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4" r:id="rId2"/>
    <p:sldId id="256" r:id="rId3"/>
    <p:sldId id="257" r:id="rId4"/>
    <p:sldId id="258" r:id="rId5"/>
    <p:sldId id="279" r:id="rId6"/>
    <p:sldId id="280" r:id="rId7"/>
    <p:sldId id="281" r:id="rId8"/>
    <p:sldId id="264" r:id="rId9"/>
    <p:sldId id="282" r:id="rId10"/>
    <p:sldId id="259" r:id="rId11"/>
    <p:sldId id="284" r:id="rId12"/>
    <p:sldId id="285" r:id="rId13"/>
    <p:sldId id="286" r:id="rId14"/>
    <p:sldId id="287" r:id="rId15"/>
    <p:sldId id="288" r:id="rId16"/>
    <p:sldId id="260" r:id="rId17"/>
    <p:sldId id="266" r:id="rId18"/>
    <p:sldId id="271" r:id="rId19"/>
    <p:sldId id="293" r:id="rId20"/>
    <p:sldId id="290" r:id="rId21"/>
    <p:sldId id="291" r:id="rId22"/>
    <p:sldId id="292" r:id="rId23"/>
    <p:sldId id="26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91B"/>
    <a:srgbClr val="00CCCC"/>
    <a:srgbClr val="FF7C55"/>
    <a:srgbClr val="2E3E52"/>
    <a:srgbClr val="CE0F0F"/>
    <a:srgbClr val="FEC00F"/>
    <a:srgbClr val="96D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9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133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16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6D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60E3-EB88-4223-91E8-6E75E9945EB6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E4400-D1FB-422F-874E-267932C386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Word_97_-_2003_Document1.doc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Word_97_-_2003_Document2.doc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Word_97_-_2003_Document3.doc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image" Target="../media/image12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image" Target="../media/image11.png"/><Relationship Id="rId2" Type="http://schemas.openxmlformats.org/officeDocument/2006/relationships/tags" Target="../tags/tag10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10" Type="http://schemas.openxmlformats.org/officeDocument/2006/relationships/tags" Target="../tags/tag18.xml"/><Relationship Id="rId19" Type="http://schemas.openxmlformats.org/officeDocument/2006/relationships/image" Target="../media/image13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 descr="Káº¿t quáº£ hÃ¬nh áº£nh cho bá»©c tranh nhiá»u sá»± váº­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04" name="AutoShape 4" descr="Káº¿t quáº£ hÃ¬nh áº£nh cho bá»©c tranh nhiá»u sá»± váº­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9bb9c7504782a5dcfc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50741"/>
            <a:ext cx="9144000" cy="5107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7371" y="0"/>
            <a:ext cx="3589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805" y="642257"/>
            <a:ext cx="8363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4300" y="361742"/>
            <a:ext cx="8918329" cy="6073914"/>
            <a:chOff x="225671" y="-426016"/>
            <a:chExt cx="10367962" cy="7061201"/>
          </a:xfrm>
        </p:grpSpPr>
        <p:sp>
          <p:nvSpPr>
            <p:cNvPr id="5" name="Freeform 209"/>
            <p:cNvSpPr>
              <a:spLocks noEditPoints="1"/>
            </p:cNvSpPr>
            <p:nvPr/>
          </p:nvSpPr>
          <p:spPr bwMode="auto">
            <a:xfrm>
              <a:off x="9339508" y="1494859"/>
              <a:ext cx="1254125" cy="1979613"/>
            </a:xfrm>
            <a:custGeom>
              <a:avLst/>
              <a:gdLst>
                <a:gd name="T0" fmla="*/ 16 w 296"/>
                <a:gd name="T1" fmla="*/ 158 h 467"/>
                <a:gd name="T2" fmla="*/ 19 w 296"/>
                <a:gd name="T3" fmla="*/ 164 h 467"/>
                <a:gd name="T4" fmla="*/ 25 w 296"/>
                <a:gd name="T5" fmla="*/ 167 h 467"/>
                <a:gd name="T6" fmla="*/ 125 w 296"/>
                <a:gd name="T7" fmla="*/ 225 h 467"/>
                <a:gd name="T8" fmla="*/ 79 w 296"/>
                <a:gd name="T9" fmla="*/ 226 h 467"/>
                <a:gd name="T10" fmla="*/ 79 w 296"/>
                <a:gd name="T11" fmla="*/ 254 h 467"/>
                <a:gd name="T12" fmla="*/ 221 w 296"/>
                <a:gd name="T13" fmla="*/ 257 h 467"/>
                <a:gd name="T14" fmla="*/ 224 w 296"/>
                <a:gd name="T15" fmla="*/ 244 h 467"/>
                <a:gd name="T16" fmla="*/ 242 w 296"/>
                <a:gd name="T17" fmla="*/ 282 h 467"/>
                <a:gd name="T18" fmla="*/ 162 w 296"/>
                <a:gd name="T19" fmla="*/ 286 h 467"/>
                <a:gd name="T20" fmla="*/ 88 w 296"/>
                <a:gd name="T21" fmla="*/ 275 h 467"/>
                <a:gd name="T22" fmla="*/ 109 w 296"/>
                <a:gd name="T23" fmla="*/ 312 h 467"/>
                <a:gd name="T24" fmla="*/ 89 w 296"/>
                <a:gd name="T25" fmla="*/ 331 h 467"/>
                <a:gd name="T26" fmla="*/ 42 w 296"/>
                <a:gd name="T27" fmla="*/ 361 h 467"/>
                <a:gd name="T28" fmla="*/ 16 w 296"/>
                <a:gd name="T29" fmla="*/ 378 h 467"/>
                <a:gd name="T30" fmla="*/ 48 w 296"/>
                <a:gd name="T31" fmla="*/ 363 h 467"/>
                <a:gd name="T32" fmla="*/ 88 w 296"/>
                <a:gd name="T33" fmla="*/ 334 h 467"/>
                <a:gd name="T34" fmla="*/ 114 w 296"/>
                <a:gd name="T35" fmla="*/ 307 h 467"/>
                <a:gd name="T36" fmla="*/ 67 w 296"/>
                <a:gd name="T37" fmla="*/ 296 h 467"/>
                <a:gd name="T38" fmla="*/ 146 w 296"/>
                <a:gd name="T39" fmla="*/ 285 h 467"/>
                <a:gd name="T40" fmla="*/ 205 w 296"/>
                <a:gd name="T41" fmla="*/ 295 h 467"/>
                <a:gd name="T42" fmla="*/ 224 w 296"/>
                <a:gd name="T43" fmla="*/ 241 h 467"/>
                <a:gd name="T44" fmla="*/ 222 w 296"/>
                <a:gd name="T45" fmla="*/ 226 h 467"/>
                <a:gd name="T46" fmla="*/ 284 w 296"/>
                <a:gd name="T47" fmla="*/ 167 h 467"/>
                <a:gd name="T48" fmla="*/ 296 w 296"/>
                <a:gd name="T49" fmla="*/ 10 h 467"/>
                <a:gd name="T50" fmla="*/ 293 w 296"/>
                <a:gd name="T51" fmla="*/ 3 h 467"/>
                <a:gd name="T52" fmla="*/ 287 w 296"/>
                <a:gd name="T53" fmla="*/ 0 h 467"/>
                <a:gd name="T54" fmla="*/ 27 w 296"/>
                <a:gd name="T55" fmla="*/ 0 h 467"/>
                <a:gd name="T56" fmla="*/ 74 w 296"/>
                <a:gd name="T57" fmla="*/ 397 h 467"/>
                <a:gd name="T58" fmla="*/ 47 w 296"/>
                <a:gd name="T59" fmla="*/ 369 h 467"/>
                <a:gd name="T60" fmla="*/ 75 w 296"/>
                <a:gd name="T61" fmla="*/ 403 h 467"/>
                <a:gd name="T62" fmla="*/ 40 w 296"/>
                <a:gd name="T63" fmla="*/ 368 h 467"/>
                <a:gd name="T64" fmla="*/ 13 w 296"/>
                <a:gd name="T65" fmla="*/ 395 h 467"/>
                <a:gd name="T66" fmla="*/ 125 w 296"/>
                <a:gd name="T67" fmla="*/ 228 h 467"/>
                <a:gd name="T68" fmla="*/ 128 w 296"/>
                <a:gd name="T69" fmla="*/ 167 h 467"/>
                <a:gd name="T70" fmla="*/ 177 w 296"/>
                <a:gd name="T71" fmla="*/ 229 h 467"/>
                <a:gd name="T72" fmla="*/ 221 w 296"/>
                <a:gd name="T73" fmla="*/ 254 h 467"/>
                <a:gd name="T74" fmla="*/ 125 w 296"/>
                <a:gd name="T75" fmla="*/ 228 h 467"/>
                <a:gd name="T76" fmla="*/ 32 w 296"/>
                <a:gd name="T77" fmla="*/ 9 h 467"/>
                <a:gd name="T78" fmla="*/ 108 w 296"/>
                <a:gd name="T79" fmla="*/ 79 h 467"/>
                <a:gd name="T80" fmla="*/ 188 w 296"/>
                <a:gd name="T81" fmla="*/ 153 h 467"/>
                <a:gd name="T82" fmla="*/ 167 w 296"/>
                <a:gd name="T83" fmla="*/ 132 h 467"/>
                <a:gd name="T84" fmla="*/ 107 w 296"/>
                <a:gd name="T85" fmla="*/ 74 h 467"/>
                <a:gd name="T86" fmla="*/ 34 w 296"/>
                <a:gd name="T87" fmla="*/ 7 h 467"/>
                <a:gd name="T88" fmla="*/ 103 w 296"/>
                <a:gd name="T89" fmla="*/ 17 h 467"/>
                <a:gd name="T90" fmla="*/ 154 w 296"/>
                <a:gd name="T91" fmla="*/ 68 h 467"/>
                <a:gd name="T92" fmla="*/ 208 w 296"/>
                <a:gd name="T93" fmla="*/ 117 h 467"/>
                <a:gd name="T94" fmla="*/ 241 w 296"/>
                <a:gd name="T95" fmla="*/ 146 h 467"/>
                <a:gd name="T96" fmla="*/ 238 w 296"/>
                <a:gd name="T97" fmla="*/ 143 h 467"/>
                <a:gd name="T98" fmla="*/ 223 w 296"/>
                <a:gd name="T99" fmla="*/ 126 h 467"/>
                <a:gd name="T100" fmla="*/ 141 w 296"/>
                <a:gd name="T101" fmla="*/ 50 h 467"/>
                <a:gd name="T102" fmla="*/ 290 w 296"/>
                <a:gd name="T103" fmla="*/ 6 h 467"/>
                <a:gd name="T104" fmla="*/ 88 w 296"/>
                <a:gd name="T105" fmla="*/ 155 h 467"/>
                <a:gd name="T106" fmla="*/ 34 w 296"/>
                <a:gd name="T107" fmla="*/ 111 h 467"/>
                <a:gd name="T108" fmla="*/ 90 w 296"/>
                <a:gd name="T109" fmla="*/ 161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6" h="467">
                  <a:moveTo>
                    <a:pt x="16" y="11"/>
                  </a:moveTo>
                  <a:cubicBezTo>
                    <a:pt x="16" y="157"/>
                    <a:pt x="16" y="157"/>
                    <a:pt x="16" y="157"/>
                  </a:cubicBezTo>
                  <a:cubicBezTo>
                    <a:pt x="16" y="157"/>
                    <a:pt x="16" y="158"/>
                    <a:pt x="16" y="158"/>
                  </a:cubicBezTo>
                  <a:cubicBezTo>
                    <a:pt x="16" y="158"/>
                    <a:pt x="16" y="158"/>
                    <a:pt x="16" y="158"/>
                  </a:cubicBezTo>
                  <a:cubicBezTo>
                    <a:pt x="16" y="160"/>
                    <a:pt x="17" y="162"/>
                    <a:pt x="18" y="164"/>
                  </a:cubicBezTo>
                  <a:cubicBezTo>
                    <a:pt x="18" y="164"/>
                    <a:pt x="19" y="164"/>
                    <a:pt x="19" y="164"/>
                  </a:cubicBezTo>
                  <a:cubicBezTo>
                    <a:pt x="19" y="164"/>
                    <a:pt x="19" y="164"/>
                    <a:pt x="19" y="165"/>
                  </a:cubicBezTo>
                  <a:cubicBezTo>
                    <a:pt x="21" y="166"/>
                    <a:pt x="22" y="167"/>
                    <a:pt x="25" y="167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5" y="167"/>
                    <a:pt x="26" y="167"/>
                    <a:pt x="26" y="167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5" y="225"/>
                    <a:pt x="125" y="225"/>
                    <a:pt x="125" y="225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80" y="225"/>
                    <a:pt x="79" y="226"/>
                    <a:pt x="79" y="226"/>
                  </a:cubicBezTo>
                  <a:cubicBezTo>
                    <a:pt x="79" y="226"/>
                    <a:pt x="79" y="226"/>
                    <a:pt x="79" y="226"/>
                  </a:cubicBezTo>
                  <a:cubicBezTo>
                    <a:pt x="79" y="226"/>
                    <a:pt x="79" y="226"/>
                    <a:pt x="79" y="226"/>
                  </a:cubicBezTo>
                  <a:cubicBezTo>
                    <a:pt x="79" y="226"/>
                    <a:pt x="79" y="227"/>
                    <a:pt x="79" y="227"/>
                  </a:cubicBezTo>
                  <a:cubicBezTo>
                    <a:pt x="79" y="254"/>
                    <a:pt x="79" y="254"/>
                    <a:pt x="79" y="254"/>
                  </a:cubicBezTo>
                  <a:cubicBezTo>
                    <a:pt x="79" y="255"/>
                    <a:pt x="79" y="256"/>
                    <a:pt x="80" y="256"/>
                  </a:cubicBezTo>
                  <a:cubicBezTo>
                    <a:pt x="80" y="256"/>
                    <a:pt x="80" y="257"/>
                    <a:pt x="81" y="257"/>
                  </a:cubicBezTo>
                  <a:cubicBezTo>
                    <a:pt x="221" y="257"/>
                    <a:pt x="221" y="257"/>
                    <a:pt x="221" y="257"/>
                  </a:cubicBezTo>
                  <a:cubicBezTo>
                    <a:pt x="222" y="257"/>
                    <a:pt x="223" y="257"/>
                    <a:pt x="224" y="257"/>
                  </a:cubicBezTo>
                  <a:cubicBezTo>
                    <a:pt x="225" y="256"/>
                    <a:pt x="225" y="254"/>
                    <a:pt x="224" y="254"/>
                  </a:cubicBezTo>
                  <a:cubicBezTo>
                    <a:pt x="224" y="244"/>
                    <a:pt x="224" y="244"/>
                    <a:pt x="224" y="244"/>
                  </a:cubicBezTo>
                  <a:cubicBezTo>
                    <a:pt x="224" y="244"/>
                    <a:pt x="225" y="244"/>
                    <a:pt x="225" y="244"/>
                  </a:cubicBezTo>
                  <a:cubicBezTo>
                    <a:pt x="228" y="241"/>
                    <a:pt x="235" y="243"/>
                    <a:pt x="238" y="245"/>
                  </a:cubicBezTo>
                  <a:cubicBezTo>
                    <a:pt x="250" y="252"/>
                    <a:pt x="253" y="272"/>
                    <a:pt x="242" y="282"/>
                  </a:cubicBezTo>
                  <a:cubicBezTo>
                    <a:pt x="234" y="291"/>
                    <a:pt x="222" y="292"/>
                    <a:pt x="211" y="292"/>
                  </a:cubicBezTo>
                  <a:cubicBezTo>
                    <a:pt x="199" y="293"/>
                    <a:pt x="185" y="293"/>
                    <a:pt x="175" y="289"/>
                  </a:cubicBezTo>
                  <a:cubicBezTo>
                    <a:pt x="171" y="287"/>
                    <a:pt x="166" y="288"/>
                    <a:pt x="162" y="286"/>
                  </a:cubicBezTo>
                  <a:cubicBezTo>
                    <a:pt x="157" y="285"/>
                    <a:pt x="152" y="284"/>
                    <a:pt x="147" y="282"/>
                  </a:cubicBezTo>
                  <a:cubicBezTo>
                    <a:pt x="137" y="278"/>
                    <a:pt x="126" y="277"/>
                    <a:pt x="116" y="275"/>
                  </a:cubicBezTo>
                  <a:cubicBezTo>
                    <a:pt x="107" y="274"/>
                    <a:pt x="97" y="274"/>
                    <a:pt x="88" y="275"/>
                  </a:cubicBezTo>
                  <a:cubicBezTo>
                    <a:pt x="75" y="277"/>
                    <a:pt x="59" y="289"/>
                    <a:pt x="65" y="304"/>
                  </a:cubicBezTo>
                  <a:cubicBezTo>
                    <a:pt x="67" y="310"/>
                    <a:pt x="75" y="312"/>
                    <a:pt x="81" y="313"/>
                  </a:cubicBezTo>
                  <a:cubicBezTo>
                    <a:pt x="91" y="315"/>
                    <a:pt x="99" y="315"/>
                    <a:pt x="109" y="312"/>
                  </a:cubicBezTo>
                  <a:cubicBezTo>
                    <a:pt x="121" y="308"/>
                    <a:pt x="139" y="308"/>
                    <a:pt x="147" y="319"/>
                  </a:cubicBezTo>
                  <a:cubicBezTo>
                    <a:pt x="159" y="334"/>
                    <a:pt x="133" y="339"/>
                    <a:pt x="123" y="338"/>
                  </a:cubicBezTo>
                  <a:cubicBezTo>
                    <a:pt x="112" y="338"/>
                    <a:pt x="100" y="333"/>
                    <a:pt x="89" y="331"/>
                  </a:cubicBezTo>
                  <a:cubicBezTo>
                    <a:pt x="81" y="330"/>
                    <a:pt x="73" y="330"/>
                    <a:pt x="65" y="331"/>
                  </a:cubicBezTo>
                  <a:cubicBezTo>
                    <a:pt x="58" y="332"/>
                    <a:pt x="49" y="335"/>
                    <a:pt x="46" y="342"/>
                  </a:cubicBezTo>
                  <a:cubicBezTo>
                    <a:pt x="43" y="348"/>
                    <a:pt x="43" y="355"/>
                    <a:pt x="42" y="361"/>
                  </a:cubicBezTo>
                  <a:cubicBezTo>
                    <a:pt x="42" y="361"/>
                    <a:pt x="42" y="362"/>
                    <a:pt x="42" y="362"/>
                  </a:cubicBezTo>
                  <a:cubicBezTo>
                    <a:pt x="38" y="362"/>
                    <a:pt x="33" y="361"/>
                    <a:pt x="29" y="363"/>
                  </a:cubicBezTo>
                  <a:cubicBezTo>
                    <a:pt x="24" y="367"/>
                    <a:pt x="20" y="372"/>
                    <a:pt x="16" y="378"/>
                  </a:cubicBezTo>
                  <a:cubicBezTo>
                    <a:pt x="9" y="388"/>
                    <a:pt x="3" y="400"/>
                    <a:pt x="2" y="414"/>
                  </a:cubicBezTo>
                  <a:cubicBezTo>
                    <a:pt x="0" y="439"/>
                    <a:pt x="18" y="465"/>
                    <a:pt x="45" y="464"/>
                  </a:cubicBezTo>
                  <a:cubicBezTo>
                    <a:pt x="96" y="461"/>
                    <a:pt x="93" y="372"/>
                    <a:pt x="48" y="363"/>
                  </a:cubicBezTo>
                  <a:cubicBezTo>
                    <a:pt x="47" y="362"/>
                    <a:pt x="46" y="362"/>
                    <a:pt x="45" y="362"/>
                  </a:cubicBezTo>
                  <a:cubicBezTo>
                    <a:pt x="46" y="351"/>
                    <a:pt x="46" y="340"/>
                    <a:pt x="59" y="336"/>
                  </a:cubicBezTo>
                  <a:cubicBezTo>
                    <a:pt x="68" y="333"/>
                    <a:pt x="78" y="332"/>
                    <a:pt x="88" y="334"/>
                  </a:cubicBezTo>
                  <a:cubicBezTo>
                    <a:pt x="107" y="337"/>
                    <a:pt x="125" y="346"/>
                    <a:pt x="144" y="338"/>
                  </a:cubicBezTo>
                  <a:cubicBezTo>
                    <a:pt x="159" y="332"/>
                    <a:pt x="152" y="315"/>
                    <a:pt x="141" y="310"/>
                  </a:cubicBezTo>
                  <a:cubicBezTo>
                    <a:pt x="132" y="306"/>
                    <a:pt x="123" y="306"/>
                    <a:pt x="114" y="307"/>
                  </a:cubicBezTo>
                  <a:cubicBezTo>
                    <a:pt x="109" y="308"/>
                    <a:pt x="104" y="310"/>
                    <a:pt x="100" y="311"/>
                  </a:cubicBezTo>
                  <a:cubicBezTo>
                    <a:pt x="93" y="312"/>
                    <a:pt x="85" y="312"/>
                    <a:pt x="79" y="310"/>
                  </a:cubicBezTo>
                  <a:cubicBezTo>
                    <a:pt x="72" y="308"/>
                    <a:pt x="66" y="304"/>
                    <a:pt x="67" y="296"/>
                  </a:cubicBezTo>
                  <a:cubicBezTo>
                    <a:pt x="67" y="289"/>
                    <a:pt x="73" y="284"/>
                    <a:pt x="79" y="281"/>
                  </a:cubicBezTo>
                  <a:cubicBezTo>
                    <a:pt x="88" y="277"/>
                    <a:pt x="100" y="277"/>
                    <a:pt x="111" y="278"/>
                  </a:cubicBezTo>
                  <a:cubicBezTo>
                    <a:pt x="123" y="279"/>
                    <a:pt x="134" y="282"/>
                    <a:pt x="146" y="285"/>
                  </a:cubicBezTo>
                  <a:cubicBezTo>
                    <a:pt x="154" y="287"/>
                    <a:pt x="163" y="291"/>
                    <a:pt x="172" y="292"/>
                  </a:cubicBezTo>
                  <a:cubicBezTo>
                    <a:pt x="178" y="292"/>
                    <a:pt x="183" y="294"/>
                    <a:pt x="189" y="295"/>
                  </a:cubicBezTo>
                  <a:cubicBezTo>
                    <a:pt x="194" y="295"/>
                    <a:pt x="200" y="296"/>
                    <a:pt x="205" y="295"/>
                  </a:cubicBezTo>
                  <a:cubicBezTo>
                    <a:pt x="214" y="295"/>
                    <a:pt x="224" y="295"/>
                    <a:pt x="233" y="292"/>
                  </a:cubicBezTo>
                  <a:cubicBezTo>
                    <a:pt x="248" y="287"/>
                    <a:pt x="256" y="270"/>
                    <a:pt x="250" y="254"/>
                  </a:cubicBezTo>
                  <a:cubicBezTo>
                    <a:pt x="247" y="246"/>
                    <a:pt x="233" y="234"/>
                    <a:pt x="224" y="241"/>
                  </a:cubicBezTo>
                  <a:cubicBezTo>
                    <a:pt x="224" y="228"/>
                    <a:pt x="224" y="228"/>
                    <a:pt x="224" y="228"/>
                  </a:cubicBezTo>
                  <a:cubicBezTo>
                    <a:pt x="224" y="227"/>
                    <a:pt x="223" y="227"/>
                    <a:pt x="223" y="226"/>
                  </a:cubicBezTo>
                  <a:cubicBezTo>
                    <a:pt x="223" y="226"/>
                    <a:pt x="222" y="226"/>
                    <a:pt x="222" y="226"/>
                  </a:cubicBezTo>
                  <a:cubicBezTo>
                    <a:pt x="178" y="226"/>
                    <a:pt x="178" y="226"/>
                    <a:pt x="178" y="226"/>
                  </a:cubicBezTo>
                  <a:cubicBezTo>
                    <a:pt x="178" y="167"/>
                    <a:pt x="178" y="167"/>
                    <a:pt x="178" y="167"/>
                  </a:cubicBezTo>
                  <a:cubicBezTo>
                    <a:pt x="284" y="167"/>
                    <a:pt x="284" y="167"/>
                    <a:pt x="284" y="167"/>
                  </a:cubicBezTo>
                  <a:cubicBezTo>
                    <a:pt x="287" y="167"/>
                    <a:pt x="288" y="167"/>
                    <a:pt x="290" y="166"/>
                  </a:cubicBezTo>
                  <a:cubicBezTo>
                    <a:pt x="293" y="164"/>
                    <a:pt x="296" y="161"/>
                    <a:pt x="296" y="156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6" y="10"/>
                    <a:pt x="295" y="9"/>
                    <a:pt x="295" y="9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95" y="7"/>
                    <a:pt x="294" y="5"/>
                    <a:pt x="293" y="3"/>
                  </a:cubicBezTo>
                  <a:cubicBezTo>
                    <a:pt x="293" y="3"/>
                    <a:pt x="293" y="3"/>
                    <a:pt x="293" y="3"/>
                  </a:cubicBezTo>
                  <a:cubicBezTo>
                    <a:pt x="292" y="3"/>
                    <a:pt x="292" y="3"/>
                    <a:pt x="292" y="2"/>
                  </a:cubicBezTo>
                  <a:cubicBezTo>
                    <a:pt x="291" y="1"/>
                    <a:pt x="289" y="0"/>
                    <a:pt x="287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86" y="0"/>
                    <a:pt x="286" y="0"/>
                    <a:pt x="28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3" y="1"/>
                    <a:pt x="21" y="1"/>
                  </a:cubicBezTo>
                  <a:cubicBezTo>
                    <a:pt x="18" y="3"/>
                    <a:pt x="16" y="6"/>
                    <a:pt x="16" y="11"/>
                  </a:cubicBezTo>
                  <a:moveTo>
                    <a:pt x="74" y="397"/>
                  </a:moveTo>
                  <a:cubicBezTo>
                    <a:pt x="65" y="397"/>
                    <a:pt x="55" y="396"/>
                    <a:pt x="46" y="396"/>
                  </a:cubicBezTo>
                  <a:cubicBezTo>
                    <a:pt x="47" y="390"/>
                    <a:pt x="46" y="385"/>
                    <a:pt x="46" y="380"/>
                  </a:cubicBezTo>
                  <a:cubicBezTo>
                    <a:pt x="46" y="376"/>
                    <a:pt x="47" y="372"/>
                    <a:pt x="47" y="369"/>
                  </a:cubicBezTo>
                  <a:cubicBezTo>
                    <a:pt x="61" y="371"/>
                    <a:pt x="70" y="383"/>
                    <a:pt x="74" y="397"/>
                  </a:cubicBezTo>
                  <a:moveTo>
                    <a:pt x="11" y="402"/>
                  </a:moveTo>
                  <a:cubicBezTo>
                    <a:pt x="32" y="400"/>
                    <a:pt x="54" y="403"/>
                    <a:pt x="75" y="403"/>
                  </a:cubicBezTo>
                  <a:cubicBezTo>
                    <a:pt x="79" y="432"/>
                    <a:pt x="65" y="467"/>
                    <a:pt x="36" y="457"/>
                  </a:cubicBezTo>
                  <a:cubicBezTo>
                    <a:pt x="12" y="448"/>
                    <a:pt x="3" y="425"/>
                    <a:pt x="11" y="402"/>
                  </a:cubicBezTo>
                  <a:moveTo>
                    <a:pt x="40" y="368"/>
                  </a:moveTo>
                  <a:cubicBezTo>
                    <a:pt x="41" y="372"/>
                    <a:pt x="40" y="377"/>
                    <a:pt x="40" y="381"/>
                  </a:cubicBezTo>
                  <a:cubicBezTo>
                    <a:pt x="41" y="386"/>
                    <a:pt x="41" y="391"/>
                    <a:pt x="40" y="396"/>
                  </a:cubicBezTo>
                  <a:cubicBezTo>
                    <a:pt x="31" y="395"/>
                    <a:pt x="22" y="395"/>
                    <a:pt x="13" y="395"/>
                  </a:cubicBezTo>
                  <a:cubicBezTo>
                    <a:pt x="16" y="389"/>
                    <a:pt x="20" y="382"/>
                    <a:pt x="25" y="376"/>
                  </a:cubicBezTo>
                  <a:cubicBezTo>
                    <a:pt x="30" y="370"/>
                    <a:pt x="34" y="369"/>
                    <a:pt x="40" y="368"/>
                  </a:cubicBezTo>
                  <a:moveTo>
                    <a:pt x="125" y="228"/>
                  </a:moveTo>
                  <a:cubicBezTo>
                    <a:pt x="125" y="229"/>
                    <a:pt x="125" y="229"/>
                    <a:pt x="125" y="229"/>
                  </a:cubicBezTo>
                  <a:cubicBezTo>
                    <a:pt x="125" y="231"/>
                    <a:pt x="128" y="231"/>
                    <a:pt x="128" y="229"/>
                  </a:cubicBezTo>
                  <a:cubicBezTo>
                    <a:pt x="128" y="167"/>
                    <a:pt x="128" y="167"/>
                    <a:pt x="128" y="167"/>
                  </a:cubicBezTo>
                  <a:cubicBezTo>
                    <a:pt x="175" y="167"/>
                    <a:pt x="175" y="167"/>
                    <a:pt x="175" y="167"/>
                  </a:cubicBezTo>
                  <a:cubicBezTo>
                    <a:pt x="175" y="228"/>
                    <a:pt x="175" y="228"/>
                    <a:pt x="175" y="228"/>
                  </a:cubicBezTo>
                  <a:cubicBezTo>
                    <a:pt x="175" y="229"/>
                    <a:pt x="176" y="229"/>
                    <a:pt x="177" y="229"/>
                  </a:cubicBezTo>
                  <a:cubicBezTo>
                    <a:pt x="177" y="229"/>
                    <a:pt x="177" y="229"/>
                    <a:pt x="177" y="229"/>
                  </a:cubicBezTo>
                  <a:cubicBezTo>
                    <a:pt x="221" y="229"/>
                    <a:pt x="221" y="229"/>
                    <a:pt x="221" y="229"/>
                  </a:cubicBezTo>
                  <a:cubicBezTo>
                    <a:pt x="221" y="254"/>
                    <a:pt x="221" y="254"/>
                    <a:pt x="221" y="254"/>
                  </a:cubicBezTo>
                  <a:cubicBezTo>
                    <a:pt x="82" y="254"/>
                    <a:pt x="82" y="254"/>
                    <a:pt x="82" y="254"/>
                  </a:cubicBezTo>
                  <a:cubicBezTo>
                    <a:pt x="82" y="228"/>
                    <a:pt x="82" y="228"/>
                    <a:pt x="82" y="228"/>
                  </a:cubicBezTo>
                  <a:lnTo>
                    <a:pt x="125" y="228"/>
                  </a:lnTo>
                  <a:close/>
                  <a:moveTo>
                    <a:pt x="22" y="6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30" y="7"/>
                    <a:pt x="31" y="8"/>
                    <a:pt x="32" y="9"/>
                  </a:cubicBezTo>
                  <a:cubicBezTo>
                    <a:pt x="35" y="12"/>
                    <a:pt x="38" y="15"/>
                    <a:pt x="41" y="18"/>
                  </a:cubicBezTo>
                  <a:cubicBezTo>
                    <a:pt x="50" y="24"/>
                    <a:pt x="59" y="31"/>
                    <a:pt x="67" y="38"/>
                  </a:cubicBezTo>
                  <a:cubicBezTo>
                    <a:pt x="82" y="51"/>
                    <a:pt x="94" y="66"/>
                    <a:pt x="108" y="79"/>
                  </a:cubicBezTo>
                  <a:cubicBezTo>
                    <a:pt x="123" y="92"/>
                    <a:pt x="136" y="107"/>
                    <a:pt x="149" y="121"/>
                  </a:cubicBezTo>
                  <a:cubicBezTo>
                    <a:pt x="157" y="128"/>
                    <a:pt x="165" y="134"/>
                    <a:pt x="173" y="141"/>
                  </a:cubicBezTo>
                  <a:cubicBezTo>
                    <a:pt x="177" y="145"/>
                    <a:pt x="183" y="152"/>
                    <a:pt x="188" y="153"/>
                  </a:cubicBezTo>
                  <a:cubicBezTo>
                    <a:pt x="190" y="154"/>
                    <a:pt x="191" y="151"/>
                    <a:pt x="189" y="150"/>
                  </a:cubicBezTo>
                  <a:cubicBezTo>
                    <a:pt x="185" y="149"/>
                    <a:pt x="182" y="145"/>
                    <a:pt x="179" y="142"/>
                  </a:cubicBezTo>
                  <a:cubicBezTo>
                    <a:pt x="175" y="139"/>
                    <a:pt x="171" y="135"/>
                    <a:pt x="167" y="132"/>
                  </a:cubicBezTo>
                  <a:cubicBezTo>
                    <a:pt x="160" y="126"/>
                    <a:pt x="153" y="120"/>
                    <a:pt x="146" y="113"/>
                  </a:cubicBezTo>
                  <a:cubicBezTo>
                    <a:pt x="139" y="107"/>
                    <a:pt x="134" y="100"/>
                    <a:pt x="127" y="93"/>
                  </a:cubicBezTo>
                  <a:cubicBezTo>
                    <a:pt x="121" y="86"/>
                    <a:pt x="114" y="80"/>
                    <a:pt x="107" y="74"/>
                  </a:cubicBezTo>
                  <a:cubicBezTo>
                    <a:pt x="94" y="61"/>
                    <a:pt x="81" y="46"/>
                    <a:pt x="67" y="34"/>
                  </a:cubicBezTo>
                  <a:cubicBezTo>
                    <a:pt x="61" y="28"/>
                    <a:pt x="54" y="23"/>
                    <a:pt x="47" y="18"/>
                  </a:cubicBezTo>
                  <a:cubicBezTo>
                    <a:pt x="42" y="15"/>
                    <a:pt x="38" y="11"/>
                    <a:pt x="34" y="7"/>
                  </a:cubicBezTo>
                  <a:cubicBezTo>
                    <a:pt x="34" y="7"/>
                    <a:pt x="33" y="6"/>
                    <a:pt x="33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6" y="9"/>
                    <a:pt x="99" y="13"/>
                    <a:pt x="103" y="17"/>
                  </a:cubicBezTo>
                  <a:cubicBezTo>
                    <a:pt x="110" y="24"/>
                    <a:pt x="117" y="30"/>
                    <a:pt x="124" y="36"/>
                  </a:cubicBezTo>
                  <a:cubicBezTo>
                    <a:pt x="131" y="43"/>
                    <a:pt x="138" y="50"/>
                    <a:pt x="144" y="58"/>
                  </a:cubicBezTo>
                  <a:cubicBezTo>
                    <a:pt x="148" y="61"/>
                    <a:pt x="151" y="65"/>
                    <a:pt x="154" y="68"/>
                  </a:cubicBezTo>
                  <a:cubicBezTo>
                    <a:pt x="157" y="71"/>
                    <a:pt x="161" y="73"/>
                    <a:pt x="164" y="76"/>
                  </a:cubicBezTo>
                  <a:cubicBezTo>
                    <a:pt x="170" y="83"/>
                    <a:pt x="179" y="89"/>
                    <a:pt x="186" y="95"/>
                  </a:cubicBezTo>
                  <a:cubicBezTo>
                    <a:pt x="193" y="102"/>
                    <a:pt x="201" y="110"/>
                    <a:pt x="208" y="117"/>
                  </a:cubicBezTo>
                  <a:cubicBezTo>
                    <a:pt x="215" y="123"/>
                    <a:pt x="222" y="129"/>
                    <a:pt x="228" y="137"/>
                  </a:cubicBezTo>
                  <a:cubicBezTo>
                    <a:pt x="230" y="139"/>
                    <a:pt x="236" y="148"/>
                    <a:pt x="240" y="147"/>
                  </a:cubicBezTo>
                  <a:cubicBezTo>
                    <a:pt x="240" y="147"/>
                    <a:pt x="241" y="146"/>
                    <a:pt x="241" y="146"/>
                  </a:cubicBezTo>
                  <a:cubicBezTo>
                    <a:pt x="241" y="146"/>
                    <a:pt x="241" y="146"/>
                    <a:pt x="241" y="145"/>
                  </a:cubicBezTo>
                  <a:cubicBezTo>
                    <a:pt x="241" y="144"/>
                    <a:pt x="240" y="144"/>
                    <a:pt x="239" y="144"/>
                  </a:cubicBezTo>
                  <a:cubicBezTo>
                    <a:pt x="239" y="143"/>
                    <a:pt x="239" y="143"/>
                    <a:pt x="238" y="143"/>
                  </a:cubicBezTo>
                  <a:cubicBezTo>
                    <a:pt x="237" y="142"/>
                    <a:pt x="237" y="142"/>
                    <a:pt x="236" y="141"/>
                  </a:cubicBezTo>
                  <a:cubicBezTo>
                    <a:pt x="235" y="140"/>
                    <a:pt x="233" y="138"/>
                    <a:pt x="231" y="136"/>
                  </a:cubicBezTo>
                  <a:cubicBezTo>
                    <a:pt x="228" y="133"/>
                    <a:pt x="226" y="129"/>
                    <a:pt x="223" y="126"/>
                  </a:cubicBezTo>
                  <a:cubicBezTo>
                    <a:pt x="216" y="120"/>
                    <a:pt x="209" y="114"/>
                    <a:pt x="203" y="108"/>
                  </a:cubicBezTo>
                  <a:cubicBezTo>
                    <a:pt x="190" y="95"/>
                    <a:pt x="177" y="82"/>
                    <a:pt x="162" y="71"/>
                  </a:cubicBezTo>
                  <a:cubicBezTo>
                    <a:pt x="155" y="65"/>
                    <a:pt x="148" y="57"/>
                    <a:pt x="141" y="50"/>
                  </a:cubicBezTo>
                  <a:cubicBezTo>
                    <a:pt x="136" y="43"/>
                    <a:pt x="129" y="37"/>
                    <a:pt x="123" y="31"/>
                  </a:cubicBezTo>
                  <a:cubicBezTo>
                    <a:pt x="114" y="23"/>
                    <a:pt x="105" y="14"/>
                    <a:pt x="96" y="6"/>
                  </a:cubicBezTo>
                  <a:cubicBezTo>
                    <a:pt x="290" y="6"/>
                    <a:pt x="290" y="6"/>
                    <a:pt x="290" y="6"/>
                  </a:cubicBezTo>
                  <a:cubicBezTo>
                    <a:pt x="290" y="161"/>
                    <a:pt x="290" y="161"/>
                    <a:pt x="290" y="161"/>
                  </a:cubicBezTo>
                  <a:cubicBezTo>
                    <a:pt x="95" y="161"/>
                    <a:pt x="95" y="161"/>
                    <a:pt x="95" y="161"/>
                  </a:cubicBezTo>
                  <a:cubicBezTo>
                    <a:pt x="92" y="159"/>
                    <a:pt x="90" y="157"/>
                    <a:pt x="88" y="155"/>
                  </a:cubicBezTo>
                  <a:cubicBezTo>
                    <a:pt x="82" y="150"/>
                    <a:pt x="76" y="144"/>
                    <a:pt x="70" y="139"/>
                  </a:cubicBezTo>
                  <a:cubicBezTo>
                    <a:pt x="58" y="129"/>
                    <a:pt x="47" y="120"/>
                    <a:pt x="37" y="109"/>
                  </a:cubicBezTo>
                  <a:cubicBezTo>
                    <a:pt x="35" y="108"/>
                    <a:pt x="33" y="110"/>
                    <a:pt x="34" y="111"/>
                  </a:cubicBezTo>
                  <a:cubicBezTo>
                    <a:pt x="44" y="121"/>
                    <a:pt x="55" y="130"/>
                    <a:pt x="66" y="140"/>
                  </a:cubicBezTo>
                  <a:cubicBezTo>
                    <a:pt x="72" y="145"/>
                    <a:pt x="77" y="150"/>
                    <a:pt x="83" y="155"/>
                  </a:cubicBezTo>
                  <a:cubicBezTo>
                    <a:pt x="85" y="157"/>
                    <a:pt x="88" y="159"/>
                    <a:pt x="90" y="161"/>
                  </a:cubicBezTo>
                  <a:cubicBezTo>
                    <a:pt x="22" y="161"/>
                    <a:pt x="22" y="161"/>
                    <a:pt x="22" y="161"/>
                  </a:cubicBezTo>
                  <a:lnTo>
                    <a:pt x="22" y="6"/>
                  </a:ln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Freeform 210"/>
            <p:cNvSpPr>
              <a:spLocks noEditPoints="1"/>
            </p:cNvSpPr>
            <p:nvPr/>
          </p:nvSpPr>
          <p:spPr bwMode="auto">
            <a:xfrm>
              <a:off x="2392608" y="2580709"/>
              <a:ext cx="660400" cy="919163"/>
            </a:xfrm>
            <a:custGeom>
              <a:avLst/>
              <a:gdLst>
                <a:gd name="T0" fmla="*/ 69 w 156"/>
                <a:gd name="T1" fmla="*/ 158 h 217"/>
                <a:gd name="T2" fmla="*/ 82 w 156"/>
                <a:gd name="T3" fmla="*/ 178 h 217"/>
                <a:gd name="T4" fmla="*/ 86 w 156"/>
                <a:gd name="T5" fmla="*/ 186 h 217"/>
                <a:gd name="T6" fmla="*/ 88 w 156"/>
                <a:gd name="T7" fmla="*/ 199 h 217"/>
                <a:gd name="T8" fmla="*/ 127 w 156"/>
                <a:gd name="T9" fmla="*/ 214 h 217"/>
                <a:gd name="T10" fmla="*/ 145 w 156"/>
                <a:gd name="T11" fmla="*/ 178 h 217"/>
                <a:gd name="T12" fmla="*/ 140 w 156"/>
                <a:gd name="T13" fmla="*/ 162 h 217"/>
                <a:gd name="T14" fmla="*/ 139 w 156"/>
                <a:gd name="T15" fmla="*/ 138 h 217"/>
                <a:gd name="T16" fmla="*/ 147 w 156"/>
                <a:gd name="T17" fmla="*/ 55 h 217"/>
                <a:gd name="T18" fmla="*/ 11 w 156"/>
                <a:gd name="T19" fmla="*/ 100 h 217"/>
                <a:gd name="T20" fmla="*/ 106 w 156"/>
                <a:gd name="T21" fmla="*/ 187 h 217"/>
                <a:gd name="T22" fmla="*/ 104 w 156"/>
                <a:gd name="T23" fmla="*/ 183 h 217"/>
                <a:gd name="T24" fmla="*/ 101 w 156"/>
                <a:gd name="T25" fmla="*/ 179 h 217"/>
                <a:gd name="T26" fmla="*/ 138 w 156"/>
                <a:gd name="T27" fmla="*/ 165 h 217"/>
                <a:gd name="T28" fmla="*/ 141 w 156"/>
                <a:gd name="T29" fmla="*/ 181 h 217"/>
                <a:gd name="T30" fmla="*/ 105 w 156"/>
                <a:gd name="T31" fmla="*/ 196 h 217"/>
                <a:gd name="T32" fmla="*/ 140 w 156"/>
                <a:gd name="T33" fmla="*/ 187 h 217"/>
                <a:gd name="T34" fmla="*/ 132 w 156"/>
                <a:gd name="T35" fmla="*/ 207 h 217"/>
                <a:gd name="T36" fmla="*/ 94 w 156"/>
                <a:gd name="T37" fmla="*/ 195 h 217"/>
                <a:gd name="T38" fmla="*/ 113 w 156"/>
                <a:gd name="T39" fmla="*/ 85 h 217"/>
                <a:gd name="T40" fmla="*/ 122 w 156"/>
                <a:gd name="T41" fmla="*/ 168 h 217"/>
                <a:gd name="T42" fmla="*/ 88 w 156"/>
                <a:gd name="T43" fmla="*/ 124 h 217"/>
                <a:gd name="T44" fmla="*/ 61 w 156"/>
                <a:gd name="T45" fmla="*/ 88 h 217"/>
                <a:gd name="T46" fmla="*/ 69 w 156"/>
                <a:gd name="T47" fmla="*/ 82 h 217"/>
                <a:gd name="T48" fmla="*/ 85 w 156"/>
                <a:gd name="T49" fmla="*/ 80 h 217"/>
                <a:gd name="T50" fmla="*/ 99 w 156"/>
                <a:gd name="T51" fmla="*/ 72 h 217"/>
                <a:gd name="T52" fmla="*/ 112 w 156"/>
                <a:gd name="T53" fmla="*/ 71 h 217"/>
                <a:gd name="T54" fmla="*/ 117 w 156"/>
                <a:gd name="T55" fmla="*/ 20 h 217"/>
                <a:gd name="T56" fmla="*/ 148 w 156"/>
                <a:gd name="T57" fmla="*/ 101 h 217"/>
                <a:gd name="T58" fmla="*/ 136 w 156"/>
                <a:gd name="T59" fmla="*/ 159 h 217"/>
                <a:gd name="T60" fmla="*/ 126 w 156"/>
                <a:gd name="T61" fmla="*/ 166 h 217"/>
                <a:gd name="T62" fmla="*/ 116 w 156"/>
                <a:gd name="T63" fmla="*/ 70 h 217"/>
                <a:gd name="T64" fmla="*/ 116 w 156"/>
                <a:gd name="T65" fmla="*/ 53 h 217"/>
                <a:gd name="T66" fmla="*/ 110 w 156"/>
                <a:gd name="T67" fmla="*/ 56 h 217"/>
                <a:gd name="T68" fmla="*/ 105 w 156"/>
                <a:gd name="T69" fmla="*/ 64 h 217"/>
                <a:gd name="T70" fmla="*/ 100 w 156"/>
                <a:gd name="T71" fmla="*/ 62 h 217"/>
                <a:gd name="T72" fmla="*/ 88 w 156"/>
                <a:gd name="T73" fmla="*/ 63 h 217"/>
                <a:gd name="T74" fmla="*/ 85 w 156"/>
                <a:gd name="T75" fmla="*/ 74 h 217"/>
                <a:gd name="T76" fmla="*/ 75 w 156"/>
                <a:gd name="T77" fmla="*/ 66 h 217"/>
                <a:gd name="T78" fmla="*/ 68 w 156"/>
                <a:gd name="T79" fmla="*/ 74 h 217"/>
                <a:gd name="T80" fmla="*/ 64 w 156"/>
                <a:gd name="T81" fmla="*/ 77 h 217"/>
                <a:gd name="T82" fmla="*/ 56 w 156"/>
                <a:gd name="T83" fmla="*/ 74 h 217"/>
                <a:gd name="T84" fmla="*/ 45 w 156"/>
                <a:gd name="T85" fmla="*/ 75 h 217"/>
                <a:gd name="T86" fmla="*/ 46 w 156"/>
                <a:gd name="T87" fmla="*/ 90 h 217"/>
                <a:gd name="T88" fmla="*/ 57 w 156"/>
                <a:gd name="T89" fmla="*/ 91 h 217"/>
                <a:gd name="T90" fmla="*/ 107 w 156"/>
                <a:gd name="T91" fmla="*/ 173 h 217"/>
                <a:gd name="T92" fmla="*/ 70 w 156"/>
                <a:gd name="T93" fmla="*/ 154 h 217"/>
                <a:gd name="T94" fmla="*/ 52 w 156"/>
                <a:gd name="T95" fmla="*/ 77 h 217"/>
                <a:gd name="T96" fmla="*/ 55 w 156"/>
                <a:gd name="T97" fmla="*/ 87 h 217"/>
                <a:gd name="T98" fmla="*/ 48 w 156"/>
                <a:gd name="T99" fmla="*/ 78 h 217"/>
                <a:gd name="T100" fmla="*/ 114 w 156"/>
                <a:gd name="T101" fmla="*/ 59 h 217"/>
                <a:gd name="T102" fmla="*/ 117 w 156"/>
                <a:gd name="T103" fmla="*/ 6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6" h="217">
                  <a:moveTo>
                    <a:pt x="11" y="100"/>
                  </a:moveTo>
                  <a:cubicBezTo>
                    <a:pt x="16" y="118"/>
                    <a:pt x="26" y="137"/>
                    <a:pt x="43" y="146"/>
                  </a:cubicBezTo>
                  <a:cubicBezTo>
                    <a:pt x="52" y="151"/>
                    <a:pt x="59" y="157"/>
                    <a:pt x="69" y="158"/>
                  </a:cubicBezTo>
                  <a:cubicBezTo>
                    <a:pt x="75" y="159"/>
                    <a:pt x="79" y="160"/>
                    <a:pt x="80" y="167"/>
                  </a:cubicBezTo>
                  <a:cubicBezTo>
                    <a:pt x="81" y="170"/>
                    <a:pt x="82" y="173"/>
                    <a:pt x="82" y="176"/>
                  </a:cubicBezTo>
                  <a:cubicBezTo>
                    <a:pt x="82" y="177"/>
                    <a:pt x="82" y="177"/>
                    <a:pt x="82" y="178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1" y="179"/>
                    <a:pt x="81" y="180"/>
                    <a:pt x="81" y="181"/>
                  </a:cubicBezTo>
                  <a:cubicBezTo>
                    <a:pt x="82" y="182"/>
                    <a:pt x="86" y="185"/>
                    <a:pt x="86" y="186"/>
                  </a:cubicBezTo>
                  <a:cubicBezTo>
                    <a:pt x="85" y="188"/>
                    <a:pt x="84" y="190"/>
                    <a:pt x="85" y="191"/>
                  </a:cubicBezTo>
                  <a:cubicBezTo>
                    <a:pt x="86" y="193"/>
                    <a:pt x="89" y="195"/>
                    <a:pt x="91" y="196"/>
                  </a:cubicBezTo>
                  <a:cubicBezTo>
                    <a:pt x="89" y="195"/>
                    <a:pt x="88" y="197"/>
                    <a:pt x="88" y="199"/>
                  </a:cubicBezTo>
                  <a:cubicBezTo>
                    <a:pt x="89" y="201"/>
                    <a:pt x="91" y="202"/>
                    <a:pt x="93" y="202"/>
                  </a:cubicBezTo>
                  <a:cubicBezTo>
                    <a:pt x="98" y="202"/>
                    <a:pt x="100" y="209"/>
                    <a:pt x="105" y="211"/>
                  </a:cubicBezTo>
                  <a:cubicBezTo>
                    <a:pt x="112" y="215"/>
                    <a:pt x="119" y="217"/>
                    <a:pt x="127" y="214"/>
                  </a:cubicBezTo>
                  <a:cubicBezTo>
                    <a:pt x="134" y="211"/>
                    <a:pt x="139" y="207"/>
                    <a:pt x="141" y="200"/>
                  </a:cubicBezTo>
                  <a:cubicBezTo>
                    <a:pt x="142" y="197"/>
                    <a:pt x="150" y="189"/>
                    <a:pt x="145" y="186"/>
                  </a:cubicBezTo>
                  <a:cubicBezTo>
                    <a:pt x="143" y="185"/>
                    <a:pt x="146" y="180"/>
                    <a:pt x="145" y="178"/>
                  </a:cubicBezTo>
                  <a:cubicBezTo>
                    <a:pt x="144" y="176"/>
                    <a:pt x="143" y="173"/>
                    <a:pt x="141" y="172"/>
                  </a:cubicBezTo>
                  <a:cubicBezTo>
                    <a:pt x="139" y="171"/>
                    <a:pt x="142" y="168"/>
                    <a:pt x="142" y="166"/>
                  </a:cubicBezTo>
                  <a:cubicBezTo>
                    <a:pt x="142" y="164"/>
                    <a:pt x="141" y="163"/>
                    <a:pt x="140" y="162"/>
                  </a:cubicBezTo>
                  <a:cubicBezTo>
                    <a:pt x="140" y="161"/>
                    <a:pt x="141" y="161"/>
                    <a:pt x="141" y="161"/>
                  </a:cubicBezTo>
                  <a:cubicBezTo>
                    <a:pt x="141" y="160"/>
                    <a:pt x="141" y="159"/>
                    <a:pt x="140" y="159"/>
                  </a:cubicBezTo>
                  <a:cubicBezTo>
                    <a:pt x="138" y="151"/>
                    <a:pt x="135" y="146"/>
                    <a:pt x="139" y="138"/>
                  </a:cubicBezTo>
                  <a:cubicBezTo>
                    <a:pt x="143" y="129"/>
                    <a:pt x="147" y="119"/>
                    <a:pt x="150" y="108"/>
                  </a:cubicBezTo>
                  <a:cubicBezTo>
                    <a:pt x="152" y="101"/>
                    <a:pt x="156" y="89"/>
                    <a:pt x="154" y="81"/>
                  </a:cubicBezTo>
                  <a:cubicBezTo>
                    <a:pt x="151" y="72"/>
                    <a:pt x="151" y="63"/>
                    <a:pt x="147" y="55"/>
                  </a:cubicBezTo>
                  <a:cubicBezTo>
                    <a:pt x="140" y="37"/>
                    <a:pt x="127" y="17"/>
                    <a:pt x="109" y="9"/>
                  </a:cubicBezTo>
                  <a:cubicBezTo>
                    <a:pt x="90" y="0"/>
                    <a:pt x="74" y="1"/>
                    <a:pt x="54" y="6"/>
                  </a:cubicBezTo>
                  <a:cubicBezTo>
                    <a:pt x="12" y="18"/>
                    <a:pt x="0" y="62"/>
                    <a:pt x="11" y="100"/>
                  </a:cubicBezTo>
                  <a:moveTo>
                    <a:pt x="90" y="186"/>
                  </a:moveTo>
                  <a:cubicBezTo>
                    <a:pt x="91" y="187"/>
                    <a:pt x="92" y="187"/>
                    <a:pt x="93" y="187"/>
                  </a:cubicBezTo>
                  <a:cubicBezTo>
                    <a:pt x="97" y="188"/>
                    <a:pt x="102" y="188"/>
                    <a:pt x="106" y="187"/>
                  </a:cubicBezTo>
                  <a:cubicBezTo>
                    <a:pt x="112" y="186"/>
                    <a:pt x="127" y="183"/>
                    <a:pt x="130" y="178"/>
                  </a:cubicBezTo>
                  <a:cubicBezTo>
                    <a:pt x="131" y="175"/>
                    <a:pt x="128" y="173"/>
                    <a:pt x="127" y="176"/>
                  </a:cubicBezTo>
                  <a:cubicBezTo>
                    <a:pt x="125" y="180"/>
                    <a:pt x="107" y="183"/>
                    <a:pt x="104" y="183"/>
                  </a:cubicBezTo>
                  <a:cubicBezTo>
                    <a:pt x="100" y="184"/>
                    <a:pt x="94" y="184"/>
                    <a:pt x="90" y="182"/>
                  </a:cubicBezTo>
                  <a:cubicBezTo>
                    <a:pt x="89" y="182"/>
                    <a:pt x="88" y="181"/>
                    <a:pt x="86" y="180"/>
                  </a:cubicBezTo>
                  <a:cubicBezTo>
                    <a:pt x="91" y="179"/>
                    <a:pt x="96" y="180"/>
                    <a:pt x="101" y="179"/>
                  </a:cubicBezTo>
                  <a:cubicBezTo>
                    <a:pt x="106" y="177"/>
                    <a:pt x="111" y="176"/>
                    <a:pt x="115" y="174"/>
                  </a:cubicBezTo>
                  <a:cubicBezTo>
                    <a:pt x="119" y="173"/>
                    <a:pt x="123" y="171"/>
                    <a:pt x="127" y="170"/>
                  </a:cubicBezTo>
                  <a:cubicBezTo>
                    <a:pt x="130" y="169"/>
                    <a:pt x="134" y="167"/>
                    <a:pt x="138" y="165"/>
                  </a:cubicBezTo>
                  <a:cubicBezTo>
                    <a:pt x="138" y="167"/>
                    <a:pt x="137" y="168"/>
                    <a:pt x="136" y="170"/>
                  </a:cubicBezTo>
                  <a:cubicBezTo>
                    <a:pt x="135" y="175"/>
                    <a:pt x="143" y="178"/>
                    <a:pt x="141" y="181"/>
                  </a:cubicBezTo>
                  <a:cubicBezTo>
                    <a:pt x="141" y="181"/>
                    <a:pt x="141" y="181"/>
                    <a:pt x="141" y="181"/>
                  </a:cubicBezTo>
                  <a:cubicBezTo>
                    <a:pt x="140" y="181"/>
                    <a:pt x="139" y="182"/>
                    <a:pt x="139" y="182"/>
                  </a:cubicBezTo>
                  <a:cubicBezTo>
                    <a:pt x="137" y="188"/>
                    <a:pt x="126" y="190"/>
                    <a:pt x="121" y="192"/>
                  </a:cubicBezTo>
                  <a:cubicBezTo>
                    <a:pt x="119" y="192"/>
                    <a:pt x="105" y="197"/>
                    <a:pt x="105" y="196"/>
                  </a:cubicBezTo>
                  <a:cubicBezTo>
                    <a:pt x="103" y="194"/>
                    <a:pt x="100" y="196"/>
                    <a:pt x="101" y="199"/>
                  </a:cubicBezTo>
                  <a:cubicBezTo>
                    <a:pt x="104" y="203"/>
                    <a:pt x="118" y="197"/>
                    <a:pt x="122" y="196"/>
                  </a:cubicBezTo>
                  <a:cubicBezTo>
                    <a:pt x="127" y="194"/>
                    <a:pt x="136" y="192"/>
                    <a:pt x="140" y="187"/>
                  </a:cubicBezTo>
                  <a:cubicBezTo>
                    <a:pt x="141" y="188"/>
                    <a:pt x="141" y="188"/>
                    <a:pt x="141" y="188"/>
                  </a:cubicBezTo>
                  <a:cubicBezTo>
                    <a:pt x="142" y="189"/>
                    <a:pt x="138" y="194"/>
                    <a:pt x="138" y="195"/>
                  </a:cubicBezTo>
                  <a:cubicBezTo>
                    <a:pt x="137" y="200"/>
                    <a:pt x="136" y="204"/>
                    <a:pt x="132" y="207"/>
                  </a:cubicBezTo>
                  <a:cubicBezTo>
                    <a:pt x="120" y="215"/>
                    <a:pt x="107" y="211"/>
                    <a:pt x="99" y="200"/>
                  </a:cubicBezTo>
                  <a:cubicBezTo>
                    <a:pt x="98" y="198"/>
                    <a:pt x="97" y="198"/>
                    <a:pt x="95" y="198"/>
                  </a:cubicBezTo>
                  <a:cubicBezTo>
                    <a:pt x="92" y="197"/>
                    <a:pt x="94" y="196"/>
                    <a:pt x="94" y="195"/>
                  </a:cubicBezTo>
                  <a:cubicBezTo>
                    <a:pt x="95" y="190"/>
                    <a:pt x="86" y="193"/>
                    <a:pt x="90" y="186"/>
                  </a:cubicBezTo>
                  <a:moveTo>
                    <a:pt x="112" y="71"/>
                  </a:moveTo>
                  <a:cubicBezTo>
                    <a:pt x="112" y="76"/>
                    <a:pt x="113" y="81"/>
                    <a:pt x="113" y="85"/>
                  </a:cubicBezTo>
                  <a:cubicBezTo>
                    <a:pt x="113" y="95"/>
                    <a:pt x="114" y="104"/>
                    <a:pt x="115" y="113"/>
                  </a:cubicBezTo>
                  <a:cubicBezTo>
                    <a:pt x="117" y="132"/>
                    <a:pt x="122" y="150"/>
                    <a:pt x="122" y="168"/>
                  </a:cubicBezTo>
                  <a:cubicBezTo>
                    <a:pt x="122" y="168"/>
                    <a:pt x="122" y="168"/>
                    <a:pt x="122" y="168"/>
                  </a:cubicBezTo>
                  <a:cubicBezTo>
                    <a:pt x="119" y="170"/>
                    <a:pt x="115" y="171"/>
                    <a:pt x="112" y="172"/>
                  </a:cubicBezTo>
                  <a:cubicBezTo>
                    <a:pt x="112" y="171"/>
                    <a:pt x="111" y="170"/>
                    <a:pt x="110" y="170"/>
                  </a:cubicBezTo>
                  <a:cubicBezTo>
                    <a:pt x="105" y="154"/>
                    <a:pt x="98" y="139"/>
                    <a:pt x="88" y="124"/>
                  </a:cubicBezTo>
                  <a:cubicBezTo>
                    <a:pt x="84" y="117"/>
                    <a:pt x="78" y="111"/>
                    <a:pt x="73" y="104"/>
                  </a:cubicBezTo>
                  <a:cubicBezTo>
                    <a:pt x="69" y="99"/>
                    <a:pt x="64" y="95"/>
                    <a:pt x="60" y="89"/>
                  </a:cubicBezTo>
                  <a:cubicBezTo>
                    <a:pt x="60" y="89"/>
                    <a:pt x="61" y="89"/>
                    <a:pt x="61" y="88"/>
                  </a:cubicBezTo>
                  <a:cubicBezTo>
                    <a:pt x="62" y="87"/>
                    <a:pt x="62" y="86"/>
                    <a:pt x="63" y="85"/>
                  </a:cubicBezTo>
                  <a:cubicBezTo>
                    <a:pt x="64" y="85"/>
                    <a:pt x="66" y="85"/>
                    <a:pt x="68" y="84"/>
                  </a:cubicBezTo>
                  <a:cubicBezTo>
                    <a:pt x="69" y="84"/>
                    <a:pt x="69" y="83"/>
                    <a:pt x="69" y="82"/>
                  </a:cubicBezTo>
                  <a:cubicBezTo>
                    <a:pt x="71" y="83"/>
                    <a:pt x="74" y="84"/>
                    <a:pt x="77" y="83"/>
                  </a:cubicBezTo>
                  <a:cubicBezTo>
                    <a:pt x="78" y="83"/>
                    <a:pt x="79" y="81"/>
                    <a:pt x="80" y="79"/>
                  </a:cubicBezTo>
                  <a:cubicBezTo>
                    <a:pt x="81" y="80"/>
                    <a:pt x="83" y="81"/>
                    <a:pt x="85" y="80"/>
                  </a:cubicBezTo>
                  <a:cubicBezTo>
                    <a:pt x="87" y="80"/>
                    <a:pt x="88" y="79"/>
                    <a:pt x="89" y="77"/>
                  </a:cubicBezTo>
                  <a:cubicBezTo>
                    <a:pt x="89" y="78"/>
                    <a:pt x="90" y="78"/>
                    <a:pt x="92" y="78"/>
                  </a:cubicBezTo>
                  <a:cubicBezTo>
                    <a:pt x="95" y="78"/>
                    <a:pt x="98" y="75"/>
                    <a:pt x="99" y="72"/>
                  </a:cubicBezTo>
                  <a:cubicBezTo>
                    <a:pt x="100" y="74"/>
                    <a:pt x="102" y="76"/>
                    <a:pt x="105" y="76"/>
                  </a:cubicBezTo>
                  <a:cubicBezTo>
                    <a:pt x="107" y="75"/>
                    <a:pt x="109" y="73"/>
                    <a:pt x="109" y="71"/>
                  </a:cubicBezTo>
                  <a:cubicBezTo>
                    <a:pt x="110" y="71"/>
                    <a:pt x="111" y="71"/>
                    <a:pt x="112" y="71"/>
                  </a:cubicBezTo>
                  <a:moveTo>
                    <a:pt x="24" y="121"/>
                  </a:moveTo>
                  <a:cubicBezTo>
                    <a:pt x="1" y="84"/>
                    <a:pt x="7" y="22"/>
                    <a:pt x="55" y="10"/>
                  </a:cubicBezTo>
                  <a:cubicBezTo>
                    <a:pt x="78" y="4"/>
                    <a:pt x="99" y="3"/>
                    <a:pt x="117" y="20"/>
                  </a:cubicBezTo>
                  <a:cubicBezTo>
                    <a:pt x="125" y="27"/>
                    <a:pt x="133" y="35"/>
                    <a:pt x="138" y="45"/>
                  </a:cubicBezTo>
                  <a:cubicBezTo>
                    <a:pt x="143" y="53"/>
                    <a:pt x="149" y="66"/>
                    <a:pt x="149" y="76"/>
                  </a:cubicBezTo>
                  <a:cubicBezTo>
                    <a:pt x="149" y="84"/>
                    <a:pt x="151" y="93"/>
                    <a:pt x="148" y="101"/>
                  </a:cubicBezTo>
                  <a:cubicBezTo>
                    <a:pt x="144" y="111"/>
                    <a:pt x="143" y="122"/>
                    <a:pt x="138" y="131"/>
                  </a:cubicBezTo>
                  <a:cubicBezTo>
                    <a:pt x="132" y="142"/>
                    <a:pt x="133" y="147"/>
                    <a:pt x="136" y="158"/>
                  </a:cubicBezTo>
                  <a:cubicBezTo>
                    <a:pt x="136" y="158"/>
                    <a:pt x="136" y="158"/>
                    <a:pt x="136" y="159"/>
                  </a:cubicBezTo>
                  <a:cubicBezTo>
                    <a:pt x="136" y="159"/>
                    <a:pt x="136" y="160"/>
                    <a:pt x="136" y="161"/>
                  </a:cubicBezTo>
                  <a:cubicBezTo>
                    <a:pt x="133" y="163"/>
                    <a:pt x="129" y="164"/>
                    <a:pt x="126" y="166"/>
                  </a:cubicBezTo>
                  <a:cubicBezTo>
                    <a:pt x="126" y="166"/>
                    <a:pt x="126" y="166"/>
                    <a:pt x="126" y="166"/>
                  </a:cubicBezTo>
                  <a:cubicBezTo>
                    <a:pt x="125" y="148"/>
                    <a:pt x="121" y="131"/>
                    <a:pt x="119" y="113"/>
                  </a:cubicBezTo>
                  <a:cubicBezTo>
                    <a:pt x="118" y="104"/>
                    <a:pt x="117" y="95"/>
                    <a:pt x="117" y="85"/>
                  </a:cubicBezTo>
                  <a:cubicBezTo>
                    <a:pt x="117" y="81"/>
                    <a:pt x="116" y="75"/>
                    <a:pt x="116" y="70"/>
                  </a:cubicBezTo>
                  <a:cubicBezTo>
                    <a:pt x="119" y="69"/>
                    <a:pt x="122" y="67"/>
                    <a:pt x="121" y="63"/>
                  </a:cubicBezTo>
                  <a:cubicBezTo>
                    <a:pt x="122" y="61"/>
                    <a:pt x="121" y="59"/>
                    <a:pt x="121" y="57"/>
                  </a:cubicBezTo>
                  <a:cubicBezTo>
                    <a:pt x="120" y="55"/>
                    <a:pt x="118" y="53"/>
                    <a:pt x="116" y="53"/>
                  </a:cubicBezTo>
                  <a:cubicBezTo>
                    <a:pt x="115" y="53"/>
                    <a:pt x="114" y="54"/>
                    <a:pt x="113" y="55"/>
                  </a:cubicBezTo>
                  <a:cubicBezTo>
                    <a:pt x="112" y="55"/>
                    <a:pt x="112" y="55"/>
                    <a:pt x="111" y="55"/>
                  </a:cubicBezTo>
                  <a:cubicBezTo>
                    <a:pt x="110" y="55"/>
                    <a:pt x="110" y="55"/>
                    <a:pt x="110" y="56"/>
                  </a:cubicBezTo>
                  <a:cubicBezTo>
                    <a:pt x="107" y="57"/>
                    <a:pt x="105" y="59"/>
                    <a:pt x="105" y="62"/>
                  </a:cubicBezTo>
                  <a:cubicBezTo>
                    <a:pt x="105" y="62"/>
                    <a:pt x="105" y="63"/>
                    <a:pt x="105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4"/>
                    <a:pt x="105" y="65"/>
                    <a:pt x="105" y="65"/>
                  </a:cubicBezTo>
                  <a:cubicBezTo>
                    <a:pt x="105" y="69"/>
                    <a:pt x="103" y="74"/>
                    <a:pt x="101" y="67"/>
                  </a:cubicBezTo>
                  <a:cubicBezTo>
                    <a:pt x="101" y="66"/>
                    <a:pt x="100" y="64"/>
                    <a:pt x="100" y="62"/>
                  </a:cubicBezTo>
                  <a:cubicBezTo>
                    <a:pt x="99" y="60"/>
                    <a:pt x="95" y="61"/>
                    <a:pt x="96" y="63"/>
                  </a:cubicBezTo>
                  <a:cubicBezTo>
                    <a:pt x="98" y="73"/>
                    <a:pt x="92" y="73"/>
                    <a:pt x="90" y="70"/>
                  </a:cubicBezTo>
                  <a:cubicBezTo>
                    <a:pt x="89" y="67"/>
                    <a:pt x="89" y="64"/>
                    <a:pt x="88" y="63"/>
                  </a:cubicBezTo>
                  <a:cubicBezTo>
                    <a:pt x="88" y="61"/>
                    <a:pt x="85" y="61"/>
                    <a:pt x="84" y="63"/>
                  </a:cubicBezTo>
                  <a:cubicBezTo>
                    <a:pt x="84" y="65"/>
                    <a:pt x="84" y="69"/>
                    <a:pt x="85" y="72"/>
                  </a:cubicBezTo>
                  <a:cubicBezTo>
                    <a:pt x="85" y="73"/>
                    <a:pt x="85" y="73"/>
                    <a:pt x="85" y="74"/>
                  </a:cubicBezTo>
                  <a:cubicBezTo>
                    <a:pt x="83" y="74"/>
                    <a:pt x="81" y="73"/>
                    <a:pt x="80" y="72"/>
                  </a:cubicBezTo>
                  <a:cubicBezTo>
                    <a:pt x="80" y="69"/>
                    <a:pt x="80" y="67"/>
                    <a:pt x="79" y="66"/>
                  </a:cubicBezTo>
                  <a:cubicBezTo>
                    <a:pt x="79" y="63"/>
                    <a:pt x="75" y="64"/>
                    <a:pt x="75" y="66"/>
                  </a:cubicBezTo>
                  <a:cubicBezTo>
                    <a:pt x="75" y="68"/>
                    <a:pt x="76" y="71"/>
                    <a:pt x="77" y="74"/>
                  </a:cubicBezTo>
                  <a:cubicBezTo>
                    <a:pt x="77" y="75"/>
                    <a:pt x="76" y="77"/>
                    <a:pt x="76" y="78"/>
                  </a:cubicBezTo>
                  <a:cubicBezTo>
                    <a:pt x="72" y="77"/>
                    <a:pt x="69" y="76"/>
                    <a:pt x="68" y="74"/>
                  </a:cubicBezTo>
                  <a:cubicBezTo>
                    <a:pt x="67" y="72"/>
                    <a:pt x="66" y="70"/>
                    <a:pt x="66" y="69"/>
                  </a:cubicBezTo>
                  <a:cubicBezTo>
                    <a:pt x="65" y="67"/>
                    <a:pt x="62" y="68"/>
                    <a:pt x="62" y="71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5" y="78"/>
                    <a:pt x="65" y="80"/>
                    <a:pt x="64" y="81"/>
                  </a:cubicBezTo>
                  <a:cubicBezTo>
                    <a:pt x="64" y="80"/>
                    <a:pt x="62" y="80"/>
                    <a:pt x="61" y="80"/>
                  </a:cubicBezTo>
                  <a:cubicBezTo>
                    <a:pt x="60" y="78"/>
                    <a:pt x="58" y="75"/>
                    <a:pt x="56" y="74"/>
                  </a:cubicBezTo>
                  <a:cubicBezTo>
                    <a:pt x="55" y="74"/>
                    <a:pt x="55" y="73"/>
                    <a:pt x="54" y="73"/>
                  </a:cubicBezTo>
                  <a:cubicBezTo>
                    <a:pt x="53" y="72"/>
                    <a:pt x="52" y="71"/>
                    <a:pt x="51" y="71"/>
                  </a:cubicBezTo>
                  <a:cubicBezTo>
                    <a:pt x="48" y="70"/>
                    <a:pt x="45" y="73"/>
                    <a:pt x="45" y="75"/>
                  </a:cubicBezTo>
                  <a:cubicBezTo>
                    <a:pt x="45" y="76"/>
                    <a:pt x="45" y="76"/>
                    <a:pt x="44" y="77"/>
                  </a:cubicBezTo>
                  <a:cubicBezTo>
                    <a:pt x="44" y="78"/>
                    <a:pt x="43" y="79"/>
                    <a:pt x="43" y="81"/>
                  </a:cubicBezTo>
                  <a:cubicBezTo>
                    <a:pt x="42" y="84"/>
                    <a:pt x="43" y="88"/>
                    <a:pt x="46" y="90"/>
                  </a:cubicBezTo>
                  <a:cubicBezTo>
                    <a:pt x="48" y="92"/>
                    <a:pt x="52" y="93"/>
                    <a:pt x="55" y="92"/>
                  </a:cubicBezTo>
                  <a:cubicBezTo>
                    <a:pt x="55" y="92"/>
                    <a:pt x="56" y="91"/>
                    <a:pt x="56" y="91"/>
                  </a:cubicBezTo>
                  <a:cubicBezTo>
                    <a:pt x="56" y="91"/>
                    <a:pt x="57" y="91"/>
                    <a:pt x="57" y="91"/>
                  </a:cubicBezTo>
                  <a:cubicBezTo>
                    <a:pt x="65" y="104"/>
                    <a:pt x="77" y="113"/>
                    <a:pt x="85" y="127"/>
                  </a:cubicBezTo>
                  <a:cubicBezTo>
                    <a:pt x="94" y="141"/>
                    <a:pt x="101" y="156"/>
                    <a:pt x="107" y="173"/>
                  </a:cubicBezTo>
                  <a:cubicBezTo>
                    <a:pt x="107" y="173"/>
                    <a:pt x="107" y="173"/>
                    <a:pt x="107" y="173"/>
                  </a:cubicBezTo>
                  <a:cubicBezTo>
                    <a:pt x="100" y="175"/>
                    <a:pt x="93" y="175"/>
                    <a:pt x="86" y="176"/>
                  </a:cubicBezTo>
                  <a:cubicBezTo>
                    <a:pt x="86" y="171"/>
                    <a:pt x="85" y="164"/>
                    <a:pt x="83" y="160"/>
                  </a:cubicBezTo>
                  <a:cubicBezTo>
                    <a:pt x="80" y="156"/>
                    <a:pt x="75" y="155"/>
                    <a:pt x="70" y="154"/>
                  </a:cubicBezTo>
                  <a:cubicBezTo>
                    <a:pt x="52" y="150"/>
                    <a:pt x="34" y="137"/>
                    <a:pt x="24" y="121"/>
                  </a:cubicBezTo>
                  <a:moveTo>
                    <a:pt x="48" y="78"/>
                  </a:moveTo>
                  <a:cubicBezTo>
                    <a:pt x="49" y="81"/>
                    <a:pt x="53" y="80"/>
                    <a:pt x="52" y="77"/>
                  </a:cubicBezTo>
                  <a:cubicBezTo>
                    <a:pt x="54" y="79"/>
                    <a:pt x="56" y="82"/>
                    <a:pt x="55" y="83"/>
                  </a:cubicBezTo>
                  <a:cubicBezTo>
                    <a:pt x="55" y="84"/>
                    <a:pt x="55" y="85"/>
                    <a:pt x="56" y="86"/>
                  </a:cubicBezTo>
                  <a:cubicBezTo>
                    <a:pt x="56" y="86"/>
                    <a:pt x="55" y="87"/>
                    <a:pt x="55" y="87"/>
                  </a:cubicBezTo>
                  <a:cubicBezTo>
                    <a:pt x="51" y="87"/>
                    <a:pt x="48" y="85"/>
                    <a:pt x="48" y="81"/>
                  </a:cubicBezTo>
                  <a:cubicBezTo>
                    <a:pt x="48" y="80"/>
                    <a:pt x="48" y="79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moveTo>
                    <a:pt x="113" y="62"/>
                  </a:moveTo>
                  <a:cubicBezTo>
                    <a:pt x="113" y="61"/>
                    <a:pt x="114" y="60"/>
                    <a:pt x="114" y="59"/>
                  </a:cubicBezTo>
                  <a:cubicBezTo>
                    <a:pt x="115" y="60"/>
                    <a:pt x="116" y="61"/>
                    <a:pt x="117" y="62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7" y="63"/>
                    <a:pt x="117" y="64"/>
                    <a:pt x="117" y="64"/>
                  </a:cubicBezTo>
                  <a:cubicBezTo>
                    <a:pt x="116" y="67"/>
                    <a:pt x="112" y="65"/>
                    <a:pt x="113" y="62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Freeform 211"/>
            <p:cNvSpPr/>
            <p:nvPr/>
          </p:nvSpPr>
          <p:spPr bwMode="auto">
            <a:xfrm>
              <a:off x="3057771" y="2606109"/>
              <a:ext cx="169863" cy="165100"/>
            </a:xfrm>
            <a:custGeom>
              <a:avLst/>
              <a:gdLst>
                <a:gd name="T0" fmla="*/ 1 w 40"/>
                <a:gd name="T1" fmla="*/ 35 h 39"/>
                <a:gd name="T2" fmla="*/ 8 w 40"/>
                <a:gd name="T3" fmla="*/ 29 h 39"/>
                <a:gd name="T4" fmla="*/ 20 w 40"/>
                <a:gd name="T5" fmla="*/ 17 h 39"/>
                <a:gd name="T6" fmla="*/ 31 w 40"/>
                <a:gd name="T7" fmla="*/ 5 h 39"/>
                <a:gd name="T8" fmla="*/ 37 w 40"/>
                <a:gd name="T9" fmla="*/ 1 h 39"/>
                <a:gd name="T10" fmla="*/ 38 w 40"/>
                <a:gd name="T11" fmla="*/ 5 h 39"/>
                <a:gd name="T12" fmla="*/ 30 w 40"/>
                <a:gd name="T13" fmla="*/ 13 h 39"/>
                <a:gd name="T14" fmla="*/ 21 w 40"/>
                <a:gd name="T15" fmla="*/ 22 h 39"/>
                <a:gd name="T16" fmla="*/ 5 w 40"/>
                <a:gd name="T17" fmla="*/ 36 h 39"/>
                <a:gd name="T18" fmla="*/ 4 w 40"/>
                <a:gd name="T19" fmla="*/ 38 h 39"/>
                <a:gd name="T20" fmla="*/ 3 w 40"/>
                <a:gd name="T21" fmla="*/ 38 h 39"/>
                <a:gd name="T22" fmla="*/ 1 w 40"/>
                <a:gd name="T23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39">
                  <a:moveTo>
                    <a:pt x="1" y="35"/>
                  </a:moveTo>
                  <a:cubicBezTo>
                    <a:pt x="3" y="32"/>
                    <a:pt x="5" y="31"/>
                    <a:pt x="8" y="29"/>
                  </a:cubicBezTo>
                  <a:cubicBezTo>
                    <a:pt x="13" y="26"/>
                    <a:pt x="17" y="21"/>
                    <a:pt x="20" y="17"/>
                  </a:cubicBezTo>
                  <a:cubicBezTo>
                    <a:pt x="24" y="13"/>
                    <a:pt x="28" y="10"/>
                    <a:pt x="31" y="5"/>
                  </a:cubicBezTo>
                  <a:cubicBezTo>
                    <a:pt x="32" y="3"/>
                    <a:pt x="34" y="2"/>
                    <a:pt x="37" y="1"/>
                  </a:cubicBezTo>
                  <a:cubicBezTo>
                    <a:pt x="39" y="0"/>
                    <a:pt x="40" y="4"/>
                    <a:pt x="38" y="5"/>
                  </a:cubicBezTo>
                  <a:cubicBezTo>
                    <a:pt x="35" y="6"/>
                    <a:pt x="32" y="10"/>
                    <a:pt x="30" y="13"/>
                  </a:cubicBezTo>
                  <a:cubicBezTo>
                    <a:pt x="28" y="16"/>
                    <a:pt x="24" y="19"/>
                    <a:pt x="21" y="22"/>
                  </a:cubicBezTo>
                  <a:cubicBezTo>
                    <a:pt x="17" y="27"/>
                    <a:pt x="10" y="31"/>
                    <a:pt x="5" y="36"/>
                  </a:cubicBezTo>
                  <a:cubicBezTo>
                    <a:pt x="5" y="37"/>
                    <a:pt x="5" y="37"/>
                    <a:pt x="4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" y="39"/>
                    <a:pt x="0" y="36"/>
                    <a:pt x="1" y="35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Freeform 212"/>
            <p:cNvSpPr/>
            <p:nvPr/>
          </p:nvSpPr>
          <p:spPr bwMode="auto">
            <a:xfrm>
              <a:off x="2951408" y="2372747"/>
              <a:ext cx="157163" cy="185738"/>
            </a:xfrm>
            <a:custGeom>
              <a:avLst/>
              <a:gdLst>
                <a:gd name="T0" fmla="*/ 1 w 37"/>
                <a:gd name="T1" fmla="*/ 41 h 44"/>
                <a:gd name="T2" fmla="*/ 15 w 37"/>
                <a:gd name="T3" fmla="*/ 20 h 44"/>
                <a:gd name="T4" fmla="*/ 34 w 37"/>
                <a:gd name="T5" fmla="*/ 0 h 44"/>
                <a:gd name="T6" fmla="*/ 36 w 37"/>
                <a:gd name="T7" fmla="*/ 2 h 44"/>
                <a:gd name="T8" fmla="*/ 36 w 37"/>
                <a:gd name="T9" fmla="*/ 3 h 44"/>
                <a:gd name="T10" fmla="*/ 34 w 37"/>
                <a:gd name="T11" fmla="*/ 5 h 44"/>
                <a:gd name="T12" fmla="*/ 20 w 37"/>
                <a:gd name="T13" fmla="*/ 20 h 44"/>
                <a:gd name="T14" fmla="*/ 11 w 37"/>
                <a:gd name="T15" fmla="*/ 31 h 44"/>
                <a:gd name="T16" fmla="*/ 6 w 37"/>
                <a:gd name="T17" fmla="*/ 39 h 44"/>
                <a:gd name="T18" fmla="*/ 6 w 37"/>
                <a:gd name="T19" fmla="*/ 40 h 44"/>
                <a:gd name="T20" fmla="*/ 4 w 37"/>
                <a:gd name="T21" fmla="*/ 43 h 44"/>
                <a:gd name="T22" fmla="*/ 1 w 37"/>
                <a:gd name="T23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44">
                  <a:moveTo>
                    <a:pt x="1" y="41"/>
                  </a:moveTo>
                  <a:cubicBezTo>
                    <a:pt x="2" y="33"/>
                    <a:pt x="10" y="26"/>
                    <a:pt x="15" y="20"/>
                  </a:cubicBezTo>
                  <a:cubicBezTo>
                    <a:pt x="21" y="13"/>
                    <a:pt x="25" y="4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4"/>
                    <a:pt x="35" y="6"/>
                    <a:pt x="34" y="5"/>
                  </a:cubicBezTo>
                  <a:cubicBezTo>
                    <a:pt x="27" y="8"/>
                    <a:pt x="24" y="15"/>
                    <a:pt x="20" y="20"/>
                  </a:cubicBezTo>
                  <a:cubicBezTo>
                    <a:pt x="17" y="24"/>
                    <a:pt x="14" y="27"/>
                    <a:pt x="11" y="31"/>
                  </a:cubicBezTo>
                  <a:cubicBezTo>
                    <a:pt x="10" y="33"/>
                    <a:pt x="7" y="36"/>
                    <a:pt x="6" y="39"/>
                  </a:cubicBezTo>
                  <a:cubicBezTo>
                    <a:pt x="6" y="39"/>
                    <a:pt x="6" y="39"/>
                    <a:pt x="6" y="40"/>
                  </a:cubicBezTo>
                  <a:cubicBezTo>
                    <a:pt x="5" y="41"/>
                    <a:pt x="5" y="42"/>
                    <a:pt x="4" y="43"/>
                  </a:cubicBezTo>
                  <a:cubicBezTo>
                    <a:pt x="3" y="44"/>
                    <a:pt x="0" y="43"/>
                    <a:pt x="1" y="41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Freeform 213"/>
            <p:cNvSpPr/>
            <p:nvPr/>
          </p:nvSpPr>
          <p:spPr bwMode="auto">
            <a:xfrm>
              <a:off x="2760908" y="2266384"/>
              <a:ext cx="114300" cy="258763"/>
            </a:xfrm>
            <a:custGeom>
              <a:avLst/>
              <a:gdLst>
                <a:gd name="T0" fmla="*/ 1 w 27"/>
                <a:gd name="T1" fmla="*/ 55 h 61"/>
                <a:gd name="T2" fmla="*/ 1 w 27"/>
                <a:gd name="T3" fmla="*/ 54 h 61"/>
                <a:gd name="T4" fmla="*/ 11 w 27"/>
                <a:gd name="T5" fmla="*/ 22 h 61"/>
                <a:gd name="T6" fmla="*/ 23 w 27"/>
                <a:gd name="T7" fmla="*/ 2 h 61"/>
                <a:gd name="T8" fmla="*/ 25 w 27"/>
                <a:gd name="T9" fmla="*/ 5 h 61"/>
                <a:gd name="T10" fmla="*/ 13 w 27"/>
                <a:gd name="T11" fmla="*/ 29 h 61"/>
                <a:gd name="T12" fmla="*/ 5 w 27"/>
                <a:gd name="T13" fmla="*/ 59 h 61"/>
                <a:gd name="T14" fmla="*/ 1 w 27"/>
                <a:gd name="T15" fmla="*/ 59 h 61"/>
                <a:gd name="T16" fmla="*/ 1 w 27"/>
                <a:gd name="T17" fmla="*/ 5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1">
                  <a:moveTo>
                    <a:pt x="1" y="55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4" y="43"/>
                    <a:pt x="7" y="32"/>
                    <a:pt x="11" y="22"/>
                  </a:cubicBezTo>
                  <a:cubicBezTo>
                    <a:pt x="13" y="16"/>
                    <a:pt x="16" y="5"/>
                    <a:pt x="23" y="2"/>
                  </a:cubicBezTo>
                  <a:cubicBezTo>
                    <a:pt x="25" y="0"/>
                    <a:pt x="27" y="4"/>
                    <a:pt x="25" y="5"/>
                  </a:cubicBezTo>
                  <a:cubicBezTo>
                    <a:pt x="18" y="9"/>
                    <a:pt x="16" y="22"/>
                    <a:pt x="13" y="29"/>
                  </a:cubicBezTo>
                  <a:cubicBezTo>
                    <a:pt x="9" y="38"/>
                    <a:pt x="6" y="48"/>
                    <a:pt x="5" y="59"/>
                  </a:cubicBezTo>
                  <a:cubicBezTo>
                    <a:pt x="4" y="61"/>
                    <a:pt x="1" y="61"/>
                    <a:pt x="1" y="59"/>
                  </a:cubicBezTo>
                  <a:cubicBezTo>
                    <a:pt x="0" y="57"/>
                    <a:pt x="0" y="57"/>
                    <a:pt x="1" y="55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214"/>
            <p:cNvSpPr/>
            <p:nvPr/>
          </p:nvSpPr>
          <p:spPr bwMode="auto">
            <a:xfrm>
              <a:off x="2540246" y="2220347"/>
              <a:ext cx="60325" cy="300038"/>
            </a:xfrm>
            <a:custGeom>
              <a:avLst/>
              <a:gdLst>
                <a:gd name="T0" fmla="*/ 2 w 14"/>
                <a:gd name="T1" fmla="*/ 38 h 71"/>
                <a:gd name="T2" fmla="*/ 3 w 14"/>
                <a:gd name="T3" fmla="*/ 3 h 71"/>
                <a:gd name="T4" fmla="*/ 7 w 14"/>
                <a:gd name="T5" fmla="*/ 4 h 71"/>
                <a:gd name="T6" fmla="*/ 6 w 14"/>
                <a:gd name="T7" fmla="*/ 34 h 71"/>
                <a:gd name="T8" fmla="*/ 11 w 14"/>
                <a:gd name="T9" fmla="*/ 67 h 71"/>
                <a:gd name="T10" fmla="*/ 12 w 14"/>
                <a:gd name="T11" fmla="*/ 71 h 71"/>
                <a:gd name="T12" fmla="*/ 10 w 14"/>
                <a:gd name="T13" fmla="*/ 71 h 71"/>
                <a:gd name="T14" fmla="*/ 7 w 14"/>
                <a:gd name="T15" fmla="*/ 70 h 71"/>
                <a:gd name="T16" fmla="*/ 2 w 14"/>
                <a:gd name="T17" fmla="*/ 3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71">
                  <a:moveTo>
                    <a:pt x="2" y="38"/>
                  </a:moveTo>
                  <a:cubicBezTo>
                    <a:pt x="1" y="27"/>
                    <a:pt x="0" y="14"/>
                    <a:pt x="3" y="3"/>
                  </a:cubicBezTo>
                  <a:cubicBezTo>
                    <a:pt x="4" y="0"/>
                    <a:pt x="8" y="1"/>
                    <a:pt x="7" y="4"/>
                  </a:cubicBezTo>
                  <a:cubicBezTo>
                    <a:pt x="4" y="13"/>
                    <a:pt x="5" y="24"/>
                    <a:pt x="6" y="34"/>
                  </a:cubicBezTo>
                  <a:cubicBezTo>
                    <a:pt x="7" y="45"/>
                    <a:pt x="9" y="56"/>
                    <a:pt x="11" y="67"/>
                  </a:cubicBezTo>
                  <a:cubicBezTo>
                    <a:pt x="13" y="66"/>
                    <a:pt x="14" y="70"/>
                    <a:pt x="12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9" y="71"/>
                    <a:pt x="7" y="71"/>
                    <a:pt x="7" y="70"/>
                  </a:cubicBezTo>
                  <a:cubicBezTo>
                    <a:pt x="5" y="59"/>
                    <a:pt x="4" y="49"/>
                    <a:pt x="2" y="38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Freeform 215"/>
            <p:cNvSpPr/>
            <p:nvPr/>
          </p:nvSpPr>
          <p:spPr bwMode="auto">
            <a:xfrm>
              <a:off x="2291008" y="2360047"/>
              <a:ext cx="160338" cy="249238"/>
            </a:xfrm>
            <a:custGeom>
              <a:avLst/>
              <a:gdLst>
                <a:gd name="T0" fmla="*/ 4 w 38"/>
                <a:gd name="T1" fmla="*/ 2 h 59"/>
                <a:gd name="T2" fmla="*/ 15 w 38"/>
                <a:gd name="T3" fmla="*/ 29 h 59"/>
                <a:gd name="T4" fmla="*/ 35 w 38"/>
                <a:gd name="T5" fmla="*/ 53 h 59"/>
                <a:gd name="T6" fmla="*/ 36 w 38"/>
                <a:gd name="T7" fmla="*/ 57 h 59"/>
                <a:gd name="T8" fmla="*/ 19 w 38"/>
                <a:gd name="T9" fmla="*/ 42 h 59"/>
                <a:gd name="T10" fmla="*/ 0 w 38"/>
                <a:gd name="T11" fmla="*/ 4 h 59"/>
                <a:gd name="T12" fmla="*/ 4 w 38"/>
                <a:gd name="T13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9">
                  <a:moveTo>
                    <a:pt x="4" y="2"/>
                  </a:moveTo>
                  <a:cubicBezTo>
                    <a:pt x="7" y="12"/>
                    <a:pt x="10" y="21"/>
                    <a:pt x="15" y="29"/>
                  </a:cubicBezTo>
                  <a:cubicBezTo>
                    <a:pt x="18" y="34"/>
                    <a:pt x="30" y="54"/>
                    <a:pt x="35" y="53"/>
                  </a:cubicBezTo>
                  <a:cubicBezTo>
                    <a:pt x="37" y="53"/>
                    <a:pt x="38" y="57"/>
                    <a:pt x="36" y="57"/>
                  </a:cubicBezTo>
                  <a:cubicBezTo>
                    <a:pt x="28" y="59"/>
                    <a:pt x="23" y="47"/>
                    <a:pt x="19" y="42"/>
                  </a:cubicBezTo>
                  <a:cubicBezTo>
                    <a:pt x="11" y="29"/>
                    <a:pt x="5" y="18"/>
                    <a:pt x="0" y="4"/>
                  </a:cubicBezTo>
                  <a:cubicBezTo>
                    <a:pt x="0" y="1"/>
                    <a:pt x="3" y="0"/>
                    <a:pt x="4" y="2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Freeform 216"/>
            <p:cNvSpPr/>
            <p:nvPr/>
          </p:nvSpPr>
          <p:spPr bwMode="auto">
            <a:xfrm>
              <a:off x="2048121" y="2644209"/>
              <a:ext cx="301625" cy="96838"/>
            </a:xfrm>
            <a:custGeom>
              <a:avLst/>
              <a:gdLst>
                <a:gd name="T0" fmla="*/ 4 w 71"/>
                <a:gd name="T1" fmla="*/ 2 h 23"/>
                <a:gd name="T2" fmla="*/ 15 w 71"/>
                <a:gd name="T3" fmla="*/ 5 h 23"/>
                <a:gd name="T4" fmla="*/ 31 w 71"/>
                <a:gd name="T5" fmla="*/ 10 h 23"/>
                <a:gd name="T6" fmla="*/ 68 w 71"/>
                <a:gd name="T7" fmla="*/ 16 h 23"/>
                <a:gd name="T8" fmla="*/ 69 w 71"/>
                <a:gd name="T9" fmla="*/ 20 h 23"/>
                <a:gd name="T10" fmla="*/ 30 w 71"/>
                <a:gd name="T11" fmla="*/ 14 h 23"/>
                <a:gd name="T12" fmla="*/ 7 w 71"/>
                <a:gd name="T13" fmla="*/ 8 h 23"/>
                <a:gd name="T14" fmla="*/ 1 w 71"/>
                <a:gd name="T15" fmla="*/ 5 h 23"/>
                <a:gd name="T16" fmla="*/ 4 w 71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23">
                  <a:moveTo>
                    <a:pt x="4" y="2"/>
                  </a:moveTo>
                  <a:cubicBezTo>
                    <a:pt x="6" y="4"/>
                    <a:pt x="14" y="5"/>
                    <a:pt x="15" y="5"/>
                  </a:cubicBezTo>
                  <a:cubicBezTo>
                    <a:pt x="21" y="6"/>
                    <a:pt x="26" y="8"/>
                    <a:pt x="31" y="10"/>
                  </a:cubicBezTo>
                  <a:cubicBezTo>
                    <a:pt x="43" y="15"/>
                    <a:pt x="55" y="19"/>
                    <a:pt x="68" y="16"/>
                  </a:cubicBezTo>
                  <a:cubicBezTo>
                    <a:pt x="70" y="16"/>
                    <a:pt x="71" y="20"/>
                    <a:pt x="69" y="20"/>
                  </a:cubicBezTo>
                  <a:cubicBezTo>
                    <a:pt x="55" y="23"/>
                    <a:pt x="43" y="19"/>
                    <a:pt x="30" y="14"/>
                  </a:cubicBezTo>
                  <a:cubicBezTo>
                    <a:pt x="22" y="11"/>
                    <a:pt x="15" y="8"/>
                    <a:pt x="7" y="8"/>
                  </a:cubicBezTo>
                  <a:cubicBezTo>
                    <a:pt x="4" y="7"/>
                    <a:pt x="3" y="7"/>
                    <a:pt x="1" y="5"/>
                  </a:cubicBezTo>
                  <a:cubicBezTo>
                    <a:pt x="0" y="2"/>
                    <a:pt x="3" y="0"/>
                    <a:pt x="4" y="2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Freeform 217"/>
            <p:cNvSpPr/>
            <p:nvPr/>
          </p:nvSpPr>
          <p:spPr bwMode="auto">
            <a:xfrm>
              <a:off x="2065583" y="2868047"/>
              <a:ext cx="271463" cy="42863"/>
            </a:xfrm>
            <a:custGeom>
              <a:avLst/>
              <a:gdLst>
                <a:gd name="T0" fmla="*/ 3 w 64"/>
                <a:gd name="T1" fmla="*/ 5 h 10"/>
                <a:gd name="T2" fmla="*/ 60 w 64"/>
                <a:gd name="T3" fmla="*/ 2 h 10"/>
                <a:gd name="T4" fmla="*/ 62 w 64"/>
                <a:gd name="T5" fmla="*/ 5 h 10"/>
                <a:gd name="T6" fmla="*/ 4 w 64"/>
                <a:gd name="T7" fmla="*/ 9 h 10"/>
                <a:gd name="T8" fmla="*/ 3 w 64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0">
                  <a:moveTo>
                    <a:pt x="3" y="5"/>
                  </a:moveTo>
                  <a:cubicBezTo>
                    <a:pt x="22" y="0"/>
                    <a:pt x="41" y="5"/>
                    <a:pt x="60" y="2"/>
                  </a:cubicBezTo>
                  <a:cubicBezTo>
                    <a:pt x="63" y="1"/>
                    <a:pt x="64" y="5"/>
                    <a:pt x="62" y="5"/>
                  </a:cubicBezTo>
                  <a:cubicBezTo>
                    <a:pt x="43" y="9"/>
                    <a:pt x="23" y="4"/>
                    <a:pt x="4" y="9"/>
                  </a:cubicBezTo>
                  <a:cubicBezTo>
                    <a:pt x="1" y="10"/>
                    <a:pt x="0" y="6"/>
                    <a:pt x="3" y="5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Freeform 218"/>
            <p:cNvSpPr/>
            <p:nvPr/>
          </p:nvSpPr>
          <p:spPr bwMode="auto">
            <a:xfrm>
              <a:off x="2164008" y="3068072"/>
              <a:ext cx="236538" cy="207963"/>
            </a:xfrm>
            <a:custGeom>
              <a:avLst/>
              <a:gdLst>
                <a:gd name="T0" fmla="*/ 2 w 56"/>
                <a:gd name="T1" fmla="*/ 44 h 49"/>
                <a:gd name="T2" fmla="*/ 52 w 56"/>
                <a:gd name="T3" fmla="*/ 1 h 49"/>
                <a:gd name="T4" fmla="*/ 53 w 56"/>
                <a:gd name="T5" fmla="*/ 5 h 49"/>
                <a:gd name="T6" fmla="*/ 5 w 56"/>
                <a:gd name="T7" fmla="*/ 46 h 49"/>
                <a:gd name="T8" fmla="*/ 2 w 56"/>
                <a:gd name="T9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9">
                  <a:moveTo>
                    <a:pt x="2" y="44"/>
                  </a:moveTo>
                  <a:cubicBezTo>
                    <a:pt x="12" y="26"/>
                    <a:pt x="32" y="8"/>
                    <a:pt x="52" y="1"/>
                  </a:cubicBezTo>
                  <a:cubicBezTo>
                    <a:pt x="55" y="0"/>
                    <a:pt x="56" y="4"/>
                    <a:pt x="53" y="5"/>
                  </a:cubicBezTo>
                  <a:cubicBezTo>
                    <a:pt x="34" y="11"/>
                    <a:pt x="15" y="29"/>
                    <a:pt x="5" y="46"/>
                  </a:cubicBezTo>
                  <a:cubicBezTo>
                    <a:pt x="4" y="49"/>
                    <a:pt x="0" y="47"/>
                    <a:pt x="2" y="44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Freeform 219"/>
            <p:cNvSpPr/>
            <p:nvPr/>
          </p:nvSpPr>
          <p:spPr bwMode="auto">
            <a:xfrm>
              <a:off x="3103808" y="2928372"/>
              <a:ext cx="266700" cy="50800"/>
            </a:xfrm>
            <a:custGeom>
              <a:avLst/>
              <a:gdLst>
                <a:gd name="T0" fmla="*/ 4 w 63"/>
                <a:gd name="T1" fmla="*/ 1 h 12"/>
                <a:gd name="T2" fmla="*/ 31 w 63"/>
                <a:gd name="T3" fmla="*/ 4 h 12"/>
                <a:gd name="T4" fmla="*/ 60 w 63"/>
                <a:gd name="T5" fmla="*/ 7 h 12"/>
                <a:gd name="T6" fmla="*/ 60 w 63"/>
                <a:gd name="T7" fmla="*/ 11 h 12"/>
                <a:gd name="T8" fmla="*/ 60 w 63"/>
                <a:gd name="T9" fmla="*/ 11 h 12"/>
                <a:gd name="T10" fmla="*/ 58 w 63"/>
                <a:gd name="T11" fmla="*/ 11 h 12"/>
                <a:gd name="T12" fmla="*/ 28 w 63"/>
                <a:gd name="T13" fmla="*/ 8 h 12"/>
                <a:gd name="T14" fmla="*/ 3 w 63"/>
                <a:gd name="T15" fmla="*/ 5 h 12"/>
                <a:gd name="T16" fmla="*/ 4 w 63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2">
                  <a:moveTo>
                    <a:pt x="4" y="1"/>
                  </a:moveTo>
                  <a:cubicBezTo>
                    <a:pt x="13" y="4"/>
                    <a:pt x="21" y="3"/>
                    <a:pt x="31" y="4"/>
                  </a:cubicBezTo>
                  <a:cubicBezTo>
                    <a:pt x="40" y="5"/>
                    <a:pt x="50" y="8"/>
                    <a:pt x="60" y="7"/>
                  </a:cubicBezTo>
                  <a:cubicBezTo>
                    <a:pt x="62" y="7"/>
                    <a:pt x="63" y="10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59" y="12"/>
                    <a:pt x="59" y="11"/>
                    <a:pt x="58" y="11"/>
                  </a:cubicBezTo>
                  <a:cubicBezTo>
                    <a:pt x="48" y="12"/>
                    <a:pt x="38" y="9"/>
                    <a:pt x="28" y="8"/>
                  </a:cubicBezTo>
                  <a:cubicBezTo>
                    <a:pt x="19" y="7"/>
                    <a:pt x="12" y="8"/>
                    <a:pt x="3" y="5"/>
                  </a:cubicBezTo>
                  <a:cubicBezTo>
                    <a:pt x="0" y="4"/>
                    <a:pt x="1" y="0"/>
                    <a:pt x="4" y="1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Freeform 220"/>
            <p:cNvSpPr>
              <a:spLocks noEditPoints="1"/>
            </p:cNvSpPr>
            <p:nvPr/>
          </p:nvSpPr>
          <p:spPr bwMode="auto">
            <a:xfrm>
              <a:off x="5540621" y="2583884"/>
              <a:ext cx="704850" cy="788988"/>
            </a:xfrm>
            <a:custGeom>
              <a:avLst/>
              <a:gdLst>
                <a:gd name="T0" fmla="*/ 12 w 166"/>
                <a:gd name="T1" fmla="*/ 141 h 186"/>
                <a:gd name="T2" fmla="*/ 62 w 166"/>
                <a:gd name="T3" fmla="*/ 141 h 186"/>
                <a:gd name="T4" fmla="*/ 74 w 166"/>
                <a:gd name="T5" fmla="*/ 176 h 186"/>
                <a:gd name="T6" fmla="*/ 102 w 166"/>
                <a:gd name="T7" fmla="*/ 172 h 186"/>
                <a:gd name="T8" fmla="*/ 118 w 166"/>
                <a:gd name="T9" fmla="*/ 142 h 186"/>
                <a:gd name="T10" fmla="*/ 165 w 166"/>
                <a:gd name="T11" fmla="*/ 137 h 186"/>
                <a:gd name="T12" fmla="*/ 139 w 166"/>
                <a:gd name="T13" fmla="*/ 98 h 186"/>
                <a:gd name="T14" fmla="*/ 163 w 166"/>
                <a:gd name="T15" fmla="*/ 56 h 186"/>
                <a:gd name="T16" fmla="*/ 112 w 166"/>
                <a:gd name="T17" fmla="*/ 56 h 186"/>
                <a:gd name="T18" fmla="*/ 98 w 166"/>
                <a:gd name="T19" fmla="*/ 18 h 186"/>
                <a:gd name="T20" fmla="*/ 72 w 166"/>
                <a:gd name="T21" fmla="*/ 24 h 186"/>
                <a:gd name="T22" fmla="*/ 46 w 166"/>
                <a:gd name="T23" fmla="*/ 52 h 186"/>
                <a:gd name="T24" fmla="*/ 17 w 166"/>
                <a:gd name="T25" fmla="*/ 79 h 186"/>
                <a:gd name="T26" fmla="*/ 28 w 166"/>
                <a:gd name="T27" fmla="*/ 105 h 186"/>
                <a:gd name="T28" fmla="*/ 106 w 166"/>
                <a:gd name="T29" fmla="*/ 152 h 186"/>
                <a:gd name="T30" fmla="*/ 76 w 166"/>
                <a:gd name="T31" fmla="*/ 172 h 186"/>
                <a:gd name="T32" fmla="*/ 65 w 166"/>
                <a:gd name="T33" fmla="*/ 140 h 186"/>
                <a:gd name="T34" fmla="*/ 109 w 166"/>
                <a:gd name="T35" fmla="*/ 139 h 186"/>
                <a:gd name="T36" fmla="*/ 58 w 166"/>
                <a:gd name="T37" fmla="*/ 98 h 186"/>
                <a:gd name="T38" fmla="*/ 41 w 166"/>
                <a:gd name="T39" fmla="*/ 98 h 186"/>
                <a:gd name="T40" fmla="*/ 59 w 166"/>
                <a:gd name="T41" fmla="*/ 85 h 186"/>
                <a:gd name="T42" fmla="*/ 62 w 166"/>
                <a:gd name="T43" fmla="*/ 98 h 186"/>
                <a:gd name="T44" fmla="*/ 87 w 166"/>
                <a:gd name="T45" fmla="*/ 70 h 186"/>
                <a:gd name="T46" fmla="*/ 112 w 166"/>
                <a:gd name="T47" fmla="*/ 113 h 186"/>
                <a:gd name="T48" fmla="*/ 87 w 166"/>
                <a:gd name="T49" fmla="*/ 126 h 186"/>
                <a:gd name="T50" fmla="*/ 62 w 166"/>
                <a:gd name="T51" fmla="*/ 113 h 186"/>
                <a:gd name="T52" fmla="*/ 63 w 166"/>
                <a:gd name="T53" fmla="*/ 79 h 186"/>
                <a:gd name="T54" fmla="*/ 83 w 166"/>
                <a:gd name="T55" fmla="*/ 68 h 186"/>
                <a:gd name="T56" fmla="*/ 63 w 166"/>
                <a:gd name="T57" fmla="*/ 79 h 186"/>
                <a:gd name="T58" fmla="*/ 109 w 166"/>
                <a:gd name="T59" fmla="*/ 61 h 186"/>
                <a:gd name="T60" fmla="*/ 91 w 166"/>
                <a:gd name="T61" fmla="*/ 68 h 186"/>
                <a:gd name="T62" fmla="*/ 115 w 166"/>
                <a:gd name="T63" fmla="*/ 85 h 186"/>
                <a:gd name="T64" fmla="*/ 115 w 166"/>
                <a:gd name="T65" fmla="*/ 111 h 186"/>
                <a:gd name="T66" fmla="*/ 101 w 166"/>
                <a:gd name="T67" fmla="*/ 123 h 186"/>
                <a:gd name="T68" fmla="*/ 110 w 166"/>
                <a:gd name="T69" fmla="*/ 136 h 186"/>
                <a:gd name="T70" fmla="*/ 101 w 166"/>
                <a:gd name="T71" fmla="*/ 123 h 186"/>
                <a:gd name="T72" fmla="*/ 83 w 166"/>
                <a:gd name="T73" fmla="*/ 128 h 186"/>
                <a:gd name="T74" fmla="*/ 63 w 166"/>
                <a:gd name="T75" fmla="*/ 117 h 186"/>
                <a:gd name="T76" fmla="*/ 161 w 166"/>
                <a:gd name="T77" fmla="*/ 132 h 186"/>
                <a:gd name="T78" fmla="*/ 114 w 166"/>
                <a:gd name="T79" fmla="*/ 137 h 186"/>
                <a:gd name="T80" fmla="*/ 115 w 166"/>
                <a:gd name="T81" fmla="*/ 115 h 186"/>
                <a:gd name="T82" fmla="*/ 145 w 166"/>
                <a:gd name="T83" fmla="*/ 108 h 186"/>
                <a:gd name="T84" fmla="*/ 130 w 166"/>
                <a:gd name="T85" fmla="*/ 55 h 186"/>
                <a:gd name="T86" fmla="*/ 154 w 166"/>
                <a:gd name="T87" fmla="*/ 78 h 186"/>
                <a:gd name="T88" fmla="*/ 115 w 166"/>
                <a:gd name="T89" fmla="*/ 81 h 186"/>
                <a:gd name="T90" fmla="*/ 130 w 166"/>
                <a:gd name="T91" fmla="*/ 55 h 186"/>
                <a:gd name="T92" fmla="*/ 79 w 166"/>
                <a:gd name="T93" fmla="*/ 19 h 186"/>
                <a:gd name="T94" fmla="*/ 109 w 166"/>
                <a:gd name="T95" fmla="*/ 57 h 186"/>
                <a:gd name="T96" fmla="*/ 87 w 166"/>
                <a:gd name="T97" fmla="*/ 66 h 186"/>
                <a:gd name="T98" fmla="*/ 67 w 166"/>
                <a:gd name="T99" fmla="*/ 50 h 186"/>
                <a:gd name="T100" fmla="*/ 14 w 166"/>
                <a:gd name="T101" fmla="*/ 68 h 186"/>
                <a:gd name="T102" fmla="*/ 61 w 166"/>
                <a:gd name="T103" fmla="*/ 59 h 186"/>
                <a:gd name="T104" fmla="*/ 38 w 166"/>
                <a:gd name="T105" fmla="*/ 96 h 186"/>
                <a:gd name="T106" fmla="*/ 59 w 166"/>
                <a:gd name="T107" fmla="*/ 115 h 186"/>
                <a:gd name="T108" fmla="*/ 52 w 166"/>
                <a:gd name="T109" fmla="*/ 140 h 186"/>
                <a:gd name="T110" fmla="*/ 38 w 166"/>
                <a:gd name="T111" fmla="*/ 10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6" h="186">
                  <a:moveTo>
                    <a:pt x="11" y="127"/>
                  </a:moveTo>
                  <a:cubicBezTo>
                    <a:pt x="9" y="132"/>
                    <a:pt x="9" y="137"/>
                    <a:pt x="12" y="141"/>
                  </a:cubicBezTo>
                  <a:cubicBezTo>
                    <a:pt x="16" y="146"/>
                    <a:pt x="24" y="147"/>
                    <a:pt x="29" y="147"/>
                  </a:cubicBezTo>
                  <a:cubicBezTo>
                    <a:pt x="40" y="147"/>
                    <a:pt x="51" y="144"/>
                    <a:pt x="62" y="141"/>
                  </a:cubicBezTo>
                  <a:cubicBezTo>
                    <a:pt x="62" y="142"/>
                    <a:pt x="63" y="143"/>
                    <a:pt x="63" y="144"/>
                  </a:cubicBezTo>
                  <a:cubicBezTo>
                    <a:pt x="65" y="155"/>
                    <a:pt x="68" y="166"/>
                    <a:pt x="74" y="176"/>
                  </a:cubicBezTo>
                  <a:cubicBezTo>
                    <a:pt x="77" y="181"/>
                    <a:pt x="82" y="186"/>
                    <a:pt x="88" y="185"/>
                  </a:cubicBezTo>
                  <a:cubicBezTo>
                    <a:pt x="95" y="184"/>
                    <a:pt x="99" y="177"/>
                    <a:pt x="102" y="172"/>
                  </a:cubicBezTo>
                  <a:cubicBezTo>
                    <a:pt x="108" y="162"/>
                    <a:pt x="110" y="151"/>
                    <a:pt x="112" y="140"/>
                  </a:cubicBezTo>
                  <a:cubicBezTo>
                    <a:pt x="114" y="141"/>
                    <a:pt x="116" y="141"/>
                    <a:pt x="118" y="142"/>
                  </a:cubicBezTo>
                  <a:cubicBezTo>
                    <a:pt x="129" y="145"/>
                    <a:pt x="140" y="148"/>
                    <a:pt x="151" y="146"/>
                  </a:cubicBezTo>
                  <a:cubicBezTo>
                    <a:pt x="157" y="146"/>
                    <a:pt x="163" y="143"/>
                    <a:pt x="165" y="137"/>
                  </a:cubicBezTo>
                  <a:cubicBezTo>
                    <a:pt x="166" y="130"/>
                    <a:pt x="161" y="122"/>
                    <a:pt x="157" y="117"/>
                  </a:cubicBezTo>
                  <a:cubicBezTo>
                    <a:pt x="152" y="110"/>
                    <a:pt x="146" y="104"/>
                    <a:pt x="139" y="98"/>
                  </a:cubicBezTo>
                  <a:cubicBezTo>
                    <a:pt x="147" y="91"/>
                    <a:pt x="156" y="83"/>
                    <a:pt x="161" y="74"/>
                  </a:cubicBezTo>
                  <a:cubicBezTo>
                    <a:pt x="164" y="69"/>
                    <a:pt x="166" y="62"/>
                    <a:pt x="163" y="56"/>
                  </a:cubicBezTo>
                  <a:cubicBezTo>
                    <a:pt x="160" y="50"/>
                    <a:pt x="151" y="50"/>
                    <a:pt x="145" y="50"/>
                  </a:cubicBezTo>
                  <a:cubicBezTo>
                    <a:pt x="134" y="50"/>
                    <a:pt x="123" y="53"/>
                    <a:pt x="112" y="56"/>
                  </a:cubicBezTo>
                  <a:cubicBezTo>
                    <a:pt x="111" y="53"/>
                    <a:pt x="111" y="49"/>
                    <a:pt x="110" y="46"/>
                  </a:cubicBezTo>
                  <a:cubicBezTo>
                    <a:pt x="108" y="36"/>
                    <a:pt x="104" y="26"/>
                    <a:pt x="98" y="18"/>
                  </a:cubicBezTo>
                  <a:cubicBezTo>
                    <a:pt x="95" y="14"/>
                    <a:pt x="90" y="11"/>
                    <a:pt x="85" y="12"/>
                  </a:cubicBezTo>
                  <a:cubicBezTo>
                    <a:pt x="78" y="13"/>
                    <a:pt x="74" y="19"/>
                    <a:pt x="72" y="24"/>
                  </a:cubicBezTo>
                  <a:cubicBezTo>
                    <a:pt x="67" y="34"/>
                    <a:pt x="63" y="45"/>
                    <a:pt x="61" y="56"/>
                  </a:cubicBezTo>
                  <a:cubicBezTo>
                    <a:pt x="57" y="55"/>
                    <a:pt x="51" y="53"/>
                    <a:pt x="46" y="52"/>
                  </a:cubicBezTo>
                  <a:cubicBezTo>
                    <a:pt x="37" y="50"/>
                    <a:pt x="27" y="48"/>
                    <a:pt x="18" y="51"/>
                  </a:cubicBezTo>
                  <a:cubicBezTo>
                    <a:pt x="4" y="56"/>
                    <a:pt x="10" y="71"/>
                    <a:pt x="17" y="79"/>
                  </a:cubicBezTo>
                  <a:cubicBezTo>
                    <a:pt x="22" y="86"/>
                    <a:pt x="28" y="93"/>
                    <a:pt x="35" y="98"/>
                  </a:cubicBezTo>
                  <a:cubicBezTo>
                    <a:pt x="33" y="101"/>
                    <a:pt x="30" y="103"/>
                    <a:pt x="28" y="105"/>
                  </a:cubicBezTo>
                  <a:cubicBezTo>
                    <a:pt x="21" y="111"/>
                    <a:pt x="14" y="119"/>
                    <a:pt x="11" y="127"/>
                  </a:cubicBezTo>
                  <a:close/>
                  <a:moveTo>
                    <a:pt x="106" y="152"/>
                  </a:moveTo>
                  <a:cubicBezTo>
                    <a:pt x="104" y="161"/>
                    <a:pt x="100" y="172"/>
                    <a:pt x="93" y="179"/>
                  </a:cubicBezTo>
                  <a:cubicBezTo>
                    <a:pt x="86" y="186"/>
                    <a:pt x="79" y="178"/>
                    <a:pt x="76" y="172"/>
                  </a:cubicBezTo>
                  <a:cubicBezTo>
                    <a:pt x="70" y="163"/>
                    <a:pt x="68" y="152"/>
                    <a:pt x="66" y="142"/>
                  </a:cubicBezTo>
                  <a:cubicBezTo>
                    <a:pt x="66" y="141"/>
                    <a:pt x="65" y="140"/>
                    <a:pt x="65" y="140"/>
                  </a:cubicBezTo>
                  <a:cubicBezTo>
                    <a:pt x="73" y="137"/>
                    <a:pt x="80" y="134"/>
                    <a:pt x="87" y="130"/>
                  </a:cubicBezTo>
                  <a:cubicBezTo>
                    <a:pt x="94" y="134"/>
                    <a:pt x="102" y="137"/>
                    <a:pt x="109" y="139"/>
                  </a:cubicBezTo>
                  <a:cubicBezTo>
                    <a:pt x="108" y="143"/>
                    <a:pt x="107" y="147"/>
                    <a:pt x="106" y="152"/>
                  </a:cubicBezTo>
                  <a:close/>
                  <a:moveTo>
                    <a:pt x="58" y="98"/>
                  </a:moveTo>
                  <a:cubicBezTo>
                    <a:pt x="59" y="102"/>
                    <a:pt x="59" y="107"/>
                    <a:pt x="59" y="111"/>
                  </a:cubicBezTo>
                  <a:cubicBezTo>
                    <a:pt x="53" y="107"/>
                    <a:pt x="47" y="103"/>
                    <a:pt x="41" y="98"/>
                  </a:cubicBezTo>
                  <a:cubicBezTo>
                    <a:pt x="42" y="98"/>
                    <a:pt x="42" y="97"/>
                    <a:pt x="43" y="97"/>
                  </a:cubicBezTo>
                  <a:cubicBezTo>
                    <a:pt x="48" y="93"/>
                    <a:pt x="53" y="89"/>
                    <a:pt x="59" y="85"/>
                  </a:cubicBezTo>
                  <a:cubicBezTo>
                    <a:pt x="59" y="90"/>
                    <a:pt x="59" y="94"/>
                    <a:pt x="58" y="98"/>
                  </a:cubicBezTo>
                  <a:close/>
                  <a:moveTo>
                    <a:pt x="62" y="98"/>
                  </a:moveTo>
                  <a:cubicBezTo>
                    <a:pt x="62" y="93"/>
                    <a:pt x="62" y="88"/>
                    <a:pt x="62" y="83"/>
                  </a:cubicBezTo>
                  <a:cubicBezTo>
                    <a:pt x="70" y="78"/>
                    <a:pt x="78" y="74"/>
                    <a:pt x="87" y="70"/>
                  </a:cubicBezTo>
                  <a:cubicBezTo>
                    <a:pt x="96" y="74"/>
                    <a:pt x="104" y="78"/>
                    <a:pt x="112" y="83"/>
                  </a:cubicBezTo>
                  <a:cubicBezTo>
                    <a:pt x="113" y="93"/>
                    <a:pt x="113" y="103"/>
                    <a:pt x="112" y="113"/>
                  </a:cubicBezTo>
                  <a:cubicBezTo>
                    <a:pt x="108" y="116"/>
                    <a:pt x="103" y="118"/>
                    <a:pt x="99" y="120"/>
                  </a:cubicBezTo>
                  <a:cubicBezTo>
                    <a:pt x="95" y="123"/>
                    <a:pt x="91" y="125"/>
                    <a:pt x="87" y="126"/>
                  </a:cubicBezTo>
                  <a:cubicBezTo>
                    <a:pt x="83" y="125"/>
                    <a:pt x="79" y="123"/>
                    <a:pt x="75" y="120"/>
                  </a:cubicBezTo>
                  <a:cubicBezTo>
                    <a:pt x="71" y="118"/>
                    <a:pt x="66" y="116"/>
                    <a:pt x="62" y="113"/>
                  </a:cubicBezTo>
                  <a:cubicBezTo>
                    <a:pt x="62" y="108"/>
                    <a:pt x="62" y="103"/>
                    <a:pt x="62" y="98"/>
                  </a:cubicBezTo>
                  <a:close/>
                  <a:moveTo>
                    <a:pt x="63" y="79"/>
                  </a:moveTo>
                  <a:cubicBezTo>
                    <a:pt x="63" y="73"/>
                    <a:pt x="64" y="67"/>
                    <a:pt x="65" y="61"/>
                  </a:cubicBezTo>
                  <a:cubicBezTo>
                    <a:pt x="71" y="63"/>
                    <a:pt x="77" y="65"/>
                    <a:pt x="83" y="68"/>
                  </a:cubicBezTo>
                  <a:cubicBezTo>
                    <a:pt x="76" y="71"/>
                    <a:pt x="70" y="75"/>
                    <a:pt x="63" y="79"/>
                  </a:cubicBezTo>
                  <a:cubicBezTo>
                    <a:pt x="63" y="79"/>
                    <a:pt x="63" y="79"/>
                    <a:pt x="63" y="79"/>
                  </a:cubicBezTo>
                  <a:close/>
                  <a:moveTo>
                    <a:pt x="91" y="68"/>
                  </a:moveTo>
                  <a:cubicBezTo>
                    <a:pt x="97" y="65"/>
                    <a:pt x="103" y="63"/>
                    <a:pt x="109" y="61"/>
                  </a:cubicBezTo>
                  <a:cubicBezTo>
                    <a:pt x="110" y="67"/>
                    <a:pt x="111" y="73"/>
                    <a:pt x="112" y="79"/>
                  </a:cubicBezTo>
                  <a:cubicBezTo>
                    <a:pt x="105" y="75"/>
                    <a:pt x="98" y="71"/>
                    <a:pt x="91" y="68"/>
                  </a:cubicBezTo>
                  <a:close/>
                  <a:moveTo>
                    <a:pt x="115" y="90"/>
                  </a:moveTo>
                  <a:cubicBezTo>
                    <a:pt x="115" y="88"/>
                    <a:pt x="115" y="87"/>
                    <a:pt x="115" y="85"/>
                  </a:cubicBezTo>
                  <a:cubicBezTo>
                    <a:pt x="122" y="89"/>
                    <a:pt x="128" y="94"/>
                    <a:pt x="134" y="98"/>
                  </a:cubicBezTo>
                  <a:cubicBezTo>
                    <a:pt x="128" y="103"/>
                    <a:pt x="122" y="107"/>
                    <a:pt x="115" y="111"/>
                  </a:cubicBezTo>
                  <a:cubicBezTo>
                    <a:pt x="116" y="104"/>
                    <a:pt x="116" y="97"/>
                    <a:pt x="115" y="90"/>
                  </a:cubicBezTo>
                  <a:close/>
                  <a:moveTo>
                    <a:pt x="101" y="123"/>
                  </a:moveTo>
                  <a:cubicBezTo>
                    <a:pt x="104" y="121"/>
                    <a:pt x="108" y="119"/>
                    <a:pt x="112" y="117"/>
                  </a:cubicBezTo>
                  <a:cubicBezTo>
                    <a:pt x="111" y="123"/>
                    <a:pt x="111" y="130"/>
                    <a:pt x="110" y="136"/>
                  </a:cubicBezTo>
                  <a:cubicBezTo>
                    <a:pt x="103" y="134"/>
                    <a:pt x="97" y="131"/>
                    <a:pt x="91" y="128"/>
                  </a:cubicBezTo>
                  <a:cubicBezTo>
                    <a:pt x="94" y="127"/>
                    <a:pt x="97" y="125"/>
                    <a:pt x="101" y="123"/>
                  </a:cubicBezTo>
                  <a:close/>
                  <a:moveTo>
                    <a:pt x="73" y="123"/>
                  </a:moveTo>
                  <a:cubicBezTo>
                    <a:pt x="77" y="125"/>
                    <a:pt x="80" y="127"/>
                    <a:pt x="83" y="128"/>
                  </a:cubicBezTo>
                  <a:cubicBezTo>
                    <a:pt x="77" y="131"/>
                    <a:pt x="71" y="134"/>
                    <a:pt x="65" y="136"/>
                  </a:cubicBezTo>
                  <a:cubicBezTo>
                    <a:pt x="64" y="130"/>
                    <a:pt x="63" y="123"/>
                    <a:pt x="63" y="117"/>
                  </a:cubicBezTo>
                  <a:cubicBezTo>
                    <a:pt x="66" y="119"/>
                    <a:pt x="70" y="121"/>
                    <a:pt x="73" y="123"/>
                  </a:cubicBezTo>
                  <a:close/>
                  <a:moveTo>
                    <a:pt x="161" y="132"/>
                  </a:moveTo>
                  <a:cubicBezTo>
                    <a:pt x="163" y="142"/>
                    <a:pt x="151" y="143"/>
                    <a:pt x="145" y="143"/>
                  </a:cubicBezTo>
                  <a:cubicBezTo>
                    <a:pt x="134" y="143"/>
                    <a:pt x="124" y="140"/>
                    <a:pt x="114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4" y="130"/>
                    <a:pt x="115" y="122"/>
                    <a:pt x="115" y="115"/>
                  </a:cubicBezTo>
                  <a:cubicBezTo>
                    <a:pt x="122" y="110"/>
                    <a:pt x="129" y="106"/>
                    <a:pt x="136" y="100"/>
                  </a:cubicBezTo>
                  <a:cubicBezTo>
                    <a:pt x="139" y="103"/>
                    <a:pt x="142" y="105"/>
                    <a:pt x="145" y="108"/>
                  </a:cubicBezTo>
                  <a:cubicBezTo>
                    <a:pt x="152" y="115"/>
                    <a:pt x="160" y="123"/>
                    <a:pt x="161" y="132"/>
                  </a:cubicBezTo>
                  <a:close/>
                  <a:moveTo>
                    <a:pt x="130" y="55"/>
                  </a:moveTo>
                  <a:cubicBezTo>
                    <a:pt x="138" y="53"/>
                    <a:pt x="152" y="50"/>
                    <a:pt x="159" y="57"/>
                  </a:cubicBezTo>
                  <a:cubicBezTo>
                    <a:pt x="166" y="63"/>
                    <a:pt x="158" y="73"/>
                    <a:pt x="154" y="78"/>
                  </a:cubicBezTo>
                  <a:cubicBezTo>
                    <a:pt x="149" y="85"/>
                    <a:pt x="143" y="91"/>
                    <a:pt x="137" y="96"/>
                  </a:cubicBezTo>
                  <a:cubicBezTo>
                    <a:pt x="130" y="91"/>
                    <a:pt x="123" y="86"/>
                    <a:pt x="115" y="81"/>
                  </a:cubicBezTo>
                  <a:cubicBezTo>
                    <a:pt x="115" y="74"/>
                    <a:pt x="114" y="67"/>
                    <a:pt x="113" y="60"/>
                  </a:cubicBezTo>
                  <a:cubicBezTo>
                    <a:pt x="118" y="58"/>
                    <a:pt x="124" y="56"/>
                    <a:pt x="130" y="55"/>
                  </a:cubicBezTo>
                  <a:close/>
                  <a:moveTo>
                    <a:pt x="67" y="50"/>
                  </a:moveTo>
                  <a:cubicBezTo>
                    <a:pt x="69" y="39"/>
                    <a:pt x="72" y="27"/>
                    <a:pt x="79" y="19"/>
                  </a:cubicBezTo>
                  <a:cubicBezTo>
                    <a:pt x="96" y="0"/>
                    <a:pt x="107" y="46"/>
                    <a:pt x="108" y="55"/>
                  </a:cubicBezTo>
                  <a:cubicBezTo>
                    <a:pt x="109" y="55"/>
                    <a:pt x="109" y="56"/>
                    <a:pt x="109" y="57"/>
                  </a:cubicBezTo>
                  <a:cubicBezTo>
                    <a:pt x="108" y="58"/>
                    <a:pt x="108" y="58"/>
                    <a:pt x="108" y="58"/>
                  </a:cubicBezTo>
                  <a:cubicBezTo>
                    <a:pt x="101" y="60"/>
                    <a:pt x="94" y="63"/>
                    <a:pt x="87" y="66"/>
                  </a:cubicBezTo>
                  <a:cubicBezTo>
                    <a:pt x="80" y="63"/>
                    <a:pt x="73" y="60"/>
                    <a:pt x="65" y="57"/>
                  </a:cubicBezTo>
                  <a:cubicBezTo>
                    <a:pt x="66" y="55"/>
                    <a:pt x="66" y="52"/>
                    <a:pt x="67" y="50"/>
                  </a:cubicBezTo>
                  <a:close/>
                  <a:moveTo>
                    <a:pt x="35" y="94"/>
                  </a:moveTo>
                  <a:cubicBezTo>
                    <a:pt x="27" y="87"/>
                    <a:pt x="18" y="78"/>
                    <a:pt x="14" y="68"/>
                  </a:cubicBezTo>
                  <a:cubicBezTo>
                    <a:pt x="4" y="44"/>
                    <a:pt x="51" y="56"/>
                    <a:pt x="60" y="59"/>
                  </a:cubicBezTo>
                  <a:cubicBezTo>
                    <a:pt x="60" y="59"/>
                    <a:pt x="61" y="59"/>
                    <a:pt x="61" y="59"/>
                  </a:cubicBezTo>
                  <a:cubicBezTo>
                    <a:pt x="60" y="67"/>
                    <a:pt x="59" y="74"/>
                    <a:pt x="59" y="82"/>
                  </a:cubicBezTo>
                  <a:cubicBezTo>
                    <a:pt x="52" y="86"/>
                    <a:pt x="45" y="91"/>
                    <a:pt x="38" y="96"/>
                  </a:cubicBezTo>
                  <a:cubicBezTo>
                    <a:pt x="37" y="95"/>
                    <a:pt x="36" y="94"/>
                    <a:pt x="35" y="94"/>
                  </a:cubicBezTo>
                  <a:close/>
                  <a:moveTo>
                    <a:pt x="59" y="115"/>
                  </a:moveTo>
                  <a:cubicBezTo>
                    <a:pt x="60" y="122"/>
                    <a:pt x="60" y="130"/>
                    <a:pt x="61" y="137"/>
                  </a:cubicBezTo>
                  <a:cubicBezTo>
                    <a:pt x="58" y="138"/>
                    <a:pt x="55" y="139"/>
                    <a:pt x="52" y="140"/>
                  </a:cubicBezTo>
                  <a:cubicBezTo>
                    <a:pt x="42" y="143"/>
                    <a:pt x="29" y="145"/>
                    <a:pt x="19" y="142"/>
                  </a:cubicBezTo>
                  <a:cubicBezTo>
                    <a:pt x="0" y="136"/>
                    <a:pt x="26" y="111"/>
                    <a:pt x="38" y="101"/>
                  </a:cubicBezTo>
                  <a:cubicBezTo>
                    <a:pt x="45" y="106"/>
                    <a:pt x="52" y="111"/>
                    <a:pt x="59" y="115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Freeform 221"/>
            <p:cNvSpPr>
              <a:spLocks noEditPoints="1"/>
            </p:cNvSpPr>
            <p:nvPr/>
          </p:nvSpPr>
          <p:spPr bwMode="auto">
            <a:xfrm>
              <a:off x="6304208" y="1990159"/>
              <a:ext cx="411163" cy="280988"/>
            </a:xfrm>
            <a:custGeom>
              <a:avLst/>
              <a:gdLst>
                <a:gd name="T0" fmla="*/ 49 w 97"/>
                <a:gd name="T1" fmla="*/ 66 h 66"/>
                <a:gd name="T2" fmla="*/ 96 w 97"/>
                <a:gd name="T3" fmla="*/ 66 h 66"/>
                <a:gd name="T4" fmla="*/ 96 w 97"/>
                <a:gd name="T5" fmla="*/ 66 h 66"/>
                <a:gd name="T6" fmla="*/ 96 w 97"/>
                <a:gd name="T7" fmla="*/ 37 h 66"/>
                <a:gd name="T8" fmla="*/ 96 w 97"/>
                <a:gd name="T9" fmla="*/ 2 h 66"/>
                <a:gd name="T10" fmla="*/ 72 w 97"/>
                <a:gd name="T11" fmla="*/ 2 h 66"/>
                <a:gd name="T12" fmla="*/ 24 w 97"/>
                <a:gd name="T13" fmla="*/ 0 h 66"/>
                <a:gd name="T14" fmla="*/ 1 w 97"/>
                <a:gd name="T15" fmla="*/ 1 h 66"/>
                <a:gd name="T16" fmla="*/ 0 w 97"/>
                <a:gd name="T17" fmla="*/ 10 h 66"/>
                <a:gd name="T18" fmla="*/ 3 w 97"/>
                <a:gd name="T19" fmla="*/ 63 h 66"/>
                <a:gd name="T20" fmla="*/ 5 w 97"/>
                <a:gd name="T21" fmla="*/ 64 h 66"/>
                <a:gd name="T22" fmla="*/ 27 w 97"/>
                <a:gd name="T23" fmla="*/ 63 h 66"/>
                <a:gd name="T24" fmla="*/ 21 w 97"/>
                <a:gd name="T25" fmla="*/ 52 h 66"/>
                <a:gd name="T26" fmla="*/ 39 w 97"/>
                <a:gd name="T27" fmla="*/ 34 h 66"/>
                <a:gd name="T28" fmla="*/ 50 w 97"/>
                <a:gd name="T29" fmla="*/ 42 h 66"/>
                <a:gd name="T30" fmla="*/ 58 w 97"/>
                <a:gd name="T31" fmla="*/ 35 h 66"/>
                <a:gd name="T32" fmla="*/ 93 w 97"/>
                <a:gd name="T33" fmla="*/ 64 h 66"/>
                <a:gd name="T34" fmla="*/ 27 w 97"/>
                <a:gd name="T35" fmla="*/ 63 h 66"/>
                <a:gd name="T36" fmla="*/ 94 w 97"/>
                <a:gd name="T37" fmla="*/ 37 h 66"/>
                <a:gd name="T38" fmla="*/ 63 w 97"/>
                <a:gd name="T39" fmla="*/ 31 h 66"/>
                <a:gd name="T40" fmla="*/ 94 w 97"/>
                <a:gd name="T41" fmla="*/ 5 h 66"/>
                <a:gd name="T42" fmla="*/ 23 w 97"/>
                <a:gd name="T43" fmla="*/ 2 h 66"/>
                <a:gd name="T44" fmla="*/ 73 w 97"/>
                <a:gd name="T45" fmla="*/ 4 h 66"/>
                <a:gd name="T46" fmla="*/ 70 w 97"/>
                <a:gd name="T47" fmla="*/ 22 h 66"/>
                <a:gd name="T48" fmla="*/ 50 w 97"/>
                <a:gd name="T49" fmla="*/ 40 h 66"/>
                <a:gd name="T50" fmla="*/ 24 w 97"/>
                <a:gd name="T51" fmla="*/ 17 h 66"/>
                <a:gd name="T52" fmla="*/ 23 w 97"/>
                <a:gd name="T53" fmla="*/ 2 h 66"/>
                <a:gd name="T54" fmla="*/ 2 w 97"/>
                <a:gd name="T55" fmla="*/ 12 h 66"/>
                <a:gd name="T56" fmla="*/ 22 w 97"/>
                <a:gd name="T57" fmla="*/ 19 h 66"/>
                <a:gd name="T58" fmla="*/ 38 w 97"/>
                <a:gd name="T59" fmla="*/ 33 h 66"/>
                <a:gd name="T60" fmla="*/ 6 w 97"/>
                <a:gd name="T61" fmla="*/ 62 h 66"/>
                <a:gd name="T62" fmla="*/ 3 w 97"/>
                <a:gd name="T63" fmla="*/ 2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66">
                  <a:moveTo>
                    <a:pt x="26" y="65"/>
                  </a:moveTo>
                  <a:cubicBezTo>
                    <a:pt x="33" y="65"/>
                    <a:pt x="41" y="66"/>
                    <a:pt x="49" y="66"/>
                  </a:cubicBezTo>
                  <a:cubicBezTo>
                    <a:pt x="64" y="66"/>
                    <a:pt x="80" y="66"/>
                    <a:pt x="95" y="66"/>
                  </a:cubicBezTo>
                  <a:cubicBezTo>
                    <a:pt x="95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5"/>
                  </a:cubicBezTo>
                  <a:cubicBezTo>
                    <a:pt x="96" y="56"/>
                    <a:pt x="96" y="46"/>
                    <a:pt x="96" y="37"/>
                  </a:cubicBezTo>
                  <a:cubicBezTo>
                    <a:pt x="96" y="31"/>
                    <a:pt x="96" y="24"/>
                    <a:pt x="96" y="18"/>
                  </a:cubicBezTo>
                  <a:cubicBezTo>
                    <a:pt x="97" y="13"/>
                    <a:pt x="97" y="8"/>
                    <a:pt x="96" y="2"/>
                  </a:cubicBezTo>
                  <a:cubicBezTo>
                    <a:pt x="96" y="2"/>
                    <a:pt x="96" y="1"/>
                    <a:pt x="95" y="1"/>
                  </a:cubicBezTo>
                  <a:cubicBezTo>
                    <a:pt x="87" y="2"/>
                    <a:pt x="80" y="2"/>
                    <a:pt x="72" y="2"/>
                  </a:cubicBezTo>
                  <a:cubicBezTo>
                    <a:pt x="64" y="1"/>
                    <a:pt x="56" y="1"/>
                    <a:pt x="48" y="1"/>
                  </a:cubicBezTo>
                  <a:cubicBezTo>
                    <a:pt x="40" y="1"/>
                    <a:pt x="32" y="1"/>
                    <a:pt x="24" y="0"/>
                  </a:cubicBezTo>
                  <a:cubicBezTo>
                    <a:pt x="16" y="0"/>
                    <a:pt x="9" y="1"/>
                    <a:pt x="2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0" y="15"/>
                    <a:pt x="1" y="20"/>
                    <a:pt x="1" y="25"/>
                  </a:cubicBezTo>
                  <a:cubicBezTo>
                    <a:pt x="1" y="38"/>
                    <a:pt x="2" y="50"/>
                    <a:pt x="3" y="63"/>
                  </a:cubicBezTo>
                  <a:cubicBezTo>
                    <a:pt x="3" y="63"/>
                    <a:pt x="4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12" y="65"/>
                    <a:pt x="19" y="65"/>
                    <a:pt x="26" y="65"/>
                  </a:cubicBezTo>
                  <a:close/>
                  <a:moveTo>
                    <a:pt x="27" y="63"/>
                  </a:moveTo>
                  <a:cubicBezTo>
                    <a:pt x="21" y="63"/>
                    <a:pt x="15" y="63"/>
                    <a:pt x="9" y="62"/>
                  </a:cubicBezTo>
                  <a:cubicBezTo>
                    <a:pt x="12" y="58"/>
                    <a:pt x="17" y="55"/>
                    <a:pt x="21" y="52"/>
                  </a:cubicBezTo>
                  <a:cubicBezTo>
                    <a:pt x="27" y="47"/>
                    <a:pt x="34" y="41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3" y="37"/>
                    <a:pt x="46" y="40"/>
                    <a:pt x="49" y="42"/>
                  </a:cubicBezTo>
                  <a:cubicBezTo>
                    <a:pt x="49" y="43"/>
                    <a:pt x="50" y="42"/>
                    <a:pt x="50" y="42"/>
                  </a:cubicBezTo>
                  <a:cubicBezTo>
                    <a:pt x="51" y="42"/>
                    <a:pt x="51" y="42"/>
                    <a:pt x="51" y="41"/>
                  </a:cubicBezTo>
                  <a:cubicBezTo>
                    <a:pt x="53" y="39"/>
                    <a:pt x="56" y="37"/>
                    <a:pt x="58" y="35"/>
                  </a:cubicBezTo>
                  <a:cubicBezTo>
                    <a:pt x="59" y="34"/>
                    <a:pt x="61" y="33"/>
                    <a:pt x="62" y="32"/>
                  </a:cubicBezTo>
                  <a:cubicBezTo>
                    <a:pt x="73" y="42"/>
                    <a:pt x="83" y="53"/>
                    <a:pt x="93" y="64"/>
                  </a:cubicBezTo>
                  <a:cubicBezTo>
                    <a:pt x="79" y="64"/>
                    <a:pt x="64" y="64"/>
                    <a:pt x="50" y="64"/>
                  </a:cubicBezTo>
                  <a:cubicBezTo>
                    <a:pt x="42" y="63"/>
                    <a:pt x="35" y="63"/>
                    <a:pt x="27" y="63"/>
                  </a:cubicBezTo>
                  <a:close/>
                  <a:moveTo>
                    <a:pt x="94" y="20"/>
                  </a:moveTo>
                  <a:cubicBezTo>
                    <a:pt x="94" y="25"/>
                    <a:pt x="94" y="31"/>
                    <a:pt x="94" y="37"/>
                  </a:cubicBezTo>
                  <a:cubicBezTo>
                    <a:pt x="94" y="45"/>
                    <a:pt x="94" y="54"/>
                    <a:pt x="94" y="62"/>
                  </a:cubicBezTo>
                  <a:cubicBezTo>
                    <a:pt x="84" y="51"/>
                    <a:pt x="75" y="40"/>
                    <a:pt x="63" y="31"/>
                  </a:cubicBezTo>
                  <a:cubicBezTo>
                    <a:pt x="66" y="29"/>
                    <a:pt x="69" y="26"/>
                    <a:pt x="71" y="24"/>
                  </a:cubicBezTo>
                  <a:cubicBezTo>
                    <a:pt x="79" y="18"/>
                    <a:pt x="87" y="12"/>
                    <a:pt x="94" y="5"/>
                  </a:cubicBezTo>
                  <a:cubicBezTo>
                    <a:pt x="95" y="10"/>
                    <a:pt x="94" y="15"/>
                    <a:pt x="94" y="20"/>
                  </a:cubicBezTo>
                  <a:close/>
                  <a:moveTo>
                    <a:pt x="23" y="2"/>
                  </a:moveTo>
                  <a:cubicBezTo>
                    <a:pt x="31" y="3"/>
                    <a:pt x="39" y="3"/>
                    <a:pt x="48" y="3"/>
                  </a:cubicBezTo>
                  <a:cubicBezTo>
                    <a:pt x="56" y="4"/>
                    <a:pt x="65" y="4"/>
                    <a:pt x="73" y="4"/>
                  </a:cubicBezTo>
                  <a:cubicBezTo>
                    <a:pt x="80" y="4"/>
                    <a:pt x="87" y="4"/>
                    <a:pt x="94" y="3"/>
                  </a:cubicBezTo>
                  <a:cubicBezTo>
                    <a:pt x="86" y="9"/>
                    <a:pt x="78" y="16"/>
                    <a:pt x="70" y="22"/>
                  </a:cubicBezTo>
                  <a:cubicBezTo>
                    <a:pt x="66" y="26"/>
                    <a:pt x="62" y="30"/>
                    <a:pt x="57" y="33"/>
                  </a:cubicBezTo>
                  <a:cubicBezTo>
                    <a:pt x="55" y="35"/>
                    <a:pt x="52" y="37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1" y="33"/>
                    <a:pt x="33" y="25"/>
                    <a:pt x="24" y="17"/>
                  </a:cubicBezTo>
                  <a:cubicBezTo>
                    <a:pt x="17" y="13"/>
                    <a:pt x="11" y="8"/>
                    <a:pt x="5" y="3"/>
                  </a:cubicBezTo>
                  <a:cubicBezTo>
                    <a:pt x="11" y="3"/>
                    <a:pt x="17" y="2"/>
                    <a:pt x="23" y="2"/>
                  </a:cubicBezTo>
                  <a:close/>
                  <a:moveTo>
                    <a:pt x="3" y="26"/>
                  </a:moveTo>
                  <a:cubicBezTo>
                    <a:pt x="3" y="21"/>
                    <a:pt x="2" y="17"/>
                    <a:pt x="2" y="12"/>
                  </a:cubicBezTo>
                  <a:cubicBezTo>
                    <a:pt x="2" y="9"/>
                    <a:pt x="2" y="6"/>
                    <a:pt x="2" y="3"/>
                  </a:cubicBezTo>
                  <a:cubicBezTo>
                    <a:pt x="9" y="8"/>
                    <a:pt x="15" y="14"/>
                    <a:pt x="22" y="19"/>
                  </a:cubicBezTo>
                  <a:cubicBezTo>
                    <a:pt x="28" y="23"/>
                    <a:pt x="33" y="28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3" y="39"/>
                    <a:pt x="26" y="45"/>
                    <a:pt x="20" y="50"/>
                  </a:cubicBezTo>
                  <a:cubicBezTo>
                    <a:pt x="15" y="54"/>
                    <a:pt x="10" y="57"/>
                    <a:pt x="6" y="62"/>
                  </a:cubicBezTo>
                  <a:cubicBezTo>
                    <a:pt x="6" y="62"/>
                    <a:pt x="6" y="62"/>
                    <a:pt x="5" y="62"/>
                  </a:cubicBezTo>
                  <a:cubicBezTo>
                    <a:pt x="4" y="50"/>
                    <a:pt x="4" y="38"/>
                    <a:pt x="3" y="2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Freeform 222"/>
            <p:cNvSpPr>
              <a:spLocks noEditPoints="1"/>
            </p:cNvSpPr>
            <p:nvPr/>
          </p:nvSpPr>
          <p:spPr bwMode="auto">
            <a:xfrm>
              <a:off x="3948358" y="2428309"/>
              <a:ext cx="363538" cy="300038"/>
            </a:xfrm>
            <a:custGeom>
              <a:avLst/>
              <a:gdLst>
                <a:gd name="T0" fmla="*/ 75 w 86"/>
                <a:gd name="T1" fmla="*/ 10 h 71"/>
                <a:gd name="T2" fmla="*/ 31 w 86"/>
                <a:gd name="T3" fmla="*/ 3 h 71"/>
                <a:gd name="T4" fmla="*/ 10 w 86"/>
                <a:gd name="T5" fmla="*/ 14 h 71"/>
                <a:gd name="T6" fmla="*/ 5 w 86"/>
                <a:gd name="T7" fmla="*/ 36 h 71"/>
                <a:gd name="T8" fmla="*/ 14 w 86"/>
                <a:gd name="T9" fmla="*/ 52 h 71"/>
                <a:gd name="T10" fmla="*/ 2 w 86"/>
                <a:gd name="T11" fmla="*/ 68 h 71"/>
                <a:gd name="T12" fmla="*/ 2 w 86"/>
                <a:gd name="T13" fmla="*/ 68 h 71"/>
                <a:gd name="T14" fmla="*/ 1 w 86"/>
                <a:gd name="T15" fmla="*/ 69 h 71"/>
                <a:gd name="T16" fmla="*/ 2 w 86"/>
                <a:gd name="T17" fmla="*/ 71 h 71"/>
                <a:gd name="T18" fmla="*/ 29 w 86"/>
                <a:gd name="T19" fmla="*/ 54 h 71"/>
                <a:gd name="T20" fmla="*/ 75 w 86"/>
                <a:gd name="T21" fmla="*/ 46 h 71"/>
                <a:gd name="T22" fmla="*/ 85 w 86"/>
                <a:gd name="T23" fmla="*/ 27 h 71"/>
                <a:gd name="T24" fmla="*/ 75 w 86"/>
                <a:gd name="T25" fmla="*/ 10 h 71"/>
                <a:gd name="T26" fmla="*/ 74 w 86"/>
                <a:gd name="T27" fmla="*/ 44 h 71"/>
                <a:gd name="T28" fmla="*/ 28 w 86"/>
                <a:gd name="T29" fmla="*/ 52 h 71"/>
                <a:gd name="T30" fmla="*/ 28 w 86"/>
                <a:gd name="T31" fmla="*/ 52 h 71"/>
                <a:gd name="T32" fmla="*/ 27 w 86"/>
                <a:gd name="T33" fmla="*/ 53 h 71"/>
                <a:gd name="T34" fmla="*/ 7 w 86"/>
                <a:gd name="T35" fmla="*/ 67 h 71"/>
                <a:gd name="T36" fmla="*/ 16 w 86"/>
                <a:gd name="T37" fmla="*/ 52 h 71"/>
                <a:gd name="T38" fmla="*/ 16 w 86"/>
                <a:gd name="T39" fmla="*/ 52 h 71"/>
                <a:gd name="T40" fmla="*/ 16 w 86"/>
                <a:gd name="T41" fmla="*/ 51 h 71"/>
                <a:gd name="T42" fmla="*/ 7 w 86"/>
                <a:gd name="T43" fmla="*/ 30 h 71"/>
                <a:gd name="T44" fmla="*/ 19 w 86"/>
                <a:gd name="T45" fmla="*/ 9 h 71"/>
                <a:gd name="T46" fmla="*/ 45 w 86"/>
                <a:gd name="T47" fmla="*/ 3 h 71"/>
                <a:gd name="T48" fmla="*/ 67 w 86"/>
                <a:gd name="T49" fmla="*/ 8 h 71"/>
                <a:gd name="T50" fmla="*/ 82 w 86"/>
                <a:gd name="T51" fmla="*/ 22 h 71"/>
                <a:gd name="T52" fmla="*/ 74 w 86"/>
                <a:gd name="T53" fmla="*/ 4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71">
                  <a:moveTo>
                    <a:pt x="75" y="10"/>
                  </a:moveTo>
                  <a:cubicBezTo>
                    <a:pt x="63" y="1"/>
                    <a:pt x="46" y="0"/>
                    <a:pt x="31" y="3"/>
                  </a:cubicBezTo>
                  <a:cubicBezTo>
                    <a:pt x="23" y="4"/>
                    <a:pt x="15" y="8"/>
                    <a:pt x="10" y="14"/>
                  </a:cubicBezTo>
                  <a:cubicBezTo>
                    <a:pt x="6" y="20"/>
                    <a:pt x="4" y="29"/>
                    <a:pt x="5" y="36"/>
                  </a:cubicBezTo>
                  <a:cubicBezTo>
                    <a:pt x="5" y="42"/>
                    <a:pt x="9" y="48"/>
                    <a:pt x="14" y="52"/>
                  </a:cubicBezTo>
                  <a:cubicBezTo>
                    <a:pt x="14" y="59"/>
                    <a:pt x="7" y="65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9"/>
                    <a:pt x="1" y="69"/>
                  </a:cubicBezTo>
                  <a:cubicBezTo>
                    <a:pt x="0" y="69"/>
                    <a:pt x="1" y="71"/>
                    <a:pt x="2" y="71"/>
                  </a:cubicBezTo>
                  <a:cubicBezTo>
                    <a:pt x="12" y="69"/>
                    <a:pt x="23" y="63"/>
                    <a:pt x="29" y="54"/>
                  </a:cubicBezTo>
                  <a:cubicBezTo>
                    <a:pt x="44" y="55"/>
                    <a:pt x="62" y="56"/>
                    <a:pt x="75" y="46"/>
                  </a:cubicBezTo>
                  <a:cubicBezTo>
                    <a:pt x="81" y="41"/>
                    <a:pt x="86" y="34"/>
                    <a:pt x="85" y="27"/>
                  </a:cubicBezTo>
                  <a:cubicBezTo>
                    <a:pt x="85" y="20"/>
                    <a:pt x="80" y="14"/>
                    <a:pt x="75" y="10"/>
                  </a:cubicBezTo>
                  <a:close/>
                  <a:moveTo>
                    <a:pt x="74" y="44"/>
                  </a:moveTo>
                  <a:cubicBezTo>
                    <a:pt x="62" y="55"/>
                    <a:pt x="43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3" y="60"/>
                    <a:pt x="15" y="65"/>
                    <a:pt x="7" y="67"/>
                  </a:cubicBezTo>
                  <a:cubicBezTo>
                    <a:pt x="11" y="63"/>
                    <a:pt x="16" y="58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0" y="45"/>
                    <a:pt x="6" y="39"/>
                    <a:pt x="7" y="30"/>
                  </a:cubicBezTo>
                  <a:cubicBezTo>
                    <a:pt x="8" y="21"/>
                    <a:pt x="12" y="14"/>
                    <a:pt x="19" y="9"/>
                  </a:cubicBezTo>
                  <a:cubicBezTo>
                    <a:pt x="27" y="5"/>
                    <a:pt x="36" y="3"/>
                    <a:pt x="45" y="3"/>
                  </a:cubicBezTo>
                  <a:cubicBezTo>
                    <a:pt x="53" y="3"/>
                    <a:pt x="60" y="4"/>
                    <a:pt x="67" y="8"/>
                  </a:cubicBezTo>
                  <a:cubicBezTo>
                    <a:pt x="73" y="11"/>
                    <a:pt x="79" y="15"/>
                    <a:pt x="82" y="22"/>
                  </a:cubicBezTo>
                  <a:cubicBezTo>
                    <a:pt x="85" y="30"/>
                    <a:pt x="81" y="38"/>
                    <a:pt x="74" y="4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Freeform 223"/>
            <p:cNvSpPr>
              <a:spLocks noEditPoints="1"/>
            </p:cNvSpPr>
            <p:nvPr/>
          </p:nvSpPr>
          <p:spPr bwMode="auto">
            <a:xfrm>
              <a:off x="2837108" y="4022159"/>
              <a:ext cx="457200" cy="801688"/>
            </a:xfrm>
            <a:custGeom>
              <a:avLst/>
              <a:gdLst>
                <a:gd name="T0" fmla="*/ 41 w 108"/>
                <a:gd name="T1" fmla="*/ 160 h 189"/>
                <a:gd name="T2" fmla="*/ 55 w 108"/>
                <a:gd name="T3" fmla="*/ 189 h 189"/>
                <a:gd name="T4" fmla="*/ 68 w 108"/>
                <a:gd name="T5" fmla="*/ 160 h 189"/>
                <a:gd name="T6" fmla="*/ 101 w 108"/>
                <a:gd name="T7" fmla="*/ 81 h 189"/>
                <a:gd name="T8" fmla="*/ 33 w 108"/>
                <a:gd name="T9" fmla="*/ 8 h 189"/>
                <a:gd name="T10" fmla="*/ 14 w 108"/>
                <a:gd name="T11" fmla="*/ 103 h 189"/>
                <a:gd name="T12" fmla="*/ 52 w 108"/>
                <a:gd name="T13" fmla="*/ 117 h 189"/>
                <a:gd name="T14" fmla="*/ 38 w 108"/>
                <a:gd name="T15" fmla="*/ 74 h 189"/>
                <a:gd name="T16" fmla="*/ 50 w 108"/>
                <a:gd name="T17" fmla="*/ 72 h 189"/>
                <a:gd name="T18" fmla="*/ 66 w 108"/>
                <a:gd name="T19" fmla="*/ 73 h 189"/>
                <a:gd name="T20" fmla="*/ 69 w 108"/>
                <a:gd name="T21" fmla="*/ 79 h 189"/>
                <a:gd name="T22" fmla="*/ 63 w 108"/>
                <a:gd name="T23" fmla="*/ 110 h 189"/>
                <a:gd name="T24" fmla="*/ 50 w 108"/>
                <a:gd name="T25" fmla="*/ 159 h 189"/>
                <a:gd name="T26" fmla="*/ 59 w 108"/>
                <a:gd name="T27" fmla="*/ 63 h 189"/>
                <a:gd name="T28" fmla="*/ 61 w 108"/>
                <a:gd name="T29" fmla="*/ 59 h 189"/>
                <a:gd name="T30" fmla="*/ 59 w 108"/>
                <a:gd name="T31" fmla="*/ 64 h 189"/>
                <a:gd name="T32" fmla="*/ 65 w 108"/>
                <a:gd name="T33" fmla="*/ 162 h 189"/>
                <a:gd name="T34" fmla="*/ 64 w 108"/>
                <a:gd name="T35" fmla="*/ 169 h 189"/>
                <a:gd name="T36" fmla="*/ 44 w 108"/>
                <a:gd name="T37" fmla="*/ 162 h 189"/>
                <a:gd name="T38" fmla="*/ 64 w 108"/>
                <a:gd name="T39" fmla="*/ 177 h 189"/>
                <a:gd name="T40" fmla="*/ 46 w 108"/>
                <a:gd name="T41" fmla="*/ 176 h 189"/>
                <a:gd name="T42" fmla="*/ 44 w 108"/>
                <a:gd name="T43" fmla="*/ 171 h 189"/>
                <a:gd name="T44" fmla="*/ 65 w 108"/>
                <a:gd name="T45" fmla="*/ 172 h 189"/>
                <a:gd name="T46" fmla="*/ 56 w 108"/>
                <a:gd name="T47" fmla="*/ 186 h 189"/>
                <a:gd name="T48" fmla="*/ 63 w 108"/>
                <a:gd name="T49" fmla="*/ 180 h 189"/>
                <a:gd name="T50" fmla="*/ 56 w 108"/>
                <a:gd name="T51" fmla="*/ 186 h 189"/>
                <a:gd name="T52" fmla="*/ 81 w 108"/>
                <a:gd name="T53" fmla="*/ 12 h 189"/>
                <a:gd name="T54" fmla="*/ 75 w 108"/>
                <a:gd name="T55" fmla="*/ 119 h 189"/>
                <a:gd name="T56" fmla="*/ 65 w 108"/>
                <a:gd name="T57" fmla="*/ 159 h 189"/>
                <a:gd name="T58" fmla="*/ 63 w 108"/>
                <a:gd name="T59" fmla="*/ 159 h 189"/>
                <a:gd name="T60" fmla="*/ 68 w 108"/>
                <a:gd name="T61" fmla="*/ 92 h 189"/>
                <a:gd name="T62" fmla="*/ 80 w 108"/>
                <a:gd name="T63" fmla="*/ 77 h 189"/>
                <a:gd name="T64" fmla="*/ 71 w 108"/>
                <a:gd name="T65" fmla="*/ 76 h 189"/>
                <a:gd name="T66" fmla="*/ 78 w 108"/>
                <a:gd name="T67" fmla="*/ 66 h 189"/>
                <a:gd name="T68" fmla="*/ 67 w 108"/>
                <a:gd name="T69" fmla="*/ 70 h 189"/>
                <a:gd name="T70" fmla="*/ 65 w 108"/>
                <a:gd name="T71" fmla="*/ 57 h 189"/>
                <a:gd name="T72" fmla="*/ 56 w 108"/>
                <a:gd name="T73" fmla="*/ 57 h 189"/>
                <a:gd name="T74" fmla="*/ 56 w 108"/>
                <a:gd name="T75" fmla="*/ 68 h 189"/>
                <a:gd name="T76" fmla="*/ 46 w 108"/>
                <a:gd name="T77" fmla="*/ 61 h 189"/>
                <a:gd name="T78" fmla="*/ 37 w 108"/>
                <a:gd name="T79" fmla="*/ 56 h 189"/>
                <a:gd name="T80" fmla="*/ 43 w 108"/>
                <a:gd name="T81" fmla="*/ 67 h 189"/>
                <a:gd name="T82" fmla="*/ 37 w 108"/>
                <a:gd name="T83" fmla="*/ 71 h 189"/>
                <a:gd name="T84" fmla="*/ 23 w 108"/>
                <a:gd name="T85" fmla="*/ 68 h 189"/>
                <a:gd name="T86" fmla="*/ 35 w 108"/>
                <a:gd name="T87" fmla="*/ 74 h 189"/>
                <a:gd name="T88" fmla="*/ 48 w 108"/>
                <a:gd name="T89" fmla="*/ 113 h 189"/>
                <a:gd name="T90" fmla="*/ 48 w 108"/>
                <a:gd name="T91" fmla="*/ 159 h 189"/>
                <a:gd name="T92" fmla="*/ 35 w 108"/>
                <a:gd name="T93" fmla="*/ 123 h 189"/>
                <a:gd name="T94" fmla="*/ 18 w 108"/>
                <a:gd name="T95" fmla="*/ 24 h 189"/>
                <a:gd name="T96" fmla="*/ 75 w 108"/>
                <a:gd name="T97" fmla="*/ 77 h 189"/>
                <a:gd name="T98" fmla="*/ 70 w 108"/>
                <a:gd name="T99" fmla="*/ 70 h 189"/>
                <a:gd name="T100" fmla="*/ 75 w 108"/>
                <a:gd name="T101" fmla="*/ 66 h 189"/>
                <a:gd name="T102" fmla="*/ 43 w 108"/>
                <a:gd name="T103" fmla="*/ 63 h 189"/>
                <a:gd name="T104" fmla="*/ 41 w 108"/>
                <a:gd name="T105" fmla="*/ 60 h 189"/>
                <a:gd name="T106" fmla="*/ 43 w 108"/>
                <a:gd name="T107" fmla="*/ 60 h 189"/>
                <a:gd name="T108" fmla="*/ 33 w 108"/>
                <a:gd name="T109" fmla="*/ 71 h 189"/>
                <a:gd name="T110" fmla="*/ 28 w 108"/>
                <a:gd name="T111" fmla="*/ 69 h 189"/>
                <a:gd name="T112" fmla="*/ 27 w 108"/>
                <a:gd name="T113" fmla="*/ 6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8" h="189">
                  <a:moveTo>
                    <a:pt x="34" y="128"/>
                  </a:moveTo>
                  <a:cubicBezTo>
                    <a:pt x="40" y="137"/>
                    <a:pt x="41" y="148"/>
                    <a:pt x="41" y="160"/>
                  </a:cubicBezTo>
                  <a:cubicBezTo>
                    <a:pt x="41" y="160"/>
                    <a:pt x="41" y="160"/>
                    <a:pt x="41" y="161"/>
                  </a:cubicBezTo>
                  <a:cubicBezTo>
                    <a:pt x="41" y="171"/>
                    <a:pt x="41" y="189"/>
                    <a:pt x="55" y="189"/>
                  </a:cubicBezTo>
                  <a:cubicBezTo>
                    <a:pt x="68" y="189"/>
                    <a:pt x="68" y="171"/>
                    <a:pt x="68" y="161"/>
                  </a:cubicBezTo>
                  <a:cubicBezTo>
                    <a:pt x="68" y="161"/>
                    <a:pt x="68" y="160"/>
                    <a:pt x="68" y="160"/>
                  </a:cubicBezTo>
                  <a:cubicBezTo>
                    <a:pt x="70" y="144"/>
                    <a:pt x="72" y="129"/>
                    <a:pt x="81" y="115"/>
                  </a:cubicBezTo>
                  <a:cubicBezTo>
                    <a:pt x="89" y="104"/>
                    <a:pt x="97" y="94"/>
                    <a:pt x="101" y="81"/>
                  </a:cubicBezTo>
                  <a:cubicBezTo>
                    <a:pt x="108" y="60"/>
                    <a:pt x="107" y="31"/>
                    <a:pt x="90" y="15"/>
                  </a:cubicBezTo>
                  <a:cubicBezTo>
                    <a:pt x="75" y="1"/>
                    <a:pt x="51" y="0"/>
                    <a:pt x="33" y="8"/>
                  </a:cubicBezTo>
                  <a:cubicBezTo>
                    <a:pt x="14" y="17"/>
                    <a:pt x="3" y="37"/>
                    <a:pt x="1" y="57"/>
                  </a:cubicBezTo>
                  <a:cubicBezTo>
                    <a:pt x="0" y="73"/>
                    <a:pt x="5" y="89"/>
                    <a:pt x="14" y="103"/>
                  </a:cubicBezTo>
                  <a:cubicBezTo>
                    <a:pt x="21" y="111"/>
                    <a:pt x="28" y="119"/>
                    <a:pt x="34" y="128"/>
                  </a:cubicBezTo>
                  <a:close/>
                  <a:moveTo>
                    <a:pt x="52" y="117"/>
                  </a:moveTo>
                  <a:cubicBezTo>
                    <a:pt x="50" y="104"/>
                    <a:pt x="47" y="89"/>
                    <a:pt x="40" y="77"/>
                  </a:cubicBezTo>
                  <a:cubicBezTo>
                    <a:pt x="40" y="76"/>
                    <a:pt x="39" y="75"/>
                    <a:pt x="38" y="74"/>
                  </a:cubicBezTo>
                  <a:cubicBezTo>
                    <a:pt x="41" y="73"/>
                    <a:pt x="43" y="71"/>
                    <a:pt x="45" y="69"/>
                  </a:cubicBezTo>
                  <a:cubicBezTo>
                    <a:pt x="47" y="70"/>
                    <a:pt x="49" y="72"/>
                    <a:pt x="50" y="72"/>
                  </a:cubicBezTo>
                  <a:cubicBezTo>
                    <a:pt x="53" y="73"/>
                    <a:pt x="56" y="71"/>
                    <a:pt x="59" y="69"/>
                  </a:cubicBezTo>
                  <a:cubicBezTo>
                    <a:pt x="61" y="72"/>
                    <a:pt x="63" y="73"/>
                    <a:pt x="66" y="73"/>
                  </a:cubicBezTo>
                  <a:cubicBezTo>
                    <a:pt x="66" y="74"/>
                    <a:pt x="66" y="75"/>
                    <a:pt x="66" y="75"/>
                  </a:cubicBezTo>
                  <a:cubicBezTo>
                    <a:pt x="66" y="77"/>
                    <a:pt x="67" y="78"/>
                    <a:pt x="69" y="79"/>
                  </a:cubicBezTo>
                  <a:cubicBezTo>
                    <a:pt x="67" y="81"/>
                    <a:pt x="66" y="84"/>
                    <a:pt x="65" y="88"/>
                  </a:cubicBezTo>
                  <a:cubicBezTo>
                    <a:pt x="64" y="95"/>
                    <a:pt x="63" y="103"/>
                    <a:pt x="63" y="110"/>
                  </a:cubicBezTo>
                  <a:cubicBezTo>
                    <a:pt x="62" y="127"/>
                    <a:pt x="60" y="143"/>
                    <a:pt x="60" y="159"/>
                  </a:cubicBezTo>
                  <a:cubicBezTo>
                    <a:pt x="57" y="159"/>
                    <a:pt x="54" y="159"/>
                    <a:pt x="50" y="159"/>
                  </a:cubicBezTo>
                  <a:cubicBezTo>
                    <a:pt x="54" y="146"/>
                    <a:pt x="54" y="131"/>
                    <a:pt x="52" y="117"/>
                  </a:cubicBezTo>
                  <a:close/>
                  <a:moveTo>
                    <a:pt x="59" y="63"/>
                  </a:moveTo>
                  <a:cubicBezTo>
                    <a:pt x="59" y="61"/>
                    <a:pt x="59" y="59"/>
                    <a:pt x="60" y="57"/>
                  </a:cubicBezTo>
                  <a:cubicBezTo>
                    <a:pt x="61" y="55"/>
                    <a:pt x="62" y="58"/>
                    <a:pt x="61" y="59"/>
                  </a:cubicBezTo>
                  <a:cubicBezTo>
                    <a:pt x="61" y="60"/>
                    <a:pt x="60" y="61"/>
                    <a:pt x="60" y="63"/>
                  </a:cubicBezTo>
                  <a:cubicBezTo>
                    <a:pt x="59" y="63"/>
                    <a:pt x="59" y="64"/>
                    <a:pt x="59" y="64"/>
                  </a:cubicBezTo>
                  <a:cubicBezTo>
                    <a:pt x="59" y="64"/>
                    <a:pt x="59" y="63"/>
                    <a:pt x="59" y="63"/>
                  </a:cubicBezTo>
                  <a:close/>
                  <a:moveTo>
                    <a:pt x="65" y="162"/>
                  </a:moveTo>
                  <a:cubicBezTo>
                    <a:pt x="65" y="164"/>
                    <a:pt x="65" y="167"/>
                    <a:pt x="65" y="169"/>
                  </a:cubicBezTo>
                  <a:cubicBezTo>
                    <a:pt x="65" y="169"/>
                    <a:pt x="64" y="169"/>
                    <a:pt x="64" y="169"/>
                  </a:cubicBezTo>
                  <a:cubicBezTo>
                    <a:pt x="57" y="169"/>
                    <a:pt x="51" y="168"/>
                    <a:pt x="44" y="168"/>
                  </a:cubicBezTo>
                  <a:cubicBezTo>
                    <a:pt x="44" y="166"/>
                    <a:pt x="44" y="164"/>
                    <a:pt x="44" y="162"/>
                  </a:cubicBezTo>
                  <a:cubicBezTo>
                    <a:pt x="51" y="163"/>
                    <a:pt x="58" y="162"/>
                    <a:pt x="65" y="162"/>
                  </a:cubicBezTo>
                  <a:close/>
                  <a:moveTo>
                    <a:pt x="64" y="177"/>
                  </a:moveTo>
                  <a:cubicBezTo>
                    <a:pt x="64" y="177"/>
                    <a:pt x="64" y="177"/>
                    <a:pt x="64" y="177"/>
                  </a:cubicBezTo>
                  <a:cubicBezTo>
                    <a:pt x="58" y="175"/>
                    <a:pt x="52" y="178"/>
                    <a:pt x="46" y="176"/>
                  </a:cubicBezTo>
                  <a:cubicBezTo>
                    <a:pt x="46" y="176"/>
                    <a:pt x="45" y="176"/>
                    <a:pt x="45" y="177"/>
                  </a:cubicBezTo>
                  <a:cubicBezTo>
                    <a:pt x="45" y="175"/>
                    <a:pt x="44" y="173"/>
                    <a:pt x="44" y="171"/>
                  </a:cubicBezTo>
                  <a:cubicBezTo>
                    <a:pt x="51" y="171"/>
                    <a:pt x="57" y="172"/>
                    <a:pt x="64" y="172"/>
                  </a:cubicBezTo>
                  <a:cubicBezTo>
                    <a:pt x="64" y="172"/>
                    <a:pt x="65" y="172"/>
                    <a:pt x="65" y="172"/>
                  </a:cubicBezTo>
                  <a:cubicBezTo>
                    <a:pt x="65" y="174"/>
                    <a:pt x="64" y="175"/>
                    <a:pt x="64" y="177"/>
                  </a:cubicBezTo>
                  <a:close/>
                  <a:moveTo>
                    <a:pt x="56" y="186"/>
                  </a:moveTo>
                  <a:cubicBezTo>
                    <a:pt x="51" y="187"/>
                    <a:pt x="48" y="184"/>
                    <a:pt x="46" y="179"/>
                  </a:cubicBezTo>
                  <a:cubicBezTo>
                    <a:pt x="52" y="180"/>
                    <a:pt x="57" y="178"/>
                    <a:pt x="63" y="180"/>
                  </a:cubicBezTo>
                  <a:cubicBezTo>
                    <a:pt x="63" y="180"/>
                    <a:pt x="63" y="180"/>
                    <a:pt x="63" y="180"/>
                  </a:cubicBezTo>
                  <a:cubicBezTo>
                    <a:pt x="62" y="183"/>
                    <a:pt x="60" y="185"/>
                    <a:pt x="56" y="186"/>
                  </a:cubicBezTo>
                  <a:close/>
                  <a:moveTo>
                    <a:pt x="18" y="24"/>
                  </a:moveTo>
                  <a:cubicBezTo>
                    <a:pt x="33" y="5"/>
                    <a:pt x="60" y="1"/>
                    <a:pt x="81" y="12"/>
                  </a:cubicBezTo>
                  <a:cubicBezTo>
                    <a:pt x="105" y="26"/>
                    <a:pt x="105" y="61"/>
                    <a:pt x="97" y="84"/>
                  </a:cubicBezTo>
                  <a:cubicBezTo>
                    <a:pt x="92" y="97"/>
                    <a:pt x="82" y="107"/>
                    <a:pt x="75" y="119"/>
                  </a:cubicBezTo>
                  <a:cubicBezTo>
                    <a:pt x="69" y="131"/>
                    <a:pt x="67" y="144"/>
                    <a:pt x="66" y="157"/>
                  </a:cubicBezTo>
                  <a:cubicBezTo>
                    <a:pt x="65" y="158"/>
                    <a:pt x="65" y="158"/>
                    <a:pt x="65" y="159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64" y="159"/>
                    <a:pt x="64" y="159"/>
                    <a:pt x="63" y="159"/>
                  </a:cubicBezTo>
                  <a:cubicBezTo>
                    <a:pt x="63" y="144"/>
                    <a:pt x="65" y="129"/>
                    <a:pt x="66" y="114"/>
                  </a:cubicBezTo>
                  <a:cubicBezTo>
                    <a:pt x="66" y="107"/>
                    <a:pt x="66" y="99"/>
                    <a:pt x="68" y="92"/>
                  </a:cubicBezTo>
                  <a:cubicBezTo>
                    <a:pt x="68" y="87"/>
                    <a:pt x="69" y="83"/>
                    <a:pt x="72" y="80"/>
                  </a:cubicBezTo>
                  <a:cubicBezTo>
                    <a:pt x="75" y="81"/>
                    <a:pt x="79" y="80"/>
                    <a:pt x="80" y="77"/>
                  </a:cubicBezTo>
                  <a:cubicBezTo>
                    <a:pt x="80" y="75"/>
                    <a:pt x="80" y="72"/>
                    <a:pt x="77" y="72"/>
                  </a:cubicBezTo>
                  <a:cubicBezTo>
                    <a:pt x="75" y="73"/>
                    <a:pt x="73" y="75"/>
                    <a:pt x="71" y="76"/>
                  </a:cubicBezTo>
                  <a:cubicBezTo>
                    <a:pt x="70" y="76"/>
                    <a:pt x="69" y="75"/>
                    <a:pt x="69" y="73"/>
                  </a:cubicBezTo>
                  <a:cubicBezTo>
                    <a:pt x="73" y="72"/>
                    <a:pt x="76" y="70"/>
                    <a:pt x="78" y="66"/>
                  </a:cubicBezTo>
                  <a:cubicBezTo>
                    <a:pt x="79" y="65"/>
                    <a:pt x="80" y="60"/>
                    <a:pt x="78" y="59"/>
                  </a:cubicBezTo>
                  <a:cubicBezTo>
                    <a:pt x="73" y="58"/>
                    <a:pt x="68" y="65"/>
                    <a:pt x="67" y="70"/>
                  </a:cubicBezTo>
                  <a:cubicBezTo>
                    <a:pt x="64" y="70"/>
                    <a:pt x="62" y="69"/>
                    <a:pt x="61" y="67"/>
                  </a:cubicBezTo>
                  <a:cubicBezTo>
                    <a:pt x="63" y="64"/>
                    <a:pt x="65" y="61"/>
                    <a:pt x="65" y="57"/>
                  </a:cubicBezTo>
                  <a:cubicBezTo>
                    <a:pt x="65" y="55"/>
                    <a:pt x="64" y="52"/>
                    <a:pt x="61" y="52"/>
                  </a:cubicBezTo>
                  <a:cubicBezTo>
                    <a:pt x="58" y="53"/>
                    <a:pt x="57" y="55"/>
                    <a:pt x="56" y="57"/>
                  </a:cubicBezTo>
                  <a:cubicBezTo>
                    <a:pt x="55" y="61"/>
                    <a:pt x="56" y="64"/>
                    <a:pt x="57" y="67"/>
                  </a:cubicBezTo>
                  <a:cubicBezTo>
                    <a:pt x="57" y="67"/>
                    <a:pt x="56" y="67"/>
                    <a:pt x="56" y="68"/>
                  </a:cubicBezTo>
                  <a:cubicBezTo>
                    <a:pt x="53" y="71"/>
                    <a:pt x="49" y="68"/>
                    <a:pt x="46" y="66"/>
                  </a:cubicBezTo>
                  <a:cubicBezTo>
                    <a:pt x="46" y="64"/>
                    <a:pt x="47" y="63"/>
                    <a:pt x="46" y="61"/>
                  </a:cubicBezTo>
                  <a:cubicBezTo>
                    <a:pt x="46" y="58"/>
                    <a:pt x="45" y="55"/>
                    <a:pt x="43" y="54"/>
                  </a:cubicBezTo>
                  <a:cubicBezTo>
                    <a:pt x="41" y="52"/>
                    <a:pt x="37" y="54"/>
                    <a:pt x="37" y="56"/>
                  </a:cubicBezTo>
                  <a:cubicBezTo>
                    <a:pt x="36" y="60"/>
                    <a:pt x="38" y="62"/>
                    <a:pt x="40" y="64"/>
                  </a:cubicBezTo>
                  <a:cubicBezTo>
                    <a:pt x="41" y="65"/>
                    <a:pt x="42" y="66"/>
                    <a:pt x="43" y="67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1" y="70"/>
                    <a:pt x="39" y="71"/>
                    <a:pt x="37" y="71"/>
                  </a:cubicBezTo>
                  <a:cubicBezTo>
                    <a:pt x="34" y="66"/>
                    <a:pt x="30" y="60"/>
                    <a:pt x="25" y="62"/>
                  </a:cubicBezTo>
                  <a:cubicBezTo>
                    <a:pt x="23" y="62"/>
                    <a:pt x="21" y="65"/>
                    <a:pt x="23" y="68"/>
                  </a:cubicBezTo>
                  <a:cubicBezTo>
                    <a:pt x="24" y="71"/>
                    <a:pt x="29" y="73"/>
                    <a:pt x="32" y="74"/>
                  </a:cubicBezTo>
                  <a:cubicBezTo>
                    <a:pt x="33" y="74"/>
                    <a:pt x="34" y="74"/>
                    <a:pt x="35" y="74"/>
                  </a:cubicBezTo>
                  <a:cubicBezTo>
                    <a:pt x="35" y="75"/>
                    <a:pt x="36" y="76"/>
                    <a:pt x="36" y="76"/>
                  </a:cubicBezTo>
                  <a:cubicBezTo>
                    <a:pt x="42" y="87"/>
                    <a:pt x="46" y="100"/>
                    <a:pt x="48" y="113"/>
                  </a:cubicBezTo>
                  <a:cubicBezTo>
                    <a:pt x="51" y="128"/>
                    <a:pt x="51" y="144"/>
                    <a:pt x="48" y="159"/>
                  </a:cubicBezTo>
                  <a:cubicBezTo>
                    <a:pt x="47" y="159"/>
                    <a:pt x="47" y="159"/>
                    <a:pt x="48" y="159"/>
                  </a:cubicBezTo>
                  <a:cubicBezTo>
                    <a:pt x="47" y="159"/>
                    <a:pt x="46" y="159"/>
                    <a:pt x="45" y="159"/>
                  </a:cubicBezTo>
                  <a:cubicBezTo>
                    <a:pt x="44" y="146"/>
                    <a:pt x="42" y="134"/>
                    <a:pt x="35" y="123"/>
                  </a:cubicBezTo>
                  <a:cubicBezTo>
                    <a:pt x="26" y="112"/>
                    <a:pt x="16" y="102"/>
                    <a:pt x="10" y="89"/>
                  </a:cubicBezTo>
                  <a:cubicBezTo>
                    <a:pt x="0" y="68"/>
                    <a:pt x="3" y="42"/>
                    <a:pt x="18" y="24"/>
                  </a:cubicBezTo>
                  <a:close/>
                  <a:moveTo>
                    <a:pt x="75" y="77"/>
                  </a:moveTo>
                  <a:cubicBezTo>
                    <a:pt x="75" y="77"/>
                    <a:pt x="75" y="77"/>
                    <a:pt x="75" y="77"/>
                  </a:cubicBezTo>
                  <a:cubicBezTo>
                    <a:pt x="77" y="75"/>
                    <a:pt x="77" y="77"/>
                    <a:pt x="75" y="77"/>
                  </a:cubicBezTo>
                  <a:close/>
                  <a:moveTo>
                    <a:pt x="70" y="70"/>
                  </a:moveTo>
                  <a:cubicBezTo>
                    <a:pt x="71" y="67"/>
                    <a:pt x="73" y="65"/>
                    <a:pt x="74" y="64"/>
                  </a:cubicBezTo>
                  <a:cubicBezTo>
                    <a:pt x="77" y="61"/>
                    <a:pt x="75" y="65"/>
                    <a:pt x="75" y="66"/>
                  </a:cubicBezTo>
                  <a:cubicBezTo>
                    <a:pt x="74" y="68"/>
                    <a:pt x="72" y="69"/>
                    <a:pt x="70" y="70"/>
                  </a:cubicBezTo>
                  <a:close/>
                  <a:moveTo>
                    <a:pt x="43" y="63"/>
                  </a:moveTo>
                  <a:cubicBezTo>
                    <a:pt x="43" y="62"/>
                    <a:pt x="42" y="62"/>
                    <a:pt x="42" y="61"/>
                  </a:cubicBezTo>
                  <a:cubicBezTo>
                    <a:pt x="41" y="61"/>
                    <a:pt x="41" y="60"/>
                    <a:pt x="41" y="60"/>
                  </a:cubicBezTo>
                  <a:cubicBezTo>
                    <a:pt x="40" y="59"/>
                    <a:pt x="40" y="58"/>
                    <a:pt x="42" y="57"/>
                  </a:cubicBezTo>
                  <a:cubicBezTo>
                    <a:pt x="43" y="58"/>
                    <a:pt x="43" y="59"/>
                    <a:pt x="43" y="60"/>
                  </a:cubicBezTo>
                  <a:cubicBezTo>
                    <a:pt x="43" y="61"/>
                    <a:pt x="43" y="62"/>
                    <a:pt x="43" y="63"/>
                  </a:cubicBezTo>
                  <a:close/>
                  <a:moveTo>
                    <a:pt x="33" y="71"/>
                  </a:moveTo>
                  <a:cubicBezTo>
                    <a:pt x="33" y="71"/>
                    <a:pt x="33" y="71"/>
                    <a:pt x="32" y="71"/>
                  </a:cubicBezTo>
                  <a:cubicBezTo>
                    <a:pt x="31" y="70"/>
                    <a:pt x="30" y="70"/>
                    <a:pt x="28" y="69"/>
                  </a:cubicBezTo>
                  <a:cubicBezTo>
                    <a:pt x="28" y="69"/>
                    <a:pt x="28" y="69"/>
                    <a:pt x="27" y="68"/>
                  </a:cubicBezTo>
                  <a:cubicBezTo>
                    <a:pt x="26" y="68"/>
                    <a:pt x="25" y="66"/>
                    <a:pt x="27" y="65"/>
                  </a:cubicBezTo>
                  <a:cubicBezTo>
                    <a:pt x="29" y="65"/>
                    <a:pt x="31" y="68"/>
                    <a:pt x="33" y="71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Freeform 224"/>
            <p:cNvSpPr>
              <a:spLocks noEditPoints="1"/>
            </p:cNvSpPr>
            <p:nvPr/>
          </p:nvSpPr>
          <p:spPr bwMode="auto">
            <a:xfrm>
              <a:off x="8631483" y="-426016"/>
              <a:ext cx="736600" cy="1101725"/>
            </a:xfrm>
            <a:custGeom>
              <a:avLst/>
              <a:gdLst>
                <a:gd name="T0" fmla="*/ 122 w 174"/>
                <a:gd name="T1" fmla="*/ 222 h 260"/>
                <a:gd name="T2" fmla="*/ 156 w 174"/>
                <a:gd name="T3" fmla="*/ 252 h 260"/>
                <a:gd name="T4" fmla="*/ 156 w 174"/>
                <a:gd name="T5" fmla="*/ 207 h 260"/>
                <a:gd name="T6" fmla="*/ 151 w 174"/>
                <a:gd name="T7" fmla="*/ 87 h 260"/>
                <a:gd name="T8" fmla="*/ 21 w 174"/>
                <a:gd name="T9" fmla="*/ 34 h 260"/>
                <a:gd name="T10" fmla="*/ 53 w 174"/>
                <a:gd name="T11" fmla="*/ 166 h 260"/>
                <a:gd name="T12" fmla="*/ 110 w 174"/>
                <a:gd name="T13" fmla="*/ 162 h 260"/>
                <a:gd name="T14" fmla="*/ 67 w 174"/>
                <a:gd name="T15" fmla="*/ 115 h 260"/>
                <a:gd name="T16" fmla="*/ 81 w 174"/>
                <a:gd name="T17" fmla="*/ 105 h 260"/>
                <a:gd name="T18" fmla="*/ 102 w 174"/>
                <a:gd name="T19" fmla="*/ 97 h 260"/>
                <a:gd name="T20" fmla="*/ 108 w 174"/>
                <a:gd name="T21" fmla="*/ 103 h 260"/>
                <a:gd name="T22" fmla="*/ 119 w 174"/>
                <a:gd name="T23" fmla="*/ 147 h 260"/>
                <a:gd name="T24" fmla="*/ 133 w 174"/>
                <a:gd name="T25" fmla="*/ 217 h 260"/>
                <a:gd name="T26" fmla="*/ 86 w 174"/>
                <a:gd name="T27" fmla="*/ 89 h 260"/>
                <a:gd name="T28" fmla="*/ 87 w 174"/>
                <a:gd name="T29" fmla="*/ 82 h 260"/>
                <a:gd name="T30" fmla="*/ 87 w 174"/>
                <a:gd name="T31" fmla="*/ 90 h 260"/>
                <a:gd name="T32" fmla="*/ 153 w 174"/>
                <a:gd name="T33" fmla="*/ 212 h 260"/>
                <a:gd name="T34" fmla="*/ 156 w 174"/>
                <a:gd name="T35" fmla="*/ 221 h 260"/>
                <a:gd name="T36" fmla="*/ 126 w 174"/>
                <a:gd name="T37" fmla="*/ 225 h 260"/>
                <a:gd name="T38" fmla="*/ 161 w 174"/>
                <a:gd name="T39" fmla="*/ 231 h 260"/>
                <a:gd name="T40" fmla="*/ 138 w 174"/>
                <a:gd name="T41" fmla="*/ 241 h 260"/>
                <a:gd name="T42" fmla="*/ 132 w 174"/>
                <a:gd name="T43" fmla="*/ 236 h 260"/>
                <a:gd name="T44" fmla="*/ 159 w 174"/>
                <a:gd name="T45" fmla="*/ 224 h 260"/>
                <a:gd name="T46" fmla="*/ 156 w 174"/>
                <a:gd name="T47" fmla="*/ 248 h 260"/>
                <a:gd name="T48" fmla="*/ 161 w 174"/>
                <a:gd name="T49" fmla="*/ 236 h 260"/>
                <a:gd name="T50" fmla="*/ 156 w 174"/>
                <a:gd name="T51" fmla="*/ 248 h 260"/>
                <a:gd name="T52" fmla="*/ 84 w 174"/>
                <a:gd name="T53" fmla="*/ 11 h 260"/>
                <a:gd name="T54" fmla="*/ 140 w 174"/>
                <a:gd name="T55" fmla="*/ 151 h 260"/>
                <a:gd name="T56" fmla="*/ 151 w 174"/>
                <a:gd name="T57" fmla="*/ 207 h 260"/>
                <a:gd name="T58" fmla="*/ 149 w 174"/>
                <a:gd name="T59" fmla="*/ 209 h 260"/>
                <a:gd name="T60" fmla="*/ 115 w 174"/>
                <a:gd name="T61" fmla="*/ 121 h 260"/>
                <a:gd name="T62" fmla="*/ 121 w 174"/>
                <a:gd name="T63" fmla="*/ 94 h 260"/>
                <a:gd name="T64" fmla="*/ 110 w 174"/>
                <a:gd name="T65" fmla="*/ 99 h 260"/>
                <a:gd name="T66" fmla="*/ 113 w 174"/>
                <a:gd name="T67" fmla="*/ 81 h 260"/>
                <a:gd name="T68" fmla="*/ 101 w 174"/>
                <a:gd name="T69" fmla="*/ 93 h 260"/>
                <a:gd name="T70" fmla="*/ 90 w 174"/>
                <a:gd name="T71" fmla="*/ 78 h 260"/>
                <a:gd name="T72" fmla="*/ 80 w 174"/>
                <a:gd name="T73" fmla="*/ 83 h 260"/>
                <a:gd name="T74" fmla="*/ 86 w 174"/>
                <a:gd name="T75" fmla="*/ 97 h 260"/>
                <a:gd name="T76" fmla="*/ 69 w 174"/>
                <a:gd name="T77" fmla="*/ 94 h 260"/>
                <a:gd name="T78" fmla="*/ 54 w 174"/>
                <a:gd name="T79" fmla="*/ 93 h 260"/>
                <a:gd name="T80" fmla="*/ 68 w 174"/>
                <a:gd name="T81" fmla="*/ 103 h 260"/>
                <a:gd name="T82" fmla="*/ 63 w 174"/>
                <a:gd name="T83" fmla="*/ 112 h 260"/>
                <a:gd name="T84" fmla="*/ 43 w 174"/>
                <a:gd name="T85" fmla="*/ 116 h 260"/>
                <a:gd name="T86" fmla="*/ 63 w 174"/>
                <a:gd name="T87" fmla="*/ 117 h 260"/>
                <a:gd name="T88" fmla="*/ 103 w 174"/>
                <a:gd name="T89" fmla="*/ 159 h 260"/>
                <a:gd name="T90" fmla="*/ 129 w 174"/>
                <a:gd name="T91" fmla="*/ 219 h 260"/>
                <a:gd name="T92" fmla="*/ 91 w 174"/>
                <a:gd name="T93" fmla="*/ 180 h 260"/>
                <a:gd name="T94" fmla="*/ 10 w 174"/>
                <a:gd name="T95" fmla="*/ 63 h 260"/>
                <a:gd name="T96" fmla="*/ 115 w 174"/>
                <a:gd name="T97" fmla="*/ 97 h 260"/>
                <a:gd name="T98" fmla="*/ 104 w 174"/>
                <a:gd name="T99" fmla="*/ 91 h 260"/>
                <a:gd name="T100" fmla="*/ 109 w 174"/>
                <a:gd name="T101" fmla="*/ 83 h 260"/>
                <a:gd name="T102" fmla="*/ 67 w 174"/>
                <a:gd name="T103" fmla="*/ 98 h 260"/>
                <a:gd name="T104" fmla="*/ 61 w 174"/>
                <a:gd name="T105" fmla="*/ 96 h 260"/>
                <a:gd name="T106" fmla="*/ 65 w 174"/>
                <a:gd name="T107" fmla="*/ 95 h 260"/>
                <a:gd name="T108" fmla="*/ 58 w 174"/>
                <a:gd name="T109" fmla="*/ 114 h 260"/>
                <a:gd name="T110" fmla="*/ 51 w 174"/>
                <a:gd name="T111" fmla="*/ 115 h 260"/>
                <a:gd name="T112" fmla="*/ 46 w 174"/>
                <a:gd name="T113" fmla="*/ 11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4" h="260">
                  <a:moveTo>
                    <a:pt x="93" y="186"/>
                  </a:moveTo>
                  <a:cubicBezTo>
                    <a:pt x="107" y="195"/>
                    <a:pt x="115" y="208"/>
                    <a:pt x="122" y="222"/>
                  </a:cubicBezTo>
                  <a:cubicBezTo>
                    <a:pt x="121" y="223"/>
                    <a:pt x="121" y="224"/>
                    <a:pt x="121" y="225"/>
                  </a:cubicBezTo>
                  <a:cubicBezTo>
                    <a:pt x="127" y="237"/>
                    <a:pt x="139" y="260"/>
                    <a:pt x="156" y="252"/>
                  </a:cubicBezTo>
                  <a:cubicBezTo>
                    <a:pt x="174" y="245"/>
                    <a:pt x="163" y="221"/>
                    <a:pt x="156" y="208"/>
                  </a:cubicBezTo>
                  <a:cubicBezTo>
                    <a:pt x="156" y="208"/>
                    <a:pt x="156" y="207"/>
                    <a:pt x="156" y="207"/>
                  </a:cubicBezTo>
                  <a:cubicBezTo>
                    <a:pt x="149" y="186"/>
                    <a:pt x="143" y="165"/>
                    <a:pt x="146" y="142"/>
                  </a:cubicBezTo>
                  <a:cubicBezTo>
                    <a:pt x="149" y="123"/>
                    <a:pt x="154" y="106"/>
                    <a:pt x="151" y="87"/>
                  </a:cubicBezTo>
                  <a:cubicBezTo>
                    <a:pt x="148" y="56"/>
                    <a:pt x="129" y="20"/>
                    <a:pt x="97" y="9"/>
                  </a:cubicBezTo>
                  <a:cubicBezTo>
                    <a:pt x="70" y="0"/>
                    <a:pt x="39" y="13"/>
                    <a:pt x="21" y="34"/>
                  </a:cubicBezTo>
                  <a:cubicBezTo>
                    <a:pt x="1" y="56"/>
                    <a:pt x="0" y="88"/>
                    <a:pt x="9" y="115"/>
                  </a:cubicBezTo>
                  <a:cubicBezTo>
                    <a:pt x="17" y="137"/>
                    <a:pt x="33" y="155"/>
                    <a:pt x="53" y="166"/>
                  </a:cubicBezTo>
                  <a:cubicBezTo>
                    <a:pt x="66" y="173"/>
                    <a:pt x="80" y="179"/>
                    <a:pt x="93" y="186"/>
                  </a:cubicBezTo>
                  <a:close/>
                  <a:moveTo>
                    <a:pt x="110" y="162"/>
                  </a:moveTo>
                  <a:cubicBezTo>
                    <a:pt x="99" y="146"/>
                    <a:pt x="86" y="129"/>
                    <a:pt x="71" y="118"/>
                  </a:cubicBezTo>
                  <a:cubicBezTo>
                    <a:pt x="70" y="117"/>
                    <a:pt x="68" y="116"/>
                    <a:pt x="67" y="115"/>
                  </a:cubicBezTo>
                  <a:cubicBezTo>
                    <a:pt x="70" y="112"/>
                    <a:pt x="72" y="109"/>
                    <a:pt x="72" y="105"/>
                  </a:cubicBezTo>
                  <a:cubicBezTo>
                    <a:pt x="75" y="105"/>
                    <a:pt x="78" y="106"/>
                    <a:pt x="81" y="105"/>
                  </a:cubicBezTo>
                  <a:cubicBezTo>
                    <a:pt x="85" y="104"/>
                    <a:pt x="88" y="101"/>
                    <a:pt x="90" y="97"/>
                  </a:cubicBezTo>
                  <a:cubicBezTo>
                    <a:pt x="94" y="99"/>
                    <a:pt x="98" y="99"/>
                    <a:pt x="102" y="97"/>
                  </a:cubicBezTo>
                  <a:cubicBezTo>
                    <a:pt x="102" y="99"/>
                    <a:pt x="103" y="99"/>
                    <a:pt x="103" y="100"/>
                  </a:cubicBezTo>
                  <a:cubicBezTo>
                    <a:pt x="104" y="102"/>
                    <a:pt x="106" y="103"/>
                    <a:pt x="108" y="103"/>
                  </a:cubicBezTo>
                  <a:cubicBezTo>
                    <a:pt x="107" y="107"/>
                    <a:pt x="108" y="112"/>
                    <a:pt x="109" y="117"/>
                  </a:cubicBezTo>
                  <a:cubicBezTo>
                    <a:pt x="112" y="127"/>
                    <a:pt x="115" y="137"/>
                    <a:pt x="119" y="147"/>
                  </a:cubicBezTo>
                  <a:cubicBezTo>
                    <a:pt x="128" y="168"/>
                    <a:pt x="135" y="190"/>
                    <a:pt x="145" y="211"/>
                  </a:cubicBezTo>
                  <a:cubicBezTo>
                    <a:pt x="141" y="213"/>
                    <a:pt x="137" y="215"/>
                    <a:pt x="133" y="217"/>
                  </a:cubicBezTo>
                  <a:cubicBezTo>
                    <a:pt x="129" y="198"/>
                    <a:pt x="121" y="179"/>
                    <a:pt x="110" y="162"/>
                  </a:cubicBezTo>
                  <a:close/>
                  <a:moveTo>
                    <a:pt x="86" y="89"/>
                  </a:moveTo>
                  <a:cubicBezTo>
                    <a:pt x="85" y="86"/>
                    <a:pt x="84" y="84"/>
                    <a:pt x="84" y="81"/>
                  </a:cubicBezTo>
                  <a:cubicBezTo>
                    <a:pt x="84" y="77"/>
                    <a:pt x="87" y="80"/>
                    <a:pt x="87" y="82"/>
                  </a:cubicBezTo>
                  <a:cubicBezTo>
                    <a:pt x="87" y="84"/>
                    <a:pt x="87" y="86"/>
                    <a:pt x="87" y="88"/>
                  </a:cubicBezTo>
                  <a:cubicBezTo>
                    <a:pt x="87" y="88"/>
                    <a:pt x="87" y="89"/>
                    <a:pt x="87" y="90"/>
                  </a:cubicBezTo>
                  <a:cubicBezTo>
                    <a:pt x="87" y="90"/>
                    <a:pt x="86" y="89"/>
                    <a:pt x="86" y="89"/>
                  </a:cubicBezTo>
                  <a:close/>
                  <a:moveTo>
                    <a:pt x="153" y="212"/>
                  </a:moveTo>
                  <a:cubicBezTo>
                    <a:pt x="154" y="214"/>
                    <a:pt x="156" y="217"/>
                    <a:pt x="157" y="221"/>
                  </a:cubicBezTo>
                  <a:cubicBezTo>
                    <a:pt x="157" y="221"/>
                    <a:pt x="157" y="221"/>
                    <a:pt x="156" y="221"/>
                  </a:cubicBezTo>
                  <a:cubicBezTo>
                    <a:pt x="147" y="225"/>
                    <a:pt x="138" y="228"/>
                    <a:pt x="130" y="232"/>
                  </a:cubicBezTo>
                  <a:cubicBezTo>
                    <a:pt x="128" y="229"/>
                    <a:pt x="127" y="227"/>
                    <a:pt x="126" y="225"/>
                  </a:cubicBezTo>
                  <a:cubicBezTo>
                    <a:pt x="135" y="221"/>
                    <a:pt x="144" y="216"/>
                    <a:pt x="153" y="212"/>
                  </a:cubicBezTo>
                  <a:close/>
                  <a:moveTo>
                    <a:pt x="161" y="231"/>
                  </a:moveTo>
                  <a:cubicBezTo>
                    <a:pt x="161" y="231"/>
                    <a:pt x="160" y="231"/>
                    <a:pt x="160" y="231"/>
                  </a:cubicBezTo>
                  <a:cubicBezTo>
                    <a:pt x="152" y="232"/>
                    <a:pt x="146" y="239"/>
                    <a:pt x="138" y="241"/>
                  </a:cubicBezTo>
                  <a:cubicBezTo>
                    <a:pt x="137" y="241"/>
                    <a:pt x="137" y="242"/>
                    <a:pt x="136" y="242"/>
                  </a:cubicBezTo>
                  <a:cubicBezTo>
                    <a:pt x="135" y="240"/>
                    <a:pt x="133" y="238"/>
                    <a:pt x="132" y="236"/>
                  </a:cubicBezTo>
                  <a:cubicBezTo>
                    <a:pt x="141" y="232"/>
                    <a:pt x="149" y="229"/>
                    <a:pt x="158" y="225"/>
                  </a:cubicBezTo>
                  <a:cubicBezTo>
                    <a:pt x="158" y="225"/>
                    <a:pt x="159" y="225"/>
                    <a:pt x="159" y="224"/>
                  </a:cubicBezTo>
                  <a:cubicBezTo>
                    <a:pt x="160" y="227"/>
                    <a:pt x="160" y="229"/>
                    <a:pt x="161" y="231"/>
                  </a:cubicBezTo>
                  <a:close/>
                  <a:moveTo>
                    <a:pt x="156" y="248"/>
                  </a:moveTo>
                  <a:cubicBezTo>
                    <a:pt x="150" y="251"/>
                    <a:pt x="144" y="249"/>
                    <a:pt x="139" y="245"/>
                  </a:cubicBezTo>
                  <a:cubicBezTo>
                    <a:pt x="147" y="243"/>
                    <a:pt x="153" y="237"/>
                    <a:pt x="161" y="236"/>
                  </a:cubicBezTo>
                  <a:cubicBezTo>
                    <a:pt x="161" y="236"/>
                    <a:pt x="161" y="236"/>
                    <a:pt x="161" y="235"/>
                  </a:cubicBezTo>
                  <a:cubicBezTo>
                    <a:pt x="162" y="240"/>
                    <a:pt x="160" y="245"/>
                    <a:pt x="156" y="248"/>
                  </a:cubicBezTo>
                  <a:close/>
                  <a:moveTo>
                    <a:pt x="10" y="63"/>
                  </a:moveTo>
                  <a:cubicBezTo>
                    <a:pt x="19" y="31"/>
                    <a:pt x="51" y="9"/>
                    <a:pt x="84" y="11"/>
                  </a:cubicBezTo>
                  <a:cubicBezTo>
                    <a:pt x="123" y="13"/>
                    <a:pt x="144" y="58"/>
                    <a:pt x="148" y="92"/>
                  </a:cubicBezTo>
                  <a:cubicBezTo>
                    <a:pt x="149" y="112"/>
                    <a:pt x="142" y="131"/>
                    <a:pt x="140" y="151"/>
                  </a:cubicBezTo>
                  <a:cubicBezTo>
                    <a:pt x="139" y="170"/>
                    <a:pt x="145" y="188"/>
                    <a:pt x="151" y="205"/>
                  </a:cubicBezTo>
                  <a:cubicBezTo>
                    <a:pt x="151" y="206"/>
                    <a:pt x="151" y="206"/>
                    <a:pt x="151" y="207"/>
                  </a:cubicBezTo>
                  <a:cubicBezTo>
                    <a:pt x="151" y="207"/>
                    <a:pt x="151" y="208"/>
                    <a:pt x="151" y="208"/>
                  </a:cubicBezTo>
                  <a:cubicBezTo>
                    <a:pt x="150" y="208"/>
                    <a:pt x="150" y="208"/>
                    <a:pt x="149" y="209"/>
                  </a:cubicBezTo>
                  <a:cubicBezTo>
                    <a:pt x="140" y="190"/>
                    <a:pt x="133" y="170"/>
                    <a:pt x="125" y="150"/>
                  </a:cubicBezTo>
                  <a:cubicBezTo>
                    <a:pt x="122" y="140"/>
                    <a:pt x="118" y="131"/>
                    <a:pt x="115" y="121"/>
                  </a:cubicBezTo>
                  <a:cubicBezTo>
                    <a:pt x="113" y="114"/>
                    <a:pt x="111" y="109"/>
                    <a:pt x="113" y="103"/>
                  </a:cubicBezTo>
                  <a:cubicBezTo>
                    <a:pt x="118" y="102"/>
                    <a:pt x="122" y="99"/>
                    <a:pt x="121" y="94"/>
                  </a:cubicBezTo>
                  <a:cubicBezTo>
                    <a:pt x="121" y="92"/>
                    <a:pt x="119" y="88"/>
                    <a:pt x="116" y="90"/>
                  </a:cubicBezTo>
                  <a:cubicBezTo>
                    <a:pt x="112" y="91"/>
                    <a:pt x="111" y="95"/>
                    <a:pt x="110" y="99"/>
                  </a:cubicBezTo>
                  <a:cubicBezTo>
                    <a:pt x="108" y="98"/>
                    <a:pt x="107" y="97"/>
                    <a:pt x="106" y="96"/>
                  </a:cubicBezTo>
                  <a:cubicBezTo>
                    <a:pt x="110" y="92"/>
                    <a:pt x="113" y="87"/>
                    <a:pt x="113" y="81"/>
                  </a:cubicBezTo>
                  <a:cubicBezTo>
                    <a:pt x="113" y="79"/>
                    <a:pt x="112" y="72"/>
                    <a:pt x="108" y="73"/>
                  </a:cubicBezTo>
                  <a:cubicBezTo>
                    <a:pt x="101" y="74"/>
                    <a:pt x="99" y="85"/>
                    <a:pt x="101" y="93"/>
                  </a:cubicBezTo>
                  <a:cubicBezTo>
                    <a:pt x="98" y="95"/>
                    <a:pt x="94" y="95"/>
                    <a:pt x="91" y="93"/>
                  </a:cubicBezTo>
                  <a:cubicBezTo>
                    <a:pt x="93" y="88"/>
                    <a:pt x="92" y="82"/>
                    <a:pt x="90" y="78"/>
                  </a:cubicBezTo>
                  <a:cubicBezTo>
                    <a:pt x="89" y="76"/>
                    <a:pt x="86" y="72"/>
                    <a:pt x="83" y="74"/>
                  </a:cubicBezTo>
                  <a:cubicBezTo>
                    <a:pt x="79" y="76"/>
                    <a:pt x="80" y="80"/>
                    <a:pt x="80" y="83"/>
                  </a:cubicBezTo>
                  <a:cubicBezTo>
                    <a:pt x="80" y="88"/>
                    <a:pt x="83" y="92"/>
                    <a:pt x="86" y="95"/>
                  </a:cubicBezTo>
                  <a:cubicBezTo>
                    <a:pt x="86" y="95"/>
                    <a:pt x="86" y="96"/>
                    <a:pt x="86" y="97"/>
                  </a:cubicBezTo>
                  <a:cubicBezTo>
                    <a:pt x="84" y="102"/>
                    <a:pt x="77" y="101"/>
                    <a:pt x="72" y="100"/>
                  </a:cubicBezTo>
                  <a:cubicBezTo>
                    <a:pt x="71" y="98"/>
                    <a:pt x="70" y="96"/>
                    <a:pt x="69" y="94"/>
                  </a:cubicBezTo>
                  <a:cubicBezTo>
                    <a:pt x="67" y="91"/>
                    <a:pt x="64" y="87"/>
                    <a:pt x="60" y="86"/>
                  </a:cubicBezTo>
                  <a:cubicBezTo>
                    <a:pt x="57" y="86"/>
                    <a:pt x="54" y="90"/>
                    <a:pt x="54" y="93"/>
                  </a:cubicBezTo>
                  <a:cubicBezTo>
                    <a:pt x="56" y="98"/>
                    <a:pt x="59" y="100"/>
                    <a:pt x="63" y="102"/>
                  </a:cubicBezTo>
                  <a:cubicBezTo>
                    <a:pt x="65" y="102"/>
                    <a:pt x="66" y="103"/>
                    <a:pt x="68" y="103"/>
                  </a:cubicBezTo>
                  <a:cubicBezTo>
                    <a:pt x="68" y="103"/>
                    <a:pt x="68" y="103"/>
                    <a:pt x="68" y="103"/>
                  </a:cubicBezTo>
                  <a:cubicBezTo>
                    <a:pt x="68" y="108"/>
                    <a:pt x="66" y="110"/>
                    <a:pt x="63" y="112"/>
                  </a:cubicBezTo>
                  <a:cubicBezTo>
                    <a:pt x="56" y="107"/>
                    <a:pt x="48" y="103"/>
                    <a:pt x="42" y="107"/>
                  </a:cubicBezTo>
                  <a:cubicBezTo>
                    <a:pt x="40" y="109"/>
                    <a:pt x="40" y="114"/>
                    <a:pt x="43" y="116"/>
                  </a:cubicBezTo>
                  <a:cubicBezTo>
                    <a:pt x="47" y="120"/>
                    <a:pt x="54" y="119"/>
                    <a:pt x="59" y="118"/>
                  </a:cubicBezTo>
                  <a:cubicBezTo>
                    <a:pt x="60" y="118"/>
                    <a:pt x="62" y="118"/>
                    <a:pt x="63" y="117"/>
                  </a:cubicBezTo>
                  <a:cubicBezTo>
                    <a:pt x="64" y="118"/>
                    <a:pt x="64" y="119"/>
                    <a:pt x="65" y="119"/>
                  </a:cubicBezTo>
                  <a:cubicBezTo>
                    <a:pt x="80" y="130"/>
                    <a:pt x="92" y="144"/>
                    <a:pt x="103" y="159"/>
                  </a:cubicBezTo>
                  <a:cubicBezTo>
                    <a:pt x="115" y="176"/>
                    <a:pt x="124" y="197"/>
                    <a:pt x="129" y="218"/>
                  </a:cubicBezTo>
                  <a:cubicBezTo>
                    <a:pt x="129" y="218"/>
                    <a:pt x="129" y="218"/>
                    <a:pt x="129" y="219"/>
                  </a:cubicBezTo>
                  <a:cubicBezTo>
                    <a:pt x="128" y="219"/>
                    <a:pt x="127" y="220"/>
                    <a:pt x="126" y="220"/>
                  </a:cubicBezTo>
                  <a:cubicBezTo>
                    <a:pt x="117" y="204"/>
                    <a:pt x="108" y="190"/>
                    <a:pt x="91" y="180"/>
                  </a:cubicBezTo>
                  <a:cubicBezTo>
                    <a:pt x="74" y="170"/>
                    <a:pt x="54" y="164"/>
                    <a:pt x="39" y="151"/>
                  </a:cubicBezTo>
                  <a:cubicBezTo>
                    <a:pt x="14" y="130"/>
                    <a:pt x="2" y="95"/>
                    <a:pt x="10" y="63"/>
                  </a:cubicBezTo>
                  <a:close/>
                  <a:moveTo>
                    <a:pt x="115" y="97"/>
                  </a:moveTo>
                  <a:cubicBezTo>
                    <a:pt x="115" y="97"/>
                    <a:pt x="115" y="97"/>
                    <a:pt x="115" y="97"/>
                  </a:cubicBezTo>
                  <a:cubicBezTo>
                    <a:pt x="117" y="94"/>
                    <a:pt x="118" y="95"/>
                    <a:pt x="115" y="97"/>
                  </a:cubicBezTo>
                  <a:close/>
                  <a:moveTo>
                    <a:pt x="104" y="91"/>
                  </a:moveTo>
                  <a:cubicBezTo>
                    <a:pt x="104" y="87"/>
                    <a:pt x="105" y="83"/>
                    <a:pt x="106" y="80"/>
                  </a:cubicBezTo>
                  <a:cubicBezTo>
                    <a:pt x="108" y="76"/>
                    <a:pt x="109" y="82"/>
                    <a:pt x="109" y="83"/>
                  </a:cubicBezTo>
                  <a:cubicBezTo>
                    <a:pt x="108" y="86"/>
                    <a:pt x="106" y="89"/>
                    <a:pt x="104" y="91"/>
                  </a:cubicBezTo>
                  <a:close/>
                  <a:moveTo>
                    <a:pt x="67" y="98"/>
                  </a:moveTo>
                  <a:cubicBezTo>
                    <a:pt x="65" y="98"/>
                    <a:pt x="64" y="97"/>
                    <a:pt x="63" y="97"/>
                  </a:cubicBezTo>
                  <a:cubicBezTo>
                    <a:pt x="63" y="96"/>
                    <a:pt x="62" y="96"/>
                    <a:pt x="61" y="96"/>
                  </a:cubicBezTo>
                  <a:cubicBezTo>
                    <a:pt x="60" y="95"/>
                    <a:pt x="60" y="93"/>
                    <a:pt x="61" y="92"/>
                  </a:cubicBezTo>
                  <a:cubicBezTo>
                    <a:pt x="63" y="92"/>
                    <a:pt x="64" y="94"/>
                    <a:pt x="65" y="95"/>
                  </a:cubicBezTo>
                  <a:cubicBezTo>
                    <a:pt x="65" y="96"/>
                    <a:pt x="66" y="97"/>
                    <a:pt x="67" y="98"/>
                  </a:cubicBezTo>
                  <a:close/>
                  <a:moveTo>
                    <a:pt x="58" y="114"/>
                  </a:moveTo>
                  <a:cubicBezTo>
                    <a:pt x="58" y="114"/>
                    <a:pt x="57" y="114"/>
                    <a:pt x="57" y="114"/>
                  </a:cubicBezTo>
                  <a:cubicBezTo>
                    <a:pt x="55" y="115"/>
                    <a:pt x="53" y="115"/>
                    <a:pt x="51" y="115"/>
                  </a:cubicBezTo>
                  <a:cubicBezTo>
                    <a:pt x="50" y="115"/>
                    <a:pt x="50" y="115"/>
                    <a:pt x="49" y="114"/>
                  </a:cubicBezTo>
                  <a:cubicBezTo>
                    <a:pt x="47" y="114"/>
                    <a:pt x="46" y="113"/>
                    <a:pt x="46" y="110"/>
                  </a:cubicBezTo>
                  <a:cubicBezTo>
                    <a:pt x="50" y="109"/>
                    <a:pt x="54" y="111"/>
                    <a:pt x="58" y="11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Freeform 225"/>
            <p:cNvSpPr>
              <a:spLocks noEditPoints="1"/>
            </p:cNvSpPr>
            <p:nvPr/>
          </p:nvSpPr>
          <p:spPr bwMode="auto">
            <a:xfrm>
              <a:off x="9966571" y="4149159"/>
              <a:ext cx="334963" cy="542925"/>
            </a:xfrm>
            <a:custGeom>
              <a:avLst/>
              <a:gdLst>
                <a:gd name="T0" fmla="*/ 9 w 79"/>
                <a:gd name="T1" fmla="*/ 103 h 128"/>
                <a:gd name="T2" fmla="*/ 12 w 79"/>
                <a:gd name="T3" fmla="*/ 125 h 128"/>
                <a:gd name="T4" fmla="*/ 27 w 79"/>
                <a:gd name="T5" fmla="*/ 109 h 128"/>
                <a:gd name="T6" fmla="*/ 64 w 79"/>
                <a:gd name="T7" fmla="*/ 64 h 128"/>
                <a:gd name="T8" fmla="*/ 35 w 79"/>
                <a:gd name="T9" fmla="*/ 2 h 128"/>
                <a:gd name="T10" fmla="*/ 3 w 79"/>
                <a:gd name="T11" fmla="*/ 60 h 128"/>
                <a:gd name="T12" fmla="*/ 25 w 79"/>
                <a:gd name="T13" fmla="*/ 78 h 128"/>
                <a:gd name="T14" fmla="*/ 25 w 79"/>
                <a:gd name="T15" fmla="*/ 46 h 128"/>
                <a:gd name="T16" fmla="*/ 33 w 79"/>
                <a:gd name="T17" fmla="*/ 48 h 128"/>
                <a:gd name="T18" fmla="*/ 43 w 79"/>
                <a:gd name="T19" fmla="*/ 52 h 128"/>
                <a:gd name="T20" fmla="*/ 44 w 79"/>
                <a:gd name="T21" fmla="*/ 56 h 128"/>
                <a:gd name="T22" fmla="*/ 33 w 79"/>
                <a:gd name="T23" fmla="*/ 75 h 128"/>
                <a:gd name="T24" fmla="*/ 15 w 79"/>
                <a:gd name="T25" fmla="*/ 105 h 128"/>
                <a:gd name="T26" fmla="*/ 40 w 79"/>
                <a:gd name="T27" fmla="*/ 43 h 128"/>
                <a:gd name="T28" fmla="*/ 43 w 79"/>
                <a:gd name="T29" fmla="*/ 41 h 128"/>
                <a:gd name="T30" fmla="*/ 40 w 79"/>
                <a:gd name="T31" fmla="*/ 44 h 128"/>
                <a:gd name="T32" fmla="*/ 24 w 79"/>
                <a:gd name="T33" fmla="*/ 110 h 128"/>
                <a:gd name="T34" fmla="*/ 22 w 79"/>
                <a:gd name="T35" fmla="*/ 114 h 128"/>
                <a:gd name="T36" fmla="*/ 10 w 79"/>
                <a:gd name="T37" fmla="*/ 105 h 128"/>
                <a:gd name="T38" fmla="*/ 20 w 79"/>
                <a:gd name="T39" fmla="*/ 119 h 128"/>
                <a:gd name="T40" fmla="*/ 9 w 79"/>
                <a:gd name="T41" fmla="*/ 115 h 128"/>
                <a:gd name="T42" fmla="*/ 8 w 79"/>
                <a:gd name="T43" fmla="*/ 111 h 128"/>
                <a:gd name="T44" fmla="*/ 22 w 79"/>
                <a:gd name="T45" fmla="*/ 116 h 128"/>
                <a:gd name="T46" fmla="*/ 13 w 79"/>
                <a:gd name="T47" fmla="*/ 123 h 128"/>
                <a:gd name="T48" fmla="*/ 19 w 79"/>
                <a:gd name="T49" fmla="*/ 121 h 128"/>
                <a:gd name="T50" fmla="*/ 13 w 79"/>
                <a:gd name="T51" fmla="*/ 123 h 128"/>
                <a:gd name="T52" fmla="*/ 65 w 79"/>
                <a:gd name="T53" fmla="*/ 15 h 128"/>
                <a:gd name="T54" fmla="*/ 39 w 79"/>
                <a:gd name="T55" fmla="*/ 84 h 128"/>
                <a:gd name="T56" fmla="*/ 25 w 79"/>
                <a:gd name="T57" fmla="*/ 107 h 128"/>
                <a:gd name="T58" fmla="*/ 23 w 79"/>
                <a:gd name="T59" fmla="*/ 107 h 128"/>
                <a:gd name="T60" fmla="*/ 40 w 79"/>
                <a:gd name="T61" fmla="*/ 64 h 128"/>
                <a:gd name="T62" fmla="*/ 51 w 79"/>
                <a:gd name="T63" fmla="*/ 57 h 128"/>
                <a:gd name="T64" fmla="*/ 46 w 79"/>
                <a:gd name="T65" fmla="*/ 55 h 128"/>
                <a:gd name="T66" fmla="*/ 52 w 79"/>
                <a:gd name="T67" fmla="*/ 50 h 128"/>
                <a:gd name="T68" fmla="*/ 44 w 79"/>
                <a:gd name="T69" fmla="*/ 50 h 128"/>
                <a:gd name="T70" fmla="*/ 45 w 79"/>
                <a:gd name="T71" fmla="*/ 41 h 128"/>
                <a:gd name="T72" fmla="*/ 40 w 79"/>
                <a:gd name="T73" fmla="*/ 39 h 128"/>
                <a:gd name="T74" fmla="*/ 38 w 79"/>
                <a:gd name="T75" fmla="*/ 46 h 128"/>
                <a:gd name="T76" fmla="*/ 33 w 79"/>
                <a:gd name="T77" fmla="*/ 40 h 128"/>
                <a:gd name="T78" fmla="*/ 28 w 79"/>
                <a:gd name="T79" fmla="*/ 35 h 128"/>
                <a:gd name="T80" fmla="*/ 29 w 79"/>
                <a:gd name="T81" fmla="*/ 43 h 128"/>
                <a:gd name="T82" fmla="*/ 24 w 79"/>
                <a:gd name="T83" fmla="*/ 44 h 128"/>
                <a:gd name="T84" fmla="*/ 16 w 79"/>
                <a:gd name="T85" fmla="*/ 39 h 128"/>
                <a:gd name="T86" fmla="*/ 23 w 79"/>
                <a:gd name="T87" fmla="*/ 46 h 128"/>
                <a:gd name="T88" fmla="*/ 23 w 79"/>
                <a:gd name="T89" fmla="*/ 74 h 128"/>
                <a:gd name="T90" fmla="*/ 13 w 79"/>
                <a:gd name="T91" fmla="*/ 104 h 128"/>
                <a:gd name="T92" fmla="*/ 12 w 79"/>
                <a:gd name="T93" fmla="*/ 78 h 128"/>
                <a:gd name="T94" fmla="*/ 22 w 79"/>
                <a:gd name="T95" fmla="*/ 9 h 128"/>
                <a:gd name="T96" fmla="*/ 48 w 79"/>
                <a:gd name="T97" fmla="*/ 56 h 128"/>
                <a:gd name="T98" fmla="*/ 46 w 79"/>
                <a:gd name="T99" fmla="*/ 50 h 128"/>
                <a:gd name="T100" fmla="*/ 50 w 79"/>
                <a:gd name="T101" fmla="*/ 49 h 128"/>
                <a:gd name="T102" fmla="*/ 30 w 79"/>
                <a:gd name="T103" fmla="*/ 40 h 128"/>
                <a:gd name="T104" fmla="*/ 29 w 79"/>
                <a:gd name="T105" fmla="*/ 38 h 128"/>
                <a:gd name="T106" fmla="*/ 31 w 79"/>
                <a:gd name="T107" fmla="*/ 38 h 128"/>
                <a:gd name="T108" fmla="*/ 22 w 79"/>
                <a:gd name="T109" fmla="*/ 43 h 128"/>
                <a:gd name="T110" fmla="*/ 19 w 79"/>
                <a:gd name="T111" fmla="*/ 41 h 128"/>
                <a:gd name="T112" fmla="*/ 19 w 79"/>
                <a:gd name="T113" fmla="*/ 3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128">
                  <a:moveTo>
                    <a:pt x="11" y="81"/>
                  </a:moveTo>
                  <a:cubicBezTo>
                    <a:pt x="13" y="88"/>
                    <a:pt x="11" y="96"/>
                    <a:pt x="9" y="103"/>
                  </a:cubicBezTo>
                  <a:cubicBezTo>
                    <a:pt x="9" y="103"/>
                    <a:pt x="8" y="103"/>
                    <a:pt x="8" y="104"/>
                  </a:cubicBezTo>
                  <a:cubicBezTo>
                    <a:pt x="6" y="110"/>
                    <a:pt x="3" y="122"/>
                    <a:pt x="12" y="125"/>
                  </a:cubicBezTo>
                  <a:cubicBezTo>
                    <a:pt x="20" y="128"/>
                    <a:pt x="24" y="116"/>
                    <a:pt x="26" y="109"/>
                  </a:cubicBezTo>
                  <a:cubicBezTo>
                    <a:pt x="26" y="109"/>
                    <a:pt x="26" y="109"/>
                    <a:pt x="27" y="109"/>
                  </a:cubicBezTo>
                  <a:cubicBezTo>
                    <a:pt x="31" y="99"/>
                    <a:pt x="36" y="89"/>
                    <a:pt x="44" y="82"/>
                  </a:cubicBezTo>
                  <a:cubicBezTo>
                    <a:pt x="51" y="76"/>
                    <a:pt x="59" y="72"/>
                    <a:pt x="64" y="64"/>
                  </a:cubicBezTo>
                  <a:cubicBezTo>
                    <a:pt x="73" y="52"/>
                    <a:pt x="79" y="33"/>
                    <a:pt x="71" y="19"/>
                  </a:cubicBezTo>
                  <a:cubicBezTo>
                    <a:pt x="64" y="6"/>
                    <a:pt x="48" y="1"/>
                    <a:pt x="35" y="2"/>
                  </a:cubicBezTo>
                  <a:cubicBezTo>
                    <a:pt x="21" y="4"/>
                    <a:pt x="10" y="15"/>
                    <a:pt x="4" y="28"/>
                  </a:cubicBezTo>
                  <a:cubicBezTo>
                    <a:pt x="0" y="38"/>
                    <a:pt x="0" y="49"/>
                    <a:pt x="3" y="60"/>
                  </a:cubicBezTo>
                  <a:cubicBezTo>
                    <a:pt x="5" y="67"/>
                    <a:pt x="9" y="74"/>
                    <a:pt x="11" y="81"/>
                  </a:cubicBezTo>
                  <a:close/>
                  <a:moveTo>
                    <a:pt x="25" y="78"/>
                  </a:moveTo>
                  <a:cubicBezTo>
                    <a:pt x="26" y="68"/>
                    <a:pt x="27" y="58"/>
                    <a:pt x="25" y="49"/>
                  </a:cubicBezTo>
                  <a:cubicBezTo>
                    <a:pt x="25" y="48"/>
                    <a:pt x="25" y="47"/>
                    <a:pt x="25" y="46"/>
                  </a:cubicBezTo>
                  <a:cubicBezTo>
                    <a:pt x="27" y="47"/>
                    <a:pt x="29" y="46"/>
                    <a:pt x="30" y="44"/>
                  </a:cubicBezTo>
                  <a:cubicBezTo>
                    <a:pt x="31" y="46"/>
                    <a:pt x="32" y="47"/>
                    <a:pt x="33" y="48"/>
                  </a:cubicBezTo>
                  <a:cubicBezTo>
                    <a:pt x="35" y="49"/>
                    <a:pt x="37" y="48"/>
                    <a:pt x="39" y="48"/>
                  </a:cubicBezTo>
                  <a:cubicBezTo>
                    <a:pt x="40" y="49"/>
                    <a:pt x="41" y="51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3" y="54"/>
                    <a:pt x="43" y="55"/>
                    <a:pt x="44" y="56"/>
                  </a:cubicBezTo>
                  <a:cubicBezTo>
                    <a:pt x="42" y="57"/>
                    <a:pt x="41" y="59"/>
                    <a:pt x="39" y="61"/>
                  </a:cubicBezTo>
                  <a:cubicBezTo>
                    <a:pt x="37" y="66"/>
                    <a:pt x="35" y="70"/>
                    <a:pt x="33" y="75"/>
                  </a:cubicBezTo>
                  <a:cubicBezTo>
                    <a:pt x="29" y="86"/>
                    <a:pt x="25" y="96"/>
                    <a:pt x="21" y="107"/>
                  </a:cubicBezTo>
                  <a:cubicBezTo>
                    <a:pt x="19" y="106"/>
                    <a:pt x="17" y="105"/>
                    <a:pt x="15" y="105"/>
                  </a:cubicBezTo>
                  <a:cubicBezTo>
                    <a:pt x="20" y="96"/>
                    <a:pt x="23" y="87"/>
                    <a:pt x="25" y="78"/>
                  </a:cubicBezTo>
                  <a:close/>
                  <a:moveTo>
                    <a:pt x="40" y="43"/>
                  </a:moveTo>
                  <a:cubicBezTo>
                    <a:pt x="41" y="42"/>
                    <a:pt x="41" y="41"/>
                    <a:pt x="42" y="40"/>
                  </a:cubicBezTo>
                  <a:cubicBezTo>
                    <a:pt x="43" y="38"/>
                    <a:pt x="43" y="40"/>
                    <a:pt x="43" y="41"/>
                  </a:cubicBezTo>
                  <a:cubicBezTo>
                    <a:pt x="42" y="42"/>
                    <a:pt x="42" y="43"/>
                    <a:pt x="41" y="43"/>
                  </a:cubicBezTo>
                  <a:cubicBezTo>
                    <a:pt x="41" y="44"/>
                    <a:pt x="41" y="44"/>
                    <a:pt x="40" y="44"/>
                  </a:cubicBezTo>
                  <a:cubicBezTo>
                    <a:pt x="40" y="44"/>
                    <a:pt x="40" y="44"/>
                    <a:pt x="40" y="43"/>
                  </a:cubicBezTo>
                  <a:close/>
                  <a:moveTo>
                    <a:pt x="24" y="110"/>
                  </a:moveTo>
                  <a:cubicBezTo>
                    <a:pt x="23" y="111"/>
                    <a:pt x="23" y="113"/>
                    <a:pt x="22" y="114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17" y="112"/>
                    <a:pt x="13" y="111"/>
                    <a:pt x="9" y="109"/>
                  </a:cubicBezTo>
                  <a:cubicBezTo>
                    <a:pt x="9" y="108"/>
                    <a:pt x="10" y="106"/>
                    <a:pt x="10" y="105"/>
                  </a:cubicBezTo>
                  <a:cubicBezTo>
                    <a:pt x="14" y="107"/>
                    <a:pt x="19" y="108"/>
                    <a:pt x="24" y="110"/>
                  </a:cubicBezTo>
                  <a:close/>
                  <a:moveTo>
                    <a:pt x="20" y="119"/>
                  </a:moveTo>
                  <a:cubicBezTo>
                    <a:pt x="20" y="119"/>
                    <a:pt x="20" y="119"/>
                    <a:pt x="20" y="119"/>
                  </a:cubicBezTo>
                  <a:cubicBezTo>
                    <a:pt x="17" y="117"/>
                    <a:pt x="12" y="117"/>
                    <a:pt x="9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114"/>
                    <a:pt x="8" y="112"/>
                    <a:pt x="8" y="111"/>
                  </a:cubicBezTo>
                  <a:cubicBezTo>
                    <a:pt x="13" y="113"/>
                    <a:pt x="17" y="114"/>
                    <a:pt x="21" y="116"/>
                  </a:cubicBezTo>
                  <a:cubicBezTo>
                    <a:pt x="21" y="116"/>
                    <a:pt x="22" y="116"/>
                    <a:pt x="22" y="116"/>
                  </a:cubicBezTo>
                  <a:cubicBezTo>
                    <a:pt x="21" y="117"/>
                    <a:pt x="21" y="118"/>
                    <a:pt x="20" y="119"/>
                  </a:cubicBezTo>
                  <a:close/>
                  <a:moveTo>
                    <a:pt x="13" y="123"/>
                  </a:moveTo>
                  <a:cubicBezTo>
                    <a:pt x="9" y="123"/>
                    <a:pt x="8" y="120"/>
                    <a:pt x="8" y="117"/>
                  </a:cubicBezTo>
                  <a:cubicBezTo>
                    <a:pt x="11" y="119"/>
                    <a:pt x="16" y="119"/>
                    <a:pt x="19" y="12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17" y="123"/>
                    <a:pt x="15" y="124"/>
                    <a:pt x="13" y="123"/>
                  </a:cubicBezTo>
                  <a:close/>
                  <a:moveTo>
                    <a:pt x="22" y="9"/>
                  </a:moveTo>
                  <a:cubicBezTo>
                    <a:pt x="35" y="0"/>
                    <a:pt x="54" y="3"/>
                    <a:pt x="65" y="15"/>
                  </a:cubicBezTo>
                  <a:cubicBezTo>
                    <a:pt x="78" y="29"/>
                    <a:pt x="71" y="52"/>
                    <a:pt x="61" y="65"/>
                  </a:cubicBezTo>
                  <a:cubicBezTo>
                    <a:pt x="55" y="73"/>
                    <a:pt x="46" y="77"/>
                    <a:pt x="39" y="84"/>
                  </a:cubicBezTo>
                  <a:cubicBezTo>
                    <a:pt x="33" y="90"/>
                    <a:pt x="29" y="98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5" y="107"/>
                    <a:pt x="24" y="107"/>
                    <a:pt x="24" y="107"/>
                  </a:cubicBezTo>
                  <a:cubicBezTo>
                    <a:pt x="24" y="107"/>
                    <a:pt x="24" y="107"/>
                    <a:pt x="23" y="107"/>
                  </a:cubicBezTo>
                  <a:cubicBezTo>
                    <a:pt x="26" y="97"/>
                    <a:pt x="30" y="88"/>
                    <a:pt x="34" y="78"/>
                  </a:cubicBezTo>
                  <a:cubicBezTo>
                    <a:pt x="36" y="74"/>
                    <a:pt x="38" y="69"/>
                    <a:pt x="40" y="64"/>
                  </a:cubicBezTo>
                  <a:cubicBezTo>
                    <a:pt x="42" y="61"/>
                    <a:pt x="43" y="59"/>
                    <a:pt x="45" y="57"/>
                  </a:cubicBezTo>
                  <a:cubicBezTo>
                    <a:pt x="47" y="58"/>
                    <a:pt x="50" y="59"/>
                    <a:pt x="51" y="57"/>
                  </a:cubicBezTo>
                  <a:cubicBezTo>
                    <a:pt x="52" y="56"/>
                    <a:pt x="52" y="54"/>
                    <a:pt x="51" y="54"/>
                  </a:cubicBezTo>
                  <a:cubicBezTo>
                    <a:pt x="49" y="53"/>
                    <a:pt x="47" y="54"/>
                    <a:pt x="46" y="55"/>
                  </a:cubicBezTo>
                  <a:cubicBezTo>
                    <a:pt x="45" y="54"/>
                    <a:pt x="45" y="53"/>
                    <a:pt x="45" y="52"/>
                  </a:cubicBezTo>
                  <a:cubicBezTo>
                    <a:pt x="48" y="53"/>
                    <a:pt x="51" y="51"/>
                    <a:pt x="52" y="50"/>
                  </a:cubicBezTo>
                  <a:cubicBezTo>
                    <a:pt x="53" y="49"/>
                    <a:pt x="55" y="46"/>
                    <a:pt x="54" y="45"/>
                  </a:cubicBezTo>
                  <a:cubicBezTo>
                    <a:pt x="51" y="43"/>
                    <a:pt x="46" y="47"/>
                    <a:pt x="44" y="50"/>
                  </a:cubicBezTo>
                  <a:cubicBezTo>
                    <a:pt x="43" y="49"/>
                    <a:pt x="41" y="48"/>
                    <a:pt x="41" y="47"/>
                  </a:cubicBezTo>
                  <a:cubicBezTo>
                    <a:pt x="43" y="45"/>
                    <a:pt x="45" y="43"/>
                    <a:pt x="45" y="41"/>
                  </a:cubicBezTo>
                  <a:cubicBezTo>
                    <a:pt x="46" y="40"/>
                    <a:pt x="46" y="37"/>
                    <a:pt x="44" y="37"/>
                  </a:cubicBezTo>
                  <a:cubicBezTo>
                    <a:pt x="42" y="37"/>
                    <a:pt x="41" y="38"/>
                    <a:pt x="40" y="39"/>
                  </a:cubicBezTo>
                  <a:cubicBezTo>
                    <a:pt x="39" y="41"/>
                    <a:pt x="38" y="43"/>
                    <a:pt x="38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5" y="47"/>
                    <a:pt x="33" y="45"/>
                    <a:pt x="32" y="43"/>
                  </a:cubicBezTo>
                  <a:cubicBezTo>
                    <a:pt x="32" y="42"/>
                    <a:pt x="32" y="41"/>
                    <a:pt x="33" y="40"/>
                  </a:cubicBezTo>
                  <a:cubicBezTo>
                    <a:pt x="33" y="38"/>
                    <a:pt x="33" y="36"/>
                    <a:pt x="32" y="34"/>
                  </a:cubicBezTo>
                  <a:cubicBezTo>
                    <a:pt x="31" y="33"/>
                    <a:pt x="28" y="33"/>
                    <a:pt x="28" y="35"/>
                  </a:cubicBezTo>
                  <a:cubicBezTo>
                    <a:pt x="26" y="37"/>
                    <a:pt x="27" y="39"/>
                    <a:pt x="28" y="40"/>
                  </a:cubicBezTo>
                  <a:cubicBezTo>
                    <a:pt x="28" y="41"/>
                    <a:pt x="29" y="42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8" y="44"/>
                    <a:pt x="26" y="45"/>
                    <a:pt x="24" y="44"/>
                  </a:cubicBezTo>
                  <a:cubicBezTo>
                    <a:pt x="24" y="40"/>
                    <a:pt x="22" y="36"/>
                    <a:pt x="19" y="36"/>
                  </a:cubicBezTo>
                  <a:cubicBezTo>
                    <a:pt x="17" y="35"/>
                    <a:pt x="15" y="37"/>
                    <a:pt x="16" y="39"/>
                  </a:cubicBezTo>
                  <a:cubicBezTo>
                    <a:pt x="16" y="42"/>
                    <a:pt x="19" y="44"/>
                    <a:pt x="21" y="45"/>
                  </a:cubicBezTo>
                  <a:cubicBezTo>
                    <a:pt x="21" y="46"/>
                    <a:pt x="22" y="46"/>
                    <a:pt x="23" y="46"/>
                  </a:cubicBezTo>
                  <a:cubicBezTo>
                    <a:pt x="23" y="46"/>
                    <a:pt x="23" y="47"/>
                    <a:pt x="23" y="47"/>
                  </a:cubicBezTo>
                  <a:cubicBezTo>
                    <a:pt x="25" y="56"/>
                    <a:pt x="24" y="65"/>
                    <a:pt x="23" y="74"/>
                  </a:cubicBezTo>
                  <a:cubicBezTo>
                    <a:pt x="22" y="84"/>
                    <a:pt x="18" y="95"/>
                    <a:pt x="13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1" y="104"/>
                  </a:cubicBezTo>
                  <a:cubicBezTo>
                    <a:pt x="14" y="95"/>
                    <a:pt x="15" y="87"/>
                    <a:pt x="12" y="78"/>
                  </a:cubicBezTo>
                  <a:cubicBezTo>
                    <a:pt x="9" y="69"/>
                    <a:pt x="4" y="60"/>
                    <a:pt x="3" y="50"/>
                  </a:cubicBezTo>
                  <a:cubicBezTo>
                    <a:pt x="1" y="35"/>
                    <a:pt x="8" y="18"/>
                    <a:pt x="22" y="9"/>
                  </a:cubicBezTo>
                  <a:close/>
                  <a:moveTo>
                    <a:pt x="48" y="56"/>
                  </a:moveTo>
                  <a:cubicBezTo>
                    <a:pt x="48" y="56"/>
                    <a:pt x="48" y="56"/>
                    <a:pt x="48" y="56"/>
                  </a:cubicBezTo>
                  <a:cubicBezTo>
                    <a:pt x="50" y="55"/>
                    <a:pt x="49" y="56"/>
                    <a:pt x="48" y="56"/>
                  </a:cubicBezTo>
                  <a:close/>
                  <a:moveTo>
                    <a:pt x="46" y="50"/>
                  </a:moveTo>
                  <a:cubicBezTo>
                    <a:pt x="47" y="49"/>
                    <a:pt x="49" y="48"/>
                    <a:pt x="50" y="47"/>
                  </a:cubicBezTo>
                  <a:cubicBezTo>
                    <a:pt x="53" y="46"/>
                    <a:pt x="51" y="48"/>
                    <a:pt x="50" y="49"/>
                  </a:cubicBezTo>
                  <a:cubicBezTo>
                    <a:pt x="49" y="50"/>
                    <a:pt x="48" y="50"/>
                    <a:pt x="46" y="50"/>
                  </a:cubicBezTo>
                  <a:close/>
                  <a:moveTo>
                    <a:pt x="30" y="40"/>
                  </a:moveTo>
                  <a:cubicBezTo>
                    <a:pt x="30" y="40"/>
                    <a:pt x="30" y="39"/>
                    <a:pt x="30" y="39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7"/>
                    <a:pt x="29" y="36"/>
                    <a:pt x="31" y="36"/>
                  </a:cubicBezTo>
                  <a:cubicBezTo>
                    <a:pt x="31" y="37"/>
                    <a:pt x="31" y="38"/>
                    <a:pt x="31" y="38"/>
                  </a:cubicBezTo>
                  <a:cubicBezTo>
                    <a:pt x="31" y="39"/>
                    <a:pt x="31" y="40"/>
                    <a:pt x="30" y="40"/>
                  </a:cubicBezTo>
                  <a:close/>
                  <a:moveTo>
                    <a:pt x="22" y="43"/>
                  </a:moveTo>
                  <a:cubicBezTo>
                    <a:pt x="22" y="43"/>
                    <a:pt x="22" y="43"/>
                    <a:pt x="21" y="43"/>
                  </a:cubicBezTo>
                  <a:cubicBezTo>
                    <a:pt x="21" y="42"/>
                    <a:pt x="20" y="42"/>
                    <a:pt x="19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39"/>
                    <a:pt x="19" y="38"/>
                  </a:cubicBezTo>
                  <a:cubicBezTo>
                    <a:pt x="21" y="39"/>
                    <a:pt x="21" y="41"/>
                    <a:pt x="22" y="4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Freeform 226"/>
            <p:cNvSpPr>
              <a:spLocks noEditPoints="1"/>
            </p:cNvSpPr>
            <p:nvPr/>
          </p:nvSpPr>
          <p:spPr bwMode="auto">
            <a:xfrm>
              <a:off x="7415458" y="5011172"/>
              <a:ext cx="779463" cy="987425"/>
            </a:xfrm>
            <a:custGeom>
              <a:avLst/>
              <a:gdLst>
                <a:gd name="T0" fmla="*/ 21 w 184"/>
                <a:gd name="T1" fmla="*/ 2 h 233"/>
                <a:gd name="T2" fmla="*/ 9 w 184"/>
                <a:gd name="T3" fmla="*/ 23 h 233"/>
                <a:gd name="T4" fmla="*/ 9 w 184"/>
                <a:gd name="T5" fmla="*/ 37 h 233"/>
                <a:gd name="T6" fmla="*/ 9 w 184"/>
                <a:gd name="T7" fmla="*/ 53 h 233"/>
                <a:gd name="T8" fmla="*/ 9 w 184"/>
                <a:gd name="T9" fmla="*/ 64 h 233"/>
                <a:gd name="T10" fmla="*/ 4 w 184"/>
                <a:gd name="T11" fmla="*/ 76 h 233"/>
                <a:gd name="T12" fmla="*/ 9 w 184"/>
                <a:gd name="T13" fmla="*/ 94 h 233"/>
                <a:gd name="T14" fmla="*/ 9 w 184"/>
                <a:gd name="T15" fmla="*/ 105 h 233"/>
                <a:gd name="T16" fmla="*/ 9 w 184"/>
                <a:gd name="T17" fmla="*/ 119 h 233"/>
                <a:gd name="T18" fmla="*/ 9 w 184"/>
                <a:gd name="T19" fmla="*/ 128 h 233"/>
                <a:gd name="T20" fmla="*/ 4 w 184"/>
                <a:gd name="T21" fmla="*/ 140 h 233"/>
                <a:gd name="T22" fmla="*/ 9 w 184"/>
                <a:gd name="T23" fmla="*/ 158 h 233"/>
                <a:gd name="T24" fmla="*/ 9 w 184"/>
                <a:gd name="T25" fmla="*/ 170 h 233"/>
                <a:gd name="T26" fmla="*/ 9 w 184"/>
                <a:gd name="T27" fmla="*/ 186 h 233"/>
                <a:gd name="T28" fmla="*/ 5 w 184"/>
                <a:gd name="T29" fmla="*/ 200 h 233"/>
                <a:gd name="T30" fmla="*/ 9 w 184"/>
                <a:gd name="T31" fmla="*/ 218 h 233"/>
                <a:gd name="T32" fmla="*/ 134 w 184"/>
                <a:gd name="T33" fmla="*/ 232 h 233"/>
                <a:gd name="T34" fmla="*/ 183 w 184"/>
                <a:gd name="T35" fmla="*/ 64 h 233"/>
                <a:gd name="T36" fmla="*/ 7 w 184"/>
                <a:gd name="T37" fmla="*/ 18 h 233"/>
                <a:gd name="T38" fmla="*/ 7 w 184"/>
                <a:gd name="T39" fmla="*/ 18 h 233"/>
                <a:gd name="T40" fmla="*/ 8 w 184"/>
                <a:gd name="T41" fmla="*/ 28 h 233"/>
                <a:gd name="T42" fmla="*/ 9 w 184"/>
                <a:gd name="T43" fmla="*/ 45 h 233"/>
                <a:gd name="T44" fmla="*/ 7 w 184"/>
                <a:gd name="T45" fmla="*/ 58 h 233"/>
                <a:gd name="T46" fmla="*/ 9 w 184"/>
                <a:gd name="T47" fmla="*/ 68 h 233"/>
                <a:gd name="T48" fmla="*/ 9 w 184"/>
                <a:gd name="T49" fmla="*/ 77 h 233"/>
                <a:gd name="T50" fmla="*/ 6 w 184"/>
                <a:gd name="T51" fmla="*/ 89 h 233"/>
                <a:gd name="T52" fmla="*/ 7 w 184"/>
                <a:gd name="T53" fmla="*/ 90 h 233"/>
                <a:gd name="T54" fmla="*/ 9 w 184"/>
                <a:gd name="T55" fmla="*/ 100 h 233"/>
                <a:gd name="T56" fmla="*/ 8 w 184"/>
                <a:gd name="T57" fmla="*/ 112 h 233"/>
                <a:gd name="T58" fmla="*/ 8 w 184"/>
                <a:gd name="T59" fmla="*/ 112 h 233"/>
                <a:gd name="T60" fmla="*/ 7 w 184"/>
                <a:gd name="T61" fmla="*/ 122 h 233"/>
                <a:gd name="T62" fmla="*/ 8 w 184"/>
                <a:gd name="T63" fmla="*/ 131 h 233"/>
                <a:gd name="T64" fmla="*/ 7 w 184"/>
                <a:gd name="T65" fmla="*/ 142 h 233"/>
                <a:gd name="T66" fmla="*/ 8 w 184"/>
                <a:gd name="T67" fmla="*/ 153 h 233"/>
                <a:gd name="T68" fmla="*/ 7 w 184"/>
                <a:gd name="T69" fmla="*/ 166 h 233"/>
                <a:gd name="T70" fmla="*/ 9 w 184"/>
                <a:gd name="T71" fmla="*/ 164 h 233"/>
                <a:gd name="T72" fmla="*/ 9 w 184"/>
                <a:gd name="T73" fmla="*/ 175 h 233"/>
                <a:gd name="T74" fmla="*/ 7 w 184"/>
                <a:gd name="T75" fmla="*/ 190 h 233"/>
                <a:gd name="T76" fmla="*/ 9 w 184"/>
                <a:gd name="T77" fmla="*/ 191 h 233"/>
                <a:gd name="T78" fmla="*/ 8 w 184"/>
                <a:gd name="T79" fmla="*/ 202 h 233"/>
                <a:gd name="T80" fmla="*/ 8 w 184"/>
                <a:gd name="T81" fmla="*/ 213 h 233"/>
                <a:gd name="T82" fmla="*/ 8 w 184"/>
                <a:gd name="T83" fmla="*/ 213 h 233"/>
                <a:gd name="T84" fmla="*/ 12 w 184"/>
                <a:gd name="T85" fmla="*/ 220 h 233"/>
                <a:gd name="T86" fmla="*/ 15 w 184"/>
                <a:gd name="T87" fmla="*/ 211 h 233"/>
                <a:gd name="T88" fmla="*/ 16 w 184"/>
                <a:gd name="T89" fmla="*/ 199 h 233"/>
                <a:gd name="T90" fmla="*/ 15 w 184"/>
                <a:gd name="T91" fmla="*/ 188 h 233"/>
                <a:gd name="T92" fmla="*/ 16 w 184"/>
                <a:gd name="T93" fmla="*/ 174 h 233"/>
                <a:gd name="T94" fmla="*/ 17 w 184"/>
                <a:gd name="T95" fmla="*/ 164 h 233"/>
                <a:gd name="T96" fmla="*/ 16 w 184"/>
                <a:gd name="T97" fmla="*/ 152 h 233"/>
                <a:gd name="T98" fmla="*/ 15 w 184"/>
                <a:gd name="T99" fmla="*/ 141 h 233"/>
                <a:gd name="T100" fmla="*/ 15 w 184"/>
                <a:gd name="T101" fmla="*/ 130 h 233"/>
                <a:gd name="T102" fmla="*/ 15 w 184"/>
                <a:gd name="T103" fmla="*/ 120 h 233"/>
                <a:gd name="T104" fmla="*/ 15 w 184"/>
                <a:gd name="T105" fmla="*/ 109 h 233"/>
                <a:gd name="T106" fmla="*/ 14 w 184"/>
                <a:gd name="T107" fmla="*/ 98 h 233"/>
                <a:gd name="T108" fmla="*/ 15 w 184"/>
                <a:gd name="T109" fmla="*/ 88 h 233"/>
                <a:gd name="T110" fmla="*/ 15 w 184"/>
                <a:gd name="T111" fmla="*/ 76 h 233"/>
                <a:gd name="T112" fmla="*/ 15 w 184"/>
                <a:gd name="T113" fmla="*/ 66 h 233"/>
                <a:gd name="T114" fmla="*/ 15 w 184"/>
                <a:gd name="T115" fmla="*/ 55 h 233"/>
                <a:gd name="T116" fmla="*/ 16 w 184"/>
                <a:gd name="T117" fmla="*/ 40 h 233"/>
                <a:gd name="T118" fmla="*/ 16 w 184"/>
                <a:gd name="T119" fmla="*/ 25 h 233"/>
                <a:gd name="T120" fmla="*/ 15 w 184"/>
                <a:gd name="T121" fmla="*/ 16 h 233"/>
                <a:gd name="T122" fmla="*/ 27 w 184"/>
                <a:gd name="T123" fmla="*/ 5 h 233"/>
                <a:gd name="T124" fmla="*/ 179 w 184"/>
                <a:gd name="T125" fmla="*/ 3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4" h="233">
                  <a:moveTo>
                    <a:pt x="158" y="2"/>
                  </a:moveTo>
                  <a:cubicBezTo>
                    <a:pt x="144" y="2"/>
                    <a:pt x="129" y="2"/>
                    <a:pt x="115" y="2"/>
                  </a:cubicBezTo>
                  <a:cubicBezTo>
                    <a:pt x="86" y="2"/>
                    <a:pt x="56" y="2"/>
                    <a:pt x="27" y="2"/>
                  </a:cubicBezTo>
                  <a:cubicBezTo>
                    <a:pt x="25" y="2"/>
                    <a:pt x="23" y="2"/>
                    <a:pt x="21" y="2"/>
                  </a:cubicBezTo>
                  <a:cubicBezTo>
                    <a:pt x="15" y="2"/>
                    <a:pt x="10" y="7"/>
                    <a:pt x="9" y="12"/>
                  </a:cubicBezTo>
                  <a:cubicBezTo>
                    <a:pt x="8" y="13"/>
                    <a:pt x="6" y="13"/>
                    <a:pt x="5" y="15"/>
                  </a:cubicBezTo>
                  <a:cubicBezTo>
                    <a:pt x="4" y="16"/>
                    <a:pt x="4" y="18"/>
                    <a:pt x="4" y="19"/>
                  </a:cubicBezTo>
                  <a:cubicBezTo>
                    <a:pt x="5" y="21"/>
                    <a:pt x="7" y="22"/>
                    <a:pt x="9" y="23"/>
                  </a:cubicBezTo>
                  <a:cubicBezTo>
                    <a:pt x="9" y="23"/>
                    <a:pt x="9" y="24"/>
                    <a:pt x="9" y="25"/>
                  </a:cubicBezTo>
                  <a:cubicBezTo>
                    <a:pt x="7" y="25"/>
                    <a:pt x="6" y="25"/>
                    <a:pt x="5" y="27"/>
                  </a:cubicBezTo>
                  <a:cubicBezTo>
                    <a:pt x="3" y="28"/>
                    <a:pt x="3" y="31"/>
                    <a:pt x="4" y="33"/>
                  </a:cubicBezTo>
                  <a:cubicBezTo>
                    <a:pt x="5" y="35"/>
                    <a:pt x="7" y="36"/>
                    <a:pt x="9" y="37"/>
                  </a:cubicBezTo>
                  <a:cubicBezTo>
                    <a:pt x="9" y="37"/>
                    <a:pt x="9" y="38"/>
                    <a:pt x="9" y="38"/>
                  </a:cubicBezTo>
                  <a:cubicBezTo>
                    <a:pt x="7" y="38"/>
                    <a:pt x="5" y="39"/>
                    <a:pt x="4" y="41"/>
                  </a:cubicBezTo>
                  <a:cubicBezTo>
                    <a:pt x="1" y="45"/>
                    <a:pt x="5" y="48"/>
                    <a:pt x="9" y="48"/>
                  </a:cubicBezTo>
                  <a:cubicBezTo>
                    <a:pt x="9" y="50"/>
                    <a:pt x="9" y="52"/>
                    <a:pt x="9" y="53"/>
                  </a:cubicBezTo>
                  <a:cubicBezTo>
                    <a:pt x="7" y="53"/>
                    <a:pt x="5" y="54"/>
                    <a:pt x="4" y="56"/>
                  </a:cubicBezTo>
                  <a:cubicBezTo>
                    <a:pt x="3" y="57"/>
                    <a:pt x="3" y="59"/>
                    <a:pt x="4" y="61"/>
                  </a:cubicBezTo>
                  <a:cubicBezTo>
                    <a:pt x="4" y="63"/>
                    <a:pt x="7" y="63"/>
                    <a:pt x="9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8" y="64"/>
                    <a:pt x="7" y="65"/>
                    <a:pt x="6" y="65"/>
                  </a:cubicBezTo>
                  <a:cubicBezTo>
                    <a:pt x="3" y="68"/>
                    <a:pt x="5" y="72"/>
                    <a:pt x="9" y="73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7" y="74"/>
                    <a:pt x="5" y="75"/>
                    <a:pt x="4" y="76"/>
                  </a:cubicBezTo>
                  <a:cubicBezTo>
                    <a:pt x="1" y="80"/>
                    <a:pt x="5" y="84"/>
                    <a:pt x="9" y="84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7" y="85"/>
                    <a:pt x="5" y="85"/>
                    <a:pt x="3" y="87"/>
                  </a:cubicBezTo>
                  <a:cubicBezTo>
                    <a:pt x="1" y="91"/>
                    <a:pt x="6" y="93"/>
                    <a:pt x="9" y="94"/>
                  </a:cubicBezTo>
                  <a:cubicBezTo>
                    <a:pt x="9" y="95"/>
                    <a:pt x="9" y="96"/>
                    <a:pt x="9" y="97"/>
                  </a:cubicBezTo>
                  <a:cubicBezTo>
                    <a:pt x="8" y="97"/>
                    <a:pt x="8" y="97"/>
                    <a:pt x="7" y="97"/>
                  </a:cubicBezTo>
                  <a:cubicBezTo>
                    <a:pt x="5" y="98"/>
                    <a:pt x="4" y="99"/>
                    <a:pt x="3" y="100"/>
                  </a:cubicBezTo>
                  <a:cubicBezTo>
                    <a:pt x="3" y="103"/>
                    <a:pt x="6" y="105"/>
                    <a:pt x="9" y="105"/>
                  </a:cubicBezTo>
                  <a:cubicBezTo>
                    <a:pt x="9" y="106"/>
                    <a:pt x="9" y="107"/>
                    <a:pt x="9" y="107"/>
                  </a:cubicBezTo>
                  <a:cubicBezTo>
                    <a:pt x="7" y="107"/>
                    <a:pt x="5" y="108"/>
                    <a:pt x="4" y="110"/>
                  </a:cubicBezTo>
                  <a:cubicBezTo>
                    <a:pt x="2" y="113"/>
                    <a:pt x="6" y="115"/>
                    <a:pt x="9" y="116"/>
                  </a:cubicBezTo>
                  <a:cubicBezTo>
                    <a:pt x="9" y="117"/>
                    <a:pt x="9" y="118"/>
                    <a:pt x="9" y="11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6" y="119"/>
                    <a:pt x="4" y="120"/>
                    <a:pt x="4" y="122"/>
                  </a:cubicBezTo>
                  <a:cubicBezTo>
                    <a:pt x="3" y="125"/>
                    <a:pt x="6" y="127"/>
                    <a:pt x="9" y="127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7" y="128"/>
                    <a:pt x="6" y="128"/>
                    <a:pt x="5" y="130"/>
                  </a:cubicBezTo>
                  <a:cubicBezTo>
                    <a:pt x="2" y="133"/>
                    <a:pt x="6" y="136"/>
                    <a:pt x="9" y="137"/>
                  </a:cubicBezTo>
                  <a:cubicBezTo>
                    <a:pt x="9" y="138"/>
                    <a:pt x="9" y="138"/>
                    <a:pt x="9" y="139"/>
                  </a:cubicBezTo>
                  <a:cubicBezTo>
                    <a:pt x="7" y="139"/>
                    <a:pt x="6" y="139"/>
                    <a:pt x="4" y="140"/>
                  </a:cubicBezTo>
                  <a:cubicBezTo>
                    <a:pt x="0" y="143"/>
                    <a:pt x="6" y="147"/>
                    <a:pt x="9" y="148"/>
                  </a:cubicBezTo>
                  <a:cubicBezTo>
                    <a:pt x="9" y="148"/>
                    <a:pt x="9" y="149"/>
                    <a:pt x="9" y="149"/>
                  </a:cubicBezTo>
                  <a:cubicBezTo>
                    <a:pt x="7" y="149"/>
                    <a:pt x="5" y="150"/>
                    <a:pt x="4" y="151"/>
                  </a:cubicBezTo>
                  <a:cubicBezTo>
                    <a:pt x="1" y="155"/>
                    <a:pt x="6" y="157"/>
                    <a:pt x="9" y="158"/>
                  </a:cubicBezTo>
                  <a:cubicBezTo>
                    <a:pt x="9" y="159"/>
                    <a:pt x="9" y="160"/>
                    <a:pt x="9" y="161"/>
                  </a:cubicBezTo>
                  <a:cubicBezTo>
                    <a:pt x="8" y="161"/>
                    <a:pt x="7" y="162"/>
                    <a:pt x="6" y="162"/>
                  </a:cubicBezTo>
                  <a:cubicBezTo>
                    <a:pt x="5" y="163"/>
                    <a:pt x="4" y="165"/>
                    <a:pt x="4" y="166"/>
                  </a:cubicBezTo>
                  <a:cubicBezTo>
                    <a:pt x="4" y="169"/>
                    <a:pt x="7" y="170"/>
                    <a:pt x="9" y="170"/>
                  </a:cubicBezTo>
                  <a:cubicBezTo>
                    <a:pt x="9" y="171"/>
                    <a:pt x="9" y="171"/>
                    <a:pt x="9" y="172"/>
                  </a:cubicBezTo>
                  <a:cubicBezTo>
                    <a:pt x="7" y="172"/>
                    <a:pt x="5" y="173"/>
                    <a:pt x="4" y="175"/>
                  </a:cubicBezTo>
                  <a:cubicBezTo>
                    <a:pt x="1" y="179"/>
                    <a:pt x="6" y="181"/>
                    <a:pt x="9" y="182"/>
                  </a:cubicBezTo>
                  <a:cubicBezTo>
                    <a:pt x="9" y="183"/>
                    <a:pt x="9" y="185"/>
                    <a:pt x="9" y="186"/>
                  </a:cubicBezTo>
                  <a:cubicBezTo>
                    <a:pt x="7" y="186"/>
                    <a:pt x="5" y="187"/>
                    <a:pt x="4" y="188"/>
                  </a:cubicBezTo>
                  <a:cubicBezTo>
                    <a:pt x="2" y="192"/>
                    <a:pt x="6" y="194"/>
                    <a:pt x="9" y="195"/>
                  </a:cubicBezTo>
                  <a:cubicBezTo>
                    <a:pt x="9" y="196"/>
                    <a:pt x="9" y="197"/>
                    <a:pt x="9" y="198"/>
                  </a:cubicBezTo>
                  <a:cubicBezTo>
                    <a:pt x="7" y="198"/>
                    <a:pt x="6" y="199"/>
                    <a:pt x="5" y="200"/>
                  </a:cubicBezTo>
                  <a:cubicBezTo>
                    <a:pt x="3" y="203"/>
                    <a:pt x="6" y="206"/>
                    <a:pt x="9" y="207"/>
                  </a:cubicBezTo>
                  <a:cubicBezTo>
                    <a:pt x="9" y="208"/>
                    <a:pt x="9" y="208"/>
                    <a:pt x="9" y="209"/>
                  </a:cubicBezTo>
                  <a:cubicBezTo>
                    <a:pt x="8" y="210"/>
                    <a:pt x="6" y="210"/>
                    <a:pt x="5" y="211"/>
                  </a:cubicBezTo>
                  <a:cubicBezTo>
                    <a:pt x="2" y="214"/>
                    <a:pt x="6" y="217"/>
                    <a:pt x="9" y="218"/>
                  </a:cubicBezTo>
                  <a:cubicBezTo>
                    <a:pt x="9" y="224"/>
                    <a:pt x="10" y="228"/>
                    <a:pt x="16" y="231"/>
                  </a:cubicBezTo>
                  <a:cubicBezTo>
                    <a:pt x="19" y="233"/>
                    <a:pt x="22" y="232"/>
                    <a:pt x="25" y="232"/>
                  </a:cubicBezTo>
                  <a:cubicBezTo>
                    <a:pt x="29" y="232"/>
                    <a:pt x="34" y="232"/>
                    <a:pt x="38" y="232"/>
                  </a:cubicBezTo>
                  <a:cubicBezTo>
                    <a:pt x="70" y="232"/>
                    <a:pt x="102" y="232"/>
                    <a:pt x="134" y="232"/>
                  </a:cubicBezTo>
                  <a:cubicBezTo>
                    <a:pt x="145" y="232"/>
                    <a:pt x="155" y="232"/>
                    <a:pt x="165" y="232"/>
                  </a:cubicBezTo>
                  <a:cubicBezTo>
                    <a:pt x="173" y="232"/>
                    <a:pt x="182" y="231"/>
                    <a:pt x="182" y="221"/>
                  </a:cubicBezTo>
                  <a:cubicBezTo>
                    <a:pt x="183" y="221"/>
                    <a:pt x="183" y="220"/>
                    <a:pt x="183" y="220"/>
                  </a:cubicBezTo>
                  <a:cubicBezTo>
                    <a:pt x="183" y="168"/>
                    <a:pt x="183" y="116"/>
                    <a:pt x="183" y="64"/>
                  </a:cubicBezTo>
                  <a:cubicBezTo>
                    <a:pt x="183" y="51"/>
                    <a:pt x="183" y="39"/>
                    <a:pt x="183" y="26"/>
                  </a:cubicBezTo>
                  <a:cubicBezTo>
                    <a:pt x="183" y="21"/>
                    <a:pt x="184" y="13"/>
                    <a:pt x="181" y="8"/>
                  </a:cubicBezTo>
                  <a:cubicBezTo>
                    <a:pt x="177" y="0"/>
                    <a:pt x="165" y="2"/>
                    <a:pt x="158" y="2"/>
                  </a:cubicBezTo>
                  <a:close/>
                  <a:moveTo>
                    <a:pt x="7" y="18"/>
                  </a:moveTo>
                  <a:cubicBezTo>
                    <a:pt x="7" y="18"/>
                    <a:pt x="7" y="17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9" y="17"/>
                    <a:pt x="9" y="18"/>
                    <a:pt x="9" y="19"/>
                  </a:cubicBezTo>
                  <a:cubicBezTo>
                    <a:pt x="8" y="19"/>
                    <a:pt x="7" y="19"/>
                    <a:pt x="7" y="18"/>
                  </a:cubicBezTo>
                  <a:close/>
                  <a:moveTo>
                    <a:pt x="8" y="28"/>
                  </a:moveTo>
                  <a:cubicBezTo>
                    <a:pt x="8" y="28"/>
                    <a:pt x="9" y="28"/>
                    <a:pt x="9" y="28"/>
                  </a:cubicBezTo>
                  <a:cubicBezTo>
                    <a:pt x="9" y="30"/>
                    <a:pt x="9" y="32"/>
                    <a:pt x="9" y="34"/>
                  </a:cubicBezTo>
                  <a:cubicBezTo>
                    <a:pt x="7" y="32"/>
                    <a:pt x="5" y="29"/>
                    <a:pt x="8" y="28"/>
                  </a:cubicBezTo>
                  <a:close/>
                  <a:moveTo>
                    <a:pt x="7" y="44"/>
                  </a:moveTo>
                  <a:cubicBezTo>
                    <a:pt x="6" y="44"/>
                    <a:pt x="6" y="43"/>
                    <a:pt x="7" y="42"/>
                  </a:cubicBezTo>
                  <a:cubicBezTo>
                    <a:pt x="7" y="42"/>
                    <a:pt x="8" y="41"/>
                    <a:pt x="9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8" y="45"/>
                    <a:pt x="8" y="45"/>
                    <a:pt x="7" y="44"/>
                  </a:cubicBezTo>
                  <a:close/>
                  <a:moveTo>
                    <a:pt x="6" y="59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7" y="58"/>
                    <a:pt x="7" y="58"/>
                  </a:cubicBezTo>
                  <a:cubicBezTo>
                    <a:pt x="7" y="57"/>
                    <a:pt x="8" y="57"/>
                    <a:pt x="9" y="56"/>
                  </a:cubicBezTo>
                  <a:cubicBezTo>
                    <a:pt x="9" y="58"/>
                    <a:pt x="9" y="59"/>
                    <a:pt x="9" y="61"/>
                  </a:cubicBezTo>
                  <a:cubicBezTo>
                    <a:pt x="8" y="60"/>
                    <a:pt x="7" y="60"/>
                    <a:pt x="6" y="59"/>
                  </a:cubicBezTo>
                  <a:close/>
                  <a:moveTo>
                    <a:pt x="9" y="68"/>
                  </a:moveTo>
                  <a:cubicBezTo>
                    <a:pt x="9" y="68"/>
                    <a:pt x="9" y="69"/>
                    <a:pt x="9" y="70"/>
                  </a:cubicBezTo>
                  <a:cubicBezTo>
                    <a:pt x="8" y="69"/>
                    <a:pt x="7" y="68"/>
                    <a:pt x="9" y="68"/>
                  </a:cubicBezTo>
                  <a:close/>
                  <a:moveTo>
                    <a:pt x="7" y="78"/>
                  </a:moveTo>
                  <a:cubicBezTo>
                    <a:pt x="8" y="77"/>
                    <a:pt x="8" y="77"/>
                    <a:pt x="9" y="77"/>
                  </a:cubicBezTo>
                  <a:cubicBezTo>
                    <a:pt x="9" y="78"/>
                    <a:pt x="9" y="80"/>
                    <a:pt x="9" y="81"/>
                  </a:cubicBezTo>
                  <a:cubicBezTo>
                    <a:pt x="7" y="80"/>
                    <a:pt x="5" y="79"/>
                    <a:pt x="7" y="78"/>
                  </a:cubicBezTo>
                  <a:close/>
                  <a:moveTo>
                    <a:pt x="7" y="90"/>
                  </a:moveTo>
                  <a:cubicBezTo>
                    <a:pt x="7" y="90"/>
                    <a:pt x="6" y="90"/>
                    <a:pt x="6" y="89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7" y="88"/>
                    <a:pt x="8" y="88"/>
                    <a:pt x="9" y="88"/>
                  </a:cubicBezTo>
                  <a:cubicBezTo>
                    <a:pt x="9" y="89"/>
                    <a:pt x="9" y="90"/>
                    <a:pt x="9" y="91"/>
                  </a:cubicBezTo>
                  <a:cubicBezTo>
                    <a:pt x="8" y="91"/>
                    <a:pt x="8" y="90"/>
                    <a:pt x="7" y="90"/>
                  </a:cubicBezTo>
                  <a:close/>
                  <a:moveTo>
                    <a:pt x="8" y="102"/>
                  </a:moveTo>
                  <a:cubicBezTo>
                    <a:pt x="7" y="102"/>
                    <a:pt x="7" y="101"/>
                    <a:pt x="7" y="101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7" y="100"/>
                    <a:pt x="8" y="100"/>
                    <a:pt x="9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01"/>
                    <a:pt x="9" y="101"/>
                    <a:pt x="9" y="102"/>
                  </a:cubicBezTo>
                  <a:cubicBezTo>
                    <a:pt x="8" y="102"/>
                    <a:pt x="8" y="102"/>
                    <a:pt x="8" y="102"/>
                  </a:cubicBezTo>
                  <a:close/>
                  <a:moveTo>
                    <a:pt x="8" y="112"/>
                  </a:moveTo>
                  <a:cubicBezTo>
                    <a:pt x="6" y="111"/>
                    <a:pt x="7" y="111"/>
                    <a:pt x="8" y="111"/>
                  </a:cubicBezTo>
                  <a:cubicBezTo>
                    <a:pt x="8" y="111"/>
                    <a:pt x="8" y="110"/>
                    <a:pt x="9" y="110"/>
                  </a:cubicBezTo>
                  <a:cubicBezTo>
                    <a:pt x="9" y="111"/>
                    <a:pt x="9" y="112"/>
                    <a:pt x="9" y="113"/>
                  </a:cubicBezTo>
                  <a:cubicBezTo>
                    <a:pt x="8" y="113"/>
                    <a:pt x="8" y="112"/>
                    <a:pt x="8" y="112"/>
                  </a:cubicBezTo>
                  <a:close/>
                  <a:moveTo>
                    <a:pt x="7" y="122"/>
                  </a:moveTo>
                  <a:cubicBezTo>
                    <a:pt x="7" y="122"/>
                    <a:pt x="8" y="122"/>
                    <a:pt x="9" y="122"/>
                  </a:cubicBezTo>
                  <a:cubicBezTo>
                    <a:pt x="9" y="123"/>
                    <a:pt x="9" y="123"/>
                    <a:pt x="9" y="124"/>
                  </a:cubicBezTo>
                  <a:cubicBezTo>
                    <a:pt x="8" y="124"/>
                    <a:pt x="7" y="123"/>
                    <a:pt x="7" y="122"/>
                  </a:cubicBezTo>
                  <a:close/>
                  <a:moveTo>
                    <a:pt x="8" y="131"/>
                  </a:moveTo>
                  <a:cubicBezTo>
                    <a:pt x="8" y="131"/>
                    <a:pt x="8" y="131"/>
                    <a:pt x="9" y="131"/>
                  </a:cubicBezTo>
                  <a:cubicBezTo>
                    <a:pt x="9" y="132"/>
                    <a:pt x="9" y="133"/>
                    <a:pt x="9" y="134"/>
                  </a:cubicBezTo>
                  <a:cubicBezTo>
                    <a:pt x="8" y="133"/>
                    <a:pt x="6" y="132"/>
                    <a:pt x="8" y="131"/>
                  </a:cubicBezTo>
                  <a:close/>
                  <a:moveTo>
                    <a:pt x="7" y="142"/>
                  </a:moveTo>
                  <a:cubicBezTo>
                    <a:pt x="8" y="142"/>
                    <a:pt x="8" y="142"/>
                    <a:pt x="9" y="142"/>
                  </a:cubicBezTo>
                  <a:cubicBezTo>
                    <a:pt x="9" y="143"/>
                    <a:pt x="9" y="143"/>
                    <a:pt x="9" y="144"/>
                  </a:cubicBezTo>
                  <a:cubicBezTo>
                    <a:pt x="7" y="144"/>
                    <a:pt x="5" y="142"/>
                    <a:pt x="7" y="142"/>
                  </a:cubicBezTo>
                  <a:close/>
                  <a:moveTo>
                    <a:pt x="8" y="153"/>
                  </a:moveTo>
                  <a:cubicBezTo>
                    <a:pt x="8" y="153"/>
                    <a:pt x="8" y="153"/>
                    <a:pt x="9" y="153"/>
                  </a:cubicBezTo>
                  <a:cubicBezTo>
                    <a:pt x="9" y="153"/>
                    <a:pt x="9" y="154"/>
                    <a:pt x="9" y="155"/>
                  </a:cubicBezTo>
                  <a:cubicBezTo>
                    <a:pt x="7" y="154"/>
                    <a:pt x="5" y="153"/>
                    <a:pt x="8" y="153"/>
                  </a:cubicBezTo>
                  <a:close/>
                  <a:moveTo>
                    <a:pt x="8" y="166"/>
                  </a:moveTo>
                  <a:cubicBezTo>
                    <a:pt x="8" y="166"/>
                    <a:pt x="7" y="166"/>
                    <a:pt x="7" y="166"/>
                  </a:cubicBezTo>
                  <a:cubicBezTo>
                    <a:pt x="7" y="166"/>
                    <a:pt x="7" y="165"/>
                    <a:pt x="7" y="166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7" y="165"/>
                    <a:pt x="8" y="165"/>
                    <a:pt x="8" y="165"/>
                  </a:cubicBezTo>
                  <a:cubicBezTo>
                    <a:pt x="8" y="164"/>
                    <a:pt x="9" y="164"/>
                    <a:pt x="9" y="164"/>
                  </a:cubicBezTo>
                  <a:cubicBezTo>
                    <a:pt x="9" y="165"/>
                    <a:pt x="9" y="166"/>
                    <a:pt x="9" y="167"/>
                  </a:cubicBezTo>
                  <a:cubicBezTo>
                    <a:pt x="9" y="167"/>
                    <a:pt x="8" y="167"/>
                    <a:pt x="8" y="166"/>
                  </a:cubicBezTo>
                  <a:close/>
                  <a:moveTo>
                    <a:pt x="7" y="176"/>
                  </a:moveTo>
                  <a:cubicBezTo>
                    <a:pt x="7" y="175"/>
                    <a:pt x="8" y="175"/>
                    <a:pt x="9" y="175"/>
                  </a:cubicBezTo>
                  <a:cubicBezTo>
                    <a:pt x="9" y="176"/>
                    <a:pt x="9" y="178"/>
                    <a:pt x="9" y="179"/>
                  </a:cubicBezTo>
                  <a:cubicBezTo>
                    <a:pt x="7" y="179"/>
                    <a:pt x="6" y="178"/>
                    <a:pt x="7" y="176"/>
                  </a:cubicBezTo>
                  <a:close/>
                  <a:moveTo>
                    <a:pt x="8" y="191"/>
                  </a:moveTo>
                  <a:cubicBezTo>
                    <a:pt x="7" y="191"/>
                    <a:pt x="7" y="190"/>
                    <a:pt x="7" y="190"/>
                  </a:cubicBezTo>
                  <a:cubicBezTo>
                    <a:pt x="7" y="190"/>
                    <a:pt x="7" y="190"/>
                    <a:pt x="7" y="190"/>
                  </a:cubicBezTo>
                  <a:cubicBezTo>
                    <a:pt x="7" y="190"/>
                    <a:pt x="7" y="189"/>
                    <a:pt x="7" y="189"/>
                  </a:cubicBezTo>
                  <a:cubicBezTo>
                    <a:pt x="8" y="189"/>
                    <a:pt x="8" y="189"/>
                    <a:pt x="9" y="189"/>
                  </a:cubicBezTo>
                  <a:cubicBezTo>
                    <a:pt x="9" y="190"/>
                    <a:pt x="9" y="190"/>
                    <a:pt x="9" y="191"/>
                  </a:cubicBezTo>
                  <a:cubicBezTo>
                    <a:pt x="8" y="191"/>
                    <a:pt x="8" y="191"/>
                    <a:pt x="8" y="191"/>
                  </a:cubicBezTo>
                  <a:close/>
                  <a:moveTo>
                    <a:pt x="8" y="203"/>
                  </a:moveTo>
                  <a:cubicBezTo>
                    <a:pt x="8" y="202"/>
                    <a:pt x="8" y="202"/>
                    <a:pt x="8" y="202"/>
                  </a:cubicBezTo>
                  <a:cubicBezTo>
                    <a:pt x="8" y="202"/>
                    <a:pt x="8" y="202"/>
                    <a:pt x="8" y="202"/>
                  </a:cubicBezTo>
                  <a:cubicBezTo>
                    <a:pt x="8" y="201"/>
                    <a:pt x="9" y="201"/>
                    <a:pt x="9" y="201"/>
                  </a:cubicBezTo>
                  <a:cubicBezTo>
                    <a:pt x="9" y="202"/>
                    <a:pt x="9" y="202"/>
                    <a:pt x="9" y="203"/>
                  </a:cubicBezTo>
                  <a:cubicBezTo>
                    <a:pt x="9" y="203"/>
                    <a:pt x="8" y="203"/>
                    <a:pt x="8" y="203"/>
                  </a:cubicBezTo>
                  <a:close/>
                  <a:moveTo>
                    <a:pt x="8" y="213"/>
                  </a:moveTo>
                  <a:cubicBezTo>
                    <a:pt x="9" y="213"/>
                    <a:pt x="9" y="213"/>
                    <a:pt x="9" y="213"/>
                  </a:cubicBezTo>
                  <a:cubicBezTo>
                    <a:pt x="9" y="213"/>
                    <a:pt x="9" y="214"/>
                    <a:pt x="9" y="215"/>
                  </a:cubicBezTo>
                  <a:cubicBezTo>
                    <a:pt x="9" y="215"/>
                    <a:pt x="8" y="215"/>
                    <a:pt x="8" y="214"/>
                  </a:cubicBezTo>
                  <a:cubicBezTo>
                    <a:pt x="7" y="214"/>
                    <a:pt x="8" y="213"/>
                    <a:pt x="8" y="213"/>
                  </a:cubicBezTo>
                  <a:close/>
                  <a:moveTo>
                    <a:pt x="154" y="229"/>
                  </a:moveTo>
                  <a:cubicBezTo>
                    <a:pt x="139" y="229"/>
                    <a:pt x="124" y="229"/>
                    <a:pt x="109" y="229"/>
                  </a:cubicBezTo>
                  <a:cubicBezTo>
                    <a:pt x="81" y="229"/>
                    <a:pt x="52" y="229"/>
                    <a:pt x="24" y="229"/>
                  </a:cubicBezTo>
                  <a:cubicBezTo>
                    <a:pt x="18" y="229"/>
                    <a:pt x="13" y="228"/>
                    <a:pt x="12" y="220"/>
                  </a:cubicBezTo>
                  <a:cubicBezTo>
                    <a:pt x="12" y="219"/>
                    <a:pt x="12" y="217"/>
                    <a:pt x="12" y="216"/>
                  </a:cubicBezTo>
                  <a:cubicBezTo>
                    <a:pt x="12" y="215"/>
                    <a:pt x="12" y="214"/>
                    <a:pt x="12" y="213"/>
                  </a:cubicBezTo>
                  <a:cubicBezTo>
                    <a:pt x="13" y="213"/>
                    <a:pt x="13" y="214"/>
                    <a:pt x="14" y="214"/>
                  </a:cubicBezTo>
                  <a:cubicBezTo>
                    <a:pt x="15" y="215"/>
                    <a:pt x="17" y="212"/>
                    <a:pt x="15" y="211"/>
                  </a:cubicBezTo>
                  <a:cubicBezTo>
                    <a:pt x="14" y="210"/>
                    <a:pt x="13" y="210"/>
                    <a:pt x="12" y="210"/>
                  </a:cubicBezTo>
                  <a:cubicBezTo>
                    <a:pt x="12" y="207"/>
                    <a:pt x="12" y="204"/>
                    <a:pt x="12" y="202"/>
                  </a:cubicBezTo>
                  <a:cubicBezTo>
                    <a:pt x="13" y="202"/>
                    <a:pt x="14" y="202"/>
                    <a:pt x="15" y="203"/>
                  </a:cubicBezTo>
                  <a:cubicBezTo>
                    <a:pt x="17" y="203"/>
                    <a:pt x="18" y="200"/>
                    <a:pt x="16" y="199"/>
                  </a:cubicBezTo>
                  <a:cubicBezTo>
                    <a:pt x="15" y="199"/>
                    <a:pt x="13" y="199"/>
                    <a:pt x="12" y="198"/>
                  </a:cubicBezTo>
                  <a:cubicBezTo>
                    <a:pt x="12" y="196"/>
                    <a:pt x="12" y="193"/>
                    <a:pt x="12" y="190"/>
                  </a:cubicBezTo>
                  <a:cubicBezTo>
                    <a:pt x="13" y="190"/>
                    <a:pt x="14" y="190"/>
                    <a:pt x="14" y="191"/>
                  </a:cubicBezTo>
                  <a:cubicBezTo>
                    <a:pt x="16" y="191"/>
                    <a:pt x="17" y="188"/>
                    <a:pt x="15" y="188"/>
                  </a:cubicBezTo>
                  <a:cubicBezTo>
                    <a:pt x="14" y="187"/>
                    <a:pt x="13" y="187"/>
                    <a:pt x="12" y="186"/>
                  </a:cubicBezTo>
                  <a:cubicBezTo>
                    <a:pt x="12" y="183"/>
                    <a:pt x="12" y="179"/>
                    <a:pt x="12" y="176"/>
                  </a:cubicBezTo>
                  <a:cubicBezTo>
                    <a:pt x="13" y="176"/>
                    <a:pt x="14" y="177"/>
                    <a:pt x="15" y="177"/>
                  </a:cubicBezTo>
                  <a:cubicBezTo>
                    <a:pt x="17" y="178"/>
                    <a:pt x="18" y="175"/>
                    <a:pt x="16" y="174"/>
                  </a:cubicBezTo>
                  <a:cubicBezTo>
                    <a:pt x="15" y="174"/>
                    <a:pt x="13" y="173"/>
                    <a:pt x="12" y="173"/>
                  </a:cubicBezTo>
                  <a:cubicBezTo>
                    <a:pt x="12" y="170"/>
                    <a:pt x="12" y="167"/>
                    <a:pt x="12" y="164"/>
                  </a:cubicBezTo>
                  <a:cubicBezTo>
                    <a:pt x="13" y="164"/>
                    <a:pt x="13" y="165"/>
                    <a:pt x="14" y="166"/>
                  </a:cubicBezTo>
                  <a:cubicBezTo>
                    <a:pt x="15" y="167"/>
                    <a:pt x="18" y="166"/>
                    <a:pt x="17" y="164"/>
                  </a:cubicBezTo>
                  <a:cubicBezTo>
                    <a:pt x="16" y="162"/>
                    <a:pt x="14" y="161"/>
                    <a:pt x="12" y="161"/>
                  </a:cubicBezTo>
                  <a:cubicBezTo>
                    <a:pt x="12" y="158"/>
                    <a:pt x="12" y="156"/>
                    <a:pt x="12" y="153"/>
                  </a:cubicBezTo>
                  <a:cubicBezTo>
                    <a:pt x="13" y="154"/>
                    <a:pt x="14" y="154"/>
                    <a:pt x="14" y="155"/>
                  </a:cubicBezTo>
                  <a:cubicBezTo>
                    <a:pt x="16" y="156"/>
                    <a:pt x="17" y="153"/>
                    <a:pt x="16" y="152"/>
                  </a:cubicBezTo>
                  <a:cubicBezTo>
                    <a:pt x="15" y="151"/>
                    <a:pt x="13" y="150"/>
                    <a:pt x="12" y="150"/>
                  </a:cubicBezTo>
                  <a:cubicBezTo>
                    <a:pt x="12" y="148"/>
                    <a:pt x="12" y="145"/>
                    <a:pt x="12" y="143"/>
                  </a:cubicBezTo>
                  <a:cubicBezTo>
                    <a:pt x="13" y="143"/>
                    <a:pt x="13" y="143"/>
                    <a:pt x="14" y="144"/>
                  </a:cubicBezTo>
                  <a:cubicBezTo>
                    <a:pt x="16" y="145"/>
                    <a:pt x="17" y="142"/>
                    <a:pt x="15" y="141"/>
                  </a:cubicBezTo>
                  <a:cubicBezTo>
                    <a:pt x="15" y="140"/>
                    <a:pt x="13" y="140"/>
                    <a:pt x="12" y="139"/>
                  </a:cubicBezTo>
                  <a:cubicBezTo>
                    <a:pt x="12" y="137"/>
                    <a:pt x="12" y="135"/>
                    <a:pt x="12" y="132"/>
                  </a:cubicBezTo>
                  <a:cubicBezTo>
                    <a:pt x="13" y="133"/>
                    <a:pt x="14" y="133"/>
                    <a:pt x="15" y="133"/>
                  </a:cubicBezTo>
                  <a:cubicBezTo>
                    <a:pt x="16" y="134"/>
                    <a:pt x="17" y="131"/>
                    <a:pt x="15" y="130"/>
                  </a:cubicBezTo>
                  <a:cubicBezTo>
                    <a:pt x="14" y="130"/>
                    <a:pt x="13" y="129"/>
                    <a:pt x="12" y="129"/>
                  </a:cubicBezTo>
                  <a:cubicBezTo>
                    <a:pt x="12" y="127"/>
                    <a:pt x="12" y="125"/>
                    <a:pt x="12" y="122"/>
                  </a:cubicBezTo>
                  <a:cubicBezTo>
                    <a:pt x="13" y="123"/>
                    <a:pt x="13" y="123"/>
                    <a:pt x="14" y="123"/>
                  </a:cubicBezTo>
                  <a:cubicBezTo>
                    <a:pt x="16" y="124"/>
                    <a:pt x="17" y="121"/>
                    <a:pt x="15" y="120"/>
                  </a:cubicBezTo>
                  <a:cubicBezTo>
                    <a:pt x="14" y="120"/>
                    <a:pt x="13" y="119"/>
                    <a:pt x="12" y="119"/>
                  </a:cubicBezTo>
                  <a:cubicBezTo>
                    <a:pt x="12" y="116"/>
                    <a:pt x="12" y="114"/>
                    <a:pt x="12" y="111"/>
                  </a:cubicBezTo>
                  <a:cubicBezTo>
                    <a:pt x="13" y="111"/>
                    <a:pt x="14" y="111"/>
                    <a:pt x="14" y="112"/>
                  </a:cubicBezTo>
                  <a:cubicBezTo>
                    <a:pt x="16" y="112"/>
                    <a:pt x="17" y="109"/>
                    <a:pt x="15" y="109"/>
                  </a:cubicBezTo>
                  <a:cubicBezTo>
                    <a:pt x="14" y="108"/>
                    <a:pt x="13" y="108"/>
                    <a:pt x="12" y="108"/>
                  </a:cubicBezTo>
                  <a:cubicBezTo>
                    <a:pt x="12" y="105"/>
                    <a:pt x="12" y="103"/>
                    <a:pt x="12" y="101"/>
                  </a:cubicBezTo>
                  <a:cubicBezTo>
                    <a:pt x="13" y="101"/>
                    <a:pt x="13" y="101"/>
                    <a:pt x="14" y="101"/>
                  </a:cubicBezTo>
                  <a:cubicBezTo>
                    <a:pt x="15" y="102"/>
                    <a:pt x="16" y="99"/>
                    <a:pt x="14" y="98"/>
                  </a:cubicBezTo>
                  <a:cubicBezTo>
                    <a:pt x="14" y="98"/>
                    <a:pt x="13" y="98"/>
                    <a:pt x="12" y="97"/>
                  </a:cubicBezTo>
                  <a:cubicBezTo>
                    <a:pt x="12" y="95"/>
                    <a:pt x="12" y="92"/>
                    <a:pt x="12" y="90"/>
                  </a:cubicBezTo>
                  <a:cubicBezTo>
                    <a:pt x="12" y="90"/>
                    <a:pt x="13" y="90"/>
                    <a:pt x="13" y="91"/>
                  </a:cubicBezTo>
                  <a:cubicBezTo>
                    <a:pt x="14" y="92"/>
                    <a:pt x="17" y="90"/>
                    <a:pt x="15" y="88"/>
                  </a:cubicBezTo>
                  <a:cubicBezTo>
                    <a:pt x="14" y="88"/>
                    <a:pt x="13" y="87"/>
                    <a:pt x="12" y="86"/>
                  </a:cubicBezTo>
                  <a:cubicBezTo>
                    <a:pt x="12" y="83"/>
                    <a:pt x="12" y="81"/>
                    <a:pt x="12" y="78"/>
                  </a:cubicBezTo>
                  <a:cubicBezTo>
                    <a:pt x="13" y="78"/>
                    <a:pt x="13" y="78"/>
                    <a:pt x="14" y="78"/>
                  </a:cubicBezTo>
                  <a:cubicBezTo>
                    <a:pt x="16" y="79"/>
                    <a:pt x="17" y="77"/>
                    <a:pt x="15" y="76"/>
                  </a:cubicBezTo>
                  <a:cubicBezTo>
                    <a:pt x="14" y="75"/>
                    <a:pt x="13" y="75"/>
                    <a:pt x="12" y="75"/>
                  </a:cubicBezTo>
                  <a:cubicBezTo>
                    <a:pt x="12" y="72"/>
                    <a:pt x="12" y="70"/>
                    <a:pt x="12" y="68"/>
                  </a:cubicBezTo>
                  <a:cubicBezTo>
                    <a:pt x="13" y="68"/>
                    <a:pt x="13" y="68"/>
                    <a:pt x="13" y="69"/>
                  </a:cubicBezTo>
                  <a:cubicBezTo>
                    <a:pt x="15" y="70"/>
                    <a:pt x="17" y="67"/>
                    <a:pt x="15" y="66"/>
                  </a:cubicBezTo>
                  <a:cubicBezTo>
                    <a:pt x="14" y="65"/>
                    <a:pt x="13" y="65"/>
                    <a:pt x="12" y="65"/>
                  </a:cubicBezTo>
                  <a:cubicBezTo>
                    <a:pt x="12" y="62"/>
                    <a:pt x="12" y="59"/>
                    <a:pt x="12" y="56"/>
                  </a:cubicBezTo>
                  <a:cubicBezTo>
                    <a:pt x="13" y="57"/>
                    <a:pt x="13" y="57"/>
                    <a:pt x="14" y="57"/>
                  </a:cubicBezTo>
                  <a:cubicBezTo>
                    <a:pt x="15" y="59"/>
                    <a:pt x="17" y="56"/>
                    <a:pt x="15" y="55"/>
                  </a:cubicBezTo>
                  <a:cubicBezTo>
                    <a:pt x="14" y="54"/>
                    <a:pt x="13" y="53"/>
                    <a:pt x="12" y="53"/>
                  </a:cubicBezTo>
                  <a:cubicBezTo>
                    <a:pt x="12" y="49"/>
                    <a:pt x="12" y="45"/>
                    <a:pt x="12" y="42"/>
                  </a:cubicBezTo>
                  <a:cubicBezTo>
                    <a:pt x="13" y="42"/>
                    <a:pt x="14" y="42"/>
                    <a:pt x="14" y="43"/>
                  </a:cubicBezTo>
                  <a:cubicBezTo>
                    <a:pt x="16" y="44"/>
                    <a:pt x="18" y="41"/>
                    <a:pt x="16" y="40"/>
                  </a:cubicBezTo>
                  <a:cubicBezTo>
                    <a:pt x="15" y="39"/>
                    <a:pt x="13" y="39"/>
                    <a:pt x="12" y="38"/>
                  </a:cubicBezTo>
                  <a:cubicBezTo>
                    <a:pt x="12" y="35"/>
                    <a:pt x="12" y="31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17" y="29"/>
                    <a:pt x="18" y="26"/>
                    <a:pt x="16" y="25"/>
                  </a:cubicBezTo>
                  <a:cubicBezTo>
                    <a:pt x="14" y="25"/>
                    <a:pt x="13" y="25"/>
                    <a:pt x="12" y="24"/>
                  </a:cubicBezTo>
                  <a:cubicBezTo>
                    <a:pt x="12" y="22"/>
                    <a:pt x="12" y="19"/>
                    <a:pt x="12" y="16"/>
                  </a:cubicBezTo>
                  <a:cubicBezTo>
                    <a:pt x="12" y="16"/>
                    <a:pt x="12" y="16"/>
                    <a:pt x="12" y="15"/>
                  </a:cubicBezTo>
                  <a:cubicBezTo>
                    <a:pt x="13" y="15"/>
                    <a:pt x="14" y="15"/>
                    <a:pt x="15" y="16"/>
                  </a:cubicBezTo>
                  <a:cubicBezTo>
                    <a:pt x="17" y="17"/>
                    <a:pt x="18" y="14"/>
                    <a:pt x="16" y="13"/>
                  </a:cubicBezTo>
                  <a:cubicBezTo>
                    <a:pt x="15" y="12"/>
                    <a:pt x="14" y="12"/>
                    <a:pt x="13" y="12"/>
                  </a:cubicBezTo>
                  <a:cubicBezTo>
                    <a:pt x="14" y="8"/>
                    <a:pt x="16" y="5"/>
                    <a:pt x="21" y="5"/>
                  </a:cubicBezTo>
                  <a:cubicBezTo>
                    <a:pt x="23" y="5"/>
                    <a:pt x="25" y="5"/>
                    <a:pt x="27" y="5"/>
                  </a:cubicBezTo>
                  <a:cubicBezTo>
                    <a:pt x="39" y="5"/>
                    <a:pt x="51" y="5"/>
                    <a:pt x="64" y="5"/>
                  </a:cubicBezTo>
                  <a:cubicBezTo>
                    <a:pt x="95" y="5"/>
                    <a:pt x="126" y="5"/>
                    <a:pt x="158" y="5"/>
                  </a:cubicBezTo>
                  <a:cubicBezTo>
                    <a:pt x="165" y="5"/>
                    <a:pt x="179" y="3"/>
                    <a:pt x="179" y="14"/>
                  </a:cubicBezTo>
                  <a:cubicBezTo>
                    <a:pt x="179" y="21"/>
                    <a:pt x="179" y="27"/>
                    <a:pt x="179" y="34"/>
                  </a:cubicBezTo>
                  <a:cubicBezTo>
                    <a:pt x="179" y="93"/>
                    <a:pt x="179" y="152"/>
                    <a:pt x="179" y="211"/>
                  </a:cubicBezTo>
                  <a:cubicBezTo>
                    <a:pt x="179" y="214"/>
                    <a:pt x="179" y="217"/>
                    <a:pt x="179" y="220"/>
                  </a:cubicBezTo>
                  <a:cubicBezTo>
                    <a:pt x="179" y="232"/>
                    <a:pt x="162" y="229"/>
                    <a:pt x="154" y="229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Freeform 227"/>
            <p:cNvSpPr>
              <a:spLocks noEditPoints="1"/>
            </p:cNvSpPr>
            <p:nvPr/>
          </p:nvSpPr>
          <p:spPr bwMode="auto">
            <a:xfrm>
              <a:off x="7621833" y="5184209"/>
              <a:ext cx="395288" cy="139700"/>
            </a:xfrm>
            <a:custGeom>
              <a:avLst/>
              <a:gdLst>
                <a:gd name="T0" fmla="*/ 83 w 93"/>
                <a:gd name="T1" fmla="*/ 16 h 33"/>
                <a:gd name="T2" fmla="*/ 79 w 93"/>
                <a:gd name="T3" fmla="*/ 15 h 33"/>
                <a:gd name="T4" fmla="*/ 79 w 93"/>
                <a:gd name="T5" fmla="*/ 17 h 33"/>
                <a:gd name="T6" fmla="*/ 67 w 93"/>
                <a:gd name="T7" fmla="*/ 23 h 33"/>
                <a:gd name="T8" fmla="*/ 69 w 93"/>
                <a:gd name="T9" fmla="*/ 13 h 33"/>
                <a:gd name="T10" fmla="*/ 64 w 93"/>
                <a:gd name="T11" fmla="*/ 23 h 33"/>
                <a:gd name="T12" fmla="*/ 54 w 93"/>
                <a:gd name="T13" fmla="*/ 12 h 33"/>
                <a:gd name="T14" fmla="*/ 66 w 93"/>
                <a:gd name="T15" fmla="*/ 10 h 33"/>
                <a:gd name="T16" fmla="*/ 57 w 93"/>
                <a:gd name="T17" fmla="*/ 9 h 33"/>
                <a:gd name="T18" fmla="*/ 53 w 93"/>
                <a:gd name="T19" fmla="*/ 8 h 33"/>
                <a:gd name="T20" fmla="*/ 47 w 93"/>
                <a:gd name="T21" fmla="*/ 10 h 33"/>
                <a:gd name="T22" fmla="*/ 51 w 93"/>
                <a:gd name="T23" fmla="*/ 12 h 33"/>
                <a:gd name="T24" fmla="*/ 46 w 93"/>
                <a:gd name="T25" fmla="*/ 15 h 33"/>
                <a:gd name="T26" fmla="*/ 38 w 93"/>
                <a:gd name="T27" fmla="*/ 13 h 33"/>
                <a:gd name="T28" fmla="*/ 30 w 93"/>
                <a:gd name="T29" fmla="*/ 23 h 33"/>
                <a:gd name="T30" fmla="*/ 24 w 93"/>
                <a:gd name="T31" fmla="*/ 22 h 33"/>
                <a:gd name="T32" fmla="*/ 15 w 93"/>
                <a:gd name="T33" fmla="*/ 12 h 33"/>
                <a:gd name="T34" fmla="*/ 1 w 93"/>
                <a:gd name="T35" fmla="*/ 15 h 33"/>
                <a:gd name="T36" fmla="*/ 12 w 93"/>
                <a:gd name="T37" fmla="*/ 7 h 33"/>
                <a:gd name="T38" fmla="*/ 8 w 93"/>
                <a:gd name="T39" fmla="*/ 33 h 33"/>
                <a:gd name="T40" fmla="*/ 14 w 93"/>
                <a:gd name="T41" fmla="*/ 19 h 33"/>
                <a:gd name="T42" fmla="*/ 21 w 93"/>
                <a:gd name="T43" fmla="*/ 9 h 33"/>
                <a:gd name="T44" fmla="*/ 24 w 93"/>
                <a:gd name="T45" fmla="*/ 12 h 33"/>
                <a:gd name="T46" fmla="*/ 32 w 93"/>
                <a:gd name="T47" fmla="*/ 25 h 33"/>
                <a:gd name="T48" fmla="*/ 46 w 93"/>
                <a:gd name="T49" fmla="*/ 18 h 33"/>
                <a:gd name="T50" fmla="*/ 53 w 93"/>
                <a:gd name="T51" fmla="*/ 29 h 33"/>
                <a:gd name="T52" fmla="*/ 65 w 93"/>
                <a:gd name="T53" fmla="*/ 25 h 33"/>
                <a:gd name="T54" fmla="*/ 81 w 93"/>
                <a:gd name="T55" fmla="*/ 18 h 33"/>
                <a:gd name="T56" fmla="*/ 87 w 93"/>
                <a:gd name="T57" fmla="*/ 28 h 33"/>
                <a:gd name="T58" fmla="*/ 77 w 93"/>
                <a:gd name="T59" fmla="*/ 26 h 33"/>
                <a:gd name="T60" fmla="*/ 89 w 93"/>
                <a:gd name="T61" fmla="*/ 29 h 33"/>
                <a:gd name="T62" fmla="*/ 9 w 93"/>
                <a:gd name="T63" fmla="*/ 30 h 33"/>
                <a:gd name="T64" fmla="*/ 9 w 93"/>
                <a:gd name="T65" fmla="*/ 30 h 33"/>
                <a:gd name="T66" fmla="*/ 35 w 93"/>
                <a:gd name="T67" fmla="*/ 23 h 33"/>
                <a:gd name="T68" fmla="*/ 39 w 93"/>
                <a:gd name="T69" fmla="*/ 16 h 33"/>
                <a:gd name="T70" fmla="*/ 43 w 93"/>
                <a:gd name="T71" fmla="*/ 18 h 33"/>
                <a:gd name="T72" fmla="*/ 67 w 93"/>
                <a:gd name="T73" fmla="*/ 18 h 33"/>
                <a:gd name="T74" fmla="*/ 66 w 93"/>
                <a:gd name="T75" fmla="*/ 20 h 33"/>
                <a:gd name="T76" fmla="*/ 66 w 93"/>
                <a:gd name="T77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3" h="33">
                  <a:moveTo>
                    <a:pt x="89" y="19"/>
                  </a:moveTo>
                  <a:cubicBezTo>
                    <a:pt x="87" y="18"/>
                    <a:pt x="84" y="18"/>
                    <a:pt x="83" y="16"/>
                  </a:cubicBezTo>
                  <a:cubicBezTo>
                    <a:pt x="84" y="15"/>
                    <a:pt x="85" y="13"/>
                    <a:pt x="85" y="12"/>
                  </a:cubicBezTo>
                  <a:cubicBezTo>
                    <a:pt x="87" y="7"/>
                    <a:pt x="77" y="10"/>
                    <a:pt x="79" y="15"/>
                  </a:cubicBezTo>
                  <a:cubicBezTo>
                    <a:pt x="79" y="15"/>
                    <a:pt x="79" y="16"/>
                    <a:pt x="80" y="16"/>
                  </a:cubicBezTo>
                  <a:cubicBezTo>
                    <a:pt x="79" y="16"/>
                    <a:pt x="79" y="16"/>
                    <a:pt x="79" y="17"/>
                  </a:cubicBezTo>
                  <a:cubicBezTo>
                    <a:pt x="77" y="19"/>
                    <a:pt x="75" y="20"/>
                    <a:pt x="73" y="22"/>
                  </a:cubicBezTo>
                  <a:cubicBezTo>
                    <a:pt x="71" y="23"/>
                    <a:pt x="68" y="25"/>
                    <a:pt x="67" y="23"/>
                  </a:cubicBezTo>
                  <a:cubicBezTo>
                    <a:pt x="69" y="22"/>
                    <a:pt x="70" y="20"/>
                    <a:pt x="71" y="17"/>
                  </a:cubicBezTo>
                  <a:cubicBezTo>
                    <a:pt x="72" y="15"/>
                    <a:pt x="72" y="13"/>
                    <a:pt x="69" y="13"/>
                  </a:cubicBezTo>
                  <a:cubicBezTo>
                    <a:pt x="66" y="13"/>
                    <a:pt x="64" y="18"/>
                    <a:pt x="64" y="20"/>
                  </a:cubicBezTo>
                  <a:cubicBezTo>
                    <a:pt x="64" y="21"/>
                    <a:pt x="64" y="22"/>
                    <a:pt x="64" y="23"/>
                  </a:cubicBezTo>
                  <a:cubicBezTo>
                    <a:pt x="60" y="26"/>
                    <a:pt x="54" y="28"/>
                    <a:pt x="52" y="25"/>
                  </a:cubicBezTo>
                  <a:cubicBezTo>
                    <a:pt x="51" y="22"/>
                    <a:pt x="52" y="17"/>
                    <a:pt x="54" y="12"/>
                  </a:cubicBezTo>
                  <a:cubicBezTo>
                    <a:pt x="54" y="12"/>
                    <a:pt x="55" y="12"/>
                    <a:pt x="55" y="11"/>
                  </a:cubicBezTo>
                  <a:cubicBezTo>
                    <a:pt x="59" y="11"/>
                    <a:pt x="62" y="11"/>
                    <a:pt x="66" y="10"/>
                  </a:cubicBezTo>
                  <a:cubicBezTo>
                    <a:pt x="67" y="9"/>
                    <a:pt x="66" y="7"/>
                    <a:pt x="65" y="7"/>
                  </a:cubicBezTo>
                  <a:cubicBezTo>
                    <a:pt x="63" y="8"/>
                    <a:pt x="60" y="8"/>
                    <a:pt x="57" y="9"/>
                  </a:cubicBezTo>
                  <a:cubicBezTo>
                    <a:pt x="58" y="7"/>
                    <a:pt x="59" y="5"/>
                    <a:pt x="57" y="4"/>
                  </a:cubicBezTo>
                  <a:cubicBezTo>
                    <a:pt x="55" y="3"/>
                    <a:pt x="53" y="7"/>
                    <a:pt x="53" y="8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0" y="9"/>
                    <a:pt x="48" y="10"/>
                    <a:pt x="47" y="10"/>
                  </a:cubicBezTo>
                  <a:cubicBezTo>
                    <a:pt x="45" y="10"/>
                    <a:pt x="46" y="12"/>
                    <a:pt x="47" y="12"/>
                  </a:cubicBezTo>
                  <a:cubicBezTo>
                    <a:pt x="48" y="12"/>
                    <a:pt x="50" y="12"/>
                    <a:pt x="51" y="12"/>
                  </a:cubicBezTo>
                  <a:cubicBezTo>
                    <a:pt x="50" y="12"/>
                    <a:pt x="49" y="13"/>
                    <a:pt x="48" y="13"/>
                  </a:cubicBezTo>
                  <a:cubicBezTo>
                    <a:pt x="47" y="14"/>
                    <a:pt x="47" y="14"/>
                    <a:pt x="46" y="15"/>
                  </a:cubicBezTo>
                  <a:cubicBezTo>
                    <a:pt x="45" y="12"/>
                    <a:pt x="41" y="12"/>
                    <a:pt x="39" y="13"/>
                  </a:cubicBezTo>
                  <a:cubicBezTo>
                    <a:pt x="39" y="13"/>
                    <a:pt x="38" y="13"/>
                    <a:pt x="38" y="13"/>
                  </a:cubicBezTo>
                  <a:cubicBezTo>
                    <a:pt x="36" y="14"/>
                    <a:pt x="34" y="17"/>
                    <a:pt x="33" y="20"/>
                  </a:cubicBezTo>
                  <a:cubicBezTo>
                    <a:pt x="32" y="21"/>
                    <a:pt x="31" y="22"/>
                    <a:pt x="30" y="23"/>
                  </a:cubicBezTo>
                  <a:cubicBezTo>
                    <a:pt x="28" y="25"/>
                    <a:pt x="27" y="26"/>
                    <a:pt x="25" y="27"/>
                  </a:cubicBezTo>
                  <a:cubicBezTo>
                    <a:pt x="22" y="29"/>
                    <a:pt x="23" y="23"/>
                    <a:pt x="24" y="22"/>
                  </a:cubicBezTo>
                  <a:cubicBezTo>
                    <a:pt x="25" y="17"/>
                    <a:pt x="30" y="7"/>
                    <a:pt x="26" y="3"/>
                  </a:cubicBezTo>
                  <a:cubicBezTo>
                    <a:pt x="23" y="0"/>
                    <a:pt x="18" y="7"/>
                    <a:pt x="15" y="12"/>
                  </a:cubicBezTo>
                  <a:cubicBezTo>
                    <a:pt x="15" y="9"/>
                    <a:pt x="15" y="6"/>
                    <a:pt x="13" y="4"/>
                  </a:cubicBezTo>
                  <a:cubicBezTo>
                    <a:pt x="9" y="0"/>
                    <a:pt x="2" y="12"/>
                    <a:pt x="1" y="15"/>
                  </a:cubicBezTo>
                  <a:cubicBezTo>
                    <a:pt x="0" y="16"/>
                    <a:pt x="2" y="17"/>
                    <a:pt x="3" y="16"/>
                  </a:cubicBezTo>
                  <a:cubicBezTo>
                    <a:pt x="4" y="14"/>
                    <a:pt x="11" y="3"/>
                    <a:pt x="12" y="7"/>
                  </a:cubicBezTo>
                  <a:cubicBezTo>
                    <a:pt x="13" y="11"/>
                    <a:pt x="13" y="14"/>
                    <a:pt x="12" y="18"/>
                  </a:cubicBezTo>
                  <a:cubicBezTo>
                    <a:pt x="10" y="21"/>
                    <a:pt x="4" y="31"/>
                    <a:pt x="8" y="33"/>
                  </a:cubicBezTo>
                  <a:cubicBezTo>
                    <a:pt x="8" y="33"/>
                    <a:pt x="9" y="33"/>
                    <a:pt x="9" y="33"/>
                  </a:cubicBezTo>
                  <a:cubicBezTo>
                    <a:pt x="13" y="29"/>
                    <a:pt x="13" y="24"/>
                    <a:pt x="14" y="19"/>
                  </a:cubicBezTo>
                  <a:cubicBezTo>
                    <a:pt x="15" y="18"/>
                    <a:pt x="16" y="16"/>
                    <a:pt x="16" y="15"/>
                  </a:cubicBezTo>
                  <a:cubicBezTo>
                    <a:pt x="18" y="13"/>
                    <a:pt x="19" y="11"/>
                    <a:pt x="21" y="9"/>
                  </a:cubicBezTo>
                  <a:cubicBezTo>
                    <a:pt x="21" y="8"/>
                    <a:pt x="25" y="3"/>
                    <a:pt x="25" y="7"/>
                  </a:cubicBezTo>
                  <a:cubicBezTo>
                    <a:pt x="25" y="9"/>
                    <a:pt x="24" y="11"/>
                    <a:pt x="24" y="12"/>
                  </a:cubicBezTo>
                  <a:cubicBezTo>
                    <a:pt x="23" y="16"/>
                    <a:pt x="16" y="30"/>
                    <a:pt x="24" y="30"/>
                  </a:cubicBezTo>
                  <a:cubicBezTo>
                    <a:pt x="27" y="30"/>
                    <a:pt x="30" y="27"/>
                    <a:pt x="32" y="25"/>
                  </a:cubicBezTo>
                  <a:cubicBezTo>
                    <a:pt x="32" y="26"/>
                    <a:pt x="33" y="27"/>
                    <a:pt x="34" y="28"/>
                  </a:cubicBezTo>
                  <a:cubicBezTo>
                    <a:pt x="40" y="30"/>
                    <a:pt x="44" y="22"/>
                    <a:pt x="46" y="18"/>
                  </a:cubicBezTo>
                  <a:cubicBezTo>
                    <a:pt x="47" y="17"/>
                    <a:pt x="49" y="16"/>
                    <a:pt x="51" y="15"/>
                  </a:cubicBezTo>
                  <a:cubicBezTo>
                    <a:pt x="49" y="20"/>
                    <a:pt x="48" y="26"/>
                    <a:pt x="53" y="29"/>
                  </a:cubicBezTo>
                  <a:cubicBezTo>
                    <a:pt x="56" y="30"/>
                    <a:pt x="60" y="28"/>
                    <a:pt x="63" y="26"/>
                  </a:cubicBezTo>
                  <a:cubicBezTo>
                    <a:pt x="63" y="26"/>
                    <a:pt x="64" y="25"/>
                    <a:pt x="65" y="25"/>
                  </a:cubicBezTo>
                  <a:cubicBezTo>
                    <a:pt x="66" y="27"/>
                    <a:pt x="69" y="27"/>
                    <a:pt x="72" y="25"/>
                  </a:cubicBezTo>
                  <a:cubicBezTo>
                    <a:pt x="75" y="23"/>
                    <a:pt x="78" y="21"/>
                    <a:pt x="81" y="18"/>
                  </a:cubicBezTo>
                  <a:cubicBezTo>
                    <a:pt x="83" y="19"/>
                    <a:pt x="85" y="20"/>
                    <a:pt x="87" y="21"/>
                  </a:cubicBezTo>
                  <a:cubicBezTo>
                    <a:pt x="89" y="22"/>
                    <a:pt x="90" y="27"/>
                    <a:pt x="87" y="28"/>
                  </a:cubicBezTo>
                  <a:cubicBezTo>
                    <a:pt x="85" y="28"/>
                    <a:pt x="84" y="28"/>
                    <a:pt x="83" y="28"/>
                  </a:cubicBezTo>
                  <a:cubicBezTo>
                    <a:pt x="81" y="27"/>
                    <a:pt x="79" y="26"/>
                    <a:pt x="77" y="26"/>
                  </a:cubicBezTo>
                  <a:cubicBezTo>
                    <a:pt x="75" y="25"/>
                    <a:pt x="75" y="27"/>
                    <a:pt x="76" y="28"/>
                  </a:cubicBezTo>
                  <a:cubicBezTo>
                    <a:pt x="80" y="29"/>
                    <a:pt x="85" y="32"/>
                    <a:pt x="89" y="29"/>
                  </a:cubicBezTo>
                  <a:cubicBezTo>
                    <a:pt x="93" y="27"/>
                    <a:pt x="92" y="21"/>
                    <a:pt x="89" y="19"/>
                  </a:cubicBezTo>
                  <a:close/>
                  <a:moveTo>
                    <a:pt x="9" y="30"/>
                  </a:moveTo>
                  <a:cubicBezTo>
                    <a:pt x="9" y="28"/>
                    <a:pt x="10" y="27"/>
                    <a:pt x="10" y="26"/>
                  </a:cubicBezTo>
                  <a:cubicBezTo>
                    <a:pt x="10" y="27"/>
                    <a:pt x="8" y="31"/>
                    <a:pt x="9" y="30"/>
                  </a:cubicBezTo>
                  <a:close/>
                  <a:moveTo>
                    <a:pt x="42" y="21"/>
                  </a:moveTo>
                  <a:cubicBezTo>
                    <a:pt x="40" y="23"/>
                    <a:pt x="34" y="30"/>
                    <a:pt x="35" y="23"/>
                  </a:cubicBezTo>
                  <a:cubicBezTo>
                    <a:pt x="35" y="22"/>
                    <a:pt x="35" y="22"/>
                    <a:pt x="35" y="21"/>
                  </a:cubicBezTo>
                  <a:cubicBezTo>
                    <a:pt x="37" y="20"/>
                    <a:pt x="38" y="18"/>
                    <a:pt x="39" y="16"/>
                  </a:cubicBezTo>
                  <a:cubicBezTo>
                    <a:pt x="39" y="16"/>
                    <a:pt x="39" y="16"/>
                    <a:pt x="39" y="17"/>
                  </a:cubicBezTo>
                  <a:cubicBezTo>
                    <a:pt x="40" y="18"/>
                    <a:pt x="41" y="19"/>
                    <a:pt x="43" y="18"/>
                  </a:cubicBezTo>
                  <a:cubicBezTo>
                    <a:pt x="42" y="20"/>
                    <a:pt x="42" y="21"/>
                    <a:pt x="42" y="21"/>
                  </a:cubicBezTo>
                  <a:close/>
                  <a:moveTo>
                    <a:pt x="67" y="18"/>
                  </a:moveTo>
                  <a:cubicBezTo>
                    <a:pt x="67" y="16"/>
                    <a:pt x="68" y="16"/>
                    <a:pt x="69" y="17"/>
                  </a:cubicBezTo>
                  <a:cubicBezTo>
                    <a:pt x="68" y="18"/>
                    <a:pt x="67" y="19"/>
                    <a:pt x="66" y="20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7" y="19"/>
                    <a:pt x="67" y="19"/>
                    <a:pt x="67" y="18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Freeform 228"/>
            <p:cNvSpPr>
              <a:spLocks noEditPoints="1"/>
            </p:cNvSpPr>
            <p:nvPr/>
          </p:nvSpPr>
          <p:spPr bwMode="auto">
            <a:xfrm>
              <a:off x="8779121" y="4993709"/>
              <a:ext cx="763588" cy="708025"/>
            </a:xfrm>
            <a:custGeom>
              <a:avLst/>
              <a:gdLst>
                <a:gd name="T0" fmla="*/ 150 w 180"/>
                <a:gd name="T1" fmla="*/ 94 h 167"/>
                <a:gd name="T2" fmla="*/ 51 w 180"/>
                <a:gd name="T3" fmla="*/ 4 h 167"/>
                <a:gd name="T4" fmla="*/ 7 w 180"/>
                <a:gd name="T5" fmla="*/ 151 h 167"/>
                <a:gd name="T6" fmla="*/ 33 w 180"/>
                <a:gd name="T7" fmla="*/ 97 h 167"/>
                <a:gd name="T8" fmla="*/ 58 w 180"/>
                <a:gd name="T9" fmla="*/ 90 h 167"/>
                <a:gd name="T10" fmla="*/ 143 w 180"/>
                <a:gd name="T11" fmla="*/ 96 h 167"/>
                <a:gd name="T12" fmla="*/ 136 w 180"/>
                <a:gd name="T13" fmla="*/ 100 h 167"/>
                <a:gd name="T14" fmla="*/ 82 w 180"/>
                <a:gd name="T15" fmla="*/ 142 h 167"/>
                <a:gd name="T16" fmla="*/ 111 w 180"/>
                <a:gd name="T17" fmla="*/ 96 h 167"/>
                <a:gd name="T18" fmla="*/ 55 w 180"/>
                <a:gd name="T19" fmla="*/ 155 h 167"/>
                <a:gd name="T20" fmla="*/ 85 w 180"/>
                <a:gd name="T21" fmla="*/ 117 h 167"/>
                <a:gd name="T22" fmla="*/ 40 w 180"/>
                <a:gd name="T23" fmla="*/ 139 h 167"/>
                <a:gd name="T24" fmla="*/ 76 w 180"/>
                <a:gd name="T25" fmla="*/ 107 h 167"/>
                <a:gd name="T26" fmla="*/ 57 w 180"/>
                <a:gd name="T27" fmla="*/ 134 h 167"/>
                <a:gd name="T28" fmla="*/ 17 w 180"/>
                <a:gd name="T29" fmla="*/ 150 h 167"/>
                <a:gd name="T30" fmla="*/ 65 w 180"/>
                <a:gd name="T31" fmla="*/ 102 h 167"/>
                <a:gd name="T32" fmla="*/ 68 w 180"/>
                <a:gd name="T33" fmla="*/ 99 h 167"/>
                <a:gd name="T34" fmla="*/ 9 w 180"/>
                <a:gd name="T35" fmla="*/ 137 h 167"/>
                <a:gd name="T36" fmla="*/ 51 w 180"/>
                <a:gd name="T37" fmla="*/ 96 h 167"/>
                <a:gd name="T38" fmla="*/ 12 w 180"/>
                <a:gd name="T39" fmla="*/ 128 h 167"/>
                <a:gd name="T40" fmla="*/ 9 w 180"/>
                <a:gd name="T41" fmla="*/ 146 h 167"/>
                <a:gd name="T42" fmla="*/ 57 w 180"/>
                <a:gd name="T43" fmla="*/ 110 h 167"/>
                <a:gd name="T44" fmla="*/ 73 w 180"/>
                <a:gd name="T45" fmla="*/ 108 h 167"/>
                <a:gd name="T46" fmla="*/ 15 w 180"/>
                <a:gd name="T47" fmla="*/ 153 h 167"/>
                <a:gd name="T48" fmla="*/ 58 w 180"/>
                <a:gd name="T49" fmla="*/ 132 h 167"/>
                <a:gd name="T50" fmla="*/ 86 w 180"/>
                <a:gd name="T51" fmla="*/ 115 h 167"/>
                <a:gd name="T52" fmla="*/ 73 w 180"/>
                <a:gd name="T53" fmla="*/ 131 h 167"/>
                <a:gd name="T54" fmla="*/ 52 w 180"/>
                <a:gd name="T55" fmla="*/ 157 h 167"/>
                <a:gd name="T56" fmla="*/ 66 w 180"/>
                <a:gd name="T57" fmla="*/ 135 h 167"/>
                <a:gd name="T58" fmla="*/ 112 w 180"/>
                <a:gd name="T59" fmla="*/ 103 h 167"/>
                <a:gd name="T60" fmla="*/ 67 w 180"/>
                <a:gd name="T61" fmla="*/ 157 h 167"/>
                <a:gd name="T62" fmla="*/ 129 w 180"/>
                <a:gd name="T63" fmla="*/ 100 h 167"/>
                <a:gd name="T64" fmla="*/ 83 w 180"/>
                <a:gd name="T65" fmla="*/ 152 h 167"/>
                <a:gd name="T66" fmla="*/ 87 w 180"/>
                <a:gd name="T67" fmla="*/ 157 h 167"/>
                <a:gd name="T68" fmla="*/ 145 w 180"/>
                <a:gd name="T69" fmla="*/ 106 h 167"/>
                <a:gd name="T70" fmla="*/ 88 w 180"/>
                <a:gd name="T71" fmla="*/ 158 h 167"/>
                <a:gd name="T72" fmla="*/ 110 w 180"/>
                <a:gd name="T73" fmla="*/ 157 h 167"/>
                <a:gd name="T74" fmla="*/ 123 w 180"/>
                <a:gd name="T75" fmla="*/ 154 h 167"/>
                <a:gd name="T76" fmla="*/ 145 w 180"/>
                <a:gd name="T77" fmla="*/ 115 h 167"/>
                <a:gd name="T78" fmla="*/ 154 w 180"/>
                <a:gd name="T79" fmla="*/ 126 h 167"/>
                <a:gd name="T80" fmla="*/ 160 w 180"/>
                <a:gd name="T81" fmla="*/ 129 h 167"/>
                <a:gd name="T82" fmla="*/ 135 w 180"/>
                <a:gd name="T83" fmla="*/ 160 h 167"/>
                <a:gd name="T84" fmla="*/ 146 w 180"/>
                <a:gd name="T85" fmla="*/ 159 h 167"/>
                <a:gd name="T86" fmla="*/ 164 w 180"/>
                <a:gd name="T87" fmla="*/ 145 h 167"/>
                <a:gd name="T88" fmla="*/ 160 w 180"/>
                <a:gd name="T89" fmla="*/ 137 h 167"/>
                <a:gd name="T90" fmla="*/ 169 w 180"/>
                <a:gd name="T91" fmla="*/ 140 h 167"/>
                <a:gd name="T92" fmla="*/ 161 w 180"/>
                <a:gd name="T93" fmla="*/ 156 h 167"/>
                <a:gd name="T94" fmla="*/ 170 w 180"/>
                <a:gd name="T95" fmla="*/ 146 h 167"/>
                <a:gd name="T96" fmla="*/ 167 w 180"/>
                <a:gd name="T97" fmla="*/ 145 h 167"/>
                <a:gd name="T98" fmla="*/ 156 w 180"/>
                <a:gd name="T99" fmla="*/ 148 h 167"/>
                <a:gd name="T100" fmla="*/ 149 w 180"/>
                <a:gd name="T101" fmla="*/ 146 h 167"/>
                <a:gd name="T102" fmla="*/ 164 w 180"/>
                <a:gd name="T103" fmla="*/ 117 h 167"/>
                <a:gd name="T104" fmla="*/ 173 w 180"/>
                <a:gd name="T105" fmla="*/ 137 h 167"/>
                <a:gd name="T106" fmla="*/ 155 w 180"/>
                <a:gd name="T107" fmla="*/ 107 h 167"/>
                <a:gd name="T108" fmla="*/ 105 w 180"/>
                <a:gd name="T109" fmla="*/ 142 h 167"/>
                <a:gd name="T110" fmla="*/ 58 w 180"/>
                <a:gd name="T111" fmla="*/ 61 h 167"/>
                <a:gd name="T112" fmla="*/ 137 w 180"/>
                <a:gd name="T113" fmla="*/ 94 h 167"/>
                <a:gd name="T114" fmla="*/ 23 w 180"/>
                <a:gd name="T115" fmla="*/ 110 h 167"/>
                <a:gd name="T116" fmla="*/ 25 w 180"/>
                <a:gd name="T117" fmla="*/ 11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0" h="167">
                  <a:moveTo>
                    <a:pt x="39" y="162"/>
                  </a:moveTo>
                  <a:cubicBezTo>
                    <a:pt x="46" y="162"/>
                    <a:pt x="54" y="161"/>
                    <a:pt x="61" y="161"/>
                  </a:cubicBezTo>
                  <a:cubicBezTo>
                    <a:pt x="72" y="161"/>
                    <a:pt x="84" y="161"/>
                    <a:pt x="95" y="162"/>
                  </a:cubicBezTo>
                  <a:cubicBezTo>
                    <a:pt x="114" y="164"/>
                    <a:pt x="134" y="167"/>
                    <a:pt x="153" y="163"/>
                  </a:cubicBezTo>
                  <a:cubicBezTo>
                    <a:pt x="167" y="160"/>
                    <a:pt x="180" y="150"/>
                    <a:pt x="177" y="134"/>
                  </a:cubicBezTo>
                  <a:cubicBezTo>
                    <a:pt x="175" y="118"/>
                    <a:pt x="162" y="105"/>
                    <a:pt x="150" y="94"/>
                  </a:cubicBezTo>
                  <a:cubicBezTo>
                    <a:pt x="137" y="81"/>
                    <a:pt x="123" y="71"/>
                    <a:pt x="110" y="58"/>
                  </a:cubicBezTo>
                  <a:cubicBezTo>
                    <a:pt x="103" y="51"/>
                    <a:pt x="98" y="42"/>
                    <a:pt x="97" y="32"/>
                  </a:cubicBezTo>
                  <a:cubicBezTo>
                    <a:pt x="97" y="22"/>
                    <a:pt x="102" y="14"/>
                    <a:pt x="107" y="6"/>
                  </a:cubicBezTo>
                  <a:cubicBezTo>
                    <a:pt x="107" y="5"/>
                    <a:pt x="107" y="4"/>
                    <a:pt x="106" y="3"/>
                  </a:cubicBezTo>
                  <a:cubicBezTo>
                    <a:pt x="105" y="2"/>
                    <a:pt x="105" y="2"/>
                    <a:pt x="104" y="2"/>
                  </a:cubicBezTo>
                  <a:cubicBezTo>
                    <a:pt x="86" y="3"/>
                    <a:pt x="69" y="0"/>
                    <a:pt x="51" y="4"/>
                  </a:cubicBezTo>
                  <a:cubicBezTo>
                    <a:pt x="50" y="4"/>
                    <a:pt x="49" y="6"/>
                    <a:pt x="50" y="7"/>
                  </a:cubicBezTo>
                  <a:cubicBezTo>
                    <a:pt x="49" y="7"/>
                    <a:pt x="49" y="8"/>
                    <a:pt x="50" y="9"/>
                  </a:cubicBezTo>
                  <a:cubicBezTo>
                    <a:pt x="55" y="18"/>
                    <a:pt x="60" y="27"/>
                    <a:pt x="60" y="37"/>
                  </a:cubicBezTo>
                  <a:cubicBezTo>
                    <a:pt x="61" y="50"/>
                    <a:pt x="54" y="60"/>
                    <a:pt x="47" y="69"/>
                  </a:cubicBezTo>
                  <a:cubicBezTo>
                    <a:pt x="36" y="84"/>
                    <a:pt x="25" y="99"/>
                    <a:pt x="15" y="114"/>
                  </a:cubicBezTo>
                  <a:cubicBezTo>
                    <a:pt x="8" y="124"/>
                    <a:pt x="0" y="139"/>
                    <a:pt x="7" y="151"/>
                  </a:cubicBezTo>
                  <a:cubicBezTo>
                    <a:pt x="14" y="161"/>
                    <a:pt x="29" y="162"/>
                    <a:pt x="39" y="162"/>
                  </a:cubicBezTo>
                  <a:close/>
                  <a:moveTo>
                    <a:pt x="33" y="97"/>
                  </a:moveTo>
                  <a:cubicBezTo>
                    <a:pt x="33" y="96"/>
                    <a:pt x="34" y="96"/>
                    <a:pt x="35" y="95"/>
                  </a:cubicBezTo>
                  <a:cubicBezTo>
                    <a:pt x="37" y="94"/>
                    <a:pt x="40" y="92"/>
                    <a:pt x="42" y="91"/>
                  </a:cubicBezTo>
                  <a:cubicBezTo>
                    <a:pt x="38" y="95"/>
                    <a:pt x="33" y="99"/>
                    <a:pt x="28" y="103"/>
                  </a:cubicBezTo>
                  <a:cubicBezTo>
                    <a:pt x="30" y="101"/>
                    <a:pt x="31" y="99"/>
                    <a:pt x="33" y="97"/>
                  </a:cubicBezTo>
                  <a:close/>
                  <a:moveTo>
                    <a:pt x="46" y="90"/>
                  </a:moveTo>
                  <a:cubicBezTo>
                    <a:pt x="47" y="90"/>
                    <a:pt x="49" y="89"/>
                    <a:pt x="51" y="89"/>
                  </a:cubicBezTo>
                  <a:cubicBezTo>
                    <a:pt x="46" y="91"/>
                    <a:pt x="41" y="94"/>
                    <a:pt x="36" y="98"/>
                  </a:cubicBezTo>
                  <a:cubicBezTo>
                    <a:pt x="39" y="95"/>
                    <a:pt x="42" y="92"/>
                    <a:pt x="46" y="90"/>
                  </a:cubicBezTo>
                  <a:close/>
                  <a:moveTo>
                    <a:pt x="55" y="89"/>
                  </a:moveTo>
                  <a:cubicBezTo>
                    <a:pt x="56" y="90"/>
                    <a:pt x="57" y="90"/>
                    <a:pt x="58" y="90"/>
                  </a:cubicBezTo>
                  <a:cubicBezTo>
                    <a:pt x="52" y="93"/>
                    <a:pt x="47" y="97"/>
                    <a:pt x="42" y="102"/>
                  </a:cubicBezTo>
                  <a:cubicBezTo>
                    <a:pt x="33" y="109"/>
                    <a:pt x="24" y="116"/>
                    <a:pt x="15" y="123"/>
                  </a:cubicBezTo>
                  <a:cubicBezTo>
                    <a:pt x="16" y="123"/>
                    <a:pt x="16" y="122"/>
                    <a:pt x="17" y="122"/>
                  </a:cubicBezTo>
                  <a:cubicBezTo>
                    <a:pt x="20" y="117"/>
                    <a:pt x="25" y="113"/>
                    <a:pt x="30" y="110"/>
                  </a:cubicBezTo>
                  <a:cubicBezTo>
                    <a:pt x="39" y="104"/>
                    <a:pt x="48" y="97"/>
                    <a:pt x="55" y="89"/>
                  </a:cubicBezTo>
                  <a:close/>
                  <a:moveTo>
                    <a:pt x="143" y="96"/>
                  </a:moveTo>
                  <a:cubicBezTo>
                    <a:pt x="132" y="105"/>
                    <a:pt x="122" y="114"/>
                    <a:pt x="112" y="124"/>
                  </a:cubicBezTo>
                  <a:cubicBezTo>
                    <a:pt x="106" y="129"/>
                    <a:pt x="100" y="134"/>
                    <a:pt x="95" y="139"/>
                  </a:cubicBezTo>
                  <a:cubicBezTo>
                    <a:pt x="99" y="135"/>
                    <a:pt x="103" y="131"/>
                    <a:pt x="107" y="127"/>
                  </a:cubicBezTo>
                  <a:cubicBezTo>
                    <a:pt x="116" y="119"/>
                    <a:pt x="124" y="110"/>
                    <a:pt x="129" y="100"/>
                  </a:cubicBezTo>
                  <a:cubicBezTo>
                    <a:pt x="130" y="100"/>
                    <a:pt x="131" y="100"/>
                    <a:pt x="131" y="100"/>
                  </a:cubicBezTo>
                  <a:cubicBezTo>
                    <a:pt x="133" y="100"/>
                    <a:pt x="135" y="100"/>
                    <a:pt x="136" y="100"/>
                  </a:cubicBezTo>
                  <a:cubicBezTo>
                    <a:pt x="138" y="99"/>
                    <a:pt x="141" y="95"/>
                    <a:pt x="143" y="96"/>
                  </a:cubicBezTo>
                  <a:close/>
                  <a:moveTo>
                    <a:pt x="121" y="96"/>
                  </a:moveTo>
                  <a:cubicBezTo>
                    <a:pt x="123" y="97"/>
                    <a:pt x="125" y="98"/>
                    <a:pt x="128" y="99"/>
                  </a:cubicBezTo>
                  <a:cubicBezTo>
                    <a:pt x="123" y="104"/>
                    <a:pt x="119" y="108"/>
                    <a:pt x="114" y="113"/>
                  </a:cubicBezTo>
                  <a:cubicBezTo>
                    <a:pt x="108" y="117"/>
                    <a:pt x="102" y="123"/>
                    <a:pt x="97" y="128"/>
                  </a:cubicBezTo>
                  <a:cubicBezTo>
                    <a:pt x="92" y="133"/>
                    <a:pt x="87" y="137"/>
                    <a:pt x="82" y="142"/>
                  </a:cubicBezTo>
                  <a:cubicBezTo>
                    <a:pt x="82" y="142"/>
                    <a:pt x="82" y="141"/>
                    <a:pt x="83" y="141"/>
                  </a:cubicBezTo>
                  <a:cubicBezTo>
                    <a:pt x="87" y="136"/>
                    <a:pt x="92" y="131"/>
                    <a:pt x="97" y="126"/>
                  </a:cubicBezTo>
                  <a:cubicBezTo>
                    <a:pt x="101" y="121"/>
                    <a:pt x="105" y="115"/>
                    <a:pt x="109" y="110"/>
                  </a:cubicBezTo>
                  <a:cubicBezTo>
                    <a:pt x="113" y="106"/>
                    <a:pt x="118" y="102"/>
                    <a:pt x="120" y="96"/>
                  </a:cubicBezTo>
                  <a:cubicBezTo>
                    <a:pt x="121" y="96"/>
                    <a:pt x="121" y="96"/>
                    <a:pt x="121" y="96"/>
                  </a:cubicBezTo>
                  <a:close/>
                  <a:moveTo>
                    <a:pt x="111" y="96"/>
                  </a:moveTo>
                  <a:cubicBezTo>
                    <a:pt x="113" y="95"/>
                    <a:pt x="115" y="95"/>
                    <a:pt x="118" y="95"/>
                  </a:cubicBezTo>
                  <a:cubicBezTo>
                    <a:pt x="118" y="95"/>
                    <a:pt x="119" y="95"/>
                    <a:pt x="119" y="96"/>
                  </a:cubicBezTo>
                  <a:cubicBezTo>
                    <a:pt x="109" y="103"/>
                    <a:pt x="100" y="113"/>
                    <a:pt x="91" y="122"/>
                  </a:cubicBezTo>
                  <a:cubicBezTo>
                    <a:pt x="81" y="132"/>
                    <a:pt x="69" y="141"/>
                    <a:pt x="60" y="151"/>
                  </a:cubicBezTo>
                  <a:cubicBezTo>
                    <a:pt x="59" y="152"/>
                    <a:pt x="57" y="154"/>
                    <a:pt x="56" y="155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8" y="152"/>
                    <a:pt x="61" y="149"/>
                    <a:pt x="64" y="147"/>
                  </a:cubicBezTo>
                  <a:cubicBezTo>
                    <a:pt x="69" y="141"/>
                    <a:pt x="75" y="136"/>
                    <a:pt x="81" y="131"/>
                  </a:cubicBezTo>
                  <a:cubicBezTo>
                    <a:pt x="92" y="120"/>
                    <a:pt x="101" y="107"/>
                    <a:pt x="111" y="96"/>
                  </a:cubicBezTo>
                  <a:close/>
                  <a:moveTo>
                    <a:pt x="107" y="98"/>
                  </a:moveTo>
                  <a:cubicBezTo>
                    <a:pt x="104" y="100"/>
                    <a:pt x="102" y="103"/>
                    <a:pt x="100" y="105"/>
                  </a:cubicBezTo>
                  <a:cubicBezTo>
                    <a:pt x="95" y="110"/>
                    <a:pt x="90" y="113"/>
                    <a:pt x="85" y="117"/>
                  </a:cubicBezTo>
                  <a:cubicBezTo>
                    <a:pt x="84" y="118"/>
                    <a:pt x="83" y="119"/>
                    <a:pt x="82" y="120"/>
                  </a:cubicBezTo>
                  <a:cubicBezTo>
                    <a:pt x="86" y="116"/>
                    <a:pt x="90" y="112"/>
                    <a:pt x="93" y="109"/>
                  </a:cubicBezTo>
                  <a:cubicBezTo>
                    <a:pt x="98" y="106"/>
                    <a:pt x="102" y="101"/>
                    <a:pt x="107" y="98"/>
                  </a:cubicBezTo>
                  <a:close/>
                  <a:moveTo>
                    <a:pt x="79" y="109"/>
                  </a:moveTo>
                  <a:cubicBezTo>
                    <a:pt x="69" y="115"/>
                    <a:pt x="61" y="122"/>
                    <a:pt x="53" y="129"/>
                  </a:cubicBezTo>
                  <a:cubicBezTo>
                    <a:pt x="49" y="133"/>
                    <a:pt x="44" y="135"/>
                    <a:pt x="40" y="139"/>
                  </a:cubicBezTo>
                  <a:cubicBezTo>
                    <a:pt x="34" y="143"/>
                    <a:pt x="30" y="149"/>
                    <a:pt x="24" y="153"/>
                  </a:cubicBezTo>
                  <a:cubicBezTo>
                    <a:pt x="20" y="156"/>
                    <a:pt x="23" y="153"/>
                    <a:pt x="24" y="152"/>
                  </a:cubicBezTo>
                  <a:cubicBezTo>
                    <a:pt x="27" y="150"/>
                    <a:pt x="29" y="148"/>
                    <a:pt x="32" y="145"/>
                  </a:cubicBezTo>
                  <a:cubicBezTo>
                    <a:pt x="37" y="141"/>
                    <a:pt x="42" y="137"/>
                    <a:pt x="48" y="132"/>
                  </a:cubicBezTo>
                  <a:cubicBezTo>
                    <a:pt x="58" y="125"/>
                    <a:pt x="66" y="116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9" y="109"/>
                    <a:pt x="83" y="111"/>
                    <a:pt x="88" y="110"/>
                  </a:cubicBezTo>
                  <a:cubicBezTo>
                    <a:pt x="81" y="115"/>
                    <a:pt x="75" y="120"/>
                    <a:pt x="68" y="126"/>
                  </a:cubicBezTo>
                  <a:cubicBezTo>
                    <a:pt x="59" y="134"/>
                    <a:pt x="49" y="142"/>
                    <a:pt x="40" y="151"/>
                  </a:cubicBezTo>
                  <a:cubicBezTo>
                    <a:pt x="39" y="151"/>
                    <a:pt x="34" y="156"/>
                    <a:pt x="35" y="155"/>
                  </a:cubicBezTo>
                  <a:cubicBezTo>
                    <a:pt x="37" y="152"/>
                    <a:pt x="40" y="150"/>
                    <a:pt x="42" y="147"/>
                  </a:cubicBezTo>
                  <a:cubicBezTo>
                    <a:pt x="47" y="143"/>
                    <a:pt x="52" y="139"/>
                    <a:pt x="57" y="134"/>
                  </a:cubicBezTo>
                  <a:cubicBezTo>
                    <a:pt x="61" y="130"/>
                    <a:pt x="65" y="126"/>
                    <a:pt x="69" y="122"/>
                  </a:cubicBezTo>
                  <a:cubicBezTo>
                    <a:pt x="73" y="118"/>
                    <a:pt x="77" y="115"/>
                    <a:pt x="79" y="110"/>
                  </a:cubicBezTo>
                  <a:cubicBezTo>
                    <a:pt x="80" y="109"/>
                    <a:pt x="79" y="109"/>
                    <a:pt x="79" y="109"/>
                  </a:cubicBezTo>
                  <a:close/>
                  <a:moveTo>
                    <a:pt x="69" y="100"/>
                  </a:moveTo>
                  <a:cubicBezTo>
                    <a:pt x="71" y="102"/>
                    <a:pt x="73" y="104"/>
                    <a:pt x="75" y="106"/>
                  </a:cubicBezTo>
                  <a:cubicBezTo>
                    <a:pt x="53" y="117"/>
                    <a:pt x="37" y="136"/>
                    <a:pt x="17" y="150"/>
                  </a:cubicBezTo>
                  <a:cubicBezTo>
                    <a:pt x="12" y="153"/>
                    <a:pt x="19" y="147"/>
                    <a:pt x="20" y="146"/>
                  </a:cubicBezTo>
                  <a:cubicBezTo>
                    <a:pt x="22" y="144"/>
                    <a:pt x="24" y="142"/>
                    <a:pt x="27" y="140"/>
                  </a:cubicBezTo>
                  <a:cubicBezTo>
                    <a:pt x="31" y="136"/>
                    <a:pt x="36" y="132"/>
                    <a:pt x="41" y="128"/>
                  </a:cubicBezTo>
                  <a:cubicBezTo>
                    <a:pt x="51" y="119"/>
                    <a:pt x="59" y="109"/>
                    <a:pt x="69" y="100"/>
                  </a:cubicBezTo>
                  <a:close/>
                  <a:moveTo>
                    <a:pt x="67" y="101"/>
                  </a:moveTo>
                  <a:cubicBezTo>
                    <a:pt x="66" y="101"/>
                    <a:pt x="66" y="101"/>
                    <a:pt x="65" y="102"/>
                  </a:cubicBezTo>
                  <a:cubicBezTo>
                    <a:pt x="55" y="111"/>
                    <a:pt x="44" y="119"/>
                    <a:pt x="33" y="127"/>
                  </a:cubicBezTo>
                  <a:cubicBezTo>
                    <a:pt x="28" y="131"/>
                    <a:pt x="23" y="135"/>
                    <a:pt x="18" y="139"/>
                  </a:cubicBezTo>
                  <a:cubicBezTo>
                    <a:pt x="16" y="141"/>
                    <a:pt x="13" y="143"/>
                    <a:pt x="10" y="146"/>
                  </a:cubicBezTo>
                  <a:cubicBezTo>
                    <a:pt x="12" y="144"/>
                    <a:pt x="14" y="142"/>
                    <a:pt x="15" y="140"/>
                  </a:cubicBezTo>
                  <a:cubicBezTo>
                    <a:pt x="31" y="124"/>
                    <a:pt x="51" y="114"/>
                    <a:pt x="64" y="95"/>
                  </a:cubicBezTo>
                  <a:cubicBezTo>
                    <a:pt x="66" y="96"/>
                    <a:pt x="67" y="98"/>
                    <a:pt x="68" y="99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68" y="100"/>
                    <a:pt x="67" y="100"/>
                    <a:pt x="67" y="101"/>
                  </a:cubicBezTo>
                  <a:close/>
                  <a:moveTo>
                    <a:pt x="63" y="94"/>
                  </a:moveTo>
                  <a:cubicBezTo>
                    <a:pt x="54" y="101"/>
                    <a:pt x="44" y="108"/>
                    <a:pt x="35" y="115"/>
                  </a:cubicBezTo>
                  <a:cubicBezTo>
                    <a:pt x="31" y="119"/>
                    <a:pt x="26" y="123"/>
                    <a:pt x="22" y="127"/>
                  </a:cubicBezTo>
                  <a:cubicBezTo>
                    <a:pt x="18" y="130"/>
                    <a:pt x="11" y="134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25" y="121"/>
                    <a:pt x="45" y="109"/>
                    <a:pt x="60" y="92"/>
                  </a:cubicBezTo>
                  <a:cubicBezTo>
                    <a:pt x="61" y="92"/>
                    <a:pt x="62" y="93"/>
                    <a:pt x="63" y="94"/>
                  </a:cubicBezTo>
                  <a:close/>
                  <a:moveTo>
                    <a:pt x="12" y="128"/>
                  </a:moveTo>
                  <a:cubicBezTo>
                    <a:pt x="20" y="120"/>
                    <a:pt x="29" y="113"/>
                    <a:pt x="37" y="106"/>
                  </a:cubicBezTo>
                  <a:cubicBezTo>
                    <a:pt x="42" y="103"/>
                    <a:pt x="46" y="99"/>
                    <a:pt x="51" y="96"/>
                  </a:cubicBezTo>
                  <a:cubicBezTo>
                    <a:pt x="53" y="94"/>
                    <a:pt x="55" y="93"/>
                    <a:pt x="57" y="92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9" y="91"/>
                    <a:pt x="60" y="91"/>
                  </a:cubicBezTo>
                  <a:cubicBezTo>
                    <a:pt x="59" y="92"/>
                    <a:pt x="58" y="93"/>
                    <a:pt x="57" y="94"/>
                  </a:cubicBezTo>
                  <a:cubicBezTo>
                    <a:pt x="43" y="109"/>
                    <a:pt x="24" y="120"/>
                    <a:pt x="9" y="135"/>
                  </a:cubicBezTo>
                  <a:cubicBezTo>
                    <a:pt x="10" y="133"/>
                    <a:pt x="11" y="130"/>
                    <a:pt x="12" y="128"/>
                  </a:cubicBezTo>
                  <a:close/>
                  <a:moveTo>
                    <a:pt x="33" y="119"/>
                  </a:moveTo>
                  <a:cubicBezTo>
                    <a:pt x="38" y="114"/>
                    <a:pt x="44" y="110"/>
                    <a:pt x="50" y="105"/>
                  </a:cubicBezTo>
                  <a:cubicBezTo>
                    <a:pt x="53" y="103"/>
                    <a:pt x="56" y="101"/>
                    <a:pt x="58" y="99"/>
                  </a:cubicBezTo>
                  <a:cubicBezTo>
                    <a:pt x="60" y="98"/>
                    <a:pt x="61" y="97"/>
                    <a:pt x="63" y="96"/>
                  </a:cubicBezTo>
                  <a:cubicBezTo>
                    <a:pt x="65" y="94"/>
                    <a:pt x="58" y="101"/>
                    <a:pt x="59" y="100"/>
                  </a:cubicBezTo>
                  <a:cubicBezTo>
                    <a:pt x="45" y="118"/>
                    <a:pt x="23" y="128"/>
                    <a:pt x="9" y="146"/>
                  </a:cubicBezTo>
                  <a:cubicBezTo>
                    <a:pt x="8" y="144"/>
                    <a:pt x="8" y="141"/>
                    <a:pt x="8" y="138"/>
                  </a:cubicBezTo>
                  <a:cubicBezTo>
                    <a:pt x="18" y="133"/>
                    <a:pt x="25" y="126"/>
                    <a:pt x="33" y="119"/>
                  </a:cubicBezTo>
                  <a:close/>
                  <a:moveTo>
                    <a:pt x="10" y="147"/>
                  </a:moveTo>
                  <a:cubicBezTo>
                    <a:pt x="20" y="139"/>
                    <a:pt x="30" y="131"/>
                    <a:pt x="40" y="123"/>
                  </a:cubicBezTo>
                  <a:cubicBezTo>
                    <a:pt x="45" y="120"/>
                    <a:pt x="50" y="116"/>
                    <a:pt x="55" y="112"/>
                  </a:cubicBezTo>
                  <a:cubicBezTo>
                    <a:pt x="56" y="111"/>
                    <a:pt x="57" y="110"/>
                    <a:pt x="57" y="110"/>
                  </a:cubicBezTo>
                  <a:cubicBezTo>
                    <a:pt x="51" y="116"/>
                    <a:pt x="45" y="123"/>
                    <a:pt x="38" y="129"/>
                  </a:cubicBezTo>
                  <a:cubicBezTo>
                    <a:pt x="30" y="136"/>
                    <a:pt x="20" y="143"/>
                    <a:pt x="14" y="152"/>
                  </a:cubicBezTo>
                  <a:cubicBezTo>
                    <a:pt x="12" y="150"/>
                    <a:pt x="11" y="149"/>
                    <a:pt x="10" y="147"/>
                  </a:cubicBezTo>
                  <a:close/>
                  <a:moveTo>
                    <a:pt x="15" y="153"/>
                  </a:moveTo>
                  <a:cubicBezTo>
                    <a:pt x="34" y="140"/>
                    <a:pt x="49" y="122"/>
                    <a:pt x="69" y="110"/>
                  </a:cubicBezTo>
                  <a:cubicBezTo>
                    <a:pt x="70" y="110"/>
                    <a:pt x="74" y="107"/>
                    <a:pt x="73" y="108"/>
                  </a:cubicBezTo>
                  <a:cubicBezTo>
                    <a:pt x="71" y="110"/>
                    <a:pt x="68" y="113"/>
                    <a:pt x="66" y="115"/>
                  </a:cubicBezTo>
                  <a:cubicBezTo>
                    <a:pt x="61" y="120"/>
                    <a:pt x="56" y="124"/>
                    <a:pt x="51" y="129"/>
                  </a:cubicBezTo>
                  <a:cubicBezTo>
                    <a:pt x="40" y="137"/>
                    <a:pt x="30" y="145"/>
                    <a:pt x="20" y="155"/>
                  </a:cubicBezTo>
                  <a:cubicBezTo>
                    <a:pt x="20" y="155"/>
                    <a:pt x="20" y="155"/>
                    <a:pt x="20" y="155"/>
                  </a:cubicBezTo>
                  <a:cubicBezTo>
                    <a:pt x="19" y="155"/>
                    <a:pt x="17" y="154"/>
                    <a:pt x="16" y="153"/>
                  </a:cubicBezTo>
                  <a:cubicBezTo>
                    <a:pt x="15" y="153"/>
                    <a:pt x="15" y="153"/>
                    <a:pt x="15" y="153"/>
                  </a:cubicBezTo>
                  <a:close/>
                  <a:moveTo>
                    <a:pt x="21" y="156"/>
                  </a:moveTo>
                  <a:cubicBezTo>
                    <a:pt x="31" y="151"/>
                    <a:pt x="38" y="142"/>
                    <a:pt x="46" y="136"/>
                  </a:cubicBezTo>
                  <a:cubicBezTo>
                    <a:pt x="56" y="129"/>
                    <a:pt x="64" y="121"/>
                    <a:pt x="73" y="114"/>
                  </a:cubicBezTo>
                  <a:cubicBezTo>
                    <a:pt x="74" y="113"/>
                    <a:pt x="77" y="112"/>
                    <a:pt x="77" y="111"/>
                  </a:cubicBezTo>
                  <a:cubicBezTo>
                    <a:pt x="76" y="114"/>
                    <a:pt x="72" y="117"/>
                    <a:pt x="70" y="119"/>
                  </a:cubicBezTo>
                  <a:cubicBezTo>
                    <a:pt x="65" y="123"/>
                    <a:pt x="62" y="127"/>
                    <a:pt x="58" y="132"/>
                  </a:cubicBezTo>
                  <a:cubicBezTo>
                    <a:pt x="49" y="140"/>
                    <a:pt x="40" y="147"/>
                    <a:pt x="33" y="156"/>
                  </a:cubicBezTo>
                  <a:cubicBezTo>
                    <a:pt x="33" y="156"/>
                    <a:pt x="33" y="157"/>
                    <a:pt x="34" y="157"/>
                  </a:cubicBezTo>
                  <a:cubicBezTo>
                    <a:pt x="43" y="151"/>
                    <a:pt x="51" y="142"/>
                    <a:pt x="59" y="135"/>
                  </a:cubicBezTo>
                  <a:cubicBezTo>
                    <a:pt x="69" y="126"/>
                    <a:pt x="80" y="118"/>
                    <a:pt x="91" y="110"/>
                  </a:cubicBezTo>
                  <a:cubicBezTo>
                    <a:pt x="91" y="110"/>
                    <a:pt x="91" y="109"/>
                    <a:pt x="91" y="109"/>
                  </a:cubicBezTo>
                  <a:cubicBezTo>
                    <a:pt x="89" y="111"/>
                    <a:pt x="87" y="113"/>
                    <a:pt x="86" y="115"/>
                  </a:cubicBezTo>
                  <a:cubicBezTo>
                    <a:pt x="81" y="120"/>
                    <a:pt x="76" y="124"/>
                    <a:pt x="71" y="129"/>
                  </a:cubicBezTo>
                  <a:cubicBezTo>
                    <a:pt x="61" y="138"/>
                    <a:pt x="51" y="147"/>
                    <a:pt x="41" y="156"/>
                  </a:cubicBezTo>
                  <a:cubicBezTo>
                    <a:pt x="41" y="156"/>
                    <a:pt x="42" y="157"/>
                    <a:pt x="42" y="157"/>
                  </a:cubicBezTo>
                  <a:cubicBezTo>
                    <a:pt x="43" y="156"/>
                    <a:pt x="44" y="156"/>
                    <a:pt x="44" y="155"/>
                  </a:cubicBezTo>
                  <a:cubicBezTo>
                    <a:pt x="44" y="155"/>
                    <a:pt x="45" y="155"/>
                    <a:pt x="45" y="155"/>
                  </a:cubicBezTo>
                  <a:cubicBezTo>
                    <a:pt x="55" y="147"/>
                    <a:pt x="64" y="139"/>
                    <a:pt x="73" y="131"/>
                  </a:cubicBezTo>
                  <a:cubicBezTo>
                    <a:pt x="79" y="125"/>
                    <a:pt x="85" y="119"/>
                    <a:pt x="91" y="114"/>
                  </a:cubicBezTo>
                  <a:cubicBezTo>
                    <a:pt x="95" y="111"/>
                    <a:pt x="99" y="108"/>
                    <a:pt x="103" y="104"/>
                  </a:cubicBezTo>
                  <a:cubicBezTo>
                    <a:pt x="102" y="105"/>
                    <a:pt x="101" y="106"/>
                    <a:pt x="101" y="106"/>
                  </a:cubicBezTo>
                  <a:cubicBezTo>
                    <a:pt x="96" y="112"/>
                    <a:pt x="91" y="118"/>
                    <a:pt x="85" y="124"/>
                  </a:cubicBezTo>
                  <a:cubicBezTo>
                    <a:pt x="75" y="136"/>
                    <a:pt x="63" y="145"/>
                    <a:pt x="52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42" y="158"/>
                    <a:pt x="31" y="159"/>
                    <a:pt x="21" y="156"/>
                  </a:cubicBezTo>
                  <a:close/>
                  <a:moveTo>
                    <a:pt x="69" y="132"/>
                  </a:moveTo>
                  <a:cubicBezTo>
                    <a:pt x="64" y="137"/>
                    <a:pt x="59" y="142"/>
                    <a:pt x="54" y="147"/>
                  </a:cubicBezTo>
                  <a:cubicBezTo>
                    <a:pt x="52" y="148"/>
                    <a:pt x="50" y="150"/>
                    <a:pt x="48" y="151"/>
                  </a:cubicBezTo>
                  <a:cubicBezTo>
                    <a:pt x="48" y="151"/>
                    <a:pt x="49" y="150"/>
                    <a:pt x="49" y="150"/>
                  </a:cubicBezTo>
                  <a:cubicBezTo>
                    <a:pt x="54" y="145"/>
                    <a:pt x="60" y="140"/>
                    <a:pt x="66" y="135"/>
                  </a:cubicBezTo>
                  <a:cubicBezTo>
                    <a:pt x="67" y="134"/>
                    <a:pt x="68" y="133"/>
                    <a:pt x="69" y="132"/>
                  </a:cubicBezTo>
                  <a:close/>
                  <a:moveTo>
                    <a:pt x="58" y="157"/>
                  </a:moveTo>
                  <a:cubicBezTo>
                    <a:pt x="56" y="157"/>
                    <a:pt x="55" y="157"/>
                    <a:pt x="53" y="157"/>
                  </a:cubicBezTo>
                  <a:cubicBezTo>
                    <a:pt x="58" y="155"/>
                    <a:pt x="61" y="151"/>
                    <a:pt x="65" y="148"/>
                  </a:cubicBezTo>
                  <a:cubicBezTo>
                    <a:pt x="69" y="142"/>
                    <a:pt x="75" y="138"/>
                    <a:pt x="80" y="133"/>
                  </a:cubicBezTo>
                  <a:cubicBezTo>
                    <a:pt x="91" y="124"/>
                    <a:pt x="101" y="113"/>
                    <a:pt x="112" y="103"/>
                  </a:cubicBezTo>
                  <a:cubicBezTo>
                    <a:pt x="113" y="102"/>
                    <a:pt x="118" y="99"/>
                    <a:pt x="119" y="97"/>
                  </a:cubicBezTo>
                  <a:cubicBezTo>
                    <a:pt x="117" y="101"/>
                    <a:pt x="113" y="104"/>
                    <a:pt x="110" y="108"/>
                  </a:cubicBezTo>
                  <a:cubicBezTo>
                    <a:pt x="105" y="113"/>
                    <a:pt x="102" y="118"/>
                    <a:pt x="97" y="124"/>
                  </a:cubicBezTo>
                  <a:cubicBezTo>
                    <a:pt x="93" y="129"/>
                    <a:pt x="88" y="133"/>
                    <a:pt x="83" y="138"/>
                  </a:cubicBezTo>
                  <a:cubicBezTo>
                    <a:pt x="78" y="144"/>
                    <a:pt x="73" y="151"/>
                    <a:pt x="66" y="156"/>
                  </a:cubicBezTo>
                  <a:cubicBezTo>
                    <a:pt x="66" y="156"/>
                    <a:pt x="66" y="157"/>
                    <a:pt x="67" y="157"/>
                  </a:cubicBezTo>
                  <a:cubicBezTo>
                    <a:pt x="64" y="157"/>
                    <a:pt x="61" y="157"/>
                    <a:pt x="58" y="157"/>
                  </a:cubicBezTo>
                  <a:close/>
                  <a:moveTo>
                    <a:pt x="67" y="157"/>
                  </a:moveTo>
                  <a:cubicBezTo>
                    <a:pt x="67" y="157"/>
                    <a:pt x="67" y="157"/>
                    <a:pt x="67" y="157"/>
                  </a:cubicBezTo>
                  <a:cubicBezTo>
                    <a:pt x="72" y="154"/>
                    <a:pt x="76" y="150"/>
                    <a:pt x="80" y="146"/>
                  </a:cubicBezTo>
                  <a:cubicBezTo>
                    <a:pt x="85" y="140"/>
                    <a:pt x="90" y="135"/>
                    <a:pt x="96" y="130"/>
                  </a:cubicBezTo>
                  <a:cubicBezTo>
                    <a:pt x="107" y="120"/>
                    <a:pt x="118" y="111"/>
                    <a:pt x="129" y="100"/>
                  </a:cubicBezTo>
                  <a:cubicBezTo>
                    <a:pt x="125" y="103"/>
                    <a:pt x="121" y="111"/>
                    <a:pt x="117" y="115"/>
                  </a:cubicBezTo>
                  <a:cubicBezTo>
                    <a:pt x="113" y="120"/>
                    <a:pt x="108" y="125"/>
                    <a:pt x="104" y="129"/>
                  </a:cubicBezTo>
                  <a:cubicBezTo>
                    <a:pt x="95" y="138"/>
                    <a:pt x="86" y="146"/>
                    <a:pt x="79" y="156"/>
                  </a:cubicBezTo>
                  <a:cubicBezTo>
                    <a:pt x="79" y="156"/>
                    <a:pt x="80" y="157"/>
                    <a:pt x="80" y="157"/>
                  </a:cubicBezTo>
                  <a:cubicBezTo>
                    <a:pt x="80" y="156"/>
                    <a:pt x="81" y="155"/>
                    <a:pt x="81" y="155"/>
                  </a:cubicBezTo>
                  <a:cubicBezTo>
                    <a:pt x="82" y="155"/>
                    <a:pt x="83" y="154"/>
                    <a:pt x="83" y="152"/>
                  </a:cubicBezTo>
                  <a:cubicBezTo>
                    <a:pt x="92" y="143"/>
                    <a:pt x="101" y="135"/>
                    <a:pt x="111" y="126"/>
                  </a:cubicBezTo>
                  <a:cubicBezTo>
                    <a:pt x="122" y="116"/>
                    <a:pt x="132" y="106"/>
                    <a:pt x="144" y="96"/>
                  </a:cubicBezTo>
                  <a:cubicBezTo>
                    <a:pt x="140" y="100"/>
                    <a:pt x="135" y="106"/>
                    <a:pt x="130" y="111"/>
                  </a:cubicBezTo>
                  <a:cubicBezTo>
                    <a:pt x="125" y="116"/>
                    <a:pt x="121" y="122"/>
                    <a:pt x="116" y="127"/>
                  </a:cubicBezTo>
                  <a:cubicBezTo>
                    <a:pt x="111" y="133"/>
                    <a:pt x="106" y="138"/>
                    <a:pt x="101" y="144"/>
                  </a:cubicBezTo>
                  <a:cubicBezTo>
                    <a:pt x="97" y="149"/>
                    <a:pt x="92" y="153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0" y="157"/>
                    <a:pt x="74" y="157"/>
                    <a:pt x="67" y="157"/>
                  </a:cubicBezTo>
                  <a:close/>
                  <a:moveTo>
                    <a:pt x="88" y="158"/>
                  </a:moveTo>
                  <a:cubicBezTo>
                    <a:pt x="97" y="151"/>
                    <a:pt x="104" y="143"/>
                    <a:pt x="112" y="136"/>
                  </a:cubicBezTo>
                  <a:cubicBezTo>
                    <a:pt x="122" y="128"/>
                    <a:pt x="130" y="119"/>
                    <a:pt x="140" y="111"/>
                  </a:cubicBezTo>
                  <a:cubicBezTo>
                    <a:pt x="141" y="109"/>
                    <a:pt x="143" y="108"/>
                    <a:pt x="145" y="106"/>
                  </a:cubicBezTo>
                  <a:cubicBezTo>
                    <a:pt x="146" y="105"/>
                    <a:pt x="147" y="104"/>
                    <a:pt x="149" y="103"/>
                  </a:cubicBezTo>
                  <a:cubicBezTo>
                    <a:pt x="148" y="104"/>
                    <a:pt x="146" y="106"/>
                    <a:pt x="145" y="107"/>
                  </a:cubicBezTo>
                  <a:cubicBezTo>
                    <a:pt x="142" y="112"/>
                    <a:pt x="137" y="115"/>
                    <a:pt x="133" y="120"/>
                  </a:cubicBezTo>
                  <a:cubicBezTo>
                    <a:pt x="127" y="127"/>
                    <a:pt x="120" y="135"/>
                    <a:pt x="113" y="143"/>
                  </a:cubicBezTo>
                  <a:cubicBezTo>
                    <a:pt x="109" y="148"/>
                    <a:pt x="104" y="153"/>
                    <a:pt x="99" y="158"/>
                  </a:cubicBezTo>
                  <a:cubicBezTo>
                    <a:pt x="96" y="158"/>
                    <a:pt x="92" y="158"/>
                    <a:pt x="88" y="158"/>
                  </a:cubicBezTo>
                  <a:close/>
                  <a:moveTo>
                    <a:pt x="145" y="115"/>
                  </a:moveTo>
                  <a:cubicBezTo>
                    <a:pt x="147" y="114"/>
                    <a:pt x="149" y="112"/>
                    <a:pt x="151" y="111"/>
                  </a:cubicBezTo>
                  <a:cubicBezTo>
                    <a:pt x="156" y="108"/>
                    <a:pt x="150" y="112"/>
                    <a:pt x="149" y="114"/>
                  </a:cubicBezTo>
                  <a:cubicBezTo>
                    <a:pt x="144" y="119"/>
                    <a:pt x="139" y="124"/>
                    <a:pt x="134" y="129"/>
                  </a:cubicBezTo>
                  <a:cubicBezTo>
                    <a:pt x="131" y="133"/>
                    <a:pt x="127" y="137"/>
                    <a:pt x="124" y="142"/>
                  </a:cubicBezTo>
                  <a:cubicBezTo>
                    <a:pt x="120" y="148"/>
                    <a:pt x="115" y="152"/>
                    <a:pt x="110" y="157"/>
                  </a:cubicBezTo>
                  <a:cubicBezTo>
                    <a:pt x="109" y="158"/>
                    <a:pt x="110" y="159"/>
                    <a:pt x="110" y="158"/>
                  </a:cubicBezTo>
                  <a:cubicBezTo>
                    <a:pt x="125" y="148"/>
                    <a:pt x="136" y="133"/>
                    <a:pt x="148" y="120"/>
                  </a:cubicBezTo>
                  <a:cubicBezTo>
                    <a:pt x="151" y="117"/>
                    <a:pt x="155" y="114"/>
                    <a:pt x="158" y="111"/>
                  </a:cubicBezTo>
                  <a:cubicBezTo>
                    <a:pt x="154" y="115"/>
                    <a:pt x="151" y="119"/>
                    <a:pt x="148" y="123"/>
                  </a:cubicBezTo>
                  <a:cubicBezTo>
                    <a:pt x="141" y="131"/>
                    <a:pt x="134" y="140"/>
                    <a:pt x="127" y="149"/>
                  </a:cubicBezTo>
                  <a:cubicBezTo>
                    <a:pt x="126" y="151"/>
                    <a:pt x="124" y="152"/>
                    <a:pt x="123" y="154"/>
                  </a:cubicBezTo>
                  <a:cubicBezTo>
                    <a:pt x="122" y="155"/>
                    <a:pt x="121" y="156"/>
                    <a:pt x="121" y="156"/>
                  </a:cubicBezTo>
                  <a:cubicBezTo>
                    <a:pt x="119" y="157"/>
                    <a:pt x="119" y="158"/>
                    <a:pt x="119" y="158"/>
                  </a:cubicBezTo>
                  <a:cubicBezTo>
                    <a:pt x="119" y="159"/>
                    <a:pt x="118" y="159"/>
                    <a:pt x="118" y="160"/>
                  </a:cubicBezTo>
                  <a:cubicBezTo>
                    <a:pt x="112" y="159"/>
                    <a:pt x="107" y="159"/>
                    <a:pt x="101" y="158"/>
                  </a:cubicBezTo>
                  <a:cubicBezTo>
                    <a:pt x="107" y="152"/>
                    <a:pt x="113" y="145"/>
                    <a:pt x="119" y="138"/>
                  </a:cubicBezTo>
                  <a:cubicBezTo>
                    <a:pt x="127" y="130"/>
                    <a:pt x="136" y="122"/>
                    <a:pt x="145" y="115"/>
                  </a:cubicBezTo>
                  <a:close/>
                  <a:moveTo>
                    <a:pt x="125" y="160"/>
                  </a:moveTo>
                  <a:cubicBezTo>
                    <a:pt x="123" y="160"/>
                    <a:pt x="121" y="160"/>
                    <a:pt x="119" y="160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4" y="155"/>
                    <a:pt x="127" y="151"/>
                    <a:pt x="131" y="147"/>
                  </a:cubicBezTo>
                  <a:cubicBezTo>
                    <a:pt x="138" y="140"/>
                    <a:pt x="147" y="134"/>
                    <a:pt x="154" y="126"/>
                  </a:cubicBezTo>
                  <a:cubicBezTo>
                    <a:pt x="155" y="124"/>
                    <a:pt x="157" y="123"/>
                    <a:pt x="158" y="121"/>
                  </a:cubicBezTo>
                  <a:cubicBezTo>
                    <a:pt x="159" y="120"/>
                    <a:pt x="164" y="115"/>
                    <a:pt x="160" y="120"/>
                  </a:cubicBezTo>
                  <a:cubicBezTo>
                    <a:pt x="157" y="125"/>
                    <a:pt x="154" y="129"/>
                    <a:pt x="150" y="134"/>
                  </a:cubicBezTo>
                  <a:cubicBezTo>
                    <a:pt x="143" y="142"/>
                    <a:pt x="136" y="149"/>
                    <a:pt x="129" y="157"/>
                  </a:cubicBezTo>
                  <a:cubicBezTo>
                    <a:pt x="129" y="158"/>
                    <a:pt x="129" y="159"/>
                    <a:pt x="130" y="158"/>
                  </a:cubicBezTo>
                  <a:cubicBezTo>
                    <a:pt x="141" y="149"/>
                    <a:pt x="150" y="139"/>
                    <a:pt x="160" y="129"/>
                  </a:cubicBezTo>
                  <a:cubicBezTo>
                    <a:pt x="162" y="127"/>
                    <a:pt x="165" y="125"/>
                    <a:pt x="165" y="124"/>
                  </a:cubicBezTo>
                  <a:cubicBezTo>
                    <a:pt x="163" y="128"/>
                    <a:pt x="160" y="131"/>
                    <a:pt x="157" y="135"/>
                  </a:cubicBezTo>
                  <a:cubicBezTo>
                    <a:pt x="152" y="141"/>
                    <a:pt x="148" y="147"/>
                    <a:pt x="143" y="153"/>
                  </a:cubicBezTo>
                  <a:cubicBezTo>
                    <a:pt x="142" y="154"/>
                    <a:pt x="141" y="154"/>
                    <a:pt x="141" y="155"/>
                  </a:cubicBezTo>
                  <a:cubicBezTo>
                    <a:pt x="139" y="157"/>
                    <a:pt x="137" y="158"/>
                    <a:pt x="135" y="160"/>
                  </a:cubicBezTo>
                  <a:cubicBezTo>
                    <a:pt x="135" y="160"/>
                    <a:pt x="135" y="160"/>
                    <a:pt x="135" y="160"/>
                  </a:cubicBezTo>
                  <a:cubicBezTo>
                    <a:pt x="131" y="160"/>
                    <a:pt x="128" y="160"/>
                    <a:pt x="125" y="160"/>
                  </a:cubicBezTo>
                  <a:close/>
                  <a:moveTo>
                    <a:pt x="169" y="137"/>
                  </a:moveTo>
                  <a:cubicBezTo>
                    <a:pt x="168" y="138"/>
                    <a:pt x="167" y="140"/>
                    <a:pt x="167" y="141"/>
                  </a:cubicBezTo>
                  <a:cubicBezTo>
                    <a:pt x="161" y="147"/>
                    <a:pt x="155" y="152"/>
                    <a:pt x="149" y="159"/>
                  </a:cubicBezTo>
                  <a:cubicBezTo>
                    <a:pt x="149" y="159"/>
                    <a:pt x="149" y="159"/>
                    <a:pt x="149" y="159"/>
                  </a:cubicBezTo>
                  <a:cubicBezTo>
                    <a:pt x="148" y="159"/>
                    <a:pt x="147" y="159"/>
                    <a:pt x="146" y="159"/>
                  </a:cubicBezTo>
                  <a:cubicBezTo>
                    <a:pt x="153" y="153"/>
                    <a:pt x="159" y="146"/>
                    <a:pt x="166" y="140"/>
                  </a:cubicBezTo>
                  <a:cubicBezTo>
                    <a:pt x="166" y="139"/>
                    <a:pt x="170" y="134"/>
                    <a:pt x="169" y="137"/>
                  </a:cubicBezTo>
                  <a:close/>
                  <a:moveTo>
                    <a:pt x="164" y="145"/>
                  </a:moveTo>
                  <a:cubicBezTo>
                    <a:pt x="161" y="149"/>
                    <a:pt x="158" y="152"/>
                    <a:pt x="154" y="155"/>
                  </a:cubicBezTo>
                  <a:cubicBezTo>
                    <a:pt x="147" y="162"/>
                    <a:pt x="157" y="152"/>
                    <a:pt x="158" y="151"/>
                  </a:cubicBezTo>
                  <a:cubicBezTo>
                    <a:pt x="160" y="149"/>
                    <a:pt x="162" y="147"/>
                    <a:pt x="164" y="145"/>
                  </a:cubicBezTo>
                  <a:close/>
                  <a:moveTo>
                    <a:pt x="144" y="160"/>
                  </a:moveTo>
                  <a:cubicBezTo>
                    <a:pt x="141" y="160"/>
                    <a:pt x="139" y="160"/>
                    <a:pt x="136" y="160"/>
                  </a:cubicBezTo>
                  <a:cubicBezTo>
                    <a:pt x="137" y="160"/>
                    <a:pt x="137" y="160"/>
                    <a:pt x="137" y="159"/>
                  </a:cubicBezTo>
                  <a:cubicBezTo>
                    <a:pt x="138" y="160"/>
                    <a:pt x="138" y="159"/>
                    <a:pt x="139" y="158"/>
                  </a:cubicBezTo>
                  <a:cubicBezTo>
                    <a:pt x="141" y="157"/>
                    <a:pt x="142" y="155"/>
                    <a:pt x="144" y="153"/>
                  </a:cubicBezTo>
                  <a:cubicBezTo>
                    <a:pt x="149" y="148"/>
                    <a:pt x="154" y="142"/>
                    <a:pt x="160" y="137"/>
                  </a:cubicBezTo>
                  <a:cubicBezTo>
                    <a:pt x="161" y="136"/>
                    <a:pt x="169" y="127"/>
                    <a:pt x="166" y="132"/>
                  </a:cubicBezTo>
                  <a:cubicBezTo>
                    <a:pt x="164" y="136"/>
                    <a:pt x="161" y="139"/>
                    <a:pt x="158" y="142"/>
                  </a:cubicBezTo>
                  <a:cubicBezTo>
                    <a:pt x="153" y="147"/>
                    <a:pt x="149" y="154"/>
                    <a:pt x="144" y="160"/>
                  </a:cubicBezTo>
                  <a:close/>
                  <a:moveTo>
                    <a:pt x="151" y="159"/>
                  </a:moveTo>
                  <a:cubicBezTo>
                    <a:pt x="158" y="154"/>
                    <a:pt x="164" y="148"/>
                    <a:pt x="168" y="141"/>
                  </a:cubicBezTo>
                  <a:cubicBezTo>
                    <a:pt x="168" y="141"/>
                    <a:pt x="168" y="140"/>
                    <a:pt x="169" y="140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70" y="139"/>
                    <a:pt x="170" y="139"/>
                    <a:pt x="169" y="140"/>
                  </a:cubicBezTo>
                  <a:cubicBezTo>
                    <a:pt x="168" y="142"/>
                    <a:pt x="167" y="144"/>
                    <a:pt x="166" y="146"/>
                  </a:cubicBezTo>
                  <a:cubicBezTo>
                    <a:pt x="162" y="150"/>
                    <a:pt x="159" y="154"/>
                    <a:pt x="155" y="158"/>
                  </a:cubicBezTo>
                  <a:cubicBezTo>
                    <a:pt x="154" y="158"/>
                    <a:pt x="152" y="158"/>
                    <a:pt x="151" y="159"/>
                  </a:cubicBezTo>
                  <a:close/>
                  <a:moveTo>
                    <a:pt x="161" y="156"/>
                  </a:moveTo>
                  <a:cubicBezTo>
                    <a:pt x="160" y="157"/>
                    <a:pt x="158" y="157"/>
                    <a:pt x="157" y="157"/>
                  </a:cubicBezTo>
                  <a:cubicBezTo>
                    <a:pt x="157" y="157"/>
                    <a:pt x="157" y="157"/>
                    <a:pt x="157" y="157"/>
                  </a:cubicBezTo>
                  <a:cubicBezTo>
                    <a:pt x="157" y="157"/>
                    <a:pt x="157" y="157"/>
                    <a:pt x="157" y="157"/>
                  </a:cubicBezTo>
                  <a:cubicBezTo>
                    <a:pt x="157" y="157"/>
                    <a:pt x="157" y="157"/>
                    <a:pt x="158" y="157"/>
                  </a:cubicBezTo>
                  <a:cubicBezTo>
                    <a:pt x="161" y="153"/>
                    <a:pt x="164" y="150"/>
                    <a:pt x="168" y="146"/>
                  </a:cubicBezTo>
                  <a:cubicBezTo>
                    <a:pt x="170" y="144"/>
                    <a:pt x="174" y="139"/>
                    <a:pt x="170" y="146"/>
                  </a:cubicBezTo>
                  <a:cubicBezTo>
                    <a:pt x="168" y="150"/>
                    <a:pt x="165" y="153"/>
                    <a:pt x="161" y="156"/>
                  </a:cubicBezTo>
                  <a:cubicBezTo>
                    <a:pt x="161" y="156"/>
                    <a:pt x="161" y="156"/>
                    <a:pt x="161" y="156"/>
                  </a:cubicBezTo>
                  <a:close/>
                  <a:moveTo>
                    <a:pt x="166" y="153"/>
                  </a:moveTo>
                  <a:cubicBezTo>
                    <a:pt x="170" y="150"/>
                    <a:pt x="172" y="146"/>
                    <a:pt x="173" y="141"/>
                  </a:cubicBezTo>
                  <a:cubicBezTo>
                    <a:pt x="173" y="140"/>
                    <a:pt x="173" y="140"/>
                    <a:pt x="172" y="140"/>
                  </a:cubicBezTo>
                  <a:cubicBezTo>
                    <a:pt x="171" y="142"/>
                    <a:pt x="169" y="144"/>
                    <a:pt x="167" y="145"/>
                  </a:cubicBezTo>
                  <a:cubicBezTo>
                    <a:pt x="169" y="143"/>
                    <a:pt x="171" y="140"/>
                    <a:pt x="172" y="137"/>
                  </a:cubicBezTo>
                  <a:cubicBezTo>
                    <a:pt x="173" y="136"/>
                    <a:pt x="172" y="136"/>
                    <a:pt x="172" y="136"/>
                  </a:cubicBezTo>
                  <a:cubicBezTo>
                    <a:pt x="171" y="137"/>
                    <a:pt x="170" y="137"/>
                    <a:pt x="169" y="138"/>
                  </a:cubicBezTo>
                  <a:cubicBezTo>
                    <a:pt x="170" y="137"/>
                    <a:pt x="171" y="136"/>
                    <a:pt x="171" y="134"/>
                  </a:cubicBezTo>
                  <a:cubicBezTo>
                    <a:pt x="171" y="134"/>
                    <a:pt x="170" y="134"/>
                    <a:pt x="170" y="134"/>
                  </a:cubicBezTo>
                  <a:cubicBezTo>
                    <a:pt x="165" y="138"/>
                    <a:pt x="161" y="143"/>
                    <a:pt x="156" y="148"/>
                  </a:cubicBezTo>
                  <a:cubicBezTo>
                    <a:pt x="154" y="150"/>
                    <a:pt x="152" y="153"/>
                    <a:pt x="149" y="155"/>
                  </a:cubicBezTo>
                  <a:cubicBezTo>
                    <a:pt x="149" y="156"/>
                    <a:pt x="148" y="156"/>
                    <a:pt x="148" y="157"/>
                  </a:cubicBezTo>
                  <a:cubicBezTo>
                    <a:pt x="151" y="152"/>
                    <a:pt x="154" y="147"/>
                    <a:pt x="158" y="143"/>
                  </a:cubicBezTo>
                  <a:cubicBezTo>
                    <a:pt x="162" y="139"/>
                    <a:pt x="166" y="135"/>
                    <a:pt x="169" y="130"/>
                  </a:cubicBezTo>
                  <a:cubicBezTo>
                    <a:pt x="169" y="129"/>
                    <a:pt x="169" y="128"/>
                    <a:pt x="168" y="129"/>
                  </a:cubicBezTo>
                  <a:cubicBezTo>
                    <a:pt x="161" y="134"/>
                    <a:pt x="155" y="140"/>
                    <a:pt x="149" y="146"/>
                  </a:cubicBezTo>
                  <a:cubicBezTo>
                    <a:pt x="149" y="146"/>
                    <a:pt x="150" y="145"/>
                    <a:pt x="150" y="145"/>
                  </a:cubicBezTo>
                  <a:cubicBezTo>
                    <a:pt x="156" y="137"/>
                    <a:pt x="163" y="131"/>
                    <a:pt x="167" y="122"/>
                  </a:cubicBezTo>
                  <a:cubicBezTo>
                    <a:pt x="168" y="122"/>
                    <a:pt x="167" y="121"/>
                    <a:pt x="167" y="122"/>
                  </a:cubicBezTo>
                  <a:cubicBezTo>
                    <a:pt x="161" y="127"/>
                    <a:pt x="155" y="132"/>
                    <a:pt x="150" y="138"/>
                  </a:cubicBezTo>
                  <a:cubicBezTo>
                    <a:pt x="144" y="144"/>
                    <a:pt x="137" y="150"/>
                    <a:pt x="131" y="156"/>
                  </a:cubicBezTo>
                  <a:cubicBezTo>
                    <a:pt x="143" y="144"/>
                    <a:pt x="155" y="131"/>
                    <a:pt x="164" y="117"/>
                  </a:cubicBezTo>
                  <a:cubicBezTo>
                    <a:pt x="164" y="116"/>
                    <a:pt x="164" y="116"/>
                    <a:pt x="163" y="116"/>
                  </a:cubicBezTo>
                  <a:cubicBezTo>
                    <a:pt x="155" y="121"/>
                    <a:pt x="149" y="129"/>
                    <a:pt x="142" y="136"/>
                  </a:cubicBezTo>
                  <a:cubicBezTo>
                    <a:pt x="138" y="139"/>
                    <a:pt x="134" y="143"/>
                    <a:pt x="130" y="147"/>
                  </a:cubicBezTo>
                  <a:cubicBezTo>
                    <a:pt x="140" y="134"/>
                    <a:pt x="150" y="122"/>
                    <a:pt x="160" y="110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67" y="118"/>
                    <a:pt x="172" y="127"/>
                    <a:pt x="173" y="137"/>
                  </a:cubicBezTo>
                  <a:cubicBezTo>
                    <a:pt x="174" y="144"/>
                    <a:pt x="171" y="150"/>
                    <a:pt x="166" y="153"/>
                  </a:cubicBezTo>
                  <a:close/>
                  <a:moveTo>
                    <a:pt x="160" y="109"/>
                  </a:moveTo>
                  <a:cubicBezTo>
                    <a:pt x="146" y="119"/>
                    <a:pt x="135" y="133"/>
                    <a:pt x="123" y="145"/>
                  </a:cubicBezTo>
                  <a:cubicBezTo>
                    <a:pt x="126" y="142"/>
                    <a:pt x="128" y="139"/>
                    <a:pt x="130" y="136"/>
                  </a:cubicBezTo>
                  <a:cubicBezTo>
                    <a:pt x="138" y="127"/>
                    <a:pt x="147" y="118"/>
                    <a:pt x="155" y="108"/>
                  </a:cubicBezTo>
                  <a:cubicBezTo>
                    <a:pt x="156" y="108"/>
                    <a:pt x="155" y="107"/>
                    <a:pt x="155" y="107"/>
                  </a:cubicBezTo>
                  <a:cubicBezTo>
                    <a:pt x="145" y="114"/>
                    <a:pt x="136" y="121"/>
                    <a:pt x="127" y="129"/>
                  </a:cubicBezTo>
                  <a:cubicBezTo>
                    <a:pt x="128" y="128"/>
                    <a:pt x="129" y="127"/>
                    <a:pt x="130" y="126"/>
                  </a:cubicBezTo>
                  <a:cubicBezTo>
                    <a:pt x="136" y="118"/>
                    <a:pt x="146" y="111"/>
                    <a:pt x="150" y="101"/>
                  </a:cubicBezTo>
                  <a:cubicBezTo>
                    <a:pt x="151" y="100"/>
                    <a:pt x="150" y="100"/>
                    <a:pt x="149" y="100"/>
                  </a:cubicBezTo>
                  <a:cubicBezTo>
                    <a:pt x="140" y="110"/>
                    <a:pt x="129" y="120"/>
                    <a:pt x="119" y="129"/>
                  </a:cubicBezTo>
                  <a:cubicBezTo>
                    <a:pt x="114" y="133"/>
                    <a:pt x="109" y="137"/>
                    <a:pt x="105" y="142"/>
                  </a:cubicBezTo>
                  <a:cubicBezTo>
                    <a:pt x="105" y="142"/>
                    <a:pt x="105" y="141"/>
                    <a:pt x="105" y="141"/>
                  </a:cubicBezTo>
                  <a:cubicBezTo>
                    <a:pt x="110" y="135"/>
                    <a:pt x="115" y="130"/>
                    <a:pt x="120" y="125"/>
                  </a:cubicBezTo>
                  <a:cubicBezTo>
                    <a:pt x="128" y="115"/>
                    <a:pt x="139" y="106"/>
                    <a:pt x="145" y="96"/>
                  </a:cubicBezTo>
                  <a:cubicBezTo>
                    <a:pt x="146" y="96"/>
                    <a:pt x="146" y="96"/>
                    <a:pt x="146" y="95"/>
                  </a:cubicBezTo>
                  <a:cubicBezTo>
                    <a:pt x="150" y="99"/>
                    <a:pt x="155" y="104"/>
                    <a:pt x="160" y="109"/>
                  </a:cubicBezTo>
                  <a:close/>
                  <a:moveTo>
                    <a:pt x="58" y="61"/>
                  </a:moveTo>
                  <a:cubicBezTo>
                    <a:pt x="70" y="43"/>
                    <a:pt x="64" y="24"/>
                    <a:pt x="54" y="8"/>
                  </a:cubicBezTo>
                  <a:cubicBezTo>
                    <a:pt x="70" y="5"/>
                    <a:pt x="86" y="7"/>
                    <a:pt x="101" y="6"/>
                  </a:cubicBezTo>
                  <a:cubicBezTo>
                    <a:pt x="94" y="20"/>
                    <a:pt x="90" y="34"/>
                    <a:pt x="98" y="49"/>
                  </a:cubicBezTo>
                  <a:cubicBezTo>
                    <a:pt x="107" y="66"/>
                    <a:pt x="126" y="78"/>
                    <a:pt x="140" y="90"/>
                  </a:cubicBezTo>
                  <a:cubicBezTo>
                    <a:pt x="140" y="91"/>
                    <a:pt x="141" y="91"/>
                    <a:pt x="141" y="91"/>
                  </a:cubicBezTo>
                  <a:cubicBezTo>
                    <a:pt x="140" y="92"/>
                    <a:pt x="138" y="92"/>
                    <a:pt x="137" y="94"/>
                  </a:cubicBezTo>
                  <a:cubicBezTo>
                    <a:pt x="132" y="98"/>
                    <a:pt x="124" y="92"/>
                    <a:pt x="119" y="91"/>
                  </a:cubicBezTo>
                  <a:cubicBezTo>
                    <a:pt x="107" y="88"/>
                    <a:pt x="101" y="99"/>
                    <a:pt x="92" y="104"/>
                  </a:cubicBezTo>
                  <a:cubicBezTo>
                    <a:pt x="79" y="112"/>
                    <a:pt x="73" y="95"/>
                    <a:pt x="64" y="89"/>
                  </a:cubicBezTo>
                  <a:cubicBezTo>
                    <a:pt x="55" y="83"/>
                    <a:pt x="47" y="85"/>
                    <a:pt x="39" y="88"/>
                  </a:cubicBezTo>
                  <a:cubicBezTo>
                    <a:pt x="45" y="79"/>
                    <a:pt x="52" y="70"/>
                    <a:pt x="58" y="61"/>
                  </a:cubicBezTo>
                  <a:close/>
                  <a:moveTo>
                    <a:pt x="23" y="110"/>
                  </a:moveTo>
                  <a:cubicBezTo>
                    <a:pt x="28" y="106"/>
                    <a:pt x="32" y="102"/>
                    <a:pt x="37" y="98"/>
                  </a:cubicBezTo>
                  <a:cubicBezTo>
                    <a:pt x="40" y="96"/>
                    <a:pt x="43" y="94"/>
                    <a:pt x="46" y="92"/>
                  </a:cubicBezTo>
                  <a:cubicBezTo>
                    <a:pt x="49" y="91"/>
                    <a:pt x="51" y="90"/>
                    <a:pt x="54" y="89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0"/>
                    <a:pt x="51" y="92"/>
                    <a:pt x="50" y="93"/>
                  </a:cubicBezTo>
                  <a:cubicBezTo>
                    <a:pt x="43" y="100"/>
                    <a:pt x="34" y="106"/>
                    <a:pt x="25" y="112"/>
                  </a:cubicBezTo>
                  <a:cubicBezTo>
                    <a:pt x="21" y="115"/>
                    <a:pt x="18" y="118"/>
                    <a:pt x="15" y="122"/>
                  </a:cubicBezTo>
                  <a:cubicBezTo>
                    <a:pt x="17" y="118"/>
                    <a:pt x="20" y="113"/>
                    <a:pt x="23" y="110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Freeform 229"/>
            <p:cNvSpPr>
              <a:spLocks noEditPoints="1"/>
            </p:cNvSpPr>
            <p:nvPr/>
          </p:nvSpPr>
          <p:spPr bwMode="auto">
            <a:xfrm>
              <a:off x="8507658" y="3050609"/>
              <a:ext cx="666750" cy="174625"/>
            </a:xfrm>
            <a:custGeom>
              <a:avLst/>
              <a:gdLst>
                <a:gd name="T0" fmla="*/ 7 w 157"/>
                <a:gd name="T1" fmla="*/ 29 h 41"/>
                <a:gd name="T2" fmla="*/ 107 w 157"/>
                <a:gd name="T3" fmla="*/ 29 h 41"/>
                <a:gd name="T4" fmla="*/ 108 w 157"/>
                <a:gd name="T5" fmla="*/ 4 h 41"/>
                <a:gd name="T6" fmla="*/ 37 w 157"/>
                <a:gd name="T7" fmla="*/ 21 h 41"/>
                <a:gd name="T8" fmla="*/ 35 w 157"/>
                <a:gd name="T9" fmla="*/ 25 h 41"/>
                <a:gd name="T10" fmla="*/ 45 w 157"/>
                <a:gd name="T11" fmla="*/ 18 h 41"/>
                <a:gd name="T12" fmla="*/ 56 w 157"/>
                <a:gd name="T13" fmla="*/ 25 h 41"/>
                <a:gd name="T14" fmla="*/ 58 w 157"/>
                <a:gd name="T15" fmla="*/ 24 h 41"/>
                <a:gd name="T16" fmla="*/ 60 w 157"/>
                <a:gd name="T17" fmla="*/ 23 h 41"/>
                <a:gd name="T18" fmla="*/ 111 w 157"/>
                <a:gd name="T19" fmla="*/ 16 h 41"/>
                <a:gd name="T20" fmla="*/ 141 w 157"/>
                <a:gd name="T21" fmla="*/ 22 h 41"/>
                <a:gd name="T22" fmla="*/ 130 w 157"/>
                <a:gd name="T23" fmla="*/ 22 h 41"/>
                <a:gd name="T24" fmla="*/ 137 w 157"/>
                <a:gd name="T25" fmla="*/ 25 h 41"/>
                <a:gd name="T26" fmla="*/ 134 w 157"/>
                <a:gd name="T27" fmla="*/ 19 h 41"/>
                <a:gd name="T28" fmla="*/ 112 w 157"/>
                <a:gd name="T29" fmla="*/ 4 h 41"/>
                <a:gd name="T30" fmla="*/ 92 w 157"/>
                <a:gd name="T31" fmla="*/ 27 h 41"/>
                <a:gd name="T32" fmla="*/ 85 w 157"/>
                <a:gd name="T33" fmla="*/ 8 h 41"/>
                <a:gd name="T34" fmla="*/ 87 w 157"/>
                <a:gd name="T35" fmla="*/ 10 h 41"/>
                <a:gd name="T36" fmla="*/ 88 w 157"/>
                <a:gd name="T37" fmla="*/ 17 h 41"/>
                <a:gd name="T38" fmla="*/ 111 w 157"/>
                <a:gd name="T39" fmla="*/ 27 h 41"/>
                <a:gd name="T40" fmla="*/ 90 w 157"/>
                <a:gd name="T41" fmla="*/ 12 h 41"/>
                <a:gd name="T42" fmla="*/ 107 w 157"/>
                <a:gd name="T43" fmla="*/ 27 h 41"/>
                <a:gd name="T44" fmla="*/ 96 w 157"/>
                <a:gd name="T45" fmla="*/ 25 h 41"/>
                <a:gd name="T46" fmla="*/ 119 w 157"/>
                <a:gd name="T47" fmla="*/ 27 h 41"/>
                <a:gd name="T48" fmla="*/ 106 w 157"/>
                <a:gd name="T49" fmla="*/ 17 h 41"/>
                <a:gd name="T50" fmla="*/ 119 w 157"/>
                <a:gd name="T51" fmla="*/ 27 h 41"/>
                <a:gd name="T52" fmla="*/ 108 w 157"/>
                <a:gd name="T53" fmla="*/ 23 h 41"/>
                <a:gd name="T54" fmla="*/ 96 w 157"/>
                <a:gd name="T55" fmla="*/ 6 h 41"/>
                <a:gd name="T56" fmla="*/ 59 w 157"/>
                <a:gd name="T57" fmla="*/ 28 h 41"/>
                <a:gd name="T58" fmla="*/ 59 w 157"/>
                <a:gd name="T59" fmla="*/ 21 h 41"/>
                <a:gd name="T60" fmla="*/ 60 w 157"/>
                <a:gd name="T61" fmla="*/ 28 h 41"/>
                <a:gd name="T62" fmla="*/ 71 w 157"/>
                <a:gd name="T63" fmla="*/ 27 h 41"/>
                <a:gd name="T64" fmla="*/ 68 w 157"/>
                <a:gd name="T65" fmla="*/ 26 h 41"/>
                <a:gd name="T66" fmla="*/ 79 w 157"/>
                <a:gd name="T67" fmla="*/ 27 h 41"/>
                <a:gd name="T68" fmla="*/ 81 w 157"/>
                <a:gd name="T69" fmla="*/ 21 h 41"/>
                <a:gd name="T70" fmla="*/ 73 w 157"/>
                <a:gd name="T71" fmla="*/ 10 h 41"/>
                <a:gd name="T72" fmla="*/ 70 w 157"/>
                <a:gd name="T73" fmla="*/ 11 h 41"/>
                <a:gd name="T74" fmla="*/ 62 w 157"/>
                <a:gd name="T75" fmla="*/ 13 h 41"/>
                <a:gd name="T76" fmla="*/ 45 w 157"/>
                <a:gd name="T77" fmla="*/ 28 h 41"/>
                <a:gd name="T78" fmla="*/ 46 w 157"/>
                <a:gd name="T79" fmla="*/ 18 h 41"/>
                <a:gd name="T80" fmla="*/ 89 w 157"/>
                <a:gd name="T81" fmla="*/ 22 h 41"/>
                <a:gd name="T82" fmla="*/ 120 w 157"/>
                <a:gd name="T83" fmla="*/ 28 h 41"/>
                <a:gd name="T84" fmla="*/ 120 w 157"/>
                <a:gd name="T85" fmla="*/ 28 h 41"/>
                <a:gd name="T86" fmla="*/ 135 w 157"/>
                <a:gd name="T87" fmla="*/ 27 h 41"/>
                <a:gd name="T88" fmla="*/ 124 w 157"/>
                <a:gd name="T89" fmla="*/ 9 h 41"/>
                <a:gd name="T90" fmla="*/ 142 w 157"/>
                <a:gd name="T91" fmla="*/ 25 h 41"/>
                <a:gd name="T92" fmla="*/ 146 w 157"/>
                <a:gd name="T93" fmla="*/ 24 h 41"/>
                <a:gd name="T94" fmla="*/ 134 w 157"/>
                <a:gd name="T95" fmla="*/ 2 h 41"/>
                <a:gd name="T96" fmla="*/ 149 w 157"/>
                <a:gd name="T97" fmla="*/ 18 h 41"/>
                <a:gd name="T98" fmla="*/ 141 w 157"/>
                <a:gd name="T99" fmla="*/ 3 h 41"/>
                <a:gd name="T100" fmla="*/ 76 w 157"/>
                <a:gd name="T101" fmla="*/ 10 h 41"/>
                <a:gd name="T102" fmla="*/ 5 w 157"/>
                <a:gd name="T103" fmla="*/ 34 h 41"/>
                <a:gd name="T104" fmla="*/ 32 w 157"/>
                <a:gd name="T105" fmla="*/ 22 h 41"/>
                <a:gd name="T106" fmla="*/ 33 w 157"/>
                <a:gd name="T107" fmla="*/ 29 h 41"/>
                <a:gd name="T108" fmla="*/ 148 w 157"/>
                <a:gd name="T109" fmla="*/ 22 h 41"/>
                <a:gd name="T110" fmla="*/ 135 w 157"/>
                <a:gd name="T111" fmla="*/ 3 h 41"/>
                <a:gd name="T112" fmla="*/ 151 w 157"/>
                <a:gd name="T113" fmla="*/ 17 h 41"/>
                <a:gd name="T114" fmla="*/ 151 w 157"/>
                <a:gd name="T115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" h="41">
                  <a:moveTo>
                    <a:pt x="149" y="4"/>
                  </a:moveTo>
                  <a:cubicBezTo>
                    <a:pt x="143" y="0"/>
                    <a:pt x="134" y="0"/>
                    <a:pt x="127" y="0"/>
                  </a:cubicBezTo>
                  <a:cubicBezTo>
                    <a:pt x="117" y="1"/>
                    <a:pt x="107" y="2"/>
                    <a:pt x="97" y="4"/>
                  </a:cubicBezTo>
                  <a:cubicBezTo>
                    <a:pt x="75" y="7"/>
                    <a:pt x="51" y="12"/>
                    <a:pt x="30" y="21"/>
                  </a:cubicBezTo>
                  <a:cubicBezTo>
                    <a:pt x="30" y="21"/>
                    <a:pt x="30" y="21"/>
                    <a:pt x="29" y="21"/>
                  </a:cubicBezTo>
                  <a:cubicBezTo>
                    <a:pt x="23" y="21"/>
                    <a:pt x="17" y="21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9" y="22"/>
                    <a:pt x="9" y="22"/>
                  </a:cubicBezTo>
                  <a:cubicBezTo>
                    <a:pt x="8" y="25"/>
                    <a:pt x="8" y="27"/>
                    <a:pt x="7" y="29"/>
                  </a:cubicBezTo>
                  <a:cubicBezTo>
                    <a:pt x="6" y="31"/>
                    <a:pt x="3" y="33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6"/>
                    <a:pt x="1" y="36"/>
                  </a:cubicBezTo>
                  <a:cubicBezTo>
                    <a:pt x="5" y="36"/>
                    <a:pt x="10" y="35"/>
                    <a:pt x="12" y="40"/>
                  </a:cubicBezTo>
                  <a:cubicBezTo>
                    <a:pt x="12" y="41"/>
                    <a:pt x="13" y="40"/>
                    <a:pt x="14" y="40"/>
                  </a:cubicBezTo>
                  <a:cubicBezTo>
                    <a:pt x="20" y="38"/>
                    <a:pt x="26" y="34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3" y="30"/>
                    <a:pt x="54" y="30"/>
                    <a:pt x="65" y="30"/>
                  </a:cubicBezTo>
                  <a:cubicBezTo>
                    <a:pt x="79" y="29"/>
                    <a:pt x="93" y="29"/>
                    <a:pt x="107" y="29"/>
                  </a:cubicBezTo>
                  <a:cubicBezTo>
                    <a:pt x="117" y="30"/>
                    <a:pt x="128" y="31"/>
                    <a:pt x="139" y="29"/>
                  </a:cubicBezTo>
                  <a:cubicBezTo>
                    <a:pt x="145" y="27"/>
                    <a:pt x="151" y="24"/>
                    <a:pt x="154" y="19"/>
                  </a:cubicBezTo>
                  <a:cubicBezTo>
                    <a:pt x="157" y="13"/>
                    <a:pt x="154" y="7"/>
                    <a:pt x="149" y="4"/>
                  </a:cubicBezTo>
                  <a:close/>
                  <a:moveTo>
                    <a:pt x="130" y="28"/>
                  </a:moveTo>
                  <a:cubicBezTo>
                    <a:pt x="129" y="28"/>
                    <a:pt x="128" y="28"/>
                    <a:pt x="127" y="28"/>
                  </a:cubicBezTo>
                  <a:cubicBezTo>
                    <a:pt x="124" y="24"/>
                    <a:pt x="121" y="20"/>
                    <a:pt x="118" y="16"/>
                  </a:cubicBezTo>
                  <a:cubicBezTo>
                    <a:pt x="116" y="14"/>
                    <a:pt x="114" y="12"/>
                    <a:pt x="113" y="10"/>
                  </a:cubicBezTo>
                  <a:cubicBezTo>
                    <a:pt x="111" y="8"/>
                    <a:pt x="110" y="6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17" y="11"/>
                    <a:pt x="123" y="21"/>
                    <a:pt x="131" y="28"/>
                  </a:cubicBezTo>
                  <a:cubicBezTo>
                    <a:pt x="131" y="28"/>
                    <a:pt x="131" y="28"/>
                    <a:pt x="130" y="28"/>
                  </a:cubicBezTo>
                  <a:close/>
                  <a:moveTo>
                    <a:pt x="36" y="21"/>
                  </a:moveTo>
                  <a:cubicBezTo>
                    <a:pt x="37" y="23"/>
                    <a:pt x="38" y="26"/>
                    <a:pt x="39" y="27"/>
                  </a:cubicBezTo>
                  <a:cubicBezTo>
                    <a:pt x="37" y="26"/>
                    <a:pt x="36" y="23"/>
                    <a:pt x="35" y="21"/>
                  </a:cubicBezTo>
                  <a:cubicBezTo>
                    <a:pt x="36" y="21"/>
                    <a:pt x="37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9" y="23"/>
                    <a:pt x="40" y="25"/>
                    <a:pt x="42" y="27"/>
                  </a:cubicBezTo>
                  <a:cubicBezTo>
                    <a:pt x="41" y="26"/>
                    <a:pt x="38" y="23"/>
                    <a:pt x="37" y="21"/>
                  </a:cubicBezTo>
                  <a:cubicBezTo>
                    <a:pt x="37" y="21"/>
                    <a:pt x="36" y="21"/>
                    <a:pt x="36" y="21"/>
                  </a:cubicBezTo>
                  <a:close/>
                  <a:moveTo>
                    <a:pt x="32" y="24"/>
                  </a:moveTo>
                  <a:cubicBezTo>
                    <a:pt x="32" y="24"/>
                    <a:pt x="31" y="23"/>
                    <a:pt x="31" y="22"/>
                  </a:cubicBezTo>
                  <a:cubicBezTo>
                    <a:pt x="31" y="22"/>
                    <a:pt x="32" y="22"/>
                    <a:pt x="32" y="22"/>
                  </a:cubicBezTo>
                  <a:cubicBezTo>
                    <a:pt x="32" y="23"/>
                    <a:pt x="33" y="24"/>
                    <a:pt x="33" y="25"/>
                  </a:cubicBezTo>
                  <a:cubicBezTo>
                    <a:pt x="36" y="30"/>
                    <a:pt x="33" y="26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lose/>
                  <a:moveTo>
                    <a:pt x="34" y="21"/>
                  </a:moveTo>
                  <a:cubicBezTo>
                    <a:pt x="34" y="23"/>
                    <a:pt x="35" y="24"/>
                    <a:pt x="35" y="25"/>
                  </a:cubicBezTo>
                  <a:cubicBezTo>
                    <a:pt x="35" y="25"/>
                    <a:pt x="37" y="28"/>
                    <a:pt x="36" y="26"/>
                  </a:cubicBezTo>
                  <a:cubicBezTo>
                    <a:pt x="35" y="25"/>
                    <a:pt x="34" y="23"/>
                    <a:pt x="33" y="22"/>
                  </a:cubicBezTo>
                  <a:cubicBezTo>
                    <a:pt x="33" y="22"/>
                    <a:pt x="34" y="22"/>
                    <a:pt x="34" y="21"/>
                  </a:cubicBezTo>
                  <a:close/>
                  <a:moveTo>
                    <a:pt x="40" y="19"/>
                  </a:moveTo>
                  <a:cubicBezTo>
                    <a:pt x="42" y="22"/>
                    <a:pt x="43" y="24"/>
                    <a:pt x="44" y="27"/>
                  </a:cubicBezTo>
                  <a:cubicBezTo>
                    <a:pt x="43" y="25"/>
                    <a:pt x="40" y="22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40" y="19"/>
                    <a:pt x="40" y="19"/>
                  </a:cubicBezTo>
                  <a:close/>
                  <a:moveTo>
                    <a:pt x="45" y="18"/>
                  </a:moveTo>
                  <a:cubicBezTo>
                    <a:pt x="46" y="21"/>
                    <a:pt x="48" y="24"/>
                    <a:pt x="49" y="27"/>
                  </a:cubicBezTo>
                  <a:cubicBezTo>
                    <a:pt x="48" y="24"/>
                    <a:pt x="45" y="21"/>
                    <a:pt x="43" y="18"/>
                  </a:cubicBezTo>
                  <a:cubicBezTo>
                    <a:pt x="44" y="18"/>
                    <a:pt x="44" y="18"/>
                    <a:pt x="45" y="18"/>
                  </a:cubicBezTo>
                  <a:close/>
                  <a:moveTo>
                    <a:pt x="48" y="17"/>
                  </a:moveTo>
                  <a:cubicBezTo>
                    <a:pt x="49" y="20"/>
                    <a:pt x="52" y="24"/>
                    <a:pt x="54" y="27"/>
                  </a:cubicBezTo>
                  <a:cubicBezTo>
                    <a:pt x="51" y="24"/>
                    <a:pt x="49" y="20"/>
                    <a:pt x="46" y="17"/>
                  </a:cubicBezTo>
                  <a:cubicBezTo>
                    <a:pt x="46" y="17"/>
                    <a:pt x="47" y="17"/>
                    <a:pt x="48" y="17"/>
                  </a:cubicBezTo>
                  <a:close/>
                  <a:moveTo>
                    <a:pt x="51" y="16"/>
                  </a:moveTo>
                  <a:cubicBezTo>
                    <a:pt x="52" y="19"/>
                    <a:pt x="54" y="22"/>
                    <a:pt x="56" y="25"/>
                  </a:cubicBezTo>
                  <a:cubicBezTo>
                    <a:pt x="56" y="27"/>
                    <a:pt x="56" y="26"/>
                    <a:pt x="55" y="25"/>
                  </a:cubicBezTo>
                  <a:cubicBezTo>
                    <a:pt x="55" y="24"/>
                    <a:pt x="54" y="24"/>
                    <a:pt x="53" y="23"/>
                  </a:cubicBezTo>
                  <a:cubicBezTo>
                    <a:pt x="51" y="21"/>
                    <a:pt x="50" y="19"/>
                    <a:pt x="48" y="17"/>
                  </a:cubicBezTo>
                  <a:cubicBezTo>
                    <a:pt x="49" y="16"/>
                    <a:pt x="50" y="16"/>
                    <a:pt x="51" y="16"/>
                  </a:cubicBezTo>
                  <a:close/>
                  <a:moveTo>
                    <a:pt x="54" y="15"/>
                  </a:moveTo>
                  <a:cubicBezTo>
                    <a:pt x="54" y="15"/>
                    <a:pt x="54" y="15"/>
                    <a:pt x="54" y="15"/>
                  </a:cubicBezTo>
                  <a:cubicBezTo>
                    <a:pt x="55" y="17"/>
                    <a:pt x="55" y="19"/>
                    <a:pt x="56" y="20"/>
                  </a:cubicBezTo>
                  <a:cubicBezTo>
                    <a:pt x="57" y="21"/>
                    <a:pt x="57" y="22"/>
                    <a:pt x="57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6" y="21"/>
                    <a:pt x="53" y="19"/>
                    <a:pt x="51" y="16"/>
                  </a:cubicBezTo>
                  <a:cubicBezTo>
                    <a:pt x="52" y="16"/>
                    <a:pt x="53" y="15"/>
                    <a:pt x="54" y="15"/>
                  </a:cubicBezTo>
                  <a:close/>
                  <a:moveTo>
                    <a:pt x="59" y="14"/>
                  </a:moveTo>
                  <a:cubicBezTo>
                    <a:pt x="59" y="16"/>
                    <a:pt x="60" y="17"/>
                    <a:pt x="61" y="19"/>
                  </a:cubicBezTo>
                  <a:cubicBezTo>
                    <a:pt x="61" y="20"/>
                    <a:pt x="62" y="21"/>
                    <a:pt x="63" y="22"/>
                  </a:cubicBezTo>
                  <a:cubicBezTo>
                    <a:pt x="63" y="23"/>
                    <a:pt x="64" y="26"/>
                    <a:pt x="65" y="26"/>
                  </a:cubicBezTo>
                  <a:cubicBezTo>
                    <a:pt x="61" y="23"/>
                    <a:pt x="59" y="19"/>
                    <a:pt x="57" y="15"/>
                  </a:cubicBezTo>
                  <a:cubicBezTo>
                    <a:pt x="56" y="14"/>
                    <a:pt x="56" y="14"/>
                    <a:pt x="56" y="15"/>
                  </a:cubicBezTo>
                  <a:cubicBezTo>
                    <a:pt x="57" y="18"/>
                    <a:pt x="58" y="20"/>
                    <a:pt x="60" y="23"/>
                  </a:cubicBezTo>
                  <a:cubicBezTo>
                    <a:pt x="59" y="22"/>
                    <a:pt x="59" y="22"/>
                    <a:pt x="58" y="21"/>
                  </a:cubicBezTo>
                  <a:cubicBezTo>
                    <a:pt x="57" y="19"/>
                    <a:pt x="56" y="17"/>
                    <a:pt x="55" y="15"/>
                  </a:cubicBezTo>
                  <a:cubicBezTo>
                    <a:pt x="56" y="15"/>
                    <a:pt x="57" y="14"/>
                    <a:pt x="59" y="14"/>
                  </a:cubicBezTo>
                  <a:close/>
                  <a:moveTo>
                    <a:pt x="61" y="13"/>
                  </a:moveTo>
                  <a:cubicBezTo>
                    <a:pt x="62" y="16"/>
                    <a:pt x="64" y="19"/>
                    <a:pt x="65" y="21"/>
                  </a:cubicBezTo>
                  <a:cubicBezTo>
                    <a:pt x="63" y="19"/>
                    <a:pt x="61" y="16"/>
                    <a:pt x="59" y="14"/>
                  </a:cubicBezTo>
                  <a:cubicBezTo>
                    <a:pt x="60" y="13"/>
                    <a:pt x="61" y="13"/>
                    <a:pt x="61" y="13"/>
                  </a:cubicBezTo>
                  <a:close/>
                  <a:moveTo>
                    <a:pt x="104" y="5"/>
                  </a:moveTo>
                  <a:cubicBezTo>
                    <a:pt x="106" y="9"/>
                    <a:pt x="109" y="12"/>
                    <a:pt x="111" y="16"/>
                  </a:cubicBezTo>
                  <a:cubicBezTo>
                    <a:pt x="113" y="18"/>
                    <a:pt x="114" y="20"/>
                    <a:pt x="115" y="22"/>
                  </a:cubicBezTo>
                  <a:cubicBezTo>
                    <a:pt x="111" y="16"/>
                    <a:pt x="106" y="10"/>
                    <a:pt x="100" y="5"/>
                  </a:cubicBezTo>
                  <a:cubicBezTo>
                    <a:pt x="101" y="5"/>
                    <a:pt x="102" y="5"/>
                    <a:pt x="104" y="5"/>
                  </a:cubicBezTo>
                  <a:close/>
                  <a:moveTo>
                    <a:pt x="126" y="3"/>
                  </a:moveTo>
                  <a:cubicBezTo>
                    <a:pt x="129" y="6"/>
                    <a:pt x="132" y="10"/>
                    <a:pt x="135" y="13"/>
                  </a:cubicBezTo>
                  <a:cubicBezTo>
                    <a:pt x="136" y="15"/>
                    <a:pt x="138" y="18"/>
                    <a:pt x="139" y="20"/>
                  </a:cubicBezTo>
                  <a:cubicBezTo>
                    <a:pt x="140" y="21"/>
                    <a:pt x="140" y="22"/>
                    <a:pt x="141" y="23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41" y="23"/>
                    <a:pt x="141" y="23"/>
                    <a:pt x="141" y="22"/>
                  </a:cubicBezTo>
                  <a:cubicBezTo>
                    <a:pt x="137" y="20"/>
                    <a:pt x="136" y="16"/>
                    <a:pt x="133" y="13"/>
                  </a:cubicBezTo>
                  <a:cubicBezTo>
                    <a:pt x="130" y="9"/>
                    <a:pt x="128" y="6"/>
                    <a:pt x="125" y="3"/>
                  </a:cubicBezTo>
                  <a:cubicBezTo>
                    <a:pt x="125" y="3"/>
                    <a:pt x="126" y="3"/>
                    <a:pt x="126" y="3"/>
                  </a:cubicBezTo>
                  <a:close/>
                  <a:moveTo>
                    <a:pt x="115" y="3"/>
                  </a:moveTo>
                  <a:cubicBezTo>
                    <a:pt x="117" y="7"/>
                    <a:pt x="121" y="10"/>
                    <a:pt x="124" y="13"/>
                  </a:cubicBezTo>
                  <a:cubicBezTo>
                    <a:pt x="125" y="15"/>
                    <a:pt x="127" y="17"/>
                    <a:pt x="128" y="19"/>
                  </a:cubicBezTo>
                  <a:cubicBezTo>
                    <a:pt x="130" y="21"/>
                    <a:pt x="132" y="23"/>
                    <a:pt x="134" y="25"/>
                  </a:cubicBezTo>
                  <a:cubicBezTo>
                    <a:pt x="135" y="27"/>
                    <a:pt x="134" y="26"/>
                    <a:pt x="133" y="25"/>
                  </a:cubicBezTo>
                  <a:cubicBezTo>
                    <a:pt x="132" y="24"/>
                    <a:pt x="131" y="23"/>
                    <a:pt x="130" y="22"/>
                  </a:cubicBezTo>
                  <a:cubicBezTo>
                    <a:pt x="128" y="20"/>
                    <a:pt x="127" y="17"/>
                    <a:pt x="125" y="15"/>
                  </a:cubicBezTo>
                  <a:cubicBezTo>
                    <a:pt x="121" y="11"/>
                    <a:pt x="117" y="7"/>
                    <a:pt x="113" y="4"/>
                  </a:cubicBezTo>
                  <a:cubicBezTo>
                    <a:pt x="113" y="4"/>
                    <a:pt x="114" y="3"/>
                    <a:pt x="115" y="3"/>
                  </a:cubicBezTo>
                  <a:close/>
                  <a:moveTo>
                    <a:pt x="116" y="3"/>
                  </a:moveTo>
                  <a:cubicBezTo>
                    <a:pt x="117" y="3"/>
                    <a:pt x="118" y="3"/>
                    <a:pt x="118" y="3"/>
                  </a:cubicBezTo>
                  <a:cubicBezTo>
                    <a:pt x="122" y="7"/>
                    <a:pt x="125" y="12"/>
                    <a:pt x="129" y="16"/>
                  </a:cubicBezTo>
                  <a:cubicBezTo>
                    <a:pt x="130" y="18"/>
                    <a:pt x="132" y="19"/>
                    <a:pt x="133" y="21"/>
                  </a:cubicBezTo>
                  <a:cubicBezTo>
                    <a:pt x="134" y="22"/>
                    <a:pt x="135" y="22"/>
                    <a:pt x="135" y="23"/>
                  </a:cubicBezTo>
                  <a:cubicBezTo>
                    <a:pt x="136" y="24"/>
                    <a:pt x="139" y="27"/>
                    <a:pt x="137" y="25"/>
                  </a:cubicBezTo>
                  <a:cubicBezTo>
                    <a:pt x="133" y="21"/>
                    <a:pt x="129" y="17"/>
                    <a:pt x="126" y="13"/>
                  </a:cubicBezTo>
                  <a:cubicBezTo>
                    <a:pt x="124" y="11"/>
                    <a:pt x="121" y="10"/>
                    <a:pt x="119" y="8"/>
                  </a:cubicBezTo>
                  <a:cubicBezTo>
                    <a:pt x="118" y="6"/>
                    <a:pt x="117" y="5"/>
                    <a:pt x="116" y="3"/>
                  </a:cubicBezTo>
                  <a:close/>
                  <a:moveTo>
                    <a:pt x="120" y="4"/>
                  </a:moveTo>
                  <a:cubicBezTo>
                    <a:pt x="120" y="4"/>
                    <a:pt x="120" y="3"/>
                    <a:pt x="119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1" y="3"/>
                    <a:pt x="122" y="3"/>
                    <a:pt x="124" y="3"/>
                  </a:cubicBezTo>
                  <a:cubicBezTo>
                    <a:pt x="128" y="10"/>
                    <a:pt x="135" y="16"/>
                    <a:pt x="139" y="23"/>
                  </a:cubicBezTo>
                  <a:cubicBezTo>
                    <a:pt x="138" y="21"/>
                    <a:pt x="135" y="20"/>
                    <a:pt x="134" y="19"/>
                  </a:cubicBezTo>
                  <a:cubicBezTo>
                    <a:pt x="132" y="17"/>
                    <a:pt x="131" y="15"/>
                    <a:pt x="129" y="13"/>
                  </a:cubicBezTo>
                  <a:cubicBezTo>
                    <a:pt x="126" y="10"/>
                    <a:pt x="123" y="7"/>
                    <a:pt x="120" y="4"/>
                  </a:cubicBezTo>
                  <a:close/>
                  <a:moveTo>
                    <a:pt x="112" y="4"/>
                  </a:moveTo>
                  <a:cubicBezTo>
                    <a:pt x="114" y="8"/>
                    <a:pt x="118" y="12"/>
                    <a:pt x="121" y="15"/>
                  </a:cubicBezTo>
                  <a:cubicBezTo>
                    <a:pt x="123" y="18"/>
                    <a:pt x="125" y="20"/>
                    <a:pt x="127" y="22"/>
                  </a:cubicBezTo>
                  <a:cubicBezTo>
                    <a:pt x="128" y="23"/>
                    <a:pt x="129" y="24"/>
                    <a:pt x="130" y="26"/>
                  </a:cubicBezTo>
                  <a:cubicBezTo>
                    <a:pt x="131" y="28"/>
                    <a:pt x="130" y="26"/>
                    <a:pt x="129" y="25"/>
                  </a:cubicBezTo>
                  <a:cubicBezTo>
                    <a:pt x="122" y="19"/>
                    <a:pt x="117" y="10"/>
                    <a:pt x="109" y="4"/>
                  </a:cubicBezTo>
                  <a:cubicBezTo>
                    <a:pt x="110" y="4"/>
                    <a:pt x="111" y="4"/>
                    <a:pt x="112" y="4"/>
                  </a:cubicBezTo>
                  <a:close/>
                  <a:moveTo>
                    <a:pt x="108" y="4"/>
                  </a:moveTo>
                  <a:cubicBezTo>
                    <a:pt x="110" y="8"/>
                    <a:pt x="113" y="11"/>
                    <a:pt x="116" y="15"/>
                  </a:cubicBezTo>
                  <a:cubicBezTo>
                    <a:pt x="118" y="17"/>
                    <a:pt x="120" y="19"/>
                    <a:pt x="121" y="21"/>
                  </a:cubicBezTo>
                  <a:cubicBezTo>
                    <a:pt x="122" y="22"/>
                    <a:pt x="123" y="23"/>
                    <a:pt x="124" y="25"/>
                  </a:cubicBezTo>
                  <a:cubicBezTo>
                    <a:pt x="121" y="21"/>
                    <a:pt x="118" y="19"/>
                    <a:pt x="115" y="15"/>
                  </a:cubicBezTo>
                  <a:cubicBezTo>
                    <a:pt x="113" y="13"/>
                    <a:pt x="111" y="11"/>
                    <a:pt x="109" y="9"/>
                  </a:cubicBezTo>
                  <a:cubicBezTo>
                    <a:pt x="108" y="8"/>
                    <a:pt x="106" y="6"/>
                    <a:pt x="105" y="5"/>
                  </a:cubicBezTo>
                  <a:cubicBezTo>
                    <a:pt x="106" y="4"/>
                    <a:pt x="107" y="4"/>
                    <a:pt x="108" y="4"/>
                  </a:cubicBezTo>
                  <a:close/>
                  <a:moveTo>
                    <a:pt x="92" y="27"/>
                  </a:moveTo>
                  <a:cubicBezTo>
                    <a:pt x="91" y="25"/>
                    <a:pt x="90" y="23"/>
                    <a:pt x="90" y="22"/>
                  </a:cubicBezTo>
                  <a:cubicBezTo>
                    <a:pt x="91" y="24"/>
                    <a:pt x="92" y="26"/>
                    <a:pt x="94" y="27"/>
                  </a:cubicBezTo>
                  <a:cubicBezTo>
                    <a:pt x="92" y="27"/>
                    <a:pt x="91" y="27"/>
                    <a:pt x="89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9" y="26"/>
                    <a:pt x="89" y="26"/>
                    <a:pt x="89" y="25"/>
                  </a:cubicBezTo>
                  <a:cubicBezTo>
                    <a:pt x="89" y="26"/>
                    <a:pt x="91" y="27"/>
                    <a:pt x="91" y="27"/>
                  </a:cubicBezTo>
                  <a:cubicBezTo>
                    <a:pt x="91" y="27"/>
                    <a:pt x="92" y="27"/>
                    <a:pt x="92" y="27"/>
                  </a:cubicBezTo>
                  <a:close/>
                  <a:moveTo>
                    <a:pt x="88" y="17"/>
                  </a:moveTo>
                  <a:cubicBezTo>
                    <a:pt x="88" y="14"/>
                    <a:pt x="87" y="11"/>
                    <a:pt x="85" y="8"/>
                  </a:cubicBezTo>
                  <a:cubicBezTo>
                    <a:pt x="86" y="8"/>
                    <a:pt x="87" y="7"/>
                    <a:pt x="88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91" y="11"/>
                    <a:pt x="93" y="14"/>
                    <a:pt x="96" y="17"/>
                  </a:cubicBezTo>
                  <a:cubicBezTo>
                    <a:pt x="99" y="20"/>
                    <a:pt x="101" y="23"/>
                    <a:pt x="104" y="26"/>
                  </a:cubicBezTo>
                  <a:cubicBezTo>
                    <a:pt x="101" y="23"/>
                    <a:pt x="98" y="21"/>
                    <a:pt x="95" y="18"/>
                  </a:cubicBezTo>
                  <a:cubicBezTo>
                    <a:pt x="92" y="14"/>
                    <a:pt x="90" y="11"/>
                    <a:pt x="86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9"/>
                    <a:pt x="87" y="9"/>
                    <a:pt x="87" y="9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9" y="12"/>
                    <a:pt x="91" y="15"/>
                    <a:pt x="93" y="17"/>
                  </a:cubicBezTo>
                  <a:cubicBezTo>
                    <a:pt x="95" y="20"/>
                    <a:pt x="98" y="23"/>
                    <a:pt x="100" y="25"/>
                  </a:cubicBezTo>
                  <a:cubicBezTo>
                    <a:pt x="101" y="27"/>
                    <a:pt x="99" y="24"/>
                    <a:pt x="98" y="24"/>
                  </a:cubicBezTo>
                  <a:cubicBezTo>
                    <a:pt x="97" y="23"/>
                    <a:pt x="95" y="21"/>
                    <a:pt x="94" y="20"/>
                  </a:cubicBezTo>
                  <a:cubicBezTo>
                    <a:pt x="91" y="17"/>
                    <a:pt x="91" y="14"/>
                    <a:pt x="88" y="13"/>
                  </a:cubicBezTo>
                  <a:cubicBezTo>
                    <a:pt x="88" y="13"/>
                    <a:pt x="87" y="13"/>
                    <a:pt x="88" y="13"/>
                  </a:cubicBezTo>
                  <a:cubicBezTo>
                    <a:pt x="90" y="16"/>
                    <a:pt x="91" y="19"/>
                    <a:pt x="93" y="21"/>
                  </a:cubicBezTo>
                  <a:cubicBezTo>
                    <a:pt x="92" y="20"/>
                    <a:pt x="90" y="18"/>
                    <a:pt x="88" y="17"/>
                  </a:cubicBezTo>
                  <a:cubicBezTo>
                    <a:pt x="88" y="17"/>
                    <a:pt x="88" y="17"/>
                    <a:pt x="88" y="17"/>
                  </a:cubicBezTo>
                  <a:close/>
                  <a:moveTo>
                    <a:pt x="111" y="27"/>
                  </a:moveTo>
                  <a:cubicBezTo>
                    <a:pt x="111" y="27"/>
                    <a:pt x="111" y="27"/>
                    <a:pt x="111" y="27"/>
                  </a:cubicBezTo>
                  <a:cubicBezTo>
                    <a:pt x="110" y="27"/>
                    <a:pt x="109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6" y="24"/>
                    <a:pt x="103" y="20"/>
                    <a:pt x="101" y="17"/>
                  </a:cubicBezTo>
                  <a:cubicBezTo>
                    <a:pt x="99" y="15"/>
                    <a:pt x="98" y="14"/>
                    <a:pt x="97" y="12"/>
                  </a:cubicBezTo>
                  <a:cubicBezTo>
                    <a:pt x="96" y="11"/>
                    <a:pt x="96" y="11"/>
                    <a:pt x="95" y="10"/>
                  </a:cubicBezTo>
                  <a:cubicBezTo>
                    <a:pt x="98" y="12"/>
                    <a:pt x="100" y="15"/>
                    <a:pt x="102" y="18"/>
                  </a:cubicBezTo>
                  <a:cubicBezTo>
                    <a:pt x="105" y="21"/>
                    <a:pt x="109" y="24"/>
                    <a:pt x="111" y="27"/>
                  </a:cubicBezTo>
                  <a:close/>
                  <a:moveTo>
                    <a:pt x="96" y="24"/>
                  </a:moveTo>
                  <a:cubicBezTo>
                    <a:pt x="95" y="23"/>
                    <a:pt x="95" y="23"/>
                    <a:pt x="94" y="22"/>
                  </a:cubicBezTo>
                  <a:cubicBezTo>
                    <a:pt x="93" y="20"/>
                    <a:pt x="92" y="18"/>
                    <a:pt x="90" y="16"/>
                  </a:cubicBezTo>
                  <a:cubicBezTo>
                    <a:pt x="90" y="16"/>
                    <a:pt x="88" y="13"/>
                    <a:pt x="89" y="14"/>
                  </a:cubicBezTo>
                  <a:cubicBezTo>
                    <a:pt x="90" y="15"/>
                    <a:pt x="91" y="16"/>
                    <a:pt x="91" y="17"/>
                  </a:cubicBezTo>
                  <a:cubicBezTo>
                    <a:pt x="94" y="21"/>
                    <a:pt x="98" y="24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3"/>
                    <a:pt x="96" y="21"/>
                    <a:pt x="94" y="18"/>
                  </a:cubicBezTo>
                  <a:cubicBezTo>
                    <a:pt x="93" y="16"/>
                    <a:pt x="92" y="14"/>
                    <a:pt x="90" y="12"/>
                  </a:cubicBezTo>
                  <a:cubicBezTo>
                    <a:pt x="90" y="12"/>
                    <a:pt x="90" y="12"/>
                    <a:pt x="90" y="13"/>
                  </a:cubicBezTo>
                  <a:cubicBezTo>
                    <a:pt x="92" y="14"/>
                    <a:pt x="93" y="16"/>
                    <a:pt x="95" y="18"/>
                  </a:cubicBezTo>
                  <a:cubicBezTo>
                    <a:pt x="98" y="21"/>
                    <a:pt x="101" y="24"/>
                    <a:pt x="104" y="27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2" y="27"/>
                    <a:pt x="100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6"/>
                    <a:pt x="97" y="25"/>
                    <a:pt x="96" y="24"/>
                  </a:cubicBezTo>
                  <a:close/>
                  <a:moveTo>
                    <a:pt x="107" y="27"/>
                  </a:moveTo>
                  <a:cubicBezTo>
                    <a:pt x="107" y="27"/>
                    <a:pt x="107" y="27"/>
                    <a:pt x="107" y="27"/>
                  </a:cubicBezTo>
                  <a:cubicBezTo>
                    <a:pt x="106" y="27"/>
                    <a:pt x="105" y="27"/>
                    <a:pt x="104" y="27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0" y="20"/>
                    <a:pt x="94" y="14"/>
                    <a:pt x="90" y="8"/>
                  </a:cubicBezTo>
                  <a:cubicBezTo>
                    <a:pt x="90" y="9"/>
                    <a:pt x="92" y="11"/>
                    <a:pt x="93" y="12"/>
                  </a:cubicBezTo>
                  <a:cubicBezTo>
                    <a:pt x="95" y="13"/>
                    <a:pt x="96" y="15"/>
                    <a:pt x="98" y="17"/>
                  </a:cubicBezTo>
                  <a:cubicBezTo>
                    <a:pt x="101" y="21"/>
                    <a:pt x="104" y="24"/>
                    <a:pt x="107" y="27"/>
                  </a:cubicBezTo>
                  <a:close/>
                  <a:moveTo>
                    <a:pt x="90" y="19"/>
                  </a:moveTo>
                  <a:cubicBezTo>
                    <a:pt x="92" y="20"/>
                    <a:pt x="93" y="22"/>
                    <a:pt x="95" y="24"/>
                  </a:cubicBezTo>
                  <a:cubicBezTo>
                    <a:pt x="95" y="24"/>
                    <a:pt x="95" y="25"/>
                    <a:pt x="96" y="2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26"/>
                    <a:pt x="97" y="27"/>
                    <a:pt x="97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6" y="27"/>
                    <a:pt x="95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5"/>
                    <a:pt x="93" y="24"/>
                    <a:pt x="91" y="22"/>
                  </a:cubicBezTo>
                  <a:cubicBezTo>
                    <a:pt x="91" y="21"/>
                    <a:pt x="90" y="20"/>
                    <a:pt x="89" y="19"/>
                  </a:cubicBezTo>
                  <a:cubicBezTo>
                    <a:pt x="89" y="18"/>
                    <a:pt x="88" y="18"/>
                    <a:pt x="90" y="19"/>
                  </a:cubicBezTo>
                  <a:close/>
                  <a:moveTo>
                    <a:pt x="119" y="27"/>
                  </a:moveTo>
                  <a:cubicBezTo>
                    <a:pt x="119" y="27"/>
                    <a:pt x="119" y="28"/>
                    <a:pt x="120" y="28"/>
                  </a:cubicBezTo>
                  <a:cubicBezTo>
                    <a:pt x="118" y="28"/>
                    <a:pt x="117" y="28"/>
                    <a:pt x="116" y="28"/>
                  </a:cubicBezTo>
                  <a:cubicBezTo>
                    <a:pt x="115" y="27"/>
                    <a:pt x="113" y="27"/>
                    <a:pt x="112" y="27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7"/>
                    <a:pt x="111" y="26"/>
                    <a:pt x="111" y="26"/>
                  </a:cubicBezTo>
                  <a:cubicBezTo>
                    <a:pt x="111" y="26"/>
                    <a:pt x="111" y="26"/>
                    <a:pt x="111" y="25"/>
                  </a:cubicBezTo>
                  <a:cubicBezTo>
                    <a:pt x="108" y="22"/>
                    <a:pt x="105" y="19"/>
                    <a:pt x="103" y="16"/>
                  </a:cubicBezTo>
                  <a:cubicBezTo>
                    <a:pt x="102" y="14"/>
                    <a:pt x="101" y="12"/>
                    <a:pt x="100" y="11"/>
                  </a:cubicBezTo>
                  <a:cubicBezTo>
                    <a:pt x="102" y="13"/>
                    <a:pt x="104" y="15"/>
                    <a:pt x="106" y="17"/>
                  </a:cubicBezTo>
                  <a:cubicBezTo>
                    <a:pt x="109" y="21"/>
                    <a:pt x="113" y="23"/>
                    <a:pt x="115" y="27"/>
                  </a:cubicBezTo>
                  <a:cubicBezTo>
                    <a:pt x="115" y="28"/>
                    <a:pt x="116" y="27"/>
                    <a:pt x="116" y="27"/>
                  </a:cubicBezTo>
                  <a:cubicBezTo>
                    <a:pt x="113" y="23"/>
                    <a:pt x="110" y="20"/>
                    <a:pt x="107" y="16"/>
                  </a:cubicBezTo>
                  <a:cubicBezTo>
                    <a:pt x="106" y="15"/>
                    <a:pt x="105" y="13"/>
                    <a:pt x="104" y="11"/>
                  </a:cubicBezTo>
                  <a:cubicBezTo>
                    <a:pt x="103" y="10"/>
                    <a:pt x="101" y="7"/>
                    <a:pt x="100" y="6"/>
                  </a:cubicBezTo>
                  <a:cubicBezTo>
                    <a:pt x="104" y="9"/>
                    <a:pt x="107" y="13"/>
                    <a:pt x="111" y="17"/>
                  </a:cubicBezTo>
                  <a:cubicBezTo>
                    <a:pt x="112" y="18"/>
                    <a:pt x="114" y="20"/>
                    <a:pt x="115" y="22"/>
                  </a:cubicBezTo>
                  <a:cubicBezTo>
                    <a:pt x="116" y="23"/>
                    <a:pt x="117" y="24"/>
                    <a:pt x="118" y="25"/>
                  </a:cubicBezTo>
                  <a:cubicBezTo>
                    <a:pt x="118" y="26"/>
                    <a:pt x="119" y="26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lose/>
                  <a:moveTo>
                    <a:pt x="99" y="5"/>
                  </a:moveTo>
                  <a:cubicBezTo>
                    <a:pt x="102" y="10"/>
                    <a:pt x="105" y="13"/>
                    <a:pt x="108" y="17"/>
                  </a:cubicBezTo>
                  <a:cubicBezTo>
                    <a:pt x="108" y="18"/>
                    <a:pt x="109" y="19"/>
                    <a:pt x="110" y="20"/>
                  </a:cubicBezTo>
                  <a:cubicBezTo>
                    <a:pt x="108" y="18"/>
                    <a:pt x="107" y="17"/>
                    <a:pt x="106" y="16"/>
                  </a:cubicBezTo>
                  <a:cubicBezTo>
                    <a:pt x="103" y="12"/>
                    <a:pt x="99" y="9"/>
                    <a:pt x="96" y="6"/>
                  </a:cubicBezTo>
                  <a:cubicBezTo>
                    <a:pt x="97" y="6"/>
                    <a:pt x="98" y="6"/>
                    <a:pt x="99" y="5"/>
                  </a:cubicBezTo>
                  <a:close/>
                  <a:moveTo>
                    <a:pt x="102" y="15"/>
                  </a:moveTo>
                  <a:cubicBezTo>
                    <a:pt x="104" y="18"/>
                    <a:pt x="106" y="21"/>
                    <a:pt x="108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6" y="21"/>
                    <a:pt x="104" y="19"/>
                    <a:pt x="102" y="17"/>
                  </a:cubicBezTo>
                  <a:cubicBezTo>
                    <a:pt x="99" y="14"/>
                    <a:pt x="96" y="10"/>
                    <a:pt x="93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5" y="11"/>
                    <a:pt x="98" y="14"/>
                    <a:pt x="100" y="18"/>
                  </a:cubicBezTo>
                  <a:cubicBezTo>
                    <a:pt x="102" y="20"/>
                    <a:pt x="103" y="22"/>
                    <a:pt x="105" y="24"/>
                  </a:cubicBezTo>
                  <a:cubicBezTo>
                    <a:pt x="102" y="21"/>
                    <a:pt x="99" y="18"/>
                    <a:pt x="97" y="15"/>
                  </a:cubicBezTo>
                  <a:cubicBezTo>
                    <a:pt x="94" y="12"/>
                    <a:pt x="92" y="9"/>
                    <a:pt x="89" y="7"/>
                  </a:cubicBezTo>
                  <a:cubicBezTo>
                    <a:pt x="91" y="7"/>
                    <a:pt x="93" y="6"/>
                    <a:pt x="96" y="6"/>
                  </a:cubicBezTo>
                  <a:cubicBezTo>
                    <a:pt x="97" y="9"/>
                    <a:pt x="100" y="12"/>
                    <a:pt x="102" y="15"/>
                  </a:cubicBezTo>
                  <a:close/>
                  <a:moveTo>
                    <a:pt x="83" y="8"/>
                  </a:moveTo>
                  <a:cubicBezTo>
                    <a:pt x="87" y="14"/>
                    <a:pt x="87" y="21"/>
                    <a:pt x="84" y="27"/>
                  </a:cubicBezTo>
                  <a:cubicBezTo>
                    <a:pt x="83" y="27"/>
                    <a:pt x="83" y="27"/>
                    <a:pt x="82" y="27"/>
                  </a:cubicBezTo>
                  <a:cubicBezTo>
                    <a:pt x="85" y="22"/>
                    <a:pt x="83" y="15"/>
                    <a:pt x="80" y="9"/>
                  </a:cubicBezTo>
                  <a:cubicBezTo>
                    <a:pt x="81" y="9"/>
                    <a:pt x="82" y="8"/>
                    <a:pt x="83" y="8"/>
                  </a:cubicBezTo>
                  <a:close/>
                  <a:moveTo>
                    <a:pt x="57" y="27"/>
                  </a:moveTo>
                  <a:cubicBezTo>
                    <a:pt x="55" y="23"/>
                    <a:pt x="53" y="20"/>
                    <a:pt x="51" y="16"/>
                  </a:cubicBezTo>
                  <a:cubicBezTo>
                    <a:pt x="53" y="20"/>
                    <a:pt x="57" y="23"/>
                    <a:pt x="59" y="28"/>
                  </a:cubicBezTo>
                  <a:cubicBezTo>
                    <a:pt x="58" y="28"/>
                    <a:pt x="56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4" y="25"/>
                    <a:pt x="52" y="23"/>
                    <a:pt x="51" y="20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23"/>
                    <a:pt x="55" y="25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lose/>
                  <a:moveTo>
                    <a:pt x="62" y="27"/>
                  </a:moveTo>
                  <a:cubicBezTo>
                    <a:pt x="62" y="28"/>
                    <a:pt x="62" y="27"/>
                    <a:pt x="62" y="27"/>
                  </a:cubicBezTo>
                  <a:cubicBezTo>
                    <a:pt x="61" y="25"/>
                    <a:pt x="60" y="23"/>
                    <a:pt x="59" y="21"/>
                  </a:cubicBezTo>
                  <a:cubicBezTo>
                    <a:pt x="59" y="20"/>
                    <a:pt x="58" y="19"/>
                    <a:pt x="58" y="18"/>
                  </a:cubicBezTo>
                  <a:cubicBezTo>
                    <a:pt x="58" y="18"/>
                    <a:pt x="56" y="14"/>
                    <a:pt x="57" y="16"/>
                  </a:cubicBezTo>
                  <a:cubicBezTo>
                    <a:pt x="59" y="20"/>
                    <a:pt x="62" y="24"/>
                    <a:pt x="65" y="27"/>
                  </a:cubicBezTo>
                  <a:cubicBezTo>
                    <a:pt x="65" y="28"/>
                    <a:pt x="66" y="27"/>
                    <a:pt x="66" y="27"/>
                  </a:cubicBezTo>
                  <a:cubicBezTo>
                    <a:pt x="64" y="23"/>
                    <a:pt x="61" y="19"/>
                    <a:pt x="59" y="14"/>
                  </a:cubicBezTo>
                  <a:cubicBezTo>
                    <a:pt x="61" y="18"/>
                    <a:pt x="65" y="22"/>
                    <a:pt x="67" y="26"/>
                  </a:cubicBezTo>
                  <a:cubicBezTo>
                    <a:pt x="67" y="27"/>
                    <a:pt x="68" y="27"/>
                    <a:pt x="68" y="27"/>
                  </a:cubicBezTo>
                  <a:cubicBezTo>
                    <a:pt x="68" y="27"/>
                    <a:pt x="68" y="28"/>
                    <a:pt x="68" y="28"/>
                  </a:cubicBezTo>
                  <a:cubicBezTo>
                    <a:pt x="65" y="28"/>
                    <a:pt x="62" y="28"/>
                    <a:pt x="60" y="28"/>
                  </a:cubicBezTo>
                  <a:cubicBezTo>
                    <a:pt x="58" y="24"/>
                    <a:pt x="57" y="19"/>
                    <a:pt x="55" y="16"/>
                  </a:cubicBezTo>
                  <a:cubicBezTo>
                    <a:pt x="57" y="20"/>
                    <a:pt x="59" y="24"/>
                    <a:pt x="62" y="27"/>
                  </a:cubicBezTo>
                  <a:close/>
                  <a:moveTo>
                    <a:pt x="68" y="26"/>
                  </a:moveTo>
                  <a:cubicBezTo>
                    <a:pt x="67" y="25"/>
                    <a:pt x="67" y="25"/>
                    <a:pt x="67" y="24"/>
                  </a:cubicBezTo>
                  <a:cubicBezTo>
                    <a:pt x="66" y="23"/>
                    <a:pt x="66" y="22"/>
                    <a:pt x="65" y="21"/>
                  </a:cubicBezTo>
                  <a:cubicBezTo>
                    <a:pt x="64" y="19"/>
                    <a:pt x="64" y="18"/>
                    <a:pt x="63" y="17"/>
                  </a:cubicBezTo>
                  <a:cubicBezTo>
                    <a:pt x="63" y="16"/>
                    <a:pt x="60" y="12"/>
                    <a:pt x="62" y="15"/>
                  </a:cubicBezTo>
                  <a:cubicBezTo>
                    <a:pt x="65" y="19"/>
                    <a:pt x="68" y="23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0" y="25"/>
                    <a:pt x="69" y="22"/>
                    <a:pt x="68" y="20"/>
                  </a:cubicBezTo>
                  <a:cubicBezTo>
                    <a:pt x="68" y="19"/>
                    <a:pt x="67" y="17"/>
                    <a:pt x="66" y="16"/>
                  </a:cubicBezTo>
                  <a:cubicBezTo>
                    <a:pt x="66" y="15"/>
                    <a:pt x="64" y="11"/>
                    <a:pt x="66" y="13"/>
                  </a:cubicBezTo>
                  <a:cubicBezTo>
                    <a:pt x="68" y="15"/>
                    <a:pt x="69" y="19"/>
                    <a:pt x="70" y="21"/>
                  </a:cubicBezTo>
                  <a:cubicBezTo>
                    <a:pt x="72" y="23"/>
                    <a:pt x="73" y="25"/>
                    <a:pt x="75" y="27"/>
                  </a:cubicBezTo>
                  <a:cubicBezTo>
                    <a:pt x="74" y="27"/>
                    <a:pt x="73" y="27"/>
                    <a:pt x="72" y="27"/>
                  </a:cubicBezTo>
                  <a:cubicBezTo>
                    <a:pt x="71" y="27"/>
                    <a:pt x="69" y="28"/>
                    <a:pt x="68" y="28"/>
                  </a:cubicBezTo>
                  <a:cubicBezTo>
                    <a:pt x="68" y="28"/>
                    <a:pt x="68" y="27"/>
                    <a:pt x="68" y="27"/>
                  </a:cubicBezTo>
                  <a:cubicBezTo>
                    <a:pt x="68" y="27"/>
                    <a:pt x="68" y="26"/>
                    <a:pt x="68" y="26"/>
                  </a:cubicBezTo>
                  <a:cubicBezTo>
                    <a:pt x="68" y="26"/>
                    <a:pt x="68" y="26"/>
                    <a:pt x="68" y="26"/>
                  </a:cubicBezTo>
                  <a:close/>
                  <a:moveTo>
                    <a:pt x="73" y="19"/>
                  </a:moveTo>
                  <a:cubicBezTo>
                    <a:pt x="74" y="21"/>
                    <a:pt x="76" y="24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7" y="21"/>
                    <a:pt x="73" y="16"/>
                    <a:pt x="71" y="11"/>
                  </a:cubicBezTo>
                  <a:cubicBezTo>
                    <a:pt x="72" y="13"/>
                    <a:pt x="74" y="16"/>
                    <a:pt x="76" y="18"/>
                  </a:cubicBezTo>
                  <a:cubicBezTo>
                    <a:pt x="77" y="20"/>
                    <a:pt x="79" y="22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0" y="26"/>
                    <a:pt x="80" y="26"/>
                    <a:pt x="79" y="27"/>
                  </a:cubicBezTo>
                  <a:cubicBezTo>
                    <a:pt x="78" y="27"/>
                    <a:pt x="77" y="27"/>
                    <a:pt x="76" y="27"/>
                  </a:cubicBezTo>
                  <a:cubicBezTo>
                    <a:pt x="74" y="22"/>
                    <a:pt x="70" y="18"/>
                    <a:pt x="68" y="13"/>
                  </a:cubicBezTo>
                  <a:cubicBezTo>
                    <a:pt x="67" y="10"/>
                    <a:pt x="70" y="15"/>
                    <a:pt x="70" y="15"/>
                  </a:cubicBezTo>
                  <a:cubicBezTo>
                    <a:pt x="71" y="16"/>
                    <a:pt x="72" y="17"/>
                    <a:pt x="73" y="19"/>
                  </a:cubicBezTo>
                  <a:close/>
                  <a:moveTo>
                    <a:pt x="81" y="24"/>
                  </a:moveTo>
                  <a:cubicBezTo>
                    <a:pt x="79" y="19"/>
                    <a:pt x="77" y="16"/>
                    <a:pt x="74" y="11"/>
                  </a:cubicBezTo>
                  <a:cubicBezTo>
                    <a:pt x="73" y="10"/>
                    <a:pt x="73" y="11"/>
                    <a:pt x="74" y="11"/>
                  </a:cubicBezTo>
                  <a:cubicBezTo>
                    <a:pt x="75" y="13"/>
                    <a:pt x="77" y="14"/>
                    <a:pt x="78" y="15"/>
                  </a:cubicBezTo>
                  <a:cubicBezTo>
                    <a:pt x="79" y="17"/>
                    <a:pt x="80" y="19"/>
                    <a:pt x="81" y="21"/>
                  </a:cubicBezTo>
                  <a:cubicBezTo>
                    <a:pt x="81" y="22"/>
                    <a:pt x="81" y="23"/>
                    <a:pt x="81" y="24"/>
                  </a:cubicBezTo>
                  <a:close/>
                  <a:moveTo>
                    <a:pt x="80" y="18"/>
                  </a:moveTo>
                  <a:cubicBezTo>
                    <a:pt x="79" y="17"/>
                    <a:pt x="78" y="15"/>
                    <a:pt x="77" y="14"/>
                  </a:cubicBezTo>
                  <a:cubicBezTo>
                    <a:pt x="76" y="13"/>
                    <a:pt x="75" y="12"/>
                    <a:pt x="74" y="10"/>
                  </a:cubicBezTo>
                  <a:cubicBezTo>
                    <a:pt x="74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7" y="12"/>
                    <a:pt x="78" y="14"/>
                    <a:pt x="79" y="16"/>
                  </a:cubicBezTo>
                  <a:cubicBezTo>
                    <a:pt x="80" y="17"/>
                    <a:pt x="83" y="22"/>
                    <a:pt x="80" y="18"/>
                  </a:cubicBezTo>
                  <a:close/>
                  <a:moveTo>
                    <a:pt x="73" y="10"/>
                  </a:moveTo>
                  <a:cubicBezTo>
                    <a:pt x="74" y="13"/>
                    <a:pt x="75" y="14"/>
                    <a:pt x="77" y="16"/>
                  </a:cubicBezTo>
                  <a:cubicBezTo>
                    <a:pt x="78" y="19"/>
                    <a:pt x="79" y="21"/>
                    <a:pt x="80" y="23"/>
                  </a:cubicBezTo>
                  <a:cubicBezTo>
                    <a:pt x="78" y="19"/>
                    <a:pt x="75" y="15"/>
                    <a:pt x="71" y="11"/>
                  </a:cubicBezTo>
                  <a:cubicBezTo>
                    <a:pt x="72" y="11"/>
                    <a:pt x="72" y="11"/>
                    <a:pt x="73" y="10"/>
                  </a:cubicBezTo>
                  <a:close/>
                  <a:moveTo>
                    <a:pt x="70" y="11"/>
                  </a:moveTo>
                  <a:cubicBezTo>
                    <a:pt x="72" y="16"/>
                    <a:pt x="76" y="20"/>
                    <a:pt x="78" y="25"/>
                  </a:cubicBezTo>
                  <a:cubicBezTo>
                    <a:pt x="77" y="22"/>
                    <a:pt x="74" y="20"/>
                    <a:pt x="73" y="17"/>
                  </a:cubicBezTo>
                  <a:cubicBezTo>
                    <a:pt x="71" y="15"/>
                    <a:pt x="70" y="13"/>
                    <a:pt x="68" y="12"/>
                  </a:cubicBezTo>
                  <a:cubicBezTo>
                    <a:pt x="69" y="11"/>
                    <a:pt x="70" y="11"/>
                    <a:pt x="70" y="11"/>
                  </a:cubicBezTo>
                  <a:close/>
                  <a:moveTo>
                    <a:pt x="75" y="26"/>
                  </a:moveTo>
                  <a:cubicBezTo>
                    <a:pt x="76" y="29"/>
                    <a:pt x="73" y="23"/>
                    <a:pt x="72" y="23"/>
                  </a:cubicBezTo>
                  <a:cubicBezTo>
                    <a:pt x="71" y="21"/>
                    <a:pt x="70" y="20"/>
                    <a:pt x="69" y="18"/>
                  </a:cubicBezTo>
                  <a:cubicBezTo>
                    <a:pt x="68" y="16"/>
                    <a:pt x="67" y="14"/>
                    <a:pt x="65" y="12"/>
                  </a:cubicBezTo>
                  <a:cubicBezTo>
                    <a:pt x="66" y="12"/>
                    <a:pt x="67" y="12"/>
                    <a:pt x="67" y="12"/>
                  </a:cubicBezTo>
                  <a:cubicBezTo>
                    <a:pt x="69" y="17"/>
                    <a:pt x="72" y="21"/>
                    <a:pt x="75" y="26"/>
                  </a:cubicBezTo>
                  <a:close/>
                  <a:moveTo>
                    <a:pt x="64" y="12"/>
                  </a:moveTo>
                  <a:cubicBezTo>
                    <a:pt x="66" y="17"/>
                    <a:pt x="68" y="22"/>
                    <a:pt x="71" y="26"/>
                  </a:cubicBezTo>
                  <a:cubicBezTo>
                    <a:pt x="68" y="21"/>
                    <a:pt x="65" y="17"/>
                    <a:pt x="62" y="13"/>
                  </a:cubicBezTo>
                  <a:cubicBezTo>
                    <a:pt x="63" y="13"/>
                    <a:pt x="64" y="13"/>
                    <a:pt x="64" y="12"/>
                  </a:cubicBezTo>
                  <a:close/>
                  <a:moveTo>
                    <a:pt x="43" y="18"/>
                  </a:moveTo>
                  <a:cubicBezTo>
                    <a:pt x="43" y="20"/>
                    <a:pt x="44" y="21"/>
                    <a:pt x="45" y="22"/>
                  </a:cubicBezTo>
                  <a:cubicBezTo>
                    <a:pt x="45" y="23"/>
                    <a:pt x="46" y="24"/>
                    <a:pt x="46" y="25"/>
                  </a:cubicBezTo>
                  <a:cubicBezTo>
                    <a:pt x="44" y="23"/>
                    <a:pt x="43" y="21"/>
                    <a:pt x="41" y="19"/>
                  </a:cubicBezTo>
                  <a:cubicBezTo>
                    <a:pt x="42" y="19"/>
                    <a:pt x="42" y="19"/>
                    <a:pt x="43" y="18"/>
                  </a:cubicBezTo>
                  <a:close/>
                  <a:moveTo>
                    <a:pt x="40" y="24"/>
                  </a:moveTo>
                  <a:cubicBezTo>
                    <a:pt x="40" y="23"/>
                    <a:pt x="37" y="19"/>
                    <a:pt x="39" y="22"/>
                  </a:cubicBezTo>
                  <a:cubicBezTo>
                    <a:pt x="41" y="24"/>
                    <a:pt x="43" y="26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4" y="25"/>
                    <a:pt x="43" y="21"/>
                    <a:pt x="41" y="19"/>
                  </a:cubicBezTo>
                  <a:cubicBezTo>
                    <a:pt x="43" y="22"/>
                    <a:pt x="45" y="25"/>
                    <a:pt x="47" y="27"/>
                  </a:cubicBezTo>
                  <a:cubicBezTo>
                    <a:pt x="47" y="28"/>
                    <a:pt x="47" y="27"/>
                    <a:pt x="47" y="27"/>
                  </a:cubicBezTo>
                  <a:cubicBezTo>
                    <a:pt x="46" y="24"/>
                    <a:pt x="45" y="22"/>
                    <a:pt x="44" y="19"/>
                  </a:cubicBezTo>
                  <a:cubicBezTo>
                    <a:pt x="45" y="22"/>
                    <a:pt x="48" y="25"/>
                    <a:pt x="50" y="28"/>
                  </a:cubicBezTo>
                  <a:cubicBezTo>
                    <a:pt x="50" y="28"/>
                    <a:pt x="50" y="28"/>
                    <a:pt x="50" y="27"/>
                  </a:cubicBezTo>
                  <a:cubicBezTo>
                    <a:pt x="50" y="26"/>
                    <a:pt x="49" y="24"/>
                    <a:pt x="48" y="22"/>
                  </a:cubicBezTo>
                  <a:cubicBezTo>
                    <a:pt x="47" y="21"/>
                    <a:pt x="47" y="19"/>
                    <a:pt x="46" y="18"/>
                  </a:cubicBezTo>
                  <a:cubicBezTo>
                    <a:pt x="49" y="21"/>
                    <a:pt x="51" y="25"/>
                    <a:pt x="54" y="28"/>
                  </a:cubicBezTo>
                  <a:cubicBezTo>
                    <a:pt x="50" y="28"/>
                    <a:pt x="46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7"/>
                    <a:pt x="41" y="25"/>
                    <a:pt x="40" y="24"/>
                  </a:cubicBezTo>
                  <a:close/>
                  <a:moveTo>
                    <a:pt x="88" y="18"/>
                  </a:moveTo>
                  <a:cubicBezTo>
                    <a:pt x="89" y="20"/>
                    <a:pt x="91" y="22"/>
                    <a:pt x="92" y="24"/>
                  </a:cubicBezTo>
                  <a:cubicBezTo>
                    <a:pt x="93" y="25"/>
                    <a:pt x="95" y="27"/>
                    <a:pt x="93" y="25"/>
                  </a:cubicBezTo>
                  <a:cubicBezTo>
                    <a:pt x="92" y="24"/>
                    <a:pt x="90" y="22"/>
                    <a:pt x="89" y="21"/>
                  </a:cubicBezTo>
                  <a:cubicBezTo>
                    <a:pt x="89" y="21"/>
                    <a:pt x="89" y="21"/>
                    <a:pt x="89" y="22"/>
                  </a:cubicBezTo>
                  <a:cubicBezTo>
                    <a:pt x="89" y="23"/>
                    <a:pt x="90" y="24"/>
                    <a:pt x="91" y="26"/>
                  </a:cubicBezTo>
                  <a:cubicBezTo>
                    <a:pt x="91" y="25"/>
                    <a:pt x="89" y="24"/>
                    <a:pt x="88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9" y="25"/>
                    <a:pt x="90" y="27"/>
                    <a:pt x="88" y="26"/>
                  </a:cubicBezTo>
                  <a:cubicBezTo>
                    <a:pt x="87" y="26"/>
                    <a:pt x="87" y="26"/>
                    <a:pt x="87" y="27"/>
                  </a:cubicBezTo>
                  <a:cubicBezTo>
                    <a:pt x="88" y="27"/>
                    <a:pt x="89" y="27"/>
                    <a:pt x="89" y="27"/>
                  </a:cubicBezTo>
                  <a:cubicBezTo>
                    <a:pt x="88" y="27"/>
                    <a:pt x="87" y="27"/>
                    <a:pt x="87" y="27"/>
                  </a:cubicBezTo>
                  <a:cubicBezTo>
                    <a:pt x="88" y="24"/>
                    <a:pt x="88" y="21"/>
                    <a:pt x="88" y="18"/>
                  </a:cubicBezTo>
                  <a:close/>
                  <a:moveTo>
                    <a:pt x="120" y="28"/>
                  </a:moveTo>
                  <a:cubicBezTo>
                    <a:pt x="120" y="27"/>
                    <a:pt x="119" y="26"/>
                    <a:pt x="118" y="25"/>
                  </a:cubicBezTo>
                  <a:cubicBezTo>
                    <a:pt x="116" y="22"/>
                    <a:pt x="115" y="19"/>
                    <a:pt x="112" y="16"/>
                  </a:cubicBezTo>
                  <a:cubicBezTo>
                    <a:pt x="111" y="14"/>
                    <a:pt x="110" y="12"/>
                    <a:pt x="108" y="11"/>
                  </a:cubicBezTo>
                  <a:cubicBezTo>
                    <a:pt x="107" y="9"/>
                    <a:pt x="106" y="8"/>
                    <a:pt x="105" y="7"/>
                  </a:cubicBezTo>
                  <a:cubicBezTo>
                    <a:pt x="105" y="6"/>
                    <a:pt x="105" y="6"/>
                    <a:pt x="104" y="5"/>
                  </a:cubicBezTo>
                  <a:cubicBezTo>
                    <a:pt x="105" y="5"/>
                    <a:pt x="105" y="6"/>
                    <a:pt x="106" y="7"/>
                  </a:cubicBezTo>
                  <a:cubicBezTo>
                    <a:pt x="109" y="10"/>
                    <a:pt x="113" y="13"/>
                    <a:pt x="115" y="16"/>
                  </a:cubicBezTo>
                  <a:cubicBezTo>
                    <a:pt x="119" y="21"/>
                    <a:pt x="123" y="24"/>
                    <a:pt x="126" y="28"/>
                  </a:cubicBezTo>
                  <a:cubicBezTo>
                    <a:pt x="124" y="28"/>
                    <a:pt x="122" y="28"/>
                    <a:pt x="120" y="28"/>
                  </a:cubicBezTo>
                  <a:close/>
                  <a:moveTo>
                    <a:pt x="131" y="27"/>
                  </a:moveTo>
                  <a:cubicBezTo>
                    <a:pt x="129" y="23"/>
                    <a:pt x="126" y="20"/>
                    <a:pt x="122" y="16"/>
                  </a:cubicBezTo>
                  <a:cubicBezTo>
                    <a:pt x="119" y="12"/>
                    <a:pt x="115" y="7"/>
                    <a:pt x="112" y="4"/>
                  </a:cubicBezTo>
                  <a:cubicBezTo>
                    <a:pt x="116" y="8"/>
                    <a:pt x="121" y="11"/>
                    <a:pt x="124" y="16"/>
                  </a:cubicBezTo>
                  <a:cubicBezTo>
                    <a:pt x="128" y="19"/>
                    <a:pt x="131" y="24"/>
                    <a:pt x="135" y="27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4" y="27"/>
                    <a:pt x="133" y="28"/>
                    <a:pt x="132" y="28"/>
                  </a:cubicBezTo>
                  <a:cubicBezTo>
                    <a:pt x="132" y="28"/>
                    <a:pt x="132" y="28"/>
                    <a:pt x="131" y="27"/>
                  </a:cubicBezTo>
                  <a:close/>
                  <a:moveTo>
                    <a:pt x="135" y="27"/>
                  </a:moveTo>
                  <a:cubicBezTo>
                    <a:pt x="135" y="27"/>
                    <a:pt x="135" y="27"/>
                    <a:pt x="135" y="27"/>
                  </a:cubicBezTo>
                  <a:cubicBezTo>
                    <a:pt x="133" y="22"/>
                    <a:pt x="129" y="19"/>
                    <a:pt x="126" y="16"/>
                  </a:cubicBezTo>
                  <a:cubicBezTo>
                    <a:pt x="125" y="14"/>
                    <a:pt x="124" y="13"/>
                    <a:pt x="122" y="11"/>
                  </a:cubicBezTo>
                  <a:cubicBezTo>
                    <a:pt x="123" y="12"/>
                    <a:pt x="124" y="13"/>
                    <a:pt x="125" y="13"/>
                  </a:cubicBezTo>
                  <a:cubicBezTo>
                    <a:pt x="127" y="15"/>
                    <a:pt x="129" y="18"/>
                    <a:pt x="131" y="20"/>
                  </a:cubicBezTo>
                  <a:cubicBezTo>
                    <a:pt x="133" y="22"/>
                    <a:pt x="135" y="24"/>
                    <a:pt x="137" y="27"/>
                  </a:cubicBezTo>
                  <a:cubicBezTo>
                    <a:pt x="137" y="27"/>
                    <a:pt x="136" y="27"/>
                    <a:pt x="135" y="27"/>
                  </a:cubicBezTo>
                  <a:close/>
                  <a:moveTo>
                    <a:pt x="132" y="19"/>
                  </a:moveTo>
                  <a:cubicBezTo>
                    <a:pt x="129" y="16"/>
                    <a:pt x="127" y="12"/>
                    <a:pt x="124" y="9"/>
                  </a:cubicBezTo>
                  <a:cubicBezTo>
                    <a:pt x="125" y="10"/>
                    <a:pt x="126" y="12"/>
                    <a:pt x="128" y="13"/>
                  </a:cubicBezTo>
                  <a:cubicBezTo>
                    <a:pt x="131" y="17"/>
                    <a:pt x="135" y="21"/>
                    <a:pt x="139" y="24"/>
                  </a:cubicBezTo>
                  <a:cubicBezTo>
                    <a:pt x="139" y="24"/>
                    <a:pt x="140" y="24"/>
                    <a:pt x="140" y="24"/>
                  </a:cubicBezTo>
                  <a:cubicBezTo>
                    <a:pt x="138" y="20"/>
                    <a:pt x="135" y="16"/>
                    <a:pt x="132" y="13"/>
                  </a:cubicBezTo>
                  <a:cubicBezTo>
                    <a:pt x="130" y="11"/>
                    <a:pt x="129" y="9"/>
                    <a:pt x="128" y="7"/>
                  </a:cubicBezTo>
                  <a:cubicBezTo>
                    <a:pt x="127" y="6"/>
                    <a:pt x="126" y="5"/>
                    <a:pt x="125" y="4"/>
                  </a:cubicBezTo>
                  <a:cubicBezTo>
                    <a:pt x="124" y="2"/>
                    <a:pt x="125" y="4"/>
                    <a:pt x="126" y="5"/>
                  </a:cubicBezTo>
                  <a:cubicBezTo>
                    <a:pt x="129" y="8"/>
                    <a:pt x="132" y="12"/>
                    <a:pt x="135" y="16"/>
                  </a:cubicBezTo>
                  <a:cubicBezTo>
                    <a:pt x="137" y="19"/>
                    <a:pt x="139" y="22"/>
                    <a:pt x="142" y="25"/>
                  </a:cubicBezTo>
                  <a:cubicBezTo>
                    <a:pt x="143" y="25"/>
                    <a:pt x="143" y="24"/>
                    <a:pt x="143" y="24"/>
                  </a:cubicBezTo>
                  <a:cubicBezTo>
                    <a:pt x="140" y="21"/>
                    <a:pt x="138" y="17"/>
                    <a:pt x="136" y="14"/>
                  </a:cubicBezTo>
                  <a:cubicBezTo>
                    <a:pt x="134" y="12"/>
                    <a:pt x="133" y="10"/>
                    <a:pt x="131" y="8"/>
                  </a:cubicBezTo>
                  <a:cubicBezTo>
                    <a:pt x="130" y="7"/>
                    <a:pt x="130" y="6"/>
                    <a:pt x="129" y="5"/>
                  </a:cubicBezTo>
                  <a:cubicBezTo>
                    <a:pt x="129" y="6"/>
                    <a:pt x="127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30" y="6"/>
                    <a:pt x="133" y="9"/>
                    <a:pt x="136" y="12"/>
                  </a:cubicBezTo>
                  <a:cubicBezTo>
                    <a:pt x="140" y="16"/>
                    <a:pt x="143" y="20"/>
                    <a:pt x="146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3" y="25"/>
                    <a:pt x="141" y="26"/>
                    <a:pt x="138" y="27"/>
                  </a:cubicBezTo>
                  <a:cubicBezTo>
                    <a:pt x="137" y="23"/>
                    <a:pt x="134" y="21"/>
                    <a:pt x="132" y="19"/>
                  </a:cubicBezTo>
                  <a:close/>
                  <a:moveTo>
                    <a:pt x="134" y="10"/>
                  </a:moveTo>
                  <a:cubicBezTo>
                    <a:pt x="132" y="7"/>
                    <a:pt x="130" y="5"/>
                    <a:pt x="128" y="2"/>
                  </a:cubicBezTo>
                  <a:cubicBezTo>
                    <a:pt x="128" y="2"/>
                    <a:pt x="129" y="2"/>
                    <a:pt x="130" y="2"/>
                  </a:cubicBezTo>
                  <a:cubicBezTo>
                    <a:pt x="132" y="6"/>
                    <a:pt x="134" y="9"/>
                    <a:pt x="137" y="12"/>
                  </a:cubicBezTo>
                  <a:cubicBezTo>
                    <a:pt x="136" y="11"/>
                    <a:pt x="135" y="10"/>
                    <a:pt x="134" y="10"/>
                  </a:cubicBezTo>
                  <a:close/>
                  <a:moveTo>
                    <a:pt x="134" y="2"/>
                  </a:moveTo>
                  <a:cubicBezTo>
                    <a:pt x="136" y="6"/>
                    <a:pt x="139" y="10"/>
                    <a:pt x="141" y="13"/>
                  </a:cubicBezTo>
                  <a:cubicBezTo>
                    <a:pt x="142" y="14"/>
                    <a:pt x="143" y="15"/>
                    <a:pt x="143" y="16"/>
                  </a:cubicBezTo>
                  <a:cubicBezTo>
                    <a:pt x="139" y="11"/>
                    <a:pt x="136" y="6"/>
                    <a:pt x="131" y="2"/>
                  </a:cubicBezTo>
                  <a:cubicBezTo>
                    <a:pt x="132" y="2"/>
                    <a:pt x="133" y="2"/>
                    <a:pt x="134" y="2"/>
                  </a:cubicBezTo>
                  <a:close/>
                  <a:moveTo>
                    <a:pt x="138" y="3"/>
                  </a:moveTo>
                  <a:cubicBezTo>
                    <a:pt x="139" y="5"/>
                    <a:pt x="141" y="8"/>
                    <a:pt x="143" y="10"/>
                  </a:cubicBezTo>
                  <a:cubicBezTo>
                    <a:pt x="144" y="12"/>
                    <a:pt x="146" y="13"/>
                    <a:pt x="147" y="15"/>
                  </a:cubicBezTo>
                  <a:cubicBezTo>
                    <a:pt x="148" y="16"/>
                    <a:pt x="148" y="17"/>
                    <a:pt x="148" y="17"/>
                  </a:cubicBezTo>
                  <a:cubicBezTo>
                    <a:pt x="149" y="17"/>
                    <a:pt x="149" y="18"/>
                    <a:pt x="149" y="18"/>
                  </a:cubicBezTo>
                  <a:cubicBezTo>
                    <a:pt x="149" y="18"/>
                    <a:pt x="148" y="17"/>
                    <a:pt x="148" y="17"/>
                  </a:cubicBezTo>
                  <a:cubicBezTo>
                    <a:pt x="145" y="14"/>
                    <a:pt x="143" y="11"/>
                    <a:pt x="140" y="8"/>
                  </a:cubicBezTo>
                  <a:cubicBezTo>
                    <a:pt x="138" y="6"/>
                    <a:pt x="137" y="4"/>
                    <a:pt x="135" y="3"/>
                  </a:cubicBezTo>
                  <a:cubicBezTo>
                    <a:pt x="136" y="3"/>
                    <a:pt x="137" y="3"/>
                    <a:pt x="138" y="3"/>
                  </a:cubicBezTo>
                  <a:close/>
                  <a:moveTo>
                    <a:pt x="141" y="3"/>
                  </a:moveTo>
                  <a:cubicBezTo>
                    <a:pt x="141" y="4"/>
                    <a:pt x="142" y="6"/>
                    <a:pt x="143" y="7"/>
                  </a:cubicBezTo>
                  <a:cubicBezTo>
                    <a:pt x="142" y="6"/>
                    <a:pt x="140" y="4"/>
                    <a:pt x="139" y="3"/>
                  </a:cubicBezTo>
                  <a:cubicBezTo>
                    <a:pt x="139" y="3"/>
                    <a:pt x="140" y="3"/>
                    <a:pt x="140" y="3"/>
                  </a:cubicBezTo>
                  <a:cubicBezTo>
                    <a:pt x="140" y="3"/>
                    <a:pt x="140" y="3"/>
                    <a:pt x="141" y="3"/>
                  </a:cubicBezTo>
                  <a:close/>
                  <a:moveTo>
                    <a:pt x="144" y="4"/>
                  </a:moveTo>
                  <a:cubicBezTo>
                    <a:pt x="146" y="6"/>
                    <a:pt x="147" y="7"/>
                    <a:pt x="148" y="9"/>
                  </a:cubicBezTo>
                  <a:cubicBezTo>
                    <a:pt x="149" y="9"/>
                    <a:pt x="150" y="10"/>
                    <a:pt x="150" y="11"/>
                  </a:cubicBezTo>
                  <a:cubicBezTo>
                    <a:pt x="151" y="12"/>
                    <a:pt x="154" y="14"/>
                    <a:pt x="150" y="11"/>
                  </a:cubicBezTo>
                  <a:cubicBezTo>
                    <a:pt x="148" y="9"/>
                    <a:pt x="145" y="6"/>
                    <a:pt x="143" y="4"/>
                  </a:cubicBezTo>
                  <a:cubicBezTo>
                    <a:pt x="143" y="4"/>
                    <a:pt x="144" y="4"/>
                    <a:pt x="144" y="4"/>
                  </a:cubicBezTo>
                  <a:close/>
                  <a:moveTo>
                    <a:pt x="78" y="9"/>
                  </a:moveTo>
                  <a:cubicBezTo>
                    <a:pt x="80" y="12"/>
                    <a:pt x="81" y="16"/>
                    <a:pt x="81" y="19"/>
                  </a:cubicBezTo>
                  <a:cubicBezTo>
                    <a:pt x="80" y="16"/>
                    <a:pt x="78" y="13"/>
                    <a:pt x="76" y="10"/>
                  </a:cubicBezTo>
                  <a:cubicBezTo>
                    <a:pt x="76" y="10"/>
                    <a:pt x="77" y="10"/>
                    <a:pt x="77" y="10"/>
                  </a:cubicBezTo>
                  <a:cubicBezTo>
                    <a:pt x="77" y="9"/>
                    <a:pt x="78" y="9"/>
                    <a:pt x="78" y="9"/>
                  </a:cubicBezTo>
                  <a:close/>
                  <a:moveTo>
                    <a:pt x="5" y="34"/>
                  </a:moveTo>
                  <a:cubicBezTo>
                    <a:pt x="6" y="33"/>
                    <a:pt x="7" y="32"/>
                    <a:pt x="8" y="31"/>
                  </a:cubicBezTo>
                  <a:cubicBezTo>
                    <a:pt x="10" y="29"/>
                    <a:pt x="10" y="26"/>
                    <a:pt x="11" y="24"/>
                  </a:cubicBezTo>
                  <a:cubicBezTo>
                    <a:pt x="17" y="23"/>
                    <a:pt x="23" y="23"/>
                    <a:pt x="29" y="23"/>
                  </a:cubicBezTo>
                  <a:cubicBezTo>
                    <a:pt x="30" y="25"/>
                    <a:pt x="31" y="27"/>
                    <a:pt x="31" y="29"/>
                  </a:cubicBezTo>
                  <a:cubicBezTo>
                    <a:pt x="25" y="32"/>
                    <a:pt x="20" y="36"/>
                    <a:pt x="13" y="38"/>
                  </a:cubicBezTo>
                  <a:cubicBezTo>
                    <a:pt x="12" y="35"/>
                    <a:pt x="9" y="34"/>
                    <a:pt x="5" y="34"/>
                  </a:cubicBezTo>
                  <a:close/>
                  <a:moveTo>
                    <a:pt x="33" y="29"/>
                  </a:move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4" y="28"/>
                    <a:pt x="33" y="28"/>
                  </a:cubicBezTo>
                  <a:cubicBezTo>
                    <a:pt x="33" y="28"/>
                    <a:pt x="33" y="27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3" y="26"/>
                  </a:cubicBezTo>
                  <a:cubicBezTo>
                    <a:pt x="33" y="27"/>
                    <a:pt x="34" y="28"/>
                    <a:pt x="34" y="29"/>
                  </a:cubicBezTo>
                  <a:cubicBezTo>
                    <a:pt x="35" y="29"/>
                    <a:pt x="35" y="29"/>
                    <a:pt x="35" y="28"/>
                  </a:cubicBezTo>
                  <a:cubicBezTo>
                    <a:pt x="35" y="27"/>
                    <a:pt x="34" y="23"/>
                    <a:pt x="32" y="22"/>
                  </a:cubicBezTo>
                  <a:cubicBezTo>
                    <a:pt x="34" y="24"/>
                    <a:pt x="35" y="26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6" y="26"/>
                    <a:pt x="36" y="24"/>
                  </a:cubicBezTo>
                  <a:cubicBezTo>
                    <a:pt x="35" y="23"/>
                    <a:pt x="33" y="20"/>
                    <a:pt x="36" y="23"/>
                  </a:cubicBezTo>
                  <a:cubicBezTo>
                    <a:pt x="37" y="25"/>
                    <a:pt x="38" y="27"/>
                    <a:pt x="3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9" y="26"/>
                    <a:pt x="38" y="23"/>
                    <a:pt x="37" y="22"/>
                  </a:cubicBezTo>
                  <a:cubicBezTo>
                    <a:pt x="39" y="24"/>
                    <a:pt x="40" y="26"/>
                    <a:pt x="42" y="28"/>
                  </a:cubicBezTo>
                  <a:cubicBezTo>
                    <a:pt x="39" y="29"/>
                    <a:pt x="36" y="29"/>
                    <a:pt x="33" y="29"/>
                  </a:cubicBezTo>
                  <a:close/>
                  <a:moveTo>
                    <a:pt x="146" y="24"/>
                  </a:moveTo>
                  <a:cubicBezTo>
                    <a:pt x="146" y="24"/>
                    <a:pt x="146" y="24"/>
                    <a:pt x="146" y="24"/>
                  </a:cubicBezTo>
                  <a:cubicBezTo>
                    <a:pt x="144" y="20"/>
                    <a:pt x="141" y="17"/>
                    <a:pt x="138" y="13"/>
                  </a:cubicBezTo>
                  <a:cubicBezTo>
                    <a:pt x="137" y="11"/>
                    <a:pt x="135" y="9"/>
                    <a:pt x="134" y="7"/>
                  </a:cubicBezTo>
                  <a:cubicBezTo>
                    <a:pt x="133" y="6"/>
                    <a:pt x="132" y="5"/>
                    <a:pt x="131" y="4"/>
                  </a:cubicBezTo>
                  <a:cubicBezTo>
                    <a:pt x="131" y="3"/>
                    <a:pt x="130" y="2"/>
                    <a:pt x="131" y="3"/>
                  </a:cubicBezTo>
                  <a:cubicBezTo>
                    <a:pt x="138" y="8"/>
                    <a:pt x="142" y="15"/>
                    <a:pt x="147" y="21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8" y="21"/>
                    <a:pt x="148" y="22"/>
                    <a:pt x="148" y="22"/>
                  </a:cubicBezTo>
                  <a:cubicBezTo>
                    <a:pt x="148" y="22"/>
                    <a:pt x="148" y="22"/>
                    <a:pt x="149" y="22"/>
                  </a:cubicBezTo>
                  <a:cubicBezTo>
                    <a:pt x="148" y="23"/>
                    <a:pt x="147" y="23"/>
                    <a:pt x="146" y="24"/>
                  </a:cubicBezTo>
                  <a:close/>
                  <a:moveTo>
                    <a:pt x="151" y="19"/>
                  </a:moveTo>
                  <a:cubicBezTo>
                    <a:pt x="151" y="20"/>
                    <a:pt x="150" y="21"/>
                    <a:pt x="149" y="22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46" y="18"/>
                    <a:pt x="143" y="15"/>
                    <a:pt x="141" y="12"/>
                  </a:cubicBezTo>
                  <a:cubicBezTo>
                    <a:pt x="140" y="10"/>
                    <a:pt x="139" y="9"/>
                    <a:pt x="138" y="7"/>
                  </a:cubicBezTo>
                  <a:cubicBezTo>
                    <a:pt x="137" y="6"/>
                    <a:pt x="137" y="6"/>
                    <a:pt x="136" y="5"/>
                  </a:cubicBezTo>
                  <a:cubicBezTo>
                    <a:pt x="136" y="5"/>
                    <a:pt x="134" y="2"/>
                    <a:pt x="135" y="3"/>
                  </a:cubicBezTo>
                  <a:cubicBezTo>
                    <a:pt x="138" y="5"/>
                    <a:pt x="139" y="8"/>
                    <a:pt x="141" y="10"/>
                  </a:cubicBezTo>
                  <a:cubicBezTo>
                    <a:pt x="144" y="13"/>
                    <a:pt x="147" y="16"/>
                    <a:pt x="150" y="19"/>
                  </a:cubicBezTo>
                  <a:cubicBezTo>
                    <a:pt x="150" y="20"/>
                    <a:pt x="150" y="19"/>
                    <a:pt x="150" y="19"/>
                  </a:cubicBezTo>
                  <a:cubicBezTo>
                    <a:pt x="147" y="13"/>
                    <a:pt x="142" y="8"/>
                    <a:pt x="138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40" y="5"/>
                    <a:pt x="143" y="7"/>
                    <a:pt x="144" y="9"/>
                  </a:cubicBezTo>
                  <a:cubicBezTo>
                    <a:pt x="146" y="11"/>
                    <a:pt x="148" y="13"/>
                    <a:pt x="149" y="14"/>
                  </a:cubicBezTo>
                  <a:cubicBezTo>
                    <a:pt x="149" y="16"/>
                    <a:pt x="150" y="16"/>
                    <a:pt x="150" y="16"/>
                  </a:cubicBezTo>
                  <a:cubicBezTo>
                    <a:pt x="151" y="16"/>
                    <a:pt x="151" y="17"/>
                    <a:pt x="151" y="17"/>
                  </a:cubicBezTo>
                  <a:cubicBezTo>
                    <a:pt x="151" y="17"/>
                    <a:pt x="152" y="17"/>
                    <a:pt x="151" y="17"/>
                  </a:cubicBezTo>
                  <a:cubicBezTo>
                    <a:pt x="148" y="12"/>
                    <a:pt x="144" y="8"/>
                    <a:pt x="141" y="3"/>
                  </a:cubicBezTo>
                  <a:cubicBezTo>
                    <a:pt x="141" y="3"/>
                    <a:pt x="142" y="3"/>
                    <a:pt x="142" y="3"/>
                  </a:cubicBezTo>
                  <a:cubicBezTo>
                    <a:pt x="142" y="4"/>
                    <a:pt x="143" y="5"/>
                    <a:pt x="144" y="5"/>
                  </a:cubicBezTo>
                  <a:cubicBezTo>
                    <a:pt x="145" y="6"/>
                    <a:pt x="146" y="8"/>
                    <a:pt x="147" y="9"/>
                  </a:cubicBezTo>
                  <a:cubicBezTo>
                    <a:pt x="149" y="11"/>
                    <a:pt x="150" y="12"/>
                    <a:pt x="153" y="14"/>
                  </a:cubicBezTo>
                  <a:cubicBezTo>
                    <a:pt x="153" y="14"/>
                    <a:pt x="153" y="14"/>
                    <a:pt x="153" y="13"/>
                  </a:cubicBezTo>
                  <a:cubicBezTo>
                    <a:pt x="150" y="11"/>
                    <a:pt x="148" y="7"/>
                    <a:pt x="146" y="5"/>
                  </a:cubicBezTo>
                  <a:cubicBezTo>
                    <a:pt x="151" y="7"/>
                    <a:pt x="156" y="12"/>
                    <a:pt x="151" y="19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Freeform 230"/>
            <p:cNvSpPr/>
            <p:nvPr/>
          </p:nvSpPr>
          <p:spPr bwMode="auto">
            <a:xfrm>
              <a:off x="8558458" y="3174434"/>
              <a:ext cx="34925" cy="15875"/>
            </a:xfrm>
            <a:custGeom>
              <a:avLst/>
              <a:gdLst>
                <a:gd name="T0" fmla="*/ 7 w 8"/>
                <a:gd name="T1" fmla="*/ 2 h 4"/>
                <a:gd name="T2" fmla="*/ 7 w 8"/>
                <a:gd name="T3" fmla="*/ 0 h 4"/>
                <a:gd name="T4" fmla="*/ 2 w 8"/>
                <a:gd name="T5" fmla="*/ 1 h 4"/>
                <a:gd name="T6" fmla="*/ 3 w 8"/>
                <a:gd name="T7" fmla="*/ 3 h 4"/>
                <a:gd name="T8" fmla="*/ 7 w 8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2"/>
                  </a:moveTo>
                  <a:cubicBezTo>
                    <a:pt x="8" y="2"/>
                    <a:pt x="8" y="0"/>
                    <a:pt x="7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0" y="2"/>
                    <a:pt x="1" y="4"/>
                    <a:pt x="3" y="3"/>
                  </a:cubicBezTo>
                  <a:cubicBezTo>
                    <a:pt x="4" y="2"/>
                    <a:pt x="6" y="2"/>
                    <a:pt x="7" y="2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Freeform 231"/>
            <p:cNvSpPr>
              <a:spLocks noEditPoints="1"/>
            </p:cNvSpPr>
            <p:nvPr/>
          </p:nvSpPr>
          <p:spPr bwMode="auto">
            <a:xfrm>
              <a:off x="9258546" y="3593534"/>
              <a:ext cx="169863" cy="195263"/>
            </a:xfrm>
            <a:custGeom>
              <a:avLst/>
              <a:gdLst>
                <a:gd name="T0" fmla="*/ 12 w 40"/>
                <a:gd name="T1" fmla="*/ 1 h 46"/>
                <a:gd name="T2" fmla="*/ 18 w 40"/>
                <a:gd name="T3" fmla="*/ 45 h 46"/>
                <a:gd name="T4" fmla="*/ 40 w 40"/>
                <a:gd name="T5" fmla="*/ 7 h 46"/>
                <a:gd name="T6" fmla="*/ 19 w 40"/>
                <a:gd name="T7" fmla="*/ 43 h 46"/>
                <a:gd name="T8" fmla="*/ 22 w 40"/>
                <a:gd name="T9" fmla="*/ 37 h 46"/>
                <a:gd name="T10" fmla="*/ 25 w 40"/>
                <a:gd name="T11" fmla="*/ 34 h 46"/>
                <a:gd name="T12" fmla="*/ 27 w 40"/>
                <a:gd name="T13" fmla="*/ 33 h 46"/>
                <a:gd name="T14" fmla="*/ 17 w 40"/>
                <a:gd name="T15" fmla="*/ 40 h 46"/>
                <a:gd name="T16" fmla="*/ 17 w 40"/>
                <a:gd name="T17" fmla="*/ 40 h 46"/>
                <a:gd name="T18" fmla="*/ 15 w 40"/>
                <a:gd name="T19" fmla="*/ 37 h 46"/>
                <a:gd name="T20" fmla="*/ 24 w 40"/>
                <a:gd name="T21" fmla="*/ 29 h 46"/>
                <a:gd name="T22" fmla="*/ 26 w 40"/>
                <a:gd name="T23" fmla="*/ 25 h 46"/>
                <a:gd name="T24" fmla="*/ 11 w 40"/>
                <a:gd name="T25" fmla="*/ 30 h 46"/>
                <a:gd name="T26" fmla="*/ 12 w 40"/>
                <a:gd name="T27" fmla="*/ 32 h 46"/>
                <a:gd name="T28" fmla="*/ 37 w 40"/>
                <a:gd name="T29" fmla="*/ 10 h 46"/>
                <a:gd name="T30" fmla="*/ 25 w 40"/>
                <a:gd name="T31" fmla="*/ 22 h 46"/>
                <a:gd name="T32" fmla="*/ 27 w 40"/>
                <a:gd name="T33" fmla="*/ 18 h 46"/>
                <a:gd name="T34" fmla="*/ 38 w 40"/>
                <a:gd name="T35" fmla="*/ 9 h 46"/>
                <a:gd name="T36" fmla="*/ 15 w 40"/>
                <a:gd name="T37" fmla="*/ 23 h 46"/>
                <a:gd name="T38" fmla="*/ 36 w 40"/>
                <a:gd name="T39" fmla="*/ 5 h 46"/>
                <a:gd name="T40" fmla="*/ 19 w 40"/>
                <a:gd name="T41" fmla="*/ 29 h 46"/>
                <a:gd name="T42" fmla="*/ 35 w 40"/>
                <a:gd name="T43" fmla="*/ 19 h 46"/>
                <a:gd name="T44" fmla="*/ 25 w 40"/>
                <a:gd name="T45" fmla="*/ 31 h 46"/>
                <a:gd name="T46" fmla="*/ 31 w 40"/>
                <a:gd name="T47" fmla="*/ 25 h 46"/>
                <a:gd name="T48" fmla="*/ 15 w 40"/>
                <a:gd name="T49" fmla="*/ 36 h 46"/>
                <a:gd name="T50" fmla="*/ 33 w 40"/>
                <a:gd name="T51" fmla="*/ 22 h 46"/>
                <a:gd name="T52" fmla="*/ 14 w 40"/>
                <a:gd name="T53" fmla="*/ 34 h 46"/>
                <a:gd name="T54" fmla="*/ 36 w 40"/>
                <a:gd name="T55" fmla="*/ 5 h 46"/>
                <a:gd name="T56" fmla="*/ 12 w 40"/>
                <a:gd name="T57" fmla="*/ 23 h 46"/>
                <a:gd name="T58" fmla="*/ 35 w 40"/>
                <a:gd name="T59" fmla="*/ 3 h 46"/>
                <a:gd name="T60" fmla="*/ 9 w 40"/>
                <a:gd name="T61" fmla="*/ 25 h 46"/>
                <a:gd name="T62" fmla="*/ 18 w 40"/>
                <a:gd name="T63" fmla="*/ 14 h 46"/>
                <a:gd name="T64" fmla="*/ 15 w 40"/>
                <a:gd name="T65" fmla="*/ 13 h 46"/>
                <a:gd name="T66" fmla="*/ 6 w 40"/>
                <a:gd name="T67" fmla="*/ 19 h 46"/>
                <a:gd name="T68" fmla="*/ 11 w 40"/>
                <a:gd name="T69" fmla="*/ 14 h 46"/>
                <a:gd name="T70" fmla="*/ 9 w 40"/>
                <a:gd name="T71" fmla="*/ 11 h 46"/>
                <a:gd name="T72" fmla="*/ 4 w 40"/>
                <a:gd name="T73" fmla="*/ 14 h 46"/>
                <a:gd name="T74" fmla="*/ 3 w 40"/>
                <a:gd name="T75" fmla="*/ 11 h 46"/>
                <a:gd name="T76" fmla="*/ 11 w 40"/>
                <a:gd name="T77" fmla="*/ 6 h 46"/>
                <a:gd name="T78" fmla="*/ 16 w 40"/>
                <a:gd name="T79" fmla="*/ 9 h 46"/>
                <a:gd name="T80" fmla="*/ 15 w 40"/>
                <a:gd name="T81" fmla="*/ 7 h 46"/>
                <a:gd name="T82" fmla="*/ 7 w 40"/>
                <a:gd name="T83" fmla="*/ 17 h 46"/>
                <a:gd name="T84" fmla="*/ 18 w 40"/>
                <a:gd name="T85" fmla="*/ 13 h 46"/>
                <a:gd name="T86" fmla="*/ 19 w 40"/>
                <a:gd name="T87" fmla="*/ 14 h 46"/>
                <a:gd name="T88" fmla="*/ 16 w 40"/>
                <a:gd name="T89" fmla="*/ 19 h 46"/>
                <a:gd name="T90" fmla="*/ 18 w 40"/>
                <a:gd name="T91" fmla="*/ 14 h 46"/>
                <a:gd name="T92" fmla="*/ 26 w 40"/>
                <a:gd name="T93" fmla="*/ 10 h 46"/>
                <a:gd name="T94" fmla="*/ 20 w 40"/>
                <a:gd name="T95" fmla="*/ 16 h 46"/>
                <a:gd name="T96" fmla="*/ 26 w 40"/>
                <a:gd name="T97" fmla="*/ 11 h 46"/>
                <a:gd name="T98" fmla="*/ 33 w 40"/>
                <a:gd name="T99" fmla="*/ 5 h 46"/>
                <a:gd name="T100" fmla="*/ 22 w 40"/>
                <a:gd name="T101" fmla="*/ 14 h 46"/>
                <a:gd name="T102" fmla="*/ 26 w 40"/>
                <a:gd name="T103" fmla="*/ 9 h 46"/>
                <a:gd name="T104" fmla="*/ 29 w 40"/>
                <a:gd name="T105" fmla="*/ 4 h 46"/>
                <a:gd name="T106" fmla="*/ 4 w 40"/>
                <a:gd name="T107" fmla="*/ 14 h 46"/>
                <a:gd name="T108" fmla="*/ 4 w 40"/>
                <a:gd name="T109" fmla="*/ 11 h 46"/>
                <a:gd name="T110" fmla="*/ 13 w 40"/>
                <a:gd name="T111" fmla="*/ 4 h 46"/>
                <a:gd name="T112" fmla="*/ 9 w 40"/>
                <a:gd name="T113" fmla="*/ 26 h 46"/>
                <a:gd name="T114" fmla="*/ 25 w 40"/>
                <a:gd name="T115" fmla="*/ 19 h 46"/>
                <a:gd name="T116" fmla="*/ 11 w 40"/>
                <a:gd name="T117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" h="46">
                  <a:moveTo>
                    <a:pt x="40" y="7"/>
                  </a:moveTo>
                  <a:cubicBezTo>
                    <a:pt x="39" y="2"/>
                    <a:pt x="35" y="0"/>
                    <a:pt x="31" y="1"/>
                  </a:cubicBezTo>
                  <a:cubicBezTo>
                    <a:pt x="25" y="2"/>
                    <a:pt x="22" y="7"/>
                    <a:pt x="20" y="12"/>
                  </a:cubicBezTo>
                  <a:cubicBezTo>
                    <a:pt x="18" y="8"/>
                    <a:pt x="16" y="3"/>
                    <a:pt x="12" y="1"/>
                  </a:cubicBezTo>
                  <a:cubicBezTo>
                    <a:pt x="8" y="0"/>
                    <a:pt x="3" y="2"/>
                    <a:pt x="2" y="6"/>
                  </a:cubicBezTo>
                  <a:cubicBezTo>
                    <a:pt x="0" y="11"/>
                    <a:pt x="2" y="17"/>
                    <a:pt x="5" y="22"/>
                  </a:cubicBezTo>
                  <a:cubicBezTo>
                    <a:pt x="8" y="30"/>
                    <a:pt x="13" y="37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6"/>
                    <a:pt x="20" y="46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6" y="38"/>
                    <a:pt x="31" y="30"/>
                    <a:pt x="35" y="22"/>
                  </a:cubicBezTo>
                  <a:cubicBezTo>
                    <a:pt x="38" y="17"/>
                    <a:pt x="40" y="12"/>
                    <a:pt x="40" y="7"/>
                  </a:cubicBezTo>
                  <a:close/>
                  <a:moveTo>
                    <a:pt x="19" y="43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20" y="42"/>
                    <a:pt x="21" y="41"/>
                    <a:pt x="22" y="40"/>
                  </a:cubicBezTo>
                  <a:cubicBezTo>
                    <a:pt x="21" y="41"/>
                    <a:pt x="20" y="42"/>
                    <a:pt x="19" y="43"/>
                  </a:cubicBezTo>
                  <a:close/>
                  <a:moveTo>
                    <a:pt x="17" y="40"/>
                  </a:moveTo>
                  <a:cubicBezTo>
                    <a:pt x="18" y="40"/>
                    <a:pt x="19" y="39"/>
                    <a:pt x="19" y="39"/>
                  </a:cubicBezTo>
                  <a:cubicBezTo>
                    <a:pt x="20" y="38"/>
                    <a:pt x="21" y="37"/>
                    <a:pt x="22" y="36"/>
                  </a:cubicBezTo>
                  <a:cubicBezTo>
                    <a:pt x="22" y="36"/>
                    <a:pt x="22" y="37"/>
                    <a:pt x="22" y="37"/>
                  </a:cubicBezTo>
                  <a:cubicBezTo>
                    <a:pt x="21" y="38"/>
                    <a:pt x="19" y="39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7" y="40"/>
                    <a:pt x="17" y="40"/>
                  </a:cubicBezTo>
                  <a:close/>
                  <a:moveTo>
                    <a:pt x="25" y="34"/>
                  </a:moveTo>
                  <a:cubicBezTo>
                    <a:pt x="23" y="36"/>
                    <a:pt x="21" y="40"/>
                    <a:pt x="19" y="42"/>
                  </a:cubicBezTo>
                  <a:cubicBezTo>
                    <a:pt x="18" y="42"/>
                    <a:pt x="18" y="41"/>
                    <a:pt x="18" y="41"/>
                  </a:cubicBezTo>
                  <a:cubicBezTo>
                    <a:pt x="21" y="39"/>
                    <a:pt x="23" y="36"/>
                    <a:pt x="25" y="34"/>
                  </a:cubicBezTo>
                  <a:close/>
                  <a:moveTo>
                    <a:pt x="27" y="33"/>
                  </a:moveTo>
                  <a:cubicBezTo>
                    <a:pt x="26" y="33"/>
                    <a:pt x="26" y="33"/>
                    <a:pt x="25" y="33"/>
                  </a:cubicBezTo>
                  <a:cubicBezTo>
                    <a:pt x="26" y="33"/>
                    <a:pt x="27" y="32"/>
                    <a:pt x="27" y="32"/>
                  </a:cubicBezTo>
                  <a:cubicBezTo>
                    <a:pt x="27" y="32"/>
                    <a:pt x="27" y="32"/>
                    <a:pt x="27" y="33"/>
                  </a:cubicBezTo>
                  <a:close/>
                  <a:moveTo>
                    <a:pt x="17" y="40"/>
                  </a:moveTo>
                  <a:cubicBezTo>
                    <a:pt x="17" y="40"/>
                    <a:pt x="17" y="39"/>
                    <a:pt x="16" y="38"/>
                  </a:cubicBezTo>
                  <a:cubicBezTo>
                    <a:pt x="20" y="36"/>
                    <a:pt x="25" y="33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5" y="33"/>
                    <a:pt x="21" y="37"/>
                    <a:pt x="17" y="40"/>
                  </a:cubicBezTo>
                  <a:close/>
                  <a:moveTo>
                    <a:pt x="15" y="37"/>
                  </a:moveTo>
                  <a:cubicBezTo>
                    <a:pt x="17" y="36"/>
                    <a:pt x="19" y="35"/>
                    <a:pt x="21" y="34"/>
                  </a:cubicBezTo>
                  <a:cubicBezTo>
                    <a:pt x="19" y="35"/>
                    <a:pt x="18" y="37"/>
                    <a:pt x="16" y="38"/>
                  </a:cubicBezTo>
                  <a:cubicBezTo>
                    <a:pt x="16" y="38"/>
                    <a:pt x="15" y="37"/>
                    <a:pt x="15" y="37"/>
                  </a:cubicBezTo>
                  <a:close/>
                  <a:moveTo>
                    <a:pt x="14" y="35"/>
                  </a:moveTo>
                  <a:cubicBezTo>
                    <a:pt x="20" y="33"/>
                    <a:pt x="26" y="28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9" y="26"/>
                    <a:pt x="27" y="28"/>
                    <a:pt x="24" y="29"/>
                  </a:cubicBezTo>
                  <a:cubicBezTo>
                    <a:pt x="21" y="32"/>
                    <a:pt x="18" y="34"/>
                    <a:pt x="15" y="36"/>
                  </a:cubicBezTo>
                  <a:cubicBezTo>
                    <a:pt x="15" y="36"/>
                    <a:pt x="14" y="35"/>
                    <a:pt x="14" y="35"/>
                  </a:cubicBezTo>
                  <a:close/>
                  <a:moveTo>
                    <a:pt x="13" y="33"/>
                  </a:moveTo>
                  <a:cubicBezTo>
                    <a:pt x="18" y="31"/>
                    <a:pt x="22" y="28"/>
                    <a:pt x="26" y="25"/>
                  </a:cubicBezTo>
                  <a:cubicBezTo>
                    <a:pt x="28" y="24"/>
                    <a:pt x="29" y="23"/>
                    <a:pt x="31" y="23"/>
                  </a:cubicBezTo>
                  <a:cubicBezTo>
                    <a:pt x="25" y="27"/>
                    <a:pt x="18" y="29"/>
                    <a:pt x="13" y="34"/>
                  </a:cubicBezTo>
                  <a:cubicBezTo>
                    <a:pt x="13" y="34"/>
                    <a:pt x="13" y="33"/>
                    <a:pt x="13" y="33"/>
                  </a:cubicBezTo>
                  <a:close/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6" y="28"/>
                    <a:pt x="20" y="25"/>
                    <a:pt x="25" y="22"/>
                  </a:cubicBezTo>
                  <a:cubicBezTo>
                    <a:pt x="25" y="22"/>
                    <a:pt x="24" y="22"/>
                    <a:pt x="24" y="23"/>
                  </a:cubicBezTo>
                  <a:cubicBezTo>
                    <a:pt x="20" y="26"/>
                    <a:pt x="16" y="29"/>
                    <a:pt x="12" y="32"/>
                  </a:cubicBezTo>
                  <a:cubicBezTo>
                    <a:pt x="12" y="31"/>
                    <a:pt x="12" y="31"/>
                    <a:pt x="11" y="30"/>
                  </a:cubicBezTo>
                  <a:close/>
                  <a:moveTo>
                    <a:pt x="28" y="17"/>
                  </a:moveTo>
                  <a:cubicBezTo>
                    <a:pt x="31" y="15"/>
                    <a:pt x="33" y="12"/>
                    <a:pt x="36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8" y="10"/>
                  </a:cubicBezTo>
                  <a:cubicBezTo>
                    <a:pt x="38" y="10"/>
                    <a:pt x="37" y="11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2" y="15"/>
                    <a:pt x="29" y="19"/>
                    <a:pt x="25" y="22"/>
                  </a:cubicBezTo>
                  <a:cubicBezTo>
                    <a:pt x="22" y="23"/>
                    <a:pt x="19" y="25"/>
                    <a:pt x="17" y="26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1" y="30"/>
                    <a:pt x="13" y="28"/>
                    <a:pt x="14" y="27"/>
                  </a:cubicBezTo>
                  <a:cubicBezTo>
                    <a:pt x="18" y="24"/>
                    <a:pt x="23" y="21"/>
                    <a:pt x="27" y="18"/>
                  </a:cubicBezTo>
                  <a:cubicBezTo>
                    <a:pt x="27" y="17"/>
                    <a:pt x="28" y="17"/>
                    <a:pt x="28" y="17"/>
                  </a:cubicBezTo>
                  <a:close/>
                  <a:moveTo>
                    <a:pt x="37" y="5"/>
                  </a:moveTo>
                  <a:cubicBezTo>
                    <a:pt x="37" y="6"/>
                    <a:pt x="38" y="7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5" y="11"/>
                    <a:pt x="32" y="13"/>
                    <a:pt x="29" y="15"/>
                  </a:cubicBezTo>
                  <a:cubicBezTo>
                    <a:pt x="26" y="17"/>
                    <a:pt x="23" y="19"/>
                    <a:pt x="19" y="21"/>
                  </a:cubicBezTo>
                  <a:cubicBezTo>
                    <a:pt x="17" y="22"/>
                    <a:pt x="15" y="24"/>
                    <a:pt x="13" y="25"/>
                  </a:cubicBezTo>
                  <a:cubicBezTo>
                    <a:pt x="13" y="24"/>
                    <a:pt x="14" y="24"/>
                    <a:pt x="15" y="23"/>
                  </a:cubicBezTo>
                  <a:cubicBezTo>
                    <a:pt x="22" y="17"/>
                    <a:pt x="31" y="13"/>
                    <a:pt x="37" y="5"/>
                  </a:cubicBezTo>
                  <a:close/>
                  <a:moveTo>
                    <a:pt x="23" y="17"/>
                  </a:moveTo>
                  <a:cubicBezTo>
                    <a:pt x="25" y="15"/>
                    <a:pt x="27" y="13"/>
                    <a:pt x="30" y="11"/>
                  </a:cubicBezTo>
                  <a:cubicBezTo>
                    <a:pt x="32" y="9"/>
                    <a:pt x="34" y="7"/>
                    <a:pt x="36" y="5"/>
                  </a:cubicBezTo>
                  <a:cubicBezTo>
                    <a:pt x="32" y="10"/>
                    <a:pt x="28" y="14"/>
                    <a:pt x="23" y="17"/>
                  </a:cubicBezTo>
                  <a:close/>
                  <a:moveTo>
                    <a:pt x="35" y="19"/>
                  </a:moveTo>
                  <a:cubicBezTo>
                    <a:pt x="32" y="21"/>
                    <a:pt x="28" y="23"/>
                    <a:pt x="25" y="25"/>
                  </a:cubicBezTo>
                  <a:cubicBezTo>
                    <a:pt x="23" y="27"/>
                    <a:pt x="21" y="28"/>
                    <a:pt x="19" y="29"/>
                  </a:cubicBezTo>
                  <a:cubicBezTo>
                    <a:pt x="17" y="30"/>
                    <a:pt x="15" y="31"/>
                    <a:pt x="13" y="32"/>
                  </a:cubicBezTo>
                  <a:cubicBezTo>
                    <a:pt x="17" y="29"/>
                    <a:pt x="21" y="25"/>
                    <a:pt x="25" y="22"/>
                  </a:cubicBezTo>
                  <a:cubicBezTo>
                    <a:pt x="29" y="20"/>
                    <a:pt x="33" y="16"/>
                    <a:pt x="37" y="13"/>
                  </a:cubicBezTo>
                  <a:cubicBezTo>
                    <a:pt x="36" y="15"/>
                    <a:pt x="36" y="17"/>
                    <a:pt x="35" y="19"/>
                  </a:cubicBezTo>
                  <a:close/>
                  <a:moveTo>
                    <a:pt x="29" y="28"/>
                  </a:moveTo>
                  <a:cubicBezTo>
                    <a:pt x="27" y="30"/>
                    <a:pt x="24" y="32"/>
                    <a:pt x="22" y="34"/>
                  </a:cubicBezTo>
                  <a:cubicBezTo>
                    <a:pt x="21" y="34"/>
                    <a:pt x="21" y="35"/>
                    <a:pt x="20" y="35"/>
                  </a:cubicBezTo>
                  <a:cubicBezTo>
                    <a:pt x="22" y="34"/>
                    <a:pt x="23" y="32"/>
                    <a:pt x="25" y="31"/>
                  </a:cubicBezTo>
                  <a:cubicBezTo>
                    <a:pt x="27" y="30"/>
                    <a:pt x="29" y="28"/>
                    <a:pt x="30" y="27"/>
                  </a:cubicBezTo>
                  <a:cubicBezTo>
                    <a:pt x="30" y="27"/>
                    <a:pt x="30" y="28"/>
                    <a:pt x="29" y="28"/>
                  </a:cubicBezTo>
                  <a:close/>
                  <a:moveTo>
                    <a:pt x="31" y="25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6"/>
                  </a:cubicBezTo>
                  <a:cubicBezTo>
                    <a:pt x="29" y="27"/>
                    <a:pt x="27" y="29"/>
                    <a:pt x="25" y="30"/>
                  </a:cubicBezTo>
                  <a:cubicBezTo>
                    <a:pt x="23" y="32"/>
                    <a:pt x="21" y="33"/>
                    <a:pt x="19" y="34"/>
                  </a:cubicBezTo>
                  <a:cubicBezTo>
                    <a:pt x="18" y="35"/>
                    <a:pt x="17" y="36"/>
                    <a:pt x="15" y="36"/>
                  </a:cubicBezTo>
                  <a:cubicBezTo>
                    <a:pt x="16" y="36"/>
                    <a:pt x="18" y="35"/>
                    <a:pt x="19" y="34"/>
                  </a:cubicBezTo>
                  <a:cubicBezTo>
                    <a:pt x="24" y="31"/>
                    <a:pt x="29" y="27"/>
                    <a:pt x="33" y="23"/>
                  </a:cubicBezTo>
                  <a:cubicBezTo>
                    <a:pt x="32" y="24"/>
                    <a:pt x="32" y="24"/>
                    <a:pt x="31" y="25"/>
                  </a:cubicBezTo>
                  <a:close/>
                  <a:moveTo>
                    <a:pt x="33" y="22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29" y="24"/>
                    <a:pt x="26" y="27"/>
                    <a:pt x="23" y="30"/>
                  </a:cubicBezTo>
                  <a:cubicBezTo>
                    <a:pt x="21" y="31"/>
                    <a:pt x="19" y="32"/>
                    <a:pt x="17" y="33"/>
                  </a:cubicBezTo>
                  <a:cubicBezTo>
                    <a:pt x="17" y="33"/>
                    <a:pt x="14" y="35"/>
                    <a:pt x="14" y="34"/>
                  </a:cubicBezTo>
                  <a:cubicBezTo>
                    <a:pt x="15" y="33"/>
                    <a:pt x="16" y="33"/>
                    <a:pt x="17" y="32"/>
                  </a:cubicBezTo>
                  <a:cubicBezTo>
                    <a:pt x="22" y="28"/>
                    <a:pt x="29" y="25"/>
                    <a:pt x="34" y="20"/>
                  </a:cubicBezTo>
                  <a:cubicBezTo>
                    <a:pt x="34" y="21"/>
                    <a:pt x="33" y="21"/>
                    <a:pt x="33" y="22"/>
                  </a:cubicBezTo>
                  <a:close/>
                  <a:moveTo>
                    <a:pt x="36" y="5"/>
                  </a:moveTo>
                  <a:cubicBezTo>
                    <a:pt x="31" y="9"/>
                    <a:pt x="27" y="13"/>
                    <a:pt x="22" y="17"/>
                  </a:cubicBezTo>
                  <a:cubicBezTo>
                    <a:pt x="19" y="19"/>
                    <a:pt x="16" y="21"/>
                    <a:pt x="13" y="23"/>
                  </a:cubicBezTo>
                  <a:cubicBezTo>
                    <a:pt x="12" y="24"/>
                    <a:pt x="11" y="25"/>
                    <a:pt x="9" y="25"/>
                  </a:cubicBezTo>
                  <a:cubicBezTo>
                    <a:pt x="10" y="25"/>
                    <a:pt x="11" y="23"/>
                    <a:pt x="12" y="23"/>
                  </a:cubicBezTo>
                  <a:cubicBezTo>
                    <a:pt x="12" y="23"/>
                    <a:pt x="12" y="22"/>
                    <a:pt x="12" y="22"/>
                  </a:cubicBezTo>
                  <a:cubicBezTo>
                    <a:pt x="14" y="21"/>
                    <a:pt x="15" y="20"/>
                    <a:pt x="16" y="19"/>
                  </a:cubicBezTo>
                  <a:cubicBezTo>
                    <a:pt x="19" y="17"/>
                    <a:pt x="23" y="14"/>
                    <a:pt x="26" y="12"/>
                  </a:cubicBezTo>
                  <a:cubicBezTo>
                    <a:pt x="29" y="10"/>
                    <a:pt x="33" y="7"/>
                    <a:pt x="35" y="3"/>
                  </a:cubicBezTo>
                  <a:cubicBezTo>
                    <a:pt x="35" y="4"/>
                    <a:pt x="36" y="4"/>
                    <a:pt x="36" y="5"/>
                  </a:cubicBezTo>
                  <a:close/>
                  <a:moveTo>
                    <a:pt x="8" y="25"/>
                  </a:moveTo>
                  <a:cubicBezTo>
                    <a:pt x="9" y="24"/>
                    <a:pt x="9" y="24"/>
                    <a:pt x="10" y="24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9" y="25"/>
                    <a:pt x="8" y="25"/>
                    <a:pt x="8" y="25"/>
                  </a:cubicBezTo>
                  <a:close/>
                  <a:moveTo>
                    <a:pt x="7" y="22"/>
                  </a:moveTo>
                  <a:cubicBezTo>
                    <a:pt x="9" y="21"/>
                    <a:pt x="11" y="19"/>
                    <a:pt x="12" y="18"/>
                  </a:cubicBezTo>
                  <a:cubicBezTo>
                    <a:pt x="14" y="17"/>
                    <a:pt x="17" y="15"/>
                    <a:pt x="18" y="14"/>
                  </a:cubicBezTo>
                  <a:cubicBezTo>
                    <a:pt x="15" y="18"/>
                    <a:pt x="11" y="20"/>
                    <a:pt x="8" y="24"/>
                  </a:cubicBezTo>
                  <a:cubicBezTo>
                    <a:pt x="8" y="23"/>
                    <a:pt x="7" y="22"/>
                    <a:pt x="7" y="22"/>
                  </a:cubicBezTo>
                  <a:close/>
                  <a:moveTo>
                    <a:pt x="6" y="19"/>
                  </a:moveTo>
                  <a:cubicBezTo>
                    <a:pt x="9" y="18"/>
                    <a:pt x="12" y="15"/>
                    <a:pt x="15" y="13"/>
                  </a:cubicBezTo>
                  <a:cubicBezTo>
                    <a:pt x="15" y="12"/>
                    <a:pt x="17" y="11"/>
                    <a:pt x="15" y="13"/>
                  </a:cubicBezTo>
                  <a:cubicBezTo>
                    <a:pt x="15" y="14"/>
                    <a:pt x="14" y="14"/>
                    <a:pt x="13" y="15"/>
                  </a:cubicBezTo>
                  <a:cubicBezTo>
                    <a:pt x="11" y="17"/>
                    <a:pt x="9" y="19"/>
                    <a:pt x="7" y="21"/>
                  </a:cubicBezTo>
                  <a:cubicBezTo>
                    <a:pt x="6" y="20"/>
                    <a:pt x="6" y="20"/>
                    <a:pt x="6" y="19"/>
                  </a:cubicBezTo>
                  <a:close/>
                  <a:moveTo>
                    <a:pt x="5" y="17"/>
                  </a:moveTo>
                  <a:cubicBezTo>
                    <a:pt x="8" y="15"/>
                    <a:pt x="11" y="12"/>
                    <a:pt x="15" y="10"/>
                  </a:cubicBezTo>
                  <a:cubicBezTo>
                    <a:pt x="17" y="9"/>
                    <a:pt x="14" y="11"/>
                    <a:pt x="14" y="11"/>
                  </a:cubicBezTo>
                  <a:cubicBezTo>
                    <a:pt x="13" y="12"/>
                    <a:pt x="12" y="13"/>
                    <a:pt x="11" y="14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5" y="18"/>
                    <a:pt x="5" y="17"/>
                    <a:pt x="5" y="17"/>
                  </a:cubicBezTo>
                  <a:close/>
                  <a:moveTo>
                    <a:pt x="4" y="14"/>
                  </a:moveTo>
                  <a:cubicBezTo>
                    <a:pt x="6" y="13"/>
                    <a:pt x="7" y="12"/>
                    <a:pt x="9" y="11"/>
                  </a:cubicBezTo>
                  <a:cubicBezTo>
                    <a:pt x="10" y="10"/>
                    <a:pt x="11" y="9"/>
                    <a:pt x="12" y="9"/>
                  </a:cubicBezTo>
                  <a:cubicBezTo>
                    <a:pt x="13" y="8"/>
                    <a:pt x="15" y="5"/>
                    <a:pt x="13" y="8"/>
                  </a:cubicBezTo>
                  <a:cubicBezTo>
                    <a:pt x="11" y="11"/>
                    <a:pt x="7" y="13"/>
                    <a:pt x="4" y="16"/>
                  </a:cubicBezTo>
                  <a:cubicBezTo>
                    <a:pt x="4" y="15"/>
                    <a:pt x="4" y="14"/>
                    <a:pt x="4" y="14"/>
                  </a:cubicBezTo>
                  <a:close/>
                  <a:moveTo>
                    <a:pt x="3" y="9"/>
                  </a:moveTo>
                  <a:cubicBezTo>
                    <a:pt x="4" y="8"/>
                    <a:pt x="6" y="7"/>
                    <a:pt x="7" y="6"/>
                  </a:cubicBezTo>
                  <a:cubicBezTo>
                    <a:pt x="9" y="5"/>
                    <a:pt x="11" y="3"/>
                    <a:pt x="8" y="6"/>
                  </a:cubicBezTo>
                  <a:cubicBezTo>
                    <a:pt x="7" y="8"/>
                    <a:pt x="5" y="9"/>
                    <a:pt x="3" y="11"/>
                  </a:cubicBezTo>
                  <a:cubicBezTo>
                    <a:pt x="3" y="10"/>
                    <a:pt x="3" y="9"/>
                    <a:pt x="3" y="9"/>
                  </a:cubicBezTo>
                  <a:close/>
                  <a:moveTo>
                    <a:pt x="4" y="12"/>
                  </a:moveTo>
                  <a:cubicBezTo>
                    <a:pt x="4" y="12"/>
                    <a:pt x="3" y="12"/>
                    <a:pt x="3" y="12"/>
                  </a:cubicBezTo>
                  <a:cubicBezTo>
                    <a:pt x="6" y="10"/>
                    <a:pt x="9" y="7"/>
                    <a:pt x="11" y="6"/>
                  </a:cubicBezTo>
                  <a:cubicBezTo>
                    <a:pt x="14" y="4"/>
                    <a:pt x="10" y="8"/>
                    <a:pt x="9" y="9"/>
                  </a:cubicBezTo>
                  <a:cubicBezTo>
                    <a:pt x="7" y="10"/>
                    <a:pt x="6" y="12"/>
                    <a:pt x="4" y="13"/>
                  </a:cubicBezTo>
                  <a:cubicBezTo>
                    <a:pt x="4" y="13"/>
                    <a:pt x="4" y="13"/>
                    <a:pt x="4" y="12"/>
                  </a:cubicBezTo>
                  <a:close/>
                  <a:moveTo>
                    <a:pt x="16" y="9"/>
                  </a:moveTo>
                  <a:cubicBezTo>
                    <a:pt x="14" y="10"/>
                    <a:pt x="12" y="11"/>
                    <a:pt x="11" y="12"/>
                  </a:cubicBezTo>
                  <a:cubicBezTo>
                    <a:pt x="9" y="13"/>
                    <a:pt x="6" y="15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8" y="13"/>
                    <a:pt x="12" y="11"/>
                    <a:pt x="15" y="7"/>
                  </a:cubicBezTo>
                  <a:cubicBezTo>
                    <a:pt x="15" y="7"/>
                    <a:pt x="16" y="8"/>
                    <a:pt x="16" y="9"/>
                  </a:cubicBezTo>
                  <a:close/>
                  <a:moveTo>
                    <a:pt x="17" y="11"/>
                  </a:moveTo>
                  <a:cubicBezTo>
                    <a:pt x="13" y="12"/>
                    <a:pt x="11" y="15"/>
                    <a:pt x="8" y="18"/>
                  </a:cubicBezTo>
                  <a:cubicBezTo>
                    <a:pt x="7" y="18"/>
                    <a:pt x="5" y="19"/>
                    <a:pt x="7" y="17"/>
                  </a:cubicBezTo>
                  <a:cubicBezTo>
                    <a:pt x="8" y="17"/>
                    <a:pt x="9" y="16"/>
                    <a:pt x="10" y="15"/>
                  </a:cubicBezTo>
                  <a:cubicBezTo>
                    <a:pt x="12" y="13"/>
                    <a:pt x="14" y="11"/>
                    <a:pt x="16" y="9"/>
                  </a:cubicBezTo>
                  <a:cubicBezTo>
                    <a:pt x="17" y="10"/>
                    <a:pt x="17" y="10"/>
                    <a:pt x="17" y="11"/>
                  </a:cubicBezTo>
                  <a:close/>
                  <a:moveTo>
                    <a:pt x="18" y="13"/>
                  </a:moveTo>
                  <a:cubicBezTo>
                    <a:pt x="14" y="16"/>
                    <a:pt x="11" y="18"/>
                    <a:pt x="7" y="21"/>
                  </a:cubicBezTo>
                  <a:cubicBezTo>
                    <a:pt x="11" y="19"/>
                    <a:pt x="14" y="15"/>
                    <a:pt x="17" y="12"/>
                  </a:cubicBezTo>
                  <a:cubicBezTo>
                    <a:pt x="18" y="12"/>
                    <a:pt x="18" y="13"/>
                    <a:pt x="18" y="13"/>
                  </a:cubicBezTo>
                  <a:close/>
                  <a:moveTo>
                    <a:pt x="19" y="14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8" y="16"/>
                    <a:pt x="17" y="17"/>
                  </a:cubicBezTo>
                  <a:cubicBezTo>
                    <a:pt x="17" y="18"/>
                    <a:pt x="16" y="18"/>
                    <a:pt x="16" y="19"/>
                  </a:cubicBezTo>
                  <a:cubicBezTo>
                    <a:pt x="14" y="20"/>
                    <a:pt x="13" y="21"/>
                    <a:pt x="12" y="22"/>
                  </a:cubicBezTo>
                  <a:cubicBezTo>
                    <a:pt x="11" y="23"/>
                    <a:pt x="11" y="23"/>
                    <a:pt x="10" y="23"/>
                  </a:cubicBezTo>
                  <a:cubicBezTo>
                    <a:pt x="10" y="23"/>
                    <a:pt x="8" y="25"/>
                    <a:pt x="9" y="23"/>
                  </a:cubicBezTo>
                  <a:cubicBezTo>
                    <a:pt x="12" y="20"/>
                    <a:pt x="16" y="17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lose/>
                  <a:moveTo>
                    <a:pt x="23" y="11"/>
                  </a:moveTo>
                  <a:cubicBezTo>
                    <a:pt x="25" y="10"/>
                    <a:pt x="27" y="9"/>
                    <a:pt x="29" y="7"/>
                  </a:cubicBezTo>
                  <a:cubicBezTo>
                    <a:pt x="28" y="8"/>
                    <a:pt x="27" y="9"/>
                    <a:pt x="26" y="10"/>
                  </a:cubicBezTo>
                  <a:cubicBezTo>
                    <a:pt x="24" y="11"/>
                    <a:pt x="23" y="12"/>
                    <a:pt x="22" y="13"/>
                  </a:cubicBezTo>
                  <a:cubicBezTo>
                    <a:pt x="22" y="12"/>
                    <a:pt x="23" y="12"/>
                    <a:pt x="23" y="11"/>
                  </a:cubicBezTo>
                  <a:close/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22" y="14"/>
                  </a:moveTo>
                  <a:cubicBezTo>
                    <a:pt x="23" y="13"/>
                    <a:pt x="24" y="12"/>
                    <a:pt x="26" y="11"/>
                  </a:cubicBezTo>
                  <a:cubicBezTo>
                    <a:pt x="27" y="10"/>
                    <a:pt x="29" y="9"/>
                    <a:pt x="30" y="7"/>
                  </a:cubicBezTo>
                  <a:cubicBezTo>
                    <a:pt x="31" y="7"/>
                    <a:pt x="32" y="5"/>
                    <a:pt x="33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4" y="4"/>
                    <a:pt x="34" y="4"/>
                    <a:pt x="33" y="5"/>
                  </a:cubicBezTo>
                  <a:cubicBezTo>
                    <a:pt x="33" y="6"/>
                    <a:pt x="32" y="7"/>
                    <a:pt x="31" y="8"/>
                  </a:cubicBezTo>
                  <a:cubicBezTo>
                    <a:pt x="30" y="9"/>
                    <a:pt x="28" y="10"/>
                    <a:pt x="26" y="12"/>
                  </a:cubicBezTo>
                  <a:cubicBezTo>
                    <a:pt x="24" y="13"/>
                    <a:pt x="23" y="14"/>
                    <a:pt x="21" y="15"/>
                  </a:cubicBezTo>
                  <a:cubicBezTo>
                    <a:pt x="21" y="14"/>
                    <a:pt x="21" y="14"/>
                    <a:pt x="22" y="14"/>
                  </a:cubicBezTo>
                  <a:close/>
                  <a:moveTo>
                    <a:pt x="31" y="4"/>
                  </a:moveTo>
                  <a:cubicBezTo>
                    <a:pt x="32" y="4"/>
                    <a:pt x="33" y="3"/>
                    <a:pt x="33" y="3"/>
                  </a:cubicBezTo>
                  <a:cubicBezTo>
                    <a:pt x="33" y="4"/>
                    <a:pt x="32" y="4"/>
                    <a:pt x="31" y="5"/>
                  </a:cubicBezTo>
                  <a:cubicBezTo>
                    <a:pt x="29" y="6"/>
                    <a:pt x="27" y="8"/>
                    <a:pt x="26" y="9"/>
                  </a:cubicBezTo>
                  <a:cubicBezTo>
                    <a:pt x="25" y="10"/>
                    <a:pt x="24" y="10"/>
                    <a:pt x="23" y="11"/>
                  </a:cubicBezTo>
                  <a:cubicBezTo>
                    <a:pt x="24" y="10"/>
                    <a:pt x="24" y="10"/>
                    <a:pt x="24" y="9"/>
                  </a:cubicBezTo>
                  <a:cubicBezTo>
                    <a:pt x="26" y="7"/>
                    <a:pt x="29" y="5"/>
                    <a:pt x="31" y="4"/>
                  </a:cubicBezTo>
                  <a:close/>
                  <a:moveTo>
                    <a:pt x="29" y="4"/>
                  </a:moveTo>
                  <a:cubicBezTo>
                    <a:pt x="28" y="5"/>
                    <a:pt x="26" y="7"/>
                    <a:pt x="24" y="8"/>
                  </a:cubicBezTo>
                  <a:cubicBezTo>
                    <a:pt x="26" y="7"/>
                    <a:pt x="27" y="5"/>
                    <a:pt x="29" y="4"/>
                  </a:cubicBezTo>
                  <a:close/>
                  <a:moveTo>
                    <a:pt x="14" y="6"/>
                  </a:moveTo>
                  <a:cubicBezTo>
                    <a:pt x="11" y="9"/>
                    <a:pt x="7" y="11"/>
                    <a:pt x="4" y="14"/>
                  </a:cubicBezTo>
                  <a:cubicBezTo>
                    <a:pt x="7" y="11"/>
                    <a:pt x="11" y="8"/>
                    <a:pt x="13" y="5"/>
                  </a:cubicBezTo>
                  <a:cubicBezTo>
                    <a:pt x="14" y="5"/>
                    <a:pt x="14" y="6"/>
                    <a:pt x="14" y="6"/>
                  </a:cubicBezTo>
                  <a:close/>
                  <a:moveTo>
                    <a:pt x="13" y="4"/>
                  </a:moveTo>
                  <a:cubicBezTo>
                    <a:pt x="9" y="6"/>
                    <a:pt x="7" y="9"/>
                    <a:pt x="4" y="11"/>
                  </a:cubicBezTo>
                  <a:cubicBezTo>
                    <a:pt x="5" y="10"/>
                    <a:pt x="6" y="9"/>
                    <a:pt x="7" y="8"/>
                  </a:cubicBezTo>
                  <a:cubicBezTo>
                    <a:pt x="9" y="6"/>
                    <a:pt x="10" y="5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4"/>
                    <a:pt x="13" y="4"/>
                  </a:cubicBezTo>
                  <a:close/>
                  <a:moveTo>
                    <a:pt x="10" y="3"/>
                  </a:moveTo>
                  <a:cubicBezTo>
                    <a:pt x="8" y="4"/>
                    <a:pt x="6" y="6"/>
                    <a:pt x="3" y="8"/>
                  </a:cubicBezTo>
                  <a:cubicBezTo>
                    <a:pt x="4" y="5"/>
                    <a:pt x="6" y="2"/>
                    <a:pt x="10" y="3"/>
                  </a:cubicBezTo>
                  <a:close/>
                  <a:moveTo>
                    <a:pt x="9" y="26"/>
                  </a:moveTo>
                  <a:cubicBezTo>
                    <a:pt x="11" y="25"/>
                    <a:pt x="13" y="24"/>
                    <a:pt x="15" y="23"/>
                  </a:cubicBezTo>
                  <a:cubicBezTo>
                    <a:pt x="13" y="24"/>
                    <a:pt x="12" y="26"/>
                    <a:pt x="10" y="27"/>
                  </a:cubicBezTo>
                  <a:cubicBezTo>
                    <a:pt x="10" y="27"/>
                    <a:pt x="10" y="28"/>
                    <a:pt x="11" y="27"/>
                  </a:cubicBezTo>
                  <a:cubicBezTo>
                    <a:pt x="15" y="24"/>
                    <a:pt x="20" y="2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1" y="23"/>
                    <a:pt x="15" y="25"/>
                    <a:pt x="11" y="29"/>
                  </a:cubicBezTo>
                  <a:cubicBezTo>
                    <a:pt x="11" y="29"/>
                    <a:pt x="11" y="30"/>
                    <a:pt x="11" y="30"/>
                  </a:cubicBezTo>
                  <a:cubicBezTo>
                    <a:pt x="11" y="29"/>
                    <a:pt x="11" y="29"/>
                    <a:pt x="10" y="28"/>
                  </a:cubicBezTo>
                  <a:cubicBezTo>
                    <a:pt x="10" y="28"/>
                    <a:pt x="10" y="27"/>
                    <a:pt x="9" y="2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Freeform 232"/>
            <p:cNvSpPr>
              <a:spLocks noEditPoints="1"/>
            </p:cNvSpPr>
            <p:nvPr/>
          </p:nvSpPr>
          <p:spPr bwMode="auto">
            <a:xfrm>
              <a:off x="3565771" y="1744097"/>
              <a:ext cx="101600" cy="85725"/>
            </a:xfrm>
            <a:custGeom>
              <a:avLst/>
              <a:gdLst>
                <a:gd name="T0" fmla="*/ 12 w 24"/>
                <a:gd name="T1" fmla="*/ 20 h 20"/>
                <a:gd name="T2" fmla="*/ 12 w 24"/>
                <a:gd name="T3" fmla="*/ 20 h 20"/>
                <a:gd name="T4" fmla="*/ 23 w 24"/>
                <a:gd name="T5" fmla="*/ 11 h 20"/>
                <a:gd name="T6" fmla="*/ 15 w 24"/>
                <a:gd name="T7" fmla="*/ 1 h 20"/>
                <a:gd name="T8" fmla="*/ 12 w 24"/>
                <a:gd name="T9" fmla="*/ 20 h 20"/>
                <a:gd name="T10" fmla="*/ 7 w 24"/>
                <a:gd name="T11" fmla="*/ 10 h 20"/>
                <a:gd name="T12" fmla="*/ 7 w 24"/>
                <a:gd name="T13" fmla="*/ 10 h 20"/>
                <a:gd name="T14" fmla="*/ 14 w 24"/>
                <a:gd name="T15" fmla="*/ 5 h 20"/>
                <a:gd name="T16" fmla="*/ 7 w 24"/>
                <a:gd name="T17" fmla="*/ 11 h 20"/>
                <a:gd name="T18" fmla="*/ 7 w 24"/>
                <a:gd name="T19" fmla="*/ 10 h 20"/>
                <a:gd name="T20" fmla="*/ 18 w 24"/>
                <a:gd name="T21" fmla="*/ 6 h 20"/>
                <a:gd name="T22" fmla="*/ 7 w 24"/>
                <a:gd name="T23" fmla="*/ 12 h 20"/>
                <a:gd name="T24" fmla="*/ 7 w 24"/>
                <a:gd name="T25" fmla="*/ 12 h 20"/>
                <a:gd name="T26" fmla="*/ 15 w 24"/>
                <a:gd name="T27" fmla="*/ 4 h 20"/>
                <a:gd name="T28" fmla="*/ 15 w 24"/>
                <a:gd name="T29" fmla="*/ 4 h 20"/>
                <a:gd name="T30" fmla="*/ 18 w 24"/>
                <a:gd name="T31" fmla="*/ 6 h 20"/>
                <a:gd name="T32" fmla="*/ 18 w 24"/>
                <a:gd name="T33" fmla="*/ 6 h 20"/>
                <a:gd name="T34" fmla="*/ 16 w 24"/>
                <a:gd name="T35" fmla="*/ 8 h 20"/>
                <a:gd name="T36" fmla="*/ 8 w 24"/>
                <a:gd name="T37" fmla="*/ 15 h 20"/>
                <a:gd name="T38" fmla="*/ 7 w 24"/>
                <a:gd name="T39" fmla="*/ 13 h 20"/>
                <a:gd name="T40" fmla="*/ 16 w 24"/>
                <a:gd name="T41" fmla="*/ 8 h 20"/>
                <a:gd name="T42" fmla="*/ 9 w 24"/>
                <a:gd name="T43" fmla="*/ 16 h 20"/>
                <a:gd name="T44" fmla="*/ 16 w 24"/>
                <a:gd name="T45" fmla="*/ 11 h 20"/>
                <a:gd name="T46" fmla="*/ 11 w 24"/>
                <a:gd name="T47" fmla="*/ 17 h 20"/>
                <a:gd name="T48" fmla="*/ 11 w 24"/>
                <a:gd name="T49" fmla="*/ 17 h 20"/>
                <a:gd name="T50" fmla="*/ 9 w 24"/>
                <a:gd name="T51" fmla="*/ 16 h 20"/>
                <a:gd name="T52" fmla="*/ 20 w 24"/>
                <a:gd name="T53" fmla="*/ 11 h 20"/>
                <a:gd name="T54" fmla="*/ 12 w 24"/>
                <a:gd name="T55" fmla="*/ 17 h 20"/>
                <a:gd name="T56" fmla="*/ 11 w 24"/>
                <a:gd name="T57" fmla="*/ 17 h 20"/>
                <a:gd name="T58" fmla="*/ 18 w 24"/>
                <a:gd name="T59" fmla="*/ 13 h 20"/>
                <a:gd name="T60" fmla="*/ 15 w 24"/>
                <a:gd name="T61" fmla="*/ 15 h 20"/>
                <a:gd name="T62" fmla="*/ 16 w 24"/>
                <a:gd name="T63" fmla="*/ 16 h 20"/>
                <a:gd name="T64" fmla="*/ 19 w 24"/>
                <a:gd name="T65" fmla="*/ 12 h 20"/>
                <a:gd name="T66" fmla="*/ 19 w 24"/>
                <a:gd name="T67" fmla="*/ 12 h 20"/>
                <a:gd name="T68" fmla="*/ 12 w 24"/>
                <a:gd name="T69" fmla="*/ 16 h 20"/>
                <a:gd name="T70" fmla="*/ 19 w 24"/>
                <a:gd name="T71" fmla="*/ 10 h 20"/>
                <a:gd name="T72" fmla="*/ 18 w 24"/>
                <a:gd name="T73" fmla="*/ 9 h 20"/>
                <a:gd name="T74" fmla="*/ 10 w 24"/>
                <a:gd name="T75" fmla="*/ 14 h 20"/>
                <a:gd name="T76" fmla="*/ 19 w 24"/>
                <a:gd name="T77" fmla="*/ 6 h 20"/>
                <a:gd name="T78" fmla="*/ 19 w 24"/>
                <a:gd name="T79" fmla="*/ 6 h 20"/>
                <a:gd name="T80" fmla="*/ 20 w 24"/>
                <a:gd name="T81" fmla="*/ 11 h 20"/>
                <a:gd name="T82" fmla="*/ 13 w 24"/>
                <a:gd name="T83" fmla="*/ 4 h 20"/>
                <a:gd name="T84" fmla="*/ 14 w 24"/>
                <a:gd name="T85" fmla="*/ 4 h 20"/>
                <a:gd name="T86" fmla="*/ 7 w 24"/>
                <a:gd name="T87" fmla="*/ 9 h 20"/>
                <a:gd name="T88" fmla="*/ 13 w 24"/>
                <a:gd name="T8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" h="20">
                  <a:moveTo>
                    <a:pt x="12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8" y="20"/>
                    <a:pt x="22" y="17"/>
                    <a:pt x="23" y="11"/>
                  </a:cubicBezTo>
                  <a:cubicBezTo>
                    <a:pt x="24" y="6"/>
                    <a:pt x="20" y="2"/>
                    <a:pt x="15" y="1"/>
                  </a:cubicBezTo>
                  <a:cubicBezTo>
                    <a:pt x="3" y="0"/>
                    <a:pt x="0" y="18"/>
                    <a:pt x="12" y="20"/>
                  </a:cubicBezTo>
                  <a:close/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8"/>
                    <a:pt x="11" y="7"/>
                    <a:pt x="14" y="5"/>
                  </a:cubicBezTo>
                  <a:cubicBezTo>
                    <a:pt x="12" y="8"/>
                    <a:pt x="9" y="9"/>
                    <a:pt x="7" y="11"/>
                  </a:cubicBezTo>
                  <a:cubicBezTo>
                    <a:pt x="7" y="11"/>
                    <a:pt x="7" y="10"/>
                    <a:pt x="7" y="10"/>
                  </a:cubicBezTo>
                  <a:close/>
                  <a:moveTo>
                    <a:pt x="18" y="6"/>
                  </a:moveTo>
                  <a:cubicBezTo>
                    <a:pt x="14" y="8"/>
                    <a:pt x="11" y="11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9"/>
                    <a:pt x="13" y="8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7" y="5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lose/>
                  <a:moveTo>
                    <a:pt x="16" y="8"/>
                  </a:moveTo>
                  <a:cubicBezTo>
                    <a:pt x="13" y="10"/>
                    <a:pt x="11" y="12"/>
                    <a:pt x="8" y="15"/>
                  </a:cubicBezTo>
                  <a:cubicBezTo>
                    <a:pt x="8" y="14"/>
                    <a:pt x="7" y="14"/>
                    <a:pt x="7" y="13"/>
                  </a:cubicBezTo>
                  <a:cubicBezTo>
                    <a:pt x="10" y="12"/>
                    <a:pt x="13" y="9"/>
                    <a:pt x="16" y="8"/>
                  </a:cubicBezTo>
                  <a:close/>
                  <a:moveTo>
                    <a:pt x="9" y="16"/>
                  </a:moveTo>
                  <a:cubicBezTo>
                    <a:pt x="11" y="15"/>
                    <a:pt x="14" y="13"/>
                    <a:pt x="16" y="11"/>
                  </a:cubicBezTo>
                  <a:cubicBezTo>
                    <a:pt x="14" y="13"/>
                    <a:pt x="12" y="15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6"/>
                    <a:pt x="9" y="16"/>
                  </a:cubicBezTo>
                  <a:close/>
                  <a:moveTo>
                    <a:pt x="20" y="11"/>
                  </a:moveTo>
                  <a:cubicBezTo>
                    <a:pt x="20" y="15"/>
                    <a:pt x="16" y="17"/>
                    <a:pt x="12" y="17"/>
                  </a:cubicBezTo>
                  <a:cubicBezTo>
                    <a:pt x="12" y="17"/>
                    <a:pt x="12" y="17"/>
                    <a:pt x="11" y="17"/>
                  </a:cubicBezTo>
                  <a:cubicBezTo>
                    <a:pt x="14" y="16"/>
                    <a:pt x="16" y="14"/>
                    <a:pt x="18" y="13"/>
                  </a:cubicBezTo>
                  <a:cubicBezTo>
                    <a:pt x="17" y="14"/>
                    <a:pt x="16" y="15"/>
                    <a:pt x="15" y="15"/>
                  </a:cubicBezTo>
                  <a:cubicBezTo>
                    <a:pt x="15" y="15"/>
                    <a:pt x="15" y="16"/>
                    <a:pt x="16" y="16"/>
                  </a:cubicBezTo>
                  <a:cubicBezTo>
                    <a:pt x="17" y="15"/>
                    <a:pt x="19" y="14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13"/>
                    <a:pt x="15" y="14"/>
                    <a:pt x="12" y="16"/>
                  </a:cubicBezTo>
                  <a:cubicBezTo>
                    <a:pt x="14" y="14"/>
                    <a:pt x="17" y="12"/>
                    <a:pt x="19" y="10"/>
                  </a:cubicBezTo>
                  <a:cubicBezTo>
                    <a:pt x="19" y="10"/>
                    <a:pt x="19" y="9"/>
                    <a:pt x="18" y="9"/>
                  </a:cubicBezTo>
                  <a:cubicBezTo>
                    <a:pt x="15" y="11"/>
                    <a:pt x="13" y="13"/>
                    <a:pt x="10" y="14"/>
                  </a:cubicBezTo>
                  <a:cubicBezTo>
                    <a:pt x="13" y="12"/>
                    <a:pt x="16" y="9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7"/>
                    <a:pt x="21" y="9"/>
                    <a:pt x="20" y="11"/>
                  </a:cubicBezTo>
                  <a:close/>
                  <a:moveTo>
                    <a:pt x="13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2" y="6"/>
                    <a:pt x="9" y="7"/>
                    <a:pt x="7" y="9"/>
                  </a:cubicBezTo>
                  <a:cubicBezTo>
                    <a:pt x="8" y="6"/>
                    <a:pt x="10" y="4"/>
                    <a:pt x="13" y="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Freeform 233"/>
            <p:cNvSpPr>
              <a:spLocks noEditPoints="1"/>
            </p:cNvSpPr>
            <p:nvPr/>
          </p:nvSpPr>
          <p:spPr bwMode="auto">
            <a:xfrm>
              <a:off x="3481633" y="1847284"/>
              <a:ext cx="284163" cy="79375"/>
            </a:xfrm>
            <a:custGeom>
              <a:avLst/>
              <a:gdLst>
                <a:gd name="T0" fmla="*/ 67 w 67"/>
                <a:gd name="T1" fmla="*/ 4 h 19"/>
                <a:gd name="T2" fmla="*/ 1 w 67"/>
                <a:gd name="T3" fmla="*/ 1 h 19"/>
                <a:gd name="T4" fmla="*/ 2 w 67"/>
                <a:gd name="T5" fmla="*/ 17 h 19"/>
                <a:gd name="T6" fmla="*/ 45 w 67"/>
                <a:gd name="T7" fmla="*/ 7 h 19"/>
                <a:gd name="T8" fmla="*/ 37 w 67"/>
                <a:gd name="T9" fmla="*/ 15 h 19"/>
                <a:gd name="T10" fmla="*/ 41 w 67"/>
                <a:gd name="T11" fmla="*/ 9 h 19"/>
                <a:gd name="T12" fmla="*/ 28 w 67"/>
                <a:gd name="T13" fmla="*/ 7 h 19"/>
                <a:gd name="T14" fmla="*/ 20 w 67"/>
                <a:gd name="T15" fmla="*/ 14 h 19"/>
                <a:gd name="T16" fmla="*/ 7 w 67"/>
                <a:gd name="T17" fmla="*/ 14 h 19"/>
                <a:gd name="T18" fmla="*/ 3 w 67"/>
                <a:gd name="T19" fmla="*/ 10 h 19"/>
                <a:gd name="T20" fmla="*/ 12 w 67"/>
                <a:gd name="T21" fmla="*/ 4 h 19"/>
                <a:gd name="T22" fmla="*/ 22 w 67"/>
                <a:gd name="T23" fmla="*/ 4 h 19"/>
                <a:gd name="T24" fmla="*/ 11 w 67"/>
                <a:gd name="T25" fmla="*/ 12 h 19"/>
                <a:gd name="T26" fmla="*/ 18 w 67"/>
                <a:gd name="T27" fmla="*/ 4 h 19"/>
                <a:gd name="T28" fmla="*/ 3 w 67"/>
                <a:gd name="T29" fmla="*/ 8 h 19"/>
                <a:gd name="T30" fmla="*/ 11 w 67"/>
                <a:gd name="T31" fmla="*/ 6 h 19"/>
                <a:gd name="T32" fmla="*/ 13 w 67"/>
                <a:gd name="T33" fmla="*/ 4 h 19"/>
                <a:gd name="T34" fmla="*/ 3 w 67"/>
                <a:gd name="T35" fmla="*/ 7 h 19"/>
                <a:gd name="T36" fmla="*/ 16 w 67"/>
                <a:gd name="T37" fmla="*/ 9 h 19"/>
                <a:gd name="T38" fmla="*/ 14 w 67"/>
                <a:gd name="T39" fmla="*/ 14 h 19"/>
                <a:gd name="T40" fmla="*/ 23 w 67"/>
                <a:gd name="T41" fmla="*/ 5 h 19"/>
                <a:gd name="T42" fmla="*/ 16 w 67"/>
                <a:gd name="T43" fmla="*/ 14 h 19"/>
                <a:gd name="T44" fmla="*/ 17 w 67"/>
                <a:gd name="T45" fmla="*/ 14 h 19"/>
                <a:gd name="T46" fmla="*/ 19 w 67"/>
                <a:gd name="T47" fmla="*/ 14 h 19"/>
                <a:gd name="T48" fmla="*/ 35 w 67"/>
                <a:gd name="T49" fmla="*/ 6 h 19"/>
                <a:gd name="T50" fmla="*/ 32 w 67"/>
                <a:gd name="T51" fmla="*/ 15 h 19"/>
                <a:gd name="T52" fmla="*/ 38 w 67"/>
                <a:gd name="T53" fmla="*/ 8 h 19"/>
                <a:gd name="T54" fmla="*/ 58 w 67"/>
                <a:gd name="T55" fmla="*/ 5 h 19"/>
                <a:gd name="T56" fmla="*/ 57 w 67"/>
                <a:gd name="T57" fmla="*/ 12 h 19"/>
                <a:gd name="T58" fmla="*/ 53 w 67"/>
                <a:gd name="T59" fmla="*/ 4 h 19"/>
                <a:gd name="T60" fmla="*/ 50 w 67"/>
                <a:gd name="T61" fmla="*/ 4 h 19"/>
                <a:gd name="T62" fmla="*/ 54 w 67"/>
                <a:gd name="T63" fmla="*/ 5 h 19"/>
                <a:gd name="T64" fmla="*/ 50 w 67"/>
                <a:gd name="T65" fmla="*/ 8 h 19"/>
                <a:gd name="T66" fmla="*/ 56 w 67"/>
                <a:gd name="T67" fmla="*/ 7 h 19"/>
                <a:gd name="T68" fmla="*/ 42 w 67"/>
                <a:gd name="T69" fmla="*/ 15 h 19"/>
                <a:gd name="T70" fmla="*/ 58 w 67"/>
                <a:gd name="T71" fmla="*/ 9 h 19"/>
                <a:gd name="T72" fmla="*/ 57 w 67"/>
                <a:gd name="T73" fmla="*/ 9 h 19"/>
                <a:gd name="T74" fmla="*/ 58 w 67"/>
                <a:gd name="T75" fmla="*/ 16 h 19"/>
                <a:gd name="T76" fmla="*/ 64 w 67"/>
                <a:gd name="T77" fmla="*/ 15 h 19"/>
                <a:gd name="T78" fmla="*/ 64 w 67"/>
                <a:gd name="T79" fmla="*/ 10 h 19"/>
                <a:gd name="T80" fmla="*/ 64 w 67"/>
                <a:gd name="T81" fmla="*/ 5 h 19"/>
                <a:gd name="T82" fmla="*/ 61 w 67"/>
                <a:gd name="T83" fmla="*/ 9 h 19"/>
                <a:gd name="T84" fmla="*/ 46 w 67"/>
                <a:gd name="T85" fmla="*/ 5 h 19"/>
                <a:gd name="T86" fmla="*/ 42 w 67"/>
                <a:gd name="T87" fmla="*/ 4 h 19"/>
                <a:gd name="T88" fmla="*/ 37 w 67"/>
                <a:gd name="T89" fmla="*/ 5 h 19"/>
                <a:gd name="T90" fmla="*/ 32 w 67"/>
                <a:gd name="T91" fmla="*/ 4 h 19"/>
                <a:gd name="T92" fmla="*/ 24 w 67"/>
                <a:gd name="T93" fmla="*/ 10 h 19"/>
                <a:gd name="T94" fmla="*/ 17 w 67"/>
                <a:gd name="T95" fmla="*/ 13 h 19"/>
                <a:gd name="T96" fmla="*/ 36 w 67"/>
                <a:gd name="T9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" h="19">
                  <a:moveTo>
                    <a:pt x="65" y="18"/>
                  </a:moveTo>
                  <a:cubicBezTo>
                    <a:pt x="66" y="19"/>
                    <a:pt x="67" y="18"/>
                    <a:pt x="67" y="17"/>
                  </a:cubicBezTo>
                  <a:cubicBezTo>
                    <a:pt x="67" y="13"/>
                    <a:pt x="67" y="9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3"/>
                    <a:pt x="67" y="3"/>
                    <a:pt x="66" y="3"/>
                  </a:cubicBezTo>
                  <a:cubicBezTo>
                    <a:pt x="57" y="1"/>
                    <a:pt x="48" y="1"/>
                    <a:pt x="39" y="1"/>
                  </a:cubicBezTo>
                  <a:cubicBezTo>
                    <a:pt x="27" y="0"/>
                    <a:pt x="14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7"/>
                    <a:pt x="1" y="11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3" y="17"/>
                    <a:pt x="44" y="19"/>
                    <a:pt x="65" y="19"/>
                  </a:cubicBezTo>
                  <a:cubicBezTo>
                    <a:pt x="65" y="19"/>
                    <a:pt x="65" y="19"/>
                    <a:pt x="65" y="18"/>
                  </a:cubicBezTo>
                  <a:close/>
                  <a:moveTo>
                    <a:pt x="37" y="15"/>
                  </a:moveTo>
                  <a:cubicBezTo>
                    <a:pt x="40" y="13"/>
                    <a:pt x="42" y="10"/>
                    <a:pt x="45" y="7"/>
                  </a:cubicBezTo>
                  <a:cubicBezTo>
                    <a:pt x="46" y="6"/>
                    <a:pt x="47" y="6"/>
                    <a:pt x="48" y="5"/>
                  </a:cubicBezTo>
                  <a:cubicBezTo>
                    <a:pt x="48" y="5"/>
                    <a:pt x="47" y="8"/>
                    <a:pt x="47" y="8"/>
                  </a:cubicBezTo>
                  <a:cubicBezTo>
                    <a:pt x="45" y="11"/>
                    <a:pt x="43" y="13"/>
                    <a:pt x="41" y="15"/>
                  </a:cubicBezTo>
                  <a:cubicBezTo>
                    <a:pt x="39" y="15"/>
                    <a:pt x="38" y="15"/>
                    <a:pt x="37" y="15"/>
                  </a:cubicBezTo>
                  <a:close/>
                  <a:moveTo>
                    <a:pt x="33" y="15"/>
                  </a:moveTo>
                  <a:cubicBezTo>
                    <a:pt x="36" y="13"/>
                    <a:pt x="38" y="10"/>
                    <a:pt x="41" y="8"/>
                  </a:cubicBezTo>
                  <a:cubicBezTo>
                    <a:pt x="42" y="7"/>
                    <a:pt x="43" y="6"/>
                    <a:pt x="44" y="5"/>
                  </a:cubicBezTo>
                  <a:cubicBezTo>
                    <a:pt x="43" y="6"/>
                    <a:pt x="42" y="8"/>
                    <a:pt x="41" y="9"/>
                  </a:cubicBezTo>
                  <a:cubicBezTo>
                    <a:pt x="39" y="11"/>
                    <a:pt x="37" y="13"/>
                    <a:pt x="35" y="15"/>
                  </a:cubicBezTo>
                  <a:cubicBezTo>
                    <a:pt x="35" y="15"/>
                    <a:pt x="34" y="15"/>
                    <a:pt x="33" y="15"/>
                  </a:cubicBezTo>
                  <a:close/>
                  <a:moveTo>
                    <a:pt x="20" y="14"/>
                  </a:moveTo>
                  <a:cubicBezTo>
                    <a:pt x="23" y="12"/>
                    <a:pt x="25" y="10"/>
                    <a:pt x="28" y="7"/>
                  </a:cubicBezTo>
                  <a:cubicBezTo>
                    <a:pt x="29" y="6"/>
                    <a:pt x="30" y="6"/>
                    <a:pt x="31" y="5"/>
                  </a:cubicBezTo>
                  <a:cubicBezTo>
                    <a:pt x="30" y="6"/>
                    <a:pt x="29" y="7"/>
                    <a:pt x="28" y="8"/>
                  </a:cubicBezTo>
                  <a:cubicBezTo>
                    <a:pt x="26" y="10"/>
                    <a:pt x="24" y="12"/>
                    <a:pt x="22" y="14"/>
                  </a:cubicBezTo>
                  <a:cubicBezTo>
                    <a:pt x="22" y="14"/>
                    <a:pt x="21" y="14"/>
                    <a:pt x="20" y="14"/>
                  </a:cubicBezTo>
                  <a:close/>
                  <a:moveTo>
                    <a:pt x="4" y="14"/>
                  </a:moveTo>
                  <a:cubicBezTo>
                    <a:pt x="8" y="12"/>
                    <a:pt x="11" y="8"/>
                    <a:pt x="15" y="6"/>
                  </a:cubicBezTo>
                  <a:cubicBezTo>
                    <a:pt x="19" y="3"/>
                    <a:pt x="13" y="8"/>
                    <a:pt x="12" y="9"/>
                  </a:cubicBezTo>
                  <a:cubicBezTo>
                    <a:pt x="11" y="11"/>
                    <a:pt x="9" y="12"/>
                    <a:pt x="7" y="14"/>
                  </a:cubicBezTo>
                  <a:cubicBezTo>
                    <a:pt x="6" y="14"/>
                    <a:pt x="5" y="14"/>
                    <a:pt x="4" y="14"/>
                  </a:cubicBezTo>
                  <a:close/>
                  <a:moveTo>
                    <a:pt x="12" y="4"/>
                  </a:moveTo>
                  <a:cubicBezTo>
                    <a:pt x="9" y="5"/>
                    <a:pt x="7" y="7"/>
                    <a:pt x="4" y="9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9" y="4"/>
                    <a:pt x="11" y="4"/>
                    <a:pt x="12" y="4"/>
                  </a:cubicBezTo>
                  <a:close/>
                  <a:moveTo>
                    <a:pt x="22" y="3"/>
                  </a:moveTo>
                  <a:cubicBezTo>
                    <a:pt x="23" y="3"/>
                    <a:pt x="24" y="3"/>
                    <a:pt x="24" y="3"/>
                  </a:cubicBezTo>
                  <a:cubicBezTo>
                    <a:pt x="23" y="4"/>
                    <a:pt x="21" y="5"/>
                    <a:pt x="20" y="6"/>
                  </a:cubicBezTo>
                  <a:cubicBezTo>
                    <a:pt x="21" y="5"/>
                    <a:pt x="21" y="5"/>
                    <a:pt x="22" y="4"/>
                  </a:cubicBezTo>
                  <a:cubicBezTo>
                    <a:pt x="22" y="4"/>
                    <a:pt x="22" y="4"/>
                    <a:pt x="22" y="3"/>
                  </a:cubicBezTo>
                  <a:close/>
                  <a:moveTo>
                    <a:pt x="18" y="4"/>
                  </a:moveTo>
                  <a:cubicBezTo>
                    <a:pt x="19" y="3"/>
                    <a:pt x="20" y="3"/>
                    <a:pt x="21" y="3"/>
                  </a:cubicBezTo>
                  <a:cubicBezTo>
                    <a:pt x="17" y="6"/>
                    <a:pt x="14" y="10"/>
                    <a:pt x="11" y="12"/>
                  </a:cubicBezTo>
                  <a:cubicBezTo>
                    <a:pt x="10" y="13"/>
                    <a:pt x="7" y="15"/>
                    <a:pt x="10" y="12"/>
                  </a:cubicBezTo>
                  <a:cubicBezTo>
                    <a:pt x="11" y="11"/>
                    <a:pt x="12" y="11"/>
                    <a:pt x="13" y="10"/>
                  </a:cubicBezTo>
                  <a:cubicBezTo>
                    <a:pt x="15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lose/>
                  <a:moveTo>
                    <a:pt x="3" y="8"/>
                  </a:moveTo>
                  <a:cubicBezTo>
                    <a:pt x="4" y="7"/>
                    <a:pt x="9" y="2"/>
                    <a:pt x="6" y="5"/>
                  </a:cubicBezTo>
                  <a:cubicBezTo>
                    <a:pt x="5" y="7"/>
                    <a:pt x="4" y="8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lose/>
                  <a:moveTo>
                    <a:pt x="4" y="11"/>
                  </a:moveTo>
                  <a:cubicBezTo>
                    <a:pt x="5" y="10"/>
                    <a:pt x="6" y="9"/>
                    <a:pt x="7" y="8"/>
                  </a:cubicBezTo>
                  <a:cubicBezTo>
                    <a:pt x="8" y="7"/>
                    <a:pt x="9" y="6"/>
                    <a:pt x="10" y="5"/>
                  </a:cubicBezTo>
                  <a:cubicBezTo>
                    <a:pt x="12" y="4"/>
                    <a:pt x="12" y="4"/>
                    <a:pt x="11" y="6"/>
                  </a:cubicBezTo>
                  <a:cubicBezTo>
                    <a:pt x="9" y="8"/>
                    <a:pt x="6" y="11"/>
                    <a:pt x="4" y="13"/>
                  </a:cubicBezTo>
                  <a:cubicBezTo>
                    <a:pt x="4" y="12"/>
                    <a:pt x="4" y="12"/>
                    <a:pt x="4" y="11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6" y="4"/>
                    <a:pt x="17" y="4"/>
                  </a:cubicBezTo>
                  <a:cubicBezTo>
                    <a:pt x="13" y="6"/>
                    <a:pt x="9" y="10"/>
                    <a:pt x="4" y="13"/>
                  </a:cubicBezTo>
                  <a:cubicBezTo>
                    <a:pt x="7" y="11"/>
                    <a:pt x="11" y="7"/>
                    <a:pt x="13" y="4"/>
                  </a:cubicBezTo>
                  <a:close/>
                  <a:moveTo>
                    <a:pt x="3" y="7"/>
                  </a:moveTo>
                  <a:cubicBezTo>
                    <a:pt x="3" y="6"/>
                    <a:pt x="3" y="5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  <a:moveTo>
                    <a:pt x="16" y="9"/>
                  </a:moveTo>
                  <a:cubicBezTo>
                    <a:pt x="17" y="8"/>
                    <a:pt x="17" y="7"/>
                    <a:pt x="18" y="7"/>
                  </a:cubicBezTo>
                  <a:cubicBezTo>
                    <a:pt x="18" y="7"/>
                    <a:pt x="22" y="3"/>
                    <a:pt x="20" y="5"/>
                  </a:cubicBezTo>
                  <a:cubicBezTo>
                    <a:pt x="18" y="8"/>
                    <a:pt x="16" y="11"/>
                    <a:pt x="13" y="14"/>
                  </a:cubicBezTo>
                  <a:cubicBezTo>
                    <a:pt x="13" y="14"/>
                    <a:pt x="13" y="14"/>
                    <a:pt x="14" y="14"/>
                  </a:cubicBezTo>
                  <a:cubicBezTo>
                    <a:pt x="12" y="14"/>
                    <a:pt x="11" y="14"/>
                    <a:pt x="9" y="14"/>
                  </a:cubicBezTo>
                  <a:cubicBezTo>
                    <a:pt x="12" y="13"/>
                    <a:pt x="14" y="11"/>
                    <a:pt x="16" y="9"/>
                  </a:cubicBezTo>
                  <a:close/>
                  <a:moveTo>
                    <a:pt x="14" y="14"/>
                  </a:moveTo>
                  <a:cubicBezTo>
                    <a:pt x="17" y="11"/>
                    <a:pt x="19" y="7"/>
                    <a:pt x="23" y="5"/>
                  </a:cubicBezTo>
                  <a:cubicBezTo>
                    <a:pt x="24" y="4"/>
                    <a:pt x="24" y="4"/>
                    <a:pt x="22" y="5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11"/>
                    <a:pt x="17" y="12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lose/>
                  <a:moveTo>
                    <a:pt x="19" y="14"/>
                  </a:moveTo>
                  <a:cubicBezTo>
                    <a:pt x="19" y="14"/>
                    <a:pt x="18" y="14"/>
                    <a:pt x="17" y="14"/>
                  </a:cubicBezTo>
                  <a:cubicBezTo>
                    <a:pt x="20" y="12"/>
                    <a:pt x="23" y="9"/>
                    <a:pt x="25" y="7"/>
                  </a:cubicBezTo>
                  <a:cubicBezTo>
                    <a:pt x="30" y="2"/>
                    <a:pt x="25" y="7"/>
                    <a:pt x="24" y="8"/>
                  </a:cubicBezTo>
                  <a:cubicBezTo>
                    <a:pt x="22" y="10"/>
                    <a:pt x="21" y="12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lose/>
                  <a:moveTo>
                    <a:pt x="28" y="15"/>
                  </a:moveTo>
                  <a:cubicBezTo>
                    <a:pt x="27" y="15"/>
                    <a:pt x="26" y="15"/>
                    <a:pt x="24" y="15"/>
                  </a:cubicBezTo>
                  <a:cubicBezTo>
                    <a:pt x="27" y="13"/>
                    <a:pt x="29" y="11"/>
                    <a:pt x="31" y="9"/>
                  </a:cubicBezTo>
                  <a:cubicBezTo>
                    <a:pt x="32" y="8"/>
                    <a:pt x="34" y="7"/>
                    <a:pt x="35" y="6"/>
                  </a:cubicBezTo>
                  <a:cubicBezTo>
                    <a:pt x="37" y="4"/>
                    <a:pt x="35" y="6"/>
                    <a:pt x="34" y="7"/>
                  </a:cubicBezTo>
                  <a:cubicBezTo>
                    <a:pt x="32" y="9"/>
                    <a:pt x="30" y="12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1" y="15"/>
                    <a:pt x="30" y="15"/>
                    <a:pt x="29" y="15"/>
                  </a:cubicBezTo>
                  <a:cubicBezTo>
                    <a:pt x="33" y="12"/>
                    <a:pt x="36" y="8"/>
                    <a:pt x="40" y="6"/>
                  </a:cubicBezTo>
                  <a:cubicBezTo>
                    <a:pt x="43" y="4"/>
                    <a:pt x="38" y="8"/>
                    <a:pt x="38" y="8"/>
                  </a:cubicBezTo>
                  <a:cubicBezTo>
                    <a:pt x="36" y="10"/>
                    <a:pt x="34" y="13"/>
                    <a:pt x="32" y="15"/>
                  </a:cubicBezTo>
                  <a:close/>
                  <a:moveTo>
                    <a:pt x="60" y="5"/>
                  </a:moveTo>
                  <a:cubicBezTo>
                    <a:pt x="56" y="8"/>
                    <a:pt x="53" y="11"/>
                    <a:pt x="50" y="14"/>
                  </a:cubicBezTo>
                  <a:cubicBezTo>
                    <a:pt x="53" y="11"/>
                    <a:pt x="56" y="8"/>
                    <a:pt x="58" y="5"/>
                  </a:cubicBezTo>
                  <a:cubicBezTo>
                    <a:pt x="58" y="5"/>
                    <a:pt x="58" y="5"/>
                    <a:pt x="58" y="4"/>
                  </a:cubicBezTo>
                  <a:cubicBezTo>
                    <a:pt x="60" y="5"/>
                    <a:pt x="62" y="5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1" y="7"/>
                    <a:pt x="59" y="10"/>
                    <a:pt x="57" y="12"/>
                  </a:cubicBezTo>
                  <a:cubicBezTo>
                    <a:pt x="57" y="12"/>
                    <a:pt x="57" y="11"/>
                    <a:pt x="57" y="11"/>
                  </a:cubicBezTo>
                  <a:cubicBezTo>
                    <a:pt x="59" y="9"/>
                    <a:pt x="60" y="8"/>
                    <a:pt x="60" y="6"/>
                  </a:cubicBezTo>
                  <a:cubicBezTo>
                    <a:pt x="60" y="5"/>
                    <a:pt x="60" y="5"/>
                    <a:pt x="60" y="5"/>
                  </a:cubicBezTo>
                  <a:close/>
                  <a:moveTo>
                    <a:pt x="53" y="4"/>
                  </a:moveTo>
                  <a:cubicBezTo>
                    <a:pt x="51" y="6"/>
                    <a:pt x="50" y="7"/>
                    <a:pt x="48" y="9"/>
                  </a:cubicBezTo>
                  <a:cubicBezTo>
                    <a:pt x="47" y="9"/>
                    <a:pt x="47" y="10"/>
                    <a:pt x="46" y="10"/>
                  </a:cubicBezTo>
                  <a:cubicBezTo>
                    <a:pt x="48" y="8"/>
                    <a:pt x="49" y="6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2" y="4"/>
                    <a:pt x="55" y="4"/>
                    <a:pt x="57" y="4"/>
                  </a:cubicBezTo>
                  <a:cubicBezTo>
                    <a:pt x="54" y="7"/>
                    <a:pt x="51" y="9"/>
                    <a:pt x="49" y="12"/>
                  </a:cubicBezTo>
                  <a:cubicBezTo>
                    <a:pt x="49" y="12"/>
                    <a:pt x="49" y="11"/>
                    <a:pt x="49" y="11"/>
                  </a:cubicBezTo>
                  <a:cubicBezTo>
                    <a:pt x="51" y="9"/>
                    <a:pt x="52" y="7"/>
                    <a:pt x="54" y="5"/>
                  </a:cubicBezTo>
                  <a:cubicBezTo>
                    <a:pt x="54" y="4"/>
                    <a:pt x="54" y="4"/>
                    <a:pt x="53" y="4"/>
                  </a:cubicBezTo>
                  <a:close/>
                  <a:moveTo>
                    <a:pt x="49" y="8"/>
                  </a:moveTo>
                  <a:cubicBezTo>
                    <a:pt x="50" y="7"/>
                    <a:pt x="51" y="6"/>
                    <a:pt x="52" y="6"/>
                  </a:cubicBezTo>
                  <a:cubicBezTo>
                    <a:pt x="52" y="6"/>
                    <a:pt x="51" y="7"/>
                    <a:pt x="50" y="8"/>
                  </a:cubicBezTo>
                  <a:cubicBezTo>
                    <a:pt x="49" y="10"/>
                    <a:pt x="48" y="12"/>
                    <a:pt x="46" y="15"/>
                  </a:cubicBezTo>
                  <a:cubicBezTo>
                    <a:pt x="46" y="15"/>
                    <a:pt x="46" y="15"/>
                    <a:pt x="47" y="15"/>
                  </a:cubicBezTo>
                  <a:cubicBezTo>
                    <a:pt x="50" y="12"/>
                    <a:pt x="52" y="9"/>
                    <a:pt x="55" y="7"/>
                  </a:cubicBezTo>
                  <a:cubicBezTo>
                    <a:pt x="57" y="5"/>
                    <a:pt x="57" y="5"/>
                    <a:pt x="56" y="7"/>
                  </a:cubicBezTo>
                  <a:cubicBezTo>
                    <a:pt x="55" y="8"/>
                    <a:pt x="54" y="9"/>
                    <a:pt x="53" y="10"/>
                  </a:cubicBezTo>
                  <a:cubicBezTo>
                    <a:pt x="52" y="12"/>
                    <a:pt x="50" y="13"/>
                    <a:pt x="49" y="15"/>
                  </a:cubicBezTo>
                  <a:cubicBezTo>
                    <a:pt x="49" y="15"/>
                    <a:pt x="49" y="15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45" y="13"/>
                    <a:pt x="47" y="11"/>
                    <a:pt x="49" y="8"/>
                  </a:cubicBezTo>
                  <a:close/>
                  <a:moveTo>
                    <a:pt x="57" y="9"/>
                  </a:moveTo>
                  <a:cubicBezTo>
                    <a:pt x="58" y="8"/>
                    <a:pt x="58" y="7"/>
                    <a:pt x="59" y="7"/>
                  </a:cubicBezTo>
                  <a:cubicBezTo>
                    <a:pt x="59" y="8"/>
                    <a:pt x="58" y="9"/>
                    <a:pt x="58" y="9"/>
                  </a:cubicBezTo>
                  <a:cubicBezTo>
                    <a:pt x="56" y="12"/>
                    <a:pt x="55" y="14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2" y="16"/>
                    <a:pt x="50" y="16"/>
                    <a:pt x="49" y="16"/>
                  </a:cubicBezTo>
                  <a:cubicBezTo>
                    <a:pt x="52" y="14"/>
                    <a:pt x="55" y="11"/>
                    <a:pt x="57" y="9"/>
                  </a:cubicBezTo>
                  <a:close/>
                  <a:moveTo>
                    <a:pt x="61" y="9"/>
                  </a:moveTo>
                  <a:cubicBezTo>
                    <a:pt x="62" y="8"/>
                    <a:pt x="64" y="5"/>
                    <a:pt x="62" y="8"/>
                  </a:cubicBezTo>
                  <a:cubicBezTo>
                    <a:pt x="61" y="10"/>
                    <a:pt x="59" y="13"/>
                    <a:pt x="57" y="15"/>
                  </a:cubicBezTo>
                  <a:cubicBezTo>
                    <a:pt x="57" y="15"/>
                    <a:pt x="57" y="16"/>
                    <a:pt x="58" y="16"/>
                  </a:cubicBezTo>
                  <a:cubicBezTo>
                    <a:pt x="59" y="15"/>
                    <a:pt x="59" y="15"/>
                    <a:pt x="60" y="14"/>
                  </a:cubicBezTo>
                  <a:cubicBezTo>
                    <a:pt x="62" y="12"/>
                    <a:pt x="64" y="11"/>
                    <a:pt x="61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5"/>
                    <a:pt x="63" y="15"/>
                    <a:pt x="64" y="15"/>
                  </a:cubicBezTo>
                  <a:cubicBezTo>
                    <a:pt x="64" y="15"/>
                    <a:pt x="64" y="14"/>
                    <a:pt x="64" y="14"/>
                  </a:cubicBezTo>
                  <a:cubicBezTo>
                    <a:pt x="63" y="14"/>
                    <a:pt x="62" y="15"/>
                    <a:pt x="62" y="14"/>
                  </a:cubicBezTo>
                  <a:cubicBezTo>
                    <a:pt x="63" y="13"/>
                    <a:pt x="64" y="12"/>
                    <a:pt x="65" y="10"/>
                  </a:cubicBezTo>
                  <a:cubicBezTo>
                    <a:pt x="65" y="10"/>
                    <a:pt x="64" y="10"/>
                    <a:pt x="64" y="10"/>
                  </a:cubicBezTo>
                  <a:cubicBezTo>
                    <a:pt x="63" y="11"/>
                    <a:pt x="63" y="11"/>
                    <a:pt x="62" y="12"/>
                  </a:cubicBezTo>
                  <a:cubicBezTo>
                    <a:pt x="61" y="12"/>
                    <a:pt x="58" y="16"/>
                    <a:pt x="60" y="13"/>
                  </a:cubicBezTo>
                  <a:cubicBezTo>
                    <a:pt x="62" y="11"/>
                    <a:pt x="63" y="8"/>
                    <a:pt x="64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5" y="5"/>
                  </a:cubicBezTo>
                  <a:cubicBezTo>
                    <a:pt x="65" y="9"/>
                    <a:pt x="65" y="12"/>
                    <a:pt x="65" y="16"/>
                  </a:cubicBezTo>
                  <a:cubicBezTo>
                    <a:pt x="61" y="16"/>
                    <a:pt x="57" y="16"/>
                    <a:pt x="54" y="16"/>
                  </a:cubicBezTo>
                  <a:cubicBezTo>
                    <a:pt x="56" y="14"/>
                    <a:pt x="59" y="11"/>
                    <a:pt x="61" y="9"/>
                  </a:cubicBezTo>
                  <a:close/>
                  <a:moveTo>
                    <a:pt x="36" y="4"/>
                  </a:moveTo>
                  <a:cubicBezTo>
                    <a:pt x="40" y="4"/>
                    <a:pt x="44" y="4"/>
                    <a:pt x="49" y="4"/>
                  </a:cubicBezTo>
                  <a:cubicBezTo>
                    <a:pt x="47" y="5"/>
                    <a:pt x="45" y="6"/>
                    <a:pt x="43" y="8"/>
                  </a:cubicBezTo>
                  <a:cubicBezTo>
                    <a:pt x="44" y="7"/>
                    <a:pt x="45" y="6"/>
                    <a:pt x="46" y="5"/>
                  </a:cubicBezTo>
                  <a:cubicBezTo>
                    <a:pt x="46" y="4"/>
                    <a:pt x="46" y="4"/>
                    <a:pt x="45" y="4"/>
                  </a:cubicBezTo>
                  <a:cubicBezTo>
                    <a:pt x="42" y="6"/>
                    <a:pt x="39" y="9"/>
                    <a:pt x="36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9"/>
                    <a:pt x="40" y="7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8" y="5"/>
                    <a:pt x="35" y="8"/>
                    <a:pt x="32" y="11"/>
                  </a:cubicBezTo>
                  <a:cubicBezTo>
                    <a:pt x="32" y="12"/>
                    <a:pt x="29" y="16"/>
                    <a:pt x="31" y="12"/>
                  </a:cubicBezTo>
                  <a:cubicBezTo>
                    <a:pt x="33" y="10"/>
                    <a:pt x="35" y="7"/>
                    <a:pt x="37" y="5"/>
                  </a:cubicBezTo>
                  <a:cubicBezTo>
                    <a:pt x="37" y="4"/>
                    <a:pt x="37" y="4"/>
                    <a:pt x="36" y="4"/>
                  </a:cubicBezTo>
                  <a:cubicBezTo>
                    <a:pt x="33" y="6"/>
                    <a:pt x="31" y="8"/>
                    <a:pt x="28" y="11"/>
                  </a:cubicBezTo>
                  <a:cubicBezTo>
                    <a:pt x="28" y="11"/>
                    <a:pt x="22" y="16"/>
                    <a:pt x="25" y="12"/>
                  </a:cubicBezTo>
                  <a:cubicBezTo>
                    <a:pt x="28" y="10"/>
                    <a:pt x="30" y="7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9" y="6"/>
                    <a:pt x="26" y="8"/>
                    <a:pt x="24" y="11"/>
                  </a:cubicBezTo>
                  <a:cubicBezTo>
                    <a:pt x="23" y="11"/>
                    <a:pt x="22" y="12"/>
                    <a:pt x="22" y="13"/>
                  </a:cubicBezTo>
                  <a:cubicBezTo>
                    <a:pt x="19" y="15"/>
                    <a:pt x="23" y="10"/>
                    <a:pt x="24" y="10"/>
                  </a:cubicBezTo>
                  <a:cubicBezTo>
                    <a:pt x="25" y="8"/>
                    <a:pt x="27" y="6"/>
                    <a:pt x="29" y="4"/>
                  </a:cubicBezTo>
                  <a:cubicBezTo>
                    <a:pt x="29" y="4"/>
                    <a:pt x="29" y="4"/>
                    <a:pt x="28" y="4"/>
                  </a:cubicBezTo>
                  <a:cubicBezTo>
                    <a:pt x="25" y="6"/>
                    <a:pt x="23" y="8"/>
                    <a:pt x="20" y="11"/>
                  </a:cubicBezTo>
                  <a:cubicBezTo>
                    <a:pt x="19" y="12"/>
                    <a:pt x="18" y="13"/>
                    <a:pt x="17" y="13"/>
                  </a:cubicBezTo>
                  <a:cubicBezTo>
                    <a:pt x="18" y="13"/>
                    <a:pt x="19" y="11"/>
                    <a:pt x="19" y="11"/>
                  </a:cubicBezTo>
                  <a:cubicBezTo>
                    <a:pt x="21" y="8"/>
                    <a:pt x="23" y="6"/>
                    <a:pt x="25" y="4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9" y="3"/>
                    <a:pt x="32" y="3"/>
                    <a:pt x="36" y="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Freeform 234"/>
            <p:cNvSpPr>
              <a:spLocks noEditPoints="1"/>
            </p:cNvSpPr>
            <p:nvPr/>
          </p:nvSpPr>
          <p:spPr bwMode="auto">
            <a:xfrm>
              <a:off x="3578471" y="1944122"/>
              <a:ext cx="73025" cy="71438"/>
            </a:xfrm>
            <a:custGeom>
              <a:avLst/>
              <a:gdLst>
                <a:gd name="T0" fmla="*/ 10 w 17"/>
                <a:gd name="T1" fmla="*/ 16 h 17"/>
                <a:gd name="T2" fmla="*/ 17 w 17"/>
                <a:gd name="T3" fmla="*/ 7 h 17"/>
                <a:gd name="T4" fmla="*/ 7 w 17"/>
                <a:gd name="T5" fmla="*/ 1 h 17"/>
                <a:gd name="T6" fmla="*/ 7 w 17"/>
                <a:gd name="T7" fmla="*/ 1 h 17"/>
                <a:gd name="T8" fmla="*/ 0 w 17"/>
                <a:gd name="T9" fmla="*/ 9 h 17"/>
                <a:gd name="T10" fmla="*/ 10 w 17"/>
                <a:gd name="T11" fmla="*/ 16 h 17"/>
                <a:gd name="T12" fmla="*/ 10 w 17"/>
                <a:gd name="T13" fmla="*/ 13 h 17"/>
                <a:gd name="T14" fmla="*/ 3 w 17"/>
                <a:gd name="T15" fmla="*/ 9 h 17"/>
                <a:gd name="T16" fmla="*/ 3 w 17"/>
                <a:gd name="T17" fmla="*/ 9 h 17"/>
                <a:gd name="T18" fmla="*/ 9 w 17"/>
                <a:gd name="T19" fmla="*/ 6 h 17"/>
                <a:gd name="T20" fmla="*/ 4 w 17"/>
                <a:gd name="T21" fmla="*/ 11 h 17"/>
                <a:gd name="T22" fmla="*/ 5 w 17"/>
                <a:gd name="T23" fmla="*/ 11 h 17"/>
                <a:gd name="T24" fmla="*/ 11 w 17"/>
                <a:gd name="T25" fmla="*/ 8 h 17"/>
                <a:gd name="T26" fmla="*/ 7 w 17"/>
                <a:gd name="T27" fmla="*/ 12 h 17"/>
                <a:gd name="T28" fmla="*/ 7 w 17"/>
                <a:gd name="T29" fmla="*/ 13 h 17"/>
                <a:gd name="T30" fmla="*/ 12 w 17"/>
                <a:gd name="T31" fmla="*/ 10 h 17"/>
                <a:gd name="T32" fmla="*/ 11 w 17"/>
                <a:gd name="T33" fmla="*/ 13 h 17"/>
                <a:gd name="T34" fmla="*/ 11 w 17"/>
                <a:gd name="T35" fmla="*/ 13 h 17"/>
                <a:gd name="T36" fmla="*/ 10 w 17"/>
                <a:gd name="T37" fmla="*/ 13 h 17"/>
                <a:gd name="T38" fmla="*/ 11 w 17"/>
                <a:gd name="T39" fmla="*/ 13 h 17"/>
                <a:gd name="T40" fmla="*/ 13 w 17"/>
                <a:gd name="T41" fmla="*/ 10 h 17"/>
                <a:gd name="T42" fmla="*/ 13 w 17"/>
                <a:gd name="T43" fmla="*/ 9 h 17"/>
                <a:gd name="T44" fmla="*/ 8 w 17"/>
                <a:gd name="T45" fmla="*/ 11 h 17"/>
                <a:gd name="T46" fmla="*/ 12 w 17"/>
                <a:gd name="T47" fmla="*/ 7 h 17"/>
                <a:gd name="T48" fmla="*/ 12 w 17"/>
                <a:gd name="T49" fmla="*/ 6 h 17"/>
                <a:gd name="T50" fmla="*/ 7 w 17"/>
                <a:gd name="T51" fmla="*/ 9 h 17"/>
                <a:gd name="T52" fmla="*/ 11 w 17"/>
                <a:gd name="T53" fmla="*/ 5 h 17"/>
                <a:gd name="T54" fmla="*/ 11 w 17"/>
                <a:gd name="T55" fmla="*/ 5 h 17"/>
                <a:gd name="T56" fmla="*/ 6 w 17"/>
                <a:gd name="T57" fmla="*/ 7 h 17"/>
                <a:gd name="T58" fmla="*/ 9 w 17"/>
                <a:gd name="T59" fmla="*/ 4 h 17"/>
                <a:gd name="T60" fmla="*/ 11 w 17"/>
                <a:gd name="T61" fmla="*/ 13 h 17"/>
                <a:gd name="T62" fmla="*/ 7 w 17"/>
                <a:gd name="T63" fmla="*/ 4 h 17"/>
                <a:gd name="T64" fmla="*/ 4 w 17"/>
                <a:gd name="T65" fmla="*/ 5 h 17"/>
                <a:gd name="T66" fmla="*/ 7 w 17"/>
                <a:gd name="T67" fmla="*/ 4 h 17"/>
                <a:gd name="T68" fmla="*/ 4 w 17"/>
                <a:gd name="T69" fmla="*/ 5 h 17"/>
                <a:gd name="T70" fmla="*/ 4 w 17"/>
                <a:gd name="T71" fmla="*/ 6 h 17"/>
                <a:gd name="T72" fmla="*/ 8 w 17"/>
                <a:gd name="T73" fmla="*/ 4 h 17"/>
                <a:gd name="T74" fmla="*/ 3 w 17"/>
                <a:gd name="T75" fmla="*/ 8 h 17"/>
                <a:gd name="T76" fmla="*/ 3 w 17"/>
                <a:gd name="T77" fmla="*/ 8 h 17"/>
                <a:gd name="T78" fmla="*/ 4 w 17"/>
                <a:gd name="T7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17">
                  <a:moveTo>
                    <a:pt x="10" y="16"/>
                  </a:moveTo>
                  <a:cubicBezTo>
                    <a:pt x="14" y="15"/>
                    <a:pt x="17" y="12"/>
                    <a:pt x="17" y="7"/>
                  </a:cubicBezTo>
                  <a:cubicBezTo>
                    <a:pt x="16" y="3"/>
                    <a:pt x="12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3" y="1"/>
                    <a:pt x="0" y="5"/>
                    <a:pt x="0" y="9"/>
                  </a:cubicBezTo>
                  <a:cubicBezTo>
                    <a:pt x="1" y="14"/>
                    <a:pt x="5" y="17"/>
                    <a:pt x="10" y="16"/>
                  </a:cubicBezTo>
                  <a:close/>
                  <a:moveTo>
                    <a:pt x="10" y="13"/>
                  </a:moveTo>
                  <a:cubicBezTo>
                    <a:pt x="7" y="14"/>
                    <a:pt x="3" y="12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8"/>
                    <a:pt x="7" y="7"/>
                    <a:pt x="9" y="6"/>
                  </a:cubicBezTo>
                  <a:cubicBezTo>
                    <a:pt x="8" y="8"/>
                    <a:pt x="6" y="9"/>
                    <a:pt x="4" y="11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7" y="10"/>
                    <a:pt x="9" y="9"/>
                    <a:pt x="11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2"/>
                    <a:pt x="11" y="11"/>
                    <a:pt x="12" y="10"/>
                  </a:cubicBezTo>
                  <a:cubicBezTo>
                    <a:pt x="12" y="11"/>
                    <a:pt x="11" y="12"/>
                    <a:pt x="11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0" y="13"/>
                    <a:pt x="10" y="13"/>
                    <a:pt x="10" y="13"/>
                  </a:cubicBezTo>
                  <a:close/>
                  <a:moveTo>
                    <a:pt x="11" y="13"/>
                  </a:moveTo>
                  <a:cubicBezTo>
                    <a:pt x="12" y="12"/>
                    <a:pt x="13" y="11"/>
                    <a:pt x="13" y="10"/>
                  </a:cubicBezTo>
                  <a:cubicBezTo>
                    <a:pt x="14" y="9"/>
                    <a:pt x="13" y="9"/>
                    <a:pt x="13" y="9"/>
                  </a:cubicBezTo>
                  <a:cubicBezTo>
                    <a:pt x="11" y="10"/>
                    <a:pt x="10" y="11"/>
                    <a:pt x="8" y="11"/>
                  </a:cubicBezTo>
                  <a:cubicBezTo>
                    <a:pt x="9" y="10"/>
                    <a:pt x="11" y="9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8" y="8"/>
                    <a:pt x="10" y="7"/>
                    <a:pt x="11" y="5"/>
                  </a:cubicBezTo>
                  <a:cubicBezTo>
                    <a:pt x="11" y="5"/>
                    <a:pt x="11" y="4"/>
                    <a:pt x="11" y="5"/>
                  </a:cubicBezTo>
                  <a:cubicBezTo>
                    <a:pt x="9" y="5"/>
                    <a:pt x="7" y="6"/>
                    <a:pt x="6" y="7"/>
                  </a:cubicBezTo>
                  <a:cubicBezTo>
                    <a:pt x="7" y="6"/>
                    <a:pt x="8" y="5"/>
                    <a:pt x="9" y="4"/>
                  </a:cubicBezTo>
                  <a:cubicBezTo>
                    <a:pt x="14" y="4"/>
                    <a:pt x="16" y="11"/>
                    <a:pt x="11" y="13"/>
                  </a:cubicBezTo>
                  <a:close/>
                  <a:moveTo>
                    <a:pt x="7" y="4"/>
                  </a:moveTo>
                  <a:cubicBezTo>
                    <a:pt x="6" y="4"/>
                    <a:pt x="5" y="5"/>
                    <a:pt x="4" y="5"/>
                  </a:cubicBezTo>
                  <a:cubicBezTo>
                    <a:pt x="5" y="4"/>
                    <a:pt x="6" y="4"/>
                    <a:pt x="7" y="4"/>
                  </a:cubicBezTo>
                  <a:close/>
                  <a:moveTo>
                    <a:pt x="4" y="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6" y="5"/>
                    <a:pt x="7" y="4"/>
                    <a:pt x="8" y="4"/>
                  </a:cubicBezTo>
                  <a:cubicBezTo>
                    <a:pt x="7" y="5"/>
                    <a:pt x="5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6"/>
                    <a:pt x="4" y="5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Freeform 235"/>
            <p:cNvSpPr>
              <a:spLocks noEditPoints="1"/>
            </p:cNvSpPr>
            <p:nvPr/>
          </p:nvSpPr>
          <p:spPr bwMode="auto">
            <a:xfrm>
              <a:off x="2459283" y="1672659"/>
              <a:ext cx="103188" cy="93663"/>
            </a:xfrm>
            <a:custGeom>
              <a:avLst/>
              <a:gdLst>
                <a:gd name="T0" fmla="*/ 6 w 24"/>
                <a:gd name="T1" fmla="*/ 21 h 22"/>
                <a:gd name="T2" fmla="*/ 17 w 24"/>
                <a:gd name="T3" fmla="*/ 14 h 22"/>
                <a:gd name="T4" fmla="*/ 24 w 24"/>
                <a:gd name="T5" fmla="*/ 2 h 22"/>
                <a:gd name="T6" fmla="*/ 23 w 24"/>
                <a:gd name="T7" fmla="*/ 1 h 22"/>
                <a:gd name="T8" fmla="*/ 20 w 24"/>
                <a:gd name="T9" fmla="*/ 1 h 22"/>
                <a:gd name="T10" fmla="*/ 11 w 24"/>
                <a:gd name="T11" fmla="*/ 3 h 22"/>
                <a:gd name="T12" fmla="*/ 6 w 24"/>
                <a:gd name="T13" fmla="*/ 10 h 22"/>
                <a:gd name="T14" fmla="*/ 6 w 24"/>
                <a:gd name="T15" fmla="*/ 21 h 22"/>
                <a:gd name="T16" fmla="*/ 16 w 24"/>
                <a:gd name="T17" fmla="*/ 11 h 22"/>
                <a:gd name="T18" fmla="*/ 13 w 24"/>
                <a:gd name="T19" fmla="*/ 14 h 22"/>
                <a:gd name="T20" fmla="*/ 8 w 24"/>
                <a:gd name="T21" fmla="*/ 13 h 22"/>
                <a:gd name="T22" fmla="*/ 17 w 24"/>
                <a:gd name="T23" fmla="*/ 10 h 22"/>
                <a:gd name="T24" fmla="*/ 16 w 24"/>
                <a:gd name="T25" fmla="*/ 9 h 22"/>
                <a:gd name="T26" fmla="*/ 10 w 24"/>
                <a:gd name="T27" fmla="*/ 9 h 22"/>
                <a:gd name="T28" fmla="*/ 11 w 24"/>
                <a:gd name="T29" fmla="*/ 9 h 22"/>
                <a:gd name="T30" fmla="*/ 19 w 24"/>
                <a:gd name="T31" fmla="*/ 6 h 22"/>
                <a:gd name="T32" fmla="*/ 16 w 24"/>
                <a:gd name="T33" fmla="*/ 11 h 22"/>
                <a:gd name="T34" fmla="*/ 20 w 24"/>
                <a:gd name="T35" fmla="*/ 5 h 22"/>
                <a:gd name="T36" fmla="*/ 20 w 24"/>
                <a:gd name="T37" fmla="*/ 5 h 22"/>
                <a:gd name="T38" fmla="*/ 19 w 24"/>
                <a:gd name="T39" fmla="*/ 5 h 22"/>
                <a:gd name="T40" fmla="*/ 20 w 24"/>
                <a:gd name="T41" fmla="*/ 5 h 22"/>
                <a:gd name="T42" fmla="*/ 20 w 24"/>
                <a:gd name="T43" fmla="*/ 5 h 22"/>
                <a:gd name="T44" fmla="*/ 12 w 24"/>
                <a:gd name="T45" fmla="*/ 7 h 22"/>
                <a:gd name="T46" fmla="*/ 18 w 24"/>
                <a:gd name="T47" fmla="*/ 6 h 22"/>
                <a:gd name="T48" fmla="*/ 11 w 24"/>
                <a:gd name="T49" fmla="*/ 8 h 22"/>
                <a:gd name="T50" fmla="*/ 12 w 24"/>
                <a:gd name="T51" fmla="*/ 7 h 22"/>
                <a:gd name="T52" fmla="*/ 10 w 24"/>
                <a:gd name="T53" fmla="*/ 10 h 22"/>
                <a:gd name="T54" fmla="*/ 15 w 24"/>
                <a:gd name="T55" fmla="*/ 10 h 22"/>
                <a:gd name="T56" fmla="*/ 8 w 24"/>
                <a:gd name="T57" fmla="*/ 13 h 22"/>
                <a:gd name="T58" fmla="*/ 10 w 24"/>
                <a:gd name="T59" fmla="*/ 10 h 22"/>
                <a:gd name="T60" fmla="*/ 7 w 24"/>
                <a:gd name="T61" fmla="*/ 14 h 22"/>
                <a:gd name="T62" fmla="*/ 7 w 24"/>
                <a:gd name="T63" fmla="*/ 14 h 22"/>
                <a:gd name="T64" fmla="*/ 12 w 24"/>
                <a:gd name="T65" fmla="*/ 14 h 22"/>
                <a:gd name="T66" fmla="*/ 10 w 24"/>
                <a:gd name="T67" fmla="*/ 16 h 22"/>
                <a:gd name="T68" fmla="*/ 7 w 24"/>
                <a:gd name="T69" fmla="*/ 17 h 22"/>
                <a:gd name="T70" fmla="*/ 7 w 24"/>
                <a:gd name="T71" fmla="*/ 18 h 22"/>
                <a:gd name="T72" fmla="*/ 7 w 24"/>
                <a:gd name="T73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22">
                  <a:moveTo>
                    <a:pt x="6" y="21"/>
                  </a:moveTo>
                  <a:cubicBezTo>
                    <a:pt x="10" y="22"/>
                    <a:pt x="15" y="17"/>
                    <a:pt x="17" y="14"/>
                  </a:cubicBezTo>
                  <a:cubicBezTo>
                    <a:pt x="20" y="11"/>
                    <a:pt x="24" y="7"/>
                    <a:pt x="24" y="2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18" y="3"/>
                    <a:pt x="14" y="2"/>
                    <a:pt x="11" y="3"/>
                  </a:cubicBezTo>
                  <a:cubicBezTo>
                    <a:pt x="9" y="4"/>
                    <a:pt x="7" y="8"/>
                    <a:pt x="6" y="10"/>
                  </a:cubicBezTo>
                  <a:cubicBezTo>
                    <a:pt x="4" y="13"/>
                    <a:pt x="0" y="19"/>
                    <a:pt x="6" y="21"/>
                  </a:cubicBezTo>
                  <a:close/>
                  <a:moveTo>
                    <a:pt x="16" y="11"/>
                  </a:moveTo>
                  <a:cubicBezTo>
                    <a:pt x="15" y="12"/>
                    <a:pt x="14" y="13"/>
                    <a:pt x="13" y="14"/>
                  </a:cubicBezTo>
                  <a:cubicBezTo>
                    <a:pt x="11" y="14"/>
                    <a:pt x="10" y="14"/>
                    <a:pt x="8" y="13"/>
                  </a:cubicBezTo>
                  <a:cubicBezTo>
                    <a:pt x="11" y="12"/>
                    <a:pt x="15" y="12"/>
                    <a:pt x="17" y="10"/>
                  </a:cubicBezTo>
                  <a:cubicBezTo>
                    <a:pt x="17" y="9"/>
                    <a:pt x="17" y="9"/>
                    <a:pt x="16" y="9"/>
                  </a:cubicBezTo>
                  <a:cubicBezTo>
                    <a:pt x="14" y="9"/>
                    <a:pt x="12" y="9"/>
                    <a:pt x="10" y="9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4" y="8"/>
                    <a:pt x="17" y="8"/>
                    <a:pt x="19" y="6"/>
                  </a:cubicBezTo>
                  <a:cubicBezTo>
                    <a:pt x="18" y="8"/>
                    <a:pt x="17" y="9"/>
                    <a:pt x="16" y="11"/>
                  </a:cubicBezTo>
                  <a:close/>
                  <a:moveTo>
                    <a:pt x="20" y="5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19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lose/>
                  <a:moveTo>
                    <a:pt x="12" y="7"/>
                  </a:moveTo>
                  <a:cubicBezTo>
                    <a:pt x="14" y="7"/>
                    <a:pt x="16" y="6"/>
                    <a:pt x="18" y="6"/>
                  </a:cubicBezTo>
                  <a:cubicBezTo>
                    <a:pt x="16" y="7"/>
                    <a:pt x="14" y="7"/>
                    <a:pt x="11" y="8"/>
                  </a:cubicBezTo>
                  <a:cubicBezTo>
                    <a:pt x="12" y="8"/>
                    <a:pt x="12" y="7"/>
                    <a:pt x="12" y="7"/>
                  </a:cubicBezTo>
                  <a:close/>
                  <a:moveTo>
                    <a:pt x="10" y="10"/>
                  </a:moveTo>
                  <a:cubicBezTo>
                    <a:pt x="11" y="10"/>
                    <a:pt x="13" y="10"/>
                    <a:pt x="15" y="10"/>
                  </a:cubicBezTo>
                  <a:cubicBezTo>
                    <a:pt x="13" y="11"/>
                    <a:pt x="10" y="12"/>
                    <a:pt x="8" y="13"/>
                  </a:cubicBezTo>
                  <a:cubicBezTo>
                    <a:pt x="8" y="12"/>
                    <a:pt x="9" y="11"/>
                    <a:pt x="10" y="10"/>
                  </a:cubicBezTo>
                  <a:close/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9" y="15"/>
                    <a:pt x="11" y="14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9" y="16"/>
                    <a:pt x="8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8"/>
                    <a:pt x="6" y="16"/>
                    <a:pt x="7" y="1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Freeform 236"/>
            <p:cNvSpPr>
              <a:spLocks noEditPoints="1"/>
            </p:cNvSpPr>
            <p:nvPr/>
          </p:nvSpPr>
          <p:spPr bwMode="auto">
            <a:xfrm>
              <a:off x="1803646" y="888434"/>
              <a:ext cx="1114425" cy="1335088"/>
            </a:xfrm>
            <a:custGeom>
              <a:avLst/>
              <a:gdLst>
                <a:gd name="T0" fmla="*/ 173 w 263"/>
                <a:gd name="T1" fmla="*/ 23 h 315"/>
                <a:gd name="T2" fmla="*/ 208 w 263"/>
                <a:gd name="T3" fmla="*/ 100 h 315"/>
                <a:gd name="T4" fmla="*/ 201 w 263"/>
                <a:gd name="T5" fmla="*/ 121 h 315"/>
                <a:gd name="T6" fmla="*/ 202 w 263"/>
                <a:gd name="T7" fmla="*/ 104 h 315"/>
                <a:gd name="T8" fmla="*/ 138 w 263"/>
                <a:gd name="T9" fmla="*/ 116 h 315"/>
                <a:gd name="T10" fmla="*/ 192 w 263"/>
                <a:gd name="T11" fmla="*/ 110 h 315"/>
                <a:gd name="T12" fmla="*/ 138 w 263"/>
                <a:gd name="T13" fmla="*/ 135 h 315"/>
                <a:gd name="T14" fmla="*/ 192 w 263"/>
                <a:gd name="T15" fmla="*/ 138 h 315"/>
                <a:gd name="T16" fmla="*/ 115 w 263"/>
                <a:gd name="T17" fmla="*/ 174 h 315"/>
                <a:gd name="T18" fmla="*/ 156 w 263"/>
                <a:gd name="T19" fmla="*/ 176 h 315"/>
                <a:gd name="T20" fmla="*/ 143 w 263"/>
                <a:gd name="T21" fmla="*/ 189 h 315"/>
                <a:gd name="T22" fmla="*/ 175 w 263"/>
                <a:gd name="T23" fmla="*/ 162 h 315"/>
                <a:gd name="T24" fmla="*/ 156 w 263"/>
                <a:gd name="T25" fmla="*/ 158 h 315"/>
                <a:gd name="T26" fmla="*/ 185 w 263"/>
                <a:gd name="T27" fmla="*/ 137 h 315"/>
                <a:gd name="T28" fmla="*/ 181 w 263"/>
                <a:gd name="T29" fmla="*/ 131 h 315"/>
                <a:gd name="T30" fmla="*/ 126 w 263"/>
                <a:gd name="T31" fmla="*/ 136 h 315"/>
                <a:gd name="T32" fmla="*/ 133 w 263"/>
                <a:gd name="T33" fmla="*/ 122 h 315"/>
                <a:gd name="T34" fmla="*/ 196 w 263"/>
                <a:gd name="T35" fmla="*/ 92 h 315"/>
                <a:gd name="T36" fmla="*/ 235 w 263"/>
                <a:gd name="T37" fmla="*/ 105 h 315"/>
                <a:gd name="T38" fmla="*/ 240 w 263"/>
                <a:gd name="T39" fmla="*/ 127 h 315"/>
                <a:gd name="T40" fmla="*/ 229 w 263"/>
                <a:gd name="T41" fmla="*/ 100 h 315"/>
                <a:gd name="T42" fmla="*/ 171 w 263"/>
                <a:gd name="T43" fmla="*/ 93 h 315"/>
                <a:gd name="T44" fmla="*/ 97 w 263"/>
                <a:gd name="T45" fmla="*/ 73 h 315"/>
                <a:gd name="T46" fmla="*/ 100 w 263"/>
                <a:gd name="T47" fmla="*/ 70 h 315"/>
                <a:gd name="T48" fmla="*/ 192 w 263"/>
                <a:gd name="T49" fmla="*/ 40 h 315"/>
                <a:gd name="T50" fmla="*/ 202 w 263"/>
                <a:gd name="T51" fmla="*/ 49 h 315"/>
                <a:gd name="T52" fmla="*/ 187 w 263"/>
                <a:gd name="T53" fmla="*/ 65 h 315"/>
                <a:gd name="T54" fmla="*/ 187 w 263"/>
                <a:gd name="T55" fmla="*/ 82 h 315"/>
                <a:gd name="T56" fmla="*/ 173 w 263"/>
                <a:gd name="T57" fmla="*/ 79 h 315"/>
                <a:gd name="T58" fmla="*/ 163 w 263"/>
                <a:gd name="T59" fmla="*/ 69 h 315"/>
                <a:gd name="T60" fmla="*/ 125 w 263"/>
                <a:gd name="T61" fmla="*/ 71 h 315"/>
                <a:gd name="T62" fmla="*/ 109 w 263"/>
                <a:gd name="T63" fmla="*/ 98 h 315"/>
                <a:gd name="T64" fmla="*/ 123 w 263"/>
                <a:gd name="T65" fmla="*/ 105 h 315"/>
                <a:gd name="T66" fmla="*/ 219 w 263"/>
                <a:gd name="T67" fmla="*/ 63 h 315"/>
                <a:gd name="T68" fmla="*/ 200 w 263"/>
                <a:gd name="T69" fmla="*/ 44 h 315"/>
                <a:gd name="T70" fmla="*/ 169 w 263"/>
                <a:gd name="T71" fmla="*/ 44 h 315"/>
                <a:gd name="T72" fmla="*/ 159 w 263"/>
                <a:gd name="T73" fmla="*/ 38 h 315"/>
                <a:gd name="T74" fmla="*/ 154 w 263"/>
                <a:gd name="T75" fmla="*/ 34 h 315"/>
                <a:gd name="T76" fmla="*/ 139 w 263"/>
                <a:gd name="T77" fmla="*/ 42 h 315"/>
                <a:gd name="T78" fmla="*/ 166 w 263"/>
                <a:gd name="T79" fmla="*/ 41 h 315"/>
                <a:gd name="T80" fmla="*/ 13 w 263"/>
                <a:gd name="T81" fmla="*/ 144 h 315"/>
                <a:gd name="T82" fmla="*/ 16 w 263"/>
                <a:gd name="T83" fmla="*/ 146 h 315"/>
                <a:gd name="T84" fmla="*/ 26 w 263"/>
                <a:gd name="T85" fmla="*/ 72 h 315"/>
                <a:gd name="T86" fmla="*/ 15 w 263"/>
                <a:gd name="T87" fmla="*/ 101 h 315"/>
                <a:gd name="T88" fmla="*/ 12 w 263"/>
                <a:gd name="T89" fmla="*/ 127 h 315"/>
                <a:gd name="T90" fmla="*/ 31 w 263"/>
                <a:gd name="T91" fmla="*/ 133 h 315"/>
                <a:gd name="T92" fmla="*/ 17 w 263"/>
                <a:gd name="T93" fmla="*/ 113 h 315"/>
                <a:gd name="T94" fmla="*/ 24 w 263"/>
                <a:gd name="T95" fmla="*/ 84 h 315"/>
                <a:gd name="T96" fmla="*/ 22 w 263"/>
                <a:gd name="T97" fmla="*/ 143 h 315"/>
                <a:gd name="T98" fmla="*/ 177 w 263"/>
                <a:gd name="T99" fmla="*/ 61 h 315"/>
                <a:gd name="T100" fmla="*/ 196 w 263"/>
                <a:gd name="T101" fmla="*/ 124 h 315"/>
                <a:gd name="T102" fmla="*/ 134 w 263"/>
                <a:gd name="T103" fmla="*/ 256 h 315"/>
                <a:gd name="T104" fmla="*/ 112 w 263"/>
                <a:gd name="T105" fmla="*/ 294 h 315"/>
                <a:gd name="T106" fmla="*/ 193 w 263"/>
                <a:gd name="T107" fmla="*/ 293 h 315"/>
                <a:gd name="T108" fmla="*/ 188 w 263"/>
                <a:gd name="T109" fmla="*/ 291 h 315"/>
                <a:gd name="T110" fmla="*/ 135 w 263"/>
                <a:gd name="T111" fmla="*/ 298 h 315"/>
                <a:gd name="T112" fmla="*/ 129 w 263"/>
                <a:gd name="T113" fmla="*/ 261 h 315"/>
                <a:gd name="T114" fmla="*/ 114 w 263"/>
                <a:gd name="T115" fmla="*/ 270 h 315"/>
                <a:gd name="T116" fmla="*/ 119 w 263"/>
                <a:gd name="T117" fmla="*/ 277 h 315"/>
                <a:gd name="T118" fmla="*/ 125 w 263"/>
                <a:gd name="T119" fmla="*/ 296 h 315"/>
                <a:gd name="T120" fmla="*/ 197 w 263"/>
                <a:gd name="T121" fmla="*/ 296 h 315"/>
                <a:gd name="T122" fmla="*/ 117 w 263"/>
                <a:gd name="T123" fmla="*/ 259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3" h="315">
                  <a:moveTo>
                    <a:pt x="230" y="49"/>
                  </a:moveTo>
                  <a:cubicBezTo>
                    <a:pt x="218" y="32"/>
                    <a:pt x="201" y="21"/>
                    <a:pt x="183" y="12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183" y="9"/>
                    <a:pt x="182" y="7"/>
                    <a:pt x="179" y="5"/>
                  </a:cubicBezTo>
                  <a:cubicBezTo>
                    <a:pt x="169" y="0"/>
                    <a:pt x="168" y="14"/>
                    <a:pt x="165" y="19"/>
                  </a:cubicBezTo>
                  <a:cubicBezTo>
                    <a:pt x="165" y="19"/>
                    <a:pt x="165" y="20"/>
                    <a:pt x="165" y="20"/>
                  </a:cubicBezTo>
                  <a:cubicBezTo>
                    <a:pt x="119" y="4"/>
                    <a:pt x="66" y="18"/>
                    <a:pt x="34" y="55"/>
                  </a:cubicBezTo>
                  <a:cubicBezTo>
                    <a:pt x="3" y="91"/>
                    <a:pt x="0" y="144"/>
                    <a:pt x="25" y="184"/>
                  </a:cubicBezTo>
                  <a:cubicBezTo>
                    <a:pt x="37" y="204"/>
                    <a:pt x="55" y="218"/>
                    <a:pt x="76" y="227"/>
                  </a:cubicBezTo>
                  <a:cubicBezTo>
                    <a:pt x="73" y="232"/>
                    <a:pt x="61" y="244"/>
                    <a:pt x="68" y="249"/>
                  </a:cubicBezTo>
                  <a:cubicBezTo>
                    <a:pt x="73" y="253"/>
                    <a:pt x="78" y="248"/>
                    <a:pt x="81" y="242"/>
                  </a:cubicBezTo>
                  <a:cubicBezTo>
                    <a:pt x="92" y="247"/>
                    <a:pt x="105" y="249"/>
                    <a:pt x="117" y="249"/>
                  </a:cubicBezTo>
                  <a:cubicBezTo>
                    <a:pt x="115" y="257"/>
                    <a:pt x="109" y="266"/>
                    <a:pt x="112" y="274"/>
                  </a:cubicBezTo>
                  <a:cubicBezTo>
                    <a:pt x="112" y="274"/>
                    <a:pt x="112" y="274"/>
                    <a:pt x="112" y="274"/>
                  </a:cubicBezTo>
                  <a:cubicBezTo>
                    <a:pt x="105" y="276"/>
                    <a:pt x="97" y="277"/>
                    <a:pt x="90" y="279"/>
                  </a:cubicBezTo>
                  <a:cubicBezTo>
                    <a:pt x="80" y="281"/>
                    <a:pt x="69" y="285"/>
                    <a:pt x="60" y="291"/>
                  </a:cubicBezTo>
                  <a:cubicBezTo>
                    <a:pt x="57" y="293"/>
                    <a:pt x="47" y="300"/>
                    <a:pt x="50" y="305"/>
                  </a:cubicBezTo>
                  <a:cubicBezTo>
                    <a:pt x="53" y="309"/>
                    <a:pt x="63" y="310"/>
                    <a:pt x="68" y="311"/>
                  </a:cubicBezTo>
                  <a:cubicBezTo>
                    <a:pt x="87" y="313"/>
                    <a:pt x="108" y="314"/>
                    <a:pt x="127" y="314"/>
                  </a:cubicBezTo>
                  <a:cubicBezTo>
                    <a:pt x="148" y="315"/>
                    <a:pt x="168" y="314"/>
                    <a:pt x="188" y="311"/>
                  </a:cubicBezTo>
                  <a:cubicBezTo>
                    <a:pt x="193" y="310"/>
                    <a:pt x="200" y="309"/>
                    <a:pt x="204" y="306"/>
                  </a:cubicBezTo>
                  <a:cubicBezTo>
                    <a:pt x="208" y="302"/>
                    <a:pt x="204" y="297"/>
                    <a:pt x="201" y="294"/>
                  </a:cubicBezTo>
                  <a:cubicBezTo>
                    <a:pt x="183" y="281"/>
                    <a:pt x="160" y="277"/>
                    <a:pt x="139" y="274"/>
                  </a:cubicBezTo>
                  <a:cubicBezTo>
                    <a:pt x="140" y="265"/>
                    <a:pt x="138" y="257"/>
                    <a:pt x="135" y="249"/>
                  </a:cubicBezTo>
                  <a:cubicBezTo>
                    <a:pt x="143" y="249"/>
                    <a:pt x="151" y="248"/>
                    <a:pt x="158" y="246"/>
                  </a:cubicBezTo>
                  <a:cubicBezTo>
                    <a:pt x="177" y="243"/>
                    <a:pt x="194" y="235"/>
                    <a:pt x="209" y="224"/>
                  </a:cubicBezTo>
                  <a:cubicBezTo>
                    <a:pt x="245" y="198"/>
                    <a:pt x="263" y="150"/>
                    <a:pt x="255" y="106"/>
                  </a:cubicBezTo>
                  <a:cubicBezTo>
                    <a:pt x="252" y="86"/>
                    <a:pt x="242" y="66"/>
                    <a:pt x="230" y="49"/>
                  </a:cubicBezTo>
                  <a:close/>
                  <a:moveTo>
                    <a:pt x="176" y="8"/>
                  </a:moveTo>
                  <a:cubicBezTo>
                    <a:pt x="184" y="9"/>
                    <a:pt x="175" y="19"/>
                    <a:pt x="173" y="23"/>
                  </a:cubicBezTo>
                  <a:cubicBezTo>
                    <a:pt x="171" y="22"/>
                    <a:pt x="169" y="21"/>
                    <a:pt x="168" y="21"/>
                  </a:cubicBezTo>
                  <a:cubicBezTo>
                    <a:pt x="170" y="17"/>
                    <a:pt x="170" y="7"/>
                    <a:pt x="176" y="8"/>
                  </a:cubicBezTo>
                  <a:close/>
                  <a:moveTo>
                    <a:pt x="197" y="95"/>
                  </a:moveTo>
                  <a:cubicBezTo>
                    <a:pt x="199" y="95"/>
                    <a:pt x="208" y="93"/>
                    <a:pt x="204" y="95"/>
                  </a:cubicBezTo>
                  <a:cubicBezTo>
                    <a:pt x="202" y="96"/>
                    <a:pt x="200" y="96"/>
                    <a:pt x="198" y="97"/>
                  </a:cubicBezTo>
                  <a:cubicBezTo>
                    <a:pt x="198" y="96"/>
                    <a:pt x="198" y="96"/>
                    <a:pt x="197" y="95"/>
                  </a:cubicBezTo>
                  <a:close/>
                  <a:moveTo>
                    <a:pt x="200" y="113"/>
                  </a:moveTo>
                  <a:cubicBezTo>
                    <a:pt x="202" y="113"/>
                    <a:pt x="204" y="112"/>
                    <a:pt x="206" y="112"/>
                  </a:cubicBezTo>
                  <a:cubicBezTo>
                    <a:pt x="207" y="112"/>
                    <a:pt x="209" y="111"/>
                    <a:pt x="210" y="111"/>
                  </a:cubicBezTo>
                  <a:cubicBezTo>
                    <a:pt x="211" y="111"/>
                    <a:pt x="217" y="110"/>
                    <a:pt x="213" y="112"/>
                  </a:cubicBezTo>
                  <a:cubicBezTo>
                    <a:pt x="208" y="113"/>
                    <a:pt x="203" y="112"/>
                    <a:pt x="200" y="114"/>
                  </a:cubicBezTo>
                  <a:cubicBezTo>
                    <a:pt x="200" y="114"/>
                    <a:pt x="200" y="113"/>
                    <a:pt x="200" y="113"/>
                  </a:cubicBezTo>
                  <a:close/>
                  <a:moveTo>
                    <a:pt x="200" y="110"/>
                  </a:moveTo>
                  <a:cubicBezTo>
                    <a:pt x="201" y="109"/>
                    <a:pt x="203" y="109"/>
                    <a:pt x="204" y="109"/>
                  </a:cubicBezTo>
                  <a:cubicBezTo>
                    <a:pt x="206" y="108"/>
                    <a:pt x="210" y="108"/>
                    <a:pt x="211" y="107"/>
                  </a:cubicBezTo>
                  <a:cubicBezTo>
                    <a:pt x="208" y="109"/>
                    <a:pt x="204" y="110"/>
                    <a:pt x="200" y="111"/>
                  </a:cubicBezTo>
                  <a:cubicBezTo>
                    <a:pt x="200" y="111"/>
                    <a:pt x="200" y="111"/>
                    <a:pt x="200" y="110"/>
                  </a:cubicBezTo>
                  <a:cubicBezTo>
                    <a:pt x="200" y="110"/>
                    <a:pt x="200" y="110"/>
                    <a:pt x="200" y="110"/>
                  </a:cubicBezTo>
                  <a:close/>
                  <a:moveTo>
                    <a:pt x="200" y="105"/>
                  </a:moveTo>
                  <a:cubicBezTo>
                    <a:pt x="203" y="105"/>
                    <a:pt x="207" y="105"/>
                    <a:pt x="210" y="104"/>
                  </a:cubicBezTo>
                  <a:cubicBezTo>
                    <a:pt x="206" y="105"/>
                    <a:pt x="203" y="106"/>
                    <a:pt x="200" y="108"/>
                  </a:cubicBezTo>
                  <a:cubicBezTo>
                    <a:pt x="200" y="107"/>
                    <a:pt x="200" y="106"/>
                    <a:pt x="200" y="105"/>
                  </a:cubicBezTo>
                  <a:close/>
                  <a:moveTo>
                    <a:pt x="199" y="104"/>
                  </a:moveTo>
                  <a:cubicBezTo>
                    <a:pt x="199" y="103"/>
                    <a:pt x="199" y="102"/>
                    <a:pt x="199" y="102"/>
                  </a:cubicBezTo>
                  <a:cubicBezTo>
                    <a:pt x="200" y="102"/>
                    <a:pt x="201" y="102"/>
                    <a:pt x="202" y="101"/>
                  </a:cubicBezTo>
                  <a:cubicBezTo>
                    <a:pt x="202" y="101"/>
                    <a:pt x="208" y="101"/>
                    <a:pt x="206" y="102"/>
                  </a:cubicBezTo>
                  <a:cubicBezTo>
                    <a:pt x="204" y="102"/>
                    <a:pt x="201" y="103"/>
                    <a:pt x="199" y="104"/>
                  </a:cubicBezTo>
                  <a:close/>
                  <a:moveTo>
                    <a:pt x="199" y="101"/>
                  </a:moveTo>
                  <a:cubicBezTo>
                    <a:pt x="201" y="101"/>
                    <a:pt x="205" y="99"/>
                    <a:pt x="207" y="98"/>
                  </a:cubicBezTo>
                  <a:cubicBezTo>
                    <a:pt x="207" y="98"/>
                    <a:pt x="208" y="99"/>
                    <a:pt x="208" y="100"/>
                  </a:cubicBezTo>
                  <a:cubicBezTo>
                    <a:pt x="205" y="100"/>
                    <a:pt x="202" y="101"/>
                    <a:pt x="199" y="101"/>
                  </a:cubicBezTo>
                  <a:close/>
                  <a:moveTo>
                    <a:pt x="207" y="96"/>
                  </a:moveTo>
                  <a:cubicBezTo>
                    <a:pt x="207" y="96"/>
                    <a:pt x="207" y="97"/>
                    <a:pt x="207" y="97"/>
                  </a:cubicBezTo>
                  <a:cubicBezTo>
                    <a:pt x="205" y="97"/>
                    <a:pt x="203" y="97"/>
                    <a:pt x="201" y="98"/>
                  </a:cubicBezTo>
                  <a:cubicBezTo>
                    <a:pt x="195" y="99"/>
                    <a:pt x="201" y="97"/>
                    <a:pt x="203" y="96"/>
                  </a:cubicBezTo>
                  <a:cubicBezTo>
                    <a:pt x="204" y="96"/>
                    <a:pt x="206" y="95"/>
                    <a:pt x="207" y="94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7" y="95"/>
                    <a:pt x="207" y="95"/>
                    <a:pt x="207" y="96"/>
                  </a:cubicBezTo>
                  <a:close/>
                  <a:moveTo>
                    <a:pt x="204" y="98"/>
                  </a:moveTo>
                  <a:cubicBezTo>
                    <a:pt x="206" y="97"/>
                    <a:pt x="202" y="99"/>
                    <a:pt x="201" y="99"/>
                  </a:cubicBezTo>
                  <a:cubicBezTo>
                    <a:pt x="201" y="99"/>
                    <a:pt x="200" y="100"/>
                    <a:pt x="199" y="100"/>
                  </a:cubicBezTo>
                  <a:cubicBezTo>
                    <a:pt x="199" y="100"/>
                    <a:pt x="199" y="99"/>
                    <a:pt x="199" y="99"/>
                  </a:cubicBezTo>
                  <a:cubicBezTo>
                    <a:pt x="200" y="99"/>
                    <a:pt x="202" y="98"/>
                    <a:pt x="204" y="98"/>
                  </a:cubicBezTo>
                  <a:close/>
                  <a:moveTo>
                    <a:pt x="200" y="117"/>
                  </a:moveTo>
                  <a:cubicBezTo>
                    <a:pt x="204" y="117"/>
                    <a:pt x="208" y="116"/>
                    <a:pt x="213" y="115"/>
                  </a:cubicBezTo>
                  <a:cubicBezTo>
                    <a:pt x="218" y="114"/>
                    <a:pt x="215" y="116"/>
                    <a:pt x="213" y="116"/>
                  </a:cubicBezTo>
                  <a:cubicBezTo>
                    <a:pt x="212" y="117"/>
                    <a:pt x="210" y="118"/>
                    <a:pt x="208" y="118"/>
                  </a:cubicBezTo>
                  <a:cubicBezTo>
                    <a:pt x="205" y="119"/>
                    <a:pt x="203" y="120"/>
                    <a:pt x="201" y="120"/>
                  </a:cubicBezTo>
                  <a:cubicBezTo>
                    <a:pt x="200" y="119"/>
                    <a:pt x="200" y="118"/>
                    <a:pt x="200" y="117"/>
                  </a:cubicBezTo>
                  <a:close/>
                  <a:moveTo>
                    <a:pt x="215" y="121"/>
                  </a:moveTo>
                  <a:cubicBezTo>
                    <a:pt x="214" y="122"/>
                    <a:pt x="212" y="122"/>
                    <a:pt x="210" y="123"/>
                  </a:cubicBezTo>
                  <a:cubicBezTo>
                    <a:pt x="209" y="123"/>
                    <a:pt x="207" y="123"/>
                    <a:pt x="206" y="123"/>
                  </a:cubicBezTo>
                  <a:cubicBezTo>
                    <a:pt x="204" y="123"/>
                    <a:pt x="203" y="123"/>
                    <a:pt x="202" y="122"/>
                  </a:cubicBezTo>
                  <a:cubicBezTo>
                    <a:pt x="204" y="122"/>
                    <a:pt x="206" y="121"/>
                    <a:pt x="209" y="121"/>
                  </a:cubicBezTo>
                  <a:cubicBezTo>
                    <a:pt x="210" y="121"/>
                    <a:pt x="211" y="121"/>
                    <a:pt x="212" y="120"/>
                  </a:cubicBezTo>
                  <a:cubicBezTo>
                    <a:pt x="212" y="120"/>
                    <a:pt x="217" y="119"/>
                    <a:pt x="215" y="121"/>
                  </a:cubicBezTo>
                  <a:close/>
                  <a:moveTo>
                    <a:pt x="218" y="119"/>
                  </a:moveTo>
                  <a:cubicBezTo>
                    <a:pt x="218" y="119"/>
                    <a:pt x="217" y="119"/>
                    <a:pt x="217" y="119"/>
                  </a:cubicBezTo>
                  <a:cubicBezTo>
                    <a:pt x="214" y="119"/>
                    <a:pt x="210" y="120"/>
                    <a:pt x="207" y="120"/>
                  </a:cubicBezTo>
                  <a:cubicBezTo>
                    <a:pt x="205" y="121"/>
                    <a:pt x="203" y="121"/>
                    <a:pt x="201" y="121"/>
                  </a:cubicBezTo>
                  <a:cubicBezTo>
                    <a:pt x="201" y="121"/>
                    <a:pt x="201" y="121"/>
                    <a:pt x="201" y="121"/>
                  </a:cubicBezTo>
                  <a:cubicBezTo>
                    <a:pt x="201" y="121"/>
                    <a:pt x="201" y="121"/>
                    <a:pt x="201" y="121"/>
                  </a:cubicBezTo>
                  <a:cubicBezTo>
                    <a:pt x="202" y="121"/>
                    <a:pt x="203" y="120"/>
                    <a:pt x="203" y="120"/>
                  </a:cubicBezTo>
                  <a:cubicBezTo>
                    <a:pt x="208" y="119"/>
                    <a:pt x="213" y="118"/>
                    <a:pt x="217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7" y="115"/>
                    <a:pt x="218" y="115"/>
                    <a:pt x="218" y="116"/>
                  </a:cubicBezTo>
                  <a:cubicBezTo>
                    <a:pt x="218" y="117"/>
                    <a:pt x="218" y="118"/>
                    <a:pt x="218" y="119"/>
                  </a:cubicBezTo>
                  <a:close/>
                  <a:moveTo>
                    <a:pt x="217" y="114"/>
                  </a:moveTo>
                  <a:cubicBezTo>
                    <a:pt x="214" y="114"/>
                    <a:pt x="211" y="115"/>
                    <a:pt x="208" y="115"/>
                  </a:cubicBezTo>
                  <a:cubicBezTo>
                    <a:pt x="206" y="116"/>
                    <a:pt x="204" y="116"/>
                    <a:pt x="202" y="116"/>
                  </a:cubicBezTo>
                  <a:cubicBezTo>
                    <a:pt x="201" y="116"/>
                    <a:pt x="200" y="116"/>
                    <a:pt x="200" y="116"/>
                  </a:cubicBezTo>
                  <a:cubicBezTo>
                    <a:pt x="200" y="116"/>
                    <a:pt x="200" y="116"/>
                    <a:pt x="200" y="115"/>
                  </a:cubicBezTo>
                  <a:cubicBezTo>
                    <a:pt x="200" y="115"/>
                    <a:pt x="202" y="114"/>
                    <a:pt x="203" y="114"/>
                  </a:cubicBezTo>
                  <a:cubicBezTo>
                    <a:pt x="207" y="113"/>
                    <a:pt x="212" y="114"/>
                    <a:pt x="215" y="111"/>
                  </a:cubicBezTo>
                  <a:cubicBezTo>
                    <a:pt x="216" y="112"/>
                    <a:pt x="217" y="113"/>
                    <a:pt x="217" y="114"/>
                  </a:cubicBezTo>
                  <a:cubicBezTo>
                    <a:pt x="217" y="114"/>
                    <a:pt x="217" y="114"/>
                    <a:pt x="217" y="114"/>
                  </a:cubicBezTo>
                  <a:close/>
                  <a:moveTo>
                    <a:pt x="201" y="112"/>
                  </a:moveTo>
                  <a:cubicBezTo>
                    <a:pt x="199" y="112"/>
                    <a:pt x="199" y="112"/>
                    <a:pt x="201" y="111"/>
                  </a:cubicBezTo>
                  <a:cubicBezTo>
                    <a:pt x="203" y="111"/>
                    <a:pt x="205" y="110"/>
                    <a:pt x="207" y="110"/>
                  </a:cubicBezTo>
                  <a:cubicBezTo>
                    <a:pt x="209" y="109"/>
                    <a:pt x="211" y="108"/>
                    <a:pt x="213" y="107"/>
                  </a:cubicBezTo>
                  <a:cubicBezTo>
                    <a:pt x="213" y="107"/>
                    <a:pt x="213" y="108"/>
                    <a:pt x="213" y="108"/>
                  </a:cubicBezTo>
                  <a:cubicBezTo>
                    <a:pt x="214" y="108"/>
                    <a:pt x="214" y="109"/>
                    <a:pt x="214" y="110"/>
                  </a:cubicBezTo>
                  <a:cubicBezTo>
                    <a:pt x="210" y="110"/>
                    <a:pt x="205" y="112"/>
                    <a:pt x="201" y="112"/>
                  </a:cubicBezTo>
                  <a:close/>
                  <a:moveTo>
                    <a:pt x="202" y="108"/>
                  </a:moveTo>
                  <a:cubicBezTo>
                    <a:pt x="198" y="109"/>
                    <a:pt x="202" y="108"/>
                    <a:pt x="203" y="107"/>
                  </a:cubicBezTo>
                  <a:cubicBezTo>
                    <a:pt x="206" y="106"/>
                    <a:pt x="208" y="105"/>
                    <a:pt x="211" y="105"/>
                  </a:cubicBezTo>
                  <a:cubicBezTo>
                    <a:pt x="211" y="105"/>
                    <a:pt x="212" y="106"/>
                    <a:pt x="212" y="106"/>
                  </a:cubicBezTo>
                  <a:cubicBezTo>
                    <a:pt x="209" y="107"/>
                    <a:pt x="205" y="107"/>
                    <a:pt x="202" y="108"/>
                  </a:cubicBezTo>
                  <a:close/>
                  <a:moveTo>
                    <a:pt x="204" y="104"/>
                  </a:moveTo>
                  <a:cubicBezTo>
                    <a:pt x="202" y="104"/>
                    <a:pt x="198" y="105"/>
                    <a:pt x="202" y="104"/>
                  </a:cubicBezTo>
                  <a:cubicBezTo>
                    <a:pt x="204" y="103"/>
                    <a:pt x="206" y="102"/>
                    <a:pt x="208" y="101"/>
                  </a:cubicBezTo>
                  <a:cubicBezTo>
                    <a:pt x="209" y="102"/>
                    <a:pt x="210" y="103"/>
                    <a:pt x="210" y="104"/>
                  </a:cubicBezTo>
                  <a:cubicBezTo>
                    <a:pt x="208" y="104"/>
                    <a:pt x="206" y="104"/>
                    <a:pt x="204" y="104"/>
                  </a:cubicBezTo>
                  <a:close/>
                  <a:moveTo>
                    <a:pt x="208" y="94"/>
                  </a:moveTo>
                  <a:cubicBezTo>
                    <a:pt x="208" y="94"/>
                    <a:pt x="207" y="93"/>
                    <a:pt x="207" y="93"/>
                  </a:cubicBezTo>
                  <a:cubicBezTo>
                    <a:pt x="204" y="94"/>
                    <a:pt x="201" y="94"/>
                    <a:pt x="197" y="94"/>
                  </a:cubicBezTo>
                  <a:cubicBezTo>
                    <a:pt x="197" y="95"/>
                    <a:pt x="197" y="95"/>
                    <a:pt x="197" y="95"/>
                  </a:cubicBezTo>
                  <a:cubicBezTo>
                    <a:pt x="197" y="94"/>
                    <a:pt x="197" y="94"/>
                    <a:pt x="197" y="94"/>
                  </a:cubicBezTo>
                  <a:cubicBezTo>
                    <a:pt x="197" y="94"/>
                    <a:pt x="197" y="93"/>
                    <a:pt x="196" y="93"/>
                  </a:cubicBezTo>
                  <a:cubicBezTo>
                    <a:pt x="205" y="92"/>
                    <a:pt x="213" y="89"/>
                    <a:pt x="222" y="88"/>
                  </a:cubicBezTo>
                  <a:cubicBezTo>
                    <a:pt x="223" y="88"/>
                    <a:pt x="225" y="88"/>
                    <a:pt x="226" y="88"/>
                  </a:cubicBezTo>
                  <a:cubicBezTo>
                    <a:pt x="227" y="87"/>
                    <a:pt x="233" y="86"/>
                    <a:pt x="228" y="87"/>
                  </a:cubicBezTo>
                  <a:cubicBezTo>
                    <a:pt x="224" y="89"/>
                    <a:pt x="219" y="90"/>
                    <a:pt x="214" y="92"/>
                  </a:cubicBezTo>
                  <a:cubicBezTo>
                    <a:pt x="214" y="91"/>
                    <a:pt x="213" y="91"/>
                    <a:pt x="213" y="91"/>
                  </a:cubicBezTo>
                  <a:cubicBezTo>
                    <a:pt x="210" y="90"/>
                    <a:pt x="208" y="92"/>
                    <a:pt x="208" y="94"/>
                  </a:cubicBezTo>
                  <a:close/>
                  <a:moveTo>
                    <a:pt x="187" y="100"/>
                  </a:moveTo>
                  <a:cubicBezTo>
                    <a:pt x="187" y="100"/>
                    <a:pt x="187" y="100"/>
                    <a:pt x="187" y="100"/>
                  </a:cubicBezTo>
                  <a:cubicBezTo>
                    <a:pt x="188" y="101"/>
                    <a:pt x="188" y="101"/>
                    <a:pt x="188" y="102"/>
                  </a:cubicBezTo>
                  <a:cubicBezTo>
                    <a:pt x="188" y="102"/>
                    <a:pt x="188" y="103"/>
                    <a:pt x="188" y="103"/>
                  </a:cubicBezTo>
                  <a:cubicBezTo>
                    <a:pt x="186" y="103"/>
                    <a:pt x="184" y="104"/>
                    <a:pt x="182" y="105"/>
                  </a:cubicBezTo>
                  <a:cubicBezTo>
                    <a:pt x="175" y="107"/>
                    <a:pt x="169" y="110"/>
                    <a:pt x="163" y="111"/>
                  </a:cubicBezTo>
                  <a:cubicBezTo>
                    <a:pt x="156" y="113"/>
                    <a:pt x="148" y="114"/>
                    <a:pt x="141" y="116"/>
                  </a:cubicBezTo>
                  <a:cubicBezTo>
                    <a:pt x="138" y="117"/>
                    <a:pt x="136" y="119"/>
                    <a:pt x="133" y="120"/>
                  </a:cubicBezTo>
                  <a:cubicBezTo>
                    <a:pt x="133" y="120"/>
                    <a:pt x="130" y="120"/>
                    <a:pt x="129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1" y="119"/>
                    <a:pt x="134" y="118"/>
                    <a:pt x="136" y="117"/>
                  </a:cubicBezTo>
                  <a:cubicBezTo>
                    <a:pt x="147" y="115"/>
                    <a:pt x="157" y="111"/>
                    <a:pt x="167" y="107"/>
                  </a:cubicBezTo>
                  <a:cubicBezTo>
                    <a:pt x="174" y="105"/>
                    <a:pt x="181" y="103"/>
                    <a:pt x="187" y="100"/>
                  </a:cubicBezTo>
                  <a:close/>
                  <a:moveTo>
                    <a:pt x="156" y="110"/>
                  </a:moveTo>
                  <a:cubicBezTo>
                    <a:pt x="150" y="112"/>
                    <a:pt x="144" y="114"/>
                    <a:pt x="138" y="116"/>
                  </a:cubicBezTo>
                  <a:cubicBezTo>
                    <a:pt x="135" y="117"/>
                    <a:pt x="132" y="118"/>
                    <a:pt x="129" y="119"/>
                  </a:cubicBezTo>
                  <a:cubicBezTo>
                    <a:pt x="129" y="118"/>
                    <a:pt x="129" y="117"/>
                    <a:pt x="129" y="116"/>
                  </a:cubicBezTo>
                  <a:cubicBezTo>
                    <a:pt x="138" y="116"/>
                    <a:pt x="147" y="112"/>
                    <a:pt x="156" y="110"/>
                  </a:cubicBezTo>
                  <a:cubicBezTo>
                    <a:pt x="158" y="109"/>
                    <a:pt x="160" y="109"/>
                    <a:pt x="162" y="108"/>
                  </a:cubicBezTo>
                  <a:cubicBezTo>
                    <a:pt x="160" y="109"/>
                    <a:pt x="158" y="110"/>
                    <a:pt x="156" y="110"/>
                  </a:cubicBezTo>
                  <a:close/>
                  <a:moveTo>
                    <a:pt x="128" y="112"/>
                  </a:moveTo>
                  <a:cubicBezTo>
                    <a:pt x="137" y="108"/>
                    <a:pt x="147" y="106"/>
                    <a:pt x="156" y="104"/>
                  </a:cubicBezTo>
                  <a:cubicBezTo>
                    <a:pt x="165" y="102"/>
                    <a:pt x="177" y="100"/>
                    <a:pt x="184" y="95"/>
                  </a:cubicBezTo>
                  <a:cubicBezTo>
                    <a:pt x="176" y="101"/>
                    <a:pt x="163" y="103"/>
                    <a:pt x="153" y="107"/>
                  </a:cubicBezTo>
                  <a:cubicBezTo>
                    <a:pt x="148" y="109"/>
                    <a:pt x="143" y="111"/>
                    <a:pt x="138" y="112"/>
                  </a:cubicBezTo>
                  <a:cubicBezTo>
                    <a:pt x="135" y="113"/>
                    <a:pt x="132" y="113"/>
                    <a:pt x="129" y="114"/>
                  </a:cubicBezTo>
                  <a:cubicBezTo>
                    <a:pt x="129" y="113"/>
                    <a:pt x="128" y="113"/>
                    <a:pt x="128" y="112"/>
                  </a:cubicBezTo>
                  <a:close/>
                  <a:moveTo>
                    <a:pt x="129" y="121"/>
                  </a:moveTo>
                  <a:cubicBezTo>
                    <a:pt x="132" y="121"/>
                    <a:pt x="136" y="120"/>
                    <a:pt x="139" y="118"/>
                  </a:cubicBezTo>
                  <a:cubicBezTo>
                    <a:pt x="144" y="116"/>
                    <a:pt x="148" y="115"/>
                    <a:pt x="153" y="114"/>
                  </a:cubicBezTo>
                  <a:cubicBezTo>
                    <a:pt x="161" y="112"/>
                    <a:pt x="169" y="110"/>
                    <a:pt x="177" y="107"/>
                  </a:cubicBezTo>
                  <a:cubicBezTo>
                    <a:pt x="171" y="110"/>
                    <a:pt x="165" y="111"/>
                    <a:pt x="158" y="113"/>
                  </a:cubicBezTo>
                  <a:cubicBezTo>
                    <a:pt x="153" y="115"/>
                    <a:pt x="147" y="117"/>
                    <a:pt x="141" y="119"/>
                  </a:cubicBezTo>
                  <a:cubicBezTo>
                    <a:pt x="137" y="120"/>
                    <a:pt x="133" y="121"/>
                    <a:pt x="128" y="123"/>
                  </a:cubicBezTo>
                  <a:cubicBezTo>
                    <a:pt x="128" y="122"/>
                    <a:pt x="129" y="122"/>
                    <a:pt x="129" y="121"/>
                  </a:cubicBezTo>
                  <a:close/>
                  <a:moveTo>
                    <a:pt x="128" y="125"/>
                  </a:moveTo>
                  <a:cubicBezTo>
                    <a:pt x="132" y="125"/>
                    <a:pt x="136" y="123"/>
                    <a:pt x="140" y="122"/>
                  </a:cubicBezTo>
                  <a:cubicBezTo>
                    <a:pt x="144" y="121"/>
                    <a:pt x="148" y="119"/>
                    <a:pt x="153" y="118"/>
                  </a:cubicBezTo>
                  <a:cubicBezTo>
                    <a:pt x="149" y="120"/>
                    <a:pt x="144" y="122"/>
                    <a:pt x="140" y="123"/>
                  </a:cubicBezTo>
                  <a:cubicBezTo>
                    <a:pt x="136" y="125"/>
                    <a:pt x="131" y="125"/>
                    <a:pt x="127" y="127"/>
                  </a:cubicBezTo>
                  <a:cubicBezTo>
                    <a:pt x="127" y="126"/>
                    <a:pt x="127" y="126"/>
                    <a:pt x="128" y="125"/>
                  </a:cubicBezTo>
                  <a:close/>
                  <a:moveTo>
                    <a:pt x="126" y="129"/>
                  </a:moveTo>
                  <a:cubicBezTo>
                    <a:pt x="130" y="129"/>
                    <a:pt x="134" y="128"/>
                    <a:pt x="138" y="126"/>
                  </a:cubicBezTo>
                  <a:cubicBezTo>
                    <a:pt x="144" y="125"/>
                    <a:pt x="149" y="123"/>
                    <a:pt x="155" y="122"/>
                  </a:cubicBezTo>
                  <a:cubicBezTo>
                    <a:pt x="167" y="118"/>
                    <a:pt x="180" y="115"/>
                    <a:pt x="192" y="110"/>
                  </a:cubicBezTo>
                  <a:cubicBezTo>
                    <a:pt x="192" y="111"/>
                    <a:pt x="192" y="111"/>
                    <a:pt x="192" y="112"/>
                  </a:cubicBezTo>
                  <a:cubicBezTo>
                    <a:pt x="192" y="112"/>
                    <a:pt x="192" y="112"/>
                    <a:pt x="192" y="112"/>
                  </a:cubicBezTo>
                  <a:cubicBezTo>
                    <a:pt x="180" y="116"/>
                    <a:pt x="168" y="119"/>
                    <a:pt x="156" y="122"/>
                  </a:cubicBezTo>
                  <a:cubicBezTo>
                    <a:pt x="145" y="125"/>
                    <a:pt x="135" y="127"/>
                    <a:pt x="125" y="132"/>
                  </a:cubicBezTo>
                  <a:cubicBezTo>
                    <a:pt x="125" y="131"/>
                    <a:pt x="126" y="130"/>
                    <a:pt x="126" y="129"/>
                  </a:cubicBezTo>
                  <a:close/>
                  <a:moveTo>
                    <a:pt x="125" y="133"/>
                  </a:moveTo>
                  <a:cubicBezTo>
                    <a:pt x="135" y="128"/>
                    <a:pt x="147" y="125"/>
                    <a:pt x="158" y="122"/>
                  </a:cubicBezTo>
                  <a:cubicBezTo>
                    <a:pt x="164" y="121"/>
                    <a:pt x="169" y="119"/>
                    <a:pt x="175" y="117"/>
                  </a:cubicBezTo>
                  <a:cubicBezTo>
                    <a:pt x="176" y="117"/>
                    <a:pt x="177" y="117"/>
                    <a:pt x="178" y="117"/>
                  </a:cubicBezTo>
                  <a:cubicBezTo>
                    <a:pt x="169" y="119"/>
                    <a:pt x="161" y="122"/>
                    <a:pt x="153" y="124"/>
                  </a:cubicBezTo>
                  <a:cubicBezTo>
                    <a:pt x="143" y="128"/>
                    <a:pt x="133" y="131"/>
                    <a:pt x="124" y="136"/>
                  </a:cubicBezTo>
                  <a:cubicBezTo>
                    <a:pt x="124" y="135"/>
                    <a:pt x="124" y="134"/>
                    <a:pt x="125" y="133"/>
                  </a:cubicBezTo>
                  <a:close/>
                  <a:moveTo>
                    <a:pt x="193" y="122"/>
                  </a:moveTo>
                  <a:cubicBezTo>
                    <a:pt x="193" y="123"/>
                    <a:pt x="193" y="123"/>
                    <a:pt x="193" y="123"/>
                  </a:cubicBezTo>
                  <a:cubicBezTo>
                    <a:pt x="188" y="126"/>
                    <a:pt x="182" y="127"/>
                    <a:pt x="177" y="129"/>
                  </a:cubicBezTo>
                  <a:cubicBezTo>
                    <a:pt x="170" y="130"/>
                    <a:pt x="164" y="133"/>
                    <a:pt x="158" y="135"/>
                  </a:cubicBezTo>
                  <a:cubicBezTo>
                    <a:pt x="146" y="138"/>
                    <a:pt x="135" y="142"/>
                    <a:pt x="125" y="146"/>
                  </a:cubicBezTo>
                  <a:cubicBezTo>
                    <a:pt x="125" y="145"/>
                    <a:pt x="124" y="144"/>
                    <a:pt x="124" y="142"/>
                  </a:cubicBezTo>
                  <a:cubicBezTo>
                    <a:pt x="126" y="142"/>
                    <a:pt x="128" y="141"/>
                    <a:pt x="130" y="140"/>
                  </a:cubicBezTo>
                  <a:cubicBezTo>
                    <a:pt x="134" y="139"/>
                    <a:pt x="137" y="138"/>
                    <a:pt x="141" y="137"/>
                  </a:cubicBezTo>
                  <a:cubicBezTo>
                    <a:pt x="148" y="135"/>
                    <a:pt x="155" y="133"/>
                    <a:pt x="162" y="131"/>
                  </a:cubicBezTo>
                  <a:cubicBezTo>
                    <a:pt x="169" y="129"/>
                    <a:pt x="176" y="127"/>
                    <a:pt x="183" y="125"/>
                  </a:cubicBezTo>
                  <a:cubicBezTo>
                    <a:pt x="186" y="124"/>
                    <a:pt x="190" y="124"/>
                    <a:pt x="193" y="122"/>
                  </a:cubicBezTo>
                  <a:close/>
                  <a:moveTo>
                    <a:pt x="124" y="138"/>
                  </a:moveTo>
                  <a:cubicBezTo>
                    <a:pt x="135" y="135"/>
                    <a:pt x="146" y="130"/>
                    <a:pt x="158" y="127"/>
                  </a:cubicBezTo>
                  <a:cubicBezTo>
                    <a:pt x="164" y="126"/>
                    <a:pt x="170" y="124"/>
                    <a:pt x="176" y="123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175" y="123"/>
                    <a:pt x="174" y="123"/>
                    <a:pt x="173" y="123"/>
                  </a:cubicBezTo>
                  <a:cubicBezTo>
                    <a:pt x="167" y="125"/>
                    <a:pt x="161" y="127"/>
                    <a:pt x="155" y="129"/>
                  </a:cubicBezTo>
                  <a:cubicBezTo>
                    <a:pt x="149" y="131"/>
                    <a:pt x="144" y="133"/>
                    <a:pt x="138" y="135"/>
                  </a:cubicBezTo>
                  <a:cubicBezTo>
                    <a:pt x="133" y="137"/>
                    <a:pt x="129" y="139"/>
                    <a:pt x="124" y="141"/>
                  </a:cubicBezTo>
                  <a:cubicBezTo>
                    <a:pt x="124" y="140"/>
                    <a:pt x="124" y="139"/>
                    <a:pt x="124" y="138"/>
                  </a:cubicBezTo>
                  <a:close/>
                  <a:moveTo>
                    <a:pt x="125" y="148"/>
                  </a:moveTo>
                  <a:cubicBezTo>
                    <a:pt x="125" y="148"/>
                    <a:pt x="125" y="148"/>
                    <a:pt x="125" y="148"/>
                  </a:cubicBezTo>
                  <a:cubicBezTo>
                    <a:pt x="128" y="147"/>
                    <a:pt x="131" y="146"/>
                    <a:pt x="134" y="145"/>
                  </a:cubicBezTo>
                  <a:cubicBezTo>
                    <a:pt x="130" y="147"/>
                    <a:pt x="127" y="149"/>
                    <a:pt x="124" y="150"/>
                  </a:cubicBezTo>
                  <a:cubicBezTo>
                    <a:pt x="124" y="150"/>
                    <a:pt x="125" y="149"/>
                    <a:pt x="125" y="148"/>
                  </a:cubicBezTo>
                  <a:close/>
                  <a:moveTo>
                    <a:pt x="122" y="156"/>
                  </a:moveTo>
                  <a:cubicBezTo>
                    <a:pt x="122" y="155"/>
                    <a:pt x="123" y="154"/>
                    <a:pt x="123" y="153"/>
                  </a:cubicBezTo>
                  <a:cubicBezTo>
                    <a:pt x="128" y="152"/>
                    <a:pt x="132" y="150"/>
                    <a:pt x="137" y="148"/>
                  </a:cubicBezTo>
                  <a:cubicBezTo>
                    <a:pt x="141" y="146"/>
                    <a:pt x="146" y="145"/>
                    <a:pt x="150" y="144"/>
                  </a:cubicBezTo>
                  <a:cubicBezTo>
                    <a:pt x="141" y="147"/>
                    <a:pt x="131" y="151"/>
                    <a:pt x="122" y="156"/>
                  </a:cubicBezTo>
                  <a:cubicBezTo>
                    <a:pt x="122" y="156"/>
                    <a:pt x="122" y="156"/>
                    <a:pt x="122" y="156"/>
                  </a:cubicBezTo>
                  <a:close/>
                  <a:moveTo>
                    <a:pt x="121" y="158"/>
                  </a:moveTo>
                  <a:cubicBezTo>
                    <a:pt x="126" y="157"/>
                    <a:pt x="130" y="155"/>
                    <a:pt x="134" y="153"/>
                  </a:cubicBezTo>
                  <a:cubicBezTo>
                    <a:pt x="142" y="149"/>
                    <a:pt x="150" y="147"/>
                    <a:pt x="158" y="145"/>
                  </a:cubicBezTo>
                  <a:cubicBezTo>
                    <a:pt x="160" y="144"/>
                    <a:pt x="162" y="144"/>
                    <a:pt x="165" y="143"/>
                  </a:cubicBezTo>
                  <a:cubicBezTo>
                    <a:pt x="161" y="144"/>
                    <a:pt x="158" y="146"/>
                    <a:pt x="154" y="147"/>
                  </a:cubicBezTo>
                  <a:cubicBezTo>
                    <a:pt x="147" y="149"/>
                    <a:pt x="141" y="151"/>
                    <a:pt x="135" y="154"/>
                  </a:cubicBezTo>
                  <a:cubicBezTo>
                    <a:pt x="130" y="156"/>
                    <a:pt x="125" y="157"/>
                    <a:pt x="120" y="159"/>
                  </a:cubicBezTo>
                  <a:cubicBezTo>
                    <a:pt x="121" y="159"/>
                    <a:pt x="121" y="159"/>
                    <a:pt x="121" y="158"/>
                  </a:cubicBezTo>
                  <a:close/>
                  <a:moveTo>
                    <a:pt x="119" y="161"/>
                  </a:moveTo>
                  <a:cubicBezTo>
                    <a:pt x="125" y="161"/>
                    <a:pt x="131" y="159"/>
                    <a:pt x="136" y="157"/>
                  </a:cubicBezTo>
                  <a:cubicBezTo>
                    <a:pt x="143" y="154"/>
                    <a:pt x="150" y="152"/>
                    <a:pt x="157" y="150"/>
                  </a:cubicBezTo>
                  <a:cubicBezTo>
                    <a:pt x="156" y="150"/>
                    <a:pt x="156" y="151"/>
                    <a:pt x="155" y="151"/>
                  </a:cubicBezTo>
                  <a:cubicBezTo>
                    <a:pt x="147" y="153"/>
                    <a:pt x="140" y="157"/>
                    <a:pt x="133" y="160"/>
                  </a:cubicBezTo>
                  <a:cubicBezTo>
                    <a:pt x="128" y="161"/>
                    <a:pt x="123" y="163"/>
                    <a:pt x="118" y="165"/>
                  </a:cubicBezTo>
                  <a:cubicBezTo>
                    <a:pt x="118" y="164"/>
                    <a:pt x="119" y="163"/>
                    <a:pt x="119" y="161"/>
                  </a:cubicBezTo>
                  <a:close/>
                  <a:moveTo>
                    <a:pt x="181" y="142"/>
                  </a:moveTo>
                  <a:cubicBezTo>
                    <a:pt x="185" y="141"/>
                    <a:pt x="189" y="140"/>
                    <a:pt x="192" y="138"/>
                  </a:cubicBezTo>
                  <a:cubicBezTo>
                    <a:pt x="193" y="138"/>
                    <a:pt x="193" y="138"/>
                    <a:pt x="194" y="138"/>
                  </a:cubicBezTo>
                  <a:cubicBezTo>
                    <a:pt x="196" y="137"/>
                    <a:pt x="198" y="137"/>
                    <a:pt x="200" y="136"/>
                  </a:cubicBezTo>
                  <a:cubicBezTo>
                    <a:pt x="200" y="137"/>
                    <a:pt x="200" y="137"/>
                    <a:pt x="201" y="138"/>
                  </a:cubicBezTo>
                  <a:cubicBezTo>
                    <a:pt x="194" y="140"/>
                    <a:pt x="188" y="142"/>
                    <a:pt x="181" y="144"/>
                  </a:cubicBezTo>
                  <a:cubicBezTo>
                    <a:pt x="174" y="147"/>
                    <a:pt x="166" y="149"/>
                    <a:pt x="158" y="152"/>
                  </a:cubicBezTo>
                  <a:cubicBezTo>
                    <a:pt x="151" y="154"/>
                    <a:pt x="144" y="157"/>
                    <a:pt x="137" y="159"/>
                  </a:cubicBezTo>
                  <a:cubicBezTo>
                    <a:pt x="131" y="161"/>
                    <a:pt x="124" y="163"/>
                    <a:pt x="118" y="167"/>
                  </a:cubicBezTo>
                  <a:cubicBezTo>
                    <a:pt x="118" y="167"/>
                    <a:pt x="118" y="167"/>
                    <a:pt x="118" y="167"/>
                  </a:cubicBezTo>
                  <a:cubicBezTo>
                    <a:pt x="123" y="163"/>
                    <a:pt x="130" y="161"/>
                    <a:pt x="137" y="159"/>
                  </a:cubicBezTo>
                  <a:cubicBezTo>
                    <a:pt x="144" y="156"/>
                    <a:pt x="151" y="153"/>
                    <a:pt x="159" y="150"/>
                  </a:cubicBezTo>
                  <a:cubicBezTo>
                    <a:pt x="163" y="149"/>
                    <a:pt x="168" y="147"/>
                    <a:pt x="173" y="145"/>
                  </a:cubicBezTo>
                  <a:cubicBezTo>
                    <a:pt x="175" y="144"/>
                    <a:pt x="178" y="143"/>
                    <a:pt x="181" y="142"/>
                  </a:cubicBezTo>
                  <a:close/>
                  <a:moveTo>
                    <a:pt x="190" y="142"/>
                  </a:moveTo>
                  <a:cubicBezTo>
                    <a:pt x="186" y="144"/>
                    <a:pt x="183" y="145"/>
                    <a:pt x="179" y="146"/>
                  </a:cubicBezTo>
                  <a:cubicBezTo>
                    <a:pt x="178" y="146"/>
                    <a:pt x="178" y="146"/>
                    <a:pt x="178" y="147"/>
                  </a:cubicBezTo>
                  <a:cubicBezTo>
                    <a:pt x="178" y="146"/>
                    <a:pt x="179" y="146"/>
                    <a:pt x="180" y="146"/>
                  </a:cubicBezTo>
                  <a:cubicBezTo>
                    <a:pt x="183" y="145"/>
                    <a:pt x="187" y="143"/>
                    <a:pt x="190" y="142"/>
                  </a:cubicBezTo>
                  <a:close/>
                  <a:moveTo>
                    <a:pt x="117" y="167"/>
                  </a:moveTo>
                  <a:cubicBezTo>
                    <a:pt x="119" y="167"/>
                    <a:pt x="120" y="166"/>
                    <a:pt x="122" y="165"/>
                  </a:cubicBezTo>
                  <a:cubicBezTo>
                    <a:pt x="126" y="163"/>
                    <a:pt x="130" y="162"/>
                    <a:pt x="134" y="161"/>
                  </a:cubicBezTo>
                  <a:cubicBezTo>
                    <a:pt x="141" y="158"/>
                    <a:pt x="149" y="156"/>
                    <a:pt x="157" y="153"/>
                  </a:cubicBezTo>
                  <a:cubicBezTo>
                    <a:pt x="161" y="152"/>
                    <a:pt x="166" y="150"/>
                    <a:pt x="171" y="149"/>
                  </a:cubicBezTo>
                  <a:cubicBezTo>
                    <a:pt x="166" y="151"/>
                    <a:pt x="161" y="153"/>
                    <a:pt x="156" y="155"/>
                  </a:cubicBezTo>
                  <a:cubicBezTo>
                    <a:pt x="143" y="160"/>
                    <a:pt x="129" y="165"/>
                    <a:pt x="116" y="172"/>
                  </a:cubicBezTo>
                  <a:cubicBezTo>
                    <a:pt x="116" y="170"/>
                    <a:pt x="117" y="169"/>
                    <a:pt x="117" y="167"/>
                  </a:cubicBezTo>
                  <a:close/>
                  <a:moveTo>
                    <a:pt x="198" y="143"/>
                  </a:moveTo>
                  <a:cubicBezTo>
                    <a:pt x="192" y="147"/>
                    <a:pt x="184" y="149"/>
                    <a:pt x="177" y="151"/>
                  </a:cubicBezTo>
                  <a:cubicBezTo>
                    <a:pt x="169" y="154"/>
                    <a:pt x="162" y="158"/>
                    <a:pt x="154" y="161"/>
                  </a:cubicBezTo>
                  <a:cubicBezTo>
                    <a:pt x="141" y="166"/>
                    <a:pt x="127" y="171"/>
                    <a:pt x="115" y="178"/>
                  </a:cubicBezTo>
                  <a:cubicBezTo>
                    <a:pt x="115" y="177"/>
                    <a:pt x="115" y="176"/>
                    <a:pt x="115" y="174"/>
                  </a:cubicBezTo>
                  <a:cubicBezTo>
                    <a:pt x="122" y="171"/>
                    <a:pt x="129" y="169"/>
                    <a:pt x="136" y="167"/>
                  </a:cubicBezTo>
                  <a:cubicBezTo>
                    <a:pt x="143" y="164"/>
                    <a:pt x="151" y="161"/>
                    <a:pt x="158" y="158"/>
                  </a:cubicBezTo>
                  <a:cubicBezTo>
                    <a:pt x="166" y="155"/>
                    <a:pt x="173" y="151"/>
                    <a:pt x="181" y="149"/>
                  </a:cubicBezTo>
                  <a:cubicBezTo>
                    <a:pt x="185" y="148"/>
                    <a:pt x="189" y="147"/>
                    <a:pt x="192" y="145"/>
                  </a:cubicBezTo>
                  <a:cubicBezTo>
                    <a:pt x="194" y="145"/>
                    <a:pt x="202" y="140"/>
                    <a:pt x="198" y="143"/>
                  </a:cubicBezTo>
                  <a:close/>
                  <a:moveTo>
                    <a:pt x="115" y="180"/>
                  </a:moveTo>
                  <a:cubicBezTo>
                    <a:pt x="121" y="178"/>
                    <a:pt x="126" y="175"/>
                    <a:pt x="132" y="173"/>
                  </a:cubicBezTo>
                  <a:cubicBezTo>
                    <a:pt x="140" y="170"/>
                    <a:pt x="148" y="168"/>
                    <a:pt x="156" y="165"/>
                  </a:cubicBezTo>
                  <a:cubicBezTo>
                    <a:pt x="158" y="164"/>
                    <a:pt x="160" y="164"/>
                    <a:pt x="162" y="163"/>
                  </a:cubicBezTo>
                  <a:cubicBezTo>
                    <a:pt x="159" y="164"/>
                    <a:pt x="157" y="166"/>
                    <a:pt x="154" y="167"/>
                  </a:cubicBezTo>
                  <a:cubicBezTo>
                    <a:pt x="147" y="170"/>
                    <a:pt x="140" y="174"/>
                    <a:pt x="132" y="177"/>
                  </a:cubicBezTo>
                  <a:cubicBezTo>
                    <a:pt x="126" y="179"/>
                    <a:pt x="120" y="181"/>
                    <a:pt x="114" y="184"/>
                  </a:cubicBezTo>
                  <a:cubicBezTo>
                    <a:pt x="114" y="183"/>
                    <a:pt x="114" y="181"/>
                    <a:pt x="115" y="180"/>
                  </a:cubicBezTo>
                  <a:close/>
                  <a:moveTo>
                    <a:pt x="118" y="183"/>
                  </a:moveTo>
                  <a:cubicBezTo>
                    <a:pt x="118" y="183"/>
                    <a:pt x="118" y="183"/>
                    <a:pt x="118" y="183"/>
                  </a:cubicBezTo>
                  <a:cubicBezTo>
                    <a:pt x="118" y="183"/>
                    <a:pt x="118" y="183"/>
                    <a:pt x="118" y="183"/>
                  </a:cubicBezTo>
                  <a:close/>
                  <a:moveTo>
                    <a:pt x="117" y="184"/>
                  </a:moveTo>
                  <a:cubicBezTo>
                    <a:pt x="117" y="184"/>
                    <a:pt x="116" y="184"/>
                    <a:pt x="116" y="184"/>
                  </a:cubicBezTo>
                  <a:cubicBezTo>
                    <a:pt x="116" y="184"/>
                    <a:pt x="117" y="184"/>
                    <a:pt x="117" y="184"/>
                  </a:cubicBezTo>
                  <a:close/>
                  <a:moveTo>
                    <a:pt x="146" y="174"/>
                  </a:moveTo>
                  <a:cubicBezTo>
                    <a:pt x="148" y="173"/>
                    <a:pt x="151" y="172"/>
                    <a:pt x="154" y="171"/>
                  </a:cubicBezTo>
                  <a:cubicBezTo>
                    <a:pt x="149" y="173"/>
                    <a:pt x="145" y="175"/>
                    <a:pt x="141" y="177"/>
                  </a:cubicBezTo>
                  <a:cubicBezTo>
                    <a:pt x="134" y="179"/>
                    <a:pt x="128" y="182"/>
                    <a:pt x="121" y="185"/>
                  </a:cubicBezTo>
                  <a:cubicBezTo>
                    <a:pt x="119" y="186"/>
                    <a:pt x="116" y="187"/>
                    <a:pt x="114" y="189"/>
                  </a:cubicBezTo>
                  <a:cubicBezTo>
                    <a:pt x="114" y="188"/>
                    <a:pt x="114" y="187"/>
                    <a:pt x="114" y="186"/>
                  </a:cubicBezTo>
                  <a:cubicBezTo>
                    <a:pt x="125" y="182"/>
                    <a:pt x="135" y="177"/>
                    <a:pt x="146" y="174"/>
                  </a:cubicBezTo>
                  <a:close/>
                  <a:moveTo>
                    <a:pt x="127" y="185"/>
                  </a:moveTo>
                  <a:cubicBezTo>
                    <a:pt x="133" y="183"/>
                    <a:pt x="139" y="181"/>
                    <a:pt x="144" y="180"/>
                  </a:cubicBezTo>
                  <a:cubicBezTo>
                    <a:pt x="149" y="178"/>
                    <a:pt x="154" y="176"/>
                    <a:pt x="159" y="175"/>
                  </a:cubicBezTo>
                  <a:cubicBezTo>
                    <a:pt x="158" y="175"/>
                    <a:pt x="157" y="176"/>
                    <a:pt x="156" y="176"/>
                  </a:cubicBezTo>
                  <a:cubicBezTo>
                    <a:pt x="151" y="178"/>
                    <a:pt x="145" y="180"/>
                    <a:pt x="140" y="182"/>
                  </a:cubicBezTo>
                  <a:cubicBezTo>
                    <a:pt x="135" y="184"/>
                    <a:pt x="129" y="187"/>
                    <a:pt x="124" y="190"/>
                  </a:cubicBezTo>
                  <a:cubicBezTo>
                    <a:pt x="121" y="191"/>
                    <a:pt x="118" y="192"/>
                    <a:pt x="116" y="194"/>
                  </a:cubicBezTo>
                  <a:cubicBezTo>
                    <a:pt x="115" y="193"/>
                    <a:pt x="115" y="192"/>
                    <a:pt x="115" y="190"/>
                  </a:cubicBezTo>
                  <a:cubicBezTo>
                    <a:pt x="119" y="189"/>
                    <a:pt x="123" y="187"/>
                    <a:pt x="127" y="185"/>
                  </a:cubicBezTo>
                  <a:close/>
                  <a:moveTo>
                    <a:pt x="160" y="180"/>
                  </a:moveTo>
                  <a:cubicBezTo>
                    <a:pt x="158" y="181"/>
                    <a:pt x="155" y="182"/>
                    <a:pt x="153" y="182"/>
                  </a:cubicBezTo>
                  <a:cubicBezTo>
                    <a:pt x="148" y="184"/>
                    <a:pt x="143" y="186"/>
                    <a:pt x="138" y="188"/>
                  </a:cubicBezTo>
                  <a:cubicBezTo>
                    <a:pt x="135" y="189"/>
                    <a:pt x="132" y="191"/>
                    <a:pt x="128" y="193"/>
                  </a:cubicBezTo>
                  <a:cubicBezTo>
                    <a:pt x="125" y="194"/>
                    <a:pt x="122" y="195"/>
                    <a:pt x="120" y="197"/>
                  </a:cubicBezTo>
                  <a:cubicBezTo>
                    <a:pt x="120" y="197"/>
                    <a:pt x="120" y="197"/>
                    <a:pt x="120" y="197"/>
                  </a:cubicBezTo>
                  <a:cubicBezTo>
                    <a:pt x="122" y="198"/>
                    <a:pt x="124" y="197"/>
                    <a:pt x="126" y="196"/>
                  </a:cubicBezTo>
                  <a:cubicBezTo>
                    <a:pt x="130" y="195"/>
                    <a:pt x="134" y="193"/>
                    <a:pt x="138" y="192"/>
                  </a:cubicBezTo>
                  <a:cubicBezTo>
                    <a:pt x="137" y="192"/>
                    <a:pt x="143" y="189"/>
                    <a:pt x="141" y="191"/>
                  </a:cubicBezTo>
                  <a:cubicBezTo>
                    <a:pt x="139" y="192"/>
                    <a:pt x="137" y="193"/>
                    <a:pt x="134" y="193"/>
                  </a:cubicBezTo>
                  <a:cubicBezTo>
                    <a:pt x="132" y="194"/>
                    <a:pt x="130" y="195"/>
                    <a:pt x="128" y="197"/>
                  </a:cubicBezTo>
                  <a:cubicBezTo>
                    <a:pt x="128" y="197"/>
                    <a:pt x="128" y="198"/>
                    <a:pt x="128" y="198"/>
                  </a:cubicBezTo>
                  <a:cubicBezTo>
                    <a:pt x="129" y="198"/>
                    <a:pt x="129" y="198"/>
                    <a:pt x="129" y="198"/>
                  </a:cubicBezTo>
                  <a:cubicBezTo>
                    <a:pt x="130" y="198"/>
                    <a:pt x="130" y="197"/>
                    <a:pt x="129" y="197"/>
                  </a:cubicBezTo>
                  <a:cubicBezTo>
                    <a:pt x="129" y="197"/>
                    <a:pt x="133" y="195"/>
                    <a:pt x="133" y="195"/>
                  </a:cubicBezTo>
                  <a:cubicBezTo>
                    <a:pt x="135" y="194"/>
                    <a:pt x="136" y="194"/>
                    <a:pt x="137" y="193"/>
                  </a:cubicBezTo>
                  <a:cubicBezTo>
                    <a:pt x="138" y="193"/>
                    <a:pt x="139" y="193"/>
                    <a:pt x="140" y="192"/>
                  </a:cubicBezTo>
                  <a:cubicBezTo>
                    <a:pt x="135" y="196"/>
                    <a:pt x="128" y="199"/>
                    <a:pt x="122" y="198"/>
                  </a:cubicBezTo>
                  <a:cubicBezTo>
                    <a:pt x="119" y="198"/>
                    <a:pt x="117" y="197"/>
                    <a:pt x="116" y="195"/>
                  </a:cubicBezTo>
                  <a:cubicBezTo>
                    <a:pt x="124" y="194"/>
                    <a:pt x="131" y="190"/>
                    <a:pt x="139" y="187"/>
                  </a:cubicBezTo>
                  <a:cubicBezTo>
                    <a:pt x="143" y="185"/>
                    <a:pt x="148" y="183"/>
                    <a:pt x="153" y="182"/>
                  </a:cubicBezTo>
                  <a:cubicBezTo>
                    <a:pt x="156" y="181"/>
                    <a:pt x="159" y="180"/>
                    <a:pt x="162" y="179"/>
                  </a:cubicBezTo>
                  <a:cubicBezTo>
                    <a:pt x="161" y="180"/>
                    <a:pt x="161" y="180"/>
                    <a:pt x="160" y="180"/>
                  </a:cubicBezTo>
                  <a:close/>
                  <a:moveTo>
                    <a:pt x="143" y="190"/>
                  </a:moveTo>
                  <a:cubicBezTo>
                    <a:pt x="143" y="189"/>
                    <a:pt x="143" y="189"/>
                    <a:pt x="143" y="189"/>
                  </a:cubicBezTo>
                  <a:cubicBezTo>
                    <a:pt x="138" y="190"/>
                    <a:pt x="133" y="192"/>
                    <a:pt x="128" y="194"/>
                  </a:cubicBezTo>
                  <a:cubicBezTo>
                    <a:pt x="127" y="195"/>
                    <a:pt x="126" y="196"/>
                    <a:pt x="125" y="196"/>
                  </a:cubicBezTo>
                  <a:cubicBezTo>
                    <a:pt x="123" y="197"/>
                    <a:pt x="120" y="197"/>
                    <a:pt x="124" y="195"/>
                  </a:cubicBezTo>
                  <a:cubicBezTo>
                    <a:pt x="127" y="194"/>
                    <a:pt x="129" y="193"/>
                    <a:pt x="132" y="192"/>
                  </a:cubicBezTo>
                  <a:cubicBezTo>
                    <a:pt x="138" y="189"/>
                    <a:pt x="145" y="186"/>
                    <a:pt x="151" y="184"/>
                  </a:cubicBezTo>
                  <a:cubicBezTo>
                    <a:pt x="153" y="183"/>
                    <a:pt x="154" y="183"/>
                    <a:pt x="155" y="183"/>
                  </a:cubicBezTo>
                  <a:cubicBezTo>
                    <a:pt x="151" y="185"/>
                    <a:pt x="147" y="187"/>
                    <a:pt x="143" y="190"/>
                  </a:cubicBezTo>
                  <a:close/>
                  <a:moveTo>
                    <a:pt x="167" y="177"/>
                  </a:moveTo>
                  <a:cubicBezTo>
                    <a:pt x="158" y="179"/>
                    <a:pt x="149" y="182"/>
                    <a:pt x="140" y="186"/>
                  </a:cubicBezTo>
                  <a:cubicBezTo>
                    <a:pt x="136" y="187"/>
                    <a:pt x="132" y="189"/>
                    <a:pt x="128" y="191"/>
                  </a:cubicBezTo>
                  <a:cubicBezTo>
                    <a:pt x="126" y="192"/>
                    <a:pt x="123" y="193"/>
                    <a:pt x="121" y="193"/>
                  </a:cubicBezTo>
                  <a:cubicBezTo>
                    <a:pt x="119" y="194"/>
                    <a:pt x="118" y="194"/>
                    <a:pt x="117" y="193"/>
                  </a:cubicBezTo>
                  <a:cubicBezTo>
                    <a:pt x="118" y="193"/>
                    <a:pt x="119" y="192"/>
                    <a:pt x="120" y="192"/>
                  </a:cubicBezTo>
                  <a:cubicBezTo>
                    <a:pt x="129" y="189"/>
                    <a:pt x="138" y="184"/>
                    <a:pt x="146" y="181"/>
                  </a:cubicBezTo>
                  <a:cubicBezTo>
                    <a:pt x="155" y="177"/>
                    <a:pt x="165" y="174"/>
                    <a:pt x="174" y="170"/>
                  </a:cubicBezTo>
                  <a:cubicBezTo>
                    <a:pt x="172" y="173"/>
                    <a:pt x="170" y="175"/>
                    <a:pt x="167" y="177"/>
                  </a:cubicBezTo>
                  <a:close/>
                  <a:moveTo>
                    <a:pt x="174" y="169"/>
                  </a:moveTo>
                  <a:cubicBezTo>
                    <a:pt x="174" y="169"/>
                    <a:pt x="174" y="169"/>
                    <a:pt x="174" y="169"/>
                  </a:cubicBezTo>
                  <a:cubicBezTo>
                    <a:pt x="164" y="174"/>
                    <a:pt x="153" y="176"/>
                    <a:pt x="142" y="179"/>
                  </a:cubicBezTo>
                  <a:cubicBezTo>
                    <a:pt x="137" y="181"/>
                    <a:pt x="131" y="183"/>
                    <a:pt x="125" y="185"/>
                  </a:cubicBezTo>
                  <a:cubicBezTo>
                    <a:pt x="123" y="186"/>
                    <a:pt x="122" y="186"/>
                    <a:pt x="120" y="187"/>
                  </a:cubicBezTo>
                  <a:cubicBezTo>
                    <a:pt x="118" y="188"/>
                    <a:pt x="117" y="189"/>
                    <a:pt x="115" y="189"/>
                  </a:cubicBezTo>
                  <a:cubicBezTo>
                    <a:pt x="116" y="189"/>
                    <a:pt x="117" y="187"/>
                    <a:pt x="118" y="187"/>
                  </a:cubicBezTo>
                  <a:cubicBezTo>
                    <a:pt x="129" y="182"/>
                    <a:pt x="141" y="177"/>
                    <a:pt x="152" y="173"/>
                  </a:cubicBezTo>
                  <a:cubicBezTo>
                    <a:pt x="157" y="171"/>
                    <a:pt x="162" y="169"/>
                    <a:pt x="167" y="167"/>
                  </a:cubicBezTo>
                  <a:cubicBezTo>
                    <a:pt x="168" y="166"/>
                    <a:pt x="169" y="166"/>
                    <a:pt x="169" y="166"/>
                  </a:cubicBezTo>
                  <a:cubicBezTo>
                    <a:pt x="171" y="165"/>
                    <a:pt x="173" y="164"/>
                    <a:pt x="175" y="163"/>
                  </a:cubicBezTo>
                  <a:cubicBezTo>
                    <a:pt x="175" y="163"/>
                    <a:pt x="175" y="164"/>
                    <a:pt x="175" y="164"/>
                  </a:cubicBezTo>
                  <a:cubicBezTo>
                    <a:pt x="175" y="166"/>
                    <a:pt x="175" y="168"/>
                    <a:pt x="174" y="169"/>
                  </a:cubicBezTo>
                  <a:close/>
                  <a:moveTo>
                    <a:pt x="175" y="162"/>
                  </a:moveTo>
                  <a:cubicBezTo>
                    <a:pt x="175" y="162"/>
                    <a:pt x="174" y="162"/>
                    <a:pt x="174" y="163"/>
                  </a:cubicBezTo>
                  <a:cubicBezTo>
                    <a:pt x="173" y="162"/>
                    <a:pt x="173" y="163"/>
                    <a:pt x="172" y="163"/>
                  </a:cubicBezTo>
                  <a:cubicBezTo>
                    <a:pt x="170" y="165"/>
                    <a:pt x="167" y="166"/>
                    <a:pt x="164" y="167"/>
                  </a:cubicBezTo>
                  <a:cubicBezTo>
                    <a:pt x="154" y="171"/>
                    <a:pt x="142" y="174"/>
                    <a:pt x="132" y="178"/>
                  </a:cubicBezTo>
                  <a:cubicBezTo>
                    <a:pt x="142" y="174"/>
                    <a:pt x="152" y="169"/>
                    <a:pt x="162" y="164"/>
                  </a:cubicBezTo>
                  <a:cubicBezTo>
                    <a:pt x="164" y="163"/>
                    <a:pt x="165" y="162"/>
                    <a:pt x="167" y="162"/>
                  </a:cubicBezTo>
                  <a:cubicBezTo>
                    <a:pt x="170" y="161"/>
                    <a:pt x="172" y="160"/>
                    <a:pt x="175" y="159"/>
                  </a:cubicBezTo>
                  <a:cubicBezTo>
                    <a:pt x="176" y="159"/>
                    <a:pt x="176" y="159"/>
                    <a:pt x="176" y="159"/>
                  </a:cubicBezTo>
                  <a:cubicBezTo>
                    <a:pt x="175" y="160"/>
                    <a:pt x="175" y="161"/>
                    <a:pt x="175" y="162"/>
                  </a:cubicBezTo>
                  <a:close/>
                  <a:moveTo>
                    <a:pt x="176" y="158"/>
                  </a:moveTo>
                  <a:cubicBezTo>
                    <a:pt x="174" y="159"/>
                    <a:pt x="172" y="159"/>
                    <a:pt x="170" y="160"/>
                  </a:cubicBezTo>
                  <a:cubicBezTo>
                    <a:pt x="172" y="159"/>
                    <a:pt x="175" y="158"/>
                    <a:pt x="177" y="156"/>
                  </a:cubicBezTo>
                  <a:cubicBezTo>
                    <a:pt x="177" y="157"/>
                    <a:pt x="177" y="157"/>
                    <a:pt x="176" y="158"/>
                  </a:cubicBezTo>
                  <a:close/>
                  <a:moveTo>
                    <a:pt x="179" y="154"/>
                  </a:moveTo>
                  <a:cubicBezTo>
                    <a:pt x="179" y="154"/>
                    <a:pt x="179" y="154"/>
                    <a:pt x="179" y="155"/>
                  </a:cubicBezTo>
                  <a:cubicBezTo>
                    <a:pt x="178" y="155"/>
                    <a:pt x="177" y="155"/>
                    <a:pt x="176" y="156"/>
                  </a:cubicBezTo>
                  <a:cubicBezTo>
                    <a:pt x="172" y="158"/>
                    <a:pt x="169" y="160"/>
                    <a:pt x="165" y="162"/>
                  </a:cubicBezTo>
                  <a:cubicBezTo>
                    <a:pt x="162" y="162"/>
                    <a:pt x="158" y="163"/>
                    <a:pt x="155" y="164"/>
                  </a:cubicBezTo>
                  <a:cubicBezTo>
                    <a:pt x="148" y="167"/>
                    <a:pt x="140" y="170"/>
                    <a:pt x="132" y="172"/>
                  </a:cubicBezTo>
                  <a:cubicBezTo>
                    <a:pt x="128" y="174"/>
                    <a:pt x="125" y="175"/>
                    <a:pt x="122" y="176"/>
                  </a:cubicBezTo>
                  <a:cubicBezTo>
                    <a:pt x="120" y="177"/>
                    <a:pt x="118" y="178"/>
                    <a:pt x="116" y="178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179"/>
                    <a:pt x="116" y="178"/>
                    <a:pt x="117" y="178"/>
                  </a:cubicBezTo>
                  <a:cubicBezTo>
                    <a:pt x="131" y="170"/>
                    <a:pt x="147" y="165"/>
                    <a:pt x="162" y="158"/>
                  </a:cubicBezTo>
                  <a:cubicBezTo>
                    <a:pt x="169" y="155"/>
                    <a:pt x="177" y="152"/>
                    <a:pt x="184" y="150"/>
                  </a:cubicBezTo>
                  <a:cubicBezTo>
                    <a:pt x="189" y="148"/>
                    <a:pt x="194" y="146"/>
                    <a:pt x="198" y="144"/>
                  </a:cubicBezTo>
                  <a:cubicBezTo>
                    <a:pt x="194" y="149"/>
                    <a:pt x="184" y="150"/>
                    <a:pt x="179" y="154"/>
                  </a:cubicBezTo>
                  <a:close/>
                  <a:moveTo>
                    <a:pt x="200" y="141"/>
                  </a:moveTo>
                  <a:cubicBezTo>
                    <a:pt x="193" y="144"/>
                    <a:pt x="186" y="147"/>
                    <a:pt x="179" y="149"/>
                  </a:cubicBezTo>
                  <a:cubicBezTo>
                    <a:pt x="171" y="151"/>
                    <a:pt x="164" y="155"/>
                    <a:pt x="156" y="158"/>
                  </a:cubicBezTo>
                  <a:cubicBezTo>
                    <a:pt x="149" y="161"/>
                    <a:pt x="141" y="164"/>
                    <a:pt x="134" y="167"/>
                  </a:cubicBezTo>
                  <a:cubicBezTo>
                    <a:pt x="128" y="169"/>
                    <a:pt x="121" y="171"/>
                    <a:pt x="116" y="173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129" y="165"/>
                    <a:pt x="144" y="160"/>
                    <a:pt x="158" y="155"/>
                  </a:cubicBezTo>
                  <a:cubicBezTo>
                    <a:pt x="166" y="152"/>
                    <a:pt x="173" y="149"/>
                    <a:pt x="181" y="147"/>
                  </a:cubicBezTo>
                  <a:cubicBezTo>
                    <a:pt x="187" y="145"/>
                    <a:pt x="193" y="142"/>
                    <a:pt x="199" y="140"/>
                  </a:cubicBezTo>
                  <a:cubicBezTo>
                    <a:pt x="199" y="140"/>
                    <a:pt x="200" y="139"/>
                    <a:pt x="200" y="139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200" y="140"/>
                    <a:pt x="200" y="141"/>
                    <a:pt x="200" y="141"/>
                  </a:cubicBezTo>
                  <a:close/>
                  <a:moveTo>
                    <a:pt x="198" y="136"/>
                  </a:moveTo>
                  <a:cubicBezTo>
                    <a:pt x="198" y="136"/>
                    <a:pt x="198" y="136"/>
                    <a:pt x="198" y="136"/>
                  </a:cubicBezTo>
                  <a:cubicBezTo>
                    <a:pt x="187" y="139"/>
                    <a:pt x="178" y="142"/>
                    <a:pt x="168" y="146"/>
                  </a:cubicBezTo>
                  <a:cubicBezTo>
                    <a:pt x="163" y="148"/>
                    <a:pt x="159" y="149"/>
                    <a:pt x="154" y="150"/>
                  </a:cubicBezTo>
                  <a:cubicBezTo>
                    <a:pt x="146" y="153"/>
                    <a:pt x="138" y="155"/>
                    <a:pt x="130" y="158"/>
                  </a:cubicBezTo>
                  <a:cubicBezTo>
                    <a:pt x="128" y="158"/>
                    <a:pt x="127" y="159"/>
                    <a:pt x="125" y="160"/>
                  </a:cubicBezTo>
                  <a:cubicBezTo>
                    <a:pt x="124" y="160"/>
                    <a:pt x="124" y="160"/>
                    <a:pt x="123" y="160"/>
                  </a:cubicBezTo>
                  <a:cubicBezTo>
                    <a:pt x="122" y="161"/>
                    <a:pt x="121" y="161"/>
                    <a:pt x="120" y="160"/>
                  </a:cubicBezTo>
                  <a:cubicBezTo>
                    <a:pt x="124" y="158"/>
                    <a:pt x="128" y="158"/>
                    <a:pt x="132" y="156"/>
                  </a:cubicBezTo>
                  <a:cubicBezTo>
                    <a:pt x="139" y="154"/>
                    <a:pt x="145" y="150"/>
                    <a:pt x="152" y="148"/>
                  </a:cubicBezTo>
                  <a:cubicBezTo>
                    <a:pt x="161" y="145"/>
                    <a:pt x="169" y="142"/>
                    <a:pt x="177" y="140"/>
                  </a:cubicBezTo>
                  <a:cubicBezTo>
                    <a:pt x="178" y="139"/>
                    <a:pt x="178" y="139"/>
                    <a:pt x="179" y="139"/>
                  </a:cubicBezTo>
                  <a:cubicBezTo>
                    <a:pt x="179" y="139"/>
                    <a:pt x="180" y="139"/>
                    <a:pt x="180" y="139"/>
                  </a:cubicBezTo>
                  <a:cubicBezTo>
                    <a:pt x="187" y="137"/>
                    <a:pt x="193" y="136"/>
                    <a:pt x="199" y="133"/>
                  </a:cubicBezTo>
                  <a:cubicBezTo>
                    <a:pt x="199" y="134"/>
                    <a:pt x="200" y="134"/>
                    <a:pt x="200" y="135"/>
                  </a:cubicBezTo>
                  <a:cubicBezTo>
                    <a:pt x="199" y="135"/>
                    <a:pt x="199" y="135"/>
                    <a:pt x="198" y="136"/>
                  </a:cubicBezTo>
                  <a:close/>
                  <a:moveTo>
                    <a:pt x="185" y="137"/>
                  </a:moveTo>
                  <a:cubicBezTo>
                    <a:pt x="186" y="136"/>
                    <a:pt x="187" y="136"/>
                    <a:pt x="188" y="136"/>
                  </a:cubicBezTo>
                  <a:cubicBezTo>
                    <a:pt x="190" y="135"/>
                    <a:pt x="192" y="135"/>
                    <a:pt x="194" y="134"/>
                  </a:cubicBezTo>
                  <a:cubicBezTo>
                    <a:pt x="194" y="134"/>
                    <a:pt x="200" y="132"/>
                    <a:pt x="196" y="134"/>
                  </a:cubicBezTo>
                  <a:cubicBezTo>
                    <a:pt x="192" y="135"/>
                    <a:pt x="189" y="136"/>
                    <a:pt x="185" y="137"/>
                  </a:cubicBezTo>
                  <a:close/>
                  <a:moveTo>
                    <a:pt x="175" y="139"/>
                  </a:moveTo>
                  <a:cubicBezTo>
                    <a:pt x="174" y="139"/>
                    <a:pt x="174" y="139"/>
                    <a:pt x="173" y="139"/>
                  </a:cubicBezTo>
                  <a:cubicBezTo>
                    <a:pt x="158" y="143"/>
                    <a:pt x="143" y="148"/>
                    <a:pt x="129" y="155"/>
                  </a:cubicBezTo>
                  <a:cubicBezTo>
                    <a:pt x="127" y="156"/>
                    <a:pt x="125" y="157"/>
                    <a:pt x="122" y="157"/>
                  </a:cubicBezTo>
                  <a:cubicBezTo>
                    <a:pt x="122" y="157"/>
                    <a:pt x="121" y="157"/>
                    <a:pt x="121" y="157"/>
                  </a:cubicBezTo>
                  <a:cubicBezTo>
                    <a:pt x="121" y="157"/>
                    <a:pt x="121" y="157"/>
                    <a:pt x="121" y="157"/>
                  </a:cubicBezTo>
                  <a:cubicBezTo>
                    <a:pt x="122" y="156"/>
                    <a:pt x="124" y="156"/>
                    <a:pt x="124" y="155"/>
                  </a:cubicBezTo>
                  <a:cubicBezTo>
                    <a:pt x="128" y="153"/>
                    <a:pt x="132" y="152"/>
                    <a:pt x="137" y="150"/>
                  </a:cubicBezTo>
                  <a:cubicBezTo>
                    <a:pt x="145" y="147"/>
                    <a:pt x="153" y="144"/>
                    <a:pt x="161" y="141"/>
                  </a:cubicBezTo>
                  <a:cubicBezTo>
                    <a:pt x="163" y="140"/>
                    <a:pt x="166" y="139"/>
                    <a:pt x="169" y="138"/>
                  </a:cubicBezTo>
                  <a:cubicBezTo>
                    <a:pt x="179" y="136"/>
                    <a:pt x="188" y="134"/>
                    <a:pt x="197" y="130"/>
                  </a:cubicBezTo>
                  <a:cubicBezTo>
                    <a:pt x="198" y="131"/>
                    <a:pt x="198" y="132"/>
                    <a:pt x="199" y="132"/>
                  </a:cubicBezTo>
                  <a:cubicBezTo>
                    <a:pt x="190" y="134"/>
                    <a:pt x="182" y="136"/>
                    <a:pt x="175" y="139"/>
                  </a:cubicBezTo>
                  <a:close/>
                  <a:moveTo>
                    <a:pt x="189" y="132"/>
                  </a:moveTo>
                  <a:cubicBezTo>
                    <a:pt x="191" y="132"/>
                    <a:pt x="193" y="131"/>
                    <a:pt x="195" y="131"/>
                  </a:cubicBezTo>
                  <a:cubicBezTo>
                    <a:pt x="193" y="131"/>
                    <a:pt x="191" y="132"/>
                    <a:pt x="189" y="132"/>
                  </a:cubicBezTo>
                  <a:close/>
                  <a:moveTo>
                    <a:pt x="178" y="135"/>
                  </a:moveTo>
                  <a:cubicBezTo>
                    <a:pt x="178" y="135"/>
                    <a:pt x="177" y="135"/>
                    <a:pt x="177" y="135"/>
                  </a:cubicBezTo>
                  <a:cubicBezTo>
                    <a:pt x="163" y="139"/>
                    <a:pt x="149" y="143"/>
                    <a:pt x="135" y="148"/>
                  </a:cubicBezTo>
                  <a:cubicBezTo>
                    <a:pt x="132" y="149"/>
                    <a:pt x="129" y="151"/>
                    <a:pt x="125" y="152"/>
                  </a:cubicBezTo>
                  <a:cubicBezTo>
                    <a:pt x="125" y="152"/>
                    <a:pt x="124" y="152"/>
                    <a:pt x="124" y="153"/>
                  </a:cubicBezTo>
                  <a:cubicBezTo>
                    <a:pt x="124" y="152"/>
                    <a:pt x="124" y="152"/>
                    <a:pt x="124" y="152"/>
                  </a:cubicBezTo>
                  <a:cubicBezTo>
                    <a:pt x="125" y="151"/>
                    <a:pt x="127" y="150"/>
                    <a:pt x="128" y="149"/>
                  </a:cubicBezTo>
                  <a:cubicBezTo>
                    <a:pt x="135" y="145"/>
                    <a:pt x="143" y="143"/>
                    <a:pt x="151" y="140"/>
                  </a:cubicBezTo>
                  <a:cubicBezTo>
                    <a:pt x="165" y="136"/>
                    <a:pt x="181" y="133"/>
                    <a:pt x="195" y="127"/>
                  </a:cubicBezTo>
                  <a:cubicBezTo>
                    <a:pt x="195" y="128"/>
                    <a:pt x="196" y="129"/>
                    <a:pt x="197" y="129"/>
                  </a:cubicBezTo>
                  <a:cubicBezTo>
                    <a:pt x="190" y="131"/>
                    <a:pt x="184" y="133"/>
                    <a:pt x="178" y="135"/>
                  </a:cubicBezTo>
                  <a:close/>
                  <a:moveTo>
                    <a:pt x="166" y="135"/>
                  </a:moveTo>
                  <a:cubicBezTo>
                    <a:pt x="170" y="134"/>
                    <a:pt x="174" y="133"/>
                    <a:pt x="178" y="132"/>
                  </a:cubicBezTo>
                  <a:cubicBezTo>
                    <a:pt x="179" y="132"/>
                    <a:pt x="180" y="131"/>
                    <a:pt x="181" y="131"/>
                  </a:cubicBezTo>
                  <a:cubicBezTo>
                    <a:pt x="176" y="133"/>
                    <a:pt x="171" y="134"/>
                    <a:pt x="166" y="135"/>
                  </a:cubicBezTo>
                  <a:close/>
                  <a:moveTo>
                    <a:pt x="160" y="136"/>
                  </a:moveTo>
                  <a:cubicBezTo>
                    <a:pt x="154" y="138"/>
                    <a:pt x="148" y="139"/>
                    <a:pt x="142" y="141"/>
                  </a:cubicBezTo>
                  <a:cubicBezTo>
                    <a:pt x="139" y="142"/>
                    <a:pt x="137" y="143"/>
                    <a:pt x="134" y="145"/>
                  </a:cubicBezTo>
                  <a:cubicBezTo>
                    <a:pt x="131" y="145"/>
                    <a:pt x="128" y="146"/>
                    <a:pt x="126" y="147"/>
                  </a:cubicBezTo>
                  <a:cubicBezTo>
                    <a:pt x="137" y="141"/>
                    <a:pt x="149" y="138"/>
                    <a:pt x="162" y="134"/>
                  </a:cubicBezTo>
                  <a:cubicBezTo>
                    <a:pt x="167" y="132"/>
                    <a:pt x="173" y="130"/>
                    <a:pt x="179" y="129"/>
                  </a:cubicBezTo>
                  <a:cubicBezTo>
                    <a:pt x="184" y="127"/>
                    <a:pt x="189" y="126"/>
                    <a:pt x="193" y="124"/>
                  </a:cubicBezTo>
                  <a:cubicBezTo>
                    <a:pt x="194" y="125"/>
                    <a:pt x="194" y="125"/>
                    <a:pt x="194" y="126"/>
                  </a:cubicBezTo>
                  <a:cubicBezTo>
                    <a:pt x="183" y="130"/>
                    <a:pt x="171" y="133"/>
                    <a:pt x="160" y="136"/>
                  </a:cubicBezTo>
                  <a:close/>
                  <a:moveTo>
                    <a:pt x="191" y="121"/>
                  </a:moveTo>
                  <a:cubicBezTo>
                    <a:pt x="191" y="121"/>
                    <a:pt x="191" y="122"/>
                    <a:pt x="191" y="122"/>
                  </a:cubicBezTo>
                  <a:cubicBezTo>
                    <a:pt x="190" y="122"/>
                    <a:pt x="189" y="123"/>
                    <a:pt x="188" y="123"/>
                  </a:cubicBezTo>
                  <a:cubicBezTo>
                    <a:pt x="186" y="123"/>
                    <a:pt x="183" y="124"/>
                    <a:pt x="181" y="124"/>
                  </a:cubicBezTo>
                  <a:cubicBezTo>
                    <a:pt x="175" y="126"/>
                    <a:pt x="168" y="128"/>
                    <a:pt x="162" y="130"/>
                  </a:cubicBezTo>
                  <a:cubicBezTo>
                    <a:pt x="150" y="133"/>
                    <a:pt x="137" y="136"/>
                    <a:pt x="127" y="141"/>
                  </a:cubicBezTo>
                  <a:cubicBezTo>
                    <a:pt x="125" y="141"/>
                    <a:pt x="125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5" y="141"/>
                    <a:pt x="127" y="140"/>
                    <a:pt x="128" y="140"/>
                  </a:cubicBezTo>
                  <a:cubicBezTo>
                    <a:pt x="131" y="138"/>
                    <a:pt x="135" y="137"/>
                    <a:pt x="138" y="136"/>
                  </a:cubicBezTo>
                  <a:cubicBezTo>
                    <a:pt x="145" y="134"/>
                    <a:pt x="151" y="131"/>
                    <a:pt x="157" y="129"/>
                  </a:cubicBezTo>
                  <a:cubicBezTo>
                    <a:pt x="163" y="127"/>
                    <a:pt x="169" y="126"/>
                    <a:pt x="175" y="124"/>
                  </a:cubicBezTo>
                  <a:cubicBezTo>
                    <a:pt x="181" y="122"/>
                    <a:pt x="187" y="119"/>
                    <a:pt x="192" y="116"/>
                  </a:cubicBezTo>
                  <a:cubicBezTo>
                    <a:pt x="192" y="116"/>
                    <a:pt x="193" y="116"/>
                    <a:pt x="193" y="116"/>
                  </a:cubicBezTo>
                  <a:cubicBezTo>
                    <a:pt x="193" y="118"/>
                    <a:pt x="193" y="119"/>
                    <a:pt x="193" y="121"/>
                  </a:cubicBezTo>
                  <a:cubicBezTo>
                    <a:pt x="192" y="121"/>
                    <a:pt x="192" y="121"/>
                    <a:pt x="191" y="121"/>
                  </a:cubicBezTo>
                  <a:close/>
                  <a:moveTo>
                    <a:pt x="192" y="116"/>
                  </a:moveTo>
                  <a:cubicBezTo>
                    <a:pt x="187" y="117"/>
                    <a:pt x="182" y="119"/>
                    <a:pt x="177" y="121"/>
                  </a:cubicBezTo>
                  <a:cubicBezTo>
                    <a:pt x="172" y="123"/>
                    <a:pt x="165" y="124"/>
                    <a:pt x="160" y="126"/>
                  </a:cubicBezTo>
                  <a:cubicBezTo>
                    <a:pt x="148" y="129"/>
                    <a:pt x="137" y="134"/>
                    <a:pt x="126" y="136"/>
                  </a:cubicBezTo>
                  <a:cubicBezTo>
                    <a:pt x="122" y="137"/>
                    <a:pt x="127" y="136"/>
                    <a:pt x="128" y="135"/>
                  </a:cubicBezTo>
                  <a:cubicBezTo>
                    <a:pt x="131" y="133"/>
                    <a:pt x="135" y="132"/>
                    <a:pt x="138" y="130"/>
                  </a:cubicBezTo>
                  <a:cubicBezTo>
                    <a:pt x="144" y="128"/>
                    <a:pt x="150" y="126"/>
                    <a:pt x="156" y="125"/>
                  </a:cubicBezTo>
                  <a:cubicBezTo>
                    <a:pt x="167" y="121"/>
                    <a:pt x="178" y="117"/>
                    <a:pt x="188" y="114"/>
                  </a:cubicBezTo>
                  <a:cubicBezTo>
                    <a:pt x="190" y="114"/>
                    <a:pt x="190" y="114"/>
                    <a:pt x="190" y="113"/>
                  </a:cubicBezTo>
                  <a:cubicBezTo>
                    <a:pt x="191" y="113"/>
                    <a:pt x="191" y="113"/>
                    <a:pt x="192" y="113"/>
                  </a:cubicBezTo>
                  <a:cubicBezTo>
                    <a:pt x="192" y="113"/>
                    <a:pt x="192" y="113"/>
                    <a:pt x="192" y="113"/>
                  </a:cubicBezTo>
                  <a:cubicBezTo>
                    <a:pt x="192" y="114"/>
                    <a:pt x="192" y="115"/>
                    <a:pt x="193" y="116"/>
                  </a:cubicBezTo>
                  <a:cubicBezTo>
                    <a:pt x="192" y="116"/>
                    <a:pt x="192" y="116"/>
                    <a:pt x="192" y="116"/>
                  </a:cubicBezTo>
                  <a:close/>
                  <a:moveTo>
                    <a:pt x="143" y="124"/>
                  </a:moveTo>
                  <a:cubicBezTo>
                    <a:pt x="139" y="125"/>
                    <a:pt x="136" y="126"/>
                    <a:pt x="133" y="127"/>
                  </a:cubicBezTo>
                  <a:cubicBezTo>
                    <a:pt x="130" y="128"/>
                    <a:pt x="127" y="128"/>
                    <a:pt x="126" y="128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7" y="128"/>
                    <a:pt x="128" y="128"/>
                    <a:pt x="130" y="127"/>
                  </a:cubicBezTo>
                  <a:cubicBezTo>
                    <a:pt x="138" y="125"/>
                    <a:pt x="145" y="123"/>
                    <a:pt x="152" y="120"/>
                  </a:cubicBezTo>
                  <a:cubicBezTo>
                    <a:pt x="156" y="118"/>
                    <a:pt x="159" y="117"/>
                    <a:pt x="163" y="115"/>
                  </a:cubicBezTo>
                  <a:cubicBezTo>
                    <a:pt x="172" y="113"/>
                    <a:pt x="181" y="110"/>
                    <a:pt x="190" y="107"/>
                  </a:cubicBezTo>
                  <a:cubicBezTo>
                    <a:pt x="191" y="108"/>
                    <a:pt x="191" y="109"/>
                    <a:pt x="191" y="110"/>
                  </a:cubicBezTo>
                  <a:cubicBezTo>
                    <a:pt x="175" y="115"/>
                    <a:pt x="159" y="120"/>
                    <a:pt x="143" y="124"/>
                  </a:cubicBezTo>
                  <a:close/>
                  <a:moveTo>
                    <a:pt x="183" y="109"/>
                  </a:moveTo>
                  <a:cubicBezTo>
                    <a:pt x="183" y="109"/>
                    <a:pt x="184" y="109"/>
                    <a:pt x="185" y="108"/>
                  </a:cubicBezTo>
                  <a:cubicBezTo>
                    <a:pt x="186" y="108"/>
                    <a:pt x="187" y="108"/>
                    <a:pt x="188" y="107"/>
                  </a:cubicBezTo>
                  <a:cubicBezTo>
                    <a:pt x="186" y="108"/>
                    <a:pt x="184" y="108"/>
                    <a:pt x="183" y="109"/>
                  </a:cubicBezTo>
                  <a:close/>
                  <a:moveTo>
                    <a:pt x="177" y="110"/>
                  </a:moveTo>
                  <a:cubicBezTo>
                    <a:pt x="172" y="113"/>
                    <a:pt x="166" y="114"/>
                    <a:pt x="160" y="115"/>
                  </a:cubicBezTo>
                  <a:cubicBezTo>
                    <a:pt x="159" y="116"/>
                    <a:pt x="159" y="116"/>
                    <a:pt x="158" y="116"/>
                  </a:cubicBezTo>
                  <a:cubicBezTo>
                    <a:pt x="150" y="118"/>
                    <a:pt x="142" y="121"/>
                    <a:pt x="134" y="123"/>
                  </a:cubicBezTo>
                  <a:cubicBezTo>
                    <a:pt x="132" y="124"/>
                    <a:pt x="130" y="124"/>
                    <a:pt x="128" y="124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29" y="124"/>
                    <a:pt x="131" y="123"/>
                    <a:pt x="133" y="122"/>
                  </a:cubicBezTo>
                  <a:cubicBezTo>
                    <a:pt x="136" y="121"/>
                    <a:pt x="140" y="120"/>
                    <a:pt x="144" y="119"/>
                  </a:cubicBezTo>
                  <a:cubicBezTo>
                    <a:pt x="152" y="116"/>
                    <a:pt x="160" y="114"/>
                    <a:pt x="168" y="112"/>
                  </a:cubicBezTo>
                  <a:cubicBezTo>
                    <a:pt x="171" y="111"/>
                    <a:pt x="175" y="110"/>
                    <a:pt x="177" y="108"/>
                  </a:cubicBezTo>
                  <a:cubicBezTo>
                    <a:pt x="179" y="108"/>
                    <a:pt x="180" y="107"/>
                    <a:pt x="181" y="106"/>
                  </a:cubicBezTo>
                  <a:cubicBezTo>
                    <a:pt x="184" y="105"/>
                    <a:pt x="186" y="105"/>
                    <a:pt x="189" y="104"/>
                  </a:cubicBezTo>
                  <a:cubicBezTo>
                    <a:pt x="189" y="105"/>
                    <a:pt x="189" y="106"/>
                    <a:pt x="190" y="106"/>
                  </a:cubicBezTo>
                  <a:cubicBezTo>
                    <a:pt x="185" y="107"/>
                    <a:pt x="181" y="109"/>
                    <a:pt x="177" y="110"/>
                  </a:cubicBezTo>
                  <a:close/>
                  <a:moveTo>
                    <a:pt x="187" y="100"/>
                  </a:moveTo>
                  <a:cubicBezTo>
                    <a:pt x="187" y="100"/>
                    <a:pt x="187" y="100"/>
                    <a:pt x="187" y="100"/>
                  </a:cubicBezTo>
                  <a:cubicBezTo>
                    <a:pt x="182" y="101"/>
                    <a:pt x="177" y="102"/>
                    <a:pt x="172" y="104"/>
                  </a:cubicBezTo>
                  <a:cubicBezTo>
                    <a:pt x="168" y="105"/>
                    <a:pt x="165" y="107"/>
                    <a:pt x="161" y="108"/>
                  </a:cubicBezTo>
                  <a:cubicBezTo>
                    <a:pt x="151" y="110"/>
                    <a:pt x="140" y="114"/>
                    <a:pt x="130" y="115"/>
                  </a:cubicBezTo>
                  <a:cubicBezTo>
                    <a:pt x="139" y="114"/>
                    <a:pt x="149" y="110"/>
                    <a:pt x="157" y="107"/>
                  </a:cubicBezTo>
                  <a:cubicBezTo>
                    <a:pt x="167" y="103"/>
                    <a:pt x="178" y="101"/>
                    <a:pt x="186" y="95"/>
                  </a:cubicBezTo>
                  <a:cubicBezTo>
                    <a:pt x="187" y="95"/>
                    <a:pt x="186" y="94"/>
                    <a:pt x="186" y="94"/>
                  </a:cubicBezTo>
                  <a:cubicBezTo>
                    <a:pt x="176" y="98"/>
                    <a:pt x="165" y="101"/>
                    <a:pt x="154" y="104"/>
                  </a:cubicBezTo>
                  <a:cubicBezTo>
                    <a:pt x="145" y="106"/>
                    <a:pt x="136" y="107"/>
                    <a:pt x="128" y="111"/>
                  </a:cubicBezTo>
                  <a:cubicBezTo>
                    <a:pt x="127" y="110"/>
                    <a:pt x="126" y="110"/>
                    <a:pt x="126" y="109"/>
                  </a:cubicBezTo>
                  <a:cubicBezTo>
                    <a:pt x="144" y="104"/>
                    <a:pt x="162" y="98"/>
                    <a:pt x="180" y="93"/>
                  </a:cubicBezTo>
                  <a:cubicBezTo>
                    <a:pt x="183" y="92"/>
                    <a:pt x="186" y="91"/>
                    <a:pt x="189" y="90"/>
                  </a:cubicBezTo>
                  <a:cubicBezTo>
                    <a:pt x="186" y="92"/>
                    <a:pt x="186" y="96"/>
                    <a:pt x="187" y="100"/>
                  </a:cubicBezTo>
                  <a:close/>
                  <a:moveTo>
                    <a:pt x="179" y="92"/>
                  </a:moveTo>
                  <a:cubicBezTo>
                    <a:pt x="162" y="97"/>
                    <a:pt x="144" y="103"/>
                    <a:pt x="126" y="108"/>
                  </a:cubicBezTo>
                  <a:cubicBezTo>
                    <a:pt x="131" y="105"/>
                    <a:pt x="137" y="104"/>
                    <a:pt x="143" y="102"/>
                  </a:cubicBezTo>
                  <a:cubicBezTo>
                    <a:pt x="152" y="100"/>
                    <a:pt x="161" y="97"/>
                    <a:pt x="170" y="94"/>
                  </a:cubicBezTo>
                  <a:cubicBezTo>
                    <a:pt x="187" y="88"/>
                    <a:pt x="206" y="80"/>
                    <a:pt x="225" y="79"/>
                  </a:cubicBezTo>
                  <a:cubicBezTo>
                    <a:pt x="230" y="79"/>
                    <a:pt x="220" y="81"/>
                    <a:pt x="219" y="81"/>
                  </a:cubicBezTo>
                  <a:cubicBezTo>
                    <a:pt x="215" y="82"/>
                    <a:pt x="211" y="84"/>
                    <a:pt x="207" y="85"/>
                  </a:cubicBezTo>
                  <a:cubicBezTo>
                    <a:pt x="198" y="87"/>
                    <a:pt x="188" y="89"/>
                    <a:pt x="179" y="92"/>
                  </a:cubicBezTo>
                  <a:close/>
                  <a:moveTo>
                    <a:pt x="196" y="92"/>
                  </a:moveTo>
                  <a:cubicBezTo>
                    <a:pt x="195" y="91"/>
                    <a:pt x="195" y="91"/>
                    <a:pt x="194" y="90"/>
                  </a:cubicBezTo>
                  <a:cubicBezTo>
                    <a:pt x="199" y="89"/>
                    <a:pt x="205" y="88"/>
                    <a:pt x="210" y="87"/>
                  </a:cubicBezTo>
                  <a:cubicBezTo>
                    <a:pt x="215" y="86"/>
                    <a:pt x="221" y="84"/>
                    <a:pt x="226" y="83"/>
                  </a:cubicBezTo>
                  <a:cubicBezTo>
                    <a:pt x="228" y="82"/>
                    <a:pt x="228" y="82"/>
                    <a:pt x="226" y="83"/>
                  </a:cubicBezTo>
                  <a:cubicBezTo>
                    <a:pt x="225" y="84"/>
                    <a:pt x="223" y="84"/>
                    <a:pt x="221" y="85"/>
                  </a:cubicBezTo>
                  <a:cubicBezTo>
                    <a:pt x="218" y="86"/>
                    <a:pt x="215" y="87"/>
                    <a:pt x="212" y="88"/>
                  </a:cubicBezTo>
                  <a:cubicBezTo>
                    <a:pt x="207" y="90"/>
                    <a:pt x="201" y="91"/>
                    <a:pt x="196" y="92"/>
                  </a:cubicBezTo>
                  <a:close/>
                  <a:moveTo>
                    <a:pt x="215" y="93"/>
                  </a:moveTo>
                  <a:cubicBezTo>
                    <a:pt x="220" y="92"/>
                    <a:pt x="224" y="91"/>
                    <a:pt x="228" y="90"/>
                  </a:cubicBezTo>
                  <a:cubicBezTo>
                    <a:pt x="234" y="88"/>
                    <a:pt x="225" y="91"/>
                    <a:pt x="224" y="92"/>
                  </a:cubicBezTo>
                  <a:cubicBezTo>
                    <a:pt x="221" y="93"/>
                    <a:pt x="219" y="93"/>
                    <a:pt x="217" y="94"/>
                  </a:cubicBezTo>
                  <a:cubicBezTo>
                    <a:pt x="217" y="94"/>
                    <a:pt x="216" y="93"/>
                    <a:pt x="215" y="93"/>
                  </a:cubicBezTo>
                  <a:close/>
                  <a:moveTo>
                    <a:pt x="218" y="95"/>
                  </a:moveTo>
                  <a:cubicBezTo>
                    <a:pt x="222" y="95"/>
                    <a:pt x="226" y="93"/>
                    <a:pt x="230" y="92"/>
                  </a:cubicBezTo>
                  <a:cubicBezTo>
                    <a:pt x="234" y="91"/>
                    <a:pt x="227" y="94"/>
                    <a:pt x="227" y="95"/>
                  </a:cubicBezTo>
                  <a:cubicBezTo>
                    <a:pt x="225" y="96"/>
                    <a:pt x="222" y="97"/>
                    <a:pt x="220" y="98"/>
                  </a:cubicBezTo>
                  <a:cubicBezTo>
                    <a:pt x="219" y="97"/>
                    <a:pt x="219" y="96"/>
                    <a:pt x="218" y="95"/>
                  </a:cubicBezTo>
                  <a:close/>
                  <a:moveTo>
                    <a:pt x="221" y="100"/>
                  </a:moveTo>
                  <a:cubicBezTo>
                    <a:pt x="221" y="100"/>
                    <a:pt x="221" y="100"/>
                    <a:pt x="221" y="99"/>
                  </a:cubicBezTo>
                  <a:cubicBezTo>
                    <a:pt x="225" y="99"/>
                    <a:pt x="228" y="98"/>
                    <a:pt x="232" y="97"/>
                  </a:cubicBezTo>
                  <a:cubicBezTo>
                    <a:pt x="237" y="96"/>
                    <a:pt x="231" y="97"/>
                    <a:pt x="230" y="98"/>
                  </a:cubicBezTo>
                  <a:cubicBezTo>
                    <a:pt x="227" y="99"/>
                    <a:pt x="225" y="101"/>
                    <a:pt x="222" y="102"/>
                  </a:cubicBezTo>
                  <a:cubicBezTo>
                    <a:pt x="222" y="101"/>
                    <a:pt x="222" y="101"/>
                    <a:pt x="221" y="100"/>
                  </a:cubicBezTo>
                  <a:close/>
                  <a:moveTo>
                    <a:pt x="223" y="103"/>
                  </a:moveTo>
                  <a:cubicBezTo>
                    <a:pt x="224" y="103"/>
                    <a:pt x="225" y="103"/>
                    <a:pt x="227" y="103"/>
                  </a:cubicBezTo>
                  <a:cubicBezTo>
                    <a:pt x="228" y="102"/>
                    <a:pt x="234" y="102"/>
                    <a:pt x="235" y="101"/>
                  </a:cubicBezTo>
                  <a:cubicBezTo>
                    <a:pt x="232" y="103"/>
                    <a:pt x="228" y="104"/>
                    <a:pt x="225" y="107"/>
                  </a:cubicBezTo>
                  <a:cubicBezTo>
                    <a:pt x="224" y="106"/>
                    <a:pt x="223" y="104"/>
                    <a:pt x="223" y="103"/>
                  </a:cubicBezTo>
                  <a:close/>
                  <a:moveTo>
                    <a:pt x="225" y="108"/>
                  </a:moveTo>
                  <a:cubicBezTo>
                    <a:pt x="229" y="108"/>
                    <a:pt x="232" y="106"/>
                    <a:pt x="235" y="105"/>
                  </a:cubicBezTo>
                  <a:cubicBezTo>
                    <a:pt x="239" y="104"/>
                    <a:pt x="233" y="107"/>
                    <a:pt x="232" y="107"/>
                  </a:cubicBezTo>
                  <a:cubicBezTo>
                    <a:pt x="231" y="108"/>
                    <a:pt x="229" y="109"/>
                    <a:pt x="227" y="110"/>
                  </a:cubicBezTo>
                  <a:cubicBezTo>
                    <a:pt x="226" y="109"/>
                    <a:pt x="226" y="109"/>
                    <a:pt x="225" y="108"/>
                  </a:cubicBezTo>
                  <a:close/>
                  <a:moveTo>
                    <a:pt x="229" y="113"/>
                  </a:moveTo>
                  <a:cubicBezTo>
                    <a:pt x="229" y="112"/>
                    <a:pt x="228" y="112"/>
                    <a:pt x="228" y="111"/>
                  </a:cubicBezTo>
                  <a:cubicBezTo>
                    <a:pt x="228" y="111"/>
                    <a:pt x="228" y="111"/>
                    <a:pt x="228" y="111"/>
                  </a:cubicBezTo>
                  <a:cubicBezTo>
                    <a:pt x="230" y="111"/>
                    <a:pt x="232" y="111"/>
                    <a:pt x="234" y="110"/>
                  </a:cubicBezTo>
                  <a:cubicBezTo>
                    <a:pt x="238" y="109"/>
                    <a:pt x="233" y="111"/>
                    <a:pt x="233" y="111"/>
                  </a:cubicBezTo>
                  <a:cubicBezTo>
                    <a:pt x="232" y="111"/>
                    <a:pt x="230" y="112"/>
                    <a:pt x="229" y="113"/>
                  </a:cubicBezTo>
                  <a:cubicBezTo>
                    <a:pt x="229" y="113"/>
                    <a:pt x="229" y="113"/>
                    <a:pt x="229" y="113"/>
                  </a:cubicBezTo>
                  <a:close/>
                  <a:moveTo>
                    <a:pt x="231" y="115"/>
                  </a:moveTo>
                  <a:cubicBezTo>
                    <a:pt x="231" y="115"/>
                    <a:pt x="230" y="114"/>
                    <a:pt x="230" y="113"/>
                  </a:cubicBezTo>
                  <a:cubicBezTo>
                    <a:pt x="231" y="113"/>
                    <a:pt x="233" y="113"/>
                    <a:pt x="234" y="113"/>
                  </a:cubicBezTo>
                  <a:cubicBezTo>
                    <a:pt x="236" y="113"/>
                    <a:pt x="236" y="114"/>
                    <a:pt x="234" y="114"/>
                  </a:cubicBezTo>
                  <a:cubicBezTo>
                    <a:pt x="233" y="114"/>
                    <a:pt x="232" y="115"/>
                    <a:pt x="231" y="115"/>
                  </a:cubicBezTo>
                  <a:close/>
                  <a:moveTo>
                    <a:pt x="237" y="116"/>
                  </a:moveTo>
                  <a:cubicBezTo>
                    <a:pt x="236" y="116"/>
                    <a:pt x="235" y="117"/>
                    <a:pt x="234" y="118"/>
                  </a:cubicBezTo>
                  <a:cubicBezTo>
                    <a:pt x="234" y="117"/>
                    <a:pt x="233" y="117"/>
                    <a:pt x="232" y="116"/>
                  </a:cubicBezTo>
                  <a:cubicBezTo>
                    <a:pt x="234" y="116"/>
                    <a:pt x="236" y="116"/>
                    <a:pt x="237" y="116"/>
                  </a:cubicBezTo>
                  <a:close/>
                  <a:moveTo>
                    <a:pt x="236" y="119"/>
                  </a:moveTo>
                  <a:cubicBezTo>
                    <a:pt x="236" y="119"/>
                    <a:pt x="235" y="119"/>
                    <a:pt x="235" y="119"/>
                  </a:cubicBezTo>
                  <a:cubicBezTo>
                    <a:pt x="237" y="119"/>
                    <a:pt x="238" y="119"/>
                    <a:pt x="237" y="121"/>
                  </a:cubicBezTo>
                  <a:cubicBezTo>
                    <a:pt x="237" y="121"/>
                    <a:pt x="236" y="120"/>
                    <a:pt x="236" y="119"/>
                  </a:cubicBezTo>
                  <a:close/>
                  <a:moveTo>
                    <a:pt x="239" y="122"/>
                  </a:moveTo>
                  <a:cubicBezTo>
                    <a:pt x="240" y="122"/>
                    <a:pt x="239" y="123"/>
                    <a:pt x="239" y="124"/>
                  </a:cubicBezTo>
                  <a:cubicBezTo>
                    <a:pt x="238" y="124"/>
                    <a:pt x="238" y="123"/>
                    <a:pt x="238" y="122"/>
                  </a:cubicBezTo>
                  <a:cubicBezTo>
                    <a:pt x="238" y="122"/>
                    <a:pt x="238" y="122"/>
                    <a:pt x="239" y="122"/>
                  </a:cubicBezTo>
                  <a:close/>
                  <a:moveTo>
                    <a:pt x="240" y="124"/>
                  </a:moveTo>
                  <a:cubicBezTo>
                    <a:pt x="240" y="124"/>
                    <a:pt x="240" y="125"/>
                    <a:pt x="240" y="126"/>
                  </a:cubicBezTo>
                  <a:cubicBezTo>
                    <a:pt x="240" y="126"/>
                    <a:pt x="240" y="127"/>
                    <a:pt x="240" y="127"/>
                  </a:cubicBezTo>
                  <a:cubicBezTo>
                    <a:pt x="240" y="126"/>
                    <a:pt x="240" y="126"/>
                    <a:pt x="239" y="125"/>
                  </a:cubicBezTo>
                  <a:cubicBezTo>
                    <a:pt x="240" y="125"/>
                    <a:pt x="240" y="124"/>
                    <a:pt x="240" y="124"/>
                  </a:cubicBezTo>
                  <a:close/>
                  <a:moveTo>
                    <a:pt x="239" y="118"/>
                  </a:moveTo>
                  <a:cubicBezTo>
                    <a:pt x="239" y="118"/>
                    <a:pt x="239" y="117"/>
                    <a:pt x="239" y="117"/>
                  </a:cubicBezTo>
                  <a:cubicBezTo>
                    <a:pt x="238" y="117"/>
                    <a:pt x="234" y="119"/>
                    <a:pt x="236" y="118"/>
                  </a:cubicBezTo>
                  <a:cubicBezTo>
                    <a:pt x="237" y="117"/>
                    <a:pt x="238" y="116"/>
                    <a:pt x="238" y="115"/>
                  </a:cubicBezTo>
                  <a:cubicBezTo>
                    <a:pt x="239" y="114"/>
                    <a:pt x="238" y="114"/>
                    <a:pt x="238" y="114"/>
                  </a:cubicBezTo>
                  <a:cubicBezTo>
                    <a:pt x="236" y="114"/>
                    <a:pt x="237" y="114"/>
                    <a:pt x="235" y="115"/>
                  </a:cubicBezTo>
                  <a:cubicBezTo>
                    <a:pt x="234" y="115"/>
                    <a:pt x="234" y="115"/>
                    <a:pt x="234" y="115"/>
                  </a:cubicBezTo>
                  <a:cubicBezTo>
                    <a:pt x="236" y="114"/>
                    <a:pt x="237" y="114"/>
                    <a:pt x="238" y="112"/>
                  </a:cubicBezTo>
                  <a:cubicBezTo>
                    <a:pt x="238" y="112"/>
                    <a:pt x="238" y="112"/>
                    <a:pt x="237" y="112"/>
                  </a:cubicBezTo>
                  <a:cubicBezTo>
                    <a:pt x="235" y="112"/>
                    <a:pt x="232" y="112"/>
                    <a:pt x="231" y="113"/>
                  </a:cubicBezTo>
                  <a:cubicBezTo>
                    <a:pt x="233" y="111"/>
                    <a:pt x="235" y="111"/>
                    <a:pt x="237" y="109"/>
                  </a:cubicBezTo>
                  <a:cubicBezTo>
                    <a:pt x="237" y="109"/>
                    <a:pt x="237" y="109"/>
                    <a:pt x="237" y="109"/>
                  </a:cubicBezTo>
                  <a:cubicBezTo>
                    <a:pt x="235" y="109"/>
                    <a:pt x="234" y="109"/>
                    <a:pt x="232" y="110"/>
                  </a:cubicBezTo>
                  <a:cubicBezTo>
                    <a:pt x="231" y="110"/>
                    <a:pt x="226" y="112"/>
                    <a:pt x="230" y="110"/>
                  </a:cubicBezTo>
                  <a:cubicBezTo>
                    <a:pt x="233" y="108"/>
                    <a:pt x="235" y="107"/>
                    <a:pt x="238" y="104"/>
                  </a:cubicBezTo>
                  <a:cubicBezTo>
                    <a:pt x="238" y="104"/>
                    <a:pt x="238" y="104"/>
                    <a:pt x="238" y="104"/>
                  </a:cubicBezTo>
                  <a:cubicBezTo>
                    <a:pt x="239" y="110"/>
                    <a:pt x="240" y="115"/>
                    <a:pt x="240" y="121"/>
                  </a:cubicBezTo>
                  <a:cubicBezTo>
                    <a:pt x="237" y="121"/>
                    <a:pt x="239" y="120"/>
                    <a:pt x="239" y="118"/>
                  </a:cubicBezTo>
                  <a:close/>
                  <a:moveTo>
                    <a:pt x="237" y="104"/>
                  </a:moveTo>
                  <a:cubicBezTo>
                    <a:pt x="233" y="105"/>
                    <a:pt x="230" y="107"/>
                    <a:pt x="226" y="107"/>
                  </a:cubicBezTo>
                  <a:cubicBezTo>
                    <a:pt x="227" y="107"/>
                    <a:pt x="230" y="104"/>
                    <a:pt x="231" y="104"/>
                  </a:cubicBezTo>
                  <a:cubicBezTo>
                    <a:pt x="233" y="103"/>
                    <a:pt x="235" y="102"/>
                    <a:pt x="237" y="101"/>
                  </a:cubicBezTo>
                  <a:cubicBezTo>
                    <a:pt x="237" y="101"/>
                    <a:pt x="237" y="101"/>
                    <a:pt x="237" y="101"/>
                  </a:cubicBezTo>
                  <a:cubicBezTo>
                    <a:pt x="237" y="102"/>
                    <a:pt x="237" y="103"/>
                    <a:pt x="238" y="104"/>
                  </a:cubicBezTo>
                  <a:cubicBezTo>
                    <a:pt x="238" y="104"/>
                    <a:pt x="237" y="104"/>
                    <a:pt x="237" y="104"/>
                  </a:cubicBezTo>
                  <a:close/>
                  <a:moveTo>
                    <a:pt x="237" y="100"/>
                  </a:moveTo>
                  <a:cubicBezTo>
                    <a:pt x="232" y="100"/>
                    <a:pt x="228" y="102"/>
                    <a:pt x="223" y="102"/>
                  </a:cubicBezTo>
                  <a:cubicBezTo>
                    <a:pt x="224" y="102"/>
                    <a:pt x="227" y="100"/>
                    <a:pt x="229" y="100"/>
                  </a:cubicBezTo>
                  <a:cubicBezTo>
                    <a:pt x="231" y="98"/>
                    <a:pt x="233" y="97"/>
                    <a:pt x="236" y="96"/>
                  </a:cubicBezTo>
                  <a:cubicBezTo>
                    <a:pt x="236" y="97"/>
                    <a:pt x="236" y="99"/>
                    <a:pt x="237" y="100"/>
                  </a:cubicBezTo>
                  <a:cubicBezTo>
                    <a:pt x="237" y="100"/>
                    <a:pt x="237" y="100"/>
                    <a:pt x="237" y="100"/>
                  </a:cubicBezTo>
                  <a:close/>
                  <a:moveTo>
                    <a:pt x="228" y="97"/>
                  </a:moveTo>
                  <a:cubicBezTo>
                    <a:pt x="226" y="98"/>
                    <a:pt x="222" y="98"/>
                    <a:pt x="221" y="99"/>
                  </a:cubicBezTo>
                  <a:cubicBezTo>
                    <a:pt x="225" y="96"/>
                    <a:pt x="229" y="94"/>
                    <a:pt x="234" y="92"/>
                  </a:cubicBezTo>
                  <a:cubicBezTo>
                    <a:pt x="234" y="91"/>
                    <a:pt x="234" y="91"/>
                    <a:pt x="233" y="91"/>
                  </a:cubicBezTo>
                  <a:cubicBezTo>
                    <a:pt x="229" y="91"/>
                    <a:pt x="225" y="93"/>
                    <a:pt x="220" y="94"/>
                  </a:cubicBezTo>
                  <a:cubicBezTo>
                    <a:pt x="216" y="95"/>
                    <a:pt x="225" y="92"/>
                    <a:pt x="226" y="92"/>
                  </a:cubicBezTo>
                  <a:cubicBezTo>
                    <a:pt x="228" y="91"/>
                    <a:pt x="230" y="90"/>
                    <a:pt x="232" y="89"/>
                  </a:cubicBezTo>
                  <a:cubicBezTo>
                    <a:pt x="233" y="89"/>
                    <a:pt x="232" y="88"/>
                    <a:pt x="232" y="88"/>
                  </a:cubicBezTo>
                  <a:cubicBezTo>
                    <a:pt x="226" y="89"/>
                    <a:pt x="221" y="90"/>
                    <a:pt x="216" y="92"/>
                  </a:cubicBezTo>
                  <a:cubicBezTo>
                    <a:pt x="221" y="90"/>
                    <a:pt x="227" y="89"/>
                    <a:pt x="232" y="87"/>
                  </a:cubicBezTo>
                  <a:cubicBezTo>
                    <a:pt x="232" y="87"/>
                    <a:pt x="232" y="86"/>
                    <a:pt x="232" y="86"/>
                  </a:cubicBezTo>
                  <a:cubicBezTo>
                    <a:pt x="233" y="89"/>
                    <a:pt x="234" y="92"/>
                    <a:pt x="235" y="95"/>
                  </a:cubicBezTo>
                  <a:cubicBezTo>
                    <a:pt x="233" y="96"/>
                    <a:pt x="230" y="96"/>
                    <a:pt x="228" y="97"/>
                  </a:cubicBezTo>
                  <a:close/>
                  <a:moveTo>
                    <a:pt x="232" y="86"/>
                  </a:moveTo>
                  <a:cubicBezTo>
                    <a:pt x="226" y="87"/>
                    <a:pt x="220" y="87"/>
                    <a:pt x="214" y="89"/>
                  </a:cubicBezTo>
                  <a:cubicBezTo>
                    <a:pt x="211" y="90"/>
                    <a:pt x="207" y="90"/>
                    <a:pt x="204" y="91"/>
                  </a:cubicBezTo>
                  <a:cubicBezTo>
                    <a:pt x="203" y="91"/>
                    <a:pt x="202" y="92"/>
                    <a:pt x="201" y="92"/>
                  </a:cubicBezTo>
                  <a:cubicBezTo>
                    <a:pt x="211" y="89"/>
                    <a:pt x="221" y="87"/>
                    <a:pt x="230" y="82"/>
                  </a:cubicBezTo>
                  <a:cubicBezTo>
                    <a:pt x="230" y="82"/>
                    <a:pt x="230" y="81"/>
                    <a:pt x="230" y="81"/>
                  </a:cubicBezTo>
                  <a:cubicBezTo>
                    <a:pt x="224" y="82"/>
                    <a:pt x="219" y="84"/>
                    <a:pt x="213" y="86"/>
                  </a:cubicBezTo>
                  <a:cubicBezTo>
                    <a:pt x="207" y="87"/>
                    <a:pt x="200" y="88"/>
                    <a:pt x="193" y="90"/>
                  </a:cubicBezTo>
                  <a:cubicBezTo>
                    <a:pt x="193" y="90"/>
                    <a:pt x="192" y="90"/>
                    <a:pt x="192" y="89"/>
                  </a:cubicBezTo>
                  <a:cubicBezTo>
                    <a:pt x="197" y="88"/>
                    <a:pt x="202" y="87"/>
                    <a:pt x="207" y="86"/>
                  </a:cubicBezTo>
                  <a:cubicBezTo>
                    <a:pt x="214" y="84"/>
                    <a:pt x="222" y="82"/>
                    <a:pt x="228" y="79"/>
                  </a:cubicBezTo>
                  <a:cubicBezTo>
                    <a:pt x="229" y="79"/>
                    <a:pt x="229" y="78"/>
                    <a:pt x="228" y="78"/>
                  </a:cubicBezTo>
                  <a:cubicBezTo>
                    <a:pt x="220" y="78"/>
                    <a:pt x="211" y="80"/>
                    <a:pt x="203" y="83"/>
                  </a:cubicBezTo>
                  <a:cubicBezTo>
                    <a:pt x="192" y="86"/>
                    <a:pt x="182" y="89"/>
                    <a:pt x="171" y="93"/>
                  </a:cubicBezTo>
                  <a:cubicBezTo>
                    <a:pt x="162" y="96"/>
                    <a:pt x="152" y="100"/>
                    <a:pt x="141" y="102"/>
                  </a:cubicBezTo>
                  <a:cubicBezTo>
                    <a:pt x="136" y="103"/>
                    <a:pt x="129" y="104"/>
                    <a:pt x="125" y="108"/>
                  </a:cubicBezTo>
                  <a:cubicBezTo>
                    <a:pt x="124" y="107"/>
                    <a:pt x="123" y="107"/>
                    <a:pt x="121" y="106"/>
                  </a:cubicBezTo>
                  <a:cubicBezTo>
                    <a:pt x="124" y="106"/>
                    <a:pt x="126" y="105"/>
                    <a:pt x="129" y="104"/>
                  </a:cubicBezTo>
                  <a:cubicBezTo>
                    <a:pt x="134" y="103"/>
                    <a:pt x="139" y="101"/>
                    <a:pt x="144" y="100"/>
                  </a:cubicBezTo>
                  <a:cubicBezTo>
                    <a:pt x="154" y="98"/>
                    <a:pt x="163" y="94"/>
                    <a:pt x="173" y="91"/>
                  </a:cubicBezTo>
                  <a:cubicBezTo>
                    <a:pt x="182" y="88"/>
                    <a:pt x="191" y="85"/>
                    <a:pt x="201" y="82"/>
                  </a:cubicBezTo>
                  <a:cubicBezTo>
                    <a:pt x="209" y="80"/>
                    <a:pt x="218" y="77"/>
                    <a:pt x="226" y="74"/>
                  </a:cubicBezTo>
                  <a:cubicBezTo>
                    <a:pt x="228" y="78"/>
                    <a:pt x="230" y="82"/>
                    <a:pt x="232" y="86"/>
                  </a:cubicBezTo>
                  <a:cubicBezTo>
                    <a:pt x="232" y="86"/>
                    <a:pt x="232" y="86"/>
                    <a:pt x="232" y="86"/>
                  </a:cubicBezTo>
                  <a:close/>
                  <a:moveTo>
                    <a:pt x="97" y="73"/>
                  </a:moveTo>
                  <a:cubicBezTo>
                    <a:pt x="99" y="73"/>
                    <a:pt x="100" y="72"/>
                    <a:pt x="100" y="72"/>
                  </a:cubicBezTo>
                  <a:cubicBezTo>
                    <a:pt x="103" y="71"/>
                    <a:pt x="105" y="70"/>
                    <a:pt x="107" y="70"/>
                  </a:cubicBezTo>
                  <a:cubicBezTo>
                    <a:pt x="113" y="68"/>
                    <a:pt x="118" y="67"/>
                    <a:pt x="123" y="66"/>
                  </a:cubicBezTo>
                  <a:cubicBezTo>
                    <a:pt x="133" y="64"/>
                    <a:pt x="142" y="62"/>
                    <a:pt x="151" y="58"/>
                  </a:cubicBezTo>
                  <a:cubicBezTo>
                    <a:pt x="152" y="58"/>
                    <a:pt x="151" y="57"/>
                    <a:pt x="151" y="57"/>
                  </a:cubicBezTo>
                  <a:cubicBezTo>
                    <a:pt x="142" y="58"/>
                    <a:pt x="134" y="61"/>
                    <a:pt x="125" y="63"/>
                  </a:cubicBezTo>
                  <a:cubicBezTo>
                    <a:pt x="121" y="64"/>
                    <a:pt x="116" y="65"/>
                    <a:pt x="111" y="66"/>
                  </a:cubicBezTo>
                  <a:cubicBezTo>
                    <a:pt x="108" y="67"/>
                    <a:pt x="104" y="69"/>
                    <a:pt x="101" y="69"/>
                  </a:cubicBezTo>
                  <a:cubicBezTo>
                    <a:pt x="101" y="69"/>
                    <a:pt x="101" y="69"/>
                    <a:pt x="101" y="68"/>
                  </a:cubicBezTo>
                  <a:cubicBezTo>
                    <a:pt x="102" y="68"/>
                    <a:pt x="103" y="68"/>
                    <a:pt x="103" y="68"/>
                  </a:cubicBezTo>
                  <a:cubicBezTo>
                    <a:pt x="105" y="67"/>
                    <a:pt x="108" y="66"/>
                    <a:pt x="110" y="65"/>
                  </a:cubicBezTo>
                  <a:cubicBezTo>
                    <a:pt x="114" y="64"/>
                    <a:pt x="119" y="63"/>
                    <a:pt x="123" y="61"/>
                  </a:cubicBezTo>
                  <a:cubicBezTo>
                    <a:pt x="132" y="59"/>
                    <a:pt x="140" y="58"/>
                    <a:pt x="148" y="55"/>
                  </a:cubicBezTo>
                  <a:cubicBezTo>
                    <a:pt x="151" y="56"/>
                    <a:pt x="153" y="58"/>
                    <a:pt x="154" y="61"/>
                  </a:cubicBezTo>
                  <a:cubicBezTo>
                    <a:pt x="145" y="62"/>
                    <a:pt x="135" y="65"/>
                    <a:pt x="126" y="67"/>
                  </a:cubicBezTo>
                  <a:cubicBezTo>
                    <a:pt x="121" y="68"/>
                    <a:pt x="115" y="69"/>
                    <a:pt x="110" y="70"/>
                  </a:cubicBezTo>
                  <a:cubicBezTo>
                    <a:pt x="106" y="71"/>
                    <a:pt x="102" y="73"/>
                    <a:pt x="98" y="74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7" y="74"/>
                    <a:pt x="97" y="73"/>
                    <a:pt x="97" y="73"/>
                  </a:cubicBezTo>
                  <a:close/>
                  <a:moveTo>
                    <a:pt x="128" y="58"/>
                  </a:moveTo>
                  <a:cubicBezTo>
                    <a:pt x="121" y="60"/>
                    <a:pt x="115" y="62"/>
                    <a:pt x="108" y="64"/>
                  </a:cubicBezTo>
                  <a:cubicBezTo>
                    <a:pt x="102" y="65"/>
                    <a:pt x="113" y="61"/>
                    <a:pt x="113" y="61"/>
                  </a:cubicBezTo>
                  <a:cubicBezTo>
                    <a:pt x="116" y="60"/>
                    <a:pt x="119" y="59"/>
                    <a:pt x="122" y="58"/>
                  </a:cubicBezTo>
                  <a:cubicBezTo>
                    <a:pt x="129" y="56"/>
                    <a:pt x="136" y="55"/>
                    <a:pt x="143" y="52"/>
                  </a:cubicBezTo>
                  <a:cubicBezTo>
                    <a:pt x="143" y="52"/>
                    <a:pt x="143" y="52"/>
                    <a:pt x="143" y="52"/>
                  </a:cubicBezTo>
                  <a:cubicBezTo>
                    <a:pt x="145" y="52"/>
                    <a:pt x="146" y="53"/>
                    <a:pt x="147" y="54"/>
                  </a:cubicBezTo>
                  <a:cubicBezTo>
                    <a:pt x="141" y="56"/>
                    <a:pt x="135" y="56"/>
                    <a:pt x="128" y="58"/>
                  </a:cubicBezTo>
                  <a:close/>
                  <a:moveTo>
                    <a:pt x="143" y="52"/>
                  </a:moveTo>
                  <a:cubicBezTo>
                    <a:pt x="135" y="52"/>
                    <a:pt x="126" y="54"/>
                    <a:pt x="118" y="56"/>
                  </a:cubicBezTo>
                  <a:cubicBezTo>
                    <a:pt x="123" y="53"/>
                    <a:pt x="129" y="51"/>
                    <a:pt x="135" y="51"/>
                  </a:cubicBezTo>
                  <a:cubicBezTo>
                    <a:pt x="138" y="50"/>
                    <a:pt x="141" y="51"/>
                    <a:pt x="143" y="52"/>
                  </a:cubicBezTo>
                  <a:cubicBezTo>
                    <a:pt x="143" y="52"/>
                    <a:pt x="143" y="52"/>
                    <a:pt x="143" y="52"/>
                  </a:cubicBezTo>
                  <a:close/>
                  <a:moveTo>
                    <a:pt x="115" y="57"/>
                  </a:moveTo>
                  <a:cubicBezTo>
                    <a:pt x="120" y="56"/>
                    <a:pt x="125" y="56"/>
                    <a:pt x="130" y="55"/>
                  </a:cubicBezTo>
                  <a:cubicBezTo>
                    <a:pt x="133" y="54"/>
                    <a:pt x="135" y="54"/>
                    <a:pt x="138" y="53"/>
                  </a:cubicBezTo>
                  <a:cubicBezTo>
                    <a:pt x="139" y="53"/>
                    <a:pt x="140" y="53"/>
                    <a:pt x="141" y="52"/>
                  </a:cubicBezTo>
                  <a:cubicBezTo>
                    <a:pt x="139" y="53"/>
                    <a:pt x="137" y="54"/>
                    <a:pt x="135" y="54"/>
                  </a:cubicBezTo>
                  <a:cubicBezTo>
                    <a:pt x="130" y="56"/>
                    <a:pt x="124" y="56"/>
                    <a:pt x="118" y="58"/>
                  </a:cubicBezTo>
                  <a:cubicBezTo>
                    <a:pt x="115" y="59"/>
                    <a:pt x="111" y="61"/>
                    <a:pt x="108" y="63"/>
                  </a:cubicBezTo>
                  <a:cubicBezTo>
                    <a:pt x="110" y="61"/>
                    <a:pt x="113" y="59"/>
                    <a:pt x="115" y="57"/>
                  </a:cubicBezTo>
                  <a:close/>
                  <a:moveTo>
                    <a:pt x="105" y="65"/>
                  </a:moveTo>
                  <a:cubicBezTo>
                    <a:pt x="112" y="64"/>
                    <a:pt x="119" y="61"/>
                    <a:pt x="127" y="59"/>
                  </a:cubicBezTo>
                  <a:cubicBezTo>
                    <a:pt x="131" y="58"/>
                    <a:pt x="135" y="57"/>
                    <a:pt x="139" y="57"/>
                  </a:cubicBezTo>
                  <a:cubicBezTo>
                    <a:pt x="140" y="57"/>
                    <a:pt x="140" y="56"/>
                    <a:pt x="141" y="56"/>
                  </a:cubicBezTo>
                  <a:cubicBezTo>
                    <a:pt x="135" y="58"/>
                    <a:pt x="128" y="59"/>
                    <a:pt x="121" y="61"/>
                  </a:cubicBezTo>
                  <a:cubicBezTo>
                    <a:pt x="115" y="63"/>
                    <a:pt x="109" y="65"/>
                    <a:pt x="102" y="67"/>
                  </a:cubicBezTo>
                  <a:cubicBezTo>
                    <a:pt x="103" y="66"/>
                    <a:pt x="104" y="66"/>
                    <a:pt x="105" y="65"/>
                  </a:cubicBezTo>
                  <a:close/>
                  <a:moveTo>
                    <a:pt x="99" y="71"/>
                  </a:moveTo>
                  <a:cubicBezTo>
                    <a:pt x="99" y="71"/>
                    <a:pt x="99" y="70"/>
                    <a:pt x="100" y="70"/>
                  </a:cubicBezTo>
                  <a:cubicBezTo>
                    <a:pt x="102" y="70"/>
                    <a:pt x="104" y="69"/>
                    <a:pt x="106" y="69"/>
                  </a:cubicBezTo>
                  <a:cubicBezTo>
                    <a:pt x="110" y="67"/>
                    <a:pt x="115" y="66"/>
                    <a:pt x="120" y="65"/>
                  </a:cubicBezTo>
                  <a:cubicBezTo>
                    <a:pt x="125" y="64"/>
                    <a:pt x="130" y="62"/>
                    <a:pt x="135" y="61"/>
                  </a:cubicBezTo>
                  <a:cubicBezTo>
                    <a:pt x="140" y="60"/>
                    <a:pt x="145" y="60"/>
                    <a:pt x="149" y="58"/>
                  </a:cubicBezTo>
                  <a:cubicBezTo>
                    <a:pt x="133" y="66"/>
                    <a:pt x="114" y="65"/>
                    <a:pt x="98" y="72"/>
                  </a:cubicBezTo>
                  <a:cubicBezTo>
                    <a:pt x="98" y="72"/>
                    <a:pt x="99" y="71"/>
                    <a:pt x="99" y="71"/>
                  </a:cubicBezTo>
                  <a:close/>
                  <a:moveTo>
                    <a:pt x="96" y="75"/>
                  </a:moveTo>
                  <a:cubicBezTo>
                    <a:pt x="99" y="75"/>
                    <a:pt x="101" y="74"/>
                    <a:pt x="104" y="73"/>
                  </a:cubicBezTo>
                  <a:cubicBezTo>
                    <a:pt x="109" y="72"/>
                    <a:pt x="113" y="70"/>
                    <a:pt x="118" y="69"/>
                  </a:cubicBezTo>
                  <a:cubicBezTo>
                    <a:pt x="131" y="67"/>
                    <a:pt x="143" y="63"/>
                    <a:pt x="155" y="61"/>
                  </a:cubicBezTo>
                  <a:cubicBezTo>
                    <a:pt x="156" y="62"/>
                    <a:pt x="156" y="63"/>
                    <a:pt x="157" y="63"/>
                  </a:cubicBezTo>
                  <a:cubicBezTo>
                    <a:pt x="157" y="63"/>
                    <a:pt x="157" y="63"/>
                    <a:pt x="157" y="63"/>
                  </a:cubicBezTo>
                  <a:cubicBezTo>
                    <a:pt x="146" y="65"/>
                    <a:pt x="136" y="68"/>
                    <a:pt x="125" y="70"/>
                  </a:cubicBezTo>
                  <a:cubicBezTo>
                    <a:pt x="115" y="73"/>
                    <a:pt x="105" y="76"/>
                    <a:pt x="94" y="78"/>
                  </a:cubicBezTo>
                  <a:cubicBezTo>
                    <a:pt x="95" y="77"/>
                    <a:pt x="96" y="76"/>
                    <a:pt x="96" y="75"/>
                  </a:cubicBezTo>
                  <a:close/>
                  <a:moveTo>
                    <a:pt x="172" y="47"/>
                  </a:moveTo>
                  <a:cubicBezTo>
                    <a:pt x="172" y="46"/>
                    <a:pt x="171" y="46"/>
                    <a:pt x="171" y="46"/>
                  </a:cubicBezTo>
                  <a:cubicBezTo>
                    <a:pt x="171" y="46"/>
                    <a:pt x="171" y="46"/>
                    <a:pt x="171" y="45"/>
                  </a:cubicBezTo>
                  <a:cubicBezTo>
                    <a:pt x="174" y="43"/>
                    <a:pt x="178" y="41"/>
                    <a:pt x="181" y="39"/>
                  </a:cubicBezTo>
                  <a:cubicBezTo>
                    <a:pt x="181" y="40"/>
                    <a:pt x="180" y="40"/>
                    <a:pt x="180" y="40"/>
                  </a:cubicBezTo>
                  <a:cubicBezTo>
                    <a:pt x="177" y="43"/>
                    <a:pt x="174" y="45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lose/>
                  <a:moveTo>
                    <a:pt x="172" y="47"/>
                  </a:moveTo>
                  <a:cubicBezTo>
                    <a:pt x="175" y="46"/>
                    <a:pt x="179" y="44"/>
                    <a:pt x="182" y="43"/>
                  </a:cubicBezTo>
                  <a:cubicBezTo>
                    <a:pt x="179" y="44"/>
                    <a:pt x="175" y="47"/>
                    <a:pt x="173" y="49"/>
                  </a:cubicBezTo>
                  <a:cubicBezTo>
                    <a:pt x="173" y="48"/>
                    <a:pt x="172" y="48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lose/>
                  <a:moveTo>
                    <a:pt x="183" y="44"/>
                  </a:moveTo>
                  <a:cubicBezTo>
                    <a:pt x="184" y="43"/>
                    <a:pt x="186" y="43"/>
                    <a:pt x="187" y="42"/>
                  </a:cubicBezTo>
                  <a:cubicBezTo>
                    <a:pt x="188" y="41"/>
                    <a:pt x="194" y="38"/>
                    <a:pt x="192" y="40"/>
                  </a:cubicBezTo>
                  <a:cubicBezTo>
                    <a:pt x="190" y="43"/>
                    <a:pt x="186" y="44"/>
                    <a:pt x="183" y="46"/>
                  </a:cubicBezTo>
                  <a:cubicBezTo>
                    <a:pt x="180" y="48"/>
                    <a:pt x="177" y="50"/>
                    <a:pt x="175" y="53"/>
                  </a:cubicBezTo>
                  <a:cubicBezTo>
                    <a:pt x="174" y="52"/>
                    <a:pt x="174" y="51"/>
                    <a:pt x="173" y="50"/>
                  </a:cubicBezTo>
                  <a:cubicBezTo>
                    <a:pt x="176" y="48"/>
                    <a:pt x="179" y="46"/>
                    <a:pt x="183" y="44"/>
                  </a:cubicBezTo>
                  <a:close/>
                  <a:moveTo>
                    <a:pt x="175" y="53"/>
                  </a:moveTo>
                  <a:cubicBezTo>
                    <a:pt x="180" y="51"/>
                    <a:pt x="184" y="48"/>
                    <a:pt x="189" y="46"/>
                  </a:cubicBezTo>
                  <a:cubicBezTo>
                    <a:pt x="191" y="45"/>
                    <a:pt x="194" y="44"/>
                    <a:pt x="196" y="43"/>
                  </a:cubicBezTo>
                  <a:cubicBezTo>
                    <a:pt x="194" y="43"/>
                    <a:pt x="192" y="46"/>
                    <a:pt x="190" y="47"/>
                  </a:cubicBezTo>
                  <a:cubicBezTo>
                    <a:pt x="187" y="49"/>
                    <a:pt x="185" y="51"/>
                    <a:pt x="182" y="53"/>
                  </a:cubicBezTo>
                  <a:cubicBezTo>
                    <a:pt x="180" y="54"/>
                    <a:pt x="178" y="55"/>
                    <a:pt x="176" y="56"/>
                  </a:cubicBezTo>
                  <a:cubicBezTo>
                    <a:pt x="176" y="56"/>
                    <a:pt x="176" y="55"/>
                    <a:pt x="176" y="55"/>
                  </a:cubicBezTo>
                  <a:cubicBezTo>
                    <a:pt x="176" y="55"/>
                    <a:pt x="175" y="54"/>
                    <a:pt x="175" y="54"/>
                  </a:cubicBezTo>
                  <a:cubicBezTo>
                    <a:pt x="175" y="53"/>
                    <a:pt x="175" y="53"/>
                    <a:pt x="175" y="53"/>
                  </a:cubicBezTo>
                  <a:close/>
                  <a:moveTo>
                    <a:pt x="177" y="56"/>
                  </a:moveTo>
                  <a:cubicBezTo>
                    <a:pt x="178" y="56"/>
                    <a:pt x="178" y="56"/>
                    <a:pt x="179" y="55"/>
                  </a:cubicBezTo>
                  <a:cubicBezTo>
                    <a:pt x="180" y="55"/>
                    <a:pt x="181" y="54"/>
                    <a:pt x="182" y="53"/>
                  </a:cubicBezTo>
                  <a:cubicBezTo>
                    <a:pt x="185" y="52"/>
                    <a:pt x="187" y="50"/>
                    <a:pt x="190" y="49"/>
                  </a:cubicBezTo>
                  <a:cubicBezTo>
                    <a:pt x="192" y="48"/>
                    <a:pt x="195" y="47"/>
                    <a:pt x="197" y="46"/>
                  </a:cubicBezTo>
                  <a:cubicBezTo>
                    <a:pt x="199" y="45"/>
                    <a:pt x="199" y="45"/>
                    <a:pt x="197" y="47"/>
                  </a:cubicBezTo>
                  <a:cubicBezTo>
                    <a:pt x="195" y="48"/>
                    <a:pt x="194" y="49"/>
                    <a:pt x="192" y="50"/>
                  </a:cubicBezTo>
                  <a:cubicBezTo>
                    <a:pt x="191" y="51"/>
                    <a:pt x="190" y="52"/>
                    <a:pt x="188" y="53"/>
                  </a:cubicBezTo>
                  <a:cubicBezTo>
                    <a:pt x="187" y="53"/>
                    <a:pt x="186" y="54"/>
                    <a:pt x="186" y="55"/>
                  </a:cubicBezTo>
                  <a:cubicBezTo>
                    <a:pt x="185" y="55"/>
                    <a:pt x="184" y="55"/>
                    <a:pt x="184" y="55"/>
                  </a:cubicBezTo>
                  <a:cubicBezTo>
                    <a:pt x="181" y="56"/>
                    <a:pt x="179" y="59"/>
                    <a:pt x="177" y="56"/>
                  </a:cubicBezTo>
                  <a:cubicBezTo>
                    <a:pt x="177" y="56"/>
                    <a:pt x="177" y="56"/>
                    <a:pt x="177" y="56"/>
                  </a:cubicBezTo>
                  <a:close/>
                  <a:moveTo>
                    <a:pt x="188" y="54"/>
                  </a:moveTo>
                  <a:cubicBezTo>
                    <a:pt x="188" y="54"/>
                    <a:pt x="188" y="54"/>
                    <a:pt x="188" y="54"/>
                  </a:cubicBezTo>
                  <a:cubicBezTo>
                    <a:pt x="189" y="54"/>
                    <a:pt x="190" y="53"/>
                    <a:pt x="191" y="53"/>
                  </a:cubicBezTo>
                  <a:cubicBezTo>
                    <a:pt x="193" y="52"/>
                    <a:pt x="195" y="51"/>
                    <a:pt x="197" y="50"/>
                  </a:cubicBezTo>
                  <a:cubicBezTo>
                    <a:pt x="198" y="49"/>
                    <a:pt x="206" y="45"/>
                    <a:pt x="202" y="49"/>
                  </a:cubicBezTo>
                  <a:cubicBezTo>
                    <a:pt x="199" y="52"/>
                    <a:pt x="196" y="54"/>
                    <a:pt x="192" y="56"/>
                  </a:cubicBezTo>
                  <a:cubicBezTo>
                    <a:pt x="190" y="55"/>
                    <a:pt x="188" y="55"/>
                    <a:pt x="187" y="55"/>
                  </a:cubicBezTo>
                  <a:cubicBezTo>
                    <a:pt x="187" y="55"/>
                    <a:pt x="187" y="54"/>
                    <a:pt x="188" y="54"/>
                  </a:cubicBezTo>
                  <a:close/>
                  <a:moveTo>
                    <a:pt x="203" y="52"/>
                  </a:moveTo>
                  <a:cubicBezTo>
                    <a:pt x="208" y="50"/>
                    <a:pt x="204" y="53"/>
                    <a:pt x="202" y="54"/>
                  </a:cubicBezTo>
                  <a:cubicBezTo>
                    <a:pt x="200" y="56"/>
                    <a:pt x="198" y="57"/>
                    <a:pt x="196" y="58"/>
                  </a:cubicBezTo>
                  <a:cubicBezTo>
                    <a:pt x="195" y="58"/>
                    <a:pt x="195" y="57"/>
                    <a:pt x="194" y="57"/>
                  </a:cubicBezTo>
                  <a:cubicBezTo>
                    <a:pt x="197" y="55"/>
                    <a:pt x="200" y="54"/>
                    <a:pt x="203" y="52"/>
                  </a:cubicBezTo>
                  <a:close/>
                  <a:moveTo>
                    <a:pt x="197" y="59"/>
                  </a:moveTo>
                  <a:cubicBezTo>
                    <a:pt x="201" y="58"/>
                    <a:pt x="206" y="57"/>
                    <a:pt x="209" y="54"/>
                  </a:cubicBezTo>
                  <a:cubicBezTo>
                    <a:pt x="206" y="57"/>
                    <a:pt x="203" y="59"/>
                    <a:pt x="200" y="61"/>
                  </a:cubicBezTo>
                  <a:cubicBezTo>
                    <a:pt x="199" y="60"/>
                    <a:pt x="198" y="60"/>
                    <a:pt x="197" y="59"/>
                  </a:cubicBezTo>
                  <a:close/>
                  <a:moveTo>
                    <a:pt x="202" y="66"/>
                  </a:moveTo>
                  <a:cubicBezTo>
                    <a:pt x="202" y="65"/>
                    <a:pt x="202" y="65"/>
                    <a:pt x="202" y="64"/>
                  </a:cubicBezTo>
                  <a:cubicBezTo>
                    <a:pt x="204" y="64"/>
                    <a:pt x="207" y="63"/>
                    <a:pt x="209" y="62"/>
                  </a:cubicBezTo>
                  <a:cubicBezTo>
                    <a:pt x="207" y="63"/>
                    <a:pt x="204" y="64"/>
                    <a:pt x="202" y="66"/>
                  </a:cubicBezTo>
                  <a:close/>
                  <a:moveTo>
                    <a:pt x="195" y="71"/>
                  </a:moveTo>
                  <a:cubicBezTo>
                    <a:pt x="195" y="71"/>
                    <a:pt x="195" y="71"/>
                    <a:pt x="196" y="71"/>
                  </a:cubicBezTo>
                  <a:cubicBezTo>
                    <a:pt x="195" y="71"/>
                    <a:pt x="195" y="71"/>
                    <a:pt x="194" y="71"/>
                  </a:cubicBezTo>
                  <a:cubicBezTo>
                    <a:pt x="194" y="71"/>
                    <a:pt x="194" y="71"/>
                    <a:pt x="195" y="71"/>
                  </a:cubicBezTo>
                  <a:close/>
                  <a:moveTo>
                    <a:pt x="192" y="69"/>
                  </a:moveTo>
                  <a:cubicBezTo>
                    <a:pt x="192" y="69"/>
                    <a:pt x="193" y="69"/>
                    <a:pt x="193" y="69"/>
                  </a:cubicBezTo>
                  <a:cubicBezTo>
                    <a:pt x="192" y="70"/>
                    <a:pt x="192" y="70"/>
                    <a:pt x="192" y="69"/>
                  </a:cubicBezTo>
                  <a:close/>
                  <a:moveTo>
                    <a:pt x="190" y="67"/>
                  </a:moveTo>
                  <a:cubicBezTo>
                    <a:pt x="190" y="67"/>
                    <a:pt x="191" y="67"/>
                    <a:pt x="191" y="68"/>
                  </a:cubicBezTo>
                  <a:cubicBezTo>
                    <a:pt x="190" y="68"/>
                    <a:pt x="188" y="69"/>
                    <a:pt x="190" y="67"/>
                  </a:cubicBezTo>
                  <a:cubicBezTo>
                    <a:pt x="190" y="67"/>
                    <a:pt x="190" y="67"/>
                    <a:pt x="190" y="67"/>
                  </a:cubicBezTo>
                  <a:close/>
                  <a:moveTo>
                    <a:pt x="189" y="67"/>
                  </a:moveTo>
                  <a:cubicBezTo>
                    <a:pt x="188" y="67"/>
                    <a:pt x="188" y="67"/>
                    <a:pt x="187" y="67"/>
                  </a:cubicBezTo>
                  <a:cubicBezTo>
                    <a:pt x="187" y="67"/>
                    <a:pt x="187" y="66"/>
                    <a:pt x="187" y="65"/>
                  </a:cubicBezTo>
                  <a:cubicBezTo>
                    <a:pt x="188" y="65"/>
                    <a:pt x="189" y="66"/>
                    <a:pt x="189" y="66"/>
                  </a:cubicBezTo>
                  <a:cubicBezTo>
                    <a:pt x="189" y="66"/>
                    <a:pt x="189" y="66"/>
                    <a:pt x="190" y="67"/>
                  </a:cubicBezTo>
                  <a:cubicBezTo>
                    <a:pt x="189" y="67"/>
                    <a:pt x="189" y="67"/>
                    <a:pt x="189" y="67"/>
                  </a:cubicBezTo>
                  <a:close/>
                  <a:moveTo>
                    <a:pt x="186" y="68"/>
                  </a:moveTo>
                  <a:cubicBezTo>
                    <a:pt x="188" y="68"/>
                    <a:pt x="189" y="67"/>
                    <a:pt x="187" y="68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7" y="68"/>
                    <a:pt x="187" y="68"/>
                    <a:pt x="186" y="68"/>
                  </a:cubicBezTo>
                  <a:cubicBezTo>
                    <a:pt x="186" y="68"/>
                    <a:pt x="186" y="68"/>
                    <a:pt x="186" y="68"/>
                  </a:cubicBezTo>
                  <a:close/>
                  <a:moveTo>
                    <a:pt x="190" y="70"/>
                  </a:moveTo>
                  <a:cubicBezTo>
                    <a:pt x="190" y="70"/>
                    <a:pt x="190" y="70"/>
                    <a:pt x="190" y="70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89" y="70"/>
                    <a:pt x="189" y="69"/>
                    <a:pt x="188" y="69"/>
                  </a:cubicBezTo>
                  <a:cubicBezTo>
                    <a:pt x="189" y="69"/>
                    <a:pt x="191" y="69"/>
                    <a:pt x="190" y="70"/>
                  </a:cubicBezTo>
                  <a:close/>
                  <a:moveTo>
                    <a:pt x="193" y="71"/>
                  </a:moveTo>
                  <a:cubicBezTo>
                    <a:pt x="192" y="71"/>
                    <a:pt x="192" y="71"/>
                    <a:pt x="191" y="70"/>
                  </a:cubicBezTo>
                  <a:cubicBezTo>
                    <a:pt x="193" y="70"/>
                    <a:pt x="194" y="69"/>
                    <a:pt x="193" y="71"/>
                  </a:cubicBezTo>
                  <a:close/>
                  <a:moveTo>
                    <a:pt x="218" y="64"/>
                  </a:moveTo>
                  <a:cubicBezTo>
                    <a:pt x="215" y="65"/>
                    <a:pt x="211" y="68"/>
                    <a:pt x="207" y="70"/>
                  </a:cubicBezTo>
                  <a:cubicBezTo>
                    <a:pt x="204" y="71"/>
                    <a:pt x="200" y="73"/>
                    <a:pt x="196" y="75"/>
                  </a:cubicBezTo>
                  <a:cubicBezTo>
                    <a:pt x="196" y="74"/>
                    <a:pt x="195" y="73"/>
                    <a:pt x="194" y="72"/>
                  </a:cubicBezTo>
                  <a:cubicBezTo>
                    <a:pt x="202" y="71"/>
                    <a:pt x="210" y="67"/>
                    <a:pt x="218" y="64"/>
                  </a:cubicBezTo>
                  <a:close/>
                  <a:moveTo>
                    <a:pt x="197" y="76"/>
                  </a:moveTo>
                  <a:cubicBezTo>
                    <a:pt x="202" y="74"/>
                    <a:pt x="206" y="72"/>
                    <a:pt x="211" y="70"/>
                  </a:cubicBezTo>
                  <a:cubicBezTo>
                    <a:pt x="214" y="69"/>
                    <a:pt x="216" y="69"/>
                    <a:pt x="219" y="68"/>
                  </a:cubicBezTo>
                  <a:cubicBezTo>
                    <a:pt x="217" y="68"/>
                    <a:pt x="214" y="70"/>
                    <a:pt x="212" y="71"/>
                  </a:cubicBezTo>
                  <a:cubicBezTo>
                    <a:pt x="208" y="74"/>
                    <a:pt x="203" y="76"/>
                    <a:pt x="199" y="78"/>
                  </a:cubicBezTo>
                  <a:cubicBezTo>
                    <a:pt x="198" y="78"/>
                    <a:pt x="198" y="78"/>
                    <a:pt x="197" y="78"/>
                  </a:cubicBezTo>
                  <a:cubicBezTo>
                    <a:pt x="197" y="78"/>
                    <a:pt x="197" y="78"/>
                    <a:pt x="197" y="78"/>
                  </a:cubicBezTo>
                  <a:cubicBezTo>
                    <a:pt x="197" y="77"/>
                    <a:pt x="197" y="77"/>
                    <a:pt x="197" y="76"/>
                  </a:cubicBezTo>
                  <a:close/>
                  <a:moveTo>
                    <a:pt x="187" y="82"/>
                  </a:moveTo>
                  <a:cubicBezTo>
                    <a:pt x="188" y="82"/>
                    <a:pt x="188" y="82"/>
                    <a:pt x="188" y="82"/>
                  </a:cubicBezTo>
                  <a:cubicBezTo>
                    <a:pt x="179" y="86"/>
                    <a:pt x="170" y="88"/>
                    <a:pt x="161" y="91"/>
                  </a:cubicBezTo>
                  <a:cubicBezTo>
                    <a:pt x="165" y="90"/>
                    <a:pt x="170" y="88"/>
                    <a:pt x="174" y="87"/>
                  </a:cubicBezTo>
                  <a:cubicBezTo>
                    <a:pt x="176" y="86"/>
                    <a:pt x="179" y="85"/>
                    <a:pt x="182" y="84"/>
                  </a:cubicBezTo>
                  <a:cubicBezTo>
                    <a:pt x="183" y="83"/>
                    <a:pt x="185" y="82"/>
                    <a:pt x="187" y="82"/>
                  </a:cubicBezTo>
                  <a:cubicBezTo>
                    <a:pt x="187" y="82"/>
                    <a:pt x="187" y="82"/>
                    <a:pt x="187" y="82"/>
                  </a:cubicBezTo>
                  <a:close/>
                  <a:moveTo>
                    <a:pt x="173" y="86"/>
                  </a:moveTo>
                  <a:cubicBezTo>
                    <a:pt x="166" y="89"/>
                    <a:pt x="158" y="91"/>
                    <a:pt x="150" y="94"/>
                  </a:cubicBezTo>
                  <a:cubicBezTo>
                    <a:pt x="142" y="96"/>
                    <a:pt x="134" y="98"/>
                    <a:pt x="126" y="101"/>
                  </a:cubicBezTo>
                  <a:cubicBezTo>
                    <a:pt x="123" y="102"/>
                    <a:pt x="118" y="102"/>
                    <a:pt x="116" y="103"/>
                  </a:cubicBezTo>
                  <a:cubicBezTo>
                    <a:pt x="120" y="101"/>
                    <a:pt x="124" y="100"/>
                    <a:pt x="128" y="99"/>
                  </a:cubicBezTo>
                  <a:cubicBezTo>
                    <a:pt x="134" y="97"/>
                    <a:pt x="139" y="95"/>
                    <a:pt x="145" y="93"/>
                  </a:cubicBezTo>
                  <a:cubicBezTo>
                    <a:pt x="158" y="89"/>
                    <a:pt x="171" y="85"/>
                    <a:pt x="184" y="80"/>
                  </a:cubicBezTo>
                  <a:cubicBezTo>
                    <a:pt x="184" y="80"/>
                    <a:pt x="184" y="80"/>
                    <a:pt x="184" y="80"/>
                  </a:cubicBezTo>
                  <a:cubicBezTo>
                    <a:pt x="185" y="80"/>
                    <a:pt x="186" y="81"/>
                    <a:pt x="187" y="81"/>
                  </a:cubicBezTo>
                  <a:cubicBezTo>
                    <a:pt x="182" y="82"/>
                    <a:pt x="178" y="84"/>
                    <a:pt x="173" y="86"/>
                  </a:cubicBezTo>
                  <a:close/>
                  <a:moveTo>
                    <a:pt x="157" y="88"/>
                  </a:moveTo>
                  <a:cubicBezTo>
                    <a:pt x="162" y="87"/>
                    <a:pt x="167" y="85"/>
                    <a:pt x="171" y="83"/>
                  </a:cubicBezTo>
                  <a:cubicBezTo>
                    <a:pt x="175" y="82"/>
                    <a:pt x="178" y="81"/>
                    <a:pt x="182" y="80"/>
                  </a:cubicBezTo>
                  <a:cubicBezTo>
                    <a:pt x="178" y="81"/>
                    <a:pt x="174" y="83"/>
                    <a:pt x="171" y="84"/>
                  </a:cubicBezTo>
                  <a:cubicBezTo>
                    <a:pt x="166" y="86"/>
                    <a:pt x="162" y="87"/>
                    <a:pt x="157" y="88"/>
                  </a:cubicBezTo>
                  <a:close/>
                  <a:moveTo>
                    <a:pt x="166" y="85"/>
                  </a:moveTo>
                  <a:cubicBezTo>
                    <a:pt x="159" y="87"/>
                    <a:pt x="152" y="89"/>
                    <a:pt x="145" y="91"/>
                  </a:cubicBezTo>
                  <a:cubicBezTo>
                    <a:pt x="145" y="92"/>
                    <a:pt x="144" y="92"/>
                    <a:pt x="144" y="92"/>
                  </a:cubicBezTo>
                  <a:cubicBezTo>
                    <a:pt x="136" y="94"/>
                    <a:pt x="129" y="96"/>
                    <a:pt x="122" y="99"/>
                  </a:cubicBezTo>
                  <a:cubicBezTo>
                    <a:pt x="118" y="100"/>
                    <a:pt x="114" y="101"/>
                    <a:pt x="110" y="102"/>
                  </a:cubicBezTo>
                  <a:cubicBezTo>
                    <a:pt x="108" y="103"/>
                    <a:pt x="113" y="101"/>
                    <a:pt x="113" y="101"/>
                  </a:cubicBezTo>
                  <a:cubicBezTo>
                    <a:pt x="114" y="101"/>
                    <a:pt x="116" y="100"/>
                    <a:pt x="118" y="100"/>
                  </a:cubicBezTo>
                  <a:cubicBezTo>
                    <a:pt x="133" y="94"/>
                    <a:pt x="148" y="88"/>
                    <a:pt x="164" y="82"/>
                  </a:cubicBezTo>
                  <a:cubicBezTo>
                    <a:pt x="167" y="81"/>
                    <a:pt x="170" y="80"/>
                    <a:pt x="173" y="79"/>
                  </a:cubicBezTo>
                  <a:cubicBezTo>
                    <a:pt x="173" y="79"/>
                    <a:pt x="174" y="79"/>
                    <a:pt x="174" y="79"/>
                  </a:cubicBezTo>
                  <a:cubicBezTo>
                    <a:pt x="174" y="79"/>
                    <a:pt x="175" y="79"/>
                    <a:pt x="175" y="78"/>
                  </a:cubicBezTo>
                  <a:cubicBezTo>
                    <a:pt x="175" y="78"/>
                    <a:pt x="176" y="78"/>
                    <a:pt x="176" y="78"/>
                  </a:cubicBezTo>
                  <a:cubicBezTo>
                    <a:pt x="177" y="78"/>
                    <a:pt x="178" y="78"/>
                    <a:pt x="179" y="78"/>
                  </a:cubicBezTo>
                  <a:cubicBezTo>
                    <a:pt x="180" y="78"/>
                    <a:pt x="181" y="79"/>
                    <a:pt x="182" y="79"/>
                  </a:cubicBezTo>
                  <a:cubicBezTo>
                    <a:pt x="176" y="80"/>
                    <a:pt x="171" y="83"/>
                    <a:pt x="166" y="85"/>
                  </a:cubicBezTo>
                  <a:close/>
                  <a:moveTo>
                    <a:pt x="176" y="77"/>
                  </a:moveTo>
                  <a:cubicBezTo>
                    <a:pt x="175" y="78"/>
                    <a:pt x="174" y="78"/>
                    <a:pt x="173" y="78"/>
                  </a:cubicBezTo>
                  <a:cubicBezTo>
                    <a:pt x="165" y="79"/>
                    <a:pt x="158" y="82"/>
                    <a:pt x="150" y="85"/>
                  </a:cubicBezTo>
                  <a:cubicBezTo>
                    <a:pt x="144" y="87"/>
                    <a:pt x="137" y="89"/>
                    <a:pt x="131" y="91"/>
                  </a:cubicBezTo>
                  <a:cubicBezTo>
                    <a:pt x="134" y="90"/>
                    <a:pt x="137" y="89"/>
                    <a:pt x="139" y="88"/>
                  </a:cubicBezTo>
                  <a:cubicBezTo>
                    <a:pt x="151" y="85"/>
                    <a:pt x="162" y="80"/>
                    <a:pt x="173" y="75"/>
                  </a:cubicBezTo>
                  <a:cubicBezTo>
                    <a:pt x="174" y="76"/>
                    <a:pt x="176" y="77"/>
                    <a:pt x="177" y="77"/>
                  </a:cubicBezTo>
                  <a:cubicBezTo>
                    <a:pt x="177" y="77"/>
                    <a:pt x="177" y="77"/>
                    <a:pt x="176" y="77"/>
                  </a:cubicBezTo>
                  <a:close/>
                  <a:moveTo>
                    <a:pt x="137" y="85"/>
                  </a:moveTo>
                  <a:cubicBezTo>
                    <a:pt x="131" y="87"/>
                    <a:pt x="124" y="89"/>
                    <a:pt x="118" y="91"/>
                  </a:cubicBezTo>
                  <a:cubicBezTo>
                    <a:pt x="112" y="92"/>
                    <a:pt x="106" y="95"/>
                    <a:pt x="100" y="97"/>
                  </a:cubicBezTo>
                  <a:cubicBezTo>
                    <a:pt x="98" y="97"/>
                    <a:pt x="94" y="99"/>
                    <a:pt x="101" y="96"/>
                  </a:cubicBezTo>
                  <a:cubicBezTo>
                    <a:pt x="104" y="95"/>
                    <a:pt x="107" y="94"/>
                    <a:pt x="110" y="93"/>
                  </a:cubicBezTo>
                  <a:cubicBezTo>
                    <a:pt x="116" y="91"/>
                    <a:pt x="122" y="89"/>
                    <a:pt x="129" y="87"/>
                  </a:cubicBezTo>
                  <a:cubicBezTo>
                    <a:pt x="141" y="82"/>
                    <a:pt x="154" y="76"/>
                    <a:pt x="167" y="72"/>
                  </a:cubicBezTo>
                  <a:cubicBezTo>
                    <a:pt x="168" y="73"/>
                    <a:pt x="170" y="74"/>
                    <a:pt x="172" y="75"/>
                  </a:cubicBezTo>
                  <a:cubicBezTo>
                    <a:pt x="161" y="79"/>
                    <a:pt x="149" y="81"/>
                    <a:pt x="137" y="85"/>
                  </a:cubicBezTo>
                  <a:close/>
                  <a:moveTo>
                    <a:pt x="131" y="82"/>
                  </a:moveTo>
                  <a:cubicBezTo>
                    <a:pt x="119" y="85"/>
                    <a:pt x="108" y="90"/>
                    <a:pt x="96" y="93"/>
                  </a:cubicBezTo>
                  <a:cubicBezTo>
                    <a:pt x="90" y="94"/>
                    <a:pt x="100" y="91"/>
                    <a:pt x="101" y="91"/>
                  </a:cubicBezTo>
                  <a:cubicBezTo>
                    <a:pt x="104" y="90"/>
                    <a:pt x="107" y="89"/>
                    <a:pt x="110" y="88"/>
                  </a:cubicBezTo>
                  <a:cubicBezTo>
                    <a:pt x="116" y="87"/>
                    <a:pt x="122" y="84"/>
                    <a:pt x="128" y="82"/>
                  </a:cubicBezTo>
                  <a:cubicBezTo>
                    <a:pt x="140" y="78"/>
                    <a:pt x="152" y="75"/>
                    <a:pt x="163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4" y="70"/>
                    <a:pt x="164" y="70"/>
                    <a:pt x="165" y="71"/>
                  </a:cubicBezTo>
                  <a:cubicBezTo>
                    <a:pt x="165" y="71"/>
                    <a:pt x="165" y="71"/>
                    <a:pt x="166" y="71"/>
                  </a:cubicBezTo>
                  <a:cubicBezTo>
                    <a:pt x="154" y="75"/>
                    <a:pt x="142" y="78"/>
                    <a:pt x="131" y="82"/>
                  </a:cubicBezTo>
                  <a:close/>
                  <a:moveTo>
                    <a:pt x="162" y="69"/>
                  </a:moveTo>
                  <a:cubicBezTo>
                    <a:pt x="151" y="71"/>
                    <a:pt x="139" y="75"/>
                    <a:pt x="128" y="79"/>
                  </a:cubicBezTo>
                  <a:cubicBezTo>
                    <a:pt x="126" y="79"/>
                    <a:pt x="124" y="80"/>
                    <a:pt x="122" y="80"/>
                  </a:cubicBezTo>
                  <a:cubicBezTo>
                    <a:pt x="123" y="80"/>
                    <a:pt x="125" y="79"/>
                    <a:pt x="126" y="79"/>
                  </a:cubicBezTo>
                  <a:cubicBezTo>
                    <a:pt x="138" y="75"/>
                    <a:pt x="149" y="72"/>
                    <a:pt x="160" y="67"/>
                  </a:cubicBezTo>
                  <a:cubicBezTo>
                    <a:pt x="160" y="67"/>
                    <a:pt x="160" y="66"/>
                    <a:pt x="160" y="66"/>
                  </a:cubicBezTo>
                  <a:cubicBezTo>
                    <a:pt x="148" y="68"/>
                    <a:pt x="138" y="72"/>
                    <a:pt x="127" y="75"/>
                  </a:cubicBezTo>
                  <a:cubicBezTo>
                    <a:pt x="121" y="77"/>
                    <a:pt x="115" y="78"/>
                    <a:pt x="108" y="80"/>
                  </a:cubicBezTo>
                  <a:cubicBezTo>
                    <a:pt x="103" y="81"/>
                    <a:pt x="97" y="82"/>
                    <a:pt x="92" y="85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102" y="79"/>
                    <a:pt x="114" y="78"/>
                    <a:pt x="124" y="74"/>
                  </a:cubicBezTo>
                  <a:cubicBezTo>
                    <a:pt x="130" y="72"/>
                    <a:pt x="136" y="70"/>
                    <a:pt x="142" y="68"/>
                  </a:cubicBezTo>
                  <a:cubicBezTo>
                    <a:pt x="147" y="67"/>
                    <a:pt x="152" y="66"/>
                    <a:pt x="157" y="64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59" y="66"/>
                    <a:pt x="161" y="67"/>
                    <a:pt x="162" y="69"/>
                  </a:cubicBezTo>
                  <a:cubicBezTo>
                    <a:pt x="162" y="69"/>
                    <a:pt x="162" y="69"/>
                    <a:pt x="162" y="69"/>
                  </a:cubicBezTo>
                  <a:close/>
                  <a:moveTo>
                    <a:pt x="92" y="85"/>
                  </a:moveTo>
                  <a:cubicBezTo>
                    <a:pt x="103" y="82"/>
                    <a:pt x="114" y="79"/>
                    <a:pt x="125" y="76"/>
                  </a:cubicBezTo>
                  <a:cubicBezTo>
                    <a:pt x="131" y="75"/>
                    <a:pt x="137" y="73"/>
                    <a:pt x="143" y="71"/>
                  </a:cubicBezTo>
                  <a:cubicBezTo>
                    <a:pt x="147" y="69"/>
                    <a:pt x="154" y="69"/>
                    <a:pt x="158" y="67"/>
                  </a:cubicBezTo>
                  <a:cubicBezTo>
                    <a:pt x="147" y="72"/>
                    <a:pt x="135" y="75"/>
                    <a:pt x="124" y="79"/>
                  </a:cubicBezTo>
                  <a:cubicBezTo>
                    <a:pt x="114" y="82"/>
                    <a:pt x="104" y="85"/>
                    <a:pt x="93" y="88"/>
                  </a:cubicBezTo>
                  <a:cubicBezTo>
                    <a:pt x="92" y="88"/>
                    <a:pt x="92" y="88"/>
                    <a:pt x="92" y="89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92" y="88"/>
                    <a:pt x="92" y="87"/>
                    <a:pt x="92" y="85"/>
                  </a:cubicBezTo>
                  <a:close/>
                  <a:moveTo>
                    <a:pt x="94" y="79"/>
                  </a:moveTo>
                  <a:cubicBezTo>
                    <a:pt x="105" y="77"/>
                    <a:pt x="115" y="74"/>
                    <a:pt x="125" y="71"/>
                  </a:cubicBezTo>
                  <a:cubicBezTo>
                    <a:pt x="131" y="70"/>
                    <a:pt x="137" y="68"/>
                    <a:pt x="143" y="67"/>
                  </a:cubicBezTo>
                  <a:cubicBezTo>
                    <a:pt x="145" y="67"/>
                    <a:pt x="147" y="66"/>
                    <a:pt x="149" y="66"/>
                  </a:cubicBezTo>
                  <a:cubicBezTo>
                    <a:pt x="145" y="67"/>
                    <a:pt x="140" y="68"/>
                    <a:pt x="136" y="69"/>
                  </a:cubicBezTo>
                  <a:cubicBezTo>
                    <a:pt x="130" y="71"/>
                    <a:pt x="124" y="73"/>
                    <a:pt x="118" y="75"/>
                  </a:cubicBezTo>
                  <a:cubicBezTo>
                    <a:pt x="109" y="78"/>
                    <a:pt x="100" y="80"/>
                    <a:pt x="92" y="84"/>
                  </a:cubicBezTo>
                  <a:cubicBezTo>
                    <a:pt x="93" y="82"/>
                    <a:pt x="93" y="80"/>
                    <a:pt x="94" y="79"/>
                  </a:cubicBezTo>
                  <a:close/>
                  <a:moveTo>
                    <a:pt x="126" y="80"/>
                  </a:moveTo>
                  <a:cubicBezTo>
                    <a:pt x="132" y="78"/>
                    <a:pt x="137" y="77"/>
                    <a:pt x="143" y="75"/>
                  </a:cubicBezTo>
                  <a:cubicBezTo>
                    <a:pt x="149" y="73"/>
                    <a:pt x="156" y="72"/>
                    <a:pt x="161" y="70"/>
                  </a:cubicBezTo>
                  <a:cubicBezTo>
                    <a:pt x="149" y="75"/>
                    <a:pt x="136" y="78"/>
                    <a:pt x="124" y="82"/>
                  </a:cubicBezTo>
                  <a:cubicBezTo>
                    <a:pt x="119" y="84"/>
                    <a:pt x="113" y="86"/>
                    <a:pt x="108" y="88"/>
                  </a:cubicBezTo>
                  <a:cubicBezTo>
                    <a:pt x="103" y="90"/>
                    <a:pt x="98" y="91"/>
                    <a:pt x="93" y="93"/>
                  </a:cubicBezTo>
                  <a:cubicBezTo>
                    <a:pt x="93" y="93"/>
                    <a:pt x="93" y="92"/>
                    <a:pt x="92" y="92"/>
                  </a:cubicBezTo>
                  <a:cubicBezTo>
                    <a:pt x="92" y="91"/>
                    <a:pt x="92" y="91"/>
                    <a:pt x="92" y="90"/>
                  </a:cubicBezTo>
                  <a:cubicBezTo>
                    <a:pt x="103" y="87"/>
                    <a:pt x="114" y="83"/>
                    <a:pt x="126" y="80"/>
                  </a:cubicBezTo>
                  <a:close/>
                  <a:moveTo>
                    <a:pt x="106" y="91"/>
                  </a:moveTo>
                  <a:cubicBezTo>
                    <a:pt x="111" y="88"/>
                    <a:pt x="117" y="87"/>
                    <a:pt x="123" y="85"/>
                  </a:cubicBezTo>
                  <a:cubicBezTo>
                    <a:pt x="133" y="81"/>
                    <a:pt x="144" y="79"/>
                    <a:pt x="154" y="76"/>
                  </a:cubicBezTo>
                  <a:cubicBezTo>
                    <a:pt x="153" y="76"/>
                    <a:pt x="152" y="76"/>
                    <a:pt x="152" y="77"/>
                  </a:cubicBezTo>
                  <a:cubicBezTo>
                    <a:pt x="145" y="79"/>
                    <a:pt x="139" y="82"/>
                    <a:pt x="132" y="84"/>
                  </a:cubicBezTo>
                  <a:cubicBezTo>
                    <a:pt x="120" y="89"/>
                    <a:pt x="108" y="92"/>
                    <a:pt x="96" y="97"/>
                  </a:cubicBezTo>
                  <a:cubicBezTo>
                    <a:pt x="95" y="96"/>
                    <a:pt x="94" y="95"/>
                    <a:pt x="93" y="94"/>
                  </a:cubicBezTo>
                  <a:cubicBezTo>
                    <a:pt x="98" y="94"/>
                    <a:pt x="102" y="92"/>
                    <a:pt x="106" y="91"/>
                  </a:cubicBezTo>
                  <a:close/>
                  <a:moveTo>
                    <a:pt x="120" y="91"/>
                  </a:moveTo>
                  <a:cubicBezTo>
                    <a:pt x="130" y="88"/>
                    <a:pt x="139" y="85"/>
                    <a:pt x="149" y="82"/>
                  </a:cubicBezTo>
                  <a:cubicBezTo>
                    <a:pt x="153" y="81"/>
                    <a:pt x="158" y="80"/>
                    <a:pt x="162" y="79"/>
                  </a:cubicBezTo>
                  <a:cubicBezTo>
                    <a:pt x="163" y="78"/>
                    <a:pt x="164" y="78"/>
                    <a:pt x="166" y="77"/>
                  </a:cubicBezTo>
                  <a:cubicBezTo>
                    <a:pt x="158" y="81"/>
                    <a:pt x="149" y="84"/>
                    <a:pt x="141" y="87"/>
                  </a:cubicBezTo>
                  <a:cubicBezTo>
                    <a:pt x="132" y="90"/>
                    <a:pt x="123" y="92"/>
                    <a:pt x="115" y="96"/>
                  </a:cubicBezTo>
                  <a:cubicBezTo>
                    <a:pt x="113" y="96"/>
                    <a:pt x="111" y="97"/>
                    <a:pt x="109" y="98"/>
                  </a:cubicBezTo>
                  <a:cubicBezTo>
                    <a:pt x="108" y="98"/>
                    <a:pt x="107" y="99"/>
                    <a:pt x="106" y="99"/>
                  </a:cubicBezTo>
                  <a:cubicBezTo>
                    <a:pt x="106" y="99"/>
                    <a:pt x="106" y="99"/>
                    <a:pt x="105" y="99"/>
                  </a:cubicBezTo>
                  <a:cubicBezTo>
                    <a:pt x="104" y="99"/>
                    <a:pt x="103" y="100"/>
                    <a:pt x="103" y="100"/>
                  </a:cubicBezTo>
                  <a:cubicBezTo>
                    <a:pt x="103" y="100"/>
                    <a:pt x="102" y="100"/>
                    <a:pt x="102" y="101"/>
                  </a:cubicBezTo>
                  <a:cubicBezTo>
                    <a:pt x="100" y="100"/>
                    <a:pt x="99" y="99"/>
                    <a:pt x="97" y="98"/>
                  </a:cubicBezTo>
                  <a:cubicBezTo>
                    <a:pt x="105" y="97"/>
                    <a:pt x="112" y="93"/>
                    <a:pt x="120" y="91"/>
                  </a:cubicBezTo>
                  <a:close/>
                  <a:moveTo>
                    <a:pt x="111" y="98"/>
                  </a:moveTo>
                  <a:cubicBezTo>
                    <a:pt x="114" y="97"/>
                    <a:pt x="116" y="96"/>
                    <a:pt x="119" y="96"/>
                  </a:cubicBezTo>
                  <a:cubicBezTo>
                    <a:pt x="129" y="92"/>
                    <a:pt x="139" y="90"/>
                    <a:pt x="148" y="86"/>
                  </a:cubicBezTo>
                  <a:cubicBezTo>
                    <a:pt x="154" y="84"/>
                    <a:pt x="160" y="82"/>
                    <a:pt x="166" y="80"/>
                  </a:cubicBezTo>
                  <a:cubicBezTo>
                    <a:pt x="165" y="81"/>
                    <a:pt x="164" y="81"/>
                    <a:pt x="163" y="82"/>
                  </a:cubicBezTo>
                  <a:cubicBezTo>
                    <a:pt x="157" y="84"/>
                    <a:pt x="150" y="87"/>
                    <a:pt x="143" y="89"/>
                  </a:cubicBezTo>
                  <a:cubicBezTo>
                    <a:pt x="136" y="92"/>
                    <a:pt x="129" y="94"/>
                    <a:pt x="123" y="97"/>
                  </a:cubicBezTo>
                  <a:cubicBezTo>
                    <a:pt x="118" y="99"/>
                    <a:pt x="112" y="100"/>
                    <a:pt x="107" y="102"/>
                  </a:cubicBezTo>
                  <a:cubicBezTo>
                    <a:pt x="106" y="102"/>
                    <a:pt x="104" y="101"/>
                    <a:pt x="103" y="101"/>
                  </a:cubicBezTo>
                  <a:cubicBezTo>
                    <a:pt x="106" y="100"/>
                    <a:pt x="108" y="99"/>
                    <a:pt x="111" y="98"/>
                  </a:cubicBezTo>
                  <a:close/>
                  <a:moveTo>
                    <a:pt x="124" y="99"/>
                  </a:moveTo>
                  <a:cubicBezTo>
                    <a:pt x="128" y="98"/>
                    <a:pt x="131" y="96"/>
                    <a:pt x="135" y="95"/>
                  </a:cubicBezTo>
                  <a:cubicBezTo>
                    <a:pt x="132" y="97"/>
                    <a:pt x="129" y="98"/>
                    <a:pt x="126" y="99"/>
                  </a:cubicBezTo>
                  <a:cubicBezTo>
                    <a:pt x="122" y="100"/>
                    <a:pt x="118" y="101"/>
                    <a:pt x="114" y="104"/>
                  </a:cubicBezTo>
                  <a:cubicBezTo>
                    <a:pt x="113" y="103"/>
                    <a:pt x="112" y="103"/>
                    <a:pt x="111" y="103"/>
                  </a:cubicBezTo>
                  <a:cubicBezTo>
                    <a:pt x="115" y="102"/>
                    <a:pt x="120" y="100"/>
                    <a:pt x="124" y="99"/>
                  </a:cubicBezTo>
                  <a:close/>
                  <a:moveTo>
                    <a:pt x="143" y="97"/>
                  </a:moveTo>
                  <a:cubicBezTo>
                    <a:pt x="138" y="98"/>
                    <a:pt x="133" y="100"/>
                    <a:pt x="128" y="101"/>
                  </a:cubicBezTo>
                  <a:cubicBezTo>
                    <a:pt x="125" y="102"/>
                    <a:pt x="121" y="103"/>
                    <a:pt x="119" y="105"/>
                  </a:cubicBezTo>
                  <a:cubicBezTo>
                    <a:pt x="118" y="105"/>
                    <a:pt x="117" y="104"/>
                    <a:pt x="116" y="104"/>
                  </a:cubicBezTo>
                  <a:cubicBezTo>
                    <a:pt x="125" y="102"/>
                    <a:pt x="134" y="99"/>
                    <a:pt x="143" y="97"/>
                  </a:cubicBezTo>
                  <a:close/>
                  <a:moveTo>
                    <a:pt x="180" y="88"/>
                  </a:moveTo>
                  <a:cubicBezTo>
                    <a:pt x="165" y="93"/>
                    <a:pt x="149" y="98"/>
                    <a:pt x="133" y="102"/>
                  </a:cubicBezTo>
                  <a:cubicBezTo>
                    <a:pt x="130" y="103"/>
                    <a:pt x="127" y="104"/>
                    <a:pt x="123" y="105"/>
                  </a:cubicBezTo>
                  <a:cubicBezTo>
                    <a:pt x="122" y="105"/>
                    <a:pt x="121" y="105"/>
                    <a:pt x="120" y="106"/>
                  </a:cubicBezTo>
                  <a:cubicBezTo>
                    <a:pt x="120" y="105"/>
                    <a:pt x="120" y="105"/>
                    <a:pt x="120" y="105"/>
                  </a:cubicBezTo>
                  <a:cubicBezTo>
                    <a:pt x="120" y="105"/>
                    <a:pt x="125" y="103"/>
                    <a:pt x="126" y="103"/>
                  </a:cubicBezTo>
                  <a:cubicBezTo>
                    <a:pt x="133" y="101"/>
                    <a:pt x="140" y="98"/>
                    <a:pt x="148" y="96"/>
                  </a:cubicBezTo>
                  <a:cubicBezTo>
                    <a:pt x="155" y="93"/>
                    <a:pt x="162" y="91"/>
                    <a:pt x="170" y="90"/>
                  </a:cubicBezTo>
                  <a:cubicBezTo>
                    <a:pt x="176" y="88"/>
                    <a:pt x="183" y="85"/>
                    <a:pt x="189" y="83"/>
                  </a:cubicBezTo>
                  <a:cubicBezTo>
                    <a:pt x="189" y="83"/>
                    <a:pt x="189" y="83"/>
                    <a:pt x="190" y="83"/>
                  </a:cubicBezTo>
                  <a:cubicBezTo>
                    <a:pt x="190" y="83"/>
                    <a:pt x="191" y="83"/>
                    <a:pt x="192" y="83"/>
                  </a:cubicBezTo>
                  <a:cubicBezTo>
                    <a:pt x="193" y="83"/>
                    <a:pt x="194" y="82"/>
                    <a:pt x="195" y="82"/>
                  </a:cubicBezTo>
                  <a:cubicBezTo>
                    <a:pt x="205" y="79"/>
                    <a:pt x="215" y="74"/>
                    <a:pt x="224" y="70"/>
                  </a:cubicBezTo>
                  <a:cubicBezTo>
                    <a:pt x="225" y="71"/>
                    <a:pt x="225" y="72"/>
                    <a:pt x="226" y="73"/>
                  </a:cubicBezTo>
                  <a:cubicBezTo>
                    <a:pt x="211" y="80"/>
                    <a:pt x="195" y="83"/>
                    <a:pt x="180" y="88"/>
                  </a:cubicBezTo>
                  <a:close/>
                  <a:moveTo>
                    <a:pt x="207" y="76"/>
                  </a:moveTo>
                  <a:cubicBezTo>
                    <a:pt x="204" y="77"/>
                    <a:pt x="201" y="79"/>
                    <a:pt x="198" y="80"/>
                  </a:cubicBezTo>
                  <a:cubicBezTo>
                    <a:pt x="198" y="80"/>
                    <a:pt x="197" y="80"/>
                    <a:pt x="196" y="80"/>
                  </a:cubicBezTo>
                  <a:cubicBezTo>
                    <a:pt x="197" y="80"/>
                    <a:pt x="197" y="79"/>
                    <a:pt x="197" y="79"/>
                  </a:cubicBezTo>
                  <a:cubicBezTo>
                    <a:pt x="205" y="75"/>
                    <a:pt x="214" y="73"/>
                    <a:pt x="221" y="67"/>
                  </a:cubicBezTo>
                  <a:cubicBezTo>
                    <a:pt x="221" y="67"/>
                    <a:pt x="221" y="66"/>
                    <a:pt x="220" y="67"/>
                  </a:cubicBezTo>
                  <a:cubicBezTo>
                    <a:pt x="213" y="68"/>
                    <a:pt x="204" y="71"/>
                    <a:pt x="198" y="75"/>
                  </a:cubicBezTo>
                  <a:cubicBezTo>
                    <a:pt x="205" y="71"/>
                    <a:pt x="213" y="69"/>
                    <a:pt x="220" y="64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21" y="66"/>
                    <a:pt x="223" y="68"/>
                    <a:pt x="224" y="70"/>
                  </a:cubicBezTo>
                  <a:cubicBezTo>
                    <a:pt x="218" y="72"/>
                    <a:pt x="213" y="74"/>
                    <a:pt x="207" y="76"/>
                  </a:cubicBezTo>
                  <a:close/>
                  <a:moveTo>
                    <a:pt x="204" y="68"/>
                  </a:moveTo>
                  <a:cubicBezTo>
                    <a:pt x="203" y="69"/>
                    <a:pt x="202" y="69"/>
                    <a:pt x="201" y="70"/>
                  </a:cubicBezTo>
                  <a:cubicBezTo>
                    <a:pt x="201" y="69"/>
                    <a:pt x="201" y="69"/>
                    <a:pt x="202" y="68"/>
                  </a:cubicBezTo>
                  <a:cubicBezTo>
                    <a:pt x="202" y="68"/>
                    <a:pt x="202" y="68"/>
                    <a:pt x="202" y="67"/>
                  </a:cubicBezTo>
                  <a:cubicBezTo>
                    <a:pt x="207" y="66"/>
                    <a:pt x="212" y="63"/>
                    <a:pt x="217" y="62"/>
                  </a:cubicBezTo>
                  <a:cubicBezTo>
                    <a:pt x="218" y="61"/>
                    <a:pt x="218" y="61"/>
                    <a:pt x="218" y="61"/>
                  </a:cubicBezTo>
                  <a:cubicBezTo>
                    <a:pt x="218" y="62"/>
                    <a:pt x="219" y="63"/>
                    <a:pt x="219" y="63"/>
                  </a:cubicBezTo>
                  <a:cubicBezTo>
                    <a:pt x="214" y="65"/>
                    <a:pt x="209" y="66"/>
                    <a:pt x="204" y="68"/>
                  </a:cubicBezTo>
                  <a:close/>
                  <a:moveTo>
                    <a:pt x="217" y="61"/>
                  </a:moveTo>
                  <a:cubicBezTo>
                    <a:pt x="212" y="63"/>
                    <a:pt x="207" y="65"/>
                    <a:pt x="202" y="66"/>
                  </a:cubicBezTo>
                  <a:cubicBezTo>
                    <a:pt x="202" y="66"/>
                    <a:pt x="202" y="66"/>
                    <a:pt x="202" y="66"/>
                  </a:cubicBezTo>
                  <a:cubicBezTo>
                    <a:pt x="207" y="64"/>
                    <a:pt x="212" y="62"/>
                    <a:pt x="216" y="59"/>
                  </a:cubicBezTo>
                  <a:cubicBezTo>
                    <a:pt x="217" y="60"/>
                    <a:pt x="217" y="60"/>
                    <a:pt x="218" y="61"/>
                  </a:cubicBezTo>
                  <a:cubicBezTo>
                    <a:pt x="217" y="61"/>
                    <a:pt x="217" y="61"/>
                    <a:pt x="217" y="61"/>
                  </a:cubicBezTo>
                  <a:close/>
                  <a:moveTo>
                    <a:pt x="202" y="64"/>
                  </a:moveTo>
                  <a:cubicBezTo>
                    <a:pt x="201" y="63"/>
                    <a:pt x="201" y="63"/>
                    <a:pt x="201" y="62"/>
                  </a:cubicBezTo>
                  <a:cubicBezTo>
                    <a:pt x="205" y="61"/>
                    <a:pt x="209" y="58"/>
                    <a:pt x="214" y="56"/>
                  </a:cubicBezTo>
                  <a:cubicBezTo>
                    <a:pt x="214" y="56"/>
                    <a:pt x="214" y="56"/>
                    <a:pt x="214" y="56"/>
                  </a:cubicBezTo>
                  <a:cubicBezTo>
                    <a:pt x="215" y="57"/>
                    <a:pt x="215" y="58"/>
                    <a:pt x="216" y="59"/>
                  </a:cubicBezTo>
                  <a:cubicBezTo>
                    <a:pt x="211" y="61"/>
                    <a:pt x="207" y="62"/>
                    <a:pt x="202" y="64"/>
                  </a:cubicBezTo>
                  <a:close/>
                  <a:moveTo>
                    <a:pt x="200" y="61"/>
                  </a:moveTo>
                  <a:cubicBezTo>
                    <a:pt x="203" y="60"/>
                    <a:pt x="208" y="56"/>
                    <a:pt x="210" y="54"/>
                  </a:cubicBezTo>
                  <a:cubicBezTo>
                    <a:pt x="211" y="54"/>
                    <a:pt x="210" y="53"/>
                    <a:pt x="210" y="53"/>
                  </a:cubicBezTo>
                  <a:cubicBezTo>
                    <a:pt x="208" y="54"/>
                    <a:pt x="206" y="55"/>
                    <a:pt x="205" y="55"/>
                  </a:cubicBezTo>
                  <a:cubicBezTo>
                    <a:pt x="203" y="56"/>
                    <a:pt x="201" y="57"/>
                    <a:pt x="199" y="57"/>
                  </a:cubicBezTo>
                  <a:cubicBezTo>
                    <a:pt x="198" y="58"/>
                    <a:pt x="196" y="59"/>
                    <a:pt x="199" y="58"/>
                  </a:cubicBezTo>
                  <a:cubicBezTo>
                    <a:pt x="202" y="55"/>
                    <a:pt x="206" y="54"/>
                    <a:pt x="208" y="50"/>
                  </a:cubicBezTo>
                  <a:cubicBezTo>
                    <a:pt x="210" y="52"/>
                    <a:pt x="212" y="54"/>
                    <a:pt x="213" y="56"/>
                  </a:cubicBezTo>
                  <a:cubicBezTo>
                    <a:pt x="209" y="58"/>
                    <a:pt x="205" y="60"/>
                    <a:pt x="200" y="61"/>
                  </a:cubicBezTo>
                  <a:close/>
                  <a:moveTo>
                    <a:pt x="199" y="53"/>
                  </a:moveTo>
                  <a:cubicBezTo>
                    <a:pt x="198" y="54"/>
                    <a:pt x="196" y="55"/>
                    <a:pt x="195" y="56"/>
                  </a:cubicBezTo>
                  <a:cubicBezTo>
                    <a:pt x="198" y="53"/>
                    <a:pt x="202" y="51"/>
                    <a:pt x="205" y="47"/>
                  </a:cubicBezTo>
                  <a:cubicBezTo>
                    <a:pt x="206" y="48"/>
                    <a:pt x="207" y="49"/>
                    <a:pt x="208" y="50"/>
                  </a:cubicBezTo>
                  <a:cubicBezTo>
                    <a:pt x="205" y="51"/>
                    <a:pt x="202" y="52"/>
                    <a:pt x="199" y="53"/>
                  </a:cubicBezTo>
                  <a:close/>
                  <a:moveTo>
                    <a:pt x="193" y="50"/>
                  </a:moveTo>
                  <a:cubicBezTo>
                    <a:pt x="196" y="49"/>
                    <a:pt x="198" y="47"/>
                    <a:pt x="200" y="45"/>
                  </a:cubicBezTo>
                  <a:cubicBezTo>
                    <a:pt x="201" y="44"/>
                    <a:pt x="200" y="44"/>
                    <a:pt x="200" y="44"/>
                  </a:cubicBezTo>
                  <a:cubicBezTo>
                    <a:pt x="196" y="46"/>
                    <a:pt x="192" y="47"/>
                    <a:pt x="189" y="49"/>
                  </a:cubicBezTo>
                  <a:cubicBezTo>
                    <a:pt x="192" y="47"/>
                    <a:pt x="195" y="44"/>
                    <a:pt x="198" y="42"/>
                  </a:cubicBezTo>
                  <a:cubicBezTo>
                    <a:pt x="198" y="42"/>
                    <a:pt x="198" y="42"/>
                    <a:pt x="198" y="41"/>
                  </a:cubicBezTo>
                  <a:cubicBezTo>
                    <a:pt x="199" y="42"/>
                    <a:pt x="199" y="42"/>
                    <a:pt x="200" y="43"/>
                  </a:cubicBezTo>
                  <a:cubicBezTo>
                    <a:pt x="201" y="44"/>
                    <a:pt x="203" y="45"/>
                    <a:pt x="204" y="46"/>
                  </a:cubicBezTo>
                  <a:cubicBezTo>
                    <a:pt x="200" y="47"/>
                    <a:pt x="197" y="49"/>
                    <a:pt x="193" y="50"/>
                  </a:cubicBezTo>
                  <a:close/>
                  <a:moveTo>
                    <a:pt x="198" y="41"/>
                  </a:moveTo>
                  <a:cubicBezTo>
                    <a:pt x="193" y="43"/>
                    <a:pt x="189" y="45"/>
                    <a:pt x="185" y="47"/>
                  </a:cubicBezTo>
                  <a:cubicBezTo>
                    <a:pt x="183" y="48"/>
                    <a:pt x="182" y="49"/>
                    <a:pt x="180" y="50"/>
                  </a:cubicBezTo>
                  <a:cubicBezTo>
                    <a:pt x="179" y="51"/>
                    <a:pt x="174" y="54"/>
                    <a:pt x="178" y="51"/>
                  </a:cubicBezTo>
                  <a:cubicBezTo>
                    <a:pt x="183" y="47"/>
                    <a:pt x="190" y="44"/>
                    <a:pt x="194" y="39"/>
                  </a:cubicBezTo>
                  <a:cubicBezTo>
                    <a:pt x="194" y="39"/>
                    <a:pt x="194" y="39"/>
                    <a:pt x="194" y="38"/>
                  </a:cubicBezTo>
                  <a:cubicBezTo>
                    <a:pt x="195" y="39"/>
                    <a:pt x="197" y="40"/>
                    <a:pt x="198" y="41"/>
                  </a:cubicBezTo>
                  <a:cubicBezTo>
                    <a:pt x="198" y="41"/>
                    <a:pt x="198" y="41"/>
                    <a:pt x="198" y="41"/>
                  </a:cubicBezTo>
                  <a:close/>
                  <a:moveTo>
                    <a:pt x="194" y="38"/>
                  </a:moveTo>
                  <a:cubicBezTo>
                    <a:pt x="190" y="39"/>
                    <a:pt x="187" y="41"/>
                    <a:pt x="184" y="43"/>
                  </a:cubicBezTo>
                  <a:cubicBezTo>
                    <a:pt x="186" y="41"/>
                    <a:pt x="189" y="39"/>
                    <a:pt x="191" y="37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2" y="37"/>
                    <a:pt x="193" y="38"/>
                    <a:pt x="194" y="38"/>
                  </a:cubicBezTo>
                  <a:cubicBezTo>
                    <a:pt x="194" y="38"/>
                    <a:pt x="194" y="38"/>
                    <a:pt x="194" y="38"/>
                  </a:cubicBezTo>
                  <a:close/>
                  <a:moveTo>
                    <a:pt x="191" y="36"/>
                  </a:moveTo>
                  <a:cubicBezTo>
                    <a:pt x="185" y="40"/>
                    <a:pt x="180" y="43"/>
                    <a:pt x="174" y="46"/>
                  </a:cubicBezTo>
                  <a:cubicBezTo>
                    <a:pt x="178" y="44"/>
                    <a:pt x="183" y="39"/>
                    <a:pt x="188" y="35"/>
                  </a:cubicBezTo>
                  <a:cubicBezTo>
                    <a:pt x="189" y="35"/>
                    <a:pt x="188" y="34"/>
                    <a:pt x="188" y="35"/>
                  </a:cubicBezTo>
                  <a:cubicBezTo>
                    <a:pt x="187" y="35"/>
                    <a:pt x="186" y="35"/>
                    <a:pt x="186" y="36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3" y="37"/>
                    <a:pt x="182" y="38"/>
                    <a:pt x="180" y="39"/>
                  </a:cubicBezTo>
                  <a:cubicBezTo>
                    <a:pt x="177" y="41"/>
                    <a:pt x="174" y="43"/>
                    <a:pt x="171" y="45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0" y="44"/>
                    <a:pt x="170" y="44"/>
                    <a:pt x="169" y="44"/>
                  </a:cubicBezTo>
                  <a:cubicBezTo>
                    <a:pt x="176" y="42"/>
                    <a:pt x="180" y="37"/>
                    <a:pt x="186" y="34"/>
                  </a:cubicBezTo>
                  <a:cubicBezTo>
                    <a:pt x="187" y="34"/>
                    <a:pt x="187" y="33"/>
                    <a:pt x="186" y="33"/>
                  </a:cubicBezTo>
                  <a:cubicBezTo>
                    <a:pt x="181" y="35"/>
                    <a:pt x="178" y="38"/>
                    <a:pt x="173" y="41"/>
                  </a:cubicBezTo>
                  <a:cubicBezTo>
                    <a:pt x="172" y="42"/>
                    <a:pt x="171" y="42"/>
                    <a:pt x="170" y="43"/>
                  </a:cubicBezTo>
                  <a:cubicBezTo>
                    <a:pt x="169" y="43"/>
                    <a:pt x="169" y="43"/>
                    <a:pt x="169" y="43"/>
                  </a:cubicBezTo>
                  <a:cubicBezTo>
                    <a:pt x="169" y="43"/>
                    <a:pt x="169" y="43"/>
                    <a:pt x="169" y="43"/>
                  </a:cubicBezTo>
                  <a:cubicBezTo>
                    <a:pt x="169" y="43"/>
                    <a:pt x="169" y="43"/>
                    <a:pt x="170" y="42"/>
                  </a:cubicBezTo>
                  <a:cubicBezTo>
                    <a:pt x="171" y="41"/>
                    <a:pt x="173" y="40"/>
                    <a:pt x="174" y="39"/>
                  </a:cubicBezTo>
                  <a:cubicBezTo>
                    <a:pt x="174" y="39"/>
                    <a:pt x="175" y="39"/>
                    <a:pt x="175" y="39"/>
                  </a:cubicBezTo>
                  <a:cubicBezTo>
                    <a:pt x="178" y="39"/>
                    <a:pt x="179" y="37"/>
                    <a:pt x="179" y="35"/>
                  </a:cubicBezTo>
                  <a:cubicBezTo>
                    <a:pt x="180" y="34"/>
                    <a:pt x="182" y="33"/>
                    <a:pt x="183" y="33"/>
                  </a:cubicBezTo>
                  <a:cubicBezTo>
                    <a:pt x="183" y="33"/>
                    <a:pt x="183" y="32"/>
                    <a:pt x="183" y="32"/>
                  </a:cubicBezTo>
                  <a:cubicBezTo>
                    <a:pt x="181" y="32"/>
                    <a:pt x="180" y="33"/>
                    <a:pt x="179" y="33"/>
                  </a:cubicBezTo>
                  <a:cubicBezTo>
                    <a:pt x="180" y="32"/>
                    <a:pt x="180" y="32"/>
                    <a:pt x="181" y="31"/>
                  </a:cubicBezTo>
                  <a:cubicBezTo>
                    <a:pt x="182" y="31"/>
                    <a:pt x="181" y="31"/>
                    <a:pt x="181" y="31"/>
                  </a:cubicBezTo>
                  <a:cubicBezTo>
                    <a:pt x="179" y="30"/>
                    <a:pt x="178" y="31"/>
                    <a:pt x="176" y="31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6" y="31"/>
                    <a:pt x="177" y="30"/>
                    <a:pt x="177" y="30"/>
                  </a:cubicBezTo>
                  <a:cubicBezTo>
                    <a:pt x="177" y="30"/>
                    <a:pt x="177" y="29"/>
                    <a:pt x="177" y="29"/>
                  </a:cubicBezTo>
                  <a:cubicBezTo>
                    <a:pt x="175" y="29"/>
                    <a:pt x="174" y="30"/>
                    <a:pt x="173" y="30"/>
                  </a:cubicBezTo>
                  <a:cubicBezTo>
                    <a:pt x="174" y="30"/>
                    <a:pt x="175" y="29"/>
                    <a:pt x="176" y="29"/>
                  </a:cubicBezTo>
                  <a:cubicBezTo>
                    <a:pt x="176" y="29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81" y="30"/>
                    <a:pt x="186" y="33"/>
                    <a:pt x="191" y="36"/>
                  </a:cubicBezTo>
                  <a:cubicBezTo>
                    <a:pt x="191" y="36"/>
                    <a:pt x="191" y="36"/>
                    <a:pt x="191" y="36"/>
                  </a:cubicBezTo>
                  <a:close/>
                  <a:moveTo>
                    <a:pt x="154" y="43"/>
                  </a:moveTo>
                  <a:cubicBezTo>
                    <a:pt x="154" y="43"/>
                    <a:pt x="154" y="43"/>
                    <a:pt x="153" y="43"/>
                  </a:cubicBezTo>
                  <a:cubicBezTo>
                    <a:pt x="153" y="43"/>
                    <a:pt x="153" y="43"/>
                    <a:pt x="153" y="43"/>
                  </a:cubicBezTo>
                  <a:cubicBezTo>
                    <a:pt x="155" y="42"/>
                    <a:pt x="157" y="41"/>
                    <a:pt x="159" y="39"/>
                  </a:cubicBezTo>
                  <a:cubicBezTo>
                    <a:pt x="159" y="39"/>
                    <a:pt x="159" y="39"/>
                    <a:pt x="159" y="38"/>
                  </a:cubicBezTo>
                  <a:cubicBezTo>
                    <a:pt x="161" y="38"/>
                    <a:pt x="166" y="35"/>
                    <a:pt x="162" y="39"/>
                  </a:cubicBezTo>
                  <a:cubicBezTo>
                    <a:pt x="160" y="40"/>
                    <a:pt x="159" y="40"/>
                    <a:pt x="158" y="41"/>
                  </a:cubicBezTo>
                  <a:cubicBezTo>
                    <a:pt x="157" y="41"/>
                    <a:pt x="155" y="42"/>
                    <a:pt x="154" y="43"/>
                  </a:cubicBezTo>
                  <a:close/>
                  <a:moveTo>
                    <a:pt x="158" y="38"/>
                  </a:moveTo>
                  <a:cubicBezTo>
                    <a:pt x="158" y="38"/>
                    <a:pt x="158" y="38"/>
                    <a:pt x="158" y="38"/>
                  </a:cubicBezTo>
                  <a:cubicBezTo>
                    <a:pt x="158" y="38"/>
                    <a:pt x="158" y="38"/>
                    <a:pt x="158" y="38"/>
                  </a:cubicBezTo>
                  <a:close/>
                  <a:moveTo>
                    <a:pt x="161" y="37"/>
                  </a:moveTo>
                  <a:cubicBezTo>
                    <a:pt x="161" y="37"/>
                    <a:pt x="160" y="37"/>
                    <a:pt x="160" y="37"/>
                  </a:cubicBezTo>
                  <a:cubicBezTo>
                    <a:pt x="160" y="37"/>
                    <a:pt x="160" y="37"/>
                    <a:pt x="160" y="37"/>
                  </a:cubicBezTo>
                  <a:cubicBezTo>
                    <a:pt x="160" y="37"/>
                    <a:pt x="160" y="36"/>
                    <a:pt x="159" y="36"/>
                  </a:cubicBezTo>
                  <a:cubicBezTo>
                    <a:pt x="159" y="37"/>
                    <a:pt x="158" y="37"/>
                    <a:pt x="157" y="38"/>
                  </a:cubicBezTo>
                  <a:cubicBezTo>
                    <a:pt x="157" y="38"/>
                    <a:pt x="157" y="38"/>
                    <a:pt x="157" y="37"/>
                  </a:cubicBezTo>
                  <a:cubicBezTo>
                    <a:pt x="158" y="36"/>
                    <a:pt x="159" y="36"/>
                    <a:pt x="160" y="34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61" y="34"/>
                    <a:pt x="162" y="35"/>
                    <a:pt x="163" y="36"/>
                  </a:cubicBezTo>
                  <a:cubicBezTo>
                    <a:pt x="162" y="36"/>
                    <a:pt x="162" y="36"/>
                    <a:pt x="161" y="37"/>
                  </a:cubicBezTo>
                  <a:close/>
                  <a:moveTo>
                    <a:pt x="159" y="34"/>
                  </a:moveTo>
                  <a:cubicBezTo>
                    <a:pt x="153" y="36"/>
                    <a:pt x="156" y="34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8" y="32"/>
                    <a:pt x="159" y="33"/>
                    <a:pt x="159" y="33"/>
                  </a:cubicBezTo>
                  <a:cubicBezTo>
                    <a:pt x="159" y="33"/>
                    <a:pt x="159" y="33"/>
                    <a:pt x="159" y="34"/>
                  </a:cubicBezTo>
                  <a:cubicBezTo>
                    <a:pt x="159" y="33"/>
                    <a:pt x="159" y="33"/>
                    <a:pt x="159" y="34"/>
                  </a:cubicBezTo>
                  <a:close/>
                  <a:moveTo>
                    <a:pt x="157" y="32"/>
                  </a:moveTo>
                  <a:cubicBezTo>
                    <a:pt x="156" y="32"/>
                    <a:pt x="155" y="32"/>
                    <a:pt x="154" y="32"/>
                  </a:cubicBezTo>
                  <a:cubicBezTo>
                    <a:pt x="154" y="31"/>
                    <a:pt x="154" y="30"/>
                    <a:pt x="156" y="31"/>
                  </a:cubicBezTo>
                  <a:cubicBezTo>
                    <a:pt x="156" y="31"/>
                    <a:pt x="157" y="31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lose/>
                  <a:moveTo>
                    <a:pt x="154" y="34"/>
                  </a:moveTo>
                  <a:cubicBezTo>
                    <a:pt x="154" y="34"/>
                    <a:pt x="154" y="33"/>
                    <a:pt x="154" y="33"/>
                  </a:cubicBezTo>
                  <a:cubicBezTo>
                    <a:pt x="155" y="33"/>
                    <a:pt x="155" y="33"/>
                    <a:pt x="154" y="34"/>
                  </a:cubicBezTo>
                  <a:close/>
                  <a:moveTo>
                    <a:pt x="154" y="38"/>
                  </a:moveTo>
                  <a:cubicBezTo>
                    <a:pt x="155" y="37"/>
                    <a:pt x="155" y="37"/>
                    <a:pt x="155" y="36"/>
                  </a:cubicBezTo>
                  <a:cubicBezTo>
                    <a:pt x="156" y="35"/>
                    <a:pt x="159" y="34"/>
                    <a:pt x="157" y="36"/>
                  </a:cubicBezTo>
                  <a:cubicBezTo>
                    <a:pt x="156" y="37"/>
                    <a:pt x="155" y="38"/>
                    <a:pt x="154" y="39"/>
                  </a:cubicBezTo>
                  <a:cubicBezTo>
                    <a:pt x="154" y="39"/>
                    <a:pt x="154" y="39"/>
                    <a:pt x="154" y="40"/>
                  </a:cubicBezTo>
                  <a:cubicBezTo>
                    <a:pt x="151" y="41"/>
                    <a:pt x="149" y="43"/>
                    <a:pt x="146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4"/>
                    <a:pt x="147" y="42"/>
                    <a:pt x="148" y="42"/>
                  </a:cubicBezTo>
                  <a:cubicBezTo>
                    <a:pt x="148" y="42"/>
                    <a:pt x="148" y="41"/>
                    <a:pt x="149" y="41"/>
                  </a:cubicBezTo>
                  <a:cubicBezTo>
                    <a:pt x="151" y="41"/>
                    <a:pt x="153" y="40"/>
                    <a:pt x="154" y="38"/>
                  </a:cubicBezTo>
                  <a:close/>
                  <a:moveTo>
                    <a:pt x="144" y="40"/>
                  </a:moveTo>
                  <a:cubicBezTo>
                    <a:pt x="145" y="40"/>
                    <a:pt x="146" y="40"/>
                    <a:pt x="147" y="40"/>
                  </a:cubicBezTo>
                  <a:cubicBezTo>
                    <a:pt x="145" y="41"/>
                    <a:pt x="143" y="42"/>
                    <a:pt x="142" y="43"/>
                  </a:cubicBezTo>
                  <a:cubicBezTo>
                    <a:pt x="143" y="42"/>
                    <a:pt x="143" y="41"/>
                    <a:pt x="144" y="40"/>
                  </a:cubicBezTo>
                  <a:cubicBezTo>
                    <a:pt x="144" y="40"/>
                    <a:pt x="144" y="40"/>
                    <a:pt x="144" y="40"/>
                  </a:cubicBezTo>
                  <a:close/>
                  <a:moveTo>
                    <a:pt x="140" y="41"/>
                  </a:moveTo>
                  <a:cubicBezTo>
                    <a:pt x="137" y="43"/>
                    <a:pt x="140" y="41"/>
                    <a:pt x="140" y="40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41" y="39"/>
                    <a:pt x="142" y="40"/>
                    <a:pt x="143" y="40"/>
                  </a:cubicBezTo>
                  <a:cubicBezTo>
                    <a:pt x="142" y="40"/>
                    <a:pt x="142" y="40"/>
                    <a:pt x="140" y="41"/>
                  </a:cubicBezTo>
                  <a:close/>
                  <a:moveTo>
                    <a:pt x="137" y="41"/>
                  </a:moveTo>
                  <a:cubicBezTo>
                    <a:pt x="137" y="41"/>
                    <a:pt x="137" y="40"/>
                    <a:pt x="136" y="40"/>
                  </a:cubicBezTo>
                  <a:cubicBezTo>
                    <a:pt x="136" y="39"/>
                    <a:pt x="138" y="39"/>
                    <a:pt x="139" y="39"/>
                  </a:cubicBezTo>
                  <a:cubicBezTo>
                    <a:pt x="139" y="40"/>
                    <a:pt x="138" y="40"/>
                    <a:pt x="137" y="41"/>
                  </a:cubicBezTo>
                  <a:close/>
                  <a:moveTo>
                    <a:pt x="138" y="42"/>
                  </a:moveTo>
                  <a:cubicBezTo>
                    <a:pt x="138" y="42"/>
                    <a:pt x="137" y="41"/>
                    <a:pt x="137" y="41"/>
                  </a:cubicBezTo>
                  <a:cubicBezTo>
                    <a:pt x="139" y="40"/>
                    <a:pt x="139" y="40"/>
                    <a:pt x="138" y="42"/>
                  </a:cubicBezTo>
                  <a:close/>
                  <a:moveTo>
                    <a:pt x="140" y="43"/>
                  </a:moveTo>
                  <a:cubicBezTo>
                    <a:pt x="140" y="43"/>
                    <a:pt x="139" y="43"/>
                    <a:pt x="139" y="42"/>
                  </a:cubicBezTo>
                  <a:cubicBezTo>
                    <a:pt x="140" y="42"/>
                    <a:pt x="142" y="41"/>
                    <a:pt x="140" y="43"/>
                  </a:cubicBezTo>
                  <a:close/>
                  <a:moveTo>
                    <a:pt x="147" y="41"/>
                  </a:moveTo>
                  <a:cubicBezTo>
                    <a:pt x="147" y="41"/>
                    <a:pt x="145" y="43"/>
                    <a:pt x="144" y="44"/>
                  </a:cubicBezTo>
                  <a:cubicBezTo>
                    <a:pt x="143" y="44"/>
                    <a:pt x="143" y="44"/>
                    <a:pt x="142" y="43"/>
                  </a:cubicBezTo>
                  <a:cubicBezTo>
                    <a:pt x="144" y="43"/>
                    <a:pt x="145" y="42"/>
                    <a:pt x="147" y="41"/>
                  </a:cubicBezTo>
                  <a:close/>
                  <a:moveTo>
                    <a:pt x="155" y="40"/>
                  </a:moveTo>
                  <a:cubicBezTo>
                    <a:pt x="156" y="40"/>
                    <a:pt x="156" y="40"/>
                    <a:pt x="156" y="40"/>
                  </a:cubicBezTo>
                  <a:cubicBezTo>
                    <a:pt x="155" y="41"/>
                    <a:pt x="154" y="42"/>
                    <a:pt x="154" y="42"/>
                  </a:cubicBezTo>
                  <a:cubicBezTo>
                    <a:pt x="152" y="43"/>
                    <a:pt x="151" y="44"/>
                    <a:pt x="150" y="45"/>
                  </a:cubicBezTo>
                  <a:cubicBezTo>
                    <a:pt x="149" y="45"/>
                    <a:pt x="148" y="45"/>
                    <a:pt x="147" y="44"/>
                  </a:cubicBezTo>
                  <a:cubicBezTo>
                    <a:pt x="150" y="43"/>
                    <a:pt x="153" y="42"/>
                    <a:pt x="155" y="40"/>
                  </a:cubicBezTo>
                  <a:close/>
                  <a:moveTo>
                    <a:pt x="165" y="37"/>
                  </a:moveTo>
                  <a:cubicBezTo>
                    <a:pt x="166" y="37"/>
                    <a:pt x="166" y="37"/>
                    <a:pt x="167" y="37"/>
                  </a:cubicBezTo>
                  <a:cubicBezTo>
                    <a:pt x="165" y="38"/>
                    <a:pt x="164" y="39"/>
                    <a:pt x="162" y="40"/>
                  </a:cubicBezTo>
                  <a:cubicBezTo>
                    <a:pt x="162" y="40"/>
                    <a:pt x="162" y="40"/>
                    <a:pt x="162" y="40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2" y="39"/>
                    <a:pt x="164" y="38"/>
                    <a:pt x="165" y="37"/>
                  </a:cubicBezTo>
                  <a:close/>
                  <a:moveTo>
                    <a:pt x="169" y="30"/>
                  </a:moveTo>
                  <a:cubicBezTo>
                    <a:pt x="171" y="29"/>
                    <a:pt x="173" y="29"/>
                    <a:pt x="175" y="28"/>
                  </a:cubicBezTo>
                  <a:cubicBezTo>
                    <a:pt x="174" y="29"/>
                    <a:pt x="172" y="29"/>
                    <a:pt x="172" y="30"/>
                  </a:cubicBezTo>
                  <a:cubicBezTo>
                    <a:pt x="170" y="30"/>
                    <a:pt x="169" y="30"/>
                    <a:pt x="169" y="30"/>
                  </a:cubicBezTo>
                  <a:close/>
                  <a:moveTo>
                    <a:pt x="177" y="32"/>
                  </a:moveTo>
                  <a:cubicBezTo>
                    <a:pt x="178" y="32"/>
                    <a:pt x="179" y="31"/>
                    <a:pt x="180" y="31"/>
                  </a:cubicBezTo>
                  <a:cubicBezTo>
                    <a:pt x="179" y="32"/>
                    <a:pt x="178" y="32"/>
                    <a:pt x="178" y="33"/>
                  </a:cubicBezTo>
                  <a:cubicBezTo>
                    <a:pt x="178" y="32"/>
                    <a:pt x="177" y="32"/>
                    <a:pt x="177" y="32"/>
                  </a:cubicBezTo>
                  <a:close/>
                  <a:moveTo>
                    <a:pt x="175" y="31"/>
                  </a:moveTo>
                  <a:cubicBezTo>
                    <a:pt x="175" y="31"/>
                    <a:pt x="175" y="31"/>
                    <a:pt x="174" y="30"/>
                  </a:cubicBezTo>
                  <a:cubicBezTo>
                    <a:pt x="175" y="30"/>
                    <a:pt x="175" y="30"/>
                    <a:pt x="176" y="30"/>
                  </a:cubicBezTo>
                  <a:cubicBezTo>
                    <a:pt x="175" y="30"/>
                    <a:pt x="175" y="30"/>
                    <a:pt x="175" y="31"/>
                  </a:cubicBezTo>
                  <a:close/>
                  <a:moveTo>
                    <a:pt x="166" y="41"/>
                  </a:moveTo>
                  <a:cubicBezTo>
                    <a:pt x="166" y="41"/>
                    <a:pt x="165" y="41"/>
                    <a:pt x="165" y="41"/>
                  </a:cubicBezTo>
                  <a:cubicBezTo>
                    <a:pt x="165" y="41"/>
                    <a:pt x="166" y="41"/>
                    <a:pt x="166" y="40"/>
                  </a:cubicBezTo>
                  <a:cubicBezTo>
                    <a:pt x="167" y="39"/>
                    <a:pt x="167" y="39"/>
                    <a:pt x="168" y="38"/>
                  </a:cubicBezTo>
                  <a:cubicBezTo>
                    <a:pt x="169" y="38"/>
                    <a:pt x="170" y="38"/>
                    <a:pt x="171" y="38"/>
                  </a:cubicBezTo>
                  <a:cubicBezTo>
                    <a:pt x="170" y="39"/>
                    <a:pt x="170" y="39"/>
                    <a:pt x="169" y="39"/>
                  </a:cubicBezTo>
                  <a:cubicBezTo>
                    <a:pt x="169" y="40"/>
                    <a:pt x="167" y="41"/>
                    <a:pt x="166" y="41"/>
                  </a:cubicBezTo>
                  <a:close/>
                  <a:moveTo>
                    <a:pt x="167" y="38"/>
                  </a:moveTo>
                  <a:cubicBezTo>
                    <a:pt x="166" y="39"/>
                    <a:pt x="165" y="40"/>
                    <a:pt x="164" y="41"/>
                  </a:cubicBezTo>
                  <a:cubicBezTo>
                    <a:pt x="164" y="41"/>
                    <a:pt x="164" y="40"/>
                    <a:pt x="163" y="40"/>
                  </a:cubicBezTo>
                  <a:cubicBezTo>
                    <a:pt x="164" y="40"/>
                    <a:pt x="166" y="39"/>
                    <a:pt x="167" y="38"/>
                  </a:cubicBezTo>
                  <a:close/>
                  <a:moveTo>
                    <a:pt x="171" y="39"/>
                  </a:moveTo>
                  <a:cubicBezTo>
                    <a:pt x="171" y="39"/>
                    <a:pt x="171" y="39"/>
                    <a:pt x="172" y="39"/>
                  </a:cubicBezTo>
                  <a:cubicBezTo>
                    <a:pt x="172" y="39"/>
                    <a:pt x="172" y="39"/>
                    <a:pt x="173" y="39"/>
                  </a:cubicBezTo>
                  <a:cubicBezTo>
                    <a:pt x="173" y="39"/>
                    <a:pt x="173" y="39"/>
                    <a:pt x="172" y="39"/>
                  </a:cubicBezTo>
                  <a:cubicBezTo>
                    <a:pt x="171" y="40"/>
                    <a:pt x="170" y="41"/>
                    <a:pt x="168" y="43"/>
                  </a:cubicBezTo>
                  <a:cubicBezTo>
                    <a:pt x="168" y="42"/>
                    <a:pt x="167" y="42"/>
                    <a:pt x="166" y="41"/>
                  </a:cubicBezTo>
                  <a:cubicBezTo>
                    <a:pt x="168" y="41"/>
                    <a:pt x="169" y="40"/>
                    <a:pt x="171" y="39"/>
                  </a:cubicBezTo>
                  <a:close/>
                  <a:moveTo>
                    <a:pt x="13" y="147"/>
                  </a:moveTo>
                  <a:cubicBezTo>
                    <a:pt x="13" y="147"/>
                    <a:pt x="13" y="147"/>
                    <a:pt x="14" y="147"/>
                  </a:cubicBezTo>
                  <a:cubicBezTo>
                    <a:pt x="15" y="147"/>
                    <a:pt x="19" y="145"/>
                    <a:pt x="17" y="148"/>
                  </a:cubicBezTo>
                  <a:cubicBezTo>
                    <a:pt x="16" y="149"/>
                    <a:pt x="15" y="150"/>
                    <a:pt x="14" y="151"/>
                  </a:cubicBezTo>
                  <a:cubicBezTo>
                    <a:pt x="14" y="150"/>
                    <a:pt x="14" y="148"/>
                    <a:pt x="13" y="147"/>
                  </a:cubicBezTo>
                  <a:close/>
                  <a:moveTo>
                    <a:pt x="12" y="140"/>
                  </a:moveTo>
                  <a:cubicBezTo>
                    <a:pt x="14" y="139"/>
                    <a:pt x="15" y="138"/>
                    <a:pt x="17" y="138"/>
                  </a:cubicBezTo>
                  <a:cubicBezTo>
                    <a:pt x="18" y="137"/>
                    <a:pt x="18" y="137"/>
                    <a:pt x="19" y="137"/>
                  </a:cubicBezTo>
                  <a:cubicBezTo>
                    <a:pt x="19" y="137"/>
                    <a:pt x="19" y="137"/>
                    <a:pt x="19" y="138"/>
                  </a:cubicBezTo>
                  <a:cubicBezTo>
                    <a:pt x="18" y="138"/>
                    <a:pt x="18" y="139"/>
                    <a:pt x="17" y="139"/>
                  </a:cubicBezTo>
                  <a:cubicBezTo>
                    <a:pt x="16" y="140"/>
                    <a:pt x="14" y="141"/>
                    <a:pt x="13" y="143"/>
                  </a:cubicBezTo>
                  <a:cubicBezTo>
                    <a:pt x="12" y="142"/>
                    <a:pt x="12" y="141"/>
                    <a:pt x="12" y="140"/>
                  </a:cubicBezTo>
                  <a:close/>
                  <a:moveTo>
                    <a:pt x="13" y="144"/>
                  </a:moveTo>
                  <a:cubicBezTo>
                    <a:pt x="13" y="144"/>
                    <a:pt x="14" y="143"/>
                    <a:pt x="15" y="143"/>
                  </a:cubicBezTo>
                  <a:cubicBezTo>
                    <a:pt x="16" y="142"/>
                    <a:pt x="17" y="142"/>
                    <a:pt x="18" y="142"/>
                  </a:cubicBezTo>
                  <a:cubicBezTo>
                    <a:pt x="16" y="144"/>
                    <a:pt x="15" y="145"/>
                    <a:pt x="13" y="147"/>
                  </a:cubicBezTo>
                  <a:cubicBezTo>
                    <a:pt x="13" y="147"/>
                    <a:pt x="13" y="147"/>
                    <a:pt x="13" y="147"/>
                  </a:cubicBezTo>
                  <a:cubicBezTo>
                    <a:pt x="13" y="146"/>
                    <a:pt x="13" y="145"/>
                    <a:pt x="13" y="144"/>
                  </a:cubicBezTo>
                  <a:cubicBezTo>
                    <a:pt x="13" y="144"/>
                    <a:pt x="13" y="144"/>
                    <a:pt x="13" y="144"/>
                  </a:cubicBezTo>
                  <a:close/>
                  <a:moveTo>
                    <a:pt x="19" y="149"/>
                  </a:moveTo>
                  <a:cubicBezTo>
                    <a:pt x="19" y="149"/>
                    <a:pt x="19" y="149"/>
                    <a:pt x="19" y="149"/>
                  </a:cubicBezTo>
                  <a:cubicBezTo>
                    <a:pt x="18" y="150"/>
                    <a:pt x="15" y="151"/>
                    <a:pt x="17" y="149"/>
                  </a:cubicBezTo>
                  <a:cubicBezTo>
                    <a:pt x="18" y="148"/>
                    <a:pt x="18" y="147"/>
                    <a:pt x="19" y="146"/>
                  </a:cubicBezTo>
                  <a:cubicBezTo>
                    <a:pt x="19" y="147"/>
                    <a:pt x="19" y="148"/>
                    <a:pt x="19" y="149"/>
                  </a:cubicBezTo>
                  <a:close/>
                  <a:moveTo>
                    <a:pt x="14" y="152"/>
                  </a:moveTo>
                  <a:cubicBezTo>
                    <a:pt x="15" y="151"/>
                    <a:pt x="19" y="149"/>
                    <a:pt x="18" y="151"/>
                  </a:cubicBezTo>
                  <a:cubicBezTo>
                    <a:pt x="17" y="152"/>
                    <a:pt x="17" y="153"/>
                    <a:pt x="16" y="154"/>
                  </a:cubicBezTo>
                  <a:cubicBezTo>
                    <a:pt x="15" y="154"/>
                    <a:pt x="15" y="155"/>
                    <a:pt x="15" y="156"/>
                  </a:cubicBezTo>
                  <a:cubicBezTo>
                    <a:pt x="15" y="154"/>
                    <a:pt x="15" y="153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lose/>
                  <a:moveTo>
                    <a:pt x="16" y="158"/>
                  </a:moveTo>
                  <a:cubicBezTo>
                    <a:pt x="16" y="158"/>
                    <a:pt x="16" y="158"/>
                    <a:pt x="16" y="158"/>
                  </a:cubicBezTo>
                  <a:cubicBezTo>
                    <a:pt x="16" y="158"/>
                    <a:pt x="16" y="158"/>
                    <a:pt x="16" y="158"/>
                  </a:cubicBezTo>
                  <a:cubicBezTo>
                    <a:pt x="16" y="158"/>
                    <a:pt x="16" y="157"/>
                    <a:pt x="16" y="157"/>
                  </a:cubicBezTo>
                  <a:cubicBezTo>
                    <a:pt x="16" y="157"/>
                    <a:pt x="16" y="157"/>
                    <a:pt x="16" y="158"/>
                  </a:cubicBezTo>
                  <a:close/>
                  <a:moveTo>
                    <a:pt x="17" y="157"/>
                  </a:moveTo>
                  <a:cubicBezTo>
                    <a:pt x="16" y="155"/>
                    <a:pt x="17" y="154"/>
                    <a:pt x="18" y="152"/>
                  </a:cubicBezTo>
                  <a:cubicBezTo>
                    <a:pt x="18" y="153"/>
                    <a:pt x="18" y="153"/>
                    <a:pt x="18" y="154"/>
                  </a:cubicBezTo>
                  <a:cubicBezTo>
                    <a:pt x="17" y="155"/>
                    <a:pt x="17" y="156"/>
                    <a:pt x="17" y="157"/>
                  </a:cubicBezTo>
                  <a:close/>
                  <a:moveTo>
                    <a:pt x="19" y="143"/>
                  </a:moveTo>
                  <a:cubicBezTo>
                    <a:pt x="19" y="144"/>
                    <a:pt x="19" y="144"/>
                    <a:pt x="19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18" y="145"/>
                    <a:pt x="17" y="146"/>
                    <a:pt x="16" y="146"/>
                  </a:cubicBezTo>
                  <a:cubicBezTo>
                    <a:pt x="13" y="147"/>
                    <a:pt x="16" y="145"/>
                    <a:pt x="16" y="145"/>
                  </a:cubicBezTo>
                  <a:cubicBezTo>
                    <a:pt x="17" y="144"/>
                    <a:pt x="18" y="143"/>
                    <a:pt x="19" y="142"/>
                  </a:cubicBezTo>
                  <a:cubicBezTo>
                    <a:pt x="19" y="143"/>
                    <a:pt x="19" y="143"/>
                    <a:pt x="19" y="143"/>
                  </a:cubicBezTo>
                  <a:close/>
                  <a:moveTo>
                    <a:pt x="18" y="140"/>
                  </a:moveTo>
                  <a:cubicBezTo>
                    <a:pt x="18" y="140"/>
                    <a:pt x="17" y="141"/>
                    <a:pt x="17" y="141"/>
                  </a:cubicBezTo>
                  <a:cubicBezTo>
                    <a:pt x="16" y="141"/>
                    <a:pt x="15" y="142"/>
                    <a:pt x="14" y="142"/>
                  </a:cubicBezTo>
                  <a:cubicBezTo>
                    <a:pt x="13" y="143"/>
                    <a:pt x="13" y="143"/>
                    <a:pt x="14" y="142"/>
                  </a:cubicBezTo>
                  <a:cubicBezTo>
                    <a:pt x="15" y="141"/>
                    <a:pt x="17" y="140"/>
                    <a:pt x="19" y="139"/>
                  </a:cubicBezTo>
                  <a:cubicBezTo>
                    <a:pt x="19" y="139"/>
                    <a:pt x="18" y="140"/>
                    <a:pt x="18" y="140"/>
                  </a:cubicBezTo>
                  <a:close/>
                  <a:moveTo>
                    <a:pt x="19" y="136"/>
                  </a:moveTo>
                  <a:cubicBezTo>
                    <a:pt x="17" y="137"/>
                    <a:pt x="14" y="138"/>
                    <a:pt x="12" y="139"/>
                  </a:cubicBezTo>
                  <a:cubicBezTo>
                    <a:pt x="12" y="138"/>
                    <a:pt x="12" y="137"/>
                    <a:pt x="12" y="137"/>
                  </a:cubicBezTo>
                  <a:cubicBezTo>
                    <a:pt x="16" y="135"/>
                    <a:pt x="20" y="133"/>
                    <a:pt x="24" y="131"/>
                  </a:cubicBezTo>
                  <a:cubicBezTo>
                    <a:pt x="26" y="130"/>
                    <a:pt x="28" y="129"/>
                    <a:pt x="29" y="129"/>
                  </a:cubicBezTo>
                  <a:cubicBezTo>
                    <a:pt x="31" y="128"/>
                    <a:pt x="31" y="128"/>
                    <a:pt x="30" y="129"/>
                  </a:cubicBezTo>
                  <a:cubicBezTo>
                    <a:pt x="28" y="130"/>
                    <a:pt x="26" y="131"/>
                    <a:pt x="25" y="133"/>
                  </a:cubicBezTo>
                  <a:cubicBezTo>
                    <a:pt x="24" y="132"/>
                    <a:pt x="23" y="132"/>
                    <a:pt x="22" y="133"/>
                  </a:cubicBezTo>
                  <a:cubicBezTo>
                    <a:pt x="21" y="134"/>
                    <a:pt x="20" y="135"/>
                    <a:pt x="19" y="136"/>
                  </a:cubicBezTo>
                  <a:close/>
                  <a:moveTo>
                    <a:pt x="19" y="86"/>
                  </a:moveTo>
                  <a:cubicBezTo>
                    <a:pt x="21" y="86"/>
                    <a:pt x="22" y="86"/>
                    <a:pt x="23" y="85"/>
                  </a:cubicBezTo>
                  <a:cubicBezTo>
                    <a:pt x="24" y="85"/>
                    <a:pt x="29" y="81"/>
                    <a:pt x="25" y="84"/>
                  </a:cubicBezTo>
                  <a:cubicBezTo>
                    <a:pt x="23" y="86"/>
                    <a:pt x="21" y="87"/>
                    <a:pt x="19" y="88"/>
                  </a:cubicBezTo>
                  <a:cubicBezTo>
                    <a:pt x="19" y="87"/>
                    <a:pt x="19" y="87"/>
                    <a:pt x="19" y="86"/>
                  </a:cubicBezTo>
                  <a:close/>
                  <a:moveTo>
                    <a:pt x="29" y="68"/>
                  </a:moveTo>
                  <a:cubicBezTo>
                    <a:pt x="31" y="68"/>
                    <a:pt x="31" y="68"/>
                    <a:pt x="28" y="69"/>
                  </a:cubicBezTo>
                  <a:cubicBezTo>
                    <a:pt x="29" y="69"/>
                    <a:pt x="29" y="68"/>
                    <a:pt x="29" y="68"/>
                  </a:cubicBezTo>
                  <a:close/>
                  <a:moveTo>
                    <a:pt x="27" y="71"/>
                  </a:moveTo>
                  <a:cubicBezTo>
                    <a:pt x="29" y="70"/>
                    <a:pt x="30" y="70"/>
                    <a:pt x="31" y="69"/>
                  </a:cubicBezTo>
                  <a:cubicBezTo>
                    <a:pt x="30" y="70"/>
                    <a:pt x="29" y="71"/>
                    <a:pt x="28" y="71"/>
                  </a:cubicBezTo>
                  <a:cubicBezTo>
                    <a:pt x="27" y="72"/>
                    <a:pt x="27" y="72"/>
                    <a:pt x="26" y="72"/>
                  </a:cubicBezTo>
                  <a:cubicBezTo>
                    <a:pt x="27" y="72"/>
                    <a:pt x="27" y="71"/>
                    <a:pt x="27" y="71"/>
                  </a:cubicBezTo>
                  <a:close/>
                  <a:moveTo>
                    <a:pt x="24" y="76"/>
                  </a:moveTo>
                  <a:cubicBezTo>
                    <a:pt x="25" y="76"/>
                    <a:pt x="26" y="75"/>
                    <a:pt x="27" y="75"/>
                  </a:cubicBezTo>
                  <a:cubicBezTo>
                    <a:pt x="28" y="74"/>
                    <a:pt x="34" y="71"/>
                    <a:pt x="30" y="75"/>
                  </a:cubicBezTo>
                  <a:cubicBezTo>
                    <a:pt x="27" y="76"/>
                    <a:pt x="25" y="77"/>
                    <a:pt x="23" y="79"/>
                  </a:cubicBezTo>
                  <a:cubicBezTo>
                    <a:pt x="23" y="78"/>
                    <a:pt x="24" y="77"/>
                    <a:pt x="24" y="76"/>
                  </a:cubicBezTo>
                  <a:close/>
                  <a:moveTo>
                    <a:pt x="22" y="81"/>
                  </a:moveTo>
                  <a:cubicBezTo>
                    <a:pt x="23" y="81"/>
                    <a:pt x="24" y="81"/>
                    <a:pt x="25" y="80"/>
                  </a:cubicBezTo>
                  <a:cubicBezTo>
                    <a:pt x="27" y="79"/>
                    <a:pt x="29" y="78"/>
                    <a:pt x="31" y="78"/>
                  </a:cubicBezTo>
                  <a:cubicBezTo>
                    <a:pt x="30" y="78"/>
                    <a:pt x="29" y="79"/>
                    <a:pt x="28" y="79"/>
                  </a:cubicBezTo>
                  <a:cubicBezTo>
                    <a:pt x="25" y="80"/>
                    <a:pt x="23" y="81"/>
                    <a:pt x="21" y="83"/>
                  </a:cubicBezTo>
                  <a:cubicBezTo>
                    <a:pt x="21" y="82"/>
                    <a:pt x="21" y="82"/>
                    <a:pt x="22" y="81"/>
                  </a:cubicBezTo>
                  <a:close/>
                  <a:moveTo>
                    <a:pt x="18" y="91"/>
                  </a:moveTo>
                  <a:cubicBezTo>
                    <a:pt x="19" y="90"/>
                    <a:pt x="21" y="90"/>
                    <a:pt x="22" y="89"/>
                  </a:cubicBezTo>
                  <a:cubicBezTo>
                    <a:pt x="23" y="89"/>
                    <a:pt x="30" y="86"/>
                    <a:pt x="25" y="89"/>
                  </a:cubicBezTo>
                  <a:cubicBezTo>
                    <a:pt x="23" y="91"/>
                    <a:pt x="19" y="92"/>
                    <a:pt x="16" y="94"/>
                  </a:cubicBezTo>
                  <a:cubicBezTo>
                    <a:pt x="17" y="93"/>
                    <a:pt x="17" y="92"/>
                    <a:pt x="18" y="91"/>
                  </a:cubicBezTo>
                  <a:close/>
                  <a:moveTo>
                    <a:pt x="29" y="90"/>
                  </a:moveTo>
                  <a:cubicBezTo>
                    <a:pt x="27" y="90"/>
                    <a:pt x="26" y="91"/>
                    <a:pt x="24" y="92"/>
                  </a:cubicBezTo>
                  <a:cubicBezTo>
                    <a:pt x="23" y="92"/>
                    <a:pt x="22" y="93"/>
                    <a:pt x="21" y="93"/>
                  </a:cubicBezTo>
                  <a:cubicBezTo>
                    <a:pt x="22" y="93"/>
                    <a:pt x="14" y="97"/>
                    <a:pt x="17" y="95"/>
                  </a:cubicBezTo>
                  <a:cubicBezTo>
                    <a:pt x="21" y="92"/>
                    <a:pt x="25" y="91"/>
                    <a:pt x="28" y="88"/>
                  </a:cubicBezTo>
                  <a:cubicBezTo>
                    <a:pt x="29" y="88"/>
                    <a:pt x="29" y="89"/>
                    <a:pt x="29" y="90"/>
                  </a:cubicBezTo>
                  <a:close/>
                  <a:moveTo>
                    <a:pt x="16" y="96"/>
                  </a:moveTo>
                  <a:cubicBezTo>
                    <a:pt x="18" y="95"/>
                    <a:pt x="20" y="95"/>
                    <a:pt x="21" y="94"/>
                  </a:cubicBezTo>
                  <a:cubicBezTo>
                    <a:pt x="23" y="93"/>
                    <a:pt x="25" y="92"/>
                    <a:pt x="28" y="91"/>
                  </a:cubicBezTo>
                  <a:cubicBezTo>
                    <a:pt x="30" y="90"/>
                    <a:pt x="29" y="91"/>
                    <a:pt x="28" y="92"/>
                  </a:cubicBezTo>
                  <a:cubicBezTo>
                    <a:pt x="24" y="94"/>
                    <a:pt x="19" y="96"/>
                    <a:pt x="15" y="99"/>
                  </a:cubicBezTo>
                  <a:cubicBezTo>
                    <a:pt x="15" y="98"/>
                    <a:pt x="16" y="97"/>
                    <a:pt x="16" y="96"/>
                  </a:cubicBezTo>
                  <a:close/>
                  <a:moveTo>
                    <a:pt x="15" y="101"/>
                  </a:moveTo>
                  <a:cubicBezTo>
                    <a:pt x="17" y="100"/>
                    <a:pt x="19" y="99"/>
                    <a:pt x="22" y="98"/>
                  </a:cubicBezTo>
                  <a:cubicBezTo>
                    <a:pt x="24" y="97"/>
                    <a:pt x="26" y="96"/>
                    <a:pt x="28" y="95"/>
                  </a:cubicBezTo>
                  <a:cubicBezTo>
                    <a:pt x="29" y="95"/>
                    <a:pt x="34" y="94"/>
                    <a:pt x="30" y="96"/>
                  </a:cubicBezTo>
                  <a:cubicBezTo>
                    <a:pt x="25" y="99"/>
                    <a:pt x="19" y="101"/>
                    <a:pt x="14" y="105"/>
                  </a:cubicBezTo>
                  <a:cubicBezTo>
                    <a:pt x="14" y="103"/>
                    <a:pt x="14" y="102"/>
                    <a:pt x="15" y="101"/>
                  </a:cubicBezTo>
                  <a:close/>
                  <a:moveTo>
                    <a:pt x="13" y="106"/>
                  </a:moveTo>
                  <a:cubicBezTo>
                    <a:pt x="17" y="105"/>
                    <a:pt x="21" y="103"/>
                    <a:pt x="24" y="102"/>
                  </a:cubicBezTo>
                  <a:cubicBezTo>
                    <a:pt x="27" y="101"/>
                    <a:pt x="30" y="99"/>
                    <a:pt x="33" y="98"/>
                  </a:cubicBezTo>
                  <a:cubicBezTo>
                    <a:pt x="38" y="96"/>
                    <a:pt x="32" y="99"/>
                    <a:pt x="31" y="100"/>
                  </a:cubicBezTo>
                  <a:cubicBezTo>
                    <a:pt x="25" y="103"/>
                    <a:pt x="18" y="105"/>
                    <a:pt x="13" y="110"/>
                  </a:cubicBezTo>
                  <a:cubicBezTo>
                    <a:pt x="13" y="108"/>
                    <a:pt x="13" y="107"/>
                    <a:pt x="13" y="106"/>
                  </a:cubicBezTo>
                  <a:close/>
                  <a:moveTo>
                    <a:pt x="12" y="111"/>
                  </a:moveTo>
                  <a:cubicBezTo>
                    <a:pt x="16" y="110"/>
                    <a:pt x="19" y="108"/>
                    <a:pt x="22" y="107"/>
                  </a:cubicBezTo>
                  <a:cubicBezTo>
                    <a:pt x="25" y="105"/>
                    <a:pt x="27" y="105"/>
                    <a:pt x="30" y="104"/>
                  </a:cubicBezTo>
                  <a:cubicBezTo>
                    <a:pt x="32" y="103"/>
                    <a:pt x="33" y="103"/>
                    <a:pt x="34" y="102"/>
                  </a:cubicBezTo>
                  <a:cubicBezTo>
                    <a:pt x="33" y="103"/>
                    <a:pt x="32" y="103"/>
                    <a:pt x="31" y="104"/>
                  </a:cubicBezTo>
                  <a:cubicBezTo>
                    <a:pt x="28" y="106"/>
                    <a:pt x="25" y="108"/>
                    <a:pt x="21" y="110"/>
                  </a:cubicBezTo>
                  <a:cubicBezTo>
                    <a:pt x="18" y="112"/>
                    <a:pt x="15" y="113"/>
                    <a:pt x="12" y="115"/>
                  </a:cubicBezTo>
                  <a:cubicBezTo>
                    <a:pt x="12" y="114"/>
                    <a:pt x="12" y="112"/>
                    <a:pt x="12" y="111"/>
                  </a:cubicBezTo>
                  <a:close/>
                  <a:moveTo>
                    <a:pt x="12" y="116"/>
                  </a:moveTo>
                  <a:cubicBezTo>
                    <a:pt x="12" y="116"/>
                    <a:pt x="12" y="116"/>
                    <a:pt x="12" y="116"/>
                  </a:cubicBezTo>
                  <a:cubicBezTo>
                    <a:pt x="16" y="114"/>
                    <a:pt x="21" y="112"/>
                    <a:pt x="25" y="111"/>
                  </a:cubicBezTo>
                  <a:cubicBezTo>
                    <a:pt x="27" y="110"/>
                    <a:pt x="30" y="109"/>
                    <a:pt x="32" y="108"/>
                  </a:cubicBezTo>
                  <a:cubicBezTo>
                    <a:pt x="33" y="107"/>
                    <a:pt x="39" y="104"/>
                    <a:pt x="34" y="107"/>
                  </a:cubicBezTo>
                  <a:cubicBezTo>
                    <a:pt x="27" y="111"/>
                    <a:pt x="18" y="114"/>
                    <a:pt x="11" y="120"/>
                  </a:cubicBezTo>
                  <a:cubicBezTo>
                    <a:pt x="12" y="119"/>
                    <a:pt x="12" y="117"/>
                    <a:pt x="12" y="116"/>
                  </a:cubicBezTo>
                  <a:close/>
                  <a:moveTo>
                    <a:pt x="21" y="124"/>
                  </a:moveTo>
                  <a:cubicBezTo>
                    <a:pt x="17" y="126"/>
                    <a:pt x="14" y="128"/>
                    <a:pt x="11" y="130"/>
                  </a:cubicBezTo>
                  <a:cubicBezTo>
                    <a:pt x="11" y="129"/>
                    <a:pt x="11" y="128"/>
                    <a:pt x="11" y="127"/>
                  </a:cubicBezTo>
                  <a:cubicBezTo>
                    <a:pt x="11" y="127"/>
                    <a:pt x="11" y="127"/>
                    <a:pt x="12" y="127"/>
                  </a:cubicBezTo>
                  <a:cubicBezTo>
                    <a:pt x="20" y="125"/>
                    <a:pt x="27" y="121"/>
                    <a:pt x="35" y="116"/>
                  </a:cubicBezTo>
                  <a:cubicBezTo>
                    <a:pt x="30" y="119"/>
                    <a:pt x="25" y="122"/>
                    <a:pt x="21" y="124"/>
                  </a:cubicBezTo>
                  <a:close/>
                  <a:moveTo>
                    <a:pt x="11" y="126"/>
                  </a:moveTo>
                  <a:cubicBezTo>
                    <a:pt x="11" y="124"/>
                    <a:pt x="11" y="123"/>
                    <a:pt x="11" y="121"/>
                  </a:cubicBezTo>
                  <a:cubicBezTo>
                    <a:pt x="17" y="120"/>
                    <a:pt x="22" y="117"/>
                    <a:pt x="27" y="115"/>
                  </a:cubicBezTo>
                  <a:cubicBezTo>
                    <a:pt x="29" y="114"/>
                    <a:pt x="30" y="114"/>
                    <a:pt x="32" y="113"/>
                  </a:cubicBezTo>
                  <a:cubicBezTo>
                    <a:pt x="33" y="112"/>
                    <a:pt x="35" y="112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2" y="114"/>
                    <a:pt x="28" y="115"/>
                    <a:pt x="23" y="118"/>
                  </a:cubicBezTo>
                  <a:cubicBezTo>
                    <a:pt x="19" y="120"/>
                    <a:pt x="15" y="123"/>
                    <a:pt x="11" y="126"/>
                  </a:cubicBezTo>
                  <a:close/>
                  <a:moveTo>
                    <a:pt x="11" y="131"/>
                  </a:moveTo>
                  <a:cubicBezTo>
                    <a:pt x="11" y="131"/>
                    <a:pt x="11" y="131"/>
                    <a:pt x="12" y="131"/>
                  </a:cubicBezTo>
                  <a:cubicBezTo>
                    <a:pt x="15" y="131"/>
                    <a:pt x="17" y="130"/>
                    <a:pt x="20" y="128"/>
                  </a:cubicBezTo>
                  <a:cubicBezTo>
                    <a:pt x="24" y="126"/>
                    <a:pt x="28" y="125"/>
                    <a:pt x="32" y="123"/>
                  </a:cubicBezTo>
                  <a:cubicBezTo>
                    <a:pt x="32" y="123"/>
                    <a:pt x="32" y="123"/>
                    <a:pt x="32" y="123"/>
                  </a:cubicBezTo>
                  <a:cubicBezTo>
                    <a:pt x="25" y="126"/>
                    <a:pt x="18" y="131"/>
                    <a:pt x="12" y="135"/>
                  </a:cubicBezTo>
                  <a:cubicBezTo>
                    <a:pt x="11" y="134"/>
                    <a:pt x="11" y="133"/>
                    <a:pt x="11" y="131"/>
                  </a:cubicBezTo>
                  <a:close/>
                  <a:moveTo>
                    <a:pt x="29" y="135"/>
                  </a:moveTo>
                  <a:cubicBezTo>
                    <a:pt x="29" y="135"/>
                    <a:pt x="30" y="135"/>
                    <a:pt x="31" y="135"/>
                  </a:cubicBezTo>
                  <a:cubicBezTo>
                    <a:pt x="30" y="136"/>
                    <a:pt x="29" y="136"/>
                    <a:pt x="28" y="135"/>
                  </a:cubicBezTo>
                  <a:cubicBezTo>
                    <a:pt x="27" y="135"/>
                    <a:pt x="27" y="134"/>
                    <a:pt x="26" y="133"/>
                  </a:cubicBezTo>
                  <a:cubicBezTo>
                    <a:pt x="28" y="133"/>
                    <a:pt x="29" y="133"/>
                    <a:pt x="28" y="134"/>
                  </a:cubicBezTo>
                  <a:cubicBezTo>
                    <a:pt x="28" y="135"/>
                    <a:pt x="28" y="135"/>
                    <a:pt x="29" y="135"/>
                  </a:cubicBezTo>
                  <a:close/>
                  <a:moveTo>
                    <a:pt x="31" y="133"/>
                  </a:moveTo>
                  <a:cubicBezTo>
                    <a:pt x="29" y="134"/>
                    <a:pt x="30" y="134"/>
                    <a:pt x="31" y="133"/>
                  </a:cubicBezTo>
                  <a:cubicBezTo>
                    <a:pt x="31" y="132"/>
                    <a:pt x="31" y="132"/>
                    <a:pt x="30" y="132"/>
                  </a:cubicBezTo>
                  <a:cubicBezTo>
                    <a:pt x="29" y="132"/>
                    <a:pt x="24" y="134"/>
                    <a:pt x="27" y="132"/>
                  </a:cubicBezTo>
                  <a:cubicBezTo>
                    <a:pt x="29" y="131"/>
                    <a:pt x="30" y="130"/>
                    <a:pt x="32" y="128"/>
                  </a:cubicBezTo>
                  <a:cubicBezTo>
                    <a:pt x="32" y="130"/>
                    <a:pt x="32" y="132"/>
                    <a:pt x="31" y="133"/>
                  </a:cubicBezTo>
                  <a:close/>
                  <a:moveTo>
                    <a:pt x="32" y="127"/>
                  </a:moveTo>
                  <a:cubicBezTo>
                    <a:pt x="29" y="128"/>
                    <a:pt x="25" y="129"/>
                    <a:pt x="22" y="131"/>
                  </a:cubicBezTo>
                  <a:cubicBezTo>
                    <a:pt x="21" y="132"/>
                    <a:pt x="19" y="133"/>
                    <a:pt x="18" y="133"/>
                  </a:cubicBezTo>
                  <a:cubicBezTo>
                    <a:pt x="18" y="133"/>
                    <a:pt x="10" y="138"/>
                    <a:pt x="14" y="135"/>
                  </a:cubicBezTo>
                  <a:cubicBezTo>
                    <a:pt x="20" y="131"/>
                    <a:pt x="27" y="128"/>
                    <a:pt x="32" y="124"/>
                  </a:cubicBezTo>
                  <a:cubicBezTo>
                    <a:pt x="32" y="125"/>
                    <a:pt x="32" y="126"/>
                    <a:pt x="32" y="127"/>
                  </a:cubicBezTo>
                  <a:close/>
                  <a:moveTo>
                    <a:pt x="33" y="120"/>
                  </a:moveTo>
                  <a:cubicBezTo>
                    <a:pt x="33" y="121"/>
                    <a:pt x="32" y="121"/>
                    <a:pt x="32" y="122"/>
                  </a:cubicBezTo>
                  <a:cubicBezTo>
                    <a:pt x="29" y="124"/>
                    <a:pt x="25" y="125"/>
                    <a:pt x="22" y="126"/>
                  </a:cubicBezTo>
                  <a:cubicBezTo>
                    <a:pt x="21" y="127"/>
                    <a:pt x="19" y="128"/>
                    <a:pt x="18" y="128"/>
                  </a:cubicBezTo>
                  <a:cubicBezTo>
                    <a:pt x="18" y="128"/>
                    <a:pt x="12" y="131"/>
                    <a:pt x="13" y="130"/>
                  </a:cubicBezTo>
                  <a:cubicBezTo>
                    <a:pt x="16" y="127"/>
                    <a:pt x="21" y="125"/>
                    <a:pt x="25" y="123"/>
                  </a:cubicBezTo>
                  <a:cubicBezTo>
                    <a:pt x="28" y="122"/>
                    <a:pt x="31" y="120"/>
                    <a:pt x="34" y="118"/>
                  </a:cubicBezTo>
                  <a:cubicBezTo>
                    <a:pt x="33" y="118"/>
                    <a:pt x="33" y="119"/>
                    <a:pt x="33" y="120"/>
                  </a:cubicBezTo>
                  <a:close/>
                  <a:moveTo>
                    <a:pt x="37" y="115"/>
                  </a:moveTo>
                  <a:cubicBezTo>
                    <a:pt x="37" y="115"/>
                    <a:pt x="37" y="115"/>
                    <a:pt x="36" y="115"/>
                  </a:cubicBezTo>
                  <a:cubicBezTo>
                    <a:pt x="32" y="117"/>
                    <a:pt x="29" y="119"/>
                    <a:pt x="25" y="121"/>
                  </a:cubicBezTo>
                  <a:cubicBezTo>
                    <a:pt x="22" y="122"/>
                    <a:pt x="20" y="124"/>
                    <a:pt x="17" y="125"/>
                  </a:cubicBezTo>
                  <a:cubicBezTo>
                    <a:pt x="14" y="126"/>
                    <a:pt x="11" y="127"/>
                    <a:pt x="16" y="123"/>
                  </a:cubicBezTo>
                  <a:cubicBezTo>
                    <a:pt x="23" y="118"/>
                    <a:pt x="32" y="115"/>
                    <a:pt x="40" y="110"/>
                  </a:cubicBezTo>
                  <a:cubicBezTo>
                    <a:pt x="40" y="112"/>
                    <a:pt x="38" y="114"/>
                    <a:pt x="37" y="115"/>
                  </a:cubicBezTo>
                  <a:close/>
                  <a:moveTo>
                    <a:pt x="13" y="120"/>
                  </a:moveTo>
                  <a:cubicBezTo>
                    <a:pt x="15" y="119"/>
                    <a:pt x="17" y="117"/>
                    <a:pt x="19" y="116"/>
                  </a:cubicBezTo>
                  <a:cubicBezTo>
                    <a:pt x="21" y="115"/>
                    <a:pt x="23" y="114"/>
                    <a:pt x="25" y="113"/>
                  </a:cubicBezTo>
                  <a:cubicBezTo>
                    <a:pt x="29" y="111"/>
                    <a:pt x="33" y="108"/>
                    <a:pt x="37" y="106"/>
                  </a:cubicBezTo>
                  <a:cubicBezTo>
                    <a:pt x="38" y="107"/>
                    <a:pt x="38" y="107"/>
                    <a:pt x="39" y="108"/>
                  </a:cubicBezTo>
                  <a:cubicBezTo>
                    <a:pt x="39" y="108"/>
                    <a:pt x="39" y="109"/>
                    <a:pt x="39" y="109"/>
                  </a:cubicBezTo>
                  <a:cubicBezTo>
                    <a:pt x="30" y="112"/>
                    <a:pt x="22" y="117"/>
                    <a:pt x="13" y="120"/>
                  </a:cubicBezTo>
                  <a:close/>
                  <a:moveTo>
                    <a:pt x="26" y="109"/>
                  </a:moveTo>
                  <a:cubicBezTo>
                    <a:pt x="23" y="111"/>
                    <a:pt x="20" y="112"/>
                    <a:pt x="17" y="113"/>
                  </a:cubicBezTo>
                  <a:cubicBezTo>
                    <a:pt x="17" y="113"/>
                    <a:pt x="12" y="116"/>
                    <a:pt x="14" y="114"/>
                  </a:cubicBezTo>
                  <a:cubicBezTo>
                    <a:pt x="21" y="109"/>
                    <a:pt x="30" y="107"/>
                    <a:pt x="36" y="102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2" y="102"/>
                    <a:pt x="28" y="103"/>
                    <a:pt x="25" y="105"/>
                  </a:cubicBezTo>
                  <a:cubicBezTo>
                    <a:pt x="23" y="106"/>
                    <a:pt x="20" y="107"/>
                    <a:pt x="18" y="108"/>
                  </a:cubicBezTo>
                  <a:cubicBezTo>
                    <a:pt x="16" y="109"/>
                    <a:pt x="10" y="112"/>
                    <a:pt x="16" y="108"/>
                  </a:cubicBezTo>
                  <a:cubicBezTo>
                    <a:pt x="22" y="104"/>
                    <a:pt x="30" y="102"/>
                    <a:pt x="37" y="97"/>
                  </a:cubicBezTo>
                  <a:cubicBezTo>
                    <a:pt x="37" y="98"/>
                    <a:pt x="37" y="100"/>
                    <a:pt x="36" y="102"/>
                  </a:cubicBezTo>
                  <a:cubicBezTo>
                    <a:pt x="36" y="103"/>
                    <a:pt x="36" y="104"/>
                    <a:pt x="37" y="105"/>
                  </a:cubicBezTo>
                  <a:cubicBezTo>
                    <a:pt x="33" y="106"/>
                    <a:pt x="30" y="108"/>
                    <a:pt x="26" y="109"/>
                  </a:cubicBezTo>
                  <a:close/>
                  <a:moveTo>
                    <a:pt x="25" y="100"/>
                  </a:moveTo>
                  <a:cubicBezTo>
                    <a:pt x="23" y="101"/>
                    <a:pt x="21" y="102"/>
                    <a:pt x="18" y="103"/>
                  </a:cubicBezTo>
                  <a:cubicBezTo>
                    <a:pt x="17" y="104"/>
                    <a:pt x="11" y="107"/>
                    <a:pt x="17" y="103"/>
                  </a:cubicBezTo>
                  <a:cubicBezTo>
                    <a:pt x="22" y="100"/>
                    <a:pt x="29" y="98"/>
                    <a:pt x="34" y="94"/>
                  </a:cubicBezTo>
                  <a:cubicBezTo>
                    <a:pt x="35" y="94"/>
                    <a:pt x="36" y="95"/>
                    <a:pt x="36" y="96"/>
                  </a:cubicBezTo>
                  <a:cubicBezTo>
                    <a:pt x="33" y="97"/>
                    <a:pt x="29" y="99"/>
                    <a:pt x="25" y="100"/>
                  </a:cubicBezTo>
                  <a:close/>
                  <a:moveTo>
                    <a:pt x="17" y="99"/>
                  </a:moveTo>
                  <a:cubicBezTo>
                    <a:pt x="13" y="101"/>
                    <a:pt x="17" y="98"/>
                    <a:pt x="18" y="98"/>
                  </a:cubicBezTo>
                  <a:cubicBezTo>
                    <a:pt x="19" y="97"/>
                    <a:pt x="21" y="96"/>
                    <a:pt x="22" y="96"/>
                  </a:cubicBezTo>
                  <a:cubicBezTo>
                    <a:pt x="25" y="94"/>
                    <a:pt x="27" y="93"/>
                    <a:pt x="30" y="91"/>
                  </a:cubicBezTo>
                  <a:cubicBezTo>
                    <a:pt x="30" y="92"/>
                    <a:pt x="31" y="93"/>
                    <a:pt x="32" y="93"/>
                  </a:cubicBezTo>
                  <a:cubicBezTo>
                    <a:pt x="32" y="93"/>
                    <a:pt x="33" y="93"/>
                    <a:pt x="33" y="93"/>
                  </a:cubicBezTo>
                  <a:cubicBezTo>
                    <a:pt x="27" y="94"/>
                    <a:pt x="22" y="97"/>
                    <a:pt x="17" y="99"/>
                  </a:cubicBezTo>
                  <a:close/>
                  <a:moveTo>
                    <a:pt x="29" y="83"/>
                  </a:moveTo>
                  <a:cubicBezTo>
                    <a:pt x="29" y="84"/>
                    <a:pt x="28" y="85"/>
                    <a:pt x="28" y="87"/>
                  </a:cubicBezTo>
                  <a:cubicBezTo>
                    <a:pt x="25" y="87"/>
                    <a:pt x="21" y="89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22" y="88"/>
                    <a:pt x="26" y="85"/>
                    <a:pt x="29" y="83"/>
                  </a:cubicBezTo>
                  <a:cubicBezTo>
                    <a:pt x="29" y="82"/>
                    <a:pt x="29" y="82"/>
                    <a:pt x="28" y="82"/>
                  </a:cubicBezTo>
                  <a:cubicBezTo>
                    <a:pt x="27" y="82"/>
                    <a:pt x="25" y="83"/>
                    <a:pt x="24" y="84"/>
                  </a:cubicBezTo>
                  <a:cubicBezTo>
                    <a:pt x="23" y="84"/>
                    <a:pt x="21" y="85"/>
                    <a:pt x="20" y="85"/>
                  </a:cubicBezTo>
                  <a:cubicBezTo>
                    <a:pt x="20" y="85"/>
                    <a:pt x="20" y="85"/>
                    <a:pt x="20" y="84"/>
                  </a:cubicBezTo>
                  <a:cubicBezTo>
                    <a:pt x="21" y="83"/>
                    <a:pt x="22" y="83"/>
                    <a:pt x="23" y="82"/>
                  </a:cubicBezTo>
                  <a:cubicBezTo>
                    <a:pt x="26" y="81"/>
                    <a:pt x="29" y="80"/>
                    <a:pt x="31" y="78"/>
                  </a:cubicBezTo>
                  <a:cubicBezTo>
                    <a:pt x="30" y="80"/>
                    <a:pt x="30" y="81"/>
                    <a:pt x="29" y="83"/>
                  </a:cubicBezTo>
                  <a:close/>
                  <a:moveTo>
                    <a:pt x="32" y="77"/>
                  </a:moveTo>
                  <a:cubicBezTo>
                    <a:pt x="30" y="77"/>
                    <a:pt x="29" y="77"/>
                    <a:pt x="28" y="78"/>
                  </a:cubicBezTo>
                  <a:cubicBezTo>
                    <a:pt x="25" y="79"/>
                    <a:pt x="21" y="81"/>
                    <a:pt x="25" y="78"/>
                  </a:cubicBezTo>
                  <a:cubicBezTo>
                    <a:pt x="28" y="77"/>
                    <a:pt x="31" y="75"/>
                    <a:pt x="33" y="73"/>
                  </a:cubicBezTo>
                  <a:cubicBezTo>
                    <a:pt x="33" y="74"/>
                    <a:pt x="32" y="75"/>
                    <a:pt x="32" y="77"/>
                  </a:cubicBezTo>
                  <a:close/>
                  <a:moveTo>
                    <a:pt x="33" y="70"/>
                  </a:moveTo>
                  <a:cubicBezTo>
                    <a:pt x="33" y="71"/>
                    <a:pt x="33" y="71"/>
                    <a:pt x="33" y="72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2" y="72"/>
                    <a:pt x="31" y="72"/>
                    <a:pt x="29" y="73"/>
                  </a:cubicBezTo>
                  <a:cubicBezTo>
                    <a:pt x="28" y="73"/>
                    <a:pt x="26" y="74"/>
                    <a:pt x="25" y="75"/>
                  </a:cubicBezTo>
                  <a:cubicBezTo>
                    <a:pt x="25" y="74"/>
                    <a:pt x="25" y="74"/>
                    <a:pt x="26" y="74"/>
                  </a:cubicBezTo>
                  <a:cubicBezTo>
                    <a:pt x="28" y="72"/>
                    <a:pt x="31" y="71"/>
                    <a:pt x="33" y="69"/>
                  </a:cubicBezTo>
                  <a:cubicBezTo>
                    <a:pt x="33" y="70"/>
                    <a:pt x="33" y="70"/>
                    <a:pt x="33" y="70"/>
                  </a:cubicBezTo>
                  <a:close/>
                  <a:moveTo>
                    <a:pt x="33" y="68"/>
                  </a:moveTo>
                  <a:cubicBezTo>
                    <a:pt x="32" y="68"/>
                    <a:pt x="31" y="69"/>
                    <a:pt x="30" y="69"/>
                  </a:cubicBezTo>
                  <a:cubicBezTo>
                    <a:pt x="31" y="68"/>
                    <a:pt x="32" y="68"/>
                    <a:pt x="32" y="67"/>
                  </a:cubicBezTo>
                  <a:cubicBezTo>
                    <a:pt x="33" y="67"/>
                    <a:pt x="32" y="66"/>
                    <a:pt x="32" y="67"/>
                  </a:cubicBezTo>
                  <a:cubicBezTo>
                    <a:pt x="31" y="67"/>
                    <a:pt x="30" y="67"/>
                    <a:pt x="29" y="67"/>
                  </a:cubicBezTo>
                  <a:cubicBezTo>
                    <a:pt x="30" y="66"/>
                    <a:pt x="31" y="65"/>
                    <a:pt x="32" y="63"/>
                  </a:cubicBezTo>
                  <a:cubicBezTo>
                    <a:pt x="32" y="65"/>
                    <a:pt x="33" y="66"/>
                    <a:pt x="33" y="68"/>
                  </a:cubicBezTo>
                  <a:close/>
                  <a:moveTo>
                    <a:pt x="22" y="173"/>
                  </a:moveTo>
                  <a:cubicBezTo>
                    <a:pt x="21" y="169"/>
                    <a:pt x="19" y="166"/>
                    <a:pt x="18" y="163"/>
                  </a:cubicBezTo>
                  <a:cubicBezTo>
                    <a:pt x="18" y="163"/>
                    <a:pt x="18" y="163"/>
                    <a:pt x="18" y="162"/>
                  </a:cubicBezTo>
                  <a:cubicBezTo>
                    <a:pt x="19" y="158"/>
                    <a:pt x="21" y="155"/>
                    <a:pt x="22" y="151"/>
                  </a:cubicBezTo>
                  <a:cubicBezTo>
                    <a:pt x="23" y="149"/>
                    <a:pt x="22" y="146"/>
                    <a:pt x="22" y="143"/>
                  </a:cubicBezTo>
                  <a:cubicBezTo>
                    <a:pt x="22" y="141"/>
                    <a:pt x="22" y="134"/>
                    <a:pt x="25" y="137"/>
                  </a:cubicBezTo>
                  <a:cubicBezTo>
                    <a:pt x="26" y="138"/>
                    <a:pt x="27" y="139"/>
                    <a:pt x="28" y="139"/>
                  </a:cubicBezTo>
                  <a:cubicBezTo>
                    <a:pt x="31" y="140"/>
                    <a:pt x="33" y="138"/>
                    <a:pt x="34" y="135"/>
                  </a:cubicBezTo>
                  <a:cubicBezTo>
                    <a:pt x="35" y="133"/>
                    <a:pt x="35" y="131"/>
                    <a:pt x="35" y="129"/>
                  </a:cubicBezTo>
                  <a:cubicBezTo>
                    <a:pt x="35" y="124"/>
                    <a:pt x="36" y="121"/>
                    <a:pt x="39" y="118"/>
                  </a:cubicBezTo>
                  <a:cubicBezTo>
                    <a:pt x="42" y="115"/>
                    <a:pt x="45" y="110"/>
                    <a:pt x="42" y="107"/>
                  </a:cubicBezTo>
                  <a:cubicBezTo>
                    <a:pt x="41" y="105"/>
                    <a:pt x="39" y="104"/>
                    <a:pt x="40" y="102"/>
                  </a:cubicBezTo>
                  <a:cubicBezTo>
                    <a:pt x="40" y="100"/>
                    <a:pt x="41" y="98"/>
                    <a:pt x="40" y="96"/>
                  </a:cubicBezTo>
                  <a:cubicBezTo>
                    <a:pt x="40" y="94"/>
                    <a:pt x="39" y="92"/>
                    <a:pt x="37" y="91"/>
                  </a:cubicBezTo>
                  <a:cubicBezTo>
                    <a:pt x="36" y="91"/>
                    <a:pt x="36" y="90"/>
                    <a:pt x="35" y="90"/>
                  </a:cubicBezTo>
                  <a:cubicBezTo>
                    <a:pt x="30" y="89"/>
                    <a:pt x="32" y="83"/>
                    <a:pt x="33" y="80"/>
                  </a:cubicBezTo>
                  <a:cubicBezTo>
                    <a:pt x="35" y="78"/>
                    <a:pt x="36" y="75"/>
                    <a:pt x="36" y="72"/>
                  </a:cubicBezTo>
                  <a:cubicBezTo>
                    <a:pt x="36" y="68"/>
                    <a:pt x="35" y="64"/>
                    <a:pt x="35" y="59"/>
                  </a:cubicBezTo>
                  <a:cubicBezTo>
                    <a:pt x="41" y="52"/>
                    <a:pt x="48" y="45"/>
                    <a:pt x="56" y="39"/>
                  </a:cubicBezTo>
                  <a:cubicBezTo>
                    <a:pt x="90" y="15"/>
                    <a:pt x="134" y="11"/>
                    <a:pt x="171" y="26"/>
                  </a:cubicBezTo>
                  <a:cubicBezTo>
                    <a:pt x="169" y="26"/>
                    <a:pt x="167" y="27"/>
                    <a:pt x="166" y="28"/>
                  </a:cubicBezTo>
                  <a:cubicBezTo>
                    <a:pt x="164" y="30"/>
                    <a:pt x="166" y="33"/>
                    <a:pt x="169" y="34"/>
                  </a:cubicBezTo>
                  <a:cubicBezTo>
                    <a:pt x="169" y="34"/>
                    <a:pt x="170" y="34"/>
                    <a:pt x="171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4" y="33"/>
                    <a:pt x="174" y="34"/>
                    <a:pt x="174" y="35"/>
                  </a:cubicBezTo>
                  <a:cubicBezTo>
                    <a:pt x="170" y="36"/>
                    <a:pt x="166" y="34"/>
                    <a:pt x="163" y="32"/>
                  </a:cubicBezTo>
                  <a:cubicBezTo>
                    <a:pt x="160" y="31"/>
                    <a:pt x="156" y="25"/>
                    <a:pt x="153" y="28"/>
                  </a:cubicBezTo>
                  <a:cubicBezTo>
                    <a:pt x="151" y="29"/>
                    <a:pt x="151" y="30"/>
                    <a:pt x="151" y="32"/>
                  </a:cubicBezTo>
                  <a:cubicBezTo>
                    <a:pt x="150" y="34"/>
                    <a:pt x="153" y="37"/>
                    <a:pt x="149" y="38"/>
                  </a:cubicBezTo>
                  <a:cubicBezTo>
                    <a:pt x="146" y="38"/>
                    <a:pt x="142" y="36"/>
                    <a:pt x="139" y="36"/>
                  </a:cubicBezTo>
                  <a:cubicBezTo>
                    <a:pt x="132" y="35"/>
                    <a:pt x="132" y="43"/>
                    <a:pt x="137" y="45"/>
                  </a:cubicBezTo>
                  <a:cubicBezTo>
                    <a:pt x="141" y="47"/>
                    <a:pt x="146" y="48"/>
                    <a:pt x="149" y="48"/>
                  </a:cubicBezTo>
                  <a:cubicBezTo>
                    <a:pt x="151" y="48"/>
                    <a:pt x="153" y="47"/>
                    <a:pt x="154" y="46"/>
                  </a:cubicBezTo>
                  <a:cubicBezTo>
                    <a:pt x="159" y="43"/>
                    <a:pt x="163" y="42"/>
                    <a:pt x="168" y="46"/>
                  </a:cubicBezTo>
                  <a:cubicBezTo>
                    <a:pt x="172" y="50"/>
                    <a:pt x="172" y="57"/>
                    <a:pt x="177" y="61"/>
                  </a:cubicBezTo>
                  <a:cubicBezTo>
                    <a:pt x="180" y="64"/>
                    <a:pt x="183" y="57"/>
                    <a:pt x="187" y="58"/>
                  </a:cubicBezTo>
                  <a:cubicBezTo>
                    <a:pt x="190" y="58"/>
                    <a:pt x="192" y="60"/>
                    <a:pt x="194" y="61"/>
                  </a:cubicBezTo>
                  <a:cubicBezTo>
                    <a:pt x="195" y="62"/>
                    <a:pt x="196" y="62"/>
                    <a:pt x="197" y="63"/>
                  </a:cubicBezTo>
                  <a:cubicBezTo>
                    <a:pt x="198" y="64"/>
                    <a:pt x="201" y="70"/>
                    <a:pt x="196" y="68"/>
                  </a:cubicBezTo>
                  <a:cubicBezTo>
                    <a:pt x="193" y="66"/>
                    <a:pt x="191" y="62"/>
                    <a:pt x="187" y="62"/>
                  </a:cubicBezTo>
                  <a:cubicBezTo>
                    <a:pt x="184" y="62"/>
                    <a:pt x="182" y="64"/>
                    <a:pt x="182" y="67"/>
                  </a:cubicBezTo>
                  <a:cubicBezTo>
                    <a:pt x="182" y="71"/>
                    <a:pt x="187" y="72"/>
                    <a:pt x="190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4" y="75"/>
                    <a:pt x="193" y="77"/>
                    <a:pt x="190" y="79"/>
                  </a:cubicBezTo>
                  <a:cubicBezTo>
                    <a:pt x="190" y="79"/>
                    <a:pt x="190" y="79"/>
                    <a:pt x="190" y="79"/>
                  </a:cubicBezTo>
                  <a:cubicBezTo>
                    <a:pt x="184" y="76"/>
                    <a:pt x="178" y="74"/>
                    <a:pt x="173" y="71"/>
                  </a:cubicBezTo>
                  <a:cubicBezTo>
                    <a:pt x="166" y="68"/>
                    <a:pt x="161" y="63"/>
                    <a:pt x="156" y="58"/>
                  </a:cubicBezTo>
                  <a:cubicBezTo>
                    <a:pt x="153" y="54"/>
                    <a:pt x="150" y="50"/>
                    <a:pt x="145" y="49"/>
                  </a:cubicBezTo>
                  <a:cubicBezTo>
                    <a:pt x="140" y="47"/>
                    <a:pt x="134" y="47"/>
                    <a:pt x="129" y="48"/>
                  </a:cubicBezTo>
                  <a:cubicBezTo>
                    <a:pt x="111" y="53"/>
                    <a:pt x="80" y="74"/>
                    <a:pt x="91" y="96"/>
                  </a:cubicBezTo>
                  <a:cubicBezTo>
                    <a:pt x="96" y="107"/>
                    <a:pt x="112" y="105"/>
                    <a:pt x="121" y="110"/>
                  </a:cubicBezTo>
                  <a:cubicBezTo>
                    <a:pt x="129" y="114"/>
                    <a:pt x="125" y="122"/>
                    <a:pt x="123" y="128"/>
                  </a:cubicBezTo>
                  <a:cubicBezTo>
                    <a:pt x="122" y="131"/>
                    <a:pt x="121" y="133"/>
                    <a:pt x="121" y="136"/>
                  </a:cubicBezTo>
                  <a:cubicBezTo>
                    <a:pt x="120" y="139"/>
                    <a:pt x="121" y="143"/>
                    <a:pt x="122" y="147"/>
                  </a:cubicBezTo>
                  <a:cubicBezTo>
                    <a:pt x="122" y="152"/>
                    <a:pt x="118" y="157"/>
                    <a:pt x="116" y="162"/>
                  </a:cubicBezTo>
                  <a:cubicBezTo>
                    <a:pt x="114" y="165"/>
                    <a:pt x="113" y="169"/>
                    <a:pt x="112" y="173"/>
                  </a:cubicBezTo>
                  <a:cubicBezTo>
                    <a:pt x="111" y="180"/>
                    <a:pt x="110" y="188"/>
                    <a:pt x="113" y="195"/>
                  </a:cubicBezTo>
                  <a:cubicBezTo>
                    <a:pt x="115" y="201"/>
                    <a:pt x="121" y="202"/>
                    <a:pt x="128" y="201"/>
                  </a:cubicBezTo>
                  <a:cubicBezTo>
                    <a:pt x="133" y="201"/>
                    <a:pt x="138" y="197"/>
                    <a:pt x="143" y="194"/>
                  </a:cubicBezTo>
                  <a:cubicBezTo>
                    <a:pt x="150" y="189"/>
                    <a:pt x="156" y="186"/>
                    <a:pt x="164" y="182"/>
                  </a:cubicBezTo>
                  <a:cubicBezTo>
                    <a:pt x="169" y="180"/>
                    <a:pt x="173" y="177"/>
                    <a:pt x="176" y="173"/>
                  </a:cubicBezTo>
                  <a:cubicBezTo>
                    <a:pt x="180" y="167"/>
                    <a:pt x="176" y="160"/>
                    <a:pt x="182" y="156"/>
                  </a:cubicBezTo>
                  <a:cubicBezTo>
                    <a:pt x="189" y="151"/>
                    <a:pt x="199" y="151"/>
                    <a:pt x="203" y="143"/>
                  </a:cubicBezTo>
                  <a:cubicBezTo>
                    <a:pt x="205" y="139"/>
                    <a:pt x="204" y="135"/>
                    <a:pt x="202" y="132"/>
                  </a:cubicBezTo>
                  <a:cubicBezTo>
                    <a:pt x="201" y="129"/>
                    <a:pt x="198" y="127"/>
                    <a:pt x="196" y="124"/>
                  </a:cubicBezTo>
                  <a:cubicBezTo>
                    <a:pt x="195" y="120"/>
                    <a:pt x="196" y="116"/>
                    <a:pt x="195" y="112"/>
                  </a:cubicBezTo>
                  <a:cubicBezTo>
                    <a:pt x="195" y="110"/>
                    <a:pt x="194" y="107"/>
                    <a:pt x="193" y="105"/>
                  </a:cubicBezTo>
                  <a:cubicBezTo>
                    <a:pt x="192" y="103"/>
                    <a:pt x="191" y="101"/>
                    <a:pt x="191" y="100"/>
                  </a:cubicBezTo>
                  <a:cubicBezTo>
                    <a:pt x="190" y="99"/>
                    <a:pt x="190" y="99"/>
                    <a:pt x="190" y="98"/>
                  </a:cubicBezTo>
                  <a:cubicBezTo>
                    <a:pt x="189" y="96"/>
                    <a:pt x="190" y="95"/>
                    <a:pt x="194" y="95"/>
                  </a:cubicBezTo>
                  <a:cubicBezTo>
                    <a:pt x="197" y="100"/>
                    <a:pt x="196" y="108"/>
                    <a:pt x="196" y="114"/>
                  </a:cubicBezTo>
                  <a:cubicBezTo>
                    <a:pt x="196" y="117"/>
                    <a:pt x="196" y="121"/>
                    <a:pt x="199" y="124"/>
                  </a:cubicBezTo>
                  <a:cubicBezTo>
                    <a:pt x="202" y="127"/>
                    <a:pt x="207" y="126"/>
                    <a:pt x="211" y="126"/>
                  </a:cubicBezTo>
                  <a:cubicBezTo>
                    <a:pt x="214" y="125"/>
                    <a:pt x="220" y="123"/>
                    <a:pt x="221" y="120"/>
                  </a:cubicBezTo>
                  <a:cubicBezTo>
                    <a:pt x="222" y="115"/>
                    <a:pt x="219" y="110"/>
                    <a:pt x="216" y="106"/>
                  </a:cubicBezTo>
                  <a:cubicBezTo>
                    <a:pt x="215" y="105"/>
                    <a:pt x="214" y="103"/>
                    <a:pt x="213" y="102"/>
                  </a:cubicBezTo>
                  <a:cubicBezTo>
                    <a:pt x="213" y="101"/>
                    <a:pt x="212" y="101"/>
                    <a:pt x="212" y="100"/>
                  </a:cubicBezTo>
                  <a:cubicBezTo>
                    <a:pt x="212" y="100"/>
                    <a:pt x="208" y="92"/>
                    <a:pt x="212" y="95"/>
                  </a:cubicBezTo>
                  <a:cubicBezTo>
                    <a:pt x="217" y="97"/>
                    <a:pt x="220" y="104"/>
                    <a:pt x="222" y="108"/>
                  </a:cubicBezTo>
                  <a:cubicBezTo>
                    <a:pt x="224" y="113"/>
                    <a:pt x="227" y="116"/>
                    <a:pt x="231" y="119"/>
                  </a:cubicBezTo>
                  <a:cubicBezTo>
                    <a:pt x="236" y="124"/>
                    <a:pt x="238" y="130"/>
                    <a:pt x="239" y="136"/>
                  </a:cubicBezTo>
                  <a:cubicBezTo>
                    <a:pt x="239" y="137"/>
                    <a:pt x="239" y="137"/>
                    <a:pt x="239" y="137"/>
                  </a:cubicBezTo>
                  <a:cubicBezTo>
                    <a:pt x="234" y="184"/>
                    <a:pt x="198" y="222"/>
                    <a:pt x="151" y="232"/>
                  </a:cubicBezTo>
                  <a:cubicBezTo>
                    <a:pt x="100" y="244"/>
                    <a:pt x="46" y="219"/>
                    <a:pt x="22" y="173"/>
                  </a:cubicBezTo>
                  <a:close/>
                  <a:moveTo>
                    <a:pt x="70" y="246"/>
                  </a:moveTo>
                  <a:cubicBezTo>
                    <a:pt x="68" y="244"/>
                    <a:pt x="73" y="238"/>
                    <a:pt x="74" y="236"/>
                  </a:cubicBezTo>
                  <a:cubicBezTo>
                    <a:pt x="75" y="233"/>
                    <a:pt x="77" y="231"/>
                    <a:pt x="78" y="229"/>
                  </a:cubicBezTo>
                  <a:cubicBezTo>
                    <a:pt x="80" y="229"/>
                    <a:pt x="81" y="230"/>
                    <a:pt x="83" y="230"/>
                  </a:cubicBezTo>
                  <a:cubicBezTo>
                    <a:pt x="80" y="235"/>
                    <a:pt x="73" y="252"/>
                    <a:pt x="70" y="246"/>
                  </a:cubicBezTo>
                  <a:close/>
                  <a:moveTo>
                    <a:pt x="121" y="249"/>
                  </a:moveTo>
                  <a:cubicBezTo>
                    <a:pt x="124" y="250"/>
                    <a:pt x="127" y="250"/>
                    <a:pt x="130" y="249"/>
                  </a:cubicBezTo>
                  <a:cubicBezTo>
                    <a:pt x="127" y="250"/>
                    <a:pt x="123" y="251"/>
                    <a:pt x="119" y="252"/>
                  </a:cubicBezTo>
                  <a:cubicBezTo>
                    <a:pt x="120" y="251"/>
                    <a:pt x="120" y="250"/>
                    <a:pt x="120" y="249"/>
                  </a:cubicBezTo>
                  <a:cubicBezTo>
                    <a:pt x="120" y="249"/>
                    <a:pt x="121" y="249"/>
                    <a:pt x="121" y="249"/>
                  </a:cubicBezTo>
                  <a:close/>
                  <a:moveTo>
                    <a:pt x="134" y="256"/>
                  </a:moveTo>
                  <a:cubicBezTo>
                    <a:pt x="134" y="257"/>
                    <a:pt x="134" y="257"/>
                    <a:pt x="135" y="258"/>
                  </a:cubicBezTo>
                  <a:cubicBezTo>
                    <a:pt x="129" y="260"/>
                    <a:pt x="123" y="262"/>
                    <a:pt x="117" y="264"/>
                  </a:cubicBezTo>
                  <a:cubicBezTo>
                    <a:pt x="116" y="264"/>
                    <a:pt x="116" y="264"/>
                    <a:pt x="116" y="264"/>
                  </a:cubicBezTo>
                  <a:cubicBezTo>
                    <a:pt x="116" y="264"/>
                    <a:pt x="116" y="264"/>
                    <a:pt x="117" y="264"/>
                  </a:cubicBezTo>
                  <a:cubicBezTo>
                    <a:pt x="118" y="263"/>
                    <a:pt x="120" y="262"/>
                    <a:pt x="122" y="261"/>
                  </a:cubicBezTo>
                  <a:cubicBezTo>
                    <a:pt x="126" y="259"/>
                    <a:pt x="130" y="258"/>
                    <a:pt x="134" y="256"/>
                  </a:cubicBezTo>
                  <a:cubicBezTo>
                    <a:pt x="134" y="256"/>
                    <a:pt x="134" y="256"/>
                    <a:pt x="134" y="256"/>
                  </a:cubicBezTo>
                  <a:close/>
                  <a:moveTo>
                    <a:pt x="136" y="263"/>
                  </a:moveTo>
                  <a:cubicBezTo>
                    <a:pt x="136" y="263"/>
                    <a:pt x="136" y="263"/>
                    <a:pt x="136" y="263"/>
                  </a:cubicBezTo>
                  <a:cubicBezTo>
                    <a:pt x="129" y="265"/>
                    <a:pt x="122" y="267"/>
                    <a:pt x="114" y="268"/>
                  </a:cubicBezTo>
                  <a:cubicBezTo>
                    <a:pt x="114" y="268"/>
                    <a:pt x="114" y="268"/>
                    <a:pt x="114" y="268"/>
                  </a:cubicBezTo>
                  <a:cubicBezTo>
                    <a:pt x="117" y="267"/>
                    <a:pt x="121" y="265"/>
                    <a:pt x="124" y="264"/>
                  </a:cubicBezTo>
                  <a:cubicBezTo>
                    <a:pt x="128" y="262"/>
                    <a:pt x="131" y="261"/>
                    <a:pt x="135" y="259"/>
                  </a:cubicBezTo>
                  <a:cubicBezTo>
                    <a:pt x="135" y="260"/>
                    <a:pt x="135" y="262"/>
                    <a:pt x="136" y="263"/>
                  </a:cubicBezTo>
                  <a:close/>
                  <a:moveTo>
                    <a:pt x="152" y="279"/>
                  </a:moveTo>
                  <a:cubicBezTo>
                    <a:pt x="148" y="281"/>
                    <a:pt x="144" y="283"/>
                    <a:pt x="139" y="284"/>
                  </a:cubicBezTo>
                  <a:cubicBezTo>
                    <a:pt x="137" y="285"/>
                    <a:pt x="134" y="285"/>
                    <a:pt x="131" y="286"/>
                  </a:cubicBezTo>
                  <a:cubicBezTo>
                    <a:pt x="124" y="287"/>
                    <a:pt x="116" y="290"/>
                    <a:pt x="109" y="292"/>
                  </a:cubicBezTo>
                  <a:cubicBezTo>
                    <a:pt x="94" y="297"/>
                    <a:pt x="79" y="302"/>
                    <a:pt x="63" y="306"/>
                  </a:cubicBezTo>
                  <a:cubicBezTo>
                    <a:pt x="69" y="305"/>
                    <a:pt x="77" y="301"/>
                    <a:pt x="83" y="299"/>
                  </a:cubicBezTo>
                  <a:cubicBezTo>
                    <a:pt x="90" y="297"/>
                    <a:pt x="97" y="294"/>
                    <a:pt x="104" y="291"/>
                  </a:cubicBezTo>
                  <a:cubicBezTo>
                    <a:pt x="116" y="287"/>
                    <a:pt x="129" y="284"/>
                    <a:pt x="141" y="277"/>
                  </a:cubicBezTo>
                  <a:cubicBezTo>
                    <a:pt x="144" y="278"/>
                    <a:pt x="148" y="279"/>
                    <a:pt x="152" y="279"/>
                  </a:cubicBezTo>
                  <a:close/>
                  <a:moveTo>
                    <a:pt x="162" y="282"/>
                  </a:moveTo>
                  <a:cubicBezTo>
                    <a:pt x="148" y="285"/>
                    <a:pt x="134" y="289"/>
                    <a:pt x="121" y="294"/>
                  </a:cubicBezTo>
                  <a:cubicBezTo>
                    <a:pt x="106" y="298"/>
                    <a:pt x="92" y="304"/>
                    <a:pt x="77" y="307"/>
                  </a:cubicBezTo>
                  <a:cubicBezTo>
                    <a:pt x="76" y="307"/>
                    <a:pt x="74" y="307"/>
                    <a:pt x="73" y="308"/>
                  </a:cubicBezTo>
                  <a:cubicBezTo>
                    <a:pt x="75" y="307"/>
                    <a:pt x="77" y="306"/>
                    <a:pt x="79" y="306"/>
                  </a:cubicBezTo>
                  <a:cubicBezTo>
                    <a:pt x="82" y="304"/>
                    <a:pt x="86" y="303"/>
                    <a:pt x="90" y="302"/>
                  </a:cubicBezTo>
                  <a:cubicBezTo>
                    <a:pt x="97" y="299"/>
                    <a:pt x="105" y="297"/>
                    <a:pt x="112" y="294"/>
                  </a:cubicBezTo>
                  <a:cubicBezTo>
                    <a:pt x="119" y="292"/>
                    <a:pt x="126" y="290"/>
                    <a:pt x="133" y="287"/>
                  </a:cubicBezTo>
                  <a:cubicBezTo>
                    <a:pt x="135" y="286"/>
                    <a:pt x="138" y="285"/>
                    <a:pt x="140" y="285"/>
                  </a:cubicBezTo>
                  <a:cubicBezTo>
                    <a:pt x="145" y="283"/>
                    <a:pt x="149" y="282"/>
                    <a:pt x="153" y="280"/>
                  </a:cubicBezTo>
                  <a:cubicBezTo>
                    <a:pt x="156" y="280"/>
                    <a:pt x="159" y="281"/>
                    <a:pt x="162" y="282"/>
                  </a:cubicBezTo>
                  <a:close/>
                  <a:moveTo>
                    <a:pt x="170" y="284"/>
                  </a:moveTo>
                  <a:cubicBezTo>
                    <a:pt x="156" y="287"/>
                    <a:pt x="144" y="291"/>
                    <a:pt x="131" y="296"/>
                  </a:cubicBezTo>
                  <a:cubicBezTo>
                    <a:pt x="124" y="298"/>
                    <a:pt x="118" y="300"/>
                    <a:pt x="112" y="302"/>
                  </a:cubicBezTo>
                  <a:cubicBezTo>
                    <a:pt x="105" y="303"/>
                    <a:pt x="98" y="306"/>
                    <a:pt x="92" y="308"/>
                  </a:cubicBezTo>
                  <a:cubicBezTo>
                    <a:pt x="86" y="309"/>
                    <a:pt x="94" y="306"/>
                    <a:pt x="95" y="306"/>
                  </a:cubicBezTo>
                  <a:cubicBezTo>
                    <a:pt x="98" y="305"/>
                    <a:pt x="101" y="304"/>
                    <a:pt x="104" y="304"/>
                  </a:cubicBezTo>
                  <a:cubicBezTo>
                    <a:pt x="111" y="302"/>
                    <a:pt x="117" y="300"/>
                    <a:pt x="124" y="297"/>
                  </a:cubicBezTo>
                  <a:cubicBezTo>
                    <a:pt x="137" y="292"/>
                    <a:pt x="150" y="286"/>
                    <a:pt x="164" y="282"/>
                  </a:cubicBezTo>
                  <a:cubicBezTo>
                    <a:pt x="164" y="282"/>
                    <a:pt x="164" y="282"/>
                    <a:pt x="164" y="282"/>
                  </a:cubicBezTo>
                  <a:cubicBezTo>
                    <a:pt x="166" y="283"/>
                    <a:pt x="168" y="283"/>
                    <a:pt x="170" y="284"/>
                  </a:cubicBezTo>
                  <a:close/>
                  <a:moveTo>
                    <a:pt x="188" y="290"/>
                  </a:moveTo>
                  <a:cubicBezTo>
                    <a:pt x="177" y="293"/>
                    <a:pt x="167" y="298"/>
                    <a:pt x="156" y="301"/>
                  </a:cubicBezTo>
                  <a:cubicBezTo>
                    <a:pt x="151" y="303"/>
                    <a:pt x="146" y="304"/>
                    <a:pt x="142" y="305"/>
                  </a:cubicBezTo>
                  <a:cubicBezTo>
                    <a:pt x="147" y="303"/>
                    <a:pt x="152" y="301"/>
                    <a:pt x="157" y="299"/>
                  </a:cubicBezTo>
                  <a:cubicBezTo>
                    <a:pt x="162" y="297"/>
                    <a:pt x="167" y="294"/>
                    <a:pt x="172" y="292"/>
                  </a:cubicBezTo>
                  <a:cubicBezTo>
                    <a:pt x="176" y="291"/>
                    <a:pt x="179" y="290"/>
                    <a:pt x="182" y="288"/>
                  </a:cubicBezTo>
                  <a:cubicBezTo>
                    <a:pt x="184" y="289"/>
                    <a:pt x="186" y="289"/>
                    <a:pt x="188" y="290"/>
                  </a:cubicBezTo>
                  <a:close/>
                  <a:moveTo>
                    <a:pt x="197" y="295"/>
                  </a:moveTo>
                  <a:cubicBezTo>
                    <a:pt x="197" y="295"/>
                    <a:pt x="197" y="295"/>
                    <a:pt x="197" y="295"/>
                  </a:cubicBezTo>
                  <a:cubicBezTo>
                    <a:pt x="194" y="296"/>
                    <a:pt x="192" y="298"/>
                    <a:pt x="189" y="299"/>
                  </a:cubicBezTo>
                  <a:cubicBezTo>
                    <a:pt x="189" y="299"/>
                    <a:pt x="189" y="299"/>
                    <a:pt x="189" y="299"/>
                  </a:cubicBezTo>
                  <a:cubicBezTo>
                    <a:pt x="183" y="301"/>
                    <a:pt x="177" y="303"/>
                    <a:pt x="172" y="305"/>
                  </a:cubicBezTo>
                  <a:cubicBezTo>
                    <a:pt x="169" y="306"/>
                    <a:pt x="166" y="307"/>
                    <a:pt x="163" y="309"/>
                  </a:cubicBezTo>
                  <a:cubicBezTo>
                    <a:pt x="161" y="309"/>
                    <a:pt x="159" y="310"/>
                    <a:pt x="157" y="310"/>
                  </a:cubicBezTo>
                  <a:cubicBezTo>
                    <a:pt x="158" y="310"/>
                    <a:pt x="160" y="309"/>
                    <a:pt x="161" y="308"/>
                  </a:cubicBezTo>
                  <a:cubicBezTo>
                    <a:pt x="171" y="302"/>
                    <a:pt x="183" y="300"/>
                    <a:pt x="193" y="293"/>
                  </a:cubicBezTo>
                  <a:cubicBezTo>
                    <a:pt x="194" y="293"/>
                    <a:pt x="196" y="294"/>
                    <a:pt x="197" y="295"/>
                  </a:cubicBezTo>
                  <a:close/>
                  <a:moveTo>
                    <a:pt x="202" y="300"/>
                  </a:moveTo>
                  <a:cubicBezTo>
                    <a:pt x="203" y="301"/>
                    <a:pt x="203" y="302"/>
                    <a:pt x="202" y="302"/>
                  </a:cubicBezTo>
                  <a:cubicBezTo>
                    <a:pt x="202" y="302"/>
                    <a:pt x="202" y="302"/>
                    <a:pt x="202" y="302"/>
                  </a:cubicBezTo>
                  <a:cubicBezTo>
                    <a:pt x="199" y="303"/>
                    <a:pt x="196" y="304"/>
                    <a:pt x="194" y="305"/>
                  </a:cubicBezTo>
                  <a:cubicBezTo>
                    <a:pt x="192" y="306"/>
                    <a:pt x="190" y="307"/>
                    <a:pt x="188" y="307"/>
                  </a:cubicBezTo>
                  <a:cubicBezTo>
                    <a:pt x="188" y="307"/>
                    <a:pt x="188" y="307"/>
                    <a:pt x="188" y="307"/>
                  </a:cubicBezTo>
                  <a:cubicBezTo>
                    <a:pt x="193" y="305"/>
                    <a:pt x="198" y="303"/>
                    <a:pt x="202" y="300"/>
                  </a:cubicBezTo>
                  <a:cubicBezTo>
                    <a:pt x="202" y="300"/>
                    <a:pt x="202" y="300"/>
                    <a:pt x="202" y="300"/>
                  </a:cubicBezTo>
                  <a:close/>
                  <a:moveTo>
                    <a:pt x="199" y="301"/>
                  </a:moveTo>
                  <a:cubicBezTo>
                    <a:pt x="198" y="301"/>
                    <a:pt x="197" y="302"/>
                    <a:pt x="196" y="302"/>
                  </a:cubicBezTo>
                  <a:cubicBezTo>
                    <a:pt x="192" y="304"/>
                    <a:pt x="189" y="306"/>
                    <a:pt x="185" y="308"/>
                  </a:cubicBezTo>
                  <a:cubicBezTo>
                    <a:pt x="185" y="308"/>
                    <a:pt x="185" y="308"/>
                    <a:pt x="185" y="308"/>
                  </a:cubicBezTo>
                  <a:cubicBezTo>
                    <a:pt x="181" y="309"/>
                    <a:pt x="176" y="309"/>
                    <a:pt x="172" y="310"/>
                  </a:cubicBezTo>
                  <a:cubicBezTo>
                    <a:pt x="179" y="306"/>
                    <a:pt x="187" y="304"/>
                    <a:pt x="195" y="301"/>
                  </a:cubicBezTo>
                  <a:cubicBezTo>
                    <a:pt x="197" y="301"/>
                    <a:pt x="198" y="300"/>
                    <a:pt x="200" y="300"/>
                  </a:cubicBezTo>
                  <a:cubicBezTo>
                    <a:pt x="199" y="300"/>
                    <a:pt x="199" y="300"/>
                    <a:pt x="199" y="301"/>
                  </a:cubicBezTo>
                  <a:close/>
                  <a:moveTo>
                    <a:pt x="170" y="309"/>
                  </a:moveTo>
                  <a:cubicBezTo>
                    <a:pt x="170" y="309"/>
                    <a:pt x="169" y="310"/>
                    <a:pt x="169" y="310"/>
                  </a:cubicBezTo>
                  <a:cubicBezTo>
                    <a:pt x="169" y="310"/>
                    <a:pt x="169" y="310"/>
                    <a:pt x="169" y="310"/>
                  </a:cubicBezTo>
                  <a:cubicBezTo>
                    <a:pt x="166" y="310"/>
                    <a:pt x="163" y="310"/>
                    <a:pt x="160" y="310"/>
                  </a:cubicBezTo>
                  <a:cubicBezTo>
                    <a:pt x="166" y="308"/>
                    <a:pt x="173" y="305"/>
                    <a:pt x="179" y="303"/>
                  </a:cubicBezTo>
                  <a:cubicBezTo>
                    <a:pt x="181" y="302"/>
                    <a:pt x="183" y="301"/>
                    <a:pt x="186" y="301"/>
                  </a:cubicBezTo>
                  <a:cubicBezTo>
                    <a:pt x="180" y="303"/>
                    <a:pt x="175" y="306"/>
                    <a:pt x="170" y="309"/>
                  </a:cubicBezTo>
                  <a:close/>
                  <a:moveTo>
                    <a:pt x="140" y="311"/>
                  </a:moveTo>
                  <a:cubicBezTo>
                    <a:pt x="140" y="311"/>
                    <a:pt x="140" y="311"/>
                    <a:pt x="140" y="311"/>
                  </a:cubicBezTo>
                  <a:cubicBezTo>
                    <a:pt x="140" y="311"/>
                    <a:pt x="141" y="311"/>
                    <a:pt x="142" y="310"/>
                  </a:cubicBezTo>
                  <a:cubicBezTo>
                    <a:pt x="144" y="309"/>
                    <a:pt x="147" y="308"/>
                    <a:pt x="150" y="307"/>
                  </a:cubicBezTo>
                  <a:cubicBezTo>
                    <a:pt x="154" y="305"/>
                    <a:pt x="158" y="304"/>
                    <a:pt x="162" y="302"/>
                  </a:cubicBezTo>
                  <a:cubicBezTo>
                    <a:pt x="171" y="299"/>
                    <a:pt x="179" y="295"/>
                    <a:pt x="188" y="291"/>
                  </a:cubicBezTo>
                  <a:cubicBezTo>
                    <a:pt x="188" y="291"/>
                    <a:pt x="188" y="291"/>
                    <a:pt x="188" y="290"/>
                  </a:cubicBezTo>
                  <a:cubicBezTo>
                    <a:pt x="190" y="291"/>
                    <a:pt x="191" y="291"/>
                    <a:pt x="192" y="292"/>
                  </a:cubicBezTo>
                  <a:cubicBezTo>
                    <a:pt x="176" y="299"/>
                    <a:pt x="159" y="307"/>
                    <a:pt x="142" y="311"/>
                  </a:cubicBezTo>
                  <a:cubicBezTo>
                    <a:pt x="141" y="311"/>
                    <a:pt x="141" y="311"/>
                    <a:pt x="140" y="311"/>
                  </a:cubicBezTo>
                  <a:close/>
                  <a:moveTo>
                    <a:pt x="160" y="297"/>
                  </a:moveTo>
                  <a:cubicBezTo>
                    <a:pt x="149" y="302"/>
                    <a:pt x="136" y="307"/>
                    <a:pt x="124" y="311"/>
                  </a:cubicBezTo>
                  <a:cubicBezTo>
                    <a:pt x="121" y="311"/>
                    <a:pt x="117" y="311"/>
                    <a:pt x="113" y="311"/>
                  </a:cubicBezTo>
                  <a:cubicBezTo>
                    <a:pt x="116" y="310"/>
                    <a:pt x="118" y="309"/>
                    <a:pt x="120" y="309"/>
                  </a:cubicBezTo>
                  <a:cubicBezTo>
                    <a:pt x="126" y="306"/>
                    <a:pt x="132" y="304"/>
                    <a:pt x="138" y="303"/>
                  </a:cubicBezTo>
                  <a:cubicBezTo>
                    <a:pt x="149" y="300"/>
                    <a:pt x="159" y="296"/>
                    <a:pt x="170" y="292"/>
                  </a:cubicBezTo>
                  <a:cubicBezTo>
                    <a:pt x="166" y="294"/>
                    <a:pt x="163" y="295"/>
                    <a:pt x="160" y="297"/>
                  </a:cubicBezTo>
                  <a:close/>
                  <a:moveTo>
                    <a:pt x="101" y="310"/>
                  </a:moveTo>
                  <a:cubicBezTo>
                    <a:pt x="113" y="306"/>
                    <a:pt x="125" y="302"/>
                    <a:pt x="137" y="298"/>
                  </a:cubicBezTo>
                  <a:cubicBezTo>
                    <a:pt x="149" y="294"/>
                    <a:pt x="161" y="288"/>
                    <a:pt x="173" y="286"/>
                  </a:cubicBezTo>
                  <a:cubicBezTo>
                    <a:pt x="171" y="286"/>
                    <a:pt x="168" y="288"/>
                    <a:pt x="166" y="289"/>
                  </a:cubicBezTo>
                  <a:cubicBezTo>
                    <a:pt x="162" y="290"/>
                    <a:pt x="159" y="292"/>
                    <a:pt x="155" y="293"/>
                  </a:cubicBezTo>
                  <a:cubicBezTo>
                    <a:pt x="149" y="295"/>
                    <a:pt x="143" y="297"/>
                    <a:pt x="136" y="299"/>
                  </a:cubicBezTo>
                  <a:cubicBezTo>
                    <a:pt x="126" y="303"/>
                    <a:pt x="116" y="305"/>
                    <a:pt x="107" y="310"/>
                  </a:cubicBezTo>
                  <a:cubicBezTo>
                    <a:pt x="105" y="310"/>
                    <a:pt x="103" y="310"/>
                    <a:pt x="101" y="310"/>
                  </a:cubicBezTo>
                  <a:close/>
                  <a:moveTo>
                    <a:pt x="88" y="309"/>
                  </a:moveTo>
                  <a:cubicBezTo>
                    <a:pt x="93" y="308"/>
                    <a:pt x="98" y="307"/>
                    <a:pt x="103" y="305"/>
                  </a:cubicBezTo>
                  <a:cubicBezTo>
                    <a:pt x="109" y="303"/>
                    <a:pt x="117" y="301"/>
                    <a:pt x="123" y="299"/>
                  </a:cubicBezTo>
                  <a:cubicBezTo>
                    <a:pt x="137" y="295"/>
                    <a:pt x="151" y="289"/>
                    <a:pt x="165" y="286"/>
                  </a:cubicBezTo>
                  <a:cubicBezTo>
                    <a:pt x="166" y="285"/>
                    <a:pt x="167" y="285"/>
                    <a:pt x="169" y="285"/>
                  </a:cubicBezTo>
                  <a:cubicBezTo>
                    <a:pt x="169" y="285"/>
                    <a:pt x="165" y="286"/>
                    <a:pt x="164" y="287"/>
                  </a:cubicBezTo>
                  <a:cubicBezTo>
                    <a:pt x="160" y="288"/>
                    <a:pt x="156" y="289"/>
                    <a:pt x="153" y="290"/>
                  </a:cubicBezTo>
                  <a:cubicBezTo>
                    <a:pt x="146" y="293"/>
                    <a:pt x="139" y="295"/>
                    <a:pt x="133" y="298"/>
                  </a:cubicBezTo>
                  <a:cubicBezTo>
                    <a:pt x="121" y="302"/>
                    <a:pt x="109" y="304"/>
                    <a:pt x="98" y="310"/>
                  </a:cubicBezTo>
                  <a:cubicBezTo>
                    <a:pt x="95" y="310"/>
                    <a:pt x="91" y="309"/>
                    <a:pt x="88" y="309"/>
                  </a:cubicBezTo>
                  <a:close/>
                  <a:moveTo>
                    <a:pt x="135" y="298"/>
                  </a:moveTo>
                  <a:cubicBezTo>
                    <a:pt x="139" y="296"/>
                    <a:pt x="144" y="295"/>
                    <a:pt x="148" y="293"/>
                  </a:cubicBezTo>
                  <a:cubicBezTo>
                    <a:pt x="145" y="294"/>
                    <a:pt x="142" y="296"/>
                    <a:pt x="139" y="297"/>
                  </a:cubicBezTo>
                  <a:cubicBezTo>
                    <a:pt x="132" y="299"/>
                    <a:pt x="126" y="301"/>
                    <a:pt x="119" y="303"/>
                  </a:cubicBezTo>
                  <a:cubicBezTo>
                    <a:pt x="113" y="306"/>
                    <a:pt x="105" y="307"/>
                    <a:pt x="100" y="310"/>
                  </a:cubicBezTo>
                  <a:cubicBezTo>
                    <a:pt x="100" y="310"/>
                    <a:pt x="100" y="310"/>
                    <a:pt x="100" y="310"/>
                  </a:cubicBezTo>
                  <a:cubicBezTo>
                    <a:pt x="110" y="304"/>
                    <a:pt x="123" y="302"/>
                    <a:pt x="135" y="298"/>
                  </a:cubicBezTo>
                  <a:close/>
                  <a:moveTo>
                    <a:pt x="166" y="286"/>
                  </a:moveTo>
                  <a:cubicBezTo>
                    <a:pt x="168" y="286"/>
                    <a:pt x="169" y="285"/>
                    <a:pt x="171" y="284"/>
                  </a:cubicBezTo>
                  <a:cubicBezTo>
                    <a:pt x="171" y="284"/>
                    <a:pt x="171" y="284"/>
                    <a:pt x="171" y="284"/>
                  </a:cubicBezTo>
                  <a:cubicBezTo>
                    <a:pt x="172" y="284"/>
                    <a:pt x="172" y="285"/>
                    <a:pt x="173" y="285"/>
                  </a:cubicBezTo>
                  <a:cubicBezTo>
                    <a:pt x="171" y="285"/>
                    <a:pt x="168" y="286"/>
                    <a:pt x="166" y="286"/>
                  </a:cubicBezTo>
                  <a:close/>
                  <a:moveTo>
                    <a:pt x="57" y="305"/>
                  </a:moveTo>
                  <a:cubicBezTo>
                    <a:pt x="65" y="301"/>
                    <a:pt x="74" y="298"/>
                    <a:pt x="83" y="295"/>
                  </a:cubicBezTo>
                  <a:cubicBezTo>
                    <a:pt x="89" y="294"/>
                    <a:pt x="96" y="292"/>
                    <a:pt x="103" y="290"/>
                  </a:cubicBezTo>
                  <a:cubicBezTo>
                    <a:pt x="109" y="288"/>
                    <a:pt x="116" y="286"/>
                    <a:pt x="123" y="284"/>
                  </a:cubicBezTo>
                  <a:cubicBezTo>
                    <a:pt x="126" y="283"/>
                    <a:pt x="129" y="282"/>
                    <a:pt x="132" y="281"/>
                  </a:cubicBezTo>
                  <a:cubicBezTo>
                    <a:pt x="133" y="280"/>
                    <a:pt x="134" y="280"/>
                    <a:pt x="135" y="280"/>
                  </a:cubicBezTo>
                  <a:cubicBezTo>
                    <a:pt x="124" y="285"/>
                    <a:pt x="112" y="288"/>
                    <a:pt x="100" y="292"/>
                  </a:cubicBezTo>
                  <a:cubicBezTo>
                    <a:pt x="94" y="294"/>
                    <a:pt x="88" y="297"/>
                    <a:pt x="81" y="299"/>
                  </a:cubicBezTo>
                  <a:cubicBezTo>
                    <a:pt x="75" y="301"/>
                    <a:pt x="68" y="303"/>
                    <a:pt x="62" y="306"/>
                  </a:cubicBezTo>
                  <a:cubicBezTo>
                    <a:pt x="60" y="306"/>
                    <a:pt x="58" y="306"/>
                    <a:pt x="57" y="305"/>
                  </a:cubicBezTo>
                  <a:close/>
                  <a:moveTo>
                    <a:pt x="101" y="290"/>
                  </a:moveTo>
                  <a:cubicBezTo>
                    <a:pt x="111" y="286"/>
                    <a:pt x="121" y="283"/>
                    <a:pt x="130" y="278"/>
                  </a:cubicBezTo>
                  <a:cubicBezTo>
                    <a:pt x="131" y="278"/>
                    <a:pt x="131" y="278"/>
                    <a:pt x="131" y="278"/>
                  </a:cubicBezTo>
                  <a:cubicBezTo>
                    <a:pt x="133" y="278"/>
                    <a:pt x="135" y="278"/>
                    <a:pt x="138" y="277"/>
                  </a:cubicBezTo>
                  <a:cubicBezTo>
                    <a:pt x="138" y="277"/>
                    <a:pt x="138" y="277"/>
                    <a:pt x="138" y="277"/>
                  </a:cubicBezTo>
                  <a:cubicBezTo>
                    <a:pt x="139" y="277"/>
                    <a:pt x="139" y="277"/>
                    <a:pt x="139" y="277"/>
                  </a:cubicBezTo>
                  <a:cubicBezTo>
                    <a:pt x="127" y="282"/>
                    <a:pt x="114" y="286"/>
                    <a:pt x="101" y="290"/>
                  </a:cubicBezTo>
                  <a:close/>
                  <a:moveTo>
                    <a:pt x="115" y="265"/>
                  </a:moveTo>
                  <a:cubicBezTo>
                    <a:pt x="120" y="264"/>
                    <a:pt x="125" y="262"/>
                    <a:pt x="129" y="261"/>
                  </a:cubicBezTo>
                  <a:cubicBezTo>
                    <a:pt x="127" y="262"/>
                    <a:pt x="126" y="262"/>
                    <a:pt x="124" y="263"/>
                  </a:cubicBezTo>
                  <a:cubicBezTo>
                    <a:pt x="121" y="264"/>
                    <a:pt x="118" y="266"/>
                    <a:pt x="114" y="267"/>
                  </a:cubicBezTo>
                  <a:cubicBezTo>
                    <a:pt x="115" y="266"/>
                    <a:pt x="115" y="266"/>
                    <a:pt x="115" y="265"/>
                  </a:cubicBezTo>
                  <a:close/>
                  <a:moveTo>
                    <a:pt x="128" y="278"/>
                  </a:moveTo>
                  <a:cubicBezTo>
                    <a:pt x="119" y="281"/>
                    <a:pt x="109" y="283"/>
                    <a:pt x="100" y="286"/>
                  </a:cubicBezTo>
                  <a:cubicBezTo>
                    <a:pt x="107" y="283"/>
                    <a:pt x="114" y="281"/>
                    <a:pt x="120" y="277"/>
                  </a:cubicBezTo>
                  <a:cubicBezTo>
                    <a:pt x="123" y="278"/>
                    <a:pt x="126" y="278"/>
                    <a:pt x="128" y="278"/>
                  </a:cubicBezTo>
                  <a:close/>
                  <a:moveTo>
                    <a:pt x="136" y="274"/>
                  </a:moveTo>
                  <a:cubicBezTo>
                    <a:pt x="135" y="274"/>
                    <a:pt x="135" y="274"/>
                    <a:pt x="135" y="274"/>
                  </a:cubicBezTo>
                  <a:cubicBezTo>
                    <a:pt x="135" y="274"/>
                    <a:pt x="135" y="274"/>
                    <a:pt x="135" y="274"/>
                  </a:cubicBezTo>
                  <a:cubicBezTo>
                    <a:pt x="134" y="274"/>
                    <a:pt x="131" y="273"/>
                    <a:pt x="130" y="274"/>
                  </a:cubicBezTo>
                  <a:cubicBezTo>
                    <a:pt x="132" y="273"/>
                    <a:pt x="134" y="272"/>
                    <a:pt x="136" y="271"/>
                  </a:cubicBezTo>
                  <a:cubicBezTo>
                    <a:pt x="136" y="272"/>
                    <a:pt x="136" y="273"/>
                    <a:pt x="136" y="274"/>
                  </a:cubicBezTo>
                  <a:close/>
                  <a:moveTo>
                    <a:pt x="128" y="274"/>
                  </a:moveTo>
                  <a:cubicBezTo>
                    <a:pt x="128" y="274"/>
                    <a:pt x="128" y="274"/>
                    <a:pt x="128" y="275"/>
                  </a:cubicBezTo>
                  <a:cubicBezTo>
                    <a:pt x="125" y="274"/>
                    <a:pt x="122" y="274"/>
                    <a:pt x="119" y="274"/>
                  </a:cubicBezTo>
                  <a:cubicBezTo>
                    <a:pt x="121" y="273"/>
                    <a:pt x="124" y="273"/>
                    <a:pt x="126" y="272"/>
                  </a:cubicBezTo>
                  <a:cubicBezTo>
                    <a:pt x="129" y="272"/>
                    <a:pt x="132" y="271"/>
                    <a:pt x="135" y="271"/>
                  </a:cubicBezTo>
                  <a:cubicBezTo>
                    <a:pt x="133" y="271"/>
                    <a:pt x="130" y="273"/>
                    <a:pt x="128" y="274"/>
                  </a:cubicBezTo>
                  <a:close/>
                  <a:moveTo>
                    <a:pt x="115" y="273"/>
                  </a:moveTo>
                  <a:cubicBezTo>
                    <a:pt x="115" y="273"/>
                    <a:pt x="115" y="273"/>
                    <a:pt x="115" y="273"/>
                  </a:cubicBezTo>
                  <a:cubicBezTo>
                    <a:pt x="115" y="273"/>
                    <a:pt x="115" y="272"/>
                    <a:pt x="115" y="272"/>
                  </a:cubicBezTo>
                  <a:cubicBezTo>
                    <a:pt x="121" y="271"/>
                    <a:pt x="126" y="269"/>
                    <a:pt x="132" y="268"/>
                  </a:cubicBezTo>
                  <a:cubicBezTo>
                    <a:pt x="136" y="267"/>
                    <a:pt x="129" y="269"/>
                    <a:pt x="129" y="269"/>
                  </a:cubicBezTo>
                  <a:cubicBezTo>
                    <a:pt x="128" y="270"/>
                    <a:pt x="126" y="270"/>
                    <a:pt x="124" y="271"/>
                  </a:cubicBezTo>
                  <a:cubicBezTo>
                    <a:pt x="121" y="272"/>
                    <a:pt x="118" y="272"/>
                    <a:pt x="115" y="273"/>
                  </a:cubicBezTo>
                  <a:close/>
                  <a:moveTo>
                    <a:pt x="114" y="269"/>
                  </a:moveTo>
                  <a:cubicBezTo>
                    <a:pt x="117" y="268"/>
                    <a:pt x="120" y="268"/>
                    <a:pt x="123" y="267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120" y="268"/>
                    <a:pt x="117" y="269"/>
                    <a:pt x="114" y="270"/>
                  </a:cubicBezTo>
                  <a:cubicBezTo>
                    <a:pt x="114" y="270"/>
                    <a:pt x="114" y="269"/>
                    <a:pt x="114" y="269"/>
                  </a:cubicBezTo>
                  <a:close/>
                  <a:moveTo>
                    <a:pt x="130" y="257"/>
                  </a:moveTo>
                  <a:cubicBezTo>
                    <a:pt x="125" y="259"/>
                    <a:pt x="120" y="261"/>
                    <a:pt x="115" y="263"/>
                  </a:cubicBezTo>
                  <a:cubicBezTo>
                    <a:pt x="115" y="262"/>
                    <a:pt x="116" y="261"/>
                    <a:pt x="116" y="260"/>
                  </a:cubicBezTo>
                  <a:cubicBezTo>
                    <a:pt x="119" y="260"/>
                    <a:pt x="121" y="259"/>
                    <a:pt x="124" y="258"/>
                  </a:cubicBezTo>
                  <a:cubicBezTo>
                    <a:pt x="125" y="258"/>
                    <a:pt x="127" y="257"/>
                    <a:pt x="129" y="257"/>
                  </a:cubicBezTo>
                  <a:cubicBezTo>
                    <a:pt x="129" y="257"/>
                    <a:pt x="134" y="255"/>
                    <a:pt x="130" y="257"/>
                  </a:cubicBezTo>
                  <a:close/>
                  <a:moveTo>
                    <a:pt x="118" y="256"/>
                  </a:moveTo>
                  <a:cubicBezTo>
                    <a:pt x="122" y="256"/>
                    <a:pt x="127" y="255"/>
                    <a:pt x="130" y="253"/>
                  </a:cubicBezTo>
                  <a:cubicBezTo>
                    <a:pt x="125" y="255"/>
                    <a:pt x="121" y="256"/>
                    <a:pt x="117" y="259"/>
                  </a:cubicBezTo>
                  <a:cubicBezTo>
                    <a:pt x="117" y="258"/>
                    <a:pt x="117" y="257"/>
                    <a:pt x="118" y="256"/>
                  </a:cubicBezTo>
                  <a:close/>
                  <a:moveTo>
                    <a:pt x="119" y="253"/>
                  </a:moveTo>
                  <a:cubicBezTo>
                    <a:pt x="121" y="252"/>
                    <a:pt x="124" y="252"/>
                    <a:pt x="126" y="251"/>
                  </a:cubicBezTo>
                  <a:cubicBezTo>
                    <a:pt x="126" y="251"/>
                    <a:pt x="127" y="251"/>
                    <a:pt x="128" y="251"/>
                  </a:cubicBezTo>
                  <a:cubicBezTo>
                    <a:pt x="127" y="251"/>
                    <a:pt x="127" y="251"/>
                    <a:pt x="127" y="251"/>
                  </a:cubicBezTo>
                  <a:cubicBezTo>
                    <a:pt x="124" y="252"/>
                    <a:pt x="121" y="253"/>
                    <a:pt x="118" y="254"/>
                  </a:cubicBezTo>
                  <a:cubicBezTo>
                    <a:pt x="119" y="254"/>
                    <a:pt x="119" y="253"/>
                    <a:pt x="119" y="253"/>
                  </a:cubicBezTo>
                  <a:close/>
                  <a:moveTo>
                    <a:pt x="91" y="282"/>
                  </a:moveTo>
                  <a:cubicBezTo>
                    <a:pt x="98" y="280"/>
                    <a:pt x="106" y="279"/>
                    <a:pt x="114" y="277"/>
                  </a:cubicBezTo>
                  <a:cubicBezTo>
                    <a:pt x="114" y="277"/>
                    <a:pt x="114" y="277"/>
                    <a:pt x="115" y="277"/>
                  </a:cubicBezTo>
                  <a:cubicBezTo>
                    <a:pt x="108" y="279"/>
                    <a:pt x="101" y="282"/>
                    <a:pt x="94" y="283"/>
                  </a:cubicBezTo>
                  <a:cubicBezTo>
                    <a:pt x="84" y="286"/>
                    <a:pt x="73" y="289"/>
                    <a:pt x="64" y="292"/>
                  </a:cubicBezTo>
                  <a:cubicBezTo>
                    <a:pt x="72" y="287"/>
                    <a:pt x="82" y="284"/>
                    <a:pt x="91" y="282"/>
                  </a:cubicBezTo>
                  <a:close/>
                  <a:moveTo>
                    <a:pt x="61" y="294"/>
                  </a:moveTo>
                  <a:cubicBezTo>
                    <a:pt x="61" y="294"/>
                    <a:pt x="62" y="294"/>
                    <a:pt x="62" y="293"/>
                  </a:cubicBezTo>
                  <a:cubicBezTo>
                    <a:pt x="62" y="294"/>
                    <a:pt x="62" y="294"/>
                    <a:pt x="63" y="294"/>
                  </a:cubicBezTo>
                  <a:cubicBezTo>
                    <a:pt x="74" y="289"/>
                    <a:pt x="86" y="286"/>
                    <a:pt x="98" y="283"/>
                  </a:cubicBezTo>
                  <a:cubicBezTo>
                    <a:pt x="103" y="282"/>
                    <a:pt x="109" y="280"/>
                    <a:pt x="114" y="278"/>
                  </a:cubicBezTo>
                  <a:cubicBezTo>
                    <a:pt x="115" y="278"/>
                    <a:pt x="116" y="277"/>
                    <a:pt x="117" y="277"/>
                  </a:cubicBezTo>
                  <a:cubicBezTo>
                    <a:pt x="118" y="277"/>
                    <a:pt x="118" y="277"/>
                    <a:pt x="119" y="277"/>
                  </a:cubicBezTo>
                  <a:cubicBezTo>
                    <a:pt x="117" y="278"/>
                    <a:pt x="116" y="278"/>
                    <a:pt x="115" y="279"/>
                  </a:cubicBezTo>
                  <a:cubicBezTo>
                    <a:pt x="95" y="288"/>
                    <a:pt x="73" y="292"/>
                    <a:pt x="54" y="301"/>
                  </a:cubicBezTo>
                  <a:cubicBezTo>
                    <a:pt x="55" y="299"/>
                    <a:pt x="60" y="295"/>
                    <a:pt x="61" y="294"/>
                  </a:cubicBezTo>
                  <a:close/>
                  <a:moveTo>
                    <a:pt x="84" y="291"/>
                  </a:moveTo>
                  <a:cubicBezTo>
                    <a:pt x="74" y="294"/>
                    <a:pt x="65" y="298"/>
                    <a:pt x="56" y="301"/>
                  </a:cubicBezTo>
                  <a:cubicBezTo>
                    <a:pt x="57" y="300"/>
                    <a:pt x="58" y="300"/>
                    <a:pt x="59" y="300"/>
                  </a:cubicBezTo>
                  <a:cubicBezTo>
                    <a:pt x="62" y="298"/>
                    <a:pt x="66" y="297"/>
                    <a:pt x="69" y="295"/>
                  </a:cubicBezTo>
                  <a:cubicBezTo>
                    <a:pt x="74" y="294"/>
                    <a:pt x="79" y="292"/>
                    <a:pt x="84" y="291"/>
                  </a:cubicBezTo>
                  <a:close/>
                  <a:moveTo>
                    <a:pt x="53" y="303"/>
                  </a:moveTo>
                  <a:cubicBezTo>
                    <a:pt x="66" y="299"/>
                    <a:pt x="78" y="293"/>
                    <a:pt x="91" y="289"/>
                  </a:cubicBezTo>
                  <a:cubicBezTo>
                    <a:pt x="98" y="286"/>
                    <a:pt x="105" y="285"/>
                    <a:pt x="112" y="283"/>
                  </a:cubicBezTo>
                  <a:cubicBezTo>
                    <a:pt x="116" y="282"/>
                    <a:pt x="119" y="282"/>
                    <a:pt x="122" y="281"/>
                  </a:cubicBezTo>
                  <a:cubicBezTo>
                    <a:pt x="123" y="280"/>
                    <a:pt x="124" y="280"/>
                    <a:pt x="125" y="280"/>
                  </a:cubicBezTo>
                  <a:cubicBezTo>
                    <a:pt x="113" y="285"/>
                    <a:pt x="101" y="289"/>
                    <a:pt x="89" y="292"/>
                  </a:cubicBezTo>
                  <a:cubicBezTo>
                    <a:pt x="86" y="294"/>
                    <a:pt x="82" y="295"/>
                    <a:pt x="78" y="296"/>
                  </a:cubicBezTo>
                  <a:cubicBezTo>
                    <a:pt x="70" y="299"/>
                    <a:pt x="63" y="301"/>
                    <a:pt x="56" y="305"/>
                  </a:cubicBezTo>
                  <a:cubicBezTo>
                    <a:pt x="55" y="304"/>
                    <a:pt x="54" y="304"/>
                    <a:pt x="53" y="303"/>
                  </a:cubicBezTo>
                  <a:cubicBezTo>
                    <a:pt x="53" y="303"/>
                    <a:pt x="53" y="303"/>
                    <a:pt x="53" y="303"/>
                  </a:cubicBezTo>
                  <a:close/>
                  <a:moveTo>
                    <a:pt x="64" y="307"/>
                  </a:moveTo>
                  <a:cubicBezTo>
                    <a:pt x="80" y="303"/>
                    <a:pt x="96" y="297"/>
                    <a:pt x="111" y="292"/>
                  </a:cubicBezTo>
                  <a:cubicBezTo>
                    <a:pt x="119" y="290"/>
                    <a:pt x="126" y="288"/>
                    <a:pt x="134" y="286"/>
                  </a:cubicBezTo>
                  <a:cubicBezTo>
                    <a:pt x="126" y="289"/>
                    <a:pt x="119" y="291"/>
                    <a:pt x="112" y="294"/>
                  </a:cubicBezTo>
                  <a:cubicBezTo>
                    <a:pt x="98" y="298"/>
                    <a:pt x="85" y="302"/>
                    <a:pt x="71" y="308"/>
                  </a:cubicBezTo>
                  <a:cubicBezTo>
                    <a:pt x="71" y="308"/>
                    <a:pt x="71" y="308"/>
                    <a:pt x="71" y="308"/>
                  </a:cubicBezTo>
                  <a:cubicBezTo>
                    <a:pt x="69" y="307"/>
                    <a:pt x="66" y="307"/>
                    <a:pt x="64" y="307"/>
                  </a:cubicBezTo>
                  <a:close/>
                  <a:moveTo>
                    <a:pt x="74" y="308"/>
                  </a:moveTo>
                  <a:cubicBezTo>
                    <a:pt x="87" y="306"/>
                    <a:pt x="99" y="302"/>
                    <a:pt x="112" y="298"/>
                  </a:cubicBezTo>
                  <a:cubicBezTo>
                    <a:pt x="125" y="293"/>
                    <a:pt x="140" y="288"/>
                    <a:pt x="154" y="284"/>
                  </a:cubicBezTo>
                  <a:cubicBezTo>
                    <a:pt x="152" y="285"/>
                    <a:pt x="150" y="286"/>
                    <a:pt x="148" y="287"/>
                  </a:cubicBezTo>
                  <a:cubicBezTo>
                    <a:pt x="141" y="289"/>
                    <a:pt x="133" y="293"/>
                    <a:pt x="125" y="296"/>
                  </a:cubicBezTo>
                  <a:cubicBezTo>
                    <a:pt x="113" y="301"/>
                    <a:pt x="99" y="303"/>
                    <a:pt x="86" y="309"/>
                  </a:cubicBezTo>
                  <a:cubicBezTo>
                    <a:pt x="86" y="309"/>
                    <a:pt x="86" y="309"/>
                    <a:pt x="86" y="309"/>
                  </a:cubicBezTo>
                  <a:cubicBezTo>
                    <a:pt x="85" y="309"/>
                    <a:pt x="84" y="309"/>
                    <a:pt x="84" y="309"/>
                  </a:cubicBezTo>
                  <a:cubicBezTo>
                    <a:pt x="81" y="309"/>
                    <a:pt x="78" y="308"/>
                    <a:pt x="74" y="308"/>
                  </a:cubicBezTo>
                  <a:close/>
                  <a:moveTo>
                    <a:pt x="127" y="311"/>
                  </a:moveTo>
                  <a:cubicBezTo>
                    <a:pt x="136" y="308"/>
                    <a:pt x="145" y="305"/>
                    <a:pt x="154" y="303"/>
                  </a:cubicBezTo>
                  <a:cubicBezTo>
                    <a:pt x="163" y="300"/>
                    <a:pt x="172" y="296"/>
                    <a:pt x="182" y="293"/>
                  </a:cubicBezTo>
                  <a:cubicBezTo>
                    <a:pt x="181" y="293"/>
                    <a:pt x="180" y="294"/>
                    <a:pt x="178" y="294"/>
                  </a:cubicBezTo>
                  <a:cubicBezTo>
                    <a:pt x="173" y="297"/>
                    <a:pt x="167" y="299"/>
                    <a:pt x="161" y="301"/>
                  </a:cubicBezTo>
                  <a:cubicBezTo>
                    <a:pt x="154" y="304"/>
                    <a:pt x="146" y="307"/>
                    <a:pt x="139" y="311"/>
                  </a:cubicBezTo>
                  <a:cubicBezTo>
                    <a:pt x="135" y="311"/>
                    <a:pt x="131" y="311"/>
                    <a:pt x="127" y="311"/>
                  </a:cubicBezTo>
                  <a:close/>
                  <a:moveTo>
                    <a:pt x="144" y="311"/>
                  </a:moveTo>
                  <a:cubicBezTo>
                    <a:pt x="151" y="309"/>
                    <a:pt x="157" y="307"/>
                    <a:pt x="164" y="304"/>
                  </a:cubicBezTo>
                  <a:cubicBezTo>
                    <a:pt x="172" y="301"/>
                    <a:pt x="179" y="299"/>
                    <a:pt x="186" y="295"/>
                  </a:cubicBezTo>
                  <a:cubicBezTo>
                    <a:pt x="188" y="295"/>
                    <a:pt x="190" y="294"/>
                    <a:pt x="191" y="293"/>
                  </a:cubicBezTo>
                  <a:cubicBezTo>
                    <a:pt x="190" y="294"/>
                    <a:pt x="188" y="295"/>
                    <a:pt x="186" y="296"/>
                  </a:cubicBezTo>
                  <a:cubicBezTo>
                    <a:pt x="182" y="298"/>
                    <a:pt x="178" y="299"/>
                    <a:pt x="174" y="301"/>
                  </a:cubicBezTo>
                  <a:cubicBezTo>
                    <a:pt x="167" y="304"/>
                    <a:pt x="161" y="306"/>
                    <a:pt x="155" y="311"/>
                  </a:cubicBezTo>
                  <a:cubicBezTo>
                    <a:pt x="155" y="311"/>
                    <a:pt x="154" y="311"/>
                    <a:pt x="153" y="311"/>
                  </a:cubicBezTo>
                  <a:cubicBezTo>
                    <a:pt x="150" y="311"/>
                    <a:pt x="147" y="311"/>
                    <a:pt x="144" y="311"/>
                  </a:cubicBezTo>
                  <a:close/>
                  <a:moveTo>
                    <a:pt x="191" y="307"/>
                  </a:moveTo>
                  <a:cubicBezTo>
                    <a:pt x="195" y="306"/>
                    <a:pt x="198" y="305"/>
                    <a:pt x="202" y="303"/>
                  </a:cubicBezTo>
                  <a:cubicBezTo>
                    <a:pt x="200" y="305"/>
                    <a:pt x="195" y="306"/>
                    <a:pt x="191" y="307"/>
                  </a:cubicBezTo>
                  <a:close/>
                  <a:moveTo>
                    <a:pt x="201" y="299"/>
                  </a:moveTo>
                  <a:cubicBezTo>
                    <a:pt x="196" y="301"/>
                    <a:pt x="190" y="302"/>
                    <a:pt x="184" y="304"/>
                  </a:cubicBezTo>
                  <a:cubicBezTo>
                    <a:pt x="182" y="305"/>
                    <a:pt x="179" y="306"/>
                    <a:pt x="176" y="307"/>
                  </a:cubicBezTo>
                  <a:cubicBezTo>
                    <a:pt x="175" y="307"/>
                    <a:pt x="174" y="308"/>
                    <a:pt x="173" y="308"/>
                  </a:cubicBezTo>
                  <a:cubicBezTo>
                    <a:pt x="178" y="305"/>
                    <a:pt x="182" y="303"/>
                    <a:pt x="187" y="301"/>
                  </a:cubicBezTo>
                  <a:cubicBezTo>
                    <a:pt x="188" y="301"/>
                    <a:pt x="190" y="300"/>
                    <a:pt x="191" y="299"/>
                  </a:cubicBezTo>
                  <a:cubicBezTo>
                    <a:pt x="194" y="298"/>
                    <a:pt x="195" y="297"/>
                    <a:pt x="197" y="296"/>
                  </a:cubicBezTo>
                  <a:cubicBezTo>
                    <a:pt x="198" y="296"/>
                    <a:pt x="198" y="296"/>
                    <a:pt x="198" y="295"/>
                  </a:cubicBezTo>
                  <a:cubicBezTo>
                    <a:pt x="199" y="296"/>
                    <a:pt x="200" y="297"/>
                    <a:pt x="201" y="299"/>
                  </a:cubicBezTo>
                  <a:close/>
                  <a:moveTo>
                    <a:pt x="181" y="287"/>
                  </a:moveTo>
                  <a:cubicBezTo>
                    <a:pt x="169" y="292"/>
                    <a:pt x="158" y="296"/>
                    <a:pt x="146" y="300"/>
                  </a:cubicBezTo>
                  <a:cubicBezTo>
                    <a:pt x="139" y="301"/>
                    <a:pt x="133" y="303"/>
                    <a:pt x="126" y="305"/>
                  </a:cubicBezTo>
                  <a:cubicBezTo>
                    <a:pt x="121" y="307"/>
                    <a:pt x="116" y="310"/>
                    <a:pt x="110" y="311"/>
                  </a:cubicBezTo>
                  <a:cubicBezTo>
                    <a:pt x="109" y="311"/>
                    <a:pt x="109" y="311"/>
                    <a:pt x="108" y="311"/>
                  </a:cubicBezTo>
                  <a:cubicBezTo>
                    <a:pt x="110" y="310"/>
                    <a:pt x="112" y="308"/>
                    <a:pt x="113" y="308"/>
                  </a:cubicBezTo>
                  <a:cubicBezTo>
                    <a:pt x="116" y="306"/>
                    <a:pt x="119" y="305"/>
                    <a:pt x="122" y="304"/>
                  </a:cubicBezTo>
                  <a:cubicBezTo>
                    <a:pt x="128" y="303"/>
                    <a:pt x="133" y="301"/>
                    <a:pt x="138" y="300"/>
                  </a:cubicBezTo>
                  <a:cubicBezTo>
                    <a:pt x="151" y="296"/>
                    <a:pt x="163" y="292"/>
                    <a:pt x="175" y="285"/>
                  </a:cubicBezTo>
                  <a:cubicBezTo>
                    <a:pt x="175" y="285"/>
                    <a:pt x="175" y="285"/>
                    <a:pt x="175" y="285"/>
                  </a:cubicBezTo>
                  <a:cubicBezTo>
                    <a:pt x="176" y="286"/>
                    <a:pt x="177" y="286"/>
                    <a:pt x="178" y="286"/>
                  </a:cubicBezTo>
                  <a:cubicBezTo>
                    <a:pt x="179" y="287"/>
                    <a:pt x="180" y="287"/>
                    <a:pt x="181" y="287"/>
                  </a:cubicBezTo>
                  <a:close/>
                  <a:moveTo>
                    <a:pt x="136" y="270"/>
                  </a:moveTo>
                  <a:cubicBezTo>
                    <a:pt x="133" y="270"/>
                    <a:pt x="129" y="271"/>
                    <a:pt x="126" y="271"/>
                  </a:cubicBezTo>
                  <a:cubicBezTo>
                    <a:pt x="124" y="272"/>
                    <a:pt x="123" y="272"/>
                    <a:pt x="121" y="273"/>
                  </a:cubicBezTo>
                  <a:cubicBezTo>
                    <a:pt x="121" y="273"/>
                    <a:pt x="118" y="273"/>
                    <a:pt x="117" y="274"/>
                  </a:cubicBezTo>
                  <a:cubicBezTo>
                    <a:pt x="117" y="274"/>
                    <a:pt x="117" y="274"/>
                    <a:pt x="116" y="274"/>
                  </a:cubicBezTo>
                  <a:cubicBezTo>
                    <a:pt x="117" y="274"/>
                    <a:pt x="117" y="274"/>
                    <a:pt x="117" y="274"/>
                  </a:cubicBezTo>
                  <a:cubicBezTo>
                    <a:pt x="123" y="271"/>
                    <a:pt x="129" y="271"/>
                    <a:pt x="135" y="267"/>
                  </a:cubicBezTo>
                  <a:cubicBezTo>
                    <a:pt x="135" y="267"/>
                    <a:pt x="135" y="267"/>
                    <a:pt x="135" y="267"/>
                  </a:cubicBezTo>
                  <a:cubicBezTo>
                    <a:pt x="128" y="267"/>
                    <a:pt x="121" y="271"/>
                    <a:pt x="115" y="271"/>
                  </a:cubicBezTo>
                  <a:cubicBezTo>
                    <a:pt x="115" y="271"/>
                    <a:pt x="115" y="271"/>
                    <a:pt x="115" y="271"/>
                  </a:cubicBezTo>
                  <a:cubicBezTo>
                    <a:pt x="118" y="271"/>
                    <a:pt x="122" y="268"/>
                    <a:pt x="125" y="267"/>
                  </a:cubicBezTo>
                  <a:cubicBezTo>
                    <a:pt x="129" y="266"/>
                    <a:pt x="132" y="265"/>
                    <a:pt x="136" y="264"/>
                  </a:cubicBezTo>
                  <a:cubicBezTo>
                    <a:pt x="136" y="266"/>
                    <a:pt x="136" y="268"/>
                    <a:pt x="136" y="270"/>
                  </a:cubicBezTo>
                  <a:close/>
                  <a:moveTo>
                    <a:pt x="134" y="255"/>
                  </a:moveTo>
                  <a:cubicBezTo>
                    <a:pt x="134" y="255"/>
                    <a:pt x="134" y="255"/>
                    <a:pt x="133" y="255"/>
                  </a:cubicBezTo>
                  <a:cubicBezTo>
                    <a:pt x="128" y="256"/>
                    <a:pt x="123" y="258"/>
                    <a:pt x="117" y="259"/>
                  </a:cubicBezTo>
                  <a:cubicBezTo>
                    <a:pt x="119" y="259"/>
                    <a:pt x="122" y="257"/>
                    <a:pt x="124" y="256"/>
                  </a:cubicBezTo>
                  <a:cubicBezTo>
                    <a:pt x="127" y="255"/>
                    <a:pt x="129" y="254"/>
                    <a:pt x="131" y="253"/>
                  </a:cubicBezTo>
                  <a:cubicBezTo>
                    <a:pt x="132" y="253"/>
                    <a:pt x="132" y="252"/>
                    <a:pt x="131" y="253"/>
                  </a:cubicBezTo>
                  <a:cubicBezTo>
                    <a:pt x="129" y="253"/>
                    <a:pt x="127" y="253"/>
                    <a:pt x="124" y="254"/>
                  </a:cubicBezTo>
                  <a:cubicBezTo>
                    <a:pt x="123" y="254"/>
                    <a:pt x="120" y="255"/>
                    <a:pt x="118" y="255"/>
                  </a:cubicBezTo>
                  <a:cubicBezTo>
                    <a:pt x="118" y="255"/>
                    <a:pt x="118" y="255"/>
                    <a:pt x="118" y="255"/>
                  </a:cubicBezTo>
                  <a:cubicBezTo>
                    <a:pt x="122" y="253"/>
                    <a:pt x="127" y="252"/>
                    <a:pt x="131" y="250"/>
                  </a:cubicBezTo>
                  <a:cubicBezTo>
                    <a:pt x="132" y="250"/>
                    <a:pt x="132" y="250"/>
                    <a:pt x="132" y="249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2" y="251"/>
                    <a:pt x="133" y="253"/>
                    <a:pt x="134" y="255"/>
                  </a:cubicBezTo>
                  <a:close/>
                  <a:moveTo>
                    <a:pt x="242" y="178"/>
                  </a:moveTo>
                  <a:cubicBezTo>
                    <a:pt x="227" y="213"/>
                    <a:pt x="195" y="235"/>
                    <a:pt x="159" y="243"/>
                  </a:cubicBezTo>
                  <a:cubicBezTo>
                    <a:pt x="148" y="245"/>
                    <a:pt x="136" y="246"/>
                    <a:pt x="125" y="246"/>
                  </a:cubicBezTo>
                  <a:cubicBezTo>
                    <a:pt x="111" y="246"/>
                    <a:pt x="95" y="245"/>
                    <a:pt x="82" y="239"/>
                  </a:cubicBezTo>
                  <a:cubicBezTo>
                    <a:pt x="84" y="236"/>
                    <a:pt x="85" y="233"/>
                    <a:pt x="86" y="231"/>
                  </a:cubicBezTo>
                  <a:cubicBezTo>
                    <a:pt x="106" y="238"/>
                    <a:pt x="128" y="240"/>
                    <a:pt x="149" y="236"/>
                  </a:cubicBezTo>
                  <a:cubicBezTo>
                    <a:pt x="202" y="226"/>
                    <a:pt x="243" y="180"/>
                    <a:pt x="243" y="126"/>
                  </a:cubicBezTo>
                  <a:cubicBezTo>
                    <a:pt x="243" y="81"/>
                    <a:pt x="215" y="42"/>
                    <a:pt x="176" y="24"/>
                  </a:cubicBezTo>
                  <a:cubicBezTo>
                    <a:pt x="177" y="22"/>
                    <a:pt x="180" y="18"/>
                    <a:pt x="182" y="15"/>
                  </a:cubicBezTo>
                  <a:cubicBezTo>
                    <a:pt x="196" y="22"/>
                    <a:pt x="209" y="30"/>
                    <a:pt x="220" y="41"/>
                  </a:cubicBezTo>
                  <a:cubicBezTo>
                    <a:pt x="231" y="53"/>
                    <a:pt x="239" y="68"/>
                    <a:pt x="245" y="83"/>
                  </a:cubicBezTo>
                  <a:cubicBezTo>
                    <a:pt x="258" y="114"/>
                    <a:pt x="256" y="148"/>
                    <a:pt x="242" y="178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Freeform 237"/>
            <p:cNvSpPr>
              <a:spLocks noEditPoints="1"/>
            </p:cNvSpPr>
            <p:nvPr/>
          </p:nvSpPr>
          <p:spPr bwMode="auto">
            <a:xfrm>
              <a:off x="6761408" y="-299016"/>
              <a:ext cx="1090613" cy="1152525"/>
            </a:xfrm>
            <a:custGeom>
              <a:avLst/>
              <a:gdLst>
                <a:gd name="T0" fmla="*/ 136 w 257"/>
                <a:gd name="T1" fmla="*/ 260 h 272"/>
                <a:gd name="T2" fmla="*/ 24 w 257"/>
                <a:gd name="T3" fmla="*/ 84 h 272"/>
                <a:gd name="T4" fmla="*/ 77 w 257"/>
                <a:gd name="T5" fmla="*/ 188 h 272"/>
                <a:gd name="T6" fmla="*/ 30 w 257"/>
                <a:gd name="T7" fmla="*/ 207 h 272"/>
                <a:gd name="T8" fmla="*/ 20 w 257"/>
                <a:gd name="T9" fmla="*/ 190 h 272"/>
                <a:gd name="T10" fmla="*/ 20 w 257"/>
                <a:gd name="T11" fmla="*/ 190 h 272"/>
                <a:gd name="T12" fmla="*/ 20 w 257"/>
                <a:gd name="T13" fmla="*/ 190 h 272"/>
                <a:gd name="T14" fmla="*/ 123 w 257"/>
                <a:gd name="T15" fmla="*/ 41 h 272"/>
                <a:gd name="T16" fmla="*/ 105 w 257"/>
                <a:gd name="T17" fmla="*/ 57 h 272"/>
                <a:gd name="T18" fmla="*/ 154 w 257"/>
                <a:gd name="T19" fmla="*/ 42 h 272"/>
                <a:gd name="T20" fmla="*/ 174 w 257"/>
                <a:gd name="T21" fmla="*/ 57 h 272"/>
                <a:gd name="T22" fmla="*/ 166 w 257"/>
                <a:gd name="T23" fmla="*/ 71 h 272"/>
                <a:gd name="T24" fmla="*/ 119 w 257"/>
                <a:gd name="T25" fmla="*/ 63 h 272"/>
                <a:gd name="T26" fmla="*/ 80 w 257"/>
                <a:gd name="T27" fmla="*/ 84 h 272"/>
                <a:gd name="T28" fmla="*/ 142 w 257"/>
                <a:gd name="T29" fmla="*/ 60 h 272"/>
                <a:gd name="T30" fmla="*/ 143 w 257"/>
                <a:gd name="T31" fmla="*/ 48 h 272"/>
                <a:gd name="T32" fmla="*/ 113 w 257"/>
                <a:gd name="T33" fmla="*/ 60 h 272"/>
                <a:gd name="T34" fmla="*/ 37 w 257"/>
                <a:gd name="T35" fmla="*/ 96 h 272"/>
                <a:gd name="T36" fmla="*/ 14 w 257"/>
                <a:gd name="T37" fmla="*/ 119 h 272"/>
                <a:gd name="T38" fmla="*/ 12 w 257"/>
                <a:gd name="T39" fmla="*/ 132 h 272"/>
                <a:gd name="T40" fmla="*/ 50 w 257"/>
                <a:gd name="T41" fmla="*/ 123 h 272"/>
                <a:gd name="T42" fmla="*/ 189 w 257"/>
                <a:gd name="T43" fmla="*/ 83 h 272"/>
                <a:gd name="T44" fmla="*/ 59 w 257"/>
                <a:gd name="T45" fmla="*/ 132 h 272"/>
                <a:gd name="T46" fmla="*/ 112 w 257"/>
                <a:gd name="T47" fmla="*/ 115 h 272"/>
                <a:gd name="T48" fmla="*/ 227 w 257"/>
                <a:gd name="T49" fmla="*/ 81 h 272"/>
                <a:gd name="T50" fmla="*/ 207 w 257"/>
                <a:gd name="T51" fmla="*/ 92 h 272"/>
                <a:gd name="T52" fmla="*/ 110 w 257"/>
                <a:gd name="T53" fmla="*/ 142 h 272"/>
                <a:gd name="T54" fmla="*/ 235 w 257"/>
                <a:gd name="T55" fmla="*/ 103 h 272"/>
                <a:gd name="T56" fmla="*/ 137 w 257"/>
                <a:gd name="T57" fmla="*/ 153 h 272"/>
                <a:gd name="T58" fmla="*/ 136 w 257"/>
                <a:gd name="T59" fmla="*/ 239 h 272"/>
                <a:gd name="T60" fmla="*/ 221 w 257"/>
                <a:gd name="T61" fmla="*/ 193 h 272"/>
                <a:gd name="T62" fmla="*/ 163 w 257"/>
                <a:gd name="T63" fmla="*/ 218 h 272"/>
                <a:gd name="T64" fmla="*/ 242 w 257"/>
                <a:gd name="T65" fmla="*/ 182 h 272"/>
                <a:gd name="T66" fmla="*/ 161 w 257"/>
                <a:gd name="T67" fmla="*/ 199 h 272"/>
                <a:gd name="T68" fmla="*/ 69 w 257"/>
                <a:gd name="T69" fmla="*/ 247 h 272"/>
                <a:gd name="T70" fmla="*/ 52 w 257"/>
                <a:gd name="T71" fmla="*/ 235 h 272"/>
                <a:gd name="T72" fmla="*/ 209 w 257"/>
                <a:gd name="T73" fmla="*/ 178 h 272"/>
                <a:gd name="T74" fmla="*/ 165 w 257"/>
                <a:gd name="T75" fmla="*/ 189 h 272"/>
                <a:gd name="T76" fmla="*/ 202 w 257"/>
                <a:gd name="T77" fmla="*/ 169 h 272"/>
                <a:gd name="T78" fmla="*/ 245 w 257"/>
                <a:gd name="T79" fmla="*/ 138 h 272"/>
                <a:gd name="T80" fmla="*/ 156 w 257"/>
                <a:gd name="T81" fmla="*/ 177 h 272"/>
                <a:gd name="T82" fmla="*/ 245 w 257"/>
                <a:gd name="T83" fmla="*/ 136 h 272"/>
                <a:gd name="T84" fmla="*/ 44 w 257"/>
                <a:gd name="T85" fmla="*/ 214 h 272"/>
                <a:gd name="T86" fmla="*/ 244 w 257"/>
                <a:gd name="T87" fmla="*/ 128 h 272"/>
                <a:gd name="T88" fmla="*/ 38 w 257"/>
                <a:gd name="T89" fmla="*/ 201 h 272"/>
                <a:gd name="T90" fmla="*/ 92 w 257"/>
                <a:gd name="T91" fmla="*/ 205 h 272"/>
                <a:gd name="T92" fmla="*/ 84 w 257"/>
                <a:gd name="T93" fmla="*/ 253 h 272"/>
                <a:gd name="T94" fmla="*/ 88 w 257"/>
                <a:gd name="T95" fmla="*/ 253 h 272"/>
                <a:gd name="T96" fmla="*/ 223 w 257"/>
                <a:gd name="T97" fmla="*/ 229 h 272"/>
                <a:gd name="T98" fmla="*/ 159 w 257"/>
                <a:gd name="T99" fmla="*/ 256 h 272"/>
                <a:gd name="T100" fmla="*/ 146 w 257"/>
                <a:gd name="T101" fmla="*/ 252 h 272"/>
                <a:gd name="T102" fmla="*/ 229 w 257"/>
                <a:gd name="T103" fmla="*/ 217 h 272"/>
                <a:gd name="T104" fmla="*/ 192 w 257"/>
                <a:gd name="T105" fmla="*/ 255 h 272"/>
                <a:gd name="T106" fmla="*/ 232 w 257"/>
                <a:gd name="T107" fmla="*/ 200 h 272"/>
                <a:gd name="T108" fmla="*/ 123 w 257"/>
                <a:gd name="T109" fmla="*/ 248 h 272"/>
                <a:gd name="T110" fmla="*/ 145 w 257"/>
                <a:gd name="T111" fmla="*/ 136 h 272"/>
                <a:gd name="T112" fmla="*/ 223 w 257"/>
                <a:gd name="T113" fmla="*/ 76 h 272"/>
                <a:gd name="T114" fmla="*/ 201 w 257"/>
                <a:gd name="T115" fmla="*/ 80 h 272"/>
                <a:gd name="T116" fmla="*/ 46 w 257"/>
                <a:gd name="T117" fmla="*/ 133 h 272"/>
                <a:gd name="T118" fmla="*/ 151 w 257"/>
                <a:gd name="T119" fmla="*/ 42 h 272"/>
                <a:gd name="T120" fmla="*/ 37 w 257"/>
                <a:gd name="T121" fmla="*/ 90 h 272"/>
                <a:gd name="T122" fmla="*/ 40 w 257"/>
                <a:gd name="T123" fmla="*/ 76 h 272"/>
                <a:gd name="T124" fmla="*/ 122 w 257"/>
                <a:gd name="T125" fmla="*/ 12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7" h="272">
                  <a:moveTo>
                    <a:pt x="60" y="249"/>
                  </a:moveTo>
                  <a:cubicBezTo>
                    <a:pt x="80" y="262"/>
                    <a:pt x="101" y="260"/>
                    <a:pt x="123" y="255"/>
                  </a:cubicBezTo>
                  <a:cubicBezTo>
                    <a:pt x="121" y="259"/>
                    <a:pt x="120" y="262"/>
                    <a:pt x="118" y="266"/>
                  </a:cubicBezTo>
                  <a:cubicBezTo>
                    <a:pt x="116" y="269"/>
                    <a:pt x="121" y="272"/>
                    <a:pt x="123" y="269"/>
                  </a:cubicBezTo>
                  <a:cubicBezTo>
                    <a:pt x="124" y="268"/>
                    <a:pt x="125" y="266"/>
                    <a:pt x="126" y="265"/>
                  </a:cubicBezTo>
                  <a:cubicBezTo>
                    <a:pt x="126" y="265"/>
                    <a:pt x="126" y="265"/>
                    <a:pt x="126" y="265"/>
                  </a:cubicBezTo>
                  <a:cubicBezTo>
                    <a:pt x="127" y="268"/>
                    <a:pt x="131" y="268"/>
                    <a:pt x="131" y="265"/>
                  </a:cubicBezTo>
                  <a:cubicBezTo>
                    <a:pt x="132" y="265"/>
                    <a:pt x="132" y="265"/>
                    <a:pt x="132" y="265"/>
                  </a:cubicBezTo>
                  <a:cubicBezTo>
                    <a:pt x="133" y="266"/>
                    <a:pt x="137" y="265"/>
                    <a:pt x="137" y="262"/>
                  </a:cubicBezTo>
                  <a:cubicBezTo>
                    <a:pt x="137" y="262"/>
                    <a:pt x="137" y="261"/>
                    <a:pt x="136" y="260"/>
                  </a:cubicBezTo>
                  <a:cubicBezTo>
                    <a:pt x="138" y="260"/>
                    <a:pt x="140" y="258"/>
                    <a:pt x="139" y="256"/>
                  </a:cubicBezTo>
                  <a:cubicBezTo>
                    <a:pt x="157" y="265"/>
                    <a:pt x="178" y="268"/>
                    <a:pt x="197" y="259"/>
                  </a:cubicBezTo>
                  <a:cubicBezTo>
                    <a:pt x="218" y="250"/>
                    <a:pt x="231" y="231"/>
                    <a:pt x="239" y="209"/>
                  </a:cubicBezTo>
                  <a:cubicBezTo>
                    <a:pt x="256" y="169"/>
                    <a:pt x="257" y="118"/>
                    <a:pt x="234" y="80"/>
                  </a:cubicBezTo>
                  <a:cubicBezTo>
                    <a:pt x="215" y="50"/>
                    <a:pt x="179" y="38"/>
                    <a:pt x="145" y="35"/>
                  </a:cubicBezTo>
                  <a:cubicBezTo>
                    <a:pt x="148" y="24"/>
                    <a:pt x="155" y="13"/>
                    <a:pt x="165" y="7"/>
                  </a:cubicBezTo>
                  <a:cubicBezTo>
                    <a:pt x="168" y="5"/>
                    <a:pt x="165" y="0"/>
                    <a:pt x="162" y="2"/>
                  </a:cubicBezTo>
                  <a:cubicBezTo>
                    <a:pt x="150" y="9"/>
                    <a:pt x="143" y="21"/>
                    <a:pt x="139" y="35"/>
                  </a:cubicBezTo>
                  <a:cubicBezTo>
                    <a:pt x="135" y="35"/>
                    <a:pt x="132" y="35"/>
                    <a:pt x="128" y="35"/>
                  </a:cubicBezTo>
                  <a:cubicBezTo>
                    <a:pt x="88" y="36"/>
                    <a:pt x="48" y="50"/>
                    <a:pt x="24" y="84"/>
                  </a:cubicBezTo>
                  <a:cubicBezTo>
                    <a:pt x="1" y="116"/>
                    <a:pt x="0" y="160"/>
                    <a:pt x="16" y="196"/>
                  </a:cubicBezTo>
                  <a:cubicBezTo>
                    <a:pt x="26" y="216"/>
                    <a:pt x="42" y="236"/>
                    <a:pt x="60" y="249"/>
                  </a:cubicBezTo>
                  <a:close/>
                  <a:moveTo>
                    <a:pt x="37" y="218"/>
                  </a:moveTo>
                  <a:cubicBezTo>
                    <a:pt x="52" y="213"/>
                    <a:pt x="66" y="206"/>
                    <a:pt x="81" y="199"/>
                  </a:cubicBezTo>
                  <a:cubicBezTo>
                    <a:pt x="96" y="192"/>
                    <a:pt x="112" y="186"/>
                    <a:pt x="128" y="179"/>
                  </a:cubicBezTo>
                  <a:cubicBezTo>
                    <a:pt x="113" y="186"/>
                    <a:pt x="99" y="193"/>
                    <a:pt x="85" y="201"/>
                  </a:cubicBezTo>
                  <a:cubicBezTo>
                    <a:pt x="71" y="208"/>
                    <a:pt x="54" y="214"/>
                    <a:pt x="43" y="226"/>
                  </a:cubicBezTo>
                  <a:cubicBezTo>
                    <a:pt x="41" y="223"/>
                    <a:pt x="39" y="221"/>
                    <a:pt x="37" y="218"/>
                  </a:cubicBezTo>
                  <a:close/>
                  <a:moveTo>
                    <a:pt x="30" y="207"/>
                  </a:moveTo>
                  <a:cubicBezTo>
                    <a:pt x="46" y="206"/>
                    <a:pt x="63" y="194"/>
                    <a:pt x="77" y="188"/>
                  </a:cubicBezTo>
                  <a:cubicBezTo>
                    <a:pt x="95" y="181"/>
                    <a:pt x="113" y="173"/>
                    <a:pt x="131" y="165"/>
                  </a:cubicBezTo>
                  <a:cubicBezTo>
                    <a:pt x="151" y="156"/>
                    <a:pt x="171" y="147"/>
                    <a:pt x="191" y="139"/>
                  </a:cubicBezTo>
                  <a:cubicBezTo>
                    <a:pt x="201" y="134"/>
                    <a:pt x="212" y="131"/>
                    <a:pt x="223" y="127"/>
                  </a:cubicBezTo>
                  <a:cubicBezTo>
                    <a:pt x="223" y="127"/>
                    <a:pt x="222" y="127"/>
                    <a:pt x="222" y="127"/>
                  </a:cubicBezTo>
                  <a:cubicBezTo>
                    <a:pt x="212" y="132"/>
                    <a:pt x="201" y="136"/>
                    <a:pt x="191" y="141"/>
                  </a:cubicBezTo>
                  <a:cubicBezTo>
                    <a:pt x="173" y="148"/>
                    <a:pt x="156" y="155"/>
                    <a:pt x="138" y="163"/>
                  </a:cubicBezTo>
                  <a:cubicBezTo>
                    <a:pt x="120" y="170"/>
                    <a:pt x="103" y="179"/>
                    <a:pt x="85" y="188"/>
                  </a:cubicBezTo>
                  <a:cubicBezTo>
                    <a:pt x="77" y="193"/>
                    <a:pt x="69" y="198"/>
                    <a:pt x="61" y="203"/>
                  </a:cubicBezTo>
                  <a:cubicBezTo>
                    <a:pt x="53" y="208"/>
                    <a:pt x="44" y="211"/>
                    <a:pt x="36" y="216"/>
                  </a:cubicBezTo>
                  <a:cubicBezTo>
                    <a:pt x="34" y="213"/>
                    <a:pt x="32" y="210"/>
                    <a:pt x="30" y="207"/>
                  </a:cubicBezTo>
                  <a:close/>
                  <a:moveTo>
                    <a:pt x="25" y="199"/>
                  </a:moveTo>
                  <a:cubicBezTo>
                    <a:pt x="30" y="198"/>
                    <a:pt x="35" y="195"/>
                    <a:pt x="41" y="193"/>
                  </a:cubicBezTo>
                  <a:cubicBezTo>
                    <a:pt x="49" y="189"/>
                    <a:pt x="58" y="186"/>
                    <a:pt x="67" y="182"/>
                  </a:cubicBezTo>
                  <a:cubicBezTo>
                    <a:pt x="88" y="173"/>
                    <a:pt x="109" y="165"/>
                    <a:pt x="130" y="157"/>
                  </a:cubicBezTo>
                  <a:cubicBezTo>
                    <a:pt x="133" y="156"/>
                    <a:pt x="136" y="155"/>
                    <a:pt x="139" y="154"/>
                  </a:cubicBezTo>
                  <a:cubicBezTo>
                    <a:pt x="137" y="155"/>
                    <a:pt x="135" y="155"/>
                    <a:pt x="133" y="156"/>
                  </a:cubicBezTo>
                  <a:cubicBezTo>
                    <a:pt x="115" y="164"/>
                    <a:pt x="97" y="171"/>
                    <a:pt x="79" y="179"/>
                  </a:cubicBezTo>
                  <a:cubicBezTo>
                    <a:pt x="62" y="188"/>
                    <a:pt x="44" y="195"/>
                    <a:pt x="28" y="205"/>
                  </a:cubicBezTo>
                  <a:cubicBezTo>
                    <a:pt x="27" y="203"/>
                    <a:pt x="26" y="201"/>
                    <a:pt x="25" y="199"/>
                  </a:cubicBezTo>
                  <a:close/>
                  <a:moveTo>
                    <a:pt x="20" y="190"/>
                  </a:moveTo>
                  <a:cubicBezTo>
                    <a:pt x="21" y="190"/>
                    <a:pt x="21" y="190"/>
                    <a:pt x="21" y="190"/>
                  </a:cubicBezTo>
                  <a:cubicBezTo>
                    <a:pt x="29" y="189"/>
                    <a:pt x="36" y="184"/>
                    <a:pt x="43" y="181"/>
                  </a:cubicBezTo>
                  <a:cubicBezTo>
                    <a:pt x="53" y="176"/>
                    <a:pt x="63" y="172"/>
                    <a:pt x="74" y="168"/>
                  </a:cubicBezTo>
                  <a:cubicBezTo>
                    <a:pt x="93" y="160"/>
                    <a:pt x="112" y="151"/>
                    <a:pt x="131" y="143"/>
                  </a:cubicBezTo>
                  <a:cubicBezTo>
                    <a:pt x="134" y="142"/>
                    <a:pt x="137" y="141"/>
                    <a:pt x="140" y="140"/>
                  </a:cubicBezTo>
                  <a:cubicBezTo>
                    <a:pt x="134" y="143"/>
                    <a:pt x="129" y="145"/>
                    <a:pt x="123" y="148"/>
                  </a:cubicBezTo>
                  <a:cubicBezTo>
                    <a:pt x="105" y="156"/>
                    <a:pt x="86" y="163"/>
                    <a:pt x="68" y="171"/>
                  </a:cubicBezTo>
                  <a:cubicBezTo>
                    <a:pt x="60" y="175"/>
                    <a:pt x="52" y="180"/>
                    <a:pt x="45" y="185"/>
                  </a:cubicBezTo>
                  <a:cubicBezTo>
                    <a:pt x="38" y="189"/>
                    <a:pt x="30" y="191"/>
                    <a:pt x="24" y="197"/>
                  </a:cubicBezTo>
                  <a:cubicBezTo>
                    <a:pt x="22" y="195"/>
                    <a:pt x="21" y="192"/>
                    <a:pt x="20" y="190"/>
                  </a:cubicBezTo>
                  <a:close/>
                  <a:moveTo>
                    <a:pt x="37" y="174"/>
                  </a:moveTo>
                  <a:cubicBezTo>
                    <a:pt x="48" y="169"/>
                    <a:pt x="61" y="165"/>
                    <a:pt x="72" y="160"/>
                  </a:cubicBezTo>
                  <a:cubicBezTo>
                    <a:pt x="102" y="148"/>
                    <a:pt x="131" y="134"/>
                    <a:pt x="161" y="122"/>
                  </a:cubicBezTo>
                  <a:cubicBezTo>
                    <a:pt x="173" y="118"/>
                    <a:pt x="184" y="114"/>
                    <a:pt x="196" y="109"/>
                  </a:cubicBezTo>
                  <a:cubicBezTo>
                    <a:pt x="192" y="111"/>
                    <a:pt x="189" y="112"/>
                    <a:pt x="186" y="114"/>
                  </a:cubicBezTo>
                  <a:cubicBezTo>
                    <a:pt x="166" y="124"/>
                    <a:pt x="145" y="132"/>
                    <a:pt x="125" y="140"/>
                  </a:cubicBezTo>
                  <a:cubicBezTo>
                    <a:pt x="107" y="147"/>
                    <a:pt x="90" y="155"/>
                    <a:pt x="73" y="164"/>
                  </a:cubicBezTo>
                  <a:cubicBezTo>
                    <a:pt x="66" y="168"/>
                    <a:pt x="57" y="170"/>
                    <a:pt x="49" y="174"/>
                  </a:cubicBezTo>
                  <a:cubicBezTo>
                    <a:pt x="39" y="178"/>
                    <a:pt x="30" y="183"/>
                    <a:pt x="21" y="189"/>
                  </a:cubicBezTo>
                  <a:cubicBezTo>
                    <a:pt x="20" y="189"/>
                    <a:pt x="20" y="189"/>
                    <a:pt x="20" y="190"/>
                  </a:cubicBezTo>
                  <a:cubicBezTo>
                    <a:pt x="19" y="188"/>
                    <a:pt x="19" y="186"/>
                    <a:pt x="18" y="184"/>
                  </a:cubicBezTo>
                  <a:cubicBezTo>
                    <a:pt x="24" y="181"/>
                    <a:pt x="31" y="177"/>
                    <a:pt x="37" y="174"/>
                  </a:cubicBezTo>
                  <a:close/>
                  <a:moveTo>
                    <a:pt x="123" y="41"/>
                  </a:moveTo>
                  <a:cubicBezTo>
                    <a:pt x="92" y="54"/>
                    <a:pt x="62" y="71"/>
                    <a:pt x="32" y="86"/>
                  </a:cubicBezTo>
                  <a:cubicBezTo>
                    <a:pt x="31" y="86"/>
                    <a:pt x="30" y="87"/>
                    <a:pt x="29" y="87"/>
                  </a:cubicBezTo>
                  <a:cubicBezTo>
                    <a:pt x="30" y="87"/>
                    <a:pt x="30" y="86"/>
                    <a:pt x="30" y="86"/>
                  </a:cubicBezTo>
                  <a:cubicBezTo>
                    <a:pt x="34" y="83"/>
                    <a:pt x="37" y="81"/>
                    <a:pt x="40" y="79"/>
                  </a:cubicBezTo>
                  <a:cubicBezTo>
                    <a:pt x="48" y="74"/>
                    <a:pt x="56" y="70"/>
                    <a:pt x="64" y="65"/>
                  </a:cubicBezTo>
                  <a:cubicBezTo>
                    <a:pt x="80" y="57"/>
                    <a:pt x="96" y="50"/>
                    <a:pt x="112" y="42"/>
                  </a:cubicBezTo>
                  <a:cubicBezTo>
                    <a:pt x="116" y="41"/>
                    <a:pt x="119" y="41"/>
                    <a:pt x="123" y="41"/>
                  </a:cubicBezTo>
                  <a:close/>
                  <a:moveTo>
                    <a:pt x="28" y="89"/>
                  </a:moveTo>
                  <a:cubicBezTo>
                    <a:pt x="43" y="83"/>
                    <a:pt x="58" y="74"/>
                    <a:pt x="72" y="67"/>
                  </a:cubicBezTo>
                  <a:cubicBezTo>
                    <a:pt x="81" y="62"/>
                    <a:pt x="90" y="58"/>
                    <a:pt x="99" y="53"/>
                  </a:cubicBezTo>
                  <a:cubicBezTo>
                    <a:pt x="102" y="52"/>
                    <a:pt x="105" y="50"/>
                    <a:pt x="108" y="49"/>
                  </a:cubicBezTo>
                  <a:cubicBezTo>
                    <a:pt x="79" y="64"/>
                    <a:pt x="51" y="81"/>
                    <a:pt x="23" y="98"/>
                  </a:cubicBezTo>
                  <a:cubicBezTo>
                    <a:pt x="24" y="95"/>
                    <a:pt x="26" y="92"/>
                    <a:pt x="28" y="89"/>
                  </a:cubicBezTo>
                  <a:close/>
                  <a:moveTo>
                    <a:pt x="21" y="102"/>
                  </a:moveTo>
                  <a:cubicBezTo>
                    <a:pt x="28" y="99"/>
                    <a:pt x="34" y="95"/>
                    <a:pt x="41" y="90"/>
                  </a:cubicBezTo>
                  <a:cubicBezTo>
                    <a:pt x="51" y="84"/>
                    <a:pt x="61" y="79"/>
                    <a:pt x="72" y="74"/>
                  </a:cubicBezTo>
                  <a:cubicBezTo>
                    <a:pt x="83" y="68"/>
                    <a:pt x="94" y="62"/>
                    <a:pt x="105" y="57"/>
                  </a:cubicBezTo>
                  <a:cubicBezTo>
                    <a:pt x="95" y="62"/>
                    <a:pt x="85" y="68"/>
                    <a:pt x="75" y="73"/>
                  </a:cubicBezTo>
                  <a:cubicBezTo>
                    <a:pt x="64" y="79"/>
                    <a:pt x="53" y="84"/>
                    <a:pt x="42" y="91"/>
                  </a:cubicBezTo>
                  <a:cubicBezTo>
                    <a:pt x="36" y="94"/>
                    <a:pt x="30" y="98"/>
                    <a:pt x="24" y="101"/>
                  </a:cubicBezTo>
                  <a:cubicBezTo>
                    <a:pt x="23" y="101"/>
                    <a:pt x="22" y="102"/>
                    <a:pt x="20" y="102"/>
                  </a:cubicBezTo>
                  <a:cubicBezTo>
                    <a:pt x="21" y="102"/>
                    <a:pt x="21" y="102"/>
                    <a:pt x="21" y="102"/>
                  </a:cubicBezTo>
                  <a:close/>
                  <a:moveTo>
                    <a:pt x="154" y="42"/>
                  </a:moveTo>
                  <a:cubicBezTo>
                    <a:pt x="159" y="43"/>
                    <a:pt x="163" y="43"/>
                    <a:pt x="168" y="44"/>
                  </a:cubicBezTo>
                  <a:cubicBezTo>
                    <a:pt x="159" y="48"/>
                    <a:pt x="150" y="52"/>
                    <a:pt x="142" y="57"/>
                  </a:cubicBezTo>
                  <a:cubicBezTo>
                    <a:pt x="142" y="54"/>
                    <a:pt x="142" y="52"/>
                    <a:pt x="142" y="49"/>
                  </a:cubicBezTo>
                  <a:cubicBezTo>
                    <a:pt x="146" y="47"/>
                    <a:pt x="150" y="45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close/>
                  <a:moveTo>
                    <a:pt x="198" y="56"/>
                  </a:moveTo>
                  <a:cubicBezTo>
                    <a:pt x="169" y="68"/>
                    <a:pt x="140" y="81"/>
                    <a:pt x="111" y="93"/>
                  </a:cubicBezTo>
                  <a:cubicBezTo>
                    <a:pt x="83" y="105"/>
                    <a:pt x="57" y="118"/>
                    <a:pt x="30" y="132"/>
                  </a:cubicBezTo>
                  <a:cubicBezTo>
                    <a:pt x="24" y="135"/>
                    <a:pt x="16" y="138"/>
                    <a:pt x="12" y="141"/>
                  </a:cubicBezTo>
                  <a:cubicBezTo>
                    <a:pt x="17" y="137"/>
                    <a:pt x="23" y="133"/>
                    <a:pt x="29" y="130"/>
                  </a:cubicBezTo>
                  <a:cubicBezTo>
                    <a:pt x="42" y="122"/>
                    <a:pt x="56" y="114"/>
                    <a:pt x="70" y="108"/>
                  </a:cubicBezTo>
                  <a:cubicBezTo>
                    <a:pt x="94" y="95"/>
                    <a:pt x="120" y="84"/>
                    <a:pt x="145" y="71"/>
                  </a:cubicBezTo>
                  <a:cubicBezTo>
                    <a:pt x="155" y="70"/>
                    <a:pt x="165" y="67"/>
                    <a:pt x="175" y="63"/>
                  </a:cubicBezTo>
                  <a:cubicBezTo>
                    <a:pt x="179" y="62"/>
                    <a:pt x="177" y="56"/>
                    <a:pt x="174" y="57"/>
                  </a:cubicBezTo>
                  <a:cubicBezTo>
                    <a:pt x="170" y="59"/>
                    <a:pt x="167" y="60"/>
                    <a:pt x="164" y="61"/>
                  </a:cubicBezTo>
                  <a:cubicBezTo>
                    <a:pt x="165" y="60"/>
                    <a:pt x="166" y="60"/>
                    <a:pt x="168" y="59"/>
                  </a:cubicBezTo>
                  <a:cubicBezTo>
                    <a:pt x="168" y="59"/>
                    <a:pt x="169" y="58"/>
                    <a:pt x="169" y="58"/>
                  </a:cubicBezTo>
                  <a:cubicBezTo>
                    <a:pt x="173" y="56"/>
                    <a:pt x="176" y="54"/>
                    <a:pt x="180" y="52"/>
                  </a:cubicBezTo>
                  <a:cubicBezTo>
                    <a:pt x="182" y="52"/>
                    <a:pt x="183" y="51"/>
                    <a:pt x="183" y="50"/>
                  </a:cubicBezTo>
                  <a:cubicBezTo>
                    <a:pt x="183" y="50"/>
                    <a:pt x="184" y="50"/>
                    <a:pt x="184" y="49"/>
                  </a:cubicBezTo>
                  <a:cubicBezTo>
                    <a:pt x="189" y="51"/>
                    <a:pt x="194" y="53"/>
                    <a:pt x="198" y="56"/>
                  </a:cubicBezTo>
                  <a:close/>
                  <a:moveTo>
                    <a:pt x="199" y="56"/>
                  </a:moveTo>
                  <a:cubicBezTo>
                    <a:pt x="199" y="56"/>
                    <a:pt x="198" y="57"/>
                    <a:pt x="197" y="58"/>
                  </a:cubicBezTo>
                  <a:cubicBezTo>
                    <a:pt x="187" y="64"/>
                    <a:pt x="177" y="67"/>
                    <a:pt x="166" y="71"/>
                  </a:cubicBezTo>
                  <a:cubicBezTo>
                    <a:pt x="170" y="69"/>
                    <a:pt x="174" y="68"/>
                    <a:pt x="178" y="66"/>
                  </a:cubicBezTo>
                  <a:cubicBezTo>
                    <a:pt x="183" y="64"/>
                    <a:pt x="187" y="62"/>
                    <a:pt x="192" y="60"/>
                  </a:cubicBezTo>
                  <a:cubicBezTo>
                    <a:pt x="193" y="59"/>
                    <a:pt x="198" y="57"/>
                    <a:pt x="199" y="56"/>
                  </a:cubicBezTo>
                  <a:cubicBezTo>
                    <a:pt x="199" y="56"/>
                    <a:pt x="199" y="56"/>
                    <a:pt x="199" y="56"/>
                  </a:cubicBezTo>
                  <a:close/>
                  <a:moveTo>
                    <a:pt x="128" y="71"/>
                  </a:moveTo>
                  <a:cubicBezTo>
                    <a:pt x="131" y="71"/>
                    <a:pt x="135" y="71"/>
                    <a:pt x="138" y="71"/>
                  </a:cubicBezTo>
                  <a:cubicBezTo>
                    <a:pt x="112" y="83"/>
                    <a:pt x="86" y="94"/>
                    <a:pt x="60" y="106"/>
                  </a:cubicBezTo>
                  <a:cubicBezTo>
                    <a:pt x="82" y="95"/>
                    <a:pt x="104" y="84"/>
                    <a:pt x="126" y="72"/>
                  </a:cubicBezTo>
                  <a:cubicBezTo>
                    <a:pt x="126" y="71"/>
                    <a:pt x="127" y="71"/>
                    <a:pt x="128" y="71"/>
                  </a:cubicBezTo>
                  <a:close/>
                  <a:moveTo>
                    <a:pt x="119" y="63"/>
                  </a:moveTo>
                  <a:cubicBezTo>
                    <a:pt x="125" y="60"/>
                    <a:pt x="131" y="56"/>
                    <a:pt x="136" y="53"/>
                  </a:cubicBezTo>
                  <a:cubicBezTo>
                    <a:pt x="136" y="55"/>
                    <a:pt x="136" y="57"/>
                    <a:pt x="136" y="59"/>
                  </a:cubicBezTo>
                  <a:cubicBezTo>
                    <a:pt x="133" y="61"/>
                    <a:pt x="129" y="63"/>
                    <a:pt x="126" y="64"/>
                  </a:cubicBezTo>
                  <a:cubicBezTo>
                    <a:pt x="124" y="64"/>
                    <a:pt x="122" y="63"/>
                    <a:pt x="119" y="63"/>
                  </a:cubicBezTo>
                  <a:close/>
                  <a:moveTo>
                    <a:pt x="118" y="68"/>
                  </a:moveTo>
                  <a:cubicBezTo>
                    <a:pt x="108" y="73"/>
                    <a:pt x="99" y="78"/>
                    <a:pt x="90" y="82"/>
                  </a:cubicBezTo>
                  <a:cubicBezTo>
                    <a:pt x="67" y="93"/>
                    <a:pt x="43" y="104"/>
                    <a:pt x="21" y="117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28" y="113"/>
                    <a:pt x="34" y="109"/>
                    <a:pt x="41" y="106"/>
                  </a:cubicBezTo>
                  <a:cubicBezTo>
                    <a:pt x="53" y="99"/>
                    <a:pt x="67" y="91"/>
                    <a:pt x="80" y="84"/>
                  </a:cubicBezTo>
                  <a:cubicBezTo>
                    <a:pt x="91" y="79"/>
                    <a:pt x="102" y="73"/>
                    <a:pt x="112" y="67"/>
                  </a:cubicBezTo>
                  <a:cubicBezTo>
                    <a:pt x="114" y="67"/>
                    <a:pt x="116" y="68"/>
                    <a:pt x="118" y="68"/>
                  </a:cubicBezTo>
                  <a:close/>
                  <a:moveTo>
                    <a:pt x="136" y="61"/>
                  </a:moveTo>
                  <a:cubicBezTo>
                    <a:pt x="136" y="62"/>
                    <a:pt x="136" y="63"/>
                    <a:pt x="136" y="64"/>
                  </a:cubicBezTo>
                  <a:cubicBezTo>
                    <a:pt x="136" y="64"/>
                    <a:pt x="135" y="65"/>
                    <a:pt x="134" y="65"/>
                  </a:cubicBezTo>
                  <a:cubicBezTo>
                    <a:pt x="132" y="65"/>
                    <a:pt x="130" y="65"/>
                    <a:pt x="128" y="65"/>
                  </a:cubicBezTo>
                  <a:cubicBezTo>
                    <a:pt x="131" y="64"/>
                    <a:pt x="134" y="62"/>
                    <a:pt x="136" y="61"/>
                  </a:cubicBezTo>
                  <a:close/>
                  <a:moveTo>
                    <a:pt x="142" y="58"/>
                  </a:moveTo>
                  <a:cubicBezTo>
                    <a:pt x="150" y="54"/>
                    <a:pt x="157" y="51"/>
                    <a:pt x="165" y="47"/>
                  </a:cubicBezTo>
                  <a:cubicBezTo>
                    <a:pt x="157" y="51"/>
                    <a:pt x="150" y="56"/>
                    <a:pt x="142" y="60"/>
                  </a:cubicBezTo>
                  <a:cubicBezTo>
                    <a:pt x="142" y="60"/>
                    <a:pt x="142" y="59"/>
                    <a:pt x="142" y="58"/>
                  </a:cubicBezTo>
                  <a:close/>
                  <a:moveTo>
                    <a:pt x="167" y="57"/>
                  </a:moveTo>
                  <a:cubicBezTo>
                    <a:pt x="163" y="59"/>
                    <a:pt x="159" y="61"/>
                    <a:pt x="155" y="63"/>
                  </a:cubicBezTo>
                  <a:cubicBezTo>
                    <a:pt x="151" y="64"/>
                    <a:pt x="147" y="65"/>
                    <a:pt x="142" y="65"/>
                  </a:cubicBezTo>
                  <a:cubicBezTo>
                    <a:pt x="142" y="64"/>
                    <a:pt x="142" y="64"/>
                    <a:pt x="142" y="63"/>
                  </a:cubicBezTo>
                  <a:cubicBezTo>
                    <a:pt x="152" y="58"/>
                    <a:pt x="161" y="52"/>
                    <a:pt x="169" y="45"/>
                  </a:cubicBezTo>
                  <a:cubicBezTo>
                    <a:pt x="169" y="45"/>
                    <a:pt x="169" y="45"/>
                    <a:pt x="169" y="45"/>
                  </a:cubicBezTo>
                  <a:cubicBezTo>
                    <a:pt x="173" y="46"/>
                    <a:pt x="178" y="47"/>
                    <a:pt x="182" y="49"/>
                  </a:cubicBezTo>
                  <a:cubicBezTo>
                    <a:pt x="177" y="52"/>
                    <a:pt x="172" y="54"/>
                    <a:pt x="167" y="57"/>
                  </a:cubicBezTo>
                  <a:close/>
                  <a:moveTo>
                    <a:pt x="143" y="48"/>
                  </a:moveTo>
                  <a:cubicBezTo>
                    <a:pt x="143" y="48"/>
                    <a:pt x="143" y="47"/>
                    <a:pt x="143" y="47"/>
                  </a:cubicBezTo>
                  <a:cubicBezTo>
                    <a:pt x="145" y="46"/>
                    <a:pt x="148" y="44"/>
                    <a:pt x="150" y="43"/>
                  </a:cubicBezTo>
                  <a:cubicBezTo>
                    <a:pt x="148" y="44"/>
                    <a:pt x="145" y="46"/>
                    <a:pt x="143" y="48"/>
                  </a:cubicBezTo>
                  <a:close/>
                  <a:moveTo>
                    <a:pt x="136" y="51"/>
                  </a:moveTo>
                  <a:cubicBezTo>
                    <a:pt x="130" y="55"/>
                    <a:pt x="124" y="59"/>
                    <a:pt x="118" y="62"/>
                  </a:cubicBezTo>
                  <a:cubicBezTo>
                    <a:pt x="117" y="62"/>
                    <a:pt x="116" y="62"/>
                    <a:pt x="116" y="62"/>
                  </a:cubicBezTo>
                  <a:cubicBezTo>
                    <a:pt x="123" y="58"/>
                    <a:pt x="130" y="55"/>
                    <a:pt x="136" y="51"/>
                  </a:cubicBezTo>
                  <a:cubicBezTo>
                    <a:pt x="136" y="51"/>
                    <a:pt x="136" y="51"/>
                    <a:pt x="136" y="51"/>
                  </a:cubicBezTo>
                  <a:close/>
                  <a:moveTo>
                    <a:pt x="124" y="55"/>
                  </a:moveTo>
                  <a:cubicBezTo>
                    <a:pt x="120" y="57"/>
                    <a:pt x="117" y="59"/>
                    <a:pt x="113" y="60"/>
                  </a:cubicBezTo>
                  <a:cubicBezTo>
                    <a:pt x="112" y="60"/>
                    <a:pt x="110" y="59"/>
                    <a:pt x="109" y="59"/>
                  </a:cubicBezTo>
                  <a:cubicBezTo>
                    <a:pt x="106" y="57"/>
                    <a:pt x="103" y="62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0" y="67"/>
                    <a:pt x="94" y="70"/>
                    <a:pt x="88" y="72"/>
                  </a:cubicBezTo>
                  <a:cubicBezTo>
                    <a:pt x="77" y="78"/>
                    <a:pt x="66" y="83"/>
                    <a:pt x="54" y="88"/>
                  </a:cubicBezTo>
                  <a:cubicBezTo>
                    <a:pt x="43" y="94"/>
                    <a:pt x="32" y="101"/>
                    <a:pt x="20" y="104"/>
                  </a:cubicBezTo>
                  <a:cubicBezTo>
                    <a:pt x="20" y="104"/>
                    <a:pt x="20" y="105"/>
                    <a:pt x="19" y="105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1" y="103"/>
                    <a:pt x="24" y="103"/>
                    <a:pt x="24" y="102"/>
                  </a:cubicBezTo>
                  <a:cubicBezTo>
                    <a:pt x="29" y="101"/>
                    <a:pt x="33" y="98"/>
                    <a:pt x="37" y="96"/>
                  </a:cubicBezTo>
                  <a:cubicBezTo>
                    <a:pt x="49" y="89"/>
                    <a:pt x="60" y="83"/>
                    <a:pt x="72" y="76"/>
                  </a:cubicBezTo>
                  <a:cubicBezTo>
                    <a:pt x="94" y="65"/>
                    <a:pt x="115" y="52"/>
                    <a:pt x="138" y="41"/>
                  </a:cubicBezTo>
                  <a:cubicBezTo>
                    <a:pt x="137" y="44"/>
                    <a:pt x="137" y="46"/>
                    <a:pt x="137" y="48"/>
                  </a:cubicBezTo>
                  <a:cubicBezTo>
                    <a:pt x="132" y="50"/>
                    <a:pt x="128" y="53"/>
                    <a:pt x="124" y="55"/>
                  </a:cubicBezTo>
                  <a:close/>
                  <a:moveTo>
                    <a:pt x="19" y="106"/>
                  </a:moveTo>
                  <a:cubicBezTo>
                    <a:pt x="26" y="104"/>
                    <a:pt x="32" y="101"/>
                    <a:pt x="39" y="98"/>
                  </a:cubicBezTo>
                  <a:cubicBezTo>
                    <a:pt x="51" y="91"/>
                    <a:pt x="63" y="86"/>
                    <a:pt x="75" y="80"/>
                  </a:cubicBezTo>
                  <a:cubicBezTo>
                    <a:pt x="86" y="75"/>
                    <a:pt x="97" y="70"/>
                    <a:pt x="108" y="65"/>
                  </a:cubicBezTo>
                  <a:cubicBezTo>
                    <a:pt x="109" y="65"/>
                    <a:pt x="110" y="66"/>
                    <a:pt x="111" y="66"/>
                  </a:cubicBezTo>
                  <a:cubicBezTo>
                    <a:pt x="79" y="84"/>
                    <a:pt x="46" y="100"/>
                    <a:pt x="14" y="119"/>
                  </a:cubicBezTo>
                  <a:cubicBezTo>
                    <a:pt x="15" y="115"/>
                    <a:pt x="17" y="110"/>
                    <a:pt x="19" y="106"/>
                  </a:cubicBezTo>
                  <a:close/>
                  <a:moveTo>
                    <a:pt x="13" y="123"/>
                  </a:moveTo>
                  <a:cubicBezTo>
                    <a:pt x="23" y="119"/>
                    <a:pt x="32" y="112"/>
                    <a:pt x="41" y="108"/>
                  </a:cubicBezTo>
                  <a:cubicBezTo>
                    <a:pt x="54" y="101"/>
                    <a:pt x="67" y="94"/>
                    <a:pt x="80" y="88"/>
                  </a:cubicBezTo>
                  <a:cubicBezTo>
                    <a:pt x="93" y="82"/>
                    <a:pt x="107" y="75"/>
                    <a:pt x="120" y="69"/>
                  </a:cubicBezTo>
                  <a:cubicBezTo>
                    <a:pt x="121" y="69"/>
                    <a:pt x="123" y="70"/>
                    <a:pt x="125" y="70"/>
                  </a:cubicBezTo>
                  <a:cubicBezTo>
                    <a:pt x="113" y="77"/>
                    <a:pt x="101" y="83"/>
                    <a:pt x="88" y="89"/>
                  </a:cubicBezTo>
                  <a:cubicBezTo>
                    <a:pt x="70" y="99"/>
                    <a:pt x="52" y="109"/>
                    <a:pt x="33" y="119"/>
                  </a:cubicBezTo>
                  <a:cubicBezTo>
                    <a:pt x="29" y="122"/>
                    <a:pt x="25" y="124"/>
                    <a:pt x="22" y="126"/>
                  </a:cubicBezTo>
                  <a:cubicBezTo>
                    <a:pt x="18" y="128"/>
                    <a:pt x="15" y="130"/>
                    <a:pt x="12" y="132"/>
                  </a:cubicBezTo>
                  <a:cubicBezTo>
                    <a:pt x="12" y="129"/>
                    <a:pt x="13" y="126"/>
                    <a:pt x="13" y="123"/>
                  </a:cubicBezTo>
                  <a:close/>
                  <a:moveTo>
                    <a:pt x="24" y="127"/>
                  </a:moveTo>
                  <a:cubicBezTo>
                    <a:pt x="31" y="123"/>
                    <a:pt x="38" y="119"/>
                    <a:pt x="46" y="115"/>
                  </a:cubicBezTo>
                  <a:cubicBezTo>
                    <a:pt x="62" y="108"/>
                    <a:pt x="78" y="99"/>
                    <a:pt x="94" y="92"/>
                  </a:cubicBezTo>
                  <a:cubicBezTo>
                    <a:pt x="106" y="87"/>
                    <a:pt x="117" y="82"/>
                    <a:pt x="129" y="77"/>
                  </a:cubicBezTo>
                  <a:cubicBezTo>
                    <a:pt x="89" y="97"/>
                    <a:pt x="48" y="115"/>
                    <a:pt x="11" y="140"/>
                  </a:cubicBezTo>
                  <a:cubicBezTo>
                    <a:pt x="11" y="138"/>
                    <a:pt x="11" y="136"/>
                    <a:pt x="11" y="134"/>
                  </a:cubicBezTo>
                  <a:cubicBezTo>
                    <a:pt x="16" y="132"/>
                    <a:pt x="19" y="129"/>
                    <a:pt x="24" y="127"/>
                  </a:cubicBezTo>
                  <a:close/>
                  <a:moveTo>
                    <a:pt x="11" y="142"/>
                  </a:moveTo>
                  <a:cubicBezTo>
                    <a:pt x="24" y="137"/>
                    <a:pt x="37" y="130"/>
                    <a:pt x="50" y="123"/>
                  </a:cubicBezTo>
                  <a:cubicBezTo>
                    <a:pt x="66" y="114"/>
                    <a:pt x="83" y="107"/>
                    <a:pt x="101" y="99"/>
                  </a:cubicBezTo>
                  <a:cubicBezTo>
                    <a:pt x="108" y="96"/>
                    <a:pt x="115" y="93"/>
                    <a:pt x="122" y="90"/>
                  </a:cubicBezTo>
                  <a:cubicBezTo>
                    <a:pt x="116" y="93"/>
                    <a:pt x="109" y="96"/>
                    <a:pt x="102" y="100"/>
                  </a:cubicBezTo>
                  <a:cubicBezTo>
                    <a:pt x="86" y="107"/>
                    <a:pt x="69" y="115"/>
                    <a:pt x="53" y="124"/>
                  </a:cubicBezTo>
                  <a:cubicBezTo>
                    <a:pt x="39" y="132"/>
                    <a:pt x="25" y="142"/>
                    <a:pt x="11" y="150"/>
                  </a:cubicBezTo>
                  <a:cubicBezTo>
                    <a:pt x="11" y="147"/>
                    <a:pt x="11" y="145"/>
                    <a:pt x="11" y="142"/>
                  </a:cubicBezTo>
                  <a:close/>
                  <a:moveTo>
                    <a:pt x="213" y="66"/>
                  </a:moveTo>
                  <a:cubicBezTo>
                    <a:pt x="214" y="67"/>
                    <a:pt x="216" y="68"/>
                    <a:pt x="218" y="70"/>
                  </a:cubicBezTo>
                  <a:cubicBezTo>
                    <a:pt x="214" y="71"/>
                    <a:pt x="210" y="73"/>
                    <a:pt x="207" y="75"/>
                  </a:cubicBezTo>
                  <a:cubicBezTo>
                    <a:pt x="201" y="77"/>
                    <a:pt x="195" y="80"/>
                    <a:pt x="189" y="83"/>
                  </a:cubicBezTo>
                  <a:cubicBezTo>
                    <a:pt x="181" y="85"/>
                    <a:pt x="174" y="87"/>
                    <a:pt x="167" y="90"/>
                  </a:cubicBezTo>
                  <a:cubicBezTo>
                    <a:pt x="159" y="94"/>
                    <a:pt x="151" y="97"/>
                    <a:pt x="144" y="101"/>
                  </a:cubicBezTo>
                  <a:cubicBezTo>
                    <a:pt x="137" y="103"/>
                    <a:pt x="129" y="106"/>
                    <a:pt x="122" y="109"/>
                  </a:cubicBezTo>
                  <a:cubicBezTo>
                    <a:pt x="94" y="121"/>
                    <a:pt x="66" y="132"/>
                    <a:pt x="38" y="145"/>
                  </a:cubicBezTo>
                  <a:cubicBezTo>
                    <a:pt x="37" y="145"/>
                    <a:pt x="36" y="146"/>
                    <a:pt x="35" y="146"/>
                  </a:cubicBezTo>
                  <a:cubicBezTo>
                    <a:pt x="44" y="141"/>
                    <a:pt x="54" y="136"/>
                    <a:pt x="63" y="132"/>
                  </a:cubicBezTo>
                  <a:cubicBezTo>
                    <a:pt x="85" y="121"/>
                    <a:pt x="107" y="110"/>
                    <a:pt x="130" y="100"/>
                  </a:cubicBezTo>
                  <a:cubicBezTo>
                    <a:pt x="151" y="91"/>
                    <a:pt x="172" y="83"/>
                    <a:pt x="193" y="74"/>
                  </a:cubicBezTo>
                  <a:cubicBezTo>
                    <a:pt x="199" y="71"/>
                    <a:pt x="206" y="69"/>
                    <a:pt x="213" y="66"/>
                  </a:cubicBezTo>
                  <a:close/>
                  <a:moveTo>
                    <a:pt x="59" y="132"/>
                  </a:moveTo>
                  <a:cubicBezTo>
                    <a:pt x="43" y="140"/>
                    <a:pt x="27" y="148"/>
                    <a:pt x="11" y="158"/>
                  </a:cubicBezTo>
                  <a:cubicBezTo>
                    <a:pt x="11" y="156"/>
                    <a:pt x="11" y="154"/>
                    <a:pt x="11" y="152"/>
                  </a:cubicBezTo>
                  <a:cubicBezTo>
                    <a:pt x="25" y="148"/>
                    <a:pt x="37" y="140"/>
                    <a:pt x="50" y="133"/>
                  </a:cubicBezTo>
                  <a:cubicBezTo>
                    <a:pt x="68" y="122"/>
                    <a:pt x="89" y="116"/>
                    <a:pt x="108" y="108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92" y="115"/>
                    <a:pt x="76" y="124"/>
                    <a:pt x="59" y="132"/>
                  </a:cubicBezTo>
                  <a:close/>
                  <a:moveTo>
                    <a:pt x="12" y="160"/>
                  </a:moveTo>
                  <a:cubicBezTo>
                    <a:pt x="17" y="158"/>
                    <a:pt x="22" y="155"/>
                    <a:pt x="26" y="152"/>
                  </a:cubicBezTo>
                  <a:cubicBezTo>
                    <a:pt x="34" y="147"/>
                    <a:pt x="44" y="144"/>
                    <a:pt x="52" y="140"/>
                  </a:cubicBezTo>
                  <a:cubicBezTo>
                    <a:pt x="72" y="131"/>
                    <a:pt x="92" y="123"/>
                    <a:pt x="112" y="115"/>
                  </a:cubicBezTo>
                  <a:cubicBezTo>
                    <a:pt x="114" y="114"/>
                    <a:pt x="117" y="113"/>
                    <a:pt x="119" y="112"/>
                  </a:cubicBezTo>
                  <a:cubicBezTo>
                    <a:pt x="116" y="114"/>
                    <a:pt x="114" y="115"/>
                    <a:pt x="111" y="116"/>
                  </a:cubicBezTo>
                  <a:cubicBezTo>
                    <a:pt x="93" y="125"/>
                    <a:pt x="74" y="134"/>
                    <a:pt x="56" y="143"/>
                  </a:cubicBezTo>
                  <a:cubicBezTo>
                    <a:pt x="41" y="150"/>
                    <a:pt x="26" y="157"/>
                    <a:pt x="13" y="167"/>
                  </a:cubicBezTo>
                  <a:cubicBezTo>
                    <a:pt x="12" y="165"/>
                    <a:pt x="12" y="162"/>
                    <a:pt x="12" y="160"/>
                  </a:cubicBezTo>
                  <a:close/>
                  <a:moveTo>
                    <a:pt x="14" y="170"/>
                  </a:moveTo>
                  <a:cubicBezTo>
                    <a:pt x="27" y="167"/>
                    <a:pt x="40" y="159"/>
                    <a:pt x="53" y="153"/>
                  </a:cubicBezTo>
                  <a:cubicBezTo>
                    <a:pt x="71" y="144"/>
                    <a:pt x="90" y="136"/>
                    <a:pt x="109" y="127"/>
                  </a:cubicBezTo>
                  <a:cubicBezTo>
                    <a:pt x="147" y="110"/>
                    <a:pt x="185" y="93"/>
                    <a:pt x="224" y="77"/>
                  </a:cubicBezTo>
                  <a:cubicBezTo>
                    <a:pt x="225" y="78"/>
                    <a:pt x="226" y="80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190" y="99"/>
                    <a:pt x="152" y="115"/>
                    <a:pt x="113" y="130"/>
                  </a:cubicBezTo>
                  <a:cubicBezTo>
                    <a:pt x="106" y="134"/>
                    <a:pt x="98" y="138"/>
                    <a:pt x="91" y="142"/>
                  </a:cubicBezTo>
                  <a:cubicBezTo>
                    <a:pt x="82" y="146"/>
                    <a:pt x="72" y="149"/>
                    <a:pt x="62" y="153"/>
                  </a:cubicBezTo>
                  <a:cubicBezTo>
                    <a:pt x="46" y="158"/>
                    <a:pt x="29" y="164"/>
                    <a:pt x="14" y="173"/>
                  </a:cubicBezTo>
                  <a:cubicBezTo>
                    <a:pt x="14" y="172"/>
                    <a:pt x="14" y="171"/>
                    <a:pt x="14" y="170"/>
                  </a:cubicBezTo>
                  <a:close/>
                  <a:moveTo>
                    <a:pt x="212" y="90"/>
                  </a:moveTo>
                  <a:cubicBezTo>
                    <a:pt x="210" y="91"/>
                    <a:pt x="207" y="92"/>
                    <a:pt x="205" y="93"/>
                  </a:cubicBezTo>
                  <a:cubicBezTo>
                    <a:pt x="197" y="97"/>
                    <a:pt x="188" y="101"/>
                    <a:pt x="179" y="104"/>
                  </a:cubicBezTo>
                  <a:cubicBezTo>
                    <a:pt x="189" y="100"/>
                    <a:pt x="198" y="96"/>
                    <a:pt x="207" y="92"/>
                  </a:cubicBezTo>
                  <a:cubicBezTo>
                    <a:pt x="209" y="91"/>
                    <a:pt x="210" y="90"/>
                    <a:pt x="212" y="90"/>
                  </a:cubicBezTo>
                  <a:close/>
                  <a:moveTo>
                    <a:pt x="222" y="86"/>
                  </a:moveTo>
                  <a:cubicBezTo>
                    <a:pt x="223" y="86"/>
                    <a:pt x="224" y="85"/>
                    <a:pt x="224" y="85"/>
                  </a:cubicBezTo>
                  <a:cubicBezTo>
                    <a:pt x="225" y="84"/>
                    <a:pt x="226" y="83"/>
                    <a:pt x="228" y="83"/>
                  </a:cubicBezTo>
                  <a:cubicBezTo>
                    <a:pt x="228" y="83"/>
                    <a:pt x="228" y="83"/>
                    <a:pt x="228" y="82"/>
                  </a:cubicBezTo>
                  <a:cubicBezTo>
                    <a:pt x="229" y="85"/>
                    <a:pt x="231" y="87"/>
                    <a:pt x="232" y="90"/>
                  </a:cubicBezTo>
                  <a:cubicBezTo>
                    <a:pt x="226" y="92"/>
                    <a:pt x="221" y="96"/>
                    <a:pt x="215" y="99"/>
                  </a:cubicBezTo>
                  <a:cubicBezTo>
                    <a:pt x="214" y="100"/>
                    <a:pt x="213" y="100"/>
                    <a:pt x="213" y="101"/>
                  </a:cubicBezTo>
                  <a:cubicBezTo>
                    <a:pt x="212" y="101"/>
                    <a:pt x="211" y="101"/>
                    <a:pt x="210" y="102"/>
                  </a:cubicBezTo>
                  <a:cubicBezTo>
                    <a:pt x="177" y="115"/>
                    <a:pt x="143" y="127"/>
                    <a:pt x="110" y="142"/>
                  </a:cubicBezTo>
                  <a:cubicBezTo>
                    <a:pt x="93" y="149"/>
                    <a:pt x="77" y="157"/>
                    <a:pt x="59" y="164"/>
                  </a:cubicBezTo>
                  <a:cubicBezTo>
                    <a:pt x="56" y="165"/>
                    <a:pt x="52" y="166"/>
                    <a:pt x="49" y="167"/>
                  </a:cubicBezTo>
                  <a:cubicBezTo>
                    <a:pt x="74" y="154"/>
                    <a:pt x="99" y="142"/>
                    <a:pt x="124" y="130"/>
                  </a:cubicBezTo>
                  <a:cubicBezTo>
                    <a:pt x="156" y="113"/>
                    <a:pt x="191" y="103"/>
                    <a:pt x="222" y="86"/>
                  </a:cubicBezTo>
                  <a:close/>
                  <a:moveTo>
                    <a:pt x="223" y="96"/>
                  </a:moveTo>
                  <a:cubicBezTo>
                    <a:pt x="223" y="96"/>
                    <a:pt x="223" y="96"/>
                    <a:pt x="222" y="96"/>
                  </a:cubicBezTo>
                  <a:cubicBezTo>
                    <a:pt x="223" y="96"/>
                    <a:pt x="225" y="95"/>
                    <a:pt x="226" y="94"/>
                  </a:cubicBezTo>
                  <a:cubicBezTo>
                    <a:pt x="232" y="90"/>
                    <a:pt x="224" y="95"/>
                    <a:pt x="223" y="96"/>
                  </a:cubicBezTo>
                  <a:close/>
                  <a:moveTo>
                    <a:pt x="233" y="104"/>
                  </a:moveTo>
                  <a:cubicBezTo>
                    <a:pt x="234" y="104"/>
                    <a:pt x="235" y="104"/>
                    <a:pt x="235" y="103"/>
                  </a:cubicBezTo>
                  <a:cubicBezTo>
                    <a:pt x="236" y="103"/>
                    <a:pt x="237" y="102"/>
                    <a:pt x="238" y="102"/>
                  </a:cubicBezTo>
                  <a:cubicBezTo>
                    <a:pt x="239" y="105"/>
                    <a:pt x="240" y="109"/>
                    <a:pt x="241" y="113"/>
                  </a:cubicBezTo>
                  <a:cubicBezTo>
                    <a:pt x="240" y="113"/>
                    <a:pt x="240" y="113"/>
                    <a:pt x="239" y="113"/>
                  </a:cubicBezTo>
                  <a:cubicBezTo>
                    <a:pt x="239" y="113"/>
                    <a:pt x="238" y="114"/>
                    <a:pt x="236" y="115"/>
                  </a:cubicBezTo>
                  <a:cubicBezTo>
                    <a:pt x="236" y="115"/>
                    <a:pt x="236" y="115"/>
                    <a:pt x="235" y="115"/>
                  </a:cubicBezTo>
                  <a:cubicBezTo>
                    <a:pt x="232" y="117"/>
                    <a:pt x="229" y="118"/>
                    <a:pt x="226" y="119"/>
                  </a:cubicBezTo>
                  <a:cubicBezTo>
                    <a:pt x="218" y="123"/>
                    <a:pt x="210" y="126"/>
                    <a:pt x="202" y="129"/>
                  </a:cubicBezTo>
                  <a:cubicBezTo>
                    <a:pt x="199" y="130"/>
                    <a:pt x="197" y="131"/>
                    <a:pt x="194" y="132"/>
                  </a:cubicBezTo>
                  <a:cubicBezTo>
                    <a:pt x="193" y="132"/>
                    <a:pt x="192" y="133"/>
                    <a:pt x="191" y="133"/>
                  </a:cubicBezTo>
                  <a:cubicBezTo>
                    <a:pt x="173" y="140"/>
                    <a:pt x="155" y="146"/>
                    <a:pt x="137" y="153"/>
                  </a:cubicBezTo>
                  <a:cubicBezTo>
                    <a:pt x="107" y="164"/>
                    <a:pt x="79" y="177"/>
                    <a:pt x="49" y="188"/>
                  </a:cubicBezTo>
                  <a:cubicBezTo>
                    <a:pt x="44" y="190"/>
                    <a:pt x="39" y="192"/>
                    <a:pt x="34" y="194"/>
                  </a:cubicBezTo>
                  <a:cubicBezTo>
                    <a:pt x="28" y="197"/>
                    <a:pt x="26" y="196"/>
                    <a:pt x="31" y="193"/>
                  </a:cubicBezTo>
                  <a:cubicBezTo>
                    <a:pt x="34" y="192"/>
                    <a:pt x="37" y="190"/>
                    <a:pt x="40" y="189"/>
                  </a:cubicBezTo>
                  <a:cubicBezTo>
                    <a:pt x="54" y="182"/>
                    <a:pt x="66" y="173"/>
                    <a:pt x="81" y="168"/>
                  </a:cubicBezTo>
                  <a:cubicBezTo>
                    <a:pt x="108" y="157"/>
                    <a:pt x="134" y="144"/>
                    <a:pt x="162" y="132"/>
                  </a:cubicBezTo>
                  <a:cubicBezTo>
                    <a:pt x="186" y="124"/>
                    <a:pt x="210" y="117"/>
                    <a:pt x="233" y="104"/>
                  </a:cubicBezTo>
                  <a:close/>
                  <a:moveTo>
                    <a:pt x="241" y="186"/>
                  </a:moveTo>
                  <a:cubicBezTo>
                    <a:pt x="219" y="195"/>
                    <a:pt x="199" y="207"/>
                    <a:pt x="179" y="218"/>
                  </a:cubicBezTo>
                  <a:cubicBezTo>
                    <a:pt x="165" y="226"/>
                    <a:pt x="150" y="232"/>
                    <a:pt x="136" y="239"/>
                  </a:cubicBezTo>
                  <a:cubicBezTo>
                    <a:pt x="138" y="238"/>
                    <a:pt x="140" y="237"/>
                    <a:pt x="141" y="235"/>
                  </a:cubicBezTo>
                  <a:cubicBezTo>
                    <a:pt x="152" y="228"/>
                    <a:pt x="164" y="221"/>
                    <a:pt x="176" y="215"/>
                  </a:cubicBezTo>
                  <a:cubicBezTo>
                    <a:pt x="179" y="213"/>
                    <a:pt x="182" y="212"/>
                    <a:pt x="186" y="210"/>
                  </a:cubicBezTo>
                  <a:cubicBezTo>
                    <a:pt x="187" y="209"/>
                    <a:pt x="189" y="208"/>
                    <a:pt x="190" y="208"/>
                  </a:cubicBezTo>
                  <a:cubicBezTo>
                    <a:pt x="206" y="201"/>
                    <a:pt x="222" y="195"/>
                    <a:pt x="237" y="186"/>
                  </a:cubicBezTo>
                  <a:cubicBezTo>
                    <a:pt x="239" y="186"/>
                    <a:pt x="240" y="185"/>
                    <a:pt x="241" y="184"/>
                  </a:cubicBezTo>
                  <a:cubicBezTo>
                    <a:pt x="241" y="185"/>
                    <a:pt x="241" y="185"/>
                    <a:pt x="241" y="186"/>
                  </a:cubicBezTo>
                  <a:close/>
                  <a:moveTo>
                    <a:pt x="196" y="204"/>
                  </a:moveTo>
                  <a:cubicBezTo>
                    <a:pt x="201" y="202"/>
                    <a:pt x="205" y="200"/>
                    <a:pt x="210" y="197"/>
                  </a:cubicBezTo>
                  <a:cubicBezTo>
                    <a:pt x="214" y="196"/>
                    <a:pt x="218" y="194"/>
                    <a:pt x="221" y="193"/>
                  </a:cubicBezTo>
                  <a:cubicBezTo>
                    <a:pt x="213" y="197"/>
                    <a:pt x="205" y="201"/>
                    <a:pt x="196" y="204"/>
                  </a:cubicBezTo>
                  <a:close/>
                  <a:moveTo>
                    <a:pt x="242" y="182"/>
                  </a:moveTo>
                  <a:cubicBezTo>
                    <a:pt x="241" y="183"/>
                    <a:pt x="240" y="183"/>
                    <a:pt x="240" y="183"/>
                  </a:cubicBezTo>
                  <a:cubicBezTo>
                    <a:pt x="239" y="183"/>
                    <a:pt x="238" y="184"/>
                    <a:pt x="237" y="185"/>
                  </a:cubicBezTo>
                  <a:cubicBezTo>
                    <a:pt x="237" y="185"/>
                    <a:pt x="236" y="186"/>
                    <a:pt x="235" y="186"/>
                  </a:cubicBezTo>
                  <a:cubicBezTo>
                    <a:pt x="233" y="187"/>
                    <a:pt x="230" y="188"/>
                    <a:pt x="228" y="189"/>
                  </a:cubicBezTo>
                  <a:cubicBezTo>
                    <a:pt x="224" y="190"/>
                    <a:pt x="220" y="192"/>
                    <a:pt x="215" y="193"/>
                  </a:cubicBezTo>
                  <a:cubicBezTo>
                    <a:pt x="207" y="197"/>
                    <a:pt x="199" y="201"/>
                    <a:pt x="190" y="205"/>
                  </a:cubicBezTo>
                  <a:cubicBezTo>
                    <a:pt x="187" y="207"/>
                    <a:pt x="184" y="209"/>
                    <a:pt x="181" y="210"/>
                  </a:cubicBezTo>
                  <a:cubicBezTo>
                    <a:pt x="175" y="213"/>
                    <a:pt x="169" y="216"/>
                    <a:pt x="163" y="218"/>
                  </a:cubicBezTo>
                  <a:cubicBezTo>
                    <a:pt x="149" y="224"/>
                    <a:pt x="136" y="230"/>
                    <a:pt x="123" y="236"/>
                  </a:cubicBezTo>
                  <a:cubicBezTo>
                    <a:pt x="116" y="239"/>
                    <a:pt x="110" y="243"/>
                    <a:pt x="104" y="246"/>
                  </a:cubicBezTo>
                  <a:cubicBezTo>
                    <a:pt x="100" y="247"/>
                    <a:pt x="95" y="249"/>
                    <a:pt x="91" y="251"/>
                  </a:cubicBezTo>
                  <a:cubicBezTo>
                    <a:pt x="83" y="254"/>
                    <a:pt x="92" y="250"/>
                    <a:pt x="94" y="249"/>
                  </a:cubicBezTo>
                  <a:cubicBezTo>
                    <a:pt x="100" y="246"/>
                    <a:pt x="105" y="242"/>
                    <a:pt x="110" y="238"/>
                  </a:cubicBezTo>
                  <a:cubicBezTo>
                    <a:pt x="116" y="234"/>
                    <a:pt x="123" y="230"/>
                    <a:pt x="129" y="227"/>
                  </a:cubicBezTo>
                  <a:cubicBezTo>
                    <a:pt x="143" y="219"/>
                    <a:pt x="157" y="212"/>
                    <a:pt x="171" y="206"/>
                  </a:cubicBezTo>
                  <a:cubicBezTo>
                    <a:pt x="172" y="205"/>
                    <a:pt x="173" y="205"/>
                    <a:pt x="174" y="204"/>
                  </a:cubicBezTo>
                  <a:cubicBezTo>
                    <a:pt x="197" y="195"/>
                    <a:pt x="221" y="185"/>
                    <a:pt x="243" y="175"/>
                  </a:cubicBezTo>
                  <a:cubicBezTo>
                    <a:pt x="243" y="177"/>
                    <a:pt x="242" y="180"/>
                    <a:pt x="242" y="182"/>
                  </a:cubicBezTo>
                  <a:close/>
                  <a:moveTo>
                    <a:pt x="243" y="173"/>
                  </a:moveTo>
                  <a:cubicBezTo>
                    <a:pt x="223" y="182"/>
                    <a:pt x="202" y="190"/>
                    <a:pt x="181" y="199"/>
                  </a:cubicBezTo>
                  <a:cubicBezTo>
                    <a:pt x="167" y="205"/>
                    <a:pt x="153" y="211"/>
                    <a:pt x="139" y="216"/>
                  </a:cubicBezTo>
                  <a:cubicBezTo>
                    <a:pt x="126" y="221"/>
                    <a:pt x="114" y="227"/>
                    <a:pt x="102" y="233"/>
                  </a:cubicBezTo>
                  <a:cubicBezTo>
                    <a:pt x="95" y="236"/>
                    <a:pt x="89" y="239"/>
                    <a:pt x="82" y="242"/>
                  </a:cubicBezTo>
                  <a:cubicBezTo>
                    <a:pt x="78" y="244"/>
                    <a:pt x="75" y="246"/>
                    <a:pt x="70" y="248"/>
                  </a:cubicBezTo>
                  <a:cubicBezTo>
                    <a:pt x="72" y="247"/>
                    <a:pt x="76" y="243"/>
                    <a:pt x="77" y="241"/>
                  </a:cubicBezTo>
                  <a:cubicBezTo>
                    <a:pt x="88" y="232"/>
                    <a:pt x="104" y="228"/>
                    <a:pt x="116" y="220"/>
                  </a:cubicBezTo>
                  <a:cubicBezTo>
                    <a:pt x="120" y="217"/>
                    <a:pt x="125" y="215"/>
                    <a:pt x="129" y="213"/>
                  </a:cubicBezTo>
                  <a:cubicBezTo>
                    <a:pt x="140" y="208"/>
                    <a:pt x="150" y="204"/>
                    <a:pt x="161" y="199"/>
                  </a:cubicBezTo>
                  <a:cubicBezTo>
                    <a:pt x="162" y="199"/>
                    <a:pt x="162" y="199"/>
                    <a:pt x="163" y="199"/>
                  </a:cubicBezTo>
                  <a:cubicBezTo>
                    <a:pt x="181" y="191"/>
                    <a:pt x="200" y="184"/>
                    <a:pt x="217" y="176"/>
                  </a:cubicBezTo>
                  <a:cubicBezTo>
                    <a:pt x="223" y="173"/>
                    <a:pt x="228" y="171"/>
                    <a:pt x="233" y="169"/>
                  </a:cubicBezTo>
                  <a:cubicBezTo>
                    <a:pt x="237" y="167"/>
                    <a:pt x="241" y="166"/>
                    <a:pt x="244" y="163"/>
                  </a:cubicBezTo>
                  <a:cubicBezTo>
                    <a:pt x="244" y="167"/>
                    <a:pt x="244" y="170"/>
                    <a:pt x="243" y="173"/>
                  </a:cubicBezTo>
                  <a:close/>
                  <a:moveTo>
                    <a:pt x="62" y="243"/>
                  </a:moveTo>
                  <a:cubicBezTo>
                    <a:pt x="80" y="234"/>
                    <a:pt x="98" y="226"/>
                    <a:pt x="116" y="218"/>
                  </a:cubicBezTo>
                  <a:cubicBezTo>
                    <a:pt x="113" y="220"/>
                    <a:pt x="109" y="222"/>
                    <a:pt x="106" y="224"/>
                  </a:cubicBezTo>
                  <a:cubicBezTo>
                    <a:pt x="99" y="228"/>
                    <a:pt x="92" y="231"/>
                    <a:pt x="84" y="235"/>
                  </a:cubicBezTo>
                  <a:cubicBezTo>
                    <a:pt x="78" y="238"/>
                    <a:pt x="73" y="243"/>
                    <a:pt x="69" y="247"/>
                  </a:cubicBezTo>
                  <a:cubicBezTo>
                    <a:pt x="66" y="246"/>
                    <a:pt x="64" y="245"/>
                    <a:pt x="62" y="243"/>
                  </a:cubicBezTo>
                  <a:close/>
                  <a:moveTo>
                    <a:pt x="52" y="235"/>
                  </a:moveTo>
                  <a:cubicBezTo>
                    <a:pt x="66" y="231"/>
                    <a:pt x="80" y="221"/>
                    <a:pt x="93" y="215"/>
                  </a:cubicBezTo>
                  <a:cubicBezTo>
                    <a:pt x="110" y="207"/>
                    <a:pt x="129" y="200"/>
                    <a:pt x="148" y="192"/>
                  </a:cubicBezTo>
                  <a:cubicBezTo>
                    <a:pt x="165" y="186"/>
                    <a:pt x="181" y="179"/>
                    <a:pt x="198" y="172"/>
                  </a:cubicBezTo>
                  <a:cubicBezTo>
                    <a:pt x="191" y="175"/>
                    <a:pt x="185" y="179"/>
                    <a:pt x="178" y="182"/>
                  </a:cubicBezTo>
                  <a:cubicBezTo>
                    <a:pt x="167" y="187"/>
                    <a:pt x="155" y="191"/>
                    <a:pt x="144" y="196"/>
                  </a:cubicBezTo>
                  <a:cubicBezTo>
                    <a:pt x="127" y="202"/>
                    <a:pt x="110" y="209"/>
                    <a:pt x="94" y="219"/>
                  </a:cubicBezTo>
                  <a:cubicBezTo>
                    <a:pt x="84" y="226"/>
                    <a:pt x="68" y="231"/>
                    <a:pt x="60" y="242"/>
                  </a:cubicBezTo>
                  <a:cubicBezTo>
                    <a:pt x="57" y="240"/>
                    <a:pt x="55" y="237"/>
                    <a:pt x="52" y="235"/>
                  </a:cubicBezTo>
                  <a:close/>
                  <a:moveTo>
                    <a:pt x="188" y="188"/>
                  </a:moveTo>
                  <a:cubicBezTo>
                    <a:pt x="191" y="187"/>
                    <a:pt x="193" y="186"/>
                    <a:pt x="196" y="185"/>
                  </a:cubicBezTo>
                  <a:cubicBezTo>
                    <a:pt x="193" y="186"/>
                    <a:pt x="191" y="187"/>
                    <a:pt x="188" y="188"/>
                  </a:cubicBezTo>
                  <a:close/>
                  <a:moveTo>
                    <a:pt x="234" y="167"/>
                  </a:moveTo>
                  <a:cubicBezTo>
                    <a:pt x="235" y="167"/>
                    <a:pt x="236" y="166"/>
                    <a:pt x="238" y="165"/>
                  </a:cubicBezTo>
                  <a:cubicBezTo>
                    <a:pt x="250" y="158"/>
                    <a:pt x="237" y="166"/>
                    <a:pt x="236" y="167"/>
                  </a:cubicBezTo>
                  <a:cubicBezTo>
                    <a:pt x="235" y="167"/>
                    <a:pt x="234" y="167"/>
                    <a:pt x="234" y="167"/>
                  </a:cubicBezTo>
                  <a:close/>
                  <a:moveTo>
                    <a:pt x="229" y="168"/>
                  </a:moveTo>
                  <a:cubicBezTo>
                    <a:pt x="225" y="170"/>
                    <a:pt x="222" y="172"/>
                    <a:pt x="218" y="174"/>
                  </a:cubicBezTo>
                  <a:cubicBezTo>
                    <a:pt x="215" y="175"/>
                    <a:pt x="212" y="176"/>
                    <a:pt x="209" y="178"/>
                  </a:cubicBezTo>
                  <a:cubicBezTo>
                    <a:pt x="193" y="184"/>
                    <a:pt x="178" y="191"/>
                    <a:pt x="162" y="197"/>
                  </a:cubicBezTo>
                  <a:cubicBezTo>
                    <a:pt x="159" y="198"/>
                    <a:pt x="156" y="199"/>
                    <a:pt x="154" y="201"/>
                  </a:cubicBezTo>
                  <a:cubicBezTo>
                    <a:pt x="146" y="204"/>
                    <a:pt x="138" y="207"/>
                    <a:pt x="131" y="210"/>
                  </a:cubicBezTo>
                  <a:cubicBezTo>
                    <a:pt x="129" y="211"/>
                    <a:pt x="128" y="211"/>
                    <a:pt x="127" y="212"/>
                  </a:cubicBezTo>
                  <a:cubicBezTo>
                    <a:pt x="110" y="219"/>
                    <a:pt x="93" y="226"/>
                    <a:pt x="77" y="234"/>
                  </a:cubicBezTo>
                  <a:cubicBezTo>
                    <a:pt x="73" y="236"/>
                    <a:pt x="70" y="238"/>
                    <a:pt x="66" y="239"/>
                  </a:cubicBezTo>
                  <a:cubicBezTo>
                    <a:pt x="59" y="243"/>
                    <a:pt x="66" y="238"/>
                    <a:pt x="68" y="237"/>
                  </a:cubicBezTo>
                  <a:cubicBezTo>
                    <a:pt x="72" y="233"/>
                    <a:pt x="77" y="231"/>
                    <a:pt x="82" y="229"/>
                  </a:cubicBezTo>
                  <a:cubicBezTo>
                    <a:pt x="95" y="221"/>
                    <a:pt x="107" y="213"/>
                    <a:pt x="121" y="207"/>
                  </a:cubicBezTo>
                  <a:cubicBezTo>
                    <a:pt x="135" y="201"/>
                    <a:pt x="150" y="195"/>
                    <a:pt x="165" y="189"/>
                  </a:cubicBezTo>
                  <a:cubicBezTo>
                    <a:pt x="178" y="184"/>
                    <a:pt x="190" y="177"/>
                    <a:pt x="203" y="172"/>
                  </a:cubicBezTo>
                  <a:cubicBezTo>
                    <a:pt x="208" y="169"/>
                    <a:pt x="213" y="167"/>
                    <a:pt x="218" y="164"/>
                  </a:cubicBezTo>
                  <a:cubicBezTo>
                    <a:pt x="227" y="161"/>
                    <a:pt x="236" y="156"/>
                    <a:pt x="245" y="151"/>
                  </a:cubicBezTo>
                  <a:cubicBezTo>
                    <a:pt x="245" y="151"/>
                    <a:pt x="245" y="151"/>
                    <a:pt x="245" y="151"/>
                  </a:cubicBezTo>
                  <a:cubicBezTo>
                    <a:pt x="245" y="154"/>
                    <a:pt x="245" y="157"/>
                    <a:pt x="245" y="161"/>
                  </a:cubicBezTo>
                  <a:cubicBezTo>
                    <a:pt x="239" y="162"/>
                    <a:pt x="234" y="166"/>
                    <a:pt x="229" y="168"/>
                  </a:cubicBezTo>
                  <a:close/>
                  <a:moveTo>
                    <a:pt x="244" y="150"/>
                  </a:moveTo>
                  <a:cubicBezTo>
                    <a:pt x="237" y="151"/>
                    <a:pt x="231" y="155"/>
                    <a:pt x="226" y="159"/>
                  </a:cubicBezTo>
                  <a:cubicBezTo>
                    <a:pt x="224" y="160"/>
                    <a:pt x="222" y="161"/>
                    <a:pt x="220" y="162"/>
                  </a:cubicBezTo>
                  <a:cubicBezTo>
                    <a:pt x="214" y="164"/>
                    <a:pt x="208" y="167"/>
                    <a:pt x="202" y="169"/>
                  </a:cubicBezTo>
                  <a:cubicBezTo>
                    <a:pt x="173" y="180"/>
                    <a:pt x="145" y="192"/>
                    <a:pt x="116" y="204"/>
                  </a:cubicBezTo>
                  <a:cubicBezTo>
                    <a:pt x="103" y="209"/>
                    <a:pt x="91" y="214"/>
                    <a:pt x="79" y="220"/>
                  </a:cubicBezTo>
                  <a:cubicBezTo>
                    <a:pt x="73" y="223"/>
                    <a:pt x="67" y="226"/>
                    <a:pt x="61" y="230"/>
                  </a:cubicBezTo>
                  <a:cubicBezTo>
                    <a:pt x="60" y="231"/>
                    <a:pt x="48" y="237"/>
                    <a:pt x="55" y="232"/>
                  </a:cubicBezTo>
                  <a:cubicBezTo>
                    <a:pt x="59" y="229"/>
                    <a:pt x="62" y="227"/>
                    <a:pt x="66" y="225"/>
                  </a:cubicBezTo>
                  <a:cubicBezTo>
                    <a:pt x="93" y="210"/>
                    <a:pt x="119" y="196"/>
                    <a:pt x="147" y="183"/>
                  </a:cubicBezTo>
                  <a:cubicBezTo>
                    <a:pt x="152" y="181"/>
                    <a:pt x="158" y="179"/>
                    <a:pt x="163" y="176"/>
                  </a:cubicBezTo>
                  <a:cubicBezTo>
                    <a:pt x="174" y="171"/>
                    <a:pt x="185" y="166"/>
                    <a:pt x="197" y="161"/>
                  </a:cubicBezTo>
                  <a:cubicBezTo>
                    <a:pt x="213" y="154"/>
                    <a:pt x="230" y="148"/>
                    <a:pt x="245" y="138"/>
                  </a:cubicBezTo>
                  <a:cubicBezTo>
                    <a:pt x="245" y="138"/>
                    <a:pt x="245" y="138"/>
                    <a:pt x="245" y="138"/>
                  </a:cubicBezTo>
                  <a:cubicBezTo>
                    <a:pt x="245" y="142"/>
                    <a:pt x="245" y="146"/>
                    <a:pt x="245" y="150"/>
                  </a:cubicBezTo>
                  <a:cubicBezTo>
                    <a:pt x="245" y="150"/>
                    <a:pt x="245" y="150"/>
                    <a:pt x="244" y="150"/>
                  </a:cubicBezTo>
                  <a:close/>
                  <a:moveTo>
                    <a:pt x="193" y="161"/>
                  </a:moveTo>
                  <a:cubicBezTo>
                    <a:pt x="202" y="157"/>
                    <a:pt x="213" y="153"/>
                    <a:pt x="222" y="149"/>
                  </a:cubicBezTo>
                  <a:cubicBezTo>
                    <a:pt x="222" y="149"/>
                    <a:pt x="221" y="149"/>
                    <a:pt x="221" y="149"/>
                  </a:cubicBezTo>
                  <a:cubicBezTo>
                    <a:pt x="211" y="153"/>
                    <a:pt x="202" y="157"/>
                    <a:pt x="193" y="161"/>
                  </a:cubicBezTo>
                  <a:close/>
                  <a:moveTo>
                    <a:pt x="245" y="136"/>
                  </a:moveTo>
                  <a:cubicBezTo>
                    <a:pt x="245" y="136"/>
                    <a:pt x="244" y="136"/>
                    <a:pt x="244" y="136"/>
                  </a:cubicBezTo>
                  <a:cubicBezTo>
                    <a:pt x="229" y="145"/>
                    <a:pt x="213" y="151"/>
                    <a:pt x="197" y="157"/>
                  </a:cubicBezTo>
                  <a:cubicBezTo>
                    <a:pt x="183" y="164"/>
                    <a:pt x="170" y="171"/>
                    <a:pt x="156" y="177"/>
                  </a:cubicBezTo>
                  <a:cubicBezTo>
                    <a:pt x="135" y="186"/>
                    <a:pt x="113" y="194"/>
                    <a:pt x="92" y="204"/>
                  </a:cubicBezTo>
                  <a:cubicBezTo>
                    <a:pt x="78" y="209"/>
                    <a:pt x="66" y="216"/>
                    <a:pt x="53" y="222"/>
                  </a:cubicBezTo>
                  <a:cubicBezTo>
                    <a:pt x="51" y="223"/>
                    <a:pt x="47" y="224"/>
                    <a:pt x="46" y="225"/>
                  </a:cubicBezTo>
                  <a:cubicBezTo>
                    <a:pt x="48" y="223"/>
                    <a:pt x="51" y="221"/>
                    <a:pt x="54" y="219"/>
                  </a:cubicBezTo>
                  <a:cubicBezTo>
                    <a:pt x="60" y="215"/>
                    <a:pt x="67" y="212"/>
                    <a:pt x="73" y="209"/>
                  </a:cubicBezTo>
                  <a:cubicBezTo>
                    <a:pt x="99" y="196"/>
                    <a:pt x="125" y="182"/>
                    <a:pt x="151" y="170"/>
                  </a:cubicBezTo>
                  <a:cubicBezTo>
                    <a:pt x="181" y="157"/>
                    <a:pt x="211" y="145"/>
                    <a:pt x="240" y="132"/>
                  </a:cubicBezTo>
                  <a:cubicBezTo>
                    <a:pt x="241" y="132"/>
                    <a:pt x="241" y="131"/>
                    <a:pt x="241" y="131"/>
                  </a:cubicBezTo>
                  <a:cubicBezTo>
                    <a:pt x="242" y="130"/>
                    <a:pt x="243" y="130"/>
                    <a:pt x="244" y="130"/>
                  </a:cubicBezTo>
                  <a:cubicBezTo>
                    <a:pt x="244" y="132"/>
                    <a:pt x="245" y="134"/>
                    <a:pt x="245" y="136"/>
                  </a:cubicBezTo>
                  <a:close/>
                  <a:moveTo>
                    <a:pt x="177" y="157"/>
                  </a:moveTo>
                  <a:cubicBezTo>
                    <a:pt x="184" y="154"/>
                    <a:pt x="190" y="151"/>
                    <a:pt x="196" y="149"/>
                  </a:cubicBezTo>
                  <a:cubicBezTo>
                    <a:pt x="204" y="145"/>
                    <a:pt x="212" y="142"/>
                    <a:pt x="220" y="138"/>
                  </a:cubicBezTo>
                  <a:cubicBezTo>
                    <a:pt x="224" y="137"/>
                    <a:pt x="227" y="136"/>
                    <a:pt x="231" y="134"/>
                  </a:cubicBezTo>
                  <a:cubicBezTo>
                    <a:pt x="231" y="134"/>
                    <a:pt x="231" y="134"/>
                    <a:pt x="231" y="134"/>
                  </a:cubicBezTo>
                  <a:cubicBezTo>
                    <a:pt x="213" y="142"/>
                    <a:pt x="195" y="150"/>
                    <a:pt x="177" y="157"/>
                  </a:cubicBezTo>
                  <a:close/>
                  <a:moveTo>
                    <a:pt x="151" y="168"/>
                  </a:moveTo>
                  <a:cubicBezTo>
                    <a:pt x="151" y="168"/>
                    <a:pt x="150" y="168"/>
                    <a:pt x="149" y="169"/>
                  </a:cubicBezTo>
                  <a:cubicBezTo>
                    <a:pt x="122" y="180"/>
                    <a:pt x="94" y="191"/>
                    <a:pt x="67" y="204"/>
                  </a:cubicBezTo>
                  <a:cubicBezTo>
                    <a:pt x="60" y="208"/>
                    <a:pt x="52" y="211"/>
                    <a:pt x="44" y="214"/>
                  </a:cubicBezTo>
                  <a:cubicBezTo>
                    <a:pt x="42" y="215"/>
                    <a:pt x="39" y="216"/>
                    <a:pt x="37" y="217"/>
                  </a:cubicBezTo>
                  <a:cubicBezTo>
                    <a:pt x="40" y="215"/>
                    <a:pt x="43" y="213"/>
                    <a:pt x="46" y="212"/>
                  </a:cubicBezTo>
                  <a:cubicBezTo>
                    <a:pt x="60" y="205"/>
                    <a:pt x="73" y="197"/>
                    <a:pt x="86" y="190"/>
                  </a:cubicBezTo>
                  <a:cubicBezTo>
                    <a:pt x="114" y="174"/>
                    <a:pt x="144" y="162"/>
                    <a:pt x="174" y="149"/>
                  </a:cubicBezTo>
                  <a:cubicBezTo>
                    <a:pt x="187" y="144"/>
                    <a:pt x="200" y="139"/>
                    <a:pt x="213" y="133"/>
                  </a:cubicBezTo>
                  <a:cubicBezTo>
                    <a:pt x="219" y="131"/>
                    <a:pt x="226" y="128"/>
                    <a:pt x="232" y="124"/>
                  </a:cubicBezTo>
                  <a:cubicBezTo>
                    <a:pt x="232" y="124"/>
                    <a:pt x="233" y="123"/>
                    <a:pt x="233" y="123"/>
                  </a:cubicBezTo>
                  <a:cubicBezTo>
                    <a:pt x="236" y="122"/>
                    <a:pt x="239" y="120"/>
                    <a:pt x="242" y="119"/>
                  </a:cubicBezTo>
                  <a:cubicBezTo>
                    <a:pt x="242" y="118"/>
                    <a:pt x="242" y="118"/>
                    <a:pt x="242" y="118"/>
                  </a:cubicBezTo>
                  <a:cubicBezTo>
                    <a:pt x="243" y="122"/>
                    <a:pt x="244" y="125"/>
                    <a:pt x="244" y="128"/>
                  </a:cubicBezTo>
                  <a:cubicBezTo>
                    <a:pt x="212" y="139"/>
                    <a:pt x="181" y="153"/>
                    <a:pt x="151" y="168"/>
                  </a:cubicBezTo>
                  <a:close/>
                  <a:moveTo>
                    <a:pt x="242" y="117"/>
                  </a:moveTo>
                  <a:cubicBezTo>
                    <a:pt x="242" y="117"/>
                    <a:pt x="242" y="117"/>
                    <a:pt x="242" y="117"/>
                  </a:cubicBezTo>
                  <a:cubicBezTo>
                    <a:pt x="239" y="118"/>
                    <a:pt x="236" y="120"/>
                    <a:pt x="233" y="121"/>
                  </a:cubicBezTo>
                  <a:cubicBezTo>
                    <a:pt x="230" y="123"/>
                    <a:pt x="227" y="124"/>
                    <a:pt x="224" y="125"/>
                  </a:cubicBezTo>
                  <a:cubicBezTo>
                    <a:pt x="197" y="134"/>
                    <a:pt x="169" y="145"/>
                    <a:pt x="143" y="157"/>
                  </a:cubicBezTo>
                  <a:cubicBezTo>
                    <a:pt x="116" y="171"/>
                    <a:pt x="87" y="181"/>
                    <a:pt x="60" y="194"/>
                  </a:cubicBezTo>
                  <a:cubicBezTo>
                    <a:pt x="53" y="198"/>
                    <a:pt x="45" y="201"/>
                    <a:pt x="38" y="204"/>
                  </a:cubicBezTo>
                  <a:cubicBezTo>
                    <a:pt x="36" y="204"/>
                    <a:pt x="31" y="205"/>
                    <a:pt x="29" y="206"/>
                  </a:cubicBezTo>
                  <a:cubicBezTo>
                    <a:pt x="32" y="204"/>
                    <a:pt x="35" y="202"/>
                    <a:pt x="38" y="201"/>
                  </a:cubicBezTo>
                  <a:cubicBezTo>
                    <a:pt x="51" y="193"/>
                    <a:pt x="66" y="187"/>
                    <a:pt x="80" y="181"/>
                  </a:cubicBezTo>
                  <a:cubicBezTo>
                    <a:pt x="110" y="166"/>
                    <a:pt x="142" y="154"/>
                    <a:pt x="173" y="142"/>
                  </a:cubicBezTo>
                  <a:cubicBezTo>
                    <a:pt x="187" y="136"/>
                    <a:pt x="201" y="131"/>
                    <a:pt x="214" y="126"/>
                  </a:cubicBezTo>
                  <a:cubicBezTo>
                    <a:pt x="220" y="124"/>
                    <a:pt x="225" y="122"/>
                    <a:pt x="230" y="120"/>
                  </a:cubicBezTo>
                  <a:cubicBezTo>
                    <a:pt x="232" y="119"/>
                    <a:pt x="234" y="117"/>
                    <a:pt x="236" y="116"/>
                  </a:cubicBezTo>
                  <a:cubicBezTo>
                    <a:pt x="238" y="116"/>
                    <a:pt x="240" y="115"/>
                    <a:pt x="241" y="114"/>
                  </a:cubicBezTo>
                  <a:cubicBezTo>
                    <a:pt x="242" y="115"/>
                    <a:pt x="242" y="116"/>
                    <a:pt x="242" y="117"/>
                  </a:cubicBezTo>
                  <a:close/>
                  <a:moveTo>
                    <a:pt x="45" y="227"/>
                  </a:moveTo>
                  <a:cubicBezTo>
                    <a:pt x="45" y="227"/>
                    <a:pt x="45" y="227"/>
                    <a:pt x="45" y="227"/>
                  </a:cubicBezTo>
                  <a:cubicBezTo>
                    <a:pt x="61" y="220"/>
                    <a:pt x="76" y="212"/>
                    <a:pt x="92" y="205"/>
                  </a:cubicBezTo>
                  <a:cubicBezTo>
                    <a:pt x="104" y="200"/>
                    <a:pt x="115" y="195"/>
                    <a:pt x="127" y="191"/>
                  </a:cubicBezTo>
                  <a:cubicBezTo>
                    <a:pt x="115" y="196"/>
                    <a:pt x="104" y="202"/>
                    <a:pt x="92" y="208"/>
                  </a:cubicBezTo>
                  <a:cubicBezTo>
                    <a:pt x="78" y="216"/>
                    <a:pt x="63" y="223"/>
                    <a:pt x="51" y="233"/>
                  </a:cubicBezTo>
                  <a:cubicBezTo>
                    <a:pt x="49" y="231"/>
                    <a:pt x="47" y="229"/>
                    <a:pt x="45" y="227"/>
                  </a:cubicBezTo>
                  <a:close/>
                  <a:moveTo>
                    <a:pt x="72" y="249"/>
                  </a:moveTo>
                  <a:cubicBezTo>
                    <a:pt x="83" y="245"/>
                    <a:pt x="95" y="238"/>
                    <a:pt x="106" y="232"/>
                  </a:cubicBezTo>
                  <a:cubicBezTo>
                    <a:pt x="122" y="225"/>
                    <a:pt x="138" y="218"/>
                    <a:pt x="155" y="211"/>
                  </a:cubicBezTo>
                  <a:cubicBezTo>
                    <a:pt x="144" y="217"/>
                    <a:pt x="133" y="223"/>
                    <a:pt x="122" y="229"/>
                  </a:cubicBezTo>
                  <a:cubicBezTo>
                    <a:pt x="117" y="232"/>
                    <a:pt x="111" y="235"/>
                    <a:pt x="106" y="239"/>
                  </a:cubicBezTo>
                  <a:cubicBezTo>
                    <a:pt x="100" y="245"/>
                    <a:pt x="92" y="248"/>
                    <a:pt x="84" y="253"/>
                  </a:cubicBezTo>
                  <a:cubicBezTo>
                    <a:pt x="84" y="253"/>
                    <a:pt x="84" y="253"/>
                    <a:pt x="84" y="253"/>
                  </a:cubicBezTo>
                  <a:cubicBezTo>
                    <a:pt x="84" y="253"/>
                    <a:pt x="84" y="253"/>
                    <a:pt x="84" y="253"/>
                  </a:cubicBezTo>
                  <a:cubicBezTo>
                    <a:pt x="79" y="252"/>
                    <a:pt x="76" y="251"/>
                    <a:pt x="72" y="249"/>
                  </a:cubicBezTo>
                  <a:close/>
                  <a:moveTo>
                    <a:pt x="88" y="253"/>
                  </a:moveTo>
                  <a:cubicBezTo>
                    <a:pt x="104" y="248"/>
                    <a:pt x="118" y="240"/>
                    <a:pt x="133" y="233"/>
                  </a:cubicBezTo>
                  <a:cubicBezTo>
                    <a:pt x="145" y="228"/>
                    <a:pt x="158" y="222"/>
                    <a:pt x="170" y="217"/>
                  </a:cubicBezTo>
                  <a:cubicBezTo>
                    <a:pt x="160" y="222"/>
                    <a:pt x="150" y="228"/>
                    <a:pt x="141" y="234"/>
                  </a:cubicBezTo>
                  <a:cubicBezTo>
                    <a:pt x="135" y="237"/>
                    <a:pt x="130" y="241"/>
                    <a:pt x="125" y="245"/>
                  </a:cubicBezTo>
                  <a:cubicBezTo>
                    <a:pt x="122" y="247"/>
                    <a:pt x="119" y="249"/>
                    <a:pt x="115" y="251"/>
                  </a:cubicBezTo>
                  <a:cubicBezTo>
                    <a:pt x="106" y="253"/>
                    <a:pt x="97" y="254"/>
                    <a:pt x="88" y="253"/>
                  </a:cubicBezTo>
                  <a:close/>
                  <a:moveTo>
                    <a:pt x="237" y="199"/>
                  </a:moveTo>
                  <a:cubicBezTo>
                    <a:pt x="236" y="202"/>
                    <a:pt x="235" y="204"/>
                    <a:pt x="234" y="207"/>
                  </a:cubicBezTo>
                  <a:cubicBezTo>
                    <a:pt x="230" y="208"/>
                    <a:pt x="225" y="211"/>
                    <a:pt x="221" y="213"/>
                  </a:cubicBezTo>
                  <a:cubicBezTo>
                    <a:pt x="206" y="221"/>
                    <a:pt x="191" y="228"/>
                    <a:pt x="176" y="235"/>
                  </a:cubicBezTo>
                  <a:cubicBezTo>
                    <a:pt x="167" y="240"/>
                    <a:pt x="159" y="244"/>
                    <a:pt x="150" y="249"/>
                  </a:cubicBezTo>
                  <a:cubicBezTo>
                    <a:pt x="142" y="253"/>
                    <a:pt x="153" y="246"/>
                    <a:pt x="155" y="245"/>
                  </a:cubicBezTo>
                  <a:cubicBezTo>
                    <a:pt x="159" y="243"/>
                    <a:pt x="163" y="240"/>
                    <a:pt x="167" y="238"/>
                  </a:cubicBezTo>
                  <a:cubicBezTo>
                    <a:pt x="178" y="231"/>
                    <a:pt x="189" y="225"/>
                    <a:pt x="201" y="218"/>
                  </a:cubicBezTo>
                  <a:cubicBezTo>
                    <a:pt x="213" y="212"/>
                    <a:pt x="226" y="207"/>
                    <a:pt x="237" y="199"/>
                  </a:cubicBezTo>
                  <a:close/>
                  <a:moveTo>
                    <a:pt x="223" y="229"/>
                  </a:moveTo>
                  <a:cubicBezTo>
                    <a:pt x="223" y="229"/>
                    <a:pt x="222" y="229"/>
                    <a:pt x="222" y="229"/>
                  </a:cubicBezTo>
                  <a:cubicBezTo>
                    <a:pt x="212" y="234"/>
                    <a:pt x="203" y="240"/>
                    <a:pt x="194" y="246"/>
                  </a:cubicBezTo>
                  <a:cubicBezTo>
                    <a:pt x="190" y="249"/>
                    <a:pt x="185" y="252"/>
                    <a:pt x="180" y="254"/>
                  </a:cubicBezTo>
                  <a:cubicBezTo>
                    <a:pt x="177" y="256"/>
                    <a:pt x="174" y="257"/>
                    <a:pt x="171" y="258"/>
                  </a:cubicBezTo>
                  <a:cubicBezTo>
                    <a:pt x="171" y="258"/>
                    <a:pt x="171" y="258"/>
                    <a:pt x="171" y="258"/>
                  </a:cubicBezTo>
                  <a:cubicBezTo>
                    <a:pt x="171" y="258"/>
                    <a:pt x="171" y="258"/>
                    <a:pt x="171" y="258"/>
                  </a:cubicBezTo>
                  <a:cubicBezTo>
                    <a:pt x="171" y="257"/>
                    <a:pt x="178" y="254"/>
                    <a:pt x="178" y="253"/>
                  </a:cubicBezTo>
                  <a:cubicBezTo>
                    <a:pt x="195" y="242"/>
                    <a:pt x="213" y="232"/>
                    <a:pt x="229" y="219"/>
                  </a:cubicBezTo>
                  <a:cubicBezTo>
                    <a:pt x="227" y="222"/>
                    <a:pt x="225" y="226"/>
                    <a:pt x="223" y="229"/>
                  </a:cubicBezTo>
                  <a:close/>
                  <a:moveTo>
                    <a:pt x="159" y="256"/>
                  </a:moveTo>
                  <a:cubicBezTo>
                    <a:pt x="169" y="254"/>
                    <a:pt x="178" y="248"/>
                    <a:pt x="187" y="243"/>
                  </a:cubicBezTo>
                  <a:cubicBezTo>
                    <a:pt x="196" y="237"/>
                    <a:pt x="205" y="233"/>
                    <a:pt x="214" y="228"/>
                  </a:cubicBezTo>
                  <a:cubicBezTo>
                    <a:pt x="209" y="232"/>
                    <a:pt x="204" y="235"/>
                    <a:pt x="199" y="239"/>
                  </a:cubicBezTo>
                  <a:cubicBezTo>
                    <a:pt x="189" y="245"/>
                    <a:pt x="178" y="250"/>
                    <a:pt x="169" y="258"/>
                  </a:cubicBezTo>
                  <a:cubicBezTo>
                    <a:pt x="166" y="258"/>
                    <a:pt x="162" y="257"/>
                    <a:pt x="159" y="256"/>
                  </a:cubicBezTo>
                  <a:close/>
                  <a:moveTo>
                    <a:pt x="146" y="252"/>
                  </a:moveTo>
                  <a:cubicBezTo>
                    <a:pt x="168" y="242"/>
                    <a:pt x="189" y="231"/>
                    <a:pt x="211" y="220"/>
                  </a:cubicBezTo>
                  <a:cubicBezTo>
                    <a:pt x="207" y="223"/>
                    <a:pt x="203" y="225"/>
                    <a:pt x="200" y="228"/>
                  </a:cubicBezTo>
                  <a:cubicBezTo>
                    <a:pt x="185" y="237"/>
                    <a:pt x="170" y="246"/>
                    <a:pt x="155" y="256"/>
                  </a:cubicBezTo>
                  <a:cubicBezTo>
                    <a:pt x="152" y="255"/>
                    <a:pt x="149" y="254"/>
                    <a:pt x="146" y="252"/>
                  </a:cubicBezTo>
                  <a:close/>
                  <a:moveTo>
                    <a:pt x="229" y="217"/>
                  </a:moveTo>
                  <a:cubicBezTo>
                    <a:pt x="215" y="228"/>
                    <a:pt x="197" y="235"/>
                    <a:pt x="181" y="245"/>
                  </a:cubicBezTo>
                  <a:cubicBezTo>
                    <a:pt x="175" y="249"/>
                    <a:pt x="162" y="253"/>
                    <a:pt x="159" y="255"/>
                  </a:cubicBezTo>
                  <a:cubicBezTo>
                    <a:pt x="168" y="249"/>
                    <a:pt x="178" y="243"/>
                    <a:pt x="188" y="237"/>
                  </a:cubicBezTo>
                  <a:cubicBezTo>
                    <a:pt x="196" y="231"/>
                    <a:pt x="205" y="226"/>
                    <a:pt x="213" y="221"/>
                  </a:cubicBezTo>
                  <a:cubicBezTo>
                    <a:pt x="217" y="219"/>
                    <a:pt x="220" y="217"/>
                    <a:pt x="223" y="215"/>
                  </a:cubicBezTo>
                  <a:cubicBezTo>
                    <a:pt x="224" y="214"/>
                    <a:pt x="224" y="214"/>
                    <a:pt x="225" y="213"/>
                  </a:cubicBezTo>
                  <a:cubicBezTo>
                    <a:pt x="228" y="212"/>
                    <a:pt x="231" y="211"/>
                    <a:pt x="233" y="209"/>
                  </a:cubicBezTo>
                  <a:cubicBezTo>
                    <a:pt x="232" y="212"/>
                    <a:pt x="231" y="214"/>
                    <a:pt x="230" y="217"/>
                  </a:cubicBezTo>
                  <a:cubicBezTo>
                    <a:pt x="230" y="217"/>
                    <a:pt x="229" y="217"/>
                    <a:pt x="229" y="217"/>
                  </a:cubicBezTo>
                  <a:close/>
                  <a:moveTo>
                    <a:pt x="144" y="251"/>
                  </a:moveTo>
                  <a:cubicBezTo>
                    <a:pt x="141" y="250"/>
                    <a:pt x="139" y="249"/>
                    <a:pt x="136" y="247"/>
                  </a:cubicBezTo>
                  <a:cubicBezTo>
                    <a:pt x="149" y="242"/>
                    <a:pt x="162" y="236"/>
                    <a:pt x="175" y="231"/>
                  </a:cubicBezTo>
                  <a:cubicBezTo>
                    <a:pt x="164" y="237"/>
                    <a:pt x="154" y="244"/>
                    <a:pt x="144" y="251"/>
                  </a:cubicBezTo>
                  <a:close/>
                  <a:moveTo>
                    <a:pt x="175" y="258"/>
                  </a:moveTo>
                  <a:cubicBezTo>
                    <a:pt x="188" y="253"/>
                    <a:pt x="199" y="244"/>
                    <a:pt x="212" y="237"/>
                  </a:cubicBezTo>
                  <a:cubicBezTo>
                    <a:pt x="213" y="236"/>
                    <a:pt x="215" y="235"/>
                    <a:pt x="217" y="234"/>
                  </a:cubicBezTo>
                  <a:cubicBezTo>
                    <a:pt x="220" y="232"/>
                    <a:pt x="221" y="231"/>
                    <a:pt x="219" y="233"/>
                  </a:cubicBezTo>
                  <a:cubicBezTo>
                    <a:pt x="217" y="236"/>
                    <a:pt x="214" y="238"/>
                    <a:pt x="211" y="240"/>
                  </a:cubicBezTo>
                  <a:cubicBezTo>
                    <a:pt x="205" y="245"/>
                    <a:pt x="199" y="250"/>
                    <a:pt x="192" y="255"/>
                  </a:cubicBezTo>
                  <a:cubicBezTo>
                    <a:pt x="191" y="255"/>
                    <a:pt x="191" y="255"/>
                    <a:pt x="191" y="255"/>
                  </a:cubicBezTo>
                  <a:cubicBezTo>
                    <a:pt x="186" y="257"/>
                    <a:pt x="180" y="258"/>
                    <a:pt x="175" y="258"/>
                  </a:cubicBezTo>
                  <a:close/>
                  <a:moveTo>
                    <a:pt x="196" y="253"/>
                  </a:moveTo>
                  <a:cubicBezTo>
                    <a:pt x="201" y="250"/>
                    <a:pt x="206" y="247"/>
                    <a:pt x="210" y="244"/>
                  </a:cubicBezTo>
                  <a:cubicBezTo>
                    <a:pt x="209" y="245"/>
                    <a:pt x="207" y="246"/>
                    <a:pt x="205" y="248"/>
                  </a:cubicBezTo>
                  <a:cubicBezTo>
                    <a:pt x="202" y="250"/>
                    <a:pt x="199" y="252"/>
                    <a:pt x="196" y="253"/>
                  </a:cubicBezTo>
                  <a:close/>
                  <a:moveTo>
                    <a:pt x="238" y="198"/>
                  </a:moveTo>
                  <a:cubicBezTo>
                    <a:pt x="237" y="197"/>
                    <a:pt x="237" y="197"/>
                    <a:pt x="237" y="198"/>
                  </a:cubicBezTo>
                  <a:cubicBezTo>
                    <a:pt x="236" y="198"/>
                    <a:pt x="235" y="199"/>
                    <a:pt x="234" y="199"/>
                  </a:cubicBezTo>
                  <a:cubicBezTo>
                    <a:pt x="233" y="199"/>
                    <a:pt x="233" y="199"/>
                    <a:pt x="232" y="200"/>
                  </a:cubicBezTo>
                  <a:cubicBezTo>
                    <a:pt x="219" y="207"/>
                    <a:pt x="205" y="214"/>
                    <a:pt x="191" y="221"/>
                  </a:cubicBezTo>
                  <a:cubicBezTo>
                    <a:pt x="173" y="230"/>
                    <a:pt x="154" y="239"/>
                    <a:pt x="134" y="246"/>
                  </a:cubicBezTo>
                  <a:cubicBezTo>
                    <a:pt x="134" y="246"/>
                    <a:pt x="134" y="246"/>
                    <a:pt x="133" y="246"/>
                  </a:cubicBezTo>
                  <a:cubicBezTo>
                    <a:pt x="132" y="245"/>
                    <a:pt x="130" y="245"/>
                    <a:pt x="129" y="246"/>
                  </a:cubicBezTo>
                  <a:cubicBezTo>
                    <a:pt x="129" y="246"/>
                    <a:pt x="129" y="246"/>
                    <a:pt x="129" y="246"/>
                  </a:cubicBezTo>
                  <a:cubicBezTo>
                    <a:pt x="128" y="246"/>
                    <a:pt x="127" y="247"/>
                    <a:pt x="126" y="248"/>
                  </a:cubicBezTo>
                  <a:cubicBezTo>
                    <a:pt x="126" y="248"/>
                    <a:pt x="126" y="248"/>
                    <a:pt x="126" y="248"/>
                  </a:cubicBezTo>
                  <a:cubicBezTo>
                    <a:pt x="125" y="248"/>
                    <a:pt x="123" y="249"/>
                    <a:pt x="121" y="249"/>
                  </a:cubicBezTo>
                  <a:cubicBezTo>
                    <a:pt x="122" y="249"/>
                    <a:pt x="122" y="249"/>
                    <a:pt x="123" y="248"/>
                  </a:cubicBezTo>
                  <a:cubicBezTo>
                    <a:pt x="123" y="248"/>
                    <a:pt x="123" y="248"/>
                    <a:pt x="123" y="248"/>
                  </a:cubicBezTo>
                  <a:cubicBezTo>
                    <a:pt x="128" y="246"/>
                    <a:pt x="133" y="243"/>
                    <a:pt x="138" y="239"/>
                  </a:cubicBezTo>
                  <a:cubicBezTo>
                    <a:pt x="147" y="234"/>
                    <a:pt x="155" y="231"/>
                    <a:pt x="164" y="227"/>
                  </a:cubicBezTo>
                  <a:cubicBezTo>
                    <a:pt x="174" y="223"/>
                    <a:pt x="183" y="218"/>
                    <a:pt x="192" y="212"/>
                  </a:cubicBezTo>
                  <a:cubicBezTo>
                    <a:pt x="208" y="203"/>
                    <a:pt x="224" y="195"/>
                    <a:pt x="240" y="188"/>
                  </a:cubicBezTo>
                  <a:cubicBezTo>
                    <a:pt x="240" y="189"/>
                    <a:pt x="240" y="190"/>
                    <a:pt x="240" y="191"/>
                  </a:cubicBezTo>
                  <a:cubicBezTo>
                    <a:pt x="239" y="193"/>
                    <a:pt x="238" y="195"/>
                    <a:pt x="238" y="198"/>
                  </a:cubicBezTo>
                  <a:close/>
                  <a:moveTo>
                    <a:pt x="237" y="100"/>
                  </a:moveTo>
                  <a:cubicBezTo>
                    <a:pt x="218" y="110"/>
                    <a:pt x="199" y="117"/>
                    <a:pt x="179" y="124"/>
                  </a:cubicBezTo>
                  <a:cubicBezTo>
                    <a:pt x="174" y="126"/>
                    <a:pt x="168" y="128"/>
                    <a:pt x="163" y="130"/>
                  </a:cubicBezTo>
                  <a:cubicBezTo>
                    <a:pt x="157" y="132"/>
                    <a:pt x="151" y="134"/>
                    <a:pt x="145" y="136"/>
                  </a:cubicBezTo>
                  <a:cubicBezTo>
                    <a:pt x="117" y="147"/>
                    <a:pt x="90" y="159"/>
                    <a:pt x="63" y="171"/>
                  </a:cubicBezTo>
                  <a:cubicBezTo>
                    <a:pt x="50" y="176"/>
                    <a:pt x="35" y="182"/>
                    <a:pt x="24" y="188"/>
                  </a:cubicBezTo>
                  <a:cubicBezTo>
                    <a:pt x="38" y="180"/>
                    <a:pt x="53" y="174"/>
                    <a:pt x="68" y="168"/>
                  </a:cubicBezTo>
                  <a:cubicBezTo>
                    <a:pt x="83" y="162"/>
                    <a:pt x="96" y="153"/>
                    <a:pt x="111" y="147"/>
                  </a:cubicBezTo>
                  <a:cubicBezTo>
                    <a:pt x="127" y="141"/>
                    <a:pt x="143" y="134"/>
                    <a:pt x="159" y="127"/>
                  </a:cubicBezTo>
                  <a:cubicBezTo>
                    <a:pt x="175" y="121"/>
                    <a:pt x="191" y="113"/>
                    <a:pt x="206" y="106"/>
                  </a:cubicBezTo>
                  <a:cubicBezTo>
                    <a:pt x="208" y="105"/>
                    <a:pt x="210" y="104"/>
                    <a:pt x="212" y="103"/>
                  </a:cubicBezTo>
                  <a:cubicBezTo>
                    <a:pt x="219" y="100"/>
                    <a:pt x="227" y="97"/>
                    <a:pt x="233" y="91"/>
                  </a:cubicBezTo>
                  <a:cubicBezTo>
                    <a:pt x="234" y="94"/>
                    <a:pt x="236" y="97"/>
                    <a:pt x="237" y="100"/>
                  </a:cubicBezTo>
                  <a:close/>
                  <a:moveTo>
                    <a:pt x="223" y="76"/>
                  </a:moveTo>
                  <a:cubicBezTo>
                    <a:pt x="165" y="100"/>
                    <a:pt x="109" y="125"/>
                    <a:pt x="52" y="151"/>
                  </a:cubicBezTo>
                  <a:cubicBezTo>
                    <a:pt x="39" y="157"/>
                    <a:pt x="27" y="165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6" y="168"/>
                    <a:pt x="19" y="165"/>
                    <a:pt x="20" y="164"/>
                  </a:cubicBezTo>
                  <a:cubicBezTo>
                    <a:pt x="23" y="162"/>
                    <a:pt x="26" y="160"/>
                    <a:pt x="29" y="159"/>
                  </a:cubicBezTo>
                  <a:cubicBezTo>
                    <a:pt x="36" y="155"/>
                    <a:pt x="43" y="151"/>
                    <a:pt x="50" y="148"/>
                  </a:cubicBezTo>
                  <a:cubicBezTo>
                    <a:pt x="78" y="133"/>
                    <a:pt x="107" y="119"/>
                    <a:pt x="136" y="106"/>
                  </a:cubicBezTo>
                  <a:cubicBezTo>
                    <a:pt x="137" y="105"/>
                    <a:pt x="139" y="105"/>
                    <a:pt x="140" y="104"/>
                  </a:cubicBezTo>
                  <a:cubicBezTo>
                    <a:pt x="158" y="97"/>
                    <a:pt x="175" y="90"/>
                    <a:pt x="192" y="83"/>
                  </a:cubicBezTo>
                  <a:cubicBezTo>
                    <a:pt x="195" y="82"/>
                    <a:pt x="198" y="81"/>
                    <a:pt x="201" y="80"/>
                  </a:cubicBezTo>
                  <a:cubicBezTo>
                    <a:pt x="203" y="79"/>
                    <a:pt x="205" y="77"/>
                    <a:pt x="208" y="76"/>
                  </a:cubicBezTo>
                  <a:cubicBezTo>
                    <a:pt x="208" y="76"/>
                    <a:pt x="209" y="76"/>
                    <a:pt x="210" y="75"/>
                  </a:cubicBezTo>
                  <a:cubicBezTo>
                    <a:pt x="213" y="74"/>
                    <a:pt x="216" y="73"/>
                    <a:pt x="219" y="71"/>
                  </a:cubicBezTo>
                  <a:cubicBezTo>
                    <a:pt x="220" y="73"/>
                    <a:pt x="222" y="74"/>
                    <a:pt x="223" y="76"/>
                  </a:cubicBezTo>
                  <a:close/>
                  <a:moveTo>
                    <a:pt x="211" y="64"/>
                  </a:moveTo>
                  <a:cubicBezTo>
                    <a:pt x="204" y="68"/>
                    <a:pt x="197" y="71"/>
                    <a:pt x="189" y="74"/>
                  </a:cubicBezTo>
                  <a:cubicBezTo>
                    <a:pt x="187" y="75"/>
                    <a:pt x="185" y="76"/>
                    <a:pt x="182" y="76"/>
                  </a:cubicBezTo>
                  <a:cubicBezTo>
                    <a:pt x="171" y="81"/>
                    <a:pt x="160" y="85"/>
                    <a:pt x="149" y="89"/>
                  </a:cubicBezTo>
                  <a:cubicBezTo>
                    <a:pt x="124" y="99"/>
                    <a:pt x="100" y="109"/>
                    <a:pt x="76" y="119"/>
                  </a:cubicBezTo>
                  <a:cubicBezTo>
                    <a:pt x="66" y="123"/>
                    <a:pt x="55" y="128"/>
                    <a:pt x="46" y="133"/>
                  </a:cubicBezTo>
                  <a:cubicBezTo>
                    <a:pt x="35" y="139"/>
                    <a:pt x="26" y="146"/>
                    <a:pt x="14" y="150"/>
                  </a:cubicBezTo>
                  <a:cubicBezTo>
                    <a:pt x="6" y="152"/>
                    <a:pt x="19" y="147"/>
                    <a:pt x="21" y="146"/>
                  </a:cubicBezTo>
                  <a:cubicBezTo>
                    <a:pt x="26" y="143"/>
                    <a:pt x="31" y="139"/>
                    <a:pt x="36" y="136"/>
                  </a:cubicBezTo>
                  <a:cubicBezTo>
                    <a:pt x="47" y="130"/>
                    <a:pt x="58" y="123"/>
                    <a:pt x="70" y="117"/>
                  </a:cubicBezTo>
                  <a:cubicBezTo>
                    <a:pt x="92" y="105"/>
                    <a:pt x="115" y="95"/>
                    <a:pt x="138" y="85"/>
                  </a:cubicBezTo>
                  <a:cubicBezTo>
                    <a:pt x="150" y="79"/>
                    <a:pt x="162" y="74"/>
                    <a:pt x="174" y="69"/>
                  </a:cubicBezTo>
                  <a:cubicBezTo>
                    <a:pt x="183" y="66"/>
                    <a:pt x="192" y="62"/>
                    <a:pt x="200" y="57"/>
                  </a:cubicBezTo>
                  <a:cubicBezTo>
                    <a:pt x="202" y="58"/>
                    <a:pt x="203" y="59"/>
                    <a:pt x="205" y="60"/>
                  </a:cubicBezTo>
                  <a:cubicBezTo>
                    <a:pt x="207" y="61"/>
                    <a:pt x="209" y="63"/>
                    <a:pt x="211" y="64"/>
                  </a:cubicBezTo>
                  <a:close/>
                  <a:moveTo>
                    <a:pt x="151" y="42"/>
                  </a:moveTo>
                  <a:cubicBezTo>
                    <a:pt x="148" y="43"/>
                    <a:pt x="146" y="44"/>
                    <a:pt x="143" y="45"/>
                  </a:cubicBezTo>
                  <a:cubicBezTo>
                    <a:pt x="143" y="44"/>
                    <a:pt x="143" y="42"/>
                    <a:pt x="144" y="41"/>
                  </a:cubicBezTo>
                  <a:cubicBezTo>
                    <a:pt x="146" y="41"/>
                    <a:pt x="149" y="41"/>
                    <a:pt x="151" y="42"/>
                  </a:cubicBezTo>
                  <a:close/>
                  <a:moveTo>
                    <a:pt x="135" y="41"/>
                  </a:moveTo>
                  <a:cubicBezTo>
                    <a:pt x="135" y="41"/>
                    <a:pt x="134" y="41"/>
                    <a:pt x="134" y="41"/>
                  </a:cubicBezTo>
                  <a:cubicBezTo>
                    <a:pt x="98" y="57"/>
                    <a:pt x="62" y="77"/>
                    <a:pt x="27" y="97"/>
                  </a:cubicBezTo>
                  <a:cubicBezTo>
                    <a:pt x="26" y="98"/>
                    <a:pt x="23" y="100"/>
                    <a:pt x="21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2" y="100"/>
                    <a:pt x="22" y="100"/>
                    <a:pt x="23" y="99"/>
                  </a:cubicBezTo>
                  <a:cubicBezTo>
                    <a:pt x="28" y="96"/>
                    <a:pt x="33" y="93"/>
                    <a:pt x="37" y="90"/>
                  </a:cubicBezTo>
                  <a:cubicBezTo>
                    <a:pt x="46" y="84"/>
                    <a:pt x="56" y="79"/>
                    <a:pt x="65" y="74"/>
                  </a:cubicBezTo>
                  <a:cubicBezTo>
                    <a:pt x="85" y="62"/>
                    <a:pt x="106" y="51"/>
                    <a:pt x="127" y="41"/>
                  </a:cubicBezTo>
                  <a:cubicBezTo>
                    <a:pt x="130" y="41"/>
                    <a:pt x="132" y="41"/>
                    <a:pt x="135" y="41"/>
                  </a:cubicBezTo>
                  <a:close/>
                  <a:moveTo>
                    <a:pt x="77" y="51"/>
                  </a:moveTo>
                  <a:cubicBezTo>
                    <a:pt x="83" y="48"/>
                    <a:pt x="90" y="46"/>
                    <a:pt x="97" y="45"/>
                  </a:cubicBezTo>
                  <a:cubicBezTo>
                    <a:pt x="91" y="47"/>
                    <a:pt x="86" y="50"/>
                    <a:pt x="81" y="53"/>
                  </a:cubicBezTo>
                  <a:cubicBezTo>
                    <a:pt x="68" y="60"/>
                    <a:pt x="54" y="66"/>
                    <a:pt x="41" y="74"/>
                  </a:cubicBezTo>
                  <a:cubicBezTo>
                    <a:pt x="51" y="64"/>
                    <a:pt x="63" y="56"/>
                    <a:pt x="77" y="51"/>
                  </a:cubicBezTo>
                  <a:close/>
                  <a:moveTo>
                    <a:pt x="39" y="76"/>
                  </a:moveTo>
                  <a:cubicBezTo>
                    <a:pt x="39" y="76"/>
                    <a:pt x="39" y="76"/>
                    <a:pt x="40" y="76"/>
                  </a:cubicBezTo>
                  <a:cubicBezTo>
                    <a:pt x="54" y="68"/>
                    <a:pt x="68" y="61"/>
                    <a:pt x="82" y="54"/>
                  </a:cubicBezTo>
                  <a:cubicBezTo>
                    <a:pt x="88" y="50"/>
                    <a:pt x="94" y="47"/>
                    <a:pt x="101" y="44"/>
                  </a:cubicBezTo>
                  <a:cubicBezTo>
                    <a:pt x="103" y="44"/>
                    <a:pt x="105" y="43"/>
                    <a:pt x="107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4" y="44"/>
                    <a:pt x="100" y="46"/>
                    <a:pt x="97" y="48"/>
                  </a:cubicBezTo>
                  <a:cubicBezTo>
                    <a:pt x="75" y="58"/>
                    <a:pt x="53" y="68"/>
                    <a:pt x="33" y="82"/>
                  </a:cubicBezTo>
                  <a:cubicBezTo>
                    <a:pt x="35" y="80"/>
                    <a:pt x="37" y="78"/>
                    <a:pt x="39" y="76"/>
                  </a:cubicBezTo>
                  <a:close/>
                  <a:moveTo>
                    <a:pt x="15" y="174"/>
                  </a:moveTo>
                  <a:cubicBezTo>
                    <a:pt x="38" y="161"/>
                    <a:pt x="64" y="155"/>
                    <a:pt x="88" y="144"/>
                  </a:cubicBezTo>
                  <a:cubicBezTo>
                    <a:pt x="100" y="139"/>
                    <a:pt x="111" y="134"/>
                    <a:pt x="122" y="129"/>
                  </a:cubicBezTo>
                  <a:cubicBezTo>
                    <a:pt x="95" y="143"/>
                    <a:pt x="68" y="157"/>
                    <a:pt x="41" y="170"/>
                  </a:cubicBezTo>
                  <a:cubicBezTo>
                    <a:pt x="39" y="171"/>
                    <a:pt x="37" y="172"/>
                    <a:pt x="35" y="173"/>
                  </a:cubicBezTo>
                  <a:cubicBezTo>
                    <a:pt x="29" y="176"/>
                    <a:pt x="23" y="179"/>
                    <a:pt x="17" y="183"/>
                  </a:cubicBezTo>
                  <a:cubicBezTo>
                    <a:pt x="16" y="180"/>
                    <a:pt x="16" y="177"/>
                    <a:pt x="15" y="17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Freeform 238"/>
            <p:cNvSpPr>
              <a:spLocks noEditPoints="1"/>
            </p:cNvSpPr>
            <p:nvPr/>
          </p:nvSpPr>
          <p:spPr bwMode="auto">
            <a:xfrm>
              <a:off x="1608383" y="3441134"/>
              <a:ext cx="987425" cy="835025"/>
            </a:xfrm>
            <a:custGeom>
              <a:avLst/>
              <a:gdLst>
                <a:gd name="T0" fmla="*/ 27 w 233"/>
                <a:gd name="T1" fmla="*/ 155 h 197"/>
                <a:gd name="T2" fmla="*/ 9 w 233"/>
                <a:gd name="T3" fmla="*/ 138 h 197"/>
                <a:gd name="T4" fmla="*/ 214 w 233"/>
                <a:gd name="T5" fmla="*/ 59 h 197"/>
                <a:gd name="T6" fmla="*/ 115 w 233"/>
                <a:gd name="T7" fmla="*/ 11 h 197"/>
                <a:gd name="T8" fmla="*/ 123 w 233"/>
                <a:gd name="T9" fmla="*/ 15 h 197"/>
                <a:gd name="T10" fmla="*/ 118 w 233"/>
                <a:gd name="T11" fmla="*/ 20 h 197"/>
                <a:gd name="T12" fmla="*/ 82 w 233"/>
                <a:gd name="T13" fmla="*/ 43 h 197"/>
                <a:gd name="T14" fmla="*/ 94 w 233"/>
                <a:gd name="T15" fmla="*/ 36 h 197"/>
                <a:gd name="T16" fmla="*/ 153 w 233"/>
                <a:gd name="T17" fmla="*/ 16 h 197"/>
                <a:gd name="T18" fmla="*/ 113 w 233"/>
                <a:gd name="T19" fmla="*/ 11 h 197"/>
                <a:gd name="T20" fmla="*/ 135 w 233"/>
                <a:gd name="T21" fmla="*/ 10 h 197"/>
                <a:gd name="T22" fmla="*/ 147 w 233"/>
                <a:gd name="T23" fmla="*/ 14 h 197"/>
                <a:gd name="T24" fmla="*/ 97 w 233"/>
                <a:gd name="T25" fmla="*/ 34 h 197"/>
                <a:gd name="T26" fmla="*/ 127 w 233"/>
                <a:gd name="T27" fmla="*/ 36 h 197"/>
                <a:gd name="T28" fmla="*/ 70 w 233"/>
                <a:gd name="T29" fmla="*/ 61 h 197"/>
                <a:gd name="T30" fmla="*/ 124 w 233"/>
                <a:gd name="T31" fmla="*/ 57 h 197"/>
                <a:gd name="T32" fmla="*/ 58 w 233"/>
                <a:gd name="T33" fmla="*/ 70 h 197"/>
                <a:gd name="T34" fmla="*/ 69 w 233"/>
                <a:gd name="T35" fmla="*/ 57 h 197"/>
                <a:gd name="T36" fmla="*/ 155 w 233"/>
                <a:gd name="T37" fmla="*/ 30 h 197"/>
                <a:gd name="T38" fmla="*/ 166 w 233"/>
                <a:gd name="T39" fmla="*/ 32 h 197"/>
                <a:gd name="T40" fmla="*/ 180 w 233"/>
                <a:gd name="T41" fmla="*/ 35 h 197"/>
                <a:gd name="T42" fmla="*/ 153 w 233"/>
                <a:gd name="T43" fmla="*/ 46 h 197"/>
                <a:gd name="T44" fmla="*/ 45 w 233"/>
                <a:gd name="T45" fmla="*/ 83 h 197"/>
                <a:gd name="T46" fmla="*/ 132 w 233"/>
                <a:gd name="T47" fmla="*/ 66 h 197"/>
                <a:gd name="T48" fmla="*/ 210 w 233"/>
                <a:gd name="T49" fmla="*/ 42 h 197"/>
                <a:gd name="T50" fmla="*/ 204 w 233"/>
                <a:gd name="T51" fmla="*/ 53 h 197"/>
                <a:gd name="T52" fmla="*/ 225 w 233"/>
                <a:gd name="T53" fmla="*/ 48 h 197"/>
                <a:gd name="T54" fmla="*/ 210 w 233"/>
                <a:gd name="T55" fmla="*/ 68 h 197"/>
                <a:gd name="T56" fmla="*/ 67 w 233"/>
                <a:gd name="T57" fmla="*/ 114 h 197"/>
                <a:gd name="T58" fmla="*/ 26 w 233"/>
                <a:gd name="T59" fmla="*/ 127 h 197"/>
                <a:gd name="T60" fmla="*/ 34 w 233"/>
                <a:gd name="T61" fmla="*/ 130 h 197"/>
                <a:gd name="T62" fmla="*/ 155 w 233"/>
                <a:gd name="T63" fmla="*/ 108 h 197"/>
                <a:gd name="T64" fmla="*/ 50 w 233"/>
                <a:gd name="T65" fmla="*/ 138 h 197"/>
                <a:gd name="T66" fmla="*/ 115 w 233"/>
                <a:gd name="T67" fmla="*/ 167 h 197"/>
                <a:gd name="T68" fmla="*/ 112 w 233"/>
                <a:gd name="T69" fmla="*/ 158 h 197"/>
                <a:gd name="T70" fmla="*/ 131 w 233"/>
                <a:gd name="T71" fmla="*/ 151 h 197"/>
                <a:gd name="T72" fmla="*/ 87 w 233"/>
                <a:gd name="T73" fmla="*/ 147 h 197"/>
                <a:gd name="T74" fmla="*/ 110 w 233"/>
                <a:gd name="T75" fmla="*/ 138 h 197"/>
                <a:gd name="T76" fmla="*/ 136 w 233"/>
                <a:gd name="T77" fmla="*/ 124 h 197"/>
                <a:gd name="T78" fmla="*/ 123 w 233"/>
                <a:gd name="T79" fmla="*/ 128 h 197"/>
                <a:gd name="T80" fmla="*/ 78 w 233"/>
                <a:gd name="T81" fmla="*/ 147 h 197"/>
                <a:gd name="T82" fmla="*/ 104 w 233"/>
                <a:gd name="T83" fmla="*/ 151 h 197"/>
                <a:gd name="T84" fmla="*/ 96 w 233"/>
                <a:gd name="T85" fmla="*/ 161 h 197"/>
                <a:gd name="T86" fmla="*/ 119 w 233"/>
                <a:gd name="T87" fmla="*/ 162 h 197"/>
                <a:gd name="T88" fmla="*/ 93 w 233"/>
                <a:gd name="T89" fmla="*/ 126 h 197"/>
                <a:gd name="T90" fmla="*/ 73 w 233"/>
                <a:gd name="T91" fmla="*/ 127 h 197"/>
                <a:gd name="T92" fmla="*/ 38 w 233"/>
                <a:gd name="T93" fmla="*/ 130 h 197"/>
                <a:gd name="T94" fmla="*/ 161 w 233"/>
                <a:gd name="T95" fmla="*/ 97 h 197"/>
                <a:gd name="T96" fmla="*/ 37 w 233"/>
                <a:gd name="T97" fmla="*/ 124 h 197"/>
                <a:gd name="T98" fmla="*/ 98 w 233"/>
                <a:gd name="T99" fmla="*/ 101 h 197"/>
                <a:gd name="T100" fmla="*/ 209 w 233"/>
                <a:gd name="T101" fmla="*/ 65 h 197"/>
                <a:gd name="T102" fmla="*/ 201 w 233"/>
                <a:gd name="T103" fmla="*/ 74 h 197"/>
                <a:gd name="T104" fmla="*/ 200 w 233"/>
                <a:gd name="T105" fmla="*/ 69 h 197"/>
                <a:gd name="T106" fmla="*/ 112 w 233"/>
                <a:gd name="T107" fmla="*/ 176 h 197"/>
                <a:gd name="T108" fmla="*/ 28 w 233"/>
                <a:gd name="T109" fmla="*/ 102 h 197"/>
                <a:gd name="T110" fmla="*/ 28 w 233"/>
                <a:gd name="T111" fmla="*/ 102 h 197"/>
                <a:gd name="T112" fmla="*/ 110 w 233"/>
                <a:gd name="T113" fmla="*/ 184 h 197"/>
                <a:gd name="T114" fmla="*/ 11 w 233"/>
                <a:gd name="T115" fmla="*/ 144 h 197"/>
                <a:gd name="T116" fmla="*/ 120 w 233"/>
                <a:gd name="T117" fmla="*/ 18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3" h="197">
                  <a:moveTo>
                    <a:pt x="233" y="66"/>
                  </a:moveTo>
                  <a:cubicBezTo>
                    <a:pt x="232" y="66"/>
                    <a:pt x="232" y="66"/>
                    <a:pt x="232" y="66"/>
                  </a:cubicBezTo>
                  <a:cubicBezTo>
                    <a:pt x="229" y="66"/>
                    <a:pt x="228" y="62"/>
                    <a:pt x="228" y="60"/>
                  </a:cubicBezTo>
                  <a:cubicBezTo>
                    <a:pt x="226" y="56"/>
                    <a:pt x="227" y="52"/>
                    <a:pt x="229" y="48"/>
                  </a:cubicBezTo>
                  <a:cubicBezTo>
                    <a:pt x="229" y="48"/>
                    <a:pt x="229" y="48"/>
                    <a:pt x="229" y="47"/>
                  </a:cubicBezTo>
                  <a:cubicBezTo>
                    <a:pt x="229" y="47"/>
                    <a:pt x="229" y="47"/>
                    <a:pt x="228" y="46"/>
                  </a:cubicBezTo>
                  <a:cubicBezTo>
                    <a:pt x="212" y="39"/>
                    <a:pt x="197" y="32"/>
                    <a:pt x="181" y="25"/>
                  </a:cubicBezTo>
                  <a:cubicBezTo>
                    <a:pt x="161" y="16"/>
                    <a:pt x="141" y="7"/>
                    <a:pt x="121" y="0"/>
                  </a:cubicBezTo>
                  <a:cubicBezTo>
                    <a:pt x="121" y="0"/>
                    <a:pt x="120" y="0"/>
                    <a:pt x="120" y="1"/>
                  </a:cubicBezTo>
                  <a:cubicBezTo>
                    <a:pt x="99" y="20"/>
                    <a:pt x="80" y="41"/>
                    <a:pt x="61" y="62"/>
                  </a:cubicBezTo>
                  <a:cubicBezTo>
                    <a:pt x="44" y="81"/>
                    <a:pt x="26" y="100"/>
                    <a:pt x="9" y="119"/>
                  </a:cubicBezTo>
                  <a:cubicBezTo>
                    <a:pt x="2" y="124"/>
                    <a:pt x="0" y="142"/>
                    <a:pt x="9" y="146"/>
                  </a:cubicBezTo>
                  <a:cubicBezTo>
                    <a:pt x="15" y="150"/>
                    <a:pt x="21" y="152"/>
                    <a:pt x="27" y="155"/>
                  </a:cubicBezTo>
                  <a:cubicBezTo>
                    <a:pt x="38" y="161"/>
                    <a:pt x="49" y="166"/>
                    <a:pt x="60" y="172"/>
                  </a:cubicBezTo>
                  <a:cubicBezTo>
                    <a:pt x="77" y="180"/>
                    <a:pt x="94" y="190"/>
                    <a:pt x="111" y="197"/>
                  </a:cubicBezTo>
                  <a:cubicBezTo>
                    <a:pt x="112" y="197"/>
                    <a:pt x="113" y="197"/>
                    <a:pt x="113" y="196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29" y="178"/>
                    <a:pt x="146" y="162"/>
                    <a:pt x="162" y="145"/>
                  </a:cubicBezTo>
                  <a:cubicBezTo>
                    <a:pt x="183" y="122"/>
                    <a:pt x="204" y="100"/>
                    <a:pt x="225" y="77"/>
                  </a:cubicBezTo>
                  <a:cubicBezTo>
                    <a:pt x="227" y="74"/>
                    <a:pt x="232" y="71"/>
                    <a:pt x="233" y="67"/>
                  </a:cubicBezTo>
                  <a:cubicBezTo>
                    <a:pt x="233" y="67"/>
                    <a:pt x="233" y="66"/>
                    <a:pt x="233" y="66"/>
                  </a:cubicBezTo>
                  <a:close/>
                  <a:moveTo>
                    <a:pt x="92" y="179"/>
                  </a:moveTo>
                  <a:cubicBezTo>
                    <a:pt x="81" y="174"/>
                    <a:pt x="70" y="168"/>
                    <a:pt x="59" y="163"/>
                  </a:cubicBezTo>
                  <a:cubicBezTo>
                    <a:pt x="48" y="158"/>
                    <a:pt x="37" y="152"/>
                    <a:pt x="26" y="147"/>
                  </a:cubicBezTo>
                  <a:cubicBezTo>
                    <a:pt x="21" y="145"/>
                    <a:pt x="13" y="142"/>
                    <a:pt x="9" y="139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9" y="135"/>
                    <a:pt x="9" y="133"/>
                  </a:cubicBezTo>
                  <a:cubicBezTo>
                    <a:pt x="23" y="142"/>
                    <a:pt x="39" y="150"/>
                    <a:pt x="55" y="157"/>
                  </a:cubicBezTo>
                  <a:cubicBezTo>
                    <a:pt x="72" y="165"/>
                    <a:pt x="90" y="173"/>
                    <a:pt x="107" y="182"/>
                  </a:cubicBezTo>
                  <a:cubicBezTo>
                    <a:pt x="107" y="184"/>
                    <a:pt x="107" y="185"/>
                    <a:pt x="107" y="186"/>
                  </a:cubicBezTo>
                  <a:cubicBezTo>
                    <a:pt x="103" y="183"/>
                    <a:pt x="97" y="181"/>
                    <a:pt x="92" y="179"/>
                  </a:cubicBezTo>
                  <a:close/>
                  <a:moveTo>
                    <a:pt x="31" y="98"/>
                  </a:moveTo>
                  <a:cubicBezTo>
                    <a:pt x="31" y="98"/>
                    <a:pt x="31" y="98"/>
                    <a:pt x="31" y="98"/>
                  </a:cubicBezTo>
                  <a:cubicBezTo>
                    <a:pt x="47" y="93"/>
                    <a:pt x="63" y="90"/>
                    <a:pt x="79" y="86"/>
                  </a:cubicBezTo>
                  <a:cubicBezTo>
                    <a:pt x="94" y="82"/>
                    <a:pt x="110" y="78"/>
                    <a:pt x="126" y="74"/>
                  </a:cubicBezTo>
                  <a:cubicBezTo>
                    <a:pt x="141" y="71"/>
                    <a:pt x="157" y="68"/>
                    <a:pt x="173" y="64"/>
                  </a:cubicBezTo>
                  <a:cubicBezTo>
                    <a:pt x="181" y="62"/>
                    <a:pt x="189" y="60"/>
                    <a:pt x="197" y="58"/>
                  </a:cubicBezTo>
                  <a:cubicBezTo>
                    <a:pt x="205" y="57"/>
                    <a:pt x="212" y="55"/>
                    <a:pt x="219" y="54"/>
                  </a:cubicBezTo>
                  <a:cubicBezTo>
                    <a:pt x="218" y="55"/>
                    <a:pt x="216" y="57"/>
                    <a:pt x="214" y="59"/>
                  </a:cubicBezTo>
                  <a:cubicBezTo>
                    <a:pt x="214" y="59"/>
                    <a:pt x="214" y="59"/>
                    <a:pt x="213" y="59"/>
                  </a:cubicBezTo>
                  <a:cubicBezTo>
                    <a:pt x="213" y="59"/>
                    <a:pt x="213" y="59"/>
                    <a:pt x="212" y="59"/>
                  </a:cubicBezTo>
                  <a:cubicBezTo>
                    <a:pt x="182" y="66"/>
                    <a:pt x="151" y="71"/>
                    <a:pt x="121" y="77"/>
                  </a:cubicBezTo>
                  <a:cubicBezTo>
                    <a:pt x="90" y="84"/>
                    <a:pt x="59" y="93"/>
                    <a:pt x="29" y="101"/>
                  </a:cubicBezTo>
                  <a:cubicBezTo>
                    <a:pt x="29" y="100"/>
                    <a:pt x="30" y="99"/>
                    <a:pt x="31" y="98"/>
                  </a:cubicBezTo>
                  <a:close/>
                  <a:moveTo>
                    <a:pt x="121" y="3"/>
                  </a:moveTo>
                  <a:cubicBezTo>
                    <a:pt x="123" y="4"/>
                    <a:pt x="124" y="4"/>
                    <a:pt x="126" y="5"/>
                  </a:cubicBezTo>
                  <a:cubicBezTo>
                    <a:pt x="123" y="5"/>
                    <a:pt x="120" y="6"/>
                    <a:pt x="118" y="6"/>
                  </a:cubicBezTo>
                  <a:cubicBezTo>
                    <a:pt x="119" y="5"/>
                    <a:pt x="120" y="4"/>
                    <a:pt x="121" y="3"/>
                  </a:cubicBezTo>
                  <a:close/>
                  <a:moveTo>
                    <a:pt x="131" y="7"/>
                  </a:moveTo>
                  <a:cubicBezTo>
                    <a:pt x="128" y="7"/>
                    <a:pt x="125" y="8"/>
                    <a:pt x="121" y="9"/>
                  </a:cubicBezTo>
                  <a:cubicBezTo>
                    <a:pt x="120" y="9"/>
                    <a:pt x="118" y="10"/>
                    <a:pt x="116" y="10"/>
                  </a:cubicBezTo>
                  <a:cubicBezTo>
                    <a:pt x="116" y="11"/>
                    <a:pt x="116" y="11"/>
                    <a:pt x="115" y="11"/>
                  </a:cubicBezTo>
                  <a:cubicBezTo>
                    <a:pt x="117" y="10"/>
                    <a:pt x="118" y="9"/>
                    <a:pt x="119" y="9"/>
                  </a:cubicBezTo>
                  <a:cubicBezTo>
                    <a:pt x="122" y="8"/>
                    <a:pt x="125" y="7"/>
                    <a:pt x="128" y="5"/>
                  </a:cubicBezTo>
                  <a:cubicBezTo>
                    <a:pt x="129" y="6"/>
                    <a:pt x="130" y="6"/>
                    <a:pt x="131" y="7"/>
                  </a:cubicBezTo>
                  <a:close/>
                  <a:moveTo>
                    <a:pt x="136" y="9"/>
                  </a:moveTo>
                  <a:cubicBezTo>
                    <a:pt x="132" y="9"/>
                    <a:pt x="129" y="11"/>
                    <a:pt x="125" y="12"/>
                  </a:cubicBezTo>
                  <a:cubicBezTo>
                    <a:pt x="119" y="13"/>
                    <a:pt x="114" y="14"/>
                    <a:pt x="108" y="16"/>
                  </a:cubicBezTo>
                  <a:cubicBezTo>
                    <a:pt x="108" y="16"/>
                    <a:pt x="109" y="15"/>
                    <a:pt x="109" y="15"/>
                  </a:cubicBezTo>
                  <a:cubicBezTo>
                    <a:pt x="110" y="14"/>
                    <a:pt x="111" y="14"/>
                    <a:pt x="113" y="14"/>
                  </a:cubicBezTo>
                  <a:cubicBezTo>
                    <a:pt x="115" y="13"/>
                    <a:pt x="118" y="13"/>
                    <a:pt x="120" y="12"/>
                  </a:cubicBezTo>
                  <a:cubicBezTo>
                    <a:pt x="125" y="11"/>
                    <a:pt x="129" y="10"/>
                    <a:pt x="132" y="7"/>
                  </a:cubicBezTo>
                  <a:cubicBezTo>
                    <a:pt x="134" y="8"/>
                    <a:pt x="135" y="8"/>
                    <a:pt x="136" y="9"/>
                  </a:cubicBezTo>
                  <a:close/>
                  <a:moveTo>
                    <a:pt x="143" y="11"/>
                  </a:moveTo>
                  <a:cubicBezTo>
                    <a:pt x="137" y="13"/>
                    <a:pt x="130" y="14"/>
                    <a:pt x="123" y="15"/>
                  </a:cubicBezTo>
                  <a:cubicBezTo>
                    <a:pt x="117" y="17"/>
                    <a:pt x="109" y="18"/>
                    <a:pt x="103" y="21"/>
                  </a:cubicBezTo>
                  <a:cubicBezTo>
                    <a:pt x="109" y="18"/>
                    <a:pt x="116" y="16"/>
                    <a:pt x="122" y="15"/>
                  </a:cubicBezTo>
                  <a:cubicBezTo>
                    <a:pt x="128" y="14"/>
                    <a:pt x="133" y="12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10"/>
                    <a:pt x="141" y="11"/>
                    <a:pt x="143" y="11"/>
                  </a:cubicBezTo>
                  <a:close/>
                  <a:moveTo>
                    <a:pt x="148" y="13"/>
                  </a:moveTo>
                  <a:cubicBezTo>
                    <a:pt x="145" y="13"/>
                    <a:pt x="143" y="14"/>
                    <a:pt x="140" y="15"/>
                  </a:cubicBezTo>
                  <a:cubicBezTo>
                    <a:pt x="136" y="16"/>
                    <a:pt x="132" y="17"/>
                    <a:pt x="128" y="18"/>
                  </a:cubicBezTo>
                  <a:cubicBezTo>
                    <a:pt x="119" y="20"/>
                    <a:pt x="111" y="23"/>
                    <a:pt x="102" y="25"/>
                  </a:cubicBezTo>
                  <a:cubicBezTo>
                    <a:pt x="101" y="26"/>
                    <a:pt x="99" y="26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1" y="25"/>
                    <a:pt x="103" y="25"/>
                  </a:cubicBezTo>
                  <a:cubicBezTo>
                    <a:pt x="108" y="23"/>
                    <a:pt x="113" y="22"/>
                    <a:pt x="118" y="20"/>
                  </a:cubicBezTo>
                  <a:cubicBezTo>
                    <a:pt x="126" y="17"/>
                    <a:pt x="136" y="15"/>
                    <a:pt x="144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5" y="12"/>
                    <a:pt x="146" y="13"/>
                    <a:pt x="148" y="13"/>
                  </a:cubicBezTo>
                  <a:close/>
                  <a:moveTo>
                    <a:pt x="159" y="18"/>
                  </a:moveTo>
                  <a:cubicBezTo>
                    <a:pt x="150" y="20"/>
                    <a:pt x="141" y="22"/>
                    <a:pt x="133" y="24"/>
                  </a:cubicBezTo>
                  <a:cubicBezTo>
                    <a:pt x="140" y="22"/>
                    <a:pt x="148" y="20"/>
                    <a:pt x="155" y="16"/>
                  </a:cubicBezTo>
                  <a:cubicBezTo>
                    <a:pt x="156" y="17"/>
                    <a:pt x="158" y="18"/>
                    <a:pt x="159" y="18"/>
                  </a:cubicBezTo>
                  <a:close/>
                  <a:moveTo>
                    <a:pt x="166" y="21"/>
                  </a:moveTo>
                  <a:cubicBezTo>
                    <a:pt x="160" y="24"/>
                    <a:pt x="154" y="25"/>
                    <a:pt x="147" y="27"/>
                  </a:cubicBezTo>
                  <a:cubicBezTo>
                    <a:pt x="139" y="28"/>
                    <a:pt x="132" y="31"/>
                    <a:pt x="124" y="33"/>
                  </a:cubicBezTo>
                  <a:cubicBezTo>
                    <a:pt x="116" y="34"/>
                    <a:pt x="109" y="36"/>
                    <a:pt x="102" y="38"/>
                  </a:cubicBezTo>
                  <a:cubicBezTo>
                    <a:pt x="98" y="39"/>
                    <a:pt x="95" y="40"/>
                    <a:pt x="91" y="41"/>
                  </a:cubicBezTo>
                  <a:cubicBezTo>
                    <a:pt x="89" y="42"/>
                    <a:pt x="85" y="42"/>
                    <a:pt x="82" y="43"/>
                  </a:cubicBezTo>
                  <a:cubicBezTo>
                    <a:pt x="82" y="43"/>
                    <a:pt x="82" y="43"/>
                    <a:pt x="83" y="43"/>
                  </a:cubicBezTo>
                  <a:cubicBezTo>
                    <a:pt x="88" y="40"/>
                    <a:pt x="94" y="38"/>
                    <a:pt x="99" y="37"/>
                  </a:cubicBezTo>
                  <a:cubicBezTo>
                    <a:pt x="106" y="35"/>
                    <a:pt x="114" y="33"/>
                    <a:pt x="121" y="31"/>
                  </a:cubicBezTo>
                  <a:cubicBezTo>
                    <a:pt x="128" y="29"/>
                    <a:pt x="135" y="27"/>
                    <a:pt x="143" y="25"/>
                  </a:cubicBezTo>
                  <a:cubicBezTo>
                    <a:pt x="149" y="23"/>
                    <a:pt x="155" y="22"/>
                    <a:pt x="161" y="19"/>
                  </a:cubicBezTo>
                  <a:cubicBezTo>
                    <a:pt x="163" y="20"/>
                    <a:pt x="164" y="21"/>
                    <a:pt x="166" y="21"/>
                  </a:cubicBezTo>
                  <a:close/>
                  <a:moveTo>
                    <a:pt x="87" y="37"/>
                  </a:moveTo>
                  <a:cubicBezTo>
                    <a:pt x="92" y="35"/>
                    <a:pt x="97" y="35"/>
                    <a:pt x="102" y="33"/>
                  </a:cubicBezTo>
                  <a:cubicBezTo>
                    <a:pt x="108" y="31"/>
                    <a:pt x="114" y="29"/>
                    <a:pt x="120" y="27"/>
                  </a:cubicBezTo>
                  <a:cubicBezTo>
                    <a:pt x="122" y="27"/>
                    <a:pt x="123" y="27"/>
                    <a:pt x="124" y="26"/>
                  </a:cubicBezTo>
                  <a:cubicBezTo>
                    <a:pt x="123" y="27"/>
                    <a:pt x="122" y="27"/>
                    <a:pt x="121" y="27"/>
                  </a:cubicBezTo>
                  <a:cubicBezTo>
                    <a:pt x="115" y="29"/>
                    <a:pt x="109" y="32"/>
                    <a:pt x="103" y="33"/>
                  </a:cubicBezTo>
                  <a:cubicBezTo>
                    <a:pt x="100" y="34"/>
                    <a:pt x="97" y="35"/>
                    <a:pt x="94" y="36"/>
                  </a:cubicBezTo>
                  <a:cubicBezTo>
                    <a:pt x="92" y="37"/>
                    <a:pt x="90" y="37"/>
                    <a:pt x="89" y="38"/>
                  </a:cubicBezTo>
                  <a:cubicBezTo>
                    <a:pt x="88" y="38"/>
                    <a:pt x="87" y="38"/>
                    <a:pt x="86" y="38"/>
                  </a:cubicBezTo>
                  <a:cubicBezTo>
                    <a:pt x="87" y="38"/>
                    <a:pt x="87" y="38"/>
                    <a:pt x="87" y="37"/>
                  </a:cubicBezTo>
                  <a:close/>
                  <a:moveTo>
                    <a:pt x="123" y="28"/>
                  </a:moveTo>
                  <a:cubicBezTo>
                    <a:pt x="130" y="25"/>
                    <a:pt x="137" y="24"/>
                    <a:pt x="144" y="22"/>
                  </a:cubicBezTo>
                  <a:cubicBezTo>
                    <a:pt x="148" y="22"/>
                    <a:pt x="151" y="21"/>
                    <a:pt x="155" y="20"/>
                  </a:cubicBezTo>
                  <a:cubicBezTo>
                    <a:pt x="157" y="20"/>
                    <a:pt x="158" y="19"/>
                    <a:pt x="159" y="19"/>
                  </a:cubicBezTo>
                  <a:cubicBezTo>
                    <a:pt x="157" y="20"/>
                    <a:pt x="155" y="20"/>
                    <a:pt x="153" y="21"/>
                  </a:cubicBezTo>
                  <a:cubicBezTo>
                    <a:pt x="140" y="25"/>
                    <a:pt x="126" y="28"/>
                    <a:pt x="113" y="32"/>
                  </a:cubicBezTo>
                  <a:cubicBezTo>
                    <a:pt x="109" y="33"/>
                    <a:pt x="105" y="34"/>
                    <a:pt x="100" y="35"/>
                  </a:cubicBezTo>
                  <a:cubicBezTo>
                    <a:pt x="108" y="33"/>
                    <a:pt x="115" y="30"/>
                    <a:pt x="123" y="28"/>
                  </a:cubicBezTo>
                  <a:close/>
                  <a:moveTo>
                    <a:pt x="149" y="14"/>
                  </a:moveTo>
                  <a:cubicBezTo>
                    <a:pt x="150" y="14"/>
                    <a:pt x="152" y="15"/>
                    <a:pt x="153" y="16"/>
                  </a:cubicBezTo>
                  <a:cubicBezTo>
                    <a:pt x="144" y="18"/>
                    <a:pt x="134" y="20"/>
                    <a:pt x="124" y="22"/>
                  </a:cubicBezTo>
                  <a:cubicBezTo>
                    <a:pt x="114" y="24"/>
                    <a:pt x="105" y="28"/>
                    <a:pt x="96" y="31"/>
                  </a:cubicBezTo>
                  <a:cubicBezTo>
                    <a:pt x="95" y="31"/>
                    <a:pt x="94" y="32"/>
                    <a:pt x="93" y="32"/>
                  </a:cubicBezTo>
                  <a:cubicBezTo>
                    <a:pt x="95" y="31"/>
                    <a:pt x="96" y="30"/>
                    <a:pt x="98" y="29"/>
                  </a:cubicBezTo>
                  <a:cubicBezTo>
                    <a:pt x="100" y="29"/>
                    <a:pt x="102" y="28"/>
                    <a:pt x="105" y="27"/>
                  </a:cubicBezTo>
                  <a:cubicBezTo>
                    <a:pt x="110" y="25"/>
                    <a:pt x="116" y="24"/>
                    <a:pt x="121" y="23"/>
                  </a:cubicBezTo>
                  <a:cubicBezTo>
                    <a:pt x="130" y="20"/>
                    <a:pt x="140" y="18"/>
                    <a:pt x="149" y="14"/>
                  </a:cubicBezTo>
                  <a:cubicBezTo>
                    <a:pt x="149" y="14"/>
                    <a:pt x="149" y="14"/>
                    <a:pt x="149" y="14"/>
                  </a:cubicBezTo>
                  <a:close/>
                  <a:moveTo>
                    <a:pt x="116" y="7"/>
                  </a:moveTo>
                  <a:cubicBezTo>
                    <a:pt x="118" y="7"/>
                    <a:pt x="120" y="6"/>
                    <a:pt x="121" y="6"/>
                  </a:cubicBezTo>
                  <a:cubicBezTo>
                    <a:pt x="123" y="6"/>
                    <a:pt x="125" y="5"/>
                    <a:pt x="126" y="5"/>
                  </a:cubicBezTo>
                  <a:cubicBezTo>
                    <a:pt x="128" y="5"/>
                    <a:pt x="122" y="7"/>
                    <a:pt x="122" y="7"/>
                  </a:cubicBezTo>
                  <a:cubicBezTo>
                    <a:pt x="119" y="8"/>
                    <a:pt x="116" y="10"/>
                    <a:pt x="113" y="11"/>
                  </a:cubicBezTo>
                  <a:cubicBezTo>
                    <a:pt x="114" y="10"/>
                    <a:pt x="115" y="9"/>
                    <a:pt x="116" y="7"/>
                  </a:cubicBezTo>
                  <a:close/>
                  <a:moveTo>
                    <a:pt x="111" y="13"/>
                  </a:moveTo>
                  <a:cubicBezTo>
                    <a:pt x="115" y="12"/>
                    <a:pt x="119" y="10"/>
                    <a:pt x="123" y="9"/>
                  </a:cubicBezTo>
                  <a:cubicBezTo>
                    <a:pt x="126" y="9"/>
                    <a:pt x="128" y="8"/>
                    <a:pt x="130" y="7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28" y="9"/>
                    <a:pt x="127" y="9"/>
                    <a:pt x="126" y="10"/>
                  </a:cubicBezTo>
                  <a:cubicBezTo>
                    <a:pt x="121" y="12"/>
                    <a:pt x="115" y="12"/>
                    <a:pt x="110" y="14"/>
                  </a:cubicBezTo>
                  <a:cubicBezTo>
                    <a:pt x="110" y="14"/>
                    <a:pt x="111" y="13"/>
                    <a:pt x="111" y="13"/>
                  </a:cubicBezTo>
                  <a:close/>
                  <a:moveTo>
                    <a:pt x="107" y="17"/>
                  </a:moveTo>
                  <a:cubicBezTo>
                    <a:pt x="111" y="16"/>
                    <a:pt x="115" y="15"/>
                    <a:pt x="120" y="14"/>
                  </a:cubicBezTo>
                  <a:cubicBezTo>
                    <a:pt x="122" y="13"/>
                    <a:pt x="125" y="13"/>
                    <a:pt x="128" y="12"/>
                  </a:cubicBezTo>
                  <a:cubicBezTo>
                    <a:pt x="130" y="11"/>
                    <a:pt x="131" y="11"/>
                    <a:pt x="133" y="10"/>
                  </a:cubicBezTo>
                  <a:cubicBezTo>
                    <a:pt x="133" y="10"/>
                    <a:pt x="138" y="8"/>
                    <a:pt x="135" y="10"/>
                  </a:cubicBezTo>
                  <a:cubicBezTo>
                    <a:pt x="130" y="13"/>
                    <a:pt x="123" y="14"/>
                    <a:pt x="118" y="15"/>
                  </a:cubicBezTo>
                  <a:cubicBezTo>
                    <a:pt x="113" y="16"/>
                    <a:pt x="108" y="18"/>
                    <a:pt x="104" y="20"/>
                  </a:cubicBezTo>
                  <a:cubicBezTo>
                    <a:pt x="105" y="19"/>
                    <a:pt x="106" y="18"/>
                    <a:pt x="107" y="17"/>
                  </a:cubicBezTo>
                  <a:close/>
                  <a:moveTo>
                    <a:pt x="102" y="22"/>
                  </a:moveTo>
                  <a:cubicBezTo>
                    <a:pt x="110" y="20"/>
                    <a:pt x="117" y="18"/>
                    <a:pt x="124" y="16"/>
                  </a:cubicBezTo>
                  <a:cubicBezTo>
                    <a:pt x="127" y="15"/>
                    <a:pt x="131" y="14"/>
                    <a:pt x="135" y="14"/>
                  </a:cubicBezTo>
                  <a:cubicBezTo>
                    <a:pt x="137" y="13"/>
                    <a:pt x="138" y="13"/>
                    <a:pt x="140" y="13"/>
                  </a:cubicBezTo>
                  <a:cubicBezTo>
                    <a:pt x="126" y="18"/>
                    <a:pt x="112" y="21"/>
                    <a:pt x="99" y="25"/>
                  </a:cubicBezTo>
                  <a:cubicBezTo>
                    <a:pt x="100" y="24"/>
                    <a:pt x="101" y="23"/>
                    <a:pt x="102" y="22"/>
                  </a:cubicBezTo>
                  <a:close/>
                  <a:moveTo>
                    <a:pt x="97" y="27"/>
                  </a:moveTo>
                  <a:cubicBezTo>
                    <a:pt x="105" y="26"/>
                    <a:pt x="113" y="23"/>
                    <a:pt x="121" y="20"/>
                  </a:cubicBezTo>
                  <a:cubicBezTo>
                    <a:pt x="126" y="19"/>
                    <a:pt x="131" y="18"/>
                    <a:pt x="135" y="17"/>
                  </a:cubicBezTo>
                  <a:cubicBezTo>
                    <a:pt x="139" y="16"/>
                    <a:pt x="144" y="16"/>
                    <a:pt x="147" y="14"/>
                  </a:cubicBezTo>
                  <a:cubicBezTo>
                    <a:pt x="143" y="16"/>
                    <a:pt x="137" y="17"/>
                    <a:pt x="133" y="18"/>
                  </a:cubicBezTo>
                  <a:cubicBezTo>
                    <a:pt x="127" y="20"/>
                    <a:pt x="122" y="21"/>
                    <a:pt x="117" y="23"/>
                  </a:cubicBezTo>
                  <a:cubicBezTo>
                    <a:pt x="109" y="25"/>
                    <a:pt x="101" y="27"/>
                    <a:pt x="94" y="30"/>
                  </a:cubicBezTo>
                  <a:cubicBezTo>
                    <a:pt x="95" y="29"/>
                    <a:pt x="96" y="28"/>
                    <a:pt x="97" y="27"/>
                  </a:cubicBezTo>
                  <a:close/>
                  <a:moveTo>
                    <a:pt x="92" y="33"/>
                  </a:moveTo>
                  <a:cubicBezTo>
                    <a:pt x="97" y="32"/>
                    <a:pt x="101" y="30"/>
                    <a:pt x="106" y="28"/>
                  </a:cubicBezTo>
                  <a:cubicBezTo>
                    <a:pt x="111" y="26"/>
                    <a:pt x="117" y="25"/>
                    <a:pt x="123" y="23"/>
                  </a:cubicBezTo>
                  <a:cubicBezTo>
                    <a:pt x="129" y="22"/>
                    <a:pt x="135" y="21"/>
                    <a:pt x="141" y="19"/>
                  </a:cubicBezTo>
                  <a:cubicBezTo>
                    <a:pt x="145" y="19"/>
                    <a:pt x="148" y="18"/>
                    <a:pt x="151" y="17"/>
                  </a:cubicBezTo>
                  <a:cubicBezTo>
                    <a:pt x="151" y="17"/>
                    <a:pt x="151" y="17"/>
                    <a:pt x="151" y="17"/>
                  </a:cubicBezTo>
                  <a:cubicBezTo>
                    <a:pt x="150" y="18"/>
                    <a:pt x="149" y="18"/>
                    <a:pt x="147" y="19"/>
                  </a:cubicBezTo>
                  <a:cubicBezTo>
                    <a:pt x="136" y="23"/>
                    <a:pt x="125" y="25"/>
                    <a:pt x="113" y="29"/>
                  </a:cubicBezTo>
                  <a:cubicBezTo>
                    <a:pt x="108" y="30"/>
                    <a:pt x="102" y="32"/>
                    <a:pt x="97" y="34"/>
                  </a:cubicBezTo>
                  <a:cubicBezTo>
                    <a:pt x="94" y="35"/>
                    <a:pt x="91" y="35"/>
                    <a:pt x="89" y="36"/>
                  </a:cubicBezTo>
                  <a:cubicBezTo>
                    <a:pt x="90" y="35"/>
                    <a:pt x="91" y="34"/>
                    <a:pt x="92" y="33"/>
                  </a:cubicBezTo>
                  <a:close/>
                  <a:moveTo>
                    <a:pt x="86" y="39"/>
                  </a:moveTo>
                  <a:cubicBezTo>
                    <a:pt x="88" y="39"/>
                    <a:pt x="91" y="38"/>
                    <a:pt x="93" y="38"/>
                  </a:cubicBezTo>
                  <a:cubicBezTo>
                    <a:pt x="90" y="39"/>
                    <a:pt x="87" y="40"/>
                    <a:pt x="84" y="41"/>
                  </a:cubicBezTo>
                  <a:cubicBezTo>
                    <a:pt x="85" y="40"/>
                    <a:pt x="85" y="40"/>
                    <a:pt x="86" y="39"/>
                  </a:cubicBezTo>
                  <a:close/>
                  <a:moveTo>
                    <a:pt x="81" y="45"/>
                  </a:moveTo>
                  <a:cubicBezTo>
                    <a:pt x="95" y="42"/>
                    <a:pt x="110" y="37"/>
                    <a:pt x="124" y="33"/>
                  </a:cubicBezTo>
                  <a:cubicBezTo>
                    <a:pt x="131" y="32"/>
                    <a:pt x="138" y="29"/>
                    <a:pt x="146" y="28"/>
                  </a:cubicBezTo>
                  <a:cubicBezTo>
                    <a:pt x="153" y="26"/>
                    <a:pt x="160" y="25"/>
                    <a:pt x="167" y="22"/>
                  </a:cubicBezTo>
                  <a:cubicBezTo>
                    <a:pt x="169" y="23"/>
                    <a:pt x="172" y="24"/>
                    <a:pt x="174" y="25"/>
                  </a:cubicBezTo>
                  <a:cubicBezTo>
                    <a:pt x="167" y="24"/>
                    <a:pt x="160" y="28"/>
                    <a:pt x="153" y="29"/>
                  </a:cubicBezTo>
                  <a:cubicBezTo>
                    <a:pt x="145" y="32"/>
                    <a:pt x="136" y="34"/>
                    <a:pt x="127" y="36"/>
                  </a:cubicBezTo>
                  <a:cubicBezTo>
                    <a:pt x="118" y="39"/>
                    <a:pt x="110" y="41"/>
                    <a:pt x="101" y="43"/>
                  </a:cubicBezTo>
                  <a:cubicBezTo>
                    <a:pt x="93" y="45"/>
                    <a:pt x="85" y="47"/>
                    <a:pt x="77" y="49"/>
                  </a:cubicBezTo>
                  <a:cubicBezTo>
                    <a:pt x="78" y="47"/>
                    <a:pt x="80" y="46"/>
                    <a:pt x="81" y="45"/>
                  </a:cubicBezTo>
                  <a:close/>
                  <a:moveTo>
                    <a:pt x="190" y="32"/>
                  </a:moveTo>
                  <a:cubicBezTo>
                    <a:pt x="190" y="32"/>
                    <a:pt x="190" y="32"/>
                    <a:pt x="190" y="32"/>
                  </a:cubicBezTo>
                  <a:cubicBezTo>
                    <a:pt x="180" y="35"/>
                    <a:pt x="169" y="37"/>
                    <a:pt x="159" y="39"/>
                  </a:cubicBezTo>
                  <a:cubicBezTo>
                    <a:pt x="148" y="42"/>
                    <a:pt x="138" y="44"/>
                    <a:pt x="127" y="47"/>
                  </a:cubicBezTo>
                  <a:cubicBezTo>
                    <a:pt x="106" y="52"/>
                    <a:pt x="85" y="57"/>
                    <a:pt x="65" y="64"/>
                  </a:cubicBezTo>
                  <a:cubicBezTo>
                    <a:pt x="65" y="64"/>
                    <a:pt x="63" y="64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3" y="64"/>
                    <a:pt x="63" y="64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5" y="63"/>
                    <a:pt x="68" y="62"/>
                    <a:pt x="70" y="61"/>
                  </a:cubicBezTo>
                  <a:cubicBezTo>
                    <a:pt x="75" y="59"/>
                    <a:pt x="80" y="57"/>
                    <a:pt x="85" y="56"/>
                  </a:cubicBezTo>
                  <a:cubicBezTo>
                    <a:pt x="96" y="53"/>
                    <a:pt x="107" y="49"/>
                    <a:pt x="118" y="46"/>
                  </a:cubicBezTo>
                  <a:cubicBezTo>
                    <a:pt x="128" y="43"/>
                    <a:pt x="139" y="39"/>
                    <a:pt x="150" y="37"/>
                  </a:cubicBezTo>
                  <a:cubicBezTo>
                    <a:pt x="160" y="35"/>
                    <a:pt x="171" y="32"/>
                    <a:pt x="181" y="28"/>
                  </a:cubicBezTo>
                  <a:cubicBezTo>
                    <a:pt x="184" y="29"/>
                    <a:pt x="187" y="31"/>
                    <a:pt x="190" y="32"/>
                  </a:cubicBezTo>
                  <a:close/>
                  <a:moveTo>
                    <a:pt x="49" y="79"/>
                  </a:moveTo>
                  <a:cubicBezTo>
                    <a:pt x="49" y="79"/>
                    <a:pt x="49" y="79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lose/>
                  <a:moveTo>
                    <a:pt x="196" y="35"/>
                  </a:moveTo>
                  <a:cubicBezTo>
                    <a:pt x="196" y="35"/>
                    <a:pt x="196" y="35"/>
                    <a:pt x="196" y="35"/>
                  </a:cubicBezTo>
                  <a:cubicBezTo>
                    <a:pt x="197" y="35"/>
                    <a:pt x="198" y="36"/>
                    <a:pt x="199" y="36"/>
                  </a:cubicBezTo>
                  <a:cubicBezTo>
                    <a:pt x="174" y="43"/>
                    <a:pt x="148" y="50"/>
                    <a:pt x="124" y="57"/>
                  </a:cubicBezTo>
                  <a:cubicBezTo>
                    <a:pt x="110" y="61"/>
                    <a:pt x="97" y="65"/>
                    <a:pt x="84" y="70"/>
                  </a:cubicBezTo>
                  <a:cubicBezTo>
                    <a:pt x="75" y="73"/>
                    <a:pt x="65" y="75"/>
                    <a:pt x="55" y="78"/>
                  </a:cubicBezTo>
                  <a:cubicBezTo>
                    <a:pt x="57" y="77"/>
                    <a:pt x="60" y="76"/>
                    <a:pt x="63" y="75"/>
                  </a:cubicBezTo>
                  <a:cubicBezTo>
                    <a:pt x="69" y="73"/>
                    <a:pt x="76" y="70"/>
                    <a:pt x="83" y="67"/>
                  </a:cubicBezTo>
                  <a:cubicBezTo>
                    <a:pt x="96" y="63"/>
                    <a:pt x="109" y="59"/>
                    <a:pt x="122" y="55"/>
                  </a:cubicBezTo>
                  <a:cubicBezTo>
                    <a:pt x="135" y="52"/>
                    <a:pt x="148" y="48"/>
                    <a:pt x="161" y="44"/>
                  </a:cubicBezTo>
                  <a:cubicBezTo>
                    <a:pt x="173" y="41"/>
                    <a:pt x="185" y="40"/>
                    <a:pt x="196" y="35"/>
                  </a:cubicBezTo>
                  <a:close/>
                  <a:moveTo>
                    <a:pt x="127" y="51"/>
                  </a:moveTo>
                  <a:cubicBezTo>
                    <a:pt x="115" y="55"/>
                    <a:pt x="103" y="58"/>
                    <a:pt x="91" y="61"/>
                  </a:cubicBezTo>
                  <a:cubicBezTo>
                    <a:pt x="79" y="64"/>
                    <a:pt x="68" y="69"/>
                    <a:pt x="56" y="71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6" y="71"/>
                    <a:pt x="57" y="71"/>
                    <a:pt x="57" y="71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61" y="69"/>
                    <a:pt x="64" y="69"/>
                    <a:pt x="66" y="68"/>
                  </a:cubicBezTo>
                  <a:cubicBezTo>
                    <a:pt x="72" y="67"/>
                    <a:pt x="78" y="65"/>
                    <a:pt x="84" y="63"/>
                  </a:cubicBezTo>
                  <a:cubicBezTo>
                    <a:pt x="96" y="59"/>
                    <a:pt x="108" y="55"/>
                    <a:pt x="120" y="51"/>
                  </a:cubicBezTo>
                  <a:cubicBezTo>
                    <a:pt x="131" y="48"/>
                    <a:pt x="143" y="45"/>
                    <a:pt x="155" y="42"/>
                  </a:cubicBezTo>
                  <a:cubicBezTo>
                    <a:pt x="167" y="39"/>
                    <a:pt x="179" y="37"/>
                    <a:pt x="190" y="33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192" y="33"/>
                    <a:pt x="194" y="34"/>
                    <a:pt x="195" y="34"/>
                  </a:cubicBezTo>
                  <a:cubicBezTo>
                    <a:pt x="173" y="39"/>
                    <a:pt x="150" y="45"/>
                    <a:pt x="127" y="51"/>
                  </a:cubicBezTo>
                  <a:close/>
                  <a:moveTo>
                    <a:pt x="122" y="42"/>
                  </a:moveTo>
                  <a:cubicBezTo>
                    <a:pt x="113" y="45"/>
                    <a:pt x="104" y="48"/>
                    <a:pt x="94" y="51"/>
                  </a:cubicBezTo>
                  <a:cubicBezTo>
                    <a:pt x="89" y="52"/>
                    <a:pt x="85" y="54"/>
                    <a:pt x="80" y="55"/>
                  </a:cubicBezTo>
                  <a:cubicBezTo>
                    <a:pt x="77" y="55"/>
                    <a:pt x="75" y="56"/>
                    <a:pt x="73" y="57"/>
                  </a:cubicBezTo>
                  <a:cubicBezTo>
                    <a:pt x="72" y="57"/>
                    <a:pt x="70" y="57"/>
                    <a:pt x="69" y="57"/>
                  </a:cubicBezTo>
                  <a:cubicBezTo>
                    <a:pt x="70" y="57"/>
                    <a:pt x="70" y="56"/>
                    <a:pt x="71" y="56"/>
                  </a:cubicBezTo>
                  <a:cubicBezTo>
                    <a:pt x="73" y="54"/>
                    <a:pt x="77" y="54"/>
                    <a:pt x="80" y="53"/>
                  </a:cubicBezTo>
                  <a:cubicBezTo>
                    <a:pt x="85" y="52"/>
                    <a:pt x="90" y="51"/>
                    <a:pt x="94" y="49"/>
                  </a:cubicBezTo>
                  <a:cubicBezTo>
                    <a:pt x="104" y="47"/>
                    <a:pt x="114" y="44"/>
                    <a:pt x="124" y="41"/>
                  </a:cubicBezTo>
                  <a:cubicBezTo>
                    <a:pt x="133" y="39"/>
                    <a:pt x="142" y="35"/>
                    <a:pt x="151" y="33"/>
                  </a:cubicBezTo>
                  <a:cubicBezTo>
                    <a:pt x="159" y="31"/>
                    <a:pt x="167" y="29"/>
                    <a:pt x="174" y="25"/>
                  </a:cubicBezTo>
                  <a:cubicBezTo>
                    <a:pt x="174" y="25"/>
                    <a:pt x="174" y="25"/>
                    <a:pt x="174" y="25"/>
                  </a:cubicBezTo>
                  <a:cubicBezTo>
                    <a:pt x="176" y="26"/>
                    <a:pt x="178" y="27"/>
                    <a:pt x="180" y="27"/>
                  </a:cubicBezTo>
                  <a:cubicBezTo>
                    <a:pt x="161" y="32"/>
                    <a:pt x="141" y="37"/>
                    <a:pt x="122" y="42"/>
                  </a:cubicBezTo>
                  <a:close/>
                  <a:moveTo>
                    <a:pt x="76" y="50"/>
                  </a:moveTo>
                  <a:cubicBezTo>
                    <a:pt x="84" y="47"/>
                    <a:pt x="93" y="46"/>
                    <a:pt x="101" y="44"/>
                  </a:cubicBezTo>
                  <a:cubicBezTo>
                    <a:pt x="111" y="42"/>
                    <a:pt x="120" y="39"/>
                    <a:pt x="129" y="37"/>
                  </a:cubicBezTo>
                  <a:cubicBezTo>
                    <a:pt x="138" y="34"/>
                    <a:pt x="147" y="32"/>
                    <a:pt x="155" y="30"/>
                  </a:cubicBezTo>
                  <a:cubicBezTo>
                    <a:pt x="159" y="29"/>
                    <a:pt x="163" y="27"/>
                    <a:pt x="167" y="26"/>
                  </a:cubicBezTo>
                  <a:cubicBezTo>
                    <a:pt x="168" y="26"/>
                    <a:pt x="172" y="26"/>
                    <a:pt x="173" y="25"/>
                  </a:cubicBezTo>
                  <a:cubicBezTo>
                    <a:pt x="170" y="27"/>
                    <a:pt x="168" y="28"/>
                    <a:pt x="165" y="28"/>
                  </a:cubicBezTo>
                  <a:cubicBezTo>
                    <a:pt x="158" y="31"/>
                    <a:pt x="150" y="32"/>
                    <a:pt x="142" y="35"/>
                  </a:cubicBezTo>
                  <a:cubicBezTo>
                    <a:pt x="133" y="38"/>
                    <a:pt x="124" y="41"/>
                    <a:pt x="114" y="43"/>
                  </a:cubicBezTo>
                  <a:cubicBezTo>
                    <a:pt x="105" y="46"/>
                    <a:pt x="96" y="48"/>
                    <a:pt x="87" y="51"/>
                  </a:cubicBezTo>
                  <a:cubicBezTo>
                    <a:pt x="82" y="52"/>
                    <a:pt x="76" y="53"/>
                    <a:pt x="72" y="55"/>
                  </a:cubicBezTo>
                  <a:cubicBezTo>
                    <a:pt x="73" y="53"/>
                    <a:pt x="75" y="51"/>
                    <a:pt x="76" y="50"/>
                  </a:cubicBezTo>
                  <a:close/>
                  <a:moveTo>
                    <a:pt x="69" y="58"/>
                  </a:moveTo>
                  <a:cubicBezTo>
                    <a:pt x="75" y="58"/>
                    <a:pt x="83" y="55"/>
                    <a:pt x="89" y="53"/>
                  </a:cubicBezTo>
                  <a:cubicBezTo>
                    <a:pt x="100" y="51"/>
                    <a:pt x="110" y="47"/>
                    <a:pt x="120" y="44"/>
                  </a:cubicBezTo>
                  <a:cubicBezTo>
                    <a:pt x="130" y="41"/>
                    <a:pt x="140" y="38"/>
                    <a:pt x="151" y="36"/>
                  </a:cubicBezTo>
                  <a:cubicBezTo>
                    <a:pt x="156" y="34"/>
                    <a:pt x="161" y="33"/>
                    <a:pt x="166" y="32"/>
                  </a:cubicBezTo>
                  <a:cubicBezTo>
                    <a:pt x="168" y="31"/>
                    <a:pt x="171" y="31"/>
                    <a:pt x="173" y="30"/>
                  </a:cubicBezTo>
                  <a:cubicBezTo>
                    <a:pt x="174" y="30"/>
                    <a:pt x="174" y="30"/>
                    <a:pt x="174" y="30"/>
                  </a:cubicBezTo>
                  <a:cubicBezTo>
                    <a:pt x="166" y="33"/>
                    <a:pt x="157" y="35"/>
                    <a:pt x="148" y="37"/>
                  </a:cubicBezTo>
                  <a:cubicBezTo>
                    <a:pt x="137" y="39"/>
                    <a:pt x="126" y="43"/>
                    <a:pt x="116" y="46"/>
                  </a:cubicBezTo>
                  <a:cubicBezTo>
                    <a:pt x="105" y="49"/>
                    <a:pt x="95" y="52"/>
                    <a:pt x="85" y="55"/>
                  </a:cubicBezTo>
                  <a:cubicBezTo>
                    <a:pt x="78" y="57"/>
                    <a:pt x="71" y="59"/>
                    <a:pt x="64" y="63"/>
                  </a:cubicBezTo>
                  <a:cubicBezTo>
                    <a:pt x="66" y="61"/>
                    <a:pt x="67" y="59"/>
                    <a:pt x="69" y="58"/>
                  </a:cubicBezTo>
                  <a:close/>
                  <a:moveTo>
                    <a:pt x="62" y="65"/>
                  </a:moveTo>
                  <a:cubicBezTo>
                    <a:pt x="72" y="63"/>
                    <a:pt x="82" y="59"/>
                    <a:pt x="92" y="57"/>
                  </a:cubicBezTo>
                  <a:cubicBezTo>
                    <a:pt x="103" y="54"/>
                    <a:pt x="114" y="51"/>
                    <a:pt x="125" y="48"/>
                  </a:cubicBezTo>
                  <a:cubicBezTo>
                    <a:pt x="137" y="45"/>
                    <a:pt x="148" y="43"/>
                    <a:pt x="159" y="40"/>
                  </a:cubicBezTo>
                  <a:cubicBezTo>
                    <a:pt x="165" y="38"/>
                    <a:pt x="171" y="37"/>
                    <a:pt x="176" y="36"/>
                  </a:cubicBezTo>
                  <a:cubicBezTo>
                    <a:pt x="178" y="35"/>
                    <a:pt x="179" y="35"/>
                    <a:pt x="180" y="35"/>
                  </a:cubicBezTo>
                  <a:cubicBezTo>
                    <a:pt x="159" y="41"/>
                    <a:pt x="137" y="45"/>
                    <a:pt x="116" y="52"/>
                  </a:cubicBezTo>
                  <a:cubicBezTo>
                    <a:pt x="104" y="55"/>
                    <a:pt x="93" y="59"/>
                    <a:pt x="82" y="63"/>
                  </a:cubicBezTo>
                  <a:cubicBezTo>
                    <a:pt x="77" y="64"/>
                    <a:pt x="71" y="66"/>
                    <a:pt x="66" y="67"/>
                  </a:cubicBezTo>
                  <a:cubicBezTo>
                    <a:pt x="63" y="68"/>
                    <a:pt x="60" y="69"/>
                    <a:pt x="58" y="70"/>
                  </a:cubicBezTo>
                  <a:cubicBezTo>
                    <a:pt x="59" y="68"/>
                    <a:pt x="60" y="67"/>
                    <a:pt x="62" y="65"/>
                  </a:cubicBezTo>
                  <a:close/>
                  <a:moveTo>
                    <a:pt x="55" y="72"/>
                  </a:moveTo>
                  <a:cubicBezTo>
                    <a:pt x="67" y="70"/>
                    <a:pt x="78" y="66"/>
                    <a:pt x="89" y="63"/>
                  </a:cubicBezTo>
                  <a:cubicBezTo>
                    <a:pt x="102" y="59"/>
                    <a:pt x="115" y="56"/>
                    <a:pt x="127" y="52"/>
                  </a:cubicBezTo>
                  <a:cubicBezTo>
                    <a:pt x="140" y="48"/>
                    <a:pt x="152" y="45"/>
                    <a:pt x="165" y="42"/>
                  </a:cubicBezTo>
                  <a:cubicBezTo>
                    <a:pt x="171" y="40"/>
                    <a:pt x="178" y="39"/>
                    <a:pt x="184" y="38"/>
                  </a:cubicBezTo>
                  <a:cubicBezTo>
                    <a:pt x="186" y="37"/>
                    <a:pt x="189" y="37"/>
                    <a:pt x="191" y="36"/>
                  </a:cubicBezTo>
                  <a:cubicBezTo>
                    <a:pt x="190" y="36"/>
                    <a:pt x="189" y="37"/>
                    <a:pt x="188" y="37"/>
                  </a:cubicBezTo>
                  <a:cubicBezTo>
                    <a:pt x="177" y="40"/>
                    <a:pt x="165" y="43"/>
                    <a:pt x="153" y="46"/>
                  </a:cubicBezTo>
                  <a:cubicBezTo>
                    <a:pt x="141" y="49"/>
                    <a:pt x="128" y="53"/>
                    <a:pt x="116" y="56"/>
                  </a:cubicBezTo>
                  <a:cubicBezTo>
                    <a:pt x="103" y="60"/>
                    <a:pt x="91" y="64"/>
                    <a:pt x="79" y="68"/>
                  </a:cubicBezTo>
                  <a:cubicBezTo>
                    <a:pt x="73" y="70"/>
                    <a:pt x="67" y="73"/>
                    <a:pt x="61" y="75"/>
                  </a:cubicBezTo>
                  <a:cubicBezTo>
                    <a:pt x="57" y="76"/>
                    <a:pt x="53" y="78"/>
                    <a:pt x="49" y="79"/>
                  </a:cubicBezTo>
                  <a:cubicBezTo>
                    <a:pt x="51" y="77"/>
                    <a:pt x="53" y="74"/>
                    <a:pt x="55" y="72"/>
                  </a:cubicBezTo>
                  <a:close/>
                  <a:moveTo>
                    <a:pt x="48" y="81"/>
                  </a:moveTo>
                  <a:cubicBezTo>
                    <a:pt x="59" y="77"/>
                    <a:pt x="71" y="75"/>
                    <a:pt x="83" y="71"/>
                  </a:cubicBezTo>
                  <a:cubicBezTo>
                    <a:pt x="96" y="67"/>
                    <a:pt x="109" y="62"/>
                    <a:pt x="122" y="58"/>
                  </a:cubicBezTo>
                  <a:cubicBezTo>
                    <a:pt x="148" y="51"/>
                    <a:pt x="174" y="43"/>
                    <a:pt x="200" y="36"/>
                  </a:cubicBezTo>
                  <a:cubicBezTo>
                    <a:pt x="202" y="37"/>
                    <a:pt x="203" y="38"/>
                    <a:pt x="205" y="39"/>
                  </a:cubicBezTo>
                  <a:cubicBezTo>
                    <a:pt x="177" y="45"/>
                    <a:pt x="150" y="52"/>
                    <a:pt x="123" y="60"/>
                  </a:cubicBezTo>
                  <a:cubicBezTo>
                    <a:pt x="109" y="64"/>
                    <a:pt x="96" y="69"/>
                    <a:pt x="82" y="73"/>
                  </a:cubicBezTo>
                  <a:cubicBezTo>
                    <a:pt x="70" y="76"/>
                    <a:pt x="57" y="79"/>
                    <a:pt x="45" y="83"/>
                  </a:cubicBezTo>
                  <a:cubicBezTo>
                    <a:pt x="46" y="82"/>
                    <a:pt x="47" y="81"/>
                    <a:pt x="48" y="81"/>
                  </a:cubicBezTo>
                  <a:close/>
                  <a:moveTo>
                    <a:pt x="44" y="85"/>
                  </a:moveTo>
                  <a:cubicBezTo>
                    <a:pt x="56" y="80"/>
                    <a:pt x="68" y="78"/>
                    <a:pt x="81" y="74"/>
                  </a:cubicBezTo>
                  <a:cubicBezTo>
                    <a:pt x="95" y="70"/>
                    <a:pt x="109" y="65"/>
                    <a:pt x="123" y="61"/>
                  </a:cubicBezTo>
                  <a:cubicBezTo>
                    <a:pt x="150" y="53"/>
                    <a:pt x="178" y="45"/>
                    <a:pt x="206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7" y="40"/>
                    <a:pt x="209" y="40"/>
                    <a:pt x="210" y="41"/>
                  </a:cubicBezTo>
                  <a:cubicBezTo>
                    <a:pt x="197" y="44"/>
                    <a:pt x="184" y="46"/>
                    <a:pt x="171" y="49"/>
                  </a:cubicBezTo>
                  <a:cubicBezTo>
                    <a:pt x="157" y="53"/>
                    <a:pt x="142" y="57"/>
                    <a:pt x="127" y="61"/>
                  </a:cubicBezTo>
                  <a:cubicBezTo>
                    <a:pt x="99" y="68"/>
                    <a:pt x="71" y="77"/>
                    <a:pt x="43" y="86"/>
                  </a:cubicBezTo>
                  <a:cubicBezTo>
                    <a:pt x="43" y="85"/>
                    <a:pt x="43" y="85"/>
                    <a:pt x="44" y="85"/>
                  </a:cubicBezTo>
                  <a:close/>
                  <a:moveTo>
                    <a:pt x="219" y="45"/>
                  </a:moveTo>
                  <a:cubicBezTo>
                    <a:pt x="190" y="50"/>
                    <a:pt x="161" y="59"/>
                    <a:pt x="132" y="66"/>
                  </a:cubicBezTo>
                  <a:cubicBezTo>
                    <a:pt x="104" y="73"/>
                    <a:pt x="76" y="81"/>
                    <a:pt x="48" y="88"/>
                  </a:cubicBezTo>
                  <a:cubicBezTo>
                    <a:pt x="49" y="88"/>
                    <a:pt x="51" y="87"/>
                    <a:pt x="53" y="87"/>
                  </a:cubicBezTo>
                  <a:cubicBezTo>
                    <a:pt x="60" y="85"/>
                    <a:pt x="68" y="82"/>
                    <a:pt x="76" y="80"/>
                  </a:cubicBezTo>
                  <a:cubicBezTo>
                    <a:pt x="91" y="75"/>
                    <a:pt x="106" y="71"/>
                    <a:pt x="122" y="66"/>
                  </a:cubicBezTo>
                  <a:cubicBezTo>
                    <a:pt x="137" y="62"/>
                    <a:pt x="152" y="58"/>
                    <a:pt x="167" y="54"/>
                  </a:cubicBezTo>
                  <a:cubicBezTo>
                    <a:pt x="182" y="50"/>
                    <a:pt x="197" y="47"/>
                    <a:pt x="211" y="42"/>
                  </a:cubicBezTo>
                  <a:cubicBezTo>
                    <a:pt x="214" y="43"/>
                    <a:pt x="217" y="44"/>
                    <a:pt x="219" y="45"/>
                  </a:cubicBezTo>
                  <a:close/>
                  <a:moveTo>
                    <a:pt x="41" y="87"/>
                  </a:moveTo>
                  <a:cubicBezTo>
                    <a:pt x="71" y="78"/>
                    <a:pt x="100" y="69"/>
                    <a:pt x="130" y="61"/>
                  </a:cubicBezTo>
                  <a:cubicBezTo>
                    <a:pt x="144" y="58"/>
                    <a:pt x="159" y="54"/>
                    <a:pt x="173" y="50"/>
                  </a:cubicBezTo>
                  <a:cubicBezTo>
                    <a:pt x="180" y="48"/>
                    <a:pt x="187" y="46"/>
                    <a:pt x="194" y="45"/>
                  </a:cubicBezTo>
                  <a:cubicBezTo>
                    <a:pt x="197" y="44"/>
                    <a:pt x="201" y="44"/>
                    <a:pt x="204" y="43"/>
                  </a:cubicBezTo>
                  <a:cubicBezTo>
                    <a:pt x="206" y="43"/>
                    <a:pt x="208" y="42"/>
                    <a:pt x="210" y="42"/>
                  </a:cubicBezTo>
                  <a:cubicBezTo>
                    <a:pt x="210" y="42"/>
                    <a:pt x="207" y="42"/>
                    <a:pt x="206" y="43"/>
                  </a:cubicBezTo>
                  <a:cubicBezTo>
                    <a:pt x="200" y="45"/>
                    <a:pt x="193" y="46"/>
                    <a:pt x="186" y="48"/>
                  </a:cubicBezTo>
                  <a:cubicBezTo>
                    <a:pt x="179" y="50"/>
                    <a:pt x="171" y="52"/>
                    <a:pt x="163" y="54"/>
                  </a:cubicBezTo>
                  <a:cubicBezTo>
                    <a:pt x="149" y="58"/>
                    <a:pt x="134" y="62"/>
                    <a:pt x="120" y="66"/>
                  </a:cubicBezTo>
                  <a:cubicBezTo>
                    <a:pt x="105" y="70"/>
                    <a:pt x="90" y="75"/>
                    <a:pt x="75" y="79"/>
                  </a:cubicBezTo>
                  <a:cubicBezTo>
                    <a:pt x="68" y="81"/>
                    <a:pt x="61" y="83"/>
                    <a:pt x="54" y="85"/>
                  </a:cubicBezTo>
                  <a:cubicBezTo>
                    <a:pt x="49" y="87"/>
                    <a:pt x="44" y="88"/>
                    <a:pt x="39" y="90"/>
                  </a:cubicBezTo>
                  <a:cubicBezTo>
                    <a:pt x="40" y="89"/>
                    <a:pt x="41" y="88"/>
                    <a:pt x="41" y="87"/>
                  </a:cubicBezTo>
                  <a:close/>
                  <a:moveTo>
                    <a:pt x="37" y="92"/>
                  </a:moveTo>
                  <a:cubicBezTo>
                    <a:pt x="67" y="84"/>
                    <a:pt x="98" y="75"/>
                    <a:pt x="128" y="68"/>
                  </a:cubicBezTo>
                  <a:cubicBezTo>
                    <a:pt x="159" y="60"/>
                    <a:pt x="189" y="51"/>
                    <a:pt x="220" y="46"/>
                  </a:cubicBezTo>
                  <a:cubicBezTo>
                    <a:pt x="222" y="46"/>
                    <a:pt x="223" y="47"/>
                    <a:pt x="224" y="47"/>
                  </a:cubicBezTo>
                  <a:cubicBezTo>
                    <a:pt x="217" y="49"/>
                    <a:pt x="211" y="51"/>
                    <a:pt x="204" y="53"/>
                  </a:cubicBezTo>
                  <a:cubicBezTo>
                    <a:pt x="196" y="55"/>
                    <a:pt x="188" y="56"/>
                    <a:pt x="180" y="58"/>
                  </a:cubicBezTo>
                  <a:cubicBezTo>
                    <a:pt x="163" y="61"/>
                    <a:pt x="146" y="64"/>
                    <a:pt x="130" y="68"/>
                  </a:cubicBezTo>
                  <a:cubicBezTo>
                    <a:pt x="113" y="72"/>
                    <a:pt x="97" y="77"/>
                    <a:pt x="81" y="81"/>
                  </a:cubicBezTo>
                  <a:cubicBezTo>
                    <a:pt x="73" y="83"/>
                    <a:pt x="65" y="86"/>
                    <a:pt x="57" y="88"/>
                  </a:cubicBezTo>
                  <a:cubicBezTo>
                    <a:pt x="50" y="90"/>
                    <a:pt x="42" y="91"/>
                    <a:pt x="35" y="94"/>
                  </a:cubicBezTo>
                  <a:cubicBezTo>
                    <a:pt x="36" y="93"/>
                    <a:pt x="36" y="92"/>
                    <a:pt x="37" y="92"/>
                  </a:cubicBezTo>
                  <a:close/>
                  <a:moveTo>
                    <a:pt x="34" y="95"/>
                  </a:moveTo>
                  <a:cubicBezTo>
                    <a:pt x="41" y="92"/>
                    <a:pt x="48" y="91"/>
                    <a:pt x="55" y="89"/>
                  </a:cubicBezTo>
                  <a:cubicBezTo>
                    <a:pt x="63" y="87"/>
                    <a:pt x="71" y="85"/>
                    <a:pt x="79" y="83"/>
                  </a:cubicBezTo>
                  <a:cubicBezTo>
                    <a:pt x="95" y="78"/>
                    <a:pt x="112" y="74"/>
                    <a:pt x="128" y="69"/>
                  </a:cubicBezTo>
                  <a:cubicBezTo>
                    <a:pt x="145" y="65"/>
                    <a:pt x="161" y="62"/>
                    <a:pt x="178" y="59"/>
                  </a:cubicBezTo>
                  <a:cubicBezTo>
                    <a:pt x="186" y="57"/>
                    <a:pt x="194" y="56"/>
                    <a:pt x="203" y="54"/>
                  </a:cubicBezTo>
                  <a:cubicBezTo>
                    <a:pt x="210" y="52"/>
                    <a:pt x="217" y="49"/>
                    <a:pt x="225" y="48"/>
                  </a:cubicBezTo>
                  <a:cubicBezTo>
                    <a:pt x="225" y="48"/>
                    <a:pt x="225" y="48"/>
                    <a:pt x="225" y="48"/>
                  </a:cubicBezTo>
                  <a:cubicBezTo>
                    <a:pt x="225" y="48"/>
                    <a:pt x="225" y="48"/>
                    <a:pt x="225" y="48"/>
                  </a:cubicBezTo>
                  <a:cubicBezTo>
                    <a:pt x="223" y="49"/>
                    <a:pt x="222" y="51"/>
                    <a:pt x="220" y="53"/>
                  </a:cubicBezTo>
                  <a:cubicBezTo>
                    <a:pt x="205" y="57"/>
                    <a:pt x="190" y="59"/>
                    <a:pt x="175" y="63"/>
                  </a:cubicBezTo>
                  <a:cubicBezTo>
                    <a:pt x="159" y="67"/>
                    <a:pt x="143" y="70"/>
                    <a:pt x="127" y="73"/>
                  </a:cubicBezTo>
                  <a:cubicBezTo>
                    <a:pt x="112" y="77"/>
                    <a:pt x="96" y="81"/>
                    <a:pt x="80" y="85"/>
                  </a:cubicBezTo>
                  <a:cubicBezTo>
                    <a:pt x="64" y="89"/>
                    <a:pt x="48" y="92"/>
                    <a:pt x="32" y="97"/>
                  </a:cubicBezTo>
                  <a:cubicBezTo>
                    <a:pt x="33" y="96"/>
                    <a:pt x="33" y="96"/>
                    <a:pt x="34" y="95"/>
                  </a:cubicBezTo>
                  <a:close/>
                  <a:moveTo>
                    <a:pt x="224" y="52"/>
                  </a:moveTo>
                  <a:cubicBezTo>
                    <a:pt x="225" y="52"/>
                    <a:pt x="225" y="52"/>
                    <a:pt x="225" y="52"/>
                  </a:cubicBezTo>
                  <a:cubicBezTo>
                    <a:pt x="225" y="52"/>
                    <a:pt x="225" y="53"/>
                    <a:pt x="225" y="53"/>
                  </a:cubicBezTo>
                  <a:cubicBezTo>
                    <a:pt x="225" y="54"/>
                    <a:pt x="224" y="54"/>
                    <a:pt x="224" y="54"/>
                  </a:cubicBezTo>
                  <a:cubicBezTo>
                    <a:pt x="219" y="58"/>
                    <a:pt x="215" y="63"/>
                    <a:pt x="210" y="68"/>
                  </a:cubicBezTo>
                  <a:cubicBezTo>
                    <a:pt x="200" y="79"/>
                    <a:pt x="190" y="90"/>
                    <a:pt x="180" y="101"/>
                  </a:cubicBezTo>
                  <a:cubicBezTo>
                    <a:pt x="178" y="102"/>
                    <a:pt x="177" y="104"/>
                    <a:pt x="176" y="105"/>
                  </a:cubicBezTo>
                  <a:cubicBezTo>
                    <a:pt x="192" y="87"/>
                    <a:pt x="208" y="69"/>
                    <a:pt x="224" y="52"/>
                  </a:cubicBezTo>
                  <a:close/>
                  <a:moveTo>
                    <a:pt x="155" y="88"/>
                  </a:moveTo>
                  <a:cubicBezTo>
                    <a:pt x="156" y="87"/>
                    <a:pt x="157" y="87"/>
                    <a:pt x="159" y="87"/>
                  </a:cubicBezTo>
                  <a:cubicBezTo>
                    <a:pt x="166" y="85"/>
                    <a:pt x="174" y="83"/>
                    <a:pt x="181" y="81"/>
                  </a:cubicBezTo>
                  <a:cubicBezTo>
                    <a:pt x="187" y="79"/>
                    <a:pt x="194" y="78"/>
                    <a:pt x="199" y="76"/>
                  </a:cubicBezTo>
                  <a:cubicBezTo>
                    <a:pt x="198" y="77"/>
                    <a:pt x="196" y="79"/>
                    <a:pt x="195" y="80"/>
                  </a:cubicBezTo>
                  <a:cubicBezTo>
                    <a:pt x="189" y="82"/>
                    <a:pt x="182" y="84"/>
                    <a:pt x="176" y="86"/>
                  </a:cubicBezTo>
                  <a:cubicBezTo>
                    <a:pt x="169" y="88"/>
                    <a:pt x="161" y="89"/>
                    <a:pt x="154" y="91"/>
                  </a:cubicBezTo>
                  <a:cubicBezTo>
                    <a:pt x="147" y="93"/>
                    <a:pt x="140" y="96"/>
                    <a:pt x="133" y="97"/>
                  </a:cubicBezTo>
                  <a:cubicBezTo>
                    <a:pt x="126" y="99"/>
                    <a:pt x="118" y="101"/>
                    <a:pt x="110" y="103"/>
                  </a:cubicBezTo>
                  <a:cubicBezTo>
                    <a:pt x="96" y="106"/>
                    <a:pt x="81" y="110"/>
                    <a:pt x="67" y="114"/>
                  </a:cubicBezTo>
                  <a:cubicBezTo>
                    <a:pt x="60" y="116"/>
                    <a:pt x="53" y="118"/>
                    <a:pt x="46" y="119"/>
                  </a:cubicBezTo>
                  <a:cubicBezTo>
                    <a:pt x="38" y="120"/>
                    <a:pt x="31" y="121"/>
                    <a:pt x="23" y="123"/>
                  </a:cubicBezTo>
                  <a:cubicBezTo>
                    <a:pt x="23" y="123"/>
                    <a:pt x="23" y="124"/>
                    <a:pt x="24" y="124"/>
                  </a:cubicBezTo>
                  <a:cubicBezTo>
                    <a:pt x="37" y="121"/>
                    <a:pt x="50" y="119"/>
                    <a:pt x="64" y="116"/>
                  </a:cubicBezTo>
                  <a:cubicBezTo>
                    <a:pt x="78" y="111"/>
                    <a:pt x="92" y="108"/>
                    <a:pt x="106" y="104"/>
                  </a:cubicBezTo>
                  <a:cubicBezTo>
                    <a:pt x="121" y="101"/>
                    <a:pt x="135" y="98"/>
                    <a:pt x="149" y="93"/>
                  </a:cubicBezTo>
                  <a:cubicBezTo>
                    <a:pt x="156" y="91"/>
                    <a:pt x="162" y="90"/>
                    <a:pt x="169" y="89"/>
                  </a:cubicBezTo>
                  <a:cubicBezTo>
                    <a:pt x="175" y="87"/>
                    <a:pt x="180" y="85"/>
                    <a:pt x="186" y="83"/>
                  </a:cubicBezTo>
                  <a:cubicBezTo>
                    <a:pt x="184" y="84"/>
                    <a:pt x="182" y="85"/>
                    <a:pt x="180" y="86"/>
                  </a:cubicBezTo>
                  <a:cubicBezTo>
                    <a:pt x="172" y="89"/>
                    <a:pt x="165" y="91"/>
                    <a:pt x="157" y="93"/>
                  </a:cubicBezTo>
                  <a:cubicBezTo>
                    <a:pt x="142" y="97"/>
                    <a:pt x="127" y="100"/>
                    <a:pt x="113" y="104"/>
                  </a:cubicBezTo>
                  <a:cubicBezTo>
                    <a:pt x="98" y="107"/>
                    <a:pt x="83" y="111"/>
                    <a:pt x="69" y="114"/>
                  </a:cubicBezTo>
                  <a:cubicBezTo>
                    <a:pt x="54" y="118"/>
                    <a:pt x="40" y="121"/>
                    <a:pt x="26" y="127"/>
                  </a:cubicBezTo>
                  <a:cubicBezTo>
                    <a:pt x="24" y="126"/>
                    <a:pt x="22" y="125"/>
                    <a:pt x="20" y="124"/>
                  </a:cubicBezTo>
                  <a:cubicBezTo>
                    <a:pt x="27" y="121"/>
                    <a:pt x="35" y="119"/>
                    <a:pt x="42" y="118"/>
                  </a:cubicBezTo>
                  <a:cubicBezTo>
                    <a:pt x="50" y="116"/>
                    <a:pt x="58" y="113"/>
                    <a:pt x="66" y="111"/>
                  </a:cubicBezTo>
                  <a:cubicBezTo>
                    <a:pt x="82" y="107"/>
                    <a:pt x="97" y="102"/>
                    <a:pt x="112" y="98"/>
                  </a:cubicBezTo>
                  <a:cubicBezTo>
                    <a:pt x="115" y="98"/>
                    <a:pt x="119" y="97"/>
                    <a:pt x="122" y="96"/>
                  </a:cubicBezTo>
                  <a:cubicBezTo>
                    <a:pt x="133" y="93"/>
                    <a:pt x="144" y="91"/>
                    <a:pt x="155" y="88"/>
                  </a:cubicBezTo>
                  <a:close/>
                  <a:moveTo>
                    <a:pt x="34" y="130"/>
                  </a:moveTo>
                  <a:cubicBezTo>
                    <a:pt x="34" y="130"/>
                    <a:pt x="34" y="130"/>
                    <a:pt x="34" y="130"/>
                  </a:cubicBezTo>
                  <a:cubicBezTo>
                    <a:pt x="32" y="129"/>
                    <a:pt x="30" y="129"/>
                    <a:pt x="28" y="128"/>
                  </a:cubicBezTo>
                  <a:cubicBezTo>
                    <a:pt x="50" y="125"/>
                    <a:pt x="72" y="119"/>
                    <a:pt x="94" y="113"/>
                  </a:cubicBezTo>
                  <a:cubicBezTo>
                    <a:pt x="86" y="115"/>
                    <a:pt x="79" y="118"/>
                    <a:pt x="71" y="119"/>
                  </a:cubicBezTo>
                  <a:cubicBezTo>
                    <a:pt x="59" y="123"/>
                    <a:pt x="48" y="126"/>
                    <a:pt x="36" y="130"/>
                  </a:cubicBezTo>
                  <a:cubicBezTo>
                    <a:pt x="35" y="129"/>
                    <a:pt x="34" y="130"/>
                    <a:pt x="34" y="130"/>
                  </a:cubicBezTo>
                  <a:close/>
                  <a:moveTo>
                    <a:pt x="41" y="134"/>
                  </a:moveTo>
                  <a:cubicBezTo>
                    <a:pt x="39" y="133"/>
                    <a:pt x="37" y="132"/>
                    <a:pt x="35" y="131"/>
                  </a:cubicBezTo>
                  <a:cubicBezTo>
                    <a:pt x="45" y="130"/>
                    <a:pt x="55" y="127"/>
                    <a:pt x="66" y="124"/>
                  </a:cubicBezTo>
                  <a:cubicBezTo>
                    <a:pt x="78" y="121"/>
                    <a:pt x="89" y="118"/>
                    <a:pt x="101" y="115"/>
                  </a:cubicBezTo>
                  <a:cubicBezTo>
                    <a:pt x="120" y="110"/>
                    <a:pt x="139" y="107"/>
                    <a:pt x="157" y="103"/>
                  </a:cubicBezTo>
                  <a:cubicBezTo>
                    <a:pt x="155" y="103"/>
                    <a:pt x="152" y="104"/>
                    <a:pt x="150" y="105"/>
                  </a:cubicBezTo>
                  <a:cubicBezTo>
                    <a:pt x="138" y="108"/>
                    <a:pt x="126" y="109"/>
                    <a:pt x="114" y="112"/>
                  </a:cubicBezTo>
                  <a:cubicBezTo>
                    <a:pt x="89" y="118"/>
                    <a:pt x="65" y="127"/>
                    <a:pt x="41" y="134"/>
                  </a:cubicBezTo>
                  <a:close/>
                  <a:moveTo>
                    <a:pt x="53" y="132"/>
                  </a:moveTo>
                  <a:cubicBezTo>
                    <a:pt x="58" y="130"/>
                    <a:pt x="64" y="130"/>
                    <a:pt x="69" y="128"/>
                  </a:cubicBezTo>
                  <a:cubicBezTo>
                    <a:pt x="81" y="125"/>
                    <a:pt x="93" y="121"/>
                    <a:pt x="105" y="118"/>
                  </a:cubicBezTo>
                  <a:cubicBezTo>
                    <a:pt x="124" y="113"/>
                    <a:pt x="143" y="109"/>
                    <a:pt x="163" y="105"/>
                  </a:cubicBezTo>
                  <a:cubicBezTo>
                    <a:pt x="160" y="106"/>
                    <a:pt x="158" y="107"/>
                    <a:pt x="155" y="108"/>
                  </a:cubicBezTo>
                  <a:cubicBezTo>
                    <a:pt x="147" y="110"/>
                    <a:pt x="139" y="112"/>
                    <a:pt x="131" y="114"/>
                  </a:cubicBezTo>
                  <a:cubicBezTo>
                    <a:pt x="116" y="118"/>
                    <a:pt x="101" y="122"/>
                    <a:pt x="86" y="127"/>
                  </a:cubicBezTo>
                  <a:cubicBezTo>
                    <a:pt x="81" y="129"/>
                    <a:pt x="77" y="130"/>
                    <a:pt x="72" y="131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64" y="133"/>
                    <a:pt x="56" y="134"/>
                    <a:pt x="49" y="138"/>
                  </a:cubicBezTo>
                  <a:cubicBezTo>
                    <a:pt x="47" y="137"/>
                    <a:pt x="44" y="136"/>
                    <a:pt x="42" y="135"/>
                  </a:cubicBezTo>
                  <a:cubicBezTo>
                    <a:pt x="46" y="134"/>
                    <a:pt x="49" y="133"/>
                    <a:pt x="53" y="132"/>
                  </a:cubicBezTo>
                  <a:close/>
                  <a:moveTo>
                    <a:pt x="50" y="138"/>
                  </a:moveTo>
                  <a:cubicBezTo>
                    <a:pt x="51" y="137"/>
                    <a:pt x="53" y="136"/>
                    <a:pt x="55" y="135"/>
                  </a:cubicBezTo>
                  <a:cubicBezTo>
                    <a:pt x="59" y="134"/>
                    <a:pt x="62" y="134"/>
                    <a:pt x="66" y="133"/>
                  </a:cubicBezTo>
                  <a:cubicBezTo>
                    <a:pt x="65" y="133"/>
                    <a:pt x="64" y="133"/>
                    <a:pt x="63" y="134"/>
                  </a:cubicBezTo>
                  <a:cubicBezTo>
                    <a:pt x="60" y="135"/>
                    <a:pt x="56" y="136"/>
                    <a:pt x="53" y="137"/>
                  </a:cubicBezTo>
                  <a:cubicBezTo>
                    <a:pt x="52" y="137"/>
                    <a:pt x="51" y="138"/>
                    <a:pt x="50" y="138"/>
                  </a:cubicBezTo>
                  <a:cubicBezTo>
                    <a:pt x="50" y="138"/>
                    <a:pt x="50" y="138"/>
                    <a:pt x="50" y="138"/>
                  </a:cubicBezTo>
                  <a:close/>
                  <a:moveTo>
                    <a:pt x="69" y="133"/>
                  </a:moveTo>
                  <a:cubicBezTo>
                    <a:pt x="70" y="133"/>
                    <a:pt x="72" y="132"/>
                    <a:pt x="73" y="132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81" y="131"/>
                    <a:pt x="89" y="129"/>
                    <a:pt x="97" y="127"/>
                  </a:cubicBezTo>
                  <a:cubicBezTo>
                    <a:pt x="112" y="124"/>
                    <a:pt x="128" y="120"/>
                    <a:pt x="144" y="117"/>
                  </a:cubicBezTo>
                  <a:cubicBezTo>
                    <a:pt x="144" y="117"/>
                    <a:pt x="145" y="116"/>
                    <a:pt x="146" y="116"/>
                  </a:cubicBezTo>
                  <a:cubicBezTo>
                    <a:pt x="117" y="126"/>
                    <a:pt x="87" y="131"/>
                    <a:pt x="59" y="141"/>
                  </a:cubicBezTo>
                  <a:cubicBezTo>
                    <a:pt x="59" y="142"/>
                    <a:pt x="58" y="142"/>
                    <a:pt x="58" y="142"/>
                  </a:cubicBezTo>
                  <a:cubicBezTo>
                    <a:pt x="55" y="141"/>
                    <a:pt x="53" y="140"/>
                    <a:pt x="51" y="139"/>
                  </a:cubicBezTo>
                  <a:cubicBezTo>
                    <a:pt x="57" y="137"/>
                    <a:pt x="63" y="135"/>
                    <a:pt x="69" y="133"/>
                  </a:cubicBezTo>
                  <a:close/>
                  <a:moveTo>
                    <a:pt x="115" y="167"/>
                  </a:moveTo>
                  <a:cubicBezTo>
                    <a:pt x="115" y="167"/>
                    <a:pt x="115" y="167"/>
                    <a:pt x="115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3" y="166"/>
                    <a:pt x="114" y="167"/>
                    <a:pt x="112" y="167"/>
                  </a:cubicBezTo>
                  <a:cubicBezTo>
                    <a:pt x="108" y="167"/>
                    <a:pt x="113" y="165"/>
                    <a:pt x="114" y="164"/>
                  </a:cubicBezTo>
                  <a:cubicBezTo>
                    <a:pt x="116" y="164"/>
                    <a:pt x="118" y="163"/>
                    <a:pt x="119" y="162"/>
                  </a:cubicBezTo>
                  <a:cubicBezTo>
                    <a:pt x="118" y="164"/>
                    <a:pt x="116" y="165"/>
                    <a:pt x="115" y="167"/>
                  </a:cubicBezTo>
                  <a:close/>
                  <a:moveTo>
                    <a:pt x="121" y="161"/>
                  </a:moveTo>
                  <a:cubicBezTo>
                    <a:pt x="117" y="161"/>
                    <a:pt x="115" y="162"/>
                    <a:pt x="111" y="163"/>
                  </a:cubicBezTo>
                  <a:cubicBezTo>
                    <a:pt x="110" y="163"/>
                    <a:pt x="108" y="164"/>
                    <a:pt x="107" y="164"/>
                  </a:cubicBezTo>
                  <a:cubicBezTo>
                    <a:pt x="101" y="165"/>
                    <a:pt x="106" y="163"/>
                    <a:pt x="108" y="162"/>
                  </a:cubicBezTo>
                  <a:cubicBezTo>
                    <a:pt x="114" y="160"/>
                    <a:pt x="120" y="159"/>
                    <a:pt x="125" y="156"/>
                  </a:cubicBezTo>
                  <a:cubicBezTo>
                    <a:pt x="124" y="158"/>
                    <a:pt x="122" y="159"/>
                    <a:pt x="121" y="161"/>
                  </a:cubicBezTo>
                  <a:close/>
                  <a:moveTo>
                    <a:pt x="127" y="154"/>
                  </a:moveTo>
                  <a:cubicBezTo>
                    <a:pt x="122" y="155"/>
                    <a:pt x="117" y="156"/>
                    <a:pt x="112" y="158"/>
                  </a:cubicBezTo>
                  <a:cubicBezTo>
                    <a:pt x="109" y="158"/>
                    <a:pt x="107" y="159"/>
                    <a:pt x="104" y="160"/>
                  </a:cubicBezTo>
                  <a:cubicBezTo>
                    <a:pt x="103" y="161"/>
                    <a:pt x="102" y="161"/>
                    <a:pt x="101" y="161"/>
                  </a:cubicBezTo>
                  <a:cubicBezTo>
                    <a:pt x="99" y="162"/>
                    <a:pt x="98" y="162"/>
                    <a:pt x="97" y="162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8" y="162"/>
                    <a:pt x="99" y="161"/>
                    <a:pt x="100" y="161"/>
                  </a:cubicBezTo>
                  <a:cubicBezTo>
                    <a:pt x="109" y="158"/>
                    <a:pt x="120" y="155"/>
                    <a:pt x="129" y="152"/>
                  </a:cubicBezTo>
                  <a:cubicBezTo>
                    <a:pt x="129" y="153"/>
                    <a:pt x="128" y="153"/>
                    <a:pt x="127" y="154"/>
                  </a:cubicBezTo>
                  <a:close/>
                  <a:moveTo>
                    <a:pt x="112" y="154"/>
                  </a:moveTo>
                  <a:cubicBezTo>
                    <a:pt x="108" y="155"/>
                    <a:pt x="105" y="156"/>
                    <a:pt x="101" y="156"/>
                  </a:cubicBezTo>
                  <a:cubicBezTo>
                    <a:pt x="99" y="157"/>
                    <a:pt x="98" y="157"/>
                    <a:pt x="97" y="157"/>
                  </a:cubicBezTo>
                  <a:cubicBezTo>
                    <a:pt x="95" y="158"/>
                    <a:pt x="87" y="160"/>
                    <a:pt x="93" y="158"/>
                  </a:cubicBezTo>
                  <a:cubicBezTo>
                    <a:pt x="108" y="153"/>
                    <a:pt x="123" y="149"/>
                    <a:pt x="138" y="143"/>
                  </a:cubicBezTo>
                  <a:cubicBezTo>
                    <a:pt x="135" y="146"/>
                    <a:pt x="133" y="148"/>
                    <a:pt x="131" y="151"/>
                  </a:cubicBezTo>
                  <a:cubicBezTo>
                    <a:pt x="125" y="152"/>
                    <a:pt x="118" y="153"/>
                    <a:pt x="112" y="154"/>
                  </a:cubicBezTo>
                  <a:close/>
                  <a:moveTo>
                    <a:pt x="139" y="142"/>
                  </a:moveTo>
                  <a:cubicBezTo>
                    <a:pt x="129" y="145"/>
                    <a:pt x="118" y="147"/>
                    <a:pt x="108" y="149"/>
                  </a:cubicBezTo>
                  <a:cubicBezTo>
                    <a:pt x="102" y="150"/>
                    <a:pt x="97" y="151"/>
                    <a:pt x="92" y="152"/>
                  </a:cubicBezTo>
                  <a:cubicBezTo>
                    <a:pt x="89" y="153"/>
                    <a:pt x="86" y="153"/>
                    <a:pt x="83" y="153"/>
                  </a:cubicBezTo>
                  <a:cubicBezTo>
                    <a:pt x="79" y="154"/>
                    <a:pt x="87" y="152"/>
                    <a:pt x="87" y="152"/>
                  </a:cubicBezTo>
                  <a:cubicBezTo>
                    <a:pt x="98" y="150"/>
                    <a:pt x="108" y="145"/>
                    <a:pt x="118" y="143"/>
                  </a:cubicBezTo>
                  <a:cubicBezTo>
                    <a:pt x="127" y="142"/>
                    <a:pt x="136" y="140"/>
                    <a:pt x="144" y="136"/>
                  </a:cubicBezTo>
                  <a:cubicBezTo>
                    <a:pt x="143" y="138"/>
                    <a:pt x="141" y="140"/>
                    <a:pt x="139" y="142"/>
                  </a:cubicBezTo>
                  <a:close/>
                  <a:moveTo>
                    <a:pt x="146" y="135"/>
                  </a:moveTo>
                  <a:cubicBezTo>
                    <a:pt x="146" y="135"/>
                    <a:pt x="146" y="134"/>
                    <a:pt x="145" y="135"/>
                  </a:cubicBezTo>
                  <a:cubicBezTo>
                    <a:pt x="133" y="138"/>
                    <a:pt x="120" y="140"/>
                    <a:pt x="108" y="143"/>
                  </a:cubicBezTo>
                  <a:cubicBezTo>
                    <a:pt x="101" y="145"/>
                    <a:pt x="94" y="146"/>
                    <a:pt x="87" y="147"/>
                  </a:cubicBezTo>
                  <a:cubicBezTo>
                    <a:pt x="83" y="148"/>
                    <a:pt x="79" y="149"/>
                    <a:pt x="76" y="149"/>
                  </a:cubicBezTo>
                  <a:cubicBezTo>
                    <a:pt x="75" y="149"/>
                    <a:pt x="70" y="150"/>
                    <a:pt x="75" y="148"/>
                  </a:cubicBezTo>
                  <a:cubicBezTo>
                    <a:pt x="76" y="148"/>
                    <a:pt x="77" y="148"/>
                    <a:pt x="79" y="148"/>
                  </a:cubicBezTo>
                  <a:cubicBezTo>
                    <a:pt x="92" y="145"/>
                    <a:pt x="105" y="141"/>
                    <a:pt x="118" y="138"/>
                  </a:cubicBezTo>
                  <a:cubicBezTo>
                    <a:pt x="129" y="134"/>
                    <a:pt x="141" y="133"/>
                    <a:pt x="152" y="128"/>
                  </a:cubicBezTo>
                  <a:cubicBezTo>
                    <a:pt x="150" y="130"/>
                    <a:pt x="148" y="132"/>
                    <a:pt x="146" y="135"/>
                  </a:cubicBezTo>
                  <a:close/>
                  <a:moveTo>
                    <a:pt x="153" y="126"/>
                  </a:moveTo>
                  <a:cubicBezTo>
                    <a:pt x="153" y="126"/>
                    <a:pt x="152" y="127"/>
                    <a:pt x="152" y="127"/>
                  </a:cubicBezTo>
                  <a:cubicBezTo>
                    <a:pt x="152" y="126"/>
                    <a:pt x="151" y="127"/>
                    <a:pt x="150" y="128"/>
                  </a:cubicBezTo>
                  <a:cubicBezTo>
                    <a:pt x="145" y="130"/>
                    <a:pt x="140" y="131"/>
                    <a:pt x="134" y="132"/>
                  </a:cubicBezTo>
                  <a:cubicBezTo>
                    <a:pt x="134" y="132"/>
                    <a:pt x="134" y="132"/>
                    <a:pt x="134" y="133"/>
                  </a:cubicBezTo>
                  <a:cubicBezTo>
                    <a:pt x="133" y="133"/>
                    <a:pt x="132" y="133"/>
                    <a:pt x="131" y="133"/>
                  </a:cubicBezTo>
                  <a:cubicBezTo>
                    <a:pt x="124" y="135"/>
                    <a:pt x="117" y="136"/>
                    <a:pt x="110" y="138"/>
                  </a:cubicBezTo>
                  <a:cubicBezTo>
                    <a:pt x="101" y="140"/>
                    <a:pt x="93" y="141"/>
                    <a:pt x="85" y="142"/>
                  </a:cubicBezTo>
                  <a:cubicBezTo>
                    <a:pt x="81" y="143"/>
                    <a:pt x="77" y="143"/>
                    <a:pt x="73" y="144"/>
                  </a:cubicBezTo>
                  <a:cubicBezTo>
                    <a:pt x="73" y="144"/>
                    <a:pt x="72" y="144"/>
                    <a:pt x="72" y="145"/>
                  </a:cubicBezTo>
                  <a:cubicBezTo>
                    <a:pt x="86" y="140"/>
                    <a:pt x="101" y="135"/>
                    <a:pt x="116" y="131"/>
                  </a:cubicBezTo>
                  <a:cubicBezTo>
                    <a:pt x="122" y="129"/>
                    <a:pt x="129" y="127"/>
                    <a:pt x="135" y="125"/>
                  </a:cubicBezTo>
                  <a:cubicBezTo>
                    <a:pt x="140" y="123"/>
                    <a:pt x="145" y="122"/>
                    <a:pt x="149" y="121"/>
                  </a:cubicBezTo>
                  <a:cubicBezTo>
                    <a:pt x="153" y="120"/>
                    <a:pt x="156" y="119"/>
                    <a:pt x="160" y="118"/>
                  </a:cubicBezTo>
                  <a:cubicBezTo>
                    <a:pt x="160" y="118"/>
                    <a:pt x="161" y="118"/>
                    <a:pt x="161" y="118"/>
                  </a:cubicBezTo>
                  <a:cubicBezTo>
                    <a:pt x="158" y="121"/>
                    <a:pt x="156" y="123"/>
                    <a:pt x="153" y="126"/>
                  </a:cubicBezTo>
                  <a:close/>
                  <a:moveTo>
                    <a:pt x="162" y="116"/>
                  </a:moveTo>
                  <a:cubicBezTo>
                    <a:pt x="157" y="118"/>
                    <a:pt x="152" y="119"/>
                    <a:pt x="147" y="121"/>
                  </a:cubicBezTo>
                  <a:cubicBezTo>
                    <a:pt x="145" y="121"/>
                    <a:pt x="143" y="122"/>
                    <a:pt x="141" y="122"/>
                  </a:cubicBezTo>
                  <a:cubicBezTo>
                    <a:pt x="139" y="123"/>
                    <a:pt x="138" y="123"/>
                    <a:pt x="136" y="124"/>
                  </a:cubicBezTo>
                  <a:cubicBezTo>
                    <a:pt x="127" y="126"/>
                    <a:pt x="118" y="128"/>
                    <a:pt x="109" y="130"/>
                  </a:cubicBezTo>
                  <a:cubicBezTo>
                    <a:pt x="100" y="133"/>
                    <a:pt x="90" y="135"/>
                    <a:pt x="81" y="137"/>
                  </a:cubicBezTo>
                  <a:cubicBezTo>
                    <a:pt x="77" y="138"/>
                    <a:pt x="73" y="139"/>
                    <a:pt x="68" y="140"/>
                  </a:cubicBezTo>
                  <a:cubicBezTo>
                    <a:pt x="66" y="141"/>
                    <a:pt x="63" y="141"/>
                    <a:pt x="61" y="142"/>
                  </a:cubicBezTo>
                  <a:cubicBezTo>
                    <a:pt x="56" y="142"/>
                    <a:pt x="63" y="141"/>
                    <a:pt x="64" y="140"/>
                  </a:cubicBezTo>
                  <a:cubicBezTo>
                    <a:pt x="82" y="135"/>
                    <a:pt x="101" y="130"/>
                    <a:pt x="119" y="125"/>
                  </a:cubicBezTo>
                  <a:cubicBezTo>
                    <a:pt x="128" y="122"/>
                    <a:pt x="138" y="120"/>
                    <a:pt x="147" y="117"/>
                  </a:cubicBezTo>
                  <a:cubicBezTo>
                    <a:pt x="154" y="115"/>
                    <a:pt x="161" y="113"/>
                    <a:pt x="167" y="110"/>
                  </a:cubicBezTo>
                  <a:cubicBezTo>
                    <a:pt x="167" y="110"/>
                    <a:pt x="168" y="110"/>
                    <a:pt x="168" y="110"/>
                  </a:cubicBezTo>
                  <a:cubicBezTo>
                    <a:pt x="166" y="112"/>
                    <a:pt x="164" y="114"/>
                    <a:pt x="162" y="116"/>
                  </a:cubicBezTo>
                  <a:close/>
                  <a:moveTo>
                    <a:pt x="79" y="138"/>
                  </a:moveTo>
                  <a:cubicBezTo>
                    <a:pt x="88" y="136"/>
                    <a:pt x="97" y="134"/>
                    <a:pt x="106" y="132"/>
                  </a:cubicBezTo>
                  <a:cubicBezTo>
                    <a:pt x="111" y="131"/>
                    <a:pt x="117" y="129"/>
                    <a:pt x="123" y="128"/>
                  </a:cubicBezTo>
                  <a:cubicBezTo>
                    <a:pt x="120" y="129"/>
                    <a:pt x="118" y="129"/>
                    <a:pt x="116" y="130"/>
                  </a:cubicBezTo>
                  <a:cubicBezTo>
                    <a:pt x="107" y="133"/>
                    <a:pt x="98" y="135"/>
                    <a:pt x="90" y="138"/>
                  </a:cubicBezTo>
                  <a:cubicBezTo>
                    <a:pt x="82" y="140"/>
                    <a:pt x="74" y="143"/>
                    <a:pt x="67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6"/>
                    <a:pt x="65" y="146"/>
                    <a:pt x="65" y="146"/>
                  </a:cubicBezTo>
                  <a:cubicBezTo>
                    <a:pt x="65" y="145"/>
                    <a:pt x="64" y="145"/>
                    <a:pt x="64" y="145"/>
                  </a:cubicBezTo>
                  <a:cubicBezTo>
                    <a:pt x="62" y="144"/>
                    <a:pt x="60" y="143"/>
                    <a:pt x="59" y="143"/>
                  </a:cubicBezTo>
                  <a:cubicBezTo>
                    <a:pt x="66" y="142"/>
                    <a:pt x="73" y="140"/>
                    <a:pt x="79" y="138"/>
                  </a:cubicBezTo>
                  <a:close/>
                  <a:moveTo>
                    <a:pt x="110" y="139"/>
                  </a:moveTo>
                  <a:cubicBezTo>
                    <a:pt x="112" y="138"/>
                    <a:pt x="114" y="138"/>
                    <a:pt x="116" y="137"/>
                  </a:cubicBezTo>
                  <a:cubicBezTo>
                    <a:pt x="114" y="138"/>
                    <a:pt x="112" y="138"/>
                    <a:pt x="110" y="139"/>
                  </a:cubicBezTo>
                  <a:cubicBezTo>
                    <a:pt x="102" y="141"/>
                    <a:pt x="95" y="142"/>
                    <a:pt x="87" y="144"/>
                  </a:cubicBezTo>
                  <a:cubicBezTo>
                    <a:pt x="84" y="145"/>
                    <a:pt x="81" y="146"/>
                    <a:pt x="78" y="147"/>
                  </a:cubicBezTo>
                  <a:cubicBezTo>
                    <a:pt x="76" y="147"/>
                    <a:pt x="74" y="148"/>
                    <a:pt x="72" y="149"/>
                  </a:cubicBezTo>
                  <a:cubicBezTo>
                    <a:pt x="70" y="148"/>
                    <a:pt x="68" y="147"/>
                    <a:pt x="66" y="146"/>
                  </a:cubicBezTo>
                  <a:cubicBezTo>
                    <a:pt x="81" y="143"/>
                    <a:pt x="95" y="142"/>
                    <a:pt x="110" y="139"/>
                  </a:cubicBezTo>
                  <a:close/>
                  <a:moveTo>
                    <a:pt x="108" y="144"/>
                  </a:moveTo>
                  <a:cubicBezTo>
                    <a:pt x="119" y="141"/>
                    <a:pt x="131" y="139"/>
                    <a:pt x="142" y="136"/>
                  </a:cubicBezTo>
                  <a:cubicBezTo>
                    <a:pt x="140" y="137"/>
                    <a:pt x="139" y="138"/>
                    <a:pt x="137" y="138"/>
                  </a:cubicBezTo>
                  <a:cubicBezTo>
                    <a:pt x="135" y="139"/>
                    <a:pt x="132" y="139"/>
                    <a:pt x="129" y="140"/>
                  </a:cubicBezTo>
                  <a:cubicBezTo>
                    <a:pt x="124" y="141"/>
                    <a:pt x="118" y="142"/>
                    <a:pt x="113" y="144"/>
                  </a:cubicBezTo>
                  <a:cubicBezTo>
                    <a:pt x="107" y="145"/>
                    <a:pt x="101" y="147"/>
                    <a:pt x="95" y="149"/>
                  </a:cubicBezTo>
                  <a:cubicBezTo>
                    <a:pt x="90" y="151"/>
                    <a:pt x="85" y="151"/>
                    <a:pt x="80" y="153"/>
                  </a:cubicBezTo>
                  <a:cubicBezTo>
                    <a:pt x="78" y="152"/>
                    <a:pt x="76" y="151"/>
                    <a:pt x="73" y="150"/>
                  </a:cubicBezTo>
                  <a:cubicBezTo>
                    <a:pt x="85" y="149"/>
                    <a:pt x="96" y="146"/>
                    <a:pt x="108" y="144"/>
                  </a:cubicBezTo>
                  <a:close/>
                  <a:moveTo>
                    <a:pt x="104" y="151"/>
                  </a:moveTo>
                  <a:cubicBezTo>
                    <a:pt x="114" y="149"/>
                    <a:pt x="124" y="146"/>
                    <a:pt x="134" y="144"/>
                  </a:cubicBezTo>
                  <a:cubicBezTo>
                    <a:pt x="134" y="144"/>
                    <a:pt x="135" y="144"/>
                    <a:pt x="135" y="144"/>
                  </a:cubicBezTo>
                  <a:cubicBezTo>
                    <a:pt x="134" y="144"/>
                    <a:pt x="133" y="144"/>
                    <a:pt x="132" y="145"/>
                  </a:cubicBezTo>
                  <a:cubicBezTo>
                    <a:pt x="127" y="147"/>
                    <a:pt x="122" y="148"/>
                    <a:pt x="118" y="150"/>
                  </a:cubicBezTo>
                  <a:cubicBezTo>
                    <a:pt x="113" y="151"/>
                    <a:pt x="108" y="153"/>
                    <a:pt x="103" y="154"/>
                  </a:cubicBezTo>
                  <a:cubicBezTo>
                    <a:pt x="99" y="155"/>
                    <a:pt x="94" y="156"/>
                    <a:pt x="90" y="158"/>
                  </a:cubicBezTo>
                  <a:cubicBezTo>
                    <a:pt x="87" y="157"/>
                    <a:pt x="85" y="155"/>
                    <a:pt x="82" y="154"/>
                  </a:cubicBezTo>
                  <a:cubicBezTo>
                    <a:pt x="89" y="154"/>
                    <a:pt x="97" y="152"/>
                    <a:pt x="104" y="151"/>
                  </a:cubicBezTo>
                  <a:close/>
                  <a:moveTo>
                    <a:pt x="107" y="156"/>
                  </a:moveTo>
                  <a:cubicBezTo>
                    <a:pt x="112" y="155"/>
                    <a:pt x="117" y="154"/>
                    <a:pt x="123" y="153"/>
                  </a:cubicBezTo>
                  <a:cubicBezTo>
                    <a:pt x="121" y="153"/>
                    <a:pt x="120" y="154"/>
                    <a:pt x="118" y="154"/>
                  </a:cubicBezTo>
                  <a:cubicBezTo>
                    <a:pt x="111" y="156"/>
                    <a:pt x="104" y="159"/>
                    <a:pt x="97" y="162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5" y="161"/>
                    <a:pt x="93" y="160"/>
                    <a:pt x="92" y="159"/>
                  </a:cubicBezTo>
                  <a:cubicBezTo>
                    <a:pt x="97" y="159"/>
                    <a:pt x="102" y="157"/>
                    <a:pt x="107" y="156"/>
                  </a:cubicBezTo>
                  <a:close/>
                  <a:moveTo>
                    <a:pt x="109" y="159"/>
                  </a:moveTo>
                  <a:cubicBezTo>
                    <a:pt x="114" y="158"/>
                    <a:pt x="119" y="157"/>
                    <a:pt x="124" y="156"/>
                  </a:cubicBezTo>
                  <a:cubicBezTo>
                    <a:pt x="129" y="154"/>
                    <a:pt x="121" y="157"/>
                    <a:pt x="121" y="157"/>
                  </a:cubicBezTo>
                  <a:cubicBezTo>
                    <a:pt x="119" y="158"/>
                    <a:pt x="116" y="159"/>
                    <a:pt x="113" y="160"/>
                  </a:cubicBezTo>
                  <a:cubicBezTo>
                    <a:pt x="110" y="161"/>
                    <a:pt x="106" y="162"/>
                    <a:pt x="103" y="164"/>
                  </a:cubicBezTo>
                  <a:cubicBezTo>
                    <a:pt x="102" y="164"/>
                    <a:pt x="102" y="164"/>
                    <a:pt x="102" y="164"/>
                  </a:cubicBezTo>
                  <a:cubicBezTo>
                    <a:pt x="101" y="164"/>
                    <a:pt x="100" y="163"/>
                    <a:pt x="98" y="162"/>
                  </a:cubicBezTo>
                  <a:cubicBezTo>
                    <a:pt x="102" y="162"/>
                    <a:pt x="106" y="161"/>
                    <a:pt x="109" y="159"/>
                  </a:cubicBezTo>
                  <a:close/>
                  <a:moveTo>
                    <a:pt x="110" y="164"/>
                  </a:moveTo>
                  <a:cubicBezTo>
                    <a:pt x="112" y="164"/>
                    <a:pt x="113" y="163"/>
                    <a:pt x="115" y="163"/>
                  </a:cubicBezTo>
                  <a:cubicBezTo>
                    <a:pt x="115" y="163"/>
                    <a:pt x="121" y="161"/>
                    <a:pt x="119" y="162"/>
                  </a:cubicBezTo>
                  <a:cubicBezTo>
                    <a:pt x="115" y="163"/>
                    <a:pt x="111" y="164"/>
                    <a:pt x="108" y="167"/>
                  </a:cubicBezTo>
                  <a:cubicBezTo>
                    <a:pt x="108" y="167"/>
                    <a:pt x="108" y="167"/>
                    <a:pt x="108" y="167"/>
                  </a:cubicBezTo>
                  <a:cubicBezTo>
                    <a:pt x="107" y="167"/>
                    <a:pt x="105" y="166"/>
                    <a:pt x="104" y="165"/>
                  </a:cubicBezTo>
                  <a:cubicBezTo>
                    <a:pt x="106" y="165"/>
                    <a:pt x="108" y="165"/>
                    <a:pt x="110" y="164"/>
                  </a:cubicBezTo>
                  <a:close/>
                  <a:moveTo>
                    <a:pt x="108" y="168"/>
                  </a:moveTo>
                  <a:cubicBezTo>
                    <a:pt x="108" y="168"/>
                    <a:pt x="113" y="167"/>
                    <a:pt x="113" y="168"/>
                  </a:cubicBezTo>
                  <a:cubicBezTo>
                    <a:pt x="113" y="169"/>
                    <a:pt x="112" y="169"/>
                    <a:pt x="112" y="170"/>
                  </a:cubicBezTo>
                  <a:cubicBezTo>
                    <a:pt x="111" y="169"/>
                    <a:pt x="110" y="168"/>
                    <a:pt x="108" y="168"/>
                  </a:cubicBezTo>
                  <a:cubicBezTo>
                    <a:pt x="108" y="168"/>
                    <a:pt x="108" y="168"/>
                    <a:pt x="108" y="168"/>
                  </a:cubicBezTo>
                  <a:close/>
                  <a:moveTo>
                    <a:pt x="169" y="108"/>
                  </a:moveTo>
                  <a:cubicBezTo>
                    <a:pt x="149" y="117"/>
                    <a:pt x="126" y="120"/>
                    <a:pt x="104" y="125"/>
                  </a:cubicBezTo>
                  <a:cubicBezTo>
                    <a:pt x="96" y="127"/>
                    <a:pt x="87" y="129"/>
                    <a:pt x="79" y="130"/>
                  </a:cubicBezTo>
                  <a:cubicBezTo>
                    <a:pt x="84" y="129"/>
                    <a:pt x="88" y="127"/>
                    <a:pt x="93" y="126"/>
                  </a:cubicBezTo>
                  <a:cubicBezTo>
                    <a:pt x="108" y="121"/>
                    <a:pt x="124" y="116"/>
                    <a:pt x="139" y="113"/>
                  </a:cubicBezTo>
                  <a:cubicBezTo>
                    <a:pt x="146" y="111"/>
                    <a:pt x="154" y="109"/>
                    <a:pt x="161" y="107"/>
                  </a:cubicBezTo>
                  <a:cubicBezTo>
                    <a:pt x="164" y="106"/>
                    <a:pt x="167" y="104"/>
                    <a:pt x="170" y="103"/>
                  </a:cubicBezTo>
                  <a:cubicBezTo>
                    <a:pt x="171" y="103"/>
                    <a:pt x="172" y="103"/>
                    <a:pt x="173" y="102"/>
                  </a:cubicBezTo>
                  <a:cubicBezTo>
                    <a:pt x="174" y="102"/>
                    <a:pt x="174" y="102"/>
                    <a:pt x="174" y="102"/>
                  </a:cubicBezTo>
                  <a:cubicBezTo>
                    <a:pt x="175" y="102"/>
                    <a:pt x="175" y="102"/>
                    <a:pt x="175" y="102"/>
                  </a:cubicBezTo>
                  <a:cubicBezTo>
                    <a:pt x="173" y="104"/>
                    <a:pt x="171" y="106"/>
                    <a:pt x="169" y="108"/>
                  </a:cubicBezTo>
                  <a:close/>
                  <a:moveTo>
                    <a:pt x="176" y="101"/>
                  </a:moveTo>
                  <a:cubicBezTo>
                    <a:pt x="176" y="101"/>
                    <a:pt x="176" y="101"/>
                    <a:pt x="176" y="101"/>
                  </a:cubicBezTo>
                  <a:cubicBezTo>
                    <a:pt x="174" y="101"/>
                    <a:pt x="172" y="102"/>
                    <a:pt x="170" y="103"/>
                  </a:cubicBezTo>
                  <a:cubicBezTo>
                    <a:pt x="169" y="103"/>
                    <a:pt x="168" y="103"/>
                    <a:pt x="167" y="103"/>
                  </a:cubicBezTo>
                  <a:cubicBezTo>
                    <a:pt x="151" y="107"/>
                    <a:pt x="135" y="109"/>
                    <a:pt x="119" y="113"/>
                  </a:cubicBezTo>
                  <a:cubicBezTo>
                    <a:pt x="104" y="117"/>
                    <a:pt x="88" y="122"/>
                    <a:pt x="73" y="127"/>
                  </a:cubicBezTo>
                  <a:cubicBezTo>
                    <a:pt x="68" y="128"/>
                    <a:pt x="63" y="129"/>
                    <a:pt x="57" y="130"/>
                  </a:cubicBezTo>
                  <a:cubicBezTo>
                    <a:pt x="73" y="125"/>
                    <a:pt x="88" y="121"/>
                    <a:pt x="103" y="116"/>
                  </a:cubicBezTo>
                  <a:cubicBezTo>
                    <a:pt x="118" y="112"/>
                    <a:pt x="134" y="109"/>
                    <a:pt x="150" y="105"/>
                  </a:cubicBezTo>
                  <a:cubicBezTo>
                    <a:pt x="159" y="103"/>
                    <a:pt x="168" y="101"/>
                    <a:pt x="176" y="99"/>
                  </a:cubicBezTo>
                  <a:cubicBezTo>
                    <a:pt x="177" y="99"/>
                    <a:pt x="178" y="98"/>
                    <a:pt x="178" y="98"/>
                  </a:cubicBezTo>
                  <a:cubicBezTo>
                    <a:pt x="178" y="98"/>
                    <a:pt x="179" y="98"/>
                    <a:pt x="179" y="98"/>
                  </a:cubicBezTo>
                  <a:cubicBezTo>
                    <a:pt x="178" y="99"/>
                    <a:pt x="177" y="100"/>
                    <a:pt x="176" y="101"/>
                  </a:cubicBezTo>
                  <a:close/>
                  <a:moveTo>
                    <a:pt x="180" y="97"/>
                  </a:moveTo>
                  <a:cubicBezTo>
                    <a:pt x="180" y="97"/>
                    <a:pt x="180" y="97"/>
                    <a:pt x="180" y="97"/>
                  </a:cubicBezTo>
                  <a:cubicBezTo>
                    <a:pt x="164" y="101"/>
                    <a:pt x="149" y="104"/>
                    <a:pt x="133" y="107"/>
                  </a:cubicBezTo>
                  <a:cubicBezTo>
                    <a:pt x="117" y="110"/>
                    <a:pt x="102" y="114"/>
                    <a:pt x="86" y="118"/>
                  </a:cubicBezTo>
                  <a:cubicBezTo>
                    <a:pt x="71" y="122"/>
                    <a:pt x="55" y="127"/>
                    <a:pt x="40" y="130"/>
                  </a:cubicBezTo>
                  <a:cubicBezTo>
                    <a:pt x="39" y="130"/>
                    <a:pt x="38" y="130"/>
                    <a:pt x="38" y="130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38" y="130"/>
                    <a:pt x="39" y="130"/>
                    <a:pt x="40" y="129"/>
                  </a:cubicBezTo>
                  <a:cubicBezTo>
                    <a:pt x="43" y="128"/>
                    <a:pt x="47" y="127"/>
                    <a:pt x="50" y="126"/>
                  </a:cubicBezTo>
                  <a:cubicBezTo>
                    <a:pt x="59" y="123"/>
                    <a:pt x="67" y="121"/>
                    <a:pt x="75" y="119"/>
                  </a:cubicBezTo>
                  <a:cubicBezTo>
                    <a:pt x="91" y="115"/>
                    <a:pt x="106" y="110"/>
                    <a:pt x="122" y="107"/>
                  </a:cubicBezTo>
                  <a:cubicBezTo>
                    <a:pt x="138" y="104"/>
                    <a:pt x="154" y="101"/>
                    <a:pt x="169" y="96"/>
                  </a:cubicBezTo>
                  <a:cubicBezTo>
                    <a:pt x="173" y="95"/>
                    <a:pt x="177" y="93"/>
                    <a:pt x="180" y="92"/>
                  </a:cubicBezTo>
                  <a:cubicBezTo>
                    <a:pt x="180" y="92"/>
                    <a:pt x="181" y="92"/>
                    <a:pt x="181" y="92"/>
                  </a:cubicBezTo>
                  <a:cubicBezTo>
                    <a:pt x="183" y="91"/>
                    <a:pt x="184" y="91"/>
                    <a:pt x="186" y="90"/>
                  </a:cubicBezTo>
                  <a:cubicBezTo>
                    <a:pt x="184" y="92"/>
                    <a:pt x="182" y="95"/>
                    <a:pt x="180" y="97"/>
                  </a:cubicBezTo>
                  <a:close/>
                  <a:moveTo>
                    <a:pt x="113" y="108"/>
                  </a:moveTo>
                  <a:cubicBezTo>
                    <a:pt x="124" y="105"/>
                    <a:pt x="135" y="102"/>
                    <a:pt x="146" y="100"/>
                  </a:cubicBezTo>
                  <a:cubicBezTo>
                    <a:pt x="151" y="99"/>
                    <a:pt x="156" y="98"/>
                    <a:pt x="161" y="97"/>
                  </a:cubicBezTo>
                  <a:cubicBezTo>
                    <a:pt x="158" y="98"/>
                    <a:pt x="154" y="99"/>
                    <a:pt x="150" y="100"/>
                  </a:cubicBezTo>
                  <a:cubicBezTo>
                    <a:pt x="138" y="103"/>
                    <a:pt x="126" y="105"/>
                    <a:pt x="113" y="108"/>
                  </a:cubicBezTo>
                  <a:close/>
                  <a:moveTo>
                    <a:pt x="187" y="89"/>
                  </a:moveTo>
                  <a:cubicBezTo>
                    <a:pt x="187" y="89"/>
                    <a:pt x="187" y="89"/>
                    <a:pt x="187" y="89"/>
                  </a:cubicBezTo>
                  <a:cubicBezTo>
                    <a:pt x="185" y="89"/>
                    <a:pt x="184" y="90"/>
                    <a:pt x="182" y="90"/>
                  </a:cubicBezTo>
                  <a:cubicBezTo>
                    <a:pt x="182" y="90"/>
                    <a:pt x="182" y="90"/>
                    <a:pt x="181" y="91"/>
                  </a:cubicBezTo>
                  <a:cubicBezTo>
                    <a:pt x="173" y="93"/>
                    <a:pt x="166" y="96"/>
                    <a:pt x="157" y="97"/>
                  </a:cubicBezTo>
                  <a:cubicBezTo>
                    <a:pt x="141" y="101"/>
                    <a:pt x="126" y="104"/>
                    <a:pt x="110" y="108"/>
                  </a:cubicBezTo>
                  <a:cubicBezTo>
                    <a:pt x="100" y="111"/>
                    <a:pt x="90" y="113"/>
                    <a:pt x="80" y="116"/>
                  </a:cubicBezTo>
                  <a:cubicBezTo>
                    <a:pt x="69" y="119"/>
                    <a:pt x="59" y="121"/>
                    <a:pt x="48" y="123"/>
                  </a:cubicBezTo>
                  <a:cubicBezTo>
                    <a:pt x="43" y="124"/>
                    <a:pt x="38" y="125"/>
                    <a:pt x="33" y="126"/>
                  </a:cubicBezTo>
                  <a:cubicBezTo>
                    <a:pt x="32" y="126"/>
                    <a:pt x="25" y="128"/>
                    <a:pt x="30" y="126"/>
                  </a:cubicBezTo>
                  <a:cubicBezTo>
                    <a:pt x="32" y="125"/>
                    <a:pt x="34" y="125"/>
                    <a:pt x="37" y="124"/>
                  </a:cubicBezTo>
                  <a:cubicBezTo>
                    <a:pt x="47" y="121"/>
                    <a:pt x="58" y="118"/>
                    <a:pt x="69" y="115"/>
                  </a:cubicBezTo>
                  <a:cubicBezTo>
                    <a:pt x="90" y="110"/>
                    <a:pt x="111" y="105"/>
                    <a:pt x="132" y="100"/>
                  </a:cubicBezTo>
                  <a:cubicBezTo>
                    <a:pt x="143" y="97"/>
                    <a:pt x="154" y="95"/>
                    <a:pt x="165" y="92"/>
                  </a:cubicBezTo>
                  <a:cubicBezTo>
                    <a:pt x="175" y="89"/>
                    <a:pt x="184" y="85"/>
                    <a:pt x="194" y="81"/>
                  </a:cubicBezTo>
                  <a:cubicBezTo>
                    <a:pt x="192" y="84"/>
                    <a:pt x="189" y="86"/>
                    <a:pt x="187" y="89"/>
                  </a:cubicBezTo>
                  <a:close/>
                  <a:moveTo>
                    <a:pt x="64" y="111"/>
                  </a:moveTo>
                  <a:cubicBezTo>
                    <a:pt x="57" y="113"/>
                    <a:pt x="49" y="115"/>
                    <a:pt x="42" y="117"/>
                  </a:cubicBezTo>
                  <a:cubicBezTo>
                    <a:pt x="35" y="119"/>
                    <a:pt x="28" y="120"/>
                    <a:pt x="21" y="123"/>
                  </a:cubicBezTo>
                  <a:cubicBezTo>
                    <a:pt x="20" y="123"/>
                    <a:pt x="20" y="123"/>
                    <a:pt x="19" y="123"/>
                  </a:cubicBezTo>
                  <a:cubicBezTo>
                    <a:pt x="17" y="122"/>
                    <a:pt x="15" y="121"/>
                    <a:pt x="13" y="120"/>
                  </a:cubicBezTo>
                  <a:cubicBezTo>
                    <a:pt x="19" y="119"/>
                    <a:pt x="25" y="118"/>
                    <a:pt x="30" y="116"/>
                  </a:cubicBezTo>
                  <a:cubicBezTo>
                    <a:pt x="38" y="113"/>
                    <a:pt x="46" y="111"/>
                    <a:pt x="54" y="109"/>
                  </a:cubicBezTo>
                  <a:cubicBezTo>
                    <a:pt x="69" y="106"/>
                    <a:pt x="83" y="104"/>
                    <a:pt x="98" y="101"/>
                  </a:cubicBezTo>
                  <a:cubicBezTo>
                    <a:pt x="87" y="104"/>
                    <a:pt x="75" y="108"/>
                    <a:pt x="64" y="111"/>
                  </a:cubicBezTo>
                  <a:close/>
                  <a:moveTo>
                    <a:pt x="61" y="147"/>
                  </a:moveTo>
                  <a:cubicBezTo>
                    <a:pt x="72" y="152"/>
                    <a:pt x="83" y="157"/>
                    <a:pt x="93" y="163"/>
                  </a:cubicBezTo>
                  <a:cubicBezTo>
                    <a:pt x="99" y="165"/>
                    <a:pt x="105" y="168"/>
                    <a:pt x="110" y="172"/>
                  </a:cubicBezTo>
                  <a:cubicBezTo>
                    <a:pt x="110" y="173"/>
                    <a:pt x="110" y="173"/>
                    <a:pt x="110" y="174"/>
                  </a:cubicBezTo>
                  <a:cubicBezTo>
                    <a:pt x="103" y="172"/>
                    <a:pt x="98" y="168"/>
                    <a:pt x="92" y="165"/>
                  </a:cubicBezTo>
                  <a:cubicBezTo>
                    <a:pt x="81" y="160"/>
                    <a:pt x="71" y="155"/>
                    <a:pt x="61" y="150"/>
                  </a:cubicBezTo>
                  <a:cubicBezTo>
                    <a:pt x="54" y="146"/>
                    <a:pt x="47" y="143"/>
                    <a:pt x="40" y="140"/>
                  </a:cubicBezTo>
                  <a:cubicBezTo>
                    <a:pt x="31" y="135"/>
                    <a:pt x="21" y="128"/>
                    <a:pt x="11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1" y="124"/>
                    <a:pt x="12" y="123"/>
                    <a:pt x="12" y="122"/>
                  </a:cubicBezTo>
                  <a:cubicBezTo>
                    <a:pt x="28" y="131"/>
                    <a:pt x="45" y="139"/>
                    <a:pt x="61" y="147"/>
                  </a:cubicBezTo>
                  <a:close/>
                  <a:moveTo>
                    <a:pt x="209" y="65"/>
                  </a:moveTo>
                  <a:cubicBezTo>
                    <a:pt x="209" y="65"/>
                    <a:pt x="209" y="65"/>
                    <a:pt x="208" y="66"/>
                  </a:cubicBezTo>
                  <a:cubicBezTo>
                    <a:pt x="193" y="68"/>
                    <a:pt x="177" y="72"/>
                    <a:pt x="161" y="75"/>
                  </a:cubicBezTo>
                  <a:cubicBezTo>
                    <a:pt x="145" y="78"/>
                    <a:pt x="129" y="81"/>
                    <a:pt x="113" y="85"/>
                  </a:cubicBezTo>
                  <a:cubicBezTo>
                    <a:pt x="97" y="88"/>
                    <a:pt x="81" y="93"/>
                    <a:pt x="65" y="97"/>
                  </a:cubicBezTo>
                  <a:cubicBezTo>
                    <a:pt x="57" y="99"/>
                    <a:pt x="50" y="102"/>
                    <a:pt x="42" y="104"/>
                  </a:cubicBezTo>
                  <a:cubicBezTo>
                    <a:pt x="39" y="105"/>
                    <a:pt x="37" y="105"/>
                    <a:pt x="34" y="106"/>
                  </a:cubicBezTo>
                  <a:cubicBezTo>
                    <a:pt x="44" y="103"/>
                    <a:pt x="54" y="99"/>
                    <a:pt x="64" y="96"/>
                  </a:cubicBezTo>
                  <a:cubicBezTo>
                    <a:pt x="80" y="91"/>
                    <a:pt x="95" y="87"/>
                    <a:pt x="111" y="83"/>
                  </a:cubicBezTo>
                  <a:cubicBezTo>
                    <a:pt x="126" y="79"/>
                    <a:pt x="142" y="76"/>
                    <a:pt x="158" y="73"/>
                  </a:cubicBezTo>
                  <a:cubicBezTo>
                    <a:pt x="173" y="70"/>
                    <a:pt x="188" y="68"/>
                    <a:pt x="202" y="64"/>
                  </a:cubicBezTo>
                  <a:cubicBezTo>
                    <a:pt x="206" y="63"/>
                    <a:pt x="210" y="62"/>
                    <a:pt x="213" y="60"/>
                  </a:cubicBezTo>
                  <a:cubicBezTo>
                    <a:pt x="212" y="62"/>
                    <a:pt x="210" y="63"/>
                    <a:pt x="209" y="65"/>
                  </a:cubicBezTo>
                  <a:close/>
                  <a:moveTo>
                    <a:pt x="201" y="74"/>
                  </a:moveTo>
                  <a:cubicBezTo>
                    <a:pt x="188" y="78"/>
                    <a:pt x="175" y="82"/>
                    <a:pt x="162" y="85"/>
                  </a:cubicBezTo>
                  <a:cubicBezTo>
                    <a:pt x="160" y="86"/>
                    <a:pt x="158" y="86"/>
                    <a:pt x="156" y="86"/>
                  </a:cubicBezTo>
                  <a:cubicBezTo>
                    <a:pt x="144" y="89"/>
                    <a:pt x="131" y="93"/>
                    <a:pt x="118" y="96"/>
                  </a:cubicBezTo>
                  <a:cubicBezTo>
                    <a:pt x="114" y="97"/>
                    <a:pt x="110" y="98"/>
                    <a:pt x="106" y="99"/>
                  </a:cubicBezTo>
                  <a:cubicBezTo>
                    <a:pt x="90" y="102"/>
                    <a:pt x="74" y="104"/>
                    <a:pt x="58" y="108"/>
                  </a:cubicBezTo>
                  <a:cubicBezTo>
                    <a:pt x="50" y="109"/>
                    <a:pt x="43" y="111"/>
                    <a:pt x="35" y="113"/>
                  </a:cubicBezTo>
                  <a:cubicBezTo>
                    <a:pt x="32" y="114"/>
                    <a:pt x="28" y="115"/>
                    <a:pt x="25" y="117"/>
                  </a:cubicBezTo>
                  <a:cubicBezTo>
                    <a:pt x="23" y="117"/>
                    <a:pt x="21" y="118"/>
                    <a:pt x="20" y="118"/>
                  </a:cubicBezTo>
                  <a:cubicBezTo>
                    <a:pt x="17" y="119"/>
                    <a:pt x="14" y="119"/>
                    <a:pt x="13" y="119"/>
                  </a:cubicBezTo>
                  <a:cubicBezTo>
                    <a:pt x="20" y="116"/>
                    <a:pt x="26" y="113"/>
                    <a:pt x="34" y="111"/>
                  </a:cubicBezTo>
                  <a:cubicBezTo>
                    <a:pt x="42" y="109"/>
                    <a:pt x="50" y="107"/>
                    <a:pt x="59" y="104"/>
                  </a:cubicBezTo>
                  <a:cubicBezTo>
                    <a:pt x="75" y="100"/>
                    <a:pt x="91" y="96"/>
                    <a:pt x="107" y="92"/>
                  </a:cubicBezTo>
                  <a:cubicBezTo>
                    <a:pt x="138" y="84"/>
                    <a:pt x="169" y="79"/>
                    <a:pt x="200" y="69"/>
                  </a:cubicBezTo>
                  <a:cubicBezTo>
                    <a:pt x="202" y="69"/>
                    <a:pt x="205" y="68"/>
                    <a:pt x="207" y="67"/>
                  </a:cubicBezTo>
                  <a:cubicBezTo>
                    <a:pt x="205" y="69"/>
                    <a:pt x="203" y="72"/>
                    <a:pt x="201" y="74"/>
                  </a:cubicBezTo>
                  <a:close/>
                  <a:moveTo>
                    <a:pt x="10" y="127"/>
                  </a:moveTo>
                  <a:cubicBezTo>
                    <a:pt x="10" y="127"/>
                    <a:pt x="10" y="127"/>
                    <a:pt x="10" y="127"/>
                  </a:cubicBezTo>
                  <a:cubicBezTo>
                    <a:pt x="21" y="131"/>
                    <a:pt x="30" y="137"/>
                    <a:pt x="40" y="142"/>
                  </a:cubicBezTo>
                  <a:cubicBezTo>
                    <a:pt x="46" y="146"/>
                    <a:pt x="53" y="149"/>
                    <a:pt x="60" y="152"/>
                  </a:cubicBezTo>
                  <a:cubicBezTo>
                    <a:pt x="71" y="157"/>
                    <a:pt x="81" y="163"/>
                    <a:pt x="91" y="168"/>
                  </a:cubicBezTo>
                  <a:cubicBezTo>
                    <a:pt x="97" y="171"/>
                    <a:pt x="103" y="174"/>
                    <a:pt x="109" y="176"/>
                  </a:cubicBezTo>
                  <a:cubicBezTo>
                    <a:pt x="109" y="177"/>
                    <a:pt x="108" y="178"/>
                    <a:pt x="108" y="180"/>
                  </a:cubicBezTo>
                  <a:cubicBezTo>
                    <a:pt x="91" y="171"/>
                    <a:pt x="73" y="163"/>
                    <a:pt x="56" y="155"/>
                  </a:cubicBezTo>
                  <a:cubicBezTo>
                    <a:pt x="40" y="147"/>
                    <a:pt x="24" y="140"/>
                    <a:pt x="9" y="131"/>
                  </a:cubicBezTo>
                  <a:cubicBezTo>
                    <a:pt x="9" y="129"/>
                    <a:pt x="10" y="128"/>
                    <a:pt x="10" y="127"/>
                  </a:cubicBezTo>
                  <a:close/>
                  <a:moveTo>
                    <a:pt x="112" y="176"/>
                  </a:moveTo>
                  <a:cubicBezTo>
                    <a:pt x="112" y="176"/>
                    <a:pt x="112" y="176"/>
                    <a:pt x="112" y="176"/>
                  </a:cubicBezTo>
                  <a:cubicBezTo>
                    <a:pt x="117" y="171"/>
                    <a:pt x="122" y="166"/>
                    <a:pt x="127" y="160"/>
                  </a:cubicBezTo>
                  <a:cubicBezTo>
                    <a:pt x="137" y="150"/>
                    <a:pt x="148" y="139"/>
                    <a:pt x="158" y="128"/>
                  </a:cubicBezTo>
                  <a:cubicBezTo>
                    <a:pt x="178" y="106"/>
                    <a:pt x="199" y="84"/>
                    <a:pt x="220" y="62"/>
                  </a:cubicBezTo>
                  <a:cubicBezTo>
                    <a:pt x="221" y="61"/>
                    <a:pt x="223" y="59"/>
                    <a:pt x="225" y="57"/>
                  </a:cubicBezTo>
                  <a:cubicBezTo>
                    <a:pt x="225" y="58"/>
                    <a:pt x="225" y="59"/>
                    <a:pt x="225" y="60"/>
                  </a:cubicBezTo>
                  <a:cubicBezTo>
                    <a:pt x="225" y="60"/>
                    <a:pt x="225" y="60"/>
                    <a:pt x="225" y="60"/>
                  </a:cubicBezTo>
                  <a:cubicBezTo>
                    <a:pt x="216" y="68"/>
                    <a:pt x="208" y="77"/>
                    <a:pt x="200" y="86"/>
                  </a:cubicBezTo>
                  <a:cubicBezTo>
                    <a:pt x="191" y="95"/>
                    <a:pt x="183" y="104"/>
                    <a:pt x="175" y="113"/>
                  </a:cubicBezTo>
                  <a:cubicBezTo>
                    <a:pt x="156" y="132"/>
                    <a:pt x="137" y="152"/>
                    <a:pt x="118" y="172"/>
                  </a:cubicBezTo>
                  <a:cubicBezTo>
                    <a:pt x="115" y="175"/>
                    <a:pt x="113" y="177"/>
                    <a:pt x="110" y="180"/>
                  </a:cubicBezTo>
                  <a:cubicBezTo>
                    <a:pt x="111" y="179"/>
                    <a:pt x="111" y="177"/>
                    <a:pt x="112" y="176"/>
                  </a:cubicBezTo>
                  <a:close/>
                  <a:moveTo>
                    <a:pt x="28" y="102"/>
                  </a:moveTo>
                  <a:cubicBezTo>
                    <a:pt x="59" y="94"/>
                    <a:pt x="91" y="84"/>
                    <a:pt x="123" y="78"/>
                  </a:cubicBezTo>
                  <a:cubicBezTo>
                    <a:pt x="140" y="74"/>
                    <a:pt x="156" y="71"/>
                    <a:pt x="173" y="68"/>
                  </a:cubicBezTo>
                  <a:cubicBezTo>
                    <a:pt x="181" y="67"/>
                    <a:pt x="188" y="65"/>
                    <a:pt x="196" y="64"/>
                  </a:cubicBezTo>
                  <a:cubicBezTo>
                    <a:pt x="200" y="63"/>
                    <a:pt x="204" y="62"/>
                    <a:pt x="208" y="61"/>
                  </a:cubicBezTo>
                  <a:cubicBezTo>
                    <a:pt x="209" y="61"/>
                    <a:pt x="210" y="61"/>
                    <a:pt x="211" y="61"/>
                  </a:cubicBezTo>
                  <a:cubicBezTo>
                    <a:pt x="210" y="61"/>
                    <a:pt x="210" y="61"/>
                    <a:pt x="210" y="61"/>
                  </a:cubicBezTo>
                  <a:cubicBezTo>
                    <a:pt x="209" y="61"/>
                    <a:pt x="208" y="62"/>
                    <a:pt x="207" y="62"/>
                  </a:cubicBezTo>
                  <a:cubicBezTo>
                    <a:pt x="193" y="67"/>
                    <a:pt x="178" y="68"/>
                    <a:pt x="164" y="71"/>
                  </a:cubicBezTo>
                  <a:cubicBezTo>
                    <a:pt x="148" y="74"/>
                    <a:pt x="132" y="77"/>
                    <a:pt x="116" y="81"/>
                  </a:cubicBezTo>
                  <a:cubicBezTo>
                    <a:pt x="85" y="89"/>
                    <a:pt x="54" y="98"/>
                    <a:pt x="24" y="109"/>
                  </a:cubicBezTo>
                  <a:cubicBezTo>
                    <a:pt x="23" y="109"/>
                    <a:pt x="22" y="109"/>
                    <a:pt x="21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3" y="107"/>
                    <a:pt x="25" y="105"/>
                    <a:pt x="28" y="102"/>
                  </a:cubicBezTo>
                  <a:close/>
                  <a:moveTo>
                    <a:pt x="20" y="111"/>
                  </a:moveTo>
                  <a:cubicBezTo>
                    <a:pt x="51" y="102"/>
                    <a:pt x="82" y="93"/>
                    <a:pt x="113" y="85"/>
                  </a:cubicBezTo>
                  <a:cubicBezTo>
                    <a:pt x="129" y="82"/>
                    <a:pt x="145" y="79"/>
                    <a:pt x="162" y="75"/>
                  </a:cubicBezTo>
                  <a:cubicBezTo>
                    <a:pt x="169" y="74"/>
                    <a:pt x="177" y="72"/>
                    <a:pt x="185" y="71"/>
                  </a:cubicBezTo>
                  <a:cubicBezTo>
                    <a:pt x="192" y="69"/>
                    <a:pt x="201" y="68"/>
                    <a:pt x="207" y="66"/>
                  </a:cubicBezTo>
                  <a:cubicBezTo>
                    <a:pt x="177" y="76"/>
                    <a:pt x="145" y="81"/>
                    <a:pt x="114" y="89"/>
                  </a:cubicBezTo>
                  <a:cubicBezTo>
                    <a:pt x="98" y="93"/>
                    <a:pt x="82" y="97"/>
                    <a:pt x="66" y="101"/>
                  </a:cubicBezTo>
                  <a:cubicBezTo>
                    <a:pt x="51" y="105"/>
                    <a:pt x="35" y="109"/>
                    <a:pt x="21" y="115"/>
                  </a:cubicBezTo>
                  <a:cubicBezTo>
                    <a:pt x="19" y="116"/>
                    <a:pt x="16" y="117"/>
                    <a:pt x="14" y="118"/>
                  </a:cubicBezTo>
                  <a:cubicBezTo>
                    <a:pt x="16" y="116"/>
                    <a:pt x="18" y="113"/>
                    <a:pt x="20" y="111"/>
                  </a:cubicBezTo>
                  <a:close/>
                  <a:moveTo>
                    <a:pt x="109" y="186"/>
                  </a:moveTo>
                  <a:cubicBezTo>
                    <a:pt x="109" y="186"/>
                    <a:pt x="109" y="185"/>
                    <a:pt x="110" y="184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45" y="146"/>
                    <a:pt x="181" y="110"/>
                    <a:pt x="216" y="73"/>
                  </a:cubicBezTo>
                  <a:cubicBezTo>
                    <a:pt x="219" y="69"/>
                    <a:pt x="222" y="66"/>
                    <a:pt x="226" y="62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2" y="66"/>
                    <a:pt x="219" y="70"/>
                    <a:pt x="216" y="73"/>
                  </a:cubicBezTo>
                  <a:cubicBezTo>
                    <a:pt x="210" y="80"/>
                    <a:pt x="204" y="86"/>
                    <a:pt x="198" y="93"/>
                  </a:cubicBezTo>
                  <a:cubicBezTo>
                    <a:pt x="189" y="102"/>
                    <a:pt x="181" y="112"/>
                    <a:pt x="172" y="121"/>
                  </a:cubicBezTo>
                  <a:cubicBezTo>
                    <a:pt x="151" y="143"/>
                    <a:pt x="130" y="164"/>
                    <a:pt x="110" y="186"/>
                  </a:cubicBezTo>
                  <a:cubicBezTo>
                    <a:pt x="110" y="186"/>
                    <a:pt x="110" y="186"/>
                    <a:pt x="109" y="186"/>
                  </a:cubicBezTo>
                  <a:close/>
                  <a:moveTo>
                    <a:pt x="9" y="123"/>
                  </a:moveTo>
                  <a:cubicBezTo>
                    <a:pt x="7" y="127"/>
                    <a:pt x="6" y="132"/>
                    <a:pt x="6" y="136"/>
                  </a:cubicBezTo>
                  <a:cubicBezTo>
                    <a:pt x="5" y="132"/>
                    <a:pt x="6" y="127"/>
                    <a:pt x="9" y="123"/>
                  </a:cubicBezTo>
                  <a:close/>
                  <a:moveTo>
                    <a:pt x="28" y="153"/>
                  </a:moveTo>
                  <a:cubicBezTo>
                    <a:pt x="23" y="150"/>
                    <a:pt x="16" y="147"/>
                    <a:pt x="11" y="144"/>
                  </a:cubicBezTo>
                  <a:cubicBezTo>
                    <a:pt x="11" y="144"/>
                    <a:pt x="11" y="143"/>
                    <a:pt x="11" y="143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15" y="145"/>
                    <a:pt x="19" y="147"/>
                    <a:pt x="23" y="149"/>
                  </a:cubicBezTo>
                  <a:cubicBezTo>
                    <a:pt x="34" y="154"/>
                    <a:pt x="45" y="159"/>
                    <a:pt x="56" y="165"/>
                  </a:cubicBezTo>
                  <a:cubicBezTo>
                    <a:pt x="67" y="170"/>
                    <a:pt x="78" y="175"/>
                    <a:pt x="90" y="181"/>
                  </a:cubicBezTo>
                  <a:cubicBezTo>
                    <a:pt x="95" y="183"/>
                    <a:pt x="102" y="186"/>
                    <a:pt x="107" y="189"/>
                  </a:cubicBezTo>
                  <a:cubicBezTo>
                    <a:pt x="107" y="189"/>
                    <a:pt x="107" y="189"/>
                    <a:pt x="107" y="190"/>
                  </a:cubicBezTo>
                  <a:cubicBezTo>
                    <a:pt x="108" y="191"/>
                    <a:pt x="108" y="192"/>
                    <a:pt x="109" y="193"/>
                  </a:cubicBezTo>
                  <a:cubicBezTo>
                    <a:pt x="92" y="186"/>
                    <a:pt x="77" y="178"/>
                    <a:pt x="61" y="170"/>
                  </a:cubicBezTo>
                  <a:cubicBezTo>
                    <a:pt x="50" y="164"/>
                    <a:pt x="39" y="159"/>
                    <a:pt x="28" y="153"/>
                  </a:cubicBezTo>
                  <a:close/>
                  <a:moveTo>
                    <a:pt x="216" y="83"/>
                  </a:moveTo>
                  <a:cubicBezTo>
                    <a:pt x="206" y="94"/>
                    <a:pt x="195" y="105"/>
                    <a:pt x="185" y="117"/>
                  </a:cubicBezTo>
                  <a:cubicBezTo>
                    <a:pt x="163" y="139"/>
                    <a:pt x="142" y="162"/>
                    <a:pt x="120" y="185"/>
                  </a:cubicBezTo>
                  <a:cubicBezTo>
                    <a:pt x="117" y="187"/>
                    <a:pt x="115" y="190"/>
                    <a:pt x="112" y="193"/>
                  </a:cubicBezTo>
                  <a:cubicBezTo>
                    <a:pt x="111" y="192"/>
                    <a:pt x="110" y="191"/>
                    <a:pt x="110" y="189"/>
                  </a:cubicBezTo>
                  <a:cubicBezTo>
                    <a:pt x="110" y="189"/>
                    <a:pt x="110" y="189"/>
                    <a:pt x="110" y="189"/>
                  </a:cubicBezTo>
                  <a:cubicBezTo>
                    <a:pt x="118" y="180"/>
                    <a:pt x="126" y="172"/>
                    <a:pt x="134" y="164"/>
                  </a:cubicBezTo>
                  <a:cubicBezTo>
                    <a:pt x="146" y="152"/>
                    <a:pt x="158" y="139"/>
                    <a:pt x="170" y="126"/>
                  </a:cubicBezTo>
                  <a:cubicBezTo>
                    <a:pt x="189" y="107"/>
                    <a:pt x="207" y="85"/>
                    <a:pt x="227" y="66"/>
                  </a:cubicBezTo>
                  <a:cubicBezTo>
                    <a:pt x="227" y="66"/>
                    <a:pt x="227" y="66"/>
                    <a:pt x="227" y="65"/>
                  </a:cubicBezTo>
                  <a:cubicBezTo>
                    <a:pt x="228" y="66"/>
                    <a:pt x="229" y="67"/>
                    <a:pt x="230" y="68"/>
                  </a:cubicBezTo>
                  <a:cubicBezTo>
                    <a:pt x="229" y="69"/>
                    <a:pt x="227" y="71"/>
                    <a:pt x="226" y="72"/>
                  </a:cubicBezTo>
                  <a:cubicBezTo>
                    <a:pt x="223" y="76"/>
                    <a:pt x="219" y="79"/>
                    <a:pt x="216" y="8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Freeform 239"/>
            <p:cNvSpPr>
              <a:spLocks noEditPoints="1"/>
            </p:cNvSpPr>
            <p:nvPr/>
          </p:nvSpPr>
          <p:spPr bwMode="auto">
            <a:xfrm>
              <a:off x="7748833" y="943997"/>
              <a:ext cx="446088" cy="495300"/>
            </a:xfrm>
            <a:custGeom>
              <a:avLst/>
              <a:gdLst>
                <a:gd name="T0" fmla="*/ 8 w 105"/>
                <a:gd name="T1" fmla="*/ 89 h 117"/>
                <a:gd name="T2" fmla="*/ 39 w 105"/>
                <a:gd name="T3" fmla="*/ 89 h 117"/>
                <a:gd name="T4" fmla="*/ 47 w 105"/>
                <a:gd name="T5" fmla="*/ 111 h 117"/>
                <a:gd name="T6" fmla="*/ 65 w 105"/>
                <a:gd name="T7" fmla="*/ 109 h 117"/>
                <a:gd name="T8" fmla="*/ 74 w 105"/>
                <a:gd name="T9" fmla="*/ 90 h 117"/>
                <a:gd name="T10" fmla="*/ 104 w 105"/>
                <a:gd name="T11" fmla="*/ 86 h 117"/>
                <a:gd name="T12" fmla="*/ 88 w 105"/>
                <a:gd name="T13" fmla="*/ 62 h 117"/>
                <a:gd name="T14" fmla="*/ 103 w 105"/>
                <a:gd name="T15" fmla="*/ 36 h 117"/>
                <a:gd name="T16" fmla="*/ 71 w 105"/>
                <a:gd name="T17" fmla="*/ 36 h 117"/>
                <a:gd name="T18" fmla="*/ 62 w 105"/>
                <a:gd name="T19" fmla="*/ 12 h 117"/>
                <a:gd name="T20" fmla="*/ 45 w 105"/>
                <a:gd name="T21" fmla="*/ 16 h 117"/>
                <a:gd name="T22" fmla="*/ 29 w 105"/>
                <a:gd name="T23" fmla="*/ 33 h 117"/>
                <a:gd name="T24" fmla="*/ 10 w 105"/>
                <a:gd name="T25" fmla="*/ 50 h 117"/>
                <a:gd name="T26" fmla="*/ 18 w 105"/>
                <a:gd name="T27" fmla="*/ 66 h 117"/>
                <a:gd name="T28" fmla="*/ 67 w 105"/>
                <a:gd name="T29" fmla="*/ 96 h 117"/>
                <a:gd name="T30" fmla="*/ 48 w 105"/>
                <a:gd name="T31" fmla="*/ 109 h 117"/>
                <a:gd name="T32" fmla="*/ 41 w 105"/>
                <a:gd name="T33" fmla="*/ 88 h 117"/>
                <a:gd name="T34" fmla="*/ 69 w 105"/>
                <a:gd name="T35" fmla="*/ 88 h 117"/>
                <a:gd name="T36" fmla="*/ 37 w 105"/>
                <a:gd name="T37" fmla="*/ 62 h 117"/>
                <a:gd name="T38" fmla="*/ 26 w 105"/>
                <a:gd name="T39" fmla="*/ 62 h 117"/>
                <a:gd name="T40" fmla="*/ 37 w 105"/>
                <a:gd name="T41" fmla="*/ 54 h 117"/>
                <a:gd name="T42" fmla="*/ 39 w 105"/>
                <a:gd name="T43" fmla="*/ 62 h 117"/>
                <a:gd name="T44" fmla="*/ 55 w 105"/>
                <a:gd name="T45" fmla="*/ 44 h 117"/>
                <a:gd name="T46" fmla="*/ 71 w 105"/>
                <a:gd name="T47" fmla="*/ 71 h 117"/>
                <a:gd name="T48" fmla="*/ 55 w 105"/>
                <a:gd name="T49" fmla="*/ 80 h 117"/>
                <a:gd name="T50" fmla="*/ 39 w 105"/>
                <a:gd name="T51" fmla="*/ 71 h 117"/>
                <a:gd name="T52" fmla="*/ 39 w 105"/>
                <a:gd name="T53" fmla="*/ 50 h 117"/>
                <a:gd name="T54" fmla="*/ 53 w 105"/>
                <a:gd name="T55" fmla="*/ 43 h 117"/>
                <a:gd name="T56" fmla="*/ 39 w 105"/>
                <a:gd name="T57" fmla="*/ 50 h 117"/>
                <a:gd name="T58" fmla="*/ 69 w 105"/>
                <a:gd name="T59" fmla="*/ 38 h 117"/>
                <a:gd name="T60" fmla="*/ 57 w 105"/>
                <a:gd name="T61" fmla="*/ 43 h 117"/>
                <a:gd name="T62" fmla="*/ 73 w 105"/>
                <a:gd name="T63" fmla="*/ 54 h 117"/>
                <a:gd name="T64" fmla="*/ 73 w 105"/>
                <a:gd name="T65" fmla="*/ 70 h 117"/>
                <a:gd name="T66" fmla="*/ 63 w 105"/>
                <a:gd name="T67" fmla="*/ 78 h 117"/>
                <a:gd name="T68" fmla="*/ 69 w 105"/>
                <a:gd name="T69" fmla="*/ 86 h 117"/>
                <a:gd name="T70" fmla="*/ 63 w 105"/>
                <a:gd name="T71" fmla="*/ 78 h 117"/>
                <a:gd name="T72" fmla="*/ 52 w 105"/>
                <a:gd name="T73" fmla="*/ 81 h 117"/>
                <a:gd name="T74" fmla="*/ 39 w 105"/>
                <a:gd name="T75" fmla="*/ 74 h 117"/>
                <a:gd name="T76" fmla="*/ 102 w 105"/>
                <a:gd name="T77" fmla="*/ 84 h 117"/>
                <a:gd name="T78" fmla="*/ 72 w 105"/>
                <a:gd name="T79" fmla="*/ 87 h 117"/>
                <a:gd name="T80" fmla="*/ 73 w 105"/>
                <a:gd name="T81" fmla="*/ 73 h 117"/>
                <a:gd name="T82" fmla="*/ 91 w 105"/>
                <a:gd name="T83" fmla="*/ 68 h 117"/>
                <a:gd name="T84" fmla="*/ 82 w 105"/>
                <a:gd name="T85" fmla="*/ 35 h 117"/>
                <a:gd name="T86" fmla="*/ 97 w 105"/>
                <a:gd name="T87" fmla="*/ 50 h 117"/>
                <a:gd name="T88" fmla="*/ 73 w 105"/>
                <a:gd name="T89" fmla="*/ 51 h 117"/>
                <a:gd name="T90" fmla="*/ 82 w 105"/>
                <a:gd name="T91" fmla="*/ 35 h 117"/>
                <a:gd name="T92" fmla="*/ 50 w 105"/>
                <a:gd name="T93" fmla="*/ 12 h 117"/>
                <a:gd name="T94" fmla="*/ 69 w 105"/>
                <a:gd name="T95" fmla="*/ 36 h 117"/>
                <a:gd name="T96" fmla="*/ 55 w 105"/>
                <a:gd name="T97" fmla="*/ 42 h 117"/>
                <a:gd name="T98" fmla="*/ 42 w 105"/>
                <a:gd name="T99" fmla="*/ 32 h 117"/>
                <a:gd name="T100" fmla="*/ 9 w 105"/>
                <a:gd name="T101" fmla="*/ 43 h 117"/>
                <a:gd name="T102" fmla="*/ 38 w 105"/>
                <a:gd name="T103" fmla="*/ 38 h 117"/>
                <a:gd name="T104" fmla="*/ 24 w 105"/>
                <a:gd name="T105" fmla="*/ 61 h 117"/>
                <a:gd name="T106" fmla="*/ 37 w 105"/>
                <a:gd name="T107" fmla="*/ 73 h 117"/>
                <a:gd name="T108" fmla="*/ 33 w 105"/>
                <a:gd name="T109" fmla="*/ 88 h 117"/>
                <a:gd name="T110" fmla="*/ 24 w 105"/>
                <a:gd name="T111" fmla="*/ 6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5" h="117">
                  <a:moveTo>
                    <a:pt x="7" y="81"/>
                  </a:moveTo>
                  <a:cubicBezTo>
                    <a:pt x="5" y="84"/>
                    <a:pt x="5" y="87"/>
                    <a:pt x="8" y="89"/>
                  </a:cubicBezTo>
                  <a:cubicBezTo>
                    <a:pt x="10" y="92"/>
                    <a:pt x="15" y="93"/>
                    <a:pt x="19" y="93"/>
                  </a:cubicBezTo>
                  <a:cubicBezTo>
                    <a:pt x="25" y="93"/>
                    <a:pt x="32" y="91"/>
                    <a:pt x="39" y="89"/>
                  </a:cubicBezTo>
                  <a:cubicBezTo>
                    <a:pt x="39" y="90"/>
                    <a:pt x="39" y="91"/>
                    <a:pt x="40" y="91"/>
                  </a:cubicBezTo>
                  <a:cubicBezTo>
                    <a:pt x="41" y="98"/>
                    <a:pt x="43" y="105"/>
                    <a:pt x="47" y="111"/>
                  </a:cubicBezTo>
                  <a:cubicBezTo>
                    <a:pt x="49" y="114"/>
                    <a:pt x="52" y="117"/>
                    <a:pt x="56" y="117"/>
                  </a:cubicBezTo>
                  <a:cubicBezTo>
                    <a:pt x="60" y="116"/>
                    <a:pt x="63" y="112"/>
                    <a:pt x="65" y="109"/>
                  </a:cubicBezTo>
                  <a:cubicBezTo>
                    <a:pt x="68" y="103"/>
                    <a:pt x="69" y="96"/>
                    <a:pt x="71" y="89"/>
                  </a:cubicBezTo>
                  <a:cubicBezTo>
                    <a:pt x="72" y="89"/>
                    <a:pt x="73" y="89"/>
                    <a:pt x="74" y="90"/>
                  </a:cubicBezTo>
                  <a:cubicBezTo>
                    <a:pt x="81" y="92"/>
                    <a:pt x="88" y="93"/>
                    <a:pt x="95" y="93"/>
                  </a:cubicBezTo>
                  <a:cubicBezTo>
                    <a:pt x="99" y="92"/>
                    <a:pt x="103" y="90"/>
                    <a:pt x="104" y="86"/>
                  </a:cubicBezTo>
                  <a:cubicBezTo>
                    <a:pt x="105" y="82"/>
                    <a:pt x="102" y="77"/>
                    <a:pt x="99" y="74"/>
                  </a:cubicBezTo>
                  <a:cubicBezTo>
                    <a:pt x="96" y="70"/>
                    <a:pt x="92" y="66"/>
                    <a:pt x="88" y="62"/>
                  </a:cubicBezTo>
                  <a:cubicBezTo>
                    <a:pt x="93" y="58"/>
                    <a:pt x="98" y="53"/>
                    <a:pt x="102" y="47"/>
                  </a:cubicBezTo>
                  <a:cubicBezTo>
                    <a:pt x="104" y="43"/>
                    <a:pt x="105" y="39"/>
                    <a:pt x="103" y="36"/>
                  </a:cubicBezTo>
                  <a:cubicBezTo>
                    <a:pt x="101" y="32"/>
                    <a:pt x="95" y="32"/>
                    <a:pt x="91" y="32"/>
                  </a:cubicBezTo>
                  <a:cubicBezTo>
                    <a:pt x="84" y="32"/>
                    <a:pt x="77" y="33"/>
                    <a:pt x="71" y="36"/>
                  </a:cubicBezTo>
                  <a:cubicBezTo>
                    <a:pt x="70" y="33"/>
                    <a:pt x="70" y="31"/>
                    <a:pt x="69" y="29"/>
                  </a:cubicBezTo>
                  <a:cubicBezTo>
                    <a:pt x="68" y="23"/>
                    <a:pt x="66" y="16"/>
                    <a:pt x="62" y="12"/>
                  </a:cubicBezTo>
                  <a:cubicBezTo>
                    <a:pt x="60" y="9"/>
                    <a:pt x="57" y="7"/>
                    <a:pt x="53" y="8"/>
                  </a:cubicBezTo>
                  <a:cubicBezTo>
                    <a:pt x="49" y="8"/>
                    <a:pt x="47" y="12"/>
                    <a:pt x="45" y="16"/>
                  </a:cubicBezTo>
                  <a:cubicBezTo>
                    <a:pt x="42" y="22"/>
                    <a:pt x="40" y="29"/>
                    <a:pt x="39" y="36"/>
                  </a:cubicBezTo>
                  <a:cubicBezTo>
                    <a:pt x="36" y="35"/>
                    <a:pt x="32" y="34"/>
                    <a:pt x="29" y="33"/>
                  </a:cubicBezTo>
                  <a:cubicBezTo>
                    <a:pt x="24" y="32"/>
                    <a:pt x="17" y="31"/>
                    <a:pt x="11" y="33"/>
                  </a:cubicBezTo>
                  <a:cubicBezTo>
                    <a:pt x="2" y="36"/>
                    <a:pt x="6" y="45"/>
                    <a:pt x="10" y="50"/>
                  </a:cubicBezTo>
                  <a:cubicBezTo>
                    <a:pt x="14" y="55"/>
                    <a:pt x="18" y="59"/>
                    <a:pt x="22" y="62"/>
                  </a:cubicBezTo>
                  <a:cubicBezTo>
                    <a:pt x="21" y="64"/>
                    <a:pt x="19" y="65"/>
                    <a:pt x="18" y="66"/>
                  </a:cubicBezTo>
                  <a:cubicBezTo>
                    <a:pt x="13" y="70"/>
                    <a:pt x="9" y="75"/>
                    <a:pt x="7" y="81"/>
                  </a:cubicBezTo>
                  <a:close/>
                  <a:moveTo>
                    <a:pt x="67" y="96"/>
                  </a:moveTo>
                  <a:cubicBezTo>
                    <a:pt x="65" y="102"/>
                    <a:pt x="63" y="109"/>
                    <a:pt x="59" y="113"/>
                  </a:cubicBezTo>
                  <a:cubicBezTo>
                    <a:pt x="54" y="117"/>
                    <a:pt x="50" y="113"/>
                    <a:pt x="48" y="109"/>
                  </a:cubicBezTo>
                  <a:cubicBezTo>
                    <a:pt x="44" y="103"/>
                    <a:pt x="43" y="96"/>
                    <a:pt x="41" y="90"/>
                  </a:cubicBezTo>
                  <a:cubicBezTo>
                    <a:pt x="41" y="89"/>
                    <a:pt x="41" y="89"/>
                    <a:pt x="41" y="88"/>
                  </a:cubicBezTo>
                  <a:cubicBezTo>
                    <a:pt x="46" y="87"/>
                    <a:pt x="50" y="85"/>
                    <a:pt x="55" y="82"/>
                  </a:cubicBezTo>
                  <a:cubicBezTo>
                    <a:pt x="59" y="84"/>
                    <a:pt x="64" y="86"/>
                    <a:pt x="69" y="88"/>
                  </a:cubicBezTo>
                  <a:cubicBezTo>
                    <a:pt x="68" y="91"/>
                    <a:pt x="68" y="93"/>
                    <a:pt x="67" y="96"/>
                  </a:cubicBezTo>
                  <a:close/>
                  <a:moveTo>
                    <a:pt x="37" y="62"/>
                  </a:moveTo>
                  <a:cubicBezTo>
                    <a:pt x="37" y="65"/>
                    <a:pt x="37" y="67"/>
                    <a:pt x="37" y="70"/>
                  </a:cubicBezTo>
                  <a:cubicBezTo>
                    <a:pt x="33" y="68"/>
                    <a:pt x="29" y="65"/>
                    <a:pt x="26" y="62"/>
                  </a:cubicBezTo>
                  <a:cubicBezTo>
                    <a:pt x="26" y="62"/>
                    <a:pt x="27" y="61"/>
                    <a:pt x="27" y="61"/>
                  </a:cubicBezTo>
                  <a:cubicBezTo>
                    <a:pt x="30" y="59"/>
                    <a:pt x="33" y="56"/>
                    <a:pt x="37" y="54"/>
                  </a:cubicBezTo>
                  <a:cubicBezTo>
                    <a:pt x="37" y="57"/>
                    <a:pt x="37" y="60"/>
                    <a:pt x="37" y="62"/>
                  </a:cubicBezTo>
                  <a:close/>
                  <a:moveTo>
                    <a:pt x="39" y="62"/>
                  </a:moveTo>
                  <a:cubicBezTo>
                    <a:pt x="39" y="59"/>
                    <a:pt x="39" y="56"/>
                    <a:pt x="39" y="53"/>
                  </a:cubicBezTo>
                  <a:cubicBezTo>
                    <a:pt x="44" y="50"/>
                    <a:pt x="49" y="47"/>
                    <a:pt x="55" y="44"/>
                  </a:cubicBezTo>
                  <a:cubicBezTo>
                    <a:pt x="60" y="47"/>
                    <a:pt x="66" y="50"/>
                    <a:pt x="71" y="53"/>
                  </a:cubicBezTo>
                  <a:cubicBezTo>
                    <a:pt x="71" y="59"/>
                    <a:pt x="71" y="65"/>
                    <a:pt x="71" y="71"/>
                  </a:cubicBezTo>
                  <a:cubicBezTo>
                    <a:pt x="68" y="73"/>
                    <a:pt x="65" y="75"/>
                    <a:pt x="62" y="76"/>
                  </a:cubicBezTo>
                  <a:cubicBezTo>
                    <a:pt x="60" y="78"/>
                    <a:pt x="57" y="79"/>
                    <a:pt x="55" y="80"/>
                  </a:cubicBezTo>
                  <a:cubicBezTo>
                    <a:pt x="52" y="79"/>
                    <a:pt x="50" y="77"/>
                    <a:pt x="47" y="76"/>
                  </a:cubicBezTo>
                  <a:cubicBezTo>
                    <a:pt x="45" y="75"/>
                    <a:pt x="42" y="73"/>
                    <a:pt x="39" y="71"/>
                  </a:cubicBezTo>
                  <a:cubicBezTo>
                    <a:pt x="39" y="68"/>
                    <a:pt x="39" y="65"/>
                    <a:pt x="39" y="62"/>
                  </a:cubicBezTo>
                  <a:close/>
                  <a:moveTo>
                    <a:pt x="39" y="50"/>
                  </a:moveTo>
                  <a:cubicBezTo>
                    <a:pt x="40" y="46"/>
                    <a:pt x="40" y="42"/>
                    <a:pt x="41" y="39"/>
                  </a:cubicBezTo>
                  <a:cubicBezTo>
                    <a:pt x="45" y="40"/>
                    <a:pt x="49" y="41"/>
                    <a:pt x="53" y="43"/>
                  </a:cubicBezTo>
                  <a:cubicBezTo>
                    <a:pt x="48" y="45"/>
                    <a:pt x="44" y="48"/>
                    <a:pt x="40" y="50"/>
                  </a:cubicBezTo>
                  <a:cubicBezTo>
                    <a:pt x="40" y="50"/>
                    <a:pt x="39" y="50"/>
                    <a:pt x="39" y="50"/>
                  </a:cubicBezTo>
                  <a:close/>
                  <a:moveTo>
                    <a:pt x="57" y="43"/>
                  </a:moveTo>
                  <a:cubicBezTo>
                    <a:pt x="61" y="41"/>
                    <a:pt x="65" y="40"/>
                    <a:pt x="69" y="38"/>
                  </a:cubicBezTo>
                  <a:cubicBezTo>
                    <a:pt x="70" y="42"/>
                    <a:pt x="70" y="46"/>
                    <a:pt x="70" y="50"/>
                  </a:cubicBezTo>
                  <a:cubicBezTo>
                    <a:pt x="66" y="48"/>
                    <a:pt x="61" y="45"/>
                    <a:pt x="57" y="43"/>
                  </a:cubicBezTo>
                  <a:close/>
                  <a:moveTo>
                    <a:pt x="73" y="57"/>
                  </a:moveTo>
                  <a:cubicBezTo>
                    <a:pt x="73" y="56"/>
                    <a:pt x="73" y="55"/>
                    <a:pt x="73" y="54"/>
                  </a:cubicBezTo>
                  <a:cubicBezTo>
                    <a:pt x="77" y="57"/>
                    <a:pt x="81" y="59"/>
                    <a:pt x="84" y="62"/>
                  </a:cubicBezTo>
                  <a:cubicBezTo>
                    <a:pt x="81" y="65"/>
                    <a:pt x="77" y="68"/>
                    <a:pt x="73" y="70"/>
                  </a:cubicBezTo>
                  <a:cubicBezTo>
                    <a:pt x="73" y="66"/>
                    <a:pt x="73" y="61"/>
                    <a:pt x="73" y="57"/>
                  </a:cubicBezTo>
                  <a:close/>
                  <a:moveTo>
                    <a:pt x="63" y="78"/>
                  </a:moveTo>
                  <a:cubicBezTo>
                    <a:pt x="66" y="77"/>
                    <a:pt x="68" y="75"/>
                    <a:pt x="70" y="74"/>
                  </a:cubicBezTo>
                  <a:cubicBezTo>
                    <a:pt x="70" y="78"/>
                    <a:pt x="70" y="82"/>
                    <a:pt x="69" y="86"/>
                  </a:cubicBezTo>
                  <a:cubicBezTo>
                    <a:pt x="65" y="84"/>
                    <a:pt x="61" y="83"/>
                    <a:pt x="57" y="81"/>
                  </a:cubicBezTo>
                  <a:cubicBezTo>
                    <a:pt x="59" y="80"/>
                    <a:pt x="61" y="79"/>
                    <a:pt x="63" y="78"/>
                  </a:cubicBezTo>
                  <a:close/>
                  <a:moveTo>
                    <a:pt x="46" y="78"/>
                  </a:moveTo>
                  <a:cubicBezTo>
                    <a:pt x="48" y="79"/>
                    <a:pt x="50" y="80"/>
                    <a:pt x="52" y="81"/>
                  </a:cubicBezTo>
                  <a:cubicBezTo>
                    <a:pt x="49" y="83"/>
                    <a:pt x="45" y="84"/>
                    <a:pt x="41" y="86"/>
                  </a:cubicBezTo>
                  <a:cubicBezTo>
                    <a:pt x="40" y="82"/>
                    <a:pt x="40" y="78"/>
                    <a:pt x="39" y="74"/>
                  </a:cubicBezTo>
                  <a:cubicBezTo>
                    <a:pt x="42" y="75"/>
                    <a:pt x="44" y="77"/>
                    <a:pt x="46" y="78"/>
                  </a:cubicBezTo>
                  <a:close/>
                  <a:moveTo>
                    <a:pt x="102" y="84"/>
                  </a:moveTo>
                  <a:cubicBezTo>
                    <a:pt x="103" y="90"/>
                    <a:pt x="95" y="91"/>
                    <a:pt x="91" y="91"/>
                  </a:cubicBezTo>
                  <a:cubicBezTo>
                    <a:pt x="85" y="91"/>
                    <a:pt x="78" y="89"/>
                    <a:pt x="72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2" y="82"/>
                    <a:pt x="72" y="77"/>
                    <a:pt x="73" y="73"/>
                  </a:cubicBezTo>
                  <a:cubicBezTo>
                    <a:pt x="77" y="70"/>
                    <a:pt x="81" y="67"/>
                    <a:pt x="86" y="64"/>
                  </a:cubicBezTo>
                  <a:cubicBezTo>
                    <a:pt x="88" y="65"/>
                    <a:pt x="89" y="67"/>
                    <a:pt x="91" y="68"/>
                  </a:cubicBezTo>
                  <a:cubicBezTo>
                    <a:pt x="96" y="72"/>
                    <a:pt x="101" y="78"/>
                    <a:pt x="102" y="84"/>
                  </a:cubicBezTo>
                  <a:close/>
                  <a:moveTo>
                    <a:pt x="82" y="35"/>
                  </a:moveTo>
                  <a:cubicBezTo>
                    <a:pt x="87" y="34"/>
                    <a:pt x="96" y="32"/>
                    <a:pt x="100" y="36"/>
                  </a:cubicBezTo>
                  <a:cubicBezTo>
                    <a:pt x="104" y="40"/>
                    <a:pt x="100" y="47"/>
                    <a:pt x="97" y="50"/>
                  </a:cubicBezTo>
                  <a:cubicBezTo>
                    <a:pt x="94" y="54"/>
                    <a:pt x="90" y="57"/>
                    <a:pt x="86" y="61"/>
                  </a:cubicBezTo>
                  <a:cubicBezTo>
                    <a:pt x="82" y="57"/>
                    <a:pt x="77" y="54"/>
                    <a:pt x="73" y="51"/>
                  </a:cubicBezTo>
                  <a:cubicBezTo>
                    <a:pt x="72" y="47"/>
                    <a:pt x="72" y="42"/>
                    <a:pt x="71" y="38"/>
                  </a:cubicBezTo>
                  <a:cubicBezTo>
                    <a:pt x="75" y="37"/>
                    <a:pt x="78" y="36"/>
                    <a:pt x="82" y="35"/>
                  </a:cubicBezTo>
                  <a:close/>
                  <a:moveTo>
                    <a:pt x="42" y="32"/>
                  </a:moveTo>
                  <a:cubicBezTo>
                    <a:pt x="43" y="25"/>
                    <a:pt x="45" y="17"/>
                    <a:pt x="50" y="12"/>
                  </a:cubicBezTo>
                  <a:cubicBezTo>
                    <a:pt x="60" y="0"/>
                    <a:pt x="67" y="29"/>
                    <a:pt x="68" y="35"/>
                  </a:cubicBezTo>
                  <a:cubicBezTo>
                    <a:pt x="68" y="35"/>
                    <a:pt x="69" y="36"/>
                    <a:pt x="69" y="36"/>
                  </a:cubicBezTo>
                  <a:cubicBezTo>
                    <a:pt x="68" y="36"/>
                    <a:pt x="68" y="37"/>
                    <a:pt x="68" y="37"/>
                  </a:cubicBezTo>
                  <a:cubicBezTo>
                    <a:pt x="63" y="38"/>
                    <a:pt x="59" y="40"/>
                    <a:pt x="55" y="42"/>
                  </a:cubicBezTo>
                  <a:cubicBezTo>
                    <a:pt x="50" y="40"/>
                    <a:pt x="46" y="38"/>
                    <a:pt x="41" y="36"/>
                  </a:cubicBezTo>
                  <a:cubicBezTo>
                    <a:pt x="41" y="35"/>
                    <a:pt x="42" y="33"/>
                    <a:pt x="42" y="32"/>
                  </a:cubicBezTo>
                  <a:close/>
                  <a:moveTo>
                    <a:pt x="22" y="59"/>
                  </a:moveTo>
                  <a:cubicBezTo>
                    <a:pt x="17" y="55"/>
                    <a:pt x="11" y="50"/>
                    <a:pt x="9" y="43"/>
                  </a:cubicBezTo>
                  <a:cubicBezTo>
                    <a:pt x="2" y="28"/>
                    <a:pt x="32" y="36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42"/>
                    <a:pt x="37" y="47"/>
                    <a:pt x="37" y="52"/>
                  </a:cubicBezTo>
                  <a:cubicBezTo>
                    <a:pt x="33" y="54"/>
                    <a:pt x="28" y="58"/>
                    <a:pt x="24" y="61"/>
                  </a:cubicBezTo>
                  <a:cubicBezTo>
                    <a:pt x="23" y="60"/>
                    <a:pt x="23" y="60"/>
                    <a:pt x="22" y="59"/>
                  </a:cubicBezTo>
                  <a:close/>
                  <a:moveTo>
                    <a:pt x="37" y="73"/>
                  </a:moveTo>
                  <a:cubicBezTo>
                    <a:pt x="37" y="77"/>
                    <a:pt x="38" y="82"/>
                    <a:pt x="39" y="87"/>
                  </a:cubicBezTo>
                  <a:cubicBezTo>
                    <a:pt x="37" y="87"/>
                    <a:pt x="35" y="88"/>
                    <a:pt x="33" y="88"/>
                  </a:cubicBezTo>
                  <a:cubicBezTo>
                    <a:pt x="26" y="90"/>
                    <a:pt x="18" y="92"/>
                    <a:pt x="12" y="90"/>
                  </a:cubicBezTo>
                  <a:cubicBezTo>
                    <a:pt x="0" y="86"/>
                    <a:pt x="16" y="70"/>
                    <a:pt x="24" y="64"/>
                  </a:cubicBezTo>
                  <a:cubicBezTo>
                    <a:pt x="28" y="67"/>
                    <a:pt x="33" y="70"/>
                    <a:pt x="37" y="7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Freeform 240"/>
            <p:cNvSpPr/>
            <p:nvPr/>
          </p:nvSpPr>
          <p:spPr bwMode="auto">
            <a:xfrm>
              <a:off x="4646858" y="2801372"/>
              <a:ext cx="355600" cy="962025"/>
            </a:xfrm>
            <a:custGeom>
              <a:avLst/>
              <a:gdLst>
                <a:gd name="T0" fmla="*/ 7 w 84"/>
                <a:gd name="T1" fmla="*/ 127 h 227"/>
                <a:gd name="T2" fmla="*/ 22 w 84"/>
                <a:gd name="T3" fmla="*/ 36 h 227"/>
                <a:gd name="T4" fmla="*/ 51 w 84"/>
                <a:gd name="T5" fmla="*/ 15 h 227"/>
                <a:gd name="T6" fmla="*/ 75 w 84"/>
                <a:gd name="T7" fmla="*/ 48 h 227"/>
                <a:gd name="T8" fmla="*/ 75 w 84"/>
                <a:gd name="T9" fmla="*/ 129 h 227"/>
                <a:gd name="T10" fmla="*/ 72 w 84"/>
                <a:gd name="T11" fmla="*/ 172 h 227"/>
                <a:gd name="T12" fmla="*/ 56 w 84"/>
                <a:gd name="T13" fmla="*/ 215 h 227"/>
                <a:gd name="T14" fmla="*/ 32 w 84"/>
                <a:gd name="T15" fmla="*/ 190 h 227"/>
                <a:gd name="T16" fmla="*/ 28 w 84"/>
                <a:gd name="T17" fmla="*/ 147 h 227"/>
                <a:gd name="T18" fmla="*/ 32 w 84"/>
                <a:gd name="T19" fmla="*/ 90 h 227"/>
                <a:gd name="T20" fmla="*/ 36 w 84"/>
                <a:gd name="T21" fmla="*/ 80 h 227"/>
                <a:gd name="T22" fmla="*/ 58 w 84"/>
                <a:gd name="T23" fmla="*/ 92 h 227"/>
                <a:gd name="T24" fmla="*/ 58 w 84"/>
                <a:gd name="T25" fmla="*/ 111 h 227"/>
                <a:gd name="T26" fmla="*/ 52 w 84"/>
                <a:gd name="T27" fmla="*/ 167 h 227"/>
                <a:gd name="T28" fmla="*/ 59 w 84"/>
                <a:gd name="T29" fmla="*/ 168 h 227"/>
                <a:gd name="T30" fmla="*/ 64 w 84"/>
                <a:gd name="T31" fmla="*/ 111 h 227"/>
                <a:gd name="T32" fmla="*/ 49 w 84"/>
                <a:gd name="T33" fmla="*/ 71 h 227"/>
                <a:gd name="T34" fmla="*/ 23 w 84"/>
                <a:gd name="T35" fmla="*/ 103 h 227"/>
                <a:gd name="T36" fmla="*/ 24 w 84"/>
                <a:gd name="T37" fmla="*/ 178 h 227"/>
                <a:gd name="T38" fmla="*/ 46 w 84"/>
                <a:gd name="T39" fmla="*/ 224 h 227"/>
                <a:gd name="T40" fmla="*/ 79 w 84"/>
                <a:gd name="T41" fmla="*/ 172 h 227"/>
                <a:gd name="T42" fmla="*/ 83 w 84"/>
                <a:gd name="T43" fmla="*/ 76 h 227"/>
                <a:gd name="T44" fmla="*/ 63 w 84"/>
                <a:gd name="T45" fmla="*/ 12 h 227"/>
                <a:gd name="T46" fmla="*/ 16 w 84"/>
                <a:gd name="T47" fmla="*/ 33 h 227"/>
                <a:gd name="T48" fmla="*/ 6 w 84"/>
                <a:gd name="T49" fmla="*/ 72 h 227"/>
                <a:gd name="T50" fmla="*/ 0 w 84"/>
                <a:gd name="T51" fmla="*/ 127 h 227"/>
                <a:gd name="T52" fmla="*/ 7 w 84"/>
                <a:gd name="T53" fmla="*/ 1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" h="227">
                  <a:moveTo>
                    <a:pt x="7" y="127"/>
                  </a:moveTo>
                  <a:cubicBezTo>
                    <a:pt x="11" y="98"/>
                    <a:pt x="8" y="63"/>
                    <a:pt x="22" y="36"/>
                  </a:cubicBezTo>
                  <a:cubicBezTo>
                    <a:pt x="28" y="26"/>
                    <a:pt x="38" y="15"/>
                    <a:pt x="51" y="15"/>
                  </a:cubicBezTo>
                  <a:cubicBezTo>
                    <a:pt x="67" y="15"/>
                    <a:pt x="73" y="36"/>
                    <a:pt x="75" y="48"/>
                  </a:cubicBezTo>
                  <a:cubicBezTo>
                    <a:pt x="79" y="74"/>
                    <a:pt x="77" y="103"/>
                    <a:pt x="75" y="129"/>
                  </a:cubicBezTo>
                  <a:cubicBezTo>
                    <a:pt x="74" y="144"/>
                    <a:pt x="73" y="158"/>
                    <a:pt x="72" y="172"/>
                  </a:cubicBezTo>
                  <a:cubicBezTo>
                    <a:pt x="71" y="187"/>
                    <a:pt x="69" y="205"/>
                    <a:pt x="56" y="215"/>
                  </a:cubicBezTo>
                  <a:cubicBezTo>
                    <a:pt x="38" y="227"/>
                    <a:pt x="33" y="201"/>
                    <a:pt x="32" y="190"/>
                  </a:cubicBezTo>
                  <a:cubicBezTo>
                    <a:pt x="31" y="175"/>
                    <a:pt x="29" y="162"/>
                    <a:pt x="28" y="147"/>
                  </a:cubicBezTo>
                  <a:cubicBezTo>
                    <a:pt x="27" y="128"/>
                    <a:pt x="28" y="109"/>
                    <a:pt x="32" y="90"/>
                  </a:cubicBezTo>
                  <a:cubicBezTo>
                    <a:pt x="33" y="86"/>
                    <a:pt x="34" y="83"/>
                    <a:pt x="36" y="80"/>
                  </a:cubicBezTo>
                  <a:cubicBezTo>
                    <a:pt x="43" y="68"/>
                    <a:pt x="57" y="84"/>
                    <a:pt x="58" y="92"/>
                  </a:cubicBezTo>
                  <a:cubicBezTo>
                    <a:pt x="58" y="98"/>
                    <a:pt x="58" y="105"/>
                    <a:pt x="58" y="111"/>
                  </a:cubicBezTo>
                  <a:cubicBezTo>
                    <a:pt x="57" y="129"/>
                    <a:pt x="57" y="149"/>
                    <a:pt x="52" y="167"/>
                  </a:cubicBezTo>
                  <a:cubicBezTo>
                    <a:pt x="51" y="171"/>
                    <a:pt x="57" y="173"/>
                    <a:pt x="59" y="168"/>
                  </a:cubicBezTo>
                  <a:cubicBezTo>
                    <a:pt x="64" y="150"/>
                    <a:pt x="64" y="130"/>
                    <a:pt x="64" y="111"/>
                  </a:cubicBezTo>
                  <a:cubicBezTo>
                    <a:pt x="65" y="97"/>
                    <a:pt x="66" y="75"/>
                    <a:pt x="49" y="71"/>
                  </a:cubicBezTo>
                  <a:cubicBezTo>
                    <a:pt x="28" y="65"/>
                    <a:pt x="25" y="88"/>
                    <a:pt x="23" y="103"/>
                  </a:cubicBezTo>
                  <a:cubicBezTo>
                    <a:pt x="19" y="128"/>
                    <a:pt x="21" y="153"/>
                    <a:pt x="24" y="178"/>
                  </a:cubicBezTo>
                  <a:cubicBezTo>
                    <a:pt x="26" y="192"/>
                    <a:pt x="25" y="224"/>
                    <a:pt x="46" y="224"/>
                  </a:cubicBezTo>
                  <a:cubicBezTo>
                    <a:pt x="73" y="224"/>
                    <a:pt x="77" y="193"/>
                    <a:pt x="79" y="172"/>
                  </a:cubicBezTo>
                  <a:cubicBezTo>
                    <a:pt x="82" y="140"/>
                    <a:pt x="84" y="108"/>
                    <a:pt x="83" y="76"/>
                  </a:cubicBezTo>
                  <a:cubicBezTo>
                    <a:pt x="83" y="54"/>
                    <a:pt x="83" y="26"/>
                    <a:pt x="63" y="12"/>
                  </a:cubicBezTo>
                  <a:cubicBezTo>
                    <a:pt x="45" y="0"/>
                    <a:pt x="25" y="19"/>
                    <a:pt x="16" y="33"/>
                  </a:cubicBezTo>
                  <a:cubicBezTo>
                    <a:pt x="9" y="45"/>
                    <a:pt x="8" y="59"/>
                    <a:pt x="6" y="72"/>
                  </a:cubicBezTo>
                  <a:cubicBezTo>
                    <a:pt x="4" y="91"/>
                    <a:pt x="3" y="109"/>
                    <a:pt x="0" y="127"/>
                  </a:cubicBezTo>
                  <a:cubicBezTo>
                    <a:pt x="0" y="132"/>
                    <a:pt x="7" y="132"/>
                    <a:pt x="7" y="12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Freeform 241"/>
            <p:cNvSpPr>
              <a:spLocks noEditPoints="1"/>
            </p:cNvSpPr>
            <p:nvPr/>
          </p:nvSpPr>
          <p:spPr bwMode="auto">
            <a:xfrm>
              <a:off x="8185396" y="2220347"/>
              <a:ext cx="471488" cy="647700"/>
            </a:xfrm>
            <a:custGeom>
              <a:avLst/>
              <a:gdLst>
                <a:gd name="T0" fmla="*/ 97 w 111"/>
                <a:gd name="T1" fmla="*/ 42 h 153"/>
                <a:gd name="T2" fmla="*/ 111 w 111"/>
                <a:gd name="T3" fmla="*/ 17 h 153"/>
                <a:gd name="T4" fmla="*/ 84 w 111"/>
                <a:gd name="T5" fmla="*/ 1 h 153"/>
                <a:gd name="T6" fmla="*/ 21 w 111"/>
                <a:gd name="T7" fmla="*/ 101 h 153"/>
                <a:gd name="T8" fmla="*/ 0 w 111"/>
                <a:gd name="T9" fmla="*/ 137 h 153"/>
                <a:gd name="T10" fmla="*/ 28 w 111"/>
                <a:gd name="T11" fmla="*/ 152 h 153"/>
                <a:gd name="T12" fmla="*/ 19 w 111"/>
                <a:gd name="T13" fmla="*/ 137 h 153"/>
                <a:gd name="T14" fmla="*/ 26 w 111"/>
                <a:gd name="T15" fmla="*/ 150 h 153"/>
                <a:gd name="T16" fmla="*/ 44 w 111"/>
                <a:gd name="T17" fmla="*/ 70 h 153"/>
                <a:gd name="T18" fmla="*/ 86 w 111"/>
                <a:gd name="T19" fmla="*/ 2 h 153"/>
                <a:gd name="T20" fmla="*/ 107 w 111"/>
                <a:gd name="T21" fmla="*/ 20 h 153"/>
                <a:gd name="T22" fmla="*/ 106 w 111"/>
                <a:gd name="T23" fmla="*/ 22 h 153"/>
                <a:gd name="T24" fmla="*/ 104 w 111"/>
                <a:gd name="T25" fmla="*/ 26 h 153"/>
                <a:gd name="T26" fmla="*/ 91 w 111"/>
                <a:gd name="T27" fmla="*/ 21 h 153"/>
                <a:gd name="T28" fmla="*/ 101 w 111"/>
                <a:gd name="T29" fmla="*/ 31 h 153"/>
                <a:gd name="T30" fmla="*/ 100 w 111"/>
                <a:gd name="T31" fmla="*/ 33 h 153"/>
                <a:gd name="T32" fmla="*/ 85 w 111"/>
                <a:gd name="T33" fmla="*/ 29 h 153"/>
                <a:gd name="T34" fmla="*/ 92 w 111"/>
                <a:gd name="T35" fmla="*/ 46 h 153"/>
                <a:gd name="T36" fmla="*/ 79 w 111"/>
                <a:gd name="T37" fmla="*/ 40 h 153"/>
                <a:gd name="T38" fmla="*/ 88 w 111"/>
                <a:gd name="T39" fmla="*/ 52 h 153"/>
                <a:gd name="T40" fmla="*/ 78 w 111"/>
                <a:gd name="T41" fmla="*/ 48 h 153"/>
                <a:gd name="T42" fmla="*/ 86 w 111"/>
                <a:gd name="T43" fmla="*/ 56 h 153"/>
                <a:gd name="T44" fmla="*/ 72 w 111"/>
                <a:gd name="T45" fmla="*/ 50 h 153"/>
                <a:gd name="T46" fmla="*/ 82 w 111"/>
                <a:gd name="T47" fmla="*/ 63 h 153"/>
                <a:gd name="T48" fmla="*/ 80 w 111"/>
                <a:gd name="T49" fmla="*/ 65 h 153"/>
                <a:gd name="T50" fmla="*/ 73 w 111"/>
                <a:gd name="T51" fmla="*/ 63 h 153"/>
                <a:gd name="T52" fmla="*/ 72 w 111"/>
                <a:gd name="T53" fmla="*/ 64 h 153"/>
                <a:gd name="T54" fmla="*/ 76 w 111"/>
                <a:gd name="T55" fmla="*/ 72 h 153"/>
                <a:gd name="T56" fmla="*/ 75 w 111"/>
                <a:gd name="T57" fmla="*/ 74 h 153"/>
                <a:gd name="T58" fmla="*/ 61 w 111"/>
                <a:gd name="T59" fmla="*/ 69 h 153"/>
                <a:gd name="T60" fmla="*/ 71 w 111"/>
                <a:gd name="T61" fmla="*/ 79 h 153"/>
                <a:gd name="T62" fmla="*/ 58 w 111"/>
                <a:gd name="T63" fmla="*/ 77 h 153"/>
                <a:gd name="T64" fmla="*/ 67 w 111"/>
                <a:gd name="T65" fmla="*/ 86 h 153"/>
                <a:gd name="T66" fmla="*/ 52 w 111"/>
                <a:gd name="T67" fmla="*/ 81 h 153"/>
                <a:gd name="T68" fmla="*/ 63 w 111"/>
                <a:gd name="T69" fmla="*/ 92 h 153"/>
                <a:gd name="T70" fmla="*/ 50 w 111"/>
                <a:gd name="T71" fmla="*/ 88 h 153"/>
                <a:gd name="T72" fmla="*/ 60 w 111"/>
                <a:gd name="T73" fmla="*/ 96 h 153"/>
                <a:gd name="T74" fmla="*/ 46 w 111"/>
                <a:gd name="T75" fmla="*/ 93 h 153"/>
                <a:gd name="T76" fmla="*/ 56 w 111"/>
                <a:gd name="T77" fmla="*/ 103 h 153"/>
                <a:gd name="T78" fmla="*/ 44 w 111"/>
                <a:gd name="T79" fmla="*/ 98 h 153"/>
                <a:gd name="T80" fmla="*/ 53 w 111"/>
                <a:gd name="T81" fmla="*/ 107 h 153"/>
                <a:gd name="T82" fmla="*/ 40 w 111"/>
                <a:gd name="T83" fmla="*/ 105 h 153"/>
                <a:gd name="T84" fmla="*/ 49 w 111"/>
                <a:gd name="T85" fmla="*/ 113 h 153"/>
                <a:gd name="T86" fmla="*/ 34 w 111"/>
                <a:gd name="T87" fmla="*/ 109 h 153"/>
                <a:gd name="T88" fmla="*/ 42 w 111"/>
                <a:gd name="T89" fmla="*/ 124 h 153"/>
                <a:gd name="T90" fmla="*/ 41 w 111"/>
                <a:gd name="T91" fmla="*/ 126 h 153"/>
                <a:gd name="T92" fmla="*/ 28 w 111"/>
                <a:gd name="T93" fmla="*/ 124 h 153"/>
                <a:gd name="T94" fmla="*/ 34 w 111"/>
                <a:gd name="T95" fmla="*/ 137 h 153"/>
                <a:gd name="T96" fmla="*/ 33 w 111"/>
                <a:gd name="T97" fmla="*/ 13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153">
                  <a:moveTo>
                    <a:pt x="45" y="123"/>
                  </a:moveTo>
                  <a:cubicBezTo>
                    <a:pt x="52" y="114"/>
                    <a:pt x="58" y="104"/>
                    <a:pt x="64" y="94"/>
                  </a:cubicBezTo>
                  <a:cubicBezTo>
                    <a:pt x="75" y="76"/>
                    <a:pt x="86" y="59"/>
                    <a:pt x="97" y="42"/>
                  </a:cubicBezTo>
                  <a:cubicBezTo>
                    <a:pt x="100" y="37"/>
                    <a:pt x="103" y="31"/>
                    <a:pt x="107" y="26"/>
                  </a:cubicBezTo>
                  <a:cubicBezTo>
                    <a:pt x="108" y="24"/>
                    <a:pt x="110" y="21"/>
                    <a:pt x="110" y="19"/>
                  </a:cubicBezTo>
                  <a:cubicBezTo>
                    <a:pt x="111" y="18"/>
                    <a:pt x="111" y="17"/>
                    <a:pt x="111" y="17"/>
                  </a:cubicBezTo>
                  <a:cubicBezTo>
                    <a:pt x="102" y="12"/>
                    <a:pt x="95" y="6"/>
                    <a:pt x="87" y="1"/>
                  </a:cubicBezTo>
                  <a:cubicBezTo>
                    <a:pt x="87" y="0"/>
                    <a:pt x="86" y="0"/>
                    <a:pt x="86" y="1"/>
                  </a:cubicBezTo>
                  <a:cubicBezTo>
                    <a:pt x="86" y="0"/>
                    <a:pt x="85" y="0"/>
                    <a:pt x="84" y="1"/>
                  </a:cubicBezTo>
                  <a:cubicBezTo>
                    <a:pt x="77" y="12"/>
                    <a:pt x="70" y="23"/>
                    <a:pt x="63" y="34"/>
                  </a:cubicBezTo>
                  <a:cubicBezTo>
                    <a:pt x="57" y="45"/>
                    <a:pt x="51" y="57"/>
                    <a:pt x="43" y="68"/>
                  </a:cubicBezTo>
                  <a:cubicBezTo>
                    <a:pt x="36" y="79"/>
                    <a:pt x="28" y="89"/>
                    <a:pt x="21" y="101"/>
                  </a:cubicBezTo>
                  <a:cubicBezTo>
                    <a:pt x="14" y="112"/>
                    <a:pt x="7" y="124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9" y="142"/>
                    <a:pt x="17" y="147"/>
                    <a:pt x="26" y="152"/>
                  </a:cubicBezTo>
                  <a:cubicBezTo>
                    <a:pt x="26" y="153"/>
                    <a:pt x="27" y="152"/>
                    <a:pt x="27" y="152"/>
                  </a:cubicBezTo>
                  <a:cubicBezTo>
                    <a:pt x="28" y="152"/>
                    <a:pt x="28" y="152"/>
                    <a:pt x="28" y="152"/>
                  </a:cubicBezTo>
                  <a:cubicBezTo>
                    <a:pt x="33" y="142"/>
                    <a:pt x="39" y="133"/>
                    <a:pt x="45" y="123"/>
                  </a:cubicBezTo>
                  <a:close/>
                  <a:moveTo>
                    <a:pt x="30" y="143"/>
                  </a:moveTo>
                  <a:cubicBezTo>
                    <a:pt x="26" y="141"/>
                    <a:pt x="23" y="138"/>
                    <a:pt x="19" y="137"/>
                  </a:cubicBezTo>
                  <a:cubicBezTo>
                    <a:pt x="17" y="137"/>
                    <a:pt x="17" y="139"/>
                    <a:pt x="18" y="139"/>
                  </a:cubicBezTo>
                  <a:cubicBezTo>
                    <a:pt x="22" y="140"/>
                    <a:pt x="26" y="143"/>
                    <a:pt x="29" y="145"/>
                  </a:cubicBezTo>
                  <a:cubicBezTo>
                    <a:pt x="28" y="147"/>
                    <a:pt x="27" y="148"/>
                    <a:pt x="26" y="150"/>
                  </a:cubicBezTo>
                  <a:cubicBezTo>
                    <a:pt x="18" y="145"/>
                    <a:pt x="10" y="141"/>
                    <a:pt x="2" y="136"/>
                  </a:cubicBezTo>
                  <a:cubicBezTo>
                    <a:pt x="9" y="125"/>
                    <a:pt x="15" y="114"/>
                    <a:pt x="22" y="103"/>
                  </a:cubicBezTo>
                  <a:cubicBezTo>
                    <a:pt x="29" y="92"/>
                    <a:pt x="37" y="81"/>
                    <a:pt x="44" y="70"/>
                  </a:cubicBezTo>
                  <a:cubicBezTo>
                    <a:pt x="52" y="59"/>
                    <a:pt x="58" y="47"/>
                    <a:pt x="65" y="36"/>
                  </a:cubicBezTo>
                  <a:cubicBezTo>
                    <a:pt x="71" y="25"/>
                    <a:pt x="79" y="14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94" y="7"/>
                    <a:pt x="101" y="13"/>
                    <a:pt x="108" y="18"/>
                  </a:cubicBezTo>
                  <a:cubicBezTo>
                    <a:pt x="108" y="19"/>
                    <a:pt x="108" y="20"/>
                    <a:pt x="107" y="21"/>
                  </a:cubicBezTo>
                  <a:cubicBezTo>
                    <a:pt x="107" y="21"/>
                    <a:pt x="107" y="21"/>
                    <a:pt x="107" y="20"/>
                  </a:cubicBezTo>
                  <a:cubicBezTo>
                    <a:pt x="104" y="19"/>
                    <a:pt x="101" y="16"/>
                    <a:pt x="98" y="15"/>
                  </a:cubicBezTo>
                  <a:cubicBezTo>
                    <a:pt x="97" y="14"/>
                    <a:pt x="96" y="16"/>
                    <a:pt x="97" y="17"/>
                  </a:cubicBezTo>
                  <a:cubicBezTo>
                    <a:pt x="101" y="18"/>
                    <a:pt x="103" y="21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3"/>
                    <a:pt x="106" y="23"/>
                    <a:pt x="105" y="24"/>
                  </a:cubicBezTo>
                  <a:cubicBezTo>
                    <a:pt x="105" y="24"/>
                    <a:pt x="105" y="25"/>
                    <a:pt x="104" y="26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0" y="23"/>
                    <a:pt x="96" y="20"/>
                    <a:pt x="92" y="19"/>
                  </a:cubicBezTo>
                  <a:cubicBezTo>
                    <a:pt x="91" y="18"/>
                    <a:pt x="90" y="20"/>
                    <a:pt x="91" y="21"/>
                  </a:cubicBezTo>
                  <a:cubicBezTo>
                    <a:pt x="96" y="22"/>
                    <a:pt x="99" y="25"/>
                    <a:pt x="103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9"/>
                    <a:pt x="102" y="30"/>
                    <a:pt x="101" y="31"/>
                  </a:cubicBezTo>
                  <a:cubicBezTo>
                    <a:pt x="98" y="29"/>
                    <a:pt x="95" y="26"/>
                    <a:pt x="92" y="24"/>
                  </a:cubicBezTo>
                  <a:cubicBezTo>
                    <a:pt x="90" y="24"/>
                    <a:pt x="90" y="26"/>
                    <a:pt x="91" y="27"/>
                  </a:cubicBezTo>
                  <a:cubicBezTo>
                    <a:pt x="95" y="28"/>
                    <a:pt x="97" y="31"/>
                    <a:pt x="100" y="33"/>
                  </a:cubicBezTo>
                  <a:cubicBezTo>
                    <a:pt x="99" y="34"/>
                    <a:pt x="99" y="35"/>
                    <a:pt x="98" y="36"/>
                  </a:cubicBezTo>
                  <a:cubicBezTo>
                    <a:pt x="98" y="36"/>
                    <a:pt x="98" y="37"/>
                    <a:pt x="97" y="37"/>
                  </a:cubicBezTo>
                  <a:cubicBezTo>
                    <a:pt x="94" y="34"/>
                    <a:pt x="90" y="32"/>
                    <a:pt x="85" y="29"/>
                  </a:cubicBezTo>
                  <a:cubicBezTo>
                    <a:pt x="84" y="29"/>
                    <a:pt x="83" y="30"/>
                    <a:pt x="84" y="31"/>
                  </a:cubicBezTo>
                  <a:cubicBezTo>
                    <a:pt x="88" y="34"/>
                    <a:pt x="93" y="35"/>
                    <a:pt x="96" y="39"/>
                  </a:cubicBezTo>
                  <a:cubicBezTo>
                    <a:pt x="95" y="41"/>
                    <a:pt x="93" y="44"/>
                    <a:pt x="92" y="46"/>
                  </a:cubicBezTo>
                  <a:cubicBezTo>
                    <a:pt x="92" y="46"/>
                    <a:pt x="92" y="46"/>
                    <a:pt x="92" y="45"/>
                  </a:cubicBezTo>
                  <a:cubicBezTo>
                    <a:pt x="88" y="43"/>
                    <a:pt x="84" y="41"/>
                    <a:pt x="80" y="38"/>
                  </a:cubicBezTo>
                  <a:cubicBezTo>
                    <a:pt x="79" y="37"/>
                    <a:pt x="78" y="39"/>
                    <a:pt x="79" y="40"/>
                  </a:cubicBezTo>
                  <a:cubicBezTo>
                    <a:pt x="83" y="42"/>
                    <a:pt x="87" y="45"/>
                    <a:pt x="90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0" y="49"/>
                    <a:pt x="89" y="50"/>
                    <a:pt x="88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5" y="50"/>
                    <a:pt x="82" y="47"/>
                    <a:pt x="79" y="46"/>
                  </a:cubicBezTo>
                  <a:cubicBezTo>
                    <a:pt x="78" y="45"/>
                    <a:pt x="77" y="47"/>
                    <a:pt x="78" y="48"/>
                  </a:cubicBezTo>
                  <a:cubicBezTo>
                    <a:pt x="82" y="49"/>
                    <a:pt x="84" y="52"/>
                    <a:pt x="87" y="53"/>
                  </a:cubicBezTo>
                  <a:cubicBezTo>
                    <a:pt x="87" y="53"/>
                    <a:pt x="87" y="53"/>
                    <a:pt x="87" y="54"/>
                  </a:cubicBezTo>
                  <a:cubicBezTo>
                    <a:pt x="87" y="54"/>
                    <a:pt x="86" y="55"/>
                    <a:pt x="86" y="56"/>
                  </a:cubicBezTo>
                  <a:cubicBezTo>
                    <a:pt x="86" y="56"/>
                    <a:pt x="86" y="56"/>
                    <a:pt x="85" y="56"/>
                  </a:cubicBezTo>
                  <a:cubicBezTo>
                    <a:pt x="81" y="53"/>
                    <a:pt x="77" y="50"/>
                    <a:pt x="72" y="48"/>
                  </a:cubicBezTo>
                  <a:cubicBezTo>
                    <a:pt x="71" y="48"/>
                    <a:pt x="70" y="50"/>
                    <a:pt x="72" y="50"/>
                  </a:cubicBezTo>
                  <a:cubicBezTo>
                    <a:pt x="76" y="52"/>
                    <a:pt x="80" y="55"/>
                    <a:pt x="84" y="57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84" y="59"/>
                    <a:pt x="83" y="61"/>
                    <a:pt x="82" y="63"/>
                  </a:cubicBezTo>
                  <a:cubicBezTo>
                    <a:pt x="78" y="60"/>
                    <a:pt x="75" y="57"/>
                    <a:pt x="71" y="55"/>
                  </a:cubicBezTo>
                  <a:cubicBezTo>
                    <a:pt x="69" y="55"/>
                    <a:pt x="69" y="57"/>
                    <a:pt x="70" y="58"/>
                  </a:cubicBezTo>
                  <a:cubicBezTo>
                    <a:pt x="74" y="59"/>
                    <a:pt x="77" y="62"/>
                    <a:pt x="80" y="65"/>
                  </a:cubicBezTo>
                  <a:cubicBezTo>
                    <a:pt x="80" y="65"/>
                    <a:pt x="80" y="66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6" y="65"/>
                    <a:pt x="75" y="64"/>
                    <a:pt x="73" y="63"/>
                  </a:cubicBezTo>
                  <a:cubicBezTo>
                    <a:pt x="70" y="61"/>
                    <a:pt x="68" y="60"/>
                    <a:pt x="66" y="59"/>
                  </a:cubicBezTo>
                  <a:cubicBezTo>
                    <a:pt x="65" y="58"/>
                    <a:pt x="63" y="60"/>
                    <a:pt x="65" y="60"/>
                  </a:cubicBezTo>
                  <a:cubicBezTo>
                    <a:pt x="67" y="62"/>
                    <a:pt x="69" y="63"/>
                    <a:pt x="72" y="64"/>
                  </a:cubicBezTo>
                  <a:cubicBezTo>
                    <a:pt x="74" y="66"/>
                    <a:pt x="76" y="67"/>
                    <a:pt x="78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7" y="69"/>
                    <a:pt x="77" y="71"/>
                    <a:pt x="76" y="72"/>
                  </a:cubicBezTo>
                  <a:cubicBezTo>
                    <a:pt x="72" y="70"/>
                    <a:pt x="69" y="68"/>
                    <a:pt x="66" y="65"/>
                  </a:cubicBezTo>
                  <a:cubicBezTo>
                    <a:pt x="65" y="65"/>
                    <a:pt x="64" y="66"/>
                    <a:pt x="65" y="67"/>
                  </a:cubicBezTo>
                  <a:cubicBezTo>
                    <a:pt x="68" y="69"/>
                    <a:pt x="71" y="72"/>
                    <a:pt x="75" y="74"/>
                  </a:cubicBezTo>
                  <a:cubicBezTo>
                    <a:pt x="74" y="75"/>
                    <a:pt x="73" y="76"/>
                    <a:pt x="72" y="77"/>
                  </a:cubicBezTo>
                  <a:cubicBezTo>
                    <a:pt x="71" y="76"/>
                    <a:pt x="69" y="74"/>
                    <a:pt x="67" y="73"/>
                  </a:cubicBezTo>
                  <a:cubicBezTo>
                    <a:pt x="65" y="71"/>
                    <a:pt x="63" y="70"/>
                    <a:pt x="61" y="69"/>
                  </a:cubicBezTo>
                  <a:cubicBezTo>
                    <a:pt x="59" y="68"/>
                    <a:pt x="58" y="70"/>
                    <a:pt x="60" y="71"/>
                  </a:cubicBezTo>
                  <a:cubicBezTo>
                    <a:pt x="61" y="72"/>
                    <a:pt x="63" y="73"/>
                    <a:pt x="65" y="74"/>
                  </a:cubicBezTo>
                  <a:cubicBezTo>
                    <a:pt x="68" y="76"/>
                    <a:pt x="69" y="78"/>
                    <a:pt x="71" y="79"/>
                  </a:cubicBezTo>
                  <a:cubicBezTo>
                    <a:pt x="70" y="81"/>
                    <a:pt x="69" y="83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4" y="82"/>
                    <a:pt x="61" y="80"/>
                    <a:pt x="58" y="77"/>
                  </a:cubicBezTo>
                  <a:cubicBezTo>
                    <a:pt x="57" y="76"/>
                    <a:pt x="55" y="77"/>
                    <a:pt x="56" y="78"/>
                  </a:cubicBezTo>
                  <a:cubicBezTo>
                    <a:pt x="59" y="81"/>
                    <a:pt x="62" y="84"/>
                    <a:pt x="66" y="86"/>
                  </a:cubicBezTo>
                  <a:cubicBezTo>
                    <a:pt x="66" y="86"/>
                    <a:pt x="66" y="86"/>
                    <a:pt x="67" y="86"/>
                  </a:cubicBezTo>
                  <a:cubicBezTo>
                    <a:pt x="66" y="87"/>
                    <a:pt x="65" y="89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0" y="87"/>
                    <a:pt x="55" y="84"/>
                    <a:pt x="52" y="81"/>
                  </a:cubicBezTo>
                  <a:cubicBezTo>
                    <a:pt x="51" y="80"/>
                    <a:pt x="49" y="82"/>
                    <a:pt x="50" y="83"/>
                  </a:cubicBezTo>
                  <a:cubicBezTo>
                    <a:pt x="54" y="86"/>
                    <a:pt x="59" y="89"/>
                    <a:pt x="63" y="91"/>
                  </a:cubicBezTo>
                  <a:cubicBezTo>
                    <a:pt x="63" y="91"/>
                    <a:pt x="63" y="92"/>
                    <a:pt x="63" y="92"/>
                  </a:cubicBezTo>
                  <a:cubicBezTo>
                    <a:pt x="63" y="93"/>
                    <a:pt x="62" y="94"/>
                    <a:pt x="61" y="95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58" y="92"/>
                    <a:pt x="54" y="90"/>
                    <a:pt x="50" y="88"/>
                  </a:cubicBezTo>
                  <a:cubicBezTo>
                    <a:pt x="49" y="88"/>
                    <a:pt x="48" y="90"/>
                    <a:pt x="50" y="90"/>
                  </a:cubicBezTo>
                  <a:cubicBezTo>
                    <a:pt x="54" y="91"/>
                    <a:pt x="57" y="94"/>
                    <a:pt x="6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9" y="98"/>
                    <a:pt x="58" y="100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3" y="98"/>
                    <a:pt x="49" y="96"/>
                    <a:pt x="46" y="93"/>
                  </a:cubicBezTo>
                  <a:cubicBezTo>
                    <a:pt x="45" y="92"/>
                    <a:pt x="43" y="93"/>
                    <a:pt x="44" y="94"/>
                  </a:cubicBezTo>
                  <a:cubicBezTo>
                    <a:pt x="48" y="97"/>
                    <a:pt x="52" y="100"/>
                    <a:pt x="56" y="103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5" y="104"/>
                    <a:pt x="55" y="105"/>
                    <a:pt x="54" y="106"/>
                  </a:cubicBezTo>
                  <a:cubicBezTo>
                    <a:pt x="54" y="106"/>
                    <a:pt x="54" y="105"/>
                    <a:pt x="54" y="105"/>
                  </a:cubicBezTo>
                  <a:cubicBezTo>
                    <a:pt x="51" y="103"/>
                    <a:pt x="47" y="101"/>
                    <a:pt x="44" y="98"/>
                  </a:cubicBezTo>
                  <a:cubicBezTo>
                    <a:pt x="43" y="98"/>
                    <a:pt x="41" y="100"/>
                    <a:pt x="43" y="100"/>
                  </a:cubicBezTo>
                  <a:cubicBezTo>
                    <a:pt x="46" y="103"/>
                    <a:pt x="49" y="105"/>
                    <a:pt x="53" y="107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2" y="109"/>
                    <a:pt x="51" y="110"/>
                    <a:pt x="50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7" y="109"/>
                    <a:pt x="43" y="107"/>
                    <a:pt x="40" y="105"/>
                  </a:cubicBezTo>
                  <a:cubicBezTo>
                    <a:pt x="39" y="104"/>
                    <a:pt x="37" y="106"/>
                    <a:pt x="39" y="107"/>
                  </a:cubicBezTo>
                  <a:cubicBezTo>
                    <a:pt x="42" y="109"/>
                    <a:pt x="45" y="110"/>
                    <a:pt x="48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9" y="114"/>
                    <a:pt x="48" y="115"/>
                    <a:pt x="47" y="116"/>
                  </a:cubicBezTo>
                  <a:cubicBezTo>
                    <a:pt x="47" y="117"/>
                    <a:pt x="47" y="117"/>
                    <a:pt x="46" y="118"/>
                  </a:cubicBezTo>
                  <a:cubicBezTo>
                    <a:pt x="42" y="115"/>
                    <a:pt x="38" y="111"/>
                    <a:pt x="34" y="109"/>
                  </a:cubicBezTo>
                  <a:cubicBezTo>
                    <a:pt x="33" y="108"/>
                    <a:pt x="31" y="110"/>
                    <a:pt x="33" y="111"/>
                  </a:cubicBezTo>
                  <a:cubicBezTo>
                    <a:pt x="37" y="113"/>
                    <a:pt x="41" y="117"/>
                    <a:pt x="45" y="120"/>
                  </a:cubicBezTo>
                  <a:cubicBezTo>
                    <a:pt x="44" y="121"/>
                    <a:pt x="43" y="123"/>
                    <a:pt x="42" y="124"/>
                  </a:cubicBezTo>
                  <a:cubicBezTo>
                    <a:pt x="39" y="122"/>
                    <a:pt x="36" y="118"/>
                    <a:pt x="32" y="117"/>
                  </a:cubicBezTo>
                  <a:cubicBezTo>
                    <a:pt x="30" y="117"/>
                    <a:pt x="30" y="119"/>
                    <a:pt x="31" y="119"/>
                  </a:cubicBezTo>
                  <a:cubicBezTo>
                    <a:pt x="35" y="120"/>
                    <a:pt x="38" y="123"/>
                    <a:pt x="41" y="126"/>
                  </a:cubicBezTo>
                  <a:cubicBezTo>
                    <a:pt x="40" y="127"/>
                    <a:pt x="39" y="129"/>
                    <a:pt x="38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4" y="129"/>
                    <a:pt x="31" y="127"/>
                    <a:pt x="28" y="124"/>
                  </a:cubicBezTo>
                  <a:cubicBezTo>
                    <a:pt x="27" y="123"/>
                    <a:pt x="25" y="124"/>
                    <a:pt x="26" y="125"/>
                  </a:cubicBezTo>
                  <a:cubicBezTo>
                    <a:pt x="29" y="128"/>
                    <a:pt x="33" y="131"/>
                    <a:pt x="37" y="133"/>
                  </a:cubicBezTo>
                  <a:cubicBezTo>
                    <a:pt x="36" y="134"/>
                    <a:pt x="35" y="135"/>
                    <a:pt x="34" y="137"/>
                  </a:cubicBezTo>
                  <a:cubicBezTo>
                    <a:pt x="31" y="135"/>
                    <a:pt x="27" y="133"/>
                    <a:pt x="24" y="131"/>
                  </a:cubicBezTo>
                  <a:cubicBezTo>
                    <a:pt x="23" y="130"/>
                    <a:pt x="22" y="132"/>
                    <a:pt x="23" y="133"/>
                  </a:cubicBezTo>
                  <a:cubicBezTo>
                    <a:pt x="26" y="135"/>
                    <a:pt x="30" y="137"/>
                    <a:pt x="33" y="139"/>
                  </a:cubicBezTo>
                  <a:cubicBezTo>
                    <a:pt x="32" y="140"/>
                    <a:pt x="31" y="142"/>
                    <a:pt x="30" y="14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Freeform 242"/>
            <p:cNvSpPr/>
            <p:nvPr/>
          </p:nvSpPr>
          <p:spPr bwMode="auto">
            <a:xfrm>
              <a:off x="8533058" y="2363222"/>
              <a:ext cx="55563" cy="42863"/>
            </a:xfrm>
            <a:custGeom>
              <a:avLst/>
              <a:gdLst>
                <a:gd name="T0" fmla="*/ 12 w 13"/>
                <a:gd name="T1" fmla="*/ 7 h 10"/>
                <a:gd name="T2" fmla="*/ 3 w 13"/>
                <a:gd name="T3" fmla="*/ 1 h 10"/>
                <a:gd name="T4" fmla="*/ 2 w 13"/>
                <a:gd name="T5" fmla="*/ 3 h 10"/>
                <a:gd name="T6" fmla="*/ 11 w 13"/>
                <a:gd name="T7" fmla="*/ 9 h 10"/>
                <a:gd name="T8" fmla="*/ 12 w 13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12" y="7"/>
                  </a:moveTo>
                  <a:cubicBezTo>
                    <a:pt x="9" y="5"/>
                    <a:pt x="6" y="3"/>
                    <a:pt x="3" y="1"/>
                  </a:cubicBezTo>
                  <a:cubicBezTo>
                    <a:pt x="2" y="0"/>
                    <a:pt x="0" y="2"/>
                    <a:pt x="2" y="3"/>
                  </a:cubicBezTo>
                  <a:cubicBezTo>
                    <a:pt x="5" y="5"/>
                    <a:pt x="8" y="7"/>
                    <a:pt x="11" y="9"/>
                  </a:cubicBezTo>
                  <a:cubicBezTo>
                    <a:pt x="12" y="10"/>
                    <a:pt x="13" y="8"/>
                    <a:pt x="12" y="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Freeform 243"/>
            <p:cNvSpPr>
              <a:spLocks noEditPoints="1"/>
            </p:cNvSpPr>
            <p:nvPr/>
          </p:nvSpPr>
          <p:spPr bwMode="auto">
            <a:xfrm>
              <a:off x="225671" y="5150872"/>
              <a:ext cx="661988" cy="444500"/>
            </a:xfrm>
            <a:custGeom>
              <a:avLst/>
              <a:gdLst>
                <a:gd name="T0" fmla="*/ 24 w 156"/>
                <a:gd name="T1" fmla="*/ 63 h 105"/>
                <a:gd name="T2" fmla="*/ 1 w 156"/>
                <a:gd name="T3" fmla="*/ 78 h 105"/>
                <a:gd name="T4" fmla="*/ 16 w 156"/>
                <a:gd name="T5" fmla="*/ 105 h 105"/>
                <a:gd name="T6" fmla="*/ 119 w 156"/>
                <a:gd name="T7" fmla="*/ 48 h 105"/>
                <a:gd name="T8" fmla="*/ 155 w 156"/>
                <a:gd name="T9" fmla="*/ 26 h 105"/>
                <a:gd name="T10" fmla="*/ 138 w 156"/>
                <a:gd name="T11" fmla="*/ 0 h 105"/>
                <a:gd name="T12" fmla="*/ 139 w 156"/>
                <a:gd name="T13" fmla="*/ 18 h 105"/>
                <a:gd name="T14" fmla="*/ 139 w 156"/>
                <a:gd name="T15" fmla="*/ 2 h 105"/>
                <a:gd name="T16" fmla="*/ 84 w 156"/>
                <a:gd name="T17" fmla="*/ 64 h 105"/>
                <a:gd name="T18" fmla="*/ 15 w 156"/>
                <a:gd name="T19" fmla="*/ 103 h 105"/>
                <a:gd name="T20" fmla="*/ 5 w 156"/>
                <a:gd name="T21" fmla="*/ 77 h 105"/>
                <a:gd name="T22" fmla="*/ 7 w 156"/>
                <a:gd name="T23" fmla="*/ 76 h 105"/>
                <a:gd name="T24" fmla="*/ 10 w 156"/>
                <a:gd name="T25" fmla="*/ 73 h 105"/>
                <a:gd name="T26" fmla="*/ 19 w 156"/>
                <a:gd name="T27" fmla="*/ 84 h 105"/>
                <a:gd name="T28" fmla="*/ 16 w 156"/>
                <a:gd name="T29" fmla="*/ 70 h 105"/>
                <a:gd name="T30" fmla="*/ 18 w 156"/>
                <a:gd name="T31" fmla="*/ 69 h 105"/>
                <a:gd name="T32" fmla="*/ 28 w 156"/>
                <a:gd name="T33" fmla="*/ 79 h 105"/>
                <a:gd name="T34" fmla="*/ 31 w 156"/>
                <a:gd name="T35" fmla="*/ 61 h 105"/>
                <a:gd name="T36" fmla="*/ 39 w 156"/>
                <a:gd name="T37" fmla="*/ 73 h 105"/>
                <a:gd name="T38" fmla="*/ 37 w 156"/>
                <a:gd name="T39" fmla="*/ 58 h 105"/>
                <a:gd name="T40" fmla="*/ 44 w 156"/>
                <a:gd name="T41" fmla="*/ 67 h 105"/>
                <a:gd name="T42" fmla="*/ 41 w 156"/>
                <a:gd name="T43" fmla="*/ 56 h 105"/>
                <a:gd name="T44" fmla="*/ 51 w 156"/>
                <a:gd name="T45" fmla="*/ 68 h 105"/>
                <a:gd name="T46" fmla="*/ 48 w 156"/>
                <a:gd name="T47" fmla="*/ 52 h 105"/>
                <a:gd name="T48" fmla="*/ 50 w 156"/>
                <a:gd name="T49" fmla="*/ 51 h 105"/>
                <a:gd name="T50" fmla="*/ 56 w 156"/>
                <a:gd name="T51" fmla="*/ 56 h 105"/>
                <a:gd name="T52" fmla="*/ 58 w 156"/>
                <a:gd name="T53" fmla="*/ 55 h 105"/>
                <a:gd name="T54" fmla="*/ 58 w 156"/>
                <a:gd name="T55" fmla="*/ 47 h 105"/>
                <a:gd name="T56" fmla="*/ 60 w 156"/>
                <a:gd name="T57" fmla="*/ 46 h 105"/>
                <a:gd name="T58" fmla="*/ 69 w 156"/>
                <a:gd name="T59" fmla="*/ 56 h 105"/>
                <a:gd name="T60" fmla="*/ 65 w 156"/>
                <a:gd name="T61" fmla="*/ 43 h 105"/>
                <a:gd name="T62" fmla="*/ 76 w 156"/>
                <a:gd name="T63" fmla="*/ 51 h 105"/>
                <a:gd name="T64" fmla="*/ 73 w 156"/>
                <a:gd name="T65" fmla="*/ 39 h 105"/>
                <a:gd name="T66" fmla="*/ 83 w 156"/>
                <a:gd name="T67" fmla="*/ 51 h 105"/>
                <a:gd name="T68" fmla="*/ 78 w 156"/>
                <a:gd name="T69" fmla="*/ 36 h 105"/>
                <a:gd name="T70" fmla="*/ 88 w 156"/>
                <a:gd name="T71" fmla="*/ 45 h 105"/>
                <a:gd name="T72" fmla="*/ 83 w 156"/>
                <a:gd name="T73" fmla="*/ 33 h 105"/>
                <a:gd name="T74" fmla="*/ 94 w 156"/>
                <a:gd name="T75" fmla="*/ 43 h 105"/>
                <a:gd name="T76" fmla="*/ 90 w 156"/>
                <a:gd name="T77" fmla="*/ 29 h 105"/>
                <a:gd name="T78" fmla="*/ 99 w 156"/>
                <a:gd name="T79" fmla="*/ 39 h 105"/>
                <a:gd name="T80" fmla="*/ 95 w 156"/>
                <a:gd name="T81" fmla="*/ 27 h 105"/>
                <a:gd name="T82" fmla="*/ 105 w 156"/>
                <a:gd name="T83" fmla="*/ 35 h 105"/>
                <a:gd name="T84" fmla="*/ 101 w 156"/>
                <a:gd name="T85" fmla="*/ 23 h 105"/>
                <a:gd name="T86" fmla="*/ 112 w 156"/>
                <a:gd name="T87" fmla="*/ 35 h 105"/>
                <a:gd name="T88" fmla="*/ 112 w 156"/>
                <a:gd name="T89" fmla="*/ 17 h 105"/>
                <a:gd name="T90" fmla="*/ 114 w 156"/>
                <a:gd name="T91" fmla="*/ 16 h 105"/>
                <a:gd name="T92" fmla="*/ 125 w 156"/>
                <a:gd name="T93" fmla="*/ 25 h 105"/>
                <a:gd name="T94" fmla="*/ 125 w 156"/>
                <a:gd name="T95" fmla="*/ 10 h 105"/>
                <a:gd name="T96" fmla="*/ 127 w 156"/>
                <a:gd name="T97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105">
                  <a:moveTo>
                    <a:pt x="109" y="16"/>
                  </a:moveTo>
                  <a:cubicBezTo>
                    <a:pt x="99" y="22"/>
                    <a:pt x="88" y="28"/>
                    <a:pt x="78" y="33"/>
                  </a:cubicBezTo>
                  <a:cubicBezTo>
                    <a:pt x="60" y="43"/>
                    <a:pt x="42" y="53"/>
                    <a:pt x="24" y="63"/>
                  </a:cubicBezTo>
                  <a:cubicBezTo>
                    <a:pt x="19" y="66"/>
                    <a:pt x="14" y="69"/>
                    <a:pt x="9" y="72"/>
                  </a:cubicBezTo>
                  <a:cubicBezTo>
                    <a:pt x="6" y="73"/>
                    <a:pt x="3" y="75"/>
                    <a:pt x="1" y="76"/>
                  </a:cubicBezTo>
                  <a:cubicBezTo>
                    <a:pt x="1" y="76"/>
                    <a:pt x="0" y="77"/>
                    <a:pt x="1" y="78"/>
                  </a:cubicBezTo>
                  <a:cubicBezTo>
                    <a:pt x="5" y="86"/>
                    <a:pt x="9" y="95"/>
                    <a:pt x="13" y="104"/>
                  </a:cubicBezTo>
                  <a:cubicBezTo>
                    <a:pt x="13" y="104"/>
                    <a:pt x="14" y="104"/>
                    <a:pt x="14" y="104"/>
                  </a:cubicBezTo>
                  <a:cubicBezTo>
                    <a:pt x="14" y="105"/>
                    <a:pt x="15" y="105"/>
                    <a:pt x="16" y="105"/>
                  </a:cubicBezTo>
                  <a:cubicBezTo>
                    <a:pt x="27" y="98"/>
                    <a:pt x="39" y="92"/>
                    <a:pt x="50" y="86"/>
                  </a:cubicBezTo>
                  <a:cubicBezTo>
                    <a:pt x="61" y="79"/>
                    <a:pt x="72" y="72"/>
                    <a:pt x="84" y="66"/>
                  </a:cubicBezTo>
                  <a:cubicBezTo>
                    <a:pt x="96" y="60"/>
                    <a:pt x="108" y="55"/>
                    <a:pt x="119" y="48"/>
                  </a:cubicBezTo>
                  <a:cubicBezTo>
                    <a:pt x="131" y="41"/>
                    <a:pt x="143" y="34"/>
                    <a:pt x="155" y="28"/>
                  </a:cubicBezTo>
                  <a:cubicBezTo>
                    <a:pt x="155" y="28"/>
                    <a:pt x="155" y="27"/>
                    <a:pt x="155" y="27"/>
                  </a:cubicBezTo>
                  <a:cubicBezTo>
                    <a:pt x="156" y="27"/>
                    <a:pt x="156" y="27"/>
                    <a:pt x="155" y="26"/>
                  </a:cubicBezTo>
                  <a:cubicBezTo>
                    <a:pt x="150" y="18"/>
                    <a:pt x="145" y="9"/>
                    <a:pt x="140" y="1"/>
                  </a:cubicBezTo>
                  <a:cubicBezTo>
                    <a:pt x="140" y="0"/>
                    <a:pt x="139" y="0"/>
                    <a:pt x="139" y="0"/>
                  </a:cubicBezTo>
                  <a:cubicBezTo>
                    <a:pt x="139" y="0"/>
                    <a:pt x="138" y="0"/>
                    <a:pt x="138" y="0"/>
                  </a:cubicBezTo>
                  <a:cubicBezTo>
                    <a:pt x="129" y="6"/>
                    <a:pt x="119" y="11"/>
                    <a:pt x="109" y="16"/>
                  </a:cubicBezTo>
                  <a:close/>
                  <a:moveTo>
                    <a:pt x="132" y="6"/>
                  </a:moveTo>
                  <a:cubicBezTo>
                    <a:pt x="134" y="10"/>
                    <a:pt x="136" y="14"/>
                    <a:pt x="139" y="18"/>
                  </a:cubicBezTo>
                  <a:cubicBezTo>
                    <a:pt x="140" y="18"/>
                    <a:pt x="142" y="17"/>
                    <a:pt x="141" y="16"/>
                  </a:cubicBezTo>
                  <a:cubicBezTo>
                    <a:pt x="138" y="13"/>
                    <a:pt x="136" y="9"/>
                    <a:pt x="134" y="5"/>
                  </a:cubicBezTo>
                  <a:cubicBezTo>
                    <a:pt x="135" y="4"/>
                    <a:pt x="137" y="3"/>
                    <a:pt x="139" y="2"/>
                  </a:cubicBezTo>
                  <a:cubicBezTo>
                    <a:pt x="143" y="10"/>
                    <a:pt x="148" y="18"/>
                    <a:pt x="153" y="26"/>
                  </a:cubicBezTo>
                  <a:cubicBezTo>
                    <a:pt x="142" y="33"/>
                    <a:pt x="131" y="39"/>
                    <a:pt x="120" y="46"/>
                  </a:cubicBezTo>
                  <a:cubicBezTo>
                    <a:pt x="108" y="52"/>
                    <a:pt x="96" y="58"/>
                    <a:pt x="84" y="64"/>
                  </a:cubicBezTo>
                  <a:cubicBezTo>
                    <a:pt x="72" y="70"/>
                    <a:pt x="61" y="77"/>
                    <a:pt x="50" y="83"/>
                  </a:cubicBezTo>
                  <a:cubicBezTo>
                    <a:pt x="39" y="90"/>
                    <a:pt x="27" y="96"/>
                    <a:pt x="15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1" y="94"/>
                    <a:pt x="7" y="86"/>
                    <a:pt x="3" y="78"/>
                  </a:cubicBezTo>
                  <a:cubicBezTo>
                    <a:pt x="4" y="77"/>
                    <a:pt x="4" y="77"/>
                    <a:pt x="5" y="76"/>
                  </a:cubicBezTo>
                  <a:cubicBezTo>
                    <a:pt x="5" y="76"/>
                    <a:pt x="5" y="76"/>
                    <a:pt x="5" y="77"/>
                  </a:cubicBezTo>
                  <a:cubicBezTo>
                    <a:pt x="7" y="79"/>
                    <a:pt x="8" y="83"/>
                    <a:pt x="10" y="86"/>
                  </a:cubicBezTo>
                  <a:cubicBezTo>
                    <a:pt x="11" y="87"/>
                    <a:pt x="13" y="85"/>
                    <a:pt x="12" y="84"/>
                  </a:cubicBezTo>
                  <a:cubicBezTo>
                    <a:pt x="10" y="82"/>
                    <a:pt x="9" y="78"/>
                    <a:pt x="7" y="76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5"/>
                    <a:pt x="8" y="75"/>
                    <a:pt x="8" y="74"/>
                  </a:cubicBezTo>
                  <a:cubicBezTo>
                    <a:pt x="9" y="74"/>
                    <a:pt x="10" y="74"/>
                    <a:pt x="10" y="73"/>
                  </a:cubicBezTo>
                  <a:cubicBezTo>
                    <a:pt x="10" y="73"/>
                    <a:pt x="10" y="74"/>
                    <a:pt x="10" y="74"/>
                  </a:cubicBezTo>
                  <a:cubicBezTo>
                    <a:pt x="12" y="78"/>
                    <a:pt x="15" y="82"/>
                    <a:pt x="18" y="85"/>
                  </a:cubicBezTo>
                  <a:cubicBezTo>
                    <a:pt x="18" y="87"/>
                    <a:pt x="20" y="85"/>
                    <a:pt x="19" y="84"/>
                  </a:cubicBezTo>
                  <a:cubicBezTo>
                    <a:pt x="16" y="81"/>
                    <a:pt x="14" y="77"/>
                    <a:pt x="12" y="73"/>
                  </a:cubicBezTo>
                  <a:cubicBezTo>
                    <a:pt x="12" y="73"/>
                    <a:pt x="12" y="72"/>
                    <a:pt x="12" y="72"/>
                  </a:cubicBezTo>
                  <a:cubicBezTo>
                    <a:pt x="13" y="72"/>
                    <a:pt x="14" y="71"/>
                    <a:pt x="16" y="70"/>
                  </a:cubicBezTo>
                  <a:cubicBezTo>
                    <a:pt x="17" y="74"/>
                    <a:pt x="18" y="78"/>
                    <a:pt x="21" y="80"/>
                  </a:cubicBezTo>
                  <a:cubicBezTo>
                    <a:pt x="22" y="81"/>
                    <a:pt x="23" y="80"/>
                    <a:pt x="22" y="79"/>
                  </a:cubicBezTo>
                  <a:cubicBezTo>
                    <a:pt x="20" y="76"/>
                    <a:pt x="19" y="72"/>
                    <a:pt x="18" y="69"/>
                  </a:cubicBezTo>
                  <a:cubicBezTo>
                    <a:pt x="19" y="68"/>
                    <a:pt x="20" y="68"/>
                    <a:pt x="21" y="67"/>
                  </a:cubicBezTo>
                  <a:cubicBezTo>
                    <a:pt x="21" y="67"/>
                    <a:pt x="21" y="67"/>
                    <a:pt x="22" y="66"/>
                  </a:cubicBezTo>
                  <a:cubicBezTo>
                    <a:pt x="23" y="71"/>
                    <a:pt x="26" y="75"/>
                    <a:pt x="28" y="79"/>
                  </a:cubicBezTo>
                  <a:cubicBezTo>
                    <a:pt x="29" y="80"/>
                    <a:pt x="31" y="79"/>
                    <a:pt x="30" y="78"/>
                  </a:cubicBezTo>
                  <a:cubicBezTo>
                    <a:pt x="28" y="74"/>
                    <a:pt x="25" y="70"/>
                    <a:pt x="24" y="65"/>
                  </a:cubicBezTo>
                  <a:cubicBezTo>
                    <a:pt x="26" y="64"/>
                    <a:pt x="28" y="63"/>
                    <a:pt x="31" y="61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3" y="66"/>
                    <a:pt x="36" y="70"/>
                    <a:pt x="37" y="74"/>
                  </a:cubicBezTo>
                  <a:cubicBezTo>
                    <a:pt x="38" y="75"/>
                    <a:pt x="40" y="74"/>
                    <a:pt x="39" y="73"/>
                  </a:cubicBezTo>
                  <a:cubicBezTo>
                    <a:pt x="37" y="69"/>
                    <a:pt x="35" y="65"/>
                    <a:pt x="33" y="61"/>
                  </a:cubicBezTo>
                  <a:cubicBezTo>
                    <a:pt x="33" y="61"/>
                    <a:pt x="32" y="61"/>
                    <a:pt x="32" y="61"/>
                  </a:cubicBezTo>
                  <a:cubicBezTo>
                    <a:pt x="34" y="60"/>
                    <a:pt x="35" y="59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9" y="61"/>
                    <a:pt x="40" y="65"/>
                    <a:pt x="42" y="68"/>
                  </a:cubicBezTo>
                  <a:cubicBezTo>
                    <a:pt x="43" y="69"/>
                    <a:pt x="44" y="68"/>
                    <a:pt x="44" y="67"/>
                  </a:cubicBezTo>
                  <a:cubicBezTo>
                    <a:pt x="41" y="64"/>
                    <a:pt x="41" y="60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40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4" y="61"/>
                    <a:pt x="46" y="65"/>
                    <a:pt x="49" y="69"/>
                  </a:cubicBezTo>
                  <a:cubicBezTo>
                    <a:pt x="50" y="70"/>
                    <a:pt x="51" y="69"/>
                    <a:pt x="51" y="68"/>
                  </a:cubicBezTo>
                  <a:cubicBezTo>
                    <a:pt x="48" y="64"/>
                    <a:pt x="45" y="59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5" y="54"/>
                    <a:pt x="46" y="53"/>
                    <a:pt x="48" y="52"/>
                  </a:cubicBezTo>
                  <a:cubicBezTo>
                    <a:pt x="50" y="56"/>
                    <a:pt x="51" y="60"/>
                    <a:pt x="54" y="63"/>
                  </a:cubicBezTo>
                  <a:cubicBezTo>
                    <a:pt x="55" y="65"/>
                    <a:pt x="57" y="63"/>
                    <a:pt x="56" y="62"/>
                  </a:cubicBezTo>
                  <a:cubicBezTo>
                    <a:pt x="53" y="59"/>
                    <a:pt x="52" y="55"/>
                    <a:pt x="50" y="51"/>
                  </a:cubicBezTo>
                  <a:cubicBezTo>
                    <a:pt x="51" y="50"/>
                    <a:pt x="51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4" y="52"/>
                    <a:pt x="55" y="54"/>
                    <a:pt x="56" y="56"/>
                  </a:cubicBezTo>
                  <a:cubicBezTo>
                    <a:pt x="57" y="59"/>
                    <a:pt x="59" y="61"/>
                    <a:pt x="60" y="63"/>
                  </a:cubicBezTo>
                  <a:cubicBezTo>
                    <a:pt x="61" y="64"/>
                    <a:pt x="62" y="63"/>
                    <a:pt x="62" y="62"/>
                  </a:cubicBezTo>
                  <a:cubicBezTo>
                    <a:pt x="60" y="60"/>
                    <a:pt x="59" y="58"/>
                    <a:pt x="58" y="55"/>
                  </a:cubicBezTo>
                  <a:cubicBezTo>
                    <a:pt x="56" y="53"/>
                    <a:pt x="55" y="51"/>
                    <a:pt x="54" y="49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5" y="48"/>
                    <a:pt x="56" y="47"/>
                    <a:pt x="58" y="47"/>
                  </a:cubicBezTo>
                  <a:cubicBezTo>
                    <a:pt x="60" y="50"/>
                    <a:pt x="61" y="54"/>
                    <a:pt x="63" y="57"/>
                  </a:cubicBezTo>
                  <a:cubicBezTo>
                    <a:pt x="64" y="58"/>
                    <a:pt x="66" y="57"/>
                    <a:pt x="65" y="56"/>
                  </a:cubicBezTo>
                  <a:cubicBezTo>
                    <a:pt x="63" y="53"/>
                    <a:pt x="61" y="49"/>
                    <a:pt x="60" y="46"/>
                  </a:cubicBezTo>
                  <a:cubicBezTo>
                    <a:pt x="61" y="45"/>
                    <a:pt x="62" y="44"/>
                    <a:pt x="63" y="44"/>
                  </a:cubicBezTo>
                  <a:cubicBezTo>
                    <a:pt x="64" y="46"/>
                    <a:pt x="65" y="48"/>
                    <a:pt x="66" y="50"/>
                  </a:cubicBezTo>
                  <a:cubicBezTo>
                    <a:pt x="66" y="52"/>
                    <a:pt x="68" y="54"/>
                    <a:pt x="69" y="56"/>
                  </a:cubicBezTo>
                  <a:cubicBezTo>
                    <a:pt x="70" y="58"/>
                    <a:pt x="72" y="57"/>
                    <a:pt x="71" y="55"/>
                  </a:cubicBezTo>
                  <a:cubicBezTo>
                    <a:pt x="70" y="53"/>
                    <a:pt x="69" y="52"/>
                    <a:pt x="68" y="50"/>
                  </a:cubicBezTo>
                  <a:cubicBezTo>
                    <a:pt x="67" y="47"/>
                    <a:pt x="66" y="45"/>
                    <a:pt x="65" y="43"/>
                  </a:cubicBezTo>
                  <a:cubicBezTo>
                    <a:pt x="67" y="42"/>
                    <a:pt x="69" y="40"/>
                    <a:pt x="71" y="39"/>
                  </a:cubicBezTo>
                  <a:cubicBezTo>
                    <a:pt x="71" y="39"/>
                    <a:pt x="71" y="40"/>
                    <a:pt x="71" y="40"/>
                  </a:cubicBezTo>
                  <a:cubicBezTo>
                    <a:pt x="73" y="44"/>
                    <a:pt x="75" y="47"/>
                    <a:pt x="76" y="51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7" y="47"/>
                    <a:pt x="75" y="43"/>
                    <a:pt x="73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4" y="38"/>
                    <a:pt x="75" y="37"/>
                    <a:pt x="76" y="36"/>
                  </a:cubicBezTo>
                  <a:cubicBezTo>
                    <a:pt x="76" y="37"/>
                    <a:pt x="76" y="37"/>
                    <a:pt x="77" y="37"/>
                  </a:cubicBezTo>
                  <a:cubicBezTo>
                    <a:pt x="79" y="41"/>
                    <a:pt x="81" y="46"/>
                    <a:pt x="83" y="51"/>
                  </a:cubicBezTo>
                  <a:cubicBezTo>
                    <a:pt x="84" y="52"/>
                    <a:pt x="85" y="51"/>
                    <a:pt x="85" y="50"/>
                  </a:cubicBezTo>
                  <a:cubicBezTo>
                    <a:pt x="83" y="45"/>
                    <a:pt x="81" y="40"/>
                    <a:pt x="78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9" y="35"/>
                    <a:pt x="80" y="34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3" y="38"/>
                    <a:pt x="85" y="42"/>
                    <a:pt x="88" y="45"/>
                  </a:cubicBezTo>
                  <a:cubicBezTo>
                    <a:pt x="89" y="46"/>
                    <a:pt x="90" y="44"/>
                    <a:pt x="89" y="43"/>
                  </a:cubicBezTo>
                  <a:cubicBezTo>
                    <a:pt x="86" y="40"/>
                    <a:pt x="85" y="36"/>
                    <a:pt x="83" y="33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5" y="32"/>
                    <a:pt x="86" y="31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90" y="34"/>
                    <a:pt x="92" y="39"/>
                    <a:pt x="94" y="43"/>
                  </a:cubicBezTo>
                  <a:cubicBezTo>
                    <a:pt x="94" y="44"/>
                    <a:pt x="96" y="44"/>
                    <a:pt x="96" y="42"/>
                  </a:cubicBezTo>
                  <a:cubicBezTo>
                    <a:pt x="94" y="38"/>
                    <a:pt x="92" y="34"/>
                    <a:pt x="9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1" y="29"/>
                    <a:pt x="92" y="28"/>
                    <a:pt x="93" y="28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5" y="32"/>
                    <a:pt x="97" y="35"/>
                    <a:pt x="99" y="39"/>
                  </a:cubicBezTo>
                  <a:cubicBezTo>
                    <a:pt x="99" y="40"/>
                    <a:pt x="101" y="39"/>
                    <a:pt x="100" y="38"/>
                  </a:cubicBezTo>
                  <a:cubicBezTo>
                    <a:pt x="98" y="34"/>
                    <a:pt x="97" y="31"/>
                    <a:pt x="95" y="27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6" y="26"/>
                    <a:pt x="98" y="25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1" y="28"/>
                    <a:pt x="103" y="32"/>
                    <a:pt x="105" y="35"/>
                  </a:cubicBezTo>
                  <a:cubicBezTo>
                    <a:pt x="106" y="37"/>
                    <a:pt x="108" y="36"/>
                    <a:pt x="107" y="34"/>
                  </a:cubicBezTo>
                  <a:cubicBezTo>
                    <a:pt x="105" y="31"/>
                    <a:pt x="103" y="28"/>
                    <a:pt x="102" y="24"/>
                  </a:cubicBezTo>
                  <a:cubicBezTo>
                    <a:pt x="101" y="24"/>
                    <a:pt x="101" y="23"/>
                    <a:pt x="101" y="23"/>
                  </a:cubicBezTo>
                  <a:cubicBezTo>
                    <a:pt x="102" y="23"/>
                    <a:pt x="103" y="22"/>
                    <a:pt x="104" y="22"/>
                  </a:cubicBezTo>
                  <a:cubicBezTo>
                    <a:pt x="104" y="21"/>
                    <a:pt x="105" y="21"/>
                    <a:pt x="105" y="21"/>
                  </a:cubicBezTo>
                  <a:cubicBezTo>
                    <a:pt x="108" y="25"/>
                    <a:pt x="110" y="30"/>
                    <a:pt x="112" y="35"/>
                  </a:cubicBezTo>
                  <a:cubicBezTo>
                    <a:pt x="113" y="36"/>
                    <a:pt x="115" y="35"/>
                    <a:pt x="114" y="34"/>
                  </a:cubicBezTo>
                  <a:cubicBezTo>
                    <a:pt x="111" y="29"/>
                    <a:pt x="110" y="24"/>
                    <a:pt x="107" y="20"/>
                  </a:cubicBezTo>
                  <a:cubicBezTo>
                    <a:pt x="109" y="19"/>
                    <a:pt x="110" y="18"/>
                    <a:pt x="112" y="17"/>
                  </a:cubicBezTo>
                  <a:cubicBezTo>
                    <a:pt x="114" y="21"/>
                    <a:pt x="115" y="26"/>
                    <a:pt x="118" y="29"/>
                  </a:cubicBezTo>
                  <a:cubicBezTo>
                    <a:pt x="119" y="29"/>
                    <a:pt x="121" y="28"/>
                    <a:pt x="120" y="27"/>
                  </a:cubicBezTo>
                  <a:cubicBezTo>
                    <a:pt x="117" y="24"/>
                    <a:pt x="116" y="20"/>
                    <a:pt x="114" y="16"/>
                  </a:cubicBezTo>
                  <a:cubicBezTo>
                    <a:pt x="116" y="15"/>
                    <a:pt x="117" y="14"/>
                    <a:pt x="119" y="13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22" y="17"/>
                    <a:pt x="124" y="21"/>
                    <a:pt x="125" y="25"/>
                  </a:cubicBezTo>
                  <a:cubicBezTo>
                    <a:pt x="125" y="26"/>
                    <a:pt x="127" y="25"/>
                    <a:pt x="127" y="24"/>
                  </a:cubicBezTo>
                  <a:cubicBezTo>
                    <a:pt x="126" y="20"/>
                    <a:pt x="124" y="16"/>
                    <a:pt x="121" y="12"/>
                  </a:cubicBezTo>
                  <a:cubicBezTo>
                    <a:pt x="122" y="12"/>
                    <a:pt x="124" y="11"/>
                    <a:pt x="125" y="10"/>
                  </a:cubicBezTo>
                  <a:cubicBezTo>
                    <a:pt x="127" y="13"/>
                    <a:pt x="129" y="17"/>
                    <a:pt x="131" y="20"/>
                  </a:cubicBezTo>
                  <a:cubicBezTo>
                    <a:pt x="132" y="21"/>
                    <a:pt x="134" y="20"/>
                    <a:pt x="133" y="19"/>
                  </a:cubicBezTo>
                  <a:cubicBezTo>
                    <a:pt x="131" y="16"/>
                    <a:pt x="129" y="12"/>
                    <a:pt x="127" y="9"/>
                  </a:cubicBezTo>
                  <a:cubicBezTo>
                    <a:pt x="129" y="8"/>
                    <a:pt x="130" y="7"/>
                    <a:pt x="132" y="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Freeform 244"/>
            <p:cNvSpPr/>
            <p:nvPr/>
          </p:nvSpPr>
          <p:spPr bwMode="auto">
            <a:xfrm>
              <a:off x="336796" y="5412809"/>
              <a:ext cx="33338" cy="60325"/>
            </a:xfrm>
            <a:custGeom>
              <a:avLst/>
              <a:gdLst>
                <a:gd name="T0" fmla="*/ 1 w 8"/>
                <a:gd name="T1" fmla="*/ 3 h 14"/>
                <a:gd name="T2" fmla="*/ 6 w 8"/>
                <a:gd name="T3" fmla="*/ 12 h 14"/>
                <a:gd name="T4" fmla="*/ 8 w 8"/>
                <a:gd name="T5" fmla="*/ 11 h 14"/>
                <a:gd name="T6" fmla="*/ 3 w 8"/>
                <a:gd name="T7" fmla="*/ 2 h 14"/>
                <a:gd name="T8" fmla="*/ 1 w 8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">
                  <a:moveTo>
                    <a:pt x="1" y="3"/>
                  </a:moveTo>
                  <a:cubicBezTo>
                    <a:pt x="3" y="6"/>
                    <a:pt x="4" y="9"/>
                    <a:pt x="6" y="12"/>
                  </a:cubicBezTo>
                  <a:cubicBezTo>
                    <a:pt x="7" y="14"/>
                    <a:pt x="8" y="13"/>
                    <a:pt x="8" y="11"/>
                  </a:cubicBezTo>
                  <a:cubicBezTo>
                    <a:pt x="6" y="8"/>
                    <a:pt x="5" y="5"/>
                    <a:pt x="3" y="2"/>
                  </a:cubicBezTo>
                  <a:cubicBezTo>
                    <a:pt x="2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Freeform 245"/>
            <p:cNvSpPr>
              <a:spLocks noEditPoints="1"/>
            </p:cNvSpPr>
            <p:nvPr/>
          </p:nvSpPr>
          <p:spPr bwMode="auto">
            <a:xfrm>
              <a:off x="6499471" y="6143060"/>
              <a:ext cx="411163" cy="279400"/>
            </a:xfrm>
            <a:custGeom>
              <a:avLst/>
              <a:gdLst>
                <a:gd name="T0" fmla="*/ 49 w 97"/>
                <a:gd name="T1" fmla="*/ 66 h 66"/>
                <a:gd name="T2" fmla="*/ 96 w 97"/>
                <a:gd name="T3" fmla="*/ 66 h 66"/>
                <a:gd name="T4" fmla="*/ 96 w 97"/>
                <a:gd name="T5" fmla="*/ 66 h 66"/>
                <a:gd name="T6" fmla="*/ 96 w 97"/>
                <a:gd name="T7" fmla="*/ 37 h 66"/>
                <a:gd name="T8" fmla="*/ 96 w 97"/>
                <a:gd name="T9" fmla="*/ 2 h 66"/>
                <a:gd name="T10" fmla="*/ 72 w 97"/>
                <a:gd name="T11" fmla="*/ 2 h 66"/>
                <a:gd name="T12" fmla="*/ 24 w 97"/>
                <a:gd name="T13" fmla="*/ 0 h 66"/>
                <a:gd name="T14" fmla="*/ 0 w 97"/>
                <a:gd name="T15" fmla="*/ 1 h 66"/>
                <a:gd name="T16" fmla="*/ 0 w 97"/>
                <a:gd name="T17" fmla="*/ 10 h 66"/>
                <a:gd name="T18" fmla="*/ 3 w 97"/>
                <a:gd name="T19" fmla="*/ 63 h 66"/>
                <a:gd name="T20" fmla="*/ 5 w 97"/>
                <a:gd name="T21" fmla="*/ 64 h 66"/>
                <a:gd name="T22" fmla="*/ 27 w 97"/>
                <a:gd name="T23" fmla="*/ 63 h 66"/>
                <a:gd name="T24" fmla="*/ 21 w 97"/>
                <a:gd name="T25" fmla="*/ 52 h 66"/>
                <a:gd name="T26" fmla="*/ 39 w 97"/>
                <a:gd name="T27" fmla="*/ 34 h 66"/>
                <a:gd name="T28" fmla="*/ 50 w 97"/>
                <a:gd name="T29" fmla="*/ 42 h 66"/>
                <a:gd name="T30" fmla="*/ 58 w 97"/>
                <a:gd name="T31" fmla="*/ 35 h 66"/>
                <a:gd name="T32" fmla="*/ 93 w 97"/>
                <a:gd name="T33" fmla="*/ 64 h 66"/>
                <a:gd name="T34" fmla="*/ 27 w 97"/>
                <a:gd name="T35" fmla="*/ 63 h 66"/>
                <a:gd name="T36" fmla="*/ 94 w 97"/>
                <a:gd name="T37" fmla="*/ 37 h 66"/>
                <a:gd name="T38" fmla="*/ 63 w 97"/>
                <a:gd name="T39" fmla="*/ 31 h 66"/>
                <a:gd name="T40" fmla="*/ 94 w 97"/>
                <a:gd name="T41" fmla="*/ 5 h 66"/>
                <a:gd name="T42" fmla="*/ 22 w 97"/>
                <a:gd name="T43" fmla="*/ 2 h 66"/>
                <a:gd name="T44" fmla="*/ 73 w 97"/>
                <a:gd name="T45" fmla="*/ 4 h 66"/>
                <a:gd name="T46" fmla="*/ 70 w 97"/>
                <a:gd name="T47" fmla="*/ 22 h 66"/>
                <a:gd name="T48" fmla="*/ 50 w 97"/>
                <a:gd name="T49" fmla="*/ 40 h 66"/>
                <a:gd name="T50" fmla="*/ 23 w 97"/>
                <a:gd name="T51" fmla="*/ 17 h 66"/>
                <a:gd name="T52" fmla="*/ 22 w 97"/>
                <a:gd name="T53" fmla="*/ 2 h 66"/>
                <a:gd name="T54" fmla="*/ 2 w 97"/>
                <a:gd name="T55" fmla="*/ 12 h 66"/>
                <a:gd name="T56" fmla="*/ 22 w 97"/>
                <a:gd name="T57" fmla="*/ 19 h 66"/>
                <a:gd name="T58" fmla="*/ 38 w 97"/>
                <a:gd name="T59" fmla="*/ 33 h 66"/>
                <a:gd name="T60" fmla="*/ 6 w 97"/>
                <a:gd name="T61" fmla="*/ 62 h 66"/>
                <a:gd name="T62" fmla="*/ 3 w 97"/>
                <a:gd name="T63" fmla="*/ 2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66">
                  <a:moveTo>
                    <a:pt x="26" y="65"/>
                  </a:moveTo>
                  <a:cubicBezTo>
                    <a:pt x="33" y="65"/>
                    <a:pt x="41" y="66"/>
                    <a:pt x="49" y="66"/>
                  </a:cubicBezTo>
                  <a:cubicBezTo>
                    <a:pt x="64" y="66"/>
                    <a:pt x="79" y="66"/>
                    <a:pt x="95" y="66"/>
                  </a:cubicBezTo>
                  <a:cubicBezTo>
                    <a:pt x="95" y="66"/>
                    <a:pt x="95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5"/>
                  </a:cubicBezTo>
                  <a:cubicBezTo>
                    <a:pt x="96" y="56"/>
                    <a:pt x="95" y="46"/>
                    <a:pt x="96" y="37"/>
                  </a:cubicBezTo>
                  <a:cubicBezTo>
                    <a:pt x="96" y="31"/>
                    <a:pt x="96" y="24"/>
                    <a:pt x="96" y="18"/>
                  </a:cubicBezTo>
                  <a:cubicBezTo>
                    <a:pt x="96" y="13"/>
                    <a:pt x="97" y="8"/>
                    <a:pt x="96" y="2"/>
                  </a:cubicBezTo>
                  <a:cubicBezTo>
                    <a:pt x="96" y="2"/>
                    <a:pt x="95" y="1"/>
                    <a:pt x="95" y="1"/>
                  </a:cubicBezTo>
                  <a:cubicBezTo>
                    <a:pt x="87" y="2"/>
                    <a:pt x="80" y="2"/>
                    <a:pt x="72" y="2"/>
                  </a:cubicBezTo>
                  <a:cubicBezTo>
                    <a:pt x="64" y="1"/>
                    <a:pt x="56" y="1"/>
                    <a:pt x="48" y="1"/>
                  </a:cubicBezTo>
                  <a:cubicBezTo>
                    <a:pt x="40" y="1"/>
                    <a:pt x="32" y="1"/>
                    <a:pt x="24" y="0"/>
                  </a:cubicBezTo>
                  <a:cubicBezTo>
                    <a:pt x="16" y="0"/>
                    <a:pt x="9" y="1"/>
                    <a:pt x="1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0" y="15"/>
                    <a:pt x="0" y="20"/>
                    <a:pt x="1" y="25"/>
                  </a:cubicBezTo>
                  <a:cubicBezTo>
                    <a:pt x="1" y="38"/>
                    <a:pt x="2" y="50"/>
                    <a:pt x="3" y="63"/>
                  </a:cubicBezTo>
                  <a:cubicBezTo>
                    <a:pt x="3" y="63"/>
                    <a:pt x="4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12" y="65"/>
                    <a:pt x="19" y="65"/>
                    <a:pt x="26" y="65"/>
                  </a:cubicBezTo>
                  <a:close/>
                  <a:moveTo>
                    <a:pt x="27" y="63"/>
                  </a:moveTo>
                  <a:cubicBezTo>
                    <a:pt x="21" y="63"/>
                    <a:pt x="15" y="63"/>
                    <a:pt x="8" y="62"/>
                  </a:cubicBezTo>
                  <a:cubicBezTo>
                    <a:pt x="12" y="58"/>
                    <a:pt x="17" y="55"/>
                    <a:pt x="21" y="52"/>
                  </a:cubicBezTo>
                  <a:cubicBezTo>
                    <a:pt x="27" y="47"/>
                    <a:pt x="34" y="41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2" y="37"/>
                    <a:pt x="45" y="40"/>
                    <a:pt x="49" y="42"/>
                  </a:cubicBezTo>
                  <a:cubicBezTo>
                    <a:pt x="49" y="43"/>
                    <a:pt x="50" y="42"/>
                    <a:pt x="50" y="42"/>
                  </a:cubicBezTo>
                  <a:cubicBezTo>
                    <a:pt x="51" y="42"/>
                    <a:pt x="51" y="42"/>
                    <a:pt x="51" y="41"/>
                  </a:cubicBezTo>
                  <a:cubicBezTo>
                    <a:pt x="53" y="39"/>
                    <a:pt x="56" y="37"/>
                    <a:pt x="58" y="35"/>
                  </a:cubicBezTo>
                  <a:cubicBezTo>
                    <a:pt x="59" y="34"/>
                    <a:pt x="60" y="33"/>
                    <a:pt x="62" y="32"/>
                  </a:cubicBezTo>
                  <a:cubicBezTo>
                    <a:pt x="73" y="41"/>
                    <a:pt x="83" y="53"/>
                    <a:pt x="93" y="64"/>
                  </a:cubicBezTo>
                  <a:cubicBezTo>
                    <a:pt x="79" y="64"/>
                    <a:pt x="64" y="64"/>
                    <a:pt x="50" y="64"/>
                  </a:cubicBezTo>
                  <a:cubicBezTo>
                    <a:pt x="42" y="63"/>
                    <a:pt x="35" y="63"/>
                    <a:pt x="27" y="63"/>
                  </a:cubicBezTo>
                  <a:close/>
                  <a:moveTo>
                    <a:pt x="94" y="20"/>
                  </a:moveTo>
                  <a:cubicBezTo>
                    <a:pt x="94" y="25"/>
                    <a:pt x="94" y="31"/>
                    <a:pt x="94" y="37"/>
                  </a:cubicBezTo>
                  <a:cubicBezTo>
                    <a:pt x="93" y="45"/>
                    <a:pt x="94" y="53"/>
                    <a:pt x="94" y="62"/>
                  </a:cubicBezTo>
                  <a:cubicBezTo>
                    <a:pt x="84" y="51"/>
                    <a:pt x="74" y="40"/>
                    <a:pt x="63" y="31"/>
                  </a:cubicBezTo>
                  <a:cubicBezTo>
                    <a:pt x="66" y="29"/>
                    <a:pt x="69" y="26"/>
                    <a:pt x="71" y="24"/>
                  </a:cubicBezTo>
                  <a:cubicBezTo>
                    <a:pt x="79" y="18"/>
                    <a:pt x="87" y="12"/>
                    <a:pt x="94" y="5"/>
                  </a:cubicBezTo>
                  <a:cubicBezTo>
                    <a:pt x="95" y="10"/>
                    <a:pt x="94" y="15"/>
                    <a:pt x="94" y="20"/>
                  </a:cubicBezTo>
                  <a:close/>
                  <a:moveTo>
                    <a:pt x="22" y="2"/>
                  </a:moveTo>
                  <a:cubicBezTo>
                    <a:pt x="31" y="3"/>
                    <a:pt x="39" y="3"/>
                    <a:pt x="48" y="3"/>
                  </a:cubicBezTo>
                  <a:cubicBezTo>
                    <a:pt x="56" y="4"/>
                    <a:pt x="65" y="4"/>
                    <a:pt x="73" y="4"/>
                  </a:cubicBezTo>
                  <a:cubicBezTo>
                    <a:pt x="80" y="4"/>
                    <a:pt x="87" y="4"/>
                    <a:pt x="94" y="3"/>
                  </a:cubicBezTo>
                  <a:cubicBezTo>
                    <a:pt x="86" y="9"/>
                    <a:pt x="78" y="16"/>
                    <a:pt x="70" y="22"/>
                  </a:cubicBezTo>
                  <a:cubicBezTo>
                    <a:pt x="66" y="26"/>
                    <a:pt x="61" y="29"/>
                    <a:pt x="57" y="33"/>
                  </a:cubicBezTo>
                  <a:cubicBezTo>
                    <a:pt x="55" y="35"/>
                    <a:pt x="52" y="37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1" y="33"/>
                    <a:pt x="32" y="25"/>
                    <a:pt x="23" y="17"/>
                  </a:cubicBezTo>
                  <a:cubicBezTo>
                    <a:pt x="17" y="13"/>
                    <a:pt x="11" y="8"/>
                    <a:pt x="5" y="3"/>
                  </a:cubicBezTo>
                  <a:cubicBezTo>
                    <a:pt x="11" y="3"/>
                    <a:pt x="17" y="2"/>
                    <a:pt x="22" y="2"/>
                  </a:cubicBezTo>
                  <a:close/>
                  <a:moveTo>
                    <a:pt x="3" y="26"/>
                  </a:moveTo>
                  <a:cubicBezTo>
                    <a:pt x="3" y="21"/>
                    <a:pt x="2" y="16"/>
                    <a:pt x="2" y="12"/>
                  </a:cubicBezTo>
                  <a:cubicBezTo>
                    <a:pt x="2" y="9"/>
                    <a:pt x="2" y="6"/>
                    <a:pt x="2" y="3"/>
                  </a:cubicBezTo>
                  <a:cubicBezTo>
                    <a:pt x="9" y="8"/>
                    <a:pt x="15" y="14"/>
                    <a:pt x="22" y="19"/>
                  </a:cubicBezTo>
                  <a:cubicBezTo>
                    <a:pt x="27" y="23"/>
                    <a:pt x="33" y="28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3" y="39"/>
                    <a:pt x="26" y="45"/>
                    <a:pt x="20" y="50"/>
                  </a:cubicBezTo>
                  <a:cubicBezTo>
                    <a:pt x="15" y="54"/>
                    <a:pt x="10" y="57"/>
                    <a:pt x="6" y="62"/>
                  </a:cubicBezTo>
                  <a:cubicBezTo>
                    <a:pt x="6" y="62"/>
                    <a:pt x="5" y="62"/>
                    <a:pt x="5" y="62"/>
                  </a:cubicBezTo>
                  <a:cubicBezTo>
                    <a:pt x="4" y="50"/>
                    <a:pt x="3" y="38"/>
                    <a:pt x="3" y="2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Freeform 246"/>
            <p:cNvSpPr>
              <a:spLocks noEditPoints="1"/>
            </p:cNvSpPr>
            <p:nvPr/>
          </p:nvSpPr>
          <p:spPr bwMode="auto">
            <a:xfrm>
              <a:off x="2849808" y="5036572"/>
              <a:ext cx="538163" cy="258763"/>
            </a:xfrm>
            <a:custGeom>
              <a:avLst/>
              <a:gdLst>
                <a:gd name="T0" fmla="*/ 125 w 127"/>
                <a:gd name="T1" fmla="*/ 4 h 61"/>
                <a:gd name="T2" fmla="*/ 94 w 127"/>
                <a:gd name="T3" fmla="*/ 19 h 61"/>
                <a:gd name="T4" fmla="*/ 46 w 127"/>
                <a:gd name="T5" fmla="*/ 55 h 61"/>
                <a:gd name="T6" fmla="*/ 24 w 127"/>
                <a:gd name="T7" fmla="*/ 51 h 61"/>
                <a:gd name="T8" fmla="*/ 21 w 127"/>
                <a:gd name="T9" fmla="*/ 46 h 61"/>
                <a:gd name="T10" fmla="*/ 29 w 127"/>
                <a:gd name="T11" fmla="*/ 48 h 61"/>
                <a:gd name="T12" fmla="*/ 25 w 127"/>
                <a:gd name="T13" fmla="*/ 44 h 61"/>
                <a:gd name="T14" fmla="*/ 28 w 127"/>
                <a:gd name="T15" fmla="*/ 43 h 61"/>
                <a:gd name="T16" fmla="*/ 43 w 127"/>
                <a:gd name="T17" fmla="*/ 49 h 61"/>
                <a:gd name="T18" fmla="*/ 46 w 127"/>
                <a:gd name="T19" fmla="*/ 48 h 61"/>
                <a:gd name="T20" fmla="*/ 36 w 127"/>
                <a:gd name="T21" fmla="*/ 40 h 61"/>
                <a:gd name="T22" fmla="*/ 55 w 127"/>
                <a:gd name="T23" fmla="*/ 46 h 61"/>
                <a:gd name="T24" fmla="*/ 58 w 127"/>
                <a:gd name="T25" fmla="*/ 45 h 61"/>
                <a:gd name="T26" fmla="*/ 62 w 127"/>
                <a:gd name="T27" fmla="*/ 45 h 61"/>
                <a:gd name="T28" fmla="*/ 65 w 127"/>
                <a:gd name="T29" fmla="*/ 42 h 61"/>
                <a:gd name="T30" fmla="*/ 56 w 127"/>
                <a:gd name="T31" fmla="*/ 33 h 61"/>
                <a:gd name="T32" fmla="*/ 60 w 127"/>
                <a:gd name="T33" fmla="*/ 32 h 61"/>
                <a:gd name="T34" fmla="*/ 78 w 127"/>
                <a:gd name="T35" fmla="*/ 36 h 61"/>
                <a:gd name="T36" fmla="*/ 70 w 127"/>
                <a:gd name="T37" fmla="*/ 29 h 61"/>
                <a:gd name="T38" fmla="*/ 83 w 127"/>
                <a:gd name="T39" fmla="*/ 32 h 61"/>
                <a:gd name="T40" fmla="*/ 88 w 127"/>
                <a:gd name="T41" fmla="*/ 30 h 61"/>
                <a:gd name="T42" fmla="*/ 90 w 127"/>
                <a:gd name="T43" fmla="*/ 28 h 61"/>
                <a:gd name="T44" fmla="*/ 91 w 127"/>
                <a:gd name="T45" fmla="*/ 25 h 61"/>
                <a:gd name="T46" fmla="*/ 4 w 127"/>
                <a:gd name="T47" fmla="*/ 53 h 61"/>
                <a:gd name="T48" fmla="*/ 9 w 127"/>
                <a:gd name="T49" fmla="*/ 57 h 61"/>
                <a:gd name="T50" fmla="*/ 5 w 127"/>
                <a:gd name="T51" fmla="*/ 52 h 61"/>
                <a:gd name="T52" fmla="*/ 8 w 127"/>
                <a:gd name="T53" fmla="*/ 51 h 61"/>
                <a:gd name="T54" fmla="*/ 11 w 127"/>
                <a:gd name="T55" fmla="*/ 50 h 61"/>
                <a:gd name="T56" fmla="*/ 17 w 127"/>
                <a:gd name="T57" fmla="*/ 52 h 61"/>
                <a:gd name="T58" fmla="*/ 15 w 127"/>
                <a:gd name="T59" fmla="*/ 49 h 61"/>
                <a:gd name="T60" fmla="*/ 15 w 127"/>
                <a:gd name="T61" fmla="*/ 56 h 61"/>
                <a:gd name="T62" fmla="*/ 30 w 127"/>
                <a:gd name="T63" fmla="*/ 51 h 61"/>
                <a:gd name="T64" fmla="*/ 80 w 127"/>
                <a:gd name="T65" fmla="*/ 25 h 61"/>
                <a:gd name="T66" fmla="*/ 92 w 127"/>
                <a:gd name="T67" fmla="*/ 24 h 61"/>
                <a:gd name="T68" fmla="*/ 88 w 127"/>
                <a:gd name="T69" fmla="*/ 25 h 61"/>
                <a:gd name="T70" fmla="*/ 85 w 127"/>
                <a:gd name="T71" fmla="*/ 25 h 61"/>
                <a:gd name="T72" fmla="*/ 113 w 127"/>
                <a:gd name="T73" fmla="*/ 15 h 61"/>
                <a:gd name="T74" fmla="*/ 121 w 127"/>
                <a:gd name="T75" fmla="*/ 5 h 61"/>
                <a:gd name="T76" fmla="*/ 106 w 127"/>
                <a:gd name="T77" fmla="*/ 21 h 61"/>
                <a:gd name="T78" fmla="*/ 117 w 127"/>
                <a:gd name="T79" fmla="*/ 5 h 61"/>
                <a:gd name="T80" fmla="*/ 93 w 127"/>
                <a:gd name="T81" fmla="*/ 22 h 61"/>
                <a:gd name="T82" fmla="*/ 120 w 127"/>
                <a:gd name="T83" fmla="*/ 15 h 61"/>
                <a:gd name="T84" fmla="*/ 16 w 127"/>
                <a:gd name="T85" fmla="*/ 42 h 61"/>
                <a:gd name="T86" fmla="*/ 75 w 127"/>
                <a:gd name="T87" fmla="*/ 27 h 61"/>
                <a:gd name="T88" fmla="*/ 69 w 127"/>
                <a:gd name="T89" fmla="*/ 28 h 61"/>
                <a:gd name="T90" fmla="*/ 73 w 127"/>
                <a:gd name="T91" fmla="*/ 34 h 61"/>
                <a:gd name="T92" fmla="*/ 58 w 127"/>
                <a:gd name="T93" fmla="*/ 31 h 61"/>
                <a:gd name="T94" fmla="*/ 55 w 127"/>
                <a:gd name="T95" fmla="*/ 33 h 61"/>
                <a:gd name="T96" fmla="*/ 63 w 127"/>
                <a:gd name="T97" fmla="*/ 41 h 61"/>
                <a:gd name="T98" fmla="*/ 44 w 127"/>
                <a:gd name="T99" fmla="*/ 36 h 61"/>
                <a:gd name="T100" fmla="*/ 36 w 127"/>
                <a:gd name="T101" fmla="*/ 36 h 61"/>
                <a:gd name="T102" fmla="*/ 32 w 127"/>
                <a:gd name="T103" fmla="*/ 38 h 61"/>
                <a:gd name="T104" fmla="*/ 27 w 127"/>
                <a:gd name="T105" fmla="*/ 42 h 61"/>
                <a:gd name="T106" fmla="*/ 19 w 127"/>
                <a:gd name="T107" fmla="*/ 43 h 61"/>
                <a:gd name="T108" fmla="*/ 16 w 127"/>
                <a:gd name="T109" fmla="*/ 46 h 61"/>
                <a:gd name="T110" fmla="*/ 11 w 127"/>
                <a:gd name="T111" fmla="*/ 50 h 61"/>
                <a:gd name="T112" fmla="*/ 5 w 127"/>
                <a:gd name="T113" fmla="*/ 50 h 61"/>
                <a:gd name="T114" fmla="*/ 3 w 127"/>
                <a:gd name="T115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" h="61">
                  <a:moveTo>
                    <a:pt x="94" y="30"/>
                  </a:moveTo>
                  <a:cubicBezTo>
                    <a:pt x="96" y="28"/>
                    <a:pt x="98" y="26"/>
                    <a:pt x="99" y="25"/>
                  </a:cubicBezTo>
                  <a:cubicBezTo>
                    <a:pt x="107" y="26"/>
                    <a:pt x="114" y="27"/>
                    <a:pt x="120" y="21"/>
                  </a:cubicBezTo>
                  <a:cubicBezTo>
                    <a:pt x="125" y="17"/>
                    <a:pt x="122" y="10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7" y="2"/>
                    <a:pt x="126" y="2"/>
                    <a:pt x="126" y="1"/>
                  </a:cubicBezTo>
                  <a:cubicBezTo>
                    <a:pt x="126" y="1"/>
                    <a:pt x="125" y="1"/>
                    <a:pt x="125" y="1"/>
                  </a:cubicBezTo>
                  <a:cubicBezTo>
                    <a:pt x="117" y="3"/>
                    <a:pt x="109" y="0"/>
                    <a:pt x="101" y="4"/>
                  </a:cubicBezTo>
                  <a:cubicBezTo>
                    <a:pt x="97" y="7"/>
                    <a:pt x="93" y="14"/>
                    <a:pt x="94" y="19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73" y="25"/>
                    <a:pt x="50" y="29"/>
                    <a:pt x="29" y="36"/>
                  </a:cubicBezTo>
                  <a:cubicBezTo>
                    <a:pt x="23" y="38"/>
                    <a:pt x="16" y="39"/>
                    <a:pt x="10" y="42"/>
                  </a:cubicBezTo>
                  <a:cubicBezTo>
                    <a:pt x="6" y="44"/>
                    <a:pt x="0" y="48"/>
                    <a:pt x="1" y="53"/>
                  </a:cubicBezTo>
                  <a:cubicBezTo>
                    <a:pt x="3" y="59"/>
                    <a:pt x="10" y="59"/>
                    <a:pt x="15" y="60"/>
                  </a:cubicBezTo>
                  <a:cubicBezTo>
                    <a:pt x="25" y="61"/>
                    <a:pt x="36" y="58"/>
                    <a:pt x="46" y="55"/>
                  </a:cubicBezTo>
                  <a:cubicBezTo>
                    <a:pt x="63" y="50"/>
                    <a:pt x="81" y="42"/>
                    <a:pt x="94" y="30"/>
                  </a:cubicBezTo>
                  <a:close/>
                  <a:moveTo>
                    <a:pt x="54" y="50"/>
                  </a:moveTo>
                  <a:cubicBezTo>
                    <a:pt x="46" y="53"/>
                    <a:pt x="37" y="56"/>
                    <a:pt x="29" y="57"/>
                  </a:cubicBezTo>
                  <a:cubicBezTo>
                    <a:pt x="25" y="54"/>
                    <a:pt x="21" y="51"/>
                    <a:pt x="18" y="48"/>
                  </a:cubicBezTo>
                  <a:cubicBezTo>
                    <a:pt x="17" y="47"/>
                    <a:pt x="20" y="48"/>
                    <a:pt x="20" y="48"/>
                  </a:cubicBezTo>
                  <a:cubicBezTo>
                    <a:pt x="21" y="49"/>
                    <a:pt x="23" y="50"/>
                    <a:pt x="24" y="51"/>
                  </a:cubicBezTo>
                  <a:cubicBezTo>
                    <a:pt x="26" y="52"/>
                    <a:pt x="27" y="53"/>
                    <a:pt x="29" y="55"/>
                  </a:cubicBezTo>
                  <a:cubicBezTo>
                    <a:pt x="30" y="55"/>
                    <a:pt x="30" y="54"/>
                    <a:pt x="30" y="54"/>
                  </a:cubicBezTo>
                  <a:cubicBezTo>
                    <a:pt x="27" y="53"/>
                    <a:pt x="25" y="51"/>
                    <a:pt x="23" y="49"/>
                  </a:cubicBezTo>
                  <a:cubicBezTo>
                    <a:pt x="22" y="48"/>
                    <a:pt x="21" y="47"/>
                    <a:pt x="19" y="46"/>
                  </a:cubicBezTo>
                  <a:cubicBezTo>
                    <a:pt x="19" y="46"/>
                    <a:pt x="16" y="43"/>
                    <a:pt x="18" y="44"/>
                  </a:cubicBezTo>
                  <a:cubicBezTo>
                    <a:pt x="19" y="45"/>
                    <a:pt x="20" y="45"/>
                    <a:pt x="21" y="46"/>
                  </a:cubicBezTo>
                  <a:cubicBezTo>
                    <a:pt x="24" y="49"/>
                    <a:pt x="28" y="52"/>
                    <a:pt x="32" y="53"/>
                  </a:cubicBezTo>
                  <a:cubicBezTo>
                    <a:pt x="32" y="53"/>
                    <a:pt x="33" y="53"/>
                    <a:pt x="32" y="53"/>
                  </a:cubicBezTo>
                  <a:cubicBezTo>
                    <a:pt x="29" y="50"/>
                    <a:pt x="26" y="48"/>
                    <a:pt x="22" y="46"/>
                  </a:cubicBezTo>
                  <a:cubicBezTo>
                    <a:pt x="22" y="45"/>
                    <a:pt x="21" y="45"/>
                    <a:pt x="21" y="45"/>
                  </a:cubicBezTo>
                  <a:cubicBezTo>
                    <a:pt x="20" y="44"/>
                    <a:pt x="19" y="43"/>
                    <a:pt x="21" y="44"/>
                  </a:cubicBezTo>
                  <a:cubicBezTo>
                    <a:pt x="24" y="45"/>
                    <a:pt x="26" y="46"/>
                    <a:pt x="29" y="48"/>
                  </a:cubicBezTo>
                  <a:cubicBezTo>
                    <a:pt x="30" y="49"/>
                    <a:pt x="30" y="49"/>
                    <a:pt x="31" y="50"/>
                  </a:cubicBezTo>
                  <a:cubicBezTo>
                    <a:pt x="33" y="51"/>
                    <a:pt x="35" y="52"/>
                    <a:pt x="36" y="53"/>
                  </a:cubicBezTo>
                  <a:cubicBezTo>
                    <a:pt x="37" y="53"/>
                    <a:pt x="37" y="53"/>
                    <a:pt x="37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5" y="52"/>
                    <a:pt x="35" y="51"/>
                  </a:cubicBezTo>
                  <a:cubicBezTo>
                    <a:pt x="32" y="49"/>
                    <a:pt x="28" y="47"/>
                    <a:pt x="25" y="44"/>
                  </a:cubicBezTo>
                  <a:cubicBezTo>
                    <a:pt x="23" y="43"/>
                    <a:pt x="28" y="44"/>
                    <a:pt x="28" y="44"/>
                  </a:cubicBezTo>
                  <a:cubicBezTo>
                    <a:pt x="28" y="44"/>
                    <a:pt x="29" y="45"/>
                    <a:pt x="29" y="45"/>
                  </a:cubicBezTo>
                  <a:cubicBezTo>
                    <a:pt x="33" y="48"/>
                    <a:pt x="36" y="50"/>
                    <a:pt x="40" y="52"/>
                  </a:cubicBezTo>
                  <a:cubicBezTo>
                    <a:pt x="40" y="52"/>
                    <a:pt x="41" y="52"/>
                    <a:pt x="40" y="52"/>
                  </a:cubicBezTo>
                  <a:cubicBezTo>
                    <a:pt x="37" y="49"/>
                    <a:pt x="33" y="46"/>
                    <a:pt x="29" y="44"/>
                  </a:cubicBezTo>
                  <a:cubicBezTo>
                    <a:pt x="29" y="44"/>
                    <a:pt x="28" y="43"/>
                    <a:pt x="28" y="43"/>
                  </a:cubicBezTo>
                  <a:cubicBezTo>
                    <a:pt x="27" y="42"/>
                    <a:pt x="30" y="43"/>
                    <a:pt x="31" y="44"/>
                  </a:cubicBezTo>
                  <a:cubicBezTo>
                    <a:pt x="32" y="44"/>
                    <a:pt x="33" y="45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6" y="47"/>
                    <a:pt x="38" y="47"/>
                    <a:pt x="39" y="48"/>
                  </a:cubicBezTo>
                  <a:cubicBezTo>
                    <a:pt x="40" y="49"/>
                    <a:pt x="41" y="49"/>
                    <a:pt x="43" y="50"/>
                  </a:cubicBezTo>
                  <a:cubicBezTo>
                    <a:pt x="43" y="50"/>
                    <a:pt x="43" y="50"/>
                    <a:pt x="43" y="49"/>
                  </a:cubicBezTo>
                  <a:cubicBezTo>
                    <a:pt x="40" y="48"/>
                    <a:pt x="38" y="47"/>
                    <a:pt x="36" y="46"/>
                  </a:cubicBezTo>
                  <a:cubicBezTo>
                    <a:pt x="34" y="45"/>
                    <a:pt x="33" y="44"/>
                    <a:pt x="32" y="42"/>
                  </a:cubicBezTo>
                  <a:cubicBezTo>
                    <a:pt x="30" y="41"/>
                    <a:pt x="28" y="40"/>
                    <a:pt x="32" y="41"/>
                  </a:cubicBezTo>
                  <a:cubicBezTo>
                    <a:pt x="34" y="42"/>
                    <a:pt x="35" y="43"/>
                    <a:pt x="37" y="43"/>
                  </a:cubicBezTo>
                  <a:cubicBezTo>
                    <a:pt x="39" y="45"/>
                    <a:pt x="42" y="47"/>
                    <a:pt x="45" y="48"/>
                  </a:cubicBezTo>
                  <a:cubicBezTo>
                    <a:pt x="45" y="48"/>
                    <a:pt x="45" y="48"/>
                    <a:pt x="46" y="48"/>
                  </a:cubicBezTo>
                  <a:cubicBezTo>
                    <a:pt x="46" y="49"/>
                    <a:pt x="46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4" y="47"/>
                    <a:pt x="41" y="45"/>
                    <a:pt x="38" y="43"/>
                  </a:cubicBezTo>
                  <a:cubicBezTo>
                    <a:pt x="37" y="43"/>
                    <a:pt x="37" y="42"/>
                    <a:pt x="36" y="42"/>
                  </a:cubicBezTo>
                  <a:cubicBezTo>
                    <a:pt x="35" y="41"/>
                    <a:pt x="34" y="40"/>
                    <a:pt x="33" y="39"/>
                  </a:cubicBezTo>
                  <a:cubicBezTo>
                    <a:pt x="33" y="39"/>
                    <a:pt x="36" y="40"/>
                    <a:pt x="36" y="40"/>
                  </a:cubicBezTo>
                  <a:cubicBezTo>
                    <a:pt x="42" y="43"/>
                    <a:pt x="47" y="47"/>
                    <a:pt x="53" y="49"/>
                  </a:cubicBezTo>
                  <a:cubicBezTo>
                    <a:pt x="54" y="49"/>
                    <a:pt x="54" y="48"/>
                    <a:pt x="54" y="48"/>
                  </a:cubicBezTo>
                  <a:cubicBezTo>
                    <a:pt x="48" y="44"/>
                    <a:pt x="42" y="42"/>
                    <a:pt x="37" y="37"/>
                  </a:cubicBezTo>
                  <a:cubicBezTo>
                    <a:pt x="38" y="38"/>
                    <a:pt x="40" y="39"/>
                    <a:pt x="41" y="40"/>
                  </a:cubicBezTo>
                  <a:cubicBezTo>
                    <a:pt x="43" y="40"/>
                    <a:pt x="45" y="41"/>
                    <a:pt x="46" y="42"/>
                  </a:cubicBezTo>
                  <a:cubicBezTo>
                    <a:pt x="49" y="44"/>
                    <a:pt x="52" y="46"/>
                    <a:pt x="55" y="46"/>
                  </a:cubicBezTo>
                  <a:cubicBezTo>
                    <a:pt x="55" y="47"/>
                    <a:pt x="55" y="46"/>
                    <a:pt x="55" y="46"/>
                  </a:cubicBezTo>
                  <a:cubicBezTo>
                    <a:pt x="50" y="43"/>
                    <a:pt x="45" y="41"/>
                    <a:pt x="40" y="37"/>
                  </a:cubicBezTo>
                  <a:cubicBezTo>
                    <a:pt x="38" y="36"/>
                    <a:pt x="42" y="37"/>
                    <a:pt x="42" y="37"/>
                  </a:cubicBezTo>
                  <a:cubicBezTo>
                    <a:pt x="43" y="38"/>
                    <a:pt x="44" y="38"/>
                    <a:pt x="46" y="39"/>
                  </a:cubicBezTo>
                  <a:cubicBezTo>
                    <a:pt x="48" y="40"/>
                    <a:pt x="51" y="42"/>
                    <a:pt x="53" y="43"/>
                  </a:cubicBezTo>
                  <a:cubicBezTo>
                    <a:pt x="55" y="44"/>
                    <a:pt x="56" y="44"/>
                    <a:pt x="58" y="45"/>
                  </a:cubicBezTo>
                  <a:cubicBezTo>
                    <a:pt x="58" y="45"/>
                    <a:pt x="58" y="45"/>
                    <a:pt x="58" y="44"/>
                  </a:cubicBezTo>
                  <a:cubicBezTo>
                    <a:pt x="57" y="44"/>
                    <a:pt x="55" y="43"/>
                    <a:pt x="54" y="43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1" y="41"/>
                    <a:pt x="49" y="40"/>
                    <a:pt x="48" y="39"/>
                  </a:cubicBezTo>
                  <a:cubicBezTo>
                    <a:pt x="47" y="38"/>
                    <a:pt x="46" y="37"/>
                    <a:pt x="45" y="36"/>
                  </a:cubicBezTo>
                  <a:cubicBezTo>
                    <a:pt x="51" y="38"/>
                    <a:pt x="56" y="42"/>
                    <a:pt x="62" y="45"/>
                  </a:cubicBezTo>
                  <a:cubicBezTo>
                    <a:pt x="62" y="45"/>
                    <a:pt x="62" y="44"/>
                    <a:pt x="62" y="44"/>
                  </a:cubicBezTo>
                  <a:cubicBezTo>
                    <a:pt x="60" y="43"/>
                    <a:pt x="57" y="41"/>
                    <a:pt x="55" y="40"/>
                  </a:cubicBezTo>
                  <a:cubicBezTo>
                    <a:pt x="53" y="39"/>
                    <a:pt x="52" y="38"/>
                    <a:pt x="50" y="37"/>
                  </a:cubicBezTo>
                  <a:cubicBezTo>
                    <a:pt x="49" y="36"/>
                    <a:pt x="48" y="35"/>
                    <a:pt x="50" y="35"/>
                  </a:cubicBezTo>
                  <a:cubicBezTo>
                    <a:pt x="56" y="37"/>
                    <a:pt x="60" y="41"/>
                    <a:pt x="65" y="43"/>
                  </a:cubicBezTo>
                  <a:cubicBezTo>
                    <a:pt x="65" y="43"/>
                    <a:pt x="66" y="42"/>
                    <a:pt x="65" y="42"/>
                  </a:cubicBezTo>
                  <a:cubicBezTo>
                    <a:pt x="63" y="41"/>
                    <a:pt x="61" y="39"/>
                    <a:pt x="59" y="38"/>
                  </a:cubicBezTo>
                  <a:cubicBezTo>
                    <a:pt x="58" y="37"/>
                    <a:pt x="57" y="37"/>
                    <a:pt x="55" y="36"/>
                  </a:cubicBezTo>
                  <a:cubicBezTo>
                    <a:pt x="54" y="35"/>
                    <a:pt x="53" y="35"/>
                    <a:pt x="55" y="35"/>
                  </a:cubicBezTo>
                  <a:cubicBezTo>
                    <a:pt x="60" y="37"/>
                    <a:pt x="64" y="40"/>
                    <a:pt x="68" y="42"/>
                  </a:cubicBezTo>
                  <a:cubicBezTo>
                    <a:pt x="68" y="42"/>
                    <a:pt x="69" y="42"/>
                    <a:pt x="69" y="41"/>
                  </a:cubicBezTo>
                  <a:cubicBezTo>
                    <a:pt x="64" y="39"/>
                    <a:pt x="60" y="36"/>
                    <a:pt x="56" y="33"/>
                  </a:cubicBezTo>
                  <a:cubicBezTo>
                    <a:pt x="57" y="33"/>
                    <a:pt x="59" y="34"/>
                    <a:pt x="60" y="34"/>
                  </a:cubicBezTo>
                  <a:cubicBezTo>
                    <a:pt x="61" y="35"/>
                    <a:pt x="62" y="36"/>
                    <a:pt x="64" y="36"/>
                  </a:cubicBezTo>
                  <a:cubicBezTo>
                    <a:pt x="66" y="38"/>
                    <a:pt x="68" y="39"/>
                    <a:pt x="70" y="39"/>
                  </a:cubicBezTo>
                  <a:cubicBezTo>
                    <a:pt x="71" y="39"/>
                    <a:pt x="71" y="39"/>
                    <a:pt x="70" y="39"/>
                  </a:cubicBezTo>
                  <a:cubicBezTo>
                    <a:pt x="67" y="36"/>
                    <a:pt x="63" y="35"/>
                    <a:pt x="59" y="32"/>
                  </a:cubicBezTo>
                  <a:cubicBezTo>
                    <a:pt x="58" y="31"/>
                    <a:pt x="59" y="32"/>
                    <a:pt x="60" y="32"/>
                  </a:cubicBezTo>
                  <a:cubicBezTo>
                    <a:pt x="62" y="32"/>
                    <a:pt x="63" y="33"/>
                    <a:pt x="65" y="34"/>
                  </a:cubicBezTo>
                  <a:cubicBezTo>
                    <a:pt x="68" y="35"/>
                    <a:pt x="70" y="37"/>
                    <a:pt x="73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2" y="36"/>
                    <a:pt x="71" y="35"/>
                    <a:pt x="69" y="34"/>
                  </a:cubicBezTo>
                  <a:cubicBezTo>
                    <a:pt x="68" y="34"/>
                    <a:pt x="65" y="31"/>
                    <a:pt x="64" y="31"/>
                  </a:cubicBezTo>
                  <a:cubicBezTo>
                    <a:pt x="69" y="32"/>
                    <a:pt x="73" y="35"/>
                    <a:pt x="78" y="36"/>
                  </a:cubicBezTo>
                  <a:cubicBezTo>
                    <a:pt x="78" y="37"/>
                    <a:pt x="78" y="36"/>
                    <a:pt x="78" y="36"/>
                  </a:cubicBezTo>
                  <a:cubicBezTo>
                    <a:pt x="76" y="35"/>
                    <a:pt x="74" y="34"/>
                    <a:pt x="73" y="33"/>
                  </a:cubicBezTo>
                  <a:cubicBezTo>
                    <a:pt x="71" y="33"/>
                    <a:pt x="70" y="31"/>
                    <a:pt x="68" y="31"/>
                  </a:cubicBezTo>
                  <a:cubicBezTo>
                    <a:pt x="73" y="32"/>
                    <a:pt x="77" y="34"/>
                    <a:pt x="81" y="36"/>
                  </a:cubicBezTo>
                  <a:cubicBezTo>
                    <a:pt x="81" y="36"/>
                    <a:pt x="81" y="36"/>
                    <a:pt x="81" y="35"/>
                  </a:cubicBezTo>
                  <a:cubicBezTo>
                    <a:pt x="77" y="33"/>
                    <a:pt x="73" y="31"/>
                    <a:pt x="70" y="29"/>
                  </a:cubicBezTo>
                  <a:cubicBezTo>
                    <a:pt x="71" y="30"/>
                    <a:pt x="74" y="30"/>
                    <a:pt x="76" y="31"/>
                  </a:cubicBezTo>
                  <a:cubicBezTo>
                    <a:pt x="78" y="32"/>
                    <a:pt x="80" y="33"/>
                    <a:pt x="82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79" y="32"/>
                    <a:pt x="76" y="30"/>
                    <a:pt x="73" y="28"/>
                  </a:cubicBezTo>
                  <a:cubicBezTo>
                    <a:pt x="76" y="30"/>
                    <a:pt x="80" y="31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0"/>
                    <a:pt x="78" y="27"/>
                    <a:pt x="76" y="27"/>
                  </a:cubicBezTo>
                  <a:cubicBezTo>
                    <a:pt x="79" y="28"/>
                    <a:pt x="82" y="30"/>
                    <a:pt x="86" y="31"/>
                  </a:cubicBezTo>
                  <a:cubicBezTo>
                    <a:pt x="86" y="31"/>
                    <a:pt x="86" y="30"/>
                    <a:pt x="86" y="30"/>
                  </a:cubicBezTo>
                  <a:cubicBezTo>
                    <a:pt x="85" y="29"/>
                    <a:pt x="83" y="29"/>
                    <a:pt x="82" y="28"/>
                  </a:cubicBezTo>
                  <a:cubicBezTo>
                    <a:pt x="81" y="28"/>
                    <a:pt x="77" y="25"/>
                    <a:pt x="80" y="27"/>
                  </a:cubicBezTo>
                  <a:cubicBezTo>
                    <a:pt x="83" y="28"/>
                    <a:pt x="85" y="30"/>
                    <a:pt x="88" y="30"/>
                  </a:cubicBezTo>
                  <a:cubicBezTo>
                    <a:pt x="88" y="30"/>
                    <a:pt x="89" y="30"/>
                    <a:pt x="88" y="30"/>
                  </a:cubicBezTo>
                  <a:cubicBezTo>
                    <a:pt x="87" y="29"/>
                    <a:pt x="85" y="28"/>
                    <a:pt x="84" y="27"/>
                  </a:cubicBezTo>
                  <a:cubicBezTo>
                    <a:pt x="85" y="28"/>
                    <a:pt x="87" y="29"/>
                    <a:pt x="89" y="29"/>
                  </a:cubicBezTo>
                  <a:cubicBezTo>
                    <a:pt x="89" y="29"/>
                    <a:pt x="90" y="29"/>
                    <a:pt x="89" y="29"/>
                  </a:cubicBezTo>
                  <a:cubicBezTo>
                    <a:pt x="88" y="27"/>
                    <a:pt x="87" y="27"/>
                    <a:pt x="86" y="26"/>
                  </a:cubicBezTo>
                  <a:cubicBezTo>
                    <a:pt x="87" y="27"/>
                    <a:pt x="89" y="27"/>
                    <a:pt x="90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27"/>
                    <a:pt x="90" y="27"/>
                    <a:pt x="90" y="27"/>
                  </a:cubicBezTo>
                  <a:cubicBezTo>
                    <a:pt x="90" y="27"/>
                    <a:pt x="90" y="27"/>
                    <a:pt x="91" y="27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5"/>
                  </a:cubicBezTo>
                  <a:cubicBezTo>
                    <a:pt x="90" y="24"/>
                    <a:pt x="91" y="24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3" y="26"/>
                    <a:pt x="93" y="26"/>
                    <a:pt x="94" y="27"/>
                  </a:cubicBezTo>
                  <a:cubicBezTo>
                    <a:pt x="83" y="38"/>
                    <a:pt x="69" y="45"/>
                    <a:pt x="54" y="50"/>
                  </a:cubicBezTo>
                  <a:close/>
                  <a:moveTo>
                    <a:pt x="5" y="55"/>
                  </a:moveTo>
                  <a:cubicBezTo>
                    <a:pt x="4" y="55"/>
                    <a:pt x="4" y="54"/>
                    <a:pt x="4" y="53"/>
                  </a:cubicBezTo>
                  <a:cubicBezTo>
                    <a:pt x="5" y="55"/>
                    <a:pt x="7" y="56"/>
                    <a:pt x="8" y="57"/>
                  </a:cubicBezTo>
                  <a:cubicBezTo>
                    <a:pt x="8" y="57"/>
                    <a:pt x="7" y="56"/>
                    <a:pt x="7" y="56"/>
                  </a:cubicBezTo>
                  <a:cubicBezTo>
                    <a:pt x="6" y="56"/>
                    <a:pt x="6" y="55"/>
                    <a:pt x="5" y="55"/>
                  </a:cubicBezTo>
                  <a:close/>
                  <a:moveTo>
                    <a:pt x="9" y="5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lose/>
                  <a:moveTo>
                    <a:pt x="26" y="57"/>
                  </a:moveTo>
                  <a:cubicBezTo>
                    <a:pt x="22" y="58"/>
                    <a:pt x="17" y="58"/>
                    <a:pt x="13" y="58"/>
                  </a:cubicBezTo>
                  <a:cubicBezTo>
                    <a:pt x="13" y="58"/>
                    <a:pt x="12" y="58"/>
                    <a:pt x="11" y="57"/>
                  </a:cubicBezTo>
                  <a:cubicBezTo>
                    <a:pt x="10" y="57"/>
                    <a:pt x="9" y="56"/>
                    <a:pt x="8" y="55"/>
                  </a:cubicBezTo>
                  <a:cubicBezTo>
                    <a:pt x="8" y="55"/>
                    <a:pt x="6" y="52"/>
                    <a:pt x="5" y="52"/>
                  </a:cubicBezTo>
                  <a:cubicBezTo>
                    <a:pt x="8" y="53"/>
                    <a:pt x="11" y="56"/>
                    <a:pt x="13" y="58"/>
                  </a:cubicBezTo>
                  <a:cubicBezTo>
                    <a:pt x="14" y="58"/>
                    <a:pt x="14" y="57"/>
                    <a:pt x="14" y="57"/>
                  </a:cubicBezTo>
                  <a:cubicBezTo>
                    <a:pt x="13" y="57"/>
                    <a:pt x="13" y="57"/>
                    <a:pt x="13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5"/>
                    <a:pt x="11" y="55"/>
                    <a:pt x="10" y="54"/>
                  </a:cubicBezTo>
                  <a:cubicBezTo>
                    <a:pt x="9" y="53"/>
                    <a:pt x="4" y="49"/>
                    <a:pt x="8" y="51"/>
                  </a:cubicBezTo>
                  <a:cubicBezTo>
                    <a:pt x="8" y="51"/>
                    <a:pt x="8" y="51"/>
                    <a:pt x="9" y="51"/>
                  </a:cubicBezTo>
                  <a:cubicBezTo>
                    <a:pt x="11" y="54"/>
                    <a:pt x="14" y="56"/>
                    <a:pt x="17" y="57"/>
                  </a:cubicBezTo>
                  <a:cubicBezTo>
                    <a:pt x="17" y="57"/>
                    <a:pt x="18" y="57"/>
                    <a:pt x="17" y="57"/>
                  </a:cubicBezTo>
                  <a:cubicBezTo>
                    <a:pt x="15" y="55"/>
                    <a:pt x="12" y="52"/>
                    <a:pt x="9" y="51"/>
                  </a:cubicBezTo>
                  <a:cubicBezTo>
                    <a:pt x="9" y="50"/>
                    <a:pt x="8" y="50"/>
                    <a:pt x="8" y="49"/>
                  </a:cubicBezTo>
                  <a:cubicBezTo>
                    <a:pt x="8" y="49"/>
                    <a:pt x="10" y="50"/>
                    <a:pt x="11" y="50"/>
                  </a:cubicBezTo>
                  <a:cubicBezTo>
                    <a:pt x="12" y="51"/>
                    <a:pt x="14" y="53"/>
                    <a:pt x="16" y="54"/>
                  </a:cubicBezTo>
                  <a:cubicBezTo>
                    <a:pt x="17" y="55"/>
                    <a:pt x="18" y="56"/>
                    <a:pt x="20" y="57"/>
                  </a:cubicBezTo>
                  <a:cubicBezTo>
                    <a:pt x="20" y="57"/>
                    <a:pt x="20" y="57"/>
                    <a:pt x="20" y="56"/>
                  </a:cubicBezTo>
                  <a:cubicBezTo>
                    <a:pt x="19" y="55"/>
                    <a:pt x="17" y="54"/>
                    <a:pt x="16" y="53"/>
                  </a:cubicBezTo>
                  <a:cubicBezTo>
                    <a:pt x="15" y="52"/>
                    <a:pt x="14" y="52"/>
                    <a:pt x="13" y="51"/>
                  </a:cubicBezTo>
                  <a:cubicBezTo>
                    <a:pt x="11" y="49"/>
                    <a:pt x="16" y="52"/>
                    <a:pt x="17" y="52"/>
                  </a:cubicBezTo>
                  <a:cubicBezTo>
                    <a:pt x="17" y="52"/>
                    <a:pt x="18" y="53"/>
                    <a:pt x="18" y="53"/>
                  </a:cubicBezTo>
                  <a:cubicBezTo>
                    <a:pt x="20" y="55"/>
                    <a:pt x="22" y="56"/>
                    <a:pt x="24" y="57"/>
                  </a:cubicBezTo>
                  <a:cubicBezTo>
                    <a:pt x="24" y="57"/>
                    <a:pt x="25" y="57"/>
                    <a:pt x="25" y="57"/>
                  </a:cubicBezTo>
                  <a:cubicBezTo>
                    <a:pt x="23" y="55"/>
                    <a:pt x="21" y="54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5" y="49"/>
                    <a:pt x="15" y="49"/>
                  </a:cubicBezTo>
                  <a:cubicBezTo>
                    <a:pt x="17" y="49"/>
                    <a:pt x="19" y="50"/>
                    <a:pt x="20" y="51"/>
                  </a:cubicBezTo>
                  <a:cubicBezTo>
                    <a:pt x="23" y="53"/>
                    <a:pt x="25" y="55"/>
                    <a:pt x="28" y="57"/>
                  </a:cubicBezTo>
                  <a:cubicBezTo>
                    <a:pt x="27" y="57"/>
                    <a:pt x="27" y="57"/>
                    <a:pt x="26" y="57"/>
                  </a:cubicBezTo>
                  <a:close/>
                  <a:moveTo>
                    <a:pt x="11" y="52"/>
                  </a:moveTo>
                  <a:cubicBezTo>
                    <a:pt x="12" y="53"/>
                    <a:pt x="13" y="54"/>
                    <a:pt x="14" y="55"/>
                  </a:cubicBezTo>
                  <a:cubicBezTo>
                    <a:pt x="14" y="55"/>
                    <a:pt x="15" y="55"/>
                    <a:pt x="15" y="56"/>
                  </a:cubicBezTo>
                  <a:cubicBezTo>
                    <a:pt x="13" y="55"/>
                    <a:pt x="12" y="54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lose/>
                  <a:moveTo>
                    <a:pt x="23" y="47"/>
                  </a:moveTo>
                  <a:cubicBezTo>
                    <a:pt x="24" y="47"/>
                    <a:pt x="25" y="48"/>
                    <a:pt x="25" y="48"/>
                  </a:cubicBezTo>
                  <a:cubicBezTo>
                    <a:pt x="27" y="49"/>
                    <a:pt x="29" y="50"/>
                    <a:pt x="30" y="52"/>
                  </a:cubicBezTo>
                  <a:cubicBezTo>
                    <a:pt x="32" y="53"/>
                    <a:pt x="30" y="52"/>
                    <a:pt x="30" y="51"/>
                  </a:cubicBezTo>
                  <a:cubicBezTo>
                    <a:pt x="28" y="50"/>
                    <a:pt x="26" y="49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lose/>
                  <a:moveTo>
                    <a:pt x="47" y="42"/>
                  </a:moveTo>
                  <a:cubicBezTo>
                    <a:pt x="49" y="44"/>
                    <a:pt x="52" y="45"/>
                    <a:pt x="54" y="46"/>
                  </a:cubicBezTo>
                  <a:cubicBezTo>
                    <a:pt x="51" y="45"/>
                    <a:pt x="49" y="44"/>
                    <a:pt x="47" y="42"/>
                  </a:cubicBezTo>
                  <a:close/>
                  <a:moveTo>
                    <a:pt x="80" y="25"/>
                  </a:moveTo>
                  <a:cubicBezTo>
                    <a:pt x="82" y="27"/>
                    <a:pt x="84" y="28"/>
                    <a:pt x="87" y="29"/>
                  </a:cubicBezTo>
                  <a:cubicBezTo>
                    <a:pt x="89" y="30"/>
                    <a:pt x="83" y="28"/>
                    <a:pt x="83" y="28"/>
                  </a:cubicBezTo>
                  <a:cubicBezTo>
                    <a:pt x="81" y="27"/>
                    <a:pt x="80" y="26"/>
                    <a:pt x="78" y="25"/>
                  </a:cubicBezTo>
                  <a:cubicBezTo>
                    <a:pt x="79" y="25"/>
                    <a:pt x="80" y="25"/>
                    <a:pt x="80" y="25"/>
                  </a:cubicBezTo>
                  <a:close/>
                  <a:moveTo>
                    <a:pt x="91" y="22"/>
                  </a:moveTo>
                  <a:cubicBezTo>
                    <a:pt x="91" y="23"/>
                    <a:pt x="91" y="23"/>
                    <a:pt x="92" y="24"/>
                  </a:cubicBezTo>
                  <a:cubicBezTo>
                    <a:pt x="91" y="24"/>
                    <a:pt x="91" y="24"/>
                    <a:pt x="90" y="24"/>
                  </a:cubicBezTo>
                  <a:cubicBezTo>
                    <a:pt x="90" y="23"/>
                    <a:pt x="90" y="24"/>
                    <a:pt x="90" y="24"/>
                  </a:cubicBezTo>
                  <a:cubicBezTo>
                    <a:pt x="91" y="26"/>
                    <a:pt x="89" y="24"/>
                    <a:pt x="89" y="23"/>
                  </a:cubicBezTo>
                  <a:cubicBezTo>
                    <a:pt x="88" y="23"/>
                    <a:pt x="88" y="23"/>
                    <a:pt x="88" y="24"/>
                  </a:cubicBezTo>
                  <a:cubicBezTo>
                    <a:pt x="89" y="24"/>
                    <a:pt x="90" y="26"/>
                    <a:pt x="90" y="26"/>
                  </a:cubicBezTo>
                  <a:cubicBezTo>
                    <a:pt x="89" y="26"/>
                    <a:pt x="89" y="25"/>
                    <a:pt x="88" y="25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6" y="24"/>
                    <a:pt x="86" y="24"/>
                    <a:pt x="86" y="25"/>
                  </a:cubicBezTo>
                  <a:cubicBezTo>
                    <a:pt x="87" y="25"/>
                    <a:pt x="91" y="28"/>
                    <a:pt x="89" y="26"/>
                  </a:cubicBezTo>
                  <a:cubicBezTo>
                    <a:pt x="87" y="26"/>
                    <a:pt x="86" y="25"/>
                    <a:pt x="85" y="25"/>
                  </a:cubicBezTo>
                  <a:cubicBezTo>
                    <a:pt x="85" y="25"/>
                    <a:pt x="84" y="25"/>
                    <a:pt x="85" y="25"/>
                  </a:cubicBezTo>
                  <a:cubicBezTo>
                    <a:pt x="85" y="26"/>
                    <a:pt x="86" y="27"/>
                    <a:pt x="87" y="27"/>
                  </a:cubicBezTo>
                  <a:cubicBezTo>
                    <a:pt x="87" y="28"/>
                    <a:pt x="90" y="29"/>
                    <a:pt x="87" y="28"/>
                  </a:cubicBezTo>
                  <a:cubicBezTo>
                    <a:pt x="85" y="27"/>
                    <a:pt x="83" y="26"/>
                    <a:pt x="81" y="25"/>
                  </a:cubicBezTo>
                  <a:cubicBezTo>
                    <a:pt x="84" y="24"/>
                    <a:pt x="88" y="23"/>
                    <a:pt x="91" y="22"/>
                  </a:cubicBezTo>
                  <a:close/>
                  <a:moveTo>
                    <a:pt x="120" y="6"/>
                  </a:moveTo>
                  <a:cubicBezTo>
                    <a:pt x="118" y="9"/>
                    <a:pt x="116" y="13"/>
                    <a:pt x="113" y="15"/>
                  </a:cubicBezTo>
                  <a:cubicBezTo>
                    <a:pt x="110" y="17"/>
                    <a:pt x="108" y="19"/>
                    <a:pt x="105" y="19"/>
                  </a:cubicBezTo>
                  <a:cubicBezTo>
                    <a:pt x="102" y="20"/>
                    <a:pt x="100" y="20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8" y="21"/>
                    <a:pt x="98" y="20"/>
                    <a:pt x="98" y="20"/>
                  </a:cubicBezTo>
                  <a:cubicBezTo>
                    <a:pt x="98" y="15"/>
                    <a:pt x="105" y="14"/>
                    <a:pt x="108" y="13"/>
                  </a:cubicBezTo>
                  <a:cubicBezTo>
                    <a:pt x="113" y="11"/>
                    <a:pt x="116" y="8"/>
                    <a:pt x="121" y="5"/>
                  </a:cubicBezTo>
                  <a:cubicBezTo>
                    <a:pt x="120" y="6"/>
                    <a:pt x="120" y="6"/>
                    <a:pt x="120" y="6"/>
                  </a:cubicBezTo>
                  <a:close/>
                  <a:moveTo>
                    <a:pt x="107" y="21"/>
                  </a:moveTo>
                  <a:cubicBezTo>
                    <a:pt x="110" y="21"/>
                    <a:pt x="112" y="19"/>
                    <a:pt x="114" y="17"/>
                  </a:cubicBezTo>
                  <a:cubicBezTo>
                    <a:pt x="116" y="15"/>
                    <a:pt x="117" y="14"/>
                    <a:pt x="118" y="12"/>
                  </a:cubicBezTo>
                  <a:cubicBezTo>
                    <a:pt x="118" y="13"/>
                    <a:pt x="118" y="14"/>
                    <a:pt x="117" y="15"/>
                  </a:cubicBezTo>
                  <a:cubicBezTo>
                    <a:pt x="115" y="19"/>
                    <a:pt x="111" y="21"/>
                    <a:pt x="106" y="21"/>
                  </a:cubicBezTo>
                  <a:cubicBezTo>
                    <a:pt x="106" y="21"/>
                    <a:pt x="107" y="21"/>
                    <a:pt x="107" y="21"/>
                  </a:cubicBezTo>
                  <a:close/>
                  <a:moveTo>
                    <a:pt x="117" y="5"/>
                  </a:moveTo>
                  <a:cubicBezTo>
                    <a:pt x="113" y="7"/>
                    <a:pt x="109" y="10"/>
                    <a:pt x="104" y="12"/>
                  </a:cubicBezTo>
                  <a:cubicBezTo>
                    <a:pt x="102" y="13"/>
                    <a:pt x="100" y="13"/>
                    <a:pt x="98" y="15"/>
                  </a:cubicBezTo>
                  <a:cubicBezTo>
                    <a:pt x="99" y="11"/>
                    <a:pt x="102" y="8"/>
                    <a:pt x="106" y="7"/>
                  </a:cubicBezTo>
                  <a:cubicBezTo>
                    <a:pt x="109" y="5"/>
                    <a:pt x="113" y="5"/>
                    <a:pt x="117" y="5"/>
                  </a:cubicBezTo>
                  <a:close/>
                  <a:moveTo>
                    <a:pt x="95" y="21"/>
                  </a:moveTo>
                  <a:cubicBezTo>
                    <a:pt x="95" y="21"/>
                    <a:pt x="95" y="21"/>
                    <a:pt x="95" y="21"/>
                  </a:cubicBezTo>
                  <a:cubicBezTo>
                    <a:pt x="96" y="22"/>
                    <a:pt x="96" y="23"/>
                    <a:pt x="97" y="24"/>
                  </a:cubicBezTo>
                  <a:cubicBezTo>
                    <a:pt x="97" y="24"/>
                    <a:pt x="96" y="25"/>
                    <a:pt x="95" y="25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5"/>
                    <a:pt x="93" y="23"/>
                    <a:pt x="93" y="22"/>
                  </a:cubicBezTo>
                  <a:cubicBezTo>
                    <a:pt x="94" y="22"/>
                    <a:pt x="94" y="22"/>
                    <a:pt x="95" y="21"/>
                  </a:cubicBezTo>
                  <a:close/>
                  <a:moveTo>
                    <a:pt x="106" y="24"/>
                  </a:moveTo>
                  <a:cubicBezTo>
                    <a:pt x="109" y="23"/>
                    <a:pt x="113" y="22"/>
                    <a:pt x="116" y="20"/>
                  </a:cubicBezTo>
                  <a:cubicBezTo>
                    <a:pt x="118" y="18"/>
                    <a:pt x="119" y="16"/>
                    <a:pt x="120" y="14"/>
                  </a:cubicBezTo>
                  <a:cubicBezTo>
                    <a:pt x="121" y="13"/>
                    <a:pt x="121" y="11"/>
                    <a:pt x="121" y="9"/>
                  </a:cubicBezTo>
                  <a:cubicBezTo>
                    <a:pt x="121" y="11"/>
                    <a:pt x="121" y="13"/>
                    <a:pt x="120" y="15"/>
                  </a:cubicBezTo>
                  <a:cubicBezTo>
                    <a:pt x="119" y="23"/>
                    <a:pt x="112" y="24"/>
                    <a:pt x="106" y="24"/>
                  </a:cubicBezTo>
                  <a:close/>
                  <a:moveTo>
                    <a:pt x="112" y="3"/>
                  </a:moveTo>
                  <a:cubicBezTo>
                    <a:pt x="109" y="4"/>
                    <a:pt x="106" y="4"/>
                    <a:pt x="103" y="5"/>
                  </a:cubicBezTo>
                  <a:cubicBezTo>
                    <a:pt x="104" y="5"/>
                    <a:pt x="105" y="4"/>
                    <a:pt x="106" y="4"/>
                  </a:cubicBezTo>
                  <a:cubicBezTo>
                    <a:pt x="108" y="4"/>
                    <a:pt x="110" y="3"/>
                    <a:pt x="112" y="3"/>
                  </a:cubicBezTo>
                  <a:close/>
                  <a:moveTo>
                    <a:pt x="16" y="42"/>
                  </a:moveTo>
                  <a:cubicBezTo>
                    <a:pt x="23" y="40"/>
                    <a:pt x="29" y="38"/>
                    <a:pt x="36" y="36"/>
                  </a:cubicBezTo>
                  <a:cubicBezTo>
                    <a:pt x="50" y="32"/>
                    <a:pt x="64" y="29"/>
                    <a:pt x="77" y="26"/>
                  </a:cubicBezTo>
                  <a:cubicBezTo>
                    <a:pt x="77" y="26"/>
                    <a:pt x="77" y="26"/>
                    <a:pt x="78" y="26"/>
                  </a:cubicBezTo>
                  <a:cubicBezTo>
                    <a:pt x="80" y="27"/>
                    <a:pt x="82" y="30"/>
                    <a:pt x="85" y="30"/>
                  </a:cubicBezTo>
                  <a:cubicBezTo>
                    <a:pt x="81" y="29"/>
                    <a:pt x="79" y="27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6" y="28"/>
                    <a:pt x="77" y="29"/>
                    <a:pt x="79" y="29"/>
                  </a:cubicBezTo>
                  <a:cubicBezTo>
                    <a:pt x="80" y="30"/>
                    <a:pt x="85" y="32"/>
                    <a:pt x="80" y="31"/>
                  </a:cubicBezTo>
                  <a:cubicBezTo>
                    <a:pt x="77" y="30"/>
                    <a:pt x="75" y="28"/>
                    <a:pt x="72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3" y="29"/>
                    <a:pt x="75" y="30"/>
                    <a:pt x="76" y="31"/>
                  </a:cubicBezTo>
                  <a:cubicBezTo>
                    <a:pt x="74" y="30"/>
                    <a:pt x="71" y="29"/>
                    <a:pt x="69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72" y="31"/>
                    <a:pt x="76" y="33"/>
                    <a:pt x="80" y="35"/>
                  </a:cubicBezTo>
                  <a:cubicBezTo>
                    <a:pt x="76" y="33"/>
                    <a:pt x="72" y="31"/>
                    <a:pt x="67" y="30"/>
                  </a:cubicBezTo>
                  <a:cubicBezTo>
                    <a:pt x="67" y="30"/>
                    <a:pt x="67" y="30"/>
                    <a:pt x="67" y="31"/>
                  </a:cubicBezTo>
                  <a:cubicBezTo>
                    <a:pt x="69" y="32"/>
                    <a:pt x="71" y="33"/>
                    <a:pt x="72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0" y="33"/>
                    <a:pt x="67" y="31"/>
                    <a:pt x="63" y="30"/>
                  </a:cubicBezTo>
                  <a:cubicBezTo>
                    <a:pt x="63" y="30"/>
                    <a:pt x="62" y="31"/>
                    <a:pt x="63" y="31"/>
                  </a:cubicBezTo>
                  <a:cubicBezTo>
                    <a:pt x="64" y="32"/>
                    <a:pt x="65" y="33"/>
                    <a:pt x="67" y="34"/>
                  </a:cubicBezTo>
                  <a:cubicBezTo>
                    <a:pt x="68" y="34"/>
                    <a:pt x="69" y="35"/>
                    <a:pt x="70" y="35"/>
                  </a:cubicBezTo>
                  <a:cubicBezTo>
                    <a:pt x="70" y="35"/>
                    <a:pt x="74" y="38"/>
                    <a:pt x="71" y="37"/>
                  </a:cubicBezTo>
                  <a:cubicBezTo>
                    <a:pt x="67" y="35"/>
                    <a:pt x="63" y="32"/>
                    <a:pt x="58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60" y="34"/>
                    <a:pt x="64" y="35"/>
                    <a:pt x="68" y="38"/>
                  </a:cubicBezTo>
                  <a:cubicBezTo>
                    <a:pt x="72" y="40"/>
                    <a:pt x="68" y="38"/>
                    <a:pt x="67" y="38"/>
                  </a:cubicBezTo>
                  <a:cubicBezTo>
                    <a:pt x="66" y="37"/>
                    <a:pt x="64" y="36"/>
                    <a:pt x="63" y="35"/>
                  </a:cubicBezTo>
                  <a:cubicBezTo>
                    <a:pt x="61" y="34"/>
                    <a:pt x="58" y="33"/>
                    <a:pt x="56" y="32"/>
                  </a:cubicBezTo>
                  <a:cubicBezTo>
                    <a:pt x="55" y="32"/>
                    <a:pt x="55" y="32"/>
                    <a:pt x="55" y="33"/>
                  </a:cubicBezTo>
                  <a:cubicBezTo>
                    <a:pt x="57" y="35"/>
                    <a:pt x="59" y="36"/>
                    <a:pt x="61" y="38"/>
                  </a:cubicBezTo>
                  <a:cubicBezTo>
                    <a:pt x="59" y="36"/>
                    <a:pt x="56" y="35"/>
                    <a:pt x="53" y="34"/>
                  </a:cubicBezTo>
                  <a:cubicBezTo>
                    <a:pt x="53" y="34"/>
                    <a:pt x="53" y="35"/>
                    <a:pt x="53" y="35"/>
                  </a:cubicBezTo>
                  <a:cubicBezTo>
                    <a:pt x="56" y="37"/>
                    <a:pt x="58" y="38"/>
                    <a:pt x="61" y="40"/>
                  </a:cubicBezTo>
                  <a:cubicBezTo>
                    <a:pt x="61" y="40"/>
                    <a:pt x="62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2" y="41"/>
                    <a:pt x="61" y="40"/>
                    <a:pt x="60" y="40"/>
                  </a:cubicBezTo>
                  <a:cubicBezTo>
                    <a:pt x="56" y="38"/>
                    <a:pt x="52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9" y="37"/>
                    <a:pt x="51" y="38"/>
                    <a:pt x="52" y="39"/>
                  </a:cubicBezTo>
                  <a:cubicBezTo>
                    <a:pt x="50" y="38"/>
                    <a:pt x="47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6" y="38"/>
                    <a:pt x="47" y="39"/>
                    <a:pt x="49" y="40"/>
                  </a:cubicBezTo>
                  <a:cubicBezTo>
                    <a:pt x="48" y="40"/>
                    <a:pt x="47" y="40"/>
                    <a:pt x="47" y="39"/>
                  </a:cubicBezTo>
                  <a:cubicBezTo>
                    <a:pt x="44" y="38"/>
                    <a:pt x="41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0" y="38"/>
                    <a:pt x="38" y="37"/>
                    <a:pt x="36" y="36"/>
                  </a:cubicBezTo>
                  <a:cubicBezTo>
                    <a:pt x="36" y="36"/>
                    <a:pt x="36" y="37"/>
                    <a:pt x="36" y="37"/>
                  </a:cubicBezTo>
                  <a:cubicBezTo>
                    <a:pt x="40" y="42"/>
                    <a:pt x="47" y="44"/>
                    <a:pt x="53" y="48"/>
                  </a:cubicBezTo>
                  <a:cubicBezTo>
                    <a:pt x="51" y="47"/>
                    <a:pt x="49" y="47"/>
                    <a:pt x="48" y="46"/>
                  </a:cubicBezTo>
                  <a:cubicBezTo>
                    <a:pt x="46" y="45"/>
                    <a:pt x="45" y="44"/>
                    <a:pt x="43" y="43"/>
                  </a:cubicBezTo>
                  <a:cubicBezTo>
                    <a:pt x="39" y="41"/>
                    <a:pt x="36" y="40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40"/>
                    <a:pt x="34" y="41"/>
                    <a:pt x="35" y="42"/>
                  </a:cubicBezTo>
                  <a:cubicBezTo>
                    <a:pt x="33" y="41"/>
                    <a:pt x="31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1"/>
                    <a:pt x="31" y="43"/>
                    <a:pt x="32" y="44"/>
                  </a:cubicBezTo>
                  <a:cubicBezTo>
                    <a:pt x="30" y="43"/>
                    <a:pt x="29" y="42"/>
                    <a:pt x="27" y="42"/>
                  </a:cubicBezTo>
                  <a:cubicBezTo>
                    <a:pt x="26" y="42"/>
                    <a:pt x="26" y="42"/>
                    <a:pt x="27" y="42"/>
                  </a:cubicBezTo>
                  <a:cubicBezTo>
                    <a:pt x="27" y="43"/>
                    <a:pt x="27" y="43"/>
                    <a:pt x="28" y="44"/>
                  </a:cubicBezTo>
                  <a:cubicBezTo>
                    <a:pt x="26" y="43"/>
                    <a:pt x="25" y="43"/>
                    <a:pt x="24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4"/>
                    <a:pt x="25" y="45"/>
                    <a:pt x="26" y="46"/>
                  </a:cubicBezTo>
                  <a:cubicBezTo>
                    <a:pt x="24" y="45"/>
                    <a:pt x="21" y="44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4"/>
                    <a:pt x="20" y="44"/>
                    <a:pt x="20" y="45"/>
                  </a:cubicBezTo>
                  <a:cubicBezTo>
                    <a:pt x="19" y="44"/>
                    <a:pt x="18" y="44"/>
                    <a:pt x="16" y="43"/>
                  </a:cubicBezTo>
                  <a:cubicBezTo>
                    <a:pt x="16" y="43"/>
                    <a:pt x="16" y="43"/>
                    <a:pt x="16" y="44"/>
                  </a:cubicBezTo>
                  <a:cubicBezTo>
                    <a:pt x="17" y="45"/>
                    <a:pt x="19" y="47"/>
                    <a:pt x="20" y="48"/>
                  </a:cubicBezTo>
                  <a:cubicBezTo>
                    <a:pt x="19" y="47"/>
                    <a:pt x="18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7" y="48"/>
                    <a:pt x="18" y="49"/>
                    <a:pt x="19" y="50"/>
                  </a:cubicBezTo>
                  <a:cubicBezTo>
                    <a:pt x="17" y="49"/>
                    <a:pt x="16" y="48"/>
                    <a:pt x="14" y="48"/>
                  </a:cubicBezTo>
                  <a:cubicBezTo>
                    <a:pt x="14" y="48"/>
                    <a:pt x="14" y="49"/>
                    <a:pt x="14" y="49"/>
                  </a:cubicBezTo>
                  <a:cubicBezTo>
                    <a:pt x="15" y="50"/>
                    <a:pt x="15" y="50"/>
                    <a:pt x="16" y="51"/>
                  </a:cubicBezTo>
                  <a:cubicBezTo>
                    <a:pt x="15" y="50"/>
                    <a:pt x="13" y="50"/>
                    <a:pt x="12" y="49"/>
                  </a:cubicBezTo>
                  <a:cubicBezTo>
                    <a:pt x="11" y="49"/>
                    <a:pt x="11" y="49"/>
                    <a:pt x="11" y="50"/>
                  </a:cubicBezTo>
                  <a:cubicBezTo>
                    <a:pt x="12" y="50"/>
                    <a:pt x="12" y="51"/>
                    <a:pt x="13" y="51"/>
                  </a:cubicBezTo>
                  <a:cubicBezTo>
                    <a:pt x="11" y="50"/>
                    <a:pt x="9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8" y="50"/>
                    <a:pt x="8" y="50"/>
                  </a:cubicBezTo>
                  <a:cubicBezTo>
                    <a:pt x="7" y="50"/>
                    <a:pt x="6" y="50"/>
                    <a:pt x="5" y="49"/>
                  </a:cubicBezTo>
                  <a:cubicBezTo>
                    <a:pt x="5" y="49"/>
                    <a:pt x="5" y="50"/>
                    <a:pt x="5" y="50"/>
                  </a:cubicBezTo>
                  <a:cubicBezTo>
                    <a:pt x="6" y="51"/>
                    <a:pt x="7" y="52"/>
                    <a:pt x="8" y="53"/>
                  </a:cubicBezTo>
                  <a:cubicBezTo>
                    <a:pt x="7" y="52"/>
                    <a:pt x="6" y="52"/>
                    <a:pt x="5" y="51"/>
                  </a:cubicBezTo>
                  <a:cubicBezTo>
                    <a:pt x="5" y="51"/>
                    <a:pt x="4" y="51"/>
                    <a:pt x="4" y="52"/>
                  </a:cubicBezTo>
                  <a:cubicBezTo>
                    <a:pt x="5" y="53"/>
                    <a:pt x="7" y="54"/>
                    <a:pt x="8" y="56"/>
                  </a:cubicBezTo>
                  <a:cubicBezTo>
                    <a:pt x="7" y="55"/>
                    <a:pt x="5" y="54"/>
                    <a:pt x="4" y="53"/>
                  </a:cubicBezTo>
                  <a:cubicBezTo>
                    <a:pt x="4" y="53"/>
                    <a:pt x="4" y="53"/>
                    <a:pt x="3" y="53"/>
                  </a:cubicBezTo>
                  <a:cubicBezTo>
                    <a:pt x="2" y="47"/>
                    <a:pt x="12" y="43"/>
                    <a:pt x="16" y="42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Freeform 247"/>
            <p:cNvSpPr>
              <a:spLocks noEditPoints="1"/>
            </p:cNvSpPr>
            <p:nvPr/>
          </p:nvSpPr>
          <p:spPr bwMode="auto">
            <a:xfrm>
              <a:off x="6375646" y="1201172"/>
              <a:ext cx="603250" cy="157163"/>
            </a:xfrm>
            <a:custGeom>
              <a:avLst/>
              <a:gdLst>
                <a:gd name="T0" fmla="*/ 125 w 142"/>
                <a:gd name="T1" fmla="*/ 33 h 37"/>
                <a:gd name="T2" fmla="*/ 114 w 142"/>
                <a:gd name="T3" fmla="*/ 14 h 37"/>
                <a:gd name="T4" fmla="*/ 84 w 142"/>
                <a:gd name="T5" fmla="*/ 9 h 37"/>
                <a:gd name="T6" fmla="*/ 4 w 142"/>
                <a:gd name="T7" fmla="*/ 2 h 37"/>
                <a:gd name="T8" fmla="*/ 3 w 142"/>
                <a:gd name="T9" fmla="*/ 22 h 37"/>
                <a:gd name="T10" fmla="*/ 110 w 142"/>
                <a:gd name="T11" fmla="*/ 37 h 37"/>
                <a:gd name="T12" fmla="*/ 107 w 142"/>
                <a:gd name="T13" fmla="*/ 24 h 37"/>
                <a:gd name="T14" fmla="*/ 84 w 142"/>
                <a:gd name="T15" fmla="*/ 20 h 37"/>
                <a:gd name="T16" fmla="*/ 93 w 142"/>
                <a:gd name="T17" fmla="*/ 23 h 37"/>
                <a:gd name="T18" fmla="*/ 98 w 142"/>
                <a:gd name="T19" fmla="*/ 24 h 37"/>
                <a:gd name="T20" fmla="*/ 103 w 142"/>
                <a:gd name="T21" fmla="*/ 25 h 37"/>
                <a:gd name="T22" fmla="*/ 106 w 142"/>
                <a:gd name="T23" fmla="*/ 26 h 37"/>
                <a:gd name="T24" fmla="*/ 106 w 142"/>
                <a:gd name="T25" fmla="*/ 22 h 37"/>
                <a:gd name="T26" fmla="*/ 104 w 142"/>
                <a:gd name="T27" fmla="*/ 23 h 37"/>
                <a:gd name="T28" fmla="*/ 99 w 142"/>
                <a:gd name="T29" fmla="*/ 22 h 37"/>
                <a:gd name="T30" fmla="*/ 95 w 142"/>
                <a:gd name="T31" fmla="*/ 23 h 37"/>
                <a:gd name="T32" fmla="*/ 87 w 142"/>
                <a:gd name="T33" fmla="*/ 20 h 37"/>
                <a:gd name="T34" fmla="*/ 78 w 142"/>
                <a:gd name="T35" fmla="*/ 18 h 37"/>
                <a:gd name="T36" fmla="*/ 72 w 142"/>
                <a:gd name="T37" fmla="*/ 17 h 37"/>
                <a:gd name="T38" fmla="*/ 67 w 142"/>
                <a:gd name="T39" fmla="*/ 17 h 37"/>
                <a:gd name="T40" fmla="*/ 63 w 142"/>
                <a:gd name="T41" fmla="*/ 16 h 37"/>
                <a:gd name="T42" fmla="*/ 59 w 142"/>
                <a:gd name="T43" fmla="*/ 17 h 37"/>
                <a:gd name="T44" fmla="*/ 56 w 142"/>
                <a:gd name="T45" fmla="*/ 17 h 37"/>
                <a:gd name="T46" fmla="*/ 50 w 142"/>
                <a:gd name="T47" fmla="*/ 17 h 37"/>
                <a:gd name="T48" fmla="*/ 45 w 142"/>
                <a:gd name="T49" fmla="*/ 15 h 37"/>
                <a:gd name="T50" fmla="*/ 39 w 142"/>
                <a:gd name="T51" fmla="*/ 14 h 37"/>
                <a:gd name="T52" fmla="*/ 33 w 142"/>
                <a:gd name="T53" fmla="*/ 12 h 37"/>
                <a:gd name="T54" fmla="*/ 28 w 142"/>
                <a:gd name="T55" fmla="*/ 12 h 37"/>
                <a:gd name="T56" fmla="*/ 25 w 142"/>
                <a:gd name="T57" fmla="*/ 14 h 37"/>
                <a:gd name="T58" fmla="*/ 16 w 142"/>
                <a:gd name="T59" fmla="*/ 11 h 37"/>
                <a:gd name="T60" fmla="*/ 11 w 142"/>
                <a:gd name="T61" fmla="*/ 10 h 37"/>
                <a:gd name="T62" fmla="*/ 9 w 142"/>
                <a:gd name="T63" fmla="*/ 12 h 37"/>
                <a:gd name="T64" fmla="*/ 6 w 142"/>
                <a:gd name="T65" fmla="*/ 13 h 37"/>
                <a:gd name="T66" fmla="*/ 7 w 142"/>
                <a:gd name="T67" fmla="*/ 13 h 37"/>
                <a:gd name="T68" fmla="*/ 9 w 142"/>
                <a:gd name="T69" fmla="*/ 10 h 37"/>
                <a:gd name="T70" fmla="*/ 14 w 142"/>
                <a:gd name="T71" fmla="*/ 14 h 37"/>
                <a:gd name="T72" fmla="*/ 17 w 142"/>
                <a:gd name="T73" fmla="*/ 14 h 37"/>
                <a:gd name="T74" fmla="*/ 22 w 142"/>
                <a:gd name="T75" fmla="*/ 14 h 37"/>
                <a:gd name="T76" fmla="*/ 25 w 142"/>
                <a:gd name="T77" fmla="*/ 12 h 37"/>
                <a:gd name="T78" fmla="*/ 31 w 142"/>
                <a:gd name="T79" fmla="*/ 14 h 37"/>
                <a:gd name="T80" fmla="*/ 37 w 142"/>
                <a:gd name="T81" fmla="*/ 17 h 37"/>
                <a:gd name="T82" fmla="*/ 43 w 142"/>
                <a:gd name="T83" fmla="*/ 17 h 37"/>
                <a:gd name="T84" fmla="*/ 47 w 142"/>
                <a:gd name="T85" fmla="*/ 17 h 37"/>
                <a:gd name="T86" fmla="*/ 52 w 142"/>
                <a:gd name="T87" fmla="*/ 16 h 37"/>
                <a:gd name="T88" fmla="*/ 61 w 142"/>
                <a:gd name="T89" fmla="*/ 19 h 37"/>
                <a:gd name="T90" fmla="*/ 65 w 142"/>
                <a:gd name="T91" fmla="*/ 19 h 37"/>
                <a:gd name="T92" fmla="*/ 69 w 142"/>
                <a:gd name="T93" fmla="*/ 18 h 37"/>
                <a:gd name="T94" fmla="*/ 73 w 142"/>
                <a:gd name="T95" fmla="*/ 18 h 37"/>
                <a:gd name="T96" fmla="*/ 4 w 142"/>
                <a:gd name="T97" fmla="*/ 14 h 37"/>
                <a:gd name="T98" fmla="*/ 80 w 142"/>
                <a:gd name="T99" fmla="*/ 22 h 37"/>
                <a:gd name="T100" fmla="*/ 80 w 142"/>
                <a:gd name="T101" fmla="*/ 22 h 37"/>
                <a:gd name="T102" fmla="*/ 107 w 142"/>
                <a:gd name="T103" fmla="*/ 29 h 37"/>
                <a:gd name="T104" fmla="*/ 59 w 142"/>
                <a:gd name="T105" fmla="*/ 29 h 37"/>
                <a:gd name="T106" fmla="*/ 28 w 142"/>
                <a:gd name="T107" fmla="*/ 19 h 37"/>
                <a:gd name="T108" fmla="*/ 111 w 142"/>
                <a:gd name="T109" fmla="*/ 30 h 37"/>
                <a:gd name="T110" fmla="*/ 115 w 142"/>
                <a:gd name="T111" fmla="*/ 30 h 37"/>
                <a:gd name="T112" fmla="*/ 116 w 142"/>
                <a:gd name="T113" fmla="*/ 28 h 37"/>
                <a:gd name="T114" fmla="*/ 117 w 142"/>
                <a:gd name="T115" fmla="*/ 20 h 37"/>
                <a:gd name="T116" fmla="*/ 130 w 142"/>
                <a:gd name="T117" fmla="*/ 24 h 37"/>
                <a:gd name="T118" fmla="*/ 138 w 142"/>
                <a:gd name="T119" fmla="*/ 28 h 37"/>
                <a:gd name="T120" fmla="*/ 109 w 142"/>
                <a:gd name="T121" fmla="*/ 15 h 37"/>
                <a:gd name="T122" fmla="*/ 60 w 142"/>
                <a:gd name="T123" fmla="*/ 13 h 37"/>
                <a:gd name="T124" fmla="*/ 57 w 142"/>
                <a:gd name="T125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" h="37">
                  <a:moveTo>
                    <a:pt x="110" y="37"/>
                  </a:moveTo>
                  <a:cubicBezTo>
                    <a:pt x="110" y="37"/>
                    <a:pt x="110" y="37"/>
                    <a:pt x="111" y="37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6" y="36"/>
                    <a:pt x="120" y="34"/>
                    <a:pt x="125" y="33"/>
                  </a:cubicBezTo>
                  <a:cubicBezTo>
                    <a:pt x="130" y="32"/>
                    <a:pt x="136" y="31"/>
                    <a:pt x="141" y="30"/>
                  </a:cubicBezTo>
                  <a:cubicBezTo>
                    <a:pt x="142" y="30"/>
                    <a:pt x="142" y="29"/>
                    <a:pt x="141" y="28"/>
                  </a:cubicBezTo>
                  <a:cubicBezTo>
                    <a:pt x="141" y="28"/>
                    <a:pt x="141" y="28"/>
                    <a:pt x="141" y="27"/>
                  </a:cubicBezTo>
                  <a:cubicBezTo>
                    <a:pt x="133" y="21"/>
                    <a:pt x="122" y="19"/>
                    <a:pt x="114" y="14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3" y="13"/>
                    <a:pt x="113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03" y="12"/>
                    <a:pt x="94" y="10"/>
                    <a:pt x="84" y="9"/>
                  </a:cubicBezTo>
                  <a:cubicBezTo>
                    <a:pt x="74" y="8"/>
                    <a:pt x="65" y="7"/>
                    <a:pt x="55" y="6"/>
                  </a:cubicBezTo>
                  <a:cubicBezTo>
                    <a:pt x="45" y="5"/>
                    <a:pt x="36" y="4"/>
                    <a:pt x="27" y="3"/>
                  </a:cubicBezTo>
                  <a:cubicBezTo>
                    <a:pt x="20" y="2"/>
                    <a:pt x="13" y="0"/>
                    <a:pt x="6" y="1"/>
                  </a:cubicBezTo>
                  <a:cubicBezTo>
                    <a:pt x="5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9"/>
                    <a:pt x="0" y="15"/>
                    <a:pt x="2" y="21"/>
                  </a:cubicBezTo>
                  <a:cubicBezTo>
                    <a:pt x="2" y="22"/>
                    <a:pt x="2" y="22"/>
                    <a:pt x="3" y="22"/>
                  </a:cubicBezTo>
                  <a:cubicBezTo>
                    <a:pt x="3" y="22"/>
                    <a:pt x="3" y="23"/>
                    <a:pt x="4" y="23"/>
                  </a:cubicBezTo>
                  <a:cubicBezTo>
                    <a:pt x="21" y="25"/>
                    <a:pt x="39" y="28"/>
                    <a:pt x="57" y="30"/>
                  </a:cubicBezTo>
                  <a:cubicBezTo>
                    <a:pt x="66" y="32"/>
                    <a:pt x="75" y="33"/>
                    <a:pt x="84" y="34"/>
                  </a:cubicBezTo>
                  <a:cubicBezTo>
                    <a:pt x="93" y="35"/>
                    <a:pt x="102" y="36"/>
                    <a:pt x="110" y="37"/>
                  </a:cubicBezTo>
                  <a:close/>
                  <a:moveTo>
                    <a:pt x="59" y="15"/>
                  </a:moveTo>
                  <a:cubicBezTo>
                    <a:pt x="68" y="16"/>
                    <a:pt x="78" y="17"/>
                    <a:pt x="87" y="19"/>
                  </a:cubicBezTo>
                  <a:cubicBezTo>
                    <a:pt x="94" y="20"/>
                    <a:pt x="102" y="20"/>
                    <a:pt x="109" y="21"/>
                  </a:cubicBezTo>
                  <a:cubicBezTo>
                    <a:pt x="108" y="21"/>
                    <a:pt x="107" y="22"/>
                    <a:pt x="107" y="24"/>
                  </a:cubicBezTo>
                  <a:cubicBezTo>
                    <a:pt x="107" y="25"/>
                    <a:pt x="107" y="26"/>
                    <a:pt x="108" y="27"/>
                  </a:cubicBezTo>
                  <a:cubicBezTo>
                    <a:pt x="101" y="26"/>
                    <a:pt x="93" y="24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2"/>
                    <a:pt x="85" y="21"/>
                    <a:pt x="84" y="20"/>
                  </a:cubicBezTo>
                  <a:cubicBezTo>
                    <a:pt x="85" y="20"/>
                    <a:pt x="86" y="20"/>
                    <a:pt x="86" y="20"/>
                  </a:cubicBezTo>
                  <a:cubicBezTo>
                    <a:pt x="87" y="21"/>
                    <a:pt x="88" y="21"/>
                    <a:pt x="89" y="22"/>
                  </a:cubicBezTo>
                  <a:cubicBezTo>
                    <a:pt x="90" y="23"/>
                    <a:pt x="91" y="23"/>
                    <a:pt x="93" y="24"/>
                  </a:cubicBezTo>
                  <a:cubicBezTo>
                    <a:pt x="93" y="24"/>
                    <a:pt x="93" y="24"/>
                    <a:pt x="93" y="23"/>
                  </a:cubicBezTo>
                  <a:cubicBezTo>
                    <a:pt x="93" y="23"/>
                    <a:pt x="92" y="22"/>
                    <a:pt x="92" y="22"/>
                  </a:cubicBezTo>
                  <a:cubicBezTo>
                    <a:pt x="91" y="20"/>
                    <a:pt x="93" y="22"/>
                    <a:pt x="93" y="22"/>
                  </a:cubicBezTo>
                  <a:cubicBezTo>
                    <a:pt x="95" y="23"/>
                    <a:pt x="96" y="24"/>
                    <a:pt x="98" y="25"/>
                  </a:cubicBezTo>
                  <a:cubicBezTo>
                    <a:pt x="98" y="25"/>
                    <a:pt x="98" y="25"/>
                    <a:pt x="98" y="24"/>
                  </a:cubicBezTo>
                  <a:cubicBezTo>
                    <a:pt x="98" y="24"/>
                    <a:pt x="98" y="23"/>
                    <a:pt x="98" y="23"/>
                  </a:cubicBezTo>
                  <a:cubicBezTo>
                    <a:pt x="97" y="22"/>
                    <a:pt x="95" y="20"/>
                    <a:pt x="97" y="21"/>
                  </a:cubicBezTo>
                  <a:cubicBezTo>
                    <a:pt x="99" y="22"/>
                    <a:pt x="100" y="24"/>
                    <a:pt x="102" y="25"/>
                  </a:cubicBezTo>
                  <a:cubicBezTo>
                    <a:pt x="103" y="26"/>
                    <a:pt x="103" y="25"/>
                    <a:pt x="103" y="25"/>
                  </a:cubicBezTo>
                  <a:cubicBezTo>
                    <a:pt x="102" y="24"/>
                    <a:pt x="102" y="24"/>
                    <a:pt x="102" y="23"/>
                  </a:cubicBezTo>
                  <a:cubicBezTo>
                    <a:pt x="101" y="22"/>
                    <a:pt x="100" y="21"/>
                    <a:pt x="102" y="22"/>
                  </a:cubicBezTo>
                  <a:cubicBezTo>
                    <a:pt x="103" y="23"/>
                    <a:pt x="104" y="25"/>
                    <a:pt x="105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4"/>
                    <a:pt x="105" y="24"/>
                  </a:cubicBezTo>
                  <a:cubicBezTo>
                    <a:pt x="104" y="22"/>
                    <a:pt x="104" y="22"/>
                    <a:pt x="105" y="24"/>
                  </a:cubicBezTo>
                  <a:cubicBezTo>
                    <a:pt x="105" y="24"/>
                    <a:pt x="106" y="24"/>
                    <a:pt x="106" y="24"/>
                  </a:cubicBezTo>
                  <a:cubicBezTo>
                    <a:pt x="106" y="22"/>
                    <a:pt x="106" y="23"/>
                    <a:pt x="106" y="22"/>
                  </a:cubicBezTo>
                  <a:cubicBezTo>
                    <a:pt x="106" y="21"/>
                    <a:pt x="105" y="21"/>
                    <a:pt x="105" y="22"/>
                  </a:cubicBezTo>
                  <a:cubicBezTo>
                    <a:pt x="106" y="24"/>
                    <a:pt x="104" y="21"/>
                    <a:pt x="104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4" y="22"/>
                    <a:pt x="107" y="27"/>
                    <a:pt x="104" y="23"/>
                  </a:cubicBezTo>
                  <a:cubicBezTo>
                    <a:pt x="103" y="22"/>
                    <a:pt x="102" y="21"/>
                    <a:pt x="100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1"/>
                    <a:pt x="103" y="25"/>
                    <a:pt x="101" y="24"/>
                  </a:cubicBezTo>
                  <a:cubicBezTo>
                    <a:pt x="100" y="24"/>
                    <a:pt x="100" y="23"/>
                    <a:pt x="99" y="22"/>
                  </a:cubicBezTo>
                  <a:cubicBezTo>
                    <a:pt x="98" y="21"/>
                    <a:pt x="97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6" y="22"/>
                    <a:pt x="97" y="22"/>
                  </a:cubicBezTo>
                  <a:cubicBezTo>
                    <a:pt x="99" y="25"/>
                    <a:pt x="96" y="23"/>
                    <a:pt x="95" y="23"/>
                  </a:cubicBezTo>
                  <a:cubicBezTo>
                    <a:pt x="94" y="22"/>
                    <a:pt x="93" y="21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3" y="23"/>
                    <a:pt x="91" y="23"/>
                  </a:cubicBezTo>
                  <a:cubicBezTo>
                    <a:pt x="90" y="22"/>
                    <a:pt x="89" y="21"/>
                    <a:pt x="87" y="20"/>
                  </a:cubicBezTo>
                  <a:cubicBezTo>
                    <a:pt x="86" y="19"/>
                    <a:pt x="85" y="19"/>
                    <a:pt x="83" y="19"/>
                  </a:cubicBezTo>
                  <a:cubicBezTo>
                    <a:pt x="83" y="19"/>
                    <a:pt x="83" y="19"/>
                    <a:pt x="83" y="20"/>
                  </a:cubicBezTo>
                  <a:cubicBezTo>
                    <a:pt x="84" y="22"/>
                    <a:pt x="86" y="23"/>
                    <a:pt x="83" y="21"/>
                  </a:cubicBezTo>
                  <a:cubicBezTo>
                    <a:pt x="81" y="20"/>
                    <a:pt x="80" y="19"/>
                    <a:pt x="78" y="18"/>
                  </a:cubicBezTo>
                  <a:cubicBezTo>
                    <a:pt x="78" y="18"/>
                    <a:pt x="77" y="18"/>
                    <a:pt x="78" y="18"/>
                  </a:cubicBezTo>
                  <a:cubicBezTo>
                    <a:pt x="78" y="19"/>
                    <a:pt x="78" y="20"/>
                    <a:pt x="79" y="20"/>
                  </a:cubicBezTo>
                  <a:cubicBezTo>
                    <a:pt x="80" y="23"/>
                    <a:pt x="77" y="20"/>
                    <a:pt x="77" y="20"/>
                  </a:cubicBezTo>
                  <a:cubicBezTo>
                    <a:pt x="75" y="19"/>
                    <a:pt x="74" y="18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3" y="18"/>
                    <a:pt x="75" y="21"/>
                    <a:pt x="72" y="19"/>
                  </a:cubicBezTo>
                  <a:cubicBezTo>
                    <a:pt x="71" y="18"/>
                    <a:pt x="69" y="17"/>
                    <a:pt x="68" y="16"/>
                  </a:cubicBezTo>
                  <a:cubicBezTo>
                    <a:pt x="68" y="16"/>
                    <a:pt x="67" y="16"/>
                    <a:pt x="67" y="17"/>
                  </a:cubicBezTo>
                  <a:cubicBezTo>
                    <a:pt x="68" y="17"/>
                    <a:pt x="68" y="18"/>
                    <a:pt x="69" y="19"/>
                  </a:cubicBezTo>
                  <a:cubicBezTo>
                    <a:pt x="69" y="19"/>
                    <a:pt x="67" y="18"/>
                    <a:pt x="66" y="18"/>
                  </a:cubicBezTo>
                  <a:cubicBezTo>
                    <a:pt x="65" y="17"/>
                    <a:pt x="64" y="16"/>
                    <a:pt x="63" y="16"/>
                  </a:cubicBezTo>
                  <a:cubicBezTo>
                    <a:pt x="63" y="16"/>
                    <a:pt x="62" y="16"/>
                    <a:pt x="63" y="16"/>
                  </a:cubicBezTo>
                  <a:cubicBezTo>
                    <a:pt x="65" y="18"/>
                    <a:pt x="63" y="18"/>
                    <a:pt x="62" y="17"/>
                  </a:cubicBezTo>
                  <a:cubicBezTo>
                    <a:pt x="61" y="17"/>
                    <a:pt x="60" y="16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6"/>
                    <a:pt x="59" y="17"/>
                    <a:pt x="59" y="17"/>
                  </a:cubicBezTo>
                  <a:cubicBezTo>
                    <a:pt x="60" y="19"/>
                    <a:pt x="59" y="18"/>
                    <a:pt x="58" y="17"/>
                  </a:cubicBezTo>
                  <a:cubicBezTo>
                    <a:pt x="57" y="16"/>
                    <a:pt x="56" y="15"/>
                    <a:pt x="55" y="15"/>
                  </a:cubicBezTo>
                  <a:cubicBezTo>
                    <a:pt x="55" y="15"/>
                    <a:pt x="54" y="15"/>
                    <a:pt x="55" y="15"/>
                  </a:cubicBezTo>
                  <a:cubicBezTo>
                    <a:pt x="55" y="16"/>
                    <a:pt x="55" y="16"/>
                    <a:pt x="56" y="17"/>
                  </a:cubicBezTo>
                  <a:cubicBezTo>
                    <a:pt x="55" y="17"/>
                    <a:pt x="54" y="16"/>
                    <a:pt x="53" y="16"/>
                  </a:cubicBezTo>
                  <a:cubicBezTo>
                    <a:pt x="52" y="15"/>
                    <a:pt x="51" y="15"/>
                    <a:pt x="50" y="14"/>
                  </a:cubicBezTo>
                  <a:cubicBezTo>
                    <a:pt x="50" y="14"/>
                    <a:pt x="50" y="14"/>
                    <a:pt x="50" y="15"/>
                  </a:cubicBezTo>
                  <a:cubicBezTo>
                    <a:pt x="50" y="15"/>
                    <a:pt x="52" y="18"/>
                    <a:pt x="50" y="17"/>
                  </a:cubicBezTo>
                  <a:cubicBezTo>
                    <a:pt x="49" y="15"/>
                    <a:pt x="47" y="14"/>
                    <a:pt x="46" y="14"/>
                  </a:cubicBezTo>
                  <a:cubicBezTo>
                    <a:pt x="46" y="13"/>
                    <a:pt x="45" y="14"/>
                    <a:pt x="45" y="14"/>
                  </a:cubicBezTo>
                  <a:cubicBezTo>
                    <a:pt x="46" y="15"/>
                    <a:pt x="46" y="15"/>
                    <a:pt x="46" y="16"/>
                  </a:cubicBezTo>
                  <a:cubicBezTo>
                    <a:pt x="47" y="18"/>
                    <a:pt x="45" y="15"/>
                    <a:pt x="45" y="15"/>
                  </a:cubicBezTo>
                  <a:cubicBezTo>
                    <a:pt x="43" y="14"/>
                    <a:pt x="42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1" y="14"/>
                    <a:pt x="42" y="16"/>
                    <a:pt x="42" y="16"/>
                  </a:cubicBezTo>
                  <a:cubicBezTo>
                    <a:pt x="41" y="16"/>
                    <a:pt x="40" y="15"/>
                    <a:pt x="39" y="14"/>
                  </a:cubicBezTo>
                  <a:cubicBezTo>
                    <a:pt x="38" y="13"/>
                    <a:pt x="37" y="13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3"/>
                    <a:pt x="37" y="16"/>
                    <a:pt x="37" y="16"/>
                  </a:cubicBezTo>
                  <a:cubicBezTo>
                    <a:pt x="35" y="15"/>
                    <a:pt x="34" y="13"/>
                    <a:pt x="33" y="12"/>
                  </a:cubicBezTo>
                  <a:cubicBezTo>
                    <a:pt x="33" y="12"/>
                    <a:pt x="32" y="12"/>
                    <a:pt x="32" y="12"/>
                  </a:cubicBezTo>
                  <a:cubicBezTo>
                    <a:pt x="33" y="14"/>
                    <a:pt x="35" y="16"/>
                    <a:pt x="33" y="14"/>
                  </a:cubicBezTo>
                  <a:cubicBezTo>
                    <a:pt x="31" y="13"/>
                    <a:pt x="30" y="12"/>
                    <a:pt x="29" y="11"/>
                  </a:cubicBezTo>
                  <a:cubicBezTo>
                    <a:pt x="28" y="11"/>
                    <a:pt x="28" y="11"/>
                    <a:pt x="28" y="12"/>
                  </a:cubicBezTo>
                  <a:cubicBezTo>
                    <a:pt x="28" y="12"/>
                    <a:pt x="30" y="16"/>
                    <a:pt x="29" y="14"/>
                  </a:cubicBezTo>
                  <a:cubicBezTo>
                    <a:pt x="27" y="14"/>
                    <a:pt x="26" y="12"/>
                    <a:pt x="25" y="11"/>
                  </a:cubicBezTo>
                  <a:cubicBezTo>
                    <a:pt x="25" y="11"/>
                    <a:pt x="24" y="11"/>
                    <a:pt x="24" y="12"/>
                  </a:cubicBezTo>
                  <a:cubicBezTo>
                    <a:pt x="25" y="13"/>
                    <a:pt x="27" y="17"/>
                    <a:pt x="25" y="14"/>
                  </a:cubicBezTo>
                  <a:cubicBezTo>
                    <a:pt x="23" y="13"/>
                    <a:pt x="23" y="12"/>
                    <a:pt x="21" y="11"/>
                  </a:cubicBezTo>
                  <a:cubicBezTo>
                    <a:pt x="21" y="11"/>
                    <a:pt x="20" y="11"/>
                    <a:pt x="21" y="11"/>
                  </a:cubicBezTo>
                  <a:cubicBezTo>
                    <a:pt x="21" y="12"/>
                    <a:pt x="23" y="16"/>
                    <a:pt x="21" y="14"/>
                  </a:cubicBezTo>
                  <a:cubicBezTo>
                    <a:pt x="19" y="13"/>
                    <a:pt x="18" y="11"/>
                    <a:pt x="16" y="11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8" y="15"/>
                    <a:pt x="14" y="11"/>
                    <a:pt x="14" y="11"/>
                  </a:cubicBezTo>
                  <a:cubicBezTo>
                    <a:pt x="14" y="10"/>
                    <a:pt x="13" y="11"/>
                    <a:pt x="13" y="11"/>
                  </a:cubicBezTo>
                  <a:cubicBezTo>
                    <a:pt x="15" y="14"/>
                    <a:pt x="12" y="11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14"/>
                    <a:pt x="9" y="10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8" y="11"/>
                    <a:pt x="9" y="12"/>
                  </a:cubicBezTo>
                  <a:cubicBezTo>
                    <a:pt x="8" y="11"/>
                    <a:pt x="7" y="10"/>
                    <a:pt x="6" y="9"/>
                  </a:cubicBezTo>
                  <a:cubicBezTo>
                    <a:pt x="6" y="9"/>
                    <a:pt x="5" y="10"/>
                    <a:pt x="5" y="10"/>
                  </a:cubicBezTo>
                  <a:cubicBezTo>
                    <a:pt x="6" y="11"/>
                    <a:pt x="8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3"/>
                  </a:cubicBezTo>
                  <a:cubicBezTo>
                    <a:pt x="7" y="12"/>
                    <a:pt x="7" y="13"/>
                    <a:pt x="7" y="11"/>
                  </a:cubicBezTo>
                  <a:cubicBezTo>
                    <a:pt x="6" y="9"/>
                    <a:pt x="8" y="13"/>
                    <a:pt x="9" y="13"/>
                  </a:cubicBezTo>
                  <a:cubicBezTo>
                    <a:pt x="9" y="13"/>
                    <a:pt x="10" y="13"/>
                    <a:pt x="9" y="13"/>
                  </a:cubicBezTo>
                  <a:cubicBezTo>
                    <a:pt x="9" y="13"/>
                    <a:pt x="8" y="10"/>
                    <a:pt x="9" y="10"/>
                  </a:cubicBezTo>
                  <a:cubicBezTo>
                    <a:pt x="10" y="11"/>
                    <a:pt x="11" y="12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2" y="11"/>
                  </a:cubicBezTo>
                  <a:cubicBezTo>
                    <a:pt x="12" y="12"/>
                    <a:pt x="13" y="13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3"/>
                    <a:pt x="15" y="12"/>
                    <a:pt x="14" y="12"/>
                  </a:cubicBezTo>
                  <a:cubicBezTo>
                    <a:pt x="15" y="12"/>
                    <a:pt x="16" y="13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6" y="11"/>
                    <a:pt x="18" y="12"/>
                  </a:cubicBezTo>
                  <a:cubicBezTo>
                    <a:pt x="19" y="13"/>
                    <a:pt x="21" y="15"/>
                    <a:pt x="22" y="16"/>
                  </a:cubicBezTo>
                  <a:cubicBezTo>
                    <a:pt x="22" y="16"/>
                    <a:pt x="23" y="16"/>
                    <a:pt x="23" y="15"/>
                  </a:cubicBezTo>
                  <a:cubicBezTo>
                    <a:pt x="22" y="14"/>
                    <a:pt x="23" y="15"/>
                    <a:pt x="22" y="14"/>
                  </a:cubicBezTo>
                  <a:cubicBezTo>
                    <a:pt x="22" y="14"/>
                    <a:pt x="20" y="11"/>
                    <a:pt x="22" y="12"/>
                  </a:cubicBezTo>
                  <a:cubicBezTo>
                    <a:pt x="24" y="13"/>
                    <a:pt x="24" y="15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5"/>
                    <a:pt x="26" y="13"/>
                    <a:pt x="25" y="12"/>
                  </a:cubicBezTo>
                  <a:cubicBezTo>
                    <a:pt x="27" y="13"/>
                    <a:pt x="28" y="15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4"/>
                    <a:pt x="30" y="13"/>
                    <a:pt x="29" y="12"/>
                  </a:cubicBezTo>
                  <a:cubicBezTo>
                    <a:pt x="30" y="13"/>
                    <a:pt x="31" y="13"/>
                    <a:pt x="31" y="14"/>
                  </a:cubicBezTo>
                  <a:cubicBezTo>
                    <a:pt x="32" y="14"/>
                    <a:pt x="33" y="15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5"/>
                    <a:pt x="33" y="13"/>
                    <a:pt x="33" y="13"/>
                  </a:cubicBezTo>
                  <a:cubicBezTo>
                    <a:pt x="35" y="14"/>
                    <a:pt x="36" y="16"/>
                    <a:pt x="37" y="17"/>
                  </a:cubicBezTo>
                  <a:cubicBezTo>
                    <a:pt x="37" y="17"/>
                    <a:pt x="38" y="17"/>
                    <a:pt x="38" y="17"/>
                  </a:cubicBezTo>
                  <a:cubicBezTo>
                    <a:pt x="38" y="15"/>
                    <a:pt x="38" y="16"/>
                    <a:pt x="37" y="15"/>
                  </a:cubicBezTo>
                  <a:cubicBezTo>
                    <a:pt x="37" y="13"/>
                    <a:pt x="37" y="13"/>
                    <a:pt x="38" y="14"/>
                  </a:cubicBezTo>
                  <a:cubicBezTo>
                    <a:pt x="40" y="15"/>
                    <a:pt x="41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6"/>
                    <a:pt x="40" y="13"/>
                    <a:pt x="43" y="14"/>
                  </a:cubicBezTo>
                  <a:cubicBezTo>
                    <a:pt x="44" y="15"/>
                    <a:pt x="45" y="17"/>
                    <a:pt x="47" y="18"/>
                  </a:cubicBezTo>
                  <a:cubicBezTo>
                    <a:pt x="47" y="18"/>
                    <a:pt x="47" y="18"/>
                    <a:pt x="47" y="17"/>
                  </a:cubicBezTo>
                  <a:cubicBezTo>
                    <a:pt x="47" y="16"/>
                    <a:pt x="45" y="14"/>
                    <a:pt x="47" y="15"/>
                  </a:cubicBezTo>
                  <a:cubicBezTo>
                    <a:pt x="49" y="16"/>
                    <a:pt x="50" y="18"/>
                    <a:pt x="52" y="18"/>
                  </a:cubicBezTo>
                  <a:cubicBezTo>
                    <a:pt x="52" y="19"/>
                    <a:pt x="53" y="18"/>
                    <a:pt x="52" y="18"/>
                  </a:cubicBezTo>
                  <a:cubicBezTo>
                    <a:pt x="52" y="18"/>
                    <a:pt x="51" y="15"/>
                    <a:pt x="52" y="16"/>
                  </a:cubicBezTo>
                  <a:cubicBezTo>
                    <a:pt x="53" y="16"/>
                    <a:pt x="55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6"/>
                    <a:pt x="55" y="15"/>
                    <a:pt x="57" y="17"/>
                  </a:cubicBezTo>
                  <a:cubicBezTo>
                    <a:pt x="58" y="18"/>
                    <a:pt x="59" y="18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0" y="17"/>
                    <a:pt x="58" y="15"/>
                    <a:pt x="61" y="17"/>
                  </a:cubicBezTo>
                  <a:cubicBezTo>
                    <a:pt x="62" y="18"/>
                    <a:pt x="63" y="19"/>
                    <a:pt x="65" y="20"/>
                  </a:cubicBezTo>
                  <a:cubicBezTo>
                    <a:pt x="65" y="20"/>
                    <a:pt x="65" y="19"/>
                    <a:pt x="65" y="19"/>
                  </a:cubicBezTo>
                  <a:cubicBezTo>
                    <a:pt x="65" y="18"/>
                    <a:pt x="65" y="17"/>
                    <a:pt x="64" y="17"/>
                  </a:cubicBezTo>
                  <a:cubicBezTo>
                    <a:pt x="65" y="18"/>
                    <a:pt x="67" y="19"/>
                    <a:pt x="69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69" y="19"/>
                    <a:pt x="69" y="19"/>
                    <a:pt x="69" y="18"/>
                  </a:cubicBezTo>
                  <a:cubicBezTo>
                    <a:pt x="68" y="16"/>
                    <a:pt x="70" y="18"/>
                    <a:pt x="71" y="19"/>
                  </a:cubicBezTo>
                  <a:cubicBezTo>
                    <a:pt x="72" y="20"/>
                    <a:pt x="73" y="20"/>
                    <a:pt x="7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4" y="20"/>
                    <a:pt x="73" y="18"/>
                    <a:pt x="73" y="18"/>
                  </a:cubicBezTo>
                  <a:cubicBezTo>
                    <a:pt x="75" y="19"/>
                    <a:pt x="77" y="21"/>
                    <a:pt x="79" y="22"/>
                  </a:cubicBezTo>
                  <a:cubicBezTo>
                    <a:pt x="72" y="21"/>
                    <a:pt x="65" y="21"/>
                    <a:pt x="58" y="20"/>
                  </a:cubicBezTo>
                  <a:cubicBezTo>
                    <a:pt x="49" y="19"/>
                    <a:pt x="40" y="18"/>
                    <a:pt x="31" y="17"/>
                  </a:cubicBezTo>
                  <a:cubicBezTo>
                    <a:pt x="22" y="17"/>
                    <a:pt x="12" y="17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2"/>
                    <a:pt x="4" y="10"/>
                    <a:pt x="5" y="8"/>
                  </a:cubicBezTo>
                  <a:cubicBezTo>
                    <a:pt x="23" y="10"/>
                    <a:pt x="41" y="12"/>
                    <a:pt x="59" y="15"/>
                  </a:cubicBezTo>
                  <a:close/>
                  <a:moveTo>
                    <a:pt x="80" y="22"/>
                  </a:moveTo>
                  <a:cubicBezTo>
                    <a:pt x="80" y="22"/>
                    <a:pt x="80" y="22"/>
                    <a:pt x="80" y="22"/>
                  </a:cubicBezTo>
                  <a:cubicBezTo>
                    <a:pt x="79" y="20"/>
                    <a:pt x="77" y="18"/>
                    <a:pt x="81" y="20"/>
                  </a:cubicBezTo>
                  <a:cubicBezTo>
                    <a:pt x="82" y="21"/>
                    <a:pt x="83" y="22"/>
                    <a:pt x="85" y="23"/>
                  </a:cubicBezTo>
                  <a:cubicBezTo>
                    <a:pt x="83" y="23"/>
                    <a:pt x="81" y="22"/>
                    <a:pt x="80" y="22"/>
                  </a:cubicBezTo>
                  <a:close/>
                  <a:moveTo>
                    <a:pt x="28" y="19"/>
                  </a:moveTo>
                  <a:cubicBezTo>
                    <a:pt x="37" y="20"/>
                    <a:pt x="46" y="21"/>
                    <a:pt x="55" y="22"/>
                  </a:cubicBezTo>
                  <a:cubicBezTo>
                    <a:pt x="64" y="23"/>
                    <a:pt x="73" y="24"/>
                    <a:pt x="83" y="25"/>
                  </a:cubicBezTo>
                  <a:cubicBezTo>
                    <a:pt x="91" y="26"/>
                    <a:pt x="99" y="28"/>
                    <a:pt x="107" y="29"/>
                  </a:cubicBezTo>
                  <a:cubicBezTo>
                    <a:pt x="107" y="29"/>
                    <a:pt x="106" y="30"/>
                    <a:pt x="106" y="30"/>
                  </a:cubicBezTo>
                  <a:cubicBezTo>
                    <a:pt x="105" y="32"/>
                    <a:pt x="105" y="33"/>
                    <a:pt x="106" y="34"/>
                  </a:cubicBezTo>
                  <a:cubicBezTo>
                    <a:pt x="100" y="33"/>
                    <a:pt x="93" y="33"/>
                    <a:pt x="86" y="32"/>
                  </a:cubicBezTo>
                  <a:cubicBezTo>
                    <a:pt x="77" y="31"/>
                    <a:pt x="68" y="30"/>
                    <a:pt x="59" y="29"/>
                  </a:cubicBezTo>
                  <a:cubicBezTo>
                    <a:pt x="40" y="26"/>
                    <a:pt x="22" y="23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19"/>
                    <a:pt x="3" y="17"/>
                    <a:pt x="3" y="16"/>
                  </a:cubicBezTo>
                  <a:cubicBezTo>
                    <a:pt x="11" y="18"/>
                    <a:pt x="20" y="19"/>
                    <a:pt x="28" y="19"/>
                  </a:cubicBezTo>
                  <a:close/>
                  <a:moveTo>
                    <a:pt x="111" y="35"/>
                  </a:moveTo>
                  <a:cubicBezTo>
                    <a:pt x="111" y="34"/>
                    <a:pt x="111" y="34"/>
                    <a:pt x="110" y="34"/>
                  </a:cubicBezTo>
                  <a:cubicBezTo>
                    <a:pt x="110" y="34"/>
                    <a:pt x="109" y="34"/>
                    <a:pt x="108" y="33"/>
                  </a:cubicBezTo>
                  <a:cubicBezTo>
                    <a:pt x="105" y="31"/>
                    <a:pt x="110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2" y="30"/>
                    <a:pt x="112" y="3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3" y="30"/>
                    <a:pt x="114" y="30"/>
                    <a:pt x="115" y="30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7" y="30"/>
                    <a:pt x="117" y="28"/>
                    <a:pt x="116" y="28"/>
                  </a:cubicBezTo>
                  <a:cubicBezTo>
                    <a:pt x="114" y="27"/>
                    <a:pt x="111" y="27"/>
                    <a:pt x="109" y="25"/>
                  </a:cubicBezTo>
                  <a:cubicBezTo>
                    <a:pt x="107" y="22"/>
                    <a:pt x="112" y="22"/>
                    <a:pt x="113" y="22"/>
                  </a:cubicBezTo>
                  <a:cubicBezTo>
                    <a:pt x="115" y="22"/>
                    <a:pt x="116" y="22"/>
                    <a:pt x="117" y="22"/>
                  </a:cubicBezTo>
                  <a:cubicBezTo>
                    <a:pt x="119" y="22"/>
                    <a:pt x="119" y="20"/>
                    <a:pt x="117" y="20"/>
                  </a:cubicBezTo>
                  <a:cubicBezTo>
                    <a:pt x="116" y="20"/>
                    <a:pt x="115" y="19"/>
                    <a:pt x="114" y="19"/>
                  </a:cubicBezTo>
                  <a:cubicBezTo>
                    <a:pt x="113" y="19"/>
                    <a:pt x="110" y="16"/>
                    <a:pt x="113" y="16"/>
                  </a:cubicBezTo>
                  <a:cubicBezTo>
                    <a:pt x="118" y="19"/>
                    <a:pt x="124" y="21"/>
                    <a:pt x="130" y="24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30" y="26"/>
                    <a:pt x="130" y="28"/>
                    <a:pt x="130" y="30"/>
                  </a:cubicBezTo>
                  <a:cubicBezTo>
                    <a:pt x="128" y="30"/>
                    <a:pt x="126" y="31"/>
                    <a:pt x="125" y="31"/>
                  </a:cubicBezTo>
                  <a:cubicBezTo>
                    <a:pt x="120" y="32"/>
                    <a:pt x="116" y="34"/>
                    <a:pt x="111" y="35"/>
                  </a:cubicBezTo>
                  <a:close/>
                  <a:moveTo>
                    <a:pt x="138" y="28"/>
                  </a:moveTo>
                  <a:cubicBezTo>
                    <a:pt x="136" y="29"/>
                    <a:pt x="134" y="29"/>
                    <a:pt x="132" y="30"/>
                  </a:cubicBezTo>
                  <a:cubicBezTo>
                    <a:pt x="132" y="28"/>
                    <a:pt x="132" y="26"/>
                    <a:pt x="132" y="25"/>
                  </a:cubicBezTo>
                  <a:cubicBezTo>
                    <a:pt x="134" y="26"/>
                    <a:pt x="136" y="27"/>
                    <a:pt x="138" y="28"/>
                  </a:cubicBezTo>
                  <a:close/>
                  <a:moveTo>
                    <a:pt x="109" y="15"/>
                  </a:moveTo>
                  <a:cubicBezTo>
                    <a:pt x="109" y="16"/>
                    <a:pt x="109" y="16"/>
                    <a:pt x="109" y="17"/>
                  </a:cubicBezTo>
                  <a:cubicBezTo>
                    <a:pt x="110" y="18"/>
                    <a:pt x="110" y="18"/>
                    <a:pt x="110" y="19"/>
                  </a:cubicBezTo>
                  <a:cubicBezTo>
                    <a:pt x="103" y="18"/>
                    <a:pt x="95" y="18"/>
                    <a:pt x="87" y="17"/>
                  </a:cubicBezTo>
                  <a:cubicBezTo>
                    <a:pt x="78" y="15"/>
                    <a:pt x="69" y="14"/>
                    <a:pt x="60" y="13"/>
                  </a:cubicBezTo>
                  <a:cubicBezTo>
                    <a:pt x="42" y="10"/>
                    <a:pt x="23" y="8"/>
                    <a:pt x="5" y="6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13" y="1"/>
                    <a:pt x="22" y="5"/>
                    <a:pt x="30" y="6"/>
                  </a:cubicBezTo>
                  <a:cubicBezTo>
                    <a:pt x="39" y="7"/>
                    <a:pt x="48" y="8"/>
                    <a:pt x="57" y="9"/>
                  </a:cubicBezTo>
                  <a:cubicBezTo>
                    <a:pt x="66" y="10"/>
                    <a:pt x="76" y="10"/>
                    <a:pt x="85" y="11"/>
                  </a:cubicBezTo>
                  <a:cubicBezTo>
                    <a:pt x="93" y="12"/>
                    <a:pt x="101" y="14"/>
                    <a:pt x="109" y="15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Freeform 248"/>
            <p:cNvSpPr>
              <a:spLocks noEditPoints="1"/>
            </p:cNvSpPr>
            <p:nvPr/>
          </p:nvSpPr>
          <p:spPr bwMode="auto">
            <a:xfrm>
              <a:off x="7685333" y="1872684"/>
              <a:ext cx="568325" cy="525463"/>
            </a:xfrm>
            <a:custGeom>
              <a:avLst/>
              <a:gdLst>
                <a:gd name="T0" fmla="*/ 112 w 134"/>
                <a:gd name="T1" fmla="*/ 70 h 124"/>
                <a:gd name="T2" fmla="*/ 38 w 134"/>
                <a:gd name="T3" fmla="*/ 3 h 124"/>
                <a:gd name="T4" fmla="*/ 5 w 134"/>
                <a:gd name="T5" fmla="*/ 113 h 124"/>
                <a:gd name="T6" fmla="*/ 24 w 134"/>
                <a:gd name="T7" fmla="*/ 72 h 124"/>
                <a:gd name="T8" fmla="*/ 43 w 134"/>
                <a:gd name="T9" fmla="*/ 67 h 124"/>
                <a:gd name="T10" fmla="*/ 107 w 134"/>
                <a:gd name="T11" fmla="*/ 71 h 124"/>
                <a:gd name="T12" fmla="*/ 101 w 134"/>
                <a:gd name="T13" fmla="*/ 74 h 124"/>
                <a:gd name="T14" fmla="*/ 61 w 134"/>
                <a:gd name="T15" fmla="*/ 106 h 124"/>
                <a:gd name="T16" fmla="*/ 83 w 134"/>
                <a:gd name="T17" fmla="*/ 71 h 124"/>
                <a:gd name="T18" fmla="*/ 41 w 134"/>
                <a:gd name="T19" fmla="*/ 116 h 124"/>
                <a:gd name="T20" fmla="*/ 63 w 134"/>
                <a:gd name="T21" fmla="*/ 87 h 124"/>
                <a:gd name="T22" fmla="*/ 30 w 134"/>
                <a:gd name="T23" fmla="*/ 104 h 124"/>
                <a:gd name="T24" fmla="*/ 56 w 134"/>
                <a:gd name="T25" fmla="*/ 80 h 124"/>
                <a:gd name="T26" fmla="*/ 42 w 134"/>
                <a:gd name="T27" fmla="*/ 100 h 124"/>
                <a:gd name="T28" fmla="*/ 12 w 134"/>
                <a:gd name="T29" fmla="*/ 112 h 124"/>
                <a:gd name="T30" fmla="*/ 48 w 134"/>
                <a:gd name="T31" fmla="*/ 76 h 124"/>
                <a:gd name="T32" fmla="*/ 50 w 134"/>
                <a:gd name="T33" fmla="*/ 74 h 124"/>
                <a:gd name="T34" fmla="*/ 6 w 134"/>
                <a:gd name="T35" fmla="*/ 102 h 124"/>
                <a:gd name="T36" fmla="*/ 38 w 134"/>
                <a:gd name="T37" fmla="*/ 71 h 124"/>
                <a:gd name="T38" fmla="*/ 9 w 134"/>
                <a:gd name="T39" fmla="*/ 95 h 124"/>
                <a:gd name="T40" fmla="*/ 7 w 134"/>
                <a:gd name="T41" fmla="*/ 109 h 124"/>
                <a:gd name="T42" fmla="*/ 43 w 134"/>
                <a:gd name="T43" fmla="*/ 82 h 124"/>
                <a:gd name="T44" fmla="*/ 54 w 134"/>
                <a:gd name="T45" fmla="*/ 80 h 124"/>
                <a:gd name="T46" fmla="*/ 11 w 134"/>
                <a:gd name="T47" fmla="*/ 114 h 124"/>
                <a:gd name="T48" fmla="*/ 43 w 134"/>
                <a:gd name="T49" fmla="*/ 98 h 124"/>
                <a:gd name="T50" fmla="*/ 64 w 134"/>
                <a:gd name="T51" fmla="*/ 85 h 124"/>
                <a:gd name="T52" fmla="*/ 55 w 134"/>
                <a:gd name="T53" fmla="*/ 97 h 124"/>
                <a:gd name="T54" fmla="*/ 39 w 134"/>
                <a:gd name="T55" fmla="*/ 117 h 124"/>
                <a:gd name="T56" fmla="*/ 49 w 134"/>
                <a:gd name="T57" fmla="*/ 101 h 124"/>
                <a:gd name="T58" fmla="*/ 83 w 134"/>
                <a:gd name="T59" fmla="*/ 77 h 124"/>
                <a:gd name="T60" fmla="*/ 49 w 134"/>
                <a:gd name="T61" fmla="*/ 117 h 124"/>
                <a:gd name="T62" fmla="*/ 96 w 134"/>
                <a:gd name="T63" fmla="*/ 75 h 124"/>
                <a:gd name="T64" fmla="*/ 62 w 134"/>
                <a:gd name="T65" fmla="*/ 114 h 124"/>
                <a:gd name="T66" fmla="*/ 65 w 134"/>
                <a:gd name="T67" fmla="*/ 117 h 124"/>
                <a:gd name="T68" fmla="*/ 108 w 134"/>
                <a:gd name="T69" fmla="*/ 79 h 124"/>
                <a:gd name="T70" fmla="*/ 66 w 134"/>
                <a:gd name="T71" fmla="*/ 117 h 124"/>
                <a:gd name="T72" fmla="*/ 82 w 134"/>
                <a:gd name="T73" fmla="*/ 117 h 124"/>
                <a:gd name="T74" fmla="*/ 91 w 134"/>
                <a:gd name="T75" fmla="*/ 115 h 124"/>
                <a:gd name="T76" fmla="*/ 108 w 134"/>
                <a:gd name="T77" fmla="*/ 86 h 124"/>
                <a:gd name="T78" fmla="*/ 114 w 134"/>
                <a:gd name="T79" fmla="*/ 94 h 124"/>
                <a:gd name="T80" fmla="*/ 119 w 134"/>
                <a:gd name="T81" fmla="*/ 96 h 124"/>
                <a:gd name="T82" fmla="*/ 100 w 134"/>
                <a:gd name="T83" fmla="*/ 119 h 124"/>
                <a:gd name="T84" fmla="*/ 109 w 134"/>
                <a:gd name="T85" fmla="*/ 119 h 124"/>
                <a:gd name="T86" fmla="*/ 122 w 134"/>
                <a:gd name="T87" fmla="*/ 108 h 124"/>
                <a:gd name="T88" fmla="*/ 119 w 134"/>
                <a:gd name="T89" fmla="*/ 102 h 124"/>
                <a:gd name="T90" fmla="*/ 126 w 134"/>
                <a:gd name="T91" fmla="*/ 104 h 124"/>
                <a:gd name="T92" fmla="*/ 120 w 134"/>
                <a:gd name="T93" fmla="*/ 116 h 124"/>
                <a:gd name="T94" fmla="*/ 127 w 134"/>
                <a:gd name="T95" fmla="*/ 109 h 124"/>
                <a:gd name="T96" fmla="*/ 124 w 134"/>
                <a:gd name="T97" fmla="*/ 108 h 124"/>
                <a:gd name="T98" fmla="*/ 116 w 134"/>
                <a:gd name="T99" fmla="*/ 110 h 124"/>
                <a:gd name="T100" fmla="*/ 111 w 134"/>
                <a:gd name="T101" fmla="*/ 109 h 124"/>
                <a:gd name="T102" fmla="*/ 122 w 134"/>
                <a:gd name="T103" fmla="*/ 87 h 124"/>
                <a:gd name="T104" fmla="*/ 129 w 134"/>
                <a:gd name="T105" fmla="*/ 102 h 124"/>
                <a:gd name="T106" fmla="*/ 115 w 134"/>
                <a:gd name="T107" fmla="*/ 80 h 124"/>
                <a:gd name="T108" fmla="*/ 78 w 134"/>
                <a:gd name="T109" fmla="*/ 106 h 124"/>
                <a:gd name="T110" fmla="*/ 43 w 134"/>
                <a:gd name="T111" fmla="*/ 45 h 124"/>
                <a:gd name="T112" fmla="*/ 102 w 134"/>
                <a:gd name="T113" fmla="*/ 70 h 124"/>
                <a:gd name="T114" fmla="*/ 17 w 134"/>
                <a:gd name="T115" fmla="*/ 82 h 124"/>
                <a:gd name="T116" fmla="*/ 19 w 134"/>
                <a:gd name="T117" fmla="*/ 8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24">
                  <a:moveTo>
                    <a:pt x="29" y="121"/>
                  </a:moveTo>
                  <a:cubicBezTo>
                    <a:pt x="34" y="121"/>
                    <a:pt x="40" y="120"/>
                    <a:pt x="45" y="120"/>
                  </a:cubicBezTo>
                  <a:cubicBezTo>
                    <a:pt x="54" y="120"/>
                    <a:pt x="62" y="120"/>
                    <a:pt x="71" y="121"/>
                  </a:cubicBezTo>
                  <a:cubicBezTo>
                    <a:pt x="85" y="122"/>
                    <a:pt x="100" y="124"/>
                    <a:pt x="114" y="121"/>
                  </a:cubicBezTo>
                  <a:cubicBezTo>
                    <a:pt x="124" y="119"/>
                    <a:pt x="134" y="112"/>
                    <a:pt x="132" y="100"/>
                  </a:cubicBezTo>
                  <a:cubicBezTo>
                    <a:pt x="130" y="88"/>
                    <a:pt x="120" y="78"/>
                    <a:pt x="112" y="70"/>
                  </a:cubicBezTo>
                  <a:cubicBezTo>
                    <a:pt x="102" y="61"/>
                    <a:pt x="91" y="53"/>
                    <a:pt x="82" y="43"/>
                  </a:cubicBezTo>
                  <a:cubicBezTo>
                    <a:pt x="77" y="38"/>
                    <a:pt x="73" y="31"/>
                    <a:pt x="72" y="24"/>
                  </a:cubicBezTo>
                  <a:cubicBezTo>
                    <a:pt x="72" y="17"/>
                    <a:pt x="76" y="10"/>
                    <a:pt x="79" y="5"/>
                  </a:cubicBezTo>
                  <a:cubicBezTo>
                    <a:pt x="80" y="4"/>
                    <a:pt x="79" y="3"/>
                    <a:pt x="79" y="2"/>
                  </a:cubicBezTo>
                  <a:cubicBezTo>
                    <a:pt x="78" y="2"/>
                    <a:pt x="78" y="1"/>
                    <a:pt x="77" y="1"/>
                  </a:cubicBezTo>
                  <a:cubicBezTo>
                    <a:pt x="64" y="2"/>
                    <a:pt x="51" y="0"/>
                    <a:pt x="38" y="3"/>
                  </a:cubicBezTo>
                  <a:cubicBezTo>
                    <a:pt x="37" y="3"/>
                    <a:pt x="37" y="4"/>
                    <a:pt x="37" y="5"/>
                  </a:cubicBezTo>
                  <a:cubicBezTo>
                    <a:pt x="37" y="5"/>
                    <a:pt x="37" y="6"/>
                    <a:pt x="37" y="7"/>
                  </a:cubicBezTo>
                  <a:cubicBezTo>
                    <a:pt x="41" y="13"/>
                    <a:pt x="44" y="20"/>
                    <a:pt x="45" y="28"/>
                  </a:cubicBezTo>
                  <a:cubicBezTo>
                    <a:pt x="46" y="37"/>
                    <a:pt x="40" y="45"/>
                    <a:pt x="35" y="52"/>
                  </a:cubicBezTo>
                  <a:cubicBezTo>
                    <a:pt x="27" y="63"/>
                    <a:pt x="18" y="74"/>
                    <a:pt x="11" y="85"/>
                  </a:cubicBezTo>
                  <a:cubicBezTo>
                    <a:pt x="6" y="93"/>
                    <a:pt x="0" y="104"/>
                    <a:pt x="5" y="113"/>
                  </a:cubicBezTo>
                  <a:cubicBezTo>
                    <a:pt x="10" y="120"/>
                    <a:pt x="21" y="121"/>
                    <a:pt x="29" y="121"/>
                  </a:cubicBezTo>
                  <a:close/>
                  <a:moveTo>
                    <a:pt x="24" y="72"/>
                  </a:moveTo>
                  <a:cubicBezTo>
                    <a:pt x="25" y="72"/>
                    <a:pt x="25" y="71"/>
                    <a:pt x="26" y="71"/>
                  </a:cubicBezTo>
                  <a:cubicBezTo>
                    <a:pt x="28" y="70"/>
                    <a:pt x="29" y="69"/>
                    <a:pt x="31" y="68"/>
                  </a:cubicBezTo>
                  <a:cubicBezTo>
                    <a:pt x="28" y="71"/>
                    <a:pt x="24" y="74"/>
                    <a:pt x="21" y="77"/>
                  </a:cubicBezTo>
                  <a:cubicBezTo>
                    <a:pt x="22" y="75"/>
                    <a:pt x="23" y="74"/>
                    <a:pt x="24" y="72"/>
                  </a:cubicBezTo>
                  <a:close/>
                  <a:moveTo>
                    <a:pt x="34" y="67"/>
                  </a:moveTo>
                  <a:cubicBezTo>
                    <a:pt x="35" y="67"/>
                    <a:pt x="36" y="67"/>
                    <a:pt x="38" y="67"/>
                  </a:cubicBezTo>
                  <a:cubicBezTo>
                    <a:pt x="34" y="68"/>
                    <a:pt x="30" y="70"/>
                    <a:pt x="27" y="73"/>
                  </a:cubicBezTo>
                  <a:cubicBezTo>
                    <a:pt x="29" y="71"/>
                    <a:pt x="31" y="69"/>
                    <a:pt x="34" y="67"/>
                  </a:cubicBezTo>
                  <a:close/>
                  <a:moveTo>
                    <a:pt x="41" y="67"/>
                  </a:moveTo>
                  <a:cubicBezTo>
                    <a:pt x="42" y="67"/>
                    <a:pt x="42" y="67"/>
                    <a:pt x="43" y="67"/>
                  </a:cubicBezTo>
                  <a:cubicBezTo>
                    <a:pt x="39" y="70"/>
                    <a:pt x="35" y="73"/>
                    <a:pt x="31" y="76"/>
                  </a:cubicBezTo>
                  <a:cubicBezTo>
                    <a:pt x="24" y="81"/>
                    <a:pt x="18" y="86"/>
                    <a:pt x="11" y="92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5" y="87"/>
                    <a:pt x="18" y="84"/>
                    <a:pt x="22" y="82"/>
                  </a:cubicBezTo>
                  <a:cubicBezTo>
                    <a:pt x="29" y="77"/>
                    <a:pt x="35" y="72"/>
                    <a:pt x="41" y="67"/>
                  </a:cubicBezTo>
                  <a:close/>
                  <a:moveTo>
                    <a:pt x="107" y="71"/>
                  </a:moveTo>
                  <a:cubicBezTo>
                    <a:pt x="98" y="78"/>
                    <a:pt x="91" y="85"/>
                    <a:pt x="83" y="92"/>
                  </a:cubicBezTo>
                  <a:cubicBezTo>
                    <a:pt x="79" y="96"/>
                    <a:pt x="75" y="100"/>
                    <a:pt x="71" y="104"/>
                  </a:cubicBezTo>
                  <a:cubicBezTo>
                    <a:pt x="74" y="101"/>
                    <a:pt x="77" y="98"/>
                    <a:pt x="80" y="95"/>
                  </a:cubicBezTo>
                  <a:cubicBezTo>
                    <a:pt x="86" y="88"/>
                    <a:pt x="92" y="82"/>
                    <a:pt x="96" y="74"/>
                  </a:cubicBezTo>
                  <a:cubicBezTo>
                    <a:pt x="97" y="75"/>
                    <a:pt x="97" y="75"/>
                    <a:pt x="98" y="75"/>
                  </a:cubicBezTo>
                  <a:cubicBezTo>
                    <a:pt x="99" y="75"/>
                    <a:pt x="100" y="75"/>
                    <a:pt x="101" y="74"/>
                  </a:cubicBezTo>
                  <a:cubicBezTo>
                    <a:pt x="103" y="74"/>
                    <a:pt x="105" y="71"/>
                    <a:pt x="107" y="71"/>
                  </a:cubicBezTo>
                  <a:close/>
                  <a:moveTo>
                    <a:pt x="90" y="72"/>
                  </a:moveTo>
                  <a:cubicBezTo>
                    <a:pt x="92" y="72"/>
                    <a:pt x="93" y="73"/>
                    <a:pt x="95" y="74"/>
                  </a:cubicBezTo>
                  <a:cubicBezTo>
                    <a:pt x="92" y="77"/>
                    <a:pt x="88" y="81"/>
                    <a:pt x="85" y="84"/>
                  </a:cubicBezTo>
                  <a:cubicBezTo>
                    <a:pt x="80" y="88"/>
                    <a:pt x="76" y="92"/>
                    <a:pt x="72" y="95"/>
                  </a:cubicBezTo>
                  <a:cubicBezTo>
                    <a:pt x="68" y="99"/>
                    <a:pt x="64" y="102"/>
                    <a:pt x="61" y="106"/>
                  </a:cubicBezTo>
                  <a:cubicBezTo>
                    <a:pt x="61" y="106"/>
                    <a:pt x="61" y="105"/>
                    <a:pt x="61" y="105"/>
                  </a:cubicBezTo>
                  <a:cubicBezTo>
                    <a:pt x="65" y="101"/>
                    <a:pt x="69" y="98"/>
                    <a:pt x="72" y="94"/>
                  </a:cubicBezTo>
                  <a:cubicBezTo>
                    <a:pt x="75" y="90"/>
                    <a:pt x="78" y="86"/>
                    <a:pt x="81" y="82"/>
                  </a:cubicBezTo>
                  <a:cubicBezTo>
                    <a:pt x="84" y="79"/>
                    <a:pt x="88" y="76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lose/>
                  <a:moveTo>
                    <a:pt x="83" y="71"/>
                  </a:moveTo>
                  <a:cubicBezTo>
                    <a:pt x="84" y="71"/>
                    <a:pt x="86" y="71"/>
                    <a:pt x="87" y="71"/>
                  </a:cubicBezTo>
                  <a:cubicBezTo>
                    <a:pt x="88" y="71"/>
                    <a:pt x="88" y="71"/>
                    <a:pt x="89" y="71"/>
                  </a:cubicBezTo>
                  <a:cubicBezTo>
                    <a:pt x="81" y="77"/>
                    <a:pt x="74" y="84"/>
                    <a:pt x="68" y="91"/>
                  </a:cubicBezTo>
                  <a:cubicBezTo>
                    <a:pt x="60" y="99"/>
                    <a:pt x="52" y="105"/>
                    <a:pt x="44" y="113"/>
                  </a:cubicBezTo>
                  <a:cubicBezTo>
                    <a:pt x="43" y="114"/>
                    <a:pt x="42" y="115"/>
                    <a:pt x="41" y="115"/>
                  </a:cubicBezTo>
                  <a:cubicBezTo>
                    <a:pt x="41" y="116"/>
                    <a:pt x="41" y="116"/>
                    <a:pt x="41" y="116"/>
                  </a:cubicBezTo>
                  <a:cubicBezTo>
                    <a:pt x="43" y="113"/>
                    <a:pt x="45" y="111"/>
                    <a:pt x="47" y="109"/>
                  </a:cubicBezTo>
                  <a:cubicBezTo>
                    <a:pt x="52" y="105"/>
                    <a:pt x="56" y="102"/>
                    <a:pt x="60" y="98"/>
                  </a:cubicBezTo>
                  <a:cubicBezTo>
                    <a:pt x="68" y="90"/>
                    <a:pt x="75" y="80"/>
                    <a:pt x="83" y="71"/>
                  </a:cubicBezTo>
                  <a:close/>
                  <a:moveTo>
                    <a:pt x="79" y="73"/>
                  </a:moveTo>
                  <a:cubicBezTo>
                    <a:pt x="78" y="75"/>
                    <a:pt x="76" y="77"/>
                    <a:pt x="74" y="79"/>
                  </a:cubicBezTo>
                  <a:cubicBezTo>
                    <a:pt x="71" y="82"/>
                    <a:pt x="67" y="84"/>
                    <a:pt x="63" y="87"/>
                  </a:cubicBezTo>
                  <a:cubicBezTo>
                    <a:pt x="63" y="88"/>
                    <a:pt x="62" y="89"/>
                    <a:pt x="61" y="89"/>
                  </a:cubicBezTo>
                  <a:cubicBezTo>
                    <a:pt x="64" y="87"/>
                    <a:pt x="67" y="84"/>
                    <a:pt x="69" y="81"/>
                  </a:cubicBezTo>
                  <a:cubicBezTo>
                    <a:pt x="73" y="79"/>
                    <a:pt x="76" y="75"/>
                    <a:pt x="79" y="73"/>
                  </a:cubicBezTo>
                  <a:close/>
                  <a:moveTo>
                    <a:pt x="58" y="81"/>
                  </a:moveTo>
                  <a:cubicBezTo>
                    <a:pt x="51" y="85"/>
                    <a:pt x="46" y="91"/>
                    <a:pt x="39" y="96"/>
                  </a:cubicBezTo>
                  <a:cubicBezTo>
                    <a:pt x="36" y="99"/>
                    <a:pt x="33" y="101"/>
                    <a:pt x="30" y="104"/>
                  </a:cubicBezTo>
                  <a:cubicBezTo>
                    <a:pt x="25" y="107"/>
                    <a:pt x="22" y="111"/>
                    <a:pt x="18" y="114"/>
                  </a:cubicBezTo>
                  <a:cubicBezTo>
                    <a:pt x="15" y="116"/>
                    <a:pt x="17" y="114"/>
                    <a:pt x="18" y="114"/>
                  </a:cubicBezTo>
                  <a:cubicBezTo>
                    <a:pt x="20" y="112"/>
                    <a:pt x="22" y="110"/>
                    <a:pt x="24" y="108"/>
                  </a:cubicBezTo>
                  <a:cubicBezTo>
                    <a:pt x="27" y="105"/>
                    <a:pt x="31" y="102"/>
                    <a:pt x="35" y="99"/>
                  </a:cubicBezTo>
                  <a:cubicBezTo>
                    <a:pt x="43" y="93"/>
                    <a:pt x="49" y="86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9" y="81"/>
                    <a:pt x="62" y="83"/>
                    <a:pt x="66" y="82"/>
                  </a:cubicBezTo>
                  <a:cubicBezTo>
                    <a:pt x="61" y="86"/>
                    <a:pt x="55" y="90"/>
                    <a:pt x="51" y="94"/>
                  </a:cubicBezTo>
                  <a:cubicBezTo>
                    <a:pt x="44" y="100"/>
                    <a:pt x="37" y="106"/>
                    <a:pt x="30" y="112"/>
                  </a:cubicBezTo>
                  <a:cubicBezTo>
                    <a:pt x="29" y="113"/>
                    <a:pt x="25" y="116"/>
                    <a:pt x="26" y="115"/>
                  </a:cubicBezTo>
                  <a:cubicBezTo>
                    <a:pt x="28" y="113"/>
                    <a:pt x="29" y="112"/>
                    <a:pt x="31" y="110"/>
                  </a:cubicBezTo>
                  <a:cubicBezTo>
                    <a:pt x="35" y="106"/>
                    <a:pt x="38" y="103"/>
                    <a:pt x="42" y="100"/>
                  </a:cubicBezTo>
                  <a:cubicBezTo>
                    <a:pt x="45" y="97"/>
                    <a:pt x="48" y="94"/>
                    <a:pt x="51" y="91"/>
                  </a:cubicBezTo>
                  <a:cubicBezTo>
                    <a:pt x="54" y="88"/>
                    <a:pt x="57" y="85"/>
                    <a:pt x="59" y="82"/>
                  </a:cubicBezTo>
                  <a:cubicBezTo>
                    <a:pt x="59" y="81"/>
                    <a:pt x="59" y="81"/>
                    <a:pt x="58" y="81"/>
                  </a:cubicBezTo>
                  <a:close/>
                  <a:moveTo>
                    <a:pt x="51" y="75"/>
                  </a:moveTo>
                  <a:cubicBezTo>
                    <a:pt x="53" y="76"/>
                    <a:pt x="54" y="78"/>
                    <a:pt x="56" y="79"/>
                  </a:cubicBezTo>
                  <a:cubicBezTo>
                    <a:pt x="39" y="87"/>
                    <a:pt x="27" y="101"/>
                    <a:pt x="12" y="112"/>
                  </a:cubicBezTo>
                  <a:cubicBezTo>
                    <a:pt x="9" y="114"/>
                    <a:pt x="14" y="110"/>
                    <a:pt x="15" y="109"/>
                  </a:cubicBezTo>
                  <a:cubicBezTo>
                    <a:pt x="16" y="107"/>
                    <a:pt x="18" y="106"/>
                    <a:pt x="20" y="104"/>
                  </a:cubicBezTo>
                  <a:cubicBezTo>
                    <a:pt x="23" y="101"/>
                    <a:pt x="27" y="98"/>
                    <a:pt x="30" y="95"/>
                  </a:cubicBezTo>
                  <a:cubicBezTo>
                    <a:pt x="37" y="89"/>
                    <a:pt x="44" y="81"/>
                    <a:pt x="51" y="75"/>
                  </a:cubicBezTo>
                  <a:close/>
                  <a:moveTo>
                    <a:pt x="49" y="75"/>
                  </a:moveTo>
                  <a:cubicBezTo>
                    <a:pt x="49" y="75"/>
                    <a:pt x="49" y="75"/>
                    <a:pt x="48" y="76"/>
                  </a:cubicBezTo>
                  <a:cubicBezTo>
                    <a:pt x="41" y="83"/>
                    <a:pt x="33" y="89"/>
                    <a:pt x="25" y="95"/>
                  </a:cubicBezTo>
                  <a:cubicBezTo>
                    <a:pt x="21" y="98"/>
                    <a:pt x="17" y="101"/>
                    <a:pt x="14" y="104"/>
                  </a:cubicBezTo>
                  <a:cubicBezTo>
                    <a:pt x="12" y="105"/>
                    <a:pt x="9" y="107"/>
                    <a:pt x="7" y="109"/>
                  </a:cubicBezTo>
                  <a:cubicBezTo>
                    <a:pt x="9" y="107"/>
                    <a:pt x="10" y="106"/>
                    <a:pt x="11" y="104"/>
                  </a:cubicBezTo>
                  <a:cubicBezTo>
                    <a:pt x="23" y="92"/>
                    <a:pt x="38" y="85"/>
                    <a:pt x="48" y="71"/>
                  </a:cubicBezTo>
                  <a:cubicBezTo>
                    <a:pt x="49" y="72"/>
                    <a:pt x="50" y="73"/>
                    <a:pt x="50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0" y="74"/>
                    <a:pt x="50" y="75"/>
                    <a:pt x="49" y="75"/>
                  </a:cubicBezTo>
                  <a:close/>
                  <a:moveTo>
                    <a:pt x="47" y="70"/>
                  </a:moveTo>
                  <a:cubicBezTo>
                    <a:pt x="40" y="75"/>
                    <a:pt x="33" y="80"/>
                    <a:pt x="26" y="86"/>
                  </a:cubicBezTo>
                  <a:cubicBezTo>
                    <a:pt x="23" y="89"/>
                    <a:pt x="19" y="92"/>
                    <a:pt x="16" y="95"/>
                  </a:cubicBezTo>
                  <a:cubicBezTo>
                    <a:pt x="13" y="97"/>
                    <a:pt x="8" y="100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18" y="90"/>
                    <a:pt x="33" y="81"/>
                    <a:pt x="45" y="68"/>
                  </a:cubicBezTo>
                  <a:cubicBezTo>
                    <a:pt x="46" y="69"/>
                    <a:pt x="46" y="69"/>
                    <a:pt x="47" y="70"/>
                  </a:cubicBezTo>
                  <a:close/>
                  <a:moveTo>
                    <a:pt x="9" y="95"/>
                  </a:moveTo>
                  <a:cubicBezTo>
                    <a:pt x="15" y="90"/>
                    <a:pt x="21" y="85"/>
                    <a:pt x="28" y="79"/>
                  </a:cubicBezTo>
                  <a:cubicBezTo>
                    <a:pt x="31" y="77"/>
                    <a:pt x="34" y="74"/>
                    <a:pt x="38" y="71"/>
                  </a:cubicBezTo>
                  <a:cubicBezTo>
                    <a:pt x="39" y="70"/>
                    <a:pt x="41" y="69"/>
                    <a:pt x="42" y="69"/>
                  </a:cubicBezTo>
                  <a:cubicBezTo>
                    <a:pt x="43" y="68"/>
                    <a:pt x="43" y="68"/>
                    <a:pt x="44" y="68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4" y="69"/>
                    <a:pt x="43" y="69"/>
                    <a:pt x="43" y="70"/>
                  </a:cubicBezTo>
                  <a:cubicBezTo>
                    <a:pt x="32" y="81"/>
                    <a:pt x="18" y="90"/>
                    <a:pt x="7" y="101"/>
                  </a:cubicBezTo>
                  <a:cubicBezTo>
                    <a:pt x="7" y="99"/>
                    <a:pt x="8" y="97"/>
                    <a:pt x="9" y="95"/>
                  </a:cubicBezTo>
                  <a:close/>
                  <a:moveTo>
                    <a:pt x="24" y="89"/>
                  </a:moveTo>
                  <a:cubicBezTo>
                    <a:pt x="28" y="85"/>
                    <a:pt x="33" y="82"/>
                    <a:pt x="37" y="79"/>
                  </a:cubicBezTo>
                  <a:cubicBezTo>
                    <a:pt x="39" y="77"/>
                    <a:pt x="41" y="75"/>
                    <a:pt x="43" y="74"/>
                  </a:cubicBezTo>
                  <a:cubicBezTo>
                    <a:pt x="44" y="73"/>
                    <a:pt x="46" y="72"/>
                    <a:pt x="47" y="71"/>
                  </a:cubicBezTo>
                  <a:cubicBezTo>
                    <a:pt x="48" y="70"/>
                    <a:pt x="43" y="76"/>
                    <a:pt x="44" y="75"/>
                  </a:cubicBezTo>
                  <a:cubicBezTo>
                    <a:pt x="33" y="88"/>
                    <a:pt x="17" y="95"/>
                    <a:pt x="7" y="109"/>
                  </a:cubicBezTo>
                  <a:cubicBezTo>
                    <a:pt x="6" y="107"/>
                    <a:pt x="6" y="105"/>
                    <a:pt x="6" y="103"/>
                  </a:cubicBezTo>
                  <a:cubicBezTo>
                    <a:pt x="13" y="99"/>
                    <a:pt x="18" y="94"/>
                    <a:pt x="24" y="89"/>
                  </a:cubicBezTo>
                  <a:close/>
                  <a:moveTo>
                    <a:pt x="7" y="110"/>
                  </a:moveTo>
                  <a:cubicBezTo>
                    <a:pt x="15" y="104"/>
                    <a:pt x="22" y="98"/>
                    <a:pt x="30" y="92"/>
                  </a:cubicBezTo>
                  <a:cubicBezTo>
                    <a:pt x="34" y="89"/>
                    <a:pt x="37" y="86"/>
                    <a:pt x="41" y="83"/>
                  </a:cubicBezTo>
                  <a:cubicBezTo>
                    <a:pt x="41" y="83"/>
                    <a:pt x="42" y="82"/>
                    <a:pt x="43" y="82"/>
                  </a:cubicBezTo>
                  <a:cubicBezTo>
                    <a:pt x="38" y="87"/>
                    <a:pt x="33" y="91"/>
                    <a:pt x="28" y="96"/>
                  </a:cubicBezTo>
                  <a:cubicBezTo>
                    <a:pt x="22" y="101"/>
                    <a:pt x="15" y="106"/>
                    <a:pt x="10" y="113"/>
                  </a:cubicBezTo>
                  <a:cubicBezTo>
                    <a:pt x="9" y="112"/>
                    <a:pt x="8" y="111"/>
                    <a:pt x="7" y="110"/>
                  </a:cubicBezTo>
                  <a:close/>
                  <a:moveTo>
                    <a:pt x="11" y="114"/>
                  </a:moveTo>
                  <a:cubicBezTo>
                    <a:pt x="25" y="104"/>
                    <a:pt x="37" y="91"/>
                    <a:pt x="52" y="82"/>
                  </a:cubicBezTo>
                  <a:cubicBezTo>
                    <a:pt x="52" y="82"/>
                    <a:pt x="55" y="80"/>
                    <a:pt x="54" y="80"/>
                  </a:cubicBezTo>
                  <a:cubicBezTo>
                    <a:pt x="52" y="82"/>
                    <a:pt x="51" y="84"/>
                    <a:pt x="49" y="86"/>
                  </a:cubicBezTo>
                  <a:cubicBezTo>
                    <a:pt x="45" y="89"/>
                    <a:pt x="42" y="93"/>
                    <a:pt x="38" y="96"/>
                  </a:cubicBezTo>
                  <a:cubicBezTo>
                    <a:pt x="30" y="102"/>
                    <a:pt x="22" y="108"/>
                    <a:pt x="15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4" y="115"/>
                    <a:pt x="12" y="115"/>
                    <a:pt x="11" y="114"/>
                  </a:cubicBezTo>
                  <a:cubicBezTo>
                    <a:pt x="11" y="114"/>
                    <a:pt x="11" y="114"/>
                    <a:pt x="11" y="114"/>
                  </a:cubicBezTo>
                  <a:close/>
                  <a:moveTo>
                    <a:pt x="16" y="116"/>
                  </a:moveTo>
                  <a:cubicBezTo>
                    <a:pt x="23" y="113"/>
                    <a:pt x="28" y="106"/>
                    <a:pt x="34" y="101"/>
                  </a:cubicBezTo>
                  <a:cubicBezTo>
                    <a:pt x="41" y="96"/>
                    <a:pt x="47" y="90"/>
                    <a:pt x="54" y="85"/>
                  </a:cubicBezTo>
                  <a:cubicBezTo>
                    <a:pt x="55" y="85"/>
                    <a:pt x="57" y="83"/>
                    <a:pt x="58" y="83"/>
                  </a:cubicBezTo>
                  <a:cubicBezTo>
                    <a:pt x="56" y="85"/>
                    <a:pt x="54" y="87"/>
                    <a:pt x="52" y="89"/>
                  </a:cubicBezTo>
                  <a:cubicBezTo>
                    <a:pt x="49" y="92"/>
                    <a:pt x="46" y="95"/>
                    <a:pt x="43" y="98"/>
                  </a:cubicBezTo>
                  <a:cubicBezTo>
                    <a:pt x="37" y="104"/>
                    <a:pt x="30" y="110"/>
                    <a:pt x="24" y="116"/>
                  </a:cubicBezTo>
                  <a:cubicBezTo>
                    <a:pt x="24" y="117"/>
                    <a:pt x="24" y="117"/>
                    <a:pt x="25" y="117"/>
                  </a:cubicBezTo>
                  <a:cubicBezTo>
                    <a:pt x="32" y="113"/>
                    <a:pt x="38" y="106"/>
                    <a:pt x="44" y="101"/>
                  </a:cubicBezTo>
                  <a:cubicBezTo>
                    <a:pt x="51" y="94"/>
                    <a:pt x="59" y="88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6" y="83"/>
                    <a:pt x="65" y="84"/>
                    <a:pt x="64" y="85"/>
                  </a:cubicBezTo>
                  <a:cubicBezTo>
                    <a:pt x="60" y="89"/>
                    <a:pt x="56" y="93"/>
                    <a:pt x="53" y="96"/>
                  </a:cubicBezTo>
                  <a:cubicBezTo>
                    <a:pt x="45" y="103"/>
                    <a:pt x="38" y="109"/>
                    <a:pt x="31" y="116"/>
                  </a:cubicBezTo>
                  <a:cubicBezTo>
                    <a:pt x="30" y="117"/>
                    <a:pt x="31" y="117"/>
                    <a:pt x="31" y="117"/>
                  </a:cubicBezTo>
                  <a:cubicBezTo>
                    <a:pt x="32" y="116"/>
                    <a:pt x="32" y="116"/>
                    <a:pt x="33" y="116"/>
                  </a:cubicBezTo>
                  <a:cubicBezTo>
                    <a:pt x="33" y="116"/>
                    <a:pt x="33" y="116"/>
                    <a:pt x="33" y="115"/>
                  </a:cubicBezTo>
                  <a:cubicBezTo>
                    <a:pt x="41" y="110"/>
                    <a:pt x="48" y="104"/>
                    <a:pt x="55" y="97"/>
                  </a:cubicBezTo>
                  <a:cubicBezTo>
                    <a:pt x="59" y="93"/>
                    <a:pt x="63" y="89"/>
                    <a:pt x="68" y="85"/>
                  </a:cubicBezTo>
                  <a:cubicBezTo>
                    <a:pt x="71" y="83"/>
                    <a:pt x="74" y="80"/>
                    <a:pt x="76" y="78"/>
                  </a:cubicBezTo>
                  <a:cubicBezTo>
                    <a:pt x="76" y="78"/>
                    <a:pt x="75" y="79"/>
                    <a:pt x="75" y="79"/>
                  </a:cubicBezTo>
                  <a:cubicBezTo>
                    <a:pt x="71" y="84"/>
                    <a:pt x="67" y="88"/>
                    <a:pt x="64" y="93"/>
                  </a:cubicBezTo>
                  <a:cubicBezTo>
                    <a:pt x="56" y="101"/>
                    <a:pt x="47" y="108"/>
                    <a:pt x="39" y="117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1" y="118"/>
                    <a:pt x="23" y="118"/>
                    <a:pt x="16" y="116"/>
                  </a:cubicBezTo>
                  <a:close/>
                  <a:moveTo>
                    <a:pt x="51" y="99"/>
                  </a:moveTo>
                  <a:cubicBezTo>
                    <a:pt x="48" y="102"/>
                    <a:pt x="44" y="106"/>
                    <a:pt x="40" y="109"/>
                  </a:cubicBezTo>
                  <a:cubicBezTo>
                    <a:pt x="38" y="111"/>
                    <a:pt x="37" y="112"/>
                    <a:pt x="36" y="113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40" y="108"/>
                    <a:pt x="45" y="104"/>
                    <a:pt x="49" y="101"/>
                  </a:cubicBezTo>
                  <a:cubicBezTo>
                    <a:pt x="50" y="100"/>
                    <a:pt x="51" y="99"/>
                    <a:pt x="51" y="99"/>
                  </a:cubicBezTo>
                  <a:close/>
                  <a:moveTo>
                    <a:pt x="43" y="117"/>
                  </a:moveTo>
                  <a:cubicBezTo>
                    <a:pt x="42" y="117"/>
                    <a:pt x="41" y="117"/>
                    <a:pt x="40" y="117"/>
                  </a:cubicBezTo>
                  <a:cubicBezTo>
                    <a:pt x="43" y="116"/>
                    <a:pt x="45" y="113"/>
                    <a:pt x="48" y="110"/>
                  </a:cubicBezTo>
                  <a:cubicBezTo>
                    <a:pt x="51" y="106"/>
                    <a:pt x="56" y="103"/>
                    <a:pt x="60" y="99"/>
                  </a:cubicBezTo>
                  <a:cubicBezTo>
                    <a:pt x="68" y="92"/>
                    <a:pt x="75" y="84"/>
                    <a:pt x="83" y="77"/>
                  </a:cubicBezTo>
                  <a:cubicBezTo>
                    <a:pt x="84" y="76"/>
                    <a:pt x="88" y="74"/>
                    <a:pt x="88" y="73"/>
                  </a:cubicBezTo>
                  <a:cubicBezTo>
                    <a:pt x="87" y="76"/>
                    <a:pt x="84" y="78"/>
                    <a:pt x="82" y="80"/>
                  </a:cubicBezTo>
                  <a:cubicBezTo>
                    <a:pt x="78" y="84"/>
                    <a:pt x="76" y="88"/>
                    <a:pt x="72" y="92"/>
                  </a:cubicBezTo>
                  <a:cubicBezTo>
                    <a:pt x="69" y="96"/>
                    <a:pt x="65" y="99"/>
                    <a:pt x="62" y="103"/>
                  </a:cubicBezTo>
                  <a:cubicBezTo>
                    <a:pt x="58" y="108"/>
                    <a:pt x="54" y="113"/>
                    <a:pt x="49" y="116"/>
                  </a:cubicBezTo>
                  <a:cubicBezTo>
                    <a:pt x="49" y="116"/>
                    <a:pt x="49" y="117"/>
                    <a:pt x="49" y="117"/>
                  </a:cubicBezTo>
                  <a:cubicBezTo>
                    <a:pt x="47" y="117"/>
                    <a:pt x="45" y="117"/>
                    <a:pt x="43" y="117"/>
                  </a:cubicBezTo>
                  <a:close/>
                  <a:moveTo>
                    <a:pt x="50" y="117"/>
                  </a:moveTo>
                  <a:cubicBezTo>
                    <a:pt x="50" y="117"/>
                    <a:pt x="50" y="117"/>
                    <a:pt x="50" y="117"/>
                  </a:cubicBezTo>
                  <a:cubicBezTo>
                    <a:pt x="53" y="115"/>
                    <a:pt x="56" y="112"/>
                    <a:pt x="59" y="109"/>
                  </a:cubicBezTo>
                  <a:cubicBezTo>
                    <a:pt x="63" y="105"/>
                    <a:pt x="67" y="101"/>
                    <a:pt x="71" y="97"/>
                  </a:cubicBezTo>
                  <a:cubicBezTo>
                    <a:pt x="79" y="90"/>
                    <a:pt x="88" y="82"/>
                    <a:pt x="96" y="75"/>
                  </a:cubicBezTo>
                  <a:cubicBezTo>
                    <a:pt x="93" y="77"/>
                    <a:pt x="90" y="82"/>
                    <a:pt x="87" y="86"/>
                  </a:cubicBezTo>
                  <a:cubicBezTo>
                    <a:pt x="84" y="89"/>
                    <a:pt x="81" y="93"/>
                    <a:pt x="77" y="96"/>
                  </a:cubicBezTo>
                  <a:cubicBezTo>
                    <a:pt x="71" y="103"/>
                    <a:pt x="64" y="109"/>
                    <a:pt x="59" y="116"/>
                  </a:cubicBezTo>
                  <a:cubicBezTo>
                    <a:pt x="58" y="117"/>
                    <a:pt x="59" y="117"/>
                    <a:pt x="59" y="117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5"/>
                    <a:pt x="62" y="114"/>
                  </a:cubicBezTo>
                  <a:cubicBezTo>
                    <a:pt x="68" y="107"/>
                    <a:pt x="75" y="100"/>
                    <a:pt x="82" y="94"/>
                  </a:cubicBezTo>
                  <a:cubicBezTo>
                    <a:pt x="91" y="87"/>
                    <a:pt x="99" y="79"/>
                    <a:pt x="107" y="72"/>
                  </a:cubicBezTo>
                  <a:cubicBezTo>
                    <a:pt x="104" y="74"/>
                    <a:pt x="100" y="79"/>
                    <a:pt x="97" y="83"/>
                  </a:cubicBezTo>
                  <a:cubicBezTo>
                    <a:pt x="93" y="87"/>
                    <a:pt x="90" y="91"/>
                    <a:pt x="86" y="95"/>
                  </a:cubicBezTo>
                  <a:cubicBezTo>
                    <a:pt x="83" y="99"/>
                    <a:pt x="79" y="103"/>
                    <a:pt x="75" y="107"/>
                  </a:cubicBezTo>
                  <a:cubicBezTo>
                    <a:pt x="72" y="111"/>
                    <a:pt x="68" y="114"/>
                    <a:pt x="65" y="117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0" y="117"/>
                    <a:pt x="55" y="117"/>
                    <a:pt x="50" y="117"/>
                  </a:cubicBezTo>
                  <a:close/>
                  <a:moveTo>
                    <a:pt x="66" y="117"/>
                  </a:moveTo>
                  <a:cubicBezTo>
                    <a:pt x="72" y="113"/>
                    <a:pt x="77" y="107"/>
                    <a:pt x="83" y="102"/>
                  </a:cubicBezTo>
                  <a:cubicBezTo>
                    <a:pt x="90" y="96"/>
                    <a:pt x="97" y="89"/>
                    <a:pt x="104" y="83"/>
                  </a:cubicBezTo>
                  <a:cubicBezTo>
                    <a:pt x="105" y="82"/>
                    <a:pt x="107" y="80"/>
                    <a:pt x="108" y="79"/>
                  </a:cubicBezTo>
                  <a:cubicBezTo>
                    <a:pt x="109" y="78"/>
                    <a:pt x="110" y="78"/>
                    <a:pt x="111" y="77"/>
                  </a:cubicBezTo>
                  <a:cubicBezTo>
                    <a:pt x="110" y="78"/>
                    <a:pt x="109" y="79"/>
                    <a:pt x="108" y="80"/>
                  </a:cubicBezTo>
                  <a:cubicBezTo>
                    <a:pt x="105" y="83"/>
                    <a:pt x="102" y="86"/>
                    <a:pt x="99" y="89"/>
                  </a:cubicBezTo>
                  <a:cubicBezTo>
                    <a:pt x="94" y="95"/>
                    <a:pt x="89" y="101"/>
                    <a:pt x="84" y="107"/>
                  </a:cubicBezTo>
                  <a:cubicBezTo>
                    <a:pt x="81" y="110"/>
                    <a:pt x="77" y="114"/>
                    <a:pt x="74" y="118"/>
                  </a:cubicBezTo>
                  <a:cubicBezTo>
                    <a:pt x="71" y="118"/>
                    <a:pt x="68" y="118"/>
                    <a:pt x="66" y="117"/>
                  </a:cubicBezTo>
                  <a:close/>
                  <a:moveTo>
                    <a:pt x="108" y="86"/>
                  </a:moveTo>
                  <a:cubicBezTo>
                    <a:pt x="110" y="85"/>
                    <a:pt x="111" y="84"/>
                    <a:pt x="112" y="83"/>
                  </a:cubicBezTo>
                  <a:cubicBezTo>
                    <a:pt x="116" y="80"/>
                    <a:pt x="112" y="84"/>
                    <a:pt x="111" y="85"/>
                  </a:cubicBezTo>
                  <a:cubicBezTo>
                    <a:pt x="107" y="89"/>
                    <a:pt x="104" y="93"/>
                    <a:pt x="100" y="97"/>
                  </a:cubicBezTo>
                  <a:cubicBezTo>
                    <a:pt x="97" y="100"/>
                    <a:pt x="95" y="102"/>
                    <a:pt x="92" y="106"/>
                  </a:cubicBezTo>
                  <a:cubicBezTo>
                    <a:pt x="89" y="110"/>
                    <a:pt x="85" y="113"/>
                    <a:pt x="82" y="117"/>
                  </a:cubicBezTo>
                  <a:cubicBezTo>
                    <a:pt x="81" y="118"/>
                    <a:pt x="82" y="118"/>
                    <a:pt x="82" y="118"/>
                  </a:cubicBezTo>
                  <a:cubicBezTo>
                    <a:pt x="93" y="110"/>
                    <a:pt x="101" y="99"/>
                    <a:pt x="110" y="90"/>
                  </a:cubicBezTo>
                  <a:cubicBezTo>
                    <a:pt x="113" y="87"/>
                    <a:pt x="115" y="85"/>
                    <a:pt x="117" y="83"/>
                  </a:cubicBezTo>
                  <a:cubicBezTo>
                    <a:pt x="115" y="86"/>
                    <a:pt x="112" y="88"/>
                    <a:pt x="110" y="91"/>
                  </a:cubicBezTo>
                  <a:cubicBezTo>
                    <a:pt x="105" y="98"/>
                    <a:pt x="100" y="104"/>
                    <a:pt x="95" y="111"/>
                  </a:cubicBezTo>
                  <a:cubicBezTo>
                    <a:pt x="94" y="112"/>
                    <a:pt x="92" y="114"/>
                    <a:pt x="91" y="115"/>
                  </a:cubicBezTo>
                  <a:cubicBezTo>
                    <a:pt x="91" y="116"/>
                    <a:pt x="90" y="116"/>
                    <a:pt x="90" y="117"/>
                  </a:cubicBezTo>
                  <a:cubicBezTo>
                    <a:pt x="89" y="117"/>
                    <a:pt x="88" y="118"/>
                    <a:pt x="89" y="118"/>
                  </a:cubicBezTo>
                  <a:cubicBezTo>
                    <a:pt x="88" y="118"/>
                    <a:pt x="88" y="119"/>
                    <a:pt x="88" y="119"/>
                  </a:cubicBezTo>
                  <a:cubicBezTo>
                    <a:pt x="83" y="119"/>
                    <a:pt x="79" y="118"/>
                    <a:pt x="75" y="118"/>
                  </a:cubicBezTo>
                  <a:cubicBezTo>
                    <a:pt x="80" y="113"/>
                    <a:pt x="84" y="108"/>
                    <a:pt x="89" y="103"/>
                  </a:cubicBezTo>
                  <a:cubicBezTo>
                    <a:pt x="95" y="97"/>
                    <a:pt x="101" y="91"/>
                    <a:pt x="108" y="86"/>
                  </a:cubicBezTo>
                  <a:close/>
                  <a:moveTo>
                    <a:pt x="93" y="119"/>
                  </a:moveTo>
                  <a:cubicBezTo>
                    <a:pt x="91" y="119"/>
                    <a:pt x="90" y="119"/>
                    <a:pt x="89" y="119"/>
                  </a:cubicBezTo>
                  <a:cubicBezTo>
                    <a:pt x="89" y="119"/>
                    <a:pt x="89" y="119"/>
                    <a:pt x="89" y="118"/>
                  </a:cubicBezTo>
                  <a:cubicBezTo>
                    <a:pt x="89" y="118"/>
                    <a:pt x="89" y="118"/>
                    <a:pt x="89" y="118"/>
                  </a:cubicBezTo>
                  <a:cubicBezTo>
                    <a:pt x="92" y="116"/>
                    <a:pt x="95" y="113"/>
                    <a:pt x="98" y="110"/>
                  </a:cubicBezTo>
                  <a:cubicBezTo>
                    <a:pt x="103" y="104"/>
                    <a:pt x="109" y="100"/>
                    <a:pt x="114" y="94"/>
                  </a:cubicBezTo>
                  <a:cubicBezTo>
                    <a:pt x="116" y="93"/>
                    <a:pt x="117" y="91"/>
                    <a:pt x="118" y="90"/>
                  </a:cubicBezTo>
                  <a:cubicBezTo>
                    <a:pt x="119" y="90"/>
                    <a:pt x="122" y="86"/>
                    <a:pt x="119" y="90"/>
                  </a:cubicBezTo>
                  <a:cubicBezTo>
                    <a:pt x="117" y="93"/>
                    <a:pt x="114" y="96"/>
                    <a:pt x="112" y="100"/>
                  </a:cubicBezTo>
                  <a:cubicBezTo>
                    <a:pt x="107" y="106"/>
                    <a:pt x="101" y="111"/>
                    <a:pt x="96" y="117"/>
                  </a:cubicBezTo>
                  <a:cubicBezTo>
                    <a:pt x="96" y="118"/>
                    <a:pt x="96" y="118"/>
                    <a:pt x="96" y="118"/>
                  </a:cubicBezTo>
                  <a:cubicBezTo>
                    <a:pt x="105" y="111"/>
                    <a:pt x="112" y="103"/>
                    <a:pt x="119" y="96"/>
                  </a:cubicBezTo>
                  <a:cubicBezTo>
                    <a:pt x="121" y="95"/>
                    <a:pt x="122" y="93"/>
                    <a:pt x="123" y="92"/>
                  </a:cubicBezTo>
                  <a:cubicBezTo>
                    <a:pt x="121" y="95"/>
                    <a:pt x="119" y="98"/>
                    <a:pt x="117" y="100"/>
                  </a:cubicBezTo>
                  <a:cubicBezTo>
                    <a:pt x="113" y="105"/>
                    <a:pt x="110" y="110"/>
                    <a:pt x="106" y="114"/>
                  </a:cubicBezTo>
                  <a:cubicBezTo>
                    <a:pt x="106" y="114"/>
                    <a:pt x="105" y="115"/>
                    <a:pt x="105" y="116"/>
                  </a:cubicBezTo>
                  <a:cubicBezTo>
                    <a:pt x="103" y="117"/>
                    <a:pt x="102" y="118"/>
                    <a:pt x="100" y="119"/>
                  </a:cubicBezTo>
                  <a:cubicBezTo>
                    <a:pt x="100" y="119"/>
                    <a:pt x="100" y="119"/>
                    <a:pt x="100" y="119"/>
                  </a:cubicBezTo>
                  <a:cubicBezTo>
                    <a:pt x="97" y="119"/>
                    <a:pt x="95" y="119"/>
                    <a:pt x="93" y="119"/>
                  </a:cubicBezTo>
                  <a:close/>
                  <a:moveTo>
                    <a:pt x="126" y="102"/>
                  </a:moveTo>
                  <a:cubicBezTo>
                    <a:pt x="125" y="103"/>
                    <a:pt x="125" y="104"/>
                    <a:pt x="124" y="105"/>
                  </a:cubicBezTo>
                  <a:cubicBezTo>
                    <a:pt x="120" y="109"/>
                    <a:pt x="115" y="114"/>
                    <a:pt x="111" y="118"/>
                  </a:cubicBezTo>
                  <a:cubicBezTo>
                    <a:pt x="111" y="118"/>
                    <a:pt x="111" y="119"/>
                    <a:pt x="111" y="119"/>
                  </a:cubicBezTo>
                  <a:cubicBezTo>
                    <a:pt x="110" y="119"/>
                    <a:pt x="110" y="119"/>
                    <a:pt x="109" y="119"/>
                  </a:cubicBezTo>
                  <a:cubicBezTo>
                    <a:pt x="114" y="114"/>
                    <a:pt x="119" y="109"/>
                    <a:pt x="123" y="104"/>
                  </a:cubicBezTo>
                  <a:cubicBezTo>
                    <a:pt x="123" y="104"/>
                    <a:pt x="127" y="100"/>
                    <a:pt x="126" y="102"/>
                  </a:cubicBezTo>
                  <a:close/>
                  <a:moveTo>
                    <a:pt x="122" y="108"/>
                  </a:moveTo>
                  <a:cubicBezTo>
                    <a:pt x="120" y="111"/>
                    <a:pt x="117" y="114"/>
                    <a:pt x="115" y="116"/>
                  </a:cubicBezTo>
                  <a:cubicBezTo>
                    <a:pt x="109" y="121"/>
                    <a:pt x="117" y="113"/>
                    <a:pt x="118" y="112"/>
                  </a:cubicBezTo>
                  <a:cubicBezTo>
                    <a:pt x="119" y="111"/>
                    <a:pt x="120" y="110"/>
                    <a:pt x="122" y="108"/>
                  </a:cubicBezTo>
                  <a:close/>
                  <a:moveTo>
                    <a:pt x="107" y="119"/>
                  </a:moveTo>
                  <a:cubicBezTo>
                    <a:pt x="105" y="119"/>
                    <a:pt x="103" y="119"/>
                    <a:pt x="101" y="119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2" y="119"/>
                    <a:pt x="103" y="119"/>
                    <a:pt x="103" y="118"/>
                  </a:cubicBezTo>
                  <a:cubicBezTo>
                    <a:pt x="105" y="117"/>
                    <a:pt x="106" y="116"/>
                    <a:pt x="107" y="114"/>
                  </a:cubicBezTo>
                  <a:cubicBezTo>
                    <a:pt x="111" y="110"/>
                    <a:pt x="115" y="106"/>
                    <a:pt x="119" y="102"/>
                  </a:cubicBezTo>
                  <a:cubicBezTo>
                    <a:pt x="120" y="101"/>
                    <a:pt x="126" y="95"/>
                    <a:pt x="124" y="99"/>
                  </a:cubicBezTo>
                  <a:cubicBezTo>
                    <a:pt x="122" y="101"/>
                    <a:pt x="119" y="104"/>
                    <a:pt x="117" y="106"/>
                  </a:cubicBezTo>
                  <a:cubicBezTo>
                    <a:pt x="114" y="110"/>
                    <a:pt x="111" y="115"/>
                    <a:pt x="107" y="119"/>
                  </a:cubicBezTo>
                  <a:close/>
                  <a:moveTo>
                    <a:pt x="113" y="118"/>
                  </a:moveTo>
                  <a:cubicBezTo>
                    <a:pt x="117" y="115"/>
                    <a:pt x="122" y="110"/>
                    <a:pt x="125" y="105"/>
                  </a:cubicBezTo>
                  <a:cubicBezTo>
                    <a:pt x="125" y="105"/>
                    <a:pt x="125" y="105"/>
                    <a:pt x="126" y="104"/>
                  </a:cubicBezTo>
                  <a:cubicBezTo>
                    <a:pt x="126" y="104"/>
                    <a:pt x="127" y="103"/>
                    <a:pt x="127" y="103"/>
                  </a:cubicBezTo>
                  <a:cubicBezTo>
                    <a:pt x="127" y="103"/>
                    <a:pt x="126" y="104"/>
                    <a:pt x="126" y="105"/>
                  </a:cubicBezTo>
                  <a:cubicBezTo>
                    <a:pt x="125" y="106"/>
                    <a:pt x="124" y="107"/>
                    <a:pt x="123" y="109"/>
                  </a:cubicBezTo>
                  <a:cubicBezTo>
                    <a:pt x="121" y="112"/>
                    <a:pt x="118" y="115"/>
                    <a:pt x="115" y="118"/>
                  </a:cubicBezTo>
                  <a:cubicBezTo>
                    <a:pt x="114" y="118"/>
                    <a:pt x="113" y="118"/>
                    <a:pt x="113" y="118"/>
                  </a:cubicBezTo>
                  <a:close/>
                  <a:moveTo>
                    <a:pt x="120" y="116"/>
                  </a:moveTo>
                  <a:cubicBezTo>
                    <a:pt x="119" y="117"/>
                    <a:pt x="118" y="117"/>
                    <a:pt x="117" y="117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20" y="114"/>
                    <a:pt x="122" y="112"/>
                    <a:pt x="125" y="109"/>
                  </a:cubicBezTo>
                  <a:cubicBezTo>
                    <a:pt x="126" y="108"/>
                    <a:pt x="129" y="103"/>
                    <a:pt x="127" y="109"/>
                  </a:cubicBezTo>
                  <a:cubicBezTo>
                    <a:pt x="125" y="112"/>
                    <a:pt x="123" y="114"/>
                    <a:pt x="120" y="116"/>
                  </a:cubicBezTo>
                  <a:cubicBezTo>
                    <a:pt x="120" y="116"/>
                    <a:pt x="120" y="116"/>
                    <a:pt x="120" y="116"/>
                  </a:cubicBezTo>
                  <a:close/>
                  <a:moveTo>
                    <a:pt x="124" y="114"/>
                  </a:moveTo>
                  <a:cubicBezTo>
                    <a:pt x="126" y="112"/>
                    <a:pt x="128" y="109"/>
                    <a:pt x="129" y="105"/>
                  </a:cubicBezTo>
                  <a:cubicBezTo>
                    <a:pt x="129" y="105"/>
                    <a:pt x="128" y="104"/>
                    <a:pt x="128" y="105"/>
                  </a:cubicBezTo>
                  <a:cubicBezTo>
                    <a:pt x="127" y="106"/>
                    <a:pt x="126" y="107"/>
                    <a:pt x="124" y="108"/>
                  </a:cubicBezTo>
                  <a:cubicBezTo>
                    <a:pt x="126" y="106"/>
                    <a:pt x="127" y="104"/>
                    <a:pt x="128" y="102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7" y="102"/>
                    <a:pt x="127" y="102"/>
                    <a:pt x="126" y="103"/>
                  </a:cubicBezTo>
                  <a:cubicBezTo>
                    <a:pt x="127" y="102"/>
                    <a:pt x="127" y="101"/>
                    <a:pt x="127" y="100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23" y="103"/>
                    <a:pt x="120" y="107"/>
                    <a:pt x="116" y="110"/>
                  </a:cubicBezTo>
                  <a:cubicBezTo>
                    <a:pt x="115" y="112"/>
                    <a:pt x="113" y="114"/>
                    <a:pt x="111" y="116"/>
                  </a:cubicBezTo>
                  <a:cubicBezTo>
                    <a:pt x="111" y="116"/>
                    <a:pt x="110" y="117"/>
                    <a:pt x="110" y="117"/>
                  </a:cubicBezTo>
                  <a:cubicBezTo>
                    <a:pt x="113" y="114"/>
                    <a:pt x="115" y="110"/>
                    <a:pt x="118" y="106"/>
                  </a:cubicBezTo>
                  <a:cubicBezTo>
                    <a:pt x="121" y="103"/>
                    <a:pt x="124" y="100"/>
                    <a:pt x="126" y="97"/>
                  </a:cubicBezTo>
                  <a:cubicBezTo>
                    <a:pt x="126" y="96"/>
                    <a:pt x="125" y="96"/>
                    <a:pt x="125" y="96"/>
                  </a:cubicBezTo>
                  <a:cubicBezTo>
                    <a:pt x="120" y="100"/>
                    <a:pt x="115" y="104"/>
                    <a:pt x="111" y="109"/>
                  </a:cubicBezTo>
                  <a:cubicBezTo>
                    <a:pt x="111" y="109"/>
                    <a:pt x="112" y="108"/>
                    <a:pt x="112" y="108"/>
                  </a:cubicBezTo>
                  <a:cubicBezTo>
                    <a:pt x="116" y="102"/>
                    <a:pt x="121" y="98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0" y="95"/>
                    <a:pt x="115" y="99"/>
                    <a:pt x="111" y="103"/>
                  </a:cubicBezTo>
                  <a:cubicBezTo>
                    <a:pt x="107" y="108"/>
                    <a:pt x="102" y="112"/>
                    <a:pt x="98" y="117"/>
                  </a:cubicBezTo>
                  <a:cubicBezTo>
                    <a:pt x="106" y="107"/>
                    <a:pt x="115" y="98"/>
                    <a:pt x="122" y="87"/>
                  </a:cubicBezTo>
                  <a:cubicBezTo>
                    <a:pt x="122" y="87"/>
                    <a:pt x="122" y="86"/>
                    <a:pt x="121" y="87"/>
                  </a:cubicBezTo>
                  <a:cubicBezTo>
                    <a:pt x="116" y="91"/>
                    <a:pt x="111" y="96"/>
                    <a:pt x="106" y="101"/>
                  </a:cubicBezTo>
                  <a:cubicBezTo>
                    <a:pt x="103" y="104"/>
                    <a:pt x="100" y="107"/>
                    <a:pt x="97" y="109"/>
                  </a:cubicBezTo>
                  <a:cubicBezTo>
                    <a:pt x="104" y="100"/>
                    <a:pt x="111" y="91"/>
                    <a:pt x="119" y="82"/>
                  </a:cubicBezTo>
                  <a:cubicBezTo>
                    <a:pt x="119" y="82"/>
                    <a:pt x="119" y="82"/>
                    <a:pt x="119" y="82"/>
                  </a:cubicBezTo>
                  <a:cubicBezTo>
                    <a:pt x="124" y="88"/>
                    <a:pt x="128" y="95"/>
                    <a:pt x="129" y="102"/>
                  </a:cubicBezTo>
                  <a:cubicBezTo>
                    <a:pt x="129" y="108"/>
                    <a:pt x="127" y="112"/>
                    <a:pt x="124" y="114"/>
                  </a:cubicBezTo>
                  <a:close/>
                  <a:moveTo>
                    <a:pt x="119" y="81"/>
                  </a:moveTo>
                  <a:cubicBezTo>
                    <a:pt x="109" y="89"/>
                    <a:pt x="101" y="99"/>
                    <a:pt x="92" y="108"/>
                  </a:cubicBezTo>
                  <a:cubicBezTo>
                    <a:pt x="93" y="106"/>
                    <a:pt x="95" y="104"/>
                    <a:pt x="97" y="102"/>
                  </a:cubicBezTo>
                  <a:cubicBezTo>
                    <a:pt x="103" y="94"/>
                    <a:pt x="109" y="88"/>
                    <a:pt x="116" y="81"/>
                  </a:cubicBezTo>
                  <a:cubicBezTo>
                    <a:pt x="116" y="80"/>
                    <a:pt x="115" y="80"/>
                    <a:pt x="115" y="80"/>
                  </a:cubicBezTo>
                  <a:cubicBezTo>
                    <a:pt x="108" y="85"/>
                    <a:pt x="101" y="90"/>
                    <a:pt x="95" y="96"/>
                  </a:cubicBezTo>
                  <a:cubicBezTo>
                    <a:pt x="95" y="96"/>
                    <a:pt x="96" y="95"/>
                    <a:pt x="96" y="94"/>
                  </a:cubicBezTo>
                  <a:cubicBezTo>
                    <a:pt x="101" y="88"/>
                    <a:pt x="109" y="83"/>
                    <a:pt x="112" y="75"/>
                  </a:cubicBezTo>
                  <a:cubicBezTo>
                    <a:pt x="112" y="75"/>
                    <a:pt x="112" y="75"/>
                    <a:pt x="111" y="75"/>
                  </a:cubicBezTo>
                  <a:cubicBezTo>
                    <a:pt x="104" y="82"/>
                    <a:pt x="96" y="89"/>
                    <a:pt x="89" y="96"/>
                  </a:cubicBezTo>
                  <a:cubicBezTo>
                    <a:pt x="85" y="99"/>
                    <a:pt x="81" y="102"/>
                    <a:pt x="78" y="106"/>
                  </a:cubicBezTo>
                  <a:cubicBezTo>
                    <a:pt x="78" y="106"/>
                    <a:pt x="78" y="105"/>
                    <a:pt x="78" y="105"/>
                  </a:cubicBezTo>
                  <a:cubicBezTo>
                    <a:pt x="82" y="101"/>
                    <a:pt x="86" y="97"/>
                    <a:pt x="89" y="93"/>
                  </a:cubicBezTo>
                  <a:cubicBezTo>
                    <a:pt x="95" y="86"/>
                    <a:pt x="103" y="79"/>
                    <a:pt x="108" y="71"/>
                  </a:cubicBezTo>
                  <a:cubicBezTo>
                    <a:pt x="108" y="71"/>
                    <a:pt x="108" y="71"/>
                    <a:pt x="109" y="71"/>
                  </a:cubicBezTo>
                  <a:cubicBezTo>
                    <a:pt x="112" y="74"/>
                    <a:pt x="116" y="78"/>
                    <a:pt x="119" y="81"/>
                  </a:cubicBezTo>
                  <a:close/>
                  <a:moveTo>
                    <a:pt x="43" y="45"/>
                  </a:moveTo>
                  <a:cubicBezTo>
                    <a:pt x="52" y="32"/>
                    <a:pt x="47" y="18"/>
                    <a:pt x="40" y="6"/>
                  </a:cubicBezTo>
                  <a:cubicBezTo>
                    <a:pt x="52" y="4"/>
                    <a:pt x="64" y="5"/>
                    <a:pt x="75" y="5"/>
                  </a:cubicBezTo>
                  <a:cubicBezTo>
                    <a:pt x="70" y="15"/>
                    <a:pt x="67" y="25"/>
                    <a:pt x="73" y="36"/>
                  </a:cubicBezTo>
                  <a:cubicBezTo>
                    <a:pt x="79" y="49"/>
                    <a:pt x="94" y="58"/>
                    <a:pt x="104" y="67"/>
                  </a:cubicBezTo>
                  <a:cubicBezTo>
                    <a:pt x="104" y="68"/>
                    <a:pt x="105" y="68"/>
                    <a:pt x="105" y="68"/>
                  </a:cubicBezTo>
                  <a:cubicBezTo>
                    <a:pt x="104" y="68"/>
                    <a:pt x="103" y="69"/>
                    <a:pt x="102" y="70"/>
                  </a:cubicBezTo>
                  <a:cubicBezTo>
                    <a:pt x="98" y="73"/>
                    <a:pt x="92" y="69"/>
                    <a:pt x="88" y="68"/>
                  </a:cubicBezTo>
                  <a:cubicBezTo>
                    <a:pt x="80" y="66"/>
                    <a:pt x="75" y="74"/>
                    <a:pt x="69" y="78"/>
                  </a:cubicBezTo>
                  <a:cubicBezTo>
                    <a:pt x="59" y="84"/>
                    <a:pt x="54" y="71"/>
                    <a:pt x="47" y="66"/>
                  </a:cubicBezTo>
                  <a:cubicBezTo>
                    <a:pt x="41" y="62"/>
                    <a:pt x="35" y="63"/>
                    <a:pt x="29" y="66"/>
                  </a:cubicBezTo>
                  <a:cubicBezTo>
                    <a:pt x="34" y="59"/>
                    <a:pt x="39" y="52"/>
                    <a:pt x="43" y="45"/>
                  </a:cubicBezTo>
                  <a:close/>
                  <a:moveTo>
                    <a:pt x="17" y="82"/>
                  </a:moveTo>
                  <a:cubicBezTo>
                    <a:pt x="20" y="79"/>
                    <a:pt x="24" y="76"/>
                    <a:pt x="28" y="73"/>
                  </a:cubicBezTo>
                  <a:cubicBezTo>
                    <a:pt x="30" y="72"/>
                    <a:pt x="32" y="70"/>
                    <a:pt x="34" y="69"/>
                  </a:cubicBezTo>
                  <a:cubicBezTo>
                    <a:pt x="36" y="68"/>
                    <a:pt x="38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39" y="67"/>
                    <a:pt x="38" y="69"/>
                    <a:pt x="37" y="69"/>
                  </a:cubicBezTo>
                  <a:cubicBezTo>
                    <a:pt x="32" y="74"/>
                    <a:pt x="25" y="79"/>
                    <a:pt x="19" y="83"/>
                  </a:cubicBezTo>
                  <a:cubicBezTo>
                    <a:pt x="16" y="85"/>
                    <a:pt x="13" y="88"/>
                    <a:pt x="11" y="91"/>
                  </a:cubicBezTo>
                  <a:cubicBezTo>
                    <a:pt x="13" y="88"/>
                    <a:pt x="15" y="84"/>
                    <a:pt x="17" y="82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Freeform 249"/>
            <p:cNvSpPr>
              <a:spLocks noEditPoints="1"/>
            </p:cNvSpPr>
            <p:nvPr/>
          </p:nvSpPr>
          <p:spPr bwMode="auto">
            <a:xfrm>
              <a:off x="4142033" y="-70416"/>
              <a:ext cx="1154113" cy="1065213"/>
            </a:xfrm>
            <a:custGeom>
              <a:avLst/>
              <a:gdLst>
                <a:gd name="T0" fmla="*/ 227 w 272"/>
                <a:gd name="T1" fmla="*/ 141 h 251"/>
                <a:gd name="T2" fmla="*/ 77 w 272"/>
                <a:gd name="T3" fmla="*/ 5 h 251"/>
                <a:gd name="T4" fmla="*/ 11 w 272"/>
                <a:gd name="T5" fmla="*/ 228 h 251"/>
                <a:gd name="T6" fmla="*/ 49 w 272"/>
                <a:gd name="T7" fmla="*/ 145 h 251"/>
                <a:gd name="T8" fmla="*/ 88 w 272"/>
                <a:gd name="T9" fmla="*/ 136 h 251"/>
                <a:gd name="T10" fmla="*/ 217 w 272"/>
                <a:gd name="T11" fmla="*/ 144 h 251"/>
                <a:gd name="T12" fmla="*/ 206 w 272"/>
                <a:gd name="T13" fmla="*/ 150 h 251"/>
                <a:gd name="T14" fmla="*/ 124 w 272"/>
                <a:gd name="T15" fmla="*/ 214 h 251"/>
                <a:gd name="T16" fmla="*/ 168 w 272"/>
                <a:gd name="T17" fmla="*/ 144 h 251"/>
                <a:gd name="T18" fmla="*/ 83 w 272"/>
                <a:gd name="T19" fmla="*/ 234 h 251"/>
                <a:gd name="T20" fmla="*/ 129 w 272"/>
                <a:gd name="T21" fmla="*/ 177 h 251"/>
                <a:gd name="T22" fmla="*/ 60 w 272"/>
                <a:gd name="T23" fmla="*/ 209 h 251"/>
                <a:gd name="T24" fmla="*/ 115 w 272"/>
                <a:gd name="T25" fmla="*/ 161 h 251"/>
                <a:gd name="T26" fmla="*/ 86 w 272"/>
                <a:gd name="T27" fmla="*/ 202 h 251"/>
                <a:gd name="T28" fmla="*/ 26 w 272"/>
                <a:gd name="T29" fmla="*/ 226 h 251"/>
                <a:gd name="T30" fmla="*/ 99 w 272"/>
                <a:gd name="T31" fmla="*/ 153 h 251"/>
                <a:gd name="T32" fmla="*/ 103 w 272"/>
                <a:gd name="T33" fmla="*/ 149 h 251"/>
                <a:gd name="T34" fmla="*/ 13 w 272"/>
                <a:gd name="T35" fmla="*/ 206 h 251"/>
                <a:gd name="T36" fmla="*/ 77 w 272"/>
                <a:gd name="T37" fmla="*/ 144 h 251"/>
                <a:gd name="T38" fmla="*/ 18 w 272"/>
                <a:gd name="T39" fmla="*/ 192 h 251"/>
                <a:gd name="T40" fmla="*/ 14 w 272"/>
                <a:gd name="T41" fmla="*/ 220 h 251"/>
                <a:gd name="T42" fmla="*/ 87 w 272"/>
                <a:gd name="T43" fmla="*/ 165 h 251"/>
                <a:gd name="T44" fmla="*/ 110 w 272"/>
                <a:gd name="T45" fmla="*/ 162 h 251"/>
                <a:gd name="T46" fmla="*/ 22 w 272"/>
                <a:gd name="T47" fmla="*/ 230 h 251"/>
                <a:gd name="T48" fmla="*/ 87 w 272"/>
                <a:gd name="T49" fmla="*/ 198 h 251"/>
                <a:gd name="T50" fmla="*/ 130 w 272"/>
                <a:gd name="T51" fmla="*/ 173 h 251"/>
                <a:gd name="T52" fmla="*/ 111 w 272"/>
                <a:gd name="T53" fmla="*/ 197 h 251"/>
                <a:gd name="T54" fmla="*/ 79 w 272"/>
                <a:gd name="T55" fmla="*/ 237 h 251"/>
                <a:gd name="T56" fmla="*/ 99 w 272"/>
                <a:gd name="T57" fmla="*/ 204 h 251"/>
                <a:gd name="T58" fmla="*/ 169 w 272"/>
                <a:gd name="T59" fmla="*/ 155 h 251"/>
                <a:gd name="T60" fmla="*/ 101 w 272"/>
                <a:gd name="T61" fmla="*/ 236 h 251"/>
                <a:gd name="T62" fmla="*/ 194 w 272"/>
                <a:gd name="T63" fmla="*/ 150 h 251"/>
                <a:gd name="T64" fmla="*/ 126 w 272"/>
                <a:gd name="T65" fmla="*/ 230 h 251"/>
                <a:gd name="T66" fmla="*/ 132 w 272"/>
                <a:gd name="T67" fmla="*/ 237 h 251"/>
                <a:gd name="T68" fmla="*/ 219 w 272"/>
                <a:gd name="T69" fmla="*/ 160 h 251"/>
                <a:gd name="T70" fmla="*/ 134 w 272"/>
                <a:gd name="T71" fmla="*/ 238 h 251"/>
                <a:gd name="T72" fmla="*/ 166 w 272"/>
                <a:gd name="T73" fmla="*/ 237 h 251"/>
                <a:gd name="T74" fmla="*/ 185 w 272"/>
                <a:gd name="T75" fmla="*/ 233 h 251"/>
                <a:gd name="T76" fmla="*/ 220 w 272"/>
                <a:gd name="T77" fmla="*/ 173 h 251"/>
                <a:gd name="T78" fmla="*/ 232 w 272"/>
                <a:gd name="T79" fmla="*/ 190 h 251"/>
                <a:gd name="T80" fmla="*/ 243 w 272"/>
                <a:gd name="T81" fmla="*/ 194 h 251"/>
                <a:gd name="T82" fmla="*/ 203 w 272"/>
                <a:gd name="T83" fmla="*/ 241 h 251"/>
                <a:gd name="T84" fmla="*/ 221 w 272"/>
                <a:gd name="T85" fmla="*/ 240 h 251"/>
                <a:gd name="T86" fmla="*/ 247 w 272"/>
                <a:gd name="T87" fmla="*/ 219 h 251"/>
                <a:gd name="T88" fmla="*/ 242 w 272"/>
                <a:gd name="T89" fmla="*/ 206 h 251"/>
                <a:gd name="T90" fmla="*/ 255 w 272"/>
                <a:gd name="T91" fmla="*/ 211 h 251"/>
                <a:gd name="T92" fmla="*/ 243 w 272"/>
                <a:gd name="T93" fmla="*/ 235 h 251"/>
                <a:gd name="T94" fmla="*/ 258 w 272"/>
                <a:gd name="T95" fmla="*/ 220 h 251"/>
                <a:gd name="T96" fmla="*/ 253 w 272"/>
                <a:gd name="T97" fmla="*/ 219 h 251"/>
                <a:gd name="T98" fmla="*/ 236 w 272"/>
                <a:gd name="T99" fmla="*/ 223 h 251"/>
                <a:gd name="T100" fmla="*/ 225 w 272"/>
                <a:gd name="T101" fmla="*/ 221 h 251"/>
                <a:gd name="T102" fmla="*/ 248 w 272"/>
                <a:gd name="T103" fmla="*/ 176 h 251"/>
                <a:gd name="T104" fmla="*/ 262 w 272"/>
                <a:gd name="T105" fmla="*/ 206 h 251"/>
                <a:gd name="T106" fmla="*/ 234 w 272"/>
                <a:gd name="T107" fmla="*/ 162 h 251"/>
                <a:gd name="T108" fmla="*/ 158 w 272"/>
                <a:gd name="T109" fmla="*/ 214 h 251"/>
                <a:gd name="T110" fmla="*/ 88 w 272"/>
                <a:gd name="T111" fmla="*/ 92 h 251"/>
                <a:gd name="T112" fmla="*/ 207 w 272"/>
                <a:gd name="T113" fmla="*/ 141 h 251"/>
                <a:gd name="T114" fmla="*/ 35 w 272"/>
                <a:gd name="T115" fmla="*/ 166 h 251"/>
                <a:gd name="T116" fmla="*/ 38 w 272"/>
                <a:gd name="T117" fmla="*/ 16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2" h="251">
                  <a:moveTo>
                    <a:pt x="60" y="244"/>
                  </a:moveTo>
                  <a:cubicBezTo>
                    <a:pt x="70" y="244"/>
                    <a:pt x="81" y="243"/>
                    <a:pt x="92" y="243"/>
                  </a:cubicBezTo>
                  <a:cubicBezTo>
                    <a:pt x="109" y="242"/>
                    <a:pt x="127" y="243"/>
                    <a:pt x="144" y="245"/>
                  </a:cubicBezTo>
                  <a:cubicBezTo>
                    <a:pt x="173" y="247"/>
                    <a:pt x="203" y="251"/>
                    <a:pt x="231" y="246"/>
                  </a:cubicBezTo>
                  <a:cubicBezTo>
                    <a:pt x="252" y="241"/>
                    <a:pt x="272" y="226"/>
                    <a:pt x="268" y="202"/>
                  </a:cubicBezTo>
                  <a:cubicBezTo>
                    <a:pt x="264" y="177"/>
                    <a:pt x="244" y="157"/>
                    <a:pt x="227" y="141"/>
                  </a:cubicBezTo>
                  <a:cubicBezTo>
                    <a:pt x="207" y="122"/>
                    <a:pt x="186" y="106"/>
                    <a:pt x="167" y="87"/>
                  </a:cubicBezTo>
                  <a:cubicBezTo>
                    <a:pt x="156" y="76"/>
                    <a:pt x="148" y="63"/>
                    <a:pt x="147" y="47"/>
                  </a:cubicBezTo>
                  <a:cubicBezTo>
                    <a:pt x="147" y="33"/>
                    <a:pt x="154" y="20"/>
                    <a:pt x="161" y="9"/>
                  </a:cubicBezTo>
                  <a:cubicBezTo>
                    <a:pt x="162" y="7"/>
                    <a:pt x="161" y="5"/>
                    <a:pt x="160" y="4"/>
                  </a:cubicBezTo>
                  <a:cubicBezTo>
                    <a:pt x="159" y="3"/>
                    <a:pt x="158" y="2"/>
                    <a:pt x="157" y="2"/>
                  </a:cubicBezTo>
                  <a:cubicBezTo>
                    <a:pt x="130" y="3"/>
                    <a:pt x="104" y="0"/>
                    <a:pt x="77" y="5"/>
                  </a:cubicBezTo>
                  <a:cubicBezTo>
                    <a:pt x="75" y="6"/>
                    <a:pt x="75" y="8"/>
                    <a:pt x="75" y="10"/>
                  </a:cubicBezTo>
                  <a:cubicBezTo>
                    <a:pt x="75" y="10"/>
                    <a:pt x="75" y="12"/>
                    <a:pt x="75" y="13"/>
                  </a:cubicBezTo>
                  <a:cubicBezTo>
                    <a:pt x="83" y="26"/>
                    <a:pt x="90" y="40"/>
                    <a:pt x="92" y="56"/>
                  </a:cubicBezTo>
                  <a:cubicBezTo>
                    <a:pt x="93" y="75"/>
                    <a:pt x="82" y="90"/>
                    <a:pt x="71" y="104"/>
                  </a:cubicBezTo>
                  <a:cubicBezTo>
                    <a:pt x="55" y="127"/>
                    <a:pt x="38" y="149"/>
                    <a:pt x="22" y="172"/>
                  </a:cubicBezTo>
                  <a:cubicBezTo>
                    <a:pt x="12" y="187"/>
                    <a:pt x="0" y="210"/>
                    <a:pt x="11" y="228"/>
                  </a:cubicBezTo>
                  <a:cubicBezTo>
                    <a:pt x="21" y="243"/>
                    <a:pt x="44" y="244"/>
                    <a:pt x="60" y="244"/>
                  </a:cubicBezTo>
                  <a:close/>
                  <a:moveTo>
                    <a:pt x="49" y="145"/>
                  </a:moveTo>
                  <a:cubicBezTo>
                    <a:pt x="50" y="145"/>
                    <a:pt x="51" y="144"/>
                    <a:pt x="52" y="143"/>
                  </a:cubicBezTo>
                  <a:cubicBezTo>
                    <a:pt x="56" y="141"/>
                    <a:pt x="60" y="139"/>
                    <a:pt x="64" y="137"/>
                  </a:cubicBezTo>
                  <a:cubicBezTo>
                    <a:pt x="57" y="143"/>
                    <a:pt x="50" y="149"/>
                    <a:pt x="43" y="155"/>
                  </a:cubicBezTo>
                  <a:cubicBezTo>
                    <a:pt x="45" y="151"/>
                    <a:pt x="47" y="148"/>
                    <a:pt x="49" y="145"/>
                  </a:cubicBezTo>
                  <a:close/>
                  <a:moveTo>
                    <a:pt x="69" y="136"/>
                  </a:moveTo>
                  <a:cubicBezTo>
                    <a:pt x="72" y="135"/>
                    <a:pt x="74" y="134"/>
                    <a:pt x="77" y="134"/>
                  </a:cubicBezTo>
                  <a:cubicBezTo>
                    <a:pt x="69" y="137"/>
                    <a:pt x="62" y="142"/>
                    <a:pt x="55" y="147"/>
                  </a:cubicBezTo>
                  <a:cubicBezTo>
                    <a:pt x="60" y="143"/>
                    <a:pt x="64" y="139"/>
                    <a:pt x="69" y="136"/>
                  </a:cubicBezTo>
                  <a:close/>
                  <a:moveTo>
                    <a:pt x="84" y="135"/>
                  </a:moveTo>
                  <a:cubicBezTo>
                    <a:pt x="85" y="135"/>
                    <a:pt x="86" y="135"/>
                    <a:pt x="88" y="136"/>
                  </a:cubicBezTo>
                  <a:cubicBezTo>
                    <a:pt x="79" y="140"/>
                    <a:pt x="71" y="147"/>
                    <a:pt x="63" y="153"/>
                  </a:cubicBezTo>
                  <a:cubicBezTo>
                    <a:pt x="50" y="164"/>
                    <a:pt x="36" y="174"/>
                    <a:pt x="23" y="185"/>
                  </a:cubicBezTo>
                  <a:cubicBezTo>
                    <a:pt x="24" y="185"/>
                    <a:pt x="25" y="184"/>
                    <a:pt x="25" y="183"/>
                  </a:cubicBezTo>
                  <a:cubicBezTo>
                    <a:pt x="31" y="176"/>
                    <a:pt x="38" y="171"/>
                    <a:pt x="46" y="165"/>
                  </a:cubicBezTo>
                  <a:cubicBezTo>
                    <a:pt x="59" y="156"/>
                    <a:pt x="72" y="146"/>
                    <a:pt x="84" y="135"/>
                  </a:cubicBezTo>
                  <a:close/>
                  <a:moveTo>
                    <a:pt x="217" y="144"/>
                  </a:moveTo>
                  <a:cubicBezTo>
                    <a:pt x="200" y="158"/>
                    <a:pt x="185" y="172"/>
                    <a:pt x="169" y="187"/>
                  </a:cubicBezTo>
                  <a:cubicBezTo>
                    <a:pt x="161" y="194"/>
                    <a:pt x="152" y="202"/>
                    <a:pt x="144" y="210"/>
                  </a:cubicBezTo>
                  <a:cubicBezTo>
                    <a:pt x="150" y="203"/>
                    <a:pt x="156" y="197"/>
                    <a:pt x="163" y="191"/>
                  </a:cubicBezTo>
                  <a:cubicBezTo>
                    <a:pt x="175" y="179"/>
                    <a:pt x="187" y="166"/>
                    <a:pt x="196" y="150"/>
                  </a:cubicBezTo>
                  <a:cubicBezTo>
                    <a:pt x="197" y="151"/>
                    <a:pt x="197" y="151"/>
                    <a:pt x="198" y="151"/>
                  </a:cubicBezTo>
                  <a:cubicBezTo>
                    <a:pt x="201" y="151"/>
                    <a:pt x="204" y="151"/>
                    <a:pt x="206" y="150"/>
                  </a:cubicBezTo>
                  <a:cubicBezTo>
                    <a:pt x="208" y="149"/>
                    <a:pt x="214" y="143"/>
                    <a:pt x="217" y="144"/>
                  </a:cubicBezTo>
                  <a:close/>
                  <a:moveTo>
                    <a:pt x="182" y="145"/>
                  </a:moveTo>
                  <a:cubicBezTo>
                    <a:pt x="186" y="146"/>
                    <a:pt x="190" y="148"/>
                    <a:pt x="193" y="149"/>
                  </a:cubicBezTo>
                  <a:cubicBezTo>
                    <a:pt x="186" y="156"/>
                    <a:pt x="180" y="163"/>
                    <a:pt x="172" y="169"/>
                  </a:cubicBezTo>
                  <a:cubicBezTo>
                    <a:pt x="163" y="177"/>
                    <a:pt x="155" y="185"/>
                    <a:pt x="146" y="193"/>
                  </a:cubicBezTo>
                  <a:cubicBezTo>
                    <a:pt x="139" y="200"/>
                    <a:pt x="131" y="207"/>
                    <a:pt x="124" y="214"/>
                  </a:cubicBezTo>
                  <a:cubicBezTo>
                    <a:pt x="124" y="213"/>
                    <a:pt x="125" y="213"/>
                    <a:pt x="125" y="212"/>
                  </a:cubicBezTo>
                  <a:cubicBezTo>
                    <a:pt x="132" y="204"/>
                    <a:pt x="140" y="198"/>
                    <a:pt x="146" y="190"/>
                  </a:cubicBezTo>
                  <a:cubicBezTo>
                    <a:pt x="153" y="182"/>
                    <a:pt x="158" y="173"/>
                    <a:pt x="165" y="166"/>
                  </a:cubicBezTo>
                  <a:cubicBezTo>
                    <a:pt x="172" y="159"/>
                    <a:pt x="178" y="153"/>
                    <a:pt x="182" y="145"/>
                  </a:cubicBezTo>
                  <a:cubicBezTo>
                    <a:pt x="182" y="145"/>
                    <a:pt x="182" y="145"/>
                    <a:pt x="182" y="145"/>
                  </a:cubicBezTo>
                  <a:close/>
                  <a:moveTo>
                    <a:pt x="168" y="144"/>
                  </a:moveTo>
                  <a:cubicBezTo>
                    <a:pt x="171" y="143"/>
                    <a:pt x="174" y="143"/>
                    <a:pt x="178" y="143"/>
                  </a:cubicBezTo>
                  <a:cubicBezTo>
                    <a:pt x="179" y="143"/>
                    <a:pt x="180" y="144"/>
                    <a:pt x="181" y="144"/>
                  </a:cubicBezTo>
                  <a:cubicBezTo>
                    <a:pt x="165" y="155"/>
                    <a:pt x="151" y="170"/>
                    <a:pt x="137" y="184"/>
                  </a:cubicBezTo>
                  <a:cubicBezTo>
                    <a:pt x="122" y="199"/>
                    <a:pt x="105" y="212"/>
                    <a:pt x="91" y="228"/>
                  </a:cubicBezTo>
                  <a:cubicBezTo>
                    <a:pt x="89" y="230"/>
                    <a:pt x="86" y="232"/>
                    <a:pt x="84" y="233"/>
                  </a:cubicBezTo>
                  <a:cubicBezTo>
                    <a:pt x="84" y="234"/>
                    <a:pt x="84" y="234"/>
                    <a:pt x="83" y="234"/>
                  </a:cubicBezTo>
                  <a:cubicBezTo>
                    <a:pt x="88" y="229"/>
                    <a:pt x="92" y="225"/>
                    <a:pt x="97" y="221"/>
                  </a:cubicBezTo>
                  <a:cubicBezTo>
                    <a:pt x="105" y="213"/>
                    <a:pt x="114" y="205"/>
                    <a:pt x="122" y="197"/>
                  </a:cubicBezTo>
                  <a:cubicBezTo>
                    <a:pt x="139" y="181"/>
                    <a:pt x="153" y="162"/>
                    <a:pt x="168" y="144"/>
                  </a:cubicBezTo>
                  <a:close/>
                  <a:moveTo>
                    <a:pt x="162" y="148"/>
                  </a:moveTo>
                  <a:cubicBezTo>
                    <a:pt x="158" y="151"/>
                    <a:pt x="155" y="155"/>
                    <a:pt x="151" y="159"/>
                  </a:cubicBezTo>
                  <a:cubicBezTo>
                    <a:pt x="144" y="165"/>
                    <a:pt x="136" y="171"/>
                    <a:pt x="129" y="177"/>
                  </a:cubicBezTo>
                  <a:cubicBezTo>
                    <a:pt x="127" y="178"/>
                    <a:pt x="126" y="179"/>
                    <a:pt x="125" y="180"/>
                  </a:cubicBezTo>
                  <a:cubicBezTo>
                    <a:pt x="130" y="175"/>
                    <a:pt x="136" y="169"/>
                    <a:pt x="141" y="163"/>
                  </a:cubicBezTo>
                  <a:cubicBezTo>
                    <a:pt x="149" y="160"/>
                    <a:pt x="155" y="152"/>
                    <a:pt x="162" y="148"/>
                  </a:cubicBezTo>
                  <a:close/>
                  <a:moveTo>
                    <a:pt x="119" y="164"/>
                  </a:moveTo>
                  <a:cubicBezTo>
                    <a:pt x="105" y="173"/>
                    <a:pt x="93" y="184"/>
                    <a:pt x="81" y="194"/>
                  </a:cubicBezTo>
                  <a:cubicBezTo>
                    <a:pt x="74" y="200"/>
                    <a:pt x="67" y="204"/>
                    <a:pt x="60" y="209"/>
                  </a:cubicBezTo>
                  <a:cubicBezTo>
                    <a:pt x="52" y="216"/>
                    <a:pt x="45" y="224"/>
                    <a:pt x="37" y="231"/>
                  </a:cubicBezTo>
                  <a:cubicBezTo>
                    <a:pt x="31" y="235"/>
                    <a:pt x="36" y="231"/>
                    <a:pt x="37" y="230"/>
                  </a:cubicBezTo>
                  <a:cubicBezTo>
                    <a:pt x="41" y="226"/>
                    <a:pt x="44" y="222"/>
                    <a:pt x="48" y="219"/>
                  </a:cubicBezTo>
                  <a:cubicBezTo>
                    <a:pt x="56" y="212"/>
                    <a:pt x="64" y="206"/>
                    <a:pt x="72" y="200"/>
                  </a:cubicBezTo>
                  <a:cubicBezTo>
                    <a:pt x="87" y="188"/>
                    <a:pt x="101" y="174"/>
                    <a:pt x="114" y="161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20" y="165"/>
                    <a:pt x="126" y="167"/>
                    <a:pt x="133" y="166"/>
                  </a:cubicBezTo>
                  <a:cubicBezTo>
                    <a:pt x="123" y="173"/>
                    <a:pt x="113" y="181"/>
                    <a:pt x="103" y="189"/>
                  </a:cubicBezTo>
                  <a:cubicBezTo>
                    <a:pt x="89" y="202"/>
                    <a:pt x="75" y="214"/>
                    <a:pt x="61" y="227"/>
                  </a:cubicBezTo>
                  <a:cubicBezTo>
                    <a:pt x="60" y="228"/>
                    <a:pt x="52" y="235"/>
                    <a:pt x="53" y="233"/>
                  </a:cubicBezTo>
                  <a:cubicBezTo>
                    <a:pt x="57" y="229"/>
                    <a:pt x="60" y="226"/>
                    <a:pt x="64" y="222"/>
                  </a:cubicBezTo>
                  <a:cubicBezTo>
                    <a:pt x="71" y="215"/>
                    <a:pt x="78" y="209"/>
                    <a:pt x="86" y="202"/>
                  </a:cubicBezTo>
                  <a:cubicBezTo>
                    <a:pt x="92" y="196"/>
                    <a:pt x="98" y="189"/>
                    <a:pt x="104" y="183"/>
                  </a:cubicBezTo>
                  <a:cubicBezTo>
                    <a:pt x="110" y="178"/>
                    <a:pt x="116" y="172"/>
                    <a:pt x="120" y="165"/>
                  </a:cubicBezTo>
                  <a:cubicBezTo>
                    <a:pt x="120" y="164"/>
                    <a:pt x="120" y="164"/>
                    <a:pt x="119" y="164"/>
                  </a:cubicBezTo>
                  <a:close/>
                  <a:moveTo>
                    <a:pt x="104" y="151"/>
                  </a:moveTo>
                  <a:cubicBezTo>
                    <a:pt x="107" y="154"/>
                    <a:pt x="110" y="157"/>
                    <a:pt x="113" y="160"/>
                  </a:cubicBezTo>
                  <a:cubicBezTo>
                    <a:pt x="80" y="176"/>
                    <a:pt x="56" y="205"/>
                    <a:pt x="26" y="226"/>
                  </a:cubicBezTo>
                  <a:cubicBezTo>
                    <a:pt x="18" y="231"/>
                    <a:pt x="29" y="221"/>
                    <a:pt x="30" y="220"/>
                  </a:cubicBezTo>
                  <a:cubicBezTo>
                    <a:pt x="33" y="217"/>
                    <a:pt x="37" y="214"/>
                    <a:pt x="40" y="211"/>
                  </a:cubicBezTo>
                  <a:cubicBezTo>
                    <a:pt x="48" y="205"/>
                    <a:pt x="55" y="199"/>
                    <a:pt x="62" y="192"/>
                  </a:cubicBezTo>
                  <a:cubicBezTo>
                    <a:pt x="77" y="179"/>
                    <a:pt x="90" y="164"/>
                    <a:pt x="104" y="151"/>
                  </a:cubicBezTo>
                  <a:close/>
                  <a:moveTo>
                    <a:pt x="101" y="152"/>
                  </a:moveTo>
                  <a:cubicBezTo>
                    <a:pt x="100" y="151"/>
                    <a:pt x="99" y="152"/>
                    <a:pt x="99" y="153"/>
                  </a:cubicBezTo>
                  <a:cubicBezTo>
                    <a:pt x="83" y="167"/>
                    <a:pt x="67" y="179"/>
                    <a:pt x="51" y="192"/>
                  </a:cubicBezTo>
                  <a:cubicBezTo>
                    <a:pt x="43" y="198"/>
                    <a:pt x="36" y="204"/>
                    <a:pt x="28" y="210"/>
                  </a:cubicBezTo>
                  <a:cubicBezTo>
                    <a:pt x="24" y="213"/>
                    <a:pt x="20" y="216"/>
                    <a:pt x="15" y="220"/>
                  </a:cubicBezTo>
                  <a:cubicBezTo>
                    <a:pt x="19" y="217"/>
                    <a:pt x="21" y="214"/>
                    <a:pt x="24" y="211"/>
                  </a:cubicBezTo>
                  <a:cubicBezTo>
                    <a:pt x="46" y="186"/>
                    <a:pt x="78" y="171"/>
                    <a:pt x="97" y="143"/>
                  </a:cubicBezTo>
                  <a:cubicBezTo>
                    <a:pt x="99" y="145"/>
                    <a:pt x="101" y="147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2" y="150"/>
                    <a:pt x="102" y="151"/>
                    <a:pt x="101" y="152"/>
                  </a:cubicBezTo>
                  <a:close/>
                  <a:moveTo>
                    <a:pt x="96" y="142"/>
                  </a:moveTo>
                  <a:cubicBezTo>
                    <a:pt x="82" y="152"/>
                    <a:pt x="67" y="162"/>
                    <a:pt x="53" y="173"/>
                  </a:cubicBezTo>
                  <a:cubicBezTo>
                    <a:pt x="46" y="179"/>
                    <a:pt x="40" y="186"/>
                    <a:pt x="33" y="192"/>
                  </a:cubicBezTo>
                  <a:cubicBezTo>
                    <a:pt x="27" y="197"/>
                    <a:pt x="17" y="202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38" y="182"/>
                    <a:pt x="68" y="164"/>
                    <a:pt x="92" y="138"/>
                  </a:cubicBezTo>
                  <a:cubicBezTo>
                    <a:pt x="93" y="139"/>
                    <a:pt x="95" y="140"/>
                    <a:pt x="96" y="142"/>
                  </a:cubicBezTo>
                  <a:close/>
                  <a:moveTo>
                    <a:pt x="18" y="192"/>
                  </a:moveTo>
                  <a:cubicBezTo>
                    <a:pt x="30" y="181"/>
                    <a:pt x="43" y="171"/>
                    <a:pt x="56" y="160"/>
                  </a:cubicBezTo>
                  <a:cubicBezTo>
                    <a:pt x="63" y="155"/>
                    <a:pt x="70" y="149"/>
                    <a:pt x="77" y="144"/>
                  </a:cubicBezTo>
                  <a:cubicBezTo>
                    <a:pt x="80" y="142"/>
                    <a:pt x="83" y="140"/>
                    <a:pt x="86" y="138"/>
                  </a:cubicBezTo>
                  <a:cubicBezTo>
                    <a:pt x="87" y="138"/>
                    <a:pt x="88" y="137"/>
                    <a:pt x="89" y="137"/>
                  </a:cubicBezTo>
                  <a:cubicBezTo>
                    <a:pt x="90" y="137"/>
                    <a:pt x="90" y="137"/>
                    <a:pt x="90" y="137"/>
                  </a:cubicBezTo>
                  <a:cubicBezTo>
                    <a:pt x="89" y="138"/>
                    <a:pt x="88" y="140"/>
                    <a:pt x="87" y="141"/>
                  </a:cubicBezTo>
                  <a:cubicBezTo>
                    <a:pt x="65" y="164"/>
                    <a:pt x="37" y="181"/>
                    <a:pt x="14" y="204"/>
                  </a:cubicBezTo>
                  <a:cubicBezTo>
                    <a:pt x="15" y="200"/>
                    <a:pt x="16" y="196"/>
                    <a:pt x="18" y="192"/>
                  </a:cubicBezTo>
                  <a:close/>
                  <a:moveTo>
                    <a:pt x="49" y="179"/>
                  </a:moveTo>
                  <a:cubicBezTo>
                    <a:pt x="58" y="172"/>
                    <a:pt x="67" y="165"/>
                    <a:pt x="76" y="159"/>
                  </a:cubicBezTo>
                  <a:cubicBezTo>
                    <a:pt x="80" y="155"/>
                    <a:pt x="84" y="152"/>
                    <a:pt x="89" y="149"/>
                  </a:cubicBezTo>
                  <a:cubicBezTo>
                    <a:pt x="91" y="147"/>
                    <a:pt x="93" y="146"/>
                    <a:pt x="95" y="144"/>
                  </a:cubicBezTo>
                  <a:cubicBezTo>
                    <a:pt x="98" y="142"/>
                    <a:pt x="88" y="153"/>
                    <a:pt x="90" y="151"/>
                  </a:cubicBezTo>
                  <a:cubicBezTo>
                    <a:pt x="68" y="177"/>
                    <a:pt x="35" y="193"/>
                    <a:pt x="14" y="220"/>
                  </a:cubicBezTo>
                  <a:cubicBezTo>
                    <a:pt x="13" y="216"/>
                    <a:pt x="12" y="212"/>
                    <a:pt x="13" y="208"/>
                  </a:cubicBezTo>
                  <a:cubicBezTo>
                    <a:pt x="27" y="201"/>
                    <a:pt x="38" y="189"/>
                    <a:pt x="49" y="179"/>
                  </a:cubicBezTo>
                  <a:close/>
                  <a:moveTo>
                    <a:pt x="15" y="222"/>
                  </a:moveTo>
                  <a:cubicBezTo>
                    <a:pt x="30" y="210"/>
                    <a:pt x="46" y="198"/>
                    <a:pt x="61" y="186"/>
                  </a:cubicBezTo>
                  <a:cubicBezTo>
                    <a:pt x="69" y="180"/>
                    <a:pt x="76" y="174"/>
                    <a:pt x="83" y="168"/>
                  </a:cubicBezTo>
                  <a:cubicBezTo>
                    <a:pt x="85" y="167"/>
                    <a:pt x="86" y="166"/>
                    <a:pt x="87" y="165"/>
                  </a:cubicBezTo>
                  <a:cubicBezTo>
                    <a:pt x="77" y="175"/>
                    <a:pt x="68" y="185"/>
                    <a:pt x="58" y="194"/>
                  </a:cubicBezTo>
                  <a:cubicBezTo>
                    <a:pt x="45" y="205"/>
                    <a:pt x="31" y="215"/>
                    <a:pt x="21" y="229"/>
                  </a:cubicBezTo>
                  <a:cubicBezTo>
                    <a:pt x="18" y="227"/>
                    <a:pt x="16" y="225"/>
                    <a:pt x="15" y="222"/>
                  </a:cubicBezTo>
                  <a:close/>
                  <a:moveTo>
                    <a:pt x="22" y="230"/>
                  </a:moveTo>
                  <a:cubicBezTo>
                    <a:pt x="52" y="211"/>
                    <a:pt x="75" y="184"/>
                    <a:pt x="105" y="166"/>
                  </a:cubicBezTo>
                  <a:cubicBezTo>
                    <a:pt x="105" y="166"/>
                    <a:pt x="112" y="161"/>
                    <a:pt x="110" y="162"/>
                  </a:cubicBezTo>
                  <a:cubicBezTo>
                    <a:pt x="107" y="166"/>
                    <a:pt x="103" y="170"/>
                    <a:pt x="99" y="173"/>
                  </a:cubicBezTo>
                  <a:cubicBezTo>
                    <a:pt x="92" y="180"/>
                    <a:pt x="85" y="187"/>
                    <a:pt x="77" y="194"/>
                  </a:cubicBezTo>
                  <a:cubicBezTo>
                    <a:pt x="61" y="207"/>
                    <a:pt x="45" y="219"/>
                    <a:pt x="31" y="234"/>
                  </a:cubicBezTo>
                  <a:cubicBezTo>
                    <a:pt x="31" y="234"/>
                    <a:pt x="31" y="234"/>
                    <a:pt x="31" y="234"/>
                  </a:cubicBezTo>
                  <a:cubicBezTo>
                    <a:pt x="28" y="233"/>
                    <a:pt x="26" y="232"/>
                    <a:pt x="24" y="231"/>
                  </a:cubicBezTo>
                  <a:cubicBezTo>
                    <a:pt x="23" y="230"/>
                    <a:pt x="23" y="230"/>
                    <a:pt x="22" y="230"/>
                  </a:cubicBezTo>
                  <a:close/>
                  <a:moveTo>
                    <a:pt x="33" y="235"/>
                  </a:moveTo>
                  <a:cubicBezTo>
                    <a:pt x="47" y="228"/>
                    <a:pt x="57" y="213"/>
                    <a:pt x="70" y="204"/>
                  </a:cubicBezTo>
                  <a:cubicBezTo>
                    <a:pt x="84" y="194"/>
                    <a:pt x="97" y="182"/>
                    <a:pt x="110" y="172"/>
                  </a:cubicBezTo>
                  <a:cubicBezTo>
                    <a:pt x="111" y="171"/>
                    <a:pt x="117" y="168"/>
                    <a:pt x="117" y="167"/>
                  </a:cubicBezTo>
                  <a:cubicBezTo>
                    <a:pt x="115" y="172"/>
                    <a:pt x="110" y="176"/>
                    <a:pt x="106" y="180"/>
                  </a:cubicBezTo>
                  <a:cubicBezTo>
                    <a:pt x="99" y="186"/>
                    <a:pt x="93" y="192"/>
                    <a:pt x="87" y="198"/>
                  </a:cubicBezTo>
                  <a:cubicBezTo>
                    <a:pt x="75" y="211"/>
                    <a:pt x="61" y="221"/>
                    <a:pt x="50" y="235"/>
                  </a:cubicBezTo>
                  <a:cubicBezTo>
                    <a:pt x="49" y="236"/>
                    <a:pt x="50" y="237"/>
                    <a:pt x="51" y="236"/>
                  </a:cubicBezTo>
                  <a:cubicBezTo>
                    <a:pt x="65" y="228"/>
                    <a:pt x="77" y="215"/>
                    <a:pt x="89" y="204"/>
                  </a:cubicBezTo>
                  <a:cubicBezTo>
                    <a:pt x="105" y="190"/>
                    <a:pt x="121" y="177"/>
                    <a:pt x="137" y="165"/>
                  </a:cubicBezTo>
                  <a:cubicBezTo>
                    <a:pt x="137" y="165"/>
                    <a:pt x="137" y="165"/>
                    <a:pt x="137" y="165"/>
                  </a:cubicBezTo>
                  <a:cubicBezTo>
                    <a:pt x="135" y="167"/>
                    <a:pt x="132" y="170"/>
                    <a:pt x="130" y="173"/>
                  </a:cubicBezTo>
                  <a:cubicBezTo>
                    <a:pt x="122" y="180"/>
                    <a:pt x="115" y="188"/>
                    <a:pt x="107" y="195"/>
                  </a:cubicBezTo>
                  <a:cubicBezTo>
                    <a:pt x="93" y="208"/>
                    <a:pt x="77" y="221"/>
                    <a:pt x="63" y="235"/>
                  </a:cubicBezTo>
                  <a:cubicBezTo>
                    <a:pt x="62" y="236"/>
                    <a:pt x="63" y="237"/>
                    <a:pt x="64" y="236"/>
                  </a:cubicBezTo>
                  <a:cubicBezTo>
                    <a:pt x="65" y="235"/>
                    <a:pt x="66" y="235"/>
                    <a:pt x="67" y="234"/>
                  </a:cubicBezTo>
                  <a:cubicBezTo>
                    <a:pt x="67" y="234"/>
                    <a:pt x="67" y="234"/>
                    <a:pt x="68" y="233"/>
                  </a:cubicBezTo>
                  <a:cubicBezTo>
                    <a:pt x="83" y="222"/>
                    <a:pt x="97" y="210"/>
                    <a:pt x="111" y="197"/>
                  </a:cubicBezTo>
                  <a:cubicBezTo>
                    <a:pt x="120" y="188"/>
                    <a:pt x="128" y="179"/>
                    <a:pt x="138" y="171"/>
                  </a:cubicBezTo>
                  <a:cubicBezTo>
                    <a:pt x="144" y="167"/>
                    <a:pt x="150" y="162"/>
                    <a:pt x="155" y="157"/>
                  </a:cubicBezTo>
                  <a:cubicBezTo>
                    <a:pt x="154" y="158"/>
                    <a:pt x="153" y="159"/>
                    <a:pt x="152" y="160"/>
                  </a:cubicBezTo>
                  <a:cubicBezTo>
                    <a:pt x="145" y="169"/>
                    <a:pt x="137" y="178"/>
                    <a:pt x="129" y="187"/>
                  </a:cubicBezTo>
                  <a:cubicBezTo>
                    <a:pt x="114" y="205"/>
                    <a:pt x="95" y="219"/>
                    <a:pt x="79" y="236"/>
                  </a:cubicBezTo>
                  <a:cubicBezTo>
                    <a:pt x="79" y="236"/>
                    <a:pt x="79" y="237"/>
                    <a:pt x="79" y="237"/>
                  </a:cubicBezTo>
                  <a:cubicBezTo>
                    <a:pt x="63" y="238"/>
                    <a:pt x="47" y="240"/>
                    <a:pt x="33" y="235"/>
                  </a:cubicBezTo>
                  <a:close/>
                  <a:moveTo>
                    <a:pt x="105" y="199"/>
                  </a:moveTo>
                  <a:cubicBezTo>
                    <a:pt x="97" y="207"/>
                    <a:pt x="89" y="214"/>
                    <a:pt x="81" y="221"/>
                  </a:cubicBezTo>
                  <a:cubicBezTo>
                    <a:pt x="78" y="223"/>
                    <a:pt x="75" y="226"/>
                    <a:pt x="73" y="228"/>
                  </a:cubicBezTo>
                  <a:cubicBezTo>
                    <a:pt x="73" y="227"/>
                    <a:pt x="74" y="227"/>
                    <a:pt x="74" y="226"/>
                  </a:cubicBezTo>
                  <a:cubicBezTo>
                    <a:pt x="82" y="218"/>
                    <a:pt x="91" y="211"/>
                    <a:pt x="99" y="204"/>
                  </a:cubicBezTo>
                  <a:cubicBezTo>
                    <a:pt x="101" y="202"/>
                    <a:pt x="103" y="201"/>
                    <a:pt x="105" y="199"/>
                  </a:cubicBezTo>
                  <a:close/>
                  <a:moveTo>
                    <a:pt x="88" y="237"/>
                  </a:moveTo>
                  <a:cubicBezTo>
                    <a:pt x="85" y="237"/>
                    <a:pt x="83" y="237"/>
                    <a:pt x="81" y="237"/>
                  </a:cubicBezTo>
                  <a:cubicBezTo>
                    <a:pt x="88" y="234"/>
                    <a:pt x="93" y="228"/>
                    <a:pt x="98" y="222"/>
                  </a:cubicBezTo>
                  <a:cubicBezTo>
                    <a:pt x="105" y="215"/>
                    <a:pt x="114" y="208"/>
                    <a:pt x="121" y="201"/>
                  </a:cubicBezTo>
                  <a:cubicBezTo>
                    <a:pt x="138" y="186"/>
                    <a:pt x="153" y="171"/>
                    <a:pt x="169" y="155"/>
                  </a:cubicBezTo>
                  <a:cubicBezTo>
                    <a:pt x="171" y="153"/>
                    <a:pt x="178" y="149"/>
                    <a:pt x="179" y="147"/>
                  </a:cubicBezTo>
                  <a:cubicBezTo>
                    <a:pt x="176" y="153"/>
                    <a:pt x="171" y="157"/>
                    <a:pt x="167" y="162"/>
                  </a:cubicBezTo>
                  <a:cubicBezTo>
                    <a:pt x="159" y="169"/>
                    <a:pt x="154" y="178"/>
                    <a:pt x="147" y="186"/>
                  </a:cubicBezTo>
                  <a:cubicBezTo>
                    <a:pt x="141" y="194"/>
                    <a:pt x="133" y="201"/>
                    <a:pt x="126" y="208"/>
                  </a:cubicBezTo>
                  <a:cubicBezTo>
                    <a:pt x="118" y="218"/>
                    <a:pt x="111" y="227"/>
                    <a:pt x="101" y="235"/>
                  </a:cubicBezTo>
                  <a:cubicBezTo>
                    <a:pt x="100" y="235"/>
                    <a:pt x="100" y="236"/>
                    <a:pt x="101" y="236"/>
                  </a:cubicBezTo>
                  <a:cubicBezTo>
                    <a:pt x="96" y="236"/>
                    <a:pt x="92" y="236"/>
                    <a:pt x="88" y="237"/>
                  </a:cubicBezTo>
                  <a:close/>
                  <a:moveTo>
                    <a:pt x="101" y="236"/>
                  </a:moveTo>
                  <a:cubicBezTo>
                    <a:pt x="101" y="236"/>
                    <a:pt x="101" y="236"/>
                    <a:pt x="101" y="236"/>
                  </a:cubicBezTo>
                  <a:cubicBezTo>
                    <a:pt x="109" y="232"/>
                    <a:pt x="115" y="226"/>
                    <a:pt x="121" y="219"/>
                  </a:cubicBezTo>
                  <a:cubicBezTo>
                    <a:pt x="128" y="211"/>
                    <a:pt x="136" y="204"/>
                    <a:pt x="145" y="197"/>
                  </a:cubicBezTo>
                  <a:cubicBezTo>
                    <a:pt x="161" y="181"/>
                    <a:pt x="178" y="166"/>
                    <a:pt x="194" y="150"/>
                  </a:cubicBezTo>
                  <a:cubicBezTo>
                    <a:pt x="189" y="156"/>
                    <a:pt x="183" y="166"/>
                    <a:pt x="177" y="173"/>
                  </a:cubicBezTo>
                  <a:cubicBezTo>
                    <a:pt x="171" y="181"/>
                    <a:pt x="164" y="188"/>
                    <a:pt x="157" y="194"/>
                  </a:cubicBezTo>
                  <a:cubicBezTo>
                    <a:pt x="144" y="207"/>
                    <a:pt x="130" y="220"/>
                    <a:pt x="120" y="235"/>
                  </a:cubicBezTo>
                  <a:cubicBezTo>
                    <a:pt x="119" y="236"/>
                    <a:pt x="120" y="237"/>
                    <a:pt x="121" y="236"/>
                  </a:cubicBezTo>
                  <a:cubicBezTo>
                    <a:pt x="122" y="235"/>
                    <a:pt x="122" y="234"/>
                    <a:pt x="123" y="234"/>
                  </a:cubicBezTo>
                  <a:cubicBezTo>
                    <a:pt x="124" y="234"/>
                    <a:pt x="125" y="233"/>
                    <a:pt x="126" y="230"/>
                  </a:cubicBezTo>
                  <a:cubicBezTo>
                    <a:pt x="139" y="215"/>
                    <a:pt x="153" y="203"/>
                    <a:pt x="168" y="190"/>
                  </a:cubicBezTo>
                  <a:cubicBezTo>
                    <a:pt x="184" y="175"/>
                    <a:pt x="200" y="159"/>
                    <a:pt x="218" y="145"/>
                  </a:cubicBezTo>
                  <a:cubicBezTo>
                    <a:pt x="212" y="150"/>
                    <a:pt x="203" y="160"/>
                    <a:pt x="197" y="167"/>
                  </a:cubicBezTo>
                  <a:cubicBezTo>
                    <a:pt x="190" y="175"/>
                    <a:pt x="183" y="184"/>
                    <a:pt x="175" y="192"/>
                  </a:cubicBezTo>
                  <a:cubicBezTo>
                    <a:pt x="168" y="200"/>
                    <a:pt x="160" y="208"/>
                    <a:pt x="153" y="217"/>
                  </a:cubicBezTo>
                  <a:cubicBezTo>
                    <a:pt x="147" y="225"/>
                    <a:pt x="139" y="230"/>
                    <a:pt x="132" y="237"/>
                  </a:cubicBezTo>
                  <a:cubicBezTo>
                    <a:pt x="131" y="237"/>
                    <a:pt x="131" y="237"/>
                    <a:pt x="131" y="237"/>
                  </a:cubicBezTo>
                  <a:cubicBezTo>
                    <a:pt x="121" y="237"/>
                    <a:pt x="111" y="236"/>
                    <a:pt x="101" y="236"/>
                  </a:cubicBezTo>
                  <a:close/>
                  <a:moveTo>
                    <a:pt x="134" y="238"/>
                  </a:moveTo>
                  <a:cubicBezTo>
                    <a:pt x="147" y="228"/>
                    <a:pt x="157" y="216"/>
                    <a:pt x="170" y="205"/>
                  </a:cubicBezTo>
                  <a:cubicBezTo>
                    <a:pt x="184" y="193"/>
                    <a:pt x="197" y="180"/>
                    <a:pt x="211" y="167"/>
                  </a:cubicBezTo>
                  <a:cubicBezTo>
                    <a:pt x="214" y="165"/>
                    <a:pt x="217" y="162"/>
                    <a:pt x="219" y="160"/>
                  </a:cubicBezTo>
                  <a:cubicBezTo>
                    <a:pt x="221" y="158"/>
                    <a:pt x="223" y="157"/>
                    <a:pt x="225" y="155"/>
                  </a:cubicBezTo>
                  <a:cubicBezTo>
                    <a:pt x="223" y="157"/>
                    <a:pt x="221" y="159"/>
                    <a:pt x="220" y="162"/>
                  </a:cubicBezTo>
                  <a:cubicBezTo>
                    <a:pt x="214" y="168"/>
                    <a:pt x="208" y="174"/>
                    <a:pt x="202" y="180"/>
                  </a:cubicBezTo>
                  <a:cubicBezTo>
                    <a:pt x="192" y="192"/>
                    <a:pt x="182" y="204"/>
                    <a:pt x="172" y="215"/>
                  </a:cubicBezTo>
                  <a:cubicBezTo>
                    <a:pt x="164" y="223"/>
                    <a:pt x="157" y="231"/>
                    <a:pt x="150" y="239"/>
                  </a:cubicBezTo>
                  <a:cubicBezTo>
                    <a:pt x="145" y="238"/>
                    <a:pt x="139" y="238"/>
                    <a:pt x="134" y="238"/>
                  </a:cubicBezTo>
                  <a:close/>
                  <a:moveTo>
                    <a:pt x="220" y="173"/>
                  </a:moveTo>
                  <a:cubicBezTo>
                    <a:pt x="223" y="171"/>
                    <a:pt x="226" y="169"/>
                    <a:pt x="229" y="167"/>
                  </a:cubicBezTo>
                  <a:cubicBezTo>
                    <a:pt x="236" y="162"/>
                    <a:pt x="227" y="169"/>
                    <a:pt x="225" y="171"/>
                  </a:cubicBezTo>
                  <a:cubicBezTo>
                    <a:pt x="218" y="179"/>
                    <a:pt x="211" y="187"/>
                    <a:pt x="203" y="195"/>
                  </a:cubicBezTo>
                  <a:cubicBezTo>
                    <a:pt x="198" y="201"/>
                    <a:pt x="193" y="207"/>
                    <a:pt x="188" y="214"/>
                  </a:cubicBezTo>
                  <a:cubicBezTo>
                    <a:pt x="181" y="223"/>
                    <a:pt x="173" y="229"/>
                    <a:pt x="166" y="237"/>
                  </a:cubicBezTo>
                  <a:cubicBezTo>
                    <a:pt x="165" y="238"/>
                    <a:pt x="166" y="239"/>
                    <a:pt x="167" y="238"/>
                  </a:cubicBezTo>
                  <a:cubicBezTo>
                    <a:pt x="189" y="223"/>
                    <a:pt x="206" y="200"/>
                    <a:pt x="224" y="181"/>
                  </a:cubicBezTo>
                  <a:cubicBezTo>
                    <a:pt x="229" y="177"/>
                    <a:pt x="234" y="172"/>
                    <a:pt x="239" y="167"/>
                  </a:cubicBezTo>
                  <a:cubicBezTo>
                    <a:pt x="233" y="173"/>
                    <a:pt x="228" y="179"/>
                    <a:pt x="224" y="185"/>
                  </a:cubicBezTo>
                  <a:cubicBezTo>
                    <a:pt x="213" y="198"/>
                    <a:pt x="203" y="211"/>
                    <a:pt x="193" y="224"/>
                  </a:cubicBezTo>
                  <a:cubicBezTo>
                    <a:pt x="190" y="227"/>
                    <a:pt x="188" y="230"/>
                    <a:pt x="185" y="233"/>
                  </a:cubicBezTo>
                  <a:cubicBezTo>
                    <a:pt x="185" y="234"/>
                    <a:pt x="184" y="235"/>
                    <a:pt x="183" y="236"/>
                  </a:cubicBezTo>
                  <a:cubicBezTo>
                    <a:pt x="181" y="237"/>
                    <a:pt x="180" y="238"/>
                    <a:pt x="180" y="239"/>
                  </a:cubicBezTo>
                  <a:cubicBezTo>
                    <a:pt x="180" y="239"/>
                    <a:pt x="179" y="240"/>
                    <a:pt x="178" y="241"/>
                  </a:cubicBezTo>
                  <a:cubicBezTo>
                    <a:pt x="170" y="240"/>
                    <a:pt x="161" y="239"/>
                    <a:pt x="152" y="239"/>
                  </a:cubicBezTo>
                  <a:cubicBezTo>
                    <a:pt x="162" y="229"/>
                    <a:pt x="171" y="219"/>
                    <a:pt x="180" y="208"/>
                  </a:cubicBezTo>
                  <a:cubicBezTo>
                    <a:pt x="193" y="196"/>
                    <a:pt x="206" y="184"/>
                    <a:pt x="220" y="173"/>
                  </a:cubicBezTo>
                  <a:close/>
                  <a:moveTo>
                    <a:pt x="189" y="241"/>
                  </a:moveTo>
                  <a:cubicBezTo>
                    <a:pt x="186" y="241"/>
                    <a:pt x="183" y="241"/>
                    <a:pt x="180" y="241"/>
                  </a:cubicBezTo>
                  <a:cubicBezTo>
                    <a:pt x="181" y="240"/>
                    <a:pt x="181" y="240"/>
                    <a:pt x="182" y="24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87" y="234"/>
                    <a:pt x="193" y="228"/>
                    <a:pt x="198" y="222"/>
                  </a:cubicBezTo>
                  <a:cubicBezTo>
                    <a:pt x="209" y="211"/>
                    <a:pt x="222" y="201"/>
                    <a:pt x="232" y="190"/>
                  </a:cubicBezTo>
                  <a:cubicBezTo>
                    <a:pt x="235" y="187"/>
                    <a:pt x="237" y="185"/>
                    <a:pt x="240" y="182"/>
                  </a:cubicBezTo>
                  <a:cubicBezTo>
                    <a:pt x="241" y="181"/>
                    <a:pt x="247" y="174"/>
                    <a:pt x="242" y="181"/>
                  </a:cubicBezTo>
                  <a:cubicBezTo>
                    <a:pt x="238" y="188"/>
                    <a:pt x="232" y="195"/>
                    <a:pt x="227" y="202"/>
                  </a:cubicBezTo>
                  <a:cubicBezTo>
                    <a:pt x="217" y="214"/>
                    <a:pt x="206" y="225"/>
                    <a:pt x="195" y="237"/>
                  </a:cubicBezTo>
                  <a:cubicBezTo>
                    <a:pt x="194" y="238"/>
                    <a:pt x="195" y="239"/>
                    <a:pt x="196" y="238"/>
                  </a:cubicBezTo>
                  <a:cubicBezTo>
                    <a:pt x="213" y="225"/>
                    <a:pt x="227" y="209"/>
                    <a:pt x="243" y="194"/>
                  </a:cubicBezTo>
                  <a:cubicBezTo>
                    <a:pt x="245" y="192"/>
                    <a:pt x="249" y="189"/>
                    <a:pt x="250" y="187"/>
                  </a:cubicBezTo>
                  <a:cubicBezTo>
                    <a:pt x="247" y="193"/>
                    <a:pt x="242" y="198"/>
                    <a:pt x="237" y="203"/>
                  </a:cubicBezTo>
                  <a:cubicBezTo>
                    <a:pt x="230" y="212"/>
                    <a:pt x="223" y="222"/>
                    <a:pt x="216" y="230"/>
                  </a:cubicBezTo>
                  <a:cubicBezTo>
                    <a:pt x="215" y="231"/>
                    <a:pt x="214" y="232"/>
                    <a:pt x="213" y="234"/>
                  </a:cubicBezTo>
                  <a:cubicBezTo>
                    <a:pt x="210" y="236"/>
                    <a:pt x="207" y="239"/>
                    <a:pt x="203" y="241"/>
                  </a:cubicBezTo>
                  <a:cubicBezTo>
                    <a:pt x="203" y="241"/>
                    <a:pt x="203" y="241"/>
                    <a:pt x="203" y="241"/>
                  </a:cubicBezTo>
                  <a:cubicBezTo>
                    <a:pt x="198" y="241"/>
                    <a:pt x="193" y="241"/>
                    <a:pt x="189" y="241"/>
                  </a:cubicBezTo>
                  <a:close/>
                  <a:moveTo>
                    <a:pt x="255" y="207"/>
                  </a:moveTo>
                  <a:cubicBezTo>
                    <a:pt x="254" y="209"/>
                    <a:pt x="253" y="210"/>
                    <a:pt x="252" y="212"/>
                  </a:cubicBezTo>
                  <a:cubicBezTo>
                    <a:pt x="243" y="221"/>
                    <a:pt x="234" y="230"/>
                    <a:pt x="226" y="239"/>
                  </a:cubicBezTo>
                  <a:cubicBezTo>
                    <a:pt x="226" y="239"/>
                    <a:pt x="226" y="240"/>
                    <a:pt x="226" y="240"/>
                  </a:cubicBezTo>
                  <a:cubicBezTo>
                    <a:pt x="224" y="240"/>
                    <a:pt x="223" y="240"/>
                    <a:pt x="221" y="240"/>
                  </a:cubicBezTo>
                  <a:cubicBezTo>
                    <a:pt x="231" y="231"/>
                    <a:pt x="241" y="221"/>
                    <a:pt x="251" y="210"/>
                  </a:cubicBezTo>
                  <a:cubicBezTo>
                    <a:pt x="251" y="210"/>
                    <a:pt x="257" y="202"/>
                    <a:pt x="255" y="207"/>
                  </a:cubicBezTo>
                  <a:close/>
                  <a:moveTo>
                    <a:pt x="247" y="219"/>
                  </a:moveTo>
                  <a:cubicBezTo>
                    <a:pt x="243" y="224"/>
                    <a:pt x="238" y="230"/>
                    <a:pt x="233" y="234"/>
                  </a:cubicBezTo>
                  <a:cubicBezTo>
                    <a:pt x="222" y="244"/>
                    <a:pt x="237" y="229"/>
                    <a:pt x="239" y="227"/>
                  </a:cubicBezTo>
                  <a:cubicBezTo>
                    <a:pt x="242" y="224"/>
                    <a:pt x="245" y="221"/>
                    <a:pt x="247" y="219"/>
                  </a:cubicBezTo>
                  <a:close/>
                  <a:moveTo>
                    <a:pt x="218" y="241"/>
                  </a:moveTo>
                  <a:cubicBezTo>
                    <a:pt x="214" y="241"/>
                    <a:pt x="210" y="241"/>
                    <a:pt x="206" y="241"/>
                  </a:cubicBezTo>
                  <a:cubicBezTo>
                    <a:pt x="206" y="241"/>
                    <a:pt x="207" y="241"/>
                    <a:pt x="207" y="240"/>
                  </a:cubicBezTo>
                  <a:cubicBezTo>
                    <a:pt x="208" y="241"/>
                    <a:pt x="209" y="240"/>
                    <a:pt x="210" y="238"/>
                  </a:cubicBezTo>
                  <a:cubicBezTo>
                    <a:pt x="213" y="236"/>
                    <a:pt x="215" y="234"/>
                    <a:pt x="218" y="231"/>
                  </a:cubicBezTo>
                  <a:cubicBezTo>
                    <a:pt x="226" y="223"/>
                    <a:pt x="233" y="214"/>
                    <a:pt x="242" y="206"/>
                  </a:cubicBezTo>
                  <a:cubicBezTo>
                    <a:pt x="243" y="205"/>
                    <a:pt x="256" y="192"/>
                    <a:pt x="251" y="200"/>
                  </a:cubicBezTo>
                  <a:cubicBezTo>
                    <a:pt x="248" y="205"/>
                    <a:pt x="243" y="209"/>
                    <a:pt x="239" y="214"/>
                  </a:cubicBezTo>
                  <a:cubicBezTo>
                    <a:pt x="231" y="222"/>
                    <a:pt x="225" y="232"/>
                    <a:pt x="218" y="241"/>
                  </a:cubicBezTo>
                  <a:close/>
                  <a:moveTo>
                    <a:pt x="229" y="239"/>
                  </a:moveTo>
                  <a:cubicBezTo>
                    <a:pt x="238" y="232"/>
                    <a:pt x="247" y="223"/>
                    <a:pt x="253" y="213"/>
                  </a:cubicBezTo>
                  <a:cubicBezTo>
                    <a:pt x="254" y="212"/>
                    <a:pt x="255" y="212"/>
                    <a:pt x="255" y="211"/>
                  </a:cubicBezTo>
                  <a:cubicBezTo>
                    <a:pt x="257" y="210"/>
                    <a:pt x="257" y="209"/>
                    <a:pt x="258" y="209"/>
                  </a:cubicBezTo>
                  <a:cubicBezTo>
                    <a:pt x="257" y="209"/>
                    <a:pt x="257" y="210"/>
                    <a:pt x="256" y="211"/>
                  </a:cubicBezTo>
                  <a:cubicBezTo>
                    <a:pt x="254" y="214"/>
                    <a:pt x="252" y="217"/>
                    <a:pt x="250" y="220"/>
                  </a:cubicBezTo>
                  <a:cubicBezTo>
                    <a:pt x="246" y="227"/>
                    <a:pt x="240" y="233"/>
                    <a:pt x="234" y="238"/>
                  </a:cubicBezTo>
                  <a:cubicBezTo>
                    <a:pt x="232" y="239"/>
                    <a:pt x="231" y="239"/>
                    <a:pt x="229" y="239"/>
                  </a:cubicBezTo>
                  <a:close/>
                  <a:moveTo>
                    <a:pt x="243" y="235"/>
                  </a:moveTo>
                  <a:cubicBezTo>
                    <a:pt x="241" y="236"/>
                    <a:pt x="239" y="237"/>
                    <a:pt x="237" y="237"/>
                  </a:cubicBezTo>
                  <a:cubicBezTo>
                    <a:pt x="237" y="237"/>
                    <a:pt x="237" y="237"/>
                    <a:pt x="237" y="237"/>
                  </a:cubicBezTo>
                  <a:cubicBezTo>
                    <a:pt x="237" y="237"/>
                    <a:pt x="238" y="237"/>
                    <a:pt x="238" y="237"/>
                  </a:cubicBezTo>
                  <a:cubicBezTo>
                    <a:pt x="238" y="236"/>
                    <a:pt x="238" y="236"/>
                    <a:pt x="238" y="236"/>
                  </a:cubicBezTo>
                  <a:cubicBezTo>
                    <a:pt x="244" y="231"/>
                    <a:pt x="249" y="226"/>
                    <a:pt x="254" y="220"/>
                  </a:cubicBezTo>
                  <a:cubicBezTo>
                    <a:pt x="256" y="218"/>
                    <a:pt x="263" y="209"/>
                    <a:pt x="258" y="220"/>
                  </a:cubicBezTo>
                  <a:cubicBezTo>
                    <a:pt x="255" y="226"/>
                    <a:pt x="249" y="231"/>
                    <a:pt x="243" y="235"/>
                  </a:cubicBezTo>
                  <a:cubicBezTo>
                    <a:pt x="243" y="235"/>
                    <a:pt x="243" y="235"/>
                    <a:pt x="243" y="235"/>
                  </a:cubicBezTo>
                  <a:close/>
                  <a:moveTo>
                    <a:pt x="251" y="231"/>
                  </a:moveTo>
                  <a:cubicBezTo>
                    <a:pt x="256" y="226"/>
                    <a:pt x="260" y="219"/>
                    <a:pt x="262" y="212"/>
                  </a:cubicBezTo>
                  <a:cubicBezTo>
                    <a:pt x="262" y="211"/>
                    <a:pt x="261" y="211"/>
                    <a:pt x="260" y="211"/>
                  </a:cubicBezTo>
                  <a:cubicBezTo>
                    <a:pt x="258" y="214"/>
                    <a:pt x="255" y="217"/>
                    <a:pt x="253" y="219"/>
                  </a:cubicBezTo>
                  <a:cubicBezTo>
                    <a:pt x="256" y="215"/>
                    <a:pt x="258" y="211"/>
                    <a:pt x="261" y="206"/>
                  </a:cubicBezTo>
                  <a:cubicBezTo>
                    <a:pt x="261" y="205"/>
                    <a:pt x="260" y="204"/>
                    <a:pt x="259" y="205"/>
                  </a:cubicBezTo>
                  <a:cubicBezTo>
                    <a:pt x="258" y="206"/>
                    <a:pt x="257" y="207"/>
                    <a:pt x="256" y="208"/>
                  </a:cubicBezTo>
                  <a:cubicBezTo>
                    <a:pt x="257" y="206"/>
                    <a:pt x="258" y="204"/>
                    <a:pt x="259" y="203"/>
                  </a:cubicBezTo>
                  <a:cubicBezTo>
                    <a:pt x="259" y="202"/>
                    <a:pt x="258" y="201"/>
                    <a:pt x="257" y="202"/>
                  </a:cubicBezTo>
                  <a:cubicBezTo>
                    <a:pt x="250" y="208"/>
                    <a:pt x="243" y="216"/>
                    <a:pt x="236" y="223"/>
                  </a:cubicBezTo>
                  <a:cubicBezTo>
                    <a:pt x="233" y="227"/>
                    <a:pt x="229" y="230"/>
                    <a:pt x="226" y="234"/>
                  </a:cubicBezTo>
                  <a:cubicBezTo>
                    <a:pt x="225" y="234"/>
                    <a:pt x="224" y="236"/>
                    <a:pt x="223" y="237"/>
                  </a:cubicBezTo>
                  <a:cubicBezTo>
                    <a:pt x="229" y="230"/>
                    <a:pt x="234" y="222"/>
                    <a:pt x="240" y="215"/>
                  </a:cubicBezTo>
                  <a:cubicBezTo>
                    <a:pt x="245" y="209"/>
                    <a:pt x="251" y="203"/>
                    <a:pt x="255" y="195"/>
                  </a:cubicBezTo>
                  <a:cubicBezTo>
                    <a:pt x="256" y="195"/>
                    <a:pt x="255" y="194"/>
                    <a:pt x="254" y="194"/>
                  </a:cubicBezTo>
                  <a:cubicBezTo>
                    <a:pt x="243" y="202"/>
                    <a:pt x="234" y="211"/>
                    <a:pt x="225" y="221"/>
                  </a:cubicBezTo>
                  <a:cubicBezTo>
                    <a:pt x="226" y="220"/>
                    <a:pt x="227" y="219"/>
                    <a:pt x="227" y="218"/>
                  </a:cubicBezTo>
                  <a:cubicBezTo>
                    <a:pt x="235" y="206"/>
                    <a:pt x="246" y="197"/>
                    <a:pt x="253" y="184"/>
                  </a:cubicBezTo>
                  <a:cubicBezTo>
                    <a:pt x="254" y="184"/>
                    <a:pt x="253" y="183"/>
                    <a:pt x="252" y="183"/>
                  </a:cubicBezTo>
                  <a:cubicBezTo>
                    <a:pt x="243" y="191"/>
                    <a:pt x="235" y="200"/>
                    <a:pt x="226" y="208"/>
                  </a:cubicBezTo>
                  <a:cubicBezTo>
                    <a:pt x="217" y="217"/>
                    <a:pt x="207" y="226"/>
                    <a:pt x="198" y="236"/>
                  </a:cubicBezTo>
                  <a:cubicBezTo>
                    <a:pt x="216" y="216"/>
                    <a:pt x="234" y="198"/>
                    <a:pt x="248" y="176"/>
                  </a:cubicBezTo>
                  <a:cubicBezTo>
                    <a:pt x="248" y="175"/>
                    <a:pt x="247" y="174"/>
                    <a:pt x="247" y="175"/>
                  </a:cubicBezTo>
                  <a:cubicBezTo>
                    <a:pt x="235" y="183"/>
                    <a:pt x="226" y="195"/>
                    <a:pt x="215" y="204"/>
                  </a:cubicBezTo>
                  <a:cubicBezTo>
                    <a:pt x="209" y="210"/>
                    <a:pt x="203" y="215"/>
                    <a:pt x="197" y="221"/>
                  </a:cubicBezTo>
                  <a:cubicBezTo>
                    <a:pt x="212" y="202"/>
                    <a:pt x="226" y="183"/>
                    <a:pt x="242" y="165"/>
                  </a:cubicBezTo>
                  <a:cubicBezTo>
                    <a:pt x="242" y="165"/>
                    <a:pt x="242" y="165"/>
                    <a:pt x="242" y="165"/>
                  </a:cubicBezTo>
                  <a:cubicBezTo>
                    <a:pt x="253" y="177"/>
                    <a:pt x="261" y="191"/>
                    <a:pt x="262" y="206"/>
                  </a:cubicBezTo>
                  <a:cubicBezTo>
                    <a:pt x="263" y="218"/>
                    <a:pt x="258" y="225"/>
                    <a:pt x="251" y="231"/>
                  </a:cubicBezTo>
                  <a:close/>
                  <a:moveTo>
                    <a:pt x="241" y="164"/>
                  </a:moveTo>
                  <a:cubicBezTo>
                    <a:pt x="220" y="179"/>
                    <a:pt x="205" y="200"/>
                    <a:pt x="187" y="219"/>
                  </a:cubicBezTo>
                  <a:cubicBezTo>
                    <a:pt x="190" y="214"/>
                    <a:pt x="193" y="209"/>
                    <a:pt x="196" y="205"/>
                  </a:cubicBezTo>
                  <a:cubicBezTo>
                    <a:pt x="209" y="191"/>
                    <a:pt x="222" y="177"/>
                    <a:pt x="235" y="163"/>
                  </a:cubicBezTo>
                  <a:cubicBezTo>
                    <a:pt x="235" y="162"/>
                    <a:pt x="235" y="161"/>
                    <a:pt x="234" y="162"/>
                  </a:cubicBezTo>
                  <a:cubicBezTo>
                    <a:pt x="219" y="171"/>
                    <a:pt x="205" y="183"/>
                    <a:pt x="192" y="195"/>
                  </a:cubicBezTo>
                  <a:cubicBezTo>
                    <a:pt x="193" y="193"/>
                    <a:pt x="195" y="192"/>
                    <a:pt x="196" y="190"/>
                  </a:cubicBezTo>
                  <a:cubicBezTo>
                    <a:pt x="206" y="178"/>
                    <a:pt x="221" y="167"/>
                    <a:pt x="227" y="152"/>
                  </a:cubicBezTo>
                  <a:cubicBezTo>
                    <a:pt x="228" y="151"/>
                    <a:pt x="227" y="151"/>
                    <a:pt x="226" y="151"/>
                  </a:cubicBezTo>
                  <a:cubicBezTo>
                    <a:pt x="211" y="166"/>
                    <a:pt x="196" y="181"/>
                    <a:pt x="180" y="194"/>
                  </a:cubicBezTo>
                  <a:cubicBezTo>
                    <a:pt x="173" y="201"/>
                    <a:pt x="165" y="207"/>
                    <a:pt x="158" y="214"/>
                  </a:cubicBezTo>
                  <a:cubicBezTo>
                    <a:pt x="158" y="213"/>
                    <a:pt x="159" y="213"/>
                    <a:pt x="159" y="213"/>
                  </a:cubicBezTo>
                  <a:cubicBezTo>
                    <a:pt x="166" y="204"/>
                    <a:pt x="174" y="196"/>
                    <a:pt x="181" y="188"/>
                  </a:cubicBezTo>
                  <a:cubicBezTo>
                    <a:pt x="194" y="173"/>
                    <a:pt x="210" y="160"/>
                    <a:pt x="220" y="144"/>
                  </a:cubicBezTo>
                  <a:cubicBezTo>
                    <a:pt x="220" y="144"/>
                    <a:pt x="220" y="144"/>
                    <a:pt x="221" y="144"/>
                  </a:cubicBezTo>
                  <a:cubicBezTo>
                    <a:pt x="228" y="150"/>
                    <a:pt x="235" y="157"/>
                    <a:pt x="241" y="164"/>
                  </a:cubicBezTo>
                  <a:close/>
                  <a:moveTo>
                    <a:pt x="88" y="92"/>
                  </a:moveTo>
                  <a:cubicBezTo>
                    <a:pt x="105" y="65"/>
                    <a:pt x="96" y="36"/>
                    <a:pt x="82" y="11"/>
                  </a:cubicBezTo>
                  <a:cubicBezTo>
                    <a:pt x="106" y="7"/>
                    <a:pt x="129" y="9"/>
                    <a:pt x="153" y="9"/>
                  </a:cubicBezTo>
                  <a:cubicBezTo>
                    <a:pt x="142" y="29"/>
                    <a:pt x="136" y="51"/>
                    <a:pt x="148" y="73"/>
                  </a:cubicBezTo>
                  <a:cubicBezTo>
                    <a:pt x="161" y="99"/>
                    <a:pt x="190" y="117"/>
                    <a:pt x="211" y="136"/>
                  </a:cubicBezTo>
                  <a:cubicBezTo>
                    <a:pt x="212" y="136"/>
                    <a:pt x="213" y="137"/>
                    <a:pt x="214" y="138"/>
                  </a:cubicBezTo>
                  <a:cubicBezTo>
                    <a:pt x="211" y="138"/>
                    <a:pt x="209" y="139"/>
                    <a:pt x="207" y="141"/>
                  </a:cubicBezTo>
                  <a:cubicBezTo>
                    <a:pt x="200" y="148"/>
                    <a:pt x="188" y="139"/>
                    <a:pt x="180" y="137"/>
                  </a:cubicBezTo>
                  <a:cubicBezTo>
                    <a:pt x="162" y="133"/>
                    <a:pt x="153" y="148"/>
                    <a:pt x="140" y="157"/>
                  </a:cubicBezTo>
                  <a:cubicBezTo>
                    <a:pt x="120" y="169"/>
                    <a:pt x="110" y="143"/>
                    <a:pt x="97" y="134"/>
                  </a:cubicBezTo>
                  <a:cubicBezTo>
                    <a:pt x="84" y="125"/>
                    <a:pt x="71" y="128"/>
                    <a:pt x="59" y="133"/>
                  </a:cubicBezTo>
                  <a:cubicBezTo>
                    <a:pt x="69" y="119"/>
                    <a:pt x="79" y="106"/>
                    <a:pt x="88" y="92"/>
                  </a:cubicBezTo>
                  <a:close/>
                  <a:moveTo>
                    <a:pt x="35" y="166"/>
                  </a:moveTo>
                  <a:cubicBezTo>
                    <a:pt x="42" y="160"/>
                    <a:pt x="49" y="154"/>
                    <a:pt x="56" y="148"/>
                  </a:cubicBezTo>
                  <a:cubicBezTo>
                    <a:pt x="61" y="145"/>
                    <a:pt x="65" y="142"/>
                    <a:pt x="70" y="139"/>
                  </a:cubicBezTo>
                  <a:cubicBezTo>
                    <a:pt x="74" y="137"/>
                    <a:pt x="77" y="136"/>
                    <a:pt x="81" y="134"/>
                  </a:cubicBezTo>
                  <a:cubicBezTo>
                    <a:pt x="81" y="134"/>
                    <a:pt x="81" y="134"/>
                    <a:pt x="82" y="134"/>
                  </a:cubicBezTo>
                  <a:cubicBezTo>
                    <a:pt x="80" y="135"/>
                    <a:pt x="77" y="139"/>
                    <a:pt x="76" y="140"/>
                  </a:cubicBezTo>
                  <a:cubicBezTo>
                    <a:pt x="64" y="150"/>
                    <a:pt x="51" y="159"/>
                    <a:pt x="38" y="168"/>
                  </a:cubicBezTo>
                  <a:cubicBezTo>
                    <a:pt x="32" y="173"/>
                    <a:pt x="27" y="178"/>
                    <a:pt x="22" y="184"/>
                  </a:cubicBezTo>
                  <a:cubicBezTo>
                    <a:pt x="26" y="177"/>
                    <a:pt x="31" y="171"/>
                    <a:pt x="35" y="16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Freeform 250"/>
            <p:cNvSpPr>
              <a:spLocks noEditPoints="1"/>
            </p:cNvSpPr>
            <p:nvPr/>
          </p:nvSpPr>
          <p:spPr bwMode="auto">
            <a:xfrm>
              <a:off x="4448421" y="3912622"/>
              <a:ext cx="546100" cy="508000"/>
            </a:xfrm>
            <a:custGeom>
              <a:avLst/>
              <a:gdLst>
                <a:gd name="T0" fmla="*/ 108 w 129"/>
                <a:gd name="T1" fmla="*/ 67 h 120"/>
                <a:gd name="T2" fmla="*/ 37 w 129"/>
                <a:gd name="T3" fmla="*/ 3 h 120"/>
                <a:gd name="T4" fmla="*/ 6 w 129"/>
                <a:gd name="T5" fmla="*/ 108 h 120"/>
                <a:gd name="T6" fmla="*/ 24 w 129"/>
                <a:gd name="T7" fmla="*/ 69 h 120"/>
                <a:gd name="T8" fmla="*/ 42 w 129"/>
                <a:gd name="T9" fmla="*/ 65 h 120"/>
                <a:gd name="T10" fmla="*/ 103 w 129"/>
                <a:gd name="T11" fmla="*/ 69 h 120"/>
                <a:gd name="T12" fmla="*/ 98 w 129"/>
                <a:gd name="T13" fmla="*/ 71 h 120"/>
                <a:gd name="T14" fmla="*/ 59 w 129"/>
                <a:gd name="T15" fmla="*/ 102 h 120"/>
                <a:gd name="T16" fmla="*/ 80 w 129"/>
                <a:gd name="T17" fmla="*/ 69 h 120"/>
                <a:gd name="T18" fmla="*/ 40 w 129"/>
                <a:gd name="T19" fmla="*/ 111 h 120"/>
                <a:gd name="T20" fmla="*/ 62 w 129"/>
                <a:gd name="T21" fmla="*/ 84 h 120"/>
                <a:gd name="T22" fmla="*/ 29 w 129"/>
                <a:gd name="T23" fmla="*/ 100 h 120"/>
                <a:gd name="T24" fmla="*/ 55 w 129"/>
                <a:gd name="T25" fmla="*/ 76 h 120"/>
                <a:gd name="T26" fmla="*/ 41 w 129"/>
                <a:gd name="T27" fmla="*/ 96 h 120"/>
                <a:gd name="T28" fmla="*/ 13 w 129"/>
                <a:gd name="T29" fmla="*/ 107 h 120"/>
                <a:gd name="T30" fmla="*/ 47 w 129"/>
                <a:gd name="T31" fmla="*/ 73 h 120"/>
                <a:gd name="T32" fmla="*/ 49 w 129"/>
                <a:gd name="T33" fmla="*/ 71 h 120"/>
                <a:gd name="T34" fmla="*/ 7 w 129"/>
                <a:gd name="T35" fmla="*/ 98 h 120"/>
                <a:gd name="T36" fmla="*/ 37 w 129"/>
                <a:gd name="T37" fmla="*/ 68 h 120"/>
                <a:gd name="T38" fmla="*/ 9 w 129"/>
                <a:gd name="T39" fmla="*/ 92 h 120"/>
                <a:gd name="T40" fmla="*/ 7 w 129"/>
                <a:gd name="T41" fmla="*/ 105 h 120"/>
                <a:gd name="T42" fmla="*/ 42 w 129"/>
                <a:gd name="T43" fmla="*/ 79 h 120"/>
                <a:gd name="T44" fmla="*/ 53 w 129"/>
                <a:gd name="T45" fmla="*/ 77 h 120"/>
                <a:gd name="T46" fmla="*/ 11 w 129"/>
                <a:gd name="T47" fmla="*/ 109 h 120"/>
                <a:gd name="T48" fmla="*/ 42 w 129"/>
                <a:gd name="T49" fmla="*/ 94 h 120"/>
                <a:gd name="T50" fmla="*/ 62 w 129"/>
                <a:gd name="T51" fmla="*/ 82 h 120"/>
                <a:gd name="T52" fmla="*/ 53 w 129"/>
                <a:gd name="T53" fmla="*/ 94 h 120"/>
                <a:gd name="T54" fmla="*/ 38 w 129"/>
                <a:gd name="T55" fmla="*/ 113 h 120"/>
                <a:gd name="T56" fmla="*/ 48 w 129"/>
                <a:gd name="T57" fmla="*/ 97 h 120"/>
                <a:gd name="T58" fmla="*/ 81 w 129"/>
                <a:gd name="T59" fmla="*/ 74 h 120"/>
                <a:gd name="T60" fmla="*/ 48 w 129"/>
                <a:gd name="T61" fmla="*/ 112 h 120"/>
                <a:gd name="T62" fmla="*/ 93 w 129"/>
                <a:gd name="T63" fmla="*/ 72 h 120"/>
                <a:gd name="T64" fmla="*/ 60 w 129"/>
                <a:gd name="T65" fmla="*/ 109 h 120"/>
                <a:gd name="T66" fmla="*/ 63 w 129"/>
                <a:gd name="T67" fmla="*/ 113 h 120"/>
                <a:gd name="T68" fmla="*/ 105 w 129"/>
                <a:gd name="T69" fmla="*/ 76 h 120"/>
                <a:gd name="T70" fmla="*/ 64 w 129"/>
                <a:gd name="T71" fmla="*/ 113 h 120"/>
                <a:gd name="T72" fmla="*/ 79 w 129"/>
                <a:gd name="T73" fmla="*/ 113 h 120"/>
                <a:gd name="T74" fmla="*/ 88 w 129"/>
                <a:gd name="T75" fmla="*/ 111 h 120"/>
                <a:gd name="T76" fmla="*/ 105 w 129"/>
                <a:gd name="T77" fmla="*/ 82 h 120"/>
                <a:gd name="T78" fmla="*/ 111 w 129"/>
                <a:gd name="T79" fmla="*/ 90 h 120"/>
                <a:gd name="T80" fmla="*/ 116 w 129"/>
                <a:gd name="T81" fmla="*/ 92 h 120"/>
                <a:gd name="T82" fmla="*/ 97 w 129"/>
                <a:gd name="T83" fmla="*/ 115 h 120"/>
                <a:gd name="T84" fmla="*/ 105 w 129"/>
                <a:gd name="T85" fmla="*/ 114 h 120"/>
                <a:gd name="T86" fmla="*/ 118 w 129"/>
                <a:gd name="T87" fmla="*/ 104 h 120"/>
                <a:gd name="T88" fmla="*/ 115 w 129"/>
                <a:gd name="T89" fmla="*/ 98 h 120"/>
                <a:gd name="T90" fmla="*/ 122 w 129"/>
                <a:gd name="T91" fmla="*/ 100 h 120"/>
                <a:gd name="T92" fmla="*/ 116 w 129"/>
                <a:gd name="T93" fmla="*/ 112 h 120"/>
                <a:gd name="T94" fmla="*/ 123 w 129"/>
                <a:gd name="T95" fmla="*/ 104 h 120"/>
                <a:gd name="T96" fmla="*/ 120 w 129"/>
                <a:gd name="T97" fmla="*/ 104 h 120"/>
                <a:gd name="T98" fmla="*/ 113 w 129"/>
                <a:gd name="T99" fmla="*/ 106 h 120"/>
                <a:gd name="T100" fmla="*/ 107 w 129"/>
                <a:gd name="T101" fmla="*/ 105 h 120"/>
                <a:gd name="T102" fmla="*/ 118 w 129"/>
                <a:gd name="T103" fmla="*/ 84 h 120"/>
                <a:gd name="T104" fmla="*/ 125 w 129"/>
                <a:gd name="T105" fmla="*/ 98 h 120"/>
                <a:gd name="T106" fmla="*/ 111 w 129"/>
                <a:gd name="T107" fmla="*/ 77 h 120"/>
                <a:gd name="T108" fmla="*/ 75 w 129"/>
                <a:gd name="T109" fmla="*/ 102 h 120"/>
                <a:gd name="T110" fmla="*/ 42 w 129"/>
                <a:gd name="T111" fmla="*/ 44 h 120"/>
                <a:gd name="T112" fmla="*/ 99 w 129"/>
                <a:gd name="T113" fmla="*/ 67 h 120"/>
                <a:gd name="T114" fmla="*/ 17 w 129"/>
                <a:gd name="T115" fmla="*/ 79 h 120"/>
                <a:gd name="T116" fmla="*/ 19 w 129"/>
                <a:gd name="T117" fmla="*/ 8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9" h="120">
                  <a:moveTo>
                    <a:pt x="29" y="116"/>
                  </a:moveTo>
                  <a:cubicBezTo>
                    <a:pt x="34" y="116"/>
                    <a:pt x="39" y="116"/>
                    <a:pt x="44" y="115"/>
                  </a:cubicBezTo>
                  <a:cubicBezTo>
                    <a:pt x="52" y="115"/>
                    <a:pt x="61" y="116"/>
                    <a:pt x="69" y="116"/>
                  </a:cubicBezTo>
                  <a:cubicBezTo>
                    <a:pt x="82" y="117"/>
                    <a:pt x="97" y="120"/>
                    <a:pt x="110" y="117"/>
                  </a:cubicBezTo>
                  <a:cubicBezTo>
                    <a:pt x="120" y="115"/>
                    <a:pt x="129" y="107"/>
                    <a:pt x="128" y="96"/>
                  </a:cubicBezTo>
                  <a:cubicBezTo>
                    <a:pt x="126" y="84"/>
                    <a:pt x="116" y="75"/>
                    <a:pt x="108" y="67"/>
                  </a:cubicBezTo>
                  <a:cubicBezTo>
                    <a:pt x="99" y="58"/>
                    <a:pt x="89" y="51"/>
                    <a:pt x="80" y="42"/>
                  </a:cubicBezTo>
                  <a:cubicBezTo>
                    <a:pt x="75" y="36"/>
                    <a:pt x="71" y="30"/>
                    <a:pt x="70" y="22"/>
                  </a:cubicBezTo>
                  <a:cubicBezTo>
                    <a:pt x="70" y="16"/>
                    <a:pt x="74" y="10"/>
                    <a:pt x="77" y="4"/>
                  </a:cubicBezTo>
                  <a:cubicBezTo>
                    <a:pt x="77" y="3"/>
                    <a:pt x="77" y="2"/>
                    <a:pt x="76" y="2"/>
                  </a:cubicBezTo>
                  <a:cubicBezTo>
                    <a:pt x="76" y="2"/>
                    <a:pt x="76" y="1"/>
                    <a:pt x="75" y="1"/>
                  </a:cubicBezTo>
                  <a:cubicBezTo>
                    <a:pt x="62" y="2"/>
                    <a:pt x="50" y="0"/>
                    <a:pt x="37" y="3"/>
                  </a:cubicBezTo>
                  <a:cubicBezTo>
                    <a:pt x="36" y="3"/>
                    <a:pt x="36" y="4"/>
                    <a:pt x="36" y="5"/>
                  </a:cubicBezTo>
                  <a:cubicBezTo>
                    <a:pt x="36" y="5"/>
                    <a:pt x="36" y="6"/>
                    <a:pt x="36" y="6"/>
                  </a:cubicBezTo>
                  <a:cubicBezTo>
                    <a:pt x="40" y="13"/>
                    <a:pt x="43" y="19"/>
                    <a:pt x="44" y="27"/>
                  </a:cubicBezTo>
                  <a:cubicBezTo>
                    <a:pt x="44" y="36"/>
                    <a:pt x="39" y="43"/>
                    <a:pt x="34" y="50"/>
                  </a:cubicBezTo>
                  <a:cubicBezTo>
                    <a:pt x="26" y="60"/>
                    <a:pt x="18" y="71"/>
                    <a:pt x="11" y="82"/>
                  </a:cubicBezTo>
                  <a:cubicBezTo>
                    <a:pt x="6" y="89"/>
                    <a:pt x="0" y="100"/>
                    <a:pt x="6" y="108"/>
                  </a:cubicBezTo>
                  <a:cubicBezTo>
                    <a:pt x="10" y="116"/>
                    <a:pt x="21" y="116"/>
                    <a:pt x="29" y="116"/>
                  </a:cubicBezTo>
                  <a:close/>
                  <a:moveTo>
                    <a:pt x="24" y="69"/>
                  </a:moveTo>
                  <a:cubicBezTo>
                    <a:pt x="24" y="69"/>
                    <a:pt x="25" y="68"/>
                    <a:pt x="25" y="68"/>
                  </a:cubicBezTo>
                  <a:cubicBezTo>
                    <a:pt x="27" y="67"/>
                    <a:pt x="29" y="66"/>
                    <a:pt x="31" y="65"/>
                  </a:cubicBezTo>
                  <a:cubicBezTo>
                    <a:pt x="27" y="68"/>
                    <a:pt x="24" y="71"/>
                    <a:pt x="21" y="74"/>
                  </a:cubicBezTo>
                  <a:cubicBezTo>
                    <a:pt x="22" y="72"/>
                    <a:pt x="23" y="71"/>
                    <a:pt x="24" y="69"/>
                  </a:cubicBezTo>
                  <a:close/>
                  <a:moveTo>
                    <a:pt x="33" y="65"/>
                  </a:moveTo>
                  <a:cubicBezTo>
                    <a:pt x="34" y="64"/>
                    <a:pt x="36" y="64"/>
                    <a:pt x="37" y="64"/>
                  </a:cubicBezTo>
                  <a:cubicBezTo>
                    <a:pt x="33" y="65"/>
                    <a:pt x="30" y="68"/>
                    <a:pt x="27" y="70"/>
                  </a:cubicBezTo>
                  <a:cubicBezTo>
                    <a:pt x="29" y="68"/>
                    <a:pt x="31" y="66"/>
                    <a:pt x="33" y="65"/>
                  </a:cubicBezTo>
                  <a:close/>
                  <a:moveTo>
                    <a:pt x="40" y="64"/>
                  </a:moveTo>
                  <a:cubicBezTo>
                    <a:pt x="41" y="64"/>
                    <a:pt x="41" y="64"/>
                    <a:pt x="42" y="65"/>
                  </a:cubicBezTo>
                  <a:cubicBezTo>
                    <a:pt x="38" y="67"/>
                    <a:pt x="34" y="70"/>
                    <a:pt x="30" y="73"/>
                  </a:cubicBezTo>
                  <a:cubicBezTo>
                    <a:pt x="24" y="78"/>
                    <a:pt x="18" y="83"/>
                    <a:pt x="11" y="88"/>
                  </a:cubicBezTo>
                  <a:cubicBezTo>
                    <a:pt x="12" y="88"/>
                    <a:pt x="12" y="87"/>
                    <a:pt x="12" y="87"/>
                  </a:cubicBezTo>
                  <a:cubicBezTo>
                    <a:pt x="15" y="84"/>
                    <a:pt x="18" y="81"/>
                    <a:pt x="22" y="79"/>
                  </a:cubicBezTo>
                  <a:cubicBezTo>
                    <a:pt x="28" y="74"/>
                    <a:pt x="35" y="69"/>
                    <a:pt x="40" y="64"/>
                  </a:cubicBezTo>
                  <a:close/>
                  <a:moveTo>
                    <a:pt x="103" y="69"/>
                  </a:moveTo>
                  <a:cubicBezTo>
                    <a:pt x="95" y="75"/>
                    <a:pt x="88" y="82"/>
                    <a:pt x="81" y="89"/>
                  </a:cubicBezTo>
                  <a:cubicBezTo>
                    <a:pt x="77" y="92"/>
                    <a:pt x="73" y="96"/>
                    <a:pt x="69" y="100"/>
                  </a:cubicBezTo>
                  <a:cubicBezTo>
                    <a:pt x="71" y="97"/>
                    <a:pt x="75" y="94"/>
                    <a:pt x="78" y="91"/>
                  </a:cubicBezTo>
                  <a:cubicBezTo>
                    <a:pt x="84" y="85"/>
                    <a:pt x="89" y="79"/>
                    <a:pt x="93" y="72"/>
                  </a:cubicBezTo>
                  <a:cubicBezTo>
                    <a:pt x="94" y="72"/>
                    <a:pt x="94" y="72"/>
                    <a:pt x="95" y="72"/>
                  </a:cubicBezTo>
                  <a:cubicBezTo>
                    <a:pt x="96" y="72"/>
                    <a:pt x="97" y="72"/>
                    <a:pt x="98" y="71"/>
                  </a:cubicBezTo>
                  <a:cubicBezTo>
                    <a:pt x="99" y="71"/>
                    <a:pt x="102" y="68"/>
                    <a:pt x="103" y="69"/>
                  </a:cubicBezTo>
                  <a:close/>
                  <a:moveTo>
                    <a:pt x="87" y="69"/>
                  </a:moveTo>
                  <a:cubicBezTo>
                    <a:pt x="89" y="69"/>
                    <a:pt x="90" y="70"/>
                    <a:pt x="92" y="71"/>
                  </a:cubicBezTo>
                  <a:cubicBezTo>
                    <a:pt x="89" y="74"/>
                    <a:pt x="86" y="78"/>
                    <a:pt x="82" y="81"/>
                  </a:cubicBezTo>
                  <a:cubicBezTo>
                    <a:pt x="78" y="84"/>
                    <a:pt x="74" y="88"/>
                    <a:pt x="70" y="92"/>
                  </a:cubicBezTo>
                  <a:cubicBezTo>
                    <a:pt x="66" y="95"/>
                    <a:pt x="63" y="98"/>
                    <a:pt x="59" y="102"/>
                  </a:cubicBezTo>
                  <a:cubicBezTo>
                    <a:pt x="59" y="101"/>
                    <a:pt x="60" y="101"/>
                    <a:pt x="60" y="101"/>
                  </a:cubicBezTo>
                  <a:cubicBezTo>
                    <a:pt x="63" y="97"/>
                    <a:pt x="67" y="94"/>
                    <a:pt x="70" y="90"/>
                  </a:cubicBezTo>
                  <a:cubicBezTo>
                    <a:pt x="73" y="87"/>
                    <a:pt x="75" y="82"/>
                    <a:pt x="79" y="79"/>
                  </a:cubicBezTo>
                  <a:cubicBezTo>
                    <a:pt x="82" y="76"/>
                    <a:pt x="85" y="73"/>
                    <a:pt x="87" y="69"/>
                  </a:cubicBezTo>
                  <a:cubicBezTo>
                    <a:pt x="87" y="69"/>
                    <a:pt x="87" y="69"/>
                    <a:pt x="87" y="69"/>
                  </a:cubicBezTo>
                  <a:close/>
                  <a:moveTo>
                    <a:pt x="80" y="69"/>
                  </a:moveTo>
                  <a:cubicBezTo>
                    <a:pt x="81" y="68"/>
                    <a:pt x="83" y="68"/>
                    <a:pt x="85" y="68"/>
                  </a:cubicBezTo>
                  <a:cubicBezTo>
                    <a:pt x="85" y="68"/>
                    <a:pt x="86" y="68"/>
                    <a:pt x="86" y="68"/>
                  </a:cubicBezTo>
                  <a:cubicBezTo>
                    <a:pt x="79" y="74"/>
                    <a:pt x="72" y="81"/>
                    <a:pt x="66" y="88"/>
                  </a:cubicBezTo>
                  <a:cubicBezTo>
                    <a:pt x="58" y="95"/>
                    <a:pt x="50" y="101"/>
                    <a:pt x="43" y="108"/>
                  </a:cubicBezTo>
                  <a:cubicBezTo>
                    <a:pt x="42" y="109"/>
                    <a:pt x="41" y="110"/>
                    <a:pt x="40" y="111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42" y="109"/>
                    <a:pt x="44" y="107"/>
                    <a:pt x="46" y="105"/>
                  </a:cubicBezTo>
                  <a:cubicBezTo>
                    <a:pt x="50" y="101"/>
                    <a:pt x="54" y="98"/>
                    <a:pt x="58" y="94"/>
                  </a:cubicBezTo>
                  <a:cubicBezTo>
                    <a:pt x="66" y="86"/>
                    <a:pt x="73" y="77"/>
                    <a:pt x="80" y="69"/>
                  </a:cubicBezTo>
                  <a:close/>
                  <a:moveTo>
                    <a:pt x="77" y="70"/>
                  </a:moveTo>
                  <a:cubicBezTo>
                    <a:pt x="75" y="72"/>
                    <a:pt x="74" y="74"/>
                    <a:pt x="72" y="76"/>
                  </a:cubicBezTo>
                  <a:cubicBezTo>
                    <a:pt x="69" y="79"/>
                    <a:pt x="65" y="81"/>
                    <a:pt x="62" y="84"/>
                  </a:cubicBezTo>
                  <a:cubicBezTo>
                    <a:pt x="61" y="85"/>
                    <a:pt x="60" y="85"/>
                    <a:pt x="60" y="86"/>
                  </a:cubicBezTo>
                  <a:cubicBezTo>
                    <a:pt x="62" y="83"/>
                    <a:pt x="65" y="80"/>
                    <a:pt x="67" y="78"/>
                  </a:cubicBezTo>
                  <a:cubicBezTo>
                    <a:pt x="71" y="76"/>
                    <a:pt x="74" y="72"/>
                    <a:pt x="77" y="70"/>
                  </a:cubicBezTo>
                  <a:close/>
                  <a:moveTo>
                    <a:pt x="57" y="78"/>
                  </a:moveTo>
                  <a:cubicBezTo>
                    <a:pt x="50" y="82"/>
                    <a:pt x="44" y="87"/>
                    <a:pt x="39" y="92"/>
                  </a:cubicBezTo>
                  <a:cubicBezTo>
                    <a:pt x="36" y="95"/>
                    <a:pt x="32" y="97"/>
                    <a:pt x="29" y="100"/>
                  </a:cubicBezTo>
                  <a:cubicBezTo>
                    <a:pt x="25" y="103"/>
                    <a:pt x="22" y="107"/>
                    <a:pt x="18" y="110"/>
                  </a:cubicBezTo>
                  <a:cubicBezTo>
                    <a:pt x="15" y="112"/>
                    <a:pt x="17" y="110"/>
                    <a:pt x="18" y="109"/>
                  </a:cubicBezTo>
                  <a:cubicBezTo>
                    <a:pt x="20" y="107"/>
                    <a:pt x="21" y="106"/>
                    <a:pt x="23" y="104"/>
                  </a:cubicBezTo>
                  <a:cubicBezTo>
                    <a:pt x="27" y="101"/>
                    <a:pt x="31" y="98"/>
                    <a:pt x="35" y="95"/>
                  </a:cubicBezTo>
                  <a:cubicBezTo>
                    <a:pt x="42" y="89"/>
                    <a:pt x="48" y="83"/>
                    <a:pt x="55" y="77"/>
                  </a:cubicBezTo>
                  <a:cubicBezTo>
                    <a:pt x="55" y="77"/>
                    <a:pt x="55" y="76"/>
                    <a:pt x="55" y="76"/>
                  </a:cubicBezTo>
                  <a:cubicBezTo>
                    <a:pt x="57" y="78"/>
                    <a:pt x="60" y="79"/>
                    <a:pt x="64" y="79"/>
                  </a:cubicBezTo>
                  <a:cubicBezTo>
                    <a:pt x="59" y="82"/>
                    <a:pt x="54" y="86"/>
                    <a:pt x="49" y="90"/>
                  </a:cubicBezTo>
                  <a:cubicBezTo>
                    <a:pt x="43" y="96"/>
                    <a:pt x="36" y="102"/>
                    <a:pt x="29" y="108"/>
                  </a:cubicBezTo>
                  <a:cubicBezTo>
                    <a:pt x="29" y="108"/>
                    <a:pt x="25" y="112"/>
                    <a:pt x="26" y="111"/>
                  </a:cubicBezTo>
                  <a:cubicBezTo>
                    <a:pt x="27" y="109"/>
                    <a:pt x="29" y="107"/>
                    <a:pt x="31" y="106"/>
                  </a:cubicBezTo>
                  <a:cubicBezTo>
                    <a:pt x="34" y="102"/>
                    <a:pt x="38" y="99"/>
                    <a:pt x="41" y="96"/>
                  </a:cubicBezTo>
                  <a:cubicBezTo>
                    <a:pt x="44" y="93"/>
                    <a:pt x="47" y="90"/>
                    <a:pt x="50" y="87"/>
                  </a:cubicBezTo>
                  <a:cubicBezTo>
                    <a:pt x="53" y="84"/>
                    <a:pt x="55" y="82"/>
                    <a:pt x="57" y="79"/>
                  </a:cubicBezTo>
                  <a:cubicBezTo>
                    <a:pt x="57" y="78"/>
                    <a:pt x="57" y="78"/>
                    <a:pt x="57" y="78"/>
                  </a:cubicBezTo>
                  <a:close/>
                  <a:moveTo>
                    <a:pt x="50" y="72"/>
                  </a:moveTo>
                  <a:cubicBezTo>
                    <a:pt x="51" y="73"/>
                    <a:pt x="53" y="75"/>
                    <a:pt x="54" y="76"/>
                  </a:cubicBezTo>
                  <a:cubicBezTo>
                    <a:pt x="38" y="84"/>
                    <a:pt x="27" y="97"/>
                    <a:pt x="13" y="107"/>
                  </a:cubicBezTo>
                  <a:cubicBezTo>
                    <a:pt x="9" y="110"/>
                    <a:pt x="14" y="105"/>
                    <a:pt x="15" y="105"/>
                  </a:cubicBezTo>
                  <a:cubicBezTo>
                    <a:pt x="16" y="103"/>
                    <a:pt x="18" y="102"/>
                    <a:pt x="19" y="100"/>
                  </a:cubicBezTo>
                  <a:cubicBezTo>
                    <a:pt x="23" y="97"/>
                    <a:pt x="26" y="94"/>
                    <a:pt x="30" y="91"/>
                  </a:cubicBezTo>
                  <a:cubicBezTo>
                    <a:pt x="37" y="85"/>
                    <a:pt x="43" y="78"/>
                    <a:pt x="50" y="72"/>
                  </a:cubicBezTo>
                  <a:close/>
                  <a:moveTo>
                    <a:pt x="48" y="72"/>
                  </a:moveTo>
                  <a:cubicBezTo>
                    <a:pt x="48" y="72"/>
                    <a:pt x="48" y="72"/>
                    <a:pt x="47" y="73"/>
                  </a:cubicBezTo>
                  <a:cubicBezTo>
                    <a:pt x="40" y="79"/>
                    <a:pt x="32" y="85"/>
                    <a:pt x="24" y="91"/>
                  </a:cubicBezTo>
                  <a:cubicBezTo>
                    <a:pt x="21" y="94"/>
                    <a:pt x="17" y="97"/>
                    <a:pt x="14" y="100"/>
                  </a:cubicBezTo>
                  <a:cubicBezTo>
                    <a:pt x="12" y="101"/>
                    <a:pt x="10" y="103"/>
                    <a:pt x="8" y="104"/>
                  </a:cubicBezTo>
                  <a:cubicBezTo>
                    <a:pt x="9" y="103"/>
                    <a:pt x="10" y="102"/>
                    <a:pt x="12" y="100"/>
                  </a:cubicBezTo>
                  <a:cubicBezTo>
                    <a:pt x="22" y="89"/>
                    <a:pt x="37" y="81"/>
                    <a:pt x="47" y="68"/>
                  </a:cubicBezTo>
                  <a:cubicBezTo>
                    <a:pt x="48" y="69"/>
                    <a:pt x="48" y="70"/>
                    <a:pt x="49" y="7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9" y="71"/>
                    <a:pt x="49" y="72"/>
                    <a:pt x="48" y="72"/>
                  </a:cubicBezTo>
                  <a:close/>
                  <a:moveTo>
                    <a:pt x="46" y="67"/>
                  </a:moveTo>
                  <a:cubicBezTo>
                    <a:pt x="39" y="72"/>
                    <a:pt x="32" y="77"/>
                    <a:pt x="26" y="82"/>
                  </a:cubicBezTo>
                  <a:cubicBezTo>
                    <a:pt x="22" y="85"/>
                    <a:pt x="19" y="88"/>
                    <a:pt x="16" y="91"/>
                  </a:cubicBezTo>
                  <a:cubicBezTo>
                    <a:pt x="13" y="93"/>
                    <a:pt x="9" y="96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8" y="86"/>
                    <a:pt x="33" y="78"/>
                    <a:pt x="44" y="66"/>
                  </a:cubicBezTo>
                  <a:cubicBezTo>
                    <a:pt x="45" y="66"/>
                    <a:pt x="45" y="67"/>
                    <a:pt x="46" y="67"/>
                  </a:cubicBezTo>
                  <a:close/>
                  <a:moveTo>
                    <a:pt x="9" y="92"/>
                  </a:moveTo>
                  <a:cubicBezTo>
                    <a:pt x="15" y="86"/>
                    <a:pt x="21" y="81"/>
                    <a:pt x="27" y="76"/>
                  </a:cubicBezTo>
                  <a:cubicBezTo>
                    <a:pt x="30" y="74"/>
                    <a:pt x="34" y="71"/>
                    <a:pt x="37" y="68"/>
                  </a:cubicBezTo>
                  <a:cubicBezTo>
                    <a:pt x="38" y="67"/>
                    <a:pt x="40" y="67"/>
                    <a:pt x="41" y="66"/>
                  </a:cubicBezTo>
                  <a:cubicBezTo>
                    <a:pt x="42" y="65"/>
                    <a:pt x="42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6"/>
                    <a:pt x="42" y="66"/>
                    <a:pt x="42" y="67"/>
                  </a:cubicBezTo>
                  <a:cubicBezTo>
                    <a:pt x="31" y="78"/>
                    <a:pt x="18" y="86"/>
                    <a:pt x="7" y="97"/>
                  </a:cubicBezTo>
                  <a:cubicBezTo>
                    <a:pt x="7" y="95"/>
                    <a:pt x="8" y="93"/>
                    <a:pt x="9" y="92"/>
                  </a:cubicBezTo>
                  <a:close/>
                  <a:moveTo>
                    <a:pt x="24" y="85"/>
                  </a:moveTo>
                  <a:cubicBezTo>
                    <a:pt x="28" y="82"/>
                    <a:pt x="32" y="79"/>
                    <a:pt x="36" y="75"/>
                  </a:cubicBezTo>
                  <a:cubicBezTo>
                    <a:pt x="38" y="74"/>
                    <a:pt x="40" y="72"/>
                    <a:pt x="42" y="71"/>
                  </a:cubicBezTo>
                  <a:cubicBezTo>
                    <a:pt x="43" y="70"/>
                    <a:pt x="44" y="69"/>
                    <a:pt x="45" y="69"/>
                  </a:cubicBezTo>
                  <a:cubicBezTo>
                    <a:pt x="47" y="68"/>
                    <a:pt x="42" y="73"/>
                    <a:pt x="43" y="72"/>
                  </a:cubicBezTo>
                  <a:cubicBezTo>
                    <a:pt x="33" y="84"/>
                    <a:pt x="17" y="92"/>
                    <a:pt x="7" y="105"/>
                  </a:cubicBezTo>
                  <a:cubicBezTo>
                    <a:pt x="6" y="103"/>
                    <a:pt x="6" y="101"/>
                    <a:pt x="6" y="99"/>
                  </a:cubicBezTo>
                  <a:cubicBezTo>
                    <a:pt x="13" y="95"/>
                    <a:pt x="18" y="90"/>
                    <a:pt x="24" y="85"/>
                  </a:cubicBezTo>
                  <a:close/>
                  <a:moveTo>
                    <a:pt x="7" y="106"/>
                  </a:moveTo>
                  <a:cubicBezTo>
                    <a:pt x="15" y="100"/>
                    <a:pt x="22" y="94"/>
                    <a:pt x="29" y="88"/>
                  </a:cubicBezTo>
                  <a:cubicBezTo>
                    <a:pt x="33" y="86"/>
                    <a:pt x="36" y="83"/>
                    <a:pt x="40" y="80"/>
                  </a:cubicBezTo>
                  <a:cubicBezTo>
                    <a:pt x="40" y="80"/>
                    <a:pt x="41" y="79"/>
                    <a:pt x="42" y="79"/>
                  </a:cubicBezTo>
                  <a:cubicBezTo>
                    <a:pt x="37" y="83"/>
                    <a:pt x="33" y="88"/>
                    <a:pt x="28" y="92"/>
                  </a:cubicBezTo>
                  <a:cubicBezTo>
                    <a:pt x="22" y="97"/>
                    <a:pt x="15" y="102"/>
                    <a:pt x="10" y="109"/>
                  </a:cubicBezTo>
                  <a:cubicBezTo>
                    <a:pt x="9" y="108"/>
                    <a:pt x="8" y="107"/>
                    <a:pt x="7" y="106"/>
                  </a:cubicBezTo>
                  <a:close/>
                  <a:moveTo>
                    <a:pt x="11" y="109"/>
                  </a:moveTo>
                  <a:cubicBezTo>
                    <a:pt x="25" y="100"/>
                    <a:pt x="36" y="87"/>
                    <a:pt x="50" y="79"/>
                  </a:cubicBezTo>
                  <a:cubicBezTo>
                    <a:pt x="50" y="79"/>
                    <a:pt x="53" y="77"/>
                    <a:pt x="53" y="77"/>
                  </a:cubicBezTo>
                  <a:cubicBezTo>
                    <a:pt x="51" y="79"/>
                    <a:pt x="49" y="81"/>
                    <a:pt x="48" y="82"/>
                  </a:cubicBezTo>
                  <a:cubicBezTo>
                    <a:pt x="44" y="86"/>
                    <a:pt x="41" y="89"/>
                    <a:pt x="37" y="92"/>
                  </a:cubicBezTo>
                  <a:cubicBezTo>
                    <a:pt x="29" y="98"/>
                    <a:pt x="22" y="104"/>
                    <a:pt x="15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4" y="111"/>
                    <a:pt x="13" y="110"/>
                    <a:pt x="12" y="110"/>
                  </a:cubicBezTo>
                  <a:cubicBezTo>
                    <a:pt x="11" y="110"/>
                    <a:pt x="11" y="109"/>
                    <a:pt x="11" y="109"/>
                  </a:cubicBezTo>
                  <a:close/>
                  <a:moveTo>
                    <a:pt x="16" y="112"/>
                  </a:moveTo>
                  <a:cubicBezTo>
                    <a:pt x="23" y="108"/>
                    <a:pt x="28" y="102"/>
                    <a:pt x="34" y="97"/>
                  </a:cubicBezTo>
                  <a:cubicBezTo>
                    <a:pt x="40" y="92"/>
                    <a:pt x="46" y="87"/>
                    <a:pt x="53" y="82"/>
                  </a:cubicBezTo>
                  <a:cubicBezTo>
                    <a:pt x="53" y="81"/>
                    <a:pt x="56" y="80"/>
                    <a:pt x="56" y="79"/>
                  </a:cubicBezTo>
                  <a:cubicBezTo>
                    <a:pt x="55" y="82"/>
                    <a:pt x="52" y="84"/>
                    <a:pt x="50" y="85"/>
                  </a:cubicBezTo>
                  <a:cubicBezTo>
                    <a:pt x="47" y="88"/>
                    <a:pt x="45" y="91"/>
                    <a:pt x="42" y="94"/>
                  </a:cubicBezTo>
                  <a:cubicBezTo>
                    <a:pt x="36" y="100"/>
                    <a:pt x="29" y="105"/>
                    <a:pt x="24" y="112"/>
                  </a:cubicBezTo>
                  <a:cubicBezTo>
                    <a:pt x="24" y="112"/>
                    <a:pt x="24" y="113"/>
                    <a:pt x="25" y="112"/>
                  </a:cubicBezTo>
                  <a:cubicBezTo>
                    <a:pt x="31" y="108"/>
                    <a:pt x="37" y="102"/>
                    <a:pt x="43" y="97"/>
                  </a:cubicBezTo>
                  <a:cubicBezTo>
                    <a:pt x="50" y="90"/>
                    <a:pt x="58" y="84"/>
                    <a:pt x="65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4" y="80"/>
                    <a:pt x="63" y="81"/>
                    <a:pt x="62" y="82"/>
                  </a:cubicBezTo>
                  <a:cubicBezTo>
                    <a:pt x="58" y="86"/>
                    <a:pt x="55" y="89"/>
                    <a:pt x="51" y="93"/>
                  </a:cubicBezTo>
                  <a:cubicBezTo>
                    <a:pt x="44" y="99"/>
                    <a:pt x="37" y="105"/>
                    <a:pt x="30" y="112"/>
                  </a:cubicBezTo>
                  <a:cubicBezTo>
                    <a:pt x="30" y="112"/>
                    <a:pt x="30" y="113"/>
                    <a:pt x="31" y="112"/>
                  </a:cubicBezTo>
                  <a:cubicBezTo>
                    <a:pt x="31" y="112"/>
                    <a:pt x="32" y="112"/>
                    <a:pt x="32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40" y="106"/>
                    <a:pt x="47" y="100"/>
                    <a:pt x="53" y="94"/>
                  </a:cubicBezTo>
                  <a:cubicBezTo>
                    <a:pt x="57" y="89"/>
                    <a:pt x="61" y="85"/>
                    <a:pt x="66" y="81"/>
                  </a:cubicBezTo>
                  <a:cubicBezTo>
                    <a:pt x="69" y="79"/>
                    <a:pt x="72" y="77"/>
                    <a:pt x="74" y="75"/>
                  </a:cubicBezTo>
                  <a:cubicBezTo>
                    <a:pt x="74" y="75"/>
                    <a:pt x="73" y="76"/>
                    <a:pt x="73" y="76"/>
                  </a:cubicBezTo>
                  <a:cubicBezTo>
                    <a:pt x="69" y="80"/>
                    <a:pt x="66" y="85"/>
                    <a:pt x="62" y="89"/>
                  </a:cubicBezTo>
                  <a:cubicBezTo>
                    <a:pt x="54" y="97"/>
                    <a:pt x="45" y="104"/>
                    <a:pt x="38" y="112"/>
                  </a:cubicBezTo>
                  <a:cubicBezTo>
                    <a:pt x="38" y="112"/>
                    <a:pt x="38" y="113"/>
                    <a:pt x="38" y="113"/>
                  </a:cubicBezTo>
                  <a:cubicBezTo>
                    <a:pt x="30" y="113"/>
                    <a:pt x="23" y="114"/>
                    <a:pt x="16" y="112"/>
                  </a:cubicBezTo>
                  <a:close/>
                  <a:moveTo>
                    <a:pt x="50" y="95"/>
                  </a:moveTo>
                  <a:cubicBezTo>
                    <a:pt x="46" y="98"/>
                    <a:pt x="43" y="102"/>
                    <a:pt x="39" y="105"/>
                  </a:cubicBezTo>
                  <a:cubicBezTo>
                    <a:pt x="37" y="106"/>
                    <a:pt x="36" y="107"/>
                    <a:pt x="35" y="108"/>
                  </a:cubicBezTo>
                  <a:cubicBezTo>
                    <a:pt x="35" y="108"/>
                    <a:pt x="35" y="108"/>
                    <a:pt x="36" y="107"/>
                  </a:cubicBezTo>
                  <a:cubicBezTo>
                    <a:pt x="39" y="104"/>
                    <a:pt x="43" y="100"/>
                    <a:pt x="48" y="97"/>
                  </a:cubicBezTo>
                  <a:cubicBezTo>
                    <a:pt x="48" y="96"/>
                    <a:pt x="49" y="96"/>
                    <a:pt x="50" y="95"/>
                  </a:cubicBezTo>
                  <a:close/>
                  <a:moveTo>
                    <a:pt x="42" y="112"/>
                  </a:moveTo>
                  <a:cubicBezTo>
                    <a:pt x="41" y="113"/>
                    <a:pt x="40" y="113"/>
                    <a:pt x="39" y="113"/>
                  </a:cubicBezTo>
                  <a:cubicBezTo>
                    <a:pt x="42" y="111"/>
                    <a:pt x="44" y="108"/>
                    <a:pt x="47" y="106"/>
                  </a:cubicBezTo>
                  <a:cubicBezTo>
                    <a:pt x="50" y="102"/>
                    <a:pt x="54" y="99"/>
                    <a:pt x="58" y="96"/>
                  </a:cubicBezTo>
                  <a:cubicBezTo>
                    <a:pt x="66" y="89"/>
                    <a:pt x="73" y="81"/>
                    <a:pt x="81" y="74"/>
                  </a:cubicBezTo>
                  <a:cubicBezTo>
                    <a:pt x="82" y="73"/>
                    <a:pt x="85" y="71"/>
                    <a:pt x="86" y="70"/>
                  </a:cubicBezTo>
                  <a:cubicBezTo>
                    <a:pt x="84" y="73"/>
                    <a:pt x="82" y="75"/>
                    <a:pt x="79" y="77"/>
                  </a:cubicBezTo>
                  <a:cubicBezTo>
                    <a:pt x="76" y="81"/>
                    <a:pt x="73" y="85"/>
                    <a:pt x="70" y="89"/>
                  </a:cubicBezTo>
                  <a:cubicBezTo>
                    <a:pt x="67" y="92"/>
                    <a:pt x="64" y="95"/>
                    <a:pt x="60" y="99"/>
                  </a:cubicBezTo>
                  <a:cubicBezTo>
                    <a:pt x="56" y="104"/>
                    <a:pt x="53" y="108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6" y="112"/>
                    <a:pt x="44" y="112"/>
                    <a:pt x="42" y="112"/>
                  </a:cubicBezTo>
                  <a:close/>
                  <a:moveTo>
                    <a:pt x="48" y="112"/>
                  </a:moveTo>
                  <a:cubicBezTo>
                    <a:pt x="48" y="112"/>
                    <a:pt x="48" y="112"/>
                    <a:pt x="48" y="112"/>
                  </a:cubicBezTo>
                  <a:cubicBezTo>
                    <a:pt x="52" y="110"/>
                    <a:pt x="55" y="107"/>
                    <a:pt x="58" y="104"/>
                  </a:cubicBezTo>
                  <a:cubicBezTo>
                    <a:pt x="61" y="100"/>
                    <a:pt x="65" y="97"/>
                    <a:pt x="69" y="93"/>
                  </a:cubicBezTo>
                  <a:cubicBezTo>
                    <a:pt x="77" y="86"/>
                    <a:pt x="85" y="79"/>
                    <a:pt x="93" y="72"/>
                  </a:cubicBezTo>
                  <a:cubicBezTo>
                    <a:pt x="90" y="74"/>
                    <a:pt x="87" y="79"/>
                    <a:pt x="85" y="82"/>
                  </a:cubicBezTo>
                  <a:cubicBezTo>
                    <a:pt x="81" y="86"/>
                    <a:pt x="78" y="89"/>
                    <a:pt x="75" y="92"/>
                  </a:cubicBezTo>
                  <a:cubicBezTo>
                    <a:pt x="69" y="99"/>
                    <a:pt x="62" y="105"/>
                    <a:pt x="57" y="112"/>
                  </a:cubicBezTo>
                  <a:cubicBezTo>
                    <a:pt x="57" y="112"/>
                    <a:pt x="57" y="113"/>
                    <a:pt x="58" y="112"/>
                  </a:cubicBezTo>
                  <a:cubicBezTo>
                    <a:pt x="58" y="112"/>
                    <a:pt x="58" y="111"/>
                    <a:pt x="59" y="111"/>
                  </a:cubicBezTo>
                  <a:cubicBezTo>
                    <a:pt x="59" y="111"/>
                    <a:pt x="60" y="111"/>
                    <a:pt x="60" y="109"/>
                  </a:cubicBezTo>
                  <a:cubicBezTo>
                    <a:pt x="66" y="102"/>
                    <a:pt x="73" y="97"/>
                    <a:pt x="80" y="90"/>
                  </a:cubicBezTo>
                  <a:cubicBezTo>
                    <a:pt x="88" y="83"/>
                    <a:pt x="96" y="76"/>
                    <a:pt x="104" y="69"/>
                  </a:cubicBezTo>
                  <a:cubicBezTo>
                    <a:pt x="101" y="71"/>
                    <a:pt x="97" y="76"/>
                    <a:pt x="94" y="80"/>
                  </a:cubicBezTo>
                  <a:cubicBezTo>
                    <a:pt x="90" y="83"/>
                    <a:pt x="87" y="87"/>
                    <a:pt x="84" y="91"/>
                  </a:cubicBezTo>
                  <a:cubicBezTo>
                    <a:pt x="80" y="95"/>
                    <a:pt x="77" y="99"/>
                    <a:pt x="73" y="103"/>
                  </a:cubicBezTo>
                  <a:cubicBezTo>
                    <a:pt x="70" y="107"/>
                    <a:pt x="66" y="110"/>
                    <a:pt x="63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58" y="113"/>
                    <a:pt x="53" y="112"/>
                    <a:pt x="48" y="112"/>
                  </a:cubicBezTo>
                  <a:close/>
                  <a:moveTo>
                    <a:pt x="64" y="113"/>
                  </a:moveTo>
                  <a:cubicBezTo>
                    <a:pt x="70" y="109"/>
                    <a:pt x="75" y="103"/>
                    <a:pt x="81" y="98"/>
                  </a:cubicBezTo>
                  <a:cubicBezTo>
                    <a:pt x="88" y="92"/>
                    <a:pt x="94" y="85"/>
                    <a:pt x="101" y="80"/>
                  </a:cubicBezTo>
                  <a:cubicBezTo>
                    <a:pt x="102" y="78"/>
                    <a:pt x="103" y="77"/>
                    <a:pt x="105" y="76"/>
                  </a:cubicBezTo>
                  <a:cubicBezTo>
                    <a:pt x="105" y="75"/>
                    <a:pt x="106" y="74"/>
                    <a:pt x="107" y="74"/>
                  </a:cubicBezTo>
                  <a:cubicBezTo>
                    <a:pt x="106" y="75"/>
                    <a:pt x="106" y="76"/>
                    <a:pt x="105" y="77"/>
                  </a:cubicBezTo>
                  <a:cubicBezTo>
                    <a:pt x="102" y="80"/>
                    <a:pt x="99" y="83"/>
                    <a:pt x="96" y="86"/>
                  </a:cubicBezTo>
                  <a:cubicBezTo>
                    <a:pt x="91" y="91"/>
                    <a:pt x="87" y="97"/>
                    <a:pt x="82" y="102"/>
                  </a:cubicBezTo>
                  <a:cubicBezTo>
                    <a:pt x="78" y="106"/>
                    <a:pt x="75" y="110"/>
                    <a:pt x="72" y="113"/>
                  </a:cubicBezTo>
                  <a:cubicBezTo>
                    <a:pt x="69" y="113"/>
                    <a:pt x="67" y="113"/>
                    <a:pt x="64" y="113"/>
                  </a:cubicBezTo>
                  <a:close/>
                  <a:moveTo>
                    <a:pt x="105" y="82"/>
                  </a:moveTo>
                  <a:cubicBezTo>
                    <a:pt x="106" y="81"/>
                    <a:pt x="107" y="80"/>
                    <a:pt x="109" y="79"/>
                  </a:cubicBezTo>
                  <a:cubicBezTo>
                    <a:pt x="112" y="77"/>
                    <a:pt x="108" y="81"/>
                    <a:pt x="107" y="81"/>
                  </a:cubicBezTo>
                  <a:cubicBezTo>
                    <a:pt x="104" y="85"/>
                    <a:pt x="100" y="89"/>
                    <a:pt x="97" y="93"/>
                  </a:cubicBezTo>
                  <a:cubicBezTo>
                    <a:pt x="94" y="96"/>
                    <a:pt x="92" y="98"/>
                    <a:pt x="90" y="102"/>
                  </a:cubicBezTo>
                  <a:cubicBezTo>
                    <a:pt x="86" y="106"/>
                    <a:pt x="83" y="109"/>
                    <a:pt x="79" y="113"/>
                  </a:cubicBezTo>
                  <a:cubicBezTo>
                    <a:pt x="79" y="113"/>
                    <a:pt x="79" y="114"/>
                    <a:pt x="80" y="113"/>
                  </a:cubicBezTo>
                  <a:cubicBezTo>
                    <a:pt x="90" y="106"/>
                    <a:pt x="98" y="95"/>
                    <a:pt x="107" y="86"/>
                  </a:cubicBezTo>
                  <a:cubicBezTo>
                    <a:pt x="109" y="84"/>
                    <a:pt x="112" y="82"/>
                    <a:pt x="114" y="79"/>
                  </a:cubicBezTo>
                  <a:cubicBezTo>
                    <a:pt x="111" y="82"/>
                    <a:pt x="109" y="85"/>
                    <a:pt x="107" y="88"/>
                  </a:cubicBezTo>
                  <a:cubicBezTo>
                    <a:pt x="102" y="94"/>
                    <a:pt x="97" y="100"/>
                    <a:pt x="92" y="106"/>
                  </a:cubicBezTo>
                  <a:cubicBezTo>
                    <a:pt x="91" y="108"/>
                    <a:pt x="90" y="109"/>
                    <a:pt x="88" y="111"/>
                  </a:cubicBezTo>
                  <a:cubicBezTo>
                    <a:pt x="88" y="111"/>
                    <a:pt x="88" y="112"/>
                    <a:pt x="87" y="112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4"/>
                    <a:pt x="85" y="114"/>
                    <a:pt x="85" y="114"/>
                  </a:cubicBezTo>
                  <a:cubicBezTo>
                    <a:pt x="81" y="114"/>
                    <a:pt x="77" y="114"/>
                    <a:pt x="73" y="114"/>
                  </a:cubicBezTo>
                  <a:cubicBezTo>
                    <a:pt x="77" y="109"/>
                    <a:pt x="82" y="104"/>
                    <a:pt x="86" y="99"/>
                  </a:cubicBezTo>
                  <a:cubicBezTo>
                    <a:pt x="92" y="93"/>
                    <a:pt x="98" y="88"/>
                    <a:pt x="105" y="82"/>
                  </a:cubicBezTo>
                  <a:close/>
                  <a:moveTo>
                    <a:pt x="90" y="115"/>
                  </a:moveTo>
                  <a:cubicBezTo>
                    <a:pt x="89" y="115"/>
                    <a:pt x="87" y="115"/>
                    <a:pt x="86" y="114"/>
                  </a:cubicBezTo>
                  <a:cubicBezTo>
                    <a:pt x="86" y="114"/>
                    <a:pt x="86" y="114"/>
                    <a:pt x="87" y="114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9" y="111"/>
                    <a:pt x="92" y="108"/>
                    <a:pt x="95" y="106"/>
                  </a:cubicBezTo>
                  <a:cubicBezTo>
                    <a:pt x="100" y="100"/>
                    <a:pt x="106" y="96"/>
                    <a:pt x="111" y="90"/>
                  </a:cubicBezTo>
                  <a:cubicBezTo>
                    <a:pt x="112" y="89"/>
                    <a:pt x="113" y="88"/>
                    <a:pt x="114" y="87"/>
                  </a:cubicBezTo>
                  <a:cubicBezTo>
                    <a:pt x="115" y="86"/>
                    <a:pt x="118" y="83"/>
                    <a:pt x="115" y="86"/>
                  </a:cubicBezTo>
                  <a:cubicBezTo>
                    <a:pt x="113" y="90"/>
                    <a:pt x="111" y="93"/>
                    <a:pt x="108" y="96"/>
                  </a:cubicBezTo>
                  <a:cubicBezTo>
                    <a:pt x="103" y="102"/>
                    <a:pt x="98" y="107"/>
                    <a:pt x="93" y="113"/>
                  </a:cubicBezTo>
                  <a:cubicBezTo>
                    <a:pt x="93" y="113"/>
                    <a:pt x="93" y="114"/>
                    <a:pt x="93" y="113"/>
                  </a:cubicBezTo>
                  <a:cubicBezTo>
                    <a:pt x="102" y="107"/>
                    <a:pt x="108" y="99"/>
                    <a:pt x="116" y="92"/>
                  </a:cubicBezTo>
                  <a:cubicBezTo>
                    <a:pt x="117" y="91"/>
                    <a:pt x="119" y="90"/>
                    <a:pt x="119" y="89"/>
                  </a:cubicBezTo>
                  <a:cubicBezTo>
                    <a:pt x="118" y="92"/>
                    <a:pt x="115" y="94"/>
                    <a:pt x="113" y="97"/>
                  </a:cubicBezTo>
                  <a:cubicBezTo>
                    <a:pt x="110" y="101"/>
                    <a:pt x="106" y="105"/>
                    <a:pt x="103" y="110"/>
                  </a:cubicBezTo>
                  <a:cubicBezTo>
                    <a:pt x="102" y="110"/>
                    <a:pt x="102" y="111"/>
                    <a:pt x="101" y="111"/>
                  </a:cubicBezTo>
                  <a:cubicBezTo>
                    <a:pt x="100" y="112"/>
                    <a:pt x="99" y="114"/>
                    <a:pt x="97" y="115"/>
                  </a:cubicBezTo>
                  <a:cubicBezTo>
                    <a:pt x="97" y="115"/>
                    <a:pt x="97" y="115"/>
                    <a:pt x="97" y="115"/>
                  </a:cubicBezTo>
                  <a:cubicBezTo>
                    <a:pt x="94" y="115"/>
                    <a:pt x="92" y="115"/>
                    <a:pt x="90" y="115"/>
                  </a:cubicBezTo>
                  <a:close/>
                  <a:moveTo>
                    <a:pt x="121" y="98"/>
                  </a:moveTo>
                  <a:cubicBezTo>
                    <a:pt x="121" y="99"/>
                    <a:pt x="121" y="100"/>
                    <a:pt x="120" y="101"/>
                  </a:cubicBezTo>
                  <a:cubicBezTo>
                    <a:pt x="116" y="105"/>
                    <a:pt x="112" y="109"/>
                    <a:pt x="108" y="114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07" y="114"/>
                    <a:pt x="106" y="114"/>
                    <a:pt x="105" y="114"/>
                  </a:cubicBezTo>
                  <a:cubicBezTo>
                    <a:pt x="110" y="110"/>
                    <a:pt x="115" y="105"/>
                    <a:pt x="119" y="100"/>
                  </a:cubicBezTo>
                  <a:cubicBezTo>
                    <a:pt x="120" y="100"/>
                    <a:pt x="123" y="96"/>
                    <a:pt x="121" y="98"/>
                  </a:cubicBezTo>
                  <a:close/>
                  <a:moveTo>
                    <a:pt x="118" y="104"/>
                  </a:moveTo>
                  <a:cubicBezTo>
                    <a:pt x="116" y="107"/>
                    <a:pt x="113" y="109"/>
                    <a:pt x="111" y="111"/>
                  </a:cubicBezTo>
                  <a:cubicBezTo>
                    <a:pt x="106" y="116"/>
                    <a:pt x="113" y="109"/>
                    <a:pt x="114" y="108"/>
                  </a:cubicBezTo>
                  <a:cubicBezTo>
                    <a:pt x="115" y="107"/>
                    <a:pt x="117" y="105"/>
                    <a:pt x="118" y="104"/>
                  </a:cubicBezTo>
                  <a:close/>
                  <a:moveTo>
                    <a:pt x="104" y="114"/>
                  </a:moveTo>
                  <a:cubicBezTo>
                    <a:pt x="102" y="115"/>
                    <a:pt x="100" y="115"/>
                    <a:pt x="98" y="115"/>
                  </a:cubicBezTo>
                  <a:cubicBezTo>
                    <a:pt x="98" y="115"/>
                    <a:pt x="99" y="114"/>
                    <a:pt x="99" y="114"/>
                  </a:cubicBezTo>
                  <a:cubicBezTo>
                    <a:pt x="99" y="114"/>
                    <a:pt x="100" y="114"/>
                    <a:pt x="100" y="113"/>
                  </a:cubicBezTo>
                  <a:cubicBezTo>
                    <a:pt x="101" y="112"/>
                    <a:pt x="102" y="111"/>
                    <a:pt x="104" y="110"/>
                  </a:cubicBezTo>
                  <a:cubicBezTo>
                    <a:pt x="108" y="106"/>
                    <a:pt x="111" y="102"/>
                    <a:pt x="115" y="98"/>
                  </a:cubicBezTo>
                  <a:cubicBezTo>
                    <a:pt x="116" y="97"/>
                    <a:pt x="122" y="91"/>
                    <a:pt x="120" y="95"/>
                  </a:cubicBezTo>
                  <a:cubicBezTo>
                    <a:pt x="118" y="97"/>
                    <a:pt x="116" y="100"/>
                    <a:pt x="114" y="102"/>
                  </a:cubicBezTo>
                  <a:cubicBezTo>
                    <a:pt x="110" y="106"/>
                    <a:pt x="107" y="110"/>
                    <a:pt x="104" y="114"/>
                  </a:cubicBezTo>
                  <a:close/>
                  <a:moveTo>
                    <a:pt x="109" y="114"/>
                  </a:moveTo>
                  <a:cubicBezTo>
                    <a:pt x="114" y="111"/>
                    <a:pt x="118" y="106"/>
                    <a:pt x="121" y="101"/>
                  </a:cubicBezTo>
                  <a:cubicBezTo>
                    <a:pt x="121" y="101"/>
                    <a:pt x="121" y="101"/>
                    <a:pt x="122" y="100"/>
                  </a:cubicBezTo>
                  <a:cubicBezTo>
                    <a:pt x="122" y="100"/>
                    <a:pt x="123" y="99"/>
                    <a:pt x="123" y="99"/>
                  </a:cubicBezTo>
                  <a:cubicBezTo>
                    <a:pt x="123" y="99"/>
                    <a:pt x="122" y="100"/>
                    <a:pt x="122" y="100"/>
                  </a:cubicBezTo>
                  <a:cubicBezTo>
                    <a:pt x="121" y="102"/>
                    <a:pt x="120" y="103"/>
                    <a:pt x="119" y="105"/>
                  </a:cubicBezTo>
                  <a:cubicBezTo>
                    <a:pt x="117" y="108"/>
                    <a:pt x="114" y="111"/>
                    <a:pt x="111" y="113"/>
                  </a:cubicBezTo>
                  <a:cubicBezTo>
                    <a:pt x="111" y="113"/>
                    <a:pt x="110" y="114"/>
                    <a:pt x="109" y="114"/>
                  </a:cubicBezTo>
                  <a:close/>
                  <a:moveTo>
                    <a:pt x="116" y="112"/>
                  </a:moveTo>
                  <a:cubicBezTo>
                    <a:pt x="115" y="112"/>
                    <a:pt x="114" y="113"/>
                    <a:pt x="11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113"/>
                    <a:pt x="113" y="113"/>
                    <a:pt x="113" y="112"/>
                  </a:cubicBezTo>
                  <a:cubicBezTo>
                    <a:pt x="113" y="112"/>
                    <a:pt x="113" y="112"/>
                    <a:pt x="114" y="112"/>
                  </a:cubicBezTo>
                  <a:cubicBezTo>
                    <a:pt x="116" y="110"/>
                    <a:pt x="118" y="107"/>
                    <a:pt x="121" y="105"/>
                  </a:cubicBezTo>
                  <a:cubicBezTo>
                    <a:pt x="122" y="103"/>
                    <a:pt x="125" y="99"/>
                    <a:pt x="123" y="104"/>
                  </a:cubicBezTo>
                  <a:cubicBezTo>
                    <a:pt x="121" y="107"/>
                    <a:pt x="119" y="110"/>
                    <a:pt x="116" y="112"/>
                  </a:cubicBezTo>
                  <a:cubicBezTo>
                    <a:pt x="116" y="112"/>
                    <a:pt x="116" y="112"/>
                    <a:pt x="116" y="112"/>
                  </a:cubicBezTo>
                  <a:close/>
                  <a:moveTo>
                    <a:pt x="120" y="110"/>
                  </a:moveTo>
                  <a:cubicBezTo>
                    <a:pt x="122" y="107"/>
                    <a:pt x="124" y="104"/>
                    <a:pt x="125" y="101"/>
                  </a:cubicBezTo>
                  <a:cubicBezTo>
                    <a:pt x="125" y="101"/>
                    <a:pt x="124" y="100"/>
                    <a:pt x="124" y="101"/>
                  </a:cubicBezTo>
                  <a:cubicBezTo>
                    <a:pt x="123" y="102"/>
                    <a:pt x="122" y="103"/>
                    <a:pt x="120" y="104"/>
                  </a:cubicBezTo>
                  <a:cubicBezTo>
                    <a:pt x="122" y="102"/>
                    <a:pt x="123" y="100"/>
                    <a:pt x="124" y="98"/>
                  </a:cubicBezTo>
                  <a:cubicBezTo>
                    <a:pt x="124" y="98"/>
                    <a:pt x="124" y="97"/>
                    <a:pt x="124" y="97"/>
                  </a:cubicBezTo>
                  <a:cubicBezTo>
                    <a:pt x="123" y="98"/>
                    <a:pt x="123" y="98"/>
                    <a:pt x="122" y="99"/>
                  </a:cubicBezTo>
                  <a:cubicBezTo>
                    <a:pt x="122" y="98"/>
                    <a:pt x="123" y="97"/>
                    <a:pt x="123" y="96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19" y="99"/>
                    <a:pt x="116" y="103"/>
                    <a:pt x="113" y="106"/>
                  </a:cubicBezTo>
                  <a:cubicBezTo>
                    <a:pt x="111" y="108"/>
                    <a:pt x="109" y="110"/>
                    <a:pt x="108" y="111"/>
                  </a:cubicBezTo>
                  <a:cubicBezTo>
                    <a:pt x="107" y="111"/>
                    <a:pt x="107" y="112"/>
                    <a:pt x="106" y="113"/>
                  </a:cubicBezTo>
                  <a:cubicBezTo>
                    <a:pt x="109" y="109"/>
                    <a:pt x="111" y="105"/>
                    <a:pt x="114" y="102"/>
                  </a:cubicBezTo>
                  <a:cubicBezTo>
                    <a:pt x="117" y="99"/>
                    <a:pt x="120" y="96"/>
                    <a:pt x="122" y="93"/>
                  </a:cubicBezTo>
                  <a:cubicBezTo>
                    <a:pt x="122" y="92"/>
                    <a:pt x="121" y="92"/>
                    <a:pt x="121" y="92"/>
                  </a:cubicBezTo>
                  <a:cubicBezTo>
                    <a:pt x="116" y="96"/>
                    <a:pt x="112" y="100"/>
                    <a:pt x="107" y="105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12" y="98"/>
                    <a:pt x="117" y="94"/>
                    <a:pt x="121" y="88"/>
                  </a:cubicBezTo>
                  <a:cubicBezTo>
                    <a:pt x="121" y="87"/>
                    <a:pt x="120" y="87"/>
                    <a:pt x="120" y="87"/>
                  </a:cubicBezTo>
                  <a:cubicBezTo>
                    <a:pt x="116" y="91"/>
                    <a:pt x="112" y="95"/>
                    <a:pt x="108" y="99"/>
                  </a:cubicBezTo>
                  <a:cubicBezTo>
                    <a:pt x="104" y="103"/>
                    <a:pt x="99" y="107"/>
                    <a:pt x="95" y="112"/>
                  </a:cubicBezTo>
                  <a:cubicBezTo>
                    <a:pt x="103" y="103"/>
                    <a:pt x="111" y="94"/>
                    <a:pt x="118" y="84"/>
                  </a:cubicBezTo>
                  <a:cubicBezTo>
                    <a:pt x="118" y="83"/>
                    <a:pt x="118" y="83"/>
                    <a:pt x="117" y="83"/>
                  </a:cubicBezTo>
                  <a:cubicBezTo>
                    <a:pt x="112" y="87"/>
                    <a:pt x="108" y="93"/>
                    <a:pt x="102" y="97"/>
                  </a:cubicBezTo>
                  <a:cubicBezTo>
                    <a:pt x="100" y="100"/>
                    <a:pt x="97" y="102"/>
                    <a:pt x="94" y="105"/>
                  </a:cubicBezTo>
                  <a:cubicBezTo>
                    <a:pt x="101" y="96"/>
                    <a:pt x="108" y="87"/>
                    <a:pt x="115" y="79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20" y="84"/>
                    <a:pt x="124" y="91"/>
                    <a:pt x="125" y="98"/>
                  </a:cubicBezTo>
                  <a:cubicBezTo>
                    <a:pt x="125" y="103"/>
                    <a:pt x="123" y="107"/>
                    <a:pt x="120" y="110"/>
                  </a:cubicBezTo>
                  <a:close/>
                  <a:moveTo>
                    <a:pt x="115" y="78"/>
                  </a:moveTo>
                  <a:cubicBezTo>
                    <a:pt x="105" y="85"/>
                    <a:pt x="98" y="95"/>
                    <a:pt x="89" y="104"/>
                  </a:cubicBezTo>
                  <a:cubicBezTo>
                    <a:pt x="91" y="102"/>
                    <a:pt x="92" y="100"/>
                    <a:pt x="94" y="98"/>
                  </a:cubicBezTo>
                  <a:cubicBezTo>
                    <a:pt x="100" y="91"/>
                    <a:pt x="106" y="84"/>
                    <a:pt x="112" y="78"/>
                  </a:cubicBezTo>
                  <a:cubicBezTo>
                    <a:pt x="112" y="77"/>
                    <a:pt x="112" y="77"/>
                    <a:pt x="111" y="77"/>
                  </a:cubicBezTo>
                  <a:cubicBezTo>
                    <a:pt x="104" y="81"/>
                    <a:pt x="98" y="87"/>
                    <a:pt x="92" y="93"/>
                  </a:cubicBezTo>
                  <a:cubicBezTo>
                    <a:pt x="92" y="92"/>
                    <a:pt x="93" y="91"/>
                    <a:pt x="93" y="90"/>
                  </a:cubicBezTo>
                  <a:cubicBezTo>
                    <a:pt x="98" y="84"/>
                    <a:pt x="105" y="79"/>
                    <a:pt x="108" y="72"/>
                  </a:cubicBezTo>
                  <a:cubicBezTo>
                    <a:pt x="109" y="72"/>
                    <a:pt x="108" y="72"/>
                    <a:pt x="108" y="72"/>
                  </a:cubicBezTo>
                  <a:cubicBezTo>
                    <a:pt x="101" y="79"/>
                    <a:pt x="93" y="86"/>
                    <a:pt x="86" y="92"/>
                  </a:cubicBezTo>
                  <a:cubicBezTo>
                    <a:pt x="82" y="96"/>
                    <a:pt x="79" y="98"/>
                    <a:pt x="75" y="102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9" y="97"/>
                    <a:pt x="83" y="93"/>
                    <a:pt x="86" y="89"/>
                  </a:cubicBezTo>
                  <a:cubicBezTo>
                    <a:pt x="92" y="82"/>
                    <a:pt x="100" y="76"/>
                    <a:pt x="105" y="69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8" y="71"/>
                    <a:pt x="112" y="74"/>
                    <a:pt x="115" y="78"/>
                  </a:cubicBezTo>
                  <a:close/>
                  <a:moveTo>
                    <a:pt x="42" y="44"/>
                  </a:moveTo>
                  <a:cubicBezTo>
                    <a:pt x="50" y="31"/>
                    <a:pt x="46" y="17"/>
                    <a:pt x="39" y="5"/>
                  </a:cubicBezTo>
                  <a:cubicBezTo>
                    <a:pt x="50" y="3"/>
                    <a:pt x="62" y="5"/>
                    <a:pt x="73" y="4"/>
                  </a:cubicBezTo>
                  <a:cubicBezTo>
                    <a:pt x="68" y="14"/>
                    <a:pt x="65" y="24"/>
                    <a:pt x="71" y="35"/>
                  </a:cubicBezTo>
                  <a:cubicBezTo>
                    <a:pt x="77" y="47"/>
                    <a:pt x="91" y="56"/>
                    <a:pt x="101" y="64"/>
                  </a:cubicBezTo>
                  <a:cubicBezTo>
                    <a:pt x="101" y="65"/>
                    <a:pt x="102" y="65"/>
                    <a:pt x="102" y="65"/>
                  </a:cubicBezTo>
                  <a:cubicBezTo>
                    <a:pt x="101" y="66"/>
                    <a:pt x="100" y="66"/>
                    <a:pt x="99" y="67"/>
                  </a:cubicBezTo>
                  <a:cubicBezTo>
                    <a:pt x="95" y="70"/>
                    <a:pt x="89" y="66"/>
                    <a:pt x="86" y="65"/>
                  </a:cubicBezTo>
                  <a:cubicBezTo>
                    <a:pt x="77" y="63"/>
                    <a:pt x="73" y="71"/>
                    <a:pt x="67" y="75"/>
                  </a:cubicBezTo>
                  <a:cubicBezTo>
                    <a:pt x="57" y="80"/>
                    <a:pt x="52" y="68"/>
                    <a:pt x="46" y="64"/>
                  </a:cubicBezTo>
                  <a:cubicBezTo>
                    <a:pt x="40" y="59"/>
                    <a:pt x="34" y="61"/>
                    <a:pt x="28" y="63"/>
                  </a:cubicBezTo>
                  <a:cubicBezTo>
                    <a:pt x="33" y="57"/>
                    <a:pt x="38" y="50"/>
                    <a:pt x="42" y="44"/>
                  </a:cubicBezTo>
                  <a:close/>
                  <a:moveTo>
                    <a:pt x="17" y="79"/>
                  </a:moveTo>
                  <a:cubicBezTo>
                    <a:pt x="20" y="76"/>
                    <a:pt x="24" y="73"/>
                    <a:pt x="27" y="70"/>
                  </a:cubicBezTo>
                  <a:cubicBezTo>
                    <a:pt x="29" y="69"/>
                    <a:pt x="31" y="67"/>
                    <a:pt x="34" y="66"/>
                  </a:cubicBezTo>
                  <a:cubicBezTo>
                    <a:pt x="35" y="65"/>
                    <a:pt x="37" y="65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8" y="64"/>
                    <a:pt x="37" y="66"/>
                    <a:pt x="36" y="66"/>
                  </a:cubicBezTo>
                  <a:cubicBezTo>
                    <a:pt x="31" y="71"/>
                    <a:pt x="25" y="76"/>
                    <a:pt x="19" y="80"/>
                  </a:cubicBezTo>
                  <a:cubicBezTo>
                    <a:pt x="16" y="82"/>
                    <a:pt x="13" y="85"/>
                    <a:pt x="11" y="88"/>
                  </a:cubicBezTo>
                  <a:cubicBezTo>
                    <a:pt x="13" y="84"/>
                    <a:pt x="15" y="81"/>
                    <a:pt x="17" y="79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Freeform 251"/>
            <p:cNvSpPr>
              <a:spLocks noEditPoints="1"/>
            </p:cNvSpPr>
            <p:nvPr/>
          </p:nvSpPr>
          <p:spPr bwMode="auto">
            <a:xfrm>
              <a:off x="793996" y="764609"/>
              <a:ext cx="661988" cy="763588"/>
            </a:xfrm>
            <a:custGeom>
              <a:avLst/>
              <a:gdLst>
                <a:gd name="T0" fmla="*/ 132 w 156"/>
                <a:gd name="T1" fmla="*/ 160 h 180"/>
                <a:gd name="T2" fmla="*/ 90 w 156"/>
                <a:gd name="T3" fmla="*/ 0 h 180"/>
                <a:gd name="T4" fmla="*/ 0 w 156"/>
                <a:gd name="T5" fmla="*/ 105 h 180"/>
                <a:gd name="T6" fmla="*/ 85 w 156"/>
                <a:gd name="T7" fmla="*/ 138 h 180"/>
                <a:gd name="T8" fmla="*/ 66 w 156"/>
                <a:gd name="T9" fmla="*/ 161 h 180"/>
                <a:gd name="T10" fmla="*/ 64 w 156"/>
                <a:gd name="T11" fmla="*/ 133 h 180"/>
                <a:gd name="T12" fmla="*/ 35 w 156"/>
                <a:gd name="T13" fmla="*/ 166 h 180"/>
                <a:gd name="T14" fmla="*/ 52 w 156"/>
                <a:gd name="T15" fmla="*/ 160 h 180"/>
                <a:gd name="T16" fmla="*/ 26 w 156"/>
                <a:gd name="T17" fmla="*/ 160 h 180"/>
                <a:gd name="T18" fmla="*/ 59 w 156"/>
                <a:gd name="T19" fmla="*/ 134 h 180"/>
                <a:gd name="T20" fmla="*/ 101 w 156"/>
                <a:gd name="T21" fmla="*/ 133 h 180"/>
                <a:gd name="T22" fmla="*/ 71 w 156"/>
                <a:gd name="T23" fmla="*/ 143 h 180"/>
                <a:gd name="T24" fmla="*/ 41 w 156"/>
                <a:gd name="T25" fmla="*/ 159 h 180"/>
                <a:gd name="T26" fmla="*/ 116 w 156"/>
                <a:gd name="T27" fmla="*/ 113 h 180"/>
                <a:gd name="T28" fmla="*/ 96 w 156"/>
                <a:gd name="T29" fmla="*/ 104 h 180"/>
                <a:gd name="T30" fmla="*/ 29 w 156"/>
                <a:gd name="T31" fmla="*/ 156 h 180"/>
                <a:gd name="T32" fmla="*/ 24 w 156"/>
                <a:gd name="T33" fmla="*/ 149 h 180"/>
                <a:gd name="T34" fmla="*/ 73 w 156"/>
                <a:gd name="T35" fmla="*/ 107 h 180"/>
                <a:gd name="T36" fmla="*/ 51 w 156"/>
                <a:gd name="T37" fmla="*/ 117 h 180"/>
                <a:gd name="T38" fmla="*/ 18 w 156"/>
                <a:gd name="T39" fmla="*/ 152 h 180"/>
                <a:gd name="T40" fmla="*/ 42 w 156"/>
                <a:gd name="T41" fmla="*/ 115 h 180"/>
                <a:gd name="T42" fmla="*/ 31 w 156"/>
                <a:gd name="T43" fmla="*/ 106 h 180"/>
                <a:gd name="T44" fmla="*/ 25 w 156"/>
                <a:gd name="T45" fmla="*/ 121 h 180"/>
                <a:gd name="T46" fmla="*/ 13 w 156"/>
                <a:gd name="T47" fmla="*/ 112 h 180"/>
                <a:gd name="T48" fmla="*/ 13 w 156"/>
                <a:gd name="T49" fmla="*/ 112 h 180"/>
                <a:gd name="T50" fmla="*/ 49 w 156"/>
                <a:gd name="T51" fmla="*/ 109 h 180"/>
                <a:gd name="T52" fmla="*/ 48 w 156"/>
                <a:gd name="T53" fmla="*/ 108 h 180"/>
                <a:gd name="T54" fmla="*/ 48 w 156"/>
                <a:gd name="T55" fmla="*/ 108 h 180"/>
                <a:gd name="T56" fmla="*/ 24 w 156"/>
                <a:gd name="T57" fmla="*/ 116 h 180"/>
                <a:gd name="T58" fmla="*/ 15 w 156"/>
                <a:gd name="T59" fmla="*/ 114 h 180"/>
                <a:gd name="T60" fmla="*/ 28 w 156"/>
                <a:gd name="T61" fmla="*/ 116 h 180"/>
                <a:gd name="T62" fmla="*/ 9 w 156"/>
                <a:gd name="T63" fmla="*/ 115 h 180"/>
                <a:gd name="T64" fmla="*/ 13 w 156"/>
                <a:gd name="T65" fmla="*/ 107 h 180"/>
                <a:gd name="T66" fmla="*/ 6 w 156"/>
                <a:gd name="T67" fmla="*/ 110 h 180"/>
                <a:gd name="T68" fmla="*/ 72 w 156"/>
                <a:gd name="T69" fmla="*/ 113 h 180"/>
                <a:gd name="T70" fmla="*/ 54 w 156"/>
                <a:gd name="T71" fmla="*/ 173 h 180"/>
                <a:gd name="T72" fmla="*/ 114 w 156"/>
                <a:gd name="T73" fmla="*/ 124 h 180"/>
                <a:gd name="T74" fmla="*/ 64 w 156"/>
                <a:gd name="T75" fmla="*/ 174 h 180"/>
                <a:gd name="T76" fmla="*/ 74 w 156"/>
                <a:gd name="T77" fmla="*/ 175 h 180"/>
                <a:gd name="T78" fmla="*/ 88 w 156"/>
                <a:gd name="T79" fmla="*/ 173 h 180"/>
                <a:gd name="T80" fmla="*/ 100 w 156"/>
                <a:gd name="T81" fmla="*/ 167 h 180"/>
                <a:gd name="T82" fmla="*/ 131 w 156"/>
                <a:gd name="T83" fmla="*/ 146 h 180"/>
                <a:gd name="T84" fmla="*/ 118 w 156"/>
                <a:gd name="T85" fmla="*/ 163 h 180"/>
                <a:gd name="T86" fmla="*/ 124 w 156"/>
                <a:gd name="T87" fmla="*/ 150 h 180"/>
                <a:gd name="T88" fmla="*/ 144 w 156"/>
                <a:gd name="T89" fmla="*/ 123 h 180"/>
                <a:gd name="T90" fmla="*/ 143 w 156"/>
                <a:gd name="T91" fmla="*/ 118 h 180"/>
                <a:gd name="T92" fmla="*/ 82 w 156"/>
                <a:gd name="T93" fmla="*/ 168 h 180"/>
                <a:gd name="T94" fmla="*/ 82 w 156"/>
                <a:gd name="T95" fmla="*/ 158 h 180"/>
                <a:gd name="T96" fmla="*/ 132 w 156"/>
                <a:gd name="T97" fmla="*/ 112 h 180"/>
                <a:gd name="T98" fmla="*/ 63 w 156"/>
                <a:gd name="T99" fmla="*/ 50 h 180"/>
                <a:gd name="T100" fmla="*/ 90 w 156"/>
                <a:gd name="T101" fmla="*/ 48 h 180"/>
                <a:gd name="T102" fmla="*/ 111 w 156"/>
                <a:gd name="T103" fmla="*/ 103 h 180"/>
                <a:gd name="T104" fmla="*/ 63 w 156"/>
                <a:gd name="T105" fmla="*/ 5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180">
                  <a:moveTo>
                    <a:pt x="0" y="107"/>
                  </a:moveTo>
                  <a:cubicBezTo>
                    <a:pt x="0" y="109"/>
                    <a:pt x="0" y="110"/>
                    <a:pt x="0" y="111"/>
                  </a:cubicBezTo>
                  <a:cubicBezTo>
                    <a:pt x="0" y="130"/>
                    <a:pt x="6" y="148"/>
                    <a:pt x="19" y="161"/>
                  </a:cubicBezTo>
                  <a:cubicBezTo>
                    <a:pt x="33" y="177"/>
                    <a:pt x="58" y="180"/>
                    <a:pt x="78" y="180"/>
                  </a:cubicBezTo>
                  <a:cubicBezTo>
                    <a:pt x="98" y="180"/>
                    <a:pt x="117" y="172"/>
                    <a:pt x="132" y="160"/>
                  </a:cubicBezTo>
                  <a:cubicBezTo>
                    <a:pt x="144" y="149"/>
                    <a:pt x="149" y="133"/>
                    <a:pt x="151" y="118"/>
                  </a:cubicBezTo>
                  <a:cubicBezTo>
                    <a:pt x="156" y="82"/>
                    <a:pt x="133" y="45"/>
                    <a:pt x="95" y="45"/>
                  </a:cubicBezTo>
                  <a:cubicBezTo>
                    <a:pt x="96" y="31"/>
                    <a:pt x="97" y="17"/>
                    <a:pt x="94" y="4"/>
                  </a:cubicBezTo>
                  <a:cubicBezTo>
                    <a:pt x="94" y="3"/>
                    <a:pt x="93" y="2"/>
                    <a:pt x="93" y="2"/>
                  </a:cubicBezTo>
                  <a:cubicBezTo>
                    <a:pt x="92" y="1"/>
                    <a:pt x="91" y="0"/>
                    <a:pt x="90" y="0"/>
                  </a:cubicBezTo>
                  <a:cubicBezTo>
                    <a:pt x="82" y="1"/>
                    <a:pt x="74" y="3"/>
                    <a:pt x="66" y="1"/>
                  </a:cubicBezTo>
                  <a:cubicBezTo>
                    <a:pt x="64" y="0"/>
                    <a:pt x="63" y="1"/>
                    <a:pt x="63" y="2"/>
                  </a:cubicBezTo>
                  <a:cubicBezTo>
                    <a:pt x="62" y="2"/>
                    <a:pt x="61" y="3"/>
                    <a:pt x="61" y="4"/>
                  </a:cubicBezTo>
                  <a:cubicBezTo>
                    <a:pt x="60" y="18"/>
                    <a:pt x="64" y="31"/>
                    <a:pt x="61" y="45"/>
                  </a:cubicBezTo>
                  <a:cubicBezTo>
                    <a:pt x="30" y="43"/>
                    <a:pt x="3" y="75"/>
                    <a:pt x="0" y="105"/>
                  </a:cubicBezTo>
                  <a:cubicBezTo>
                    <a:pt x="0" y="106"/>
                    <a:pt x="0" y="107"/>
                    <a:pt x="0" y="107"/>
                  </a:cubicBezTo>
                  <a:close/>
                  <a:moveTo>
                    <a:pt x="53" y="172"/>
                  </a:moveTo>
                  <a:cubicBezTo>
                    <a:pt x="52" y="172"/>
                    <a:pt x="52" y="172"/>
                    <a:pt x="52" y="172"/>
                  </a:cubicBezTo>
                  <a:cubicBezTo>
                    <a:pt x="49" y="172"/>
                    <a:pt x="46" y="171"/>
                    <a:pt x="42" y="169"/>
                  </a:cubicBezTo>
                  <a:cubicBezTo>
                    <a:pt x="56" y="158"/>
                    <a:pt x="71" y="148"/>
                    <a:pt x="85" y="138"/>
                  </a:cubicBezTo>
                  <a:cubicBezTo>
                    <a:pt x="91" y="134"/>
                    <a:pt x="96" y="130"/>
                    <a:pt x="101" y="126"/>
                  </a:cubicBezTo>
                  <a:cubicBezTo>
                    <a:pt x="105" y="123"/>
                    <a:pt x="109" y="120"/>
                    <a:pt x="113" y="117"/>
                  </a:cubicBezTo>
                  <a:cubicBezTo>
                    <a:pt x="117" y="114"/>
                    <a:pt x="120" y="111"/>
                    <a:pt x="115" y="117"/>
                  </a:cubicBezTo>
                  <a:cubicBezTo>
                    <a:pt x="106" y="127"/>
                    <a:pt x="94" y="135"/>
                    <a:pt x="83" y="144"/>
                  </a:cubicBezTo>
                  <a:cubicBezTo>
                    <a:pt x="77" y="149"/>
                    <a:pt x="72" y="155"/>
                    <a:pt x="66" y="161"/>
                  </a:cubicBezTo>
                  <a:cubicBezTo>
                    <a:pt x="63" y="164"/>
                    <a:pt x="60" y="166"/>
                    <a:pt x="57" y="168"/>
                  </a:cubicBezTo>
                  <a:cubicBezTo>
                    <a:pt x="56" y="170"/>
                    <a:pt x="54" y="171"/>
                    <a:pt x="53" y="172"/>
                  </a:cubicBezTo>
                  <a:close/>
                  <a:moveTo>
                    <a:pt x="31" y="164"/>
                  </a:moveTo>
                  <a:cubicBezTo>
                    <a:pt x="31" y="164"/>
                    <a:pt x="31" y="164"/>
                    <a:pt x="31" y="164"/>
                  </a:cubicBezTo>
                  <a:cubicBezTo>
                    <a:pt x="41" y="153"/>
                    <a:pt x="52" y="143"/>
                    <a:pt x="64" y="133"/>
                  </a:cubicBezTo>
                  <a:cubicBezTo>
                    <a:pt x="70" y="127"/>
                    <a:pt x="77" y="122"/>
                    <a:pt x="83" y="117"/>
                  </a:cubicBezTo>
                  <a:cubicBezTo>
                    <a:pt x="88" y="114"/>
                    <a:pt x="96" y="109"/>
                    <a:pt x="99" y="106"/>
                  </a:cubicBezTo>
                  <a:cubicBezTo>
                    <a:pt x="87" y="117"/>
                    <a:pt x="74" y="128"/>
                    <a:pt x="62" y="139"/>
                  </a:cubicBezTo>
                  <a:cubicBezTo>
                    <a:pt x="52" y="147"/>
                    <a:pt x="42" y="154"/>
                    <a:pt x="34" y="165"/>
                  </a:cubicBezTo>
                  <a:cubicBezTo>
                    <a:pt x="34" y="165"/>
                    <a:pt x="35" y="166"/>
                    <a:pt x="35" y="166"/>
                  </a:cubicBezTo>
                  <a:cubicBezTo>
                    <a:pt x="47" y="158"/>
                    <a:pt x="58" y="149"/>
                    <a:pt x="69" y="140"/>
                  </a:cubicBezTo>
                  <a:cubicBezTo>
                    <a:pt x="82" y="131"/>
                    <a:pt x="94" y="119"/>
                    <a:pt x="107" y="112"/>
                  </a:cubicBezTo>
                  <a:cubicBezTo>
                    <a:pt x="102" y="115"/>
                    <a:pt x="96" y="120"/>
                    <a:pt x="91" y="125"/>
                  </a:cubicBezTo>
                  <a:cubicBezTo>
                    <a:pt x="84" y="130"/>
                    <a:pt x="77" y="136"/>
                    <a:pt x="70" y="142"/>
                  </a:cubicBezTo>
                  <a:cubicBezTo>
                    <a:pt x="64" y="148"/>
                    <a:pt x="59" y="155"/>
                    <a:pt x="52" y="160"/>
                  </a:cubicBezTo>
                  <a:cubicBezTo>
                    <a:pt x="48" y="163"/>
                    <a:pt x="44" y="165"/>
                    <a:pt x="41" y="169"/>
                  </a:cubicBezTo>
                  <a:cubicBezTo>
                    <a:pt x="37" y="167"/>
                    <a:pt x="34" y="166"/>
                    <a:pt x="31" y="164"/>
                  </a:cubicBezTo>
                  <a:close/>
                  <a:moveTo>
                    <a:pt x="30" y="163"/>
                  </a:moveTo>
                  <a:cubicBezTo>
                    <a:pt x="30" y="163"/>
                    <a:pt x="30" y="163"/>
                    <a:pt x="30" y="163"/>
                  </a:cubicBezTo>
                  <a:cubicBezTo>
                    <a:pt x="28" y="162"/>
                    <a:pt x="27" y="161"/>
                    <a:pt x="26" y="160"/>
                  </a:cubicBezTo>
                  <a:cubicBezTo>
                    <a:pt x="37" y="151"/>
                    <a:pt x="48" y="141"/>
                    <a:pt x="60" y="131"/>
                  </a:cubicBezTo>
                  <a:cubicBezTo>
                    <a:pt x="66" y="126"/>
                    <a:pt x="73" y="120"/>
                    <a:pt x="79" y="115"/>
                  </a:cubicBezTo>
                  <a:cubicBezTo>
                    <a:pt x="83" y="113"/>
                    <a:pt x="87" y="110"/>
                    <a:pt x="90" y="108"/>
                  </a:cubicBezTo>
                  <a:cubicBezTo>
                    <a:pt x="98" y="103"/>
                    <a:pt x="89" y="109"/>
                    <a:pt x="87" y="110"/>
                  </a:cubicBezTo>
                  <a:cubicBezTo>
                    <a:pt x="77" y="118"/>
                    <a:pt x="68" y="126"/>
                    <a:pt x="59" y="134"/>
                  </a:cubicBezTo>
                  <a:cubicBezTo>
                    <a:pt x="49" y="144"/>
                    <a:pt x="38" y="152"/>
                    <a:pt x="30" y="163"/>
                  </a:cubicBezTo>
                  <a:close/>
                  <a:moveTo>
                    <a:pt x="88" y="141"/>
                  </a:moveTo>
                  <a:cubicBezTo>
                    <a:pt x="99" y="133"/>
                    <a:pt x="111" y="125"/>
                    <a:pt x="119" y="114"/>
                  </a:cubicBezTo>
                  <a:cubicBezTo>
                    <a:pt x="120" y="114"/>
                    <a:pt x="121" y="114"/>
                    <a:pt x="123" y="114"/>
                  </a:cubicBezTo>
                  <a:cubicBezTo>
                    <a:pt x="115" y="120"/>
                    <a:pt x="108" y="127"/>
                    <a:pt x="101" y="133"/>
                  </a:cubicBezTo>
                  <a:cubicBezTo>
                    <a:pt x="91" y="141"/>
                    <a:pt x="81" y="150"/>
                    <a:pt x="70" y="159"/>
                  </a:cubicBezTo>
                  <a:cubicBezTo>
                    <a:pt x="76" y="153"/>
                    <a:pt x="82" y="147"/>
                    <a:pt x="88" y="141"/>
                  </a:cubicBezTo>
                  <a:close/>
                  <a:moveTo>
                    <a:pt x="85" y="137"/>
                  </a:moveTo>
                  <a:cubicBezTo>
                    <a:pt x="77" y="142"/>
                    <a:pt x="68" y="148"/>
                    <a:pt x="61" y="154"/>
                  </a:cubicBezTo>
                  <a:cubicBezTo>
                    <a:pt x="64" y="150"/>
                    <a:pt x="68" y="147"/>
                    <a:pt x="71" y="143"/>
                  </a:cubicBezTo>
                  <a:cubicBezTo>
                    <a:pt x="83" y="131"/>
                    <a:pt x="98" y="121"/>
                    <a:pt x="110" y="111"/>
                  </a:cubicBezTo>
                  <a:cubicBezTo>
                    <a:pt x="111" y="110"/>
                    <a:pt x="110" y="109"/>
                    <a:pt x="109" y="109"/>
                  </a:cubicBezTo>
                  <a:cubicBezTo>
                    <a:pt x="98" y="115"/>
                    <a:pt x="88" y="124"/>
                    <a:pt x="79" y="131"/>
                  </a:cubicBezTo>
                  <a:cubicBezTo>
                    <a:pt x="66" y="141"/>
                    <a:pt x="53" y="151"/>
                    <a:pt x="40" y="161"/>
                  </a:cubicBezTo>
                  <a:cubicBezTo>
                    <a:pt x="34" y="165"/>
                    <a:pt x="40" y="160"/>
                    <a:pt x="41" y="159"/>
                  </a:cubicBezTo>
                  <a:cubicBezTo>
                    <a:pt x="43" y="156"/>
                    <a:pt x="46" y="153"/>
                    <a:pt x="49" y="151"/>
                  </a:cubicBezTo>
                  <a:cubicBezTo>
                    <a:pt x="54" y="146"/>
                    <a:pt x="60" y="142"/>
                    <a:pt x="65" y="138"/>
                  </a:cubicBezTo>
                  <a:cubicBezTo>
                    <a:pt x="77" y="127"/>
                    <a:pt x="90" y="116"/>
                    <a:pt x="102" y="105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7" y="107"/>
                    <a:pt x="112" y="110"/>
                    <a:pt x="116" y="113"/>
                  </a:cubicBezTo>
                  <a:cubicBezTo>
                    <a:pt x="105" y="120"/>
                    <a:pt x="96" y="129"/>
                    <a:pt x="85" y="137"/>
                  </a:cubicBezTo>
                  <a:close/>
                  <a:moveTo>
                    <a:pt x="74" y="123"/>
                  </a:moveTo>
                  <a:cubicBezTo>
                    <a:pt x="76" y="120"/>
                    <a:pt x="78" y="118"/>
                    <a:pt x="81" y="116"/>
                  </a:cubicBezTo>
                  <a:cubicBezTo>
                    <a:pt x="86" y="112"/>
                    <a:pt x="92" y="109"/>
                    <a:pt x="96" y="104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7" y="104"/>
                    <a:pt x="97" y="104"/>
                    <a:pt x="98" y="104"/>
                  </a:cubicBezTo>
                  <a:cubicBezTo>
                    <a:pt x="99" y="104"/>
                    <a:pt x="100" y="104"/>
                    <a:pt x="101" y="104"/>
                  </a:cubicBezTo>
                  <a:cubicBezTo>
                    <a:pt x="91" y="110"/>
                    <a:pt x="82" y="116"/>
                    <a:pt x="74" y="123"/>
                  </a:cubicBezTo>
                  <a:close/>
                  <a:moveTo>
                    <a:pt x="32" y="154"/>
                  </a:moveTo>
                  <a:cubicBezTo>
                    <a:pt x="31" y="154"/>
                    <a:pt x="30" y="155"/>
                    <a:pt x="29" y="156"/>
                  </a:cubicBezTo>
                  <a:cubicBezTo>
                    <a:pt x="31" y="155"/>
                    <a:pt x="32" y="153"/>
                    <a:pt x="34" y="151"/>
                  </a:cubicBezTo>
                  <a:cubicBezTo>
                    <a:pt x="39" y="146"/>
                    <a:pt x="44" y="141"/>
                    <a:pt x="49" y="135"/>
                  </a:cubicBezTo>
                  <a:cubicBezTo>
                    <a:pt x="60" y="125"/>
                    <a:pt x="72" y="116"/>
                    <a:pt x="83" y="106"/>
                  </a:cubicBezTo>
                  <a:cubicBezTo>
                    <a:pt x="84" y="106"/>
                    <a:pt x="83" y="105"/>
                    <a:pt x="82" y="105"/>
                  </a:cubicBezTo>
                  <a:cubicBezTo>
                    <a:pt x="59" y="113"/>
                    <a:pt x="43" y="135"/>
                    <a:pt x="24" y="149"/>
                  </a:cubicBezTo>
                  <a:cubicBezTo>
                    <a:pt x="23" y="150"/>
                    <a:pt x="20" y="152"/>
                    <a:pt x="19" y="153"/>
                  </a:cubicBezTo>
                  <a:cubicBezTo>
                    <a:pt x="21" y="149"/>
                    <a:pt x="24" y="146"/>
                    <a:pt x="27" y="143"/>
                  </a:cubicBezTo>
                  <a:cubicBezTo>
                    <a:pt x="31" y="138"/>
                    <a:pt x="37" y="134"/>
                    <a:pt x="42" y="130"/>
                  </a:cubicBezTo>
                  <a:cubicBezTo>
                    <a:pt x="50" y="124"/>
                    <a:pt x="58" y="118"/>
                    <a:pt x="64" y="110"/>
                  </a:cubicBezTo>
                  <a:cubicBezTo>
                    <a:pt x="67" y="109"/>
                    <a:pt x="70" y="108"/>
                    <a:pt x="73" y="107"/>
                  </a:cubicBezTo>
                  <a:cubicBezTo>
                    <a:pt x="80" y="105"/>
                    <a:pt x="87" y="103"/>
                    <a:pt x="94" y="104"/>
                  </a:cubicBezTo>
                  <a:cubicBezTo>
                    <a:pt x="72" y="118"/>
                    <a:pt x="52" y="136"/>
                    <a:pt x="32" y="154"/>
                  </a:cubicBezTo>
                  <a:close/>
                  <a:moveTo>
                    <a:pt x="14" y="146"/>
                  </a:moveTo>
                  <a:cubicBezTo>
                    <a:pt x="23" y="142"/>
                    <a:pt x="31" y="135"/>
                    <a:pt x="38" y="129"/>
                  </a:cubicBezTo>
                  <a:cubicBezTo>
                    <a:pt x="42" y="125"/>
                    <a:pt x="47" y="121"/>
                    <a:pt x="51" y="117"/>
                  </a:cubicBezTo>
                  <a:cubicBezTo>
                    <a:pt x="54" y="115"/>
                    <a:pt x="57" y="113"/>
                    <a:pt x="60" y="111"/>
                  </a:cubicBezTo>
                  <a:cubicBezTo>
                    <a:pt x="60" y="111"/>
                    <a:pt x="60" y="110"/>
                    <a:pt x="60" y="110"/>
                  </a:cubicBezTo>
                  <a:cubicBezTo>
                    <a:pt x="61" y="110"/>
                    <a:pt x="61" y="110"/>
                    <a:pt x="62" y="110"/>
                  </a:cubicBezTo>
                  <a:cubicBezTo>
                    <a:pt x="62" y="110"/>
                    <a:pt x="62" y="111"/>
                    <a:pt x="62" y="111"/>
                  </a:cubicBezTo>
                  <a:cubicBezTo>
                    <a:pt x="49" y="126"/>
                    <a:pt x="29" y="134"/>
                    <a:pt x="18" y="152"/>
                  </a:cubicBezTo>
                  <a:cubicBezTo>
                    <a:pt x="17" y="150"/>
                    <a:pt x="15" y="148"/>
                    <a:pt x="14" y="146"/>
                  </a:cubicBezTo>
                  <a:close/>
                  <a:moveTo>
                    <a:pt x="12" y="142"/>
                  </a:moveTo>
                  <a:cubicBezTo>
                    <a:pt x="17" y="137"/>
                    <a:pt x="23" y="132"/>
                    <a:pt x="28" y="126"/>
                  </a:cubicBezTo>
                  <a:cubicBezTo>
                    <a:pt x="31" y="123"/>
                    <a:pt x="34" y="121"/>
                    <a:pt x="37" y="118"/>
                  </a:cubicBezTo>
                  <a:cubicBezTo>
                    <a:pt x="40" y="115"/>
                    <a:pt x="51" y="104"/>
                    <a:pt x="42" y="115"/>
                  </a:cubicBezTo>
                  <a:cubicBezTo>
                    <a:pt x="37" y="121"/>
                    <a:pt x="32" y="127"/>
                    <a:pt x="27" y="133"/>
                  </a:cubicBezTo>
                  <a:cubicBezTo>
                    <a:pt x="22" y="137"/>
                    <a:pt x="17" y="140"/>
                    <a:pt x="13" y="145"/>
                  </a:cubicBezTo>
                  <a:cubicBezTo>
                    <a:pt x="13" y="144"/>
                    <a:pt x="12" y="143"/>
                    <a:pt x="12" y="142"/>
                  </a:cubicBezTo>
                  <a:close/>
                  <a:moveTo>
                    <a:pt x="7" y="127"/>
                  </a:moveTo>
                  <a:cubicBezTo>
                    <a:pt x="15" y="120"/>
                    <a:pt x="22" y="112"/>
                    <a:pt x="31" y="106"/>
                  </a:cubicBezTo>
                  <a:cubicBezTo>
                    <a:pt x="30" y="107"/>
                    <a:pt x="27" y="112"/>
                    <a:pt x="25" y="114"/>
                  </a:cubicBezTo>
                  <a:cubicBezTo>
                    <a:pt x="23" y="116"/>
                    <a:pt x="21" y="118"/>
                    <a:pt x="18" y="120"/>
                  </a:cubicBezTo>
                  <a:cubicBezTo>
                    <a:pt x="15" y="124"/>
                    <a:pt x="12" y="129"/>
                    <a:pt x="9" y="133"/>
                  </a:cubicBezTo>
                  <a:cubicBezTo>
                    <a:pt x="9" y="134"/>
                    <a:pt x="9" y="134"/>
                    <a:pt x="10" y="134"/>
                  </a:cubicBezTo>
                  <a:cubicBezTo>
                    <a:pt x="15" y="130"/>
                    <a:pt x="20" y="126"/>
                    <a:pt x="25" y="121"/>
                  </a:cubicBezTo>
                  <a:cubicBezTo>
                    <a:pt x="28" y="119"/>
                    <a:pt x="30" y="116"/>
                    <a:pt x="33" y="113"/>
                  </a:cubicBezTo>
                  <a:cubicBezTo>
                    <a:pt x="34" y="112"/>
                    <a:pt x="42" y="104"/>
                    <a:pt x="38" y="110"/>
                  </a:cubicBezTo>
                  <a:cubicBezTo>
                    <a:pt x="30" y="121"/>
                    <a:pt x="19" y="129"/>
                    <a:pt x="11" y="139"/>
                  </a:cubicBezTo>
                  <a:cubicBezTo>
                    <a:pt x="9" y="135"/>
                    <a:pt x="8" y="131"/>
                    <a:pt x="7" y="127"/>
                  </a:cubicBezTo>
                  <a:close/>
                  <a:moveTo>
                    <a:pt x="13" y="112"/>
                  </a:moveTo>
                  <a:cubicBezTo>
                    <a:pt x="15" y="110"/>
                    <a:pt x="18" y="108"/>
                    <a:pt x="21" y="106"/>
                  </a:cubicBezTo>
                  <a:cubicBezTo>
                    <a:pt x="26" y="102"/>
                    <a:pt x="21" y="107"/>
                    <a:pt x="20" y="108"/>
                  </a:cubicBezTo>
                  <a:cubicBezTo>
                    <a:pt x="15" y="113"/>
                    <a:pt x="10" y="117"/>
                    <a:pt x="6" y="123"/>
                  </a:cubicBezTo>
                  <a:cubicBezTo>
                    <a:pt x="6" y="122"/>
                    <a:pt x="6" y="121"/>
                    <a:pt x="6" y="119"/>
                  </a:cubicBezTo>
                  <a:cubicBezTo>
                    <a:pt x="8" y="117"/>
                    <a:pt x="11" y="115"/>
                    <a:pt x="13" y="112"/>
                  </a:cubicBezTo>
                  <a:close/>
                  <a:moveTo>
                    <a:pt x="20" y="141"/>
                  </a:moveTo>
                  <a:cubicBezTo>
                    <a:pt x="19" y="142"/>
                    <a:pt x="17" y="143"/>
                    <a:pt x="15" y="144"/>
                  </a:cubicBezTo>
                  <a:cubicBezTo>
                    <a:pt x="17" y="143"/>
                    <a:pt x="19" y="141"/>
                    <a:pt x="20" y="140"/>
                  </a:cubicBezTo>
                  <a:cubicBezTo>
                    <a:pt x="23" y="137"/>
                    <a:pt x="26" y="135"/>
                    <a:pt x="29" y="132"/>
                  </a:cubicBezTo>
                  <a:cubicBezTo>
                    <a:pt x="37" y="125"/>
                    <a:pt x="43" y="117"/>
                    <a:pt x="49" y="109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1" y="109"/>
                    <a:pt x="54" y="110"/>
                    <a:pt x="57" y="110"/>
                  </a:cubicBezTo>
                  <a:cubicBezTo>
                    <a:pt x="57" y="110"/>
                    <a:pt x="57" y="110"/>
                    <a:pt x="58" y="110"/>
                  </a:cubicBezTo>
                  <a:cubicBezTo>
                    <a:pt x="45" y="120"/>
                    <a:pt x="34" y="132"/>
                    <a:pt x="20" y="141"/>
                  </a:cubicBezTo>
                  <a:close/>
                  <a:moveTo>
                    <a:pt x="48" y="108"/>
                  </a:moveTo>
                  <a:cubicBezTo>
                    <a:pt x="34" y="117"/>
                    <a:pt x="24" y="129"/>
                    <a:pt x="11" y="140"/>
                  </a:cubicBezTo>
                  <a:cubicBezTo>
                    <a:pt x="16" y="136"/>
                    <a:pt x="22" y="128"/>
                    <a:pt x="28" y="123"/>
                  </a:cubicBezTo>
                  <a:cubicBezTo>
                    <a:pt x="33" y="118"/>
                    <a:pt x="38" y="112"/>
                    <a:pt x="42" y="106"/>
                  </a:cubicBezTo>
                  <a:cubicBezTo>
                    <a:pt x="42" y="106"/>
                    <a:pt x="42" y="105"/>
                    <a:pt x="42" y="105"/>
                  </a:cubicBezTo>
                  <a:cubicBezTo>
                    <a:pt x="44" y="106"/>
                    <a:pt x="46" y="107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lose/>
                  <a:moveTo>
                    <a:pt x="28" y="116"/>
                  </a:moveTo>
                  <a:cubicBezTo>
                    <a:pt x="25" y="119"/>
                    <a:pt x="23" y="122"/>
                    <a:pt x="20" y="124"/>
                  </a:cubicBezTo>
                  <a:cubicBezTo>
                    <a:pt x="18" y="127"/>
                    <a:pt x="13" y="129"/>
                    <a:pt x="11" y="132"/>
                  </a:cubicBezTo>
                  <a:cubicBezTo>
                    <a:pt x="15" y="126"/>
                    <a:pt x="19" y="121"/>
                    <a:pt x="24" y="116"/>
                  </a:cubicBezTo>
                  <a:cubicBezTo>
                    <a:pt x="28" y="113"/>
                    <a:pt x="32" y="110"/>
                    <a:pt x="34" y="105"/>
                  </a:cubicBezTo>
                  <a:cubicBezTo>
                    <a:pt x="34" y="104"/>
                    <a:pt x="33" y="104"/>
                    <a:pt x="33" y="104"/>
                  </a:cubicBezTo>
                  <a:cubicBezTo>
                    <a:pt x="24" y="108"/>
                    <a:pt x="17" y="115"/>
                    <a:pt x="10" y="122"/>
                  </a:cubicBezTo>
                  <a:cubicBezTo>
                    <a:pt x="7" y="125"/>
                    <a:pt x="7" y="123"/>
                    <a:pt x="10" y="120"/>
                  </a:cubicBezTo>
                  <a:cubicBezTo>
                    <a:pt x="12" y="118"/>
                    <a:pt x="14" y="116"/>
                    <a:pt x="15" y="114"/>
                  </a:cubicBezTo>
                  <a:cubicBezTo>
                    <a:pt x="19" y="111"/>
                    <a:pt x="23" y="107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31" y="103"/>
                    <a:pt x="36" y="104"/>
                    <a:pt x="40" y="105"/>
                  </a:cubicBezTo>
                  <a:cubicBezTo>
                    <a:pt x="40" y="105"/>
                    <a:pt x="41" y="105"/>
                    <a:pt x="41" y="105"/>
                  </a:cubicBezTo>
                  <a:cubicBezTo>
                    <a:pt x="36" y="108"/>
                    <a:pt x="32" y="112"/>
                    <a:pt x="28" y="116"/>
                  </a:cubicBezTo>
                  <a:close/>
                  <a:moveTo>
                    <a:pt x="9" y="115"/>
                  </a:moveTo>
                  <a:cubicBezTo>
                    <a:pt x="10" y="113"/>
                    <a:pt x="11" y="112"/>
                    <a:pt x="12" y="111"/>
                  </a:cubicBezTo>
                  <a:cubicBezTo>
                    <a:pt x="14" y="108"/>
                    <a:pt x="16" y="105"/>
                    <a:pt x="18" y="103"/>
                  </a:cubicBezTo>
                  <a:cubicBezTo>
                    <a:pt x="20" y="102"/>
                    <a:pt x="22" y="102"/>
                    <a:pt x="24" y="102"/>
                  </a:cubicBezTo>
                  <a:cubicBezTo>
                    <a:pt x="18" y="105"/>
                    <a:pt x="13" y="110"/>
                    <a:pt x="9" y="115"/>
                  </a:cubicBezTo>
                  <a:close/>
                  <a:moveTo>
                    <a:pt x="6" y="111"/>
                  </a:moveTo>
                  <a:cubicBezTo>
                    <a:pt x="9" y="109"/>
                    <a:pt x="11" y="107"/>
                    <a:pt x="13" y="105"/>
                  </a:cubicBezTo>
                  <a:cubicBezTo>
                    <a:pt x="14" y="105"/>
                    <a:pt x="15" y="104"/>
                    <a:pt x="15" y="103"/>
                  </a:cubicBezTo>
                  <a:cubicBezTo>
                    <a:pt x="16" y="103"/>
                    <a:pt x="16" y="103"/>
                    <a:pt x="17" y="103"/>
                  </a:cubicBezTo>
                  <a:cubicBezTo>
                    <a:pt x="15" y="104"/>
                    <a:pt x="14" y="106"/>
                    <a:pt x="13" y="107"/>
                  </a:cubicBezTo>
                  <a:cubicBezTo>
                    <a:pt x="11" y="111"/>
                    <a:pt x="8" y="114"/>
                    <a:pt x="5" y="117"/>
                  </a:cubicBezTo>
                  <a:cubicBezTo>
                    <a:pt x="5" y="116"/>
                    <a:pt x="5" y="115"/>
                    <a:pt x="5" y="114"/>
                  </a:cubicBezTo>
                  <a:cubicBezTo>
                    <a:pt x="5" y="112"/>
                    <a:pt x="5" y="110"/>
                    <a:pt x="5" y="108"/>
                  </a:cubicBezTo>
                  <a:cubicBezTo>
                    <a:pt x="7" y="106"/>
                    <a:pt x="10" y="104"/>
                    <a:pt x="13" y="104"/>
                  </a:cubicBezTo>
                  <a:cubicBezTo>
                    <a:pt x="10" y="106"/>
                    <a:pt x="8" y="108"/>
                    <a:pt x="6" y="110"/>
                  </a:cubicBezTo>
                  <a:cubicBezTo>
                    <a:pt x="5" y="111"/>
                    <a:pt x="6" y="112"/>
                    <a:pt x="6" y="111"/>
                  </a:cubicBezTo>
                  <a:close/>
                  <a:moveTo>
                    <a:pt x="19" y="154"/>
                  </a:moveTo>
                  <a:cubicBezTo>
                    <a:pt x="39" y="141"/>
                    <a:pt x="53" y="122"/>
                    <a:pt x="74" y="110"/>
                  </a:cubicBezTo>
                  <a:cubicBezTo>
                    <a:pt x="74" y="110"/>
                    <a:pt x="82" y="105"/>
                    <a:pt x="80" y="107"/>
                  </a:cubicBezTo>
                  <a:cubicBezTo>
                    <a:pt x="77" y="109"/>
                    <a:pt x="75" y="111"/>
                    <a:pt x="72" y="113"/>
                  </a:cubicBezTo>
                  <a:cubicBezTo>
                    <a:pt x="67" y="118"/>
                    <a:pt x="61" y="123"/>
                    <a:pt x="55" y="128"/>
                  </a:cubicBezTo>
                  <a:cubicBezTo>
                    <a:pt x="45" y="138"/>
                    <a:pt x="34" y="148"/>
                    <a:pt x="25" y="160"/>
                  </a:cubicBezTo>
                  <a:cubicBezTo>
                    <a:pt x="25" y="159"/>
                    <a:pt x="25" y="159"/>
                    <a:pt x="24" y="159"/>
                  </a:cubicBezTo>
                  <a:cubicBezTo>
                    <a:pt x="23" y="158"/>
                    <a:pt x="21" y="156"/>
                    <a:pt x="19" y="154"/>
                  </a:cubicBezTo>
                  <a:close/>
                  <a:moveTo>
                    <a:pt x="54" y="173"/>
                  </a:moveTo>
                  <a:cubicBezTo>
                    <a:pt x="54" y="172"/>
                    <a:pt x="55" y="172"/>
                    <a:pt x="56" y="171"/>
                  </a:cubicBezTo>
                  <a:cubicBezTo>
                    <a:pt x="56" y="172"/>
                    <a:pt x="57" y="171"/>
                    <a:pt x="58" y="169"/>
                  </a:cubicBezTo>
                  <a:cubicBezTo>
                    <a:pt x="60" y="168"/>
                    <a:pt x="62" y="167"/>
                    <a:pt x="63" y="166"/>
                  </a:cubicBezTo>
                  <a:cubicBezTo>
                    <a:pt x="75" y="157"/>
                    <a:pt x="86" y="147"/>
                    <a:pt x="97" y="138"/>
                  </a:cubicBezTo>
                  <a:cubicBezTo>
                    <a:pt x="103" y="133"/>
                    <a:pt x="108" y="129"/>
                    <a:pt x="114" y="124"/>
                  </a:cubicBezTo>
                  <a:cubicBezTo>
                    <a:pt x="117" y="121"/>
                    <a:pt x="119" y="119"/>
                    <a:pt x="122" y="116"/>
                  </a:cubicBezTo>
                  <a:cubicBezTo>
                    <a:pt x="123" y="116"/>
                    <a:pt x="125" y="115"/>
                    <a:pt x="127" y="114"/>
                  </a:cubicBezTo>
                  <a:cubicBezTo>
                    <a:pt x="128" y="113"/>
                    <a:pt x="129" y="113"/>
                    <a:pt x="130" y="113"/>
                  </a:cubicBezTo>
                  <a:cubicBezTo>
                    <a:pt x="111" y="136"/>
                    <a:pt x="84" y="151"/>
                    <a:pt x="63" y="173"/>
                  </a:cubicBezTo>
                  <a:cubicBezTo>
                    <a:pt x="63" y="173"/>
                    <a:pt x="63" y="174"/>
                    <a:pt x="64" y="174"/>
                  </a:cubicBezTo>
                  <a:cubicBezTo>
                    <a:pt x="87" y="157"/>
                    <a:pt x="109" y="140"/>
                    <a:pt x="130" y="121"/>
                  </a:cubicBezTo>
                  <a:cubicBezTo>
                    <a:pt x="129" y="123"/>
                    <a:pt x="127" y="124"/>
                    <a:pt x="125" y="126"/>
                  </a:cubicBezTo>
                  <a:cubicBezTo>
                    <a:pt x="119" y="132"/>
                    <a:pt x="113" y="137"/>
                    <a:pt x="107" y="143"/>
                  </a:cubicBezTo>
                  <a:cubicBezTo>
                    <a:pt x="96" y="153"/>
                    <a:pt x="84" y="163"/>
                    <a:pt x="73" y="174"/>
                  </a:cubicBezTo>
                  <a:cubicBezTo>
                    <a:pt x="73" y="174"/>
                    <a:pt x="73" y="175"/>
                    <a:pt x="74" y="175"/>
                  </a:cubicBezTo>
                  <a:cubicBezTo>
                    <a:pt x="96" y="160"/>
                    <a:pt x="115" y="142"/>
                    <a:pt x="135" y="124"/>
                  </a:cubicBezTo>
                  <a:cubicBezTo>
                    <a:pt x="135" y="124"/>
                    <a:pt x="135" y="125"/>
                    <a:pt x="135" y="125"/>
                  </a:cubicBezTo>
                  <a:cubicBezTo>
                    <a:pt x="129" y="130"/>
                    <a:pt x="124" y="136"/>
                    <a:pt x="118" y="141"/>
                  </a:cubicBezTo>
                  <a:cubicBezTo>
                    <a:pt x="108" y="152"/>
                    <a:pt x="97" y="162"/>
                    <a:pt x="87" y="172"/>
                  </a:cubicBezTo>
                  <a:cubicBezTo>
                    <a:pt x="86" y="172"/>
                    <a:pt x="87" y="173"/>
                    <a:pt x="88" y="173"/>
                  </a:cubicBezTo>
                  <a:cubicBezTo>
                    <a:pt x="106" y="161"/>
                    <a:pt x="120" y="144"/>
                    <a:pt x="138" y="130"/>
                  </a:cubicBezTo>
                  <a:cubicBezTo>
                    <a:pt x="139" y="129"/>
                    <a:pt x="141" y="128"/>
                    <a:pt x="142" y="126"/>
                  </a:cubicBezTo>
                  <a:cubicBezTo>
                    <a:pt x="140" y="128"/>
                    <a:pt x="139" y="131"/>
                    <a:pt x="137" y="132"/>
                  </a:cubicBezTo>
                  <a:cubicBezTo>
                    <a:pt x="134" y="136"/>
                    <a:pt x="130" y="139"/>
                    <a:pt x="126" y="142"/>
                  </a:cubicBezTo>
                  <a:cubicBezTo>
                    <a:pt x="117" y="149"/>
                    <a:pt x="108" y="159"/>
                    <a:pt x="100" y="167"/>
                  </a:cubicBezTo>
                  <a:cubicBezTo>
                    <a:pt x="100" y="168"/>
                    <a:pt x="100" y="169"/>
                    <a:pt x="101" y="168"/>
                  </a:cubicBezTo>
                  <a:cubicBezTo>
                    <a:pt x="114" y="162"/>
                    <a:pt x="124" y="152"/>
                    <a:pt x="135" y="142"/>
                  </a:cubicBezTo>
                  <a:cubicBezTo>
                    <a:pt x="136" y="142"/>
                    <a:pt x="139" y="139"/>
                    <a:pt x="141" y="137"/>
                  </a:cubicBezTo>
                  <a:cubicBezTo>
                    <a:pt x="140" y="138"/>
                    <a:pt x="140" y="138"/>
                    <a:pt x="140" y="139"/>
                  </a:cubicBezTo>
                  <a:cubicBezTo>
                    <a:pt x="137" y="142"/>
                    <a:pt x="134" y="144"/>
                    <a:pt x="131" y="146"/>
                  </a:cubicBezTo>
                  <a:cubicBezTo>
                    <a:pt x="124" y="152"/>
                    <a:pt x="119" y="160"/>
                    <a:pt x="113" y="166"/>
                  </a:cubicBezTo>
                  <a:cubicBezTo>
                    <a:pt x="113" y="166"/>
                    <a:pt x="113" y="166"/>
                    <a:pt x="113" y="166"/>
                  </a:cubicBezTo>
                  <a:cubicBezTo>
                    <a:pt x="102" y="171"/>
                    <a:pt x="91" y="174"/>
                    <a:pt x="78" y="175"/>
                  </a:cubicBezTo>
                  <a:cubicBezTo>
                    <a:pt x="70" y="175"/>
                    <a:pt x="62" y="174"/>
                    <a:pt x="54" y="173"/>
                  </a:cubicBezTo>
                  <a:close/>
                  <a:moveTo>
                    <a:pt x="118" y="163"/>
                  </a:moveTo>
                  <a:cubicBezTo>
                    <a:pt x="122" y="159"/>
                    <a:pt x="126" y="154"/>
                    <a:pt x="130" y="149"/>
                  </a:cubicBezTo>
                  <a:cubicBezTo>
                    <a:pt x="132" y="147"/>
                    <a:pt x="135" y="144"/>
                    <a:pt x="138" y="142"/>
                  </a:cubicBezTo>
                  <a:cubicBezTo>
                    <a:pt x="133" y="150"/>
                    <a:pt x="126" y="158"/>
                    <a:pt x="118" y="163"/>
                  </a:cubicBezTo>
                  <a:close/>
                  <a:moveTo>
                    <a:pt x="141" y="135"/>
                  </a:moveTo>
                  <a:cubicBezTo>
                    <a:pt x="135" y="140"/>
                    <a:pt x="130" y="145"/>
                    <a:pt x="124" y="150"/>
                  </a:cubicBezTo>
                  <a:cubicBezTo>
                    <a:pt x="120" y="154"/>
                    <a:pt x="116" y="157"/>
                    <a:pt x="112" y="161"/>
                  </a:cubicBezTo>
                  <a:cubicBezTo>
                    <a:pt x="110" y="162"/>
                    <a:pt x="99" y="170"/>
                    <a:pt x="106" y="164"/>
                  </a:cubicBezTo>
                  <a:cubicBezTo>
                    <a:pt x="113" y="156"/>
                    <a:pt x="121" y="148"/>
                    <a:pt x="129" y="141"/>
                  </a:cubicBezTo>
                  <a:cubicBezTo>
                    <a:pt x="135" y="136"/>
                    <a:pt x="142" y="132"/>
                    <a:pt x="145" y="124"/>
                  </a:cubicBezTo>
                  <a:cubicBezTo>
                    <a:pt x="145" y="123"/>
                    <a:pt x="144" y="123"/>
                    <a:pt x="144" y="123"/>
                  </a:cubicBezTo>
                  <a:cubicBezTo>
                    <a:pt x="135" y="131"/>
                    <a:pt x="126" y="137"/>
                    <a:pt x="118" y="145"/>
                  </a:cubicBezTo>
                  <a:cubicBezTo>
                    <a:pt x="113" y="149"/>
                    <a:pt x="108" y="154"/>
                    <a:pt x="104" y="158"/>
                  </a:cubicBezTo>
                  <a:cubicBezTo>
                    <a:pt x="100" y="162"/>
                    <a:pt x="92" y="168"/>
                    <a:pt x="90" y="170"/>
                  </a:cubicBezTo>
                  <a:cubicBezTo>
                    <a:pt x="108" y="154"/>
                    <a:pt x="125" y="137"/>
                    <a:pt x="142" y="120"/>
                  </a:cubicBezTo>
                  <a:cubicBezTo>
                    <a:pt x="143" y="119"/>
                    <a:pt x="143" y="119"/>
                    <a:pt x="143" y="118"/>
                  </a:cubicBezTo>
                  <a:cubicBezTo>
                    <a:pt x="144" y="118"/>
                    <a:pt x="145" y="117"/>
                    <a:pt x="145" y="116"/>
                  </a:cubicBezTo>
                  <a:cubicBezTo>
                    <a:pt x="146" y="115"/>
                    <a:pt x="145" y="114"/>
                    <a:pt x="144" y="115"/>
                  </a:cubicBezTo>
                  <a:cubicBezTo>
                    <a:pt x="132" y="125"/>
                    <a:pt x="121" y="135"/>
                    <a:pt x="109" y="145"/>
                  </a:cubicBezTo>
                  <a:cubicBezTo>
                    <a:pt x="103" y="150"/>
                    <a:pt x="97" y="155"/>
                    <a:pt x="92" y="160"/>
                  </a:cubicBezTo>
                  <a:cubicBezTo>
                    <a:pt x="88" y="163"/>
                    <a:pt x="85" y="165"/>
                    <a:pt x="82" y="168"/>
                  </a:cubicBezTo>
                  <a:cubicBezTo>
                    <a:pt x="91" y="159"/>
                    <a:pt x="101" y="150"/>
                    <a:pt x="110" y="142"/>
                  </a:cubicBezTo>
                  <a:cubicBezTo>
                    <a:pt x="120" y="132"/>
                    <a:pt x="132" y="123"/>
                    <a:pt x="141" y="111"/>
                  </a:cubicBezTo>
                  <a:cubicBezTo>
                    <a:pt x="141" y="111"/>
                    <a:pt x="141" y="110"/>
                    <a:pt x="140" y="110"/>
                  </a:cubicBezTo>
                  <a:cubicBezTo>
                    <a:pt x="128" y="121"/>
                    <a:pt x="116" y="132"/>
                    <a:pt x="104" y="142"/>
                  </a:cubicBezTo>
                  <a:cubicBezTo>
                    <a:pt x="97" y="147"/>
                    <a:pt x="90" y="153"/>
                    <a:pt x="82" y="158"/>
                  </a:cubicBezTo>
                  <a:cubicBezTo>
                    <a:pt x="79" y="161"/>
                    <a:pt x="75" y="164"/>
                    <a:pt x="72" y="167"/>
                  </a:cubicBezTo>
                  <a:cubicBezTo>
                    <a:pt x="71" y="167"/>
                    <a:pt x="68" y="170"/>
                    <a:pt x="67" y="171"/>
                  </a:cubicBezTo>
                  <a:cubicBezTo>
                    <a:pt x="67" y="170"/>
                    <a:pt x="68" y="170"/>
                    <a:pt x="69" y="169"/>
                  </a:cubicBezTo>
                  <a:cubicBezTo>
                    <a:pt x="79" y="159"/>
                    <a:pt x="92" y="150"/>
                    <a:pt x="103" y="139"/>
                  </a:cubicBezTo>
                  <a:cubicBezTo>
                    <a:pt x="113" y="130"/>
                    <a:pt x="124" y="122"/>
                    <a:pt x="132" y="112"/>
                  </a:cubicBezTo>
                  <a:cubicBezTo>
                    <a:pt x="137" y="110"/>
                    <a:pt x="141" y="108"/>
                    <a:pt x="146" y="109"/>
                  </a:cubicBezTo>
                  <a:cubicBezTo>
                    <a:pt x="146" y="109"/>
                    <a:pt x="146" y="109"/>
                    <a:pt x="146" y="109"/>
                  </a:cubicBezTo>
                  <a:cubicBezTo>
                    <a:pt x="146" y="111"/>
                    <a:pt x="146" y="113"/>
                    <a:pt x="146" y="115"/>
                  </a:cubicBezTo>
                  <a:cubicBezTo>
                    <a:pt x="146" y="122"/>
                    <a:pt x="144" y="129"/>
                    <a:pt x="141" y="135"/>
                  </a:cubicBezTo>
                  <a:close/>
                  <a:moveTo>
                    <a:pt x="63" y="50"/>
                  </a:moveTo>
                  <a:cubicBezTo>
                    <a:pt x="63" y="50"/>
                    <a:pt x="63" y="50"/>
                    <a:pt x="63" y="50"/>
                  </a:cubicBezTo>
                  <a:cubicBezTo>
                    <a:pt x="65" y="50"/>
                    <a:pt x="66" y="50"/>
                    <a:pt x="66" y="48"/>
                  </a:cubicBezTo>
                  <a:cubicBezTo>
                    <a:pt x="69" y="34"/>
                    <a:pt x="66" y="20"/>
                    <a:pt x="66" y="6"/>
                  </a:cubicBezTo>
                  <a:cubicBezTo>
                    <a:pt x="74" y="7"/>
                    <a:pt x="81" y="6"/>
                    <a:pt x="89" y="6"/>
                  </a:cubicBezTo>
                  <a:cubicBezTo>
                    <a:pt x="92" y="20"/>
                    <a:pt x="90" y="34"/>
                    <a:pt x="90" y="48"/>
                  </a:cubicBezTo>
                  <a:cubicBezTo>
                    <a:pt x="90" y="48"/>
                    <a:pt x="90" y="49"/>
                    <a:pt x="90" y="49"/>
                  </a:cubicBezTo>
                  <a:cubicBezTo>
                    <a:pt x="91" y="50"/>
                    <a:pt x="92" y="50"/>
                    <a:pt x="93" y="50"/>
                  </a:cubicBezTo>
                  <a:cubicBezTo>
                    <a:pt x="124" y="49"/>
                    <a:pt x="144" y="75"/>
                    <a:pt x="146" y="104"/>
                  </a:cubicBezTo>
                  <a:cubicBezTo>
                    <a:pt x="142" y="103"/>
                    <a:pt x="139" y="103"/>
                    <a:pt x="135" y="105"/>
                  </a:cubicBezTo>
                  <a:cubicBezTo>
                    <a:pt x="125" y="110"/>
                    <a:pt x="120" y="109"/>
                    <a:pt x="111" y="103"/>
                  </a:cubicBezTo>
                  <a:cubicBezTo>
                    <a:pt x="99" y="95"/>
                    <a:pt x="84" y="98"/>
                    <a:pt x="71" y="102"/>
                  </a:cubicBezTo>
                  <a:cubicBezTo>
                    <a:pt x="62" y="105"/>
                    <a:pt x="55" y="105"/>
                    <a:pt x="46" y="101"/>
                  </a:cubicBezTo>
                  <a:cubicBezTo>
                    <a:pt x="41" y="99"/>
                    <a:pt x="35" y="98"/>
                    <a:pt x="30" y="98"/>
                  </a:cubicBezTo>
                  <a:cubicBezTo>
                    <a:pt x="22" y="97"/>
                    <a:pt x="13" y="97"/>
                    <a:pt x="6" y="101"/>
                  </a:cubicBezTo>
                  <a:cubicBezTo>
                    <a:pt x="11" y="74"/>
                    <a:pt x="35" y="48"/>
                    <a:pt x="63" y="50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Freeform 252"/>
            <p:cNvSpPr>
              <a:spLocks noEditPoints="1"/>
            </p:cNvSpPr>
            <p:nvPr/>
          </p:nvSpPr>
          <p:spPr bwMode="auto">
            <a:xfrm>
              <a:off x="8979146" y="1278959"/>
              <a:ext cx="347663" cy="520700"/>
            </a:xfrm>
            <a:custGeom>
              <a:avLst/>
              <a:gdLst>
                <a:gd name="T0" fmla="*/ 47 w 82"/>
                <a:gd name="T1" fmla="*/ 98 h 123"/>
                <a:gd name="T2" fmla="*/ 78 w 82"/>
                <a:gd name="T3" fmla="*/ 24 h 123"/>
                <a:gd name="T4" fmla="*/ 59 w 82"/>
                <a:gd name="T5" fmla="*/ 1 h 123"/>
                <a:gd name="T6" fmla="*/ 44 w 82"/>
                <a:gd name="T7" fmla="*/ 22 h 123"/>
                <a:gd name="T8" fmla="*/ 8 w 82"/>
                <a:gd name="T9" fmla="*/ 95 h 123"/>
                <a:gd name="T10" fmla="*/ 24 w 82"/>
                <a:gd name="T11" fmla="*/ 93 h 123"/>
                <a:gd name="T12" fmla="*/ 9 w 82"/>
                <a:gd name="T13" fmla="*/ 112 h 123"/>
                <a:gd name="T14" fmla="*/ 11 w 82"/>
                <a:gd name="T15" fmla="*/ 111 h 123"/>
                <a:gd name="T16" fmla="*/ 11 w 82"/>
                <a:gd name="T17" fmla="*/ 113 h 123"/>
                <a:gd name="T18" fmla="*/ 29 w 82"/>
                <a:gd name="T19" fmla="*/ 97 h 123"/>
                <a:gd name="T20" fmla="*/ 35 w 82"/>
                <a:gd name="T21" fmla="*/ 97 h 123"/>
                <a:gd name="T22" fmla="*/ 19 w 82"/>
                <a:gd name="T23" fmla="*/ 117 h 123"/>
                <a:gd name="T24" fmla="*/ 22 w 82"/>
                <a:gd name="T25" fmla="*/ 118 h 123"/>
                <a:gd name="T26" fmla="*/ 6 w 82"/>
                <a:gd name="T27" fmla="*/ 104 h 123"/>
                <a:gd name="T28" fmla="*/ 20 w 82"/>
                <a:gd name="T29" fmla="*/ 93 h 123"/>
                <a:gd name="T30" fmla="*/ 19 w 82"/>
                <a:gd name="T31" fmla="*/ 96 h 123"/>
                <a:gd name="T32" fmla="*/ 32 w 82"/>
                <a:gd name="T33" fmla="*/ 92 h 123"/>
                <a:gd name="T34" fmla="*/ 28 w 82"/>
                <a:gd name="T35" fmla="*/ 93 h 123"/>
                <a:gd name="T36" fmla="*/ 18 w 82"/>
                <a:gd name="T37" fmla="*/ 113 h 123"/>
                <a:gd name="T38" fmla="*/ 38 w 82"/>
                <a:gd name="T39" fmla="*/ 93 h 123"/>
                <a:gd name="T40" fmla="*/ 31 w 82"/>
                <a:gd name="T41" fmla="*/ 105 h 123"/>
                <a:gd name="T42" fmla="*/ 38 w 82"/>
                <a:gd name="T43" fmla="*/ 94 h 123"/>
                <a:gd name="T44" fmla="*/ 32 w 82"/>
                <a:gd name="T45" fmla="*/ 116 h 123"/>
                <a:gd name="T46" fmla="*/ 36 w 82"/>
                <a:gd name="T47" fmla="*/ 107 h 123"/>
                <a:gd name="T48" fmla="*/ 35 w 82"/>
                <a:gd name="T49" fmla="*/ 107 h 123"/>
                <a:gd name="T50" fmla="*/ 41 w 82"/>
                <a:gd name="T51" fmla="*/ 95 h 123"/>
                <a:gd name="T52" fmla="*/ 31 w 82"/>
                <a:gd name="T53" fmla="*/ 118 h 123"/>
                <a:gd name="T54" fmla="*/ 36 w 82"/>
                <a:gd name="T55" fmla="*/ 117 h 123"/>
                <a:gd name="T56" fmla="*/ 44 w 82"/>
                <a:gd name="T57" fmla="*/ 111 h 123"/>
                <a:gd name="T58" fmla="*/ 43 w 82"/>
                <a:gd name="T59" fmla="*/ 107 h 123"/>
                <a:gd name="T60" fmla="*/ 41 w 82"/>
                <a:gd name="T61" fmla="*/ 106 h 123"/>
                <a:gd name="T62" fmla="*/ 44 w 82"/>
                <a:gd name="T63" fmla="*/ 99 h 123"/>
                <a:gd name="T64" fmla="*/ 51 w 82"/>
                <a:gd name="T65" fmla="*/ 4 h 123"/>
                <a:gd name="T66" fmla="*/ 47 w 82"/>
                <a:gd name="T67" fmla="*/ 8 h 123"/>
                <a:gd name="T68" fmla="*/ 54 w 82"/>
                <a:gd name="T69" fmla="*/ 9 h 123"/>
                <a:gd name="T70" fmla="*/ 47 w 82"/>
                <a:gd name="T71" fmla="*/ 12 h 123"/>
                <a:gd name="T72" fmla="*/ 47 w 82"/>
                <a:gd name="T73" fmla="*/ 12 h 123"/>
                <a:gd name="T74" fmla="*/ 57 w 82"/>
                <a:gd name="T75" fmla="*/ 13 h 123"/>
                <a:gd name="T76" fmla="*/ 54 w 82"/>
                <a:gd name="T77" fmla="*/ 22 h 123"/>
                <a:gd name="T78" fmla="*/ 54 w 82"/>
                <a:gd name="T79" fmla="*/ 22 h 123"/>
                <a:gd name="T80" fmla="*/ 55 w 82"/>
                <a:gd name="T81" fmla="*/ 22 h 123"/>
                <a:gd name="T82" fmla="*/ 65 w 82"/>
                <a:gd name="T83" fmla="*/ 22 h 123"/>
                <a:gd name="T84" fmla="*/ 74 w 82"/>
                <a:gd name="T85" fmla="*/ 23 h 123"/>
                <a:gd name="T86" fmla="*/ 70 w 82"/>
                <a:gd name="T87" fmla="*/ 22 h 123"/>
                <a:gd name="T88" fmla="*/ 67 w 82"/>
                <a:gd name="T89" fmla="*/ 21 h 123"/>
                <a:gd name="T90" fmla="*/ 73 w 82"/>
                <a:gd name="T91" fmla="*/ 22 h 123"/>
                <a:gd name="T92" fmla="*/ 71 w 82"/>
                <a:gd name="T93" fmla="*/ 19 h 123"/>
                <a:gd name="T94" fmla="*/ 78 w 82"/>
                <a:gd name="T95" fmla="*/ 5 h 123"/>
                <a:gd name="T96" fmla="*/ 58 w 82"/>
                <a:gd name="T97" fmla="*/ 18 h 123"/>
                <a:gd name="T98" fmla="*/ 56 w 82"/>
                <a:gd name="T99" fmla="*/ 16 h 123"/>
                <a:gd name="T100" fmla="*/ 50 w 82"/>
                <a:gd name="T101" fmla="*/ 17 h 123"/>
                <a:gd name="T102" fmla="*/ 48 w 82"/>
                <a:gd name="T103" fmla="*/ 14 h 123"/>
                <a:gd name="T104" fmla="*/ 54 w 82"/>
                <a:gd name="T105" fmla="*/ 5 h 123"/>
                <a:gd name="T106" fmla="*/ 47 w 82"/>
                <a:gd name="T107" fmla="*/ 10 h 123"/>
                <a:gd name="T108" fmla="*/ 28 w 82"/>
                <a:gd name="T109" fmla="*/ 92 h 123"/>
                <a:gd name="T110" fmla="*/ 28 w 82"/>
                <a:gd name="T111" fmla="*/ 92 h 123"/>
                <a:gd name="T112" fmla="*/ 13 w 82"/>
                <a:gd name="T113" fmla="*/ 9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2" h="123">
                  <a:moveTo>
                    <a:pt x="10" y="118"/>
                  </a:moveTo>
                  <a:cubicBezTo>
                    <a:pt x="17" y="122"/>
                    <a:pt x="29" y="123"/>
                    <a:pt x="38" y="120"/>
                  </a:cubicBezTo>
                  <a:cubicBezTo>
                    <a:pt x="48" y="116"/>
                    <a:pt x="50" y="107"/>
                    <a:pt x="47" y="99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9" y="74"/>
                    <a:pt x="48" y="49"/>
                    <a:pt x="47" y="25"/>
                  </a:cubicBezTo>
                  <a:cubicBezTo>
                    <a:pt x="57" y="26"/>
                    <a:pt x="67" y="24"/>
                    <a:pt x="76" y="26"/>
                  </a:cubicBezTo>
                  <a:cubicBezTo>
                    <a:pt x="78" y="26"/>
                    <a:pt x="78" y="25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17"/>
                    <a:pt x="82" y="10"/>
                    <a:pt x="82" y="3"/>
                  </a:cubicBezTo>
                  <a:cubicBezTo>
                    <a:pt x="82" y="2"/>
                    <a:pt x="81" y="2"/>
                    <a:pt x="80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2" y="2"/>
                    <a:pt x="65" y="2"/>
                    <a:pt x="59" y="1"/>
                  </a:cubicBezTo>
                  <a:cubicBezTo>
                    <a:pt x="54" y="1"/>
                    <a:pt x="48" y="0"/>
                    <a:pt x="44" y="3"/>
                  </a:cubicBezTo>
                  <a:cubicBezTo>
                    <a:pt x="43" y="3"/>
                    <a:pt x="43" y="4"/>
                    <a:pt x="43" y="4"/>
                  </a:cubicBezTo>
                  <a:cubicBezTo>
                    <a:pt x="43" y="4"/>
                    <a:pt x="43" y="4"/>
                    <a:pt x="43" y="5"/>
                  </a:cubicBezTo>
                  <a:cubicBezTo>
                    <a:pt x="43" y="10"/>
                    <a:pt x="43" y="16"/>
                    <a:pt x="44" y="22"/>
                  </a:cubicBezTo>
                  <a:cubicBezTo>
                    <a:pt x="43" y="23"/>
                    <a:pt x="43" y="24"/>
                    <a:pt x="44" y="24"/>
                  </a:cubicBezTo>
                  <a:cubicBezTo>
                    <a:pt x="44" y="47"/>
                    <a:pt x="45" y="70"/>
                    <a:pt x="44" y="93"/>
                  </a:cubicBezTo>
                  <a:cubicBezTo>
                    <a:pt x="44" y="92"/>
                    <a:pt x="43" y="92"/>
                    <a:pt x="43" y="92"/>
                  </a:cubicBezTo>
                  <a:cubicBezTo>
                    <a:pt x="31" y="87"/>
                    <a:pt x="17" y="87"/>
                    <a:pt x="8" y="95"/>
                  </a:cubicBezTo>
                  <a:cubicBezTo>
                    <a:pt x="0" y="102"/>
                    <a:pt x="1" y="112"/>
                    <a:pt x="10" y="118"/>
                  </a:cubicBezTo>
                  <a:close/>
                  <a:moveTo>
                    <a:pt x="6" y="109"/>
                  </a:moveTo>
                  <a:cubicBezTo>
                    <a:pt x="12" y="104"/>
                    <a:pt x="17" y="98"/>
                    <a:pt x="23" y="93"/>
                  </a:cubicBezTo>
                  <a:cubicBezTo>
                    <a:pt x="23" y="93"/>
                    <a:pt x="24" y="93"/>
                    <a:pt x="24" y="93"/>
                  </a:cubicBezTo>
                  <a:cubicBezTo>
                    <a:pt x="24" y="93"/>
                    <a:pt x="23" y="93"/>
                    <a:pt x="23" y="94"/>
                  </a:cubicBezTo>
                  <a:cubicBezTo>
                    <a:pt x="22" y="95"/>
                    <a:pt x="21" y="96"/>
                    <a:pt x="20" y="98"/>
                  </a:cubicBezTo>
                  <a:cubicBezTo>
                    <a:pt x="18" y="101"/>
                    <a:pt x="16" y="104"/>
                    <a:pt x="13" y="107"/>
                  </a:cubicBezTo>
                  <a:cubicBezTo>
                    <a:pt x="12" y="108"/>
                    <a:pt x="10" y="110"/>
                    <a:pt x="9" y="112"/>
                  </a:cubicBezTo>
                  <a:cubicBezTo>
                    <a:pt x="9" y="112"/>
                    <a:pt x="9" y="113"/>
                    <a:pt x="9" y="112"/>
                  </a:cubicBezTo>
                  <a:cubicBezTo>
                    <a:pt x="10" y="112"/>
                    <a:pt x="10" y="111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2" y="110"/>
                    <a:pt x="13" y="109"/>
                    <a:pt x="14" y="107"/>
                  </a:cubicBezTo>
                  <a:cubicBezTo>
                    <a:pt x="15" y="106"/>
                    <a:pt x="16" y="105"/>
                    <a:pt x="17" y="103"/>
                  </a:cubicBezTo>
                  <a:cubicBezTo>
                    <a:pt x="20" y="100"/>
                    <a:pt x="24" y="97"/>
                    <a:pt x="27" y="94"/>
                  </a:cubicBezTo>
                  <a:cubicBezTo>
                    <a:pt x="21" y="100"/>
                    <a:pt x="15" y="106"/>
                    <a:pt x="11" y="113"/>
                  </a:cubicBezTo>
                  <a:cubicBezTo>
                    <a:pt x="11" y="114"/>
                    <a:pt x="11" y="114"/>
                    <a:pt x="12" y="114"/>
                  </a:cubicBezTo>
                  <a:cubicBezTo>
                    <a:pt x="19" y="109"/>
                    <a:pt x="24" y="101"/>
                    <a:pt x="30" y="95"/>
                  </a:cubicBezTo>
                  <a:cubicBezTo>
                    <a:pt x="30" y="95"/>
                    <a:pt x="31" y="95"/>
                    <a:pt x="31" y="95"/>
                  </a:cubicBezTo>
                  <a:cubicBezTo>
                    <a:pt x="30" y="95"/>
                    <a:pt x="30" y="96"/>
                    <a:pt x="29" y="97"/>
                  </a:cubicBezTo>
                  <a:cubicBezTo>
                    <a:pt x="28" y="99"/>
                    <a:pt x="26" y="101"/>
                    <a:pt x="24" y="103"/>
                  </a:cubicBezTo>
                  <a:cubicBezTo>
                    <a:pt x="21" y="107"/>
                    <a:pt x="18" y="111"/>
                    <a:pt x="15" y="115"/>
                  </a:cubicBezTo>
                  <a:cubicBezTo>
                    <a:pt x="15" y="115"/>
                    <a:pt x="15" y="116"/>
                    <a:pt x="16" y="116"/>
                  </a:cubicBezTo>
                  <a:cubicBezTo>
                    <a:pt x="24" y="111"/>
                    <a:pt x="28" y="103"/>
                    <a:pt x="35" y="97"/>
                  </a:cubicBezTo>
                  <a:cubicBezTo>
                    <a:pt x="36" y="95"/>
                    <a:pt x="38" y="93"/>
                    <a:pt x="36" y="97"/>
                  </a:cubicBezTo>
                  <a:cubicBezTo>
                    <a:pt x="34" y="99"/>
                    <a:pt x="32" y="102"/>
                    <a:pt x="30" y="105"/>
                  </a:cubicBezTo>
                  <a:cubicBezTo>
                    <a:pt x="27" y="109"/>
                    <a:pt x="22" y="112"/>
                    <a:pt x="18" y="117"/>
                  </a:cubicBezTo>
                  <a:cubicBezTo>
                    <a:pt x="18" y="117"/>
                    <a:pt x="18" y="118"/>
                    <a:pt x="19" y="117"/>
                  </a:cubicBezTo>
                  <a:cubicBezTo>
                    <a:pt x="27" y="112"/>
                    <a:pt x="32" y="105"/>
                    <a:pt x="38" y="98"/>
                  </a:cubicBezTo>
                  <a:cubicBezTo>
                    <a:pt x="41" y="95"/>
                    <a:pt x="38" y="98"/>
                    <a:pt x="38" y="99"/>
                  </a:cubicBezTo>
                  <a:cubicBezTo>
                    <a:pt x="36" y="102"/>
                    <a:pt x="33" y="105"/>
                    <a:pt x="31" y="107"/>
                  </a:cubicBezTo>
                  <a:cubicBezTo>
                    <a:pt x="28" y="111"/>
                    <a:pt x="25" y="114"/>
                    <a:pt x="22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8" y="118"/>
                    <a:pt x="15" y="116"/>
                    <a:pt x="11" y="115"/>
                  </a:cubicBezTo>
                  <a:cubicBezTo>
                    <a:pt x="9" y="113"/>
                    <a:pt x="7" y="111"/>
                    <a:pt x="6" y="109"/>
                  </a:cubicBezTo>
                  <a:close/>
                  <a:moveTo>
                    <a:pt x="6" y="104"/>
                  </a:moveTo>
                  <a:cubicBezTo>
                    <a:pt x="8" y="102"/>
                    <a:pt x="10" y="101"/>
                    <a:pt x="11" y="99"/>
                  </a:cubicBezTo>
                  <a:cubicBezTo>
                    <a:pt x="13" y="97"/>
                    <a:pt x="15" y="96"/>
                    <a:pt x="17" y="94"/>
                  </a:cubicBezTo>
                  <a:cubicBezTo>
                    <a:pt x="17" y="94"/>
                    <a:pt x="19" y="93"/>
                    <a:pt x="20" y="93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16" y="98"/>
                    <a:pt x="11" y="103"/>
                    <a:pt x="6" y="108"/>
                  </a:cubicBezTo>
                  <a:cubicBezTo>
                    <a:pt x="6" y="107"/>
                    <a:pt x="6" y="105"/>
                    <a:pt x="6" y="104"/>
                  </a:cubicBezTo>
                  <a:close/>
                  <a:moveTo>
                    <a:pt x="23" y="92"/>
                  </a:moveTo>
                  <a:cubicBezTo>
                    <a:pt x="22" y="93"/>
                    <a:pt x="20" y="95"/>
                    <a:pt x="19" y="96"/>
                  </a:cubicBezTo>
                  <a:cubicBezTo>
                    <a:pt x="19" y="95"/>
                    <a:pt x="20" y="94"/>
                    <a:pt x="21" y="92"/>
                  </a:cubicBezTo>
                  <a:cubicBezTo>
                    <a:pt x="22" y="92"/>
                    <a:pt x="23" y="92"/>
                    <a:pt x="23" y="92"/>
                  </a:cubicBezTo>
                  <a:close/>
                  <a:moveTo>
                    <a:pt x="28" y="92"/>
                  </a:moveTo>
                  <a:cubicBezTo>
                    <a:pt x="30" y="92"/>
                    <a:pt x="31" y="92"/>
                    <a:pt x="32" y="92"/>
                  </a:cubicBezTo>
                  <a:cubicBezTo>
                    <a:pt x="26" y="97"/>
                    <a:pt x="22" y="103"/>
                    <a:pt x="16" y="109"/>
                  </a:cubicBezTo>
                  <a:cubicBezTo>
                    <a:pt x="16" y="109"/>
                    <a:pt x="11" y="114"/>
                    <a:pt x="13" y="111"/>
                  </a:cubicBezTo>
                  <a:cubicBezTo>
                    <a:pt x="15" y="108"/>
                    <a:pt x="17" y="106"/>
                    <a:pt x="19" y="104"/>
                  </a:cubicBezTo>
                  <a:cubicBezTo>
                    <a:pt x="22" y="100"/>
                    <a:pt x="25" y="96"/>
                    <a:pt x="28" y="93"/>
                  </a:cubicBezTo>
                  <a:cubicBezTo>
                    <a:pt x="29" y="92"/>
                    <a:pt x="28" y="92"/>
                    <a:pt x="28" y="92"/>
                  </a:cubicBezTo>
                  <a:close/>
                  <a:moveTo>
                    <a:pt x="38" y="93"/>
                  </a:moveTo>
                  <a:cubicBezTo>
                    <a:pt x="31" y="98"/>
                    <a:pt x="27" y="105"/>
                    <a:pt x="21" y="110"/>
                  </a:cubicBezTo>
                  <a:cubicBezTo>
                    <a:pt x="20" y="112"/>
                    <a:pt x="19" y="112"/>
                    <a:pt x="18" y="113"/>
                  </a:cubicBezTo>
                  <a:cubicBezTo>
                    <a:pt x="16" y="114"/>
                    <a:pt x="16" y="114"/>
                    <a:pt x="17" y="114"/>
                  </a:cubicBezTo>
                  <a:cubicBezTo>
                    <a:pt x="19" y="111"/>
                    <a:pt x="21" y="108"/>
                    <a:pt x="23" y="105"/>
                  </a:cubicBezTo>
                  <a:cubicBezTo>
                    <a:pt x="27" y="101"/>
                    <a:pt x="30" y="97"/>
                    <a:pt x="34" y="93"/>
                  </a:cubicBezTo>
                  <a:cubicBezTo>
                    <a:pt x="35" y="93"/>
                    <a:pt x="36" y="93"/>
                    <a:pt x="38" y="93"/>
                  </a:cubicBezTo>
                  <a:close/>
                  <a:moveTo>
                    <a:pt x="40" y="94"/>
                  </a:moveTo>
                  <a:cubicBezTo>
                    <a:pt x="40" y="94"/>
                    <a:pt x="40" y="95"/>
                    <a:pt x="40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7" y="98"/>
                    <a:pt x="34" y="102"/>
                    <a:pt x="31" y="105"/>
                  </a:cubicBezTo>
                  <a:cubicBezTo>
                    <a:pt x="30" y="107"/>
                    <a:pt x="28" y="109"/>
                    <a:pt x="26" y="110"/>
                  </a:cubicBezTo>
                  <a:cubicBezTo>
                    <a:pt x="25" y="112"/>
                    <a:pt x="22" y="114"/>
                    <a:pt x="20" y="116"/>
                  </a:cubicBezTo>
                  <a:cubicBezTo>
                    <a:pt x="23" y="112"/>
                    <a:pt x="27" y="110"/>
                    <a:pt x="30" y="107"/>
                  </a:cubicBezTo>
                  <a:cubicBezTo>
                    <a:pt x="33" y="103"/>
                    <a:pt x="36" y="98"/>
                    <a:pt x="38" y="94"/>
                  </a:cubicBezTo>
                  <a:cubicBezTo>
                    <a:pt x="39" y="94"/>
                    <a:pt x="39" y="94"/>
                    <a:pt x="40" y="94"/>
                  </a:cubicBezTo>
                  <a:close/>
                  <a:moveTo>
                    <a:pt x="31" y="118"/>
                  </a:moveTo>
                  <a:cubicBezTo>
                    <a:pt x="30" y="118"/>
                    <a:pt x="30" y="118"/>
                    <a:pt x="29" y="119"/>
                  </a:cubicBezTo>
                  <a:cubicBezTo>
                    <a:pt x="30" y="118"/>
                    <a:pt x="31" y="117"/>
                    <a:pt x="32" y="116"/>
                  </a:cubicBezTo>
                  <a:cubicBezTo>
                    <a:pt x="31" y="117"/>
                    <a:pt x="31" y="117"/>
                    <a:pt x="31" y="118"/>
                  </a:cubicBezTo>
                  <a:cubicBezTo>
                    <a:pt x="30" y="118"/>
                    <a:pt x="31" y="118"/>
                    <a:pt x="31" y="118"/>
                  </a:cubicBezTo>
                  <a:close/>
                  <a:moveTo>
                    <a:pt x="23" y="118"/>
                  </a:moveTo>
                  <a:cubicBezTo>
                    <a:pt x="27" y="115"/>
                    <a:pt x="32" y="111"/>
                    <a:pt x="36" y="107"/>
                  </a:cubicBezTo>
                  <a:cubicBezTo>
                    <a:pt x="35" y="108"/>
                    <a:pt x="35" y="108"/>
                    <a:pt x="34" y="109"/>
                  </a:cubicBezTo>
                  <a:cubicBezTo>
                    <a:pt x="32" y="112"/>
                    <a:pt x="29" y="115"/>
                    <a:pt x="27" y="119"/>
                  </a:cubicBezTo>
                  <a:cubicBezTo>
                    <a:pt x="26" y="119"/>
                    <a:pt x="24" y="119"/>
                    <a:pt x="23" y="118"/>
                  </a:cubicBezTo>
                  <a:close/>
                  <a:moveTo>
                    <a:pt x="35" y="107"/>
                  </a:moveTo>
                  <a:cubicBezTo>
                    <a:pt x="33" y="109"/>
                    <a:pt x="31" y="111"/>
                    <a:pt x="29" y="112"/>
                  </a:cubicBezTo>
                  <a:cubicBezTo>
                    <a:pt x="29" y="113"/>
                    <a:pt x="22" y="119"/>
                    <a:pt x="25" y="116"/>
                  </a:cubicBezTo>
                  <a:cubicBezTo>
                    <a:pt x="30" y="109"/>
                    <a:pt x="37" y="103"/>
                    <a:pt x="41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2" y="96"/>
                    <a:pt x="42" y="97"/>
                    <a:pt x="43" y="99"/>
                  </a:cubicBezTo>
                  <a:cubicBezTo>
                    <a:pt x="40" y="101"/>
                    <a:pt x="37" y="104"/>
                    <a:pt x="35" y="107"/>
                  </a:cubicBezTo>
                  <a:close/>
                  <a:moveTo>
                    <a:pt x="33" y="118"/>
                  </a:moveTo>
                  <a:cubicBezTo>
                    <a:pt x="33" y="118"/>
                    <a:pt x="32" y="118"/>
                    <a:pt x="31" y="118"/>
                  </a:cubicBezTo>
                  <a:cubicBezTo>
                    <a:pt x="34" y="116"/>
                    <a:pt x="37" y="113"/>
                    <a:pt x="39" y="111"/>
                  </a:cubicBezTo>
                  <a:cubicBezTo>
                    <a:pt x="40" y="110"/>
                    <a:pt x="45" y="106"/>
                    <a:pt x="40" y="111"/>
                  </a:cubicBezTo>
                  <a:cubicBezTo>
                    <a:pt x="39" y="113"/>
                    <a:pt x="37" y="114"/>
                    <a:pt x="36" y="116"/>
                  </a:cubicBezTo>
                  <a:cubicBezTo>
                    <a:pt x="35" y="116"/>
                    <a:pt x="36" y="117"/>
                    <a:pt x="36" y="117"/>
                  </a:cubicBezTo>
                  <a:cubicBezTo>
                    <a:pt x="38" y="115"/>
                    <a:pt x="41" y="113"/>
                    <a:pt x="43" y="112"/>
                  </a:cubicBezTo>
                  <a:cubicBezTo>
                    <a:pt x="41" y="115"/>
                    <a:pt x="37" y="117"/>
                    <a:pt x="33" y="118"/>
                  </a:cubicBezTo>
                  <a:close/>
                  <a:moveTo>
                    <a:pt x="45" y="108"/>
                  </a:moveTo>
                  <a:cubicBezTo>
                    <a:pt x="45" y="109"/>
                    <a:pt x="44" y="110"/>
                    <a:pt x="44" y="111"/>
                  </a:cubicBezTo>
                  <a:cubicBezTo>
                    <a:pt x="44" y="111"/>
                    <a:pt x="43" y="111"/>
                    <a:pt x="43" y="111"/>
                  </a:cubicBezTo>
                  <a:cubicBezTo>
                    <a:pt x="42" y="112"/>
                    <a:pt x="40" y="113"/>
                    <a:pt x="39" y="114"/>
                  </a:cubicBezTo>
                  <a:cubicBezTo>
                    <a:pt x="41" y="112"/>
                    <a:pt x="42" y="110"/>
                    <a:pt x="44" y="108"/>
                  </a:cubicBezTo>
                  <a:cubicBezTo>
                    <a:pt x="44" y="107"/>
                    <a:pt x="43" y="107"/>
                    <a:pt x="43" y="107"/>
                  </a:cubicBezTo>
                  <a:cubicBezTo>
                    <a:pt x="39" y="110"/>
                    <a:pt x="36" y="113"/>
                    <a:pt x="32" y="117"/>
                  </a:cubicBezTo>
                  <a:cubicBezTo>
                    <a:pt x="35" y="114"/>
                    <a:pt x="39" y="109"/>
                    <a:pt x="42" y="105"/>
                  </a:cubicBezTo>
                  <a:cubicBezTo>
                    <a:pt x="43" y="105"/>
                    <a:pt x="42" y="104"/>
                    <a:pt x="42" y="105"/>
                  </a:cubicBezTo>
                  <a:cubicBezTo>
                    <a:pt x="41" y="105"/>
                    <a:pt x="41" y="106"/>
                    <a:pt x="41" y="106"/>
                  </a:cubicBezTo>
                  <a:cubicBezTo>
                    <a:pt x="40" y="106"/>
                    <a:pt x="40" y="106"/>
                    <a:pt x="40" y="107"/>
                  </a:cubicBezTo>
                  <a:cubicBezTo>
                    <a:pt x="36" y="111"/>
                    <a:pt x="30" y="115"/>
                    <a:pt x="28" y="119"/>
                  </a:cubicBezTo>
                  <a:cubicBezTo>
                    <a:pt x="28" y="119"/>
                    <a:pt x="28" y="119"/>
                    <a:pt x="28" y="119"/>
                  </a:cubicBezTo>
                  <a:cubicBezTo>
                    <a:pt x="33" y="112"/>
                    <a:pt x="38" y="105"/>
                    <a:pt x="44" y="99"/>
                  </a:cubicBezTo>
                  <a:cubicBezTo>
                    <a:pt x="45" y="102"/>
                    <a:pt x="46" y="105"/>
                    <a:pt x="45" y="108"/>
                  </a:cubicBezTo>
                  <a:close/>
                  <a:moveTo>
                    <a:pt x="47" y="6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8" y="4"/>
                    <a:pt x="49" y="4"/>
                    <a:pt x="51" y="4"/>
                  </a:cubicBezTo>
                  <a:cubicBezTo>
                    <a:pt x="49" y="5"/>
                    <a:pt x="48" y="5"/>
                    <a:pt x="47" y="6"/>
                  </a:cubicBezTo>
                  <a:close/>
                  <a:moveTo>
                    <a:pt x="47" y="7"/>
                  </a:moveTo>
                  <a:cubicBezTo>
                    <a:pt x="47" y="6"/>
                    <a:pt x="48" y="6"/>
                    <a:pt x="48" y="6"/>
                  </a:cubicBezTo>
                  <a:cubicBezTo>
                    <a:pt x="48" y="7"/>
                    <a:pt x="47" y="8"/>
                    <a:pt x="47" y="8"/>
                  </a:cubicBezTo>
                  <a:cubicBezTo>
                    <a:pt x="47" y="8"/>
                    <a:pt x="47" y="7"/>
                    <a:pt x="47" y="7"/>
                  </a:cubicBezTo>
                  <a:close/>
                  <a:moveTo>
                    <a:pt x="47" y="16"/>
                  </a:moveTo>
                  <a:cubicBezTo>
                    <a:pt x="48" y="15"/>
                    <a:pt x="50" y="13"/>
                    <a:pt x="51" y="12"/>
                  </a:cubicBezTo>
                  <a:cubicBezTo>
                    <a:pt x="52" y="11"/>
                    <a:pt x="53" y="10"/>
                    <a:pt x="54" y="9"/>
                  </a:cubicBezTo>
                  <a:cubicBezTo>
                    <a:pt x="54" y="8"/>
                    <a:pt x="59" y="4"/>
                    <a:pt x="56" y="8"/>
                  </a:cubicBezTo>
                  <a:cubicBezTo>
                    <a:pt x="53" y="12"/>
                    <a:pt x="50" y="15"/>
                    <a:pt x="47" y="19"/>
                  </a:cubicBezTo>
                  <a:cubicBezTo>
                    <a:pt x="47" y="18"/>
                    <a:pt x="47" y="17"/>
                    <a:pt x="47" y="16"/>
                  </a:cubicBezTo>
                  <a:close/>
                  <a:moveTo>
                    <a:pt x="47" y="12"/>
                  </a:moveTo>
                  <a:cubicBezTo>
                    <a:pt x="47" y="11"/>
                    <a:pt x="48" y="10"/>
                    <a:pt x="49" y="10"/>
                  </a:cubicBezTo>
                  <a:cubicBezTo>
                    <a:pt x="49" y="10"/>
                    <a:pt x="50" y="9"/>
                    <a:pt x="50" y="8"/>
                  </a:cubicBezTo>
                  <a:cubicBezTo>
                    <a:pt x="49" y="10"/>
                    <a:pt x="48" y="12"/>
                    <a:pt x="47" y="13"/>
                  </a:cubicBezTo>
                  <a:cubicBezTo>
                    <a:pt x="47" y="13"/>
                    <a:pt x="47" y="12"/>
                    <a:pt x="47" y="12"/>
                  </a:cubicBezTo>
                  <a:close/>
                  <a:moveTo>
                    <a:pt x="47" y="21"/>
                  </a:moveTo>
                  <a:cubicBezTo>
                    <a:pt x="51" y="18"/>
                    <a:pt x="55" y="14"/>
                    <a:pt x="59" y="10"/>
                  </a:cubicBezTo>
                  <a:cubicBezTo>
                    <a:pt x="59" y="9"/>
                    <a:pt x="64" y="5"/>
                    <a:pt x="62" y="7"/>
                  </a:cubicBezTo>
                  <a:cubicBezTo>
                    <a:pt x="61" y="9"/>
                    <a:pt x="59" y="11"/>
                    <a:pt x="57" y="13"/>
                  </a:cubicBezTo>
                  <a:cubicBezTo>
                    <a:pt x="55" y="16"/>
                    <a:pt x="52" y="19"/>
                    <a:pt x="50" y="22"/>
                  </a:cubicBezTo>
                  <a:cubicBezTo>
                    <a:pt x="49" y="22"/>
                    <a:pt x="48" y="22"/>
                    <a:pt x="47" y="22"/>
                  </a:cubicBezTo>
                  <a:cubicBezTo>
                    <a:pt x="47" y="21"/>
                    <a:pt x="47" y="21"/>
                    <a:pt x="47" y="21"/>
                  </a:cubicBezTo>
                  <a:close/>
                  <a:moveTo>
                    <a:pt x="54" y="22"/>
                  </a:moveTo>
                  <a:cubicBezTo>
                    <a:pt x="53" y="22"/>
                    <a:pt x="52" y="22"/>
                    <a:pt x="51" y="22"/>
                  </a:cubicBezTo>
                  <a:cubicBezTo>
                    <a:pt x="55" y="18"/>
                    <a:pt x="60" y="14"/>
                    <a:pt x="64" y="10"/>
                  </a:cubicBezTo>
                  <a:cubicBezTo>
                    <a:pt x="63" y="11"/>
                    <a:pt x="62" y="13"/>
                    <a:pt x="61" y="14"/>
                  </a:cubicBezTo>
                  <a:cubicBezTo>
                    <a:pt x="59" y="17"/>
                    <a:pt x="56" y="19"/>
                    <a:pt x="54" y="22"/>
                  </a:cubicBezTo>
                  <a:close/>
                  <a:moveTo>
                    <a:pt x="55" y="22"/>
                  </a:moveTo>
                  <a:cubicBezTo>
                    <a:pt x="61" y="17"/>
                    <a:pt x="65" y="12"/>
                    <a:pt x="71" y="7"/>
                  </a:cubicBezTo>
                  <a:cubicBezTo>
                    <a:pt x="67" y="11"/>
                    <a:pt x="64" y="18"/>
                    <a:pt x="60" y="22"/>
                  </a:cubicBezTo>
                  <a:cubicBezTo>
                    <a:pt x="58" y="22"/>
                    <a:pt x="57" y="22"/>
                    <a:pt x="55" y="22"/>
                  </a:cubicBezTo>
                  <a:close/>
                  <a:moveTo>
                    <a:pt x="61" y="22"/>
                  </a:moveTo>
                  <a:cubicBezTo>
                    <a:pt x="66" y="18"/>
                    <a:pt x="69" y="14"/>
                    <a:pt x="74" y="10"/>
                  </a:cubicBezTo>
                  <a:cubicBezTo>
                    <a:pt x="73" y="11"/>
                    <a:pt x="72" y="12"/>
                    <a:pt x="72" y="12"/>
                  </a:cubicBezTo>
                  <a:cubicBezTo>
                    <a:pt x="69" y="15"/>
                    <a:pt x="67" y="19"/>
                    <a:pt x="65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4" y="22"/>
                    <a:pt x="63" y="22"/>
                    <a:pt x="61" y="22"/>
                  </a:cubicBezTo>
                  <a:close/>
                  <a:moveTo>
                    <a:pt x="75" y="23"/>
                  </a:moveTo>
                  <a:cubicBezTo>
                    <a:pt x="75" y="23"/>
                    <a:pt x="75" y="23"/>
                    <a:pt x="74" y="23"/>
                  </a:cubicBezTo>
                  <a:cubicBezTo>
                    <a:pt x="74" y="22"/>
                    <a:pt x="75" y="22"/>
                    <a:pt x="75" y="21"/>
                  </a:cubicBezTo>
                  <a:cubicBezTo>
                    <a:pt x="75" y="21"/>
                    <a:pt x="75" y="21"/>
                    <a:pt x="74" y="21"/>
                  </a:cubicBezTo>
                  <a:cubicBezTo>
                    <a:pt x="73" y="21"/>
                    <a:pt x="72" y="22"/>
                    <a:pt x="71" y="22"/>
                  </a:cubicBezTo>
                  <a:cubicBezTo>
                    <a:pt x="71" y="22"/>
                    <a:pt x="71" y="22"/>
                    <a:pt x="70" y="22"/>
                  </a:cubicBezTo>
                  <a:cubicBezTo>
                    <a:pt x="70" y="22"/>
                    <a:pt x="71" y="22"/>
                    <a:pt x="71" y="21"/>
                  </a:cubicBezTo>
                  <a:cubicBezTo>
                    <a:pt x="73" y="18"/>
                    <a:pt x="75" y="16"/>
                    <a:pt x="77" y="13"/>
                  </a:cubicBezTo>
                  <a:cubicBezTo>
                    <a:pt x="77" y="13"/>
                    <a:pt x="77" y="12"/>
                    <a:pt x="76" y="12"/>
                  </a:cubicBezTo>
                  <a:cubicBezTo>
                    <a:pt x="74" y="15"/>
                    <a:pt x="69" y="18"/>
                    <a:pt x="67" y="21"/>
                  </a:cubicBezTo>
                  <a:cubicBezTo>
                    <a:pt x="70" y="15"/>
                    <a:pt x="74" y="11"/>
                    <a:pt x="78" y="6"/>
                  </a:cubicBezTo>
                  <a:cubicBezTo>
                    <a:pt x="78" y="12"/>
                    <a:pt x="76" y="17"/>
                    <a:pt x="75" y="23"/>
                  </a:cubicBezTo>
                  <a:close/>
                  <a:moveTo>
                    <a:pt x="72" y="22"/>
                  </a:moveTo>
                  <a:cubicBezTo>
                    <a:pt x="73" y="22"/>
                    <a:pt x="74" y="21"/>
                    <a:pt x="73" y="22"/>
                  </a:cubicBezTo>
                  <a:cubicBezTo>
                    <a:pt x="73" y="22"/>
                    <a:pt x="72" y="22"/>
                    <a:pt x="72" y="22"/>
                  </a:cubicBezTo>
                  <a:close/>
                  <a:moveTo>
                    <a:pt x="66" y="22"/>
                  </a:moveTo>
                  <a:cubicBezTo>
                    <a:pt x="69" y="20"/>
                    <a:pt x="71" y="18"/>
                    <a:pt x="74" y="15"/>
                  </a:cubicBezTo>
                  <a:cubicBezTo>
                    <a:pt x="78" y="12"/>
                    <a:pt x="72" y="18"/>
                    <a:pt x="71" y="19"/>
                  </a:cubicBezTo>
                  <a:cubicBezTo>
                    <a:pt x="71" y="20"/>
                    <a:pt x="70" y="21"/>
                    <a:pt x="69" y="22"/>
                  </a:cubicBezTo>
                  <a:cubicBezTo>
                    <a:pt x="68" y="22"/>
                    <a:pt x="67" y="22"/>
                    <a:pt x="66" y="22"/>
                  </a:cubicBezTo>
                  <a:close/>
                  <a:moveTo>
                    <a:pt x="60" y="5"/>
                  </a:moveTo>
                  <a:cubicBezTo>
                    <a:pt x="66" y="5"/>
                    <a:pt x="72" y="5"/>
                    <a:pt x="78" y="5"/>
                  </a:cubicBezTo>
                  <a:cubicBezTo>
                    <a:pt x="73" y="9"/>
                    <a:pt x="69" y="13"/>
                    <a:pt x="65" y="17"/>
                  </a:cubicBezTo>
                  <a:cubicBezTo>
                    <a:pt x="68" y="14"/>
                    <a:pt x="70" y="10"/>
                    <a:pt x="73" y="6"/>
                  </a:cubicBezTo>
                  <a:cubicBezTo>
                    <a:pt x="73" y="6"/>
                    <a:pt x="72" y="5"/>
                    <a:pt x="72" y="6"/>
                  </a:cubicBezTo>
                  <a:cubicBezTo>
                    <a:pt x="67" y="9"/>
                    <a:pt x="63" y="14"/>
                    <a:pt x="58" y="18"/>
                  </a:cubicBezTo>
                  <a:cubicBezTo>
                    <a:pt x="59" y="17"/>
                    <a:pt x="60" y="16"/>
                    <a:pt x="61" y="15"/>
                  </a:cubicBezTo>
                  <a:cubicBezTo>
                    <a:pt x="64" y="12"/>
                    <a:pt x="66" y="9"/>
                    <a:pt x="69" y="6"/>
                  </a:cubicBezTo>
                  <a:cubicBezTo>
                    <a:pt x="69" y="6"/>
                    <a:pt x="68" y="5"/>
                    <a:pt x="68" y="6"/>
                  </a:cubicBezTo>
                  <a:cubicBezTo>
                    <a:pt x="64" y="9"/>
                    <a:pt x="60" y="12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9" y="12"/>
                    <a:pt x="62" y="9"/>
                    <a:pt x="64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8" y="8"/>
                    <a:pt x="55" y="13"/>
                    <a:pt x="50" y="17"/>
                  </a:cubicBezTo>
                  <a:cubicBezTo>
                    <a:pt x="44" y="23"/>
                    <a:pt x="52" y="14"/>
                    <a:pt x="53" y="12"/>
                  </a:cubicBezTo>
                  <a:cubicBezTo>
                    <a:pt x="55" y="10"/>
                    <a:pt x="57" y="8"/>
                    <a:pt x="59" y="5"/>
                  </a:cubicBezTo>
                  <a:cubicBezTo>
                    <a:pt x="59" y="5"/>
                    <a:pt x="59" y="4"/>
                    <a:pt x="59" y="5"/>
                  </a:cubicBezTo>
                  <a:cubicBezTo>
                    <a:pt x="55" y="7"/>
                    <a:pt x="51" y="10"/>
                    <a:pt x="48" y="14"/>
                  </a:cubicBezTo>
                  <a:cubicBezTo>
                    <a:pt x="47" y="14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4"/>
                    <a:pt x="47" y="14"/>
                    <a:pt x="48" y="13"/>
                  </a:cubicBezTo>
                  <a:cubicBezTo>
                    <a:pt x="49" y="10"/>
                    <a:pt x="52" y="8"/>
                    <a:pt x="54" y="5"/>
                  </a:cubicBezTo>
                  <a:cubicBezTo>
                    <a:pt x="54" y="5"/>
                    <a:pt x="54" y="4"/>
                    <a:pt x="54" y="5"/>
                  </a:cubicBezTo>
                  <a:cubicBezTo>
                    <a:pt x="52" y="6"/>
                    <a:pt x="50" y="7"/>
                    <a:pt x="48" y="9"/>
                  </a:cubicBezTo>
                  <a:cubicBezTo>
                    <a:pt x="48" y="9"/>
                    <a:pt x="47" y="10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8" y="8"/>
                    <a:pt x="49" y="6"/>
                    <a:pt x="51" y="5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4" y="4"/>
                    <a:pt x="57" y="4"/>
                    <a:pt x="60" y="5"/>
                  </a:cubicBezTo>
                  <a:close/>
                  <a:moveTo>
                    <a:pt x="28" y="92"/>
                  </a:moveTo>
                  <a:cubicBezTo>
                    <a:pt x="28" y="92"/>
                    <a:pt x="28" y="92"/>
                    <a:pt x="28" y="92"/>
                  </a:cubicBezTo>
                  <a:cubicBezTo>
                    <a:pt x="25" y="94"/>
                    <a:pt x="22" y="97"/>
                    <a:pt x="20" y="99"/>
                  </a:cubicBezTo>
                  <a:cubicBezTo>
                    <a:pt x="21" y="97"/>
                    <a:pt x="23" y="94"/>
                    <a:pt x="25" y="92"/>
                  </a:cubicBezTo>
                  <a:cubicBezTo>
                    <a:pt x="26" y="92"/>
                    <a:pt x="27" y="92"/>
                    <a:pt x="28" y="92"/>
                  </a:cubicBezTo>
                  <a:close/>
                  <a:moveTo>
                    <a:pt x="13" y="96"/>
                  </a:moveTo>
                  <a:cubicBezTo>
                    <a:pt x="14" y="95"/>
                    <a:pt x="15" y="94"/>
                    <a:pt x="17" y="93"/>
                  </a:cubicBezTo>
                  <a:cubicBezTo>
                    <a:pt x="13" y="96"/>
                    <a:pt x="10" y="99"/>
                    <a:pt x="7" y="102"/>
                  </a:cubicBezTo>
                  <a:cubicBezTo>
                    <a:pt x="8" y="100"/>
                    <a:pt x="10" y="97"/>
                    <a:pt x="13" y="9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Freeform 253"/>
            <p:cNvSpPr>
              <a:spLocks noEditPoints="1"/>
            </p:cNvSpPr>
            <p:nvPr/>
          </p:nvSpPr>
          <p:spPr bwMode="auto">
            <a:xfrm>
              <a:off x="5286621" y="1388497"/>
              <a:ext cx="487363" cy="492125"/>
            </a:xfrm>
            <a:custGeom>
              <a:avLst/>
              <a:gdLst>
                <a:gd name="T0" fmla="*/ 10 w 115"/>
                <a:gd name="T1" fmla="*/ 2 h 116"/>
                <a:gd name="T2" fmla="*/ 69 w 115"/>
                <a:gd name="T3" fmla="*/ 83 h 116"/>
                <a:gd name="T4" fmla="*/ 91 w 115"/>
                <a:gd name="T5" fmla="*/ 70 h 116"/>
                <a:gd name="T6" fmla="*/ 35 w 115"/>
                <a:gd name="T7" fmla="*/ 22 h 116"/>
                <a:gd name="T8" fmla="*/ 31 w 115"/>
                <a:gd name="T9" fmla="*/ 23 h 116"/>
                <a:gd name="T10" fmla="*/ 42 w 115"/>
                <a:gd name="T11" fmla="*/ 26 h 116"/>
                <a:gd name="T12" fmla="*/ 42 w 115"/>
                <a:gd name="T13" fmla="*/ 39 h 116"/>
                <a:gd name="T14" fmla="*/ 44 w 115"/>
                <a:gd name="T15" fmla="*/ 41 h 116"/>
                <a:gd name="T16" fmla="*/ 47 w 115"/>
                <a:gd name="T17" fmla="*/ 41 h 116"/>
                <a:gd name="T18" fmla="*/ 83 w 115"/>
                <a:gd name="T19" fmla="*/ 79 h 116"/>
                <a:gd name="T20" fmla="*/ 95 w 115"/>
                <a:gd name="T21" fmla="*/ 106 h 116"/>
                <a:gd name="T22" fmla="*/ 89 w 115"/>
                <a:gd name="T23" fmla="*/ 97 h 116"/>
                <a:gd name="T24" fmla="*/ 90 w 115"/>
                <a:gd name="T25" fmla="*/ 105 h 116"/>
                <a:gd name="T26" fmla="*/ 94 w 115"/>
                <a:gd name="T27" fmla="*/ 99 h 116"/>
                <a:gd name="T28" fmla="*/ 93 w 115"/>
                <a:gd name="T29" fmla="*/ 72 h 116"/>
                <a:gd name="T30" fmla="*/ 62 w 115"/>
                <a:gd name="T31" fmla="*/ 69 h 116"/>
                <a:gd name="T32" fmla="*/ 74 w 115"/>
                <a:gd name="T33" fmla="*/ 53 h 116"/>
                <a:gd name="T34" fmla="*/ 73 w 115"/>
                <a:gd name="T35" fmla="*/ 56 h 116"/>
                <a:gd name="T36" fmla="*/ 68 w 115"/>
                <a:gd name="T37" fmla="*/ 61 h 116"/>
                <a:gd name="T38" fmla="*/ 74 w 115"/>
                <a:gd name="T39" fmla="*/ 86 h 116"/>
                <a:gd name="T40" fmla="*/ 73 w 115"/>
                <a:gd name="T41" fmla="*/ 60 h 116"/>
                <a:gd name="T42" fmla="*/ 71 w 115"/>
                <a:gd name="T43" fmla="*/ 83 h 116"/>
                <a:gd name="T44" fmla="*/ 66 w 115"/>
                <a:gd name="T45" fmla="*/ 71 h 116"/>
                <a:gd name="T46" fmla="*/ 78 w 115"/>
                <a:gd name="T47" fmla="*/ 92 h 116"/>
                <a:gd name="T48" fmla="*/ 79 w 115"/>
                <a:gd name="T49" fmla="*/ 75 h 116"/>
                <a:gd name="T50" fmla="*/ 79 w 115"/>
                <a:gd name="T51" fmla="*/ 92 h 116"/>
                <a:gd name="T52" fmla="*/ 75 w 115"/>
                <a:gd name="T53" fmla="*/ 81 h 116"/>
                <a:gd name="T54" fmla="*/ 81 w 115"/>
                <a:gd name="T55" fmla="*/ 60 h 116"/>
                <a:gd name="T56" fmla="*/ 42 w 115"/>
                <a:gd name="T57" fmla="*/ 44 h 116"/>
                <a:gd name="T58" fmla="*/ 48 w 115"/>
                <a:gd name="T59" fmla="*/ 40 h 116"/>
                <a:gd name="T60" fmla="*/ 43 w 115"/>
                <a:gd name="T61" fmla="*/ 44 h 116"/>
                <a:gd name="T62" fmla="*/ 50 w 115"/>
                <a:gd name="T63" fmla="*/ 53 h 116"/>
                <a:gd name="T64" fmla="*/ 49 w 115"/>
                <a:gd name="T65" fmla="*/ 50 h 116"/>
                <a:gd name="T66" fmla="*/ 54 w 115"/>
                <a:gd name="T67" fmla="*/ 60 h 116"/>
                <a:gd name="T68" fmla="*/ 61 w 115"/>
                <a:gd name="T69" fmla="*/ 58 h 116"/>
                <a:gd name="T70" fmla="*/ 64 w 115"/>
                <a:gd name="T71" fmla="*/ 45 h 116"/>
                <a:gd name="T72" fmla="*/ 63 w 115"/>
                <a:gd name="T73" fmla="*/ 43 h 116"/>
                <a:gd name="T74" fmla="*/ 56 w 115"/>
                <a:gd name="T75" fmla="*/ 37 h 116"/>
                <a:gd name="T76" fmla="*/ 34 w 115"/>
                <a:gd name="T77" fmla="*/ 32 h 116"/>
                <a:gd name="T78" fmla="*/ 42 w 115"/>
                <a:gd name="T79" fmla="*/ 27 h 116"/>
                <a:gd name="T80" fmla="*/ 65 w 115"/>
                <a:gd name="T81" fmla="*/ 64 h 116"/>
                <a:gd name="T82" fmla="*/ 79 w 115"/>
                <a:gd name="T83" fmla="*/ 93 h 116"/>
                <a:gd name="T84" fmla="*/ 79 w 115"/>
                <a:gd name="T85" fmla="*/ 93 h 116"/>
                <a:gd name="T86" fmla="*/ 88 w 115"/>
                <a:gd name="T87" fmla="*/ 105 h 116"/>
                <a:gd name="T88" fmla="*/ 96 w 115"/>
                <a:gd name="T89" fmla="*/ 85 h 116"/>
                <a:gd name="T90" fmla="*/ 94 w 115"/>
                <a:gd name="T91" fmla="*/ 109 h 116"/>
                <a:gd name="T92" fmla="*/ 97 w 115"/>
                <a:gd name="T93" fmla="*/ 111 h 116"/>
                <a:gd name="T94" fmla="*/ 107 w 115"/>
                <a:gd name="T95" fmla="*/ 89 h 116"/>
                <a:gd name="T96" fmla="*/ 103 w 115"/>
                <a:gd name="T97" fmla="*/ 110 h 116"/>
                <a:gd name="T98" fmla="*/ 110 w 115"/>
                <a:gd name="T99" fmla="*/ 95 h 116"/>
                <a:gd name="T100" fmla="*/ 67 w 115"/>
                <a:gd name="T101" fmla="*/ 47 h 116"/>
                <a:gd name="T102" fmla="*/ 6 w 115"/>
                <a:gd name="T103" fmla="*/ 4 h 116"/>
                <a:gd name="T104" fmla="*/ 31 w 115"/>
                <a:gd name="T105" fmla="*/ 19 h 116"/>
                <a:gd name="T106" fmla="*/ 26 w 115"/>
                <a:gd name="T107" fmla="*/ 24 h 116"/>
                <a:gd name="T108" fmla="*/ 100 w 115"/>
                <a:gd name="T109" fmla="*/ 113 h 116"/>
                <a:gd name="T110" fmla="*/ 107 w 115"/>
                <a:gd name="T111" fmla="*/ 91 h 116"/>
                <a:gd name="T112" fmla="*/ 105 w 115"/>
                <a:gd name="T113" fmla="*/ 112 h 116"/>
                <a:gd name="T114" fmla="*/ 104 w 115"/>
                <a:gd name="T115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5" h="116">
                  <a:moveTo>
                    <a:pt x="115" y="103"/>
                  </a:moveTo>
                  <a:cubicBezTo>
                    <a:pt x="114" y="95"/>
                    <a:pt x="109" y="88"/>
                    <a:pt x="104" y="82"/>
                  </a:cubicBezTo>
                  <a:cubicBezTo>
                    <a:pt x="98" y="75"/>
                    <a:pt x="91" y="67"/>
                    <a:pt x="84" y="60"/>
                  </a:cubicBezTo>
                  <a:cubicBezTo>
                    <a:pt x="68" y="44"/>
                    <a:pt x="50" y="29"/>
                    <a:pt x="31" y="16"/>
                  </a:cubicBezTo>
                  <a:cubicBezTo>
                    <a:pt x="31" y="16"/>
                    <a:pt x="30" y="16"/>
                    <a:pt x="30" y="16"/>
                  </a:cubicBezTo>
                  <a:cubicBezTo>
                    <a:pt x="27" y="11"/>
                    <a:pt x="22" y="6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5" y="1"/>
                    <a:pt x="13" y="2"/>
                    <a:pt x="10" y="2"/>
                  </a:cubicBezTo>
                  <a:cubicBezTo>
                    <a:pt x="8" y="3"/>
                    <a:pt x="5" y="2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4" y="5"/>
                    <a:pt x="7" y="9"/>
                    <a:pt x="5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11" y="18"/>
                    <a:pt x="18" y="20"/>
                    <a:pt x="23" y="24"/>
                  </a:cubicBezTo>
                  <a:cubicBezTo>
                    <a:pt x="23" y="24"/>
                    <a:pt x="23" y="24"/>
                    <a:pt x="24" y="24"/>
                  </a:cubicBezTo>
                  <a:cubicBezTo>
                    <a:pt x="31" y="32"/>
                    <a:pt x="38" y="41"/>
                    <a:pt x="44" y="50"/>
                  </a:cubicBezTo>
                  <a:cubicBezTo>
                    <a:pt x="53" y="61"/>
                    <a:pt x="61" y="72"/>
                    <a:pt x="69" y="83"/>
                  </a:cubicBezTo>
                  <a:cubicBezTo>
                    <a:pt x="75" y="92"/>
                    <a:pt x="81" y="101"/>
                    <a:pt x="89" y="108"/>
                  </a:cubicBezTo>
                  <a:cubicBezTo>
                    <a:pt x="93" y="113"/>
                    <a:pt x="99" y="116"/>
                    <a:pt x="106" y="115"/>
                  </a:cubicBezTo>
                  <a:cubicBezTo>
                    <a:pt x="112" y="114"/>
                    <a:pt x="115" y="109"/>
                    <a:pt x="115" y="103"/>
                  </a:cubicBezTo>
                  <a:close/>
                  <a:moveTo>
                    <a:pt x="85" y="101"/>
                  </a:moveTo>
                  <a:cubicBezTo>
                    <a:pt x="84" y="100"/>
                    <a:pt x="83" y="99"/>
                    <a:pt x="82" y="98"/>
                  </a:cubicBezTo>
                  <a:cubicBezTo>
                    <a:pt x="84" y="94"/>
                    <a:pt x="85" y="89"/>
                    <a:pt x="86" y="84"/>
                  </a:cubicBezTo>
                  <a:cubicBezTo>
                    <a:pt x="87" y="82"/>
                    <a:pt x="88" y="79"/>
                    <a:pt x="88" y="77"/>
                  </a:cubicBezTo>
                  <a:cubicBezTo>
                    <a:pt x="89" y="74"/>
                    <a:pt x="90" y="72"/>
                    <a:pt x="91" y="70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0" y="81"/>
                    <a:pt x="86" y="91"/>
                    <a:pt x="85" y="102"/>
                  </a:cubicBezTo>
                  <a:cubicBezTo>
                    <a:pt x="85" y="102"/>
                    <a:pt x="85" y="101"/>
                    <a:pt x="85" y="101"/>
                  </a:cubicBezTo>
                  <a:close/>
                  <a:moveTo>
                    <a:pt x="34" y="21"/>
                  </a:moveTo>
                  <a:cubicBezTo>
                    <a:pt x="33" y="23"/>
                    <a:pt x="31" y="25"/>
                    <a:pt x="31" y="27"/>
                  </a:cubicBezTo>
                  <a:cubicBezTo>
                    <a:pt x="31" y="25"/>
                    <a:pt x="32" y="23"/>
                    <a:pt x="33" y="20"/>
                  </a:cubicBezTo>
                  <a:cubicBezTo>
                    <a:pt x="34" y="21"/>
                    <a:pt x="35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4" y="24"/>
                    <a:pt x="33" y="27"/>
                    <a:pt x="32" y="29"/>
                  </a:cubicBezTo>
                  <a:cubicBezTo>
                    <a:pt x="33" y="28"/>
                    <a:pt x="34" y="24"/>
                    <a:pt x="35" y="22"/>
                  </a:cubicBezTo>
                  <a:cubicBezTo>
                    <a:pt x="35" y="21"/>
                    <a:pt x="34" y="21"/>
                    <a:pt x="34" y="21"/>
                  </a:cubicBezTo>
                  <a:close/>
                  <a:moveTo>
                    <a:pt x="29" y="20"/>
                  </a:moveTo>
                  <a:cubicBezTo>
                    <a:pt x="29" y="19"/>
                    <a:pt x="30" y="19"/>
                    <a:pt x="30" y="18"/>
                  </a:cubicBezTo>
                  <a:cubicBezTo>
                    <a:pt x="30" y="18"/>
                    <a:pt x="30" y="18"/>
                    <a:pt x="31" y="19"/>
                  </a:cubicBezTo>
                  <a:cubicBezTo>
                    <a:pt x="30" y="20"/>
                    <a:pt x="30" y="21"/>
                    <a:pt x="29" y="22"/>
                  </a:cubicBezTo>
                  <a:cubicBezTo>
                    <a:pt x="27" y="26"/>
                    <a:pt x="29" y="21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lose/>
                  <a:moveTo>
                    <a:pt x="33" y="20"/>
                  </a:moveTo>
                  <a:cubicBezTo>
                    <a:pt x="32" y="21"/>
                    <a:pt x="31" y="22"/>
                    <a:pt x="31" y="23"/>
                  </a:cubicBezTo>
                  <a:cubicBezTo>
                    <a:pt x="30" y="23"/>
                    <a:pt x="29" y="27"/>
                    <a:pt x="30" y="24"/>
                  </a:cubicBezTo>
                  <a:cubicBezTo>
                    <a:pt x="31" y="23"/>
                    <a:pt x="31" y="21"/>
                    <a:pt x="31" y="19"/>
                  </a:cubicBezTo>
                  <a:cubicBezTo>
                    <a:pt x="32" y="19"/>
                    <a:pt x="32" y="20"/>
                    <a:pt x="33" y="20"/>
                  </a:cubicBezTo>
                  <a:close/>
                  <a:moveTo>
                    <a:pt x="38" y="24"/>
                  </a:moveTo>
                  <a:cubicBezTo>
                    <a:pt x="37" y="26"/>
                    <a:pt x="36" y="29"/>
                    <a:pt x="34" y="31"/>
                  </a:cubicBezTo>
                  <a:cubicBezTo>
                    <a:pt x="35" y="30"/>
                    <a:pt x="36" y="25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8" y="23"/>
                    <a:pt x="38" y="24"/>
                  </a:cubicBezTo>
                  <a:close/>
                  <a:moveTo>
                    <a:pt x="42" y="26"/>
                  </a:moveTo>
                  <a:cubicBezTo>
                    <a:pt x="40" y="29"/>
                    <a:pt x="39" y="32"/>
                    <a:pt x="37" y="35"/>
                  </a:cubicBezTo>
                  <a:cubicBezTo>
                    <a:pt x="39" y="33"/>
                    <a:pt x="40" y="29"/>
                    <a:pt x="41" y="25"/>
                  </a:cubicBezTo>
                  <a:cubicBezTo>
                    <a:pt x="41" y="26"/>
                    <a:pt x="42" y="26"/>
                    <a:pt x="42" y="26"/>
                  </a:cubicBezTo>
                  <a:close/>
                  <a:moveTo>
                    <a:pt x="44" y="28"/>
                  </a:moveTo>
                  <a:cubicBezTo>
                    <a:pt x="43" y="32"/>
                    <a:pt x="41" y="36"/>
                    <a:pt x="40" y="39"/>
                  </a:cubicBezTo>
                  <a:cubicBezTo>
                    <a:pt x="41" y="35"/>
                    <a:pt x="42" y="31"/>
                    <a:pt x="43" y="27"/>
                  </a:cubicBezTo>
                  <a:cubicBezTo>
                    <a:pt x="43" y="27"/>
                    <a:pt x="44" y="28"/>
                    <a:pt x="44" y="28"/>
                  </a:cubicBezTo>
                  <a:close/>
                  <a:moveTo>
                    <a:pt x="47" y="30"/>
                  </a:moveTo>
                  <a:cubicBezTo>
                    <a:pt x="45" y="33"/>
                    <a:pt x="44" y="36"/>
                    <a:pt x="42" y="39"/>
                  </a:cubicBezTo>
                  <a:cubicBezTo>
                    <a:pt x="42" y="41"/>
                    <a:pt x="42" y="41"/>
                    <a:pt x="42" y="39"/>
                  </a:cubicBezTo>
                  <a:cubicBezTo>
                    <a:pt x="42" y="38"/>
                    <a:pt x="43" y="37"/>
                    <a:pt x="43" y="36"/>
                  </a:cubicBezTo>
                  <a:cubicBezTo>
                    <a:pt x="43" y="34"/>
                    <a:pt x="44" y="31"/>
                    <a:pt x="45" y="29"/>
                  </a:cubicBezTo>
                  <a:cubicBezTo>
                    <a:pt x="46" y="29"/>
                    <a:pt x="46" y="30"/>
                    <a:pt x="47" y="30"/>
                  </a:cubicBezTo>
                  <a:close/>
                  <a:moveTo>
                    <a:pt x="50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48" y="34"/>
                    <a:pt x="47" y="35"/>
                    <a:pt x="46" y="37"/>
                  </a:cubicBezTo>
                  <a:cubicBezTo>
                    <a:pt x="46" y="38"/>
                    <a:pt x="45" y="39"/>
                    <a:pt x="45" y="40"/>
                  </a:cubicBezTo>
                  <a:cubicBezTo>
                    <a:pt x="45" y="40"/>
                    <a:pt x="44" y="41"/>
                    <a:pt x="44" y="41"/>
                  </a:cubicBezTo>
                  <a:cubicBezTo>
                    <a:pt x="46" y="37"/>
                    <a:pt x="46" y="34"/>
                    <a:pt x="47" y="31"/>
                  </a:cubicBezTo>
                  <a:cubicBezTo>
                    <a:pt x="48" y="31"/>
                    <a:pt x="49" y="32"/>
                    <a:pt x="50" y="32"/>
                  </a:cubicBezTo>
                  <a:close/>
                  <a:moveTo>
                    <a:pt x="53" y="35"/>
                  </a:moveTo>
                  <a:cubicBezTo>
                    <a:pt x="52" y="37"/>
                    <a:pt x="51" y="38"/>
                    <a:pt x="50" y="40"/>
                  </a:cubicBezTo>
                  <a:cubicBezTo>
                    <a:pt x="50" y="41"/>
                    <a:pt x="49" y="42"/>
                    <a:pt x="49" y="43"/>
                  </a:cubicBezTo>
                  <a:cubicBezTo>
                    <a:pt x="48" y="44"/>
                    <a:pt x="47" y="46"/>
                    <a:pt x="47" y="48"/>
                  </a:cubicBezTo>
                  <a:cubicBezTo>
                    <a:pt x="47" y="43"/>
                    <a:pt x="50" y="38"/>
                    <a:pt x="51" y="34"/>
                  </a:cubicBezTo>
                  <a:cubicBezTo>
                    <a:pt x="52" y="34"/>
                    <a:pt x="51" y="34"/>
                    <a:pt x="51" y="34"/>
                  </a:cubicBezTo>
                  <a:cubicBezTo>
                    <a:pt x="49" y="36"/>
                    <a:pt x="48" y="39"/>
                    <a:pt x="47" y="41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8" y="37"/>
                    <a:pt x="49" y="35"/>
                    <a:pt x="50" y="33"/>
                  </a:cubicBezTo>
                  <a:cubicBezTo>
                    <a:pt x="51" y="33"/>
                    <a:pt x="52" y="34"/>
                    <a:pt x="53" y="35"/>
                  </a:cubicBezTo>
                  <a:close/>
                  <a:moveTo>
                    <a:pt x="55" y="37"/>
                  </a:moveTo>
                  <a:cubicBezTo>
                    <a:pt x="54" y="39"/>
                    <a:pt x="52" y="42"/>
                    <a:pt x="51" y="45"/>
                  </a:cubicBezTo>
                  <a:cubicBezTo>
                    <a:pt x="52" y="42"/>
                    <a:pt x="53" y="39"/>
                    <a:pt x="54" y="36"/>
                  </a:cubicBezTo>
                  <a:cubicBezTo>
                    <a:pt x="54" y="36"/>
                    <a:pt x="55" y="36"/>
                    <a:pt x="55" y="37"/>
                  </a:cubicBezTo>
                  <a:close/>
                  <a:moveTo>
                    <a:pt x="87" y="66"/>
                  </a:moveTo>
                  <a:cubicBezTo>
                    <a:pt x="85" y="70"/>
                    <a:pt x="84" y="75"/>
                    <a:pt x="83" y="79"/>
                  </a:cubicBezTo>
                  <a:cubicBezTo>
                    <a:pt x="82" y="81"/>
                    <a:pt x="81" y="83"/>
                    <a:pt x="81" y="86"/>
                  </a:cubicBezTo>
                  <a:cubicBezTo>
                    <a:pt x="82" y="78"/>
                    <a:pt x="84" y="71"/>
                    <a:pt x="85" y="64"/>
                  </a:cubicBezTo>
                  <a:cubicBezTo>
                    <a:pt x="86" y="64"/>
                    <a:pt x="86" y="65"/>
                    <a:pt x="87" y="66"/>
                  </a:cubicBezTo>
                  <a:close/>
                  <a:moveTo>
                    <a:pt x="102" y="83"/>
                  </a:moveTo>
                  <a:cubicBezTo>
                    <a:pt x="101" y="87"/>
                    <a:pt x="100" y="92"/>
                    <a:pt x="99" y="96"/>
                  </a:cubicBezTo>
                  <a:cubicBezTo>
                    <a:pt x="98" y="99"/>
                    <a:pt x="97" y="101"/>
                    <a:pt x="96" y="104"/>
                  </a:cubicBezTo>
                  <a:cubicBezTo>
                    <a:pt x="96" y="105"/>
                    <a:pt x="95" y="106"/>
                    <a:pt x="95" y="107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5" y="107"/>
                    <a:pt x="95" y="107"/>
                    <a:pt x="95" y="106"/>
                  </a:cubicBezTo>
                  <a:cubicBezTo>
                    <a:pt x="95" y="102"/>
                    <a:pt x="97" y="98"/>
                    <a:pt x="98" y="94"/>
                  </a:cubicBezTo>
                  <a:cubicBezTo>
                    <a:pt x="99" y="90"/>
                    <a:pt x="101" y="86"/>
                    <a:pt x="101" y="82"/>
                  </a:cubicBezTo>
                  <a:cubicBezTo>
                    <a:pt x="102" y="82"/>
                    <a:pt x="102" y="83"/>
                    <a:pt x="102" y="83"/>
                  </a:cubicBezTo>
                  <a:close/>
                  <a:moveTo>
                    <a:pt x="95" y="75"/>
                  </a:moveTo>
                  <a:cubicBezTo>
                    <a:pt x="94" y="79"/>
                    <a:pt x="93" y="83"/>
                    <a:pt x="92" y="87"/>
                  </a:cubicBezTo>
                  <a:cubicBezTo>
                    <a:pt x="92" y="90"/>
                    <a:pt x="91" y="92"/>
                    <a:pt x="90" y="94"/>
                  </a:cubicBezTo>
                  <a:cubicBezTo>
                    <a:pt x="90" y="97"/>
                    <a:pt x="89" y="100"/>
                    <a:pt x="88" y="102"/>
                  </a:cubicBezTo>
                  <a:cubicBezTo>
                    <a:pt x="88" y="105"/>
                    <a:pt x="88" y="103"/>
                    <a:pt x="88" y="102"/>
                  </a:cubicBezTo>
                  <a:cubicBezTo>
                    <a:pt x="89" y="101"/>
                    <a:pt x="89" y="99"/>
                    <a:pt x="89" y="97"/>
                  </a:cubicBezTo>
                  <a:cubicBezTo>
                    <a:pt x="90" y="95"/>
                    <a:pt x="91" y="92"/>
                    <a:pt x="91" y="89"/>
                  </a:cubicBezTo>
                  <a:cubicBezTo>
                    <a:pt x="93" y="84"/>
                    <a:pt x="93" y="78"/>
                    <a:pt x="93" y="73"/>
                  </a:cubicBezTo>
                  <a:cubicBezTo>
                    <a:pt x="94" y="73"/>
                    <a:pt x="95" y="74"/>
                    <a:pt x="95" y="75"/>
                  </a:cubicBezTo>
                  <a:close/>
                  <a:moveTo>
                    <a:pt x="96" y="75"/>
                  </a:moveTo>
                  <a:cubicBezTo>
                    <a:pt x="96" y="76"/>
                    <a:pt x="97" y="76"/>
                    <a:pt x="97" y="77"/>
                  </a:cubicBezTo>
                  <a:cubicBezTo>
                    <a:pt x="96" y="82"/>
                    <a:pt x="95" y="88"/>
                    <a:pt x="93" y="93"/>
                  </a:cubicBezTo>
                  <a:cubicBezTo>
                    <a:pt x="92" y="95"/>
                    <a:pt x="92" y="97"/>
                    <a:pt x="92" y="100"/>
                  </a:cubicBezTo>
                  <a:cubicBezTo>
                    <a:pt x="91" y="101"/>
                    <a:pt x="91" y="102"/>
                    <a:pt x="91" y="103"/>
                  </a:cubicBezTo>
                  <a:cubicBezTo>
                    <a:pt x="91" y="103"/>
                    <a:pt x="90" y="108"/>
                    <a:pt x="90" y="105"/>
                  </a:cubicBezTo>
                  <a:cubicBezTo>
                    <a:pt x="91" y="99"/>
                    <a:pt x="93" y="94"/>
                    <a:pt x="93" y="89"/>
                  </a:cubicBezTo>
                  <a:cubicBezTo>
                    <a:pt x="94" y="86"/>
                    <a:pt x="94" y="83"/>
                    <a:pt x="94" y="81"/>
                  </a:cubicBezTo>
                  <a:cubicBezTo>
                    <a:pt x="94" y="79"/>
                    <a:pt x="95" y="77"/>
                    <a:pt x="96" y="75"/>
                  </a:cubicBezTo>
                  <a:close/>
                  <a:moveTo>
                    <a:pt x="97" y="79"/>
                  </a:moveTo>
                  <a:cubicBezTo>
                    <a:pt x="98" y="79"/>
                    <a:pt x="98" y="78"/>
                    <a:pt x="98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9" y="79"/>
                    <a:pt x="100" y="80"/>
                    <a:pt x="101" y="81"/>
                  </a:cubicBezTo>
                  <a:cubicBezTo>
                    <a:pt x="98" y="89"/>
                    <a:pt x="97" y="97"/>
                    <a:pt x="93" y="105"/>
                  </a:cubicBezTo>
                  <a:cubicBezTo>
                    <a:pt x="94" y="104"/>
                    <a:pt x="94" y="101"/>
                    <a:pt x="94" y="99"/>
                  </a:cubicBezTo>
                  <a:cubicBezTo>
                    <a:pt x="94" y="96"/>
                    <a:pt x="95" y="94"/>
                    <a:pt x="95" y="92"/>
                  </a:cubicBezTo>
                  <a:cubicBezTo>
                    <a:pt x="96" y="87"/>
                    <a:pt x="97" y="83"/>
                    <a:pt x="97" y="79"/>
                  </a:cubicBezTo>
                  <a:close/>
                  <a:moveTo>
                    <a:pt x="93" y="72"/>
                  </a:moveTo>
                  <a:cubicBezTo>
                    <a:pt x="91" y="77"/>
                    <a:pt x="90" y="82"/>
                    <a:pt x="89" y="86"/>
                  </a:cubicBezTo>
                  <a:cubicBezTo>
                    <a:pt x="88" y="89"/>
                    <a:pt x="88" y="92"/>
                    <a:pt x="87" y="95"/>
                  </a:cubicBezTo>
                  <a:cubicBezTo>
                    <a:pt x="87" y="96"/>
                    <a:pt x="86" y="98"/>
                    <a:pt x="86" y="99"/>
                  </a:cubicBezTo>
                  <a:cubicBezTo>
                    <a:pt x="85" y="102"/>
                    <a:pt x="86" y="100"/>
                    <a:pt x="86" y="99"/>
                  </a:cubicBezTo>
                  <a:cubicBezTo>
                    <a:pt x="87" y="89"/>
                    <a:pt x="90" y="80"/>
                    <a:pt x="91" y="70"/>
                  </a:cubicBezTo>
                  <a:cubicBezTo>
                    <a:pt x="92" y="71"/>
                    <a:pt x="92" y="71"/>
                    <a:pt x="93" y="72"/>
                  </a:cubicBezTo>
                  <a:close/>
                  <a:moveTo>
                    <a:pt x="90" y="69"/>
                  </a:moveTo>
                  <a:cubicBezTo>
                    <a:pt x="88" y="73"/>
                    <a:pt x="87" y="78"/>
                    <a:pt x="86" y="82"/>
                  </a:cubicBezTo>
                  <a:cubicBezTo>
                    <a:pt x="86" y="85"/>
                    <a:pt x="85" y="87"/>
                    <a:pt x="85" y="90"/>
                  </a:cubicBezTo>
                  <a:cubicBezTo>
                    <a:pt x="84" y="91"/>
                    <a:pt x="84" y="93"/>
                    <a:pt x="83" y="94"/>
                  </a:cubicBezTo>
                  <a:cubicBezTo>
                    <a:pt x="84" y="90"/>
                    <a:pt x="84" y="86"/>
                    <a:pt x="86" y="81"/>
                  </a:cubicBezTo>
                  <a:cubicBezTo>
                    <a:pt x="86" y="79"/>
                    <a:pt x="87" y="76"/>
                    <a:pt x="87" y="73"/>
                  </a:cubicBezTo>
                  <a:cubicBezTo>
                    <a:pt x="87" y="71"/>
                    <a:pt x="88" y="69"/>
                    <a:pt x="88" y="67"/>
                  </a:cubicBezTo>
                  <a:cubicBezTo>
                    <a:pt x="89" y="68"/>
                    <a:pt x="89" y="68"/>
                    <a:pt x="90" y="69"/>
                  </a:cubicBezTo>
                  <a:close/>
                  <a:moveTo>
                    <a:pt x="62" y="69"/>
                  </a:moveTo>
                  <a:cubicBezTo>
                    <a:pt x="63" y="68"/>
                    <a:pt x="65" y="66"/>
                    <a:pt x="65" y="65"/>
                  </a:cubicBezTo>
                  <a:cubicBezTo>
                    <a:pt x="64" y="67"/>
                    <a:pt x="64" y="70"/>
                    <a:pt x="63" y="72"/>
                  </a:cubicBezTo>
                  <a:cubicBezTo>
                    <a:pt x="62" y="70"/>
                    <a:pt x="62" y="69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7"/>
                    <a:pt x="62" y="67"/>
                    <a:pt x="62" y="66"/>
                  </a:cubicBezTo>
                  <a:cubicBezTo>
                    <a:pt x="62" y="67"/>
                    <a:pt x="62" y="69"/>
                    <a:pt x="62" y="69"/>
                  </a:cubicBezTo>
                  <a:cubicBezTo>
                    <a:pt x="62" y="70"/>
                    <a:pt x="62" y="70"/>
                    <a:pt x="62" y="69"/>
                  </a:cubicBezTo>
                  <a:close/>
                  <a:moveTo>
                    <a:pt x="68" y="61"/>
                  </a:moveTo>
                  <a:cubicBezTo>
                    <a:pt x="71" y="59"/>
                    <a:pt x="73" y="56"/>
                    <a:pt x="74" y="53"/>
                  </a:cubicBezTo>
                  <a:cubicBezTo>
                    <a:pt x="75" y="54"/>
                    <a:pt x="75" y="55"/>
                    <a:pt x="76" y="55"/>
                  </a:cubicBezTo>
                  <a:cubicBezTo>
                    <a:pt x="76" y="55"/>
                    <a:pt x="76" y="55"/>
                    <a:pt x="76" y="56"/>
                  </a:cubicBezTo>
                  <a:cubicBezTo>
                    <a:pt x="75" y="59"/>
                    <a:pt x="74" y="63"/>
                    <a:pt x="73" y="67"/>
                  </a:cubicBezTo>
                  <a:cubicBezTo>
                    <a:pt x="72" y="71"/>
                    <a:pt x="71" y="75"/>
                    <a:pt x="70" y="79"/>
                  </a:cubicBezTo>
                  <a:cubicBezTo>
                    <a:pt x="71" y="75"/>
                    <a:pt x="71" y="71"/>
                    <a:pt x="72" y="67"/>
                  </a:cubicBezTo>
                  <a:cubicBezTo>
                    <a:pt x="73" y="63"/>
                    <a:pt x="74" y="59"/>
                    <a:pt x="74" y="54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4" y="55"/>
                    <a:pt x="74" y="55"/>
                    <a:pt x="73" y="55"/>
                  </a:cubicBezTo>
                  <a:cubicBezTo>
                    <a:pt x="73" y="55"/>
                    <a:pt x="73" y="56"/>
                    <a:pt x="73" y="56"/>
                  </a:cubicBezTo>
                  <a:cubicBezTo>
                    <a:pt x="73" y="59"/>
                    <a:pt x="72" y="62"/>
                    <a:pt x="71" y="65"/>
                  </a:cubicBezTo>
                  <a:cubicBezTo>
                    <a:pt x="70" y="68"/>
                    <a:pt x="69" y="72"/>
                    <a:pt x="68" y="75"/>
                  </a:cubicBezTo>
                  <a:cubicBezTo>
                    <a:pt x="68" y="78"/>
                    <a:pt x="68" y="74"/>
                    <a:pt x="68" y="73"/>
                  </a:cubicBezTo>
                  <a:cubicBezTo>
                    <a:pt x="69" y="71"/>
                    <a:pt x="69" y="69"/>
                    <a:pt x="69" y="67"/>
                  </a:cubicBezTo>
                  <a:cubicBezTo>
                    <a:pt x="70" y="64"/>
                    <a:pt x="72" y="61"/>
                    <a:pt x="72" y="58"/>
                  </a:cubicBezTo>
                  <a:cubicBezTo>
                    <a:pt x="72" y="58"/>
                    <a:pt x="71" y="58"/>
                    <a:pt x="71" y="58"/>
                  </a:cubicBezTo>
                  <a:cubicBezTo>
                    <a:pt x="70" y="61"/>
                    <a:pt x="69" y="64"/>
                    <a:pt x="68" y="68"/>
                  </a:cubicBezTo>
                  <a:cubicBezTo>
                    <a:pt x="68" y="65"/>
                    <a:pt x="68" y="63"/>
                    <a:pt x="68" y="61"/>
                  </a:cubicBezTo>
                  <a:cubicBezTo>
                    <a:pt x="68" y="61"/>
                    <a:pt x="68" y="61"/>
                    <a:pt x="68" y="61"/>
                  </a:cubicBezTo>
                  <a:close/>
                  <a:moveTo>
                    <a:pt x="74" y="86"/>
                  </a:moveTo>
                  <a:cubicBezTo>
                    <a:pt x="74" y="86"/>
                    <a:pt x="74" y="86"/>
                    <a:pt x="74" y="86"/>
                  </a:cubicBezTo>
                  <a:cubicBezTo>
                    <a:pt x="73" y="85"/>
                    <a:pt x="72" y="84"/>
                    <a:pt x="71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3" y="79"/>
                    <a:pt x="74" y="75"/>
                    <a:pt x="75" y="71"/>
                  </a:cubicBezTo>
                  <a:cubicBezTo>
                    <a:pt x="76" y="69"/>
                    <a:pt x="77" y="67"/>
                    <a:pt x="77" y="65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7" y="66"/>
                    <a:pt x="77" y="69"/>
                    <a:pt x="76" y="73"/>
                  </a:cubicBezTo>
                  <a:cubicBezTo>
                    <a:pt x="75" y="77"/>
                    <a:pt x="75" y="81"/>
                    <a:pt x="74" y="86"/>
                  </a:cubicBezTo>
                  <a:close/>
                  <a:moveTo>
                    <a:pt x="67" y="71"/>
                  </a:moveTo>
                  <a:cubicBezTo>
                    <a:pt x="67" y="70"/>
                    <a:pt x="67" y="70"/>
                    <a:pt x="68" y="69"/>
                  </a:cubicBezTo>
                  <a:cubicBezTo>
                    <a:pt x="69" y="67"/>
                    <a:pt x="69" y="64"/>
                    <a:pt x="70" y="62"/>
                  </a:cubicBezTo>
                  <a:cubicBezTo>
                    <a:pt x="70" y="62"/>
                    <a:pt x="71" y="58"/>
                    <a:pt x="71" y="60"/>
                  </a:cubicBezTo>
                  <a:cubicBezTo>
                    <a:pt x="71" y="61"/>
                    <a:pt x="70" y="62"/>
                    <a:pt x="70" y="64"/>
                  </a:cubicBezTo>
                  <a:cubicBezTo>
                    <a:pt x="68" y="68"/>
                    <a:pt x="68" y="73"/>
                    <a:pt x="67" y="77"/>
                  </a:cubicBezTo>
                  <a:cubicBezTo>
                    <a:pt x="67" y="77"/>
                    <a:pt x="68" y="77"/>
                    <a:pt x="68" y="77"/>
                  </a:cubicBezTo>
                  <a:cubicBezTo>
                    <a:pt x="70" y="74"/>
                    <a:pt x="70" y="70"/>
                    <a:pt x="71" y="66"/>
                  </a:cubicBezTo>
                  <a:cubicBezTo>
                    <a:pt x="72" y="64"/>
                    <a:pt x="72" y="62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2"/>
                    <a:pt x="72" y="65"/>
                    <a:pt x="71" y="67"/>
                  </a:cubicBezTo>
                  <a:cubicBezTo>
                    <a:pt x="70" y="71"/>
                    <a:pt x="70" y="75"/>
                    <a:pt x="69" y="8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8" y="78"/>
                    <a:pt x="67" y="77"/>
                    <a:pt x="66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4"/>
                    <a:pt x="67" y="72"/>
                    <a:pt x="67" y="71"/>
                  </a:cubicBezTo>
                  <a:close/>
                  <a:moveTo>
                    <a:pt x="71" y="83"/>
                  </a:moveTo>
                  <a:cubicBezTo>
                    <a:pt x="71" y="83"/>
                    <a:pt x="71" y="83"/>
                    <a:pt x="71" y="83"/>
                  </a:cubicBezTo>
                  <a:cubicBezTo>
                    <a:pt x="71" y="82"/>
                    <a:pt x="70" y="81"/>
                    <a:pt x="69" y="80"/>
                  </a:cubicBezTo>
                  <a:cubicBezTo>
                    <a:pt x="69" y="80"/>
                    <a:pt x="70" y="80"/>
                    <a:pt x="70" y="80"/>
                  </a:cubicBezTo>
                  <a:cubicBezTo>
                    <a:pt x="73" y="72"/>
                    <a:pt x="74" y="64"/>
                    <a:pt x="76" y="57"/>
                  </a:cubicBezTo>
                  <a:cubicBezTo>
                    <a:pt x="76" y="58"/>
                    <a:pt x="76" y="60"/>
                    <a:pt x="75" y="62"/>
                  </a:cubicBezTo>
                  <a:cubicBezTo>
                    <a:pt x="75" y="64"/>
                    <a:pt x="74" y="67"/>
                    <a:pt x="74" y="69"/>
                  </a:cubicBezTo>
                  <a:cubicBezTo>
                    <a:pt x="73" y="73"/>
                    <a:pt x="72" y="78"/>
                    <a:pt x="71" y="83"/>
                  </a:cubicBezTo>
                  <a:close/>
                  <a:moveTo>
                    <a:pt x="68" y="63"/>
                  </a:moveTo>
                  <a:cubicBezTo>
                    <a:pt x="68" y="66"/>
                    <a:pt x="67" y="68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5" y="73"/>
                    <a:pt x="65" y="74"/>
                    <a:pt x="66" y="74"/>
                  </a:cubicBezTo>
                  <a:cubicBezTo>
                    <a:pt x="66" y="74"/>
                    <a:pt x="65" y="74"/>
                    <a:pt x="65" y="74"/>
                  </a:cubicBezTo>
                  <a:cubicBezTo>
                    <a:pt x="65" y="74"/>
                    <a:pt x="64" y="73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5" y="70"/>
                    <a:pt x="65" y="68"/>
                    <a:pt x="66" y="66"/>
                  </a:cubicBezTo>
                  <a:cubicBezTo>
                    <a:pt x="66" y="65"/>
                    <a:pt x="67" y="64"/>
                    <a:pt x="67" y="63"/>
                  </a:cubicBezTo>
                  <a:cubicBezTo>
                    <a:pt x="68" y="62"/>
                    <a:pt x="68" y="62"/>
                    <a:pt x="68" y="63"/>
                  </a:cubicBezTo>
                  <a:close/>
                  <a:moveTo>
                    <a:pt x="78" y="92"/>
                  </a:moveTo>
                  <a:cubicBezTo>
                    <a:pt x="78" y="92"/>
                    <a:pt x="78" y="92"/>
                    <a:pt x="78" y="92"/>
                  </a:cubicBezTo>
                  <a:cubicBezTo>
                    <a:pt x="78" y="92"/>
                    <a:pt x="77" y="91"/>
                    <a:pt x="76" y="90"/>
                  </a:cubicBezTo>
                  <a:cubicBezTo>
                    <a:pt x="75" y="89"/>
                    <a:pt x="75" y="87"/>
                    <a:pt x="74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75" y="85"/>
                    <a:pt x="75" y="84"/>
                    <a:pt x="75" y="84"/>
                  </a:cubicBezTo>
                  <a:cubicBezTo>
                    <a:pt x="76" y="80"/>
                    <a:pt x="77" y="76"/>
                    <a:pt x="78" y="72"/>
                  </a:cubicBezTo>
                  <a:cubicBezTo>
                    <a:pt x="79" y="71"/>
                    <a:pt x="80" y="69"/>
                    <a:pt x="80" y="67"/>
                  </a:cubicBezTo>
                  <a:cubicBezTo>
                    <a:pt x="80" y="70"/>
                    <a:pt x="80" y="72"/>
                    <a:pt x="79" y="75"/>
                  </a:cubicBezTo>
                  <a:cubicBezTo>
                    <a:pt x="77" y="80"/>
                    <a:pt x="78" y="84"/>
                    <a:pt x="76" y="89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8" y="85"/>
                    <a:pt x="79" y="80"/>
                    <a:pt x="80" y="76"/>
                  </a:cubicBezTo>
                  <a:cubicBezTo>
                    <a:pt x="81" y="74"/>
                    <a:pt x="81" y="72"/>
                    <a:pt x="82" y="70"/>
                  </a:cubicBezTo>
                  <a:cubicBezTo>
                    <a:pt x="83" y="69"/>
                    <a:pt x="84" y="65"/>
                    <a:pt x="84" y="64"/>
                  </a:cubicBezTo>
                  <a:cubicBezTo>
                    <a:pt x="84" y="69"/>
                    <a:pt x="83" y="74"/>
                    <a:pt x="82" y="79"/>
                  </a:cubicBezTo>
                  <a:cubicBezTo>
                    <a:pt x="81" y="81"/>
                    <a:pt x="81" y="84"/>
                    <a:pt x="80" y="86"/>
                  </a:cubicBezTo>
                  <a:cubicBezTo>
                    <a:pt x="80" y="87"/>
                    <a:pt x="79" y="88"/>
                    <a:pt x="79" y="90"/>
                  </a:cubicBezTo>
                  <a:cubicBezTo>
                    <a:pt x="79" y="90"/>
                    <a:pt x="79" y="91"/>
                    <a:pt x="79" y="92"/>
                  </a:cubicBezTo>
                  <a:cubicBezTo>
                    <a:pt x="78" y="92"/>
                    <a:pt x="78" y="92"/>
                    <a:pt x="78" y="92"/>
                  </a:cubicBezTo>
                  <a:close/>
                  <a:moveTo>
                    <a:pt x="84" y="63"/>
                  </a:moveTo>
                  <a:cubicBezTo>
                    <a:pt x="82" y="67"/>
                    <a:pt x="81" y="72"/>
                    <a:pt x="79" y="77"/>
                  </a:cubicBezTo>
                  <a:cubicBezTo>
                    <a:pt x="79" y="78"/>
                    <a:pt x="79" y="79"/>
                    <a:pt x="79" y="80"/>
                  </a:cubicBezTo>
                  <a:cubicBezTo>
                    <a:pt x="79" y="78"/>
                    <a:pt x="79" y="76"/>
                    <a:pt x="80" y="74"/>
                  </a:cubicBezTo>
                  <a:cubicBezTo>
                    <a:pt x="81" y="70"/>
                    <a:pt x="81" y="65"/>
                    <a:pt x="82" y="61"/>
                  </a:cubicBezTo>
                  <a:cubicBezTo>
                    <a:pt x="83" y="62"/>
                    <a:pt x="83" y="62"/>
                    <a:pt x="84" y="63"/>
                  </a:cubicBezTo>
                  <a:close/>
                  <a:moveTo>
                    <a:pt x="78" y="71"/>
                  </a:moveTo>
                  <a:cubicBezTo>
                    <a:pt x="77" y="74"/>
                    <a:pt x="76" y="78"/>
                    <a:pt x="75" y="81"/>
                  </a:cubicBezTo>
                  <a:cubicBezTo>
                    <a:pt x="75" y="81"/>
                    <a:pt x="75" y="80"/>
                    <a:pt x="75" y="80"/>
                  </a:cubicBezTo>
                  <a:cubicBezTo>
                    <a:pt x="76" y="78"/>
                    <a:pt x="76" y="75"/>
                    <a:pt x="76" y="73"/>
                  </a:cubicBezTo>
                  <a:cubicBezTo>
                    <a:pt x="77" y="68"/>
                    <a:pt x="78" y="63"/>
                    <a:pt x="79" y="59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7" y="63"/>
                    <a:pt x="76" y="67"/>
                    <a:pt x="75" y="71"/>
                  </a:cubicBezTo>
                  <a:cubicBezTo>
                    <a:pt x="74" y="74"/>
                    <a:pt x="73" y="76"/>
                    <a:pt x="73" y="79"/>
                  </a:cubicBezTo>
                  <a:cubicBezTo>
                    <a:pt x="73" y="75"/>
                    <a:pt x="74" y="71"/>
                    <a:pt x="75" y="67"/>
                  </a:cubicBezTo>
                  <a:cubicBezTo>
                    <a:pt x="76" y="63"/>
                    <a:pt x="77" y="59"/>
                    <a:pt x="77" y="56"/>
                  </a:cubicBezTo>
                  <a:cubicBezTo>
                    <a:pt x="78" y="57"/>
                    <a:pt x="80" y="59"/>
                    <a:pt x="81" y="60"/>
                  </a:cubicBezTo>
                  <a:cubicBezTo>
                    <a:pt x="80" y="64"/>
                    <a:pt x="80" y="68"/>
                    <a:pt x="78" y="71"/>
                  </a:cubicBezTo>
                  <a:close/>
                  <a:moveTo>
                    <a:pt x="72" y="52"/>
                  </a:moveTo>
                  <a:cubicBezTo>
                    <a:pt x="70" y="58"/>
                    <a:pt x="64" y="63"/>
                    <a:pt x="58" y="64"/>
                  </a:cubicBezTo>
                  <a:cubicBezTo>
                    <a:pt x="57" y="63"/>
                    <a:pt x="57" y="63"/>
                    <a:pt x="56" y="62"/>
                  </a:cubicBezTo>
                  <a:cubicBezTo>
                    <a:pt x="63" y="61"/>
                    <a:pt x="67" y="55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lose/>
                  <a:moveTo>
                    <a:pt x="42" y="42"/>
                  </a:moveTo>
                  <a:cubicBezTo>
                    <a:pt x="44" y="38"/>
                    <a:pt x="45" y="34"/>
                    <a:pt x="47" y="31"/>
                  </a:cubicBezTo>
                  <a:cubicBezTo>
                    <a:pt x="45" y="35"/>
                    <a:pt x="45" y="40"/>
                    <a:pt x="42" y="44"/>
                  </a:cubicBezTo>
                  <a:cubicBezTo>
                    <a:pt x="41" y="43"/>
                    <a:pt x="41" y="41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1" y="38"/>
                    <a:pt x="42" y="35"/>
                    <a:pt x="43" y="33"/>
                  </a:cubicBezTo>
                  <a:cubicBezTo>
                    <a:pt x="43" y="33"/>
                    <a:pt x="43" y="33"/>
                    <a:pt x="43" y="34"/>
                  </a:cubicBezTo>
                  <a:cubicBezTo>
                    <a:pt x="42" y="36"/>
                    <a:pt x="42" y="39"/>
                    <a:pt x="41" y="42"/>
                  </a:cubicBezTo>
                  <a:cubicBezTo>
                    <a:pt x="41" y="42"/>
                    <a:pt x="42" y="42"/>
                    <a:pt x="42" y="42"/>
                  </a:cubicBezTo>
                  <a:close/>
                  <a:moveTo>
                    <a:pt x="44" y="46"/>
                  </a:moveTo>
                  <a:cubicBezTo>
                    <a:pt x="44" y="46"/>
                    <a:pt x="45" y="46"/>
                    <a:pt x="45" y="46"/>
                  </a:cubicBezTo>
                  <a:cubicBezTo>
                    <a:pt x="46" y="44"/>
                    <a:pt x="47" y="42"/>
                    <a:pt x="48" y="40"/>
                  </a:cubicBezTo>
                  <a:cubicBezTo>
                    <a:pt x="48" y="39"/>
                    <a:pt x="49" y="38"/>
                    <a:pt x="49" y="37"/>
                  </a:cubicBezTo>
                  <a:cubicBezTo>
                    <a:pt x="49" y="37"/>
                    <a:pt x="51" y="33"/>
                    <a:pt x="50" y="36"/>
                  </a:cubicBezTo>
                  <a:cubicBezTo>
                    <a:pt x="48" y="40"/>
                    <a:pt x="46" y="44"/>
                    <a:pt x="46" y="48"/>
                  </a:cubicBezTo>
                  <a:cubicBezTo>
                    <a:pt x="46" y="49"/>
                    <a:pt x="46" y="49"/>
                    <a:pt x="47" y="49"/>
                  </a:cubicBezTo>
                  <a:cubicBezTo>
                    <a:pt x="49" y="45"/>
                    <a:pt x="51" y="40"/>
                    <a:pt x="53" y="36"/>
                  </a:cubicBezTo>
                  <a:cubicBezTo>
                    <a:pt x="51" y="40"/>
                    <a:pt x="50" y="45"/>
                    <a:pt x="48" y="49"/>
                  </a:cubicBezTo>
                  <a:cubicBezTo>
                    <a:pt x="48" y="50"/>
                    <a:pt x="48" y="50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6" y="49"/>
                    <a:pt x="44" y="46"/>
                    <a:pt x="43" y="44"/>
                  </a:cubicBezTo>
                  <a:cubicBezTo>
                    <a:pt x="45" y="41"/>
                    <a:pt x="48" y="37"/>
                    <a:pt x="49" y="33"/>
                  </a:cubicBezTo>
                  <a:cubicBezTo>
                    <a:pt x="48" y="38"/>
                    <a:pt x="46" y="42"/>
                    <a:pt x="44" y="46"/>
                  </a:cubicBezTo>
                  <a:close/>
                  <a:moveTo>
                    <a:pt x="49" y="50"/>
                  </a:moveTo>
                  <a:cubicBezTo>
                    <a:pt x="49" y="49"/>
                    <a:pt x="50" y="48"/>
                    <a:pt x="50" y="48"/>
                  </a:cubicBezTo>
                  <a:cubicBezTo>
                    <a:pt x="50" y="47"/>
                    <a:pt x="51" y="45"/>
                    <a:pt x="52" y="44"/>
                  </a:cubicBezTo>
                  <a:cubicBezTo>
                    <a:pt x="52" y="43"/>
                    <a:pt x="53" y="42"/>
                    <a:pt x="53" y="41"/>
                  </a:cubicBezTo>
                  <a:cubicBezTo>
                    <a:pt x="54" y="40"/>
                    <a:pt x="56" y="35"/>
                    <a:pt x="55" y="38"/>
                  </a:cubicBezTo>
                  <a:cubicBezTo>
                    <a:pt x="53" y="43"/>
                    <a:pt x="52" y="48"/>
                    <a:pt x="50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2" y="51"/>
                    <a:pt x="53" y="49"/>
                    <a:pt x="54" y="47"/>
                  </a:cubicBezTo>
                  <a:cubicBezTo>
                    <a:pt x="55" y="45"/>
                    <a:pt x="56" y="44"/>
                    <a:pt x="56" y="43"/>
                  </a:cubicBezTo>
                  <a:cubicBezTo>
                    <a:pt x="57" y="42"/>
                    <a:pt x="59" y="38"/>
                    <a:pt x="58" y="40"/>
                  </a:cubicBezTo>
                  <a:cubicBezTo>
                    <a:pt x="58" y="43"/>
                    <a:pt x="56" y="46"/>
                    <a:pt x="54" y="49"/>
                  </a:cubicBezTo>
                  <a:cubicBezTo>
                    <a:pt x="53" y="52"/>
                    <a:pt x="53" y="54"/>
                    <a:pt x="52" y="56"/>
                  </a:cubicBezTo>
                  <a:cubicBezTo>
                    <a:pt x="51" y="56"/>
                    <a:pt x="51" y="55"/>
                    <a:pt x="50" y="54"/>
                  </a:cubicBezTo>
                  <a:cubicBezTo>
                    <a:pt x="49" y="53"/>
                    <a:pt x="49" y="52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lose/>
                  <a:moveTo>
                    <a:pt x="58" y="49"/>
                  </a:moveTo>
                  <a:cubicBezTo>
                    <a:pt x="57" y="52"/>
                    <a:pt x="56" y="55"/>
                    <a:pt x="55" y="58"/>
                  </a:cubicBezTo>
                  <a:cubicBezTo>
                    <a:pt x="55" y="59"/>
                    <a:pt x="56" y="59"/>
                    <a:pt x="56" y="59"/>
                  </a:cubicBezTo>
                  <a:cubicBezTo>
                    <a:pt x="58" y="54"/>
                    <a:pt x="60" y="48"/>
                    <a:pt x="63" y="44"/>
                  </a:cubicBezTo>
                  <a:cubicBezTo>
                    <a:pt x="62" y="46"/>
                    <a:pt x="61" y="49"/>
                    <a:pt x="60" y="51"/>
                  </a:cubicBezTo>
                  <a:cubicBezTo>
                    <a:pt x="59" y="54"/>
                    <a:pt x="58" y="57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7" y="60"/>
                    <a:pt x="56" y="60"/>
                    <a:pt x="54" y="60"/>
                  </a:cubicBezTo>
                  <a:cubicBezTo>
                    <a:pt x="54" y="59"/>
                    <a:pt x="53" y="58"/>
                    <a:pt x="52" y="57"/>
                  </a:cubicBezTo>
                  <a:cubicBezTo>
                    <a:pt x="55" y="53"/>
                    <a:pt x="57" y="47"/>
                    <a:pt x="60" y="42"/>
                  </a:cubicBezTo>
                  <a:cubicBezTo>
                    <a:pt x="61" y="40"/>
                    <a:pt x="59" y="45"/>
                    <a:pt x="59" y="45"/>
                  </a:cubicBezTo>
                  <a:cubicBezTo>
                    <a:pt x="59" y="47"/>
                    <a:pt x="58" y="48"/>
                    <a:pt x="58" y="49"/>
                  </a:cubicBezTo>
                  <a:close/>
                  <a:moveTo>
                    <a:pt x="58" y="59"/>
                  </a:moveTo>
                  <a:cubicBezTo>
                    <a:pt x="61" y="55"/>
                    <a:pt x="62" y="51"/>
                    <a:pt x="64" y="46"/>
                  </a:cubicBezTo>
                  <a:cubicBezTo>
                    <a:pt x="65" y="45"/>
                    <a:pt x="64" y="45"/>
                    <a:pt x="64" y="46"/>
                  </a:cubicBezTo>
                  <a:cubicBezTo>
                    <a:pt x="64" y="48"/>
                    <a:pt x="64" y="50"/>
                    <a:pt x="63" y="51"/>
                  </a:cubicBezTo>
                  <a:cubicBezTo>
                    <a:pt x="63" y="54"/>
                    <a:pt x="62" y="55"/>
                    <a:pt x="61" y="58"/>
                  </a:cubicBezTo>
                  <a:cubicBezTo>
                    <a:pt x="60" y="58"/>
                    <a:pt x="59" y="59"/>
                    <a:pt x="58" y="59"/>
                  </a:cubicBezTo>
                  <a:close/>
                  <a:moveTo>
                    <a:pt x="62" y="55"/>
                  </a:moveTo>
                  <a:cubicBezTo>
                    <a:pt x="63" y="53"/>
                    <a:pt x="64" y="52"/>
                    <a:pt x="64" y="51"/>
                  </a:cubicBezTo>
                  <a:cubicBezTo>
                    <a:pt x="65" y="49"/>
                    <a:pt x="65" y="47"/>
                    <a:pt x="65" y="45"/>
                  </a:cubicBezTo>
                  <a:cubicBezTo>
                    <a:pt x="65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9"/>
                    <a:pt x="65" y="51"/>
                    <a:pt x="64" y="53"/>
                  </a:cubicBezTo>
                  <a:cubicBezTo>
                    <a:pt x="64" y="54"/>
                    <a:pt x="61" y="60"/>
                    <a:pt x="62" y="55"/>
                  </a:cubicBezTo>
                  <a:close/>
                  <a:moveTo>
                    <a:pt x="64" y="45"/>
                  </a:moveTo>
                  <a:cubicBezTo>
                    <a:pt x="63" y="47"/>
                    <a:pt x="63" y="49"/>
                    <a:pt x="62" y="51"/>
                  </a:cubicBezTo>
                  <a:cubicBezTo>
                    <a:pt x="61" y="54"/>
                    <a:pt x="59" y="56"/>
                    <a:pt x="58" y="58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4"/>
                    <a:pt x="64" y="44"/>
                    <a:pt x="64" y="45"/>
                  </a:cubicBezTo>
                  <a:close/>
                  <a:moveTo>
                    <a:pt x="63" y="43"/>
                  </a:moveTo>
                  <a:cubicBezTo>
                    <a:pt x="60" y="48"/>
                    <a:pt x="58" y="53"/>
                    <a:pt x="56" y="57"/>
                  </a:cubicBezTo>
                  <a:cubicBezTo>
                    <a:pt x="57" y="55"/>
                    <a:pt x="58" y="51"/>
                    <a:pt x="59" y="49"/>
                  </a:cubicBezTo>
                  <a:cubicBezTo>
                    <a:pt x="59" y="46"/>
                    <a:pt x="60" y="44"/>
                    <a:pt x="61" y="42"/>
                  </a:cubicBezTo>
                  <a:cubicBezTo>
                    <a:pt x="61" y="42"/>
                    <a:pt x="62" y="43"/>
                    <a:pt x="63" y="43"/>
                  </a:cubicBezTo>
                  <a:close/>
                  <a:moveTo>
                    <a:pt x="53" y="56"/>
                  </a:moveTo>
                  <a:cubicBezTo>
                    <a:pt x="52" y="58"/>
                    <a:pt x="54" y="52"/>
                    <a:pt x="54" y="52"/>
                  </a:cubicBezTo>
                  <a:cubicBezTo>
                    <a:pt x="55" y="50"/>
                    <a:pt x="55" y="48"/>
                    <a:pt x="56" y="46"/>
                  </a:cubicBezTo>
                  <a:cubicBezTo>
                    <a:pt x="57" y="44"/>
                    <a:pt x="58" y="42"/>
                    <a:pt x="59" y="40"/>
                  </a:cubicBezTo>
                  <a:cubicBezTo>
                    <a:pt x="59" y="40"/>
                    <a:pt x="60" y="41"/>
                    <a:pt x="60" y="41"/>
                  </a:cubicBezTo>
                  <a:cubicBezTo>
                    <a:pt x="57" y="45"/>
                    <a:pt x="55" y="51"/>
                    <a:pt x="53" y="56"/>
                  </a:cubicBezTo>
                  <a:close/>
                  <a:moveTo>
                    <a:pt x="58" y="39"/>
                  </a:moveTo>
                  <a:cubicBezTo>
                    <a:pt x="55" y="43"/>
                    <a:pt x="52" y="48"/>
                    <a:pt x="51" y="52"/>
                  </a:cubicBezTo>
                  <a:cubicBezTo>
                    <a:pt x="53" y="47"/>
                    <a:pt x="54" y="42"/>
                    <a:pt x="56" y="37"/>
                  </a:cubicBezTo>
                  <a:cubicBezTo>
                    <a:pt x="56" y="38"/>
                    <a:pt x="57" y="38"/>
                    <a:pt x="58" y="39"/>
                  </a:cubicBezTo>
                  <a:close/>
                  <a:moveTo>
                    <a:pt x="40" y="25"/>
                  </a:moveTo>
                  <a:cubicBezTo>
                    <a:pt x="40" y="26"/>
                    <a:pt x="39" y="28"/>
                    <a:pt x="38" y="29"/>
                  </a:cubicBezTo>
                  <a:cubicBezTo>
                    <a:pt x="38" y="30"/>
                    <a:pt x="37" y="31"/>
                    <a:pt x="37" y="31"/>
                  </a:cubicBezTo>
                  <a:cubicBezTo>
                    <a:pt x="38" y="29"/>
                    <a:pt x="39" y="27"/>
                    <a:pt x="39" y="24"/>
                  </a:cubicBezTo>
                  <a:cubicBezTo>
                    <a:pt x="39" y="24"/>
                    <a:pt x="40" y="25"/>
                    <a:pt x="40" y="25"/>
                  </a:cubicBezTo>
                  <a:close/>
                  <a:moveTo>
                    <a:pt x="34" y="26"/>
                  </a:moveTo>
                  <a:cubicBezTo>
                    <a:pt x="35" y="26"/>
                    <a:pt x="36" y="21"/>
                    <a:pt x="35" y="24"/>
                  </a:cubicBezTo>
                  <a:cubicBezTo>
                    <a:pt x="35" y="27"/>
                    <a:pt x="34" y="30"/>
                    <a:pt x="34" y="32"/>
                  </a:cubicBezTo>
                  <a:cubicBezTo>
                    <a:pt x="33" y="33"/>
                    <a:pt x="34" y="33"/>
                    <a:pt x="34" y="32"/>
                  </a:cubicBezTo>
                  <a:cubicBezTo>
                    <a:pt x="35" y="30"/>
                    <a:pt x="38" y="27"/>
                    <a:pt x="38" y="24"/>
                  </a:cubicBezTo>
                  <a:cubicBezTo>
                    <a:pt x="38" y="28"/>
                    <a:pt x="37" y="31"/>
                    <a:pt x="35" y="34"/>
                  </a:cubicBezTo>
                  <a:cubicBezTo>
                    <a:pt x="35" y="34"/>
                    <a:pt x="36" y="34"/>
                    <a:pt x="36" y="34"/>
                  </a:cubicBezTo>
                  <a:cubicBezTo>
                    <a:pt x="37" y="31"/>
                    <a:pt x="39" y="29"/>
                    <a:pt x="40" y="26"/>
                  </a:cubicBezTo>
                  <a:cubicBezTo>
                    <a:pt x="39" y="29"/>
                    <a:pt x="38" y="33"/>
                    <a:pt x="37" y="3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5"/>
                    <a:pt x="39" y="33"/>
                    <a:pt x="40" y="32"/>
                  </a:cubicBezTo>
                  <a:cubicBezTo>
                    <a:pt x="41" y="30"/>
                    <a:pt x="42" y="29"/>
                    <a:pt x="42" y="27"/>
                  </a:cubicBezTo>
                  <a:cubicBezTo>
                    <a:pt x="42" y="32"/>
                    <a:pt x="40" y="36"/>
                    <a:pt x="39" y="40"/>
                  </a:cubicBezTo>
                  <a:cubicBezTo>
                    <a:pt x="37" y="37"/>
                    <a:pt x="35" y="34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29"/>
                    <a:pt x="34" y="28"/>
                    <a:pt x="34" y="26"/>
                  </a:cubicBezTo>
                  <a:close/>
                  <a:moveTo>
                    <a:pt x="67" y="62"/>
                  </a:moveTo>
                  <a:cubicBezTo>
                    <a:pt x="66" y="64"/>
                    <a:pt x="66" y="66"/>
                    <a:pt x="65" y="68"/>
                  </a:cubicBezTo>
                  <a:cubicBezTo>
                    <a:pt x="64" y="69"/>
                    <a:pt x="64" y="72"/>
                    <a:pt x="64" y="69"/>
                  </a:cubicBezTo>
                  <a:cubicBezTo>
                    <a:pt x="65" y="68"/>
                    <a:pt x="65" y="66"/>
                    <a:pt x="65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4" y="65"/>
                    <a:pt x="63" y="67"/>
                    <a:pt x="63" y="68"/>
                  </a:cubicBezTo>
                  <a:cubicBezTo>
                    <a:pt x="63" y="68"/>
                    <a:pt x="63" y="66"/>
                    <a:pt x="63" y="65"/>
                  </a:cubicBezTo>
                  <a:cubicBezTo>
                    <a:pt x="63" y="65"/>
                    <a:pt x="62" y="65"/>
                    <a:pt x="62" y="65"/>
                  </a:cubicBezTo>
                  <a:cubicBezTo>
                    <a:pt x="62" y="66"/>
                    <a:pt x="61" y="68"/>
                    <a:pt x="61" y="66"/>
                  </a:cubicBezTo>
                  <a:cubicBezTo>
                    <a:pt x="61" y="66"/>
                    <a:pt x="60" y="66"/>
                    <a:pt x="60" y="66"/>
                  </a:cubicBezTo>
                  <a:cubicBezTo>
                    <a:pt x="60" y="67"/>
                    <a:pt x="60" y="67"/>
                    <a:pt x="60" y="68"/>
                  </a:cubicBezTo>
                  <a:cubicBezTo>
                    <a:pt x="60" y="67"/>
                    <a:pt x="59" y="66"/>
                    <a:pt x="59" y="66"/>
                  </a:cubicBezTo>
                  <a:cubicBezTo>
                    <a:pt x="62" y="65"/>
                    <a:pt x="65" y="64"/>
                    <a:pt x="67" y="62"/>
                  </a:cubicBezTo>
                  <a:close/>
                  <a:moveTo>
                    <a:pt x="79" y="93"/>
                  </a:moveTo>
                  <a:cubicBezTo>
                    <a:pt x="79" y="92"/>
                    <a:pt x="79" y="91"/>
                    <a:pt x="79" y="90"/>
                  </a:cubicBezTo>
                  <a:cubicBezTo>
                    <a:pt x="81" y="87"/>
                    <a:pt x="82" y="83"/>
                    <a:pt x="83" y="80"/>
                  </a:cubicBezTo>
                  <a:cubicBezTo>
                    <a:pt x="84" y="78"/>
                    <a:pt x="85" y="75"/>
                    <a:pt x="85" y="73"/>
                  </a:cubicBezTo>
                  <a:cubicBezTo>
                    <a:pt x="86" y="72"/>
                    <a:pt x="86" y="70"/>
                    <a:pt x="87" y="69"/>
                  </a:cubicBezTo>
                  <a:cubicBezTo>
                    <a:pt x="87" y="68"/>
                    <a:pt x="87" y="67"/>
                    <a:pt x="87" y="67"/>
                  </a:cubicBezTo>
                  <a:cubicBezTo>
                    <a:pt x="87" y="67"/>
                    <a:pt x="87" y="68"/>
                    <a:pt x="87" y="69"/>
                  </a:cubicBezTo>
                  <a:cubicBezTo>
                    <a:pt x="86" y="73"/>
                    <a:pt x="86" y="78"/>
                    <a:pt x="85" y="83"/>
                  </a:cubicBezTo>
                  <a:cubicBezTo>
                    <a:pt x="83" y="88"/>
                    <a:pt x="83" y="93"/>
                    <a:pt x="82" y="98"/>
                  </a:cubicBezTo>
                  <a:cubicBezTo>
                    <a:pt x="81" y="96"/>
                    <a:pt x="80" y="95"/>
                    <a:pt x="79" y="93"/>
                  </a:cubicBezTo>
                  <a:close/>
                  <a:moveTo>
                    <a:pt x="85" y="102"/>
                  </a:moveTo>
                  <a:cubicBezTo>
                    <a:pt x="87" y="97"/>
                    <a:pt x="88" y="93"/>
                    <a:pt x="89" y="88"/>
                  </a:cubicBezTo>
                  <a:cubicBezTo>
                    <a:pt x="90" y="83"/>
                    <a:pt x="92" y="77"/>
                    <a:pt x="93" y="72"/>
                  </a:cubicBezTo>
                  <a:cubicBezTo>
                    <a:pt x="92" y="78"/>
                    <a:pt x="92" y="84"/>
                    <a:pt x="91" y="89"/>
                  </a:cubicBezTo>
                  <a:cubicBezTo>
                    <a:pt x="90" y="94"/>
                    <a:pt x="88" y="99"/>
                    <a:pt x="87" y="104"/>
                  </a:cubicBezTo>
                  <a:cubicBezTo>
                    <a:pt x="87" y="104"/>
                    <a:pt x="87" y="104"/>
                    <a:pt x="87" y="105"/>
                  </a:cubicBezTo>
                  <a:cubicBezTo>
                    <a:pt x="87" y="104"/>
                    <a:pt x="86" y="103"/>
                    <a:pt x="85" y="102"/>
                  </a:cubicBezTo>
                  <a:cubicBezTo>
                    <a:pt x="85" y="102"/>
                    <a:pt x="85" y="102"/>
                    <a:pt x="85" y="102"/>
                  </a:cubicBezTo>
                  <a:close/>
                  <a:moveTo>
                    <a:pt x="88" y="105"/>
                  </a:moveTo>
                  <a:cubicBezTo>
                    <a:pt x="88" y="105"/>
                    <a:pt x="88" y="105"/>
                    <a:pt x="88" y="104"/>
                  </a:cubicBezTo>
                  <a:cubicBezTo>
                    <a:pt x="90" y="100"/>
                    <a:pt x="90" y="95"/>
                    <a:pt x="92" y="91"/>
                  </a:cubicBezTo>
                  <a:cubicBezTo>
                    <a:pt x="92" y="89"/>
                    <a:pt x="93" y="87"/>
                    <a:pt x="93" y="85"/>
                  </a:cubicBezTo>
                  <a:cubicBezTo>
                    <a:pt x="93" y="86"/>
                    <a:pt x="93" y="87"/>
                    <a:pt x="93" y="89"/>
                  </a:cubicBezTo>
                  <a:cubicBezTo>
                    <a:pt x="93" y="91"/>
                    <a:pt x="92" y="94"/>
                    <a:pt x="91" y="97"/>
                  </a:cubicBezTo>
                  <a:cubicBezTo>
                    <a:pt x="91" y="100"/>
                    <a:pt x="90" y="103"/>
                    <a:pt x="89" y="106"/>
                  </a:cubicBezTo>
                  <a:cubicBezTo>
                    <a:pt x="89" y="106"/>
                    <a:pt x="88" y="105"/>
                    <a:pt x="88" y="105"/>
                  </a:cubicBezTo>
                  <a:close/>
                  <a:moveTo>
                    <a:pt x="93" y="97"/>
                  </a:moveTo>
                  <a:cubicBezTo>
                    <a:pt x="93" y="93"/>
                    <a:pt x="95" y="89"/>
                    <a:pt x="96" y="85"/>
                  </a:cubicBezTo>
                  <a:cubicBezTo>
                    <a:pt x="96" y="87"/>
                    <a:pt x="95" y="89"/>
                    <a:pt x="95" y="90"/>
                  </a:cubicBezTo>
                  <a:cubicBezTo>
                    <a:pt x="94" y="96"/>
                    <a:pt x="93" y="101"/>
                    <a:pt x="93" y="106"/>
                  </a:cubicBezTo>
                  <a:cubicBezTo>
                    <a:pt x="93" y="107"/>
                    <a:pt x="93" y="107"/>
                    <a:pt x="93" y="106"/>
                  </a:cubicBezTo>
                  <a:cubicBezTo>
                    <a:pt x="95" y="102"/>
                    <a:pt x="96" y="98"/>
                    <a:pt x="98" y="94"/>
                  </a:cubicBezTo>
                  <a:cubicBezTo>
                    <a:pt x="98" y="91"/>
                    <a:pt x="99" y="89"/>
                    <a:pt x="99" y="87"/>
                  </a:cubicBezTo>
                  <a:cubicBezTo>
                    <a:pt x="100" y="86"/>
                    <a:pt x="100" y="84"/>
                    <a:pt x="101" y="83"/>
                  </a:cubicBezTo>
                  <a:cubicBezTo>
                    <a:pt x="102" y="80"/>
                    <a:pt x="101" y="83"/>
                    <a:pt x="100" y="84"/>
                  </a:cubicBezTo>
                  <a:cubicBezTo>
                    <a:pt x="99" y="88"/>
                    <a:pt x="98" y="93"/>
                    <a:pt x="97" y="98"/>
                  </a:cubicBezTo>
                  <a:cubicBezTo>
                    <a:pt x="95" y="102"/>
                    <a:pt x="94" y="105"/>
                    <a:pt x="94" y="109"/>
                  </a:cubicBezTo>
                  <a:cubicBezTo>
                    <a:pt x="94" y="109"/>
                    <a:pt x="95" y="109"/>
                    <a:pt x="95" y="109"/>
                  </a:cubicBezTo>
                  <a:cubicBezTo>
                    <a:pt x="96" y="105"/>
                    <a:pt x="98" y="101"/>
                    <a:pt x="99" y="98"/>
                  </a:cubicBezTo>
                  <a:cubicBezTo>
                    <a:pt x="100" y="95"/>
                    <a:pt x="100" y="93"/>
                    <a:pt x="101" y="90"/>
                  </a:cubicBezTo>
                  <a:cubicBezTo>
                    <a:pt x="101" y="89"/>
                    <a:pt x="101" y="88"/>
                    <a:pt x="102" y="87"/>
                  </a:cubicBezTo>
                  <a:cubicBezTo>
                    <a:pt x="101" y="88"/>
                    <a:pt x="102" y="84"/>
                    <a:pt x="103" y="83"/>
                  </a:cubicBezTo>
                  <a:cubicBezTo>
                    <a:pt x="103" y="83"/>
                    <a:pt x="103" y="83"/>
                    <a:pt x="103" y="83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2" y="88"/>
                    <a:pt x="101" y="93"/>
                    <a:pt x="100" y="97"/>
                  </a:cubicBezTo>
                  <a:cubicBezTo>
                    <a:pt x="99" y="102"/>
                    <a:pt x="98" y="106"/>
                    <a:pt x="97" y="111"/>
                  </a:cubicBezTo>
                  <a:cubicBezTo>
                    <a:pt x="97" y="111"/>
                    <a:pt x="97" y="111"/>
                    <a:pt x="97" y="112"/>
                  </a:cubicBezTo>
                  <a:cubicBezTo>
                    <a:pt x="94" y="110"/>
                    <a:pt x="92" y="109"/>
                    <a:pt x="90" y="107"/>
                  </a:cubicBezTo>
                  <a:cubicBezTo>
                    <a:pt x="92" y="104"/>
                    <a:pt x="92" y="100"/>
                    <a:pt x="93" y="97"/>
                  </a:cubicBezTo>
                  <a:close/>
                  <a:moveTo>
                    <a:pt x="101" y="94"/>
                  </a:moveTo>
                  <a:cubicBezTo>
                    <a:pt x="102" y="90"/>
                    <a:pt x="103" y="87"/>
                    <a:pt x="103" y="84"/>
                  </a:cubicBezTo>
                  <a:cubicBezTo>
                    <a:pt x="104" y="85"/>
                    <a:pt x="104" y="85"/>
                    <a:pt x="105" y="86"/>
                  </a:cubicBezTo>
                  <a:cubicBezTo>
                    <a:pt x="103" y="90"/>
                    <a:pt x="102" y="93"/>
                    <a:pt x="101" y="97"/>
                  </a:cubicBezTo>
                  <a:cubicBezTo>
                    <a:pt x="101" y="96"/>
                    <a:pt x="101" y="95"/>
                    <a:pt x="101" y="94"/>
                  </a:cubicBezTo>
                  <a:close/>
                  <a:moveTo>
                    <a:pt x="107" y="89"/>
                  </a:moveTo>
                  <a:cubicBezTo>
                    <a:pt x="106" y="93"/>
                    <a:pt x="104" y="97"/>
                    <a:pt x="103" y="101"/>
                  </a:cubicBezTo>
                  <a:cubicBezTo>
                    <a:pt x="103" y="102"/>
                    <a:pt x="102" y="103"/>
                    <a:pt x="102" y="104"/>
                  </a:cubicBezTo>
                  <a:cubicBezTo>
                    <a:pt x="103" y="99"/>
                    <a:pt x="105" y="93"/>
                    <a:pt x="105" y="87"/>
                  </a:cubicBezTo>
                  <a:cubicBezTo>
                    <a:pt x="106" y="88"/>
                    <a:pt x="106" y="88"/>
                    <a:pt x="107" y="89"/>
                  </a:cubicBezTo>
                  <a:close/>
                  <a:moveTo>
                    <a:pt x="109" y="92"/>
                  </a:moveTo>
                  <a:cubicBezTo>
                    <a:pt x="108" y="95"/>
                    <a:pt x="107" y="98"/>
                    <a:pt x="106" y="101"/>
                  </a:cubicBezTo>
                  <a:cubicBezTo>
                    <a:pt x="106" y="103"/>
                    <a:pt x="105" y="105"/>
                    <a:pt x="104" y="107"/>
                  </a:cubicBezTo>
                  <a:cubicBezTo>
                    <a:pt x="104" y="108"/>
                    <a:pt x="104" y="109"/>
                    <a:pt x="104" y="110"/>
                  </a:cubicBezTo>
                  <a:cubicBezTo>
                    <a:pt x="104" y="110"/>
                    <a:pt x="103" y="110"/>
                    <a:pt x="103" y="110"/>
                  </a:cubicBezTo>
                  <a:cubicBezTo>
                    <a:pt x="103" y="110"/>
                    <a:pt x="104" y="110"/>
                    <a:pt x="104" y="109"/>
                  </a:cubicBezTo>
                  <a:cubicBezTo>
                    <a:pt x="104" y="105"/>
                    <a:pt x="105" y="101"/>
                    <a:pt x="106" y="98"/>
                  </a:cubicBezTo>
                  <a:cubicBezTo>
                    <a:pt x="106" y="95"/>
                    <a:pt x="107" y="93"/>
                    <a:pt x="108" y="90"/>
                  </a:cubicBezTo>
                  <a:cubicBezTo>
                    <a:pt x="108" y="91"/>
                    <a:pt x="108" y="92"/>
                    <a:pt x="109" y="92"/>
                  </a:cubicBezTo>
                  <a:close/>
                  <a:moveTo>
                    <a:pt x="110" y="95"/>
                  </a:moveTo>
                  <a:cubicBezTo>
                    <a:pt x="110" y="96"/>
                    <a:pt x="109" y="98"/>
                    <a:pt x="109" y="99"/>
                  </a:cubicBezTo>
                  <a:cubicBezTo>
                    <a:pt x="109" y="97"/>
                    <a:pt x="109" y="96"/>
                    <a:pt x="110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95"/>
                    <a:pt x="110" y="95"/>
                    <a:pt x="110" y="95"/>
                  </a:cubicBezTo>
                  <a:close/>
                  <a:moveTo>
                    <a:pt x="112" y="99"/>
                  </a:moveTo>
                  <a:cubicBezTo>
                    <a:pt x="111" y="101"/>
                    <a:pt x="111" y="103"/>
                    <a:pt x="111" y="104"/>
                  </a:cubicBezTo>
                  <a:cubicBezTo>
                    <a:pt x="110" y="105"/>
                    <a:pt x="110" y="107"/>
                    <a:pt x="110" y="108"/>
                  </a:cubicBezTo>
                  <a:cubicBezTo>
                    <a:pt x="109" y="109"/>
                    <a:pt x="109" y="112"/>
                    <a:pt x="109" y="108"/>
                  </a:cubicBezTo>
                  <a:cubicBezTo>
                    <a:pt x="110" y="104"/>
                    <a:pt x="111" y="101"/>
                    <a:pt x="111" y="97"/>
                  </a:cubicBezTo>
                  <a:cubicBezTo>
                    <a:pt x="111" y="98"/>
                    <a:pt x="112" y="98"/>
                    <a:pt x="112" y="99"/>
                  </a:cubicBezTo>
                  <a:close/>
                  <a:moveTo>
                    <a:pt x="68" y="48"/>
                  </a:moveTo>
                  <a:cubicBezTo>
                    <a:pt x="67" y="51"/>
                    <a:pt x="65" y="54"/>
                    <a:pt x="63" y="57"/>
                  </a:cubicBezTo>
                  <a:cubicBezTo>
                    <a:pt x="65" y="54"/>
                    <a:pt x="66" y="50"/>
                    <a:pt x="67" y="47"/>
                  </a:cubicBezTo>
                  <a:cubicBezTo>
                    <a:pt x="67" y="47"/>
                    <a:pt x="67" y="47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lose/>
                  <a:moveTo>
                    <a:pt x="6" y="4"/>
                  </a:moveTo>
                  <a:cubicBezTo>
                    <a:pt x="7" y="4"/>
                    <a:pt x="8" y="4"/>
                    <a:pt x="9" y="5"/>
                  </a:cubicBezTo>
                  <a:cubicBezTo>
                    <a:pt x="12" y="5"/>
                    <a:pt x="14" y="3"/>
                    <a:pt x="17" y="2"/>
                  </a:cubicBezTo>
                  <a:cubicBezTo>
                    <a:pt x="21" y="7"/>
                    <a:pt x="25" y="12"/>
                    <a:pt x="28" y="17"/>
                  </a:cubicBezTo>
                  <a:cubicBezTo>
                    <a:pt x="27" y="19"/>
                    <a:pt x="26" y="20"/>
                    <a:pt x="25" y="22"/>
                  </a:cubicBezTo>
                  <a:cubicBezTo>
                    <a:pt x="19" y="19"/>
                    <a:pt x="13" y="17"/>
                    <a:pt x="7" y="13"/>
                  </a:cubicBezTo>
                  <a:cubicBezTo>
                    <a:pt x="8" y="10"/>
                    <a:pt x="7" y="7"/>
                    <a:pt x="6" y="4"/>
                  </a:cubicBezTo>
                  <a:close/>
                  <a:moveTo>
                    <a:pt x="26" y="24"/>
                  </a:moveTo>
                  <a:cubicBezTo>
                    <a:pt x="26" y="24"/>
                    <a:pt x="26" y="23"/>
                    <a:pt x="26" y="23"/>
                  </a:cubicBezTo>
                  <a:cubicBezTo>
                    <a:pt x="26" y="24"/>
                    <a:pt x="27" y="24"/>
                    <a:pt x="27" y="23"/>
                  </a:cubicBezTo>
                  <a:cubicBezTo>
                    <a:pt x="27" y="23"/>
                    <a:pt x="27" y="22"/>
                    <a:pt x="28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2"/>
                  </a:cubicBezTo>
                  <a:cubicBezTo>
                    <a:pt x="27" y="23"/>
                    <a:pt x="27" y="23"/>
                    <a:pt x="27" y="24"/>
                  </a:cubicBezTo>
                  <a:cubicBezTo>
                    <a:pt x="27" y="25"/>
                    <a:pt x="27" y="25"/>
                    <a:pt x="28" y="25"/>
                  </a:cubicBezTo>
                  <a:cubicBezTo>
                    <a:pt x="29" y="23"/>
                    <a:pt x="31" y="21"/>
                    <a:pt x="31" y="19"/>
                  </a:cubicBezTo>
                  <a:cubicBezTo>
                    <a:pt x="31" y="22"/>
                    <a:pt x="29" y="24"/>
                    <a:pt x="29" y="26"/>
                  </a:cubicBezTo>
                  <a:cubicBezTo>
                    <a:pt x="29" y="26"/>
                    <a:pt x="29" y="27"/>
                    <a:pt x="29" y="26"/>
                  </a:cubicBezTo>
                  <a:cubicBezTo>
                    <a:pt x="30" y="25"/>
                    <a:pt x="31" y="24"/>
                    <a:pt x="31" y="23"/>
                  </a:cubicBezTo>
                  <a:cubicBezTo>
                    <a:pt x="32" y="22"/>
                    <a:pt x="33" y="18"/>
                    <a:pt x="32" y="22"/>
                  </a:cubicBezTo>
                  <a:cubicBezTo>
                    <a:pt x="31" y="24"/>
                    <a:pt x="30" y="26"/>
                    <a:pt x="30" y="28"/>
                  </a:cubicBezTo>
                  <a:cubicBezTo>
                    <a:pt x="30" y="28"/>
                    <a:pt x="31" y="29"/>
                    <a:pt x="31" y="28"/>
                  </a:cubicBezTo>
                  <a:cubicBezTo>
                    <a:pt x="32" y="27"/>
                    <a:pt x="34" y="24"/>
                    <a:pt x="34" y="23"/>
                  </a:cubicBezTo>
                  <a:cubicBezTo>
                    <a:pt x="33" y="25"/>
                    <a:pt x="32" y="28"/>
                    <a:pt x="32" y="31"/>
                  </a:cubicBezTo>
                  <a:cubicBezTo>
                    <a:pt x="30" y="28"/>
                    <a:pt x="28" y="26"/>
                    <a:pt x="26" y="24"/>
                  </a:cubicBezTo>
                  <a:close/>
                  <a:moveTo>
                    <a:pt x="97" y="112"/>
                  </a:moveTo>
                  <a:cubicBezTo>
                    <a:pt x="97" y="112"/>
                    <a:pt x="97" y="112"/>
                    <a:pt x="97" y="111"/>
                  </a:cubicBezTo>
                  <a:cubicBezTo>
                    <a:pt x="99" y="107"/>
                    <a:pt x="100" y="103"/>
                    <a:pt x="101" y="99"/>
                  </a:cubicBezTo>
                  <a:cubicBezTo>
                    <a:pt x="102" y="96"/>
                    <a:pt x="102" y="94"/>
                    <a:pt x="103" y="92"/>
                  </a:cubicBezTo>
                  <a:cubicBezTo>
                    <a:pt x="103" y="90"/>
                    <a:pt x="104" y="89"/>
                    <a:pt x="104" y="88"/>
                  </a:cubicBezTo>
                  <a:cubicBezTo>
                    <a:pt x="105" y="87"/>
                    <a:pt x="105" y="86"/>
                    <a:pt x="105" y="87"/>
                  </a:cubicBezTo>
                  <a:cubicBezTo>
                    <a:pt x="105" y="95"/>
                    <a:pt x="101" y="103"/>
                    <a:pt x="100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2"/>
                    <a:pt x="100" y="112"/>
                    <a:pt x="100" y="113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99" y="112"/>
                    <a:pt x="98" y="112"/>
                    <a:pt x="97" y="112"/>
                  </a:cubicBezTo>
                  <a:close/>
                  <a:moveTo>
                    <a:pt x="104" y="113"/>
                  </a:moveTo>
                  <a:cubicBezTo>
                    <a:pt x="103" y="113"/>
                    <a:pt x="101" y="113"/>
                    <a:pt x="100" y="113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101" y="108"/>
                    <a:pt x="102" y="104"/>
                    <a:pt x="104" y="100"/>
                  </a:cubicBezTo>
                  <a:cubicBezTo>
                    <a:pt x="104" y="98"/>
                    <a:pt x="105" y="97"/>
                    <a:pt x="105" y="95"/>
                  </a:cubicBezTo>
                  <a:cubicBezTo>
                    <a:pt x="106" y="94"/>
                    <a:pt x="106" y="93"/>
                    <a:pt x="106" y="93"/>
                  </a:cubicBezTo>
                  <a:cubicBezTo>
                    <a:pt x="106" y="93"/>
                    <a:pt x="107" y="89"/>
                    <a:pt x="107" y="91"/>
                  </a:cubicBezTo>
                  <a:cubicBezTo>
                    <a:pt x="107" y="94"/>
                    <a:pt x="105" y="96"/>
                    <a:pt x="105" y="99"/>
                  </a:cubicBezTo>
                  <a:cubicBezTo>
                    <a:pt x="104" y="104"/>
                    <a:pt x="103" y="108"/>
                    <a:pt x="103" y="112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6" y="106"/>
                    <a:pt x="107" y="99"/>
                    <a:pt x="109" y="93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9" y="95"/>
                    <a:pt x="108" y="99"/>
                    <a:pt x="108" y="101"/>
                  </a:cubicBezTo>
                  <a:cubicBezTo>
                    <a:pt x="107" y="104"/>
                    <a:pt x="107" y="106"/>
                    <a:pt x="106" y="108"/>
                  </a:cubicBezTo>
                  <a:cubicBezTo>
                    <a:pt x="106" y="109"/>
                    <a:pt x="105" y="110"/>
                    <a:pt x="106" y="110"/>
                  </a:cubicBezTo>
                  <a:cubicBezTo>
                    <a:pt x="106" y="111"/>
                    <a:pt x="106" y="111"/>
                    <a:pt x="105" y="112"/>
                  </a:cubicBezTo>
                  <a:cubicBezTo>
                    <a:pt x="105" y="112"/>
                    <a:pt x="106" y="112"/>
                    <a:pt x="106" y="112"/>
                  </a:cubicBezTo>
                  <a:cubicBezTo>
                    <a:pt x="108" y="106"/>
                    <a:pt x="109" y="101"/>
                    <a:pt x="111" y="96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1" y="97"/>
                    <a:pt x="111" y="98"/>
                    <a:pt x="110" y="99"/>
                  </a:cubicBezTo>
                  <a:cubicBezTo>
                    <a:pt x="110" y="100"/>
                    <a:pt x="110" y="102"/>
                    <a:pt x="110" y="103"/>
                  </a:cubicBezTo>
                  <a:cubicBezTo>
                    <a:pt x="109" y="106"/>
                    <a:pt x="109" y="108"/>
                    <a:pt x="109" y="111"/>
                  </a:cubicBezTo>
                  <a:cubicBezTo>
                    <a:pt x="109" y="111"/>
                    <a:pt x="109" y="111"/>
                    <a:pt x="109" y="111"/>
                  </a:cubicBezTo>
                  <a:cubicBezTo>
                    <a:pt x="110" y="107"/>
                    <a:pt x="111" y="104"/>
                    <a:pt x="112" y="100"/>
                  </a:cubicBezTo>
                  <a:cubicBezTo>
                    <a:pt x="113" y="106"/>
                    <a:pt x="112" y="112"/>
                    <a:pt x="104" y="11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Freeform 254"/>
            <p:cNvSpPr/>
            <p:nvPr/>
          </p:nvSpPr>
          <p:spPr bwMode="auto">
            <a:xfrm>
              <a:off x="5334246" y="1421834"/>
              <a:ext cx="28575" cy="25400"/>
            </a:xfrm>
            <a:custGeom>
              <a:avLst/>
              <a:gdLst>
                <a:gd name="T0" fmla="*/ 5 w 7"/>
                <a:gd name="T1" fmla="*/ 5 h 6"/>
                <a:gd name="T2" fmla="*/ 6 w 7"/>
                <a:gd name="T3" fmla="*/ 4 h 6"/>
                <a:gd name="T4" fmla="*/ 2 w 7"/>
                <a:gd name="T5" fmla="*/ 1 h 6"/>
                <a:gd name="T6" fmla="*/ 1 w 7"/>
                <a:gd name="T7" fmla="*/ 3 h 6"/>
                <a:gd name="T8" fmla="*/ 5 w 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5" y="5"/>
                  </a:moveTo>
                  <a:cubicBezTo>
                    <a:pt x="6" y="6"/>
                    <a:pt x="7" y="5"/>
                    <a:pt x="6" y="4"/>
                  </a:cubicBezTo>
                  <a:cubicBezTo>
                    <a:pt x="5" y="3"/>
                    <a:pt x="4" y="1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3" y="3"/>
                    <a:pt x="4" y="5"/>
                    <a:pt x="5" y="5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Freeform 255"/>
            <p:cNvSpPr>
              <a:spLocks noEditPoints="1"/>
            </p:cNvSpPr>
            <p:nvPr/>
          </p:nvSpPr>
          <p:spPr bwMode="auto">
            <a:xfrm>
              <a:off x="6943971" y="1626622"/>
              <a:ext cx="169863" cy="198438"/>
            </a:xfrm>
            <a:custGeom>
              <a:avLst/>
              <a:gdLst>
                <a:gd name="T0" fmla="*/ 12 w 40"/>
                <a:gd name="T1" fmla="*/ 2 h 47"/>
                <a:gd name="T2" fmla="*/ 18 w 40"/>
                <a:gd name="T3" fmla="*/ 46 h 47"/>
                <a:gd name="T4" fmla="*/ 40 w 40"/>
                <a:gd name="T5" fmla="*/ 8 h 47"/>
                <a:gd name="T6" fmla="*/ 19 w 40"/>
                <a:gd name="T7" fmla="*/ 44 h 47"/>
                <a:gd name="T8" fmla="*/ 22 w 40"/>
                <a:gd name="T9" fmla="*/ 37 h 47"/>
                <a:gd name="T10" fmla="*/ 26 w 40"/>
                <a:gd name="T11" fmla="*/ 35 h 47"/>
                <a:gd name="T12" fmla="*/ 27 w 40"/>
                <a:gd name="T13" fmla="*/ 33 h 47"/>
                <a:gd name="T14" fmla="*/ 17 w 40"/>
                <a:gd name="T15" fmla="*/ 41 h 47"/>
                <a:gd name="T16" fmla="*/ 17 w 40"/>
                <a:gd name="T17" fmla="*/ 41 h 47"/>
                <a:gd name="T18" fmla="*/ 15 w 40"/>
                <a:gd name="T19" fmla="*/ 38 h 47"/>
                <a:gd name="T20" fmla="*/ 25 w 40"/>
                <a:gd name="T21" fmla="*/ 30 h 47"/>
                <a:gd name="T22" fmla="*/ 26 w 40"/>
                <a:gd name="T23" fmla="*/ 26 h 47"/>
                <a:gd name="T24" fmla="*/ 11 w 40"/>
                <a:gd name="T25" fmla="*/ 31 h 47"/>
                <a:gd name="T26" fmla="*/ 13 w 40"/>
                <a:gd name="T27" fmla="*/ 33 h 47"/>
                <a:gd name="T28" fmla="*/ 37 w 40"/>
                <a:gd name="T29" fmla="*/ 11 h 47"/>
                <a:gd name="T30" fmla="*/ 25 w 40"/>
                <a:gd name="T31" fmla="*/ 22 h 47"/>
                <a:gd name="T32" fmla="*/ 27 w 40"/>
                <a:gd name="T33" fmla="*/ 19 h 47"/>
                <a:gd name="T34" fmla="*/ 38 w 40"/>
                <a:gd name="T35" fmla="*/ 10 h 47"/>
                <a:gd name="T36" fmla="*/ 15 w 40"/>
                <a:gd name="T37" fmla="*/ 24 h 47"/>
                <a:gd name="T38" fmla="*/ 36 w 40"/>
                <a:gd name="T39" fmla="*/ 6 h 47"/>
                <a:gd name="T40" fmla="*/ 19 w 40"/>
                <a:gd name="T41" fmla="*/ 30 h 47"/>
                <a:gd name="T42" fmla="*/ 35 w 40"/>
                <a:gd name="T43" fmla="*/ 20 h 47"/>
                <a:gd name="T44" fmla="*/ 25 w 40"/>
                <a:gd name="T45" fmla="*/ 32 h 47"/>
                <a:gd name="T46" fmla="*/ 31 w 40"/>
                <a:gd name="T47" fmla="*/ 26 h 47"/>
                <a:gd name="T48" fmla="*/ 15 w 40"/>
                <a:gd name="T49" fmla="*/ 37 h 47"/>
                <a:gd name="T50" fmla="*/ 33 w 40"/>
                <a:gd name="T51" fmla="*/ 23 h 47"/>
                <a:gd name="T52" fmla="*/ 14 w 40"/>
                <a:gd name="T53" fmla="*/ 35 h 47"/>
                <a:gd name="T54" fmla="*/ 36 w 40"/>
                <a:gd name="T55" fmla="*/ 5 h 47"/>
                <a:gd name="T56" fmla="*/ 12 w 40"/>
                <a:gd name="T57" fmla="*/ 24 h 47"/>
                <a:gd name="T58" fmla="*/ 35 w 40"/>
                <a:gd name="T59" fmla="*/ 4 h 47"/>
                <a:gd name="T60" fmla="*/ 9 w 40"/>
                <a:gd name="T61" fmla="*/ 26 h 47"/>
                <a:gd name="T62" fmla="*/ 18 w 40"/>
                <a:gd name="T63" fmla="*/ 15 h 47"/>
                <a:gd name="T64" fmla="*/ 15 w 40"/>
                <a:gd name="T65" fmla="*/ 14 h 47"/>
                <a:gd name="T66" fmla="*/ 6 w 40"/>
                <a:gd name="T67" fmla="*/ 20 h 47"/>
                <a:gd name="T68" fmla="*/ 11 w 40"/>
                <a:gd name="T69" fmla="*/ 15 h 47"/>
                <a:gd name="T70" fmla="*/ 9 w 40"/>
                <a:gd name="T71" fmla="*/ 11 h 47"/>
                <a:gd name="T72" fmla="*/ 4 w 40"/>
                <a:gd name="T73" fmla="*/ 15 h 47"/>
                <a:gd name="T74" fmla="*/ 3 w 40"/>
                <a:gd name="T75" fmla="*/ 11 h 47"/>
                <a:gd name="T76" fmla="*/ 12 w 40"/>
                <a:gd name="T77" fmla="*/ 7 h 47"/>
                <a:gd name="T78" fmla="*/ 16 w 40"/>
                <a:gd name="T79" fmla="*/ 10 h 47"/>
                <a:gd name="T80" fmla="*/ 15 w 40"/>
                <a:gd name="T81" fmla="*/ 8 h 47"/>
                <a:gd name="T82" fmla="*/ 7 w 40"/>
                <a:gd name="T83" fmla="*/ 18 h 47"/>
                <a:gd name="T84" fmla="*/ 18 w 40"/>
                <a:gd name="T85" fmla="*/ 14 h 47"/>
                <a:gd name="T86" fmla="*/ 19 w 40"/>
                <a:gd name="T87" fmla="*/ 15 h 47"/>
                <a:gd name="T88" fmla="*/ 16 w 40"/>
                <a:gd name="T89" fmla="*/ 20 h 47"/>
                <a:gd name="T90" fmla="*/ 18 w 40"/>
                <a:gd name="T91" fmla="*/ 15 h 47"/>
                <a:gd name="T92" fmla="*/ 26 w 40"/>
                <a:gd name="T93" fmla="*/ 11 h 47"/>
                <a:gd name="T94" fmla="*/ 20 w 40"/>
                <a:gd name="T95" fmla="*/ 16 h 47"/>
                <a:gd name="T96" fmla="*/ 26 w 40"/>
                <a:gd name="T97" fmla="*/ 12 h 47"/>
                <a:gd name="T98" fmla="*/ 34 w 40"/>
                <a:gd name="T99" fmla="*/ 6 h 47"/>
                <a:gd name="T100" fmla="*/ 22 w 40"/>
                <a:gd name="T101" fmla="*/ 15 h 47"/>
                <a:gd name="T102" fmla="*/ 26 w 40"/>
                <a:gd name="T103" fmla="*/ 10 h 47"/>
                <a:gd name="T104" fmla="*/ 29 w 40"/>
                <a:gd name="T105" fmla="*/ 5 h 47"/>
                <a:gd name="T106" fmla="*/ 4 w 40"/>
                <a:gd name="T107" fmla="*/ 15 h 47"/>
                <a:gd name="T108" fmla="*/ 4 w 40"/>
                <a:gd name="T109" fmla="*/ 12 h 47"/>
                <a:gd name="T110" fmla="*/ 13 w 40"/>
                <a:gd name="T111" fmla="*/ 5 h 47"/>
                <a:gd name="T112" fmla="*/ 9 w 40"/>
                <a:gd name="T113" fmla="*/ 27 h 47"/>
                <a:gd name="T114" fmla="*/ 25 w 40"/>
                <a:gd name="T115" fmla="*/ 20 h 47"/>
                <a:gd name="T116" fmla="*/ 11 w 40"/>
                <a:gd name="T117" fmla="*/ 3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" h="47">
                  <a:moveTo>
                    <a:pt x="40" y="8"/>
                  </a:moveTo>
                  <a:cubicBezTo>
                    <a:pt x="39" y="3"/>
                    <a:pt x="35" y="1"/>
                    <a:pt x="31" y="2"/>
                  </a:cubicBezTo>
                  <a:cubicBezTo>
                    <a:pt x="25" y="3"/>
                    <a:pt x="22" y="8"/>
                    <a:pt x="20" y="13"/>
                  </a:cubicBezTo>
                  <a:cubicBezTo>
                    <a:pt x="18" y="9"/>
                    <a:pt x="16" y="4"/>
                    <a:pt x="12" y="2"/>
                  </a:cubicBezTo>
                  <a:cubicBezTo>
                    <a:pt x="8" y="0"/>
                    <a:pt x="3" y="2"/>
                    <a:pt x="2" y="7"/>
                  </a:cubicBezTo>
                  <a:cubicBezTo>
                    <a:pt x="0" y="12"/>
                    <a:pt x="2" y="18"/>
                    <a:pt x="5" y="23"/>
                  </a:cubicBezTo>
                  <a:cubicBezTo>
                    <a:pt x="8" y="31"/>
                    <a:pt x="13" y="38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20" y="47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6" y="39"/>
                    <a:pt x="31" y="31"/>
                    <a:pt x="35" y="23"/>
                  </a:cubicBezTo>
                  <a:cubicBezTo>
                    <a:pt x="38" y="18"/>
                    <a:pt x="40" y="13"/>
                    <a:pt x="40" y="8"/>
                  </a:cubicBezTo>
                  <a:close/>
                  <a:moveTo>
                    <a:pt x="19" y="44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20" y="43"/>
                    <a:pt x="21" y="42"/>
                    <a:pt x="22" y="41"/>
                  </a:cubicBezTo>
                  <a:cubicBezTo>
                    <a:pt x="21" y="42"/>
                    <a:pt x="20" y="43"/>
                    <a:pt x="19" y="44"/>
                  </a:cubicBezTo>
                  <a:close/>
                  <a:moveTo>
                    <a:pt x="18" y="41"/>
                  </a:moveTo>
                  <a:cubicBezTo>
                    <a:pt x="18" y="41"/>
                    <a:pt x="19" y="40"/>
                    <a:pt x="19" y="40"/>
                  </a:cubicBezTo>
                  <a:cubicBezTo>
                    <a:pt x="20" y="39"/>
                    <a:pt x="21" y="38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9"/>
                    <a:pt x="20" y="40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  <a:moveTo>
                    <a:pt x="26" y="35"/>
                  </a:moveTo>
                  <a:cubicBezTo>
                    <a:pt x="23" y="37"/>
                    <a:pt x="21" y="41"/>
                    <a:pt x="19" y="43"/>
                  </a:cubicBezTo>
                  <a:cubicBezTo>
                    <a:pt x="18" y="43"/>
                    <a:pt x="18" y="42"/>
                    <a:pt x="18" y="42"/>
                  </a:cubicBezTo>
                  <a:cubicBezTo>
                    <a:pt x="21" y="40"/>
                    <a:pt x="23" y="37"/>
                    <a:pt x="26" y="35"/>
                  </a:cubicBezTo>
                  <a:close/>
                  <a:moveTo>
                    <a:pt x="27" y="33"/>
                  </a:move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lose/>
                  <a:moveTo>
                    <a:pt x="17" y="41"/>
                  </a:moveTo>
                  <a:cubicBezTo>
                    <a:pt x="17" y="40"/>
                    <a:pt x="17" y="40"/>
                    <a:pt x="16" y="39"/>
                  </a:cubicBezTo>
                  <a:cubicBezTo>
                    <a:pt x="20" y="37"/>
                    <a:pt x="25" y="34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5" y="34"/>
                    <a:pt x="21" y="37"/>
                    <a:pt x="17" y="41"/>
                  </a:cubicBezTo>
                  <a:close/>
                  <a:moveTo>
                    <a:pt x="15" y="38"/>
                  </a:moveTo>
                  <a:cubicBezTo>
                    <a:pt x="17" y="37"/>
                    <a:pt x="19" y="36"/>
                    <a:pt x="21" y="35"/>
                  </a:cubicBezTo>
                  <a:cubicBezTo>
                    <a:pt x="19" y="36"/>
                    <a:pt x="18" y="38"/>
                    <a:pt x="16" y="39"/>
                  </a:cubicBezTo>
                  <a:cubicBezTo>
                    <a:pt x="16" y="39"/>
                    <a:pt x="16" y="38"/>
                    <a:pt x="15" y="38"/>
                  </a:cubicBezTo>
                  <a:close/>
                  <a:moveTo>
                    <a:pt x="14" y="36"/>
                  </a:moveTo>
                  <a:cubicBezTo>
                    <a:pt x="20" y="34"/>
                    <a:pt x="26" y="29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29" y="27"/>
                    <a:pt x="27" y="29"/>
                    <a:pt x="25" y="30"/>
                  </a:cubicBezTo>
                  <a:cubicBezTo>
                    <a:pt x="21" y="33"/>
                    <a:pt x="18" y="35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lose/>
                  <a:moveTo>
                    <a:pt x="13" y="34"/>
                  </a:moveTo>
                  <a:cubicBezTo>
                    <a:pt x="18" y="32"/>
                    <a:pt x="22" y="29"/>
                    <a:pt x="26" y="26"/>
                  </a:cubicBezTo>
                  <a:cubicBezTo>
                    <a:pt x="28" y="25"/>
                    <a:pt x="29" y="24"/>
                    <a:pt x="31" y="23"/>
                  </a:cubicBezTo>
                  <a:cubicBezTo>
                    <a:pt x="25" y="28"/>
                    <a:pt x="19" y="30"/>
                    <a:pt x="14" y="35"/>
                  </a:cubicBezTo>
                  <a:cubicBezTo>
                    <a:pt x="13" y="35"/>
                    <a:pt x="13" y="34"/>
                    <a:pt x="13" y="34"/>
                  </a:cubicBezTo>
                  <a:close/>
                  <a:moveTo>
                    <a:pt x="11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6" y="29"/>
                    <a:pt x="21" y="26"/>
                    <a:pt x="25" y="23"/>
                  </a:cubicBezTo>
                  <a:cubicBezTo>
                    <a:pt x="25" y="23"/>
                    <a:pt x="25" y="23"/>
                    <a:pt x="24" y="24"/>
                  </a:cubicBezTo>
                  <a:cubicBezTo>
                    <a:pt x="20" y="27"/>
                    <a:pt x="16" y="30"/>
                    <a:pt x="13" y="33"/>
                  </a:cubicBezTo>
                  <a:cubicBezTo>
                    <a:pt x="12" y="32"/>
                    <a:pt x="12" y="32"/>
                    <a:pt x="11" y="31"/>
                  </a:cubicBezTo>
                  <a:close/>
                  <a:moveTo>
                    <a:pt x="28" y="17"/>
                  </a:moveTo>
                  <a:cubicBezTo>
                    <a:pt x="31" y="15"/>
                    <a:pt x="33" y="13"/>
                    <a:pt x="36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8" y="11"/>
                    <a:pt x="38" y="12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3" y="16"/>
                    <a:pt x="29" y="20"/>
                    <a:pt x="25" y="22"/>
                  </a:cubicBezTo>
                  <a:cubicBezTo>
                    <a:pt x="22" y="24"/>
                    <a:pt x="20" y="26"/>
                    <a:pt x="17" y="27"/>
                  </a:cubicBezTo>
                  <a:cubicBezTo>
                    <a:pt x="16" y="28"/>
                    <a:pt x="15" y="29"/>
                    <a:pt x="13" y="29"/>
                  </a:cubicBezTo>
                  <a:cubicBezTo>
                    <a:pt x="11" y="31"/>
                    <a:pt x="14" y="29"/>
                    <a:pt x="14" y="28"/>
                  </a:cubicBezTo>
                  <a:cubicBezTo>
                    <a:pt x="18" y="25"/>
                    <a:pt x="23" y="22"/>
                    <a:pt x="27" y="19"/>
                  </a:cubicBezTo>
                  <a:cubicBezTo>
                    <a:pt x="27" y="18"/>
                    <a:pt x="28" y="18"/>
                    <a:pt x="28" y="17"/>
                  </a:cubicBezTo>
                  <a:close/>
                  <a:moveTo>
                    <a:pt x="37" y="6"/>
                  </a:moveTo>
                  <a:cubicBezTo>
                    <a:pt x="37" y="7"/>
                    <a:pt x="38" y="8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5" y="11"/>
                    <a:pt x="32" y="13"/>
                    <a:pt x="29" y="16"/>
                  </a:cubicBezTo>
                  <a:cubicBezTo>
                    <a:pt x="26" y="18"/>
                    <a:pt x="23" y="20"/>
                    <a:pt x="20" y="22"/>
                  </a:cubicBezTo>
                  <a:cubicBezTo>
                    <a:pt x="17" y="23"/>
                    <a:pt x="15" y="25"/>
                    <a:pt x="13" y="26"/>
                  </a:cubicBezTo>
                  <a:cubicBezTo>
                    <a:pt x="14" y="25"/>
                    <a:pt x="14" y="25"/>
                    <a:pt x="15" y="24"/>
                  </a:cubicBezTo>
                  <a:cubicBezTo>
                    <a:pt x="22" y="18"/>
                    <a:pt x="31" y="14"/>
                    <a:pt x="37" y="6"/>
                  </a:cubicBezTo>
                  <a:close/>
                  <a:moveTo>
                    <a:pt x="23" y="18"/>
                  </a:moveTo>
                  <a:cubicBezTo>
                    <a:pt x="25" y="16"/>
                    <a:pt x="27" y="14"/>
                    <a:pt x="30" y="12"/>
                  </a:cubicBezTo>
                  <a:cubicBezTo>
                    <a:pt x="32" y="10"/>
                    <a:pt x="35" y="8"/>
                    <a:pt x="36" y="6"/>
                  </a:cubicBezTo>
                  <a:cubicBezTo>
                    <a:pt x="33" y="11"/>
                    <a:pt x="28" y="15"/>
                    <a:pt x="23" y="18"/>
                  </a:cubicBezTo>
                  <a:close/>
                  <a:moveTo>
                    <a:pt x="35" y="20"/>
                  </a:moveTo>
                  <a:cubicBezTo>
                    <a:pt x="32" y="22"/>
                    <a:pt x="28" y="24"/>
                    <a:pt x="25" y="26"/>
                  </a:cubicBezTo>
                  <a:cubicBezTo>
                    <a:pt x="23" y="27"/>
                    <a:pt x="21" y="29"/>
                    <a:pt x="19" y="30"/>
                  </a:cubicBezTo>
                  <a:cubicBezTo>
                    <a:pt x="17" y="31"/>
                    <a:pt x="15" y="32"/>
                    <a:pt x="14" y="33"/>
                  </a:cubicBezTo>
                  <a:cubicBezTo>
                    <a:pt x="17" y="30"/>
                    <a:pt x="21" y="26"/>
                    <a:pt x="26" y="23"/>
                  </a:cubicBezTo>
                  <a:cubicBezTo>
                    <a:pt x="29" y="21"/>
                    <a:pt x="33" y="17"/>
                    <a:pt x="37" y="14"/>
                  </a:cubicBezTo>
                  <a:cubicBezTo>
                    <a:pt x="36" y="16"/>
                    <a:pt x="36" y="18"/>
                    <a:pt x="35" y="20"/>
                  </a:cubicBezTo>
                  <a:close/>
                  <a:moveTo>
                    <a:pt x="29" y="29"/>
                  </a:moveTo>
                  <a:cubicBezTo>
                    <a:pt x="27" y="31"/>
                    <a:pt x="25" y="33"/>
                    <a:pt x="22" y="35"/>
                  </a:cubicBezTo>
                  <a:cubicBezTo>
                    <a:pt x="21" y="35"/>
                    <a:pt x="21" y="36"/>
                    <a:pt x="20" y="36"/>
                  </a:cubicBezTo>
                  <a:cubicBezTo>
                    <a:pt x="22" y="35"/>
                    <a:pt x="24" y="33"/>
                    <a:pt x="25" y="32"/>
                  </a:cubicBezTo>
                  <a:cubicBezTo>
                    <a:pt x="27" y="31"/>
                    <a:pt x="29" y="29"/>
                    <a:pt x="30" y="28"/>
                  </a:cubicBezTo>
                  <a:cubicBezTo>
                    <a:pt x="30" y="28"/>
                    <a:pt x="30" y="29"/>
                    <a:pt x="29" y="29"/>
                  </a:cubicBezTo>
                  <a:close/>
                  <a:moveTo>
                    <a:pt x="31" y="26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7"/>
                  </a:cubicBezTo>
                  <a:cubicBezTo>
                    <a:pt x="29" y="28"/>
                    <a:pt x="27" y="30"/>
                    <a:pt x="25" y="31"/>
                  </a:cubicBezTo>
                  <a:cubicBezTo>
                    <a:pt x="23" y="33"/>
                    <a:pt x="21" y="34"/>
                    <a:pt x="19" y="35"/>
                  </a:cubicBezTo>
                  <a:cubicBezTo>
                    <a:pt x="18" y="36"/>
                    <a:pt x="17" y="37"/>
                    <a:pt x="15" y="37"/>
                  </a:cubicBezTo>
                  <a:cubicBezTo>
                    <a:pt x="16" y="37"/>
                    <a:pt x="18" y="36"/>
                    <a:pt x="19" y="35"/>
                  </a:cubicBezTo>
                  <a:cubicBezTo>
                    <a:pt x="24" y="31"/>
                    <a:pt x="29" y="28"/>
                    <a:pt x="33" y="24"/>
                  </a:cubicBezTo>
                  <a:cubicBezTo>
                    <a:pt x="32" y="24"/>
                    <a:pt x="32" y="25"/>
                    <a:pt x="31" y="26"/>
                  </a:cubicBezTo>
                  <a:close/>
                  <a:moveTo>
                    <a:pt x="33" y="23"/>
                  </a:moveTo>
                  <a:cubicBezTo>
                    <a:pt x="33" y="22"/>
                    <a:pt x="33" y="22"/>
                    <a:pt x="33" y="23"/>
                  </a:cubicBezTo>
                  <a:cubicBezTo>
                    <a:pt x="30" y="25"/>
                    <a:pt x="26" y="28"/>
                    <a:pt x="23" y="31"/>
                  </a:cubicBezTo>
                  <a:cubicBezTo>
                    <a:pt x="21" y="32"/>
                    <a:pt x="19" y="33"/>
                    <a:pt x="17" y="34"/>
                  </a:cubicBezTo>
                  <a:cubicBezTo>
                    <a:pt x="17" y="34"/>
                    <a:pt x="14" y="36"/>
                    <a:pt x="14" y="35"/>
                  </a:cubicBezTo>
                  <a:cubicBezTo>
                    <a:pt x="15" y="34"/>
                    <a:pt x="16" y="34"/>
                    <a:pt x="17" y="33"/>
                  </a:cubicBezTo>
                  <a:cubicBezTo>
                    <a:pt x="22" y="29"/>
                    <a:pt x="29" y="26"/>
                    <a:pt x="34" y="21"/>
                  </a:cubicBezTo>
                  <a:cubicBezTo>
                    <a:pt x="34" y="22"/>
                    <a:pt x="34" y="22"/>
                    <a:pt x="33" y="23"/>
                  </a:cubicBezTo>
                  <a:close/>
                  <a:moveTo>
                    <a:pt x="36" y="5"/>
                  </a:moveTo>
                  <a:cubicBezTo>
                    <a:pt x="32" y="10"/>
                    <a:pt x="27" y="14"/>
                    <a:pt x="22" y="18"/>
                  </a:cubicBezTo>
                  <a:cubicBezTo>
                    <a:pt x="19" y="20"/>
                    <a:pt x="16" y="22"/>
                    <a:pt x="13" y="24"/>
                  </a:cubicBezTo>
                  <a:cubicBezTo>
                    <a:pt x="12" y="25"/>
                    <a:pt x="11" y="26"/>
                    <a:pt x="9" y="26"/>
                  </a:cubicBezTo>
                  <a:cubicBezTo>
                    <a:pt x="10" y="26"/>
                    <a:pt x="11" y="24"/>
                    <a:pt x="12" y="2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4" y="22"/>
                    <a:pt x="15" y="21"/>
                    <a:pt x="16" y="20"/>
                  </a:cubicBezTo>
                  <a:cubicBezTo>
                    <a:pt x="19" y="18"/>
                    <a:pt x="23" y="15"/>
                    <a:pt x="26" y="13"/>
                  </a:cubicBezTo>
                  <a:cubicBezTo>
                    <a:pt x="30" y="11"/>
                    <a:pt x="33" y="8"/>
                    <a:pt x="35" y="4"/>
                  </a:cubicBezTo>
                  <a:cubicBezTo>
                    <a:pt x="35" y="5"/>
                    <a:pt x="36" y="5"/>
                    <a:pt x="36" y="5"/>
                  </a:cubicBezTo>
                  <a:close/>
                  <a:moveTo>
                    <a:pt x="8" y="26"/>
                  </a:moveTo>
                  <a:cubicBezTo>
                    <a:pt x="9" y="25"/>
                    <a:pt x="10" y="25"/>
                    <a:pt x="10" y="25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lose/>
                  <a:moveTo>
                    <a:pt x="7" y="23"/>
                  </a:moveTo>
                  <a:cubicBezTo>
                    <a:pt x="9" y="22"/>
                    <a:pt x="11" y="20"/>
                    <a:pt x="12" y="19"/>
                  </a:cubicBezTo>
                  <a:cubicBezTo>
                    <a:pt x="14" y="18"/>
                    <a:pt x="17" y="16"/>
                    <a:pt x="18" y="15"/>
                  </a:cubicBezTo>
                  <a:cubicBezTo>
                    <a:pt x="15" y="18"/>
                    <a:pt x="11" y="21"/>
                    <a:pt x="8" y="25"/>
                  </a:cubicBezTo>
                  <a:cubicBezTo>
                    <a:pt x="8" y="24"/>
                    <a:pt x="7" y="23"/>
                    <a:pt x="7" y="23"/>
                  </a:cubicBezTo>
                  <a:close/>
                  <a:moveTo>
                    <a:pt x="6" y="20"/>
                  </a:moveTo>
                  <a:cubicBezTo>
                    <a:pt x="9" y="19"/>
                    <a:pt x="12" y="16"/>
                    <a:pt x="15" y="14"/>
                  </a:cubicBezTo>
                  <a:cubicBezTo>
                    <a:pt x="15" y="13"/>
                    <a:pt x="17" y="12"/>
                    <a:pt x="15" y="14"/>
                  </a:cubicBezTo>
                  <a:cubicBezTo>
                    <a:pt x="15" y="14"/>
                    <a:pt x="14" y="15"/>
                    <a:pt x="13" y="16"/>
                  </a:cubicBezTo>
                  <a:cubicBezTo>
                    <a:pt x="11" y="18"/>
                    <a:pt x="9" y="20"/>
                    <a:pt x="7" y="22"/>
                  </a:cubicBezTo>
                  <a:cubicBezTo>
                    <a:pt x="6" y="21"/>
                    <a:pt x="6" y="21"/>
                    <a:pt x="6" y="20"/>
                  </a:cubicBezTo>
                  <a:close/>
                  <a:moveTo>
                    <a:pt x="5" y="17"/>
                  </a:moveTo>
                  <a:cubicBezTo>
                    <a:pt x="8" y="15"/>
                    <a:pt x="11" y="13"/>
                    <a:pt x="15" y="11"/>
                  </a:cubicBezTo>
                  <a:cubicBezTo>
                    <a:pt x="17" y="10"/>
                    <a:pt x="14" y="12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9" y="16"/>
                    <a:pt x="7" y="18"/>
                    <a:pt x="6" y="19"/>
                  </a:cubicBezTo>
                  <a:cubicBezTo>
                    <a:pt x="5" y="19"/>
                    <a:pt x="5" y="18"/>
                    <a:pt x="5" y="17"/>
                  </a:cubicBezTo>
                  <a:close/>
                  <a:moveTo>
                    <a:pt x="4" y="15"/>
                  </a:moveTo>
                  <a:cubicBezTo>
                    <a:pt x="6" y="14"/>
                    <a:pt x="8" y="13"/>
                    <a:pt x="9" y="11"/>
                  </a:cubicBezTo>
                  <a:cubicBezTo>
                    <a:pt x="10" y="11"/>
                    <a:pt x="11" y="10"/>
                    <a:pt x="12" y="9"/>
                  </a:cubicBezTo>
                  <a:cubicBezTo>
                    <a:pt x="13" y="9"/>
                    <a:pt x="16" y="6"/>
                    <a:pt x="13" y="9"/>
                  </a:cubicBezTo>
                  <a:cubicBezTo>
                    <a:pt x="11" y="12"/>
                    <a:pt x="7" y="14"/>
                    <a:pt x="4" y="17"/>
                  </a:cubicBezTo>
                  <a:cubicBezTo>
                    <a:pt x="4" y="16"/>
                    <a:pt x="4" y="15"/>
                    <a:pt x="4" y="15"/>
                  </a:cubicBezTo>
                  <a:close/>
                  <a:moveTo>
                    <a:pt x="3" y="10"/>
                  </a:moveTo>
                  <a:cubicBezTo>
                    <a:pt x="5" y="9"/>
                    <a:pt x="6" y="8"/>
                    <a:pt x="7" y="7"/>
                  </a:cubicBezTo>
                  <a:cubicBezTo>
                    <a:pt x="9" y="5"/>
                    <a:pt x="12" y="3"/>
                    <a:pt x="8" y="7"/>
                  </a:cubicBezTo>
                  <a:cubicBezTo>
                    <a:pt x="7" y="9"/>
                    <a:pt x="5" y="10"/>
                    <a:pt x="3" y="11"/>
                  </a:cubicBezTo>
                  <a:cubicBezTo>
                    <a:pt x="3" y="11"/>
                    <a:pt x="3" y="10"/>
                    <a:pt x="3" y="10"/>
                  </a:cubicBezTo>
                  <a:close/>
                  <a:moveTo>
                    <a:pt x="4" y="13"/>
                  </a:moveTo>
                  <a:cubicBezTo>
                    <a:pt x="4" y="13"/>
                    <a:pt x="4" y="13"/>
                    <a:pt x="4" y="12"/>
                  </a:cubicBezTo>
                  <a:cubicBezTo>
                    <a:pt x="7" y="11"/>
                    <a:pt x="9" y="8"/>
                    <a:pt x="12" y="7"/>
                  </a:cubicBezTo>
                  <a:cubicBezTo>
                    <a:pt x="14" y="5"/>
                    <a:pt x="10" y="9"/>
                    <a:pt x="9" y="10"/>
                  </a:cubicBezTo>
                  <a:cubicBezTo>
                    <a:pt x="8" y="11"/>
                    <a:pt x="6" y="13"/>
                    <a:pt x="4" y="14"/>
                  </a:cubicBezTo>
                  <a:cubicBezTo>
                    <a:pt x="4" y="14"/>
                    <a:pt x="4" y="14"/>
                    <a:pt x="4" y="13"/>
                  </a:cubicBezTo>
                  <a:close/>
                  <a:moveTo>
                    <a:pt x="16" y="10"/>
                  </a:moveTo>
                  <a:cubicBezTo>
                    <a:pt x="14" y="10"/>
                    <a:pt x="12" y="12"/>
                    <a:pt x="11" y="13"/>
                  </a:cubicBezTo>
                  <a:cubicBezTo>
                    <a:pt x="9" y="14"/>
                    <a:pt x="6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8" y="14"/>
                    <a:pt x="12" y="12"/>
                    <a:pt x="15" y="8"/>
                  </a:cubicBezTo>
                  <a:cubicBezTo>
                    <a:pt x="15" y="8"/>
                    <a:pt x="16" y="9"/>
                    <a:pt x="16" y="10"/>
                  </a:cubicBezTo>
                  <a:close/>
                  <a:moveTo>
                    <a:pt x="17" y="12"/>
                  </a:moveTo>
                  <a:cubicBezTo>
                    <a:pt x="13" y="13"/>
                    <a:pt x="11" y="16"/>
                    <a:pt x="8" y="18"/>
                  </a:cubicBezTo>
                  <a:cubicBezTo>
                    <a:pt x="7" y="19"/>
                    <a:pt x="5" y="20"/>
                    <a:pt x="7" y="18"/>
                  </a:cubicBezTo>
                  <a:cubicBezTo>
                    <a:pt x="8" y="18"/>
                    <a:pt x="9" y="17"/>
                    <a:pt x="10" y="16"/>
                  </a:cubicBezTo>
                  <a:cubicBezTo>
                    <a:pt x="12" y="14"/>
                    <a:pt x="14" y="12"/>
                    <a:pt x="16" y="10"/>
                  </a:cubicBezTo>
                  <a:cubicBezTo>
                    <a:pt x="17" y="11"/>
                    <a:pt x="17" y="11"/>
                    <a:pt x="17" y="12"/>
                  </a:cubicBezTo>
                  <a:close/>
                  <a:moveTo>
                    <a:pt x="18" y="14"/>
                  </a:moveTo>
                  <a:cubicBezTo>
                    <a:pt x="14" y="16"/>
                    <a:pt x="11" y="19"/>
                    <a:pt x="8" y="22"/>
                  </a:cubicBezTo>
                  <a:cubicBezTo>
                    <a:pt x="11" y="20"/>
                    <a:pt x="14" y="16"/>
                    <a:pt x="17" y="12"/>
                  </a:cubicBezTo>
                  <a:cubicBezTo>
                    <a:pt x="18" y="13"/>
                    <a:pt x="18" y="14"/>
                    <a:pt x="18" y="14"/>
                  </a:cubicBezTo>
                  <a:close/>
                  <a:moveTo>
                    <a:pt x="19" y="15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8" y="17"/>
                    <a:pt x="18" y="18"/>
                  </a:cubicBezTo>
                  <a:cubicBezTo>
                    <a:pt x="17" y="18"/>
                    <a:pt x="16" y="19"/>
                    <a:pt x="16" y="20"/>
                  </a:cubicBezTo>
                  <a:cubicBezTo>
                    <a:pt x="14" y="21"/>
                    <a:pt x="13" y="22"/>
                    <a:pt x="12" y="23"/>
                  </a:cubicBezTo>
                  <a:cubicBezTo>
                    <a:pt x="11" y="23"/>
                    <a:pt x="11" y="24"/>
                    <a:pt x="10" y="24"/>
                  </a:cubicBezTo>
                  <a:cubicBezTo>
                    <a:pt x="10" y="24"/>
                    <a:pt x="8" y="26"/>
                    <a:pt x="9" y="24"/>
                  </a:cubicBezTo>
                  <a:cubicBezTo>
                    <a:pt x="12" y="21"/>
                    <a:pt x="16" y="18"/>
                    <a:pt x="18" y="15"/>
                  </a:cubicBezTo>
                  <a:cubicBezTo>
                    <a:pt x="19" y="15"/>
                    <a:pt x="19" y="15"/>
                    <a:pt x="19" y="15"/>
                  </a:cubicBezTo>
                  <a:close/>
                  <a:moveTo>
                    <a:pt x="23" y="12"/>
                  </a:moveTo>
                  <a:cubicBezTo>
                    <a:pt x="25" y="11"/>
                    <a:pt x="27" y="10"/>
                    <a:pt x="29" y="8"/>
                  </a:cubicBezTo>
                  <a:cubicBezTo>
                    <a:pt x="28" y="9"/>
                    <a:pt x="27" y="10"/>
                    <a:pt x="26" y="11"/>
                  </a:cubicBezTo>
                  <a:cubicBezTo>
                    <a:pt x="24" y="12"/>
                    <a:pt x="23" y="13"/>
                    <a:pt x="22" y="14"/>
                  </a:cubicBezTo>
                  <a:cubicBezTo>
                    <a:pt x="22" y="13"/>
                    <a:pt x="23" y="13"/>
                    <a:pt x="23" y="12"/>
                  </a:cubicBezTo>
                  <a:close/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20" y="17"/>
                    <a:pt x="20" y="17"/>
                    <a:pt x="20" y="16"/>
                  </a:cubicBezTo>
                  <a:close/>
                  <a:moveTo>
                    <a:pt x="22" y="15"/>
                  </a:moveTo>
                  <a:cubicBezTo>
                    <a:pt x="23" y="14"/>
                    <a:pt x="24" y="13"/>
                    <a:pt x="26" y="12"/>
                  </a:cubicBezTo>
                  <a:cubicBezTo>
                    <a:pt x="28" y="10"/>
                    <a:pt x="29" y="9"/>
                    <a:pt x="30" y="8"/>
                  </a:cubicBezTo>
                  <a:cubicBezTo>
                    <a:pt x="31" y="7"/>
                    <a:pt x="32" y="6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6"/>
                  </a:cubicBezTo>
                  <a:cubicBezTo>
                    <a:pt x="33" y="7"/>
                    <a:pt x="32" y="8"/>
                    <a:pt x="31" y="8"/>
                  </a:cubicBezTo>
                  <a:cubicBezTo>
                    <a:pt x="30" y="10"/>
                    <a:pt x="28" y="11"/>
                    <a:pt x="26" y="13"/>
                  </a:cubicBezTo>
                  <a:cubicBezTo>
                    <a:pt x="24" y="14"/>
                    <a:pt x="23" y="15"/>
                    <a:pt x="21" y="16"/>
                  </a:cubicBezTo>
                  <a:cubicBezTo>
                    <a:pt x="21" y="15"/>
                    <a:pt x="21" y="15"/>
                    <a:pt x="22" y="15"/>
                  </a:cubicBezTo>
                  <a:close/>
                  <a:moveTo>
                    <a:pt x="31" y="5"/>
                  </a:moveTo>
                  <a:cubicBezTo>
                    <a:pt x="32" y="4"/>
                    <a:pt x="33" y="4"/>
                    <a:pt x="34" y="4"/>
                  </a:cubicBezTo>
                  <a:cubicBezTo>
                    <a:pt x="33" y="5"/>
                    <a:pt x="32" y="5"/>
                    <a:pt x="31" y="6"/>
                  </a:cubicBezTo>
                  <a:cubicBezTo>
                    <a:pt x="29" y="7"/>
                    <a:pt x="27" y="9"/>
                    <a:pt x="26" y="10"/>
                  </a:cubicBezTo>
                  <a:cubicBezTo>
                    <a:pt x="25" y="10"/>
                    <a:pt x="24" y="11"/>
                    <a:pt x="23" y="12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6" y="8"/>
                    <a:pt x="29" y="6"/>
                    <a:pt x="31" y="5"/>
                  </a:cubicBezTo>
                  <a:close/>
                  <a:moveTo>
                    <a:pt x="29" y="5"/>
                  </a:moveTo>
                  <a:cubicBezTo>
                    <a:pt x="28" y="6"/>
                    <a:pt x="26" y="8"/>
                    <a:pt x="25" y="9"/>
                  </a:cubicBezTo>
                  <a:cubicBezTo>
                    <a:pt x="26" y="7"/>
                    <a:pt x="27" y="6"/>
                    <a:pt x="29" y="5"/>
                  </a:cubicBezTo>
                  <a:close/>
                  <a:moveTo>
                    <a:pt x="15" y="7"/>
                  </a:moveTo>
                  <a:cubicBezTo>
                    <a:pt x="11" y="9"/>
                    <a:pt x="7" y="12"/>
                    <a:pt x="4" y="15"/>
                  </a:cubicBezTo>
                  <a:cubicBezTo>
                    <a:pt x="7" y="12"/>
                    <a:pt x="11" y="9"/>
                    <a:pt x="13" y="6"/>
                  </a:cubicBezTo>
                  <a:cubicBezTo>
                    <a:pt x="14" y="6"/>
                    <a:pt x="14" y="7"/>
                    <a:pt x="15" y="7"/>
                  </a:cubicBezTo>
                  <a:close/>
                  <a:moveTo>
                    <a:pt x="13" y="5"/>
                  </a:moveTo>
                  <a:cubicBezTo>
                    <a:pt x="9" y="7"/>
                    <a:pt x="7" y="10"/>
                    <a:pt x="4" y="12"/>
                  </a:cubicBezTo>
                  <a:cubicBezTo>
                    <a:pt x="5" y="11"/>
                    <a:pt x="6" y="9"/>
                    <a:pt x="8" y="8"/>
                  </a:cubicBezTo>
                  <a:cubicBezTo>
                    <a:pt x="9" y="7"/>
                    <a:pt x="10" y="6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5"/>
                    <a:pt x="13" y="5"/>
                  </a:cubicBezTo>
                  <a:close/>
                  <a:moveTo>
                    <a:pt x="10" y="4"/>
                  </a:moveTo>
                  <a:cubicBezTo>
                    <a:pt x="8" y="5"/>
                    <a:pt x="6" y="7"/>
                    <a:pt x="4" y="9"/>
                  </a:cubicBezTo>
                  <a:cubicBezTo>
                    <a:pt x="4" y="6"/>
                    <a:pt x="6" y="3"/>
                    <a:pt x="10" y="4"/>
                  </a:cubicBezTo>
                  <a:close/>
                  <a:moveTo>
                    <a:pt x="9" y="27"/>
                  </a:moveTo>
                  <a:cubicBezTo>
                    <a:pt x="11" y="26"/>
                    <a:pt x="13" y="25"/>
                    <a:pt x="15" y="24"/>
                  </a:cubicBezTo>
                  <a:cubicBezTo>
                    <a:pt x="13" y="25"/>
                    <a:pt x="12" y="26"/>
                    <a:pt x="10" y="28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5" y="25"/>
                    <a:pt x="20" y="23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1" y="24"/>
                    <a:pt x="15" y="26"/>
                    <a:pt x="11" y="30"/>
                  </a:cubicBezTo>
                  <a:cubicBezTo>
                    <a:pt x="11" y="30"/>
                    <a:pt x="11" y="30"/>
                    <a:pt x="11" y="31"/>
                  </a:cubicBezTo>
                  <a:cubicBezTo>
                    <a:pt x="11" y="30"/>
                    <a:pt x="11" y="30"/>
                    <a:pt x="10" y="29"/>
                  </a:cubicBezTo>
                  <a:cubicBezTo>
                    <a:pt x="10" y="28"/>
                    <a:pt x="10" y="28"/>
                    <a:pt x="9" y="2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Freeform 256"/>
            <p:cNvSpPr>
              <a:spLocks noEditPoints="1"/>
            </p:cNvSpPr>
            <p:nvPr/>
          </p:nvSpPr>
          <p:spPr bwMode="auto">
            <a:xfrm>
              <a:off x="9329983" y="4442847"/>
              <a:ext cx="169863" cy="198438"/>
            </a:xfrm>
            <a:custGeom>
              <a:avLst/>
              <a:gdLst>
                <a:gd name="T0" fmla="*/ 12 w 40"/>
                <a:gd name="T1" fmla="*/ 2 h 47"/>
                <a:gd name="T2" fmla="*/ 18 w 40"/>
                <a:gd name="T3" fmla="*/ 46 h 47"/>
                <a:gd name="T4" fmla="*/ 40 w 40"/>
                <a:gd name="T5" fmla="*/ 7 h 47"/>
                <a:gd name="T6" fmla="*/ 19 w 40"/>
                <a:gd name="T7" fmla="*/ 44 h 47"/>
                <a:gd name="T8" fmla="*/ 22 w 40"/>
                <a:gd name="T9" fmla="*/ 37 h 47"/>
                <a:gd name="T10" fmla="*/ 25 w 40"/>
                <a:gd name="T11" fmla="*/ 35 h 47"/>
                <a:gd name="T12" fmla="*/ 26 w 40"/>
                <a:gd name="T13" fmla="*/ 33 h 47"/>
                <a:gd name="T14" fmla="*/ 17 w 40"/>
                <a:gd name="T15" fmla="*/ 41 h 47"/>
                <a:gd name="T16" fmla="*/ 17 w 40"/>
                <a:gd name="T17" fmla="*/ 41 h 47"/>
                <a:gd name="T18" fmla="*/ 15 w 40"/>
                <a:gd name="T19" fmla="*/ 37 h 47"/>
                <a:gd name="T20" fmla="*/ 24 w 40"/>
                <a:gd name="T21" fmla="*/ 30 h 47"/>
                <a:gd name="T22" fmla="*/ 26 w 40"/>
                <a:gd name="T23" fmla="*/ 26 h 47"/>
                <a:gd name="T24" fmla="*/ 11 w 40"/>
                <a:gd name="T25" fmla="*/ 30 h 47"/>
                <a:gd name="T26" fmla="*/ 12 w 40"/>
                <a:gd name="T27" fmla="*/ 33 h 47"/>
                <a:gd name="T28" fmla="*/ 37 w 40"/>
                <a:gd name="T29" fmla="*/ 11 h 47"/>
                <a:gd name="T30" fmla="*/ 25 w 40"/>
                <a:gd name="T31" fmla="*/ 22 h 47"/>
                <a:gd name="T32" fmla="*/ 27 w 40"/>
                <a:gd name="T33" fmla="*/ 18 h 47"/>
                <a:gd name="T34" fmla="*/ 37 w 40"/>
                <a:gd name="T35" fmla="*/ 9 h 47"/>
                <a:gd name="T36" fmla="*/ 15 w 40"/>
                <a:gd name="T37" fmla="*/ 24 h 47"/>
                <a:gd name="T38" fmla="*/ 36 w 40"/>
                <a:gd name="T39" fmla="*/ 6 h 47"/>
                <a:gd name="T40" fmla="*/ 19 w 40"/>
                <a:gd name="T41" fmla="*/ 30 h 47"/>
                <a:gd name="T42" fmla="*/ 35 w 40"/>
                <a:gd name="T43" fmla="*/ 19 h 47"/>
                <a:gd name="T44" fmla="*/ 25 w 40"/>
                <a:gd name="T45" fmla="*/ 32 h 47"/>
                <a:gd name="T46" fmla="*/ 31 w 40"/>
                <a:gd name="T47" fmla="*/ 26 h 47"/>
                <a:gd name="T48" fmla="*/ 15 w 40"/>
                <a:gd name="T49" fmla="*/ 37 h 47"/>
                <a:gd name="T50" fmla="*/ 33 w 40"/>
                <a:gd name="T51" fmla="*/ 22 h 47"/>
                <a:gd name="T52" fmla="*/ 14 w 40"/>
                <a:gd name="T53" fmla="*/ 35 h 47"/>
                <a:gd name="T54" fmla="*/ 36 w 40"/>
                <a:gd name="T55" fmla="*/ 5 h 47"/>
                <a:gd name="T56" fmla="*/ 12 w 40"/>
                <a:gd name="T57" fmla="*/ 23 h 47"/>
                <a:gd name="T58" fmla="*/ 35 w 40"/>
                <a:gd name="T59" fmla="*/ 4 h 47"/>
                <a:gd name="T60" fmla="*/ 9 w 40"/>
                <a:gd name="T61" fmla="*/ 26 h 47"/>
                <a:gd name="T62" fmla="*/ 18 w 40"/>
                <a:gd name="T63" fmla="*/ 15 h 47"/>
                <a:gd name="T64" fmla="*/ 15 w 40"/>
                <a:gd name="T65" fmla="*/ 13 h 47"/>
                <a:gd name="T66" fmla="*/ 6 w 40"/>
                <a:gd name="T67" fmla="*/ 20 h 47"/>
                <a:gd name="T68" fmla="*/ 11 w 40"/>
                <a:gd name="T69" fmla="*/ 14 h 47"/>
                <a:gd name="T70" fmla="*/ 9 w 40"/>
                <a:gd name="T71" fmla="*/ 11 h 47"/>
                <a:gd name="T72" fmla="*/ 4 w 40"/>
                <a:gd name="T73" fmla="*/ 14 h 47"/>
                <a:gd name="T74" fmla="*/ 3 w 40"/>
                <a:gd name="T75" fmla="*/ 11 h 47"/>
                <a:gd name="T76" fmla="*/ 11 w 40"/>
                <a:gd name="T77" fmla="*/ 6 h 47"/>
                <a:gd name="T78" fmla="*/ 16 w 40"/>
                <a:gd name="T79" fmla="*/ 9 h 47"/>
                <a:gd name="T80" fmla="*/ 15 w 40"/>
                <a:gd name="T81" fmla="*/ 7 h 47"/>
                <a:gd name="T82" fmla="*/ 7 w 40"/>
                <a:gd name="T83" fmla="*/ 18 h 47"/>
                <a:gd name="T84" fmla="*/ 18 w 40"/>
                <a:gd name="T85" fmla="*/ 14 h 47"/>
                <a:gd name="T86" fmla="*/ 18 w 40"/>
                <a:gd name="T87" fmla="*/ 15 h 47"/>
                <a:gd name="T88" fmla="*/ 16 w 40"/>
                <a:gd name="T89" fmla="*/ 19 h 47"/>
                <a:gd name="T90" fmla="*/ 18 w 40"/>
                <a:gd name="T91" fmla="*/ 15 h 47"/>
                <a:gd name="T92" fmla="*/ 25 w 40"/>
                <a:gd name="T93" fmla="*/ 11 h 47"/>
                <a:gd name="T94" fmla="*/ 20 w 40"/>
                <a:gd name="T95" fmla="*/ 16 h 47"/>
                <a:gd name="T96" fmla="*/ 26 w 40"/>
                <a:gd name="T97" fmla="*/ 11 h 47"/>
                <a:gd name="T98" fmla="*/ 33 w 40"/>
                <a:gd name="T99" fmla="*/ 5 h 47"/>
                <a:gd name="T100" fmla="*/ 21 w 40"/>
                <a:gd name="T101" fmla="*/ 15 h 47"/>
                <a:gd name="T102" fmla="*/ 25 w 40"/>
                <a:gd name="T103" fmla="*/ 10 h 47"/>
                <a:gd name="T104" fmla="*/ 29 w 40"/>
                <a:gd name="T105" fmla="*/ 5 h 47"/>
                <a:gd name="T106" fmla="*/ 4 w 40"/>
                <a:gd name="T107" fmla="*/ 14 h 47"/>
                <a:gd name="T108" fmla="*/ 3 w 40"/>
                <a:gd name="T109" fmla="*/ 12 h 47"/>
                <a:gd name="T110" fmla="*/ 13 w 40"/>
                <a:gd name="T111" fmla="*/ 5 h 47"/>
                <a:gd name="T112" fmla="*/ 9 w 40"/>
                <a:gd name="T113" fmla="*/ 27 h 47"/>
                <a:gd name="T114" fmla="*/ 25 w 40"/>
                <a:gd name="T115" fmla="*/ 19 h 47"/>
                <a:gd name="T116" fmla="*/ 11 w 40"/>
                <a:gd name="T117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" h="47">
                  <a:moveTo>
                    <a:pt x="40" y="7"/>
                  </a:moveTo>
                  <a:cubicBezTo>
                    <a:pt x="39" y="3"/>
                    <a:pt x="35" y="1"/>
                    <a:pt x="31" y="2"/>
                  </a:cubicBezTo>
                  <a:cubicBezTo>
                    <a:pt x="25" y="3"/>
                    <a:pt x="22" y="8"/>
                    <a:pt x="20" y="13"/>
                  </a:cubicBezTo>
                  <a:cubicBezTo>
                    <a:pt x="18" y="9"/>
                    <a:pt x="16" y="4"/>
                    <a:pt x="12" y="2"/>
                  </a:cubicBezTo>
                  <a:cubicBezTo>
                    <a:pt x="7" y="0"/>
                    <a:pt x="3" y="2"/>
                    <a:pt x="2" y="6"/>
                  </a:cubicBezTo>
                  <a:cubicBezTo>
                    <a:pt x="0" y="11"/>
                    <a:pt x="2" y="18"/>
                    <a:pt x="4" y="22"/>
                  </a:cubicBezTo>
                  <a:cubicBezTo>
                    <a:pt x="8" y="31"/>
                    <a:pt x="13" y="38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19" y="46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6" y="38"/>
                    <a:pt x="31" y="31"/>
                    <a:pt x="35" y="23"/>
                  </a:cubicBezTo>
                  <a:cubicBezTo>
                    <a:pt x="38" y="18"/>
                    <a:pt x="40" y="13"/>
                    <a:pt x="40" y="7"/>
                  </a:cubicBezTo>
                  <a:close/>
                  <a:moveTo>
                    <a:pt x="19" y="44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20" y="42"/>
                    <a:pt x="21" y="41"/>
                    <a:pt x="22" y="40"/>
                  </a:cubicBezTo>
                  <a:cubicBezTo>
                    <a:pt x="21" y="41"/>
                    <a:pt x="20" y="42"/>
                    <a:pt x="19" y="44"/>
                  </a:cubicBezTo>
                  <a:close/>
                  <a:moveTo>
                    <a:pt x="17" y="41"/>
                  </a:moveTo>
                  <a:cubicBezTo>
                    <a:pt x="18" y="41"/>
                    <a:pt x="19" y="40"/>
                    <a:pt x="19" y="39"/>
                  </a:cubicBezTo>
                  <a:cubicBezTo>
                    <a:pt x="20" y="39"/>
                    <a:pt x="21" y="38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8"/>
                    <a:pt x="19" y="40"/>
                    <a:pt x="18" y="41"/>
                  </a:cubicBezTo>
                  <a:cubicBezTo>
                    <a:pt x="18" y="41"/>
                    <a:pt x="18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lose/>
                  <a:moveTo>
                    <a:pt x="25" y="35"/>
                  </a:moveTo>
                  <a:cubicBezTo>
                    <a:pt x="23" y="37"/>
                    <a:pt x="21" y="40"/>
                    <a:pt x="19" y="43"/>
                  </a:cubicBezTo>
                  <a:cubicBezTo>
                    <a:pt x="18" y="42"/>
                    <a:pt x="18" y="42"/>
                    <a:pt x="18" y="41"/>
                  </a:cubicBezTo>
                  <a:cubicBezTo>
                    <a:pt x="21" y="40"/>
                    <a:pt x="23" y="37"/>
                    <a:pt x="25" y="35"/>
                  </a:cubicBezTo>
                  <a:close/>
                  <a:moveTo>
                    <a:pt x="26" y="33"/>
                  </a:moveTo>
                  <a:cubicBezTo>
                    <a:pt x="26" y="33"/>
                    <a:pt x="26" y="34"/>
                    <a:pt x="25" y="34"/>
                  </a:cubicBezTo>
                  <a:cubicBezTo>
                    <a:pt x="26" y="33"/>
                    <a:pt x="26" y="33"/>
                    <a:pt x="27" y="32"/>
                  </a:cubicBezTo>
                  <a:cubicBezTo>
                    <a:pt x="27" y="33"/>
                    <a:pt x="27" y="33"/>
                    <a:pt x="26" y="33"/>
                  </a:cubicBezTo>
                  <a:close/>
                  <a:moveTo>
                    <a:pt x="17" y="41"/>
                  </a:moveTo>
                  <a:cubicBezTo>
                    <a:pt x="17" y="40"/>
                    <a:pt x="16" y="40"/>
                    <a:pt x="16" y="39"/>
                  </a:cubicBezTo>
                  <a:cubicBezTo>
                    <a:pt x="20" y="36"/>
                    <a:pt x="24" y="33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4" y="34"/>
                    <a:pt x="21" y="37"/>
                    <a:pt x="17" y="41"/>
                  </a:cubicBezTo>
                  <a:close/>
                  <a:moveTo>
                    <a:pt x="15" y="37"/>
                  </a:moveTo>
                  <a:cubicBezTo>
                    <a:pt x="17" y="37"/>
                    <a:pt x="19" y="36"/>
                    <a:pt x="21" y="34"/>
                  </a:cubicBezTo>
                  <a:cubicBezTo>
                    <a:pt x="19" y="36"/>
                    <a:pt x="17" y="37"/>
                    <a:pt x="16" y="39"/>
                  </a:cubicBezTo>
                  <a:cubicBezTo>
                    <a:pt x="16" y="38"/>
                    <a:pt x="15" y="38"/>
                    <a:pt x="15" y="37"/>
                  </a:cubicBezTo>
                  <a:close/>
                  <a:moveTo>
                    <a:pt x="14" y="35"/>
                  </a:moveTo>
                  <a:cubicBezTo>
                    <a:pt x="20" y="33"/>
                    <a:pt x="25" y="29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29" y="27"/>
                    <a:pt x="27" y="28"/>
                    <a:pt x="24" y="30"/>
                  </a:cubicBezTo>
                  <a:cubicBezTo>
                    <a:pt x="21" y="32"/>
                    <a:pt x="18" y="35"/>
                    <a:pt x="15" y="37"/>
                  </a:cubicBezTo>
                  <a:cubicBezTo>
                    <a:pt x="14" y="36"/>
                    <a:pt x="14" y="36"/>
                    <a:pt x="14" y="35"/>
                  </a:cubicBezTo>
                  <a:close/>
                  <a:moveTo>
                    <a:pt x="13" y="33"/>
                  </a:moveTo>
                  <a:cubicBezTo>
                    <a:pt x="17" y="31"/>
                    <a:pt x="22" y="28"/>
                    <a:pt x="26" y="26"/>
                  </a:cubicBezTo>
                  <a:cubicBezTo>
                    <a:pt x="28" y="25"/>
                    <a:pt x="29" y="24"/>
                    <a:pt x="30" y="23"/>
                  </a:cubicBezTo>
                  <a:cubicBezTo>
                    <a:pt x="25" y="27"/>
                    <a:pt x="18" y="30"/>
                    <a:pt x="13" y="35"/>
                  </a:cubicBezTo>
                  <a:cubicBezTo>
                    <a:pt x="13" y="34"/>
                    <a:pt x="13" y="34"/>
                    <a:pt x="13" y="33"/>
                  </a:cubicBezTo>
                  <a:close/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6" y="28"/>
                    <a:pt x="20" y="25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0" y="26"/>
                    <a:pt x="16" y="29"/>
                    <a:pt x="12" y="33"/>
                  </a:cubicBezTo>
                  <a:cubicBezTo>
                    <a:pt x="12" y="32"/>
                    <a:pt x="11" y="31"/>
                    <a:pt x="11" y="30"/>
                  </a:cubicBezTo>
                  <a:close/>
                  <a:moveTo>
                    <a:pt x="28" y="17"/>
                  </a:moveTo>
                  <a:cubicBezTo>
                    <a:pt x="31" y="15"/>
                    <a:pt x="33" y="13"/>
                    <a:pt x="36" y="11"/>
                  </a:cubicBezTo>
                  <a:cubicBezTo>
                    <a:pt x="36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1"/>
                    <a:pt x="37" y="12"/>
                    <a:pt x="37" y="12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2" y="15"/>
                    <a:pt x="29" y="20"/>
                    <a:pt x="25" y="22"/>
                  </a:cubicBezTo>
                  <a:cubicBezTo>
                    <a:pt x="22" y="24"/>
                    <a:pt x="19" y="25"/>
                    <a:pt x="17" y="27"/>
                  </a:cubicBezTo>
                  <a:cubicBezTo>
                    <a:pt x="16" y="28"/>
                    <a:pt x="14" y="28"/>
                    <a:pt x="13" y="29"/>
                  </a:cubicBezTo>
                  <a:cubicBezTo>
                    <a:pt x="11" y="30"/>
                    <a:pt x="13" y="29"/>
                    <a:pt x="14" y="28"/>
                  </a:cubicBezTo>
                  <a:cubicBezTo>
                    <a:pt x="18" y="25"/>
                    <a:pt x="23" y="22"/>
                    <a:pt x="27" y="18"/>
                  </a:cubicBezTo>
                  <a:cubicBezTo>
                    <a:pt x="27" y="18"/>
                    <a:pt x="28" y="18"/>
                    <a:pt x="28" y="17"/>
                  </a:cubicBezTo>
                  <a:close/>
                  <a:moveTo>
                    <a:pt x="37" y="6"/>
                  </a:moveTo>
                  <a:cubicBezTo>
                    <a:pt x="37" y="7"/>
                    <a:pt x="37" y="8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4" y="11"/>
                    <a:pt x="32" y="13"/>
                    <a:pt x="29" y="15"/>
                  </a:cubicBezTo>
                  <a:cubicBezTo>
                    <a:pt x="26" y="18"/>
                    <a:pt x="23" y="20"/>
                    <a:pt x="19" y="22"/>
                  </a:cubicBezTo>
                  <a:cubicBezTo>
                    <a:pt x="17" y="23"/>
                    <a:pt x="15" y="24"/>
                    <a:pt x="13" y="26"/>
                  </a:cubicBezTo>
                  <a:cubicBezTo>
                    <a:pt x="13" y="25"/>
                    <a:pt x="14" y="24"/>
                    <a:pt x="15" y="24"/>
                  </a:cubicBezTo>
                  <a:cubicBezTo>
                    <a:pt x="22" y="18"/>
                    <a:pt x="31" y="13"/>
                    <a:pt x="37" y="6"/>
                  </a:cubicBezTo>
                  <a:close/>
                  <a:moveTo>
                    <a:pt x="23" y="18"/>
                  </a:moveTo>
                  <a:cubicBezTo>
                    <a:pt x="25" y="16"/>
                    <a:pt x="27" y="14"/>
                    <a:pt x="30" y="12"/>
                  </a:cubicBezTo>
                  <a:cubicBezTo>
                    <a:pt x="32" y="10"/>
                    <a:pt x="34" y="8"/>
                    <a:pt x="36" y="6"/>
                  </a:cubicBezTo>
                  <a:cubicBezTo>
                    <a:pt x="32" y="11"/>
                    <a:pt x="27" y="14"/>
                    <a:pt x="23" y="18"/>
                  </a:cubicBezTo>
                  <a:close/>
                  <a:moveTo>
                    <a:pt x="35" y="19"/>
                  </a:moveTo>
                  <a:cubicBezTo>
                    <a:pt x="32" y="22"/>
                    <a:pt x="28" y="24"/>
                    <a:pt x="25" y="26"/>
                  </a:cubicBezTo>
                  <a:cubicBezTo>
                    <a:pt x="23" y="27"/>
                    <a:pt x="21" y="28"/>
                    <a:pt x="19" y="30"/>
                  </a:cubicBezTo>
                  <a:cubicBezTo>
                    <a:pt x="17" y="31"/>
                    <a:pt x="14" y="32"/>
                    <a:pt x="13" y="33"/>
                  </a:cubicBezTo>
                  <a:cubicBezTo>
                    <a:pt x="17" y="29"/>
                    <a:pt x="21" y="26"/>
                    <a:pt x="25" y="23"/>
                  </a:cubicBezTo>
                  <a:cubicBezTo>
                    <a:pt x="29" y="20"/>
                    <a:pt x="33" y="17"/>
                    <a:pt x="37" y="14"/>
                  </a:cubicBezTo>
                  <a:cubicBezTo>
                    <a:pt x="36" y="16"/>
                    <a:pt x="35" y="18"/>
                    <a:pt x="35" y="19"/>
                  </a:cubicBezTo>
                  <a:close/>
                  <a:moveTo>
                    <a:pt x="29" y="29"/>
                  </a:moveTo>
                  <a:cubicBezTo>
                    <a:pt x="27" y="31"/>
                    <a:pt x="24" y="33"/>
                    <a:pt x="22" y="35"/>
                  </a:cubicBezTo>
                  <a:cubicBezTo>
                    <a:pt x="21" y="35"/>
                    <a:pt x="21" y="35"/>
                    <a:pt x="20" y="36"/>
                  </a:cubicBezTo>
                  <a:cubicBezTo>
                    <a:pt x="22" y="34"/>
                    <a:pt x="23" y="33"/>
                    <a:pt x="25" y="32"/>
                  </a:cubicBezTo>
                  <a:cubicBezTo>
                    <a:pt x="27" y="30"/>
                    <a:pt x="29" y="29"/>
                    <a:pt x="30" y="27"/>
                  </a:cubicBezTo>
                  <a:cubicBezTo>
                    <a:pt x="30" y="28"/>
                    <a:pt x="30" y="28"/>
                    <a:pt x="29" y="29"/>
                  </a:cubicBezTo>
                  <a:close/>
                  <a:moveTo>
                    <a:pt x="31" y="25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0" y="26"/>
                  </a:cubicBezTo>
                  <a:cubicBezTo>
                    <a:pt x="29" y="28"/>
                    <a:pt x="27" y="29"/>
                    <a:pt x="25" y="31"/>
                  </a:cubicBezTo>
                  <a:cubicBezTo>
                    <a:pt x="23" y="32"/>
                    <a:pt x="21" y="34"/>
                    <a:pt x="19" y="35"/>
                  </a:cubicBezTo>
                  <a:cubicBezTo>
                    <a:pt x="18" y="36"/>
                    <a:pt x="16" y="36"/>
                    <a:pt x="15" y="37"/>
                  </a:cubicBezTo>
                  <a:cubicBezTo>
                    <a:pt x="16" y="36"/>
                    <a:pt x="18" y="35"/>
                    <a:pt x="19" y="35"/>
                  </a:cubicBezTo>
                  <a:cubicBezTo>
                    <a:pt x="24" y="31"/>
                    <a:pt x="29" y="28"/>
                    <a:pt x="32" y="23"/>
                  </a:cubicBezTo>
                  <a:cubicBezTo>
                    <a:pt x="32" y="24"/>
                    <a:pt x="32" y="25"/>
                    <a:pt x="31" y="25"/>
                  </a:cubicBezTo>
                  <a:close/>
                  <a:moveTo>
                    <a:pt x="33" y="22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29" y="25"/>
                    <a:pt x="26" y="28"/>
                    <a:pt x="22" y="30"/>
                  </a:cubicBezTo>
                  <a:cubicBezTo>
                    <a:pt x="21" y="32"/>
                    <a:pt x="19" y="33"/>
                    <a:pt x="17" y="34"/>
                  </a:cubicBezTo>
                  <a:cubicBezTo>
                    <a:pt x="17" y="34"/>
                    <a:pt x="14" y="35"/>
                    <a:pt x="14" y="35"/>
                  </a:cubicBezTo>
                  <a:cubicBezTo>
                    <a:pt x="15" y="34"/>
                    <a:pt x="16" y="33"/>
                    <a:pt x="17" y="32"/>
                  </a:cubicBezTo>
                  <a:cubicBezTo>
                    <a:pt x="22" y="28"/>
                    <a:pt x="29" y="25"/>
                    <a:pt x="34" y="21"/>
                  </a:cubicBezTo>
                  <a:cubicBezTo>
                    <a:pt x="34" y="21"/>
                    <a:pt x="33" y="22"/>
                    <a:pt x="33" y="22"/>
                  </a:cubicBezTo>
                  <a:close/>
                  <a:moveTo>
                    <a:pt x="36" y="5"/>
                  </a:moveTo>
                  <a:cubicBezTo>
                    <a:pt x="31" y="9"/>
                    <a:pt x="27" y="14"/>
                    <a:pt x="22" y="18"/>
                  </a:cubicBezTo>
                  <a:cubicBezTo>
                    <a:pt x="19" y="20"/>
                    <a:pt x="16" y="22"/>
                    <a:pt x="13" y="24"/>
                  </a:cubicBezTo>
                  <a:cubicBezTo>
                    <a:pt x="12" y="25"/>
                    <a:pt x="11" y="25"/>
                    <a:pt x="9" y="26"/>
                  </a:cubicBezTo>
                  <a:cubicBezTo>
                    <a:pt x="10" y="26"/>
                    <a:pt x="11" y="24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2"/>
                    <a:pt x="15" y="21"/>
                    <a:pt x="16" y="20"/>
                  </a:cubicBezTo>
                  <a:cubicBezTo>
                    <a:pt x="19" y="17"/>
                    <a:pt x="23" y="15"/>
                    <a:pt x="26" y="13"/>
                  </a:cubicBezTo>
                  <a:cubicBezTo>
                    <a:pt x="29" y="10"/>
                    <a:pt x="33" y="8"/>
                    <a:pt x="35" y="4"/>
                  </a:cubicBezTo>
                  <a:cubicBezTo>
                    <a:pt x="35" y="4"/>
                    <a:pt x="36" y="5"/>
                    <a:pt x="36" y="5"/>
                  </a:cubicBezTo>
                  <a:close/>
                  <a:moveTo>
                    <a:pt x="8" y="25"/>
                  </a:moveTo>
                  <a:cubicBezTo>
                    <a:pt x="9" y="25"/>
                    <a:pt x="9" y="25"/>
                    <a:pt x="10" y="24"/>
                  </a:cubicBezTo>
                  <a:cubicBezTo>
                    <a:pt x="9" y="25"/>
                    <a:pt x="9" y="25"/>
                    <a:pt x="9" y="26"/>
                  </a:cubicBezTo>
                  <a:cubicBezTo>
                    <a:pt x="9" y="26"/>
                    <a:pt x="8" y="25"/>
                    <a:pt x="8" y="25"/>
                  </a:cubicBezTo>
                  <a:close/>
                  <a:moveTo>
                    <a:pt x="7" y="22"/>
                  </a:moveTo>
                  <a:cubicBezTo>
                    <a:pt x="9" y="21"/>
                    <a:pt x="10" y="20"/>
                    <a:pt x="12" y="19"/>
                  </a:cubicBezTo>
                  <a:cubicBezTo>
                    <a:pt x="14" y="17"/>
                    <a:pt x="16" y="16"/>
                    <a:pt x="18" y="15"/>
                  </a:cubicBezTo>
                  <a:cubicBezTo>
                    <a:pt x="15" y="18"/>
                    <a:pt x="11" y="21"/>
                    <a:pt x="8" y="24"/>
                  </a:cubicBezTo>
                  <a:cubicBezTo>
                    <a:pt x="8" y="24"/>
                    <a:pt x="7" y="23"/>
                    <a:pt x="7" y="22"/>
                  </a:cubicBezTo>
                  <a:close/>
                  <a:moveTo>
                    <a:pt x="6" y="20"/>
                  </a:moveTo>
                  <a:cubicBezTo>
                    <a:pt x="9" y="18"/>
                    <a:pt x="12" y="15"/>
                    <a:pt x="15" y="13"/>
                  </a:cubicBezTo>
                  <a:cubicBezTo>
                    <a:pt x="15" y="13"/>
                    <a:pt x="17" y="11"/>
                    <a:pt x="15" y="13"/>
                  </a:cubicBezTo>
                  <a:cubicBezTo>
                    <a:pt x="14" y="14"/>
                    <a:pt x="14" y="15"/>
                    <a:pt x="13" y="16"/>
                  </a:cubicBezTo>
                  <a:cubicBezTo>
                    <a:pt x="11" y="18"/>
                    <a:pt x="9" y="20"/>
                    <a:pt x="7" y="22"/>
                  </a:cubicBezTo>
                  <a:cubicBezTo>
                    <a:pt x="6" y="21"/>
                    <a:pt x="6" y="20"/>
                    <a:pt x="6" y="20"/>
                  </a:cubicBezTo>
                  <a:close/>
                  <a:moveTo>
                    <a:pt x="5" y="17"/>
                  </a:moveTo>
                  <a:cubicBezTo>
                    <a:pt x="8" y="15"/>
                    <a:pt x="11" y="12"/>
                    <a:pt x="15" y="10"/>
                  </a:cubicBezTo>
                  <a:cubicBezTo>
                    <a:pt x="17" y="9"/>
                    <a:pt x="14" y="12"/>
                    <a:pt x="13" y="12"/>
                  </a:cubicBezTo>
                  <a:cubicBezTo>
                    <a:pt x="13" y="13"/>
                    <a:pt x="12" y="13"/>
                    <a:pt x="11" y="14"/>
                  </a:cubicBezTo>
                  <a:cubicBezTo>
                    <a:pt x="9" y="16"/>
                    <a:pt x="7" y="17"/>
                    <a:pt x="5" y="19"/>
                  </a:cubicBezTo>
                  <a:cubicBezTo>
                    <a:pt x="5" y="18"/>
                    <a:pt x="5" y="18"/>
                    <a:pt x="5" y="17"/>
                  </a:cubicBezTo>
                  <a:close/>
                  <a:moveTo>
                    <a:pt x="4" y="14"/>
                  </a:moveTo>
                  <a:cubicBezTo>
                    <a:pt x="6" y="13"/>
                    <a:pt x="7" y="12"/>
                    <a:pt x="9" y="11"/>
                  </a:cubicBezTo>
                  <a:cubicBezTo>
                    <a:pt x="10" y="10"/>
                    <a:pt x="11" y="10"/>
                    <a:pt x="12" y="9"/>
                  </a:cubicBezTo>
                  <a:cubicBezTo>
                    <a:pt x="13" y="8"/>
                    <a:pt x="15" y="6"/>
                    <a:pt x="13" y="9"/>
                  </a:cubicBezTo>
                  <a:cubicBezTo>
                    <a:pt x="11" y="12"/>
                    <a:pt x="7" y="14"/>
                    <a:pt x="4" y="16"/>
                  </a:cubicBezTo>
                  <a:cubicBezTo>
                    <a:pt x="4" y="16"/>
                    <a:pt x="4" y="15"/>
                    <a:pt x="4" y="14"/>
                  </a:cubicBezTo>
                  <a:close/>
                  <a:moveTo>
                    <a:pt x="3" y="9"/>
                  </a:moveTo>
                  <a:cubicBezTo>
                    <a:pt x="4" y="8"/>
                    <a:pt x="5" y="8"/>
                    <a:pt x="7" y="7"/>
                  </a:cubicBezTo>
                  <a:cubicBezTo>
                    <a:pt x="8" y="5"/>
                    <a:pt x="11" y="3"/>
                    <a:pt x="8" y="7"/>
                  </a:cubicBezTo>
                  <a:cubicBezTo>
                    <a:pt x="7" y="8"/>
                    <a:pt x="5" y="9"/>
                    <a:pt x="3" y="11"/>
                  </a:cubicBezTo>
                  <a:cubicBezTo>
                    <a:pt x="3" y="11"/>
                    <a:pt x="3" y="10"/>
                    <a:pt x="3" y="9"/>
                  </a:cubicBezTo>
                  <a:close/>
                  <a:moveTo>
                    <a:pt x="3" y="13"/>
                  </a:moveTo>
                  <a:cubicBezTo>
                    <a:pt x="3" y="13"/>
                    <a:pt x="3" y="12"/>
                    <a:pt x="3" y="12"/>
                  </a:cubicBezTo>
                  <a:cubicBezTo>
                    <a:pt x="6" y="11"/>
                    <a:pt x="9" y="8"/>
                    <a:pt x="11" y="6"/>
                  </a:cubicBezTo>
                  <a:cubicBezTo>
                    <a:pt x="14" y="5"/>
                    <a:pt x="10" y="9"/>
                    <a:pt x="9" y="9"/>
                  </a:cubicBezTo>
                  <a:cubicBezTo>
                    <a:pt x="7" y="11"/>
                    <a:pt x="5" y="12"/>
                    <a:pt x="4" y="14"/>
                  </a:cubicBezTo>
                  <a:cubicBezTo>
                    <a:pt x="4" y="13"/>
                    <a:pt x="4" y="13"/>
                    <a:pt x="3" y="13"/>
                  </a:cubicBezTo>
                  <a:close/>
                  <a:moveTo>
                    <a:pt x="16" y="9"/>
                  </a:moveTo>
                  <a:cubicBezTo>
                    <a:pt x="14" y="10"/>
                    <a:pt x="12" y="11"/>
                    <a:pt x="11" y="12"/>
                  </a:cubicBezTo>
                  <a:cubicBezTo>
                    <a:pt x="9" y="14"/>
                    <a:pt x="6" y="15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8" y="13"/>
                    <a:pt x="12" y="11"/>
                    <a:pt x="15" y="7"/>
                  </a:cubicBezTo>
                  <a:cubicBezTo>
                    <a:pt x="15" y="8"/>
                    <a:pt x="16" y="9"/>
                    <a:pt x="16" y="9"/>
                  </a:cubicBezTo>
                  <a:close/>
                  <a:moveTo>
                    <a:pt x="17" y="12"/>
                  </a:moveTo>
                  <a:cubicBezTo>
                    <a:pt x="13" y="13"/>
                    <a:pt x="11" y="16"/>
                    <a:pt x="8" y="18"/>
                  </a:cubicBezTo>
                  <a:cubicBezTo>
                    <a:pt x="7" y="19"/>
                    <a:pt x="5" y="20"/>
                    <a:pt x="7" y="18"/>
                  </a:cubicBezTo>
                  <a:cubicBezTo>
                    <a:pt x="8" y="17"/>
                    <a:pt x="9" y="16"/>
                    <a:pt x="10" y="16"/>
                  </a:cubicBezTo>
                  <a:cubicBezTo>
                    <a:pt x="12" y="14"/>
                    <a:pt x="14" y="12"/>
                    <a:pt x="16" y="10"/>
                  </a:cubicBezTo>
                  <a:cubicBezTo>
                    <a:pt x="16" y="11"/>
                    <a:pt x="17" y="11"/>
                    <a:pt x="17" y="12"/>
                  </a:cubicBezTo>
                  <a:close/>
                  <a:moveTo>
                    <a:pt x="18" y="14"/>
                  </a:moveTo>
                  <a:cubicBezTo>
                    <a:pt x="14" y="16"/>
                    <a:pt x="11" y="19"/>
                    <a:pt x="7" y="21"/>
                  </a:cubicBezTo>
                  <a:cubicBezTo>
                    <a:pt x="11" y="19"/>
                    <a:pt x="14" y="15"/>
                    <a:pt x="17" y="12"/>
                  </a:cubicBezTo>
                  <a:cubicBezTo>
                    <a:pt x="17" y="13"/>
                    <a:pt x="18" y="13"/>
                    <a:pt x="18" y="14"/>
                  </a:cubicBezTo>
                  <a:close/>
                  <a:moveTo>
                    <a:pt x="18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8" y="17"/>
                    <a:pt x="17" y="18"/>
                  </a:cubicBezTo>
                  <a:cubicBezTo>
                    <a:pt x="17" y="18"/>
                    <a:pt x="16" y="19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11" y="23"/>
                    <a:pt x="11" y="23"/>
                    <a:pt x="10" y="24"/>
                  </a:cubicBezTo>
                  <a:cubicBezTo>
                    <a:pt x="10" y="24"/>
                    <a:pt x="8" y="26"/>
                    <a:pt x="9" y="24"/>
                  </a:cubicBezTo>
                  <a:cubicBezTo>
                    <a:pt x="12" y="20"/>
                    <a:pt x="15" y="18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lose/>
                  <a:moveTo>
                    <a:pt x="23" y="12"/>
                  </a:moveTo>
                  <a:cubicBezTo>
                    <a:pt x="25" y="11"/>
                    <a:pt x="27" y="9"/>
                    <a:pt x="29" y="8"/>
                  </a:cubicBezTo>
                  <a:cubicBezTo>
                    <a:pt x="28" y="9"/>
                    <a:pt x="27" y="10"/>
                    <a:pt x="25" y="11"/>
                  </a:cubicBezTo>
                  <a:cubicBezTo>
                    <a:pt x="24" y="12"/>
                    <a:pt x="23" y="12"/>
                    <a:pt x="22" y="13"/>
                  </a:cubicBezTo>
                  <a:cubicBezTo>
                    <a:pt x="22" y="13"/>
                    <a:pt x="22" y="12"/>
                    <a:pt x="23" y="12"/>
                  </a:cubicBezTo>
                  <a:close/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19" y="16"/>
                    <a:pt x="19" y="17"/>
                  </a:cubicBezTo>
                  <a:cubicBezTo>
                    <a:pt x="19" y="16"/>
                    <a:pt x="20" y="16"/>
                    <a:pt x="20" y="16"/>
                  </a:cubicBezTo>
                  <a:close/>
                  <a:moveTo>
                    <a:pt x="21" y="15"/>
                  </a:moveTo>
                  <a:cubicBezTo>
                    <a:pt x="23" y="13"/>
                    <a:pt x="24" y="12"/>
                    <a:pt x="26" y="11"/>
                  </a:cubicBezTo>
                  <a:cubicBezTo>
                    <a:pt x="27" y="10"/>
                    <a:pt x="29" y="9"/>
                    <a:pt x="30" y="8"/>
                  </a:cubicBezTo>
                  <a:cubicBezTo>
                    <a:pt x="31" y="7"/>
                    <a:pt x="32" y="6"/>
                    <a:pt x="33" y="5"/>
                  </a:cubicBezTo>
                  <a:cubicBezTo>
                    <a:pt x="33" y="5"/>
                    <a:pt x="33" y="4"/>
                    <a:pt x="34" y="4"/>
                  </a:cubicBezTo>
                  <a:cubicBezTo>
                    <a:pt x="34" y="4"/>
                    <a:pt x="34" y="5"/>
                    <a:pt x="33" y="5"/>
                  </a:cubicBezTo>
                  <a:cubicBezTo>
                    <a:pt x="33" y="6"/>
                    <a:pt x="32" y="7"/>
                    <a:pt x="31" y="8"/>
                  </a:cubicBezTo>
                  <a:cubicBezTo>
                    <a:pt x="29" y="10"/>
                    <a:pt x="27" y="11"/>
                    <a:pt x="26" y="12"/>
                  </a:cubicBezTo>
                  <a:cubicBezTo>
                    <a:pt x="24" y="13"/>
                    <a:pt x="23" y="14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  <a:moveTo>
                    <a:pt x="31" y="4"/>
                  </a:moveTo>
                  <a:cubicBezTo>
                    <a:pt x="31" y="4"/>
                    <a:pt x="33" y="4"/>
                    <a:pt x="33" y="4"/>
                  </a:cubicBezTo>
                  <a:cubicBezTo>
                    <a:pt x="32" y="4"/>
                    <a:pt x="32" y="5"/>
                    <a:pt x="31" y="6"/>
                  </a:cubicBezTo>
                  <a:cubicBezTo>
                    <a:pt x="29" y="7"/>
                    <a:pt x="27" y="8"/>
                    <a:pt x="25" y="10"/>
                  </a:cubicBezTo>
                  <a:cubicBezTo>
                    <a:pt x="25" y="10"/>
                    <a:pt x="24" y="11"/>
                    <a:pt x="23" y="11"/>
                  </a:cubicBezTo>
                  <a:cubicBezTo>
                    <a:pt x="24" y="11"/>
                    <a:pt x="24" y="10"/>
                    <a:pt x="24" y="10"/>
                  </a:cubicBezTo>
                  <a:cubicBezTo>
                    <a:pt x="26" y="8"/>
                    <a:pt x="28" y="6"/>
                    <a:pt x="31" y="4"/>
                  </a:cubicBezTo>
                  <a:close/>
                  <a:moveTo>
                    <a:pt x="29" y="5"/>
                  </a:moveTo>
                  <a:cubicBezTo>
                    <a:pt x="27" y="6"/>
                    <a:pt x="26" y="7"/>
                    <a:pt x="24" y="9"/>
                  </a:cubicBezTo>
                  <a:cubicBezTo>
                    <a:pt x="26" y="7"/>
                    <a:pt x="27" y="5"/>
                    <a:pt x="29" y="5"/>
                  </a:cubicBezTo>
                  <a:close/>
                  <a:moveTo>
                    <a:pt x="14" y="7"/>
                  </a:moveTo>
                  <a:cubicBezTo>
                    <a:pt x="11" y="9"/>
                    <a:pt x="7" y="12"/>
                    <a:pt x="4" y="14"/>
                  </a:cubicBezTo>
                  <a:cubicBezTo>
                    <a:pt x="7" y="12"/>
                    <a:pt x="11" y="9"/>
                    <a:pt x="13" y="5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13" y="5"/>
                  </a:moveTo>
                  <a:cubicBezTo>
                    <a:pt x="9" y="6"/>
                    <a:pt x="7" y="10"/>
                    <a:pt x="3" y="12"/>
                  </a:cubicBezTo>
                  <a:cubicBezTo>
                    <a:pt x="5" y="11"/>
                    <a:pt x="6" y="9"/>
                    <a:pt x="7" y="8"/>
                  </a:cubicBezTo>
                  <a:cubicBezTo>
                    <a:pt x="9" y="7"/>
                    <a:pt x="10" y="6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2" y="4"/>
                    <a:pt x="13" y="5"/>
                  </a:cubicBezTo>
                  <a:close/>
                  <a:moveTo>
                    <a:pt x="10" y="4"/>
                  </a:moveTo>
                  <a:cubicBezTo>
                    <a:pt x="8" y="5"/>
                    <a:pt x="6" y="7"/>
                    <a:pt x="3" y="9"/>
                  </a:cubicBezTo>
                  <a:cubicBezTo>
                    <a:pt x="4" y="5"/>
                    <a:pt x="6" y="3"/>
                    <a:pt x="10" y="4"/>
                  </a:cubicBezTo>
                  <a:close/>
                  <a:moveTo>
                    <a:pt x="9" y="27"/>
                  </a:moveTo>
                  <a:cubicBezTo>
                    <a:pt x="11" y="26"/>
                    <a:pt x="13" y="25"/>
                    <a:pt x="14" y="24"/>
                  </a:cubicBezTo>
                  <a:cubicBezTo>
                    <a:pt x="13" y="25"/>
                    <a:pt x="12" y="26"/>
                    <a:pt x="10" y="28"/>
                  </a:cubicBezTo>
                  <a:cubicBezTo>
                    <a:pt x="10" y="28"/>
                    <a:pt x="10" y="28"/>
                    <a:pt x="11" y="28"/>
                  </a:cubicBezTo>
                  <a:cubicBezTo>
                    <a:pt x="15" y="25"/>
                    <a:pt x="20" y="2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1" y="23"/>
                    <a:pt x="15" y="26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0" y="29"/>
                    <a:pt x="10" y="29"/>
                  </a:cubicBezTo>
                  <a:cubicBezTo>
                    <a:pt x="10" y="28"/>
                    <a:pt x="9" y="27"/>
                    <a:pt x="9" y="2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Freeform 257"/>
            <p:cNvSpPr>
              <a:spLocks noEditPoints="1"/>
            </p:cNvSpPr>
            <p:nvPr/>
          </p:nvSpPr>
          <p:spPr bwMode="auto">
            <a:xfrm>
              <a:off x="9852271" y="790009"/>
              <a:ext cx="431800" cy="407988"/>
            </a:xfrm>
            <a:custGeom>
              <a:avLst/>
              <a:gdLst>
                <a:gd name="T0" fmla="*/ 50 w 102"/>
                <a:gd name="T1" fmla="*/ 4 h 96"/>
                <a:gd name="T2" fmla="*/ 28 w 102"/>
                <a:gd name="T3" fmla="*/ 95 h 96"/>
                <a:gd name="T4" fmla="*/ 82 w 102"/>
                <a:gd name="T5" fmla="*/ 29 h 96"/>
                <a:gd name="T6" fmla="*/ 78 w 102"/>
                <a:gd name="T7" fmla="*/ 26 h 96"/>
                <a:gd name="T8" fmla="*/ 79 w 102"/>
                <a:gd name="T9" fmla="*/ 15 h 96"/>
                <a:gd name="T10" fmla="*/ 8 w 102"/>
                <a:gd name="T11" fmla="*/ 73 h 96"/>
                <a:gd name="T12" fmla="*/ 16 w 102"/>
                <a:gd name="T13" fmla="*/ 66 h 96"/>
                <a:gd name="T14" fmla="*/ 21 w 102"/>
                <a:gd name="T15" fmla="*/ 77 h 96"/>
                <a:gd name="T16" fmla="*/ 23 w 102"/>
                <a:gd name="T17" fmla="*/ 78 h 96"/>
                <a:gd name="T18" fmla="*/ 30 w 102"/>
                <a:gd name="T19" fmla="*/ 68 h 96"/>
                <a:gd name="T20" fmla="*/ 29 w 102"/>
                <a:gd name="T21" fmla="*/ 83 h 96"/>
                <a:gd name="T22" fmla="*/ 47 w 102"/>
                <a:gd name="T23" fmla="*/ 46 h 96"/>
                <a:gd name="T24" fmla="*/ 51 w 102"/>
                <a:gd name="T25" fmla="*/ 32 h 96"/>
                <a:gd name="T26" fmla="*/ 43 w 102"/>
                <a:gd name="T27" fmla="*/ 62 h 96"/>
                <a:gd name="T28" fmla="*/ 73 w 102"/>
                <a:gd name="T29" fmla="*/ 6 h 96"/>
                <a:gd name="T30" fmla="*/ 63 w 102"/>
                <a:gd name="T31" fmla="*/ 13 h 96"/>
                <a:gd name="T32" fmla="*/ 57 w 102"/>
                <a:gd name="T33" fmla="*/ 7 h 96"/>
                <a:gd name="T34" fmla="*/ 52 w 102"/>
                <a:gd name="T35" fmla="*/ 51 h 96"/>
                <a:gd name="T36" fmla="*/ 63 w 102"/>
                <a:gd name="T37" fmla="*/ 19 h 96"/>
                <a:gd name="T38" fmla="*/ 67 w 102"/>
                <a:gd name="T39" fmla="*/ 17 h 96"/>
                <a:gd name="T40" fmla="*/ 70 w 102"/>
                <a:gd name="T41" fmla="*/ 17 h 96"/>
                <a:gd name="T42" fmla="*/ 66 w 102"/>
                <a:gd name="T43" fmla="*/ 15 h 96"/>
                <a:gd name="T44" fmla="*/ 62 w 102"/>
                <a:gd name="T45" fmla="*/ 15 h 96"/>
                <a:gd name="T46" fmla="*/ 54 w 102"/>
                <a:gd name="T47" fmla="*/ 7 h 96"/>
                <a:gd name="T48" fmla="*/ 27 w 102"/>
                <a:gd name="T49" fmla="*/ 87 h 96"/>
                <a:gd name="T50" fmla="*/ 22 w 102"/>
                <a:gd name="T51" fmla="*/ 82 h 96"/>
                <a:gd name="T52" fmla="*/ 28 w 102"/>
                <a:gd name="T53" fmla="*/ 89 h 96"/>
                <a:gd name="T54" fmla="*/ 36 w 102"/>
                <a:gd name="T55" fmla="*/ 55 h 96"/>
                <a:gd name="T56" fmla="*/ 21 w 102"/>
                <a:gd name="T57" fmla="*/ 81 h 96"/>
                <a:gd name="T58" fmla="*/ 18 w 102"/>
                <a:gd name="T59" fmla="*/ 79 h 96"/>
                <a:gd name="T60" fmla="*/ 20 w 102"/>
                <a:gd name="T61" fmla="*/ 71 h 96"/>
                <a:gd name="T62" fmla="*/ 11 w 102"/>
                <a:gd name="T63" fmla="*/ 74 h 96"/>
                <a:gd name="T64" fmla="*/ 36 w 102"/>
                <a:gd name="T65" fmla="*/ 86 h 96"/>
                <a:gd name="T66" fmla="*/ 58 w 102"/>
                <a:gd name="T67" fmla="*/ 28 h 96"/>
                <a:gd name="T68" fmla="*/ 66 w 102"/>
                <a:gd name="T69" fmla="*/ 18 h 96"/>
                <a:gd name="T70" fmla="*/ 57 w 102"/>
                <a:gd name="T71" fmla="*/ 57 h 96"/>
                <a:gd name="T72" fmla="*/ 61 w 102"/>
                <a:gd name="T73" fmla="*/ 60 h 96"/>
                <a:gd name="T74" fmla="*/ 79 w 102"/>
                <a:gd name="T75" fmla="*/ 5 h 96"/>
                <a:gd name="T76" fmla="*/ 56 w 102"/>
                <a:gd name="T77" fmla="*/ 66 h 96"/>
                <a:gd name="T78" fmla="*/ 73 w 102"/>
                <a:gd name="T79" fmla="*/ 45 h 96"/>
                <a:gd name="T80" fmla="*/ 78 w 102"/>
                <a:gd name="T81" fmla="*/ 21 h 96"/>
                <a:gd name="T82" fmla="*/ 78 w 102"/>
                <a:gd name="T83" fmla="*/ 37 h 96"/>
                <a:gd name="T84" fmla="*/ 87 w 102"/>
                <a:gd name="T85" fmla="*/ 7 h 96"/>
                <a:gd name="T86" fmla="*/ 57 w 102"/>
                <a:gd name="T87" fmla="*/ 65 h 96"/>
                <a:gd name="T88" fmla="*/ 76 w 102"/>
                <a:gd name="T89" fmla="*/ 27 h 96"/>
                <a:gd name="T90" fmla="*/ 91 w 102"/>
                <a:gd name="T91" fmla="*/ 44 h 96"/>
                <a:gd name="T92" fmla="*/ 95 w 102"/>
                <a:gd name="T93" fmla="*/ 16 h 96"/>
                <a:gd name="T94" fmla="*/ 87 w 102"/>
                <a:gd name="T95" fmla="*/ 39 h 96"/>
                <a:gd name="T96" fmla="*/ 92 w 102"/>
                <a:gd name="T97" fmla="*/ 11 h 96"/>
                <a:gd name="T98" fmla="*/ 97 w 102"/>
                <a:gd name="T99" fmla="*/ 20 h 96"/>
                <a:gd name="T100" fmla="*/ 94 w 102"/>
                <a:gd name="T101" fmla="*/ 30 h 96"/>
                <a:gd name="T102" fmla="*/ 98 w 102"/>
                <a:gd name="T103" fmla="*/ 5 h 96"/>
                <a:gd name="T104" fmla="*/ 95 w 102"/>
                <a:gd name="T105" fmla="*/ 8 h 96"/>
                <a:gd name="T106" fmla="*/ 85 w 102"/>
                <a:gd name="T107" fmla="*/ 38 h 96"/>
                <a:gd name="T108" fmla="*/ 81 w 102"/>
                <a:gd name="T109" fmla="*/ 37 h 96"/>
                <a:gd name="T110" fmla="*/ 90 w 102"/>
                <a:gd name="T111" fmla="*/ 2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2" h="96">
                  <a:moveTo>
                    <a:pt x="96" y="52"/>
                  </a:moveTo>
                  <a:cubicBezTo>
                    <a:pt x="97" y="52"/>
                    <a:pt x="97" y="51"/>
                    <a:pt x="97" y="50"/>
                  </a:cubicBezTo>
                  <a:cubicBezTo>
                    <a:pt x="98" y="34"/>
                    <a:pt x="101" y="18"/>
                    <a:pt x="102" y="2"/>
                  </a:cubicBezTo>
                  <a:cubicBezTo>
                    <a:pt x="102" y="1"/>
                    <a:pt x="102" y="1"/>
                    <a:pt x="101" y="1"/>
                  </a:cubicBezTo>
                  <a:cubicBezTo>
                    <a:pt x="101" y="1"/>
                    <a:pt x="101" y="0"/>
                    <a:pt x="101" y="0"/>
                  </a:cubicBezTo>
                  <a:cubicBezTo>
                    <a:pt x="92" y="0"/>
                    <a:pt x="82" y="1"/>
                    <a:pt x="74" y="2"/>
                  </a:cubicBezTo>
                  <a:cubicBezTo>
                    <a:pt x="66" y="2"/>
                    <a:pt x="58" y="3"/>
                    <a:pt x="50" y="4"/>
                  </a:cubicBezTo>
                  <a:cubicBezTo>
                    <a:pt x="49" y="4"/>
                    <a:pt x="49" y="4"/>
                    <a:pt x="49" y="5"/>
                  </a:cubicBezTo>
                  <a:cubicBezTo>
                    <a:pt x="48" y="6"/>
                    <a:pt x="48" y="7"/>
                    <a:pt x="49" y="7"/>
                  </a:cubicBezTo>
                  <a:cubicBezTo>
                    <a:pt x="53" y="10"/>
                    <a:pt x="56" y="15"/>
                    <a:pt x="59" y="19"/>
                  </a:cubicBezTo>
                  <a:cubicBezTo>
                    <a:pt x="40" y="37"/>
                    <a:pt x="23" y="57"/>
                    <a:pt x="1" y="72"/>
                  </a:cubicBezTo>
                  <a:cubicBezTo>
                    <a:pt x="0" y="72"/>
                    <a:pt x="0" y="74"/>
                    <a:pt x="0" y="75"/>
                  </a:cubicBezTo>
                  <a:cubicBezTo>
                    <a:pt x="1" y="75"/>
                    <a:pt x="1" y="75"/>
                    <a:pt x="2" y="75"/>
                  </a:cubicBezTo>
                  <a:cubicBezTo>
                    <a:pt x="13" y="76"/>
                    <a:pt x="23" y="86"/>
                    <a:pt x="28" y="95"/>
                  </a:cubicBezTo>
                  <a:cubicBezTo>
                    <a:pt x="28" y="96"/>
                    <a:pt x="29" y="96"/>
                    <a:pt x="29" y="96"/>
                  </a:cubicBezTo>
                  <a:cubicBezTo>
                    <a:pt x="30" y="96"/>
                    <a:pt x="30" y="96"/>
                    <a:pt x="31" y="96"/>
                  </a:cubicBezTo>
                  <a:cubicBezTo>
                    <a:pt x="49" y="78"/>
                    <a:pt x="66" y="59"/>
                    <a:pt x="84" y="42"/>
                  </a:cubicBezTo>
                  <a:cubicBezTo>
                    <a:pt x="88" y="45"/>
                    <a:pt x="91" y="49"/>
                    <a:pt x="94" y="52"/>
                  </a:cubicBezTo>
                  <a:cubicBezTo>
                    <a:pt x="95" y="53"/>
                    <a:pt x="96" y="53"/>
                    <a:pt x="96" y="52"/>
                  </a:cubicBezTo>
                  <a:close/>
                  <a:moveTo>
                    <a:pt x="77" y="44"/>
                  </a:moveTo>
                  <a:cubicBezTo>
                    <a:pt x="80" y="40"/>
                    <a:pt x="80" y="34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1" y="33"/>
                    <a:pt x="81" y="37"/>
                    <a:pt x="80" y="42"/>
                  </a:cubicBezTo>
                  <a:cubicBezTo>
                    <a:pt x="79" y="42"/>
                    <a:pt x="78" y="43"/>
                    <a:pt x="77" y="44"/>
                  </a:cubicBezTo>
                  <a:close/>
                  <a:moveTo>
                    <a:pt x="69" y="53"/>
                  </a:moveTo>
                  <a:cubicBezTo>
                    <a:pt x="71" y="47"/>
                    <a:pt x="73" y="41"/>
                    <a:pt x="74" y="34"/>
                  </a:cubicBezTo>
                  <a:cubicBezTo>
                    <a:pt x="77" y="28"/>
                    <a:pt x="79" y="21"/>
                    <a:pt x="82" y="15"/>
                  </a:cubicBezTo>
                  <a:cubicBezTo>
                    <a:pt x="81" y="19"/>
                    <a:pt x="79" y="22"/>
                    <a:pt x="78" y="26"/>
                  </a:cubicBezTo>
                  <a:cubicBezTo>
                    <a:pt x="76" y="34"/>
                    <a:pt x="73" y="42"/>
                    <a:pt x="71" y="50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0" y="51"/>
                    <a:pt x="69" y="52"/>
                    <a:pt x="69" y="53"/>
                  </a:cubicBezTo>
                  <a:close/>
                  <a:moveTo>
                    <a:pt x="61" y="60"/>
                  </a:moveTo>
                  <a:cubicBezTo>
                    <a:pt x="69" y="44"/>
                    <a:pt x="74" y="27"/>
                    <a:pt x="80" y="10"/>
                  </a:cubicBezTo>
                  <a:cubicBezTo>
                    <a:pt x="80" y="9"/>
                    <a:pt x="82" y="2"/>
                    <a:pt x="81" y="7"/>
                  </a:cubicBezTo>
                  <a:cubicBezTo>
                    <a:pt x="81" y="10"/>
                    <a:pt x="80" y="12"/>
                    <a:pt x="79" y="15"/>
                  </a:cubicBezTo>
                  <a:cubicBezTo>
                    <a:pt x="78" y="20"/>
                    <a:pt x="76" y="24"/>
                    <a:pt x="75" y="29"/>
                  </a:cubicBezTo>
                  <a:cubicBezTo>
                    <a:pt x="71" y="37"/>
                    <a:pt x="70" y="46"/>
                    <a:pt x="67" y="54"/>
                  </a:cubicBezTo>
                  <a:cubicBezTo>
                    <a:pt x="65" y="56"/>
                    <a:pt x="63" y="58"/>
                    <a:pt x="61" y="60"/>
                  </a:cubicBezTo>
                  <a:close/>
                  <a:moveTo>
                    <a:pt x="6" y="73"/>
                  </a:moveTo>
                  <a:cubicBezTo>
                    <a:pt x="7" y="72"/>
                    <a:pt x="8" y="71"/>
                    <a:pt x="9" y="70"/>
                  </a:cubicBezTo>
                  <a:cubicBezTo>
                    <a:pt x="9" y="71"/>
                    <a:pt x="8" y="72"/>
                    <a:pt x="8" y="73"/>
                  </a:cubicBezTo>
                  <a:cubicBezTo>
                    <a:pt x="7" y="73"/>
                    <a:pt x="8" y="74"/>
                    <a:pt x="8" y="73"/>
                  </a:cubicBezTo>
                  <a:cubicBezTo>
                    <a:pt x="9" y="73"/>
                    <a:pt x="10" y="68"/>
                    <a:pt x="10" y="71"/>
                  </a:cubicBezTo>
                  <a:cubicBezTo>
                    <a:pt x="10" y="72"/>
                    <a:pt x="10" y="73"/>
                    <a:pt x="10" y="74"/>
                  </a:cubicBezTo>
                  <a:cubicBezTo>
                    <a:pt x="9" y="73"/>
                    <a:pt x="7" y="73"/>
                    <a:pt x="6" y="73"/>
                  </a:cubicBezTo>
                  <a:close/>
                  <a:moveTo>
                    <a:pt x="20" y="62"/>
                  </a:moveTo>
                  <a:cubicBezTo>
                    <a:pt x="19" y="64"/>
                    <a:pt x="18" y="67"/>
                    <a:pt x="17" y="70"/>
                  </a:cubicBezTo>
                  <a:cubicBezTo>
                    <a:pt x="17" y="71"/>
                    <a:pt x="15" y="77"/>
                    <a:pt x="15" y="75"/>
                  </a:cubicBezTo>
                  <a:cubicBezTo>
                    <a:pt x="15" y="72"/>
                    <a:pt x="16" y="69"/>
                    <a:pt x="16" y="66"/>
                  </a:cubicBezTo>
                  <a:cubicBezTo>
                    <a:pt x="16" y="66"/>
                    <a:pt x="15" y="66"/>
                    <a:pt x="15" y="66"/>
                  </a:cubicBezTo>
                  <a:cubicBezTo>
                    <a:pt x="13" y="68"/>
                    <a:pt x="12" y="71"/>
                    <a:pt x="11" y="73"/>
                  </a:cubicBezTo>
                  <a:cubicBezTo>
                    <a:pt x="10" y="74"/>
                    <a:pt x="11" y="71"/>
                    <a:pt x="11" y="71"/>
                  </a:cubicBezTo>
                  <a:cubicBezTo>
                    <a:pt x="11" y="70"/>
                    <a:pt x="11" y="70"/>
                    <a:pt x="11" y="69"/>
                  </a:cubicBezTo>
                  <a:cubicBezTo>
                    <a:pt x="14" y="66"/>
                    <a:pt x="17" y="64"/>
                    <a:pt x="20" y="62"/>
                  </a:cubicBezTo>
                  <a:close/>
                  <a:moveTo>
                    <a:pt x="28" y="54"/>
                  </a:moveTo>
                  <a:cubicBezTo>
                    <a:pt x="25" y="61"/>
                    <a:pt x="25" y="70"/>
                    <a:pt x="21" y="77"/>
                  </a:cubicBezTo>
                  <a:cubicBezTo>
                    <a:pt x="19" y="81"/>
                    <a:pt x="21" y="76"/>
                    <a:pt x="21" y="75"/>
                  </a:cubicBezTo>
                  <a:cubicBezTo>
                    <a:pt x="22" y="72"/>
                    <a:pt x="23" y="70"/>
                    <a:pt x="24" y="67"/>
                  </a:cubicBezTo>
                  <a:cubicBezTo>
                    <a:pt x="25" y="63"/>
                    <a:pt x="26" y="59"/>
                    <a:pt x="27" y="55"/>
                  </a:cubicBezTo>
                  <a:cubicBezTo>
                    <a:pt x="27" y="55"/>
                    <a:pt x="28" y="55"/>
                    <a:pt x="28" y="54"/>
                  </a:cubicBezTo>
                  <a:close/>
                  <a:moveTo>
                    <a:pt x="34" y="48"/>
                  </a:moveTo>
                  <a:cubicBezTo>
                    <a:pt x="29" y="58"/>
                    <a:pt x="28" y="69"/>
                    <a:pt x="23" y="79"/>
                  </a:cubicBezTo>
                  <a:cubicBezTo>
                    <a:pt x="22" y="83"/>
                    <a:pt x="22" y="82"/>
                    <a:pt x="23" y="78"/>
                  </a:cubicBezTo>
                  <a:cubicBezTo>
                    <a:pt x="24" y="75"/>
                    <a:pt x="26" y="71"/>
                    <a:pt x="27" y="68"/>
                  </a:cubicBezTo>
                  <a:cubicBezTo>
                    <a:pt x="29" y="63"/>
                    <a:pt x="30" y="57"/>
                    <a:pt x="31" y="52"/>
                  </a:cubicBezTo>
                  <a:cubicBezTo>
                    <a:pt x="32" y="50"/>
                    <a:pt x="33" y="49"/>
                    <a:pt x="34" y="48"/>
                  </a:cubicBezTo>
                  <a:close/>
                  <a:moveTo>
                    <a:pt x="39" y="44"/>
                  </a:moveTo>
                  <a:cubicBezTo>
                    <a:pt x="34" y="56"/>
                    <a:pt x="32" y="70"/>
                    <a:pt x="26" y="82"/>
                  </a:cubicBezTo>
                  <a:cubicBezTo>
                    <a:pt x="24" y="88"/>
                    <a:pt x="25" y="82"/>
                    <a:pt x="26" y="79"/>
                  </a:cubicBezTo>
                  <a:cubicBezTo>
                    <a:pt x="27" y="75"/>
                    <a:pt x="28" y="72"/>
                    <a:pt x="30" y="68"/>
                  </a:cubicBezTo>
                  <a:cubicBezTo>
                    <a:pt x="32" y="61"/>
                    <a:pt x="34" y="54"/>
                    <a:pt x="36" y="47"/>
                  </a:cubicBezTo>
                  <a:cubicBezTo>
                    <a:pt x="36" y="47"/>
                    <a:pt x="36" y="47"/>
                    <a:pt x="36" y="46"/>
                  </a:cubicBezTo>
                  <a:cubicBezTo>
                    <a:pt x="37" y="46"/>
                    <a:pt x="38" y="45"/>
                    <a:pt x="39" y="44"/>
                  </a:cubicBezTo>
                  <a:close/>
                  <a:moveTo>
                    <a:pt x="44" y="38"/>
                  </a:moveTo>
                  <a:cubicBezTo>
                    <a:pt x="42" y="45"/>
                    <a:pt x="40" y="52"/>
                    <a:pt x="38" y="58"/>
                  </a:cubicBezTo>
                  <a:cubicBezTo>
                    <a:pt x="37" y="62"/>
                    <a:pt x="35" y="66"/>
                    <a:pt x="33" y="70"/>
                  </a:cubicBezTo>
                  <a:cubicBezTo>
                    <a:pt x="32" y="75"/>
                    <a:pt x="30" y="79"/>
                    <a:pt x="29" y="83"/>
                  </a:cubicBezTo>
                  <a:cubicBezTo>
                    <a:pt x="29" y="85"/>
                    <a:pt x="28" y="86"/>
                    <a:pt x="28" y="88"/>
                  </a:cubicBezTo>
                  <a:cubicBezTo>
                    <a:pt x="28" y="85"/>
                    <a:pt x="28" y="82"/>
                    <a:pt x="29" y="80"/>
                  </a:cubicBezTo>
                  <a:cubicBezTo>
                    <a:pt x="30" y="75"/>
                    <a:pt x="31" y="71"/>
                    <a:pt x="33" y="66"/>
                  </a:cubicBezTo>
                  <a:cubicBezTo>
                    <a:pt x="35" y="58"/>
                    <a:pt x="38" y="51"/>
                    <a:pt x="40" y="42"/>
                  </a:cubicBezTo>
                  <a:cubicBezTo>
                    <a:pt x="42" y="41"/>
                    <a:pt x="43" y="40"/>
                    <a:pt x="44" y="38"/>
                  </a:cubicBezTo>
                  <a:close/>
                  <a:moveTo>
                    <a:pt x="51" y="32"/>
                  </a:moveTo>
                  <a:cubicBezTo>
                    <a:pt x="49" y="36"/>
                    <a:pt x="48" y="41"/>
                    <a:pt x="47" y="46"/>
                  </a:cubicBezTo>
                  <a:cubicBezTo>
                    <a:pt x="46" y="49"/>
                    <a:pt x="44" y="53"/>
                    <a:pt x="43" y="56"/>
                  </a:cubicBezTo>
                  <a:cubicBezTo>
                    <a:pt x="39" y="65"/>
                    <a:pt x="36" y="75"/>
                    <a:pt x="33" y="85"/>
                  </a:cubicBezTo>
                  <a:cubicBezTo>
                    <a:pt x="33" y="86"/>
                    <a:pt x="32" y="87"/>
                    <a:pt x="32" y="88"/>
                  </a:cubicBezTo>
                  <a:cubicBezTo>
                    <a:pt x="32" y="86"/>
                    <a:pt x="33" y="85"/>
                    <a:pt x="33" y="83"/>
                  </a:cubicBezTo>
                  <a:cubicBezTo>
                    <a:pt x="35" y="78"/>
                    <a:pt x="36" y="72"/>
                    <a:pt x="37" y="67"/>
                  </a:cubicBezTo>
                  <a:cubicBezTo>
                    <a:pt x="40" y="57"/>
                    <a:pt x="43" y="46"/>
                    <a:pt x="46" y="36"/>
                  </a:cubicBezTo>
                  <a:cubicBezTo>
                    <a:pt x="48" y="35"/>
                    <a:pt x="50" y="33"/>
                    <a:pt x="51" y="32"/>
                  </a:cubicBezTo>
                  <a:close/>
                  <a:moveTo>
                    <a:pt x="59" y="24"/>
                  </a:moveTo>
                  <a:cubicBezTo>
                    <a:pt x="56" y="31"/>
                    <a:pt x="54" y="38"/>
                    <a:pt x="52" y="45"/>
                  </a:cubicBezTo>
                  <a:cubicBezTo>
                    <a:pt x="50" y="50"/>
                    <a:pt x="48" y="54"/>
                    <a:pt x="46" y="59"/>
                  </a:cubicBezTo>
                  <a:cubicBezTo>
                    <a:pt x="44" y="64"/>
                    <a:pt x="43" y="70"/>
                    <a:pt x="41" y="75"/>
                  </a:cubicBezTo>
                  <a:cubicBezTo>
                    <a:pt x="40" y="78"/>
                    <a:pt x="38" y="81"/>
                    <a:pt x="37" y="84"/>
                  </a:cubicBezTo>
                  <a:cubicBezTo>
                    <a:pt x="38" y="83"/>
                    <a:pt x="39" y="80"/>
                    <a:pt x="39" y="78"/>
                  </a:cubicBezTo>
                  <a:cubicBezTo>
                    <a:pt x="41" y="73"/>
                    <a:pt x="42" y="67"/>
                    <a:pt x="43" y="62"/>
                  </a:cubicBezTo>
                  <a:cubicBezTo>
                    <a:pt x="45" y="57"/>
                    <a:pt x="46" y="53"/>
                    <a:pt x="47" y="48"/>
                  </a:cubicBezTo>
                  <a:cubicBezTo>
                    <a:pt x="47" y="48"/>
                    <a:pt x="47" y="48"/>
                    <a:pt x="47" y="47"/>
                  </a:cubicBezTo>
                  <a:cubicBezTo>
                    <a:pt x="49" y="42"/>
                    <a:pt x="51" y="36"/>
                    <a:pt x="53" y="30"/>
                  </a:cubicBezTo>
                  <a:cubicBezTo>
                    <a:pt x="55" y="28"/>
                    <a:pt x="57" y="26"/>
                    <a:pt x="59" y="24"/>
                  </a:cubicBezTo>
                  <a:close/>
                  <a:moveTo>
                    <a:pt x="75" y="5"/>
                  </a:moveTo>
                  <a:cubicBezTo>
                    <a:pt x="74" y="6"/>
                    <a:pt x="73" y="7"/>
                    <a:pt x="72" y="8"/>
                  </a:cubicBezTo>
                  <a:cubicBezTo>
                    <a:pt x="72" y="7"/>
                    <a:pt x="72" y="6"/>
                    <a:pt x="73" y="6"/>
                  </a:cubicBezTo>
                  <a:cubicBezTo>
                    <a:pt x="73" y="5"/>
                    <a:pt x="72" y="5"/>
                    <a:pt x="72" y="5"/>
                  </a:cubicBezTo>
                  <a:cubicBezTo>
                    <a:pt x="69" y="8"/>
                    <a:pt x="68" y="10"/>
                    <a:pt x="66" y="13"/>
                  </a:cubicBezTo>
                  <a:cubicBezTo>
                    <a:pt x="66" y="14"/>
                    <a:pt x="64" y="19"/>
                    <a:pt x="64" y="16"/>
                  </a:cubicBezTo>
                  <a:cubicBezTo>
                    <a:pt x="65" y="14"/>
                    <a:pt x="66" y="12"/>
                    <a:pt x="67" y="9"/>
                  </a:cubicBezTo>
                  <a:cubicBezTo>
                    <a:pt x="67" y="9"/>
                    <a:pt x="67" y="9"/>
                    <a:pt x="66" y="9"/>
                  </a:cubicBezTo>
                  <a:cubicBezTo>
                    <a:pt x="65" y="11"/>
                    <a:pt x="64" y="13"/>
                    <a:pt x="63" y="15"/>
                  </a:cubicBezTo>
                  <a:cubicBezTo>
                    <a:pt x="62" y="19"/>
                    <a:pt x="63" y="14"/>
                    <a:pt x="63" y="13"/>
                  </a:cubicBezTo>
                  <a:cubicBezTo>
                    <a:pt x="63" y="12"/>
                    <a:pt x="64" y="10"/>
                    <a:pt x="64" y="9"/>
                  </a:cubicBezTo>
                  <a:cubicBezTo>
                    <a:pt x="65" y="8"/>
                    <a:pt x="64" y="8"/>
                    <a:pt x="64" y="9"/>
                  </a:cubicBezTo>
                  <a:cubicBezTo>
                    <a:pt x="63" y="10"/>
                    <a:pt x="61" y="14"/>
                    <a:pt x="61" y="15"/>
                  </a:cubicBezTo>
                  <a:cubicBezTo>
                    <a:pt x="61" y="13"/>
                    <a:pt x="61" y="11"/>
                    <a:pt x="61" y="9"/>
                  </a:cubicBezTo>
                  <a:cubicBezTo>
                    <a:pt x="61" y="9"/>
                    <a:pt x="60" y="8"/>
                    <a:pt x="60" y="9"/>
                  </a:cubicBezTo>
                  <a:cubicBezTo>
                    <a:pt x="59" y="13"/>
                    <a:pt x="58" y="9"/>
                    <a:pt x="58" y="7"/>
                  </a:cubicBezTo>
                  <a:cubicBezTo>
                    <a:pt x="58" y="7"/>
                    <a:pt x="57" y="7"/>
                    <a:pt x="57" y="7"/>
                  </a:cubicBezTo>
                  <a:cubicBezTo>
                    <a:pt x="56" y="10"/>
                    <a:pt x="56" y="9"/>
                    <a:pt x="55" y="7"/>
                  </a:cubicBezTo>
                  <a:cubicBezTo>
                    <a:pt x="61" y="6"/>
                    <a:pt x="68" y="6"/>
                    <a:pt x="75" y="5"/>
                  </a:cubicBezTo>
                  <a:close/>
                  <a:moveTo>
                    <a:pt x="66" y="15"/>
                  </a:moveTo>
                  <a:cubicBezTo>
                    <a:pt x="58" y="33"/>
                    <a:pt x="55" y="52"/>
                    <a:pt x="47" y="70"/>
                  </a:cubicBezTo>
                  <a:cubicBezTo>
                    <a:pt x="47" y="71"/>
                    <a:pt x="45" y="78"/>
                    <a:pt x="46" y="73"/>
                  </a:cubicBezTo>
                  <a:cubicBezTo>
                    <a:pt x="47" y="71"/>
                    <a:pt x="47" y="68"/>
                    <a:pt x="48" y="66"/>
                  </a:cubicBezTo>
                  <a:cubicBezTo>
                    <a:pt x="49" y="61"/>
                    <a:pt x="51" y="56"/>
                    <a:pt x="52" y="51"/>
                  </a:cubicBezTo>
                  <a:cubicBezTo>
                    <a:pt x="55" y="41"/>
                    <a:pt x="58" y="31"/>
                    <a:pt x="61" y="22"/>
                  </a:cubicBezTo>
                  <a:cubicBezTo>
                    <a:pt x="62" y="22"/>
                    <a:pt x="62" y="21"/>
                    <a:pt x="63" y="21"/>
                  </a:cubicBezTo>
                  <a:cubicBezTo>
                    <a:pt x="63" y="20"/>
                    <a:pt x="63" y="20"/>
                    <a:pt x="63" y="19"/>
                  </a:cubicBezTo>
                  <a:cubicBezTo>
                    <a:pt x="63" y="19"/>
                    <a:pt x="63" y="19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7"/>
                    <a:pt x="64" y="17"/>
                  </a:cubicBezTo>
                  <a:cubicBezTo>
                    <a:pt x="63" y="17"/>
                    <a:pt x="63" y="18"/>
                    <a:pt x="63" y="19"/>
                  </a:cubicBezTo>
                  <a:cubicBezTo>
                    <a:pt x="63" y="19"/>
                    <a:pt x="64" y="19"/>
                    <a:pt x="64" y="19"/>
                  </a:cubicBezTo>
                  <a:cubicBezTo>
                    <a:pt x="65" y="17"/>
                    <a:pt x="66" y="15"/>
                    <a:pt x="67" y="14"/>
                  </a:cubicBezTo>
                  <a:cubicBezTo>
                    <a:pt x="68" y="13"/>
                    <a:pt x="68" y="12"/>
                    <a:pt x="69" y="11"/>
                  </a:cubicBezTo>
                  <a:cubicBezTo>
                    <a:pt x="69" y="10"/>
                    <a:pt x="72" y="7"/>
                    <a:pt x="72" y="7"/>
                  </a:cubicBezTo>
                  <a:cubicBezTo>
                    <a:pt x="71" y="9"/>
                    <a:pt x="71" y="10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9" y="14"/>
                    <a:pt x="68" y="16"/>
                    <a:pt x="67" y="17"/>
                  </a:cubicBezTo>
                  <a:cubicBezTo>
                    <a:pt x="67" y="18"/>
                    <a:pt x="66" y="19"/>
                    <a:pt x="67" y="19"/>
                  </a:cubicBezTo>
                  <a:cubicBezTo>
                    <a:pt x="67" y="19"/>
                    <a:pt x="66" y="20"/>
                    <a:pt x="66" y="20"/>
                  </a:cubicBezTo>
                  <a:cubicBezTo>
                    <a:pt x="66" y="21"/>
                    <a:pt x="67" y="21"/>
                    <a:pt x="67" y="20"/>
                  </a:cubicBezTo>
                  <a:cubicBezTo>
                    <a:pt x="69" y="17"/>
                    <a:pt x="70" y="12"/>
                    <a:pt x="73" y="9"/>
                  </a:cubicBezTo>
                  <a:cubicBezTo>
                    <a:pt x="73" y="7"/>
                    <a:pt x="74" y="6"/>
                    <a:pt x="75" y="6"/>
                  </a:cubicBezTo>
                  <a:cubicBezTo>
                    <a:pt x="74" y="7"/>
                    <a:pt x="73" y="9"/>
                    <a:pt x="73" y="11"/>
                  </a:cubicBezTo>
                  <a:cubicBezTo>
                    <a:pt x="72" y="13"/>
                    <a:pt x="71" y="15"/>
                    <a:pt x="70" y="17"/>
                  </a:cubicBezTo>
                  <a:cubicBezTo>
                    <a:pt x="68" y="22"/>
                    <a:pt x="67" y="28"/>
                    <a:pt x="65" y="34"/>
                  </a:cubicBezTo>
                  <a:cubicBezTo>
                    <a:pt x="63" y="40"/>
                    <a:pt x="61" y="46"/>
                    <a:pt x="58" y="52"/>
                  </a:cubicBezTo>
                  <a:cubicBezTo>
                    <a:pt x="56" y="57"/>
                    <a:pt x="54" y="63"/>
                    <a:pt x="52" y="68"/>
                  </a:cubicBezTo>
                  <a:cubicBezTo>
                    <a:pt x="49" y="73"/>
                    <a:pt x="52" y="65"/>
                    <a:pt x="53" y="64"/>
                  </a:cubicBezTo>
                  <a:cubicBezTo>
                    <a:pt x="54" y="61"/>
                    <a:pt x="54" y="58"/>
                    <a:pt x="55" y="54"/>
                  </a:cubicBezTo>
                  <a:cubicBezTo>
                    <a:pt x="59" y="41"/>
                    <a:pt x="64" y="29"/>
                    <a:pt x="67" y="16"/>
                  </a:cubicBezTo>
                  <a:cubicBezTo>
                    <a:pt x="67" y="15"/>
                    <a:pt x="67" y="15"/>
                    <a:pt x="66" y="15"/>
                  </a:cubicBezTo>
                  <a:close/>
                  <a:moveTo>
                    <a:pt x="56" y="10"/>
                  </a:moveTo>
                  <a:cubicBezTo>
                    <a:pt x="56" y="10"/>
                    <a:pt x="56" y="10"/>
                    <a:pt x="56" y="10"/>
                  </a:cubicBezTo>
                  <a:cubicBezTo>
                    <a:pt x="57" y="9"/>
                    <a:pt x="57" y="9"/>
                    <a:pt x="58" y="8"/>
                  </a:cubicBezTo>
                  <a:cubicBezTo>
                    <a:pt x="57" y="9"/>
                    <a:pt x="58" y="11"/>
                    <a:pt x="58" y="12"/>
                  </a:cubicBezTo>
                  <a:cubicBezTo>
                    <a:pt x="57" y="11"/>
                    <a:pt x="57" y="11"/>
                    <a:pt x="56" y="10"/>
                  </a:cubicBezTo>
                  <a:close/>
                  <a:moveTo>
                    <a:pt x="61" y="16"/>
                  </a:moveTo>
                  <a:cubicBezTo>
                    <a:pt x="61" y="16"/>
                    <a:pt x="62" y="15"/>
                    <a:pt x="62" y="15"/>
                  </a:cubicBezTo>
                  <a:cubicBezTo>
                    <a:pt x="62" y="16"/>
                    <a:pt x="62" y="17"/>
                    <a:pt x="62" y="17"/>
                  </a:cubicBezTo>
                  <a:cubicBezTo>
                    <a:pt x="62" y="17"/>
                    <a:pt x="61" y="17"/>
                    <a:pt x="61" y="16"/>
                  </a:cubicBezTo>
                  <a:close/>
                  <a:moveTo>
                    <a:pt x="59" y="14"/>
                  </a:moveTo>
                  <a:cubicBezTo>
                    <a:pt x="60" y="13"/>
                    <a:pt x="60" y="12"/>
                    <a:pt x="61" y="10"/>
                  </a:cubicBezTo>
                  <a:cubicBezTo>
                    <a:pt x="60" y="12"/>
                    <a:pt x="60" y="14"/>
                    <a:pt x="60" y="15"/>
                  </a:cubicBezTo>
                  <a:cubicBezTo>
                    <a:pt x="60" y="15"/>
                    <a:pt x="59" y="14"/>
                    <a:pt x="59" y="14"/>
                  </a:cubicBezTo>
                  <a:close/>
                  <a:moveTo>
                    <a:pt x="54" y="7"/>
                  </a:moveTo>
                  <a:cubicBezTo>
                    <a:pt x="54" y="7"/>
                    <a:pt x="54" y="8"/>
                    <a:pt x="54" y="8"/>
                  </a:cubicBezTo>
                  <a:cubicBezTo>
                    <a:pt x="54" y="8"/>
                    <a:pt x="54" y="7"/>
                    <a:pt x="53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lose/>
                  <a:moveTo>
                    <a:pt x="25" y="85"/>
                  </a:moveTo>
                  <a:cubicBezTo>
                    <a:pt x="27" y="83"/>
                    <a:pt x="28" y="81"/>
                    <a:pt x="29" y="78"/>
                  </a:cubicBezTo>
                  <a:cubicBezTo>
                    <a:pt x="28" y="81"/>
                    <a:pt x="27" y="84"/>
                    <a:pt x="27" y="87"/>
                  </a:cubicBezTo>
                  <a:cubicBezTo>
                    <a:pt x="26" y="87"/>
                    <a:pt x="26" y="86"/>
                    <a:pt x="25" y="85"/>
                  </a:cubicBezTo>
                  <a:close/>
                  <a:moveTo>
                    <a:pt x="22" y="82"/>
                  </a:moveTo>
                  <a:cubicBezTo>
                    <a:pt x="28" y="72"/>
                    <a:pt x="29" y="61"/>
                    <a:pt x="34" y="51"/>
                  </a:cubicBezTo>
                  <a:cubicBezTo>
                    <a:pt x="34" y="52"/>
                    <a:pt x="33" y="53"/>
                    <a:pt x="33" y="53"/>
                  </a:cubicBezTo>
                  <a:cubicBezTo>
                    <a:pt x="32" y="57"/>
                    <a:pt x="31" y="61"/>
                    <a:pt x="30" y="64"/>
                  </a:cubicBezTo>
                  <a:cubicBezTo>
                    <a:pt x="28" y="71"/>
                    <a:pt x="26" y="77"/>
                    <a:pt x="24" y="84"/>
                  </a:cubicBezTo>
                  <a:cubicBezTo>
                    <a:pt x="24" y="84"/>
                    <a:pt x="23" y="83"/>
                    <a:pt x="22" y="82"/>
                  </a:cubicBezTo>
                  <a:close/>
                  <a:moveTo>
                    <a:pt x="15" y="77"/>
                  </a:moveTo>
                  <a:cubicBezTo>
                    <a:pt x="18" y="73"/>
                    <a:pt x="18" y="69"/>
                    <a:pt x="19" y="65"/>
                  </a:cubicBezTo>
                  <a:cubicBezTo>
                    <a:pt x="20" y="64"/>
                    <a:pt x="20" y="63"/>
                    <a:pt x="20" y="62"/>
                  </a:cubicBezTo>
                  <a:cubicBezTo>
                    <a:pt x="20" y="64"/>
                    <a:pt x="19" y="66"/>
                    <a:pt x="19" y="69"/>
                  </a:cubicBezTo>
                  <a:cubicBezTo>
                    <a:pt x="19" y="72"/>
                    <a:pt x="18" y="75"/>
                    <a:pt x="17" y="78"/>
                  </a:cubicBezTo>
                  <a:cubicBezTo>
                    <a:pt x="17" y="77"/>
                    <a:pt x="16" y="77"/>
                    <a:pt x="15" y="77"/>
                  </a:cubicBezTo>
                  <a:close/>
                  <a:moveTo>
                    <a:pt x="28" y="89"/>
                  </a:moveTo>
                  <a:cubicBezTo>
                    <a:pt x="29" y="86"/>
                    <a:pt x="30" y="83"/>
                    <a:pt x="31" y="80"/>
                  </a:cubicBezTo>
                  <a:cubicBezTo>
                    <a:pt x="32" y="76"/>
                    <a:pt x="34" y="71"/>
                    <a:pt x="35" y="67"/>
                  </a:cubicBezTo>
                  <a:cubicBezTo>
                    <a:pt x="38" y="61"/>
                    <a:pt x="40" y="55"/>
                    <a:pt x="41" y="49"/>
                  </a:cubicBezTo>
                  <a:cubicBezTo>
                    <a:pt x="40" y="54"/>
                    <a:pt x="39" y="58"/>
                    <a:pt x="37" y="63"/>
                  </a:cubicBezTo>
                  <a:cubicBezTo>
                    <a:pt x="34" y="72"/>
                    <a:pt x="33" y="82"/>
                    <a:pt x="30" y="91"/>
                  </a:cubicBezTo>
                  <a:cubicBezTo>
                    <a:pt x="29" y="90"/>
                    <a:pt x="29" y="90"/>
                    <a:pt x="28" y="89"/>
                  </a:cubicBezTo>
                  <a:close/>
                  <a:moveTo>
                    <a:pt x="36" y="55"/>
                  </a:moveTo>
                  <a:cubicBezTo>
                    <a:pt x="36" y="55"/>
                    <a:pt x="36" y="55"/>
                    <a:pt x="36" y="55"/>
                  </a:cubicBezTo>
                  <a:cubicBezTo>
                    <a:pt x="36" y="53"/>
                    <a:pt x="37" y="51"/>
                    <a:pt x="38" y="49"/>
                  </a:cubicBezTo>
                  <a:cubicBezTo>
                    <a:pt x="38" y="48"/>
                    <a:pt x="40" y="40"/>
                    <a:pt x="39" y="45"/>
                  </a:cubicBezTo>
                  <a:cubicBezTo>
                    <a:pt x="38" y="48"/>
                    <a:pt x="37" y="52"/>
                    <a:pt x="36" y="55"/>
                  </a:cubicBezTo>
                  <a:close/>
                  <a:moveTo>
                    <a:pt x="29" y="56"/>
                  </a:moveTo>
                  <a:cubicBezTo>
                    <a:pt x="29" y="59"/>
                    <a:pt x="28" y="62"/>
                    <a:pt x="27" y="64"/>
                  </a:cubicBezTo>
                  <a:cubicBezTo>
                    <a:pt x="25" y="70"/>
                    <a:pt x="23" y="76"/>
                    <a:pt x="21" y="81"/>
                  </a:cubicBezTo>
                  <a:cubicBezTo>
                    <a:pt x="21" y="81"/>
                    <a:pt x="20" y="80"/>
                    <a:pt x="20" y="80"/>
                  </a:cubicBezTo>
                  <a:cubicBezTo>
                    <a:pt x="26" y="74"/>
                    <a:pt x="25" y="64"/>
                    <a:pt x="28" y="57"/>
                  </a:cubicBezTo>
                  <a:cubicBezTo>
                    <a:pt x="28" y="56"/>
                    <a:pt x="29" y="54"/>
                    <a:pt x="29" y="53"/>
                  </a:cubicBezTo>
                  <a:cubicBezTo>
                    <a:pt x="29" y="53"/>
                    <a:pt x="30" y="53"/>
                    <a:pt x="30" y="52"/>
                  </a:cubicBezTo>
                  <a:cubicBezTo>
                    <a:pt x="30" y="53"/>
                    <a:pt x="30" y="54"/>
                    <a:pt x="29" y="56"/>
                  </a:cubicBezTo>
                  <a:close/>
                  <a:moveTo>
                    <a:pt x="19" y="79"/>
                  </a:moveTo>
                  <a:cubicBezTo>
                    <a:pt x="19" y="79"/>
                    <a:pt x="18" y="79"/>
                    <a:pt x="18" y="79"/>
                  </a:cubicBezTo>
                  <a:cubicBezTo>
                    <a:pt x="20" y="75"/>
                    <a:pt x="21" y="71"/>
                    <a:pt x="22" y="68"/>
                  </a:cubicBezTo>
                  <a:cubicBezTo>
                    <a:pt x="23" y="65"/>
                    <a:pt x="24" y="63"/>
                    <a:pt x="24" y="61"/>
                  </a:cubicBezTo>
                  <a:cubicBezTo>
                    <a:pt x="25" y="59"/>
                    <a:pt x="25" y="58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64"/>
                    <a:pt x="21" y="72"/>
                    <a:pt x="19" y="79"/>
                  </a:cubicBezTo>
                  <a:close/>
                  <a:moveTo>
                    <a:pt x="19" y="74"/>
                  </a:moveTo>
                  <a:cubicBezTo>
                    <a:pt x="16" y="82"/>
                    <a:pt x="19" y="73"/>
                    <a:pt x="20" y="71"/>
                  </a:cubicBezTo>
                  <a:cubicBezTo>
                    <a:pt x="20" y="67"/>
                    <a:pt x="21" y="64"/>
                    <a:pt x="21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9"/>
                    <a:pt x="23" y="58"/>
                    <a:pt x="24" y="57"/>
                  </a:cubicBezTo>
                  <a:cubicBezTo>
                    <a:pt x="22" y="63"/>
                    <a:pt x="21" y="69"/>
                    <a:pt x="19" y="74"/>
                  </a:cubicBezTo>
                  <a:close/>
                  <a:moveTo>
                    <a:pt x="15" y="68"/>
                  </a:moveTo>
                  <a:cubicBezTo>
                    <a:pt x="14" y="69"/>
                    <a:pt x="14" y="74"/>
                    <a:pt x="14" y="76"/>
                  </a:cubicBezTo>
                  <a:cubicBezTo>
                    <a:pt x="13" y="75"/>
                    <a:pt x="12" y="75"/>
                    <a:pt x="11" y="74"/>
                  </a:cubicBezTo>
                  <a:cubicBezTo>
                    <a:pt x="12" y="72"/>
                    <a:pt x="13" y="70"/>
                    <a:pt x="15" y="68"/>
                  </a:cubicBezTo>
                  <a:close/>
                  <a:moveTo>
                    <a:pt x="35" y="80"/>
                  </a:moveTo>
                  <a:cubicBezTo>
                    <a:pt x="37" y="75"/>
                    <a:pt x="39" y="69"/>
                    <a:pt x="41" y="64"/>
                  </a:cubicBezTo>
                  <a:cubicBezTo>
                    <a:pt x="42" y="60"/>
                    <a:pt x="44" y="57"/>
                    <a:pt x="45" y="53"/>
                  </a:cubicBezTo>
                  <a:cubicBezTo>
                    <a:pt x="45" y="54"/>
                    <a:pt x="45" y="54"/>
                    <a:pt x="45" y="55"/>
                  </a:cubicBezTo>
                  <a:cubicBezTo>
                    <a:pt x="42" y="65"/>
                    <a:pt x="39" y="75"/>
                    <a:pt x="36" y="8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4" y="88"/>
                    <a:pt x="32" y="90"/>
                    <a:pt x="30" y="92"/>
                  </a:cubicBezTo>
                  <a:cubicBezTo>
                    <a:pt x="33" y="88"/>
                    <a:pt x="34" y="84"/>
                    <a:pt x="35" y="80"/>
                  </a:cubicBezTo>
                  <a:close/>
                  <a:moveTo>
                    <a:pt x="47" y="59"/>
                  </a:moveTo>
                  <a:cubicBezTo>
                    <a:pt x="49" y="54"/>
                    <a:pt x="51" y="50"/>
                    <a:pt x="53" y="45"/>
                  </a:cubicBezTo>
                  <a:cubicBezTo>
                    <a:pt x="54" y="41"/>
                    <a:pt x="56" y="35"/>
                    <a:pt x="57" y="30"/>
                  </a:cubicBezTo>
                  <a:cubicBezTo>
                    <a:pt x="58" y="28"/>
                    <a:pt x="59" y="26"/>
                    <a:pt x="60" y="24"/>
                  </a:cubicBezTo>
                  <a:cubicBezTo>
                    <a:pt x="59" y="25"/>
                    <a:pt x="59" y="27"/>
                    <a:pt x="58" y="28"/>
                  </a:cubicBezTo>
                  <a:cubicBezTo>
                    <a:pt x="56" y="34"/>
                    <a:pt x="55" y="39"/>
                    <a:pt x="53" y="45"/>
                  </a:cubicBezTo>
                  <a:cubicBezTo>
                    <a:pt x="50" y="56"/>
                    <a:pt x="47" y="66"/>
                    <a:pt x="44" y="77"/>
                  </a:cubicBezTo>
                  <a:cubicBezTo>
                    <a:pt x="44" y="77"/>
                    <a:pt x="45" y="77"/>
                    <a:pt x="45" y="77"/>
                  </a:cubicBezTo>
                  <a:cubicBezTo>
                    <a:pt x="42" y="80"/>
                    <a:pt x="40" y="82"/>
                    <a:pt x="37" y="85"/>
                  </a:cubicBezTo>
                  <a:cubicBezTo>
                    <a:pt x="42" y="77"/>
                    <a:pt x="44" y="68"/>
                    <a:pt x="47" y="59"/>
                  </a:cubicBezTo>
                  <a:close/>
                  <a:moveTo>
                    <a:pt x="64" y="23"/>
                  </a:moveTo>
                  <a:cubicBezTo>
                    <a:pt x="65" y="21"/>
                    <a:pt x="65" y="19"/>
                    <a:pt x="66" y="18"/>
                  </a:cubicBezTo>
                  <a:cubicBezTo>
                    <a:pt x="65" y="20"/>
                    <a:pt x="64" y="23"/>
                    <a:pt x="64" y="25"/>
                  </a:cubicBezTo>
                  <a:cubicBezTo>
                    <a:pt x="62" y="31"/>
                    <a:pt x="60" y="36"/>
                    <a:pt x="59" y="41"/>
                  </a:cubicBezTo>
                  <a:cubicBezTo>
                    <a:pt x="55" y="51"/>
                    <a:pt x="53" y="61"/>
                    <a:pt x="50" y="71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49" y="73"/>
                    <a:pt x="47" y="75"/>
                    <a:pt x="45" y="77"/>
                  </a:cubicBezTo>
                  <a:cubicBezTo>
                    <a:pt x="53" y="59"/>
                    <a:pt x="57" y="41"/>
                    <a:pt x="64" y="23"/>
                  </a:cubicBezTo>
                  <a:close/>
                  <a:moveTo>
                    <a:pt x="57" y="57"/>
                  </a:moveTo>
                  <a:cubicBezTo>
                    <a:pt x="59" y="51"/>
                    <a:pt x="62" y="46"/>
                    <a:pt x="64" y="40"/>
                  </a:cubicBezTo>
                  <a:cubicBezTo>
                    <a:pt x="66" y="34"/>
                    <a:pt x="68" y="28"/>
                    <a:pt x="69" y="22"/>
                  </a:cubicBezTo>
                  <a:cubicBezTo>
                    <a:pt x="71" y="16"/>
                    <a:pt x="74" y="11"/>
                    <a:pt x="76" y="5"/>
                  </a:cubicBezTo>
                  <a:cubicBezTo>
                    <a:pt x="78" y="5"/>
                    <a:pt x="80" y="4"/>
                    <a:pt x="81" y="4"/>
                  </a:cubicBezTo>
                  <a:cubicBezTo>
                    <a:pt x="78" y="11"/>
                    <a:pt x="76" y="19"/>
                    <a:pt x="74" y="27"/>
                  </a:cubicBezTo>
                  <a:cubicBezTo>
                    <a:pt x="70" y="36"/>
                    <a:pt x="66" y="46"/>
                    <a:pt x="62" y="56"/>
                  </a:cubicBezTo>
                  <a:cubicBezTo>
                    <a:pt x="62" y="57"/>
                    <a:pt x="61" y="58"/>
                    <a:pt x="61" y="60"/>
                  </a:cubicBezTo>
                  <a:cubicBezTo>
                    <a:pt x="61" y="58"/>
                    <a:pt x="61" y="57"/>
                    <a:pt x="62" y="55"/>
                  </a:cubicBezTo>
                  <a:cubicBezTo>
                    <a:pt x="62" y="53"/>
                    <a:pt x="63" y="51"/>
                    <a:pt x="63" y="48"/>
                  </a:cubicBezTo>
                  <a:cubicBezTo>
                    <a:pt x="65" y="45"/>
                    <a:pt x="66" y="41"/>
                    <a:pt x="68" y="37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0" y="31"/>
                    <a:pt x="72" y="25"/>
                    <a:pt x="74" y="19"/>
                  </a:cubicBezTo>
                  <a:cubicBezTo>
                    <a:pt x="76" y="14"/>
                    <a:pt x="78" y="10"/>
                    <a:pt x="79" y="5"/>
                  </a:cubicBezTo>
                  <a:cubicBezTo>
                    <a:pt x="80" y="5"/>
                    <a:pt x="79" y="5"/>
                    <a:pt x="79" y="5"/>
                  </a:cubicBezTo>
                  <a:cubicBezTo>
                    <a:pt x="78" y="6"/>
                    <a:pt x="78" y="6"/>
                    <a:pt x="78" y="7"/>
                  </a:cubicBezTo>
                  <a:cubicBezTo>
                    <a:pt x="78" y="7"/>
                    <a:pt x="78" y="7"/>
                    <a:pt x="77" y="8"/>
                  </a:cubicBezTo>
                  <a:cubicBezTo>
                    <a:pt x="76" y="10"/>
                    <a:pt x="75" y="13"/>
                    <a:pt x="75" y="15"/>
                  </a:cubicBezTo>
                  <a:cubicBezTo>
                    <a:pt x="74" y="17"/>
                    <a:pt x="73" y="19"/>
                    <a:pt x="73" y="20"/>
                  </a:cubicBezTo>
                  <a:cubicBezTo>
                    <a:pt x="71" y="25"/>
                    <a:pt x="69" y="30"/>
                    <a:pt x="67" y="35"/>
                  </a:cubicBezTo>
                  <a:cubicBezTo>
                    <a:pt x="67" y="36"/>
                    <a:pt x="67" y="36"/>
                    <a:pt x="67" y="37"/>
                  </a:cubicBezTo>
                  <a:cubicBezTo>
                    <a:pt x="63" y="46"/>
                    <a:pt x="59" y="5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4" y="68"/>
                    <a:pt x="52" y="70"/>
                    <a:pt x="51" y="71"/>
                  </a:cubicBezTo>
                  <a:cubicBezTo>
                    <a:pt x="54" y="67"/>
                    <a:pt x="55" y="62"/>
                    <a:pt x="57" y="57"/>
                  </a:cubicBezTo>
                  <a:close/>
                  <a:moveTo>
                    <a:pt x="88" y="4"/>
                  </a:moveTo>
                  <a:cubicBezTo>
                    <a:pt x="84" y="13"/>
                    <a:pt x="80" y="22"/>
                    <a:pt x="78" y="32"/>
                  </a:cubicBezTo>
                  <a:cubicBezTo>
                    <a:pt x="77" y="36"/>
                    <a:pt x="75" y="41"/>
                    <a:pt x="73" y="45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4" y="42"/>
                    <a:pt x="75" y="40"/>
                    <a:pt x="76" y="37"/>
                  </a:cubicBezTo>
                  <a:cubicBezTo>
                    <a:pt x="78" y="28"/>
                    <a:pt x="82" y="19"/>
                    <a:pt x="84" y="9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7"/>
                    <a:pt x="84" y="7"/>
                    <a:pt x="84" y="6"/>
                  </a:cubicBezTo>
                  <a:cubicBezTo>
                    <a:pt x="85" y="5"/>
                    <a:pt x="84" y="5"/>
                    <a:pt x="84" y="6"/>
                  </a:cubicBezTo>
                  <a:cubicBezTo>
                    <a:pt x="82" y="11"/>
                    <a:pt x="80" y="16"/>
                    <a:pt x="78" y="21"/>
                  </a:cubicBezTo>
                  <a:cubicBezTo>
                    <a:pt x="80" y="16"/>
                    <a:pt x="82" y="10"/>
                    <a:pt x="83" y="4"/>
                  </a:cubicBezTo>
                  <a:cubicBezTo>
                    <a:pt x="84" y="4"/>
                    <a:pt x="86" y="4"/>
                    <a:pt x="88" y="4"/>
                  </a:cubicBezTo>
                  <a:close/>
                  <a:moveTo>
                    <a:pt x="91" y="4"/>
                  </a:moveTo>
                  <a:cubicBezTo>
                    <a:pt x="88" y="10"/>
                    <a:pt x="86" y="16"/>
                    <a:pt x="84" y="22"/>
                  </a:cubicBezTo>
                  <a:cubicBezTo>
                    <a:pt x="82" y="26"/>
                    <a:pt x="80" y="30"/>
                    <a:pt x="80" y="34"/>
                  </a:cubicBezTo>
                  <a:cubicBezTo>
                    <a:pt x="79" y="36"/>
                    <a:pt x="79" y="39"/>
                    <a:pt x="78" y="41"/>
                  </a:cubicBezTo>
                  <a:cubicBezTo>
                    <a:pt x="76" y="49"/>
                    <a:pt x="77" y="39"/>
                    <a:pt x="78" y="37"/>
                  </a:cubicBezTo>
                  <a:cubicBezTo>
                    <a:pt x="78" y="35"/>
                    <a:pt x="78" y="34"/>
                    <a:pt x="78" y="33"/>
                  </a:cubicBezTo>
                  <a:cubicBezTo>
                    <a:pt x="79" y="31"/>
                    <a:pt x="80" y="29"/>
                    <a:pt x="80" y="27"/>
                  </a:cubicBezTo>
                  <a:cubicBezTo>
                    <a:pt x="83" y="19"/>
                    <a:pt x="87" y="12"/>
                    <a:pt x="89" y="4"/>
                  </a:cubicBezTo>
                  <a:cubicBezTo>
                    <a:pt x="89" y="4"/>
                    <a:pt x="90" y="4"/>
                    <a:pt x="91" y="4"/>
                  </a:cubicBezTo>
                  <a:close/>
                  <a:moveTo>
                    <a:pt x="82" y="21"/>
                  </a:moveTo>
                  <a:cubicBezTo>
                    <a:pt x="83" y="16"/>
                    <a:pt x="85" y="12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8"/>
                  </a:cubicBezTo>
                  <a:cubicBezTo>
                    <a:pt x="86" y="10"/>
                    <a:pt x="85" y="13"/>
                    <a:pt x="84" y="15"/>
                  </a:cubicBezTo>
                  <a:cubicBezTo>
                    <a:pt x="83" y="17"/>
                    <a:pt x="83" y="19"/>
                    <a:pt x="82" y="21"/>
                  </a:cubicBezTo>
                  <a:close/>
                  <a:moveTo>
                    <a:pt x="62" y="50"/>
                  </a:moveTo>
                  <a:cubicBezTo>
                    <a:pt x="61" y="53"/>
                    <a:pt x="60" y="57"/>
                    <a:pt x="60" y="61"/>
                  </a:cubicBezTo>
                  <a:cubicBezTo>
                    <a:pt x="60" y="61"/>
                    <a:pt x="60" y="61"/>
                    <a:pt x="60" y="62"/>
                  </a:cubicBezTo>
                  <a:cubicBezTo>
                    <a:pt x="59" y="63"/>
                    <a:pt x="58" y="64"/>
                    <a:pt x="57" y="65"/>
                  </a:cubicBezTo>
                  <a:cubicBezTo>
                    <a:pt x="58" y="60"/>
                    <a:pt x="60" y="55"/>
                    <a:pt x="62" y="50"/>
                  </a:cubicBezTo>
                  <a:close/>
                  <a:moveTo>
                    <a:pt x="76" y="26"/>
                  </a:moveTo>
                  <a:cubicBezTo>
                    <a:pt x="76" y="28"/>
                    <a:pt x="75" y="29"/>
                    <a:pt x="75" y="31"/>
                  </a:cubicBezTo>
                  <a:cubicBezTo>
                    <a:pt x="73" y="35"/>
                    <a:pt x="72" y="39"/>
                    <a:pt x="71" y="43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43"/>
                    <a:pt x="71" y="41"/>
                    <a:pt x="72" y="40"/>
                  </a:cubicBezTo>
                  <a:cubicBezTo>
                    <a:pt x="73" y="35"/>
                    <a:pt x="74" y="31"/>
                    <a:pt x="76" y="27"/>
                  </a:cubicBezTo>
                  <a:cubicBezTo>
                    <a:pt x="76" y="27"/>
                    <a:pt x="76" y="27"/>
                    <a:pt x="76" y="26"/>
                  </a:cubicBezTo>
                  <a:close/>
                  <a:moveTo>
                    <a:pt x="76" y="40"/>
                  </a:moveTo>
                  <a:cubicBezTo>
                    <a:pt x="76" y="42"/>
                    <a:pt x="75" y="44"/>
                    <a:pt x="7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4" y="47"/>
                    <a:pt x="74" y="48"/>
                    <a:pt x="73" y="49"/>
                  </a:cubicBezTo>
                  <a:cubicBezTo>
                    <a:pt x="74" y="46"/>
                    <a:pt x="75" y="43"/>
                    <a:pt x="76" y="40"/>
                  </a:cubicBezTo>
                  <a:close/>
                  <a:moveTo>
                    <a:pt x="91" y="44"/>
                  </a:moveTo>
                  <a:cubicBezTo>
                    <a:pt x="92" y="38"/>
                    <a:pt x="94" y="32"/>
                    <a:pt x="96" y="26"/>
                  </a:cubicBezTo>
                  <a:cubicBezTo>
                    <a:pt x="96" y="28"/>
                    <a:pt x="95" y="29"/>
                    <a:pt x="95" y="31"/>
                  </a:cubicBezTo>
                  <a:cubicBezTo>
                    <a:pt x="94" y="36"/>
                    <a:pt x="93" y="41"/>
                    <a:pt x="93" y="46"/>
                  </a:cubicBezTo>
                  <a:cubicBezTo>
                    <a:pt x="92" y="45"/>
                    <a:pt x="91" y="45"/>
                    <a:pt x="91" y="44"/>
                  </a:cubicBezTo>
                  <a:close/>
                  <a:moveTo>
                    <a:pt x="87" y="40"/>
                  </a:moveTo>
                  <a:cubicBezTo>
                    <a:pt x="90" y="36"/>
                    <a:pt x="91" y="31"/>
                    <a:pt x="92" y="26"/>
                  </a:cubicBezTo>
                  <a:cubicBezTo>
                    <a:pt x="93" y="22"/>
                    <a:pt x="93" y="19"/>
                    <a:pt x="95" y="16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4" y="18"/>
                    <a:pt x="93" y="22"/>
                    <a:pt x="93" y="26"/>
                  </a:cubicBezTo>
                  <a:cubicBezTo>
                    <a:pt x="93" y="32"/>
                    <a:pt x="90" y="37"/>
                    <a:pt x="89" y="43"/>
                  </a:cubicBezTo>
                  <a:cubicBezTo>
                    <a:pt x="89" y="42"/>
                    <a:pt x="88" y="41"/>
                    <a:pt x="87" y="40"/>
                  </a:cubicBezTo>
                  <a:close/>
                  <a:moveTo>
                    <a:pt x="85" y="38"/>
                  </a:moveTo>
                  <a:cubicBezTo>
                    <a:pt x="87" y="36"/>
                    <a:pt x="87" y="33"/>
                    <a:pt x="88" y="30"/>
                  </a:cubicBezTo>
                  <a:cubicBezTo>
                    <a:pt x="87" y="33"/>
                    <a:pt x="87" y="36"/>
                    <a:pt x="87" y="39"/>
                  </a:cubicBezTo>
                  <a:cubicBezTo>
                    <a:pt x="86" y="39"/>
                    <a:pt x="86" y="39"/>
                    <a:pt x="86" y="38"/>
                  </a:cubicBezTo>
                  <a:cubicBezTo>
                    <a:pt x="86" y="38"/>
                    <a:pt x="86" y="38"/>
                    <a:pt x="85" y="38"/>
                  </a:cubicBezTo>
                  <a:close/>
                  <a:moveTo>
                    <a:pt x="84" y="38"/>
                  </a:moveTo>
                  <a:cubicBezTo>
                    <a:pt x="84" y="38"/>
                    <a:pt x="84" y="38"/>
                    <a:pt x="83" y="38"/>
                  </a:cubicBezTo>
                  <a:cubicBezTo>
                    <a:pt x="83" y="39"/>
                    <a:pt x="82" y="39"/>
                    <a:pt x="82" y="40"/>
                  </a:cubicBezTo>
                  <a:cubicBezTo>
                    <a:pt x="84" y="36"/>
                    <a:pt x="84" y="32"/>
                    <a:pt x="85" y="28"/>
                  </a:cubicBezTo>
                  <a:cubicBezTo>
                    <a:pt x="87" y="22"/>
                    <a:pt x="89" y="17"/>
                    <a:pt x="92" y="11"/>
                  </a:cubicBezTo>
                  <a:cubicBezTo>
                    <a:pt x="91" y="12"/>
                    <a:pt x="91" y="13"/>
                    <a:pt x="91" y="14"/>
                  </a:cubicBezTo>
                  <a:cubicBezTo>
                    <a:pt x="89" y="16"/>
                    <a:pt x="88" y="19"/>
                    <a:pt x="88" y="22"/>
                  </a:cubicBezTo>
                  <a:cubicBezTo>
                    <a:pt x="86" y="27"/>
                    <a:pt x="85" y="33"/>
                    <a:pt x="84" y="38"/>
                  </a:cubicBezTo>
                  <a:close/>
                  <a:moveTo>
                    <a:pt x="94" y="48"/>
                  </a:moveTo>
                  <a:cubicBezTo>
                    <a:pt x="94" y="48"/>
                    <a:pt x="94" y="47"/>
                    <a:pt x="94" y="47"/>
                  </a:cubicBezTo>
                  <a:cubicBezTo>
                    <a:pt x="93" y="42"/>
                    <a:pt x="94" y="38"/>
                    <a:pt x="95" y="33"/>
                  </a:cubicBezTo>
                  <a:cubicBezTo>
                    <a:pt x="96" y="29"/>
                    <a:pt x="97" y="25"/>
                    <a:pt x="97" y="20"/>
                  </a:cubicBezTo>
                  <a:cubicBezTo>
                    <a:pt x="97" y="19"/>
                    <a:pt x="97" y="18"/>
                    <a:pt x="98" y="18"/>
                  </a:cubicBezTo>
                  <a:cubicBezTo>
                    <a:pt x="96" y="28"/>
                    <a:pt x="95" y="38"/>
                    <a:pt x="94" y="48"/>
                  </a:cubicBezTo>
                  <a:close/>
                  <a:moveTo>
                    <a:pt x="99" y="4"/>
                  </a:moveTo>
                  <a:cubicBezTo>
                    <a:pt x="99" y="5"/>
                    <a:pt x="99" y="6"/>
                    <a:pt x="99" y="7"/>
                  </a:cubicBezTo>
                  <a:cubicBezTo>
                    <a:pt x="98" y="7"/>
                    <a:pt x="98" y="7"/>
                    <a:pt x="98" y="8"/>
                  </a:cubicBezTo>
                  <a:cubicBezTo>
                    <a:pt x="97" y="11"/>
                    <a:pt x="97" y="15"/>
                    <a:pt x="97" y="19"/>
                  </a:cubicBezTo>
                  <a:cubicBezTo>
                    <a:pt x="96" y="23"/>
                    <a:pt x="95" y="26"/>
                    <a:pt x="94" y="30"/>
                  </a:cubicBezTo>
                  <a:cubicBezTo>
                    <a:pt x="93" y="34"/>
                    <a:pt x="92" y="38"/>
                    <a:pt x="90" y="42"/>
                  </a:cubicBezTo>
                  <a:cubicBezTo>
                    <a:pt x="91" y="40"/>
                    <a:pt x="91" y="39"/>
                    <a:pt x="91" y="37"/>
                  </a:cubicBezTo>
                  <a:cubicBezTo>
                    <a:pt x="92" y="35"/>
                    <a:pt x="92" y="33"/>
                    <a:pt x="93" y="31"/>
                  </a:cubicBezTo>
                  <a:cubicBezTo>
                    <a:pt x="94" y="28"/>
                    <a:pt x="94" y="24"/>
                    <a:pt x="94" y="21"/>
                  </a:cubicBezTo>
                  <a:cubicBezTo>
                    <a:pt x="95" y="17"/>
                    <a:pt x="96" y="12"/>
                    <a:pt x="97" y="8"/>
                  </a:cubicBezTo>
                  <a:cubicBezTo>
                    <a:pt x="98" y="8"/>
                    <a:pt x="98" y="7"/>
                    <a:pt x="98" y="7"/>
                  </a:cubicBezTo>
                  <a:cubicBezTo>
                    <a:pt x="98" y="6"/>
                    <a:pt x="98" y="6"/>
                    <a:pt x="98" y="5"/>
                  </a:cubicBezTo>
                  <a:cubicBezTo>
                    <a:pt x="98" y="4"/>
                    <a:pt x="98" y="4"/>
                    <a:pt x="97" y="5"/>
                  </a:cubicBezTo>
                  <a:cubicBezTo>
                    <a:pt x="96" y="10"/>
                    <a:pt x="94" y="15"/>
                    <a:pt x="92" y="21"/>
                  </a:cubicBezTo>
                  <a:cubicBezTo>
                    <a:pt x="91" y="27"/>
                    <a:pt x="91" y="32"/>
                    <a:pt x="88" y="38"/>
                  </a:cubicBezTo>
                  <a:cubicBezTo>
                    <a:pt x="87" y="39"/>
                    <a:pt x="87" y="40"/>
                    <a:pt x="87" y="39"/>
                  </a:cubicBezTo>
                  <a:cubicBezTo>
                    <a:pt x="88" y="36"/>
                    <a:pt x="88" y="34"/>
                    <a:pt x="89" y="32"/>
                  </a:cubicBezTo>
                  <a:cubicBezTo>
                    <a:pt x="89" y="28"/>
                    <a:pt x="90" y="25"/>
                    <a:pt x="91" y="22"/>
                  </a:cubicBezTo>
                  <a:cubicBezTo>
                    <a:pt x="92" y="17"/>
                    <a:pt x="94" y="12"/>
                    <a:pt x="95" y="8"/>
                  </a:cubicBezTo>
                  <a:cubicBezTo>
                    <a:pt x="96" y="7"/>
                    <a:pt x="96" y="6"/>
                    <a:pt x="96" y="6"/>
                  </a:cubicBezTo>
                  <a:cubicBezTo>
                    <a:pt x="96" y="6"/>
                    <a:pt x="96" y="5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4" y="9"/>
                    <a:pt x="91" y="14"/>
                    <a:pt x="90" y="19"/>
                  </a:cubicBezTo>
                  <a:cubicBezTo>
                    <a:pt x="88" y="25"/>
                    <a:pt x="87" y="30"/>
                    <a:pt x="86" y="36"/>
                  </a:cubicBezTo>
                  <a:cubicBezTo>
                    <a:pt x="85" y="36"/>
                    <a:pt x="85" y="37"/>
                    <a:pt x="85" y="38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5" y="36"/>
                    <a:pt x="86" y="33"/>
                    <a:pt x="86" y="31"/>
                  </a:cubicBezTo>
                  <a:cubicBezTo>
                    <a:pt x="87" y="28"/>
                    <a:pt x="87" y="25"/>
                    <a:pt x="88" y="22"/>
                  </a:cubicBezTo>
                  <a:cubicBezTo>
                    <a:pt x="90" y="17"/>
                    <a:pt x="93" y="11"/>
                    <a:pt x="94" y="6"/>
                  </a:cubicBezTo>
                  <a:cubicBezTo>
                    <a:pt x="94" y="5"/>
                    <a:pt x="93" y="5"/>
                    <a:pt x="93" y="6"/>
                  </a:cubicBezTo>
                  <a:cubicBezTo>
                    <a:pt x="89" y="14"/>
                    <a:pt x="86" y="22"/>
                    <a:pt x="84" y="31"/>
                  </a:cubicBezTo>
                  <a:cubicBezTo>
                    <a:pt x="83" y="34"/>
                    <a:pt x="83" y="36"/>
                    <a:pt x="82" y="38"/>
                  </a:cubicBezTo>
                  <a:cubicBezTo>
                    <a:pt x="80" y="44"/>
                    <a:pt x="81" y="38"/>
                    <a:pt x="81" y="37"/>
                  </a:cubicBezTo>
                  <a:cubicBezTo>
                    <a:pt x="82" y="32"/>
                    <a:pt x="83" y="28"/>
                    <a:pt x="84" y="23"/>
                  </a:cubicBezTo>
                  <a:cubicBezTo>
                    <a:pt x="87" y="17"/>
                    <a:pt x="89" y="10"/>
                    <a:pt x="91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4" y="3"/>
                    <a:pt x="96" y="3"/>
                    <a:pt x="99" y="4"/>
                  </a:cubicBezTo>
                  <a:close/>
                  <a:moveTo>
                    <a:pt x="89" y="26"/>
                  </a:moveTo>
                  <a:cubicBezTo>
                    <a:pt x="90" y="23"/>
                    <a:pt x="90" y="20"/>
                    <a:pt x="91" y="18"/>
                  </a:cubicBezTo>
                  <a:cubicBezTo>
                    <a:pt x="91" y="19"/>
                    <a:pt x="90" y="21"/>
                    <a:pt x="90" y="22"/>
                  </a:cubicBezTo>
                  <a:cubicBezTo>
                    <a:pt x="90" y="23"/>
                    <a:pt x="89" y="25"/>
                    <a:pt x="89" y="2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Freeform 258"/>
            <p:cNvSpPr>
              <a:spLocks noEditPoints="1"/>
            </p:cNvSpPr>
            <p:nvPr/>
          </p:nvSpPr>
          <p:spPr bwMode="auto">
            <a:xfrm>
              <a:off x="8156821" y="3517334"/>
              <a:ext cx="482600" cy="258763"/>
            </a:xfrm>
            <a:custGeom>
              <a:avLst/>
              <a:gdLst>
                <a:gd name="T0" fmla="*/ 76 w 114"/>
                <a:gd name="T1" fmla="*/ 0 h 61"/>
                <a:gd name="T2" fmla="*/ 7 w 114"/>
                <a:gd name="T3" fmla="*/ 50 h 61"/>
                <a:gd name="T4" fmla="*/ 84 w 114"/>
                <a:gd name="T5" fmla="*/ 36 h 61"/>
                <a:gd name="T6" fmla="*/ 83 w 114"/>
                <a:gd name="T7" fmla="*/ 32 h 61"/>
                <a:gd name="T8" fmla="*/ 90 w 114"/>
                <a:gd name="T9" fmla="*/ 25 h 61"/>
                <a:gd name="T10" fmla="*/ 7 w 114"/>
                <a:gd name="T11" fmla="*/ 23 h 61"/>
                <a:gd name="T12" fmla="*/ 16 w 114"/>
                <a:gd name="T13" fmla="*/ 23 h 61"/>
                <a:gd name="T14" fmla="*/ 13 w 114"/>
                <a:gd name="T15" fmla="*/ 33 h 61"/>
                <a:gd name="T16" fmla="*/ 14 w 114"/>
                <a:gd name="T17" fmla="*/ 36 h 61"/>
                <a:gd name="T18" fmla="*/ 24 w 114"/>
                <a:gd name="T19" fmla="*/ 32 h 61"/>
                <a:gd name="T20" fmla="*/ 15 w 114"/>
                <a:gd name="T21" fmla="*/ 43 h 61"/>
                <a:gd name="T22" fmla="*/ 50 w 114"/>
                <a:gd name="T23" fmla="*/ 27 h 61"/>
                <a:gd name="T24" fmla="*/ 60 w 114"/>
                <a:gd name="T25" fmla="*/ 20 h 61"/>
                <a:gd name="T26" fmla="*/ 38 w 114"/>
                <a:gd name="T27" fmla="*/ 36 h 61"/>
                <a:gd name="T28" fmla="*/ 91 w 114"/>
                <a:gd name="T29" fmla="*/ 14 h 61"/>
                <a:gd name="T30" fmla="*/ 80 w 114"/>
                <a:gd name="T31" fmla="*/ 14 h 61"/>
                <a:gd name="T32" fmla="*/ 79 w 114"/>
                <a:gd name="T33" fmla="*/ 6 h 61"/>
                <a:gd name="T34" fmla="*/ 50 w 114"/>
                <a:gd name="T35" fmla="*/ 34 h 61"/>
                <a:gd name="T36" fmla="*/ 77 w 114"/>
                <a:gd name="T37" fmla="*/ 18 h 61"/>
                <a:gd name="T38" fmla="*/ 81 w 114"/>
                <a:gd name="T39" fmla="*/ 19 h 61"/>
                <a:gd name="T40" fmla="*/ 82 w 114"/>
                <a:gd name="T41" fmla="*/ 21 h 61"/>
                <a:gd name="T42" fmla="*/ 81 w 114"/>
                <a:gd name="T43" fmla="*/ 18 h 61"/>
                <a:gd name="T44" fmla="*/ 78 w 114"/>
                <a:gd name="T45" fmla="*/ 15 h 61"/>
                <a:gd name="T46" fmla="*/ 77 w 114"/>
                <a:gd name="T47" fmla="*/ 4 h 61"/>
                <a:gd name="T48" fmla="*/ 11 w 114"/>
                <a:gd name="T49" fmla="*/ 44 h 61"/>
                <a:gd name="T50" fmla="*/ 11 w 114"/>
                <a:gd name="T51" fmla="*/ 38 h 61"/>
                <a:gd name="T52" fmla="*/ 11 w 114"/>
                <a:gd name="T53" fmla="*/ 46 h 61"/>
                <a:gd name="T54" fmla="*/ 36 w 114"/>
                <a:gd name="T55" fmla="*/ 27 h 61"/>
                <a:gd name="T56" fmla="*/ 11 w 114"/>
                <a:gd name="T57" fmla="*/ 37 h 61"/>
                <a:gd name="T58" fmla="*/ 10 w 114"/>
                <a:gd name="T59" fmla="*/ 33 h 61"/>
                <a:gd name="T60" fmla="*/ 16 w 114"/>
                <a:gd name="T61" fmla="*/ 28 h 61"/>
                <a:gd name="T62" fmla="*/ 8 w 114"/>
                <a:gd name="T63" fmla="*/ 26 h 61"/>
                <a:gd name="T64" fmla="*/ 19 w 114"/>
                <a:gd name="T65" fmla="*/ 49 h 61"/>
                <a:gd name="T66" fmla="*/ 68 w 114"/>
                <a:gd name="T67" fmla="*/ 22 h 61"/>
                <a:gd name="T68" fmla="*/ 79 w 114"/>
                <a:gd name="T69" fmla="*/ 19 h 61"/>
                <a:gd name="T70" fmla="*/ 50 w 114"/>
                <a:gd name="T71" fmla="*/ 41 h 61"/>
                <a:gd name="T72" fmla="*/ 51 w 114"/>
                <a:gd name="T73" fmla="*/ 45 h 61"/>
                <a:gd name="T74" fmla="*/ 95 w 114"/>
                <a:gd name="T75" fmla="*/ 18 h 61"/>
                <a:gd name="T76" fmla="*/ 44 w 114"/>
                <a:gd name="T77" fmla="*/ 46 h 61"/>
                <a:gd name="T78" fmla="*/ 68 w 114"/>
                <a:gd name="T79" fmla="*/ 42 h 61"/>
                <a:gd name="T80" fmla="*/ 85 w 114"/>
                <a:gd name="T81" fmla="*/ 29 h 61"/>
                <a:gd name="T82" fmla="*/ 76 w 114"/>
                <a:gd name="T83" fmla="*/ 39 h 61"/>
                <a:gd name="T84" fmla="*/ 100 w 114"/>
                <a:gd name="T85" fmla="*/ 24 h 61"/>
                <a:gd name="T86" fmla="*/ 45 w 114"/>
                <a:gd name="T87" fmla="*/ 46 h 61"/>
                <a:gd name="T88" fmla="*/ 80 w 114"/>
                <a:gd name="T89" fmla="*/ 31 h 61"/>
                <a:gd name="T90" fmla="*/ 81 w 114"/>
                <a:gd name="T91" fmla="*/ 51 h 61"/>
                <a:gd name="T92" fmla="*/ 100 w 114"/>
                <a:gd name="T93" fmla="*/ 34 h 61"/>
                <a:gd name="T94" fmla="*/ 81 w 114"/>
                <a:gd name="T95" fmla="*/ 46 h 61"/>
                <a:gd name="T96" fmla="*/ 101 w 114"/>
                <a:gd name="T97" fmla="*/ 29 h 61"/>
                <a:gd name="T98" fmla="*/ 99 w 114"/>
                <a:gd name="T99" fmla="*/ 39 h 61"/>
                <a:gd name="T100" fmla="*/ 91 w 114"/>
                <a:gd name="T101" fmla="*/ 44 h 61"/>
                <a:gd name="T102" fmla="*/ 109 w 114"/>
                <a:gd name="T103" fmla="*/ 29 h 61"/>
                <a:gd name="T104" fmla="*/ 105 w 114"/>
                <a:gd name="T105" fmla="*/ 29 h 61"/>
                <a:gd name="T106" fmla="*/ 80 w 114"/>
                <a:gd name="T107" fmla="*/ 44 h 61"/>
                <a:gd name="T108" fmla="*/ 79 w 114"/>
                <a:gd name="T109" fmla="*/ 41 h 61"/>
                <a:gd name="T110" fmla="*/ 93 w 114"/>
                <a:gd name="T111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4" h="61">
                  <a:moveTo>
                    <a:pt x="80" y="60"/>
                  </a:moveTo>
                  <a:cubicBezTo>
                    <a:pt x="81" y="61"/>
                    <a:pt x="81" y="60"/>
                    <a:pt x="82" y="60"/>
                  </a:cubicBezTo>
                  <a:cubicBezTo>
                    <a:pt x="92" y="49"/>
                    <a:pt x="103" y="40"/>
                    <a:pt x="113" y="29"/>
                  </a:cubicBezTo>
                  <a:cubicBezTo>
                    <a:pt x="114" y="29"/>
                    <a:pt x="114" y="28"/>
                    <a:pt x="114" y="28"/>
                  </a:cubicBezTo>
                  <a:cubicBezTo>
                    <a:pt x="114" y="28"/>
                    <a:pt x="113" y="27"/>
                    <a:pt x="113" y="27"/>
                  </a:cubicBezTo>
                  <a:cubicBezTo>
                    <a:pt x="107" y="22"/>
                    <a:pt x="100" y="17"/>
                    <a:pt x="94" y="12"/>
                  </a:cubicBezTo>
                  <a:cubicBezTo>
                    <a:pt x="88" y="8"/>
                    <a:pt x="82" y="4"/>
                    <a:pt x="76" y="0"/>
                  </a:cubicBezTo>
                  <a:cubicBezTo>
                    <a:pt x="76" y="0"/>
                    <a:pt x="75" y="0"/>
                    <a:pt x="75" y="0"/>
                  </a:cubicBezTo>
                  <a:cubicBezTo>
                    <a:pt x="74" y="0"/>
                    <a:pt x="73" y="1"/>
                    <a:pt x="74" y="2"/>
                  </a:cubicBezTo>
                  <a:cubicBezTo>
                    <a:pt x="75" y="6"/>
                    <a:pt x="74" y="11"/>
                    <a:pt x="74" y="16"/>
                  </a:cubicBezTo>
                  <a:cubicBezTo>
                    <a:pt x="50" y="17"/>
                    <a:pt x="26" y="21"/>
                    <a:pt x="2" y="18"/>
                  </a:cubicBezTo>
                  <a:cubicBezTo>
                    <a:pt x="1" y="18"/>
                    <a:pt x="0" y="19"/>
                    <a:pt x="0" y="20"/>
                  </a:cubicBezTo>
                  <a:cubicBezTo>
                    <a:pt x="0" y="20"/>
                    <a:pt x="0" y="21"/>
                    <a:pt x="1" y="21"/>
                  </a:cubicBezTo>
                  <a:cubicBezTo>
                    <a:pt x="8" y="28"/>
                    <a:pt x="10" y="41"/>
                    <a:pt x="7" y="50"/>
                  </a:cubicBezTo>
                  <a:cubicBezTo>
                    <a:pt x="7" y="51"/>
                    <a:pt x="7" y="51"/>
                    <a:pt x="8" y="51"/>
                  </a:cubicBezTo>
                  <a:cubicBezTo>
                    <a:pt x="8" y="52"/>
                    <a:pt x="8" y="52"/>
                    <a:pt x="9" y="52"/>
                  </a:cubicBezTo>
                  <a:cubicBezTo>
                    <a:pt x="32" y="51"/>
                    <a:pt x="55" y="47"/>
                    <a:pt x="78" y="46"/>
                  </a:cubicBezTo>
                  <a:cubicBezTo>
                    <a:pt x="78" y="51"/>
                    <a:pt x="78" y="55"/>
                    <a:pt x="78" y="59"/>
                  </a:cubicBezTo>
                  <a:cubicBezTo>
                    <a:pt x="78" y="60"/>
                    <a:pt x="79" y="61"/>
                    <a:pt x="80" y="60"/>
                  </a:cubicBezTo>
                  <a:close/>
                  <a:moveTo>
                    <a:pt x="71" y="44"/>
                  </a:moveTo>
                  <a:cubicBezTo>
                    <a:pt x="76" y="42"/>
                    <a:pt x="80" y="38"/>
                    <a:pt x="84" y="36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1" y="38"/>
                    <a:pt x="78" y="41"/>
                    <a:pt x="75" y="44"/>
                  </a:cubicBezTo>
                  <a:cubicBezTo>
                    <a:pt x="74" y="44"/>
                    <a:pt x="72" y="44"/>
                    <a:pt x="71" y="44"/>
                  </a:cubicBezTo>
                  <a:close/>
                  <a:moveTo>
                    <a:pt x="60" y="45"/>
                  </a:moveTo>
                  <a:cubicBezTo>
                    <a:pt x="65" y="42"/>
                    <a:pt x="70" y="39"/>
                    <a:pt x="75" y="35"/>
                  </a:cubicBezTo>
                  <a:cubicBezTo>
                    <a:pt x="81" y="32"/>
                    <a:pt x="86" y="29"/>
                    <a:pt x="92" y="26"/>
                  </a:cubicBezTo>
                  <a:cubicBezTo>
                    <a:pt x="89" y="28"/>
                    <a:pt x="86" y="30"/>
                    <a:pt x="83" y="32"/>
                  </a:cubicBezTo>
                  <a:cubicBezTo>
                    <a:pt x="76" y="36"/>
                    <a:pt x="70" y="40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2" y="44"/>
                    <a:pt x="61" y="45"/>
                    <a:pt x="60" y="45"/>
                  </a:cubicBezTo>
                  <a:close/>
                  <a:moveTo>
                    <a:pt x="51" y="46"/>
                  </a:moveTo>
                  <a:cubicBezTo>
                    <a:pt x="66" y="39"/>
                    <a:pt x="79" y="30"/>
                    <a:pt x="93" y="22"/>
                  </a:cubicBezTo>
                  <a:cubicBezTo>
                    <a:pt x="94" y="21"/>
                    <a:pt x="100" y="18"/>
                    <a:pt x="96" y="21"/>
                  </a:cubicBezTo>
                  <a:cubicBezTo>
                    <a:pt x="94" y="22"/>
                    <a:pt x="92" y="23"/>
                    <a:pt x="90" y="25"/>
                  </a:cubicBezTo>
                  <a:cubicBezTo>
                    <a:pt x="86" y="27"/>
                    <a:pt x="82" y="29"/>
                    <a:pt x="79" y="32"/>
                  </a:cubicBezTo>
                  <a:cubicBezTo>
                    <a:pt x="71" y="36"/>
                    <a:pt x="65" y="41"/>
                    <a:pt x="58" y="45"/>
                  </a:cubicBezTo>
                  <a:cubicBezTo>
                    <a:pt x="56" y="45"/>
                    <a:pt x="53" y="45"/>
                    <a:pt x="51" y="46"/>
                  </a:cubicBezTo>
                  <a:close/>
                  <a:moveTo>
                    <a:pt x="5" y="21"/>
                  </a:moveTo>
                  <a:cubicBezTo>
                    <a:pt x="6" y="21"/>
                    <a:pt x="8" y="22"/>
                    <a:pt x="9" y="22"/>
                  </a:cubicBezTo>
                  <a:cubicBezTo>
                    <a:pt x="8" y="22"/>
                    <a:pt x="7" y="22"/>
                    <a:pt x="7" y="23"/>
                  </a:cubicBezTo>
                  <a:cubicBezTo>
                    <a:pt x="6" y="23"/>
                    <a:pt x="6" y="23"/>
                    <a:pt x="7" y="23"/>
                  </a:cubicBezTo>
                  <a:cubicBezTo>
                    <a:pt x="7" y="23"/>
                    <a:pt x="11" y="21"/>
                    <a:pt x="9" y="23"/>
                  </a:cubicBezTo>
                  <a:cubicBezTo>
                    <a:pt x="9" y="24"/>
                    <a:pt x="8" y="24"/>
                    <a:pt x="7" y="25"/>
                  </a:cubicBezTo>
                  <a:cubicBezTo>
                    <a:pt x="7" y="24"/>
                    <a:pt x="6" y="22"/>
                    <a:pt x="5" y="21"/>
                  </a:cubicBezTo>
                  <a:close/>
                  <a:moveTo>
                    <a:pt x="21" y="22"/>
                  </a:moveTo>
                  <a:cubicBezTo>
                    <a:pt x="19" y="23"/>
                    <a:pt x="17" y="25"/>
                    <a:pt x="15" y="27"/>
                  </a:cubicBezTo>
                  <a:cubicBezTo>
                    <a:pt x="14" y="27"/>
                    <a:pt x="9" y="30"/>
                    <a:pt x="10" y="29"/>
                  </a:cubicBezTo>
                  <a:cubicBezTo>
                    <a:pt x="12" y="27"/>
                    <a:pt x="14" y="25"/>
                    <a:pt x="16" y="23"/>
                  </a:cubicBezTo>
                  <a:cubicBezTo>
                    <a:pt x="16" y="23"/>
                    <a:pt x="16" y="22"/>
                    <a:pt x="15" y="22"/>
                  </a:cubicBezTo>
                  <a:cubicBezTo>
                    <a:pt x="13" y="23"/>
                    <a:pt x="11" y="24"/>
                    <a:pt x="8" y="25"/>
                  </a:cubicBezTo>
                  <a:cubicBezTo>
                    <a:pt x="7" y="25"/>
                    <a:pt x="10" y="24"/>
                    <a:pt x="10" y="24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5" y="22"/>
                    <a:pt x="18" y="22"/>
                    <a:pt x="21" y="22"/>
                  </a:cubicBezTo>
                  <a:close/>
                  <a:moveTo>
                    <a:pt x="32" y="22"/>
                  </a:moveTo>
                  <a:cubicBezTo>
                    <a:pt x="25" y="25"/>
                    <a:pt x="20" y="31"/>
                    <a:pt x="13" y="33"/>
                  </a:cubicBezTo>
                  <a:cubicBezTo>
                    <a:pt x="9" y="35"/>
                    <a:pt x="13" y="33"/>
                    <a:pt x="15" y="32"/>
                  </a:cubicBezTo>
                  <a:cubicBezTo>
                    <a:pt x="17" y="31"/>
                    <a:pt x="19" y="30"/>
                    <a:pt x="21" y="28"/>
                  </a:cubicBezTo>
                  <a:cubicBezTo>
                    <a:pt x="24" y="27"/>
                    <a:pt x="27" y="24"/>
                    <a:pt x="30" y="22"/>
                  </a:cubicBezTo>
                  <a:cubicBezTo>
                    <a:pt x="30" y="22"/>
                    <a:pt x="31" y="22"/>
                    <a:pt x="32" y="22"/>
                  </a:cubicBezTo>
                  <a:close/>
                  <a:moveTo>
                    <a:pt x="39" y="21"/>
                  </a:moveTo>
                  <a:cubicBezTo>
                    <a:pt x="30" y="25"/>
                    <a:pt x="23" y="32"/>
                    <a:pt x="14" y="36"/>
                  </a:cubicBezTo>
                  <a:cubicBezTo>
                    <a:pt x="10" y="38"/>
                    <a:pt x="11" y="37"/>
                    <a:pt x="14" y="36"/>
                  </a:cubicBezTo>
                  <a:cubicBezTo>
                    <a:pt x="17" y="34"/>
                    <a:pt x="20" y="32"/>
                    <a:pt x="22" y="31"/>
                  </a:cubicBezTo>
                  <a:cubicBezTo>
                    <a:pt x="27" y="28"/>
                    <a:pt x="31" y="25"/>
                    <a:pt x="35" y="22"/>
                  </a:cubicBezTo>
                  <a:cubicBezTo>
                    <a:pt x="36" y="22"/>
                    <a:pt x="38" y="21"/>
                    <a:pt x="39" y="21"/>
                  </a:cubicBezTo>
                  <a:close/>
                  <a:moveTo>
                    <a:pt x="45" y="21"/>
                  </a:moveTo>
                  <a:cubicBezTo>
                    <a:pt x="34" y="27"/>
                    <a:pt x="25" y="35"/>
                    <a:pt x="14" y="40"/>
                  </a:cubicBezTo>
                  <a:cubicBezTo>
                    <a:pt x="9" y="42"/>
                    <a:pt x="13" y="40"/>
                    <a:pt x="15" y="38"/>
                  </a:cubicBezTo>
                  <a:cubicBezTo>
                    <a:pt x="18" y="36"/>
                    <a:pt x="21" y="34"/>
                    <a:pt x="24" y="32"/>
                  </a:cubicBezTo>
                  <a:cubicBezTo>
                    <a:pt x="30" y="29"/>
                    <a:pt x="36" y="25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3" y="21"/>
                    <a:pt x="44" y="21"/>
                    <a:pt x="45" y="21"/>
                  </a:cubicBezTo>
                  <a:close/>
                  <a:moveTo>
                    <a:pt x="52" y="21"/>
                  </a:moveTo>
                  <a:cubicBezTo>
                    <a:pt x="46" y="23"/>
                    <a:pt x="41" y="27"/>
                    <a:pt x="36" y="30"/>
                  </a:cubicBezTo>
                  <a:cubicBezTo>
                    <a:pt x="33" y="33"/>
                    <a:pt x="29" y="34"/>
                    <a:pt x="26" y="36"/>
                  </a:cubicBezTo>
                  <a:cubicBezTo>
                    <a:pt x="22" y="38"/>
                    <a:pt x="19" y="40"/>
                    <a:pt x="15" y="43"/>
                  </a:cubicBezTo>
                  <a:cubicBezTo>
                    <a:pt x="14" y="43"/>
                    <a:pt x="12" y="44"/>
                    <a:pt x="11" y="45"/>
                  </a:cubicBezTo>
                  <a:cubicBezTo>
                    <a:pt x="13" y="43"/>
                    <a:pt x="15" y="42"/>
                    <a:pt x="17" y="40"/>
                  </a:cubicBezTo>
                  <a:cubicBezTo>
                    <a:pt x="20" y="37"/>
                    <a:pt x="24" y="35"/>
                    <a:pt x="28" y="33"/>
                  </a:cubicBezTo>
                  <a:cubicBezTo>
                    <a:pt x="34" y="29"/>
                    <a:pt x="41" y="25"/>
                    <a:pt x="47" y="21"/>
                  </a:cubicBezTo>
                  <a:cubicBezTo>
                    <a:pt x="49" y="21"/>
                    <a:pt x="50" y="21"/>
                    <a:pt x="52" y="21"/>
                  </a:cubicBezTo>
                  <a:close/>
                  <a:moveTo>
                    <a:pt x="60" y="20"/>
                  </a:moveTo>
                  <a:cubicBezTo>
                    <a:pt x="57" y="22"/>
                    <a:pt x="53" y="24"/>
                    <a:pt x="50" y="27"/>
                  </a:cubicBezTo>
                  <a:cubicBezTo>
                    <a:pt x="47" y="29"/>
                    <a:pt x="44" y="30"/>
                    <a:pt x="41" y="32"/>
                  </a:cubicBezTo>
                  <a:cubicBezTo>
                    <a:pt x="33" y="36"/>
                    <a:pt x="25" y="41"/>
                    <a:pt x="17" y="46"/>
                  </a:cubicBezTo>
                  <a:cubicBezTo>
                    <a:pt x="16" y="46"/>
                    <a:pt x="15" y="47"/>
                    <a:pt x="14" y="47"/>
                  </a:cubicBezTo>
                  <a:cubicBezTo>
                    <a:pt x="15" y="46"/>
                    <a:pt x="17" y="46"/>
                    <a:pt x="18" y="45"/>
                  </a:cubicBezTo>
                  <a:cubicBezTo>
                    <a:pt x="22" y="42"/>
                    <a:pt x="26" y="39"/>
                    <a:pt x="30" y="36"/>
                  </a:cubicBezTo>
                  <a:cubicBezTo>
                    <a:pt x="38" y="30"/>
                    <a:pt x="46" y="25"/>
                    <a:pt x="55" y="20"/>
                  </a:cubicBezTo>
                  <a:cubicBezTo>
                    <a:pt x="57" y="20"/>
                    <a:pt x="59" y="20"/>
                    <a:pt x="60" y="20"/>
                  </a:cubicBezTo>
                  <a:close/>
                  <a:moveTo>
                    <a:pt x="71" y="19"/>
                  </a:moveTo>
                  <a:cubicBezTo>
                    <a:pt x="64" y="22"/>
                    <a:pt x="59" y="26"/>
                    <a:pt x="53" y="30"/>
                  </a:cubicBezTo>
                  <a:cubicBezTo>
                    <a:pt x="49" y="32"/>
                    <a:pt x="45" y="33"/>
                    <a:pt x="41" y="36"/>
                  </a:cubicBezTo>
                  <a:cubicBezTo>
                    <a:pt x="37" y="38"/>
                    <a:pt x="33" y="41"/>
                    <a:pt x="28" y="44"/>
                  </a:cubicBezTo>
                  <a:cubicBezTo>
                    <a:pt x="26" y="45"/>
                    <a:pt x="23" y="46"/>
                    <a:pt x="20" y="47"/>
                  </a:cubicBezTo>
                  <a:cubicBezTo>
                    <a:pt x="21" y="47"/>
                    <a:pt x="24" y="46"/>
                    <a:pt x="25" y="45"/>
                  </a:cubicBezTo>
                  <a:cubicBezTo>
                    <a:pt x="29" y="42"/>
                    <a:pt x="33" y="39"/>
                    <a:pt x="38" y="36"/>
                  </a:cubicBezTo>
                  <a:cubicBezTo>
                    <a:pt x="41" y="34"/>
                    <a:pt x="45" y="31"/>
                    <a:pt x="48" y="29"/>
                  </a:cubicBezTo>
                  <a:cubicBezTo>
                    <a:pt x="48" y="29"/>
                    <a:pt x="49" y="29"/>
                    <a:pt x="49" y="28"/>
                  </a:cubicBezTo>
                  <a:cubicBezTo>
                    <a:pt x="54" y="26"/>
                    <a:pt x="58" y="22"/>
                    <a:pt x="63" y="20"/>
                  </a:cubicBezTo>
                  <a:cubicBezTo>
                    <a:pt x="65" y="20"/>
                    <a:pt x="68" y="19"/>
                    <a:pt x="71" y="19"/>
                  </a:cubicBezTo>
                  <a:close/>
                  <a:moveTo>
                    <a:pt x="93" y="15"/>
                  </a:moveTo>
                  <a:cubicBezTo>
                    <a:pt x="91" y="15"/>
                    <a:pt x="90" y="15"/>
                    <a:pt x="89" y="16"/>
                  </a:cubicBezTo>
                  <a:cubicBezTo>
                    <a:pt x="90" y="15"/>
                    <a:pt x="90" y="15"/>
                    <a:pt x="91" y="14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87" y="14"/>
                    <a:pt x="85" y="15"/>
                    <a:pt x="82" y="16"/>
                  </a:cubicBezTo>
                  <a:cubicBezTo>
                    <a:pt x="82" y="16"/>
                    <a:pt x="77" y="19"/>
                    <a:pt x="79" y="17"/>
                  </a:cubicBezTo>
                  <a:cubicBezTo>
                    <a:pt x="81" y="16"/>
                    <a:pt x="83" y="15"/>
                    <a:pt x="85" y="14"/>
                  </a:cubicBezTo>
                  <a:cubicBezTo>
                    <a:pt x="85" y="14"/>
                    <a:pt x="85" y="13"/>
                    <a:pt x="85" y="13"/>
                  </a:cubicBezTo>
                  <a:cubicBezTo>
                    <a:pt x="82" y="13"/>
                    <a:pt x="81" y="14"/>
                    <a:pt x="79" y="15"/>
                  </a:cubicBezTo>
                  <a:cubicBezTo>
                    <a:pt x="75" y="18"/>
                    <a:pt x="79" y="14"/>
                    <a:pt x="80" y="14"/>
                  </a:cubicBezTo>
                  <a:cubicBezTo>
                    <a:pt x="81" y="13"/>
                    <a:pt x="82" y="13"/>
                    <a:pt x="83" y="12"/>
                  </a:cubicBezTo>
                  <a:cubicBezTo>
                    <a:pt x="84" y="12"/>
                    <a:pt x="83" y="11"/>
                    <a:pt x="83" y="11"/>
                  </a:cubicBezTo>
                  <a:cubicBezTo>
                    <a:pt x="82" y="12"/>
                    <a:pt x="78" y="13"/>
                    <a:pt x="77" y="14"/>
                  </a:cubicBezTo>
                  <a:cubicBezTo>
                    <a:pt x="78" y="13"/>
                    <a:pt x="80" y="11"/>
                    <a:pt x="81" y="10"/>
                  </a:cubicBezTo>
                  <a:cubicBezTo>
                    <a:pt x="81" y="10"/>
                    <a:pt x="81" y="9"/>
                    <a:pt x="80" y="9"/>
                  </a:cubicBezTo>
                  <a:cubicBezTo>
                    <a:pt x="77" y="12"/>
                    <a:pt x="79" y="8"/>
                    <a:pt x="80" y="7"/>
                  </a:cubicBezTo>
                  <a:cubicBezTo>
                    <a:pt x="80" y="7"/>
                    <a:pt x="80" y="6"/>
                    <a:pt x="79" y="6"/>
                  </a:cubicBezTo>
                  <a:cubicBezTo>
                    <a:pt x="77" y="8"/>
                    <a:pt x="77" y="7"/>
                    <a:pt x="78" y="5"/>
                  </a:cubicBezTo>
                  <a:cubicBezTo>
                    <a:pt x="83" y="8"/>
                    <a:pt x="88" y="12"/>
                    <a:pt x="93" y="15"/>
                  </a:cubicBezTo>
                  <a:close/>
                  <a:moveTo>
                    <a:pt x="81" y="18"/>
                  </a:moveTo>
                  <a:cubicBezTo>
                    <a:pt x="65" y="25"/>
                    <a:pt x="51" y="36"/>
                    <a:pt x="36" y="44"/>
                  </a:cubicBezTo>
                  <a:cubicBezTo>
                    <a:pt x="35" y="45"/>
                    <a:pt x="29" y="48"/>
                    <a:pt x="33" y="46"/>
                  </a:cubicBezTo>
                  <a:cubicBezTo>
                    <a:pt x="35" y="44"/>
                    <a:pt x="37" y="43"/>
                    <a:pt x="38" y="41"/>
                  </a:cubicBezTo>
                  <a:cubicBezTo>
                    <a:pt x="42" y="39"/>
                    <a:pt x="46" y="36"/>
                    <a:pt x="50" y="34"/>
                  </a:cubicBezTo>
                  <a:cubicBezTo>
                    <a:pt x="58" y="29"/>
                    <a:pt x="65" y="23"/>
                    <a:pt x="73" y="19"/>
                  </a:cubicBezTo>
                  <a:cubicBezTo>
                    <a:pt x="74" y="19"/>
                    <a:pt x="75" y="19"/>
                    <a:pt x="75" y="19"/>
                  </a:cubicBezTo>
                  <a:cubicBezTo>
                    <a:pt x="76" y="19"/>
                    <a:pt x="76" y="19"/>
                    <a:pt x="76" y="18"/>
                  </a:cubicBezTo>
                  <a:cubicBezTo>
                    <a:pt x="76" y="18"/>
                    <a:pt x="77" y="18"/>
                    <a:pt x="77" y="18"/>
                  </a:cubicBezTo>
                  <a:cubicBezTo>
                    <a:pt x="77" y="18"/>
                    <a:pt x="77" y="18"/>
                    <a:pt x="77" y="17"/>
                  </a:cubicBezTo>
                  <a:cubicBezTo>
                    <a:pt x="77" y="17"/>
                    <a:pt x="77" y="17"/>
                    <a:pt x="78" y="17"/>
                  </a:cubicBezTo>
                  <a:cubicBezTo>
                    <a:pt x="78" y="17"/>
                    <a:pt x="77" y="17"/>
                    <a:pt x="77" y="18"/>
                  </a:cubicBezTo>
                  <a:cubicBezTo>
                    <a:pt x="76" y="18"/>
                    <a:pt x="77" y="19"/>
                    <a:pt x="77" y="18"/>
                  </a:cubicBezTo>
                  <a:cubicBezTo>
                    <a:pt x="79" y="18"/>
                    <a:pt x="81" y="17"/>
                    <a:pt x="82" y="17"/>
                  </a:cubicBezTo>
                  <a:cubicBezTo>
                    <a:pt x="83" y="16"/>
                    <a:pt x="84" y="16"/>
                    <a:pt x="85" y="16"/>
                  </a:cubicBezTo>
                  <a:cubicBezTo>
                    <a:pt x="86" y="15"/>
                    <a:pt x="89" y="15"/>
                    <a:pt x="89" y="15"/>
                  </a:cubicBezTo>
                  <a:cubicBezTo>
                    <a:pt x="88" y="16"/>
                    <a:pt x="87" y="16"/>
                    <a:pt x="86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3" y="18"/>
                    <a:pt x="82" y="19"/>
                    <a:pt x="81" y="19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0"/>
                    <a:pt x="78" y="21"/>
                    <a:pt x="78" y="21"/>
                  </a:cubicBezTo>
                  <a:cubicBezTo>
                    <a:pt x="78" y="21"/>
                    <a:pt x="78" y="22"/>
                    <a:pt x="78" y="21"/>
                  </a:cubicBezTo>
                  <a:cubicBezTo>
                    <a:pt x="82" y="20"/>
                    <a:pt x="85" y="18"/>
                    <a:pt x="89" y="16"/>
                  </a:cubicBezTo>
                  <a:cubicBezTo>
                    <a:pt x="90" y="16"/>
                    <a:pt x="91" y="16"/>
                    <a:pt x="93" y="16"/>
                  </a:cubicBezTo>
                  <a:cubicBezTo>
                    <a:pt x="91" y="16"/>
                    <a:pt x="89" y="17"/>
                    <a:pt x="88" y="18"/>
                  </a:cubicBezTo>
                  <a:cubicBezTo>
                    <a:pt x="86" y="19"/>
                    <a:pt x="84" y="20"/>
                    <a:pt x="82" y="21"/>
                  </a:cubicBezTo>
                  <a:cubicBezTo>
                    <a:pt x="78" y="23"/>
                    <a:pt x="74" y="27"/>
                    <a:pt x="69" y="30"/>
                  </a:cubicBezTo>
                  <a:cubicBezTo>
                    <a:pt x="64" y="33"/>
                    <a:pt x="59" y="35"/>
                    <a:pt x="54" y="38"/>
                  </a:cubicBezTo>
                  <a:cubicBezTo>
                    <a:pt x="49" y="40"/>
                    <a:pt x="44" y="44"/>
                    <a:pt x="39" y="45"/>
                  </a:cubicBezTo>
                  <a:cubicBezTo>
                    <a:pt x="35" y="47"/>
                    <a:pt x="42" y="44"/>
                    <a:pt x="43" y="43"/>
                  </a:cubicBezTo>
                  <a:cubicBezTo>
                    <a:pt x="45" y="41"/>
                    <a:pt x="48" y="40"/>
                    <a:pt x="50" y="38"/>
                  </a:cubicBezTo>
                  <a:cubicBezTo>
                    <a:pt x="60" y="31"/>
                    <a:pt x="71" y="25"/>
                    <a:pt x="81" y="18"/>
                  </a:cubicBezTo>
                  <a:cubicBezTo>
                    <a:pt x="81" y="18"/>
                    <a:pt x="81" y="17"/>
                    <a:pt x="81" y="18"/>
                  </a:cubicBezTo>
                  <a:close/>
                  <a:moveTo>
                    <a:pt x="77" y="8"/>
                  </a:moveTo>
                  <a:cubicBezTo>
                    <a:pt x="77" y="8"/>
                    <a:pt x="77" y="8"/>
                    <a:pt x="77" y="8"/>
                  </a:cubicBezTo>
                  <a:cubicBezTo>
                    <a:pt x="78" y="8"/>
                    <a:pt x="78" y="8"/>
                    <a:pt x="79" y="7"/>
                  </a:cubicBezTo>
                  <a:cubicBezTo>
                    <a:pt x="78" y="8"/>
                    <a:pt x="77" y="9"/>
                    <a:pt x="77" y="10"/>
                  </a:cubicBezTo>
                  <a:cubicBezTo>
                    <a:pt x="77" y="9"/>
                    <a:pt x="77" y="9"/>
                    <a:pt x="77" y="8"/>
                  </a:cubicBezTo>
                  <a:close/>
                  <a:moveTo>
                    <a:pt x="77" y="15"/>
                  </a:moveTo>
                  <a:cubicBezTo>
                    <a:pt x="77" y="15"/>
                    <a:pt x="78" y="15"/>
                    <a:pt x="78" y="15"/>
                  </a:cubicBezTo>
                  <a:cubicBezTo>
                    <a:pt x="77" y="15"/>
                    <a:pt x="77" y="16"/>
                    <a:pt x="77" y="16"/>
                  </a:cubicBezTo>
                  <a:cubicBezTo>
                    <a:pt x="77" y="16"/>
                    <a:pt x="77" y="15"/>
                    <a:pt x="77" y="15"/>
                  </a:cubicBezTo>
                  <a:close/>
                  <a:moveTo>
                    <a:pt x="77" y="12"/>
                  </a:moveTo>
                  <a:cubicBezTo>
                    <a:pt x="78" y="12"/>
                    <a:pt x="79" y="11"/>
                    <a:pt x="80" y="11"/>
                  </a:cubicBezTo>
                  <a:cubicBezTo>
                    <a:pt x="79" y="11"/>
                    <a:pt x="78" y="13"/>
                    <a:pt x="77" y="14"/>
                  </a:cubicBezTo>
                  <a:cubicBezTo>
                    <a:pt x="77" y="13"/>
                    <a:pt x="77" y="13"/>
                    <a:pt x="77" y="12"/>
                  </a:cubicBezTo>
                  <a:close/>
                  <a:moveTo>
                    <a:pt x="77" y="4"/>
                  </a:move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lose/>
                  <a:moveTo>
                    <a:pt x="11" y="42"/>
                  </a:moveTo>
                  <a:cubicBezTo>
                    <a:pt x="13" y="41"/>
                    <a:pt x="16" y="40"/>
                    <a:pt x="18" y="39"/>
                  </a:cubicBezTo>
                  <a:cubicBezTo>
                    <a:pt x="16" y="40"/>
                    <a:pt x="13" y="42"/>
                    <a:pt x="11" y="44"/>
                  </a:cubicBezTo>
                  <a:cubicBezTo>
                    <a:pt x="11" y="43"/>
                    <a:pt x="11" y="43"/>
                    <a:pt x="11" y="42"/>
                  </a:cubicBezTo>
                  <a:close/>
                  <a:moveTo>
                    <a:pt x="11" y="38"/>
                  </a:moveTo>
                  <a:cubicBezTo>
                    <a:pt x="21" y="34"/>
                    <a:pt x="28" y="27"/>
                    <a:pt x="38" y="23"/>
                  </a:cubicBezTo>
                  <a:cubicBezTo>
                    <a:pt x="37" y="23"/>
                    <a:pt x="36" y="24"/>
                    <a:pt x="36" y="24"/>
                  </a:cubicBezTo>
                  <a:cubicBezTo>
                    <a:pt x="33" y="26"/>
                    <a:pt x="30" y="28"/>
                    <a:pt x="27" y="30"/>
                  </a:cubicBezTo>
                  <a:cubicBezTo>
                    <a:pt x="22" y="33"/>
                    <a:pt x="16" y="36"/>
                    <a:pt x="11" y="40"/>
                  </a:cubicBezTo>
                  <a:cubicBezTo>
                    <a:pt x="11" y="39"/>
                    <a:pt x="11" y="39"/>
                    <a:pt x="11" y="38"/>
                  </a:cubicBezTo>
                  <a:close/>
                  <a:moveTo>
                    <a:pt x="9" y="30"/>
                  </a:moveTo>
                  <a:cubicBezTo>
                    <a:pt x="13" y="29"/>
                    <a:pt x="16" y="26"/>
                    <a:pt x="19" y="24"/>
                  </a:cubicBezTo>
                  <a:cubicBezTo>
                    <a:pt x="20" y="24"/>
                    <a:pt x="21" y="23"/>
                    <a:pt x="21" y="23"/>
                  </a:cubicBezTo>
                  <a:cubicBezTo>
                    <a:pt x="20" y="24"/>
                    <a:pt x="18" y="25"/>
                    <a:pt x="17" y="27"/>
                  </a:cubicBezTo>
                  <a:cubicBezTo>
                    <a:pt x="15" y="28"/>
                    <a:pt x="12" y="30"/>
                    <a:pt x="10" y="32"/>
                  </a:cubicBezTo>
                  <a:cubicBezTo>
                    <a:pt x="10" y="31"/>
                    <a:pt x="10" y="30"/>
                    <a:pt x="9" y="30"/>
                  </a:cubicBezTo>
                  <a:close/>
                  <a:moveTo>
                    <a:pt x="11" y="46"/>
                  </a:moveTo>
                  <a:cubicBezTo>
                    <a:pt x="14" y="45"/>
                    <a:pt x="16" y="43"/>
                    <a:pt x="18" y="41"/>
                  </a:cubicBezTo>
                  <a:cubicBezTo>
                    <a:pt x="22" y="39"/>
                    <a:pt x="25" y="37"/>
                    <a:pt x="29" y="35"/>
                  </a:cubicBezTo>
                  <a:cubicBezTo>
                    <a:pt x="34" y="32"/>
                    <a:pt x="39" y="29"/>
                    <a:pt x="44" y="26"/>
                  </a:cubicBezTo>
                  <a:cubicBezTo>
                    <a:pt x="40" y="28"/>
                    <a:pt x="37" y="31"/>
                    <a:pt x="33" y="33"/>
                  </a:cubicBezTo>
                  <a:cubicBezTo>
                    <a:pt x="25" y="38"/>
                    <a:pt x="19" y="44"/>
                    <a:pt x="11" y="48"/>
                  </a:cubicBezTo>
                  <a:cubicBezTo>
                    <a:pt x="11" y="47"/>
                    <a:pt x="11" y="47"/>
                    <a:pt x="11" y="46"/>
                  </a:cubicBezTo>
                  <a:close/>
                  <a:moveTo>
                    <a:pt x="36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38" y="26"/>
                    <a:pt x="40" y="25"/>
                    <a:pt x="41" y="24"/>
                  </a:cubicBezTo>
                  <a:cubicBezTo>
                    <a:pt x="42" y="24"/>
                    <a:pt x="48" y="19"/>
                    <a:pt x="45" y="22"/>
                  </a:cubicBezTo>
                  <a:cubicBezTo>
                    <a:pt x="42" y="24"/>
                    <a:pt x="39" y="25"/>
                    <a:pt x="36" y="27"/>
                  </a:cubicBezTo>
                  <a:close/>
                  <a:moveTo>
                    <a:pt x="32" y="24"/>
                  </a:moveTo>
                  <a:cubicBezTo>
                    <a:pt x="29" y="25"/>
                    <a:pt x="27" y="27"/>
                    <a:pt x="25" y="28"/>
                  </a:cubicBezTo>
                  <a:cubicBezTo>
                    <a:pt x="20" y="31"/>
                    <a:pt x="16" y="34"/>
                    <a:pt x="11" y="37"/>
                  </a:cubicBezTo>
                  <a:cubicBezTo>
                    <a:pt x="11" y="36"/>
                    <a:pt x="11" y="35"/>
                    <a:pt x="11" y="35"/>
                  </a:cubicBezTo>
                  <a:cubicBezTo>
                    <a:pt x="18" y="34"/>
                    <a:pt x="24" y="27"/>
                    <a:pt x="30" y="23"/>
                  </a:cubicBezTo>
                  <a:cubicBezTo>
                    <a:pt x="31" y="23"/>
                    <a:pt x="32" y="22"/>
                    <a:pt x="33" y="22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3" y="22"/>
                    <a:pt x="33" y="23"/>
                    <a:pt x="32" y="24"/>
                  </a:cubicBezTo>
                  <a:close/>
                  <a:moveTo>
                    <a:pt x="10" y="34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4" y="31"/>
                    <a:pt x="17" y="30"/>
                    <a:pt x="20" y="28"/>
                  </a:cubicBezTo>
                  <a:cubicBezTo>
                    <a:pt x="21" y="26"/>
                    <a:pt x="23" y="25"/>
                    <a:pt x="25" y="24"/>
                  </a:cubicBezTo>
                  <a:cubicBezTo>
                    <a:pt x="26" y="23"/>
                    <a:pt x="28" y="23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4" y="27"/>
                    <a:pt x="16" y="30"/>
                    <a:pt x="10" y="34"/>
                  </a:cubicBezTo>
                  <a:close/>
                  <a:moveTo>
                    <a:pt x="14" y="30"/>
                  </a:moveTo>
                  <a:cubicBezTo>
                    <a:pt x="7" y="34"/>
                    <a:pt x="14" y="29"/>
                    <a:pt x="16" y="28"/>
                  </a:cubicBezTo>
                  <a:cubicBezTo>
                    <a:pt x="18" y="26"/>
                    <a:pt x="21" y="24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6" y="22"/>
                    <a:pt x="27" y="22"/>
                  </a:cubicBezTo>
                  <a:cubicBezTo>
                    <a:pt x="22" y="25"/>
                    <a:pt x="18" y="28"/>
                    <a:pt x="14" y="30"/>
                  </a:cubicBezTo>
                  <a:close/>
                  <a:moveTo>
                    <a:pt x="14" y="23"/>
                  </a:moveTo>
                  <a:cubicBezTo>
                    <a:pt x="13" y="24"/>
                    <a:pt x="10" y="27"/>
                    <a:pt x="9" y="29"/>
                  </a:cubicBezTo>
                  <a:cubicBezTo>
                    <a:pt x="9" y="28"/>
                    <a:pt x="8" y="27"/>
                    <a:pt x="8" y="26"/>
                  </a:cubicBezTo>
                  <a:cubicBezTo>
                    <a:pt x="10" y="25"/>
                    <a:pt x="12" y="24"/>
                    <a:pt x="14" y="23"/>
                  </a:cubicBezTo>
                  <a:close/>
                  <a:moveTo>
                    <a:pt x="21" y="44"/>
                  </a:moveTo>
                  <a:cubicBezTo>
                    <a:pt x="26" y="41"/>
                    <a:pt x="30" y="39"/>
                    <a:pt x="35" y="36"/>
                  </a:cubicBezTo>
                  <a:cubicBezTo>
                    <a:pt x="38" y="34"/>
                    <a:pt x="41" y="33"/>
                    <a:pt x="44" y="31"/>
                  </a:cubicBezTo>
                  <a:cubicBezTo>
                    <a:pt x="44" y="31"/>
                    <a:pt x="43" y="32"/>
                    <a:pt x="43" y="32"/>
                  </a:cubicBezTo>
                  <a:cubicBezTo>
                    <a:pt x="35" y="38"/>
                    <a:pt x="27" y="43"/>
                    <a:pt x="19" y="48"/>
                  </a:cubicBezTo>
                  <a:cubicBezTo>
                    <a:pt x="19" y="48"/>
                    <a:pt x="19" y="48"/>
                    <a:pt x="19" y="49"/>
                  </a:cubicBezTo>
                  <a:cubicBezTo>
                    <a:pt x="16" y="49"/>
                    <a:pt x="14" y="49"/>
                    <a:pt x="11" y="49"/>
                  </a:cubicBezTo>
                  <a:cubicBezTo>
                    <a:pt x="15" y="48"/>
                    <a:pt x="18" y="46"/>
                    <a:pt x="21" y="44"/>
                  </a:cubicBezTo>
                  <a:close/>
                  <a:moveTo>
                    <a:pt x="42" y="36"/>
                  </a:moveTo>
                  <a:cubicBezTo>
                    <a:pt x="46" y="34"/>
                    <a:pt x="50" y="32"/>
                    <a:pt x="54" y="30"/>
                  </a:cubicBezTo>
                  <a:cubicBezTo>
                    <a:pt x="58" y="28"/>
                    <a:pt x="62" y="25"/>
                    <a:pt x="66" y="23"/>
                  </a:cubicBezTo>
                  <a:cubicBezTo>
                    <a:pt x="67" y="21"/>
                    <a:pt x="69" y="21"/>
                    <a:pt x="71" y="20"/>
                  </a:cubicBezTo>
                  <a:cubicBezTo>
                    <a:pt x="70" y="20"/>
                    <a:pt x="69" y="21"/>
                    <a:pt x="68" y="22"/>
                  </a:cubicBezTo>
                  <a:cubicBezTo>
                    <a:pt x="63" y="24"/>
                    <a:pt x="59" y="27"/>
                    <a:pt x="54" y="30"/>
                  </a:cubicBezTo>
                  <a:cubicBezTo>
                    <a:pt x="46" y="36"/>
                    <a:pt x="38" y="41"/>
                    <a:pt x="29" y="47"/>
                  </a:cubicBezTo>
                  <a:cubicBezTo>
                    <a:pt x="29" y="47"/>
                    <a:pt x="29" y="47"/>
                    <a:pt x="29" y="48"/>
                  </a:cubicBezTo>
                  <a:cubicBezTo>
                    <a:pt x="26" y="48"/>
                    <a:pt x="23" y="48"/>
                    <a:pt x="20" y="48"/>
                  </a:cubicBezTo>
                  <a:cubicBezTo>
                    <a:pt x="28" y="45"/>
                    <a:pt x="35" y="41"/>
                    <a:pt x="42" y="36"/>
                  </a:cubicBezTo>
                  <a:close/>
                  <a:moveTo>
                    <a:pt x="75" y="21"/>
                  </a:moveTo>
                  <a:cubicBezTo>
                    <a:pt x="76" y="21"/>
                    <a:pt x="78" y="20"/>
                    <a:pt x="79" y="19"/>
                  </a:cubicBezTo>
                  <a:cubicBezTo>
                    <a:pt x="77" y="20"/>
                    <a:pt x="75" y="22"/>
                    <a:pt x="73" y="23"/>
                  </a:cubicBezTo>
                  <a:cubicBezTo>
                    <a:pt x="69" y="25"/>
                    <a:pt x="65" y="28"/>
                    <a:pt x="61" y="30"/>
                  </a:cubicBezTo>
                  <a:cubicBezTo>
                    <a:pt x="52" y="36"/>
                    <a:pt x="45" y="41"/>
                    <a:pt x="36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4" y="47"/>
                    <a:pt x="32" y="47"/>
                    <a:pt x="30" y="48"/>
                  </a:cubicBezTo>
                  <a:cubicBezTo>
                    <a:pt x="46" y="40"/>
                    <a:pt x="60" y="30"/>
                    <a:pt x="75" y="21"/>
                  </a:cubicBezTo>
                  <a:close/>
                  <a:moveTo>
                    <a:pt x="50" y="41"/>
                  </a:moveTo>
                  <a:cubicBezTo>
                    <a:pt x="55" y="38"/>
                    <a:pt x="60" y="36"/>
                    <a:pt x="65" y="33"/>
                  </a:cubicBezTo>
                  <a:cubicBezTo>
                    <a:pt x="70" y="30"/>
                    <a:pt x="75" y="27"/>
                    <a:pt x="79" y="24"/>
                  </a:cubicBezTo>
                  <a:cubicBezTo>
                    <a:pt x="84" y="20"/>
                    <a:pt x="89" y="19"/>
                    <a:pt x="94" y="16"/>
                  </a:cubicBezTo>
                  <a:cubicBezTo>
                    <a:pt x="95" y="17"/>
                    <a:pt x="96" y="18"/>
                    <a:pt x="98" y="19"/>
                  </a:cubicBezTo>
                  <a:cubicBezTo>
                    <a:pt x="91" y="21"/>
                    <a:pt x="85" y="26"/>
                    <a:pt x="79" y="29"/>
                  </a:cubicBezTo>
                  <a:cubicBezTo>
                    <a:pt x="71" y="34"/>
                    <a:pt x="63" y="39"/>
                    <a:pt x="54" y="43"/>
                  </a:cubicBezTo>
                  <a:cubicBezTo>
                    <a:pt x="53" y="44"/>
                    <a:pt x="52" y="44"/>
                    <a:pt x="51" y="45"/>
                  </a:cubicBezTo>
                  <a:cubicBezTo>
                    <a:pt x="52" y="44"/>
                    <a:pt x="53" y="43"/>
                    <a:pt x="54" y="42"/>
                  </a:cubicBezTo>
                  <a:cubicBezTo>
                    <a:pt x="56" y="41"/>
                    <a:pt x="58" y="40"/>
                    <a:pt x="59" y="39"/>
                  </a:cubicBezTo>
                  <a:cubicBezTo>
                    <a:pt x="62" y="37"/>
                    <a:pt x="65" y="35"/>
                    <a:pt x="69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74" y="31"/>
                    <a:pt x="79" y="28"/>
                    <a:pt x="84" y="24"/>
                  </a:cubicBezTo>
                  <a:cubicBezTo>
                    <a:pt x="88" y="22"/>
                    <a:pt x="92" y="20"/>
                    <a:pt x="96" y="18"/>
                  </a:cubicBezTo>
                  <a:cubicBezTo>
                    <a:pt x="96" y="18"/>
                    <a:pt x="96" y="17"/>
                    <a:pt x="95" y="18"/>
                  </a:cubicBezTo>
                  <a:cubicBezTo>
                    <a:pt x="95" y="18"/>
                    <a:pt x="94" y="18"/>
                    <a:pt x="94" y="18"/>
                  </a:cubicBezTo>
                  <a:cubicBezTo>
                    <a:pt x="94" y="18"/>
                    <a:pt x="93" y="18"/>
                    <a:pt x="93" y="19"/>
                  </a:cubicBezTo>
                  <a:cubicBezTo>
                    <a:pt x="91" y="20"/>
                    <a:pt x="88" y="21"/>
                    <a:pt x="86" y="22"/>
                  </a:cubicBezTo>
                  <a:cubicBezTo>
                    <a:pt x="85" y="23"/>
                    <a:pt x="84" y="24"/>
                    <a:pt x="83" y="25"/>
                  </a:cubicBezTo>
                  <a:cubicBezTo>
                    <a:pt x="78" y="27"/>
                    <a:pt x="74" y="30"/>
                    <a:pt x="70" y="32"/>
                  </a:cubicBezTo>
                  <a:cubicBezTo>
                    <a:pt x="69" y="32"/>
                    <a:pt x="69" y="32"/>
                    <a:pt x="69" y="33"/>
                  </a:cubicBezTo>
                  <a:cubicBezTo>
                    <a:pt x="60" y="37"/>
                    <a:pt x="52" y="41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1" y="46"/>
                    <a:pt x="39" y="47"/>
                    <a:pt x="37" y="47"/>
                  </a:cubicBezTo>
                  <a:cubicBezTo>
                    <a:pt x="42" y="46"/>
                    <a:pt x="46" y="43"/>
                    <a:pt x="50" y="41"/>
                  </a:cubicBezTo>
                  <a:close/>
                  <a:moveTo>
                    <a:pt x="102" y="22"/>
                  </a:moveTo>
                  <a:cubicBezTo>
                    <a:pt x="94" y="26"/>
                    <a:pt x="86" y="30"/>
                    <a:pt x="79" y="36"/>
                  </a:cubicBezTo>
                  <a:cubicBezTo>
                    <a:pt x="76" y="38"/>
                    <a:pt x="72" y="40"/>
                    <a:pt x="68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1"/>
                    <a:pt x="72" y="39"/>
                    <a:pt x="74" y="38"/>
                  </a:cubicBezTo>
                  <a:cubicBezTo>
                    <a:pt x="82" y="33"/>
                    <a:pt x="89" y="29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2"/>
                    <a:pt x="98" y="22"/>
                    <a:pt x="99" y="22"/>
                  </a:cubicBezTo>
                  <a:cubicBezTo>
                    <a:pt x="99" y="21"/>
                    <a:pt x="99" y="21"/>
                    <a:pt x="98" y="21"/>
                  </a:cubicBezTo>
                  <a:cubicBezTo>
                    <a:pt x="94" y="24"/>
                    <a:pt x="90" y="26"/>
                    <a:pt x="85" y="29"/>
                  </a:cubicBezTo>
                  <a:cubicBezTo>
                    <a:pt x="90" y="26"/>
                    <a:pt x="94" y="23"/>
                    <a:pt x="99" y="19"/>
                  </a:cubicBezTo>
                  <a:cubicBezTo>
                    <a:pt x="100" y="20"/>
                    <a:pt x="101" y="21"/>
                    <a:pt x="102" y="22"/>
                  </a:cubicBezTo>
                  <a:close/>
                  <a:moveTo>
                    <a:pt x="104" y="24"/>
                  </a:moveTo>
                  <a:cubicBezTo>
                    <a:pt x="99" y="26"/>
                    <a:pt x="94" y="29"/>
                    <a:pt x="89" y="32"/>
                  </a:cubicBezTo>
                  <a:cubicBezTo>
                    <a:pt x="85" y="34"/>
                    <a:pt x="82" y="36"/>
                    <a:pt x="79" y="38"/>
                  </a:cubicBezTo>
                  <a:cubicBezTo>
                    <a:pt x="77" y="39"/>
                    <a:pt x="76" y="41"/>
                    <a:pt x="74" y="42"/>
                  </a:cubicBezTo>
                  <a:cubicBezTo>
                    <a:pt x="68" y="46"/>
                    <a:pt x="74" y="40"/>
                    <a:pt x="76" y="39"/>
                  </a:cubicBezTo>
                  <a:cubicBezTo>
                    <a:pt x="77" y="38"/>
                    <a:pt x="78" y="37"/>
                    <a:pt x="79" y="37"/>
                  </a:cubicBezTo>
                  <a:cubicBezTo>
                    <a:pt x="80" y="36"/>
                    <a:pt x="82" y="35"/>
                    <a:pt x="83" y="34"/>
                  </a:cubicBezTo>
                  <a:cubicBezTo>
                    <a:pt x="90" y="30"/>
                    <a:pt x="97" y="27"/>
                    <a:pt x="103" y="23"/>
                  </a:cubicBezTo>
                  <a:cubicBezTo>
                    <a:pt x="104" y="23"/>
                    <a:pt x="104" y="23"/>
                    <a:pt x="104" y="24"/>
                  </a:cubicBezTo>
                  <a:close/>
                  <a:moveTo>
                    <a:pt x="88" y="31"/>
                  </a:moveTo>
                  <a:cubicBezTo>
                    <a:pt x="92" y="28"/>
                    <a:pt x="96" y="26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99" y="24"/>
                  </a:cubicBezTo>
                  <a:cubicBezTo>
                    <a:pt x="97" y="25"/>
                    <a:pt x="95" y="27"/>
                    <a:pt x="93" y="28"/>
                  </a:cubicBezTo>
                  <a:cubicBezTo>
                    <a:pt x="92" y="29"/>
                    <a:pt x="90" y="30"/>
                    <a:pt x="88" y="31"/>
                  </a:cubicBezTo>
                  <a:close/>
                  <a:moveTo>
                    <a:pt x="58" y="39"/>
                  </a:moveTo>
                  <a:cubicBezTo>
                    <a:pt x="55" y="41"/>
                    <a:pt x="52" y="43"/>
                    <a:pt x="49" y="45"/>
                  </a:cubicBezTo>
                  <a:cubicBezTo>
                    <a:pt x="49" y="45"/>
                    <a:pt x="49" y="46"/>
                    <a:pt x="49" y="46"/>
                  </a:cubicBezTo>
                  <a:cubicBezTo>
                    <a:pt x="48" y="46"/>
                    <a:pt x="46" y="46"/>
                    <a:pt x="45" y="46"/>
                  </a:cubicBezTo>
                  <a:cubicBezTo>
                    <a:pt x="49" y="43"/>
                    <a:pt x="53" y="41"/>
                    <a:pt x="58" y="39"/>
                  </a:cubicBezTo>
                  <a:close/>
                  <a:moveTo>
                    <a:pt x="81" y="31"/>
                  </a:moveTo>
                  <a:cubicBezTo>
                    <a:pt x="80" y="32"/>
                    <a:pt x="79" y="32"/>
                    <a:pt x="78" y="33"/>
                  </a:cubicBezTo>
                  <a:cubicBezTo>
                    <a:pt x="74" y="35"/>
                    <a:pt x="71" y="37"/>
                    <a:pt x="68" y="39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39"/>
                    <a:pt x="69" y="38"/>
                    <a:pt x="70" y="37"/>
                  </a:cubicBezTo>
                  <a:cubicBezTo>
                    <a:pt x="73" y="35"/>
                    <a:pt x="77" y="33"/>
                    <a:pt x="80" y="31"/>
                  </a:cubicBezTo>
                  <a:cubicBezTo>
                    <a:pt x="81" y="31"/>
                    <a:pt x="81" y="31"/>
                    <a:pt x="81" y="31"/>
                  </a:cubicBezTo>
                  <a:close/>
                  <a:moveTo>
                    <a:pt x="73" y="40"/>
                  </a:moveTo>
                  <a:cubicBezTo>
                    <a:pt x="72" y="41"/>
                    <a:pt x="70" y="42"/>
                    <a:pt x="69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8" y="44"/>
                    <a:pt x="67" y="44"/>
                    <a:pt x="66" y="44"/>
                  </a:cubicBezTo>
                  <a:cubicBezTo>
                    <a:pt x="68" y="43"/>
                    <a:pt x="71" y="41"/>
                    <a:pt x="73" y="40"/>
                  </a:cubicBezTo>
                  <a:close/>
                  <a:moveTo>
                    <a:pt x="81" y="51"/>
                  </a:moveTo>
                  <a:cubicBezTo>
                    <a:pt x="86" y="48"/>
                    <a:pt x="90" y="45"/>
                    <a:pt x="95" y="42"/>
                  </a:cubicBezTo>
                  <a:cubicBezTo>
                    <a:pt x="94" y="43"/>
                    <a:pt x="93" y="44"/>
                    <a:pt x="91" y="45"/>
                  </a:cubicBezTo>
                  <a:cubicBezTo>
                    <a:pt x="88" y="48"/>
                    <a:pt x="84" y="51"/>
                    <a:pt x="81" y="54"/>
                  </a:cubicBezTo>
                  <a:cubicBezTo>
                    <a:pt x="81" y="53"/>
                    <a:pt x="81" y="52"/>
                    <a:pt x="81" y="51"/>
                  </a:cubicBezTo>
                  <a:close/>
                  <a:moveTo>
                    <a:pt x="81" y="47"/>
                  </a:moveTo>
                  <a:cubicBezTo>
                    <a:pt x="85" y="46"/>
                    <a:pt x="89" y="43"/>
                    <a:pt x="93" y="40"/>
                  </a:cubicBezTo>
                  <a:cubicBezTo>
                    <a:pt x="95" y="38"/>
                    <a:pt x="97" y="36"/>
                    <a:pt x="100" y="34"/>
                  </a:cubicBezTo>
                  <a:cubicBezTo>
                    <a:pt x="100" y="34"/>
                    <a:pt x="101" y="34"/>
                    <a:pt x="101" y="34"/>
                  </a:cubicBezTo>
                  <a:cubicBezTo>
                    <a:pt x="98" y="36"/>
                    <a:pt x="95" y="38"/>
                    <a:pt x="93" y="41"/>
                  </a:cubicBezTo>
                  <a:cubicBezTo>
                    <a:pt x="89" y="44"/>
                    <a:pt x="85" y="47"/>
                    <a:pt x="81" y="50"/>
                  </a:cubicBezTo>
                  <a:cubicBezTo>
                    <a:pt x="81" y="49"/>
                    <a:pt x="81" y="48"/>
                    <a:pt x="81" y="47"/>
                  </a:cubicBezTo>
                  <a:close/>
                  <a:moveTo>
                    <a:pt x="81" y="45"/>
                  </a:moveTo>
                  <a:cubicBezTo>
                    <a:pt x="83" y="43"/>
                    <a:pt x="85" y="42"/>
                    <a:pt x="87" y="41"/>
                  </a:cubicBezTo>
                  <a:cubicBezTo>
                    <a:pt x="85" y="42"/>
                    <a:pt x="83" y="44"/>
                    <a:pt x="81" y="46"/>
                  </a:cubicBezTo>
                  <a:cubicBezTo>
                    <a:pt x="81" y="46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lose/>
                  <a:moveTo>
                    <a:pt x="80" y="44"/>
                  </a:moveTo>
                  <a:cubicBezTo>
                    <a:pt x="80" y="43"/>
                    <a:pt x="79" y="43"/>
                    <a:pt x="79" y="43"/>
                  </a:cubicBezTo>
                  <a:cubicBezTo>
                    <a:pt x="78" y="43"/>
                    <a:pt x="78" y="43"/>
                    <a:pt x="77" y="43"/>
                  </a:cubicBezTo>
                  <a:cubicBezTo>
                    <a:pt x="80" y="42"/>
                    <a:pt x="83" y="40"/>
                    <a:pt x="86" y="38"/>
                  </a:cubicBezTo>
                  <a:cubicBezTo>
                    <a:pt x="91" y="34"/>
                    <a:pt x="96" y="32"/>
                    <a:pt x="101" y="29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6" y="32"/>
                    <a:pt x="94" y="33"/>
                    <a:pt x="92" y="34"/>
                  </a:cubicBezTo>
                  <a:cubicBezTo>
                    <a:pt x="88" y="37"/>
                    <a:pt x="84" y="40"/>
                    <a:pt x="80" y="44"/>
                  </a:cubicBezTo>
                  <a:close/>
                  <a:moveTo>
                    <a:pt x="81" y="56"/>
                  </a:moveTo>
                  <a:cubicBezTo>
                    <a:pt x="81" y="56"/>
                    <a:pt x="81" y="56"/>
                    <a:pt x="81" y="56"/>
                  </a:cubicBezTo>
                  <a:cubicBezTo>
                    <a:pt x="84" y="52"/>
                    <a:pt x="87" y="49"/>
                    <a:pt x="91" y="47"/>
                  </a:cubicBezTo>
                  <a:cubicBezTo>
                    <a:pt x="94" y="44"/>
                    <a:pt x="96" y="42"/>
                    <a:pt x="99" y="39"/>
                  </a:cubicBezTo>
                  <a:cubicBezTo>
                    <a:pt x="100" y="38"/>
                    <a:pt x="100" y="38"/>
                    <a:pt x="101" y="37"/>
                  </a:cubicBezTo>
                  <a:cubicBezTo>
                    <a:pt x="94" y="44"/>
                    <a:pt x="87" y="50"/>
                    <a:pt x="81" y="56"/>
                  </a:cubicBezTo>
                  <a:close/>
                  <a:moveTo>
                    <a:pt x="110" y="28"/>
                  </a:moveTo>
                  <a:cubicBezTo>
                    <a:pt x="109" y="29"/>
                    <a:pt x="108" y="30"/>
                    <a:pt x="108" y="31"/>
                  </a:cubicBezTo>
                  <a:cubicBezTo>
                    <a:pt x="108" y="31"/>
                    <a:pt x="107" y="31"/>
                    <a:pt x="107" y="31"/>
                  </a:cubicBezTo>
                  <a:cubicBezTo>
                    <a:pt x="105" y="33"/>
                    <a:pt x="102" y="35"/>
                    <a:pt x="100" y="38"/>
                  </a:cubicBezTo>
                  <a:cubicBezTo>
                    <a:pt x="97" y="40"/>
                    <a:pt x="94" y="42"/>
                    <a:pt x="91" y="44"/>
                  </a:cubicBezTo>
                  <a:cubicBezTo>
                    <a:pt x="88" y="46"/>
                    <a:pt x="85" y="48"/>
                    <a:pt x="82" y="50"/>
                  </a:cubicBezTo>
                  <a:cubicBezTo>
                    <a:pt x="83" y="49"/>
                    <a:pt x="84" y="48"/>
                    <a:pt x="85" y="47"/>
                  </a:cubicBezTo>
                  <a:cubicBezTo>
                    <a:pt x="87" y="46"/>
                    <a:pt x="88" y="45"/>
                    <a:pt x="90" y="44"/>
                  </a:cubicBezTo>
                  <a:cubicBezTo>
                    <a:pt x="93" y="42"/>
                    <a:pt x="95" y="40"/>
                    <a:pt x="97" y="38"/>
                  </a:cubicBezTo>
                  <a:cubicBezTo>
                    <a:pt x="100" y="35"/>
                    <a:pt x="103" y="33"/>
                    <a:pt x="106" y="31"/>
                  </a:cubicBezTo>
                  <a:cubicBezTo>
                    <a:pt x="107" y="31"/>
                    <a:pt x="108" y="30"/>
                    <a:pt x="108" y="30"/>
                  </a:cubicBezTo>
                  <a:cubicBezTo>
                    <a:pt x="108" y="30"/>
                    <a:pt x="108" y="29"/>
                    <a:pt x="109" y="29"/>
                  </a:cubicBezTo>
                  <a:cubicBezTo>
                    <a:pt x="109" y="29"/>
                    <a:pt x="109" y="28"/>
                    <a:pt x="109" y="28"/>
                  </a:cubicBezTo>
                  <a:cubicBezTo>
                    <a:pt x="104" y="31"/>
                    <a:pt x="100" y="33"/>
                    <a:pt x="95" y="36"/>
                  </a:cubicBezTo>
                  <a:cubicBezTo>
                    <a:pt x="91" y="40"/>
                    <a:pt x="88" y="43"/>
                    <a:pt x="83" y="46"/>
                  </a:cubicBezTo>
                  <a:cubicBezTo>
                    <a:pt x="81" y="46"/>
                    <a:pt x="81" y="46"/>
                    <a:pt x="82" y="46"/>
                  </a:cubicBezTo>
                  <a:cubicBezTo>
                    <a:pt x="83" y="45"/>
                    <a:pt x="85" y="43"/>
                    <a:pt x="87" y="42"/>
                  </a:cubicBezTo>
                  <a:cubicBezTo>
                    <a:pt x="89" y="40"/>
                    <a:pt x="91" y="38"/>
                    <a:pt x="94" y="37"/>
                  </a:cubicBezTo>
                  <a:cubicBezTo>
                    <a:pt x="97" y="34"/>
                    <a:pt x="101" y="32"/>
                    <a:pt x="105" y="29"/>
                  </a:cubicBezTo>
                  <a:cubicBezTo>
                    <a:pt x="106" y="29"/>
                    <a:pt x="106" y="29"/>
                    <a:pt x="106" y="28"/>
                  </a:cubicBezTo>
                  <a:cubicBezTo>
                    <a:pt x="107" y="28"/>
                    <a:pt x="107" y="28"/>
                    <a:pt x="108" y="28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3" y="29"/>
                    <a:pt x="99" y="31"/>
                    <a:pt x="95" y="34"/>
                  </a:cubicBezTo>
                  <a:cubicBezTo>
                    <a:pt x="90" y="37"/>
                    <a:pt x="87" y="40"/>
                    <a:pt x="82" y="43"/>
                  </a:cubicBezTo>
                  <a:cubicBezTo>
                    <a:pt x="81" y="43"/>
                    <a:pt x="81" y="44"/>
                    <a:pt x="80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2" y="43"/>
                    <a:pt x="84" y="41"/>
                    <a:pt x="85" y="40"/>
                  </a:cubicBezTo>
                  <a:cubicBezTo>
                    <a:pt x="87" y="38"/>
                    <a:pt x="90" y="37"/>
                    <a:pt x="92" y="35"/>
                  </a:cubicBezTo>
                  <a:cubicBezTo>
                    <a:pt x="96" y="32"/>
                    <a:pt x="101" y="30"/>
                    <a:pt x="105" y="27"/>
                  </a:cubicBezTo>
                  <a:cubicBezTo>
                    <a:pt x="106" y="27"/>
                    <a:pt x="106" y="26"/>
                    <a:pt x="105" y="26"/>
                  </a:cubicBezTo>
                  <a:cubicBezTo>
                    <a:pt x="97" y="30"/>
                    <a:pt x="90" y="34"/>
                    <a:pt x="83" y="39"/>
                  </a:cubicBezTo>
                  <a:cubicBezTo>
                    <a:pt x="82" y="40"/>
                    <a:pt x="80" y="41"/>
                    <a:pt x="78" y="42"/>
                  </a:cubicBezTo>
                  <a:cubicBezTo>
                    <a:pt x="73" y="45"/>
                    <a:pt x="77" y="42"/>
                    <a:pt x="79" y="41"/>
                  </a:cubicBezTo>
                  <a:cubicBezTo>
                    <a:pt x="82" y="38"/>
                    <a:pt x="85" y="36"/>
                    <a:pt x="88" y="34"/>
                  </a:cubicBezTo>
                  <a:cubicBezTo>
                    <a:pt x="94" y="31"/>
                    <a:pt x="100" y="28"/>
                    <a:pt x="105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7" y="25"/>
                    <a:pt x="109" y="27"/>
                    <a:pt x="110" y="28"/>
                  </a:cubicBezTo>
                  <a:close/>
                  <a:moveTo>
                    <a:pt x="90" y="38"/>
                  </a:moveTo>
                  <a:cubicBezTo>
                    <a:pt x="93" y="36"/>
                    <a:pt x="95" y="35"/>
                    <a:pt x="97" y="34"/>
                  </a:cubicBezTo>
                  <a:cubicBezTo>
                    <a:pt x="96" y="34"/>
                    <a:pt x="94" y="35"/>
                    <a:pt x="93" y="36"/>
                  </a:cubicBezTo>
                  <a:cubicBezTo>
                    <a:pt x="92" y="37"/>
                    <a:pt x="91" y="37"/>
                    <a:pt x="90" y="38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Freeform 259"/>
            <p:cNvSpPr>
              <a:spLocks noEditPoints="1"/>
            </p:cNvSpPr>
            <p:nvPr/>
          </p:nvSpPr>
          <p:spPr bwMode="auto">
            <a:xfrm>
              <a:off x="1697283" y="5057209"/>
              <a:ext cx="593725" cy="317500"/>
            </a:xfrm>
            <a:custGeom>
              <a:avLst/>
              <a:gdLst>
                <a:gd name="T0" fmla="*/ 94 w 140"/>
                <a:gd name="T1" fmla="*/ 0 h 75"/>
                <a:gd name="T2" fmla="*/ 9 w 140"/>
                <a:gd name="T3" fmla="*/ 62 h 75"/>
                <a:gd name="T4" fmla="*/ 103 w 140"/>
                <a:gd name="T5" fmla="*/ 44 h 75"/>
                <a:gd name="T6" fmla="*/ 102 w 140"/>
                <a:gd name="T7" fmla="*/ 39 h 75"/>
                <a:gd name="T8" fmla="*/ 111 w 140"/>
                <a:gd name="T9" fmla="*/ 30 h 75"/>
                <a:gd name="T10" fmla="*/ 8 w 140"/>
                <a:gd name="T11" fmla="*/ 29 h 75"/>
                <a:gd name="T12" fmla="*/ 19 w 140"/>
                <a:gd name="T13" fmla="*/ 28 h 75"/>
                <a:gd name="T14" fmla="*/ 16 w 140"/>
                <a:gd name="T15" fmla="*/ 41 h 75"/>
                <a:gd name="T16" fmla="*/ 17 w 140"/>
                <a:gd name="T17" fmla="*/ 44 h 75"/>
                <a:gd name="T18" fmla="*/ 30 w 140"/>
                <a:gd name="T19" fmla="*/ 40 h 75"/>
                <a:gd name="T20" fmla="*/ 19 w 140"/>
                <a:gd name="T21" fmla="*/ 52 h 75"/>
                <a:gd name="T22" fmla="*/ 61 w 140"/>
                <a:gd name="T23" fmla="*/ 33 h 75"/>
                <a:gd name="T24" fmla="*/ 74 w 140"/>
                <a:gd name="T25" fmla="*/ 24 h 75"/>
                <a:gd name="T26" fmla="*/ 46 w 140"/>
                <a:gd name="T27" fmla="*/ 44 h 75"/>
                <a:gd name="T28" fmla="*/ 112 w 140"/>
                <a:gd name="T29" fmla="*/ 18 h 75"/>
                <a:gd name="T30" fmla="*/ 98 w 140"/>
                <a:gd name="T31" fmla="*/ 17 h 75"/>
                <a:gd name="T32" fmla="*/ 98 w 140"/>
                <a:gd name="T33" fmla="*/ 8 h 75"/>
                <a:gd name="T34" fmla="*/ 62 w 140"/>
                <a:gd name="T35" fmla="*/ 41 h 75"/>
                <a:gd name="T36" fmla="*/ 94 w 140"/>
                <a:gd name="T37" fmla="*/ 22 h 75"/>
                <a:gd name="T38" fmla="*/ 99 w 140"/>
                <a:gd name="T39" fmla="*/ 24 h 75"/>
                <a:gd name="T40" fmla="*/ 101 w 140"/>
                <a:gd name="T41" fmla="*/ 25 h 75"/>
                <a:gd name="T42" fmla="*/ 99 w 140"/>
                <a:gd name="T43" fmla="*/ 22 h 75"/>
                <a:gd name="T44" fmla="*/ 96 w 140"/>
                <a:gd name="T45" fmla="*/ 18 h 75"/>
                <a:gd name="T46" fmla="*/ 95 w 140"/>
                <a:gd name="T47" fmla="*/ 5 h 75"/>
                <a:gd name="T48" fmla="*/ 14 w 140"/>
                <a:gd name="T49" fmla="*/ 54 h 75"/>
                <a:gd name="T50" fmla="*/ 14 w 140"/>
                <a:gd name="T51" fmla="*/ 47 h 75"/>
                <a:gd name="T52" fmla="*/ 13 w 140"/>
                <a:gd name="T53" fmla="*/ 56 h 75"/>
                <a:gd name="T54" fmla="*/ 44 w 140"/>
                <a:gd name="T55" fmla="*/ 33 h 75"/>
                <a:gd name="T56" fmla="*/ 13 w 140"/>
                <a:gd name="T57" fmla="*/ 45 h 75"/>
                <a:gd name="T58" fmla="*/ 12 w 140"/>
                <a:gd name="T59" fmla="*/ 40 h 75"/>
                <a:gd name="T60" fmla="*/ 19 w 140"/>
                <a:gd name="T61" fmla="*/ 35 h 75"/>
                <a:gd name="T62" fmla="*/ 10 w 140"/>
                <a:gd name="T63" fmla="*/ 32 h 75"/>
                <a:gd name="T64" fmla="*/ 23 w 140"/>
                <a:gd name="T65" fmla="*/ 60 h 75"/>
                <a:gd name="T66" fmla="*/ 83 w 140"/>
                <a:gd name="T67" fmla="*/ 26 h 75"/>
                <a:gd name="T68" fmla="*/ 97 w 140"/>
                <a:gd name="T69" fmla="*/ 23 h 75"/>
                <a:gd name="T70" fmla="*/ 61 w 140"/>
                <a:gd name="T71" fmla="*/ 50 h 75"/>
                <a:gd name="T72" fmla="*/ 63 w 140"/>
                <a:gd name="T73" fmla="*/ 55 h 75"/>
                <a:gd name="T74" fmla="*/ 118 w 140"/>
                <a:gd name="T75" fmla="*/ 22 h 75"/>
                <a:gd name="T76" fmla="*/ 54 w 140"/>
                <a:gd name="T77" fmla="*/ 57 h 75"/>
                <a:gd name="T78" fmla="*/ 83 w 140"/>
                <a:gd name="T79" fmla="*/ 52 h 75"/>
                <a:gd name="T80" fmla="*/ 105 w 140"/>
                <a:gd name="T81" fmla="*/ 35 h 75"/>
                <a:gd name="T82" fmla="*/ 93 w 140"/>
                <a:gd name="T83" fmla="*/ 48 h 75"/>
                <a:gd name="T84" fmla="*/ 123 w 140"/>
                <a:gd name="T85" fmla="*/ 29 h 75"/>
                <a:gd name="T86" fmla="*/ 55 w 140"/>
                <a:gd name="T87" fmla="*/ 57 h 75"/>
                <a:gd name="T88" fmla="*/ 99 w 140"/>
                <a:gd name="T89" fmla="*/ 39 h 75"/>
                <a:gd name="T90" fmla="*/ 99 w 140"/>
                <a:gd name="T91" fmla="*/ 63 h 75"/>
                <a:gd name="T92" fmla="*/ 123 w 140"/>
                <a:gd name="T93" fmla="*/ 42 h 75"/>
                <a:gd name="T94" fmla="*/ 99 w 140"/>
                <a:gd name="T95" fmla="*/ 57 h 75"/>
                <a:gd name="T96" fmla="*/ 124 w 140"/>
                <a:gd name="T97" fmla="*/ 36 h 75"/>
                <a:gd name="T98" fmla="*/ 122 w 140"/>
                <a:gd name="T99" fmla="*/ 48 h 75"/>
                <a:gd name="T100" fmla="*/ 112 w 140"/>
                <a:gd name="T101" fmla="*/ 54 h 75"/>
                <a:gd name="T102" fmla="*/ 134 w 140"/>
                <a:gd name="T103" fmla="*/ 36 h 75"/>
                <a:gd name="T104" fmla="*/ 130 w 140"/>
                <a:gd name="T105" fmla="*/ 36 h 75"/>
                <a:gd name="T106" fmla="*/ 99 w 140"/>
                <a:gd name="T107" fmla="*/ 54 h 75"/>
                <a:gd name="T108" fmla="*/ 97 w 140"/>
                <a:gd name="T109" fmla="*/ 51 h 75"/>
                <a:gd name="T110" fmla="*/ 115 w 140"/>
                <a:gd name="T111" fmla="*/ 4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75">
                  <a:moveTo>
                    <a:pt x="99" y="74"/>
                  </a:moveTo>
                  <a:cubicBezTo>
                    <a:pt x="99" y="74"/>
                    <a:pt x="100" y="74"/>
                    <a:pt x="101" y="74"/>
                  </a:cubicBezTo>
                  <a:cubicBezTo>
                    <a:pt x="113" y="61"/>
                    <a:pt x="127" y="49"/>
                    <a:pt x="139" y="36"/>
                  </a:cubicBezTo>
                  <a:cubicBezTo>
                    <a:pt x="140" y="36"/>
                    <a:pt x="140" y="35"/>
                    <a:pt x="140" y="34"/>
                  </a:cubicBezTo>
                  <a:cubicBezTo>
                    <a:pt x="140" y="34"/>
                    <a:pt x="140" y="34"/>
                    <a:pt x="139" y="34"/>
                  </a:cubicBezTo>
                  <a:cubicBezTo>
                    <a:pt x="132" y="27"/>
                    <a:pt x="123" y="21"/>
                    <a:pt x="115" y="15"/>
                  </a:cubicBezTo>
                  <a:cubicBezTo>
                    <a:pt x="108" y="10"/>
                    <a:pt x="101" y="5"/>
                    <a:pt x="94" y="0"/>
                  </a:cubicBezTo>
                  <a:cubicBezTo>
                    <a:pt x="93" y="0"/>
                    <a:pt x="93" y="0"/>
                    <a:pt x="92" y="0"/>
                  </a:cubicBezTo>
                  <a:cubicBezTo>
                    <a:pt x="91" y="0"/>
                    <a:pt x="90" y="1"/>
                    <a:pt x="90" y="2"/>
                  </a:cubicBezTo>
                  <a:cubicBezTo>
                    <a:pt x="92" y="8"/>
                    <a:pt x="91" y="14"/>
                    <a:pt x="91" y="20"/>
                  </a:cubicBezTo>
                  <a:cubicBezTo>
                    <a:pt x="61" y="21"/>
                    <a:pt x="32" y="26"/>
                    <a:pt x="3" y="22"/>
                  </a:cubicBezTo>
                  <a:cubicBezTo>
                    <a:pt x="1" y="22"/>
                    <a:pt x="0" y="23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10" y="35"/>
                    <a:pt x="12" y="50"/>
                    <a:pt x="9" y="62"/>
                  </a:cubicBezTo>
                  <a:cubicBezTo>
                    <a:pt x="9" y="62"/>
                    <a:pt x="9" y="63"/>
                    <a:pt x="9" y="63"/>
                  </a:cubicBezTo>
                  <a:cubicBezTo>
                    <a:pt x="10" y="64"/>
                    <a:pt x="10" y="64"/>
                    <a:pt x="11" y="64"/>
                  </a:cubicBezTo>
                  <a:cubicBezTo>
                    <a:pt x="39" y="63"/>
                    <a:pt x="67" y="58"/>
                    <a:pt x="96" y="57"/>
                  </a:cubicBezTo>
                  <a:cubicBezTo>
                    <a:pt x="96" y="62"/>
                    <a:pt x="96" y="67"/>
                    <a:pt x="96" y="73"/>
                  </a:cubicBezTo>
                  <a:cubicBezTo>
                    <a:pt x="96" y="74"/>
                    <a:pt x="98" y="75"/>
                    <a:pt x="99" y="74"/>
                  </a:cubicBezTo>
                  <a:close/>
                  <a:moveTo>
                    <a:pt x="88" y="54"/>
                  </a:moveTo>
                  <a:cubicBezTo>
                    <a:pt x="93" y="52"/>
                    <a:pt x="98" y="47"/>
                    <a:pt x="103" y="44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99" y="47"/>
                    <a:pt x="96" y="50"/>
                    <a:pt x="92" y="54"/>
                  </a:cubicBezTo>
                  <a:cubicBezTo>
                    <a:pt x="91" y="54"/>
                    <a:pt x="89" y="54"/>
                    <a:pt x="88" y="54"/>
                  </a:cubicBezTo>
                  <a:close/>
                  <a:moveTo>
                    <a:pt x="74" y="55"/>
                  </a:moveTo>
                  <a:cubicBezTo>
                    <a:pt x="81" y="52"/>
                    <a:pt x="86" y="48"/>
                    <a:pt x="93" y="44"/>
                  </a:cubicBezTo>
                  <a:cubicBezTo>
                    <a:pt x="99" y="39"/>
                    <a:pt x="106" y="36"/>
                    <a:pt x="113" y="32"/>
                  </a:cubicBezTo>
                  <a:cubicBezTo>
                    <a:pt x="109" y="34"/>
                    <a:pt x="105" y="37"/>
                    <a:pt x="102" y="39"/>
                  </a:cubicBezTo>
                  <a:cubicBezTo>
                    <a:pt x="94" y="44"/>
                    <a:pt x="86" y="49"/>
                    <a:pt x="78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7" y="55"/>
                    <a:pt x="75" y="55"/>
                    <a:pt x="74" y="55"/>
                  </a:cubicBezTo>
                  <a:close/>
                  <a:moveTo>
                    <a:pt x="62" y="56"/>
                  </a:moveTo>
                  <a:cubicBezTo>
                    <a:pt x="81" y="48"/>
                    <a:pt x="97" y="37"/>
                    <a:pt x="114" y="27"/>
                  </a:cubicBezTo>
                  <a:cubicBezTo>
                    <a:pt x="116" y="26"/>
                    <a:pt x="122" y="22"/>
                    <a:pt x="118" y="25"/>
                  </a:cubicBezTo>
                  <a:cubicBezTo>
                    <a:pt x="116" y="27"/>
                    <a:pt x="113" y="29"/>
                    <a:pt x="111" y="30"/>
                  </a:cubicBezTo>
                  <a:cubicBezTo>
                    <a:pt x="106" y="34"/>
                    <a:pt x="101" y="36"/>
                    <a:pt x="97" y="39"/>
                  </a:cubicBezTo>
                  <a:cubicBezTo>
                    <a:pt x="88" y="44"/>
                    <a:pt x="80" y="51"/>
                    <a:pt x="72" y="55"/>
                  </a:cubicBezTo>
                  <a:cubicBezTo>
                    <a:pt x="68" y="55"/>
                    <a:pt x="65" y="56"/>
                    <a:pt x="62" y="56"/>
                  </a:cubicBezTo>
                  <a:close/>
                  <a:moveTo>
                    <a:pt x="6" y="26"/>
                  </a:moveTo>
                  <a:cubicBezTo>
                    <a:pt x="8" y="26"/>
                    <a:pt x="9" y="26"/>
                    <a:pt x="11" y="27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9" y="28"/>
                    <a:pt x="13" y="26"/>
                    <a:pt x="11" y="28"/>
                  </a:cubicBezTo>
                  <a:cubicBezTo>
                    <a:pt x="11" y="29"/>
                    <a:pt x="10" y="30"/>
                    <a:pt x="9" y="30"/>
                  </a:cubicBezTo>
                  <a:cubicBezTo>
                    <a:pt x="8" y="29"/>
                    <a:pt x="7" y="28"/>
                    <a:pt x="6" y="26"/>
                  </a:cubicBezTo>
                  <a:close/>
                  <a:moveTo>
                    <a:pt x="26" y="27"/>
                  </a:moveTo>
                  <a:cubicBezTo>
                    <a:pt x="23" y="29"/>
                    <a:pt x="21" y="31"/>
                    <a:pt x="18" y="33"/>
                  </a:cubicBezTo>
                  <a:cubicBezTo>
                    <a:pt x="17" y="33"/>
                    <a:pt x="11" y="36"/>
                    <a:pt x="12" y="35"/>
                  </a:cubicBezTo>
                  <a:cubicBezTo>
                    <a:pt x="15" y="33"/>
                    <a:pt x="17" y="31"/>
                    <a:pt x="19" y="28"/>
                  </a:cubicBezTo>
                  <a:cubicBezTo>
                    <a:pt x="20" y="28"/>
                    <a:pt x="19" y="27"/>
                    <a:pt x="19" y="27"/>
                  </a:cubicBezTo>
                  <a:cubicBezTo>
                    <a:pt x="16" y="28"/>
                    <a:pt x="13" y="29"/>
                    <a:pt x="10" y="31"/>
                  </a:cubicBezTo>
                  <a:cubicBezTo>
                    <a:pt x="9" y="31"/>
                    <a:pt x="12" y="29"/>
                    <a:pt x="12" y="29"/>
                  </a:cubicBezTo>
                  <a:cubicBezTo>
                    <a:pt x="13" y="28"/>
                    <a:pt x="13" y="28"/>
                    <a:pt x="14" y="27"/>
                  </a:cubicBezTo>
                  <a:cubicBezTo>
                    <a:pt x="18" y="27"/>
                    <a:pt x="22" y="27"/>
                    <a:pt x="26" y="27"/>
                  </a:cubicBezTo>
                  <a:close/>
                  <a:moveTo>
                    <a:pt x="39" y="27"/>
                  </a:moveTo>
                  <a:cubicBezTo>
                    <a:pt x="31" y="31"/>
                    <a:pt x="25" y="38"/>
                    <a:pt x="16" y="41"/>
                  </a:cubicBezTo>
                  <a:cubicBezTo>
                    <a:pt x="12" y="43"/>
                    <a:pt x="16" y="40"/>
                    <a:pt x="18" y="39"/>
                  </a:cubicBezTo>
                  <a:cubicBezTo>
                    <a:pt x="21" y="38"/>
                    <a:pt x="23" y="36"/>
                    <a:pt x="26" y="35"/>
                  </a:cubicBezTo>
                  <a:cubicBezTo>
                    <a:pt x="30" y="33"/>
                    <a:pt x="34" y="30"/>
                    <a:pt x="37" y="27"/>
                  </a:cubicBezTo>
                  <a:cubicBezTo>
                    <a:pt x="37" y="27"/>
                    <a:pt x="38" y="27"/>
                    <a:pt x="39" y="27"/>
                  </a:cubicBezTo>
                  <a:close/>
                  <a:moveTo>
                    <a:pt x="48" y="26"/>
                  </a:moveTo>
                  <a:cubicBezTo>
                    <a:pt x="37" y="31"/>
                    <a:pt x="28" y="39"/>
                    <a:pt x="17" y="44"/>
                  </a:cubicBezTo>
                  <a:cubicBezTo>
                    <a:pt x="12" y="46"/>
                    <a:pt x="14" y="46"/>
                    <a:pt x="17" y="44"/>
                  </a:cubicBezTo>
                  <a:cubicBezTo>
                    <a:pt x="21" y="42"/>
                    <a:pt x="24" y="40"/>
                    <a:pt x="28" y="38"/>
                  </a:cubicBezTo>
                  <a:cubicBezTo>
                    <a:pt x="33" y="34"/>
                    <a:pt x="38" y="31"/>
                    <a:pt x="43" y="27"/>
                  </a:cubicBezTo>
                  <a:cubicBezTo>
                    <a:pt x="45" y="26"/>
                    <a:pt x="47" y="26"/>
                    <a:pt x="48" y="26"/>
                  </a:cubicBezTo>
                  <a:close/>
                  <a:moveTo>
                    <a:pt x="55" y="26"/>
                  </a:moveTo>
                  <a:cubicBezTo>
                    <a:pt x="42" y="33"/>
                    <a:pt x="31" y="43"/>
                    <a:pt x="17" y="49"/>
                  </a:cubicBezTo>
                  <a:cubicBezTo>
                    <a:pt x="10" y="52"/>
                    <a:pt x="16" y="49"/>
                    <a:pt x="19" y="47"/>
                  </a:cubicBezTo>
                  <a:cubicBezTo>
                    <a:pt x="22" y="44"/>
                    <a:pt x="26" y="42"/>
                    <a:pt x="30" y="40"/>
                  </a:cubicBezTo>
                  <a:cubicBezTo>
                    <a:pt x="37" y="36"/>
                    <a:pt x="44" y="30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3" y="26"/>
                    <a:pt x="54" y="26"/>
                    <a:pt x="55" y="26"/>
                  </a:cubicBezTo>
                  <a:close/>
                  <a:moveTo>
                    <a:pt x="64" y="25"/>
                  </a:moveTo>
                  <a:cubicBezTo>
                    <a:pt x="57" y="29"/>
                    <a:pt x="51" y="33"/>
                    <a:pt x="44" y="37"/>
                  </a:cubicBezTo>
                  <a:cubicBezTo>
                    <a:pt x="40" y="40"/>
                    <a:pt x="36" y="42"/>
                    <a:pt x="32" y="44"/>
                  </a:cubicBezTo>
                  <a:cubicBezTo>
                    <a:pt x="27" y="47"/>
                    <a:pt x="23" y="49"/>
                    <a:pt x="19" y="52"/>
                  </a:cubicBezTo>
                  <a:cubicBezTo>
                    <a:pt x="17" y="53"/>
                    <a:pt x="15" y="54"/>
                    <a:pt x="14" y="55"/>
                  </a:cubicBezTo>
                  <a:cubicBezTo>
                    <a:pt x="16" y="53"/>
                    <a:pt x="19" y="51"/>
                    <a:pt x="21" y="49"/>
                  </a:cubicBezTo>
                  <a:cubicBezTo>
                    <a:pt x="25" y="46"/>
                    <a:pt x="29" y="43"/>
                    <a:pt x="34" y="41"/>
                  </a:cubicBezTo>
                  <a:cubicBezTo>
                    <a:pt x="42" y="36"/>
                    <a:pt x="50" y="31"/>
                    <a:pt x="58" y="26"/>
                  </a:cubicBezTo>
                  <a:cubicBezTo>
                    <a:pt x="60" y="26"/>
                    <a:pt x="62" y="25"/>
                    <a:pt x="64" y="25"/>
                  </a:cubicBezTo>
                  <a:close/>
                  <a:moveTo>
                    <a:pt x="74" y="24"/>
                  </a:moveTo>
                  <a:cubicBezTo>
                    <a:pt x="70" y="27"/>
                    <a:pt x="65" y="30"/>
                    <a:pt x="61" y="33"/>
                  </a:cubicBezTo>
                  <a:cubicBezTo>
                    <a:pt x="57" y="35"/>
                    <a:pt x="54" y="37"/>
                    <a:pt x="50" y="39"/>
                  </a:cubicBezTo>
                  <a:cubicBezTo>
                    <a:pt x="40" y="44"/>
                    <a:pt x="30" y="51"/>
                    <a:pt x="21" y="56"/>
                  </a:cubicBezTo>
                  <a:cubicBezTo>
                    <a:pt x="19" y="57"/>
                    <a:pt x="18" y="58"/>
                    <a:pt x="17" y="58"/>
                  </a:cubicBezTo>
                  <a:cubicBezTo>
                    <a:pt x="19" y="57"/>
                    <a:pt x="20" y="56"/>
                    <a:pt x="22" y="55"/>
                  </a:cubicBezTo>
                  <a:cubicBezTo>
                    <a:pt x="27" y="52"/>
                    <a:pt x="32" y="48"/>
                    <a:pt x="37" y="44"/>
                  </a:cubicBezTo>
                  <a:cubicBezTo>
                    <a:pt x="47" y="37"/>
                    <a:pt x="57" y="30"/>
                    <a:pt x="67" y="25"/>
                  </a:cubicBezTo>
                  <a:cubicBezTo>
                    <a:pt x="70" y="25"/>
                    <a:pt x="72" y="25"/>
                    <a:pt x="74" y="24"/>
                  </a:cubicBezTo>
                  <a:close/>
                  <a:moveTo>
                    <a:pt x="87" y="24"/>
                  </a:moveTo>
                  <a:cubicBezTo>
                    <a:pt x="79" y="27"/>
                    <a:pt x="73" y="32"/>
                    <a:pt x="65" y="36"/>
                  </a:cubicBezTo>
                  <a:cubicBezTo>
                    <a:pt x="61" y="39"/>
                    <a:pt x="56" y="41"/>
                    <a:pt x="51" y="44"/>
                  </a:cubicBezTo>
                  <a:cubicBezTo>
                    <a:pt x="45" y="47"/>
                    <a:pt x="40" y="51"/>
                    <a:pt x="34" y="54"/>
                  </a:cubicBezTo>
                  <a:cubicBezTo>
                    <a:pt x="31" y="55"/>
                    <a:pt x="28" y="57"/>
                    <a:pt x="25" y="58"/>
                  </a:cubicBezTo>
                  <a:cubicBezTo>
                    <a:pt x="26" y="58"/>
                    <a:pt x="29" y="56"/>
                    <a:pt x="31" y="55"/>
                  </a:cubicBezTo>
                  <a:cubicBezTo>
                    <a:pt x="36" y="52"/>
                    <a:pt x="41" y="48"/>
                    <a:pt x="46" y="44"/>
                  </a:cubicBezTo>
                  <a:cubicBezTo>
                    <a:pt x="51" y="42"/>
                    <a:pt x="55" y="39"/>
                    <a:pt x="59" y="36"/>
                  </a:cubicBezTo>
                  <a:cubicBezTo>
                    <a:pt x="59" y="35"/>
                    <a:pt x="60" y="35"/>
                    <a:pt x="60" y="35"/>
                  </a:cubicBezTo>
                  <a:cubicBezTo>
                    <a:pt x="66" y="31"/>
                    <a:pt x="71" y="28"/>
                    <a:pt x="77" y="24"/>
                  </a:cubicBezTo>
                  <a:cubicBezTo>
                    <a:pt x="80" y="24"/>
                    <a:pt x="83" y="24"/>
                    <a:pt x="87" y="24"/>
                  </a:cubicBezTo>
                  <a:close/>
                  <a:moveTo>
                    <a:pt x="114" y="19"/>
                  </a:moveTo>
                  <a:cubicBezTo>
                    <a:pt x="113" y="19"/>
                    <a:pt x="111" y="19"/>
                    <a:pt x="110" y="19"/>
                  </a:cubicBezTo>
                  <a:cubicBezTo>
                    <a:pt x="110" y="19"/>
                    <a:pt x="111" y="18"/>
                    <a:pt x="112" y="18"/>
                  </a:cubicBezTo>
                  <a:cubicBezTo>
                    <a:pt x="112" y="18"/>
                    <a:pt x="112" y="17"/>
                    <a:pt x="111" y="17"/>
                  </a:cubicBezTo>
                  <a:cubicBezTo>
                    <a:pt x="108" y="17"/>
                    <a:pt x="105" y="18"/>
                    <a:pt x="101" y="20"/>
                  </a:cubicBezTo>
                  <a:cubicBezTo>
                    <a:pt x="100" y="20"/>
                    <a:pt x="94" y="23"/>
                    <a:pt x="97" y="21"/>
                  </a:cubicBezTo>
                  <a:cubicBezTo>
                    <a:pt x="99" y="19"/>
                    <a:pt x="102" y="18"/>
                    <a:pt x="104" y="17"/>
                  </a:cubicBezTo>
                  <a:cubicBezTo>
                    <a:pt x="105" y="17"/>
                    <a:pt x="105" y="16"/>
                    <a:pt x="104" y="16"/>
                  </a:cubicBezTo>
                  <a:cubicBezTo>
                    <a:pt x="101" y="16"/>
                    <a:pt x="99" y="18"/>
                    <a:pt x="97" y="19"/>
                  </a:cubicBezTo>
                  <a:cubicBezTo>
                    <a:pt x="93" y="22"/>
                    <a:pt x="98" y="17"/>
                    <a:pt x="98" y="17"/>
                  </a:cubicBezTo>
                  <a:cubicBezTo>
                    <a:pt x="99" y="16"/>
                    <a:pt x="101" y="15"/>
                    <a:pt x="102" y="15"/>
                  </a:cubicBezTo>
                  <a:cubicBezTo>
                    <a:pt x="103" y="14"/>
                    <a:pt x="103" y="14"/>
                    <a:pt x="102" y="14"/>
                  </a:cubicBezTo>
                  <a:cubicBezTo>
                    <a:pt x="100" y="15"/>
                    <a:pt x="96" y="16"/>
                    <a:pt x="95" y="17"/>
                  </a:cubicBezTo>
                  <a:cubicBezTo>
                    <a:pt x="96" y="15"/>
                    <a:pt x="98" y="14"/>
                    <a:pt x="99" y="12"/>
                  </a:cubicBezTo>
                  <a:cubicBezTo>
                    <a:pt x="100" y="12"/>
                    <a:pt x="99" y="11"/>
                    <a:pt x="99" y="11"/>
                  </a:cubicBezTo>
                  <a:cubicBezTo>
                    <a:pt x="95" y="15"/>
                    <a:pt x="97" y="10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5" y="9"/>
                    <a:pt x="95" y="8"/>
                    <a:pt x="96" y="6"/>
                  </a:cubicBezTo>
                  <a:cubicBezTo>
                    <a:pt x="102" y="10"/>
                    <a:pt x="108" y="14"/>
                    <a:pt x="114" y="19"/>
                  </a:cubicBezTo>
                  <a:close/>
                  <a:moveTo>
                    <a:pt x="99" y="22"/>
                  </a:moveTo>
                  <a:cubicBezTo>
                    <a:pt x="80" y="31"/>
                    <a:pt x="63" y="44"/>
                    <a:pt x="44" y="54"/>
                  </a:cubicBezTo>
                  <a:cubicBezTo>
                    <a:pt x="43" y="55"/>
                    <a:pt x="36" y="60"/>
                    <a:pt x="40" y="56"/>
                  </a:cubicBezTo>
                  <a:cubicBezTo>
                    <a:pt x="43" y="54"/>
                    <a:pt x="45" y="53"/>
                    <a:pt x="47" y="51"/>
                  </a:cubicBezTo>
                  <a:cubicBezTo>
                    <a:pt x="52" y="48"/>
                    <a:pt x="57" y="44"/>
                    <a:pt x="62" y="41"/>
                  </a:cubicBezTo>
                  <a:cubicBezTo>
                    <a:pt x="71" y="36"/>
                    <a:pt x="80" y="29"/>
                    <a:pt x="90" y="23"/>
                  </a:cubicBezTo>
                  <a:cubicBezTo>
                    <a:pt x="91" y="23"/>
                    <a:pt x="92" y="23"/>
                    <a:pt x="92" y="23"/>
                  </a:cubicBezTo>
                  <a:cubicBezTo>
                    <a:pt x="93" y="23"/>
                    <a:pt x="93" y="23"/>
                    <a:pt x="94" y="23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22"/>
                    <a:pt x="94" y="22"/>
                    <a:pt x="94" y="21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1"/>
                    <a:pt x="95" y="21"/>
                    <a:pt x="94" y="22"/>
                  </a:cubicBezTo>
                  <a:cubicBezTo>
                    <a:pt x="94" y="22"/>
                    <a:pt x="94" y="23"/>
                    <a:pt x="95" y="23"/>
                  </a:cubicBezTo>
                  <a:cubicBezTo>
                    <a:pt x="97" y="22"/>
                    <a:pt x="99" y="21"/>
                    <a:pt x="101" y="21"/>
                  </a:cubicBezTo>
                  <a:cubicBezTo>
                    <a:pt x="102" y="20"/>
                    <a:pt x="104" y="20"/>
                    <a:pt x="105" y="19"/>
                  </a:cubicBezTo>
                  <a:cubicBezTo>
                    <a:pt x="106" y="19"/>
                    <a:pt x="110" y="18"/>
                    <a:pt x="110" y="18"/>
                  </a:cubicBezTo>
                  <a:cubicBezTo>
                    <a:pt x="109" y="19"/>
                    <a:pt x="107" y="20"/>
                    <a:pt x="105" y="21"/>
                  </a:cubicBezTo>
                  <a:cubicBezTo>
                    <a:pt x="105" y="21"/>
                    <a:pt x="105" y="21"/>
                    <a:pt x="104" y="21"/>
                  </a:cubicBezTo>
                  <a:cubicBezTo>
                    <a:pt x="103" y="22"/>
                    <a:pt x="101" y="23"/>
                    <a:pt x="99" y="24"/>
                  </a:cubicBezTo>
                  <a:cubicBezTo>
                    <a:pt x="98" y="24"/>
                    <a:pt x="97" y="24"/>
                    <a:pt x="97" y="25"/>
                  </a:cubicBezTo>
                  <a:cubicBezTo>
                    <a:pt x="97" y="25"/>
                    <a:pt x="96" y="25"/>
                    <a:pt x="96" y="25"/>
                  </a:cubicBezTo>
                  <a:cubicBezTo>
                    <a:pt x="95" y="26"/>
                    <a:pt x="96" y="26"/>
                    <a:pt x="96" y="26"/>
                  </a:cubicBezTo>
                  <a:cubicBezTo>
                    <a:pt x="101" y="24"/>
                    <a:pt x="105" y="22"/>
                    <a:pt x="110" y="20"/>
                  </a:cubicBezTo>
                  <a:cubicBezTo>
                    <a:pt x="111" y="20"/>
                    <a:pt x="112" y="19"/>
                    <a:pt x="114" y="19"/>
                  </a:cubicBezTo>
                  <a:cubicBezTo>
                    <a:pt x="112" y="20"/>
                    <a:pt x="110" y="21"/>
                    <a:pt x="108" y="22"/>
                  </a:cubicBezTo>
                  <a:cubicBezTo>
                    <a:pt x="106" y="23"/>
                    <a:pt x="103" y="24"/>
                    <a:pt x="101" y="25"/>
                  </a:cubicBezTo>
                  <a:cubicBezTo>
                    <a:pt x="96" y="28"/>
                    <a:pt x="91" y="33"/>
                    <a:pt x="85" y="37"/>
                  </a:cubicBezTo>
                  <a:cubicBezTo>
                    <a:pt x="79" y="40"/>
                    <a:pt x="72" y="43"/>
                    <a:pt x="66" y="47"/>
                  </a:cubicBezTo>
                  <a:cubicBezTo>
                    <a:pt x="60" y="50"/>
                    <a:pt x="55" y="54"/>
                    <a:pt x="48" y="56"/>
                  </a:cubicBezTo>
                  <a:cubicBezTo>
                    <a:pt x="44" y="58"/>
                    <a:pt x="52" y="54"/>
                    <a:pt x="53" y="53"/>
                  </a:cubicBezTo>
                  <a:cubicBezTo>
                    <a:pt x="56" y="51"/>
                    <a:pt x="59" y="49"/>
                    <a:pt x="62" y="47"/>
                  </a:cubicBezTo>
                  <a:cubicBezTo>
                    <a:pt x="74" y="38"/>
                    <a:pt x="88" y="31"/>
                    <a:pt x="100" y="22"/>
                  </a:cubicBezTo>
                  <a:cubicBezTo>
                    <a:pt x="100" y="22"/>
                    <a:pt x="100" y="21"/>
                    <a:pt x="99" y="22"/>
                  </a:cubicBezTo>
                  <a:close/>
                  <a:moveTo>
                    <a:pt x="95" y="9"/>
                  </a:moveTo>
                  <a:cubicBezTo>
                    <a:pt x="95" y="9"/>
                    <a:pt x="95" y="9"/>
                    <a:pt x="95" y="9"/>
                  </a:cubicBezTo>
                  <a:cubicBezTo>
                    <a:pt x="96" y="9"/>
                    <a:pt x="96" y="9"/>
                    <a:pt x="97" y="9"/>
                  </a:cubicBezTo>
                  <a:cubicBezTo>
                    <a:pt x="96" y="10"/>
                    <a:pt x="95" y="11"/>
                    <a:pt x="94" y="12"/>
                  </a:cubicBezTo>
                  <a:cubicBezTo>
                    <a:pt x="95" y="11"/>
                    <a:pt x="95" y="10"/>
                    <a:pt x="95" y="9"/>
                  </a:cubicBezTo>
                  <a:close/>
                  <a:moveTo>
                    <a:pt x="94" y="18"/>
                  </a:moveTo>
                  <a:cubicBezTo>
                    <a:pt x="95" y="18"/>
                    <a:pt x="95" y="18"/>
                    <a:pt x="96" y="18"/>
                  </a:cubicBezTo>
                  <a:cubicBezTo>
                    <a:pt x="95" y="19"/>
                    <a:pt x="95" y="19"/>
                    <a:pt x="94" y="20"/>
                  </a:cubicBezTo>
                  <a:cubicBezTo>
                    <a:pt x="94" y="20"/>
                    <a:pt x="94" y="19"/>
                    <a:pt x="94" y="18"/>
                  </a:cubicBezTo>
                  <a:close/>
                  <a:moveTo>
                    <a:pt x="94" y="15"/>
                  </a:moveTo>
                  <a:cubicBezTo>
                    <a:pt x="96" y="15"/>
                    <a:pt x="97" y="14"/>
                    <a:pt x="98" y="13"/>
                  </a:cubicBezTo>
                  <a:cubicBezTo>
                    <a:pt x="97" y="14"/>
                    <a:pt x="95" y="15"/>
                    <a:pt x="94" y="17"/>
                  </a:cubicBezTo>
                  <a:cubicBezTo>
                    <a:pt x="94" y="16"/>
                    <a:pt x="94" y="16"/>
                    <a:pt x="94" y="15"/>
                  </a:cubicBezTo>
                  <a:close/>
                  <a:moveTo>
                    <a:pt x="95" y="5"/>
                  </a:moveTo>
                  <a:cubicBezTo>
                    <a:pt x="95" y="6"/>
                    <a:pt x="95" y="6"/>
                    <a:pt x="95" y="6"/>
                  </a:cubicBezTo>
                  <a:cubicBezTo>
                    <a:pt x="95" y="6"/>
                    <a:pt x="95" y="5"/>
                    <a:pt x="94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lose/>
                  <a:moveTo>
                    <a:pt x="14" y="51"/>
                  </a:moveTo>
                  <a:cubicBezTo>
                    <a:pt x="16" y="50"/>
                    <a:pt x="19" y="49"/>
                    <a:pt x="22" y="48"/>
                  </a:cubicBezTo>
                  <a:cubicBezTo>
                    <a:pt x="19" y="50"/>
                    <a:pt x="16" y="52"/>
                    <a:pt x="14" y="54"/>
                  </a:cubicBezTo>
                  <a:cubicBezTo>
                    <a:pt x="14" y="53"/>
                    <a:pt x="14" y="52"/>
                    <a:pt x="14" y="51"/>
                  </a:cubicBezTo>
                  <a:close/>
                  <a:moveTo>
                    <a:pt x="14" y="47"/>
                  </a:moveTo>
                  <a:cubicBezTo>
                    <a:pt x="25" y="42"/>
                    <a:pt x="35" y="33"/>
                    <a:pt x="46" y="28"/>
                  </a:cubicBezTo>
                  <a:cubicBezTo>
                    <a:pt x="45" y="29"/>
                    <a:pt x="44" y="29"/>
                    <a:pt x="44" y="30"/>
                  </a:cubicBezTo>
                  <a:cubicBezTo>
                    <a:pt x="40" y="32"/>
                    <a:pt x="37" y="35"/>
                    <a:pt x="33" y="37"/>
                  </a:cubicBezTo>
                  <a:cubicBezTo>
                    <a:pt x="26" y="41"/>
                    <a:pt x="20" y="45"/>
                    <a:pt x="14" y="50"/>
                  </a:cubicBezTo>
                  <a:cubicBezTo>
                    <a:pt x="14" y="49"/>
                    <a:pt x="14" y="48"/>
                    <a:pt x="14" y="47"/>
                  </a:cubicBezTo>
                  <a:close/>
                  <a:moveTo>
                    <a:pt x="12" y="37"/>
                  </a:moveTo>
                  <a:cubicBezTo>
                    <a:pt x="16" y="35"/>
                    <a:pt x="20" y="32"/>
                    <a:pt x="24" y="29"/>
                  </a:cubicBezTo>
                  <a:cubicBezTo>
                    <a:pt x="25" y="29"/>
                    <a:pt x="26" y="28"/>
                    <a:pt x="26" y="28"/>
                  </a:cubicBezTo>
                  <a:cubicBezTo>
                    <a:pt x="24" y="29"/>
                    <a:pt x="22" y="31"/>
                    <a:pt x="21" y="33"/>
                  </a:cubicBezTo>
                  <a:cubicBezTo>
                    <a:pt x="18" y="35"/>
                    <a:pt x="15" y="37"/>
                    <a:pt x="12" y="39"/>
                  </a:cubicBezTo>
                  <a:cubicBezTo>
                    <a:pt x="12" y="38"/>
                    <a:pt x="12" y="37"/>
                    <a:pt x="12" y="37"/>
                  </a:cubicBezTo>
                  <a:close/>
                  <a:moveTo>
                    <a:pt x="13" y="56"/>
                  </a:moveTo>
                  <a:cubicBezTo>
                    <a:pt x="17" y="55"/>
                    <a:pt x="19" y="53"/>
                    <a:pt x="22" y="51"/>
                  </a:cubicBezTo>
                  <a:cubicBezTo>
                    <a:pt x="26" y="48"/>
                    <a:pt x="31" y="45"/>
                    <a:pt x="36" y="43"/>
                  </a:cubicBezTo>
                  <a:cubicBezTo>
                    <a:pt x="42" y="40"/>
                    <a:pt x="48" y="36"/>
                    <a:pt x="54" y="32"/>
                  </a:cubicBezTo>
                  <a:cubicBezTo>
                    <a:pt x="49" y="35"/>
                    <a:pt x="45" y="38"/>
                    <a:pt x="40" y="41"/>
                  </a:cubicBezTo>
                  <a:cubicBezTo>
                    <a:pt x="31" y="47"/>
                    <a:pt x="23" y="54"/>
                    <a:pt x="13" y="59"/>
                  </a:cubicBezTo>
                  <a:cubicBezTo>
                    <a:pt x="13" y="58"/>
                    <a:pt x="13" y="57"/>
                    <a:pt x="13" y="56"/>
                  </a:cubicBezTo>
                  <a:close/>
                  <a:moveTo>
                    <a:pt x="44" y="33"/>
                  </a:moveTo>
                  <a:cubicBezTo>
                    <a:pt x="45" y="33"/>
                    <a:pt x="45" y="33"/>
                    <a:pt x="45" y="33"/>
                  </a:cubicBezTo>
                  <a:cubicBezTo>
                    <a:pt x="47" y="32"/>
                    <a:pt x="49" y="31"/>
                    <a:pt x="50" y="29"/>
                  </a:cubicBezTo>
                  <a:cubicBezTo>
                    <a:pt x="51" y="29"/>
                    <a:pt x="59" y="24"/>
                    <a:pt x="55" y="27"/>
                  </a:cubicBezTo>
                  <a:cubicBezTo>
                    <a:pt x="51" y="29"/>
                    <a:pt x="48" y="31"/>
                    <a:pt x="44" y="33"/>
                  </a:cubicBezTo>
                  <a:close/>
                  <a:moveTo>
                    <a:pt x="39" y="29"/>
                  </a:moveTo>
                  <a:cubicBezTo>
                    <a:pt x="36" y="31"/>
                    <a:pt x="33" y="33"/>
                    <a:pt x="30" y="35"/>
                  </a:cubicBezTo>
                  <a:cubicBezTo>
                    <a:pt x="25" y="38"/>
                    <a:pt x="19" y="42"/>
                    <a:pt x="13" y="45"/>
                  </a:cubicBezTo>
                  <a:cubicBezTo>
                    <a:pt x="13" y="44"/>
                    <a:pt x="13" y="44"/>
                    <a:pt x="13" y="43"/>
                  </a:cubicBezTo>
                  <a:cubicBezTo>
                    <a:pt x="22" y="42"/>
                    <a:pt x="29" y="34"/>
                    <a:pt x="37" y="29"/>
                  </a:cubicBezTo>
                  <a:cubicBezTo>
                    <a:pt x="38" y="28"/>
                    <a:pt x="39" y="27"/>
                    <a:pt x="40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0" y="28"/>
                    <a:pt x="39" y="29"/>
                  </a:cubicBezTo>
                  <a:close/>
                  <a:moveTo>
                    <a:pt x="13" y="42"/>
                  </a:moveTo>
                  <a:cubicBezTo>
                    <a:pt x="13" y="41"/>
                    <a:pt x="13" y="41"/>
                    <a:pt x="12" y="40"/>
                  </a:cubicBezTo>
                  <a:cubicBezTo>
                    <a:pt x="17" y="39"/>
                    <a:pt x="20" y="36"/>
                    <a:pt x="24" y="34"/>
                  </a:cubicBezTo>
                  <a:cubicBezTo>
                    <a:pt x="26" y="32"/>
                    <a:pt x="28" y="31"/>
                    <a:pt x="31" y="29"/>
                  </a:cubicBezTo>
                  <a:cubicBezTo>
                    <a:pt x="32" y="29"/>
                    <a:pt x="34" y="28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3"/>
                    <a:pt x="20" y="37"/>
                    <a:pt x="13" y="42"/>
                  </a:cubicBezTo>
                  <a:close/>
                  <a:moveTo>
                    <a:pt x="17" y="37"/>
                  </a:moveTo>
                  <a:cubicBezTo>
                    <a:pt x="9" y="42"/>
                    <a:pt x="18" y="36"/>
                    <a:pt x="19" y="35"/>
                  </a:cubicBezTo>
                  <a:cubicBezTo>
                    <a:pt x="22" y="32"/>
                    <a:pt x="25" y="30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0" y="27"/>
                    <a:pt x="32" y="27"/>
                    <a:pt x="33" y="27"/>
                  </a:cubicBezTo>
                  <a:cubicBezTo>
                    <a:pt x="28" y="30"/>
                    <a:pt x="22" y="34"/>
                    <a:pt x="17" y="37"/>
                  </a:cubicBezTo>
                  <a:close/>
                  <a:moveTo>
                    <a:pt x="17" y="29"/>
                  </a:moveTo>
                  <a:cubicBezTo>
                    <a:pt x="16" y="29"/>
                    <a:pt x="13" y="33"/>
                    <a:pt x="11" y="35"/>
                  </a:cubicBezTo>
                  <a:cubicBezTo>
                    <a:pt x="11" y="34"/>
                    <a:pt x="10" y="33"/>
                    <a:pt x="10" y="32"/>
                  </a:cubicBezTo>
                  <a:cubicBezTo>
                    <a:pt x="12" y="31"/>
                    <a:pt x="15" y="29"/>
                    <a:pt x="17" y="29"/>
                  </a:cubicBezTo>
                  <a:close/>
                  <a:moveTo>
                    <a:pt x="26" y="54"/>
                  </a:moveTo>
                  <a:cubicBezTo>
                    <a:pt x="31" y="51"/>
                    <a:pt x="37" y="47"/>
                    <a:pt x="43" y="44"/>
                  </a:cubicBezTo>
                  <a:cubicBezTo>
                    <a:pt x="47" y="42"/>
                    <a:pt x="50" y="40"/>
                    <a:pt x="54" y="38"/>
                  </a:cubicBezTo>
                  <a:cubicBezTo>
                    <a:pt x="54" y="39"/>
                    <a:pt x="53" y="39"/>
                    <a:pt x="52" y="39"/>
                  </a:cubicBezTo>
                  <a:cubicBezTo>
                    <a:pt x="43" y="46"/>
                    <a:pt x="33" y="53"/>
                    <a:pt x="23" y="59"/>
                  </a:cubicBezTo>
                  <a:cubicBezTo>
                    <a:pt x="23" y="59"/>
                    <a:pt x="23" y="60"/>
                    <a:pt x="23" y="60"/>
                  </a:cubicBezTo>
                  <a:cubicBezTo>
                    <a:pt x="20" y="60"/>
                    <a:pt x="17" y="60"/>
                    <a:pt x="13" y="60"/>
                  </a:cubicBezTo>
                  <a:cubicBezTo>
                    <a:pt x="18" y="59"/>
                    <a:pt x="22" y="57"/>
                    <a:pt x="26" y="54"/>
                  </a:cubicBezTo>
                  <a:close/>
                  <a:moveTo>
                    <a:pt x="51" y="45"/>
                  </a:moveTo>
                  <a:cubicBezTo>
                    <a:pt x="56" y="42"/>
                    <a:pt x="61" y="40"/>
                    <a:pt x="66" y="37"/>
                  </a:cubicBezTo>
                  <a:cubicBezTo>
                    <a:pt x="71" y="34"/>
                    <a:pt x="76" y="31"/>
                    <a:pt x="81" y="28"/>
                  </a:cubicBezTo>
                  <a:cubicBezTo>
                    <a:pt x="83" y="26"/>
                    <a:pt x="85" y="25"/>
                    <a:pt x="88" y="24"/>
                  </a:cubicBezTo>
                  <a:cubicBezTo>
                    <a:pt x="86" y="25"/>
                    <a:pt x="85" y="26"/>
                    <a:pt x="83" y="26"/>
                  </a:cubicBezTo>
                  <a:cubicBezTo>
                    <a:pt x="78" y="30"/>
                    <a:pt x="72" y="34"/>
                    <a:pt x="67" y="37"/>
                  </a:cubicBezTo>
                  <a:cubicBezTo>
                    <a:pt x="56" y="44"/>
                    <a:pt x="46" y="51"/>
                    <a:pt x="36" y="58"/>
                  </a:cubicBezTo>
                  <a:cubicBezTo>
                    <a:pt x="36" y="58"/>
                    <a:pt x="36" y="58"/>
                    <a:pt x="36" y="59"/>
                  </a:cubicBezTo>
                  <a:cubicBezTo>
                    <a:pt x="32" y="59"/>
                    <a:pt x="28" y="59"/>
                    <a:pt x="24" y="60"/>
                  </a:cubicBezTo>
                  <a:cubicBezTo>
                    <a:pt x="34" y="56"/>
                    <a:pt x="43" y="50"/>
                    <a:pt x="51" y="45"/>
                  </a:cubicBezTo>
                  <a:close/>
                  <a:moveTo>
                    <a:pt x="92" y="26"/>
                  </a:moveTo>
                  <a:cubicBezTo>
                    <a:pt x="94" y="25"/>
                    <a:pt x="96" y="24"/>
                    <a:pt x="97" y="23"/>
                  </a:cubicBezTo>
                  <a:cubicBezTo>
                    <a:pt x="95" y="25"/>
                    <a:pt x="92" y="26"/>
                    <a:pt x="90" y="28"/>
                  </a:cubicBezTo>
                  <a:cubicBezTo>
                    <a:pt x="85" y="31"/>
                    <a:pt x="80" y="34"/>
                    <a:pt x="74" y="37"/>
                  </a:cubicBezTo>
                  <a:cubicBezTo>
                    <a:pt x="64" y="44"/>
                    <a:pt x="55" y="51"/>
                    <a:pt x="45" y="57"/>
                  </a:cubicBezTo>
                  <a:cubicBezTo>
                    <a:pt x="44" y="57"/>
                    <a:pt x="44" y="58"/>
                    <a:pt x="45" y="58"/>
                  </a:cubicBezTo>
                  <a:cubicBezTo>
                    <a:pt x="42" y="58"/>
                    <a:pt x="40" y="58"/>
                    <a:pt x="37" y="59"/>
                  </a:cubicBezTo>
                  <a:cubicBezTo>
                    <a:pt x="56" y="49"/>
                    <a:pt x="73" y="36"/>
                    <a:pt x="92" y="26"/>
                  </a:cubicBezTo>
                  <a:close/>
                  <a:moveTo>
                    <a:pt x="61" y="50"/>
                  </a:moveTo>
                  <a:cubicBezTo>
                    <a:pt x="67" y="47"/>
                    <a:pt x="74" y="44"/>
                    <a:pt x="80" y="41"/>
                  </a:cubicBezTo>
                  <a:cubicBezTo>
                    <a:pt x="86" y="37"/>
                    <a:pt x="92" y="34"/>
                    <a:pt x="97" y="29"/>
                  </a:cubicBezTo>
                  <a:cubicBezTo>
                    <a:pt x="103" y="25"/>
                    <a:pt x="110" y="23"/>
                    <a:pt x="115" y="19"/>
                  </a:cubicBezTo>
                  <a:cubicBezTo>
                    <a:pt x="117" y="21"/>
                    <a:pt x="119" y="22"/>
                    <a:pt x="120" y="23"/>
                  </a:cubicBezTo>
                  <a:cubicBezTo>
                    <a:pt x="112" y="26"/>
                    <a:pt x="105" y="32"/>
                    <a:pt x="97" y="36"/>
                  </a:cubicBezTo>
                  <a:cubicBezTo>
                    <a:pt x="87" y="42"/>
                    <a:pt x="77" y="48"/>
                    <a:pt x="67" y="53"/>
                  </a:cubicBezTo>
                  <a:cubicBezTo>
                    <a:pt x="65" y="54"/>
                    <a:pt x="64" y="54"/>
                    <a:pt x="63" y="55"/>
                  </a:cubicBezTo>
                  <a:cubicBezTo>
                    <a:pt x="64" y="54"/>
                    <a:pt x="65" y="53"/>
                    <a:pt x="67" y="52"/>
                  </a:cubicBezTo>
                  <a:cubicBezTo>
                    <a:pt x="69" y="50"/>
                    <a:pt x="71" y="49"/>
                    <a:pt x="73" y="47"/>
                  </a:cubicBezTo>
                  <a:cubicBezTo>
                    <a:pt x="77" y="45"/>
                    <a:pt x="81" y="43"/>
                    <a:pt x="84" y="41"/>
                  </a:cubicBezTo>
                  <a:cubicBezTo>
                    <a:pt x="84" y="41"/>
                    <a:pt x="85" y="41"/>
                    <a:pt x="85" y="41"/>
                  </a:cubicBezTo>
                  <a:cubicBezTo>
                    <a:pt x="91" y="38"/>
                    <a:pt x="98" y="34"/>
                    <a:pt x="104" y="30"/>
                  </a:cubicBezTo>
                  <a:cubicBezTo>
                    <a:pt x="108" y="27"/>
                    <a:pt x="113" y="25"/>
                    <a:pt x="118" y="22"/>
                  </a:cubicBezTo>
                  <a:cubicBezTo>
                    <a:pt x="118" y="22"/>
                    <a:pt x="118" y="21"/>
                    <a:pt x="118" y="22"/>
                  </a:cubicBezTo>
                  <a:cubicBezTo>
                    <a:pt x="117" y="22"/>
                    <a:pt x="116" y="22"/>
                    <a:pt x="115" y="23"/>
                  </a:cubicBezTo>
                  <a:cubicBezTo>
                    <a:pt x="115" y="22"/>
                    <a:pt x="115" y="23"/>
                    <a:pt x="114" y="23"/>
                  </a:cubicBezTo>
                  <a:cubicBezTo>
                    <a:pt x="111" y="24"/>
                    <a:pt x="109" y="26"/>
                    <a:pt x="106" y="27"/>
                  </a:cubicBezTo>
                  <a:cubicBezTo>
                    <a:pt x="105" y="28"/>
                    <a:pt x="103" y="29"/>
                    <a:pt x="102" y="30"/>
                  </a:cubicBezTo>
                  <a:cubicBezTo>
                    <a:pt x="96" y="33"/>
                    <a:pt x="91" y="36"/>
                    <a:pt x="86" y="39"/>
                  </a:cubicBezTo>
                  <a:cubicBezTo>
                    <a:pt x="85" y="40"/>
                    <a:pt x="85" y="40"/>
                    <a:pt x="84" y="40"/>
                  </a:cubicBezTo>
                  <a:cubicBezTo>
                    <a:pt x="74" y="45"/>
                    <a:pt x="63" y="50"/>
                    <a:pt x="54" y="57"/>
                  </a:cubicBezTo>
                  <a:cubicBezTo>
                    <a:pt x="54" y="57"/>
                    <a:pt x="53" y="57"/>
                    <a:pt x="53" y="57"/>
                  </a:cubicBezTo>
                  <a:cubicBezTo>
                    <a:pt x="51" y="57"/>
                    <a:pt x="48" y="57"/>
                    <a:pt x="46" y="58"/>
                  </a:cubicBezTo>
                  <a:cubicBezTo>
                    <a:pt x="51" y="56"/>
                    <a:pt x="56" y="53"/>
                    <a:pt x="61" y="50"/>
                  </a:cubicBezTo>
                  <a:close/>
                  <a:moveTo>
                    <a:pt x="126" y="27"/>
                  </a:moveTo>
                  <a:cubicBezTo>
                    <a:pt x="116" y="32"/>
                    <a:pt x="106" y="37"/>
                    <a:pt x="97" y="44"/>
                  </a:cubicBezTo>
                  <a:cubicBezTo>
                    <a:pt x="93" y="47"/>
                    <a:pt x="89" y="49"/>
                    <a:pt x="84" y="52"/>
                  </a:cubicBezTo>
                  <a:cubicBezTo>
                    <a:pt x="84" y="52"/>
                    <a:pt x="84" y="52"/>
                    <a:pt x="83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6" y="50"/>
                    <a:pt x="89" y="48"/>
                    <a:pt x="91" y="47"/>
                  </a:cubicBezTo>
                  <a:cubicBezTo>
                    <a:pt x="101" y="41"/>
                    <a:pt x="110" y="35"/>
                    <a:pt x="119" y="29"/>
                  </a:cubicBezTo>
                  <a:cubicBezTo>
                    <a:pt x="119" y="28"/>
                    <a:pt x="120" y="28"/>
                    <a:pt x="120" y="28"/>
                  </a:cubicBezTo>
                  <a:cubicBezTo>
                    <a:pt x="120" y="27"/>
                    <a:pt x="121" y="27"/>
                    <a:pt x="122" y="26"/>
                  </a:cubicBezTo>
                  <a:cubicBezTo>
                    <a:pt x="122" y="26"/>
                    <a:pt x="122" y="25"/>
                    <a:pt x="121" y="26"/>
                  </a:cubicBezTo>
                  <a:cubicBezTo>
                    <a:pt x="116" y="29"/>
                    <a:pt x="110" y="32"/>
                    <a:pt x="105" y="35"/>
                  </a:cubicBezTo>
                  <a:cubicBezTo>
                    <a:pt x="111" y="32"/>
                    <a:pt x="116" y="28"/>
                    <a:pt x="121" y="24"/>
                  </a:cubicBezTo>
                  <a:cubicBezTo>
                    <a:pt x="123" y="25"/>
                    <a:pt x="124" y="26"/>
                    <a:pt x="126" y="27"/>
                  </a:cubicBezTo>
                  <a:close/>
                  <a:moveTo>
                    <a:pt x="129" y="29"/>
                  </a:moveTo>
                  <a:cubicBezTo>
                    <a:pt x="122" y="32"/>
                    <a:pt x="115" y="36"/>
                    <a:pt x="109" y="40"/>
                  </a:cubicBezTo>
                  <a:cubicBezTo>
                    <a:pt x="105" y="42"/>
                    <a:pt x="101" y="44"/>
                    <a:pt x="97" y="47"/>
                  </a:cubicBezTo>
                  <a:cubicBezTo>
                    <a:pt x="95" y="49"/>
                    <a:pt x="93" y="50"/>
                    <a:pt x="91" y="51"/>
                  </a:cubicBezTo>
                  <a:cubicBezTo>
                    <a:pt x="83" y="56"/>
                    <a:pt x="91" y="49"/>
                    <a:pt x="93" y="48"/>
                  </a:cubicBezTo>
                  <a:cubicBezTo>
                    <a:pt x="95" y="47"/>
                    <a:pt x="96" y="46"/>
                    <a:pt x="97" y="45"/>
                  </a:cubicBezTo>
                  <a:cubicBezTo>
                    <a:pt x="99" y="44"/>
                    <a:pt x="101" y="43"/>
                    <a:pt x="102" y="42"/>
                  </a:cubicBezTo>
                  <a:cubicBezTo>
                    <a:pt x="110" y="37"/>
                    <a:pt x="119" y="33"/>
                    <a:pt x="127" y="28"/>
                  </a:cubicBezTo>
                  <a:cubicBezTo>
                    <a:pt x="127" y="28"/>
                    <a:pt x="128" y="29"/>
                    <a:pt x="129" y="29"/>
                  </a:cubicBezTo>
                  <a:close/>
                  <a:moveTo>
                    <a:pt x="108" y="38"/>
                  </a:moveTo>
                  <a:cubicBezTo>
                    <a:pt x="113" y="35"/>
                    <a:pt x="118" y="32"/>
                    <a:pt x="123" y="29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23" y="29"/>
                    <a:pt x="123" y="30"/>
                    <a:pt x="122" y="30"/>
                  </a:cubicBezTo>
                  <a:cubicBezTo>
                    <a:pt x="120" y="31"/>
                    <a:pt x="117" y="33"/>
                    <a:pt x="115" y="34"/>
                  </a:cubicBezTo>
                  <a:cubicBezTo>
                    <a:pt x="113" y="35"/>
                    <a:pt x="110" y="36"/>
                    <a:pt x="108" y="38"/>
                  </a:cubicBezTo>
                  <a:close/>
                  <a:moveTo>
                    <a:pt x="71" y="48"/>
                  </a:moveTo>
                  <a:cubicBezTo>
                    <a:pt x="67" y="50"/>
                    <a:pt x="64" y="53"/>
                    <a:pt x="61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59" y="56"/>
                    <a:pt x="57" y="57"/>
                    <a:pt x="55" y="57"/>
                  </a:cubicBezTo>
                  <a:cubicBezTo>
                    <a:pt x="60" y="53"/>
                    <a:pt x="66" y="50"/>
                    <a:pt x="71" y="48"/>
                  </a:cubicBezTo>
                  <a:close/>
                  <a:moveTo>
                    <a:pt x="100" y="38"/>
                  </a:moveTo>
                  <a:cubicBezTo>
                    <a:pt x="98" y="39"/>
                    <a:pt x="97" y="40"/>
                    <a:pt x="96" y="41"/>
                  </a:cubicBezTo>
                  <a:cubicBezTo>
                    <a:pt x="91" y="43"/>
                    <a:pt x="87" y="46"/>
                    <a:pt x="83" y="49"/>
                  </a:cubicBezTo>
                  <a:cubicBezTo>
                    <a:pt x="83" y="49"/>
                    <a:pt x="83" y="49"/>
                    <a:pt x="82" y="49"/>
                  </a:cubicBezTo>
                  <a:cubicBezTo>
                    <a:pt x="84" y="48"/>
                    <a:pt x="85" y="47"/>
                    <a:pt x="86" y="46"/>
                  </a:cubicBezTo>
                  <a:cubicBezTo>
                    <a:pt x="90" y="43"/>
                    <a:pt x="95" y="41"/>
                    <a:pt x="99" y="39"/>
                  </a:cubicBezTo>
                  <a:cubicBezTo>
                    <a:pt x="99" y="38"/>
                    <a:pt x="100" y="38"/>
                    <a:pt x="100" y="38"/>
                  </a:cubicBezTo>
                  <a:close/>
                  <a:moveTo>
                    <a:pt x="90" y="49"/>
                  </a:moveTo>
                  <a:cubicBezTo>
                    <a:pt x="88" y="51"/>
                    <a:pt x="87" y="52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3" y="54"/>
                    <a:pt x="82" y="54"/>
                    <a:pt x="81" y="54"/>
                  </a:cubicBezTo>
                  <a:cubicBezTo>
                    <a:pt x="84" y="53"/>
                    <a:pt x="87" y="51"/>
                    <a:pt x="90" y="49"/>
                  </a:cubicBezTo>
                  <a:close/>
                  <a:moveTo>
                    <a:pt x="99" y="63"/>
                  </a:moveTo>
                  <a:cubicBezTo>
                    <a:pt x="105" y="59"/>
                    <a:pt x="111" y="56"/>
                    <a:pt x="117" y="52"/>
                  </a:cubicBezTo>
                  <a:cubicBezTo>
                    <a:pt x="115" y="53"/>
                    <a:pt x="114" y="54"/>
                    <a:pt x="112" y="56"/>
                  </a:cubicBezTo>
                  <a:cubicBezTo>
                    <a:pt x="108" y="59"/>
                    <a:pt x="103" y="62"/>
                    <a:pt x="100" y="67"/>
                  </a:cubicBezTo>
                  <a:cubicBezTo>
                    <a:pt x="100" y="66"/>
                    <a:pt x="99" y="64"/>
                    <a:pt x="99" y="63"/>
                  </a:cubicBezTo>
                  <a:close/>
                  <a:moveTo>
                    <a:pt x="99" y="58"/>
                  </a:moveTo>
                  <a:cubicBezTo>
                    <a:pt x="105" y="56"/>
                    <a:pt x="109" y="53"/>
                    <a:pt x="114" y="49"/>
                  </a:cubicBezTo>
                  <a:cubicBezTo>
                    <a:pt x="117" y="47"/>
                    <a:pt x="120" y="44"/>
                    <a:pt x="123" y="42"/>
                  </a:cubicBezTo>
                  <a:cubicBezTo>
                    <a:pt x="123" y="42"/>
                    <a:pt x="124" y="42"/>
                    <a:pt x="124" y="42"/>
                  </a:cubicBezTo>
                  <a:cubicBezTo>
                    <a:pt x="121" y="44"/>
                    <a:pt x="117" y="47"/>
                    <a:pt x="114" y="50"/>
                  </a:cubicBezTo>
                  <a:cubicBezTo>
                    <a:pt x="110" y="55"/>
                    <a:pt x="104" y="57"/>
                    <a:pt x="99" y="61"/>
                  </a:cubicBezTo>
                  <a:cubicBezTo>
                    <a:pt x="99" y="60"/>
                    <a:pt x="99" y="59"/>
                    <a:pt x="99" y="58"/>
                  </a:cubicBezTo>
                  <a:close/>
                  <a:moveTo>
                    <a:pt x="99" y="55"/>
                  </a:moveTo>
                  <a:cubicBezTo>
                    <a:pt x="102" y="53"/>
                    <a:pt x="104" y="52"/>
                    <a:pt x="107" y="50"/>
                  </a:cubicBezTo>
                  <a:cubicBezTo>
                    <a:pt x="104" y="52"/>
                    <a:pt x="102" y="54"/>
                    <a:pt x="99" y="57"/>
                  </a:cubicBezTo>
                  <a:cubicBezTo>
                    <a:pt x="99" y="56"/>
                    <a:pt x="99" y="56"/>
                    <a:pt x="99" y="55"/>
                  </a:cubicBezTo>
                  <a:cubicBezTo>
                    <a:pt x="99" y="55"/>
                    <a:pt x="99" y="55"/>
                    <a:pt x="99" y="55"/>
                  </a:cubicBezTo>
                  <a:close/>
                  <a:moveTo>
                    <a:pt x="98" y="54"/>
                  </a:moveTo>
                  <a:cubicBezTo>
                    <a:pt x="98" y="53"/>
                    <a:pt x="98" y="53"/>
                    <a:pt x="97" y="53"/>
                  </a:cubicBezTo>
                  <a:cubicBezTo>
                    <a:pt x="96" y="53"/>
                    <a:pt x="96" y="53"/>
                    <a:pt x="95" y="53"/>
                  </a:cubicBezTo>
                  <a:cubicBezTo>
                    <a:pt x="99" y="52"/>
                    <a:pt x="103" y="49"/>
                    <a:pt x="106" y="46"/>
                  </a:cubicBezTo>
                  <a:cubicBezTo>
                    <a:pt x="112" y="42"/>
                    <a:pt x="118" y="39"/>
                    <a:pt x="124" y="36"/>
                  </a:cubicBezTo>
                  <a:cubicBezTo>
                    <a:pt x="123" y="36"/>
                    <a:pt x="122" y="37"/>
                    <a:pt x="121" y="37"/>
                  </a:cubicBezTo>
                  <a:cubicBezTo>
                    <a:pt x="118" y="39"/>
                    <a:pt x="116" y="40"/>
                    <a:pt x="113" y="42"/>
                  </a:cubicBezTo>
                  <a:cubicBezTo>
                    <a:pt x="108" y="46"/>
                    <a:pt x="103" y="50"/>
                    <a:pt x="98" y="54"/>
                  </a:cubicBezTo>
                  <a:close/>
                  <a:moveTo>
                    <a:pt x="100" y="69"/>
                  </a:moveTo>
                  <a:cubicBezTo>
                    <a:pt x="100" y="69"/>
                    <a:pt x="100" y="69"/>
                    <a:pt x="100" y="68"/>
                  </a:cubicBezTo>
                  <a:cubicBezTo>
                    <a:pt x="103" y="64"/>
                    <a:pt x="107" y="61"/>
                    <a:pt x="111" y="57"/>
                  </a:cubicBezTo>
                  <a:cubicBezTo>
                    <a:pt x="115" y="55"/>
                    <a:pt x="118" y="51"/>
                    <a:pt x="122" y="48"/>
                  </a:cubicBezTo>
                  <a:cubicBezTo>
                    <a:pt x="123" y="47"/>
                    <a:pt x="124" y="47"/>
                    <a:pt x="124" y="46"/>
                  </a:cubicBezTo>
                  <a:cubicBezTo>
                    <a:pt x="116" y="54"/>
                    <a:pt x="108" y="61"/>
                    <a:pt x="100" y="69"/>
                  </a:cubicBezTo>
                  <a:close/>
                  <a:moveTo>
                    <a:pt x="136" y="35"/>
                  </a:moveTo>
                  <a:cubicBezTo>
                    <a:pt x="135" y="36"/>
                    <a:pt x="134" y="37"/>
                    <a:pt x="133" y="38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29" y="41"/>
                    <a:pt x="126" y="43"/>
                    <a:pt x="123" y="46"/>
                  </a:cubicBezTo>
                  <a:cubicBezTo>
                    <a:pt x="119" y="49"/>
                    <a:pt x="116" y="52"/>
                    <a:pt x="112" y="54"/>
                  </a:cubicBezTo>
                  <a:cubicBezTo>
                    <a:pt x="108" y="57"/>
                    <a:pt x="104" y="59"/>
                    <a:pt x="101" y="61"/>
                  </a:cubicBezTo>
                  <a:cubicBezTo>
                    <a:pt x="102" y="60"/>
                    <a:pt x="103" y="59"/>
                    <a:pt x="105" y="58"/>
                  </a:cubicBezTo>
                  <a:cubicBezTo>
                    <a:pt x="107" y="57"/>
                    <a:pt x="109" y="56"/>
                    <a:pt x="111" y="54"/>
                  </a:cubicBezTo>
                  <a:cubicBezTo>
                    <a:pt x="114" y="52"/>
                    <a:pt x="116" y="49"/>
                    <a:pt x="119" y="46"/>
                  </a:cubicBezTo>
                  <a:cubicBezTo>
                    <a:pt x="123" y="43"/>
                    <a:pt x="127" y="41"/>
                    <a:pt x="131" y="38"/>
                  </a:cubicBezTo>
                  <a:cubicBezTo>
                    <a:pt x="132" y="38"/>
                    <a:pt x="132" y="37"/>
                    <a:pt x="132" y="37"/>
                  </a:cubicBezTo>
                  <a:cubicBezTo>
                    <a:pt x="133" y="36"/>
                    <a:pt x="133" y="36"/>
                    <a:pt x="134" y="36"/>
                  </a:cubicBezTo>
                  <a:cubicBezTo>
                    <a:pt x="135" y="35"/>
                    <a:pt x="134" y="35"/>
                    <a:pt x="134" y="35"/>
                  </a:cubicBezTo>
                  <a:cubicBezTo>
                    <a:pt x="128" y="38"/>
                    <a:pt x="123" y="41"/>
                    <a:pt x="117" y="45"/>
                  </a:cubicBezTo>
                  <a:cubicBezTo>
                    <a:pt x="112" y="49"/>
                    <a:pt x="108" y="54"/>
                    <a:pt x="102" y="56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2" y="55"/>
                    <a:pt x="104" y="53"/>
                    <a:pt x="107" y="51"/>
                  </a:cubicBezTo>
                  <a:cubicBezTo>
                    <a:pt x="109" y="49"/>
                    <a:pt x="112" y="47"/>
                    <a:pt x="115" y="45"/>
                  </a:cubicBezTo>
                  <a:cubicBezTo>
                    <a:pt x="120" y="42"/>
                    <a:pt x="125" y="39"/>
                    <a:pt x="130" y="36"/>
                  </a:cubicBezTo>
                  <a:cubicBezTo>
                    <a:pt x="131" y="36"/>
                    <a:pt x="131" y="35"/>
                    <a:pt x="131" y="35"/>
                  </a:cubicBezTo>
                  <a:cubicBezTo>
                    <a:pt x="132" y="35"/>
                    <a:pt x="132" y="34"/>
                    <a:pt x="133" y="34"/>
                  </a:cubicBezTo>
                  <a:cubicBezTo>
                    <a:pt x="133" y="34"/>
                    <a:pt x="133" y="33"/>
                    <a:pt x="132" y="33"/>
                  </a:cubicBezTo>
                  <a:cubicBezTo>
                    <a:pt x="127" y="36"/>
                    <a:pt x="121" y="38"/>
                    <a:pt x="116" y="42"/>
                  </a:cubicBezTo>
                  <a:cubicBezTo>
                    <a:pt x="111" y="45"/>
                    <a:pt x="107" y="49"/>
                    <a:pt x="101" y="53"/>
                  </a:cubicBezTo>
                  <a:cubicBezTo>
                    <a:pt x="100" y="53"/>
                    <a:pt x="100" y="54"/>
                    <a:pt x="99" y="54"/>
                  </a:cubicBezTo>
                  <a:cubicBezTo>
                    <a:pt x="99" y="54"/>
                    <a:pt x="99" y="54"/>
                    <a:pt x="99" y="54"/>
                  </a:cubicBezTo>
                  <a:cubicBezTo>
                    <a:pt x="101" y="52"/>
                    <a:pt x="103" y="51"/>
                    <a:pt x="105" y="49"/>
                  </a:cubicBezTo>
                  <a:cubicBezTo>
                    <a:pt x="108" y="47"/>
                    <a:pt x="110" y="45"/>
                    <a:pt x="113" y="43"/>
                  </a:cubicBezTo>
                  <a:cubicBezTo>
                    <a:pt x="119" y="39"/>
                    <a:pt x="125" y="37"/>
                    <a:pt x="130" y="33"/>
                  </a:cubicBezTo>
                  <a:cubicBezTo>
                    <a:pt x="130" y="33"/>
                    <a:pt x="130" y="32"/>
                    <a:pt x="129" y="33"/>
                  </a:cubicBezTo>
                  <a:cubicBezTo>
                    <a:pt x="120" y="37"/>
                    <a:pt x="111" y="42"/>
                    <a:pt x="103" y="48"/>
                  </a:cubicBezTo>
                  <a:cubicBezTo>
                    <a:pt x="101" y="49"/>
                    <a:pt x="98" y="51"/>
                    <a:pt x="96" y="52"/>
                  </a:cubicBezTo>
                  <a:cubicBezTo>
                    <a:pt x="90" y="56"/>
                    <a:pt x="95" y="52"/>
                    <a:pt x="97" y="51"/>
                  </a:cubicBezTo>
                  <a:cubicBezTo>
                    <a:pt x="101" y="47"/>
                    <a:pt x="105" y="44"/>
                    <a:pt x="109" y="41"/>
                  </a:cubicBezTo>
                  <a:cubicBezTo>
                    <a:pt x="116" y="38"/>
                    <a:pt x="123" y="34"/>
                    <a:pt x="129" y="30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31" y="31"/>
                    <a:pt x="134" y="33"/>
                    <a:pt x="136" y="35"/>
                  </a:cubicBezTo>
                  <a:close/>
                  <a:moveTo>
                    <a:pt x="111" y="47"/>
                  </a:moveTo>
                  <a:cubicBezTo>
                    <a:pt x="114" y="45"/>
                    <a:pt x="116" y="43"/>
                    <a:pt x="119" y="41"/>
                  </a:cubicBezTo>
                  <a:cubicBezTo>
                    <a:pt x="118" y="42"/>
                    <a:pt x="116" y="43"/>
                    <a:pt x="115" y="44"/>
                  </a:cubicBezTo>
                  <a:cubicBezTo>
                    <a:pt x="113" y="45"/>
                    <a:pt x="112" y="46"/>
                    <a:pt x="111" y="4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Freeform 260"/>
            <p:cNvSpPr>
              <a:spLocks noEditPoints="1"/>
            </p:cNvSpPr>
            <p:nvPr/>
          </p:nvSpPr>
          <p:spPr bwMode="auto">
            <a:xfrm>
              <a:off x="5372346" y="4420622"/>
              <a:ext cx="185738" cy="55563"/>
            </a:xfrm>
            <a:custGeom>
              <a:avLst/>
              <a:gdLst>
                <a:gd name="T0" fmla="*/ 8 w 44"/>
                <a:gd name="T1" fmla="*/ 12 h 13"/>
                <a:gd name="T2" fmla="*/ 43 w 44"/>
                <a:gd name="T3" fmla="*/ 12 h 13"/>
                <a:gd name="T4" fmla="*/ 43 w 44"/>
                <a:gd name="T5" fmla="*/ 12 h 13"/>
                <a:gd name="T6" fmla="*/ 42 w 44"/>
                <a:gd name="T7" fmla="*/ 1 h 13"/>
                <a:gd name="T8" fmla="*/ 2 w 44"/>
                <a:gd name="T9" fmla="*/ 0 h 13"/>
                <a:gd name="T10" fmla="*/ 0 w 44"/>
                <a:gd name="T11" fmla="*/ 11 h 13"/>
                <a:gd name="T12" fmla="*/ 3 w 44"/>
                <a:gd name="T13" fmla="*/ 8 h 13"/>
                <a:gd name="T14" fmla="*/ 6 w 44"/>
                <a:gd name="T15" fmla="*/ 6 h 13"/>
                <a:gd name="T16" fmla="*/ 5 w 44"/>
                <a:gd name="T17" fmla="*/ 3 h 13"/>
                <a:gd name="T18" fmla="*/ 3 w 44"/>
                <a:gd name="T19" fmla="*/ 5 h 13"/>
                <a:gd name="T20" fmla="*/ 5 w 44"/>
                <a:gd name="T21" fmla="*/ 2 h 13"/>
                <a:gd name="T22" fmla="*/ 3 w 44"/>
                <a:gd name="T23" fmla="*/ 9 h 13"/>
                <a:gd name="T24" fmla="*/ 5 w 44"/>
                <a:gd name="T25" fmla="*/ 9 h 13"/>
                <a:gd name="T26" fmla="*/ 14 w 44"/>
                <a:gd name="T27" fmla="*/ 4 h 13"/>
                <a:gd name="T28" fmla="*/ 8 w 44"/>
                <a:gd name="T29" fmla="*/ 10 h 13"/>
                <a:gd name="T30" fmla="*/ 11 w 44"/>
                <a:gd name="T31" fmla="*/ 10 h 13"/>
                <a:gd name="T32" fmla="*/ 15 w 44"/>
                <a:gd name="T33" fmla="*/ 10 h 13"/>
                <a:gd name="T34" fmla="*/ 17 w 44"/>
                <a:gd name="T35" fmla="*/ 10 h 13"/>
                <a:gd name="T36" fmla="*/ 14 w 44"/>
                <a:gd name="T37" fmla="*/ 7 h 13"/>
                <a:gd name="T38" fmla="*/ 22 w 44"/>
                <a:gd name="T39" fmla="*/ 3 h 13"/>
                <a:gd name="T40" fmla="*/ 17 w 44"/>
                <a:gd name="T41" fmla="*/ 8 h 13"/>
                <a:gd name="T42" fmla="*/ 29 w 44"/>
                <a:gd name="T43" fmla="*/ 10 h 13"/>
                <a:gd name="T44" fmla="*/ 36 w 44"/>
                <a:gd name="T45" fmla="*/ 7 h 13"/>
                <a:gd name="T46" fmla="*/ 40 w 44"/>
                <a:gd name="T47" fmla="*/ 6 h 13"/>
                <a:gd name="T48" fmla="*/ 36 w 44"/>
                <a:gd name="T49" fmla="*/ 10 h 13"/>
                <a:gd name="T50" fmla="*/ 40 w 44"/>
                <a:gd name="T51" fmla="*/ 8 h 13"/>
                <a:gd name="T52" fmla="*/ 39 w 44"/>
                <a:gd name="T53" fmla="*/ 8 h 13"/>
                <a:gd name="T54" fmla="*/ 25 w 44"/>
                <a:gd name="T55" fmla="*/ 10 h 13"/>
                <a:gd name="T56" fmla="*/ 28 w 44"/>
                <a:gd name="T57" fmla="*/ 10 h 13"/>
                <a:gd name="T58" fmla="*/ 36 w 44"/>
                <a:gd name="T59" fmla="*/ 7 h 13"/>
                <a:gd name="T60" fmla="*/ 40 w 44"/>
                <a:gd name="T61" fmla="*/ 3 h 13"/>
                <a:gd name="T62" fmla="*/ 33 w 44"/>
                <a:gd name="T63" fmla="*/ 6 h 13"/>
                <a:gd name="T64" fmla="*/ 41 w 44"/>
                <a:gd name="T65" fmla="*/ 3 h 13"/>
                <a:gd name="T66" fmla="*/ 33 w 44"/>
                <a:gd name="T67" fmla="*/ 3 h 13"/>
                <a:gd name="T68" fmla="*/ 25 w 44"/>
                <a:gd name="T69" fmla="*/ 10 h 13"/>
                <a:gd name="T70" fmla="*/ 24 w 44"/>
                <a:gd name="T71" fmla="*/ 8 h 13"/>
                <a:gd name="T72" fmla="*/ 26 w 44"/>
                <a:gd name="T73" fmla="*/ 3 h 13"/>
                <a:gd name="T74" fmla="*/ 19 w 44"/>
                <a:gd name="T75" fmla="*/ 9 h 13"/>
                <a:gd name="T76" fmla="*/ 26 w 44"/>
                <a:gd name="T77" fmla="*/ 3 h 13"/>
                <a:gd name="T78" fmla="*/ 28 w 44"/>
                <a:gd name="T79" fmla="*/ 4 h 13"/>
                <a:gd name="T80" fmla="*/ 21 w 44"/>
                <a:gd name="T81" fmla="*/ 10 h 13"/>
                <a:gd name="T82" fmla="*/ 28 w 44"/>
                <a:gd name="T83" fmla="*/ 7 h 13"/>
                <a:gd name="T84" fmla="*/ 20 w 44"/>
                <a:gd name="T85" fmla="*/ 10 h 13"/>
                <a:gd name="T86" fmla="*/ 24 w 44"/>
                <a:gd name="T87" fmla="*/ 8 h 13"/>
                <a:gd name="T88" fmla="*/ 19 w 44"/>
                <a:gd name="T89" fmla="*/ 3 h 13"/>
                <a:gd name="T90" fmla="*/ 12 w 44"/>
                <a:gd name="T91" fmla="*/ 6 h 13"/>
                <a:gd name="T92" fmla="*/ 9 w 44"/>
                <a:gd name="T93" fmla="*/ 6 h 13"/>
                <a:gd name="T94" fmla="*/ 11 w 44"/>
                <a:gd name="T95" fmla="*/ 3 h 13"/>
                <a:gd name="T96" fmla="*/ 9 w 44"/>
                <a:gd name="T97" fmla="*/ 2 h 13"/>
                <a:gd name="T98" fmla="*/ 13 w 44"/>
                <a:gd name="T99" fmla="*/ 8 h 13"/>
                <a:gd name="T100" fmla="*/ 3 w 44"/>
                <a:gd name="T101" fmla="*/ 6 h 13"/>
                <a:gd name="T102" fmla="*/ 8 w 44"/>
                <a:gd name="T10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" h="13">
                  <a:moveTo>
                    <a:pt x="1" y="12"/>
                  </a:moveTo>
                  <a:cubicBezTo>
                    <a:pt x="1" y="12"/>
                    <a:pt x="1" y="12"/>
                    <a:pt x="2" y="12"/>
                  </a:cubicBezTo>
                  <a:cubicBezTo>
                    <a:pt x="4" y="12"/>
                    <a:pt x="6" y="12"/>
                    <a:pt x="8" y="12"/>
                  </a:cubicBezTo>
                  <a:cubicBezTo>
                    <a:pt x="12" y="12"/>
                    <a:pt x="16" y="12"/>
                    <a:pt x="20" y="12"/>
                  </a:cubicBezTo>
                  <a:cubicBezTo>
                    <a:pt x="28" y="12"/>
                    <a:pt x="35" y="13"/>
                    <a:pt x="42" y="13"/>
                  </a:cubicBezTo>
                  <a:cubicBezTo>
                    <a:pt x="42" y="13"/>
                    <a:pt x="43" y="13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8"/>
                    <a:pt x="44" y="5"/>
                    <a:pt x="44" y="2"/>
                  </a:cubicBezTo>
                  <a:cubicBezTo>
                    <a:pt x="44" y="1"/>
                    <a:pt x="43" y="1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36" y="0"/>
                    <a:pt x="29" y="1"/>
                    <a:pt x="22" y="0"/>
                  </a:cubicBezTo>
                  <a:cubicBezTo>
                    <a:pt x="18" y="0"/>
                    <a:pt x="14" y="0"/>
                    <a:pt x="9" y="0"/>
                  </a:cubicBezTo>
                  <a:cubicBezTo>
                    <a:pt x="7" y="0"/>
                    <a:pt x="5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4"/>
                    <a:pt x="0" y="8"/>
                    <a:pt x="0" y="11"/>
                  </a:cubicBezTo>
                  <a:cubicBezTo>
                    <a:pt x="0" y="12"/>
                    <a:pt x="1" y="12"/>
                    <a:pt x="1" y="12"/>
                  </a:cubicBezTo>
                  <a:close/>
                  <a:moveTo>
                    <a:pt x="6" y="6"/>
                  </a:moveTo>
                  <a:cubicBezTo>
                    <a:pt x="5" y="7"/>
                    <a:pt x="4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4" y="5"/>
                    <a:pt x="6" y="4"/>
                    <a:pt x="8" y="3"/>
                  </a:cubicBezTo>
                  <a:cubicBezTo>
                    <a:pt x="8" y="2"/>
                    <a:pt x="6" y="5"/>
                    <a:pt x="6" y="6"/>
                  </a:cubicBezTo>
                  <a:close/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  <a:moveTo>
                    <a:pt x="3" y="4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4" y="3"/>
                    <a:pt x="4" y="3"/>
                    <a:pt x="3" y="4"/>
                  </a:cubicBezTo>
                  <a:close/>
                  <a:moveTo>
                    <a:pt x="3" y="10"/>
                  </a:moveTo>
                  <a:cubicBezTo>
                    <a:pt x="3" y="10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6" y="8"/>
                    <a:pt x="7" y="6"/>
                  </a:cubicBezTo>
                  <a:cubicBezTo>
                    <a:pt x="6" y="7"/>
                    <a:pt x="5" y="8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8" y="8"/>
                    <a:pt x="11" y="6"/>
                    <a:pt x="13" y="4"/>
                  </a:cubicBezTo>
                  <a:cubicBezTo>
                    <a:pt x="15" y="3"/>
                    <a:pt x="15" y="3"/>
                    <a:pt x="14" y="4"/>
                  </a:cubicBezTo>
                  <a:cubicBezTo>
                    <a:pt x="13" y="4"/>
                    <a:pt x="12" y="5"/>
                    <a:pt x="11" y="6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6" y="10"/>
                    <a:pt x="4" y="10"/>
                    <a:pt x="3" y="10"/>
                  </a:cubicBezTo>
                  <a:close/>
                  <a:moveTo>
                    <a:pt x="11" y="10"/>
                  </a:moveTo>
                  <a:cubicBezTo>
                    <a:pt x="14" y="8"/>
                    <a:pt x="17" y="6"/>
                    <a:pt x="20" y="4"/>
                  </a:cubicBezTo>
                  <a:cubicBezTo>
                    <a:pt x="22" y="2"/>
                    <a:pt x="21" y="3"/>
                    <a:pt x="20" y="5"/>
                  </a:cubicBezTo>
                  <a:cubicBezTo>
                    <a:pt x="18" y="6"/>
                    <a:pt x="16" y="8"/>
                    <a:pt x="15" y="10"/>
                  </a:cubicBezTo>
                  <a:cubicBezTo>
                    <a:pt x="14" y="10"/>
                    <a:pt x="15" y="10"/>
                    <a:pt x="15" y="10"/>
                  </a:cubicBezTo>
                  <a:cubicBezTo>
                    <a:pt x="17" y="9"/>
                    <a:pt x="19" y="7"/>
                    <a:pt x="21" y="6"/>
                  </a:cubicBezTo>
                  <a:cubicBezTo>
                    <a:pt x="20" y="7"/>
                    <a:pt x="19" y="9"/>
                    <a:pt x="17" y="10"/>
                  </a:cubicBezTo>
                  <a:cubicBezTo>
                    <a:pt x="14" y="10"/>
                    <a:pt x="11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2" y="8"/>
                    <a:pt x="14" y="7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lose/>
                  <a:moveTo>
                    <a:pt x="22" y="3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2" y="4"/>
                    <a:pt x="19" y="7"/>
                    <a:pt x="17" y="8"/>
                  </a:cubicBezTo>
                  <a:cubicBezTo>
                    <a:pt x="14" y="10"/>
                    <a:pt x="18" y="7"/>
                    <a:pt x="18" y="7"/>
                  </a:cubicBezTo>
                  <a:cubicBezTo>
                    <a:pt x="20" y="5"/>
                    <a:pt x="21" y="4"/>
                    <a:pt x="22" y="3"/>
                  </a:cubicBezTo>
                  <a:close/>
                  <a:moveTo>
                    <a:pt x="29" y="10"/>
                  </a:moveTo>
                  <a:cubicBezTo>
                    <a:pt x="32" y="9"/>
                    <a:pt x="35" y="6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7" y="6"/>
                    <a:pt x="36" y="6"/>
                    <a:pt x="36" y="7"/>
                  </a:cubicBezTo>
                  <a:cubicBezTo>
                    <a:pt x="35" y="8"/>
                    <a:pt x="33" y="9"/>
                    <a:pt x="32" y="10"/>
                  </a:cubicBezTo>
                  <a:cubicBezTo>
                    <a:pt x="32" y="10"/>
                    <a:pt x="32" y="10"/>
                    <a:pt x="33" y="10"/>
                  </a:cubicBezTo>
                  <a:cubicBezTo>
                    <a:pt x="35" y="9"/>
                    <a:pt x="37" y="7"/>
                    <a:pt x="40" y="6"/>
                  </a:cubicBezTo>
                  <a:cubicBezTo>
                    <a:pt x="42" y="4"/>
                    <a:pt x="40" y="6"/>
                    <a:pt x="39" y="7"/>
                  </a:cubicBezTo>
                  <a:cubicBezTo>
                    <a:pt x="38" y="8"/>
                    <a:pt x="37" y="9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10"/>
                    <a:pt x="40" y="8"/>
                    <a:pt x="40" y="10"/>
                  </a:cubicBezTo>
                  <a:cubicBezTo>
                    <a:pt x="40" y="10"/>
                    <a:pt x="40" y="11"/>
                    <a:pt x="40" y="10"/>
                  </a:cubicBezTo>
                  <a:cubicBezTo>
                    <a:pt x="40" y="9"/>
                    <a:pt x="40" y="9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8"/>
                    <a:pt x="39" y="9"/>
                    <a:pt x="38" y="9"/>
                  </a:cubicBezTo>
                  <a:cubicBezTo>
                    <a:pt x="36" y="10"/>
                    <a:pt x="39" y="8"/>
                    <a:pt x="39" y="8"/>
                  </a:cubicBezTo>
                  <a:cubicBezTo>
                    <a:pt x="40" y="7"/>
                    <a:pt x="41" y="6"/>
                    <a:pt x="41" y="5"/>
                  </a:cubicBezTo>
                  <a:cubicBezTo>
                    <a:pt x="41" y="7"/>
                    <a:pt x="41" y="9"/>
                    <a:pt x="41" y="11"/>
                  </a:cubicBezTo>
                  <a:cubicBezTo>
                    <a:pt x="36" y="11"/>
                    <a:pt x="30" y="10"/>
                    <a:pt x="25" y="10"/>
                  </a:cubicBezTo>
                  <a:cubicBezTo>
                    <a:pt x="28" y="9"/>
                    <a:pt x="31" y="7"/>
                    <a:pt x="34" y="4"/>
                  </a:cubicBezTo>
                  <a:cubicBezTo>
                    <a:pt x="37" y="2"/>
                    <a:pt x="35" y="4"/>
                    <a:pt x="33" y="5"/>
                  </a:cubicBezTo>
                  <a:cubicBezTo>
                    <a:pt x="31" y="7"/>
                    <a:pt x="30" y="8"/>
                    <a:pt x="28" y="10"/>
                  </a:cubicBezTo>
                  <a:cubicBezTo>
                    <a:pt x="28" y="10"/>
                    <a:pt x="28" y="10"/>
                    <a:pt x="29" y="10"/>
                  </a:cubicBezTo>
                  <a:close/>
                  <a:moveTo>
                    <a:pt x="41" y="4"/>
                  </a:moveTo>
                  <a:cubicBezTo>
                    <a:pt x="40" y="5"/>
                    <a:pt x="38" y="6"/>
                    <a:pt x="36" y="7"/>
                  </a:cubicBezTo>
                  <a:cubicBezTo>
                    <a:pt x="36" y="8"/>
                    <a:pt x="35" y="8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6" y="7"/>
                    <a:pt x="38" y="6"/>
                    <a:pt x="40" y="3"/>
                  </a:cubicBezTo>
                  <a:cubicBezTo>
                    <a:pt x="40" y="3"/>
                    <a:pt x="40" y="3"/>
                    <a:pt x="39" y="3"/>
                  </a:cubicBezTo>
                  <a:cubicBezTo>
                    <a:pt x="36" y="5"/>
                    <a:pt x="33" y="8"/>
                    <a:pt x="30" y="9"/>
                  </a:cubicBezTo>
                  <a:cubicBezTo>
                    <a:pt x="30" y="9"/>
                    <a:pt x="32" y="7"/>
                    <a:pt x="33" y="6"/>
                  </a:cubicBezTo>
                  <a:cubicBezTo>
                    <a:pt x="34" y="5"/>
                    <a:pt x="36" y="4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8" y="3"/>
                    <a:pt x="40" y="3"/>
                    <a:pt x="41" y="3"/>
                  </a:cubicBezTo>
                  <a:cubicBezTo>
                    <a:pt x="41" y="3"/>
                    <a:pt x="41" y="4"/>
                    <a:pt x="41" y="4"/>
                  </a:cubicBezTo>
                  <a:close/>
                  <a:moveTo>
                    <a:pt x="25" y="10"/>
                  </a:moveTo>
                  <a:cubicBezTo>
                    <a:pt x="28" y="8"/>
                    <a:pt x="31" y="5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3"/>
                    <a:pt x="35" y="3"/>
                    <a:pt x="36" y="3"/>
                  </a:cubicBezTo>
                  <a:cubicBezTo>
                    <a:pt x="32" y="5"/>
                    <a:pt x="29" y="8"/>
                    <a:pt x="25" y="10"/>
                  </a:cubicBezTo>
                  <a:close/>
                  <a:moveTo>
                    <a:pt x="30" y="3"/>
                  </a:moveTo>
                  <a:cubicBezTo>
                    <a:pt x="30" y="3"/>
                    <a:pt x="31" y="3"/>
                    <a:pt x="32" y="3"/>
                  </a:cubicBezTo>
                  <a:cubicBezTo>
                    <a:pt x="30" y="4"/>
                    <a:pt x="27" y="6"/>
                    <a:pt x="24" y="8"/>
                  </a:cubicBezTo>
                  <a:cubicBezTo>
                    <a:pt x="26" y="7"/>
                    <a:pt x="28" y="5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lose/>
                  <a:moveTo>
                    <a:pt x="26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7" y="3"/>
                    <a:pt x="28" y="3"/>
                    <a:pt x="29" y="3"/>
                  </a:cubicBezTo>
                  <a:cubicBezTo>
                    <a:pt x="26" y="5"/>
                    <a:pt x="23" y="7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8"/>
                    <a:pt x="20" y="8"/>
                    <a:pt x="20" y="7"/>
                  </a:cubicBezTo>
                  <a:cubicBezTo>
                    <a:pt x="22" y="6"/>
                    <a:pt x="24" y="4"/>
                    <a:pt x="26" y="3"/>
                  </a:cubicBezTo>
                  <a:close/>
                  <a:moveTo>
                    <a:pt x="20" y="10"/>
                  </a:moveTo>
                  <a:cubicBezTo>
                    <a:pt x="19" y="10"/>
                    <a:pt x="19" y="10"/>
                    <a:pt x="18" y="10"/>
                  </a:cubicBezTo>
                  <a:cubicBezTo>
                    <a:pt x="22" y="8"/>
                    <a:pt x="25" y="6"/>
                    <a:pt x="28" y="4"/>
                  </a:cubicBezTo>
                  <a:cubicBezTo>
                    <a:pt x="27" y="5"/>
                    <a:pt x="26" y="6"/>
                    <a:pt x="24" y="7"/>
                  </a:cubicBezTo>
                  <a:cubicBezTo>
                    <a:pt x="23" y="8"/>
                    <a:pt x="22" y="9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5" y="8"/>
                    <a:pt x="28" y="6"/>
                    <a:pt x="31" y="4"/>
                  </a:cubicBezTo>
                  <a:cubicBezTo>
                    <a:pt x="32" y="3"/>
                    <a:pt x="32" y="3"/>
                    <a:pt x="31" y="4"/>
                  </a:cubicBezTo>
                  <a:cubicBezTo>
                    <a:pt x="31" y="5"/>
                    <a:pt x="29" y="6"/>
                    <a:pt x="28" y="7"/>
                  </a:cubicBezTo>
                  <a:cubicBezTo>
                    <a:pt x="27" y="8"/>
                    <a:pt x="26" y="9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10"/>
                    <a:pt x="21" y="10"/>
                    <a:pt x="20" y="10"/>
                  </a:cubicBezTo>
                  <a:close/>
                  <a:moveTo>
                    <a:pt x="24" y="8"/>
                  </a:moveTo>
                  <a:cubicBezTo>
                    <a:pt x="24" y="8"/>
                    <a:pt x="24" y="8"/>
                    <a:pt x="23" y="8"/>
                  </a:cubicBezTo>
                  <a:cubicBezTo>
                    <a:pt x="24" y="8"/>
                    <a:pt x="24" y="8"/>
                    <a:pt x="24" y="8"/>
                  </a:cubicBezTo>
                  <a:close/>
                  <a:moveTo>
                    <a:pt x="21" y="2"/>
                  </a:moveTo>
                  <a:cubicBezTo>
                    <a:pt x="19" y="4"/>
                    <a:pt x="16" y="6"/>
                    <a:pt x="14" y="8"/>
                  </a:cubicBezTo>
                  <a:cubicBezTo>
                    <a:pt x="16" y="6"/>
                    <a:pt x="18" y="5"/>
                    <a:pt x="19" y="3"/>
                  </a:cubicBezTo>
                  <a:cubicBezTo>
                    <a:pt x="19" y="3"/>
                    <a:pt x="19" y="2"/>
                    <a:pt x="19" y="3"/>
                  </a:cubicBezTo>
                  <a:cubicBezTo>
                    <a:pt x="15" y="5"/>
                    <a:pt x="12" y="7"/>
                    <a:pt x="9" y="9"/>
                  </a:cubicBezTo>
                  <a:cubicBezTo>
                    <a:pt x="9" y="9"/>
                    <a:pt x="11" y="7"/>
                    <a:pt x="12" y="6"/>
                  </a:cubicBezTo>
                  <a:cubicBezTo>
                    <a:pt x="13" y="5"/>
                    <a:pt x="14" y="4"/>
                    <a:pt x="15" y="3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3" y="3"/>
                    <a:pt x="11" y="5"/>
                    <a:pt x="9" y="6"/>
                  </a:cubicBezTo>
                  <a:cubicBezTo>
                    <a:pt x="8" y="7"/>
                    <a:pt x="7" y="8"/>
                    <a:pt x="7" y="8"/>
                  </a:cubicBezTo>
                  <a:cubicBezTo>
                    <a:pt x="4" y="10"/>
                    <a:pt x="7" y="7"/>
                    <a:pt x="7" y="7"/>
                  </a:cubicBezTo>
                  <a:cubicBezTo>
                    <a:pt x="9" y="6"/>
                    <a:pt x="10" y="4"/>
                    <a:pt x="11" y="3"/>
                  </a:cubicBezTo>
                  <a:cubicBezTo>
                    <a:pt x="11" y="3"/>
                    <a:pt x="11" y="2"/>
                    <a:pt x="11" y="3"/>
                  </a:cubicBezTo>
                  <a:cubicBezTo>
                    <a:pt x="8" y="4"/>
                    <a:pt x="5" y="7"/>
                    <a:pt x="4" y="8"/>
                  </a:cubicBezTo>
                  <a:cubicBezTo>
                    <a:pt x="6" y="7"/>
                    <a:pt x="7" y="5"/>
                    <a:pt x="9" y="2"/>
                  </a:cubicBezTo>
                  <a:cubicBezTo>
                    <a:pt x="13" y="2"/>
                    <a:pt x="17" y="2"/>
                    <a:pt x="21" y="2"/>
                  </a:cubicBezTo>
                  <a:close/>
                  <a:moveTo>
                    <a:pt x="13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lose/>
                  <a:moveTo>
                    <a:pt x="8" y="2"/>
                  </a:moveTo>
                  <a:cubicBezTo>
                    <a:pt x="6" y="3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5" y="3"/>
                    <a:pt x="6" y="2"/>
                  </a:cubicBezTo>
                  <a:cubicBezTo>
                    <a:pt x="7" y="2"/>
                    <a:pt x="7" y="2"/>
                    <a:pt x="8" y="2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Freeform 261"/>
            <p:cNvSpPr>
              <a:spLocks noEditPoints="1"/>
            </p:cNvSpPr>
            <p:nvPr/>
          </p:nvSpPr>
          <p:spPr bwMode="auto">
            <a:xfrm>
              <a:off x="7126533" y="3479234"/>
              <a:ext cx="80963" cy="63500"/>
            </a:xfrm>
            <a:custGeom>
              <a:avLst/>
              <a:gdLst>
                <a:gd name="T0" fmla="*/ 9 w 19"/>
                <a:gd name="T1" fmla="*/ 15 h 15"/>
                <a:gd name="T2" fmla="*/ 10 w 19"/>
                <a:gd name="T3" fmla="*/ 15 h 15"/>
                <a:gd name="T4" fmla="*/ 18 w 19"/>
                <a:gd name="T5" fmla="*/ 8 h 15"/>
                <a:gd name="T6" fmla="*/ 12 w 19"/>
                <a:gd name="T7" fmla="*/ 1 h 15"/>
                <a:gd name="T8" fmla="*/ 9 w 19"/>
                <a:gd name="T9" fmla="*/ 15 h 15"/>
                <a:gd name="T10" fmla="*/ 6 w 19"/>
                <a:gd name="T11" fmla="*/ 7 h 15"/>
                <a:gd name="T12" fmla="*/ 6 w 19"/>
                <a:gd name="T13" fmla="*/ 7 h 15"/>
                <a:gd name="T14" fmla="*/ 11 w 19"/>
                <a:gd name="T15" fmla="*/ 4 h 15"/>
                <a:gd name="T16" fmla="*/ 6 w 19"/>
                <a:gd name="T17" fmla="*/ 8 h 15"/>
                <a:gd name="T18" fmla="*/ 6 w 19"/>
                <a:gd name="T19" fmla="*/ 7 h 15"/>
                <a:gd name="T20" fmla="*/ 14 w 19"/>
                <a:gd name="T21" fmla="*/ 4 h 15"/>
                <a:gd name="T22" fmla="*/ 6 w 19"/>
                <a:gd name="T23" fmla="*/ 9 h 15"/>
                <a:gd name="T24" fmla="*/ 6 w 19"/>
                <a:gd name="T25" fmla="*/ 9 h 15"/>
                <a:gd name="T26" fmla="*/ 12 w 19"/>
                <a:gd name="T27" fmla="*/ 3 h 15"/>
                <a:gd name="T28" fmla="*/ 12 w 19"/>
                <a:gd name="T29" fmla="*/ 3 h 15"/>
                <a:gd name="T30" fmla="*/ 15 w 19"/>
                <a:gd name="T31" fmla="*/ 4 h 15"/>
                <a:gd name="T32" fmla="*/ 14 w 19"/>
                <a:gd name="T33" fmla="*/ 4 h 15"/>
                <a:gd name="T34" fmla="*/ 13 w 19"/>
                <a:gd name="T35" fmla="*/ 6 h 15"/>
                <a:gd name="T36" fmla="*/ 7 w 19"/>
                <a:gd name="T37" fmla="*/ 11 h 15"/>
                <a:gd name="T38" fmla="*/ 6 w 19"/>
                <a:gd name="T39" fmla="*/ 10 h 15"/>
                <a:gd name="T40" fmla="*/ 13 w 19"/>
                <a:gd name="T41" fmla="*/ 6 h 15"/>
                <a:gd name="T42" fmla="*/ 7 w 19"/>
                <a:gd name="T43" fmla="*/ 12 h 15"/>
                <a:gd name="T44" fmla="*/ 13 w 19"/>
                <a:gd name="T45" fmla="*/ 9 h 15"/>
                <a:gd name="T46" fmla="*/ 9 w 19"/>
                <a:gd name="T47" fmla="*/ 13 h 15"/>
                <a:gd name="T48" fmla="*/ 9 w 19"/>
                <a:gd name="T49" fmla="*/ 13 h 15"/>
                <a:gd name="T50" fmla="*/ 7 w 19"/>
                <a:gd name="T51" fmla="*/ 12 h 15"/>
                <a:gd name="T52" fmla="*/ 16 w 19"/>
                <a:gd name="T53" fmla="*/ 8 h 15"/>
                <a:gd name="T54" fmla="*/ 10 w 19"/>
                <a:gd name="T55" fmla="*/ 13 h 15"/>
                <a:gd name="T56" fmla="*/ 9 w 19"/>
                <a:gd name="T57" fmla="*/ 13 h 15"/>
                <a:gd name="T58" fmla="*/ 14 w 19"/>
                <a:gd name="T59" fmla="*/ 10 h 15"/>
                <a:gd name="T60" fmla="*/ 12 w 19"/>
                <a:gd name="T61" fmla="*/ 11 h 15"/>
                <a:gd name="T62" fmla="*/ 13 w 19"/>
                <a:gd name="T63" fmla="*/ 12 h 15"/>
                <a:gd name="T64" fmla="*/ 15 w 19"/>
                <a:gd name="T65" fmla="*/ 9 h 15"/>
                <a:gd name="T66" fmla="*/ 15 w 19"/>
                <a:gd name="T67" fmla="*/ 9 h 15"/>
                <a:gd name="T68" fmla="*/ 10 w 19"/>
                <a:gd name="T69" fmla="*/ 12 h 15"/>
                <a:gd name="T70" fmla="*/ 15 w 19"/>
                <a:gd name="T71" fmla="*/ 8 h 15"/>
                <a:gd name="T72" fmla="*/ 14 w 19"/>
                <a:gd name="T73" fmla="*/ 7 h 15"/>
                <a:gd name="T74" fmla="*/ 8 w 19"/>
                <a:gd name="T75" fmla="*/ 11 h 15"/>
                <a:gd name="T76" fmla="*/ 15 w 19"/>
                <a:gd name="T77" fmla="*/ 5 h 15"/>
                <a:gd name="T78" fmla="*/ 15 w 19"/>
                <a:gd name="T79" fmla="*/ 5 h 15"/>
                <a:gd name="T80" fmla="*/ 16 w 19"/>
                <a:gd name="T81" fmla="*/ 8 h 15"/>
                <a:gd name="T82" fmla="*/ 11 w 19"/>
                <a:gd name="T83" fmla="*/ 3 h 15"/>
                <a:gd name="T84" fmla="*/ 11 w 19"/>
                <a:gd name="T85" fmla="*/ 3 h 15"/>
                <a:gd name="T86" fmla="*/ 6 w 19"/>
                <a:gd name="T87" fmla="*/ 7 h 15"/>
                <a:gd name="T88" fmla="*/ 11 w 19"/>
                <a:gd name="T8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" h="15">
                  <a:moveTo>
                    <a:pt x="9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4" y="15"/>
                    <a:pt x="18" y="13"/>
                    <a:pt x="18" y="8"/>
                  </a:cubicBezTo>
                  <a:cubicBezTo>
                    <a:pt x="19" y="4"/>
                    <a:pt x="16" y="1"/>
                    <a:pt x="12" y="1"/>
                  </a:cubicBezTo>
                  <a:cubicBezTo>
                    <a:pt x="3" y="0"/>
                    <a:pt x="0" y="13"/>
                    <a:pt x="9" y="15"/>
                  </a:cubicBezTo>
                  <a:close/>
                  <a:moveTo>
                    <a:pt x="6" y="7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8" y="6"/>
                    <a:pt x="9" y="5"/>
                    <a:pt x="11" y="4"/>
                  </a:cubicBezTo>
                  <a:cubicBezTo>
                    <a:pt x="10" y="6"/>
                    <a:pt x="7" y="7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lose/>
                  <a:moveTo>
                    <a:pt x="14" y="4"/>
                  </a:moveTo>
                  <a:cubicBezTo>
                    <a:pt x="11" y="6"/>
                    <a:pt x="9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8" y="7"/>
                    <a:pt x="11" y="6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4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3" y="6"/>
                  </a:moveTo>
                  <a:cubicBezTo>
                    <a:pt x="11" y="8"/>
                    <a:pt x="9" y="9"/>
                    <a:pt x="7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8" y="9"/>
                    <a:pt x="11" y="7"/>
                    <a:pt x="13" y="6"/>
                  </a:cubicBezTo>
                  <a:close/>
                  <a:moveTo>
                    <a:pt x="7" y="12"/>
                  </a:moveTo>
                  <a:cubicBezTo>
                    <a:pt x="9" y="11"/>
                    <a:pt x="11" y="10"/>
                    <a:pt x="13" y="9"/>
                  </a:cubicBezTo>
                  <a:cubicBezTo>
                    <a:pt x="11" y="10"/>
                    <a:pt x="10" y="11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2"/>
                    <a:pt x="8" y="12"/>
                    <a:pt x="7" y="12"/>
                  </a:cubicBezTo>
                  <a:close/>
                  <a:moveTo>
                    <a:pt x="16" y="8"/>
                  </a:moveTo>
                  <a:cubicBezTo>
                    <a:pt x="16" y="11"/>
                    <a:pt x="13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11" y="12"/>
                    <a:pt x="12" y="11"/>
                    <a:pt x="14" y="10"/>
                  </a:cubicBezTo>
                  <a:cubicBezTo>
                    <a:pt x="14" y="10"/>
                    <a:pt x="13" y="11"/>
                    <a:pt x="12" y="11"/>
                  </a:cubicBezTo>
                  <a:cubicBezTo>
                    <a:pt x="12" y="12"/>
                    <a:pt x="12" y="12"/>
                    <a:pt x="13" y="12"/>
                  </a:cubicBezTo>
                  <a:cubicBezTo>
                    <a:pt x="14" y="11"/>
                    <a:pt x="15" y="10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10"/>
                    <a:pt x="12" y="11"/>
                    <a:pt x="10" y="12"/>
                  </a:cubicBezTo>
                  <a:cubicBezTo>
                    <a:pt x="11" y="10"/>
                    <a:pt x="13" y="9"/>
                    <a:pt x="15" y="8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2" y="8"/>
                    <a:pt x="10" y="10"/>
                    <a:pt x="8" y="11"/>
                  </a:cubicBezTo>
                  <a:cubicBezTo>
                    <a:pt x="10" y="9"/>
                    <a:pt x="12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7"/>
                    <a:pt x="16" y="8"/>
                  </a:cubicBezTo>
                  <a:close/>
                  <a:moveTo>
                    <a:pt x="11" y="3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8" y="5"/>
                    <a:pt x="6" y="7"/>
                  </a:cubicBezTo>
                  <a:cubicBezTo>
                    <a:pt x="6" y="5"/>
                    <a:pt x="8" y="3"/>
                    <a:pt x="11" y="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Freeform 262"/>
            <p:cNvSpPr>
              <a:spLocks noEditPoints="1"/>
            </p:cNvSpPr>
            <p:nvPr/>
          </p:nvSpPr>
          <p:spPr bwMode="auto">
            <a:xfrm>
              <a:off x="7067796" y="3555434"/>
              <a:ext cx="211138" cy="60325"/>
            </a:xfrm>
            <a:custGeom>
              <a:avLst/>
              <a:gdLst>
                <a:gd name="T0" fmla="*/ 50 w 50"/>
                <a:gd name="T1" fmla="*/ 3 h 14"/>
                <a:gd name="T2" fmla="*/ 0 w 50"/>
                <a:gd name="T3" fmla="*/ 1 h 14"/>
                <a:gd name="T4" fmla="*/ 1 w 50"/>
                <a:gd name="T5" fmla="*/ 13 h 14"/>
                <a:gd name="T6" fmla="*/ 34 w 50"/>
                <a:gd name="T7" fmla="*/ 5 h 14"/>
                <a:gd name="T8" fmla="*/ 27 w 50"/>
                <a:gd name="T9" fmla="*/ 11 h 14"/>
                <a:gd name="T10" fmla="*/ 31 w 50"/>
                <a:gd name="T11" fmla="*/ 7 h 14"/>
                <a:gd name="T12" fmla="*/ 21 w 50"/>
                <a:gd name="T13" fmla="*/ 6 h 14"/>
                <a:gd name="T14" fmla="*/ 15 w 50"/>
                <a:gd name="T15" fmla="*/ 11 h 14"/>
                <a:gd name="T16" fmla="*/ 5 w 50"/>
                <a:gd name="T17" fmla="*/ 11 h 14"/>
                <a:gd name="T18" fmla="*/ 2 w 50"/>
                <a:gd name="T19" fmla="*/ 8 h 14"/>
                <a:gd name="T20" fmla="*/ 9 w 50"/>
                <a:gd name="T21" fmla="*/ 3 h 14"/>
                <a:gd name="T22" fmla="*/ 16 w 50"/>
                <a:gd name="T23" fmla="*/ 3 h 14"/>
                <a:gd name="T24" fmla="*/ 8 w 50"/>
                <a:gd name="T25" fmla="*/ 9 h 14"/>
                <a:gd name="T26" fmla="*/ 13 w 50"/>
                <a:gd name="T27" fmla="*/ 3 h 14"/>
                <a:gd name="T28" fmla="*/ 2 w 50"/>
                <a:gd name="T29" fmla="*/ 6 h 14"/>
                <a:gd name="T30" fmla="*/ 8 w 50"/>
                <a:gd name="T31" fmla="*/ 4 h 14"/>
                <a:gd name="T32" fmla="*/ 9 w 50"/>
                <a:gd name="T33" fmla="*/ 3 h 14"/>
                <a:gd name="T34" fmla="*/ 2 w 50"/>
                <a:gd name="T35" fmla="*/ 5 h 14"/>
                <a:gd name="T36" fmla="*/ 12 w 50"/>
                <a:gd name="T37" fmla="*/ 7 h 14"/>
                <a:gd name="T38" fmla="*/ 10 w 50"/>
                <a:gd name="T39" fmla="*/ 11 h 14"/>
                <a:gd name="T40" fmla="*/ 17 w 50"/>
                <a:gd name="T41" fmla="*/ 4 h 14"/>
                <a:gd name="T42" fmla="*/ 11 w 50"/>
                <a:gd name="T43" fmla="*/ 11 h 14"/>
                <a:gd name="T44" fmla="*/ 12 w 50"/>
                <a:gd name="T45" fmla="*/ 11 h 14"/>
                <a:gd name="T46" fmla="*/ 14 w 50"/>
                <a:gd name="T47" fmla="*/ 11 h 14"/>
                <a:gd name="T48" fmla="*/ 26 w 50"/>
                <a:gd name="T49" fmla="*/ 4 h 14"/>
                <a:gd name="T50" fmla="*/ 24 w 50"/>
                <a:gd name="T51" fmla="*/ 11 h 14"/>
                <a:gd name="T52" fmla="*/ 28 w 50"/>
                <a:gd name="T53" fmla="*/ 6 h 14"/>
                <a:gd name="T54" fmla="*/ 43 w 50"/>
                <a:gd name="T55" fmla="*/ 4 h 14"/>
                <a:gd name="T56" fmla="*/ 42 w 50"/>
                <a:gd name="T57" fmla="*/ 9 h 14"/>
                <a:gd name="T58" fmla="*/ 40 w 50"/>
                <a:gd name="T59" fmla="*/ 3 h 14"/>
                <a:gd name="T60" fmla="*/ 37 w 50"/>
                <a:gd name="T61" fmla="*/ 3 h 14"/>
                <a:gd name="T62" fmla="*/ 40 w 50"/>
                <a:gd name="T63" fmla="*/ 4 h 14"/>
                <a:gd name="T64" fmla="*/ 38 w 50"/>
                <a:gd name="T65" fmla="*/ 6 h 14"/>
                <a:gd name="T66" fmla="*/ 42 w 50"/>
                <a:gd name="T67" fmla="*/ 5 h 14"/>
                <a:gd name="T68" fmla="*/ 31 w 50"/>
                <a:gd name="T69" fmla="*/ 12 h 14"/>
                <a:gd name="T70" fmla="*/ 43 w 50"/>
                <a:gd name="T71" fmla="*/ 7 h 14"/>
                <a:gd name="T72" fmla="*/ 43 w 50"/>
                <a:gd name="T73" fmla="*/ 6 h 14"/>
                <a:gd name="T74" fmla="*/ 43 w 50"/>
                <a:gd name="T75" fmla="*/ 12 h 14"/>
                <a:gd name="T76" fmla="*/ 48 w 50"/>
                <a:gd name="T77" fmla="*/ 11 h 14"/>
                <a:gd name="T78" fmla="*/ 48 w 50"/>
                <a:gd name="T79" fmla="*/ 7 h 14"/>
                <a:gd name="T80" fmla="*/ 48 w 50"/>
                <a:gd name="T81" fmla="*/ 4 h 14"/>
                <a:gd name="T82" fmla="*/ 46 w 50"/>
                <a:gd name="T83" fmla="*/ 6 h 14"/>
                <a:gd name="T84" fmla="*/ 34 w 50"/>
                <a:gd name="T85" fmla="*/ 4 h 14"/>
                <a:gd name="T86" fmla="*/ 31 w 50"/>
                <a:gd name="T87" fmla="*/ 3 h 14"/>
                <a:gd name="T88" fmla="*/ 27 w 50"/>
                <a:gd name="T89" fmla="*/ 4 h 14"/>
                <a:gd name="T90" fmla="*/ 24 w 50"/>
                <a:gd name="T91" fmla="*/ 3 h 14"/>
                <a:gd name="T92" fmla="*/ 17 w 50"/>
                <a:gd name="T93" fmla="*/ 7 h 14"/>
                <a:gd name="T94" fmla="*/ 12 w 50"/>
                <a:gd name="T95" fmla="*/ 10 h 14"/>
                <a:gd name="T96" fmla="*/ 26 w 50"/>
                <a:gd name="T9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14">
                  <a:moveTo>
                    <a:pt x="49" y="14"/>
                  </a:moveTo>
                  <a:cubicBezTo>
                    <a:pt x="49" y="14"/>
                    <a:pt x="50" y="14"/>
                    <a:pt x="50" y="13"/>
                  </a:cubicBezTo>
                  <a:cubicBezTo>
                    <a:pt x="50" y="10"/>
                    <a:pt x="50" y="6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2"/>
                    <a:pt x="50" y="2"/>
                  </a:cubicBezTo>
                  <a:cubicBezTo>
                    <a:pt x="43" y="1"/>
                    <a:pt x="36" y="1"/>
                    <a:pt x="29" y="1"/>
                  </a:cubicBezTo>
                  <a:cubicBezTo>
                    <a:pt x="20" y="0"/>
                    <a:pt x="10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0" y="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7" y="13"/>
                    <a:pt x="33" y="14"/>
                    <a:pt x="48" y="14"/>
                  </a:cubicBezTo>
                  <a:cubicBezTo>
                    <a:pt x="49" y="14"/>
                    <a:pt x="49" y="14"/>
                    <a:pt x="49" y="14"/>
                  </a:cubicBezTo>
                  <a:close/>
                  <a:moveTo>
                    <a:pt x="27" y="11"/>
                  </a:moveTo>
                  <a:cubicBezTo>
                    <a:pt x="29" y="10"/>
                    <a:pt x="31" y="7"/>
                    <a:pt x="34" y="5"/>
                  </a:cubicBezTo>
                  <a:cubicBezTo>
                    <a:pt x="34" y="5"/>
                    <a:pt x="35" y="4"/>
                    <a:pt x="36" y="4"/>
                  </a:cubicBezTo>
                  <a:cubicBezTo>
                    <a:pt x="36" y="4"/>
                    <a:pt x="35" y="6"/>
                    <a:pt x="35" y="6"/>
                  </a:cubicBezTo>
                  <a:cubicBezTo>
                    <a:pt x="34" y="8"/>
                    <a:pt x="32" y="10"/>
                    <a:pt x="30" y="12"/>
                  </a:cubicBezTo>
                  <a:cubicBezTo>
                    <a:pt x="29" y="11"/>
                    <a:pt x="28" y="11"/>
                    <a:pt x="27" y="11"/>
                  </a:cubicBezTo>
                  <a:close/>
                  <a:moveTo>
                    <a:pt x="24" y="11"/>
                  </a:moveTo>
                  <a:cubicBezTo>
                    <a:pt x="27" y="10"/>
                    <a:pt x="28" y="8"/>
                    <a:pt x="31" y="6"/>
                  </a:cubicBezTo>
                  <a:cubicBezTo>
                    <a:pt x="31" y="5"/>
                    <a:pt x="32" y="5"/>
                    <a:pt x="33" y="4"/>
                  </a:cubicBezTo>
                  <a:cubicBezTo>
                    <a:pt x="32" y="5"/>
                    <a:pt x="31" y="6"/>
                    <a:pt x="31" y="7"/>
                  </a:cubicBezTo>
                  <a:cubicBezTo>
                    <a:pt x="29" y="9"/>
                    <a:pt x="28" y="10"/>
                    <a:pt x="26" y="11"/>
                  </a:cubicBezTo>
                  <a:cubicBezTo>
                    <a:pt x="26" y="11"/>
                    <a:pt x="25" y="11"/>
                    <a:pt x="24" y="11"/>
                  </a:cubicBezTo>
                  <a:close/>
                  <a:moveTo>
                    <a:pt x="15" y="11"/>
                  </a:moveTo>
                  <a:cubicBezTo>
                    <a:pt x="17" y="9"/>
                    <a:pt x="19" y="7"/>
                    <a:pt x="21" y="6"/>
                  </a:cubicBezTo>
                  <a:cubicBezTo>
                    <a:pt x="21" y="5"/>
                    <a:pt x="22" y="4"/>
                    <a:pt x="23" y="4"/>
                  </a:cubicBezTo>
                  <a:cubicBezTo>
                    <a:pt x="22" y="4"/>
                    <a:pt x="22" y="5"/>
                    <a:pt x="21" y="6"/>
                  </a:cubicBezTo>
                  <a:cubicBezTo>
                    <a:pt x="19" y="8"/>
                    <a:pt x="18" y="9"/>
                    <a:pt x="16" y="11"/>
                  </a:cubicBezTo>
                  <a:cubicBezTo>
                    <a:pt x="16" y="11"/>
                    <a:pt x="15" y="11"/>
                    <a:pt x="15" y="11"/>
                  </a:cubicBezTo>
                  <a:close/>
                  <a:moveTo>
                    <a:pt x="2" y="11"/>
                  </a:moveTo>
                  <a:cubicBezTo>
                    <a:pt x="6" y="9"/>
                    <a:pt x="8" y="6"/>
                    <a:pt x="11" y="4"/>
                  </a:cubicBezTo>
                  <a:cubicBezTo>
                    <a:pt x="14" y="2"/>
                    <a:pt x="9" y="6"/>
                    <a:pt x="9" y="7"/>
                  </a:cubicBezTo>
                  <a:cubicBezTo>
                    <a:pt x="8" y="8"/>
                    <a:pt x="6" y="9"/>
                    <a:pt x="5" y="11"/>
                  </a:cubicBezTo>
                  <a:cubicBezTo>
                    <a:pt x="4" y="11"/>
                    <a:pt x="3" y="11"/>
                    <a:pt x="2" y="11"/>
                  </a:cubicBezTo>
                  <a:close/>
                  <a:moveTo>
                    <a:pt x="9" y="3"/>
                  </a:moveTo>
                  <a:cubicBezTo>
                    <a:pt x="6" y="4"/>
                    <a:pt x="5" y="5"/>
                    <a:pt x="3" y="7"/>
                  </a:cubicBezTo>
                  <a:cubicBezTo>
                    <a:pt x="3" y="7"/>
                    <a:pt x="2" y="8"/>
                    <a:pt x="2" y="8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7" y="3"/>
                    <a:pt x="8" y="3"/>
                    <a:pt x="9" y="3"/>
                  </a:cubicBezTo>
                  <a:close/>
                  <a:moveTo>
                    <a:pt x="16" y="3"/>
                  </a:moveTo>
                  <a:cubicBezTo>
                    <a:pt x="17" y="3"/>
                    <a:pt x="17" y="3"/>
                    <a:pt x="18" y="3"/>
                  </a:cubicBezTo>
                  <a:cubicBezTo>
                    <a:pt x="17" y="3"/>
                    <a:pt x="16" y="4"/>
                    <a:pt x="15" y="5"/>
                  </a:cubicBezTo>
                  <a:cubicBezTo>
                    <a:pt x="15" y="4"/>
                    <a:pt x="16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lose/>
                  <a:moveTo>
                    <a:pt x="13" y="3"/>
                  </a:moveTo>
                  <a:cubicBezTo>
                    <a:pt x="14" y="3"/>
                    <a:pt x="15" y="3"/>
                    <a:pt x="16" y="3"/>
                  </a:cubicBezTo>
                  <a:cubicBezTo>
                    <a:pt x="13" y="5"/>
                    <a:pt x="10" y="7"/>
                    <a:pt x="8" y="9"/>
                  </a:cubicBezTo>
                  <a:cubicBezTo>
                    <a:pt x="7" y="10"/>
                    <a:pt x="5" y="11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11" y="6"/>
                    <a:pt x="12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lose/>
                  <a:moveTo>
                    <a:pt x="2" y="6"/>
                  </a:moveTo>
                  <a:cubicBezTo>
                    <a:pt x="3" y="5"/>
                    <a:pt x="6" y="1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7"/>
                    <a:pt x="2" y="6"/>
                    <a:pt x="2" y="6"/>
                  </a:cubicBezTo>
                  <a:close/>
                  <a:moveTo>
                    <a:pt x="2" y="8"/>
                  </a:moveTo>
                  <a:cubicBezTo>
                    <a:pt x="3" y="8"/>
                    <a:pt x="4" y="7"/>
                    <a:pt x="5" y="6"/>
                  </a:cubicBezTo>
                  <a:cubicBezTo>
                    <a:pt x="6" y="5"/>
                    <a:pt x="6" y="5"/>
                    <a:pt x="7" y="4"/>
                  </a:cubicBezTo>
                  <a:cubicBezTo>
                    <a:pt x="8" y="3"/>
                    <a:pt x="9" y="3"/>
                    <a:pt x="8" y="4"/>
                  </a:cubicBezTo>
                  <a:cubicBezTo>
                    <a:pt x="6" y="6"/>
                    <a:pt x="4" y="8"/>
                    <a:pt x="2" y="10"/>
                  </a:cubicBezTo>
                  <a:cubicBezTo>
                    <a:pt x="2" y="9"/>
                    <a:pt x="2" y="9"/>
                    <a:pt x="2" y="8"/>
                  </a:cubicBezTo>
                  <a:close/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9" y="5"/>
                    <a:pt x="6" y="8"/>
                    <a:pt x="3" y="10"/>
                  </a:cubicBezTo>
                  <a:cubicBezTo>
                    <a:pt x="5" y="8"/>
                    <a:pt x="8" y="5"/>
                    <a:pt x="9" y="3"/>
                  </a:cubicBezTo>
                  <a:close/>
                  <a:moveTo>
                    <a:pt x="2" y="5"/>
                  </a:moveTo>
                  <a:cubicBezTo>
                    <a:pt x="2" y="4"/>
                    <a:pt x="2" y="4"/>
                    <a:pt x="2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3" y="3"/>
                    <a:pt x="3" y="4"/>
                    <a:pt x="2" y="5"/>
                  </a:cubicBezTo>
                  <a:close/>
                  <a:moveTo>
                    <a:pt x="12" y="7"/>
                  </a:moveTo>
                  <a:cubicBezTo>
                    <a:pt x="12" y="6"/>
                    <a:pt x="13" y="6"/>
                    <a:pt x="13" y="5"/>
                  </a:cubicBezTo>
                  <a:cubicBezTo>
                    <a:pt x="13" y="5"/>
                    <a:pt x="16" y="2"/>
                    <a:pt x="15" y="4"/>
                  </a:cubicBezTo>
                  <a:cubicBezTo>
                    <a:pt x="13" y="6"/>
                    <a:pt x="11" y="8"/>
                    <a:pt x="10" y="10"/>
                  </a:cubicBezTo>
                  <a:cubicBezTo>
                    <a:pt x="10" y="10"/>
                    <a:pt x="10" y="11"/>
                    <a:pt x="10" y="11"/>
                  </a:cubicBezTo>
                  <a:cubicBezTo>
                    <a:pt x="9" y="11"/>
                    <a:pt x="7" y="11"/>
                    <a:pt x="6" y="11"/>
                  </a:cubicBezTo>
                  <a:cubicBezTo>
                    <a:pt x="8" y="10"/>
                    <a:pt x="10" y="8"/>
                    <a:pt x="12" y="7"/>
                  </a:cubicBezTo>
                  <a:close/>
                  <a:moveTo>
                    <a:pt x="10" y="11"/>
                  </a:moveTo>
                  <a:cubicBezTo>
                    <a:pt x="12" y="8"/>
                    <a:pt x="14" y="6"/>
                    <a:pt x="17" y="4"/>
                  </a:cubicBezTo>
                  <a:cubicBezTo>
                    <a:pt x="18" y="3"/>
                    <a:pt x="18" y="3"/>
                    <a:pt x="17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3" y="8"/>
                    <a:pt x="12" y="9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lose/>
                  <a:moveTo>
                    <a:pt x="14" y="11"/>
                  </a:moveTo>
                  <a:cubicBezTo>
                    <a:pt x="14" y="11"/>
                    <a:pt x="13" y="11"/>
                    <a:pt x="12" y="11"/>
                  </a:cubicBezTo>
                  <a:cubicBezTo>
                    <a:pt x="15" y="9"/>
                    <a:pt x="17" y="7"/>
                    <a:pt x="19" y="5"/>
                  </a:cubicBezTo>
                  <a:cubicBezTo>
                    <a:pt x="22" y="2"/>
                    <a:pt x="19" y="5"/>
                    <a:pt x="18" y="6"/>
                  </a:cubicBezTo>
                  <a:cubicBezTo>
                    <a:pt x="16" y="8"/>
                    <a:pt x="15" y="9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lose/>
                  <a:moveTo>
                    <a:pt x="21" y="11"/>
                  </a:moveTo>
                  <a:cubicBezTo>
                    <a:pt x="20" y="11"/>
                    <a:pt x="19" y="11"/>
                    <a:pt x="18" y="11"/>
                  </a:cubicBezTo>
                  <a:cubicBezTo>
                    <a:pt x="20" y="10"/>
                    <a:pt x="22" y="8"/>
                    <a:pt x="23" y="7"/>
                  </a:cubicBezTo>
                  <a:cubicBezTo>
                    <a:pt x="24" y="6"/>
                    <a:pt x="25" y="5"/>
                    <a:pt x="26" y="4"/>
                  </a:cubicBezTo>
                  <a:cubicBezTo>
                    <a:pt x="27" y="3"/>
                    <a:pt x="26" y="5"/>
                    <a:pt x="25" y="5"/>
                  </a:cubicBezTo>
                  <a:cubicBezTo>
                    <a:pt x="24" y="7"/>
                    <a:pt x="23" y="9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lose/>
                  <a:moveTo>
                    <a:pt x="24" y="11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2" y="11"/>
                    <a:pt x="22" y="11"/>
                  </a:cubicBezTo>
                  <a:cubicBezTo>
                    <a:pt x="24" y="9"/>
                    <a:pt x="26" y="6"/>
                    <a:pt x="29" y="4"/>
                  </a:cubicBezTo>
                  <a:cubicBezTo>
                    <a:pt x="32" y="3"/>
                    <a:pt x="29" y="6"/>
                    <a:pt x="28" y="6"/>
                  </a:cubicBezTo>
                  <a:cubicBezTo>
                    <a:pt x="27" y="8"/>
                    <a:pt x="25" y="10"/>
                    <a:pt x="24" y="11"/>
                  </a:cubicBezTo>
                  <a:close/>
                  <a:moveTo>
                    <a:pt x="45" y="4"/>
                  </a:moveTo>
                  <a:cubicBezTo>
                    <a:pt x="42" y="6"/>
                    <a:pt x="40" y="8"/>
                    <a:pt x="38" y="11"/>
                  </a:cubicBezTo>
                  <a:cubicBezTo>
                    <a:pt x="40" y="9"/>
                    <a:pt x="42" y="6"/>
                    <a:pt x="43" y="4"/>
                  </a:cubicBezTo>
                  <a:cubicBezTo>
                    <a:pt x="43" y="4"/>
                    <a:pt x="43" y="3"/>
                    <a:pt x="43" y="3"/>
                  </a:cubicBezTo>
                  <a:cubicBezTo>
                    <a:pt x="45" y="4"/>
                    <a:pt x="46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5" y="6"/>
                    <a:pt x="44" y="8"/>
                    <a:pt x="42" y="9"/>
                  </a:cubicBezTo>
                  <a:cubicBezTo>
                    <a:pt x="42" y="9"/>
                    <a:pt x="43" y="9"/>
                    <a:pt x="43" y="8"/>
                  </a:cubicBezTo>
                  <a:cubicBezTo>
                    <a:pt x="44" y="7"/>
                    <a:pt x="45" y="6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lose/>
                  <a:moveTo>
                    <a:pt x="40" y="3"/>
                  </a:moveTo>
                  <a:cubicBezTo>
                    <a:pt x="38" y="4"/>
                    <a:pt x="37" y="5"/>
                    <a:pt x="36" y="7"/>
                  </a:cubicBezTo>
                  <a:cubicBezTo>
                    <a:pt x="35" y="7"/>
                    <a:pt x="35" y="7"/>
                    <a:pt x="34" y="8"/>
                  </a:cubicBezTo>
                  <a:cubicBezTo>
                    <a:pt x="36" y="6"/>
                    <a:pt x="36" y="5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3"/>
                    <a:pt x="41" y="3"/>
                    <a:pt x="43" y="3"/>
                  </a:cubicBezTo>
                  <a:cubicBezTo>
                    <a:pt x="40" y="5"/>
                    <a:pt x="38" y="7"/>
                    <a:pt x="36" y="9"/>
                  </a:cubicBezTo>
                  <a:cubicBezTo>
                    <a:pt x="36" y="9"/>
                    <a:pt x="37" y="9"/>
                    <a:pt x="37" y="8"/>
                  </a:cubicBezTo>
                  <a:cubicBezTo>
                    <a:pt x="38" y="7"/>
                    <a:pt x="39" y="5"/>
                    <a:pt x="40" y="4"/>
                  </a:cubicBezTo>
                  <a:cubicBezTo>
                    <a:pt x="40" y="3"/>
                    <a:pt x="40" y="3"/>
                    <a:pt x="40" y="3"/>
                  </a:cubicBezTo>
                  <a:close/>
                  <a:moveTo>
                    <a:pt x="37" y="6"/>
                  </a:moveTo>
                  <a:cubicBezTo>
                    <a:pt x="38" y="6"/>
                    <a:pt x="38" y="5"/>
                    <a:pt x="39" y="4"/>
                  </a:cubicBezTo>
                  <a:cubicBezTo>
                    <a:pt x="39" y="5"/>
                    <a:pt x="38" y="6"/>
                    <a:pt x="38" y="6"/>
                  </a:cubicBezTo>
                  <a:cubicBezTo>
                    <a:pt x="37" y="8"/>
                    <a:pt x="35" y="9"/>
                    <a:pt x="34" y="11"/>
                  </a:cubicBezTo>
                  <a:cubicBezTo>
                    <a:pt x="34" y="11"/>
                    <a:pt x="35" y="12"/>
                    <a:pt x="35" y="11"/>
                  </a:cubicBezTo>
                  <a:cubicBezTo>
                    <a:pt x="37" y="9"/>
                    <a:pt x="39" y="7"/>
                    <a:pt x="41" y="5"/>
                  </a:cubicBezTo>
                  <a:cubicBezTo>
                    <a:pt x="42" y="4"/>
                    <a:pt x="43" y="4"/>
                    <a:pt x="42" y="5"/>
                  </a:cubicBezTo>
                  <a:cubicBezTo>
                    <a:pt x="41" y="6"/>
                    <a:pt x="40" y="7"/>
                    <a:pt x="40" y="8"/>
                  </a:cubicBezTo>
                  <a:cubicBezTo>
                    <a:pt x="39" y="9"/>
                    <a:pt x="37" y="10"/>
                    <a:pt x="36" y="11"/>
                  </a:cubicBezTo>
                  <a:cubicBezTo>
                    <a:pt x="36" y="11"/>
                    <a:pt x="36" y="12"/>
                    <a:pt x="37" y="12"/>
                  </a:cubicBezTo>
                  <a:cubicBezTo>
                    <a:pt x="35" y="12"/>
                    <a:pt x="33" y="12"/>
                    <a:pt x="31" y="12"/>
                  </a:cubicBezTo>
                  <a:cubicBezTo>
                    <a:pt x="33" y="10"/>
                    <a:pt x="35" y="8"/>
                    <a:pt x="37" y="6"/>
                  </a:cubicBezTo>
                  <a:close/>
                  <a:moveTo>
                    <a:pt x="43" y="6"/>
                  </a:moveTo>
                  <a:cubicBezTo>
                    <a:pt x="43" y="6"/>
                    <a:pt x="44" y="5"/>
                    <a:pt x="44" y="5"/>
                  </a:cubicBezTo>
                  <a:cubicBezTo>
                    <a:pt x="44" y="6"/>
                    <a:pt x="44" y="7"/>
                    <a:pt x="43" y="7"/>
                  </a:cubicBezTo>
                  <a:cubicBezTo>
                    <a:pt x="42" y="9"/>
                    <a:pt x="41" y="10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8" y="12"/>
                    <a:pt x="37" y="12"/>
                  </a:cubicBezTo>
                  <a:cubicBezTo>
                    <a:pt x="39" y="10"/>
                    <a:pt x="41" y="8"/>
                    <a:pt x="43" y="6"/>
                  </a:cubicBezTo>
                  <a:close/>
                  <a:moveTo>
                    <a:pt x="46" y="6"/>
                  </a:moveTo>
                  <a:cubicBezTo>
                    <a:pt x="46" y="6"/>
                    <a:pt x="48" y="4"/>
                    <a:pt x="47" y="6"/>
                  </a:cubicBezTo>
                  <a:cubicBezTo>
                    <a:pt x="46" y="8"/>
                    <a:pt x="44" y="10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6" y="9"/>
                    <a:pt x="48" y="8"/>
                    <a:pt x="45" y="11"/>
                  </a:cubicBezTo>
                  <a:cubicBezTo>
                    <a:pt x="45" y="12"/>
                    <a:pt x="45" y="12"/>
                    <a:pt x="46" y="12"/>
                  </a:cubicBezTo>
                  <a:cubicBezTo>
                    <a:pt x="46" y="12"/>
                    <a:pt x="47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1"/>
                    <a:pt x="46" y="11"/>
                    <a:pt x="46" y="11"/>
                  </a:cubicBezTo>
                  <a:cubicBezTo>
                    <a:pt x="47" y="10"/>
                    <a:pt x="48" y="9"/>
                    <a:pt x="48" y="8"/>
                  </a:cubicBezTo>
                  <a:cubicBezTo>
                    <a:pt x="48" y="8"/>
                    <a:pt x="48" y="7"/>
                    <a:pt x="48" y="7"/>
                  </a:cubicBezTo>
                  <a:cubicBezTo>
                    <a:pt x="47" y="8"/>
                    <a:pt x="47" y="8"/>
                    <a:pt x="46" y="9"/>
                  </a:cubicBezTo>
                  <a:cubicBezTo>
                    <a:pt x="46" y="9"/>
                    <a:pt x="43" y="12"/>
                    <a:pt x="45" y="10"/>
                  </a:cubicBezTo>
                  <a:cubicBezTo>
                    <a:pt x="46" y="8"/>
                    <a:pt x="47" y="6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7"/>
                    <a:pt x="48" y="9"/>
                    <a:pt x="48" y="12"/>
                  </a:cubicBezTo>
                  <a:cubicBezTo>
                    <a:pt x="45" y="12"/>
                    <a:pt x="43" y="12"/>
                    <a:pt x="40" y="12"/>
                  </a:cubicBezTo>
                  <a:cubicBezTo>
                    <a:pt x="42" y="10"/>
                    <a:pt x="44" y="8"/>
                    <a:pt x="46" y="6"/>
                  </a:cubicBezTo>
                  <a:close/>
                  <a:moveTo>
                    <a:pt x="26" y="3"/>
                  </a:moveTo>
                  <a:cubicBezTo>
                    <a:pt x="30" y="3"/>
                    <a:pt x="33" y="3"/>
                    <a:pt x="36" y="3"/>
                  </a:cubicBezTo>
                  <a:cubicBezTo>
                    <a:pt x="35" y="4"/>
                    <a:pt x="33" y="5"/>
                    <a:pt x="32" y="6"/>
                  </a:cubicBezTo>
                  <a:cubicBezTo>
                    <a:pt x="33" y="5"/>
                    <a:pt x="33" y="4"/>
                    <a:pt x="34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1" y="5"/>
                    <a:pt x="29" y="7"/>
                    <a:pt x="27" y="9"/>
                  </a:cubicBezTo>
                  <a:cubicBezTo>
                    <a:pt x="27" y="9"/>
                    <a:pt x="27" y="8"/>
                    <a:pt x="27" y="8"/>
                  </a:cubicBezTo>
                  <a:cubicBezTo>
                    <a:pt x="29" y="7"/>
                    <a:pt x="30" y="5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8" y="4"/>
                    <a:pt x="26" y="6"/>
                    <a:pt x="24" y="8"/>
                  </a:cubicBezTo>
                  <a:cubicBezTo>
                    <a:pt x="23" y="9"/>
                    <a:pt x="21" y="12"/>
                    <a:pt x="23" y="9"/>
                  </a:cubicBezTo>
                  <a:cubicBezTo>
                    <a:pt x="24" y="7"/>
                    <a:pt x="26" y="6"/>
                    <a:pt x="27" y="4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5" y="4"/>
                    <a:pt x="23" y="6"/>
                    <a:pt x="21" y="8"/>
                  </a:cubicBezTo>
                  <a:cubicBezTo>
                    <a:pt x="20" y="9"/>
                    <a:pt x="16" y="12"/>
                    <a:pt x="19" y="9"/>
                  </a:cubicBezTo>
                  <a:cubicBezTo>
                    <a:pt x="20" y="7"/>
                    <a:pt x="22" y="5"/>
                    <a:pt x="24" y="3"/>
                  </a:cubicBezTo>
                  <a:cubicBezTo>
                    <a:pt x="24" y="3"/>
                    <a:pt x="24" y="3"/>
                    <a:pt x="23" y="3"/>
                  </a:cubicBezTo>
                  <a:cubicBezTo>
                    <a:pt x="21" y="4"/>
                    <a:pt x="19" y="6"/>
                    <a:pt x="17" y="8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4" y="11"/>
                    <a:pt x="17" y="8"/>
                    <a:pt x="17" y="7"/>
                  </a:cubicBezTo>
                  <a:cubicBezTo>
                    <a:pt x="19" y="6"/>
                    <a:pt x="20" y="5"/>
                    <a:pt x="21" y="3"/>
                  </a:cubicBezTo>
                  <a:cubicBezTo>
                    <a:pt x="22" y="3"/>
                    <a:pt x="21" y="3"/>
                    <a:pt x="21" y="3"/>
                  </a:cubicBezTo>
                  <a:cubicBezTo>
                    <a:pt x="19" y="4"/>
                    <a:pt x="17" y="6"/>
                    <a:pt x="15" y="8"/>
                  </a:cubicBezTo>
                  <a:cubicBezTo>
                    <a:pt x="14" y="9"/>
                    <a:pt x="13" y="10"/>
                    <a:pt x="12" y="10"/>
                  </a:cubicBezTo>
                  <a:cubicBezTo>
                    <a:pt x="13" y="10"/>
                    <a:pt x="14" y="9"/>
                    <a:pt x="14" y="8"/>
                  </a:cubicBezTo>
                  <a:cubicBezTo>
                    <a:pt x="15" y="6"/>
                    <a:pt x="17" y="4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3"/>
                    <a:pt x="24" y="3"/>
                    <a:pt x="26" y="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Freeform 263"/>
            <p:cNvSpPr>
              <a:spLocks noEditPoints="1"/>
            </p:cNvSpPr>
            <p:nvPr/>
          </p:nvSpPr>
          <p:spPr bwMode="auto">
            <a:xfrm>
              <a:off x="7139233" y="3631634"/>
              <a:ext cx="55563" cy="50800"/>
            </a:xfrm>
            <a:custGeom>
              <a:avLst/>
              <a:gdLst>
                <a:gd name="T0" fmla="*/ 8 w 13"/>
                <a:gd name="T1" fmla="*/ 12 h 12"/>
                <a:gd name="T2" fmla="*/ 12 w 13"/>
                <a:gd name="T3" fmla="*/ 5 h 12"/>
                <a:gd name="T4" fmla="*/ 5 w 13"/>
                <a:gd name="T5" fmla="*/ 0 h 12"/>
                <a:gd name="T6" fmla="*/ 5 w 13"/>
                <a:gd name="T7" fmla="*/ 0 h 12"/>
                <a:gd name="T8" fmla="*/ 0 w 13"/>
                <a:gd name="T9" fmla="*/ 6 h 12"/>
                <a:gd name="T10" fmla="*/ 8 w 13"/>
                <a:gd name="T11" fmla="*/ 12 h 12"/>
                <a:gd name="T12" fmla="*/ 7 w 13"/>
                <a:gd name="T13" fmla="*/ 9 h 12"/>
                <a:gd name="T14" fmla="*/ 2 w 13"/>
                <a:gd name="T15" fmla="*/ 6 h 12"/>
                <a:gd name="T16" fmla="*/ 3 w 13"/>
                <a:gd name="T17" fmla="*/ 6 h 12"/>
                <a:gd name="T18" fmla="*/ 7 w 13"/>
                <a:gd name="T19" fmla="*/ 4 h 12"/>
                <a:gd name="T20" fmla="*/ 3 w 13"/>
                <a:gd name="T21" fmla="*/ 7 h 12"/>
                <a:gd name="T22" fmla="*/ 4 w 13"/>
                <a:gd name="T23" fmla="*/ 8 h 12"/>
                <a:gd name="T24" fmla="*/ 8 w 13"/>
                <a:gd name="T25" fmla="*/ 5 h 12"/>
                <a:gd name="T26" fmla="*/ 5 w 13"/>
                <a:gd name="T27" fmla="*/ 9 h 12"/>
                <a:gd name="T28" fmla="*/ 5 w 13"/>
                <a:gd name="T29" fmla="*/ 9 h 12"/>
                <a:gd name="T30" fmla="*/ 9 w 13"/>
                <a:gd name="T31" fmla="*/ 7 h 12"/>
                <a:gd name="T32" fmla="*/ 8 w 13"/>
                <a:gd name="T33" fmla="*/ 9 h 12"/>
                <a:gd name="T34" fmla="*/ 8 w 13"/>
                <a:gd name="T35" fmla="*/ 9 h 12"/>
                <a:gd name="T36" fmla="*/ 7 w 13"/>
                <a:gd name="T37" fmla="*/ 9 h 12"/>
                <a:gd name="T38" fmla="*/ 8 w 13"/>
                <a:gd name="T39" fmla="*/ 9 h 12"/>
                <a:gd name="T40" fmla="*/ 10 w 13"/>
                <a:gd name="T41" fmla="*/ 7 h 12"/>
                <a:gd name="T42" fmla="*/ 10 w 13"/>
                <a:gd name="T43" fmla="*/ 6 h 12"/>
                <a:gd name="T44" fmla="*/ 6 w 13"/>
                <a:gd name="T45" fmla="*/ 8 h 12"/>
                <a:gd name="T46" fmla="*/ 9 w 13"/>
                <a:gd name="T47" fmla="*/ 5 h 12"/>
                <a:gd name="T48" fmla="*/ 9 w 13"/>
                <a:gd name="T49" fmla="*/ 4 h 12"/>
                <a:gd name="T50" fmla="*/ 5 w 13"/>
                <a:gd name="T51" fmla="*/ 6 h 12"/>
                <a:gd name="T52" fmla="*/ 8 w 13"/>
                <a:gd name="T53" fmla="*/ 3 h 12"/>
                <a:gd name="T54" fmla="*/ 8 w 13"/>
                <a:gd name="T55" fmla="*/ 3 h 12"/>
                <a:gd name="T56" fmla="*/ 4 w 13"/>
                <a:gd name="T57" fmla="*/ 5 h 12"/>
                <a:gd name="T58" fmla="*/ 7 w 13"/>
                <a:gd name="T59" fmla="*/ 2 h 12"/>
                <a:gd name="T60" fmla="*/ 8 w 13"/>
                <a:gd name="T61" fmla="*/ 9 h 12"/>
                <a:gd name="T62" fmla="*/ 5 w 13"/>
                <a:gd name="T63" fmla="*/ 2 h 12"/>
                <a:gd name="T64" fmla="*/ 3 w 13"/>
                <a:gd name="T65" fmla="*/ 3 h 12"/>
                <a:gd name="T66" fmla="*/ 5 w 13"/>
                <a:gd name="T67" fmla="*/ 2 h 12"/>
                <a:gd name="T68" fmla="*/ 3 w 13"/>
                <a:gd name="T69" fmla="*/ 3 h 12"/>
                <a:gd name="T70" fmla="*/ 3 w 13"/>
                <a:gd name="T71" fmla="*/ 4 h 12"/>
                <a:gd name="T72" fmla="*/ 6 w 13"/>
                <a:gd name="T73" fmla="*/ 2 h 12"/>
                <a:gd name="T74" fmla="*/ 2 w 13"/>
                <a:gd name="T75" fmla="*/ 6 h 12"/>
                <a:gd name="T76" fmla="*/ 2 w 13"/>
                <a:gd name="T77" fmla="*/ 6 h 12"/>
                <a:gd name="T78" fmla="*/ 3 w 13"/>
                <a:gd name="T7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" h="12">
                  <a:moveTo>
                    <a:pt x="8" y="12"/>
                  </a:moveTo>
                  <a:cubicBezTo>
                    <a:pt x="11" y="11"/>
                    <a:pt x="13" y="8"/>
                    <a:pt x="12" y="5"/>
                  </a:cubicBezTo>
                  <a:cubicBezTo>
                    <a:pt x="12" y="1"/>
                    <a:pt x="9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0"/>
                    <a:pt x="4" y="12"/>
                    <a:pt x="8" y="12"/>
                  </a:cubicBezTo>
                  <a:close/>
                  <a:moveTo>
                    <a:pt x="7" y="9"/>
                  </a:moveTo>
                  <a:cubicBezTo>
                    <a:pt x="5" y="10"/>
                    <a:pt x="3" y="9"/>
                    <a:pt x="2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4" y="5"/>
                    <a:pt x="5" y="5"/>
                    <a:pt x="7" y="4"/>
                  </a:cubicBezTo>
                  <a:cubicBezTo>
                    <a:pt x="6" y="5"/>
                    <a:pt x="4" y="6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5" y="7"/>
                    <a:pt x="6" y="6"/>
                    <a:pt x="8" y="5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9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7" y="9"/>
                  </a:cubicBezTo>
                  <a:close/>
                  <a:moveTo>
                    <a:pt x="8" y="9"/>
                  </a:moveTo>
                  <a:cubicBezTo>
                    <a:pt x="9" y="8"/>
                    <a:pt x="10" y="8"/>
                    <a:pt x="10" y="7"/>
                  </a:cubicBezTo>
                  <a:cubicBezTo>
                    <a:pt x="10" y="7"/>
                    <a:pt x="10" y="6"/>
                    <a:pt x="10" y="6"/>
                  </a:cubicBezTo>
                  <a:cubicBezTo>
                    <a:pt x="8" y="7"/>
                    <a:pt x="7" y="7"/>
                    <a:pt x="6" y="8"/>
                  </a:cubicBezTo>
                  <a:cubicBezTo>
                    <a:pt x="7" y="7"/>
                    <a:pt x="8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6" y="5"/>
                    <a:pt x="7" y="4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6" y="4"/>
                    <a:pt x="4" y="5"/>
                  </a:cubicBezTo>
                  <a:cubicBezTo>
                    <a:pt x="5" y="4"/>
                    <a:pt x="6" y="3"/>
                    <a:pt x="7" y="2"/>
                  </a:cubicBezTo>
                  <a:cubicBezTo>
                    <a:pt x="11" y="2"/>
                    <a:pt x="12" y="8"/>
                    <a:pt x="8" y="9"/>
                  </a:cubicBezTo>
                  <a:close/>
                  <a:moveTo>
                    <a:pt x="5" y="2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2"/>
                    <a:pt x="5" y="2"/>
                  </a:cubicBezTo>
                  <a:close/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5" y="3"/>
                    <a:pt x="6" y="2"/>
                  </a:cubicBezTo>
                  <a:cubicBezTo>
                    <a:pt x="5" y="3"/>
                    <a:pt x="4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4"/>
                    <a:pt x="3" y="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Freeform 264"/>
            <p:cNvSpPr>
              <a:spLocks noEditPoints="1"/>
            </p:cNvSpPr>
            <p:nvPr/>
          </p:nvSpPr>
          <p:spPr bwMode="auto">
            <a:xfrm>
              <a:off x="8210796" y="6478022"/>
              <a:ext cx="166688" cy="157163"/>
            </a:xfrm>
            <a:custGeom>
              <a:avLst/>
              <a:gdLst>
                <a:gd name="T0" fmla="*/ 31 w 39"/>
                <a:gd name="T1" fmla="*/ 0 h 37"/>
                <a:gd name="T2" fmla="*/ 9 w 39"/>
                <a:gd name="T3" fmla="*/ 1 h 37"/>
                <a:gd name="T4" fmla="*/ 8 w 39"/>
                <a:gd name="T5" fmla="*/ 1 h 37"/>
                <a:gd name="T6" fmla="*/ 11 w 39"/>
                <a:gd name="T7" fmla="*/ 20 h 37"/>
                <a:gd name="T8" fmla="*/ 8 w 39"/>
                <a:gd name="T9" fmla="*/ 37 h 37"/>
                <a:gd name="T10" fmla="*/ 29 w 39"/>
                <a:gd name="T11" fmla="*/ 36 h 37"/>
                <a:gd name="T12" fmla="*/ 38 w 39"/>
                <a:gd name="T13" fmla="*/ 28 h 37"/>
                <a:gd name="T14" fmla="*/ 38 w 39"/>
                <a:gd name="T15" fmla="*/ 9 h 37"/>
                <a:gd name="T16" fmla="*/ 28 w 39"/>
                <a:gd name="T17" fmla="*/ 33 h 37"/>
                <a:gd name="T18" fmla="*/ 26 w 39"/>
                <a:gd name="T19" fmla="*/ 31 h 37"/>
                <a:gd name="T20" fmla="*/ 25 w 39"/>
                <a:gd name="T21" fmla="*/ 29 h 37"/>
                <a:gd name="T22" fmla="*/ 23 w 39"/>
                <a:gd name="T23" fmla="*/ 27 h 37"/>
                <a:gd name="T24" fmla="*/ 23 w 39"/>
                <a:gd name="T25" fmla="*/ 27 h 37"/>
                <a:gd name="T26" fmla="*/ 23 w 39"/>
                <a:gd name="T27" fmla="*/ 27 h 37"/>
                <a:gd name="T28" fmla="*/ 26 w 39"/>
                <a:gd name="T29" fmla="*/ 20 h 37"/>
                <a:gd name="T30" fmla="*/ 32 w 39"/>
                <a:gd name="T31" fmla="*/ 31 h 37"/>
                <a:gd name="T32" fmla="*/ 29 w 39"/>
                <a:gd name="T33" fmla="*/ 31 h 37"/>
                <a:gd name="T34" fmla="*/ 31 w 39"/>
                <a:gd name="T35" fmla="*/ 24 h 37"/>
                <a:gd name="T36" fmla="*/ 30 w 39"/>
                <a:gd name="T37" fmla="*/ 23 h 37"/>
                <a:gd name="T38" fmla="*/ 32 w 39"/>
                <a:gd name="T39" fmla="*/ 31 h 37"/>
                <a:gd name="T40" fmla="*/ 27 w 39"/>
                <a:gd name="T41" fmla="*/ 20 h 37"/>
                <a:gd name="T42" fmla="*/ 26 w 39"/>
                <a:gd name="T43" fmla="*/ 19 h 37"/>
                <a:gd name="T44" fmla="*/ 26 w 39"/>
                <a:gd name="T45" fmla="*/ 19 h 37"/>
                <a:gd name="T46" fmla="*/ 25 w 39"/>
                <a:gd name="T47" fmla="*/ 18 h 37"/>
                <a:gd name="T48" fmla="*/ 26 w 39"/>
                <a:gd name="T49" fmla="*/ 13 h 37"/>
                <a:gd name="T50" fmla="*/ 20 w 39"/>
                <a:gd name="T51" fmla="*/ 19 h 37"/>
                <a:gd name="T52" fmla="*/ 10 w 39"/>
                <a:gd name="T53" fmla="*/ 24 h 37"/>
                <a:gd name="T54" fmla="*/ 16 w 39"/>
                <a:gd name="T55" fmla="*/ 20 h 37"/>
                <a:gd name="T56" fmla="*/ 13 w 39"/>
                <a:gd name="T57" fmla="*/ 12 h 37"/>
                <a:gd name="T58" fmla="*/ 13 w 39"/>
                <a:gd name="T59" fmla="*/ 10 h 37"/>
                <a:gd name="T60" fmla="*/ 9 w 39"/>
                <a:gd name="T61" fmla="*/ 7 h 37"/>
                <a:gd name="T62" fmla="*/ 7 w 39"/>
                <a:gd name="T63" fmla="*/ 12 h 37"/>
                <a:gd name="T64" fmla="*/ 7 w 39"/>
                <a:gd name="T65" fmla="*/ 6 h 37"/>
                <a:gd name="T66" fmla="*/ 8 w 39"/>
                <a:gd name="T67" fmla="*/ 3 h 37"/>
                <a:gd name="T68" fmla="*/ 11 w 39"/>
                <a:gd name="T69" fmla="*/ 8 h 37"/>
                <a:gd name="T70" fmla="*/ 10 w 39"/>
                <a:gd name="T71" fmla="*/ 6 h 37"/>
                <a:gd name="T72" fmla="*/ 7 w 39"/>
                <a:gd name="T73" fmla="*/ 12 h 37"/>
                <a:gd name="T74" fmla="*/ 14 w 39"/>
                <a:gd name="T75" fmla="*/ 11 h 37"/>
                <a:gd name="T76" fmla="*/ 16 w 39"/>
                <a:gd name="T77" fmla="*/ 12 h 37"/>
                <a:gd name="T78" fmla="*/ 16 w 39"/>
                <a:gd name="T79" fmla="*/ 12 h 37"/>
                <a:gd name="T80" fmla="*/ 16 w 39"/>
                <a:gd name="T81" fmla="*/ 12 h 37"/>
                <a:gd name="T82" fmla="*/ 31 w 39"/>
                <a:gd name="T83" fmla="*/ 4 h 37"/>
                <a:gd name="T84" fmla="*/ 15 w 39"/>
                <a:gd name="T85" fmla="*/ 17 h 37"/>
                <a:gd name="T86" fmla="*/ 19 w 39"/>
                <a:gd name="T87" fmla="*/ 14 h 37"/>
                <a:gd name="T88" fmla="*/ 14 w 39"/>
                <a:gd name="T89" fmla="*/ 20 h 37"/>
                <a:gd name="T90" fmla="*/ 20 w 39"/>
                <a:gd name="T91" fmla="*/ 14 h 37"/>
                <a:gd name="T92" fmla="*/ 32 w 39"/>
                <a:gd name="T93" fmla="*/ 4 h 37"/>
                <a:gd name="T94" fmla="*/ 28 w 39"/>
                <a:gd name="T95" fmla="*/ 8 h 37"/>
                <a:gd name="T96" fmla="*/ 13 w 39"/>
                <a:gd name="T97" fmla="*/ 19 h 37"/>
                <a:gd name="T98" fmla="*/ 13 w 39"/>
                <a:gd name="T99" fmla="*/ 18 h 37"/>
                <a:gd name="T100" fmla="*/ 13 w 39"/>
                <a:gd name="T101" fmla="*/ 26 h 37"/>
                <a:gd name="T102" fmla="*/ 10 w 39"/>
                <a:gd name="T103" fmla="*/ 30 h 37"/>
                <a:gd name="T104" fmla="*/ 19 w 39"/>
                <a:gd name="T105" fmla="*/ 18 h 37"/>
                <a:gd name="T106" fmla="*/ 18 w 39"/>
                <a:gd name="T107" fmla="*/ 18 h 37"/>
                <a:gd name="T108" fmla="*/ 14 w 39"/>
                <a:gd name="T109" fmla="*/ 13 h 37"/>
                <a:gd name="T110" fmla="*/ 8 w 39"/>
                <a:gd name="T111" fmla="*/ 34 h 37"/>
                <a:gd name="T112" fmla="*/ 31 w 39"/>
                <a:gd name="T113" fmla="*/ 12 h 37"/>
                <a:gd name="T114" fmla="*/ 19 w 39"/>
                <a:gd name="T115" fmla="*/ 24 h 37"/>
                <a:gd name="T116" fmla="*/ 29 w 39"/>
                <a:gd name="T1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" h="37">
                  <a:moveTo>
                    <a:pt x="38" y="7"/>
                  </a:moveTo>
                  <a:cubicBezTo>
                    <a:pt x="36" y="5"/>
                    <a:pt x="33" y="3"/>
                    <a:pt x="31" y="1"/>
                  </a:cubicBezTo>
                  <a:cubicBezTo>
                    <a:pt x="31" y="1"/>
                    <a:pt x="31" y="1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30" y="1"/>
                  </a:cubicBezTo>
                  <a:cubicBezTo>
                    <a:pt x="26" y="4"/>
                    <a:pt x="22" y="8"/>
                    <a:pt x="18" y="12"/>
                  </a:cubicBezTo>
                  <a:cubicBezTo>
                    <a:pt x="15" y="8"/>
                    <a:pt x="12" y="4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3"/>
                    <a:pt x="3" y="5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4" y="12"/>
                    <a:pt x="7" y="16"/>
                    <a:pt x="11" y="20"/>
                  </a:cubicBezTo>
                  <a:cubicBezTo>
                    <a:pt x="8" y="23"/>
                    <a:pt x="4" y="26"/>
                    <a:pt x="1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1"/>
                    <a:pt x="1" y="31"/>
                  </a:cubicBezTo>
                  <a:cubicBezTo>
                    <a:pt x="3" y="33"/>
                    <a:pt x="5" y="35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9" y="37"/>
                    <a:pt x="9" y="36"/>
                  </a:cubicBezTo>
                  <a:cubicBezTo>
                    <a:pt x="12" y="33"/>
                    <a:pt x="16" y="30"/>
                    <a:pt x="19" y="26"/>
                  </a:cubicBezTo>
                  <a:cubicBezTo>
                    <a:pt x="23" y="29"/>
                    <a:pt x="25" y="33"/>
                    <a:pt x="29" y="36"/>
                  </a:cubicBezTo>
                  <a:cubicBezTo>
                    <a:pt x="29" y="36"/>
                    <a:pt x="29" y="36"/>
                    <a:pt x="29" y="37"/>
                  </a:cubicBezTo>
                  <a:cubicBezTo>
                    <a:pt x="30" y="37"/>
                    <a:pt x="30" y="37"/>
                    <a:pt x="30" y="36"/>
                  </a:cubicBezTo>
                  <a:cubicBezTo>
                    <a:pt x="33" y="34"/>
                    <a:pt x="36" y="32"/>
                    <a:pt x="38" y="29"/>
                  </a:cubicBezTo>
                  <a:cubicBezTo>
                    <a:pt x="38" y="29"/>
                    <a:pt x="38" y="29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4" y="25"/>
                    <a:pt x="31" y="21"/>
                    <a:pt x="28" y="18"/>
                  </a:cubicBezTo>
                  <a:cubicBezTo>
                    <a:pt x="31" y="15"/>
                    <a:pt x="35" y="12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9" y="8"/>
                    <a:pt x="39" y="8"/>
                    <a:pt x="38" y="7"/>
                  </a:cubicBezTo>
                  <a:close/>
                  <a:moveTo>
                    <a:pt x="29" y="33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2"/>
                    <a:pt x="29" y="31"/>
                    <a:pt x="30" y="31"/>
                  </a:cubicBezTo>
                  <a:cubicBezTo>
                    <a:pt x="31" y="30"/>
                    <a:pt x="32" y="29"/>
                    <a:pt x="33" y="29"/>
                  </a:cubicBezTo>
                  <a:cubicBezTo>
                    <a:pt x="31" y="30"/>
                    <a:pt x="30" y="32"/>
                    <a:pt x="29" y="33"/>
                  </a:cubicBezTo>
                  <a:close/>
                  <a:moveTo>
                    <a:pt x="26" y="31"/>
                  </a:moveTo>
                  <a:cubicBezTo>
                    <a:pt x="28" y="29"/>
                    <a:pt x="30" y="28"/>
                    <a:pt x="31" y="27"/>
                  </a:cubicBezTo>
                  <a:cubicBezTo>
                    <a:pt x="30" y="28"/>
                    <a:pt x="28" y="30"/>
                    <a:pt x="27" y="32"/>
                  </a:cubicBezTo>
                  <a:cubicBezTo>
                    <a:pt x="27" y="32"/>
                    <a:pt x="27" y="31"/>
                    <a:pt x="26" y="31"/>
                  </a:cubicBezTo>
                  <a:close/>
                  <a:moveTo>
                    <a:pt x="25" y="29"/>
                  </a:moveTo>
                  <a:cubicBezTo>
                    <a:pt x="27" y="28"/>
                    <a:pt x="29" y="27"/>
                    <a:pt x="29" y="26"/>
                  </a:cubicBezTo>
                  <a:cubicBezTo>
                    <a:pt x="28" y="27"/>
                    <a:pt x="27" y="29"/>
                    <a:pt x="26" y="30"/>
                  </a:cubicBezTo>
                  <a:cubicBezTo>
                    <a:pt x="26" y="30"/>
                    <a:pt x="25" y="30"/>
                    <a:pt x="25" y="29"/>
                  </a:cubicBezTo>
                  <a:close/>
                  <a:moveTo>
                    <a:pt x="23" y="27"/>
                  </a:moveTo>
                  <a:cubicBezTo>
                    <a:pt x="25" y="26"/>
                    <a:pt x="27" y="25"/>
                    <a:pt x="29" y="23"/>
                  </a:cubicBezTo>
                  <a:cubicBezTo>
                    <a:pt x="29" y="23"/>
                    <a:pt x="27" y="25"/>
                    <a:pt x="27" y="25"/>
                  </a:cubicBezTo>
                  <a:cubicBezTo>
                    <a:pt x="26" y="27"/>
                    <a:pt x="26" y="28"/>
                    <a:pt x="25" y="29"/>
                  </a:cubicBezTo>
                  <a:cubicBezTo>
                    <a:pt x="24" y="28"/>
                    <a:pt x="24" y="28"/>
                    <a:pt x="23" y="27"/>
                  </a:cubicBezTo>
                  <a:close/>
                  <a:moveTo>
                    <a:pt x="22" y="25"/>
                  </a:moveTo>
                  <a:cubicBezTo>
                    <a:pt x="23" y="24"/>
                    <a:pt x="25" y="23"/>
                    <a:pt x="27" y="22"/>
                  </a:cubicBezTo>
                  <a:cubicBezTo>
                    <a:pt x="26" y="22"/>
                    <a:pt x="25" y="24"/>
                    <a:pt x="25" y="25"/>
                  </a:cubicBezTo>
                  <a:cubicBezTo>
                    <a:pt x="24" y="25"/>
                    <a:pt x="24" y="26"/>
                    <a:pt x="23" y="27"/>
                  </a:cubicBezTo>
                  <a:cubicBezTo>
                    <a:pt x="22" y="26"/>
                    <a:pt x="22" y="26"/>
                    <a:pt x="22" y="25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2" y="23"/>
                    <a:pt x="24" y="21"/>
                    <a:pt x="26" y="20"/>
                  </a:cubicBezTo>
                  <a:cubicBezTo>
                    <a:pt x="25" y="20"/>
                    <a:pt x="24" y="22"/>
                    <a:pt x="23" y="23"/>
                  </a:cubicBezTo>
                  <a:cubicBezTo>
                    <a:pt x="22" y="23"/>
                    <a:pt x="22" y="24"/>
                    <a:pt x="21" y="25"/>
                  </a:cubicBezTo>
                  <a:cubicBezTo>
                    <a:pt x="21" y="25"/>
                    <a:pt x="20" y="24"/>
                    <a:pt x="20" y="24"/>
                  </a:cubicBezTo>
                  <a:close/>
                  <a:moveTo>
                    <a:pt x="32" y="31"/>
                  </a:moveTo>
                  <a:cubicBezTo>
                    <a:pt x="32" y="30"/>
                    <a:pt x="33" y="29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2" y="28"/>
                    <a:pt x="31" y="29"/>
                    <a:pt x="30" y="30"/>
                  </a:cubicBezTo>
                  <a:cubicBezTo>
                    <a:pt x="29" y="31"/>
                    <a:pt x="28" y="33"/>
                    <a:pt x="29" y="31"/>
                  </a:cubicBezTo>
                  <a:cubicBezTo>
                    <a:pt x="30" y="29"/>
                    <a:pt x="31" y="28"/>
                    <a:pt x="32" y="26"/>
                  </a:cubicBezTo>
                  <a:cubicBezTo>
                    <a:pt x="33" y="26"/>
                    <a:pt x="32" y="26"/>
                    <a:pt x="32" y="26"/>
                  </a:cubicBezTo>
                  <a:cubicBezTo>
                    <a:pt x="30" y="27"/>
                    <a:pt x="28" y="29"/>
                    <a:pt x="26" y="30"/>
                  </a:cubicBezTo>
                  <a:cubicBezTo>
                    <a:pt x="27" y="29"/>
                    <a:pt x="30" y="26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9" y="25"/>
                    <a:pt x="28" y="26"/>
                    <a:pt x="26" y="28"/>
                  </a:cubicBezTo>
                  <a:cubicBezTo>
                    <a:pt x="24" y="30"/>
                    <a:pt x="27" y="27"/>
                    <a:pt x="27" y="27"/>
                  </a:cubicBezTo>
                  <a:cubicBezTo>
                    <a:pt x="28" y="25"/>
                    <a:pt x="29" y="24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1" y="25"/>
                    <a:pt x="33" y="27"/>
                    <a:pt x="35" y="29"/>
                  </a:cubicBezTo>
                  <a:cubicBezTo>
                    <a:pt x="34" y="30"/>
                    <a:pt x="33" y="30"/>
                    <a:pt x="31" y="31"/>
                  </a:cubicBezTo>
                  <a:cubicBezTo>
                    <a:pt x="28" y="34"/>
                    <a:pt x="31" y="32"/>
                    <a:pt x="32" y="31"/>
                  </a:cubicBezTo>
                  <a:close/>
                  <a:moveTo>
                    <a:pt x="29" y="22"/>
                  </a:moveTo>
                  <a:cubicBezTo>
                    <a:pt x="28" y="23"/>
                    <a:pt x="27" y="24"/>
                    <a:pt x="26" y="25"/>
                  </a:cubicBezTo>
                  <a:cubicBezTo>
                    <a:pt x="25" y="26"/>
                    <a:pt x="22" y="28"/>
                    <a:pt x="24" y="26"/>
                  </a:cubicBezTo>
                  <a:cubicBezTo>
                    <a:pt x="26" y="24"/>
                    <a:pt x="27" y="23"/>
                    <a:pt x="27" y="20"/>
                  </a:cubicBezTo>
                  <a:cubicBezTo>
                    <a:pt x="28" y="20"/>
                    <a:pt x="27" y="20"/>
                    <a:pt x="27" y="20"/>
                  </a:cubicBezTo>
                  <a:cubicBezTo>
                    <a:pt x="26" y="22"/>
                    <a:pt x="24" y="23"/>
                    <a:pt x="23" y="24"/>
                  </a:cubicBezTo>
                  <a:cubicBezTo>
                    <a:pt x="21" y="26"/>
                    <a:pt x="22" y="24"/>
                    <a:pt x="23" y="24"/>
                  </a:cubicBezTo>
                  <a:cubicBezTo>
                    <a:pt x="24" y="22"/>
                    <a:pt x="26" y="21"/>
                    <a:pt x="26" y="19"/>
                  </a:cubicBezTo>
                  <a:cubicBezTo>
                    <a:pt x="27" y="20"/>
                    <a:pt x="28" y="21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lose/>
                  <a:moveTo>
                    <a:pt x="26" y="19"/>
                  </a:moveTo>
                  <a:cubicBezTo>
                    <a:pt x="26" y="19"/>
                    <a:pt x="26" y="19"/>
                    <a:pt x="26" y="19"/>
                  </a:cubicBezTo>
                  <a:cubicBezTo>
                    <a:pt x="24" y="20"/>
                    <a:pt x="22" y="22"/>
                    <a:pt x="20" y="23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2" y="21"/>
                    <a:pt x="23" y="20"/>
                    <a:pt x="24" y="19"/>
                  </a:cubicBezTo>
                  <a:cubicBezTo>
                    <a:pt x="24" y="19"/>
                    <a:pt x="25" y="18"/>
                    <a:pt x="25" y="18"/>
                  </a:cubicBezTo>
                  <a:cubicBezTo>
                    <a:pt x="25" y="18"/>
                    <a:pt x="26" y="18"/>
                    <a:pt x="26" y="19"/>
                  </a:cubicBezTo>
                  <a:close/>
                  <a:moveTo>
                    <a:pt x="5" y="32"/>
                  </a:moveTo>
                  <a:cubicBezTo>
                    <a:pt x="9" y="28"/>
                    <a:pt x="14" y="24"/>
                    <a:pt x="18" y="20"/>
                  </a:cubicBezTo>
                  <a:cubicBezTo>
                    <a:pt x="20" y="17"/>
                    <a:pt x="23" y="15"/>
                    <a:pt x="26" y="13"/>
                  </a:cubicBezTo>
                  <a:cubicBezTo>
                    <a:pt x="28" y="12"/>
                    <a:pt x="30" y="9"/>
                    <a:pt x="32" y="8"/>
                  </a:cubicBezTo>
                  <a:cubicBezTo>
                    <a:pt x="34" y="6"/>
                    <a:pt x="31" y="9"/>
                    <a:pt x="30" y="9"/>
                  </a:cubicBezTo>
                  <a:cubicBezTo>
                    <a:pt x="29" y="11"/>
                    <a:pt x="28" y="12"/>
                    <a:pt x="27" y="13"/>
                  </a:cubicBezTo>
                  <a:cubicBezTo>
                    <a:pt x="25" y="15"/>
                    <a:pt x="22" y="17"/>
                    <a:pt x="20" y="19"/>
                  </a:cubicBezTo>
                  <a:cubicBezTo>
                    <a:pt x="15" y="24"/>
                    <a:pt x="11" y="28"/>
                    <a:pt x="6" y="33"/>
                  </a:cubicBezTo>
                  <a:cubicBezTo>
                    <a:pt x="6" y="33"/>
                    <a:pt x="5" y="32"/>
                    <a:pt x="5" y="32"/>
                  </a:cubicBezTo>
                  <a:close/>
                  <a:moveTo>
                    <a:pt x="4" y="30"/>
                  </a:moveTo>
                  <a:cubicBezTo>
                    <a:pt x="6" y="28"/>
                    <a:pt x="8" y="26"/>
                    <a:pt x="10" y="24"/>
                  </a:cubicBezTo>
                  <a:cubicBezTo>
                    <a:pt x="10" y="24"/>
                    <a:pt x="11" y="23"/>
                    <a:pt x="11" y="23"/>
                  </a:cubicBezTo>
                  <a:cubicBezTo>
                    <a:pt x="13" y="21"/>
                    <a:pt x="15" y="19"/>
                    <a:pt x="17" y="17"/>
                  </a:cubicBezTo>
                  <a:cubicBezTo>
                    <a:pt x="19" y="15"/>
                    <a:pt x="21" y="14"/>
                    <a:pt x="23" y="13"/>
                  </a:cubicBezTo>
                  <a:cubicBezTo>
                    <a:pt x="21" y="15"/>
                    <a:pt x="18" y="17"/>
                    <a:pt x="16" y="20"/>
                  </a:cubicBezTo>
                  <a:cubicBezTo>
                    <a:pt x="12" y="24"/>
                    <a:pt x="7" y="26"/>
                    <a:pt x="4" y="31"/>
                  </a:cubicBezTo>
                  <a:cubicBezTo>
                    <a:pt x="4" y="31"/>
                    <a:pt x="4" y="31"/>
                    <a:pt x="4" y="30"/>
                  </a:cubicBezTo>
                  <a:close/>
                  <a:moveTo>
                    <a:pt x="8" y="14"/>
                  </a:moveTo>
                  <a:cubicBezTo>
                    <a:pt x="10" y="13"/>
                    <a:pt x="12" y="13"/>
                    <a:pt x="13" y="12"/>
                  </a:cubicBezTo>
                  <a:cubicBezTo>
                    <a:pt x="12" y="13"/>
                    <a:pt x="10" y="13"/>
                    <a:pt x="9" y="15"/>
                  </a:cubicBezTo>
                  <a:cubicBezTo>
                    <a:pt x="9" y="14"/>
                    <a:pt x="9" y="14"/>
                    <a:pt x="8" y="14"/>
                  </a:cubicBezTo>
                  <a:close/>
                  <a:moveTo>
                    <a:pt x="7" y="12"/>
                  </a:moveTo>
                  <a:cubicBezTo>
                    <a:pt x="9" y="12"/>
                    <a:pt x="11" y="11"/>
                    <a:pt x="13" y="10"/>
                  </a:cubicBezTo>
                  <a:cubicBezTo>
                    <a:pt x="11" y="11"/>
                    <a:pt x="9" y="12"/>
                    <a:pt x="8" y="13"/>
                  </a:cubicBezTo>
                  <a:cubicBezTo>
                    <a:pt x="8" y="13"/>
                    <a:pt x="7" y="13"/>
                    <a:pt x="7" y="12"/>
                  </a:cubicBezTo>
                  <a:close/>
                  <a:moveTo>
                    <a:pt x="5" y="10"/>
                  </a:moveTo>
                  <a:cubicBezTo>
                    <a:pt x="6" y="9"/>
                    <a:pt x="8" y="8"/>
                    <a:pt x="9" y="7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0"/>
                    <a:pt x="9" y="9"/>
                    <a:pt x="11" y="8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6" y="11"/>
                    <a:pt x="5" y="10"/>
                    <a:pt x="5" y="10"/>
                  </a:cubicBezTo>
                  <a:close/>
                  <a:moveTo>
                    <a:pt x="3" y="8"/>
                  </a:moveTo>
                  <a:cubicBezTo>
                    <a:pt x="4" y="7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5" y="8"/>
                    <a:pt x="4" y="9"/>
                  </a:cubicBezTo>
                  <a:cubicBezTo>
                    <a:pt x="4" y="9"/>
                    <a:pt x="4" y="9"/>
                    <a:pt x="3" y="8"/>
                  </a:cubicBezTo>
                  <a:close/>
                  <a:moveTo>
                    <a:pt x="3" y="8"/>
                  </a:moveTo>
                  <a:cubicBezTo>
                    <a:pt x="5" y="6"/>
                    <a:pt x="6" y="5"/>
                    <a:pt x="8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7" y="5"/>
                    <a:pt x="5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lose/>
                  <a:moveTo>
                    <a:pt x="11" y="8"/>
                  </a:moveTo>
                  <a:cubicBezTo>
                    <a:pt x="10" y="8"/>
                    <a:pt x="9" y="9"/>
                    <a:pt x="8" y="10"/>
                  </a:cubicBezTo>
                  <a:cubicBezTo>
                    <a:pt x="7" y="9"/>
                    <a:pt x="8" y="9"/>
                    <a:pt x="8" y="8"/>
                  </a:cubicBezTo>
                  <a:cubicBezTo>
                    <a:pt x="9" y="8"/>
                    <a:pt x="10" y="7"/>
                    <a:pt x="11" y="6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8" y="7"/>
                    <a:pt x="7" y="8"/>
                    <a:pt x="5" y="9"/>
                  </a:cubicBezTo>
                  <a:cubicBezTo>
                    <a:pt x="6" y="8"/>
                    <a:pt x="8" y="6"/>
                    <a:pt x="9" y="4"/>
                  </a:cubicBezTo>
                  <a:cubicBezTo>
                    <a:pt x="11" y="6"/>
                    <a:pt x="12" y="7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9" y="11"/>
                    <a:pt x="11" y="9"/>
                    <a:pt x="12" y="8"/>
                  </a:cubicBezTo>
                  <a:cubicBezTo>
                    <a:pt x="12" y="8"/>
                    <a:pt x="12" y="7"/>
                    <a:pt x="11" y="8"/>
                  </a:cubicBezTo>
                  <a:close/>
                  <a:moveTo>
                    <a:pt x="14" y="11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2" y="12"/>
                    <a:pt x="11" y="12"/>
                    <a:pt x="10" y="13"/>
                  </a:cubicBezTo>
                  <a:cubicBezTo>
                    <a:pt x="7" y="14"/>
                    <a:pt x="10" y="12"/>
                    <a:pt x="11" y="12"/>
                  </a:cubicBezTo>
                  <a:cubicBezTo>
                    <a:pt x="12" y="11"/>
                    <a:pt x="13" y="10"/>
                    <a:pt x="13" y="9"/>
                  </a:cubicBezTo>
                  <a:cubicBezTo>
                    <a:pt x="14" y="10"/>
                    <a:pt x="15" y="11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3" y="13"/>
                    <a:pt x="12" y="14"/>
                    <a:pt x="9" y="15"/>
                  </a:cubicBezTo>
                  <a:cubicBezTo>
                    <a:pt x="11" y="14"/>
                    <a:pt x="13" y="13"/>
                    <a:pt x="14" y="11"/>
                  </a:cubicBezTo>
                  <a:close/>
                  <a:moveTo>
                    <a:pt x="16" y="12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3"/>
                    <a:pt x="17" y="13"/>
                  </a:cubicBezTo>
                  <a:cubicBezTo>
                    <a:pt x="15" y="14"/>
                    <a:pt x="13" y="15"/>
                    <a:pt x="12" y="16"/>
                  </a:cubicBezTo>
                  <a:cubicBezTo>
                    <a:pt x="13" y="15"/>
                    <a:pt x="15" y="14"/>
                    <a:pt x="16" y="12"/>
                  </a:cubicBezTo>
                  <a:close/>
                  <a:moveTo>
                    <a:pt x="19" y="14"/>
                  </a:moveTo>
                  <a:cubicBezTo>
                    <a:pt x="23" y="10"/>
                    <a:pt x="26" y="6"/>
                    <a:pt x="31" y="3"/>
                  </a:cubicBezTo>
                  <a:cubicBezTo>
                    <a:pt x="31" y="3"/>
                    <a:pt x="31" y="3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7"/>
                    <a:pt x="23" y="11"/>
                    <a:pt x="19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8" y="15"/>
                    <a:pt x="17" y="15"/>
                    <a:pt x="17" y="15"/>
                  </a:cubicBezTo>
                  <a:cubicBezTo>
                    <a:pt x="16" y="16"/>
                    <a:pt x="16" y="16"/>
                    <a:pt x="15" y="17"/>
                  </a:cubicBezTo>
                  <a:cubicBezTo>
                    <a:pt x="15" y="17"/>
                    <a:pt x="13" y="18"/>
                    <a:pt x="13" y="18"/>
                  </a:cubicBezTo>
                  <a:cubicBezTo>
                    <a:pt x="14" y="16"/>
                    <a:pt x="16" y="15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lose/>
                  <a:moveTo>
                    <a:pt x="26" y="10"/>
                  </a:moveTo>
                  <a:cubicBezTo>
                    <a:pt x="24" y="12"/>
                    <a:pt x="21" y="13"/>
                    <a:pt x="19" y="15"/>
                  </a:cubicBezTo>
                  <a:cubicBezTo>
                    <a:pt x="17" y="17"/>
                    <a:pt x="15" y="18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9"/>
                    <a:pt x="15" y="18"/>
                    <a:pt x="15" y="18"/>
                  </a:cubicBezTo>
                  <a:cubicBezTo>
                    <a:pt x="15" y="18"/>
                    <a:pt x="15" y="18"/>
                    <a:pt x="16" y="17"/>
                  </a:cubicBezTo>
                  <a:cubicBezTo>
                    <a:pt x="17" y="16"/>
                    <a:pt x="19" y="15"/>
                    <a:pt x="20" y="14"/>
                  </a:cubicBezTo>
                  <a:cubicBezTo>
                    <a:pt x="21" y="13"/>
                    <a:pt x="22" y="12"/>
                    <a:pt x="24" y="11"/>
                  </a:cubicBezTo>
                  <a:cubicBezTo>
                    <a:pt x="26" y="9"/>
                    <a:pt x="29" y="6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0" y="6"/>
                    <a:pt x="28" y="8"/>
                    <a:pt x="26" y="10"/>
                  </a:cubicBezTo>
                  <a:close/>
                  <a:moveTo>
                    <a:pt x="30" y="6"/>
                  </a:moveTo>
                  <a:cubicBezTo>
                    <a:pt x="29" y="7"/>
                    <a:pt x="28" y="8"/>
                    <a:pt x="27" y="9"/>
                  </a:cubicBezTo>
                  <a:cubicBezTo>
                    <a:pt x="28" y="9"/>
                    <a:pt x="28" y="9"/>
                    <a:pt x="28" y="8"/>
                  </a:cubicBezTo>
                  <a:cubicBezTo>
                    <a:pt x="29" y="8"/>
                    <a:pt x="33" y="4"/>
                    <a:pt x="30" y="6"/>
                  </a:cubicBezTo>
                  <a:close/>
                  <a:moveTo>
                    <a:pt x="13" y="19"/>
                  </a:moveTo>
                  <a:cubicBezTo>
                    <a:pt x="13" y="19"/>
                    <a:pt x="14" y="19"/>
                    <a:pt x="14" y="19"/>
                  </a:cubicBezTo>
                  <a:cubicBezTo>
                    <a:pt x="14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lose/>
                  <a:moveTo>
                    <a:pt x="17" y="14"/>
                  </a:moveTo>
                  <a:cubicBezTo>
                    <a:pt x="15" y="15"/>
                    <a:pt x="14" y="17"/>
                    <a:pt x="13" y="18"/>
                  </a:cubicBezTo>
                  <a:cubicBezTo>
                    <a:pt x="12" y="18"/>
                    <a:pt x="12" y="17"/>
                    <a:pt x="11" y="17"/>
                  </a:cubicBezTo>
                  <a:cubicBezTo>
                    <a:pt x="13" y="16"/>
                    <a:pt x="15" y="15"/>
                    <a:pt x="17" y="14"/>
                  </a:cubicBezTo>
                  <a:close/>
                  <a:moveTo>
                    <a:pt x="10" y="30"/>
                  </a:moveTo>
                  <a:cubicBezTo>
                    <a:pt x="11" y="29"/>
                    <a:pt x="12" y="28"/>
                    <a:pt x="13" y="26"/>
                  </a:cubicBezTo>
                  <a:cubicBezTo>
                    <a:pt x="15" y="24"/>
                    <a:pt x="18" y="22"/>
                    <a:pt x="20" y="20"/>
                  </a:cubicBezTo>
                  <a:cubicBezTo>
                    <a:pt x="25" y="15"/>
                    <a:pt x="30" y="11"/>
                    <a:pt x="34" y="6"/>
                  </a:cubicBezTo>
                  <a:cubicBezTo>
                    <a:pt x="35" y="7"/>
                    <a:pt x="35" y="7"/>
                    <a:pt x="36" y="8"/>
                  </a:cubicBezTo>
                  <a:cubicBezTo>
                    <a:pt x="26" y="15"/>
                    <a:pt x="18" y="22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lose/>
                  <a:moveTo>
                    <a:pt x="34" y="6"/>
                  </a:moveTo>
                  <a:cubicBezTo>
                    <a:pt x="31" y="7"/>
                    <a:pt x="30" y="9"/>
                    <a:pt x="28" y="11"/>
                  </a:cubicBezTo>
                  <a:cubicBezTo>
                    <a:pt x="25" y="14"/>
                    <a:pt x="22" y="15"/>
                    <a:pt x="19" y="18"/>
                  </a:cubicBezTo>
                  <a:cubicBezTo>
                    <a:pt x="17" y="20"/>
                    <a:pt x="15" y="22"/>
                    <a:pt x="13" y="24"/>
                  </a:cubicBezTo>
                  <a:cubicBezTo>
                    <a:pt x="10" y="26"/>
                    <a:pt x="7" y="29"/>
                    <a:pt x="5" y="31"/>
                  </a:cubicBezTo>
                  <a:cubicBezTo>
                    <a:pt x="6" y="30"/>
                    <a:pt x="8" y="27"/>
                    <a:pt x="10" y="25"/>
                  </a:cubicBezTo>
                  <a:cubicBezTo>
                    <a:pt x="13" y="23"/>
                    <a:pt x="15" y="21"/>
                    <a:pt x="18" y="18"/>
                  </a:cubicBezTo>
                  <a:cubicBezTo>
                    <a:pt x="22" y="13"/>
                    <a:pt x="28" y="10"/>
                    <a:pt x="32" y="5"/>
                  </a:cubicBezTo>
                  <a:cubicBezTo>
                    <a:pt x="33" y="5"/>
                    <a:pt x="33" y="6"/>
                    <a:pt x="34" y="6"/>
                  </a:cubicBezTo>
                  <a:close/>
                  <a:moveTo>
                    <a:pt x="10" y="15"/>
                  </a:moveTo>
                  <a:cubicBezTo>
                    <a:pt x="11" y="15"/>
                    <a:pt x="12" y="14"/>
                    <a:pt x="14" y="13"/>
                  </a:cubicBezTo>
                  <a:cubicBezTo>
                    <a:pt x="16" y="12"/>
                    <a:pt x="14" y="14"/>
                    <a:pt x="13" y="14"/>
                  </a:cubicBezTo>
                  <a:cubicBezTo>
                    <a:pt x="12" y="15"/>
                    <a:pt x="12" y="16"/>
                    <a:pt x="11" y="16"/>
                  </a:cubicBezTo>
                  <a:cubicBezTo>
                    <a:pt x="10" y="16"/>
                    <a:pt x="10" y="16"/>
                    <a:pt x="10" y="15"/>
                  </a:cubicBezTo>
                  <a:close/>
                  <a:moveTo>
                    <a:pt x="8" y="34"/>
                  </a:moveTo>
                  <a:cubicBezTo>
                    <a:pt x="8" y="34"/>
                    <a:pt x="7" y="34"/>
                    <a:pt x="7" y="33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5" y="26"/>
                    <a:pt x="23" y="19"/>
                    <a:pt x="31" y="12"/>
                  </a:cubicBezTo>
                  <a:cubicBezTo>
                    <a:pt x="32" y="11"/>
                    <a:pt x="33" y="10"/>
                    <a:pt x="34" y="9"/>
                  </a:cubicBezTo>
                  <a:cubicBezTo>
                    <a:pt x="33" y="11"/>
                    <a:pt x="31" y="12"/>
                    <a:pt x="29" y="14"/>
                  </a:cubicBezTo>
                  <a:cubicBezTo>
                    <a:pt x="25" y="17"/>
                    <a:pt x="22" y="20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5" y="28"/>
                    <a:pt x="11" y="31"/>
                    <a:pt x="8" y="34"/>
                  </a:cubicBezTo>
                  <a:close/>
                  <a:moveTo>
                    <a:pt x="30" y="34"/>
                  </a:move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1" y="32"/>
                    <a:pt x="33" y="31"/>
                    <a:pt x="35" y="30"/>
                  </a:cubicBezTo>
                  <a:cubicBezTo>
                    <a:pt x="33" y="31"/>
                    <a:pt x="31" y="33"/>
                    <a:pt x="30" y="3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Freeform 265"/>
            <p:cNvSpPr>
              <a:spLocks noEditPoints="1"/>
            </p:cNvSpPr>
            <p:nvPr/>
          </p:nvSpPr>
          <p:spPr bwMode="auto">
            <a:xfrm>
              <a:off x="8677521" y="3517334"/>
              <a:ext cx="165100" cy="157163"/>
            </a:xfrm>
            <a:custGeom>
              <a:avLst/>
              <a:gdLst>
                <a:gd name="T0" fmla="*/ 31 w 39"/>
                <a:gd name="T1" fmla="*/ 1 h 37"/>
                <a:gd name="T2" fmla="*/ 9 w 39"/>
                <a:gd name="T3" fmla="*/ 1 h 37"/>
                <a:gd name="T4" fmla="*/ 8 w 39"/>
                <a:gd name="T5" fmla="*/ 1 h 37"/>
                <a:gd name="T6" fmla="*/ 11 w 39"/>
                <a:gd name="T7" fmla="*/ 20 h 37"/>
                <a:gd name="T8" fmla="*/ 8 w 39"/>
                <a:gd name="T9" fmla="*/ 37 h 37"/>
                <a:gd name="T10" fmla="*/ 29 w 39"/>
                <a:gd name="T11" fmla="*/ 36 h 37"/>
                <a:gd name="T12" fmla="*/ 38 w 39"/>
                <a:gd name="T13" fmla="*/ 28 h 37"/>
                <a:gd name="T14" fmla="*/ 38 w 39"/>
                <a:gd name="T15" fmla="*/ 9 h 37"/>
                <a:gd name="T16" fmla="*/ 28 w 39"/>
                <a:gd name="T17" fmla="*/ 33 h 37"/>
                <a:gd name="T18" fmla="*/ 26 w 39"/>
                <a:gd name="T19" fmla="*/ 31 h 37"/>
                <a:gd name="T20" fmla="*/ 25 w 39"/>
                <a:gd name="T21" fmla="*/ 29 h 37"/>
                <a:gd name="T22" fmla="*/ 23 w 39"/>
                <a:gd name="T23" fmla="*/ 27 h 37"/>
                <a:gd name="T24" fmla="*/ 23 w 39"/>
                <a:gd name="T25" fmla="*/ 27 h 37"/>
                <a:gd name="T26" fmla="*/ 23 w 39"/>
                <a:gd name="T27" fmla="*/ 27 h 37"/>
                <a:gd name="T28" fmla="*/ 26 w 39"/>
                <a:gd name="T29" fmla="*/ 20 h 37"/>
                <a:gd name="T30" fmla="*/ 32 w 39"/>
                <a:gd name="T31" fmla="*/ 31 h 37"/>
                <a:gd name="T32" fmla="*/ 29 w 39"/>
                <a:gd name="T33" fmla="*/ 31 h 37"/>
                <a:gd name="T34" fmla="*/ 31 w 39"/>
                <a:gd name="T35" fmla="*/ 25 h 37"/>
                <a:gd name="T36" fmla="*/ 30 w 39"/>
                <a:gd name="T37" fmla="*/ 23 h 37"/>
                <a:gd name="T38" fmla="*/ 32 w 39"/>
                <a:gd name="T39" fmla="*/ 31 h 37"/>
                <a:gd name="T40" fmla="*/ 28 w 39"/>
                <a:gd name="T41" fmla="*/ 21 h 37"/>
                <a:gd name="T42" fmla="*/ 26 w 39"/>
                <a:gd name="T43" fmla="*/ 19 h 37"/>
                <a:gd name="T44" fmla="*/ 26 w 39"/>
                <a:gd name="T45" fmla="*/ 19 h 37"/>
                <a:gd name="T46" fmla="*/ 25 w 39"/>
                <a:gd name="T47" fmla="*/ 18 h 37"/>
                <a:gd name="T48" fmla="*/ 26 w 39"/>
                <a:gd name="T49" fmla="*/ 13 h 37"/>
                <a:gd name="T50" fmla="*/ 20 w 39"/>
                <a:gd name="T51" fmla="*/ 20 h 37"/>
                <a:gd name="T52" fmla="*/ 10 w 39"/>
                <a:gd name="T53" fmla="*/ 24 h 37"/>
                <a:gd name="T54" fmla="*/ 16 w 39"/>
                <a:gd name="T55" fmla="*/ 20 h 37"/>
                <a:gd name="T56" fmla="*/ 13 w 39"/>
                <a:gd name="T57" fmla="*/ 12 h 37"/>
                <a:gd name="T58" fmla="*/ 13 w 39"/>
                <a:gd name="T59" fmla="*/ 10 h 37"/>
                <a:gd name="T60" fmla="*/ 9 w 39"/>
                <a:gd name="T61" fmla="*/ 7 h 37"/>
                <a:gd name="T62" fmla="*/ 7 w 39"/>
                <a:gd name="T63" fmla="*/ 12 h 37"/>
                <a:gd name="T64" fmla="*/ 7 w 39"/>
                <a:gd name="T65" fmla="*/ 6 h 37"/>
                <a:gd name="T66" fmla="*/ 8 w 39"/>
                <a:gd name="T67" fmla="*/ 3 h 37"/>
                <a:gd name="T68" fmla="*/ 11 w 39"/>
                <a:gd name="T69" fmla="*/ 8 h 37"/>
                <a:gd name="T70" fmla="*/ 10 w 39"/>
                <a:gd name="T71" fmla="*/ 6 h 37"/>
                <a:gd name="T72" fmla="*/ 7 w 39"/>
                <a:gd name="T73" fmla="*/ 12 h 37"/>
                <a:gd name="T74" fmla="*/ 14 w 39"/>
                <a:gd name="T75" fmla="*/ 11 h 37"/>
                <a:gd name="T76" fmla="*/ 16 w 39"/>
                <a:gd name="T77" fmla="*/ 12 h 37"/>
                <a:gd name="T78" fmla="*/ 16 w 39"/>
                <a:gd name="T79" fmla="*/ 12 h 37"/>
                <a:gd name="T80" fmla="*/ 16 w 39"/>
                <a:gd name="T81" fmla="*/ 12 h 37"/>
                <a:gd name="T82" fmla="*/ 31 w 39"/>
                <a:gd name="T83" fmla="*/ 4 h 37"/>
                <a:gd name="T84" fmla="*/ 15 w 39"/>
                <a:gd name="T85" fmla="*/ 17 h 37"/>
                <a:gd name="T86" fmla="*/ 19 w 39"/>
                <a:gd name="T87" fmla="*/ 14 h 37"/>
                <a:gd name="T88" fmla="*/ 14 w 39"/>
                <a:gd name="T89" fmla="*/ 20 h 37"/>
                <a:gd name="T90" fmla="*/ 20 w 39"/>
                <a:gd name="T91" fmla="*/ 14 h 37"/>
                <a:gd name="T92" fmla="*/ 32 w 39"/>
                <a:gd name="T93" fmla="*/ 5 h 37"/>
                <a:gd name="T94" fmla="*/ 28 w 39"/>
                <a:gd name="T95" fmla="*/ 8 h 37"/>
                <a:gd name="T96" fmla="*/ 13 w 39"/>
                <a:gd name="T97" fmla="*/ 19 h 37"/>
                <a:gd name="T98" fmla="*/ 13 w 39"/>
                <a:gd name="T99" fmla="*/ 18 h 37"/>
                <a:gd name="T100" fmla="*/ 13 w 39"/>
                <a:gd name="T101" fmla="*/ 27 h 37"/>
                <a:gd name="T102" fmla="*/ 10 w 39"/>
                <a:gd name="T103" fmla="*/ 30 h 37"/>
                <a:gd name="T104" fmla="*/ 19 w 39"/>
                <a:gd name="T105" fmla="*/ 18 h 37"/>
                <a:gd name="T106" fmla="*/ 18 w 39"/>
                <a:gd name="T107" fmla="*/ 18 h 37"/>
                <a:gd name="T108" fmla="*/ 14 w 39"/>
                <a:gd name="T109" fmla="*/ 13 h 37"/>
                <a:gd name="T110" fmla="*/ 8 w 39"/>
                <a:gd name="T111" fmla="*/ 34 h 37"/>
                <a:gd name="T112" fmla="*/ 31 w 39"/>
                <a:gd name="T113" fmla="*/ 12 h 37"/>
                <a:gd name="T114" fmla="*/ 19 w 39"/>
                <a:gd name="T115" fmla="*/ 24 h 37"/>
                <a:gd name="T116" fmla="*/ 29 w 39"/>
                <a:gd name="T1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" h="37">
                  <a:moveTo>
                    <a:pt x="38" y="7"/>
                  </a:moveTo>
                  <a:cubicBezTo>
                    <a:pt x="36" y="5"/>
                    <a:pt x="33" y="3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6" y="4"/>
                    <a:pt x="22" y="8"/>
                    <a:pt x="18" y="12"/>
                  </a:cubicBezTo>
                  <a:cubicBezTo>
                    <a:pt x="15" y="8"/>
                    <a:pt x="12" y="5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3"/>
                    <a:pt x="3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12"/>
                    <a:pt x="7" y="16"/>
                    <a:pt x="11" y="20"/>
                  </a:cubicBezTo>
                  <a:cubicBezTo>
                    <a:pt x="8" y="23"/>
                    <a:pt x="4" y="26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1"/>
                    <a:pt x="1" y="31"/>
                  </a:cubicBezTo>
                  <a:cubicBezTo>
                    <a:pt x="3" y="33"/>
                    <a:pt x="5" y="35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9" y="37"/>
                    <a:pt x="9" y="36"/>
                  </a:cubicBezTo>
                  <a:cubicBezTo>
                    <a:pt x="12" y="33"/>
                    <a:pt x="16" y="30"/>
                    <a:pt x="19" y="26"/>
                  </a:cubicBezTo>
                  <a:cubicBezTo>
                    <a:pt x="23" y="29"/>
                    <a:pt x="25" y="34"/>
                    <a:pt x="29" y="36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6"/>
                  </a:cubicBezTo>
                  <a:cubicBezTo>
                    <a:pt x="33" y="34"/>
                    <a:pt x="36" y="32"/>
                    <a:pt x="38" y="29"/>
                  </a:cubicBezTo>
                  <a:cubicBezTo>
                    <a:pt x="38" y="29"/>
                    <a:pt x="38" y="29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4" y="25"/>
                    <a:pt x="31" y="21"/>
                    <a:pt x="28" y="18"/>
                  </a:cubicBezTo>
                  <a:cubicBezTo>
                    <a:pt x="31" y="15"/>
                    <a:pt x="35" y="12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9" y="8"/>
                    <a:pt x="39" y="8"/>
                    <a:pt x="38" y="7"/>
                  </a:cubicBezTo>
                  <a:close/>
                  <a:moveTo>
                    <a:pt x="29" y="33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2"/>
                    <a:pt x="29" y="31"/>
                    <a:pt x="30" y="31"/>
                  </a:cubicBezTo>
                  <a:cubicBezTo>
                    <a:pt x="31" y="30"/>
                    <a:pt x="32" y="29"/>
                    <a:pt x="33" y="29"/>
                  </a:cubicBezTo>
                  <a:cubicBezTo>
                    <a:pt x="31" y="30"/>
                    <a:pt x="30" y="32"/>
                    <a:pt x="29" y="33"/>
                  </a:cubicBezTo>
                  <a:close/>
                  <a:moveTo>
                    <a:pt x="26" y="31"/>
                  </a:moveTo>
                  <a:cubicBezTo>
                    <a:pt x="28" y="30"/>
                    <a:pt x="30" y="28"/>
                    <a:pt x="31" y="27"/>
                  </a:cubicBezTo>
                  <a:cubicBezTo>
                    <a:pt x="30" y="28"/>
                    <a:pt x="28" y="30"/>
                    <a:pt x="28" y="32"/>
                  </a:cubicBezTo>
                  <a:cubicBezTo>
                    <a:pt x="27" y="32"/>
                    <a:pt x="27" y="31"/>
                    <a:pt x="26" y="31"/>
                  </a:cubicBezTo>
                  <a:close/>
                  <a:moveTo>
                    <a:pt x="25" y="29"/>
                  </a:moveTo>
                  <a:cubicBezTo>
                    <a:pt x="27" y="28"/>
                    <a:pt x="29" y="27"/>
                    <a:pt x="29" y="26"/>
                  </a:cubicBezTo>
                  <a:cubicBezTo>
                    <a:pt x="28" y="27"/>
                    <a:pt x="27" y="29"/>
                    <a:pt x="26" y="30"/>
                  </a:cubicBezTo>
                  <a:cubicBezTo>
                    <a:pt x="26" y="30"/>
                    <a:pt x="25" y="30"/>
                    <a:pt x="25" y="29"/>
                  </a:cubicBezTo>
                  <a:close/>
                  <a:moveTo>
                    <a:pt x="23" y="27"/>
                  </a:moveTo>
                  <a:cubicBezTo>
                    <a:pt x="25" y="26"/>
                    <a:pt x="27" y="25"/>
                    <a:pt x="29" y="23"/>
                  </a:cubicBezTo>
                  <a:cubicBezTo>
                    <a:pt x="29" y="23"/>
                    <a:pt x="27" y="25"/>
                    <a:pt x="27" y="25"/>
                  </a:cubicBezTo>
                  <a:cubicBezTo>
                    <a:pt x="26" y="27"/>
                    <a:pt x="26" y="28"/>
                    <a:pt x="25" y="29"/>
                  </a:cubicBezTo>
                  <a:cubicBezTo>
                    <a:pt x="24" y="28"/>
                    <a:pt x="24" y="28"/>
                    <a:pt x="23" y="27"/>
                  </a:cubicBezTo>
                  <a:close/>
                  <a:moveTo>
                    <a:pt x="22" y="25"/>
                  </a:moveTo>
                  <a:cubicBezTo>
                    <a:pt x="24" y="24"/>
                    <a:pt x="25" y="23"/>
                    <a:pt x="27" y="22"/>
                  </a:cubicBezTo>
                  <a:cubicBezTo>
                    <a:pt x="26" y="22"/>
                    <a:pt x="25" y="24"/>
                    <a:pt x="25" y="25"/>
                  </a:cubicBezTo>
                  <a:cubicBezTo>
                    <a:pt x="24" y="26"/>
                    <a:pt x="24" y="26"/>
                    <a:pt x="23" y="27"/>
                  </a:cubicBezTo>
                  <a:cubicBezTo>
                    <a:pt x="22" y="26"/>
                    <a:pt x="22" y="26"/>
                    <a:pt x="22" y="25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2" y="23"/>
                    <a:pt x="24" y="21"/>
                    <a:pt x="26" y="20"/>
                  </a:cubicBezTo>
                  <a:cubicBezTo>
                    <a:pt x="25" y="20"/>
                    <a:pt x="24" y="22"/>
                    <a:pt x="23" y="23"/>
                  </a:cubicBezTo>
                  <a:cubicBezTo>
                    <a:pt x="22" y="24"/>
                    <a:pt x="22" y="24"/>
                    <a:pt x="21" y="25"/>
                  </a:cubicBezTo>
                  <a:cubicBezTo>
                    <a:pt x="21" y="25"/>
                    <a:pt x="20" y="24"/>
                    <a:pt x="20" y="24"/>
                  </a:cubicBezTo>
                  <a:close/>
                  <a:moveTo>
                    <a:pt x="32" y="31"/>
                  </a:moveTo>
                  <a:cubicBezTo>
                    <a:pt x="32" y="30"/>
                    <a:pt x="33" y="29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2" y="28"/>
                    <a:pt x="31" y="29"/>
                    <a:pt x="30" y="30"/>
                  </a:cubicBezTo>
                  <a:cubicBezTo>
                    <a:pt x="29" y="31"/>
                    <a:pt x="28" y="33"/>
                    <a:pt x="29" y="31"/>
                  </a:cubicBezTo>
                  <a:cubicBezTo>
                    <a:pt x="30" y="29"/>
                    <a:pt x="31" y="28"/>
                    <a:pt x="32" y="26"/>
                  </a:cubicBezTo>
                  <a:cubicBezTo>
                    <a:pt x="33" y="26"/>
                    <a:pt x="32" y="26"/>
                    <a:pt x="32" y="26"/>
                  </a:cubicBezTo>
                  <a:cubicBezTo>
                    <a:pt x="30" y="27"/>
                    <a:pt x="28" y="29"/>
                    <a:pt x="26" y="31"/>
                  </a:cubicBezTo>
                  <a:cubicBezTo>
                    <a:pt x="27" y="29"/>
                    <a:pt x="30" y="27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9" y="25"/>
                    <a:pt x="28" y="26"/>
                    <a:pt x="26" y="28"/>
                  </a:cubicBezTo>
                  <a:cubicBezTo>
                    <a:pt x="24" y="30"/>
                    <a:pt x="27" y="27"/>
                    <a:pt x="27" y="27"/>
                  </a:cubicBezTo>
                  <a:cubicBezTo>
                    <a:pt x="28" y="25"/>
                    <a:pt x="29" y="24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1" y="25"/>
                    <a:pt x="33" y="27"/>
                    <a:pt x="35" y="29"/>
                  </a:cubicBezTo>
                  <a:cubicBezTo>
                    <a:pt x="34" y="30"/>
                    <a:pt x="33" y="31"/>
                    <a:pt x="31" y="31"/>
                  </a:cubicBezTo>
                  <a:cubicBezTo>
                    <a:pt x="28" y="34"/>
                    <a:pt x="31" y="32"/>
                    <a:pt x="32" y="31"/>
                  </a:cubicBezTo>
                  <a:close/>
                  <a:moveTo>
                    <a:pt x="29" y="22"/>
                  </a:moveTo>
                  <a:cubicBezTo>
                    <a:pt x="28" y="23"/>
                    <a:pt x="27" y="24"/>
                    <a:pt x="26" y="25"/>
                  </a:cubicBezTo>
                  <a:cubicBezTo>
                    <a:pt x="25" y="26"/>
                    <a:pt x="22" y="29"/>
                    <a:pt x="24" y="26"/>
                  </a:cubicBezTo>
                  <a:cubicBezTo>
                    <a:pt x="26" y="24"/>
                    <a:pt x="27" y="23"/>
                    <a:pt x="28" y="21"/>
                  </a:cubicBezTo>
                  <a:cubicBezTo>
                    <a:pt x="28" y="20"/>
                    <a:pt x="27" y="20"/>
                    <a:pt x="27" y="20"/>
                  </a:cubicBezTo>
                  <a:cubicBezTo>
                    <a:pt x="26" y="22"/>
                    <a:pt x="24" y="23"/>
                    <a:pt x="23" y="24"/>
                  </a:cubicBezTo>
                  <a:cubicBezTo>
                    <a:pt x="21" y="26"/>
                    <a:pt x="22" y="24"/>
                    <a:pt x="23" y="24"/>
                  </a:cubicBezTo>
                  <a:cubicBezTo>
                    <a:pt x="24" y="22"/>
                    <a:pt x="26" y="21"/>
                    <a:pt x="26" y="19"/>
                  </a:cubicBezTo>
                  <a:cubicBezTo>
                    <a:pt x="27" y="20"/>
                    <a:pt x="28" y="21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lose/>
                  <a:moveTo>
                    <a:pt x="26" y="19"/>
                  </a:moveTo>
                  <a:cubicBezTo>
                    <a:pt x="26" y="19"/>
                    <a:pt x="26" y="19"/>
                    <a:pt x="26" y="19"/>
                  </a:cubicBezTo>
                  <a:cubicBezTo>
                    <a:pt x="24" y="20"/>
                    <a:pt x="22" y="22"/>
                    <a:pt x="20" y="23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2" y="22"/>
                    <a:pt x="23" y="20"/>
                    <a:pt x="24" y="19"/>
                  </a:cubicBezTo>
                  <a:cubicBezTo>
                    <a:pt x="24" y="19"/>
                    <a:pt x="25" y="18"/>
                    <a:pt x="25" y="18"/>
                  </a:cubicBezTo>
                  <a:cubicBezTo>
                    <a:pt x="25" y="18"/>
                    <a:pt x="26" y="18"/>
                    <a:pt x="26" y="19"/>
                  </a:cubicBezTo>
                  <a:close/>
                  <a:moveTo>
                    <a:pt x="5" y="32"/>
                  </a:moveTo>
                  <a:cubicBezTo>
                    <a:pt x="9" y="28"/>
                    <a:pt x="14" y="24"/>
                    <a:pt x="18" y="20"/>
                  </a:cubicBezTo>
                  <a:cubicBezTo>
                    <a:pt x="20" y="17"/>
                    <a:pt x="23" y="15"/>
                    <a:pt x="26" y="13"/>
                  </a:cubicBezTo>
                  <a:cubicBezTo>
                    <a:pt x="28" y="12"/>
                    <a:pt x="30" y="10"/>
                    <a:pt x="32" y="8"/>
                  </a:cubicBezTo>
                  <a:cubicBezTo>
                    <a:pt x="34" y="6"/>
                    <a:pt x="31" y="9"/>
                    <a:pt x="30" y="10"/>
                  </a:cubicBezTo>
                  <a:cubicBezTo>
                    <a:pt x="29" y="11"/>
                    <a:pt x="28" y="12"/>
                    <a:pt x="27" y="13"/>
                  </a:cubicBezTo>
                  <a:cubicBezTo>
                    <a:pt x="25" y="15"/>
                    <a:pt x="22" y="17"/>
                    <a:pt x="20" y="20"/>
                  </a:cubicBezTo>
                  <a:cubicBezTo>
                    <a:pt x="15" y="24"/>
                    <a:pt x="11" y="28"/>
                    <a:pt x="6" y="33"/>
                  </a:cubicBezTo>
                  <a:cubicBezTo>
                    <a:pt x="6" y="33"/>
                    <a:pt x="5" y="32"/>
                    <a:pt x="5" y="32"/>
                  </a:cubicBezTo>
                  <a:close/>
                  <a:moveTo>
                    <a:pt x="4" y="30"/>
                  </a:moveTo>
                  <a:cubicBezTo>
                    <a:pt x="6" y="28"/>
                    <a:pt x="8" y="26"/>
                    <a:pt x="10" y="24"/>
                  </a:cubicBezTo>
                  <a:cubicBezTo>
                    <a:pt x="10" y="24"/>
                    <a:pt x="11" y="23"/>
                    <a:pt x="11" y="23"/>
                  </a:cubicBezTo>
                  <a:cubicBezTo>
                    <a:pt x="13" y="21"/>
                    <a:pt x="15" y="19"/>
                    <a:pt x="17" y="17"/>
                  </a:cubicBezTo>
                  <a:cubicBezTo>
                    <a:pt x="19" y="16"/>
                    <a:pt x="21" y="14"/>
                    <a:pt x="23" y="13"/>
                  </a:cubicBezTo>
                  <a:cubicBezTo>
                    <a:pt x="21" y="15"/>
                    <a:pt x="18" y="17"/>
                    <a:pt x="16" y="20"/>
                  </a:cubicBezTo>
                  <a:cubicBezTo>
                    <a:pt x="12" y="24"/>
                    <a:pt x="7" y="27"/>
                    <a:pt x="4" y="31"/>
                  </a:cubicBezTo>
                  <a:cubicBezTo>
                    <a:pt x="4" y="31"/>
                    <a:pt x="4" y="31"/>
                    <a:pt x="4" y="30"/>
                  </a:cubicBezTo>
                  <a:close/>
                  <a:moveTo>
                    <a:pt x="8" y="14"/>
                  </a:moveTo>
                  <a:cubicBezTo>
                    <a:pt x="10" y="13"/>
                    <a:pt x="12" y="13"/>
                    <a:pt x="13" y="12"/>
                  </a:cubicBezTo>
                  <a:cubicBezTo>
                    <a:pt x="12" y="13"/>
                    <a:pt x="10" y="14"/>
                    <a:pt x="9" y="15"/>
                  </a:cubicBezTo>
                  <a:cubicBezTo>
                    <a:pt x="9" y="14"/>
                    <a:pt x="9" y="14"/>
                    <a:pt x="8" y="14"/>
                  </a:cubicBezTo>
                  <a:close/>
                  <a:moveTo>
                    <a:pt x="7" y="13"/>
                  </a:moveTo>
                  <a:cubicBezTo>
                    <a:pt x="9" y="12"/>
                    <a:pt x="11" y="11"/>
                    <a:pt x="13" y="10"/>
                  </a:cubicBezTo>
                  <a:cubicBezTo>
                    <a:pt x="11" y="11"/>
                    <a:pt x="9" y="12"/>
                    <a:pt x="8" y="13"/>
                  </a:cubicBezTo>
                  <a:cubicBezTo>
                    <a:pt x="8" y="13"/>
                    <a:pt x="7" y="13"/>
                    <a:pt x="7" y="13"/>
                  </a:cubicBezTo>
                  <a:close/>
                  <a:moveTo>
                    <a:pt x="5" y="10"/>
                  </a:moveTo>
                  <a:cubicBezTo>
                    <a:pt x="6" y="9"/>
                    <a:pt x="8" y="8"/>
                    <a:pt x="9" y="7"/>
                  </a:cubicBezTo>
                  <a:cubicBezTo>
                    <a:pt x="8" y="8"/>
                    <a:pt x="7" y="9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0"/>
                    <a:pt x="9" y="9"/>
                    <a:pt x="11" y="9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6" y="11"/>
                    <a:pt x="5" y="11"/>
                    <a:pt x="5" y="10"/>
                  </a:cubicBezTo>
                  <a:close/>
                  <a:moveTo>
                    <a:pt x="3" y="8"/>
                  </a:moveTo>
                  <a:cubicBezTo>
                    <a:pt x="4" y="7"/>
                    <a:pt x="6" y="7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5" y="8"/>
                    <a:pt x="4" y="9"/>
                  </a:cubicBezTo>
                  <a:cubicBezTo>
                    <a:pt x="4" y="9"/>
                    <a:pt x="4" y="9"/>
                    <a:pt x="3" y="8"/>
                  </a:cubicBezTo>
                  <a:close/>
                  <a:moveTo>
                    <a:pt x="3" y="8"/>
                  </a:moveTo>
                  <a:cubicBezTo>
                    <a:pt x="5" y="6"/>
                    <a:pt x="6" y="5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5"/>
                    <a:pt x="5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lose/>
                  <a:moveTo>
                    <a:pt x="11" y="8"/>
                  </a:moveTo>
                  <a:cubicBezTo>
                    <a:pt x="10" y="8"/>
                    <a:pt x="9" y="9"/>
                    <a:pt x="8" y="10"/>
                  </a:cubicBezTo>
                  <a:cubicBezTo>
                    <a:pt x="7" y="9"/>
                    <a:pt x="8" y="9"/>
                    <a:pt x="8" y="8"/>
                  </a:cubicBezTo>
                  <a:cubicBezTo>
                    <a:pt x="9" y="8"/>
                    <a:pt x="10" y="7"/>
                    <a:pt x="11" y="6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8" y="7"/>
                    <a:pt x="7" y="8"/>
                    <a:pt x="5" y="9"/>
                  </a:cubicBezTo>
                  <a:cubicBezTo>
                    <a:pt x="6" y="8"/>
                    <a:pt x="8" y="6"/>
                    <a:pt x="9" y="5"/>
                  </a:cubicBezTo>
                  <a:cubicBezTo>
                    <a:pt x="11" y="6"/>
                    <a:pt x="12" y="7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9" y="12"/>
                    <a:pt x="11" y="9"/>
                    <a:pt x="12" y="8"/>
                  </a:cubicBezTo>
                  <a:cubicBezTo>
                    <a:pt x="12" y="8"/>
                    <a:pt x="12" y="8"/>
                    <a:pt x="11" y="8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2" y="12"/>
                    <a:pt x="11" y="12"/>
                    <a:pt x="10" y="13"/>
                  </a:cubicBezTo>
                  <a:cubicBezTo>
                    <a:pt x="7" y="14"/>
                    <a:pt x="10" y="12"/>
                    <a:pt x="11" y="12"/>
                  </a:cubicBezTo>
                  <a:cubicBezTo>
                    <a:pt x="12" y="11"/>
                    <a:pt x="13" y="10"/>
                    <a:pt x="14" y="9"/>
                  </a:cubicBezTo>
                  <a:cubicBezTo>
                    <a:pt x="14" y="10"/>
                    <a:pt x="15" y="11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3" y="13"/>
                    <a:pt x="12" y="14"/>
                    <a:pt x="9" y="15"/>
                  </a:cubicBezTo>
                  <a:cubicBezTo>
                    <a:pt x="11" y="14"/>
                    <a:pt x="13" y="13"/>
                    <a:pt x="14" y="12"/>
                  </a:cubicBezTo>
                  <a:close/>
                  <a:moveTo>
                    <a:pt x="16" y="12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7" y="13"/>
                    <a:pt x="17" y="13"/>
                  </a:cubicBezTo>
                  <a:cubicBezTo>
                    <a:pt x="15" y="14"/>
                    <a:pt x="13" y="15"/>
                    <a:pt x="12" y="16"/>
                  </a:cubicBezTo>
                  <a:cubicBezTo>
                    <a:pt x="13" y="15"/>
                    <a:pt x="15" y="14"/>
                    <a:pt x="16" y="12"/>
                  </a:cubicBezTo>
                  <a:close/>
                  <a:moveTo>
                    <a:pt x="19" y="14"/>
                  </a:moveTo>
                  <a:cubicBezTo>
                    <a:pt x="23" y="10"/>
                    <a:pt x="26" y="6"/>
                    <a:pt x="31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7"/>
                    <a:pt x="23" y="11"/>
                    <a:pt x="19" y="14"/>
                  </a:cubicBezTo>
                  <a:cubicBezTo>
                    <a:pt x="19" y="14"/>
                    <a:pt x="18" y="14"/>
                    <a:pt x="18" y="15"/>
                  </a:cubicBezTo>
                  <a:cubicBezTo>
                    <a:pt x="18" y="15"/>
                    <a:pt x="17" y="15"/>
                    <a:pt x="17" y="16"/>
                  </a:cubicBezTo>
                  <a:cubicBezTo>
                    <a:pt x="16" y="16"/>
                    <a:pt x="16" y="16"/>
                    <a:pt x="15" y="17"/>
                  </a:cubicBezTo>
                  <a:cubicBezTo>
                    <a:pt x="15" y="17"/>
                    <a:pt x="13" y="18"/>
                    <a:pt x="13" y="18"/>
                  </a:cubicBezTo>
                  <a:cubicBezTo>
                    <a:pt x="14" y="17"/>
                    <a:pt x="16" y="15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lose/>
                  <a:moveTo>
                    <a:pt x="26" y="10"/>
                  </a:moveTo>
                  <a:cubicBezTo>
                    <a:pt x="24" y="12"/>
                    <a:pt x="21" y="13"/>
                    <a:pt x="19" y="15"/>
                  </a:cubicBezTo>
                  <a:cubicBezTo>
                    <a:pt x="17" y="17"/>
                    <a:pt x="15" y="18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5" y="18"/>
                    <a:pt x="15" y="18"/>
                    <a:pt x="16" y="18"/>
                  </a:cubicBezTo>
                  <a:cubicBezTo>
                    <a:pt x="17" y="16"/>
                    <a:pt x="19" y="15"/>
                    <a:pt x="20" y="14"/>
                  </a:cubicBezTo>
                  <a:cubicBezTo>
                    <a:pt x="21" y="13"/>
                    <a:pt x="22" y="12"/>
                    <a:pt x="24" y="12"/>
                  </a:cubicBezTo>
                  <a:cubicBezTo>
                    <a:pt x="26" y="9"/>
                    <a:pt x="29" y="7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4"/>
                    <a:pt x="32" y="4"/>
                    <a:pt x="32" y="5"/>
                  </a:cubicBezTo>
                  <a:cubicBezTo>
                    <a:pt x="30" y="6"/>
                    <a:pt x="28" y="8"/>
                    <a:pt x="26" y="10"/>
                  </a:cubicBezTo>
                  <a:close/>
                  <a:moveTo>
                    <a:pt x="30" y="6"/>
                  </a:moveTo>
                  <a:cubicBezTo>
                    <a:pt x="29" y="7"/>
                    <a:pt x="28" y="8"/>
                    <a:pt x="27" y="9"/>
                  </a:cubicBezTo>
                  <a:cubicBezTo>
                    <a:pt x="28" y="9"/>
                    <a:pt x="28" y="9"/>
                    <a:pt x="28" y="8"/>
                  </a:cubicBezTo>
                  <a:cubicBezTo>
                    <a:pt x="29" y="8"/>
                    <a:pt x="33" y="4"/>
                    <a:pt x="30" y="6"/>
                  </a:cubicBezTo>
                  <a:close/>
                  <a:moveTo>
                    <a:pt x="13" y="19"/>
                  </a:moveTo>
                  <a:cubicBezTo>
                    <a:pt x="13" y="19"/>
                    <a:pt x="14" y="19"/>
                    <a:pt x="14" y="19"/>
                  </a:cubicBezTo>
                  <a:cubicBezTo>
                    <a:pt x="14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lose/>
                  <a:moveTo>
                    <a:pt x="17" y="14"/>
                  </a:moveTo>
                  <a:cubicBezTo>
                    <a:pt x="15" y="15"/>
                    <a:pt x="14" y="17"/>
                    <a:pt x="13" y="18"/>
                  </a:cubicBezTo>
                  <a:cubicBezTo>
                    <a:pt x="12" y="18"/>
                    <a:pt x="12" y="18"/>
                    <a:pt x="11" y="17"/>
                  </a:cubicBezTo>
                  <a:cubicBezTo>
                    <a:pt x="13" y="16"/>
                    <a:pt x="15" y="15"/>
                    <a:pt x="17" y="14"/>
                  </a:cubicBezTo>
                  <a:close/>
                  <a:moveTo>
                    <a:pt x="10" y="30"/>
                  </a:moveTo>
                  <a:cubicBezTo>
                    <a:pt x="11" y="29"/>
                    <a:pt x="12" y="28"/>
                    <a:pt x="13" y="27"/>
                  </a:cubicBezTo>
                  <a:cubicBezTo>
                    <a:pt x="15" y="24"/>
                    <a:pt x="18" y="22"/>
                    <a:pt x="20" y="20"/>
                  </a:cubicBezTo>
                  <a:cubicBezTo>
                    <a:pt x="25" y="16"/>
                    <a:pt x="30" y="11"/>
                    <a:pt x="34" y="6"/>
                  </a:cubicBezTo>
                  <a:cubicBezTo>
                    <a:pt x="35" y="7"/>
                    <a:pt x="35" y="7"/>
                    <a:pt x="36" y="8"/>
                  </a:cubicBezTo>
                  <a:cubicBezTo>
                    <a:pt x="26" y="15"/>
                    <a:pt x="18" y="23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lose/>
                  <a:moveTo>
                    <a:pt x="34" y="6"/>
                  </a:moveTo>
                  <a:cubicBezTo>
                    <a:pt x="31" y="7"/>
                    <a:pt x="30" y="9"/>
                    <a:pt x="28" y="11"/>
                  </a:cubicBezTo>
                  <a:cubicBezTo>
                    <a:pt x="25" y="14"/>
                    <a:pt x="22" y="15"/>
                    <a:pt x="19" y="18"/>
                  </a:cubicBezTo>
                  <a:cubicBezTo>
                    <a:pt x="17" y="20"/>
                    <a:pt x="15" y="22"/>
                    <a:pt x="13" y="24"/>
                  </a:cubicBezTo>
                  <a:cubicBezTo>
                    <a:pt x="10" y="26"/>
                    <a:pt x="7" y="29"/>
                    <a:pt x="5" y="31"/>
                  </a:cubicBezTo>
                  <a:cubicBezTo>
                    <a:pt x="6" y="30"/>
                    <a:pt x="8" y="27"/>
                    <a:pt x="10" y="26"/>
                  </a:cubicBezTo>
                  <a:cubicBezTo>
                    <a:pt x="13" y="23"/>
                    <a:pt x="15" y="21"/>
                    <a:pt x="18" y="18"/>
                  </a:cubicBezTo>
                  <a:cubicBezTo>
                    <a:pt x="22" y="14"/>
                    <a:pt x="28" y="10"/>
                    <a:pt x="32" y="5"/>
                  </a:cubicBezTo>
                  <a:cubicBezTo>
                    <a:pt x="33" y="5"/>
                    <a:pt x="33" y="6"/>
                    <a:pt x="34" y="6"/>
                  </a:cubicBezTo>
                  <a:close/>
                  <a:moveTo>
                    <a:pt x="10" y="15"/>
                  </a:moveTo>
                  <a:cubicBezTo>
                    <a:pt x="11" y="15"/>
                    <a:pt x="12" y="14"/>
                    <a:pt x="14" y="13"/>
                  </a:cubicBezTo>
                  <a:cubicBezTo>
                    <a:pt x="16" y="12"/>
                    <a:pt x="14" y="14"/>
                    <a:pt x="13" y="14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6"/>
                    <a:pt x="10" y="16"/>
                    <a:pt x="10" y="15"/>
                  </a:cubicBezTo>
                  <a:close/>
                  <a:moveTo>
                    <a:pt x="8" y="34"/>
                  </a:moveTo>
                  <a:cubicBezTo>
                    <a:pt x="8" y="34"/>
                    <a:pt x="7" y="34"/>
                    <a:pt x="7" y="34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5" y="26"/>
                    <a:pt x="23" y="19"/>
                    <a:pt x="31" y="12"/>
                  </a:cubicBezTo>
                  <a:cubicBezTo>
                    <a:pt x="32" y="11"/>
                    <a:pt x="33" y="10"/>
                    <a:pt x="34" y="9"/>
                  </a:cubicBezTo>
                  <a:cubicBezTo>
                    <a:pt x="33" y="11"/>
                    <a:pt x="31" y="12"/>
                    <a:pt x="29" y="14"/>
                  </a:cubicBezTo>
                  <a:cubicBezTo>
                    <a:pt x="25" y="17"/>
                    <a:pt x="22" y="20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5" y="28"/>
                    <a:pt x="11" y="31"/>
                    <a:pt x="8" y="34"/>
                  </a:cubicBezTo>
                  <a:close/>
                  <a:moveTo>
                    <a:pt x="30" y="34"/>
                  </a:moveTo>
                  <a:cubicBezTo>
                    <a:pt x="30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1" y="32"/>
                    <a:pt x="33" y="31"/>
                    <a:pt x="35" y="30"/>
                  </a:cubicBezTo>
                  <a:cubicBezTo>
                    <a:pt x="33" y="31"/>
                    <a:pt x="31" y="33"/>
                    <a:pt x="30" y="3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Freeform 266"/>
            <p:cNvSpPr>
              <a:spLocks noEditPoints="1"/>
            </p:cNvSpPr>
            <p:nvPr/>
          </p:nvSpPr>
          <p:spPr bwMode="auto">
            <a:xfrm>
              <a:off x="7004296" y="4361884"/>
              <a:ext cx="398463" cy="368300"/>
            </a:xfrm>
            <a:custGeom>
              <a:avLst/>
              <a:gdLst>
                <a:gd name="T0" fmla="*/ 75 w 94"/>
                <a:gd name="T1" fmla="*/ 0 h 87"/>
                <a:gd name="T2" fmla="*/ 23 w 94"/>
                <a:gd name="T3" fmla="*/ 1 h 87"/>
                <a:gd name="T4" fmla="*/ 20 w 94"/>
                <a:gd name="T5" fmla="*/ 1 h 87"/>
                <a:gd name="T6" fmla="*/ 28 w 94"/>
                <a:gd name="T7" fmla="*/ 47 h 87"/>
                <a:gd name="T8" fmla="*/ 20 w 94"/>
                <a:gd name="T9" fmla="*/ 87 h 87"/>
                <a:gd name="T10" fmla="*/ 71 w 94"/>
                <a:gd name="T11" fmla="*/ 87 h 87"/>
                <a:gd name="T12" fmla="*/ 92 w 94"/>
                <a:gd name="T13" fmla="*/ 67 h 87"/>
                <a:gd name="T14" fmla="*/ 93 w 94"/>
                <a:gd name="T15" fmla="*/ 20 h 87"/>
                <a:gd name="T16" fmla="*/ 68 w 94"/>
                <a:gd name="T17" fmla="*/ 77 h 87"/>
                <a:gd name="T18" fmla="*/ 64 w 94"/>
                <a:gd name="T19" fmla="*/ 73 h 87"/>
                <a:gd name="T20" fmla="*/ 61 w 94"/>
                <a:gd name="T21" fmla="*/ 70 h 87"/>
                <a:gd name="T22" fmla="*/ 57 w 94"/>
                <a:gd name="T23" fmla="*/ 65 h 87"/>
                <a:gd name="T24" fmla="*/ 57 w 94"/>
                <a:gd name="T25" fmla="*/ 65 h 87"/>
                <a:gd name="T26" fmla="*/ 56 w 94"/>
                <a:gd name="T27" fmla="*/ 63 h 87"/>
                <a:gd name="T28" fmla="*/ 62 w 94"/>
                <a:gd name="T29" fmla="*/ 46 h 87"/>
                <a:gd name="T30" fmla="*/ 77 w 94"/>
                <a:gd name="T31" fmla="*/ 73 h 87"/>
                <a:gd name="T32" fmla="*/ 70 w 94"/>
                <a:gd name="T33" fmla="*/ 73 h 87"/>
                <a:gd name="T34" fmla="*/ 75 w 94"/>
                <a:gd name="T35" fmla="*/ 58 h 87"/>
                <a:gd name="T36" fmla="*/ 72 w 94"/>
                <a:gd name="T37" fmla="*/ 54 h 87"/>
                <a:gd name="T38" fmla="*/ 77 w 94"/>
                <a:gd name="T39" fmla="*/ 73 h 87"/>
                <a:gd name="T40" fmla="*/ 67 w 94"/>
                <a:gd name="T41" fmla="*/ 48 h 87"/>
                <a:gd name="T42" fmla="*/ 64 w 94"/>
                <a:gd name="T43" fmla="*/ 45 h 87"/>
                <a:gd name="T44" fmla="*/ 63 w 94"/>
                <a:gd name="T45" fmla="*/ 44 h 87"/>
                <a:gd name="T46" fmla="*/ 62 w 94"/>
                <a:gd name="T47" fmla="*/ 41 h 87"/>
                <a:gd name="T48" fmla="*/ 64 w 94"/>
                <a:gd name="T49" fmla="*/ 31 h 87"/>
                <a:gd name="T50" fmla="*/ 49 w 94"/>
                <a:gd name="T51" fmla="*/ 46 h 87"/>
                <a:gd name="T52" fmla="*/ 25 w 94"/>
                <a:gd name="T53" fmla="*/ 57 h 87"/>
                <a:gd name="T54" fmla="*/ 39 w 94"/>
                <a:gd name="T55" fmla="*/ 46 h 87"/>
                <a:gd name="T56" fmla="*/ 32 w 94"/>
                <a:gd name="T57" fmla="*/ 28 h 87"/>
                <a:gd name="T58" fmla="*/ 31 w 94"/>
                <a:gd name="T59" fmla="*/ 22 h 87"/>
                <a:gd name="T60" fmla="*/ 23 w 94"/>
                <a:gd name="T61" fmla="*/ 15 h 87"/>
                <a:gd name="T62" fmla="*/ 17 w 94"/>
                <a:gd name="T63" fmla="*/ 27 h 87"/>
                <a:gd name="T64" fmla="*/ 17 w 94"/>
                <a:gd name="T65" fmla="*/ 14 h 87"/>
                <a:gd name="T66" fmla="*/ 21 w 94"/>
                <a:gd name="T67" fmla="*/ 7 h 87"/>
                <a:gd name="T68" fmla="*/ 28 w 94"/>
                <a:gd name="T69" fmla="*/ 17 h 87"/>
                <a:gd name="T70" fmla="*/ 25 w 94"/>
                <a:gd name="T71" fmla="*/ 13 h 87"/>
                <a:gd name="T72" fmla="*/ 19 w 94"/>
                <a:gd name="T73" fmla="*/ 27 h 87"/>
                <a:gd name="T74" fmla="*/ 34 w 94"/>
                <a:gd name="T75" fmla="*/ 26 h 87"/>
                <a:gd name="T76" fmla="*/ 38 w 94"/>
                <a:gd name="T77" fmla="*/ 27 h 87"/>
                <a:gd name="T78" fmla="*/ 39 w 94"/>
                <a:gd name="T79" fmla="*/ 28 h 87"/>
                <a:gd name="T80" fmla="*/ 39 w 94"/>
                <a:gd name="T81" fmla="*/ 28 h 87"/>
                <a:gd name="T82" fmla="*/ 75 w 94"/>
                <a:gd name="T83" fmla="*/ 8 h 87"/>
                <a:gd name="T84" fmla="*/ 38 w 94"/>
                <a:gd name="T85" fmla="*/ 39 h 87"/>
                <a:gd name="T86" fmla="*/ 46 w 94"/>
                <a:gd name="T87" fmla="*/ 33 h 87"/>
                <a:gd name="T88" fmla="*/ 34 w 94"/>
                <a:gd name="T89" fmla="*/ 47 h 87"/>
                <a:gd name="T90" fmla="*/ 49 w 94"/>
                <a:gd name="T91" fmla="*/ 33 h 87"/>
                <a:gd name="T92" fmla="*/ 78 w 94"/>
                <a:gd name="T93" fmla="*/ 10 h 87"/>
                <a:gd name="T94" fmla="*/ 68 w 94"/>
                <a:gd name="T95" fmla="*/ 19 h 87"/>
                <a:gd name="T96" fmla="*/ 33 w 94"/>
                <a:gd name="T97" fmla="*/ 45 h 87"/>
                <a:gd name="T98" fmla="*/ 31 w 94"/>
                <a:gd name="T99" fmla="*/ 43 h 87"/>
                <a:gd name="T100" fmla="*/ 32 w 94"/>
                <a:gd name="T101" fmla="*/ 63 h 87"/>
                <a:gd name="T102" fmla="*/ 24 w 94"/>
                <a:gd name="T103" fmla="*/ 72 h 87"/>
                <a:gd name="T104" fmla="*/ 47 w 94"/>
                <a:gd name="T105" fmla="*/ 42 h 87"/>
                <a:gd name="T106" fmla="*/ 44 w 94"/>
                <a:gd name="T107" fmla="*/ 43 h 87"/>
                <a:gd name="T108" fmla="*/ 34 w 94"/>
                <a:gd name="T109" fmla="*/ 31 h 87"/>
                <a:gd name="T110" fmla="*/ 20 w 94"/>
                <a:gd name="T111" fmla="*/ 81 h 87"/>
                <a:gd name="T112" fmla="*/ 74 w 94"/>
                <a:gd name="T113" fmla="*/ 29 h 87"/>
                <a:gd name="T114" fmla="*/ 46 w 94"/>
                <a:gd name="T115" fmla="*/ 57 h 87"/>
                <a:gd name="T116" fmla="*/ 71 w 94"/>
                <a:gd name="T117" fmla="*/ 8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4" h="87">
                  <a:moveTo>
                    <a:pt x="93" y="17"/>
                  </a:moveTo>
                  <a:cubicBezTo>
                    <a:pt x="88" y="11"/>
                    <a:pt x="81" y="7"/>
                    <a:pt x="76" y="1"/>
                  </a:cubicBezTo>
                  <a:cubicBezTo>
                    <a:pt x="76" y="0"/>
                    <a:pt x="76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4" y="0"/>
                    <a:pt x="73" y="0"/>
                  </a:cubicBezTo>
                  <a:cubicBezTo>
                    <a:pt x="63" y="8"/>
                    <a:pt x="54" y="18"/>
                    <a:pt x="45" y="27"/>
                  </a:cubicBezTo>
                  <a:cubicBezTo>
                    <a:pt x="37" y="18"/>
                    <a:pt x="31" y="10"/>
                    <a:pt x="23" y="1"/>
                  </a:cubicBezTo>
                  <a:cubicBezTo>
                    <a:pt x="23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0" y="1"/>
                  </a:cubicBezTo>
                  <a:cubicBezTo>
                    <a:pt x="14" y="5"/>
                    <a:pt x="8" y="11"/>
                    <a:pt x="1" y="15"/>
                  </a:cubicBezTo>
                  <a:cubicBezTo>
                    <a:pt x="1" y="15"/>
                    <a:pt x="0" y="16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1" y="27"/>
                    <a:pt x="18" y="38"/>
                    <a:pt x="28" y="47"/>
                  </a:cubicBezTo>
                  <a:cubicBezTo>
                    <a:pt x="20" y="55"/>
                    <a:pt x="11" y="61"/>
                    <a:pt x="4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2"/>
                    <a:pt x="3" y="73"/>
                    <a:pt x="4" y="74"/>
                  </a:cubicBezTo>
                  <a:cubicBezTo>
                    <a:pt x="8" y="79"/>
                    <a:pt x="13" y="83"/>
                    <a:pt x="20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1" y="87"/>
                    <a:pt x="22" y="87"/>
                    <a:pt x="23" y="87"/>
                  </a:cubicBezTo>
                  <a:cubicBezTo>
                    <a:pt x="30" y="78"/>
                    <a:pt x="39" y="71"/>
                    <a:pt x="48" y="62"/>
                  </a:cubicBezTo>
                  <a:cubicBezTo>
                    <a:pt x="56" y="70"/>
                    <a:pt x="62" y="80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2" y="87"/>
                    <a:pt x="73" y="87"/>
                    <a:pt x="74" y="87"/>
                  </a:cubicBezTo>
                  <a:cubicBezTo>
                    <a:pt x="80" y="81"/>
                    <a:pt x="87" y="76"/>
                    <a:pt x="92" y="70"/>
                  </a:cubicBezTo>
                  <a:cubicBezTo>
                    <a:pt x="92" y="69"/>
                    <a:pt x="92" y="68"/>
                    <a:pt x="92" y="67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83" y="59"/>
                    <a:pt x="76" y="50"/>
                    <a:pt x="68" y="41"/>
                  </a:cubicBezTo>
                  <a:cubicBezTo>
                    <a:pt x="76" y="35"/>
                    <a:pt x="84" y="28"/>
                    <a:pt x="92" y="21"/>
                  </a:cubicBezTo>
                  <a:cubicBezTo>
                    <a:pt x="93" y="21"/>
                    <a:pt x="93" y="20"/>
                    <a:pt x="93" y="20"/>
                  </a:cubicBezTo>
                  <a:cubicBezTo>
                    <a:pt x="94" y="19"/>
                    <a:pt x="94" y="18"/>
                    <a:pt x="93" y="17"/>
                  </a:cubicBezTo>
                  <a:close/>
                  <a:moveTo>
                    <a:pt x="70" y="79"/>
                  </a:moveTo>
                  <a:cubicBezTo>
                    <a:pt x="70" y="79"/>
                    <a:pt x="70" y="79"/>
                    <a:pt x="70" y="79"/>
                  </a:cubicBezTo>
                  <a:cubicBezTo>
                    <a:pt x="69" y="79"/>
                    <a:pt x="69" y="78"/>
                    <a:pt x="68" y="77"/>
                  </a:cubicBezTo>
                  <a:cubicBezTo>
                    <a:pt x="70" y="76"/>
                    <a:pt x="72" y="74"/>
                    <a:pt x="73" y="72"/>
                  </a:cubicBezTo>
                  <a:cubicBezTo>
                    <a:pt x="75" y="71"/>
                    <a:pt x="78" y="69"/>
                    <a:pt x="80" y="68"/>
                  </a:cubicBezTo>
                  <a:cubicBezTo>
                    <a:pt x="76" y="71"/>
                    <a:pt x="73" y="75"/>
                    <a:pt x="70" y="79"/>
                  </a:cubicBezTo>
                  <a:close/>
                  <a:moveTo>
                    <a:pt x="64" y="73"/>
                  </a:moveTo>
                  <a:cubicBezTo>
                    <a:pt x="68" y="70"/>
                    <a:pt x="73" y="66"/>
                    <a:pt x="76" y="63"/>
                  </a:cubicBezTo>
                  <a:cubicBezTo>
                    <a:pt x="72" y="67"/>
                    <a:pt x="69" y="71"/>
                    <a:pt x="67" y="76"/>
                  </a:cubicBezTo>
                  <a:cubicBezTo>
                    <a:pt x="66" y="75"/>
                    <a:pt x="65" y="74"/>
                    <a:pt x="64" y="73"/>
                  </a:cubicBezTo>
                  <a:close/>
                  <a:moveTo>
                    <a:pt x="61" y="70"/>
                  </a:moveTo>
                  <a:cubicBezTo>
                    <a:pt x="65" y="67"/>
                    <a:pt x="69" y="64"/>
                    <a:pt x="72" y="61"/>
                  </a:cubicBezTo>
                  <a:cubicBezTo>
                    <a:pt x="69" y="65"/>
                    <a:pt x="65" y="68"/>
                    <a:pt x="63" y="72"/>
                  </a:cubicBezTo>
                  <a:cubicBezTo>
                    <a:pt x="62" y="71"/>
                    <a:pt x="62" y="70"/>
                    <a:pt x="61" y="70"/>
                  </a:cubicBezTo>
                  <a:close/>
                  <a:moveTo>
                    <a:pt x="57" y="65"/>
                  </a:moveTo>
                  <a:cubicBezTo>
                    <a:pt x="62" y="62"/>
                    <a:pt x="65" y="58"/>
                    <a:pt x="70" y="55"/>
                  </a:cubicBezTo>
                  <a:cubicBezTo>
                    <a:pt x="70" y="55"/>
                    <a:pt x="67" y="60"/>
                    <a:pt x="67" y="60"/>
                  </a:cubicBezTo>
                  <a:cubicBezTo>
                    <a:pt x="65" y="63"/>
                    <a:pt x="62" y="66"/>
                    <a:pt x="60" y="68"/>
                  </a:cubicBezTo>
                  <a:cubicBezTo>
                    <a:pt x="59" y="67"/>
                    <a:pt x="58" y="66"/>
                    <a:pt x="57" y="65"/>
                  </a:cubicBezTo>
                  <a:close/>
                  <a:moveTo>
                    <a:pt x="53" y="60"/>
                  </a:moveTo>
                  <a:cubicBezTo>
                    <a:pt x="57" y="58"/>
                    <a:pt x="61" y="55"/>
                    <a:pt x="65" y="51"/>
                  </a:cubicBezTo>
                  <a:cubicBezTo>
                    <a:pt x="64" y="52"/>
                    <a:pt x="62" y="57"/>
                    <a:pt x="60" y="59"/>
                  </a:cubicBezTo>
                  <a:cubicBezTo>
                    <a:pt x="59" y="60"/>
                    <a:pt x="57" y="62"/>
                    <a:pt x="56" y="63"/>
                  </a:cubicBezTo>
                  <a:cubicBezTo>
                    <a:pt x="55" y="62"/>
                    <a:pt x="54" y="61"/>
                    <a:pt x="53" y="60"/>
                  </a:cubicBezTo>
                  <a:close/>
                  <a:moveTo>
                    <a:pt x="49" y="57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53" y="53"/>
                    <a:pt x="58" y="50"/>
                    <a:pt x="62" y="46"/>
                  </a:cubicBezTo>
                  <a:cubicBezTo>
                    <a:pt x="60" y="48"/>
                    <a:pt x="59" y="52"/>
                    <a:pt x="57" y="54"/>
                  </a:cubicBezTo>
                  <a:cubicBezTo>
                    <a:pt x="55" y="55"/>
                    <a:pt x="53" y="57"/>
                    <a:pt x="51" y="59"/>
                  </a:cubicBezTo>
                  <a:cubicBezTo>
                    <a:pt x="51" y="58"/>
                    <a:pt x="50" y="57"/>
                    <a:pt x="49" y="57"/>
                  </a:cubicBezTo>
                  <a:close/>
                  <a:moveTo>
                    <a:pt x="77" y="73"/>
                  </a:moveTo>
                  <a:cubicBezTo>
                    <a:pt x="79" y="71"/>
                    <a:pt x="81" y="69"/>
                    <a:pt x="83" y="67"/>
                  </a:cubicBezTo>
                  <a:cubicBezTo>
                    <a:pt x="83" y="66"/>
                    <a:pt x="83" y="65"/>
                    <a:pt x="82" y="65"/>
                  </a:cubicBezTo>
                  <a:cubicBezTo>
                    <a:pt x="78" y="66"/>
                    <a:pt x="75" y="69"/>
                    <a:pt x="72" y="72"/>
                  </a:cubicBezTo>
                  <a:cubicBezTo>
                    <a:pt x="71" y="73"/>
                    <a:pt x="67" y="78"/>
                    <a:pt x="70" y="73"/>
                  </a:cubicBezTo>
                  <a:cubicBezTo>
                    <a:pt x="73" y="69"/>
                    <a:pt x="76" y="65"/>
                    <a:pt x="79" y="62"/>
                  </a:cubicBezTo>
                  <a:cubicBezTo>
                    <a:pt x="79" y="62"/>
                    <a:pt x="79" y="61"/>
                    <a:pt x="78" y="61"/>
                  </a:cubicBezTo>
                  <a:cubicBezTo>
                    <a:pt x="72" y="64"/>
                    <a:pt x="68" y="68"/>
                    <a:pt x="64" y="72"/>
                  </a:cubicBezTo>
                  <a:cubicBezTo>
                    <a:pt x="67" y="69"/>
                    <a:pt x="72" y="63"/>
                    <a:pt x="75" y="58"/>
                  </a:cubicBezTo>
                  <a:cubicBezTo>
                    <a:pt x="76" y="57"/>
                    <a:pt x="75" y="57"/>
                    <a:pt x="75" y="57"/>
                  </a:cubicBezTo>
                  <a:cubicBezTo>
                    <a:pt x="71" y="59"/>
                    <a:pt x="68" y="62"/>
                    <a:pt x="64" y="66"/>
                  </a:cubicBezTo>
                  <a:cubicBezTo>
                    <a:pt x="59" y="70"/>
                    <a:pt x="65" y="64"/>
                    <a:pt x="66" y="63"/>
                  </a:cubicBezTo>
                  <a:cubicBezTo>
                    <a:pt x="68" y="60"/>
                    <a:pt x="70" y="57"/>
                    <a:pt x="72" y="54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7" y="58"/>
                    <a:pt x="81" y="63"/>
                    <a:pt x="86" y="68"/>
                  </a:cubicBezTo>
                  <a:cubicBezTo>
                    <a:pt x="82" y="70"/>
                    <a:pt x="79" y="72"/>
                    <a:pt x="76" y="74"/>
                  </a:cubicBezTo>
                  <a:cubicBezTo>
                    <a:pt x="68" y="81"/>
                    <a:pt x="75" y="75"/>
                    <a:pt x="77" y="73"/>
                  </a:cubicBezTo>
                  <a:close/>
                  <a:moveTo>
                    <a:pt x="71" y="53"/>
                  </a:moveTo>
                  <a:cubicBezTo>
                    <a:pt x="68" y="54"/>
                    <a:pt x="66" y="56"/>
                    <a:pt x="63" y="59"/>
                  </a:cubicBezTo>
                  <a:cubicBezTo>
                    <a:pt x="60" y="62"/>
                    <a:pt x="54" y="67"/>
                    <a:pt x="60" y="61"/>
                  </a:cubicBezTo>
                  <a:cubicBezTo>
                    <a:pt x="63" y="57"/>
                    <a:pt x="66" y="53"/>
                    <a:pt x="67" y="48"/>
                  </a:cubicBezTo>
                  <a:cubicBezTo>
                    <a:pt x="67" y="48"/>
                    <a:pt x="66" y="47"/>
                    <a:pt x="66" y="48"/>
                  </a:cubicBezTo>
                  <a:cubicBezTo>
                    <a:pt x="63" y="51"/>
                    <a:pt x="60" y="54"/>
                    <a:pt x="56" y="57"/>
                  </a:cubicBezTo>
                  <a:cubicBezTo>
                    <a:pt x="51" y="60"/>
                    <a:pt x="54" y="58"/>
                    <a:pt x="56" y="56"/>
                  </a:cubicBezTo>
                  <a:cubicBezTo>
                    <a:pt x="60" y="52"/>
                    <a:pt x="63" y="49"/>
                    <a:pt x="64" y="45"/>
                  </a:cubicBezTo>
                  <a:cubicBezTo>
                    <a:pt x="67" y="47"/>
                    <a:pt x="69" y="50"/>
                    <a:pt x="72" y="53"/>
                  </a:cubicBezTo>
                  <a:cubicBezTo>
                    <a:pt x="72" y="53"/>
                    <a:pt x="71" y="53"/>
                    <a:pt x="71" y="53"/>
                  </a:cubicBezTo>
                  <a:close/>
                  <a:moveTo>
                    <a:pt x="63" y="44"/>
                  </a:moveTo>
                  <a:cubicBezTo>
                    <a:pt x="63" y="44"/>
                    <a:pt x="63" y="44"/>
                    <a:pt x="63" y="44"/>
                  </a:cubicBezTo>
                  <a:cubicBezTo>
                    <a:pt x="59" y="48"/>
                    <a:pt x="54" y="51"/>
                    <a:pt x="50" y="55"/>
                  </a:cubicBezTo>
                  <a:cubicBezTo>
                    <a:pt x="50" y="54"/>
                    <a:pt x="50" y="54"/>
                    <a:pt x="51" y="54"/>
                  </a:cubicBezTo>
                  <a:cubicBezTo>
                    <a:pt x="53" y="51"/>
                    <a:pt x="56" y="48"/>
                    <a:pt x="59" y="45"/>
                  </a:cubicBezTo>
                  <a:cubicBezTo>
                    <a:pt x="60" y="44"/>
                    <a:pt x="61" y="42"/>
                    <a:pt x="62" y="41"/>
                  </a:cubicBezTo>
                  <a:cubicBezTo>
                    <a:pt x="62" y="42"/>
                    <a:pt x="63" y="43"/>
                    <a:pt x="63" y="44"/>
                  </a:cubicBezTo>
                  <a:close/>
                  <a:moveTo>
                    <a:pt x="13" y="76"/>
                  </a:moveTo>
                  <a:cubicBezTo>
                    <a:pt x="23" y="65"/>
                    <a:pt x="35" y="58"/>
                    <a:pt x="44" y="47"/>
                  </a:cubicBezTo>
                  <a:cubicBezTo>
                    <a:pt x="50" y="40"/>
                    <a:pt x="57" y="36"/>
                    <a:pt x="64" y="31"/>
                  </a:cubicBezTo>
                  <a:cubicBezTo>
                    <a:pt x="69" y="27"/>
                    <a:pt x="74" y="22"/>
                    <a:pt x="78" y="17"/>
                  </a:cubicBezTo>
                  <a:cubicBezTo>
                    <a:pt x="84" y="12"/>
                    <a:pt x="75" y="21"/>
                    <a:pt x="74" y="22"/>
                  </a:cubicBezTo>
                  <a:cubicBezTo>
                    <a:pt x="72" y="24"/>
                    <a:pt x="69" y="27"/>
                    <a:pt x="66" y="30"/>
                  </a:cubicBezTo>
                  <a:cubicBezTo>
                    <a:pt x="60" y="35"/>
                    <a:pt x="54" y="40"/>
                    <a:pt x="49" y="46"/>
                  </a:cubicBezTo>
                  <a:cubicBezTo>
                    <a:pt x="37" y="56"/>
                    <a:pt x="26" y="67"/>
                    <a:pt x="16" y="79"/>
                  </a:cubicBezTo>
                  <a:cubicBezTo>
                    <a:pt x="15" y="78"/>
                    <a:pt x="14" y="77"/>
                    <a:pt x="13" y="76"/>
                  </a:cubicBezTo>
                  <a:close/>
                  <a:moveTo>
                    <a:pt x="9" y="72"/>
                  </a:moveTo>
                  <a:cubicBezTo>
                    <a:pt x="14" y="67"/>
                    <a:pt x="19" y="62"/>
                    <a:pt x="25" y="57"/>
                  </a:cubicBezTo>
                  <a:cubicBezTo>
                    <a:pt x="26" y="56"/>
                    <a:pt x="27" y="55"/>
                    <a:pt x="28" y="54"/>
                  </a:cubicBezTo>
                  <a:cubicBezTo>
                    <a:pt x="33" y="49"/>
                    <a:pt x="38" y="45"/>
                    <a:pt x="43" y="40"/>
                  </a:cubicBezTo>
                  <a:cubicBezTo>
                    <a:pt x="47" y="36"/>
                    <a:pt x="52" y="33"/>
                    <a:pt x="56" y="30"/>
                  </a:cubicBezTo>
                  <a:cubicBezTo>
                    <a:pt x="50" y="35"/>
                    <a:pt x="44" y="40"/>
                    <a:pt x="39" y="46"/>
                  </a:cubicBezTo>
                  <a:cubicBezTo>
                    <a:pt x="30" y="56"/>
                    <a:pt x="18" y="63"/>
                    <a:pt x="11" y="74"/>
                  </a:cubicBezTo>
                  <a:cubicBezTo>
                    <a:pt x="11" y="74"/>
                    <a:pt x="10" y="73"/>
                    <a:pt x="9" y="72"/>
                  </a:cubicBezTo>
                  <a:close/>
                  <a:moveTo>
                    <a:pt x="21" y="32"/>
                  </a:moveTo>
                  <a:cubicBezTo>
                    <a:pt x="25" y="31"/>
                    <a:pt x="29" y="30"/>
                    <a:pt x="32" y="28"/>
                  </a:cubicBezTo>
                  <a:cubicBezTo>
                    <a:pt x="29" y="29"/>
                    <a:pt x="25" y="31"/>
                    <a:pt x="23" y="34"/>
                  </a:cubicBezTo>
                  <a:cubicBezTo>
                    <a:pt x="22" y="33"/>
                    <a:pt x="21" y="33"/>
                    <a:pt x="21" y="32"/>
                  </a:cubicBezTo>
                  <a:close/>
                  <a:moveTo>
                    <a:pt x="18" y="29"/>
                  </a:moveTo>
                  <a:cubicBezTo>
                    <a:pt x="23" y="27"/>
                    <a:pt x="27" y="25"/>
                    <a:pt x="31" y="22"/>
                  </a:cubicBezTo>
                  <a:cubicBezTo>
                    <a:pt x="27" y="24"/>
                    <a:pt x="23" y="27"/>
                    <a:pt x="20" y="31"/>
                  </a:cubicBezTo>
                  <a:cubicBezTo>
                    <a:pt x="19" y="30"/>
                    <a:pt x="19" y="29"/>
                    <a:pt x="18" y="29"/>
                  </a:cubicBezTo>
                  <a:close/>
                  <a:moveTo>
                    <a:pt x="12" y="22"/>
                  </a:moveTo>
                  <a:cubicBezTo>
                    <a:pt x="16" y="20"/>
                    <a:pt x="20" y="18"/>
                    <a:pt x="23" y="15"/>
                  </a:cubicBezTo>
                  <a:cubicBezTo>
                    <a:pt x="20" y="18"/>
                    <a:pt x="17" y="21"/>
                    <a:pt x="15" y="24"/>
                  </a:cubicBezTo>
                  <a:cubicBezTo>
                    <a:pt x="15" y="25"/>
                    <a:pt x="15" y="25"/>
                    <a:pt x="16" y="25"/>
                  </a:cubicBezTo>
                  <a:cubicBezTo>
                    <a:pt x="20" y="24"/>
                    <a:pt x="23" y="21"/>
                    <a:pt x="26" y="19"/>
                  </a:cubicBezTo>
                  <a:cubicBezTo>
                    <a:pt x="23" y="21"/>
                    <a:pt x="19" y="24"/>
                    <a:pt x="17" y="27"/>
                  </a:cubicBezTo>
                  <a:cubicBezTo>
                    <a:pt x="15" y="26"/>
                    <a:pt x="14" y="24"/>
                    <a:pt x="12" y="22"/>
                  </a:cubicBezTo>
                  <a:close/>
                  <a:moveTo>
                    <a:pt x="9" y="19"/>
                  </a:moveTo>
                  <a:cubicBezTo>
                    <a:pt x="12" y="16"/>
                    <a:pt x="15" y="14"/>
                    <a:pt x="18" y="13"/>
                  </a:cubicBezTo>
                  <a:cubicBezTo>
                    <a:pt x="18" y="13"/>
                    <a:pt x="17" y="13"/>
                    <a:pt x="17" y="14"/>
                  </a:cubicBezTo>
                  <a:cubicBezTo>
                    <a:pt x="15" y="16"/>
                    <a:pt x="13" y="19"/>
                    <a:pt x="11" y="21"/>
                  </a:cubicBezTo>
                  <a:cubicBezTo>
                    <a:pt x="10" y="20"/>
                    <a:pt x="9" y="20"/>
                    <a:pt x="9" y="19"/>
                  </a:cubicBezTo>
                  <a:close/>
                  <a:moveTo>
                    <a:pt x="7" y="17"/>
                  </a:moveTo>
                  <a:cubicBezTo>
                    <a:pt x="12" y="14"/>
                    <a:pt x="16" y="10"/>
                    <a:pt x="21" y="7"/>
                  </a:cubicBezTo>
                  <a:cubicBezTo>
                    <a:pt x="21" y="7"/>
                    <a:pt x="22" y="8"/>
                    <a:pt x="23" y="8"/>
                  </a:cubicBezTo>
                  <a:cubicBezTo>
                    <a:pt x="17" y="12"/>
                    <a:pt x="12" y="14"/>
                    <a:pt x="8" y="18"/>
                  </a:cubicBezTo>
                  <a:cubicBezTo>
                    <a:pt x="7" y="18"/>
                    <a:pt x="7" y="17"/>
                    <a:pt x="7" y="17"/>
                  </a:cubicBezTo>
                  <a:close/>
                  <a:moveTo>
                    <a:pt x="28" y="17"/>
                  </a:moveTo>
                  <a:cubicBezTo>
                    <a:pt x="25" y="18"/>
                    <a:pt x="22" y="20"/>
                    <a:pt x="19" y="22"/>
                  </a:cubicBezTo>
                  <a:cubicBezTo>
                    <a:pt x="19" y="21"/>
                    <a:pt x="19" y="20"/>
                    <a:pt x="21" y="19"/>
                  </a:cubicBezTo>
                  <a:cubicBezTo>
                    <a:pt x="22" y="17"/>
                    <a:pt x="24" y="16"/>
                    <a:pt x="26" y="14"/>
                  </a:cubicBezTo>
                  <a:cubicBezTo>
                    <a:pt x="27" y="13"/>
                    <a:pt x="26" y="12"/>
                    <a:pt x="25" y="13"/>
                  </a:cubicBezTo>
                  <a:cubicBezTo>
                    <a:pt x="21" y="15"/>
                    <a:pt x="17" y="18"/>
                    <a:pt x="12" y="21"/>
                  </a:cubicBezTo>
                  <a:cubicBezTo>
                    <a:pt x="16" y="18"/>
                    <a:pt x="20" y="13"/>
                    <a:pt x="23" y="10"/>
                  </a:cubicBezTo>
                  <a:cubicBezTo>
                    <a:pt x="26" y="13"/>
                    <a:pt x="29" y="17"/>
                    <a:pt x="32" y="20"/>
                  </a:cubicBezTo>
                  <a:cubicBezTo>
                    <a:pt x="28" y="23"/>
                    <a:pt x="24" y="26"/>
                    <a:pt x="19" y="27"/>
                  </a:cubicBezTo>
                  <a:cubicBezTo>
                    <a:pt x="21" y="26"/>
                    <a:pt x="26" y="21"/>
                    <a:pt x="29" y="18"/>
                  </a:cubicBezTo>
                  <a:cubicBezTo>
                    <a:pt x="29" y="17"/>
                    <a:pt x="29" y="17"/>
                    <a:pt x="28" y="17"/>
                  </a:cubicBezTo>
                  <a:close/>
                  <a:moveTo>
                    <a:pt x="35" y="27"/>
                  </a:moveTo>
                  <a:cubicBezTo>
                    <a:pt x="35" y="26"/>
                    <a:pt x="34" y="25"/>
                    <a:pt x="34" y="26"/>
                  </a:cubicBezTo>
                  <a:cubicBezTo>
                    <a:pt x="31" y="27"/>
                    <a:pt x="27" y="29"/>
                    <a:pt x="24" y="30"/>
                  </a:cubicBezTo>
                  <a:cubicBezTo>
                    <a:pt x="18" y="32"/>
                    <a:pt x="25" y="28"/>
                    <a:pt x="26" y="28"/>
                  </a:cubicBezTo>
                  <a:cubicBezTo>
                    <a:pt x="29" y="26"/>
                    <a:pt x="31" y="24"/>
                    <a:pt x="33" y="21"/>
                  </a:cubicBezTo>
                  <a:cubicBezTo>
                    <a:pt x="35" y="23"/>
                    <a:pt x="37" y="25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3" y="30"/>
                    <a:pt x="28" y="32"/>
                    <a:pt x="24" y="35"/>
                  </a:cubicBezTo>
                  <a:cubicBezTo>
                    <a:pt x="27" y="33"/>
                    <a:pt x="32" y="30"/>
                    <a:pt x="35" y="27"/>
                  </a:cubicBezTo>
                  <a:close/>
                  <a:moveTo>
                    <a:pt x="39" y="28"/>
                  </a:moveTo>
                  <a:cubicBezTo>
                    <a:pt x="39" y="28"/>
                    <a:pt x="39" y="28"/>
                    <a:pt x="39" y="28"/>
                  </a:cubicBezTo>
                  <a:cubicBezTo>
                    <a:pt x="40" y="29"/>
                    <a:pt x="41" y="30"/>
                    <a:pt x="41" y="30"/>
                  </a:cubicBezTo>
                  <a:cubicBezTo>
                    <a:pt x="37" y="33"/>
                    <a:pt x="32" y="35"/>
                    <a:pt x="29" y="38"/>
                  </a:cubicBezTo>
                  <a:cubicBezTo>
                    <a:pt x="33" y="35"/>
                    <a:pt x="36" y="32"/>
                    <a:pt x="39" y="28"/>
                  </a:cubicBezTo>
                  <a:close/>
                  <a:moveTo>
                    <a:pt x="46" y="32"/>
                  </a:moveTo>
                  <a:cubicBezTo>
                    <a:pt x="56" y="24"/>
                    <a:pt x="64" y="14"/>
                    <a:pt x="74" y="6"/>
                  </a:cubicBezTo>
                  <a:cubicBezTo>
                    <a:pt x="75" y="7"/>
                    <a:pt x="75" y="7"/>
                    <a:pt x="76" y="8"/>
                  </a:cubicBezTo>
                  <a:cubicBezTo>
                    <a:pt x="76" y="8"/>
                    <a:pt x="75" y="8"/>
                    <a:pt x="75" y="8"/>
                  </a:cubicBezTo>
                  <a:cubicBezTo>
                    <a:pt x="65" y="16"/>
                    <a:pt x="56" y="24"/>
                    <a:pt x="46" y="33"/>
                  </a:cubicBezTo>
                  <a:cubicBezTo>
                    <a:pt x="46" y="33"/>
                    <a:pt x="45" y="33"/>
                    <a:pt x="45" y="34"/>
                  </a:cubicBezTo>
                  <a:cubicBezTo>
                    <a:pt x="44" y="35"/>
                    <a:pt x="43" y="35"/>
                    <a:pt x="41" y="36"/>
                  </a:cubicBezTo>
                  <a:cubicBezTo>
                    <a:pt x="40" y="37"/>
                    <a:pt x="39" y="38"/>
                    <a:pt x="38" y="39"/>
                  </a:cubicBezTo>
                  <a:cubicBezTo>
                    <a:pt x="36" y="41"/>
                    <a:pt x="32" y="43"/>
                    <a:pt x="32" y="43"/>
                  </a:cubicBezTo>
                  <a:cubicBezTo>
                    <a:pt x="35" y="39"/>
                    <a:pt x="39" y="35"/>
                    <a:pt x="42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4" y="33"/>
                    <a:pt x="45" y="33"/>
                    <a:pt x="46" y="33"/>
                  </a:cubicBezTo>
                  <a:cubicBezTo>
                    <a:pt x="46" y="33"/>
                    <a:pt x="46" y="32"/>
                    <a:pt x="46" y="32"/>
                  </a:cubicBezTo>
                  <a:close/>
                  <a:moveTo>
                    <a:pt x="63" y="22"/>
                  </a:moveTo>
                  <a:cubicBezTo>
                    <a:pt x="58" y="27"/>
                    <a:pt x="52" y="30"/>
                    <a:pt x="46" y="35"/>
                  </a:cubicBezTo>
                  <a:cubicBezTo>
                    <a:pt x="42" y="39"/>
                    <a:pt x="38" y="43"/>
                    <a:pt x="34" y="47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5"/>
                    <a:pt x="36" y="43"/>
                    <a:pt x="37" y="42"/>
                  </a:cubicBezTo>
                  <a:cubicBezTo>
                    <a:pt x="38" y="42"/>
                    <a:pt x="38" y="41"/>
                    <a:pt x="38" y="41"/>
                  </a:cubicBezTo>
                  <a:cubicBezTo>
                    <a:pt x="42" y="38"/>
                    <a:pt x="46" y="35"/>
                    <a:pt x="49" y="33"/>
                  </a:cubicBezTo>
                  <a:cubicBezTo>
                    <a:pt x="52" y="31"/>
                    <a:pt x="55" y="29"/>
                    <a:pt x="58" y="27"/>
                  </a:cubicBezTo>
                  <a:cubicBezTo>
                    <a:pt x="64" y="21"/>
                    <a:pt x="70" y="15"/>
                    <a:pt x="76" y="9"/>
                  </a:cubicBezTo>
                  <a:cubicBezTo>
                    <a:pt x="76" y="9"/>
                    <a:pt x="76" y="8"/>
                    <a:pt x="76" y="8"/>
                  </a:cubicBezTo>
                  <a:cubicBezTo>
                    <a:pt x="77" y="9"/>
                    <a:pt x="77" y="9"/>
                    <a:pt x="78" y="10"/>
                  </a:cubicBezTo>
                  <a:cubicBezTo>
                    <a:pt x="72" y="13"/>
                    <a:pt x="68" y="18"/>
                    <a:pt x="63" y="22"/>
                  </a:cubicBezTo>
                  <a:close/>
                  <a:moveTo>
                    <a:pt x="74" y="14"/>
                  </a:moveTo>
                  <a:cubicBezTo>
                    <a:pt x="72" y="16"/>
                    <a:pt x="69" y="19"/>
                    <a:pt x="67" y="21"/>
                  </a:cubicBezTo>
                  <a:cubicBezTo>
                    <a:pt x="67" y="20"/>
                    <a:pt x="68" y="20"/>
                    <a:pt x="68" y="19"/>
                  </a:cubicBezTo>
                  <a:cubicBezTo>
                    <a:pt x="70" y="18"/>
                    <a:pt x="80" y="7"/>
                    <a:pt x="74" y="14"/>
                  </a:cubicBezTo>
                  <a:close/>
                  <a:moveTo>
                    <a:pt x="33" y="45"/>
                  </a:moveTo>
                  <a:cubicBezTo>
                    <a:pt x="33" y="44"/>
                    <a:pt x="33" y="44"/>
                    <a:pt x="34" y="44"/>
                  </a:cubicBezTo>
                  <a:cubicBezTo>
                    <a:pt x="33" y="44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lose/>
                  <a:moveTo>
                    <a:pt x="41" y="32"/>
                  </a:moveTo>
                  <a:cubicBezTo>
                    <a:pt x="37" y="35"/>
                    <a:pt x="33" y="39"/>
                    <a:pt x="31" y="43"/>
                  </a:cubicBezTo>
                  <a:cubicBezTo>
                    <a:pt x="30" y="42"/>
                    <a:pt x="29" y="41"/>
                    <a:pt x="28" y="40"/>
                  </a:cubicBezTo>
                  <a:cubicBezTo>
                    <a:pt x="33" y="38"/>
                    <a:pt x="37" y="35"/>
                    <a:pt x="41" y="32"/>
                  </a:cubicBezTo>
                  <a:close/>
                  <a:moveTo>
                    <a:pt x="24" y="71"/>
                  </a:moveTo>
                  <a:cubicBezTo>
                    <a:pt x="27" y="68"/>
                    <a:pt x="30" y="65"/>
                    <a:pt x="32" y="63"/>
                  </a:cubicBezTo>
                  <a:cubicBezTo>
                    <a:pt x="38" y="57"/>
                    <a:pt x="44" y="52"/>
                    <a:pt x="50" y="47"/>
                  </a:cubicBezTo>
                  <a:cubicBezTo>
                    <a:pt x="61" y="36"/>
                    <a:pt x="73" y="26"/>
                    <a:pt x="83" y="14"/>
                  </a:cubicBezTo>
                  <a:cubicBezTo>
                    <a:pt x="84" y="15"/>
                    <a:pt x="85" y="16"/>
                    <a:pt x="87" y="17"/>
                  </a:cubicBezTo>
                  <a:cubicBezTo>
                    <a:pt x="64" y="34"/>
                    <a:pt x="44" y="53"/>
                    <a:pt x="24" y="72"/>
                  </a:cubicBezTo>
                  <a:cubicBezTo>
                    <a:pt x="24" y="72"/>
                    <a:pt x="24" y="71"/>
                    <a:pt x="24" y="71"/>
                  </a:cubicBezTo>
                  <a:close/>
                  <a:moveTo>
                    <a:pt x="82" y="13"/>
                  </a:moveTo>
                  <a:cubicBezTo>
                    <a:pt x="76" y="17"/>
                    <a:pt x="72" y="21"/>
                    <a:pt x="68" y="26"/>
                  </a:cubicBezTo>
                  <a:cubicBezTo>
                    <a:pt x="61" y="32"/>
                    <a:pt x="53" y="36"/>
                    <a:pt x="47" y="42"/>
                  </a:cubicBezTo>
                  <a:cubicBezTo>
                    <a:pt x="42" y="47"/>
                    <a:pt x="38" y="53"/>
                    <a:pt x="32" y="57"/>
                  </a:cubicBezTo>
                  <a:cubicBezTo>
                    <a:pt x="25" y="62"/>
                    <a:pt x="19" y="68"/>
                    <a:pt x="13" y="74"/>
                  </a:cubicBezTo>
                  <a:cubicBezTo>
                    <a:pt x="16" y="71"/>
                    <a:pt x="21" y="64"/>
                    <a:pt x="26" y="60"/>
                  </a:cubicBezTo>
                  <a:cubicBezTo>
                    <a:pt x="32" y="55"/>
                    <a:pt x="38" y="49"/>
                    <a:pt x="44" y="43"/>
                  </a:cubicBezTo>
                  <a:cubicBezTo>
                    <a:pt x="54" y="31"/>
                    <a:pt x="68" y="22"/>
                    <a:pt x="79" y="10"/>
                  </a:cubicBezTo>
                  <a:cubicBezTo>
                    <a:pt x="80" y="11"/>
                    <a:pt x="81" y="12"/>
                    <a:pt x="82" y="13"/>
                  </a:cubicBezTo>
                  <a:close/>
                  <a:moveTo>
                    <a:pt x="24" y="36"/>
                  </a:moveTo>
                  <a:cubicBezTo>
                    <a:pt x="28" y="34"/>
                    <a:pt x="31" y="32"/>
                    <a:pt x="34" y="31"/>
                  </a:cubicBezTo>
                  <a:cubicBezTo>
                    <a:pt x="40" y="28"/>
                    <a:pt x="34" y="32"/>
                    <a:pt x="33" y="33"/>
                  </a:cubicBezTo>
                  <a:cubicBezTo>
                    <a:pt x="31" y="35"/>
                    <a:pt x="29" y="37"/>
                    <a:pt x="27" y="39"/>
                  </a:cubicBezTo>
                  <a:cubicBezTo>
                    <a:pt x="26" y="38"/>
                    <a:pt x="25" y="37"/>
                    <a:pt x="24" y="36"/>
                  </a:cubicBezTo>
                  <a:close/>
                  <a:moveTo>
                    <a:pt x="20" y="81"/>
                  </a:moveTo>
                  <a:cubicBezTo>
                    <a:pt x="19" y="81"/>
                    <a:pt x="18" y="80"/>
                    <a:pt x="17" y="79"/>
                  </a:cubicBezTo>
                  <a:cubicBezTo>
                    <a:pt x="18" y="79"/>
                    <a:pt x="19" y="78"/>
                    <a:pt x="19" y="78"/>
                  </a:cubicBezTo>
                  <a:cubicBezTo>
                    <a:pt x="19" y="78"/>
                    <a:pt x="19" y="78"/>
                    <a:pt x="20" y="77"/>
                  </a:cubicBezTo>
                  <a:cubicBezTo>
                    <a:pt x="38" y="61"/>
                    <a:pt x="55" y="44"/>
                    <a:pt x="74" y="29"/>
                  </a:cubicBezTo>
                  <a:cubicBezTo>
                    <a:pt x="77" y="26"/>
                    <a:pt x="80" y="24"/>
                    <a:pt x="83" y="22"/>
                  </a:cubicBezTo>
                  <a:cubicBezTo>
                    <a:pt x="79" y="25"/>
                    <a:pt x="74" y="29"/>
                    <a:pt x="70" y="32"/>
                  </a:cubicBezTo>
                  <a:cubicBezTo>
                    <a:pt x="61" y="39"/>
                    <a:pt x="54" y="48"/>
                    <a:pt x="47" y="56"/>
                  </a:cubicBezTo>
                  <a:cubicBezTo>
                    <a:pt x="46" y="56"/>
                    <a:pt x="46" y="57"/>
                    <a:pt x="46" y="57"/>
                  </a:cubicBezTo>
                  <a:cubicBezTo>
                    <a:pt x="38" y="65"/>
                    <a:pt x="28" y="73"/>
                    <a:pt x="20" y="81"/>
                  </a:cubicBezTo>
                  <a:close/>
                  <a:moveTo>
                    <a:pt x="72" y="81"/>
                  </a:moveTo>
                  <a:cubicBezTo>
                    <a:pt x="72" y="81"/>
                    <a:pt x="71" y="81"/>
                    <a:pt x="71" y="80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6" y="77"/>
                    <a:pt x="80" y="73"/>
                    <a:pt x="85" y="70"/>
                  </a:cubicBezTo>
                  <a:cubicBezTo>
                    <a:pt x="81" y="74"/>
                    <a:pt x="76" y="78"/>
                    <a:pt x="72" y="81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Freeform 267"/>
            <p:cNvSpPr>
              <a:spLocks noEditPoints="1"/>
            </p:cNvSpPr>
            <p:nvPr/>
          </p:nvSpPr>
          <p:spPr bwMode="auto">
            <a:xfrm>
              <a:off x="5154858" y="3580834"/>
              <a:ext cx="131763" cy="149225"/>
            </a:xfrm>
            <a:custGeom>
              <a:avLst/>
              <a:gdLst>
                <a:gd name="T0" fmla="*/ 20 w 31"/>
                <a:gd name="T1" fmla="*/ 35 h 35"/>
                <a:gd name="T2" fmla="*/ 30 w 31"/>
                <a:gd name="T3" fmla="*/ 24 h 35"/>
                <a:gd name="T4" fmla="*/ 31 w 31"/>
                <a:gd name="T5" fmla="*/ 15 h 35"/>
                <a:gd name="T6" fmla="*/ 22 w 31"/>
                <a:gd name="T7" fmla="*/ 14 h 35"/>
                <a:gd name="T8" fmla="*/ 12 w 31"/>
                <a:gd name="T9" fmla="*/ 1 h 35"/>
                <a:gd name="T10" fmla="*/ 1 w 31"/>
                <a:gd name="T11" fmla="*/ 13 h 35"/>
                <a:gd name="T12" fmla="*/ 1 w 31"/>
                <a:gd name="T13" fmla="*/ 23 h 35"/>
                <a:gd name="T14" fmla="*/ 4 w 31"/>
                <a:gd name="T15" fmla="*/ 21 h 35"/>
                <a:gd name="T16" fmla="*/ 5 w 31"/>
                <a:gd name="T17" fmla="*/ 18 h 35"/>
                <a:gd name="T18" fmla="*/ 2 w 31"/>
                <a:gd name="T19" fmla="*/ 19 h 35"/>
                <a:gd name="T20" fmla="*/ 2 w 31"/>
                <a:gd name="T21" fmla="*/ 18 h 35"/>
                <a:gd name="T22" fmla="*/ 2 w 31"/>
                <a:gd name="T23" fmla="*/ 15 h 35"/>
                <a:gd name="T24" fmla="*/ 5 w 31"/>
                <a:gd name="T25" fmla="*/ 19 h 35"/>
                <a:gd name="T26" fmla="*/ 6 w 31"/>
                <a:gd name="T27" fmla="*/ 18 h 35"/>
                <a:gd name="T28" fmla="*/ 13 w 31"/>
                <a:gd name="T29" fmla="*/ 15 h 35"/>
                <a:gd name="T30" fmla="*/ 11 w 31"/>
                <a:gd name="T31" fmla="*/ 17 h 35"/>
                <a:gd name="T32" fmla="*/ 20 w 31"/>
                <a:gd name="T33" fmla="*/ 3 h 35"/>
                <a:gd name="T34" fmla="*/ 14 w 31"/>
                <a:gd name="T35" fmla="*/ 13 h 35"/>
                <a:gd name="T36" fmla="*/ 14 w 31"/>
                <a:gd name="T37" fmla="*/ 10 h 35"/>
                <a:gd name="T38" fmla="*/ 13 w 31"/>
                <a:gd name="T39" fmla="*/ 8 h 35"/>
                <a:gd name="T40" fmla="*/ 25 w 31"/>
                <a:gd name="T41" fmla="*/ 16 h 35"/>
                <a:gd name="T42" fmla="*/ 23 w 31"/>
                <a:gd name="T43" fmla="*/ 16 h 35"/>
                <a:gd name="T44" fmla="*/ 27 w 31"/>
                <a:gd name="T45" fmla="*/ 19 h 35"/>
                <a:gd name="T46" fmla="*/ 16 w 31"/>
                <a:gd name="T47" fmla="*/ 31 h 35"/>
                <a:gd name="T48" fmla="*/ 19 w 31"/>
                <a:gd name="T49" fmla="*/ 26 h 35"/>
                <a:gd name="T50" fmla="*/ 20 w 31"/>
                <a:gd name="T51" fmla="*/ 15 h 35"/>
                <a:gd name="T52" fmla="*/ 20 w 31"/>
                <a:gd name="T53" fmla="*/ 14 h 35"/>
                <a:gd name="T54" fmla="*/ 13 w 31"/>
                <a:gd name="T55" fmla="*/ 24 h 35"/>
                <a:gd name="T56" fmla="*/ 19 w 31"/>
                <a:gd name="T57" fmla="*/ 25 h 35"/>
                <a:gd name="T58" fmla="*/ 13 w 31"/>
                <a:gd name="T59" fmla="*/ 29 h 35"/>
                <a:gd name="T60" fmla="*/ 19 w 31"/>
                <a:gd name="T61" fmla="*/ 23 h 35"/>
                <a:gd name="T62" fmla="*/ 19 w 31"/>
                <a:gd name="T63" fmla="*/ 22 h 35"/>
                <a:gd name="T64" fmla="*/ 13 w 31"/>
                <a:gd name="T65" fmla="*/ 27 h 35"/>
                <a:gd name="T66" fmla="*/ 13 w 31"/>
                <a:gd name="T67" fmla="*/ 26 h 35"/>
                <a:gd name="T68" fmla="*/ 22 w 31"/>
                <a:gd name="T69" fmla="*/ 16 h 35"/>
                <a:gd name="T70" fmla="*/ 13 w 31"/>
                <a:gd name="T71" fmla="*/ 24 h 35"/>
                <a:gd name="T72" fmla="*/ 22 w 31"/>
                <a:gd name="T73" fmla="*/ 16 h 35"/>
                <a:gd name="T74" fmla="*/ 18 w 31"/>
                <a:gd name="T75" fmla="*/ 12 h 35"/>
                <a:gd name="T76" fmla="*/ 13 w 31"/>
                <a:gd name="T77" fmla="*/ 5 h 35"/>
                <a:gd name="T78" fmla="*/ 16 w 31"/>
                <a:gd name="T79" fmla="*/ 8 h 35"/>
                <a:gd name="T80" fmla="*/ 17 w 31"/>
                <a:gd name="T81" fmla="*/ 9 h 35"/>
                <a:gd name="T82" fmla="*/ 17 w 31"/>
                <a:gd name="T83" fmla="*/ 9 h 35"/>
                <a:gd name="T84" fmla="*/ 6 w 31"/>
                <a:gd name="T85" fmla="*/ 21 h 35"/>
                <a:gd name="T86" fmla="*/ 20 w 31"/>
                <a:gd name="T87" fmla="*/ 13 h 35"/>
                <a:gd name="T88" fmla="*/ 15 w 31"/>
                <a:gd name="T89" fmla="*/ 18 h 35"/>
                <a:gd name="T90" fmla="*/ 12 w 31"/>
                <a:gd name="T91" fmla="*/ 21 h 35"/>
                <a:gd name="T92" fmla="*/ 13 w 31"/>
                <a:gd name="T93" fmla="*/ 33 h 35"/>
                <a:gd name="T94" fmla="*/ 15 w 31"/>
                <a:gd name="T95" fmla="*/ 32 h 35"/>
                <a:gd name="T96" fmla="*/ 19 w 31"/>
                <a:gd name="T97" fmla="*/ 32 h 35"/>
                <a:gd name="T98" fmla="*/ 20 w 31"/>
                <a:gd name="T99" fmla="*/ 22 h 35"/>
                <a:gd name="T100" fmla="*/ 22 w 31"/>
                <a:gd name="T101" fmla="*/ 22 h 35"/>
                <a:gd name="T102" fmla="*/ 25 w 31"/>
                <a:gd name="T103" fmla="*/ 22 h 35"/>
                <a:gd name="T104" fmla="*/ 29 w 31"/>
                <a:gd name="T105" fmla="*/ 22 h 35"/>
                <a:gd name="T106" fmla="*/ 24 w 31"/>
                <a:gd name="T107" fmla="*/ 20 h 35"/>
                <a:gd name="T108" fmla="*/ 13 w 31"/>
                <a:gd name="T109" fmla="*/ 3 h 35"/>
                <a:gd name="T110" fmla="*/ 3 w 31"/>
                <a:gd name="T111" fmla="*/ 19 h 35"/>
                <a:gd name="T112" fmla="*/ 3 w 31"/>
                <a:gd name="T113" fmla="*/ 17 h 35"/>
                <a:gd name="T114" fmla="*/ 4 w 31"/>
                <a:gd name="T115" fmla="*/ 21 h 35"/>
                <a:gd name="T116" fmla="*/ 6 w 31"/>
                <a:gd name="T117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35">
                  <a:moveTo>
                    <a:pt x="11" y="33"/>
                  </a:move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2" y="35"/>
                    <a:pt x="12" y="35"/>
                  </a:cubicBezTo>
                  <a:cubicBezTo>
                    <a:pt x="15" y="35"/>
                    <a:pt x="17" y="35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1" y="34"/>
                    <a:pt x="21" y="34"/>
                    <a:pt x="21" y="33"/>
                  </a:cubicBezTo>
                  <a:cubicBezTo>
                    <a:pt x="20" y="30"/>
                    <a:pt x="21" y="27"/>
                    <a:pt x="21" y="24"/>
                  </a:cubicBezTo>
                  <a:cubicBezTo>
                    <a:pt x="24" y="24"/>
                    <a:pt x="27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1" y="24"/>
                    <a:pt x="31" y="23"/>
                  </a:cubicBezTo>
                  <a:cubicBezTo>
                    <a:pt x="31" y="20"/>
                    <a:pt x="31" y="18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4"/>
                    <a:pt x="31" y="14"/>
                  </a:cubicBezTo>
                  <a:cubicBezTo>
                    <a:pt x="28" y="14"/>
                    <a:pt x="25" y="14"/>
                    <a:pt x="22" y="14"/>
                  </a:cubicBezTo>
                  <a:cubicBezTo>
                    <a:pt x="22" y="10"/>
                    <a:pt x="22" y="6"/>
                    <a:pt x="22" y="2"/>
                  </a:cubicBezTo>
                  <a:cubicBezTo>
                    <a:pt x="22" y="2"/>
                    <a:pt x="22" y="2"/>
                    <a:pt x="21" y="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1"/>
                    <a:pt x="15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2"/>
                    <a:pt x="11" y="2"/>
                  </a:cubicBezTo>
                  <a:cubicBezTo>
                    <a:pt x="11" y="6"/>
                    <a:pt x="11" y="9"/>
                    <a:pt x="11" y="13"/>
                  </a:cubicBezTo>
                  <a:cubicBezTo>
                    <a:pt x="8" y="13"/>
                    <a:pt x="5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7"/>
                    <a:pt x="0" y="19"/>
                    <a:pt x="0" y="22"/>
                  </a:cubicBezTo>
                  <a:cubicBezTo>
                    <a:pt x="0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4" y="23"/>
                    <a:pt x="7" y="23"/>
                    <a:pt x="11" y="23"/>
                  </a:cubicBezTo>
                  <a:cubicBezTo>
                    <a:pt x="11" y="26"/>
                    <a:pt x="11" y="30"/>
                    <a:pt x="11" y="33"/>
                  </a:cubicBezTo>
                  <a:close/>
                  <a:moveTo>
                    <a:pt x="4" y="21"/>
                  </a:moveTo>
                  <a:cubicBezTo>
                    <a:pt x="3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0"/>
                    <a:pt x="4" y="19"/>
                    <a:pt x="5" y="18"/>
                  </a:cubicBezTo>
                  <a:cubicBezTo>
                    <a:pt x="4" y="19"/>
                    <a:pt x="4" y="20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lose/>
                  <a:moveTo>
                    <a:pt x="2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3" y="18"/>
                    <a:pt x="7" y="14"/>
                    <a:pt x="4" y="17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19"/>
                    <a:pt x="2" y="19"/>
                  </a:cubicBezTo>
                  <a:close/>
                  <a:moveTo>
                    <a:pt x="2" y="18"/>
                  </a:moveTo>
                  <a:cubicBezTo>
                    <a:pt x="2" y="17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5"/>
                    <a:pt x="2" y="17"/>
                    <a:pt x="2" y="18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lose/>
                  <a:moveTo>
                    <a:pt x="5" y="19"/>
                  </a:moveTo>
                  <a:cubicBezTo>
                    <a:pt x="6" y="18"/>
                    <a:pt x="7" y="17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9" y="15"/>
                    <a:pt x="10" y="15"/>
                  </a:cubicBezTo>
                  <a:cubicBezTo>
                    <a:pt x="9" y="16"/>
                    <a:pt x="8" y="17"/>
                    <a:pt x="6" y="18"/>
                  </a:cubicBezTo>
                  <a:cubicBezTo>
                    <a:pt x="6" y="19"/>
                    <a:pt x="3" y="22"/>
                    <a:pt x="5" y="19"/>
                  </a:cubicBezTo>
                  <a:close/>
                  <a:moveTo>
                    <a:pt x="10" y="15"/>
                  </a:moveTo>
                  <a:cubicBezTo>
                    <a:pt x="11" y="15"/>
                    <a:pt x="12" y="15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4" y="14"/>
                    <a:pt x="12" y="15"/>
                    <a:pt x="11" y="17"/>
                  </a:cubicBezTo>
                  <a:cubicBezTo>
                    <a:pt x="9" y="18"/>
                    <a:pt x="8" y="19"/>
                    <a:pt x="7" y="20"/>
                  </a:cubicBezTo>
                  <a:cubicBezTo>
                    <a:pt x="8" y="18"/>
                    <a:pt x="9" y="17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lose/>
                  <a:moveTo>
                    <a:pt x="20" y="3"/>
                  </a:moveTo>
                  <a:cubicBezTo>
                    <a:pt x="20" y="6"/>
                    <a:pt x="20" y="9"/>
                    <a:pt x="20" y="11"/>
                  </a:cubicBezTo>
                  <a:cubicBezTo>
                    <a:pt x="20" y="11"/>
                    <a:pt x="19" y="11"/>
                    <a:pt x="19" y="11"/>
                  </a:cubicBezTo>
                  <a:cubicBezTo>
                    <a:pt x="18" y="12"/>
                    <a:pt x="17" y="12"/>
                    <a:pt x="15" y="13"/>
                  </a:cubicBezTo>
                  <a:cubicBezTo>
                    <a:pt x="15" y="13"/>
                    <a:pt x="12" y="14"/>
                    <a:pt x="14" y="13"/>
                  </a:cubicBezTo>
                  <a:cubicBezTo>
                    <a:pt x="17" y="12"/>
                    <a:pt x="18" y="10"/>
                    <a:pt x="20" y="8"/>
                  </a:cubicBezTo>
                  <a:cubicBezTo>
                    <a:pt x="20" y="8"/>
                    <a:pt x="19" y="7"/>
                    <a:pt x="19" y="8"/>
                  </a:cubicBezTo>
                  <a:cubicBezTo>
                    <a:pt x="18" y="8"/>
                    <a:pt x="17" y="8"/>
                    <a:pt x="16" y="9"/>
                  </a:cubicBezTo>
                  <a:cubicBezTo>
                    <a:pt x="16" y="9"/>
                    <a:pt x="12" y="12"/>
                    <a:pt x="14" y="10"/>
                  </a:cubicBezTo>
                  <a:cubicBezTo>
                    <a:pt x="16" y="9"/>
                    <a:pt x="18" y="7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7" y="5"/>
                    <a:pt x="15" y="7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5" y="6"/>
                    <a:pt x="15" y="5"/>
                  </a:cubicBezTo>
                  <a:cubicBezTo>
                    <a:pt x="16" y="5"/>
                    <a:pt x="17" y="4"/>
                    <a:pt x="17" y="3"/>
                  </a:cubicBezTo>
                  <a:cubicBezTo>
                    <a:pt x="18" y="3"/>
                    <a:pt x="19" y="3"/>
                    <a:pt x="20" y="3"/>
                  </a:cubicBezTo>
                  <a:close/>
                  <a:moveTo>
                    <a:pt x="25" y="16"/>
                  </a:moveTo>
                  <a:cubicBezTo>
                    <a:pt x="24" y="17"/>
                    <a:pt x="22" y="19"/>
                    <a:pt x="21" y="20"/>
                  </a:cubicBezTo>
                  <a:cubicBezTo>
                    <a:pt x="20" y="21"/>
                    <a:pt x="19" y="22"/>
                    <a:pt x="19" y="22"/>
                  </a:cubicBezTo>
                  <a:cubicBezTo>
                    <a:pt x="19" y="22"/>
                    <a:pt x="20" y="21"/>
                    <a:pt x="20" y="20"/>
                  </a:cubicBezTo>
                  <a:cubicBezTo>
                    <a:pt x="21" y="19"/>
                    <a:pt x="22" y="17"/>
                    <a:pt x="23" y="16"/>
                  </a:cubicBezTo>
                  <a:cubicBezTo>
                    <a:pt x="24" y="16"/>
                    <a:pt x="25" y="16"/>
                    <a:pt x="25" y="16"/>
                  </a:cubicBezTo>
                  <a:close/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20"/>
                    <a:pt x="26" y="21"/>
                    <a:pt x="27" y="19"/>
                  </a:cubicBezTo>
                  <a:cubicBezTo>
                    <a:pt x="28" y="18"/>
                    <a:pt x="29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8"/>
                    <a:pt x="29" y="20"/>
                  </a:cubicBezTo>
                  <a:close/>
                  <a:moveTo>
                    <a:pt x="16" y="31"/>
                  </a:moveTo>
                  <a:cubicBezTo>
                    <a:pt x="17" y="30"/>
                    <a:pt x="18" y="29"/>
                    <a:pt x="18" y="28"/>
                  </a:cubicBezTo>
                  <a:cubicBezTo>
                    <a:pt x="19" y="28"/>
                    <a:pt x="18" y="28"/>
                    <a:pt x="18" y="28"/>
                  </a:cubicBezTo>
                  <a:cubicBezTo>
                    <a:pt x="17" y="28"/>
                    <a:pt x="16" y="29"/>
                    <a:pt x="14" y="30"/>
                  </a:cubicBezTo>
                  <a:cubicBezTo>
                    <a:pt x="16" y="29"/>
                    <a:pt x="18" y="27"/>
                    <a:pt x="19" y="26"/>
                  </a:cubicBezTo>
                  <a:cubicBezTo>
                    <a:pt x="19" y="27"/>
                    <a:pt x="19" y="29"/>
                    <a:pt x="19" y="30"/>
                  </a:cubicBezTo>
                  <a:cubicBezTo>
                    <a:pt x="18" y="30"/>
                    <a:pt x="17" y="31"/>
                    <a:pt x="16" y="31"/>
                  </a:cubicBezTo>
                  <a:close/>
                  <a:moveTo>
                    <a:pt x="20" y="14"/>
                  </a:moveTo>
                  <a:cubicBezTo>
                    <a:pt x="20" y="14"/>
                    <a:pt x="20" y="14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7"/>
                    <a:pt x="16" y="19"/>
                    <a:pt x="14" y="21"/>
                  </a:cubicBezTo>
                  <a:cubicBezTo>
                    <a:pt x="16" y="19"/>
                    <a:pt x="17" y="16"/>
                    <a:pt x="20" y="14"/>
                  </a:cubicBezTo>
                  <a:close/>
                  <a:moveTo>
                    <a:pt x="21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19" y="16"/>
                    <a:pt x="18" y="18"/>
                    <a:pt x="17" y="19"/>
                  </a:cubicBezTo>
                  <a:cubicBezTo>
                    <a:pt x="16" y="21"/>
                    <a:pt x="14" y="22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6" y="20"/>
                    <a:pt x="18" y="17"/>
                    <a:pt x="21" y="16"/>
                  </a:cubicBezTo>
                  <a:close/>
                  <a:moveTo>
                    <a:pt x="19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7" y="26"/>
                    <a:pt x="16" y="27"/>
                    <a:pt x="14" y="28"/>
                  </a:cubicBezTo>
                  <a:cubicBezTo>
                    <a:pt x="16" y="26"/>
                    <a:pt x="18" y="25"/>
                    <a:pt x="19" y="23"/>
                  </a:cubicBezTo>
                  <a:cubicBezTo>
                    <a:pt x="19" y="24"/>
                    <a:pt x="19" y="25"/>
                    <a:pt x="19" y="25"/>
                  </a:cubicBezTo>
                  <a:close/>
                  <a:moveTo>
                    <a:pt x="13" y="29"/>
                  </a:moveTo>
                  <a:cubicBezTo>
                    <a:pt x="15" y="28"/>
                    <a:pt x="16" y="27"/>
                    <a:pt x="18" y="26"/>
                  </a:cubicBezTo>
                  <a:cubicBezTo>
                    <a:pt x="17" y="28"/>
                    <a:pt x="15" y="29"/>
                    <a:pt x="13" y="31"/>
                  </a:cubicBezTo>
                  <a:cubicBezTo>
                    <a:pt x="13" y="30"/>
                    <a:pt x="13" y="30"/>
                    <a:pt x="13" y="29"/>
                  </a:cubicBezTo>
                  <a:close/>
                  <a:moveTo>
                    <a:pt x="19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lose/>
                  <a:moveTo>
                    <a:pt x="18" y="24"/>
                  </a:moveTo>
                  <a:cubicBezTo>
                    <a:pt x="16" y="25"/>
                    <a:pt x="14" y="27"/>
                    <a:pt x="13" y="28"/>
                  </a:cubicBezTo>
                  <a:cubicBezTo>
                    <a:pt x="13" y="28"/>
                    <a:pt x="13" y="27"/>
                    <a:pt x="13" y="27"/>
                  </a:cubicBezTo>
                  <a:cubicBezTo>
                    <a:pt x="15" y="26"/>
                    <a:pt x="16" y="24"/>
                    <a:pt x="18" y="24"/>
                  </a:cubicBezTo>
                  <a:close/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6" y="24"/>
                    <a:pt x="14" y="25"/>
                    <a:pt x="13" y="26"/>
                  </a:cubicBezTo>
                  <a:cubicBezTo>
                    <a:pt x="13" y="26"/>
                    <a:pt x="13" y="25"/>
                    <a:pt x="13" y="25"/>
                  </a:cubicBezTo>
                  <a:cubicBezTo>
                    <a:pt x="15" y="23"/>
                    <a:pt x="17" y="21"/>
                    <a:pt x="19" y="19"/>
                  </a:cubicBezTo>
                  <a:cubicBezTo>
                    <a:pt x="20" y="18"/>
                    <a:pt x="20" y="17"/>
                    <a:pt x="21" y="17"/>
                  </a:cubicBezTo>
                  <a:cubicBezTo>
                    <a:pt x="21" y="17"/>
                    <a:pt x="22" y="16"/>
                    <a:pt x="22" y="16"/>
                  </a:cubicBezTo>
                  <a:cubicBezTo>
                    <a:pt x="22" y="16"/>
                    <a:pt x="22" y="16"/>
                    <a:pt x="23" y="16"/>
                  </a:cubicBezTo>
                  <a:cubicBezTo>
                    <a:pt x="21" y="18"/>
                    <a:pt x="19" y="20"/>
                    <a:pt x="18" y="23"/>
                  </a:cubicBezTo>
                  <a:close/>
                  <a:moveTo>
                    <a:pt x="16" y="22"/>
                  </a:moveTo>
                  <a:cubicBezTo>
                    <a:pt x="15" y="22"/>
                    <a:pt x="14" y="23"/>
                    <a:pt x="13" y="24"/>
                  </a:cubicBezTo>
                  <a:cubicBezTo>
                    <a:pt x="13" y="24"/>
                    <a:pt x="13" y="24"/>
                    <a:pt x="14" y="23"/>
                  </a:cubicBezTo>
                  <a:cubicBezTo>
                    <a:pt x="14" y="22"/>
                    <a:pt x="15" y="22"/>
                    <a:pt x="16" y="21"/>
                  </a:cubicBezTo>
                  <a:cubicBezTo>
                    <a:pt x="18" y="19"/>
                    <a:pt x="19" y="18"/>
                    <a:pt x="21" y="16"/>
                  </a:cubicBezTo>
                  <a:cubicBezTo>
                    <a:pt x="21" y="16"/>
                    <a:pt x="21" y="16"/>
                    <a:pt x="22" y="16"/>
                  </a:cubicBezTo>
                  <a:cubicBezTo>
                    <a:pt x="19" y="17"/>
                    <a:pt x="18" y="20"/>
                    <a:pt x="16" y="22"/>
                  </a:cubicBezTo>
                  <a:close/>
                  <a:moveTo>
                    <a:pt x="17" y="13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8" y="12"/>
                    <a:pt x="18" y="12"/>
                  </a:cubicBezTo>
                  <a:cubicBezTo>
                    <a:pt x="18" y="12"/>
                    <a:pt x="18" y="12"/>
                    <a:pt x="17" y="13"/>
                  </a:cubicBezTo>
                  <a:close/>
                  <a:moveTo>
                    <a:pt x="15" y="5"/>
                  </a:moveTo>
                  <a:cubicBezTo>
                    <a:pt x="14" y="5"/>
                    <a:pt x="14" y="6"/>
                    <a:pt x="13" y="7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4" y="5"/>
                    <a:pt x="15" y="4"/>
                    <a:pt x="16" y="4"/>
                  </a:cubicBezTo>
                  <a:cubicBezTo>
                    <a:pt x="18" y="3"/>
                    <a:pt x="15" y="4"/>
                    <a:pt x="15" y="5"/>
                  </a:cubicBezTo>
                  <a:close/>
                  <a:moveTo>
                    <a:pt x="18" y="5"/>
                  </a:moveTo>
                  <a:cubicBezTo>
                    <a:pt x="20" y="4"/>
                    <a:pt x="16" y="8"/>
                    <a:pt x="16" y="8"/>
                  </a:cubicBezTo>
                  <a:cubicBezTo>
                    <a:pt x="15" y="9"/>
                    <a:pt x="14" y="10"/>
                    <a:pt x="13" y="10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5" y="8"/>
                    <a:pt x="16" y="6"/>
                    <a:pt x="18" y="5"/>
                  </a:cubicBezTo>
                  <a:close/>
                  <a:moveTo>
                    <a:pt x="17" y="9"/>
                  </a:moveTo>
                  <a:cubicBezTo>
                    <a:pt x="20" y="7"/>
                    <a:pt x="17" y="10"/>
                    <a:pt x="17" y="11"/>
                  </a:cubicBezTo>
                  <a:cubicBezTo>
                    <a:pt x="16" y="12"/>
                    <a:pt x="15" y="12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5" y="11"/>
                    <a:pt x="16" y="10"/>
                    <a:pt x="17" y="9"/>
                  </a:cubicBezTo>
                  <a:close/>
                  <a:moveTo>
                    <a:pt x="16" y="13"/>
                  </a:moveTo>
                  <a:cubicBezTo>
                    <a:pt x="13" y="16"/>
                    <a:pt x="11" y="18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7" y="21"/>
                    <a:pt x="6" y="21"/>
                  </a:cubicBezTo>
                  <a:cubicBezTo>
                    <a:pt x="10" y="18"/>
                    <a:pt x="13" y="16"/>
                    <a:pt x="16" y="13"/>
                  </a:cubicBezTo>
                  <a:close/>
                  <a:moveTo>
                    <a:pt x="19" y="12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0" y="12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5"/>
                    <a:pt x="14" y="18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0"/>
                    <a:pt x="13" y="19"/>
                    <a:pt x="15" y="18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7"/>
                    <a:pt x="14" y="20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0" y="21"/>
                    <a:pt x="10" y="21"/>
                  </a:cubicBezTo>
                  <a:cubicBezTo>
                    <a:pt x="13" y="17"/>
                    <a:pt x="16" y="14"/>
                    <a:pt x="19" y="12"/>
                  </a:cubicBezTo>
                  <a:close/>
                  <a:moveTo>
                    <a:pt x="13" y="33"/>
                  </a:moveTo>
                  <a:cubicBezTo>
                    <a:pt x="13" y="32"/>
                    <a:pt x="13" y="32"/>
                    <a:pt x="13" y="32"/>
                  </a:cubicBezTo>
                  <a:cubicBezTo>
                    <a:pt x="14" y="31"/>
                    <a:pt x="16" y="30"/>
                    <a:pt x="17" y="29"/>
                  </a:cubicBezTo>
                  <a:cubicBezTo>
                    <a:pt x="16" y="30"/>
                    <a:pt x="15" y="31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7" y="31"/>
                  </a:cubicBezTo>
                  <a:cubicBezTo>
                    <a:pt x="17" y="31"/>
                    <a:pt x="17" y="31"/>
                    <a:pt x="18" y="31"/>
                  </a:cubicBezTo>
                  <a:cubicBezTo>
                    <a:pt x="19" y="30"/>
                    <a:pt x="18" y="31"/>
                    <a:pt x="18" y="32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9" y="32"/>
                    <a:pt x="19" y="33"/>
                    <a:pt x="19" y="33"/>
                  </a:cubicBezTo>
                  <a:cubicBezTo>
                    <a:pt x="17" y="33"/>
                    <a:pt x="15" y="33"/>
                    <a:pt x="13" y="33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1"/>
                    <a:pt x="23" y="19"/>
                    <a:pt x="24" y="18"/>
                  </a:cubicBezTo>
                  <a:cubicBezTo>
                    <a:pt x="25" y="17"/>
                    <a:pt x="27" y="15"/>
                    <a:pt x="25" y="18"/>
                  </a:cubicBezTo>
                  <a:cubicBezTo>
                    <a:pt x="24" y="19"/>
                    <a:pt x="23" y="20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4" y="21"/>
                    <a:pt x="25" y="20"/>
                    <a:pt x="26" y="18"/>
                  </a:cubicBezTo>
                  <a:cubicBezTo>
                    <a:pt x="27" y="18"/>
                    <a:pt x="29" y="17"/>
                    <a:pt x="27" y="18"/>
                  </a:cubicBezTo>
                  <a:cubicBezTo>
                    <a:pt x="27" y="19"/>
                    <a:pt x="26" y="20"/>
                    <a:pt x="25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1"/>
                    <a:pt x="29" y="20"/>
                    <a:pt x="28" y="21"/>
                  </a:cubicBezTo>
                  <a:cubicBezTo>
                    <a:pt x="28" y="21"/>
                    <a:pt x="29" y="22"/>
                    <a:pt x="29" y="21"/>
                  </a:cubicBezTo>
                  <a:cubicBezTo>
                    <a:pt x="29" y="21"/>
                    <a:pt x="29" y="21"/>
                    <a:pt x="29" y="20"/>
                  </a:cubicBezTo>
                  <a:cubicBezTo>
                    <a:pt x="29" y="21"/>
                    <a:pt x="29" y="22"/>
                    <a:pt x="29" y="22"/>
                  </a:cubicBezTo>
                  <a:cubicBezTo>
                    <a:pt x="26" y="22"/>
                    <a:pt x="23" y="22"/>
                    <a:pt x="20" y="22"/>
                  </a:cubicBezTo>
                  <a:close/>
                  <a:moveTo>
                    <a:pt x="27" y="16"/>
                  </a:moveTo>
                  <a:cubicBezTo>
                    <a:pt x="27" y="16"/>
                    <a:pt x="28" y="16"/>
                    <a:pt x="28" y="16"/>
                  </a:cubicBezTo>
                  <a:cubicBezTo>
                    <a:pt x="27" y="17"/>
                    <a:pt x="25" y="19"/>
                    <a:pt x="24" y="20"/>
                  </a:cubicBezTo>
                  <a:cubicBezTo>
                    <a:pt x="25" y="19"/>
                    <a:pt x="26" y="17"/>
                    <a:pt x="27" y="16"/>
                  </a:cubicBezTo>
                  <a:close/>
                  <a:moveTo>
                    <a:pt x="16" y="3"/>
                  </a:moveTo>
                  <a:cubicBezTo>
                    <a:pt x="15" y="4"/>
                    <a:pt x="14" y="4"/>
                    <a:pt x="13" y="5"/>
                  </a:cubicBezTo>
                  <a:cubicBezTo>
                    <a:pt x="13" y="4"/>
                    <a:pt x="13" y="3"/>
                    <a:pt x="13" y="3"/>
                  </a:cubicBezTo>
                  <a:cubicBezTo>
                    <a:pt x="14" y="3"/>
                    <a:pt x="15" y="3"/>
                    <a:pt x="16" y="3"/>
                  </a:cubicBezTo>
                  <a:close/>
                  <a:moveTo>
                    <a:pt x="8" y="15"/>
                  </a:moveTo>
                  <a:cubicBezTo>
                    <a:pt x="8" y="15"/>
                    <a:pt x="8" y="15"/>
                    <a:pt x="7" y="15"/>
                  </a:cubicBezTo>
                  <a:cubicBezTo>
                    <a:pt x="6" y="16"/>
                    <a:pt x="5" y="18"/>
                    <a:pt x="3" y="19"/>
                  </a:cubicBezTo>
                  <a:cubicBezTo>
                    <a:pt x="1" y="21"/>
                    <a:pt x="5" y="17"/>
                    <a:pt x="4" y="18"/>
                  </a:cubicBezTo>
                  <a:cubicBezTo>
                    <a:pt x="5" y="17"/>
                    <a:pt x="5" y="16"/>
                    <a:pt x="6" y="15"/>
                  </a:cubicBezTo>
                  <a:cubicBezTo>
                    <a:pt x="6" y="15"/>
                    <a:pt x="6" y="15"/>
                    <a:pt x="5" y="15"/>
                  </a:cubicBezTo>
                  <a:cubicBezTo>
                    <a:pt x="5" y="16"/>
                    <a:pt x="4" y="16"/>
                    <a:pt x="3" y="17"/>
                  </a:cubicBezTo>
                  <a:cubicBezTo>
                    <a:pt x="1" y="19"/>
                    <a:pt x="3" y="1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5" y="15"/>
                    <a:pt x="6" y="15"/>
                    <a:pt x="8" y="15"/>
                  </a:cubicBezTo>
                  <a:close/>
                  <a:moveTo>
                    <a:pt x="4" y="21"/>
                  </a:moveTo>
                  <a:cubicBezTo>
                    <a:pt x="6" y="20"/>
                    <a:pt x="7" y="19"/>
                    <a:pt x="8" y="17"/>
                  </a:cubicBezTo>
                  <a:cubicBezTo>
                    <a:pt x="10" y="15"/>
                    <a:pt x="9" y="17"/>
                    <a:pt x="8" y="18"/>
                  </a:cubicBezTo>
                  <a:cubicBezTo>
                    <a:pt x="7" y="19"/>
                    <a:pt x="6" y="20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4" y="21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Freeform 268"/>
            <p:cNvSpPr>
              <a:spLocks noEditPoints="1"/>
            </p:cNvSpPr>
            <p:nvPr/>
          </p:nvSpPr>
          <p:spPr bwMode="auto">
            <a:xfrm>
              <a:off x="4969121" y="5374709"/>
              <a:ext cx="241300" cy="263525"/>
            </a:xfrm>
            <a:custGeom>
              <a:avLst/>
              <a:gdLst>
                <a:gd name="T0" fmla="*/ 36 w 57"/>
                <a:gd name="T1" fmla="*/ 62 h 62"/>
                <a:gd name="T2" fmla="*/ 54 w 57"/>
                <a:gd name="T3" fmla="*/ 42 h 62"/>
                <a:gd name="T4" fmla="*/ 57 w 57"/>
                <a:gd name="T5" fmla="*/ 26 h 62"/>
                <a:gd name="T6" fmla="*/ 40 w 57"/>
                <a:gd name="T7" fmla="*/ 23 h 62"/>
                <a:gd name="T8" fmla="*/ 23 w 57"/>
                <a:gd name="T9" fmla="*/ 0 h 62"/>
                <a:gd name="T10" fmla="*/ 3 w 57"/>
                <a:gd name="T11" fmla="*/ 22 h 62"/>
                <a:gd name="T12" fmla="*/ 2 w 57"/>
                <a:gd name="T13" fmla="*/ 40 h 62"/>
                <a:gd name="T14" fmla="*/ 7 w 57"/>
                <a:gd name="T15" fmla="*/ 37 h 62"/>
                <a:gd name="T16" fmla="*/ 9 w 57"/>
                <a:gd name="T17" fmla="*/ 32 h 62"/>
                <a:gd name="T18" fmla="*/ 5 w 57"/>
                <a:gd name="T19" fmla="*/ 32 h 62"/>
                <a:gd name="T20" fmla="*/ 4 w 57"/>
                <a:gd name="T21" fmla="*/ 31 h 62"/>
                <a:gd name="T22" fmla="*/ 4 w 57"/>
                <a:gd name="T23" fmla="*/ 26 h 62"/>
                <a:gd name="T24" fmla="*/ 10 w 57"/>
                <a:gd name="T25" fmla="*/ 33 h 62"/>
                <a:gd name="T26" fmla="*/ 12 w 57"/>
                <a:gd name="T27" fmla="*/ 32 h 62"/>
                <a:gd name="T28" fmla="*/ 24 w 57"/>
                <a:gd name="T29" fmla="*/ 26 h 62"/>
                <a:gd name="T30" fmla="*/ 20 w 57"/>
                <a:gd name="T31" fmla="*/ 29 h 62"/>
                <a:gd name="T32" fmla="*/ 36 w 57"/>
                <a:gd name="T33" fmla="*/ 4 h 62"/>
                <a:gd name="T34" fmla="*/ 27 w 57"/>
                <a:gd name="T35" fmla="*/ 22 h 62"/>
                <a:gd name="T36" fmla="*/ 25 w 57"/>
                <a:gd name="T37" fmla="*/ 18 h 62"/>
                <a:gd name="T38" fmla="*/ 24 w 57"/>
                <a:gd name="T39" fmla="*/ 13 h 62"/>
                <a:gd name="T40" fmla="*/ 46 w 57"/>
                <a:gd name="T41" fmla="*/ 27 h 62"/>
                <a:gd name="T42" fmla="*/ 42 w 57"/>
                <a:gd name="T43" fmla="*/ 27 h 62"/>
                <a:gd name="T44" fmla="*/ 50 w 57"/>
                <a:gd name="T45" fmla="*/ 34 h 62"/>
                <a:gd name="T46" fmla="*/ 29 w 57"/>
                <a:gd name="T47" fmla="*/ 55 h 62"/>
                <a:gd name="T48" fmla="*/ 34 w 57"/>
                <a:gd name="T49" fmla="*/ 45 h 62"/>
                <a:gd name="T50" fmla="*/ 36 w 57"/>
                <a:gd name="T51" fmla="*/ 25 h 62"/>
                <a:gd name="T52" fmla="*/ 36 w 57"/>
                <a:gd name="T53" fmla="*/ 24 h 62"/>
                <a:gd name="T54" fmla="*/ 23 w 57"/>
                <a:gd name="T55" fmla="*/ 41 h 62"/>
                <a:gd name="T56" fmla="*/ 34 w 57"/>
                <a:gd name="T57" fmla="*/ 44 h 62"/>
                <a:gd name="T58" fmla="*/ 24 w 57"/>
                <a:gd name="T59" fmla="*/ 51 h 62"/>
                <a:gd name="T60" fmla="*/ 35 w 57"/>
                <a:gd name="T61" fmla="*/ 40 h 62"/>
                <a:gd name="T62" fmla="*/ 35 w 57"/>
                <a:gd name="T63" fmla="*/ 39 h 62"/>
                <a:gd name="T64" fmla="*/ 24 w 57"/>
                <a:gd name="T65" fmla="*/ 47 h 62"/>
                <a:gd name="T66" fmla="*/ 24 w 57"/>
                <a:gd name="T67" fmla="*/ 46 h 62"/>
                <a:gd name="T68" fmla="*/ 41 w 57"/>
                <a:gd name="T69" fmla="*/ 27 h 62"/>
                <a:gd name="T70" fmla="*/ 25 w 57"/>
                <a:gd name="T71" fmla="*/ 42 h 62"/>
                <a:gd name="T72" fmla="*/ 39 w 57"/>
                <a:gd name="T73" fmla="*/ 27 h 62"/>
                <a:gd name="T74" fmla="*/ 34 w 57"/>
                <a:gd name="T75" fmla="*/ 20 h 62"/>
                <a:gd name="T76" fmla="*/ 24 w 57"/>
                <a:gd name="T77" fmla="*/ 8 h 62"/>
                <a:gd name="T78" fmla="*/ 29 w 57"/>
                <a:gd name="T79" fmla="*/ 13 h 62"/>
                <a:gd name="T80" fmla="*/ 32 w 57"/>
                <a:gd name="T81" fmla="*/ 15 h 62"/>
                <a:gd name="T82" fmla="*/ 32 w 57"/>
                <a:gd name="T83" fmla="*/ 15 h 62"/>
                <a:gd name="T84" fmla="*/ 12 w 57"/>
                <a:gd name="T85" fmla="*/ 37 h 62"/>
                <a:gd name="T86" fmla="*/ 36 w 57"/>
                <a:gd name="T87" fmla="*/ 23 h 62"/>
                <a:gd name="T88" fmla="*/ 27 w 57"/>
                <a:gd name="T89" fmla="*/ 31 h 62"/>
                <a:gd name="T90" fmla="*/ 23 w 57"/>
                <a:gd name="T91" fmla="*/ 37 h 62"/>
                <a:gd name="T92" fmla="*/ 24 w 57"/>
                <a:gd name="T93" fmla="*/ 58 h 62"/>
                <a:gd name="T94" fmla="*/ 28 w 57"/>
                <a:gd name="T95" fmla="*/ 57 h 62"/>
                <a:gd name="T96" fmla="*/ 34 w 57"/>
                <a:gd name="T97" fmla="*/ 57 h 62"/>
                <a:gd name="T98" fmla="*/ 36 w 57"/>
                <a:gd name="T99" fmla="*/ 39 h 62"/>
                <a:gd name="T100" fmla="*/ 41 w 57"/>
                <a:gd name="T101" fmla="*/ 38 h 62"/>
                <a:gd name="T102" fmla="*/ 46 w 57"/>
                <a:gd name="T103" fmla="*/ 38 h 62"/>
                <a:gd name="T104" fmla="*/ 53 w 57"/>
                <a:gd name="T105" fmla="*/ 39 h 62"/>
                <a:gd name="T106" fmla="*/ 43 w 57"/>
                <a:gd name="T107" fmla="*/ 35 h 62"/>
                <a:gd name="T108" fmla="*/ 25 w 57"/>
                <a:gd name="T109" fmla="*/ 4 h 62"/>
                <a:gd name="T110" fmla="*/ 7 w 57"/>
                <a:gd name="T111" fmla="*/ 34 h 62"/>
                <a:gd name="T112" fmla="*/ 7 w 57"/>
                <a:gd name="T113" fmla="*/ 29 h 62"/>
                <a:gd name="T114" fmla="*/ 8 w 57"/>
                <a:gd name="T115" fmla="*/ 37 h 62"/>
                <a:gd name="T116" fmla="*/ 11 w 57"/>
                <a:gd name="T117" fmla="*/ 3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" h="62">
                  <a:moveTo>
                    <a:pt x="20" y="59"/>
                  </a:moveTo>
                  <a:cubicBezTo>
                    <a:pt x="20" y="60"/>
                    <a:pt x="20" y="60"/>
                    <a:pt x="21" y="61"/>
                  </a:cubicBezTo>
                  <a:cubicBezTo>
                    <a:pt x="21" y="61"/>
                    <a:pt x="21" y="62"/>
                    <a:pt x="22" y="62"/>
                  </a:cubicBezTo>
                  <a:cubicBezTo>
                    <a:pt x="27" y="61"/>
                    <a:pt x="32" y="62"/>
                    <a:pt x="36" y="62"/>
                  </a:cubicBezTo>
                  <a:cubicBezTo>
                    <a:pt x="38" y="62"/>
                    <a:pt x="38" y="61"/>
                    <a:pt x="38" y="60"/>
                  </a:cubicBezTo>
                  <a:cubicBezTo>
                    <a:pt x="38" y="60"/>
                    <a:pt x="38" y="59"/>
                    <a:pt x="38" y="59"/>
                  </a:cubicBezTo>
                  <a:cubicBezTo>
                    <a:pt x="37" y="54"/>
                    <a:pt x="38" y="48"/>
                    <a:pt x="38" y="43"/>
                  </a:cubicBezTo>
                  <a:cubicBezTo>
                    <a:pt x="44" y="43"/>
                    <a:pt x="49" y="43"/>
                    <a:pt x="54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6" y="42"/>
                    <a:pt x="56" y="41"/>
                    <a:pt x="56" y="41"/>
                  </a:cubicBezTo>
                  <a:cubicBezTo>
                    <a:pt x="56" y="36"/>
                    <a:pt x="57" y="31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5"/>
                    <a:pt x="57" y="25"/>
                    <a:pt x="56" y="24"/>
                  </a:cubicBezTo>
                  <a:cubicBezTo>
                    <a:pt x="50" y="23"/>
                    <a:pt x="45" y="24"/>
                    <a:pt x="40" y="23"/>
                  </a:cubicBezTo>
                  <a:cubicBezTo>
                    <a:pt x="39" y="16"/>
                    <a:pt x="40" y="9"/>
                    <a:pt x="40" y="2"/>
                  </a:cubicBezTo>
                  <a:cubicBezTo>
                    <a:pt x="40" y="2"/>
                    <a:pt x="39" y="2"/>
                    <a:pt x="39" y="2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3" y="1"/>
                    <a:pt x="28" y="0"/>
                    <a:pt x="23" y="0"/>
                  </a:cubicBezTo>
                  <a:cubicBezTo>
                    <a:pt x="23" y="0"/>
                    <a:pt x="22" y="1"/>
                    <a:pt x="22" y="1"/>
                  </a:cubicBezTo>
                  <a:cubicBezTo>
                    <a:pt x="21" y="1"/>
                    <a:pt x="21" y="2"/>
                    <a:pt x="21" y="2"/>
                  </a:cubicBezTo>
                  <a:cubicBezTo>
                    <a:pt x="20" y="9"/>
                    <a:pt x="21" y="16"/>
                    <a:pt x="21" y="22"/>
                  </a:cubicBezTo>
                  <a:cubicBezTo>
                    <a:pt x="15" y="22"/>
                    <a:pt x="9" y="22"/>
                    <a:pt x="3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3"/>
                    <a:pt x="0" y="24"/>
                  </a:cubicBezTo>
                  <a:cubicBezTo>
                    <a:pt x="1" y="29"/>
                    <a:pt x="0" y="34"/>
                    <a:pt x="1" y="39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2" y="40"/>
                    <a:pt x="2" y="40"/>
                    <a:pt x="3" y="40"/>
                  </a:cubicBezTo>
                  <a:cubicBezTo>
                    <a:pt x="8" y="41"/>
                    <a:pt x="14" y="40"/>
                    <a:pt x="20" y="40"/>
                  </a:cubicBezTo>
                  <a:cubicBezTo>
                    <a:pt x="20" y="47"/>
                    <a:pt x="20" y="53"/>
                    <a:pt x="20" y="59"/>
                  </a:cubicBezTo>
                  <a:close/>
                  <a:moveTo>
                    <a:pt x="7" y="37"/>
                  </a:moveTo>
                  <a:cubicBezTo>
                    <a:pt x="6" y="37"/>
                    <a:pt x="5" y="37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8" y="34"/>
                    <a:pt x="9" y="32"/>
                  </a:cubicBezTo>
                  <a:cubicBezTo>
                    <a:pt x="8" y="33"/>
                    <a:pt x="8" y="35"/>
                    <a:pt x="7" y="36"/>
                  </a:cubicBezTo>
                  <a:cubicBezTo>
                    <a:pt x="7" y="36"/>
                    <a:pt x="7" y="37"/>
                    <a:pt x="7" y="37"/>
                  </a:cubicBezTo>
                  <a:close/>
                  <a:moveTo>
                    <a:pt x="4" y="32"/>
                  </a:moveTo>
                  <a:cubicBezTo>
                    <a:pt x="4" y="33"/>
                    <a:pt x="4" y="33"/>
                    <a:pt x="5" y="32"/>
                  </a:cubicBezTo>
                  <a:cubicBezTo>
                    <a:pt x="6" y="31"/>
                    <a:pt x="12" y="24"/>
                    <a:pt x="8" y="30"/>
                  </a:cubicBezTo>
                  <a:cubicBezTo>
                    <a:pt x="6" y="32"/>
                    <a:pt x="5" y="33"/>
                    <a:pt x="4" y="35"/>
                  </a:cubicBezTo>
                  <a:cubicBezTo>
                    <a:pt x="4" y="34"/>
                    <a:pt x="4" y="33"/>
                    <a:pt x="4" y="32"/>
                  </a:cubicBezTo>
                  <a:close/>
                  <a:moveTo>
                    <a:pt x="4" y="31"/>
                  </a:moveTo>
                  <a:cubicBezTo>
                    <a:pt x="4" y="30"/>
                    <a:pt x="4" y="29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7" y="26"/>
                    <a:pt x="5" y="29"/>
                    <a:pt x="4" y="31"/>
                  </a:cubicBezTo>
                  <a:close/>
                  <a:moveTo>
                    <a:pt x="4" y="26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4" y="26"/>
                  </a:cubicBezTo>
                  <a:close/>
                  <a:moveTo>
                    <a:pt x="10" y="33"/>
                  </a:moveTo>
                  <a:cubicBezTo>
                    <a:pt x="11" y="31"/>
                    <a:pt x="13" y="29"/>
                    <a:pt x="15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6"/>
                    <a:pt x="17" y="26"/>
                    <a:pt x="18" y="26"/>
                  </a:cubicBezTo>
                  <a:cubicBezTo>
                    <a:pt x="16" y="28"/>
                    <a:pt x="14" y="30"/>
                    <a:pt x="12" y="32"/>
                  </a:cubicBezTo>
                  <a:cubicBezTo>
                    <a:pt x="11" y="33"/>
                    <a:pt x="7" y="38"/>
                    <a:pt x="10" y="33"/>
                  </a:cubicBezTo>
                  <a:close/>
                  <a:moveTo>
                    <a:pt x="19" y="26"/>
                  </a:moveTo>
                  <a:cubicBezTo>
                    <a:pt x="20" y="26"/>
                    <a:pt x="22" y="26"/>
                    <a:pt x="23" y="26"/>
                  </a:cubicBezTo>
                  <a:cubicBezTo>
                    <a:pt x="23" y="26"/>
                    <a:pt x="24" y="26"/>
                    <a:pt x="24" y="26"/>
                  </a:cubicBezTo>
                  <a:cubicBezTo>
                    <a:pt x="24" y="26"/>
                    <a:pt x="25" y="25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3"/>
                    <a:pt x="28" y="23"/>
                    <a:pt x="29" y="22"/>
                  </a:cubicBezTo>
                  <a:cubicBezTo>
                    <a:pt x="26" y="24"/>
                    <a:pt x="23" y="27"/>
                    <a:pt x="20" y="29"/>
                  </a:cubicBezTo>
                  <a:cubicBezTo>
                    <a:pt x="18" y="31"/>
                    <a:pt x="14" y="33"/>
                    <a:pt x="13" y="35"/>
                  </a:cubicBezTo>
                  <a:cubicBezTo>
                    <a:pt x="15" y="32"/>
                    <a:pt x="17" y="29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36" y="4"/>
                  </a:moveTo>
                  <a:cubicBezTo>
                    <a:pt x="36" y="9"/>
                    <a:pt x="36" y="14"/>
                    <a:pt x="36" y="19"/>
                  </a:cubicBezTo>
                  <a:cubicBezTo>
                    <a:pt x="36" y="19"/>
                    <a:pt x="36" y="19"/>
                    <a:pt x="35" y="19"/>
                  </a:cubicBezTo>
                  <a:cubicBezTo>
                    <a:pt x="33" y="20"/>
                    <a:pt x="31" y="21"/>
                    <a:pt x="28" y="22"/>
                  </a:cubicBezTo>
                  <a:cubicBezTo>
                    <a:pt x="27" y="22"/>
                    <a:pt x="23" y="25"/>
                    <a:pt x="27" y="22"/>
                  </a:cubicBezTo>
                  <a:cubicBezTo>
                    <a:pt x="30" y="20"/>
                    <a:pt x="34" y="17"/>
                    <a:pt x="36" y="13"/>
                  </a:cubicBezTo>
                  <a:cubicBezTo>
                    <a:pt x="36" y="13"/>
                    <a:pt x="36" y="12"/>
                    <a:pt x="35" y="13"/>
                  </a:cubicBezTo>
                  <a:cubicBezTo>
                    <a:pt x="33" y="13"/>
                    <a:pt x="32" y="14"/>
                    <a:pt x="30" y="15"/>
                  </a:cubicBezTo>
                  <a:cubicBezTo>
                    <a:pt x="29" y="16"/>
                    <a:pt x="22" y="21"/>
                    <a:pt x="25" y="18"/>
                  </a:cubicBezTo>
                  <a:cubicBezTo>
                    <a:pt x="29" y="14"/>
                    <a:pt x="33" y="11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1" y="8"/>
                    <a:pt x="28" y="11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6" y="11"/>
                    <a:pt x="27" y="9"/>
                    <a:pt x="28" y="8"/>
                  </a:cubicBezTo>
                  <a:cubicBezTo>
                    <a:pt x="30" y="7"/>
                    <a:pt x="31" y="6"/>
                    <a:pt x="32" y="4"/>
                  </a:cubicBezTo>
                  <a:cubicBezTo>
                    <a:pt x="33" y="4"/>
                    <a:pt x="34" y="4"/>
                    <a:pt x="36" y="4"/>
                  </a:cubicBezTo>
                  <a:close/>
                  <a:moveTo>
                    <a:pt x="46" y="27"/>
                  </a:moveTo>
                  <a:cubicBezTo>
                    <a:pt x="44" y="30"/>
                    <a:pt x="41" y="33"/>
                    <a:pt x="38" y="36"/>
                  </a:cubicBezTo>
                  <a:cubicBezTo>
                    <a:pt x="37" y="37"/>
                    <a:pt x="36" y="38"/>
                    <a:pt x="34" y="39"/>
                  </a:cubicBezTo>
                  <a:cubicBezTo>
                    <a:pt x="35" y="38"/>
                    <a:pt x="36" y="36"/>
                    <a:pt x="37" y="35"/>
                  </a:cubicBezTo>
                  <a:cubicBezTo>
                    <a:pt x="39" y="32"/>
                    <a:pt x="41" y="30"/>
                    <a:pt x="42" y="27"/>
                  </a:cubicBezTo>
                  <a:cubicBezTo>
                    <a:pt x="44" y="27"/>
                    <a:pt x="45" y="27"/>
                    <a:pt x="46" y="27"/>
                  </a:cubicBezTo>
                  <a:close/>
                  <a:moveTo>
                    <a:pt x="53" y="34"/>
                  </a:moveTo>
                  <a:cubicBezTo>
                    <a:pt x="53" y="34"/>
                    <a:pt x="53" y="34"/>
                    <a:pt x="52" y="34"/>
                  </a:cubicBezTo>
                  <a:cubicBezTo>
                    <a:pt x="51" y="35"/>
                    <a:pt x="47" y="37"/>
                    <a:pt x="50" y="34"/>
                  </a:cubicBezTo>
                  <a:cubicBezTo>
                    <a:pt x="51" y="32"/>
                    <a:pt x="52" y="30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30"/>
                    <a:pt x="53" y="32"/>
                    <a:pt x="53" y="34"/>
                  </a:cubicBezTo>
                  <a:close/>
                  <a:moveTo>
                    <a:pt x="29" y="55"/>
                  </a:moveTo>
                  <a:cubicBezTo>
                    <a:pt x="31" y="53"/>
                    <a:pt x="33" y="52"/>
                    <a:pt x="34" y="49"/>
                  </a:cubicBezTo>
                  <a:cubicBezTo>
                    <a:pt x="34" y="49"/>
                    <a:pt x="34" y="49"/>
                    <a:pt x="33" y="49"/>
                  </a:cubicBezTo>
                  <a:cubicBezTo>
                    <a:pt x="31" y="50"/>
                    <a:pt x="29" y="52"/>
                    <a:pt x="26" y="53"/>
                  </a:cubicBezTo>
                  <a:cubicBezTo>
                    <a:pt x="29" y="51"/>
                    <a:pt x="32" y="48"/>
                    <a:pt x="34" y="45"/>
                  </a:cubicBezTo>
                  <a:cubicBezTo>
                    <a:pt x="34" y="48"/>
                    <a:pt x="34" y="50"/>
                    <a:pt x="34" y="53"/>
                  </a:cubicBezTo>
                  <a:cubicBezTo>
                    <a:pt x="32" y="53"/>
                    <a:pt x="31" y="54"/>
                    <a:pt x="29" y="55"/>
                  </a:cubicBezTo>
                  <a:close/>
                  <a:moveTo>
                    <a:pt x="36" y="24"/>
                  </a:move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6"/>
                    <a:pt x="36" y="26"/>
                    <a:pt x="37" y="27"/>
                  </a:cubicBezTo>
                  <a:cubicBezTo>
                    <a:pt x="32" y="29"/>
                    <a:pt x="29" y="34"/>
                    <a:pt x="25" y="37"/>
                  </a:cubicBezTo>
                  <a:cubicBezTo>
                    <a:pt x="29" y="33"/>
                    <a:pt x="32" y="28"/>
                    <a:pt x="36" y="24"/>
                  </a:cubicBezTo>
                  <a:close/>
                  <a:moveTo>
                    <a:pt x="38" y="27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5" y="29"/>
                    <a:pt x="33" y="31"/>
                    <a:pt x="31" y="33"/>
                  </a:cubicBezTo>
                  <a:cubicBezTo>
                    <a:pt x="29" y="36"/>
                    <a:pt x="26" y="39"/>
                    <a:pt x="23" y="41"/>
                  </a:cubicBezTo>
                  <a:cubicBezTo>
                    <a:pt x="23" y="40"/>
                    <a:pt x="23" y="39"/>
                    <a:pt x="24" y="38"/>
                  </a:cubicBezTo>
                  <a:cubicBezTo>
                    <a:pt x="29" y="36"/>
                    <a:pt x="32" y="30"/>
                    <a:pt x="38" y="27"/>
                  </a:cubicBezTo>
                  <a:close/>
                  <a:moveTo>
                    <a:pt x="35" y="45"/>
                  </a:moveTo>
                  <a:cubicBezTo>
                    <a:pt x="34" y="44"/>
                    <a:pt x="34" y="44"/>
                    <a:pt x="34" y="44"/>
                  </a:cubicBezTo>
                  <a:cubicBezTo>
                    <a:pt x="31" y="45"/>
                    <a:pt x="29" y="47"/>
                    <a:pt x="26" y="49"/>
                  </a:cubicBezTo>
                  <a:cubicBezTo>
                    <a:pt x="29" y="46"/>
                    <a:pt x="32" y="44"/>
                    <a:pt x="35" y="41"/>
                  </a:cubicBezTo>
                  <a:cubicBezTo>
                    <a:pt x="35" y="42"/>
                    <a:pt x="35" y="43"/>
                    <a:pt x="35" y="45"/>
                  </a:cubicBezTo>
                  <a:close/>
                  <a:moveTo>
                    <a:pt x="24" y="51"/>
                  </a:moveTo>
                  <a:cubicBezTo>
                    <a:pt x="27" y="50"/>
                    <a:pt x="30" y="47"/>
                    <a:pt x="33" y="46"/>
                  </a:cubicBezTo>
                  <a:cubicBezTo>
                    <a:pt x="30" y="49"/>
                    <a:pt x="27" y="52"/>
                    <a:pt x="24" y="54"/>
                  </a:cubicBezTo>
                  <a:cubicBezTo>
                    <a:pt x="24" y="53"/>
                    <a:pt x="24" y="52"/>
                    <a:pt x="24" y="51"/>
                  </a:cubicBezTo>
                  <a:close/>
                  <a:moveTo>
                    <a:pt x="35" y="40"/>
                  </a:moveTo>
                  <a:cubicBezTo>
                    <a:pt x="35" y="40"/>
                    <a:pt x="35" y="40"/>
                    <a:pt x="35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40"/>
                    <a:pt x="35" y="40"/>
                    <a:pt x="35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0"/>
                  </a:cubicBezTo>
                  <a:close/>
                  <a:moveTo>
                    <a:pt x="33" y="41"/>
                  </a:moveTo>
                  <a:cubicBezTo>
                    <a:pt x="30" y="45"/>
                    <a:pt x="26" y="47"/>
                    <a:pt x="24" y="50"/>
                  </a:cubicBezTo>
                  <a:cubicBezTo>
                    <a:pt x="24" y="49"/>
                    <a:pt x="24" y="48"/>
                    <a:pt x="24" y="47"/>
                  </a:cubicBezTo>
                  <a:cubicBezTo>
                    <a:pt x="27" y="45"/>
                    <a:pt x="30" y="43"/>
                    <a:pt x="33" y="41"/>
                  </a:cubicBezTo>
                  <a:close/>
                  <a:moveTo>
                    <a:pt x="32" y="40"/>
                  </a:moveTo>
                  <a:cubicBezTo>
                    <a:pt x="32" y="40"/>
                    <a:pt x="32" y="40"/>
                    <a:pt x="33" y="41"/>
                  </a:cubicBezTo>
                  <a:cubicBezTo>
                    <a:pt x="29" y="42"/>
                    <a:pt x="27" y="44"/>
                    <a:pt x="24" y="46"/>
                  </a:cubicBezTo>
                  <a:cubicBezTo>
                    <a:pt x="23" y="45"/>
                    <a:pt x="23" y="44"/>
                    <a:pt x="23" y="43"/>
                  </a:cubicBezTo>
                  <a:cubicBezTo>
                    <a:pt x="28" y="41"/>
                    <a:pt x="32" y="37"/>
                    <a:pt x="35" y="32"/>
                  </a:cubicBezTo>
                  <a:cubicBezTo>
                    <a:pt x="36" y="31"/>
                    <a:pt x="37" y="30"/>
                    <a:pt x="38" y="29"/>
                  </a:cubicBezTo>
                  <a:cubicBezTo>
                    <a:pt x="38" y="29"/>
                    <a:pt x="40" y="28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8" y="32"/>
                    <a:pt x="35" y="36"/>
                    <a:pt x="32" y="40"/>
                  </a:cubicBezTo>
                  <a:close/>
                  <a:moveTo>
                    <a:pt x="29" y="38"/>
                  </a:moveTo>
                  <a:cubicBezTo>
                    <a:pt x="28" y="39"/>
                    <a:pt x="26" y="41"/>
                    <a:pt x="25" y="42"/>
                  </a:cubicBezTo>
                  <a:cubicBezTo>
                    <a:pt x="23" y="43"/>
                    <a:pt x="24" y="42"/>
                    <a:pt x="26" y="40"/>
                  </a:cubicBezTo>
                  <a:cubicBezTo>
                    <a:pt x="27" y="39"/>
                    <a:pt x="28" y="38"/>
                    <a:pt x="29" y="37"/>
                  </a:cubicBezTo>
                  <a:cubicBezTo>
                    <a:pt x="32" y="34"/>
                    <a:pt x="35" y="31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5" y="30"/>
                    <a:pt x="33" y="34"/>
                    <a:pt x="29" y="38"/>
                  </a:cubicBezTo>
                  <a:close/>
                  <a:moveTo>
                    <a:pt x="31" y="22"/>
                  </a:moveTo>
                  <a:cubicBezTo>
                    <a:pt x="31" y="22"/>
                    <a:pt x="31" y="22"/>
                    <a:pt x="31" y="21"/>
                  </a:cubicBezTo>
                  <a:cubicBezTo>
                    <a:pt x="32" y="21"/>
                    <a:pt x="33" y="21"/>
                    <a:pt x="34" y="20"/>
                  </a:cubicBezTo>
                  <a:cubicBezTo>
                    <a:pt x="33" y="21"/>
                    <a:pt x="32" y="21"/>
                    <a:pt x="31" y="22"/>
                  </a:cubicBezTo>
                  <a:close/>
                  <a:moveTo>
                    <a:pt x="28" y="8"/>
                  </a:moveTo>
                  <a:cubicBezTo>
                    <a:pt x="27" y="9"/>
                    <a:pt x="25" y="10"/>
                    <a:pt x="24" y="11"/>
                  </a:cubicBezTo>
                  <a:cubicBezTo>
                    <a:pt x="24" y="10"/>
                    <a:pt x="24" y="9"/>
                    <a:pt x="24" y="8"/>
                  </a:cubicBezTo>
                  <a:cubicBezTo>
                    <a:pt x="26" y="8"/>
                    <a:pt x="27" y="7"/>
                    <a:pt x="29" y="6"/>
                  </a:cubicBezTo>
                  <a:cubicBezTo>
                    <a:pt x="33" y="3"/>
                    <a:pt x="28" y="7"/>
                    <a:pt x="28" y="8"/>
                  </a:cubicBezTo>
                  <a:close/>
                  <a:moveTo>
                    <a:pt x="32" y="9"/>
                  </a:moveTo>
                  <a:cubicBezTo>
                    <a:pt x="36" y="6"/>
                    <a:pt x="30" y="13"/>
                    <a:pt x="29" y="13"/>
                  </a:cubicBezTo>
                  <a:cubicBezTo>
                    <a:pt x="27" y="15"/>
                    <a:pt x="26" y="16"/>
                    <a:pt x="24" y="17"/>
                  </a:cubicBezTo>
                  <a:cubicBezTo>
                    <a:pt x="24" y="16"/>
                    <a:pt x="24" y="15"/>
                    <a:pt x="24" y="14"/>
                  </a:cubicBezTo>
                  <a:cubicBezTo>
                    <a:pt x="27" y="13"/>
                    <a:pt x="30" y="11"/>
                    <a:pt x="32" y="9"/>
                  </a:cubicBezTo>
                  <a:close/>
                  <a:moveTo>
                    <a:pt x="32" y="15"/>
                  </a:moveTo>
                  <a:cubicBezTo>
                    <a:pt x="37" y="12"/>
                    <a:pt x="32" y="17"/>
                    <a:pt x="31" y="18"/>
                  </a:cubicBezTo>
                  <a:cubicBezTo>
                    <a:pt x="29" y="20"/>
                    <a:pt x="27" y="21"/>
                    <a:pt x="25" y="22"/>
                  </a:cubicBezTo>
                  <a:cubicBezTo>
                    <a:pt x="25" y="21"/>
                    <a:pt x="25" y="21"/>
                    <a:pt x="25" y="20"/>
                  </a:cubicBezTo>
                  <a:cubicBezTo>
                    <a:pt x="27" y="18"/>
                    <a:pt x="30" y="16"/>
                    <a:pt x="32" y="15"/>
                  </a:cubicBezTo>
                  <a:close/>
                  <a:moveTo>
                    <a:pt x="29" y="23"/>
                  </a:moveTo>
                  <a:cubicBezTo>
                    <a:pt x="25" y="27"/>
                    <a:pt x="20" y="31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5" y="36"/>
                    <a:pt x="14" y="37"/>
                    <a:pt x="12" y="37"/>
                  </a:cubicBezTo>
                  <a:cubicBezTo>
                    <a:pt x="18" y="32"/>
                    <a:pt x="24" y="28"/>
                    <a:pt x="29" y="23"/>
                  </a:cubicBezTo>
                  <a:close/>
                  <a:moveTo>
                    <a:pt x="36" y="20"/>
                  </a:moveTo>
                  <a:cubicBezTo>
                    <a:pt x="36" y="20"/>
                    <a:pt x="36" y="20"/>
                    <a:pt x="36" y="19"/>
                  </a:cubicBezTo>
                  <a:cubicBezTo>
                    <a:pt x="36" y="21"/>
                    <a:pt x="36" y="22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0" y="27"/>
                    <a:pt x="25" y="31"/>
                    <a:pt x="20" y="35"/>
                  </a:cubicBezTo>
                  <a:cubicBezTo>
                    <a:pt x="20" y="36"/>
                    <a:pt x="21" y="37"/>
                    <a:pt x="21" y="36"/>
                  </a:cubicBezTo>
                  <a:cubicBezTo>
                    <a:pt x="23" y="34"/>
                    <a:pt x="25" y="32"/>
                    <a:pt x="27" y="31"/>
                  </a:cubicBezTo>
                  <a:cubicBezTo>
                    <a:pt x="28" y="29"/>
                    <a:pt x="30" y="28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29" y="30"/>
                    <a:pt x="27" y="34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1" y="36"/>
                    <a:pt x="19" y="36"/>
                    <a:pt x="18" y="36"/>
                  </a:cubicBezTo>
                  <a:cubicBezTo>
                    <a:pt x="23" y="30"/>
                    <a:pt x="29" y="25"/>
                    <a:pt x="36" y="20"/>
                  </a:cubicBezTo>
                  <a:close/>
                  <a:moveTo>
                    <a:pt x="24" y="58"/>
                  </a:moveTo>
                  <a:cubicBezTo>
                    <a:pt x="24" y="57"/>
                    <a:pt x="24" y="56"/>
                    <a:pt x="24" y="56"/>
                  </a:cubicBezTo>
                  <a:cubicBezTo>
                    <a:pt x="27" y="55"/>
                    <a:pt x="29" y="53"/>
                    <a:pt x="32" y="51"/>
                  </a:cubicBezTo>
                  <a:cubicBezTo>
                    <a:pt x="30" y="53"/>
                    <a:pt x="28" y="54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9" y="56"/>
                    <a:pt x="30" y="56"/>
                    <a:pt x="30" y="55"/>
                  </a:cubicBezTo>
                  <a:cubicBezTo>
                    <a:pt x="31" y="55"/>
                    <a:pt x="32" y="55"/>
                    <a:pt x="33" y="54"/>
                  </a:cubicBezTo>
                  <a:cubicBezTo>
                    <a:pt x="34" y="54"/>
                    <a:pt x="34" y="55"/>
                    <a:pt x="34" y="56"/>
                  </a:cubicBezTo>
                  <a:cubicBezTo>
                    <a:pt x="34" y="56"/>
                    <a:pt x="34" y="57"/>
                    <a:pt x="34" y="57"/>
                  </a:cubicBezTo>
                  <a:cubicBezTo>
                    <a:pt x="34" y="57"/>
                    <a:pt x="34" y="58"/>
                    <a:pt x="34" y="58"/>
                  </a:cubicBezTo>
                  <a:cubicBezTo>
                    <a:pt x="31" y="58"/>
                    <a:pt x="27" y="58"/>
                    <a:pt x="24" y="58"/>
                  </a:cubicBezTo>
                  <a:close/>
                  <a:moveTo>
                    <a:pt x="37" y="39"/>
                  </a:moveTo>
                  <a:cubicBezTo>
                    <a:pt x="36" y="39"/>
                    <a:pt x="36" y="39"/>
                    <a:pt x="36" y="39"/>
                  </a:cubicBezTo>
                  <a:cubicBezTo>
                    <a:pt x="39" y="36"/>
                    <a:pt x="42" y="34"/>
                    <a:pt x="44" y="31"/>
                  </a:cubicBezTo>
                  <a:cubicBezTo>
                    <a:pt x="46" y="29"/>
                    <a:pt x="50" y="26"/>
                    <a:pt x="45" y="32"/>
                  </a:cubicBezTo>
                  <a:cubicBezTo>
                    <a:pt x="43" y="34"/>
                    <a:pt x="42" y="35"/>
                    <a:pt x="40" y="37"/>
                  </a:cubicBezTo>
                  <a:cubicBezTo>
                    <a:pt x="40" y="38"/>
                    <a:pt x="40" y="38"/>
                    <a:pt x="41" y="38"/>
                  </a:cubicBezTo>
                  <a:cubicBezTo>
                    <a:pt x="43" y="36"/>
                    <a:pt x="46" y="34"/>
                    <a:pt x="48" y="32"/>
                  </a:cubicBezTo>
                  <a:cubicBezTo>
                    <a:pt x="49" y="31"/>
                    <a:pt x="52" y="29"/>
                    <a:pt x="50" y="32"/>
                  </a:cubicBezTo>
                  <a:cubicBezTo>
                    <a:pt x="49" y="34"/>
                    <a:pt x="47" y="36"/>
                    <a:pt x="46" y="37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8" y="38"/>
                    <a:pt x="52" y="34"/>
                    <a:pt x="51" y="37"/>
                  </a:cubicBezTo>
                  <a:cubicBezTo>
                    <a:pt x="51" y="38"/>
                    <a:pt x="52" y="38"/>
                    <a:pt x="52" y="37"/>
                  </a:cubicBezTo>
                  <a:cubicBezTo>
                    <a:pt x="52" y="37"/>
                    <a:pt x="53" y="36"/>
                    <a:pt x="53" y="36"/>
                  </a:cubicBezTo>
                  <a:cubicBezTo>
                    <a:pt x="53" y="37"/>
                    <a:pt x="53" y="38"/>
                    <a:pt x="53" y="39"/>
                  </a:cubicBezTo>
                  <a:cubicBezTo>
                    <a:pt x="47" y="39"/>
                    <a:pt x="42" y="39"/>
                    <a:pt x="37" y="39"/>
                  </a:cubicBezTo>
                  <a:close/>
                  <a:moveTo>
                    <a:pt x="49" y="27"/>
                  </a:moveTo>
                  <a:cubicBezTo>
                    <a:pt x="50" y="28"/>
                    <a:pt x="51" y="28"/>
                    <a:pt x="52" y="28"/>
                  </a:cubicBezTo>
                  <a:cubicBezTo>
                    <a:pt x="49" y="30"/>
                    <a:pt x="45" y="32"/>
                    <a:pt x="43" y="35"/>
                  </a:cubicBezTo>
                  <a:cubicBezTo>
                    <a:pt x="45" y="33"/>
                    <a:pt x="47" y="30"/>
                    <a:pt x="49" y="27"/>
                  </a:cubicBezTo>
                  <a:close/>
                  <a:moveTo>
                    <a:pt x="30" y="4"/>
                  </a:moveTo>
                  <a:cubicBezTo>
                    <a:pt x="28" y="5"/>
                    <a:pt x="26" y="6"/>
                    <a:pt x="25" y="7"/>
                  </a:cubicBezTo>
                  <a:cubicBezTo>
                    <a:pt x="25" y="6"/>
                    <a:pt x="25" y="5"/>
                    <a:pt x="25" y="4"/>
                  </a:cubicBezTo>
                  <a:cubicBezTo>
                    <a:pt x="26" y="4"/>
                    <a:pt x="28" y="4"/>
                    <a:pt x="30" y="4"/>
                  </a:cubicBezTo>
                  <a:close/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1" y="28"/>
                    <a:pt x="9" y="31"/>
                    <a:pt x="7" y="34"/>
                  </a:cubicBezTo>
                  <a:cubicBezTo>
                    <a:pt x="3" y="38"/>
                    <a:pt x="9" y="30"/>
                    <a:pt x="8" y="31"/>
                  </a:cubicBezTo>
                  <a:cubicBezTo>
                    <a:pt x="9" y="29"/>
                    <a:pt x="10" y="28"/>
                    <a:pt x="11" y="27"/>
                  </a:cubicBezTo>
                  <a:cubicBezTo>
                    <a:pt x="11" y="26"/>
                    <a:pt x="11" y="26"/>
                    <a:pt x="10" y="26"/>
                  </a:cubicBezTo>
                  <a:cubicBezTo>
                    <a:pt x="9" y="27"/>
                    <a:pt x="8" y="28"/>
                    <a:pt x="7" y="29"/>
                  </a:cubicBezTo>
                  <a:cubicBezTo>
                    <a:pt x="3" y="33"/>
                    <a:pt x="6" y="27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9" y="26"/>
                    <a:pt x="12" y="26"/>
                    <a:pt x="14" y="26"/>
                  </a:cubicBezTo>
                  <a:close/>
                  <a:moveTo>
                    <a:pt x="8" y="37"/>
                  </a:moveTo>
                  <a:cubicBezTo>
                    <a:pt x="11" y="35"/>
                    <a:pt x="13" y="32"/>
                    <a:pt x="15" y="30"/>
                  </a:cubicBezTo>
                  <a:cubicBezTo>
                    <a:pt x="19" y="26"/>
                    <a:pt x="16" y="29"/>
                    <a:pt x="14" y="31"/>
                  </a:cubicBezTo>
                  <a:cubicBezTo>
                    <a:pt x="13" y="33"/>
                    <a:pt x="12" y="34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9" y="37"/>
                    <a:pt x="8" y="3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Freeform 269"/>
            <p:cNvSpPr>
              <a:spLocks noEditPoints="1"/>
            </p:cNvSpPr>
            <p:nvPr/>
          </p:nvSpPr>
          <p:spPr bwMode="auto">
            <a:xfrm>
              <a:off x="4515096" y="1525022"/>
              <a:ext cx="639763" cy="673100"/>
            </a:xfrm>
            <a:custGeom>
              <a:avLst/>
              <a:gdLst>
                <a:gd name="T0" fmla="*/ 80 w 151"/>
                <a:gd name="T1" fmla="*/ 152 h 159"/>
                <a:gd name="T2" fmla="*/ 14 w 151"/>
                <a:gd name="T3" fmla="*/ 49 h 159"/>
                <a:gd name="T4" fmla="*/ 45 w 151"/>
                <a:gd name="T5" fmla="*/ 110 h 159"/>
                <a:gd name="T6" fmla="*/ 18 w 151"/>
                <a:gd name="T7" fmla="*/ 121 h 159"/>
                <a:gd name="T8" fmla="*/ 12 w 151"/>
                <a:gd name="T9" fmla="*/ 111 h 159"/>
                <a:gd name="T10" fmla="*/ 12 w 151"/>
                <a:gd name="T11" fmla="*/ 111 h 159"/>
                <a:gd name="T12" fmla="*/ 12 w 151"/>
                <a:gd name="T13" fmla="*/ 111 h 159"/>
                <a:gd name="T14" fmla="*/ 72 w 151"/>
                <a:gd name="T15" fmla="*/ 24 h 159"/>
                <a:gd name="T16" fmla="*/ 62 w 151"/>
                <a:gd name="T17" fmla="*/ 33 h 159"/>
                <a:gd name="T18" fmla="*/ 91 w 151"/>
                <a:gd name="T19" fmla="*/ 24 h 159"/>
                <a:gd name="T20" fmla="*/ 102 w 151"/>
                <a:gd name="T21" fmla="*/ 33 h 159"/>
                <a:gd name="T22" fmla="*/ 98 w 151"/>
                <a:gd name="T23" fmla="*/ 41 h 159"/>
                <a:gd name="T24" fmla="*/ 70 w 151"/>
                <a:gd name="T25" fmla="*/ 36 h 159"/>
                <a:gd name="T26" fmla="*/ 47 w 151"/>
                <a:gd name="T27" fmla="*/ 49 h 159"/>
                <a:gd name="T28" fmla="*/ 84 w 151"/>
                <a:gd name="T29" fmla="*/ 35 h 159"/>
                <a:gd name="T30" fmla="*/ 84 w 151"/>
                <a:gd name="T31" fmla="*/ 28 h 159"/>
                <a:gd name="T32" fmla="*/ 67 w 151"/>
                <a:gd name="T33" fmla="*/ 35 h 159"/>
                <a:gd name="T34" fmla="*/ 22 w 151"/>
                <a:gd name="T35" fmla="*/ 56 h 159"/>
                <a:gd name="T36" fmla="*/ 9 w 151"/>
                <a:gd name="T37" fmla="*/ 70 h 159"/>
                <a:gd name="T38" fmla="*/ 7 w 151"/>
                <a:gd name="T39" fmla="*/ 77 h 159"/>
                <a:gd name="T40" fmla="*/ 30 w 151"/>
                <a:gd name="T41" fmla="*/ 72 h 159"/>
                <a:gd name="T42" fmla="*/ 111 w 151"/>
                <a:gd name="T43" fmla="*/ 48 h 159"/>
                <a:gd name="T44" fmla="*/ 35 w 151"/>
                <a:gd name="T45" fmla="*/ 77 h 159"/>
                <a:gd name="T46" fmla="*/ 66 w 151"/>
                <a:gd name="T47" fmla="*/ 67 h 159"/>
                <a:gd name="T48" fmla="*/ 133 w 151"/>
                <a:gd name="T49" fmla="*/ 47 h 159"/>
                <a:gd name="T50" fmla="*/ 122 w 151"/>
                <a:gd name="T51" fmla="*/ 53 h 159"/>
                <a:gd name="T52" fmla="*/ 65 w 151"/>
                <a:gd name="T53" fmla="*/ 83 h 159"/>
                <a:gd name="T54" fmla="*/ 138 w 151"/>
                <a:gd name="T55" fmla="*/ 60 h 159"/>
                <a:gd name="T56" fmla="*/ 80 w 151"/>
                <a:gd name="T57" fmla="*/ 89 h 159"/>
                <a:gd name="T58" fmla="*/ 80 w 151"/>
                <a:gd name="T59" fmla="*/ 140 h 159"/>
                <a:gd name="T60" fmla="*/ 130 w 151"/>
                <a:gd name="T61" fmla="*/ 113 h 159"/>
                <a:gd name="T62" fmla="*/ 96 w 151"/>
                <a:gd name="T63" fmla="*/ 128 h 159"/>
                <a:gd name="T64" fmla="*/ 142 w 151"/>
                <a:gd name="T65" fmla="*/ 106 h 159"/>
                <a:gd name="T66" fmla="*/ 95 w 151"/>
                <a:gd name="T67" fmla="*/ 117 h 159"/>
                <a:gd name="T68" fmla="*/ 41 w 151"/>
                <a:gd name="T69" fmla="*/ 144 h 159"/>
                <a:gd name="T70" fmla="*/ 31 w 151"/>
                <a:gd name="T71" fmla="*/ 137 h 159"/>
                <a:gd name="T72" fmla="*/ 123 w 151"/>
                <a:gd name="T73" fmla="*/ 104 h 159"/>
                <a:gd name="T74" fmla="*/ 97 w 151"/>
                <a:gd name="T75" fmla="*/ 110 h 159"/>
                <a:gd name="T76" fmla="*/ 119 w 151"/>
                <a:gd name="T77" fmla="*/ 99 h 159"/>
                <a:gd name="T78" fmla="*/ 144 w 151"/>
                <a:gd name="T79" fmla="*/ 80 h 159"/>
                <a:gd name="T80" fmla="*/ 92 w 151"/>
                <a:gd name="T81" fmla="*/ 104 h 159"/>
                <a:gd name="T82" fmla="*/ 144 w 151"/>
                <a:gd name="T83" fmla="*/ 80 h 159"/>
                <a:gd name="T84" fmla="*/ 26 w 151"/>
                <a:gd name="T85" fmla="*/ 125 h 159"/>
                <a:gd name="T86" fmla="*/ 143 w 151"/>
                <a:gd name="T87" fmla="*/ 75 h 159"/>
                <a:gd name="T88" fmla="*/ 23 w 151"/>
                <a:gd name="T89" fmla="*/ 117 h 159"/>
                <a:gd name="T90" fmla="*/ 54 w 151"/>
                <a:gd name="T91" fmla="*/ 120 h 159"/>
                <a:gd name="T92" fmla="*/ 50 w 151"/>
                <a:gd name="T93" fmla="*/ 148 h 159"/>
                <a:gd name="T94" fmla="*/ 52 w 151"/>
                <a:gd name="T95" fmla="*/ 148 h 159"/>
                <a:gd name="T96" fmla="*/ 131 w 151"/>
                <a:gd name="T97" fmla="*/ 134 h 159"/>
                <a:gd name="T98" fmla="*/ 93 w 151"/>
                <a:gd name="T99" fmla="*/ 150 h 159"/>
                <a:gd name="T100" fmla="*/ 86 w 151"/>
                <a:gd name="T101" fmla="*/ 147 h 159"/>
                <a:gd name="T102" fmla="*/ 134 w 151"/>
                <a:gd name="T103" fmla="*/ 127 h 159"/>
                <a:gd name="T104" fmla="*/ 113 w 151"/>
                <a:gd name="T105" fmla="*/ 149 h 159"/>
                <a:gd name="T106" fmla="*/ 137 w 151"/>
                <a:gd name="T107" fmla="*/ 117 h 159"/>
                <a:gd name="T108" fmla="*/ 72 w 151"/>
                <a:gd name="T109" fmla="*/ 145 h 159"/>
                <a:gd name="T110" fmla="*/ 85 w 151"/>
                <a:gd name="T111" fmla="*/ 80 h 159"/>
                <a:gd name="T112" fmla="*/ 131 w 151"/>
                <a:gd name="T113" fmla="*/ 44 h 159"/>
                <a:gd name="T114" fmla="*/ 118 w 151"/>
                <a:gd name="T115" fmla="*/ 46 h 159"/>
                <a:gd name="T116" fmla="*/ 27 w 151"/>
                <a:gd name="T117" fmla="*/ 77 h 159"/>
                <a:gd name="T118" fmla="*/ 89 w 151"/>
                <a:gd name="T119" fmla="*/ 24 h 159"/>
                <a:gd name="T120" fmla="*/ 22 w 151"/>
                <a:gd name="T121" fmla="*/ 53 h 159"/>
                <a:gd name="T122" fmla="*/ 24 w 151"/>
                <a:gd name="T123" fmla="*/ 44 h 159"/>
                <a:gd name="T124" fmla="*/ 72 w 151"/>
                <a:gd name="T125" fmla="*/ 7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" h="159">
                  <a:moveTo>
                    <a:pt x="36" y="145"/>
                  </a:moveTo>
                  <a:cubicBezTo>
                    <a:pt x="47" y="153"/>
                    <a:pt x="60" y="152"/>
                    <a:pt x="72" y="149"/>
                  </a:cubicBezTo>
                  <a:cubicBezTo>
                    <a:pt x="71" y="151"/>
                    <a:pt x="71" y="153"/>
                    <a:pt x="69" y="155"/>
                  </a:cubicBezTo>
                  <a:cubicBezTo>
                    <a:pt x="69" y="157"/>
                    <a:pt x="71" y="159"/>
                    <a:pt x="73" y="157"/>
                  </a:cubicBezTo>
                  <a:cubicBezTo>
                    <a:pt x="73" y="156"/>
                    <a:pt x="74" y="156"/>
                    <a:pt x="74" y="155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75" y="157"/>
                    <a:pt x="77" y="157"/>
                    <a:pt x="77" y="155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78" y="155"/>
                    <a:pt x="80" y="155"/>
                    <a:pt x="80" y="153"/>
                  </a:cubicBezTo>
                  <a:cubicBezTo>
                    <a:pt x="80" y="153"/>
                    <a:pt x="80" y="153"/>
                    <a:pt x="80" y="152"/>
                  </a:cubicBezTo>
                  <a:cubicBezTo>
                    <a:pt x="81" y="152"/>
                    <a:pt x="83" y="151"/>
                    <a:pt x="82" y="150"/>
                  </a:cubicBezTo>
                  <a:cubicBezTo>
                    <a:pt x="92" y="155"/>
                    <a:pt x="105" y="157"/>
                    <a:pt x="116" y="152"/>
                  </a:cubicBezTo>
                  <a:cubicBezTo>
                    <a:pt x="128" y="146"/>
                    <a:pt x="135" y="135"/>
                    <a:pt x="141" y="122"/>
                  </a:cubicBezTo>
                  <a:cubicBezTo>
                    <a:pt x="150" y="99"/>
                    <a:pt x="151" y="69"/>
                    <a:pt x="137" y="47"/>
                  </a:cubicBezTo>
                  <a:cubicBezTo>
                    <a:pt x="126" y="29"/>
                    <a:pt x="105" y="22"/>
                    <a:pt x="85" y="20"/>
                  </a:cubicBezTo>
                  <a:cubicBezTo>
                    <a:pt x="87" y="14"/>
                    <a:pt x="91" y="7"/>
                    <a:pt x="97" y="4"/>
                  </a:cubicBezTo>
                  <a:cubicBezTo>
                    <a:pt x="99" y="3"/>
                    <a:pt x="97" y="0"/>
                    <a:pt x="95" y="1"/>
                  </a:cubicBezTo>
                  <a:cubicBezTo>
                    <a:pt x="88" y="5"/>
                    <a:pt x="84" y="12"/>
                    <a:pt x="82" y="20"/>
                  </a:cubicBezTo>
                  <a:cubicBezTo>
                    <a:pt x="80" y="20"/>
                    <a:pt x="78" y="20"/>
                    <a:pt x="75" y="20"/>
                  </a:cubicBezTo>
                  <a:cubicBezTo>
                    <a:pt x="52" y="21"/>
                    <a:pt x="28" y="29"/>
                    <a:pt x="14" y="49"/>
                  </a:cubicBezTo>
                  <a:cubicBezTo>
                    <a:pt x="1" y="68"/>
                    <a:pt x="0" y="93"/>
                    <a:pt x="10" y="114"/>
                  </a:cubicBezTo>
                  <a:cubicBezTo>
                    <a:pt x="15" y="126"/>
                    <a:pt x="25" y="138"/>
                    <a:pt x="36" y="145"/>
                  </a:cubicBezTo>
                  <a:close/>
                  <a:moveTo>
                    <a:pt x="22" y="127"/>
                  </a:moveTo>
                  <a:cubicBezTo>
                    <a:pt x="31" y="124"/>
                    <a:pt x="39" y="120"/>
                    <a:pt x="48" y="116"/>
                  </a:cubicBezTo>
                  <a:cubicBezTo>
                    <a:pt x="57" y="112"/>
                    <a:pt x="66" y="108"/>
                    <a:pt x="75" y="105"/>
                  </a:cubicBezTo>
                  <a:cubicBezTo>
                    <a:pt x="67" y="109"/>
                    <a:pt x="58" y="113"/>
                    <a:pt x="50" y="117"/>
                  </a:cubicBezTo>
                  <a:cubicBezTo>
                    <a:pt x="42" y="122"/>
                    <a:pt x="32" y="125"/>
                    <a:pt x="26" y="132"/>
                  </a:cubicBezTo>
                  <a:cubicBezTo>
                    <a:pt x="25" y="130"/>
                    <a:pt x="23" y="129"/>
                    <a:pt x="22" y="127"/>
                  </a:cubicBezTo>
                  <a:close/>
                  <a:moveTo>
                    <a:pt x="18" y="121"/>
                  </a:moveTo>
                  <a:cubicBezTo>
                    <a:pt x="27" y="120"/>
                    <a:pt x="37" y="113"/>
                    <a:pt x="45" y="110"/>
                  </a:cubicBezTo>
                  <a:cubicBezTo>
                    <a:pt x="56" y="105"/>
                    <a:pt x="67" y="101"/>
                    <a:pt x="77" y="96"/>
                  </a:cubicBezTo>
                  <a:cubicBezTo>
                    <a:pt x="89" y="91"/>
                    <a:pt x="100" y="86"/>
                    <a:pt x="112" y="81"/>
                  </a:cubicBezTo>
                  <a:cubicBezTo>
                    <a:pt x="118" y="78"/>
                    <a:pt x="125" y="76"/>
                    <a:pt x="131" y="74"/>
                  </a:cubicBezTo>
                  <a:cubicBezTo>
                    <a:pt x="131" y="74"/>
                    <a:pt x="131" y="74"/>
                    <a:pt x="130" y="74"/>
                  </a:cubicBezTo>
                  <a:cubicBezTo>
                    <a:pt x="124" y="77"/>
                    <a:pt x="118" y="79"/>
                    <a:pt x="112" y="82"/>
                  </a:cubicBezTo>
                  <a:cubicBezTo>
                    <a:pt x="102" y="86"/>
                    <a:pt x="92" y="90"/>
                    <a:pt x="81" y="95"/>
                  </a:cubicBezTo>
                  <a:cubicBezTo>
                    <a:pt x="71" y="100"/>
                    <a:pt x="60" y="105"/>
                    <a:pt x="50" y="110"/>
                  </a:cubicBezTo>
                  <a:cubicBezTo>
                    <a:pt x="45" y="113"/>
                    <a:pt x="41" y="115"/>
                    <a:pt x="36" y="118"/>
                  </a:cubicBezTo>
                  <a:cubicBezTo>
                    <a:pt x="31" y="121"/>
                    <a:pt x="26" y="123"/>
                    <a:pt x="21" y="126"/>
                  </a:cubicBezTo>
                  <a:cubicBezTo>
                    <a:pt x="20" y="125"/>
                    <a:pt x="19" y="123"/>
                    <a:pt x="18" y="121"/>
                  </a:cubicBezTo>
                  <a:close/>
                  <a:moveTo>
                    <a:pt x="15" y="116"/>
                  </a:moveTo>
                  <a:cubicBezTo>
                    <a:pt x="18" y="116"/>
                    <a:pt x="21" y="114"/>
                    <a:pt x="24" y="113"/>
                  </a:cubicBezTo>
                  <a:cubicBezTo>
                    <a:pt x="29" y="110"/>
                    <a:pt x="34" y="109"/>
                    <a:pt x="39" y="106"/>
                  </a:cubicBezTo>
                  <a:cubicBezTo>
                    <a:pt x="52" y="101"/>
                    <a:pt x="64" y="96"/>
                    <a:pt x="76" y="92"/>
                  </a:cubicBezTo>
                  <a:cubicBezTo>
                    <a:pt x="78" y="91"/>
                    <a:pt x="80" y="90"/>
                    <a:pt x="82" y="90"/>
                  </a:cubicBezTo>
                  <a:cubicBezTo>
                    <a:pt x="81" y="90"/>
                    <a:pt x="79" y="91"/>
                    <a:pt x="78" y="91"/>
                  </a:cubicBezTo>
                  <a:cubicBezTo>
                    <a:pt x="68" y="95"/>
                    <a:pt x="57" y="100"/>
                    <a:pt x="47" y="105"/>
                  </a:cubicBezTo>
                  <a:cubicBezTo>
                    <a:pt x="37" y="110"/>
                    <a:pt x="26" y="114"/>
                    <a:pt x="17" y="120"/>
                  </a:cubicBezTo>
                  <a:cubicBezTo>
                    <a:pt x="16" y="118"/>
                    <a:pt x="15" y="117"/>
                    <a:pt x="15" y="116"/>
                  </a:cubicBezTo>
                  <a:close/>
                  <a:moveTo>
                    <a:pt x="12" y="111"/>
                  </a:moveTo>
                  <a:cubicBezTo>
                    <a:pt x="12" y="111"/>
                    <a:pt x="13" y="111"/>
                    <a:pt x="13" y="111"/>
                  </a:cubicBezTo>
                  <a:cubicBezTo>
                    <a:pt x="17" y="110"/>
                    <a:pt x="22" y="108"/>
                    <a:pt x="26" y="106"/>
                  </a:cubicBezTo>
                  <a:cubicBezTo>
                    <a:pt x="32" y="103"/>
                    <a:pt x="37" y="100"/>
                    <a:pt x="43" y="98"/>
                  </a:cubicBezTo>
                  <a:cubicBezTo>
                    <a:pt x="55" y="93"/>
                    <a:pt x="66" y="88"/>
                    <a:pt x="77" y="84"/>
                  </a:cubicBezTo>
                  <a:cubicBezTo>
                    <a:pt x="79" y="83"/>
                    <a:pt x="81" y="82"/>
                    <a:pt x="82" y="82"/>
                  </a:cubicBezTo>
                  <a:cubicBezTo>
                    <a:pt x="79" y="83"/>
                    <a:pt x="76" y="85"/>
                    <a:pt x="72" y="86"/>
                  </a:cubicBezTo>
                  <a:cubicBezTo>
                    <a:pt x="62" y="91"/>
                    <a:pt x="51" y="95"/>
                    <a:pt x="40" y="100"/>
                  </a:cubicBezTo>
                  <a:cubicBezTo>
                    <a:pt x="35" y="102"/>
                    <a:pt x="31" y="105"/>
                    <a:pt x="27" y="108"/>
                  </a:cubicBezTo>
                  <a:cubicBezTo>
                    <a:pt x="22" y="110"/>
                    <a:pt x="18" y="112"/>
                    <a:pt x="14" y="115"/>
                  </a:cubicBezTo>
                  <a:cubicBezTo>
                    <a:pt x="14" y="114"/>
                    <a:pt x="13" y="112"/>
                    <a:pt x="12" y="111"/>
                  </a:cubicBezTo>
                  <a:close/>
                  <a:moveTo>
                    <a:pt x="22" y="102"/>
                  </a:moveTo>
                  <a:cubicBezTo>
                    <a:pt x="29" y="99"/>
                    <a:pt x="36" y="97"/>
                    <a:pt x="43" y="94"/>
                  </a:cubicBezTo>
                  <a:cubicBezTo>
                    <a:pt x="60" y="86"/>
                    <a:pt x="77" y="78"/>
                    <a:pt x="95" y="71"/>
                  </a:cubicBezTo>
                  <a:cubicBezTo>
                    <a:pt x="101" y="69"/>
                    <a:pt x="108" y="66"/>
                    <a:pt x="115" y="64"/>
                  </a:cubicBezTo>
                  <a:cubicBezTo>
                    <a:pt x="113" y="65"/>
                    <a:pt x="111" y="65"/>
                    <a:pt x="109" y="66"/>
                  </a:cubicBezTo>
                  <a:cubicBezTo>
                    <a:pt x="97" y="72"/>
                    <a:pt x="85" y="77"/>
                    <a:pt x="73" y="82"/>
                  </a:cubicBezTo>
                  <a:cubicBezTo>
                    <a:pt x="63" y="86"/>
                    <a:pt x="53" y="91"/>
                    <a:pt x="43" y="96"/>
                  </a:cubicBezTo>
                  <a:cubicBezTo>
                    <a:pt x="39" y="98"/>
                    <a:pt x="34" y="99"/>
                    <a:pt x="29" y="101"/>
                  </a:cubicBezTo>
                  <a:cubicBezTo>
                    <a:pt x="23" y="104"/>
                    <a:pt x="18" y="107"/>
                    <a:pt x="12" y="110"/>
                  </a:cubicBezTo>
                  <a:cubicBezTo>
                    <a:pt x="12" y="110"/>
                    <a:pt x="12" y="111"/>
                    <a:pt x="12" y="111"/>
                  </a:cubicBezTo>
                  <a:cubicBezTo>
                    <a:pt x="12" y="110"/>
                    <a:pt x="11" y="109"/>
                    <a:pt x="11" y="108"/>
                  </a:cubicBezTo>
                  <a:cubicBezTo>
                    <a:pt x="15" y="106"/>
                    <a:pt x="18" y="104"/>
                    <a:pt x="22" y="102"/>
                  </a:cubicBezTo>
                  <a:close/>
                  <a:moveTo>
                    <a:pt x="72" y="24"/>
                  </a:moveTo>
                  <a:cubicBezTo>
                    <a:pt x="54" y="31"/>
                    <a:pt x="37" y="41"/>
                    <a:pt x="19" y="50"/>
                  </a:cubicBezTo>
                  <a:cubicBezTo>
                    <a:pt x="19" y="50"/>
                    <a:pt x="18" y="50"/>
                    <a:pt x="18" y="51"/>
                  </a:cubicBezTo>
                  <a:cubicBezTo>
                    <a:pt x="18" y="51"/>
                    <a:pt x="18" y="50"/>
                    <a:pt x="18" y="50"/>
                  </a:cubicBezTo>
                  <a:cubicBezTo>
                    <a:pt x="20" y="49"/>
                    <a:pt x="22" y="47"/>
                    <a:pt x="24" y="46"/>
                  </a:cubicBezTo>
                  <a:cubicBezTo>
                    <a:pt x="28" y="43"/>
                    <a:pt x="33" y="41"/>
                    <a:pt x="38" y="38"/>
                  </a:cubicBezTo>
                  <a:cubicBezTo>
                    <a:pt x="47" y="33"/>
                    <a:pt x="57" y="29"/>
                    <a:pt x="66" y="24"/>
                  </a:cubicBezTo>
                  <a:cubicBezTo>
                    <a:pt x="68" y="24"/>
                    <a:pt x="70" y="24"/>
                    <a:pt x="72" y="24"/>
                  </a:cubicBezTo>
                  <a:close/>
                  <a:moveTo>
                    <a:pt x="17" y="52"/>
                  </a:moveTo>
                  <a:cubicBezTo>
                    <a:pt x="26" y="48"/>
                    <a:pt x="34" y="43"/>
                    <a:pt x="43" y="39"/>
                  </a:cubicBezTo>
                  <a:cubicBezTo>
                    <a:pt x="48" y="36"/>
                    <a:pt x="53" y="33"/>
                    <a:pt x="58" y="31"/>
                  </a:cubicBezTo>
                  <a:cubicBezTo>
                    <a:pt x="60" y="30"/>
                    <a:pt x="62" y="29"/>
                    <a:pt x="64" y="28"/>
                  </a:cubicBezTo>
                  <a:cubicBezTo>
                    <a:pt x="47" y="37"/>
                    <a:pt x="30" y="47"/>
                    <a:pt x="14" y="57"/>
                  </a:cubicBezTo>
                  <a:cubicBezTo>
                    <a:pt x="15" y="55"/>
                    <a:pt x="16" y="54"/>
                    <a:pt x="17" y="52"/>
                  </a:cubicBezTo>
                  <a:close/>
                  <a:moveTo>
                    <a:pt x="12" y="60"/>
                  </a:moveTo>
                  <a:cubicBezTo>
                    <a:pt x="17" y="58"/>
                    <a:pt x="20" y="55"/>
                    <a:pt x="24" y="53"/>
                  </a:cubicBezTo>
                  <a:cubicBezTo>
                    <a:pt x="30" y="49"/>
                    <a:pt x="36" y="46"/>
                    <a:pt x="42" y="43"/>
                  </a:cubicBezTo>
                  <a:cubicBezTo>
                    <a:pt x="49" y="40"/>
                    <a:pt x="55" y="36"/>
                    <a:pt x="62" y="33"/>
                  </a:cubicBezTo>
                  <a:cubicBezTo>
                    <a:pt x="56" y="36"/>
                    <a:pt x="50" y="39"/>
                    <a:pt x="44" y="43"/>
                  </a:cubicBezTo>
                  <a:cubicBezTo>
                    <a:pt x="38" y="46"/>
                    <a:pt x="31" y="49"/>
                    <a:pt x="25" y="53"/>
                  </a:cubicBezTo>
                  <a:cubicBezTo>
                    <a:pt x="22" y="55"/>
                    <a:pt x="18" y="57"/>
                    <a:pt x="14" y="59"/>
                  </a:cubicBezTo>
                  <a:cubicBezTo>
                    <a:pt x="14" y="59"/>
                    <a:pt x="13" y="59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lose/>
                  <a:moveTo>
                    <a:pt x="91" y="24"/>
                  </a:moveTo>
                  <a:cubicBezTo>
                    <a:pt x="93" y="25"/>
                    <a:pt x="96" y="25"/>
                    <a:pt x="98" y="26"/>
                  </a:cubicBezTo>
                  <a:cubicBezTo>
                    <a:pt x="93" y="28"/>
                    <a:pt x="88" y="30"/>
                    <a:pt x="84" y="33"/>
                  </a:cubicBezTo>
                  <a:cubicBezTo>
                    <a:pt x="84" y="31"/>
                    <a:pt x="84" y="30"/>
                    <a:pt x="84" y="29"/>
                  </a:cubicBezTo>
                  <a:cubicBezTo>
                    <a:pt x="86" y="27"/>
                    <a:pt x="88" y="26"/>
                    <a:pt x="91" y="24"/>
                  </a:cubicBezTo>
                  <a:cubicBezTo>
                    <a:pt x="91" y="24"/>
                    <a:pt x="91" y="24"/>
                    <a:pt x="91" y="24"/>
                  </a:cubicBezTo>
                  <a:close/>
                  <a:moveTo>
                    <a:pt x="116" y="32"/>
                  </a:moveTo>
                  <a:cubicBezTo>
                    <a:pt x="99" y="40"/>
                    <a:pt x="82" y="47"/>
                    <a:pt x="65" y="54"/>
                  </a:cubicBezTo>
                  <a:cubicBezTo>
                    <a:pt x="49" y="61"/>
                    <a:pt x="34" y="69"/>
                    <a:pt x="18" y="77"/>
                  </a:cubicBezTo>
                  <a:cubicBezTo>
                    <a:pt x="15" y="79"/>
                    <a:pt x="10" y="80"/>
                    <a:pt x="7" y="82"/>
                  </a:cubicBezTo>
                  <a:cubicBezTo>
                    <a:pt x="11" y="80"/>
                    <a:pt x="14" y="78"/>
                    <a:pt x="18" y="76"/>
                  </a:cubicBezTo>
                  <a:cubicBezTo>
                    <a:pt x="25" y="71"/>
                    <a:pt x="33" y="67"/>
                    <a:pt x="41" y="63"/>
                  </a:cubicBezTo>
                  <a:cubicBezTo>
                    <a:pt x="56" y="55"/>
                    <a:pt x="71" y="49"/>
                    <a:pt x="85" y="41"/>
                  </a:cubicBezTo>
                  <a:cubicBezTo>
                    <a:pt x="91" y="41"/>
                    <a:pt x="97" y="39"/>
                    <a:pt x="103" y="37"/>
                  </a:cubicBezTo>
                  <a:cubicBezTo>
                    <a:pt x="105" y="36"/>
                    <a:pt x="104" y="32"/>
                    <a:pt x="102" y="33"/>
                  </a:cubicBezTo>
                  <a:cubicBezTo>
                    <a:pt x="100" y="34"/>
                    <a:pt x="98" y="35"/>
                    <a:pt x="96" y="35"/>
                  </a:cubicBezTo>
                  <a:cubicBezTo>
                    <a:pt x="97" y="35"/>
                    <a:pt x="98" y="35"/>
                    <a:pt x="98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2" y="33"/>
                    <a:pt x="104" y="31"/>
                    <a:pt x="106" y="30"/>
                  </a:cubicBezTo>
                  <a:cubicBezTo>
                    <a:pt x="107" y="30"/>
                    <a:pt x="107" y="30"/>
                    <a:pt x="107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11" y="30"/>
                    <a:pt x="114" y="31"/>
                    <a:pt x="116" y="32"/>
                  </a:cubicBezTo>
                  <a:close/>
                  <a:moveTo>
                    <a:pt x="117" y="33"/>
                  </a:moveTo>
                  <a:cubicBezTo>
                    <a:pt x="117" y="33"/>
                    <a:pt x="116" y="33"/>
                    <a:pt x="116" y="33"/>
                  </a:cubicBezTo>
                  <a:cubicBezTo>
                    <a:pt x="110" y="37"/>
                    <a:pt x="104" y="39"/>
                    <a:pt x="98" y="41"/>
                  </a:cubicBezTo>
                  <a:cubicBezTo>
                    <a:pt x="100" y="40"/>
                    <a:pt x="102" y="39"/>
                    <a:pt x="105" y="38"/>
                  </a:cubicBezTo>
                  <a:cubicBezTo>
                    <a:pt x="107" y="37"/>
                    <a:pt x="110" y="36"/>
                    <a:pt x="113" y="35"/>
                  </a:cubicBezTo>
                  <a:cubicBezTo>
                    <a:pt x="114" y="35"/>
                    <a:pt x="116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lose/>
                  <a:moveTo>
                    <a:pt x="75" y="41"/>
                  </a:moveTo>
                  <a:cubicBezTo>
                    <a:pt x="77" y="41"/>
                    <a:pt x="79" y="41"/>
                    <a:pt x="81" y="41"/>
                  </a:cubicBezTo>
                  <a:cubicBezTo>
                    <a:pt x="66" y="49"/>
                    <a:pt x="50" y="55"/>
                    <a:pt x="35" y="62"/>
                  </a:cubicBezTo>
                  <a:cubicBezTo>
                    <a:pt x="48" y="55"/>
                    <a:pt x="61" y="49"/>
                    <a:pt x="74" y="42"/>
                  </a:cubicBezTo>
                  <a:cubicBezTo>
                    <a:pt x="74" y="42"/>
                    <a:pt x="75" y="41"/>
                    <a:pt x="75" y="41"/>
                  </a:cubicBezTo>
                  <a:close/>
                  <a:moveTo>
                    <a:pt x="70" y="36"/>
                  </a:moveTo>
                  <a:cubicBezTo>
                    <a:pt x="74" y="35"/>
                    <a:pt x="77" y="33"/>
                    <a:pt x="80" y="31"/>
                  </a:cubicBezTo>
                  <a:cubicBezTo>
                    <a:pt x="80" y="32"/>
                    <a:pt x="80" y="33"/>
                    <a:pt x="80" y="35"/>
                  </a:cubicBezTo>
                  <a:cubicBezTo>
                    <a:pt x="78" y="35"/>
                    <a:pt x="76" y="36"/>
                    <a:pt x="74" y="37"/>
                  </a:cubicBezTo>
                  <a:cubicBezTo>
                    <a:pt x="73" y="37"/>
                    <a:pt x="72" y="37"/>
                    <a:pt x="70" y="36"/>
                  </a:cubicBezTo>
                  <a:close/>
                  <a:moveTo>
                    <a:pt x="69" y="40"/>
                  </a:moveTo>
                  <a:cubicBezTo>
                    <a:pt x="64" y="42"/>
                    <a:pt x="58" y="45"/>
                    <a:pt x="53" y="48"/>
                  </a:cubicBezTo>
                  <a:cubicBezTo>
                    <a:pt x="39" y="54"/>
                    <a:pt x="26" y="61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7" y="66"/>
                    <a:pt x="20" y="64"/>
                    <a:pt x="24" y="62"/>
                  </a:cubicBezTo>
                  <a:cubicBezTo>
                    <a:pt x="32" y="57"/>
                    <a:pt x="39" y="53"/>
                    <a:pt x="47" y="49"/>
                  </a:cubicBezTo>
                  <a:cubicBezTo>
                    <a:pt x="53" y="46"/>
                    <a:pt x="60" y="42"/>
                    <a:pt x="66" y="39"/>
                  </a:cubicBezTo>
                  <a:cubicBezTo>
                    <a:pt x="67" y="39"/>
                    <a:pt x="68" y="39"/>
                    <a:pt x="69" y="40"/>
                  </a:cubicBezTo>
                  <a:close/>
                  <a:moveTo>
                    <a:pt x="80" y="35"/>
                  </a:moveTo>
                  <a:cubicBezTo>
                    <a:pt x="80" y="36"/>
                    <a:pt x="80" y="37"/>
                    <a:pt x="80" y="37"/>
                  </a:cubicBezTo>
                  <a:cubicBezTo>
                    <a:pt x="80" y="37"/>
                    <a:pt x="79" y="38"/>
                    <a:pt x="79" y="38"/>
                  </a:cubicBezTo>
                  <a:cubicBezTo>
                    <a:pt x="78" y="38"/>
                    <a:pt x="77" y="38"/>
                    <a:pt x="76" y="38"/>
                  </a:cubicBezTo>
                  <a:cubicBezTo>
                    <a:pt x="77" y="37"/>
                    <a:pt x="79" y="36"/>
                    <a:pt x="80" y="35"/>
                  </a:cubicBezTo>
                  <a:close/>
                  <a:moveTo>
                    <a:pt x="84" y="34"/>
                  </a:moveTo>
                  <a:cubicBezTo>
                    <a:pt x="88" y="32"/>
                    <a:pt x="93" y="29"/>
                    <a:pt x="97" y="27"/>
                  </a:cubicBezTo>
                  <a:cubicBezTo>
                    <a:pt x="92" y="29"/>
                    <a:pt x="88" y="32"/>
                    <a:pt x="84" y="35"/>
                  </a:cubicBezTo>
                  <a:cubicBezTo>
                    <a:pt x="84" y="35"/>
                    <a:pt x="84" y="34"/>
                    <a:pt x="84" y="34"/>
                  </a:cubicBezTo>
                  <a:close/>
                  <a:moveTo>
                    <a:pt x="98" y="33"/>
                  </a:moveTo>
                  <a:cubicBezTo>
                    <a:pt x="96" y="34"/>
                    <a:pt x="93" y="36"/>
                    <a:pt x="91" y="37"/>
                  </a:cubicBezTo>
                  <a:cubicBezTo>
                    <a:pt x="89" y="37"/>
                    <a:pt x="86" y="38"/>
                    <a:pt x="84" y="38"/>
                  </a:cubicBezTo>
                  <a:cubicBezTo>
                    <a:pt x="84" y="37"/>
                    <a:pt x="84" y="37"/>
                    <a:pt x="84" y="36"/>
                  </a:cubicBezTo>
                  <a:cubicBezTo>
                    <a:pt x="89" y="33"/>
                    <a:pt x="94" y="30"/>
                    <a:pt x="99" y="26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102" y="27"/>
                    <a:pt x="104" y="27"/>
                    <a:pt x="107" y="28"/>
                  </a:cubicBezTo>
                  <a:cubicBezTo>
                    <a:pt x="104" y="30"/>
                    <a:pt x="101" y="32"/>
                    <a:pt x="98" y="33"/>
                  </a:cubicBezTo>
                  <a:close/>
                  <a:moveTo>
                    <a:pt x="84" y="28"/>
                  </a:moveTo>
                  <a:cubicBezTo>
                    <a:pt x="84" y="28"/>
                    <a:pt x="84" y="28"/>
                    <a:pt x="84" y="28"/>
                  </a:cubicBezTo>
                  <a:cubicBezTo>
                    <a:pt x="85" y="27"/>
                    <a:pt x="87" y="26"/>
                    <a:pt x="88" y="25"/>
                  </a:cubicBezTo>
                  <a:cubicBezTo>
                    <a:pt x="87" y="26"/>
                    <a:pt x="85" y="27"/>
                    <a:pt x="84" y="28"/>
                  </a:cubicBezTo>
                  <a:close/>
                  <a:moveTo>
                    <a:pt x="80" y="30"/>
                  </a:moveTo>
                  <a:cubicBezTo>
                    <a:pt x="77" y="32"/>
                    <a:pt x="73" y="34"/>
                    <a:pt x="69" y="36"/>
                  </a:cubicBezTo>
                  <a:cubicBezTo>
                    <a:pt x="69" y="36"/>
                    <a:pt x="68" y="36"/>
                    <a:pt x="68" y="36"/>
                  </a:cubicBezTo>
                  <a:cubicBezTo>
                    <a:pt x="72" y="34"/>
                    <a:pt x="76" y="32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lose/>
                  <a:moveTo>
                    <a:pt x="73" y="32"/>
                  </a:moveTo>
                  <a:cubicBezTo>
                    <a:pt x="71" y="33"/>
                    <a:pt x="69" y="34"/>
                    <a:pt x="67" y="35"/>
                  </a:cubicBezTo>
                  <a:cubicBezTo>
                    <a:pt x="66" y="35"/>
                    <a:pt x="65" y="34"/>
                    <a:pt x="64" y="34"/>
                  </a:cubicBezTo>
                  <a:cubicBezTo>
                    <a:pt x="62" y="33"/>
                    <a:pt x="61" y="36"/>
                    <a:pt x="63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59" y="39"/>
                    <a:pt x="56" y="40"/>
                    <a:pt x="52" y="42"/>
                  </a:cubicBezTo>
                  <a:cubicBezTo>
                    <a:pt x="46" y="45"/>
                    <a:pt x="39" y="48"/>
                    <a:pt x="32" y="51"/>
                  </a:cubicBezTo>
                  <a:cubicBezTo>
                    <a:pt x="26" y="54"/>
                    <a:pt x="19" y="59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3" y="60"/>
                    <a:pt x="14" y="60"/>
                    <a:pt x="15" y="60"/>
                  </a:cubicBezTo>
                  <a:cubicBezTo>
                    <a:pt x="17" y="59"/>
                    <a:pt x="20" y="57"/>
                    <a:pt x="22" y="56"/>
                  </a:cubicBezTo>
                  <a:cubicBezTo>
                    <a:pt x="29" y="52"/>
                    <a:pt x="36" y="48"/>
                    <a:pt x="43" y="44"/>
                  </a:cubicBezTo>
                  <a:cubicBezTo>
                    <a:pt x="56" y="38"/>
                    <a:pt x="68" y="30"/>
                    <a:pt x="81" y="24"/>
                  </a:cubicBezTo>
                  <a:cubicBezTo>
                    <a:pt x="81" y="25"/>
                    <a:pt x="80" y="27"/>
                    <a:pt x="80" y="28"/>
                  </a:cubicBezTo>
                  <a:cubicBezTo>
                    <a:pt x="78" y="29"/>
                    <a:pt x="75" y="31"/>
                    <a:pt x="73" y="32"/>
                  </a:cubicBezTo>
                  <a:close/>
                  <a:moveTo>
                    <a:pt x="11" y="62"/>
                  </a:moveTo>
                  <a:cubicBezTo>
                    <a:pt x="15" y="61"/>
                    <a:pt x="19" y="59"/>
                    <a:pt x="23" y="57"/>
                  </a:cubicBezTo>
                  <a:cubicBezTo>
                    <a:pt x="30" y="53"/>
                    <a:pt x="37" y="50"/>
                    <a:pt x="45" y="47"/>
                  </a:cubicBezTo>
                  <a:cubicBezTo>
                    <a:pt x="51" y="44"/>
                    <a:pt x="57" y="41"/>
                    <a:pt x="64" y="38"/>
                  </a:cubicBezTo>
                  <a:cubicBezTo>
                    <a:pt x="64" y="38"/>
                    <a:pt x="65" y="38"/>
                    <a:pt x="65" y="38"/>
                  </a:cubicBezTo>
                  <a:cubicBezTo>
                    <a:pt x="46" y="49"/>
                    <a:pt x="27" y="59"/>
                    <a:pt x="9" y="70"/>
                  </a:cubicBezTo>
                  <a:cubicBezTo>
                    <a:pt x="9" y="67"/>
                    <a:pt x="10" y="64"/>
                    <a:pt x="11" y="62"/>
                  </a:cubicBezTo>
                  <a:close/>
                  <a:moveTo>
                    <a:pt x="8" y="72"/>
                  </a:moveTo>
                  <a:cubicBezTo>
                    <a:pt x="14" y="70"/>
                    <a:pt x="19" y="66"/>
                    <a:pt x="24" y="63"/>
                  </a:cubicBezTo>
                  <a:cubicBezTo>
                    <a:pt x="32" y="59"/>
                    <a:pt x="40" y="55"/>
                    <a:pt x="47" y="51"/>
                  </a:cubicBezTo>
                  <a:cubicBezTo>
                    <a:pt x="55" y="48"/>
                    <a:pt x="63" y="44"/>
                    <a:pt x="70" y="40"/>
                  </a:cubicBezTo>
                  <a:cubicBezTo>
                    <a:pt x="72" y="40"/>
                    <a:pt x="73" y="41"/>
                    <a:pt x="74" y="41"/>
                  </a:cubicBezTo>
                  <a:cubicBezTo>
                    <a:pt x="67" y="45"/>
                    <a:pt x="59" y="48"/>
                    <a:pt x="52" y="52"/>
                  </a:cubicBezTo>
                  <a:cubicBezTo>
                    <a:pt x="41" y="58"/>
                    <a:pt x="31" y="64"/>
                    <a:pt x="20" y="70"/>
                  </a:cubicBezTo>
                  <a:cubicBezTo>
                    <a:pt x="18" y="71"/>
                    <a:pt x="15" y="72"/>
                    <a:pt x="13" y="74"/>
                  </a:cubicBezTo>
                  <a:cubicBezTo>
                    <a:pt x="11" y="75"/>
                    <a:pt x="9" y="76"/>
                    <a:pt x="7" y="77"/>
                  </a:cubicBezTo>
                  <a:cubicBezTo>
                    <a:pt x="7" y="75"/>
                    <a:pt x="8" y="73"/>
                    <a:pt x="8" y="72"/>
                  </a:cubicBezTo>
                  <a:close/>
                  <a:moveTo>
                    <a:pt x="14" y="74"/>
                  </a:moveTo>
                  <a:cubicBezTo>
                    <a:pt x="19" y="72"/>
                    <a:pt x="23" y="69"/>
                    <a:pt x="27" y="67"/>
                  </a:cubicBezTo>
                  <a:cubicBezTo>
                    <a:pt x="37" y="63"/>
                    <a:pt x="46" y="58"/>
                    <a:pt x="56" y="54"/>
                  </a:cubicBezTo>
                  <a:cubicBezTo>
                    <a:pt x="62" y="51"/>
                    <a:pt x="69" y="48"/>
                    <a:pt x="76" y="45"/>
                  </a:cubicBezTo>
                  <a:cubicBezTo>
                    <a:pt x="52" y="56"/>
                    <a:pt x="28" y="67"/>
                    <a:pt x="7" y="82"/>
                  </a:cubicBezTo>
                  <a:cubicBezTo>
                    <a:pt x="7" y="80"/>
                    <a:pt x="7" y="79"/>
                    <a:pt x="7" y="78"/>
                  </a:cubicBezTo>
                  <a:cubicBezTo>
                    <a:pt x="10" y="77"/>
                    <a:pt x="12" y="75"/>
                    <a:pt x="14" y="74"/>
                  </a:cubicBezTo>
                  <a:close/>
                  <a:moveTo>
                    <a:pt x="7" y="83"/>
                  </a:moveTo>
                  <a:cubicBezTo>
                    <a:pt x="15" y="80"/>
                    <a:pt x="22" y="76"/>
                    <a:pt x="30" y="72"/>
                  </a:cubicBezTo>
                  <a:cubicBezTo>
                    <a:pt x="39" y="66"/>
                    <a:pt x="49" y="62"/>
                    <a:pt x="59" y="58"/>
                  </a:cubicBezTo>
                  <a:cubicBezTo>
                    <a:pt x="64" y="56"/>
                    <a:pt x="68" y="54"/>
                    <a:pt x="72" y="53"/>
                  </a:cubicBezTo>
                  <a:cubicBezTo>
                    <a:pt x="68" y="54"/>
                    <a:pt x="64" y="56"/>
                    <a:pt x="60" y="58"/>
                  </a:cubicBezTo>
                  <a:cubicBezTo>
                    <a:pt x="51" y="63"/>
                    <a:pt x="41" y="67"/>
                    <a:pt x="32" y="72"/>
                  </a:cubicBezTo>
                  <a:cubicBezTo>
                    <a:pt x="23" y="77"/>
                    <a:pt x="15" y="83"/>
                    <a:pt x="7" y="87"/>
                  </a:cubicBezTo>
                  <a:cubicBezTo>
                    <a:pt x="7" y="86"/>
                    <a:pt x="7" y="84"/>
                    <a:pt x="7" y="83"/>
                  </a:cubicBezTo>
                  <a:close/>
                  <a:moveTo>
                    <a:pt x="125" y="38"/>
                  </a:moveTo>
                  <a:cubicBezTo>
                    <a:pt x="126" y="39"/>
                    <a:pt x="127" y="40"/>
                    <a:pt x="128" y="41"/>
                  </a:cubicBezTo>
                  <a:cubicBezTo>
                    <a:pt x="126" y="41"/>
                    <a:pt x="124" y="42"/>
                    <a:pt x="122" y="43"/>
                  </a:cubicBezTo>
                  <a:cubicBezTo>
                    <a:pt x="118" y="45"/>
                    <a:pt x="114" y="47"/>
                    <a:pt x="111" y="48"/>
                  </a:cubicBezTo>
                  <a:cubicBezTo>
                    <a:pt x="107" y="50"/>
                    <a:pt x="102" y="51"/>
                    <a:pt x="98" y="53"/>
                  </a:cubicBezTo>
                  <a:cubicBezTo>
                    <a:pt x="94" y="54"/>
                    <a:pt x="89" y="57"/>
                    <a:pt x="85" y="59"/>
                  </a:cubicBezTo>
                  <a:cubicBezTo>
                    <a:pt x="80" y="60"/>
                    <a:pt x="76" y="62"/>
                    <a:pt x="72" y="64"/>
                  </a:cubicBezTo>
                  <a:cubicBezTo>
                    <a:pt x="55" y="71"/>
                    <a:pt x="39" y="77"/>
                    <a:pt x="23" y="84"/>
                  </a:cubicBezTo>
                  <a:cubicBezTo>
                    <a:pt x="22" y="85"/>
                    <a:pt x="21" y="85"/>
                    <a:pt x="21" y="85"/>
                  </a:cubicBezTo>
                  <a:cubicBezTo>
                    <a:pt x="26" y="82"/>
                    <a:pt x="32" y="80"/>
                    <a:pt x="37" y="77"/>
                  </a:cubicBezTo>
                  <a:cubicBezTo>
                    <a:pt x="50" y="71"/>
                    <a:pt x="63" y="64"/>
                    <a:pt x="76" y="58"/>
                  </a:cubicBezTo>
                  <a:cubicBezTo>
                    <a:pt x="89" y="53"/>
                    <a:pt x="101" y="48"/>
                    <a:pt x="113" y="43"/>
                  </a:cubicBezTo>
                  <a:cubicBezTo>
                    <a:pt x="117" y="42"/>
                    <a:pt x="121" y="40"/>
                    <a:pt x="125" y="38"/>
                  </a:cubicBezTo>
                  <a:close/>
                  <a:moveTo>
                    <a:pt x="35" y="77"/>
                  </a:moveTo>
                  <a:cubicBezTo>
                    <a:pt x="26" y="82"/>
                    <a:pt x="16" y="87"/>
                    <a:pt x="7" y="92"/>
                  </a:cubicBezTo>
                  <a:cubicBezTo>
                    <a:pt x="7" y="91"/>
                    <a:pt x="7" y="90"/>
                    <a:pt x="7" y="89"/>
                  </a:cubicBezTo>
                  <a:cubicBezTo>
                    <a:pt x="15" y="87"/>
                    <a:pt x="22" y="81"/>
                    <a:pt x="29" y="77"/>
                  </a:cubicBezTo>
                  <a:cubicBezTo>
                    <a:pt x="40" y="71"/>
                    <a:pt x="52" y="68"/>
                    <a:pt x="64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54" y="67"/>
                    <a:pt x="45" y="72"/>
                    <a:pt x="35" y="77"/>
                  </a:cubicBezTo>
                  <a:close/>
                  <a:moveTo>
                    <a:pt x="7" y="94"/>
                  </a:moveTo>
                  <a:cubicBezTo>
                    <a:pt x="10" y="92"/>
                    <a:pt x="13" y="90"/>
                    <a:pt x="16" y="89"/>
                  </a:cubicBezTo>
                  <a:cubicBezTo>
                    <a:pt x="21" y="86"/>
                    <a:pt x="26" y="84"/>
                    <a:pt x="31" y="81"/>
                  </a:cubicBezTo>
                  <a:cubicBezTo>
                    <a:pt x="42" y="76"/>
                    <a:pt x="54" y="72"/>
                    <a:pt x="66" y="67"/>
                  </a:cubicBezTo>
                  <a:cubicBezTo>
                    <a:pt x="67" y="67"/>
                    <a:pt x="69" y="66"/>
                    <a:pt x="70" y="66"/>
                  </a:cubicBezTo>
                  <a:cubicBezTo>
                    <a:pt x="68" y="66"/>
                    <a:pt x="67" y="67"/>
                    <a:pt x="65" y="68"/>
                  </a:cubicBezTo>
                  <a:cubicBezTo>
                    <a:pt x="55" y="73"/>
                    <a:pt x="44" y="78"/>
                    <a:pt x="33" y="83"/>
                  </a:cubicBezTo>
                  <a:cubicBezTo>
                    <a:pt x="25" y="88"/>
                    <a:pt x="16" y="92"/>
                    <a:pt x="8" y="97"/>
                  </a:cubicBezTo>
                  <a:cubicBezTo>
                    <a:pt x="8" y="96"/>
                    <a:pt x="7" y="95"/>
                    <a:pt x="7" y="94"/>
                  </a:cubicBezTo>
                  <a:close/>
                  <a:moveTo>
                    <a:pt x="8" y="99"/>
                  </a:moveTo>
                  <a:cubicBezTo>
                    <a:pt x="16" y="97"/>
                    <a:pt x="24" y="93"/>
                    <a:pt x="31" y="89"/>
                  </a:cubicBezTo>
                  <a:cubicBezTo>
                    <a:pt x="42" y="84"/>
                    <a:pt x="53" y="79"/>
                    <a:pt x="64" y="74"/>
                  </a:cubicBezTo>
                  <a:cubicBezTo>
                    <a:pt x="86" y="64"/>
                    <a:pt x="109" y="54"/>
                    <a:pt x="132" y="45"/>
                  </a:cubicBezTo>
                  <a:cubicBezTo>
                    <a:pt x="132" y="46"/>
                    <a:pt x="133" y="46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11" y="58"/>
                    <a:pt x="89" y="67"/>
                    <a:pt x="67" y="76"/>
                  </a:cubicBezTo>
                  <a:cubicBezTo>
                    <a:pt x="62" y="78"/>
                    <a:pt x="58" y="80"/>
                    <a:pt x="53" y="83"/>
                  </a:cubicBezTo>
                  <a:cubicBezTo>
                    <a:pt x="48" y="85"/>
                    <a:pt x="42" y="87"/>
                    <a:pt x="37" y="89"/>
                  </a:cubicBezTo>
                  <a:cubicBezTo>
                    <a:pt x="27" y="92"/>
                    <a:pt x="18" y="96"/>
                    <a:pt x="9" y="101"/>
                  </a:cubicBezTo>
                  <a:cubicBezTo>
                    <a:pt x="9" y="100"/>
                    <a:pt x="9" y="100"/>
                    <a:pt x="8" y="99"/>
                  </a:cubicBezTo>
                  <a:close/>
                  <a:moveTo>
                    <a:pt x="125" y="52"/>
                  </a:moveTo>
                  <a:cubicBezTo>
                    <a:pt x="123" y="53"/>
                    <a:pt x="122" y="54"/>
                    <a:pt x="120" y="54"/>
                  </a:cubicBezTo>
                  <a:cubicBezTo>
                    <a:pt x="115" y="57"/>
                    <a:pt x="110" y="59"/>
                    <a:pt x="105" y="61"/>
                  </a:cubicBezTo>
                  <a:cubicBezTo>
                    <a:pt x="111" y="58"/>
                    <a:pt x="116" y="56"/>
                    <a:pt x="122" y="53"/>
                  </a:cubicBezTo>
                  <a:cubicBezTo>
                    <a:pt x="123" y="53"/>
                    <a:pt x="124" y="53"/>
                    <a:pt x="125" y="52"/>
                  </a:cubicBezTo>
                  <a:close/>
                  <a:moveTo>
                    <a:pt x="131" y="50"/>
                  </a:moveTo>
                  <a:cubicBezTo>
                    <a:pt x="131" y="50"/>
                    <a:pt x="132" y="50"/>
                    <a:pt x="132" y="49"/>
                  </a:cubicBezTo>
                  <a:cubicBezTo>
                    <a:pt x="132" y="49"/>
                    <a:pt x="133" y="49"/>
                    <a:pt x="134" y="4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5" y="49"/>
                    <a:pt x="136" y="51"/>
                    <a:pt x="136" y="52"/>
                  </a:cubicBezTo>
                  <a:cubicBezTo>
                    <a:pt x="133" y="53"/>
                    <a:pt x="130" y="56"/>
                    <a:pt x="126" y="58"/>
                  </a:cubicBezTo>
                  <a:cubicBezTo>
                    <a:pt x="126" y="58"/>
                    <a:pt x="125" y="58"/>
                    <a:pt x="125" y="59"/>
                  </a:cubicBezTo>
                  <a:cubicBezTo>
                    <a:pt x="124" y="59"/>
                    <a:pt x="124" y="59"/>
                    <a:pt x="123" y="59"/>
                  </a:cubicBezTo>
                  <a:cubicBezTo>
                    <a:pt x="104" y="67"/>
                    <a:pt x="84" y="74"/>
                    <a:pt x="65" y="83"/>
                  </a:cubicBezTo>
                  <a:cubicBezTo>
                    <a:pt x="55" y="87"/>
                    <a:pt x="45" y="92"/>
                    <a:pt x="35" y="96"/>
                  </a:cubicBezTo>
                  <a:cubicBezTo>
                    <a:pt x="33" y="96"/>
                    <a:pt x="31" y="97"/>
                    <a:pt x="29" y="98"/>
                  </a:cubicBezTo>
                  <a:cubicBezTo>
                    <a:pt x="44" y="90"/>
                    <a:pt x="58" y="83"/>
                    <a:pt x="73" y="76"/>
                  </a:cubicBezTo>
                  <a:cubicBezTo>
                    <a:pt x="92" y="66"/>
                    <a:pt x="112" y="60"/>
                    <a:pt x="131" y="50"/>
                  </a:cubicBezTo>
                  <a:close/>
                  <a:moveTo>
                    <a:pt x="131" y="56"/>
                  </a:moveTo>
                  <a:cubicBezTo>
                    <a:pt x="131" y="56"/>
                    <a:pt x="131" y="56"/>
                    <a:pt x="131" y="56"/>
                  </a:cubicBezTo>
                  <a:cubicBezTo>
                    <a:pt x="131" y="56"/>
                    <a:pt x="132" y="55"/>
                    <a:pt x="132" y="55"/>
                  </a:cubicBezTo>
                  <a:cubicBezTo>
                    <a:pt x="136" y="53"/>
                    <a:pt x="132" y="56"/>
                    <a:pt x="131" y="56"/>
                  </a:cubicBezTo>
                  <a:close/>
                  <a:moveTo>
                    <a:pt x="137" y="61"/>
                  </a:moveTo>
                  <a:cubicBezTo>
                    <a:pt x="138" y="61"/>
                    <a:pt x="138" y="60"/>
                    <a:pt x="138" y="60"/>
                  </a:cubicBezTo>
                  <a:cubicBezTo>
                    <a:pt x="139" y="60"/>
                    <a:pt x="139" y="60"/>
                    <a:pt x="139" y="59"/>
                  </a:cubicBezTo>
                  <a:cubicBezTo>
                    <a:pt x="140" y="61"/>
                    <a:pt x="141" y="63"/>
                    <a:pt x="141" y="66"/>
                  </a:cubicBezTo>
                  <a:cubicBezTo>
                    <a:pt x="141" y="66"/>
                    <a:pt x="141" y="66"/>
                    <a:pt x="140" y="66"/>
                  </a:cubicBezTo>
                  <a:cubicBezTo>
                    <a:pt x="140" y="66"/>
                    <a:pt x="140" y="66"/>
                    <a:pt x="139" y="67"/>
                  </a:cubicBezTo>
                  <a:cubicBezTo>
                    <a:pt x="139" y="67"/>
                    <a:pt x="138" y="67"/>
                    <a:pt x="138" y="67"/>
                  </a:cubicBezTo>
                  <a:cubicBezTo>
                    <a:pt x="136" y="68"/>
                    <a:pt x="134" y="69"/>
                    <a:pt x="132" y="70"/>
                  </a:cubicBezTo>
                  <a:cubicBezTo>
                    <a:pt x="128" y="72"/>
                    <a:pt x="123" y="73"/>
                    <a:pt x="119" y="75"/>
                  </a:cubicBezTo>
                  <a:cubicBezTo>
                    <a:pt x="117" y="76"/>
                    <a:pt x="116" y="76"/>
                    <a:pt x="114" y="77"/>
                  </a:cubicBezTo>
                  <a:cubicBezTo>
                    <a:pt x="114" y="77"/>
                    <a:pt x="113" y="77"/>
                    <a:pt x="112" y="78"/>
                  </a:cubicBezTo>
                  <a:cubicBezTo>
                    <a:pt x="102" y="82"/>
                    <a:pt x="91" y="85"/>
                    <a:pt x="80" y="89"/>
                  </a:cubicBezTo>
                  <a:cubicBezTo>
                    <a:pt x="63" y="96"/>
                    <a:pt x="46" y="103"/>
                    <a:pt x="29" y="110"/>
                  </a:cubicBezTo>
                  <a:cubicBezTo>
                    <a:pt x="26" y="111"/>
                    <a:pt x="23" y="112"/>
                    <a:pt x="20" y="113"/>
                  </a:cubicBezTo>
                  <a:cubicBezTo>
                    <a:pt x="17" y="115"/>
                    <a:pt x="16" y="115"/>
                    <a:pt x="19" y="113"/>
                  </a:cubicBezTo>
                  <a:cubicBezTo>
                    <a:pt x="20" y="112"/>
                    <a:pt x="22" y="111"/>
                    <a:pt x="24" y="110"/>
                  </a:cubicBezTo>
                  <a:cubicBezTo>
                    <a:pt x="32" y="106"/>
                    <a:pt x="39" y="101"/>
                    <a:pt x="48" y="98"/>
                  </a:cubicBezTo>
                  <a:cubicBezTo>
                    <a:pt x="64" y="92"/>
                    <a:pt x="79" y="84"/>
                    <a:pt x="95" y="77"/>
                  </a:cubicBezTo>
                  <a:cubicBezTo>
                    <a:pt x="109" y="72"/>
                    <a:pt x="124" y="68"/>
                    <a:pt x="137" y="61"/>
                  </a:cubicBezTo>
                  <a:close/>
                  <a:moveTo>
                    <a:pt x="141" y="109"/>
                  </a:moveTo>
                  <a:cubicBezTo>
                    <a:pt x="129" y="114"/>
                    <a:pt x="117" y="121"/>
                    <a:pt x="105" y="127"/>
                  </a:cubicBezTo>
                  <a:cubicBezTo>
                    <a:pt x="97" y="132"/>
                    <a:pt x="88" y="136"/>
                    <a:pt x="80" y="140"/>
                  </a:cubicBezTo>
                  <a:cubicBezTo>
                    <a:pt x="81" y="139"/>
                    <a:pt x="82" y="138"/>
                    <a:pt x="83" y="137"/>
                  </a:cubicBezTo>
                  <a:cubicBezTo>
                    <a:pt x="89" y="133"/>
                    <a:pt x="97" y="129"/>
                    <a:pt x="103" y="126"/>
                  </a:cubicBezTo>
                  <a:cubicBezTo>
                    <a:pt x="105" y="125"/>
                    <a:pt x="107" y="124"/>
                    <a:pt x="109" y="123"/>
                  </a:cubicBezTo>
                  <a:cubicBezTo>
                    <a:pt x="110" y="122"/>
                    <a:pt x="111" y="122"/>
                    <a:pt x="112" y="121"/>
                  </a:cubicBezTo>
                  <a:cubicBezTo>
                    <a:pt x="121" y="117"/>
                    <a:pt x="130" y="114"/>
                    <a:pt x="139" y="109"/>
                  </a:cubicBezTo>
                  <a:cubicBezTo>
                    <a:pt x="140" y="109"/>
                    <a:pt x="141" y="108"/>
                    <a:pt x="142" y="108"/>
                  </a:cubicBezTo>
                  <a:cubicBezTo>
                    <a:pt x="141" y="108"/>
                    <a:pt x="141" y="108"/>
                    <a:pt x="141" y="109"/>
                  </a:cubicBezTo>
                  <a:close/>
                  <a:moveTo>
                    <a:pt x="115" y="119"/>
                  </a:moveTo>
                  <a:cubicBezTo>
                    <a:pt x="118" y="118"/>
                    <a:pt x="121" y="117"/>
                    <a:pt x="123" y="115"/>
                  </a:cubicBezTo>
                  <a:cubicBezTo>
                    <a:pt x="126" y="114"/>
                    <a:pt x="128" y="114"/>
                    <a:pt x="130" y="113"/>
                  </a:cubicBezTo>
                  <a:cubicBezTo>
                    <a:pt x="125" y="115"/>
                    <a:pt x="120" y="117"/>
                    <a:pt x="115" y="119"/>
                  </a:cubicBezTo>
                  <a:close/>
                  <a:moveTo>
                    <a:pt x="142" y="106"/>
                  </a:moveTo>
                  <a:cubicBezTo>
                    <a:pt x="141" y="107"/>
                    <a:pt x="141" y="107"/>
                    <a:pt x="141" y="107"/>
                  </a:cubicBezTo>
                  <a:cubicBezTo>
                    <a:pt x="140" y="107"/>
                    <a:pt x="140" y="107"/>
                    <a:pt x="139" y="108"/>
                  </a:cubicBezTo>
                  <a:cubicBezTo>
                    <a:pt x="139" y="108"/>
                    <a:pt x="138" y="108"/>
                    <a:pt x="138" y="109"/>
                  </a:cubicBezTo>
                  <a:cubicBezTo>
                    <a:pt x="137" y="109"/>
                    <a:pt x="135" y="110"/>
                    <a:pt x="134" y="110"/>
                  </a:cubicBezTo>
                  <a:cubicBezTo>
                    <a:pt x="131" y="111"/>
                    <a:pt x="129" y="112"/>
                    <a:pt x="127" y="113"/>
                  </a:cubicBezTo>
                  <a:cubicBezTo>
                    <a:pt x="122" y="115"/>
                    <a:pt x="117" y="117"/>
                    <a:pt x="112" y="120"/>
                  </a:cubicBezTo>
                  <a:cubicBezTo>
                    <a:pt x="110" y="121"/>
                    <a:pt x="108" y="122"/>
                    <a:pt x="107" y="123"/>
                  </a:cubicBezTo>
                  <a:cubicBezTo>
                    <a:pt x="103" y="124"/>
                    <a:pt x="99" y="126"/>
                    <a:pt x="96" y="128"/>
                  </a:cubicBezTo>
                  <a:cubicBezTo>
                    <a:pt x="88" y="131"/>
                    <a:pt x="80" y="134"/>
                    <a:pt x="72" y="138"/>
                  </a:cubicBezTo>
                  <a:cubicBezTo>
                    <a:pt x="69" y="140"/>
                    <a:pt x="65" y="142"/>
                    <a:pt x="61" y="143"/>
                  </a:cubicBezTo>
                  <a:cubicBezTo>
                    <a:pt x="59" y="145"/>
                    <a:pt x="56" y="146"/>
                    <a:pt x="54" y="146"/>
                  </a:cubicBezTo>
                  <a:cubicBezTo>
                    <a:pt x="49" y="148"/>
                    <a:pt x="54" y="146"/>
                    <a:pt x="55" y="146"/>
                  </a:cubicBezTo>
                  <a:cubicBezTo>
                    <a:pt x="59" y="144"/>
                    <a:pt x="62" y="141"/>
                    <a:pt x="65" y="139"/>
                  </a:cubicBezTo>
                  <a:cubicBezTo>
                    <a:pt x="68" y="137"/>
                    <a:pt x="72" y="135"/>
                    <a:pt x="76" y="133"/>
                  </a:cubicBezTo>
                  <a:cubicBezTo>
                    <a:pt x="84" y="128"/>
                    <a:pt x="92" y="124"/>
                    <a:pt x="100" y="120"/>
                  </a:cubicBezTo>
                  <a:cubicBezTo>
                    <a:pt x="101" y="120"/>
                    <a:pt x="102" y="120"/>
                    <a:pt x="102" y="119"/>
                  </a:cubicBezTo>
                  <a:cubicBezTo>
                    <a:pt x="116" y="114"/>
                    <a:pt x="129" y="108"/>
                    <a:pt x="143" y="102"/>
                  </a:cubicBezTo>
                  <a:cubicBezTo>
                    <a:pt x="142" y="104"/>
                    <a:pt x="142" y="105"/>
                    <a:pt x="142" y="106"/>
                  </a:cubicBezTo>
                  <a:close/>
                  <a:moveTo>
                    <a:pt x="143" y="101"/>
                  </a:moveTo>
                  <a:cubicBezTo>
                    <a:pt x="131" y="106"/>
                    <a:pt x="118" y="111"/>
                    <a:pt x="106" y="116"/>
                  </a:cubicBezTo>
                  <a:cubicBezTo>
                    <a:pt x="98" y="120"/>
                    <a:pt x="90" y="123"/>
                    <a:pt x="82" y="126"/>
                  </a:cubicBezTo>
                  <a:cubicBezTo>
                    <a:pt x="74" y="129"/>
                    <a:pt x="67" y="133"/>
                    <a:pt x="60" y="136"/>
                  </a:cubicBezTo>
                  <a:cubicBezTo>
                    <a:pt x="56" y="138"/>
                    <a:pt x="52" y="140"/>
                    <a:pt x="49" y="141"/>
                  </a:cubicBezTo>
                  <a:cubicBezTo>
                    <a:pt x="46" y="143"/>
                    <a:pt x="44" y="144"/>
                    <a:pt x="42" y="145"/>
                  </a:cubicBezTo>
                  <a:cubicBezTo>
                    <a:pt x="42" y="145"/>
                    <a:pt x="45" y="142"/>
                    <a:pt x="46" y="141"/>
                  </a:cubicBezTo>
                  <a:cubicBezTo>
                    <a:pt x="52" y="135"/>
                    <a:pt x="61" y="133"/>
                    <a:pt x="68" y="129"/>
                  </a:cubicBezTo>
                  <a:cubicBezTo>
                    <a:pt x="71" y="127"/>
                    <a:pt x="73" y="126"/>
                    <a:pt x="76" y="124"/>
                  </a:cubicBezTo>
                  <a:cubicBezTo>
                    <a:pt x="82" y="122"/>
                    <a:pt x="88" y="119"/>
                    <a:pt x="95" y="117"/>
                  </a:cubicBezTo>
                  <a:cubicBezTo>
                    <a:pt x="95" y="116"/>
                    <a:pt x="95" y="116"/>
                    <a:pt x="96" y="116"/>
                  </a:cubicBezTo>
                  <a:cubicBezTo>
                    <a:pt x="107" y="112"/>
                    <a:pt x="117" y="108"/>
                    <a:pt x="128" y="103"/>
                  </a:cubicBezTo>
                  <a:cubicBezTo>
                    <a:pt x="131" y="101"/>
                    <a:pt x="134" y="100"/>
                    <a:pt x="137" y="99"/>
                  </a:cubicBezTo>
                  <a:cubicBezTo>
                    <a:pt x="139" y="98"/>
                    <a:pt x="141" y="97"/>
                    <a:pt x="144" y="95"/>
                  </a:cubicBezTo>
                  <a:cubicBezTo>
                    <a:pt x="143" y="97"/>
                    <a:pt x="143" y="99"/>
                    <a:pt x="143" y="101"/>
                  </a:cubicBezTo>
                  <a:close/>
                  <a:moveTo>
                    <a:pt x="37" y="142"/>
                  </a:moveTo>
                  <a:cubicBezTo>
                    <a:pt x="47" y="137"/>
                    <a:pt x="58" y="132"/>
                    <a:pt x="68" y="128"/>
                  </a:cubicBezTo>
                  <a:cubicBezTo>
                    <a:pt x="66" y="129"/>
                    <a:pt x="65" y="130"/>
                    <a:pt x="63" y="131"/>
                  </a:cubicBezTo>
                  <a:cubicBezTo>
                    <a:pt x="58" y="133"/>
                    <a:pt x="54" y="135"/>
                    <a:pt x="50" y="137"/>
                  </a:cubicBezTo>
                  <a:cubicBezTo>
                    <a:pt x="46" y="139"/>
                    <a:pt x="43" y="142"/>
                    <a:pt x="41" y="144"/>
                  </a:cubicBezTo>
                  <a:cubicBezTo>
                    <a:pt x="39" y="144"/>
                    <a:pt x="38" y="143"/>
                    <a:pt x="37" y="142"/>
                  </a:cubicBezTo>
                  <a:close/>
                  <a:moveTo>
                    <a:pt x="31" y="137"/>
                  </a:moveTo>
                  <a:cubicBezTo>
                    <a:pt x="39" y="135"/>
                    <a:pt x="47" y="129"/>
                    <a:pt x="55" y="126"/>
                  </a:cubicBezTo>
                  <a:cubicBezTo>
                    <a:pt x="65" y="121"/>
                    <a:pt x="76" y="117"/>
                    <a:pt x="87" y="112"/>
                  </a:cubicBezTo>
                  <a:cubicBezTo>
                    <a:pt x="97" y="108"/>
                    <a:pt x="107" y="104"/>
                    <a:pt x="117" y="101"/>
                  </a:cubicBezTo>
                  <a:cubicBezTo>
                    <a:pt x="112" y="102"/>
                    <a:pt x="109" y="104"/>
                    <a:pt x="105" y="106"/>
                  </a:cubicBezTo>
                  <a:cubicBezTo>
                    <a:pt x="98" y="109"/>
                    <a:pt x="91" y="112"/>
                    <a:pt x="85" y="114"/>
                  </a:cubicBezTo>
                  <a:cubicBezTo>
                    <a:pt x="75" y="118"/>
                    <a:pt x="65" y="122"/>
                    <a:pt x="56" y="128"/>
                  </a:cubicBezTo>
                  <a:cubicBezTo>
                    <a:pt x="49" y="132"/>
                    <a:pt x="40" y="135"/>
                    <a:pt x="36" y="141"/>
                  </a:cubicBezTo>
                  <a:cubicBezTo>
                    <a:pt x="34" y="140"/>
                    <a:pt x="33" y="139"/>
                    <a:pt x="31" y="137"/>
                  </a:cubicBezTo>
                  <a:close/>
                  <a:moveTo>
                    <a:pt x="110" y="110"/>
                  </a:moveTo>
                  <a:cubicBezTo>
                    <a:pt x="112" y="109"/>
                    <a:pt x="114" y="109"/>
                    <a:pt x="115" y="108"/>
                  </a:cubicBezTo>
                  <a:cubicBezTo>
                    <a:pt x="114" y="109"/>
                    <a:pt x="112" y="109"/>
                    <a:pt x="110" y="110"/>
                  </a:cubicBezTo>
                  <a:close/>
                  <a:moveTo>
                    <a:pt x="137" y="98"/>
                  </a:moveTo>
                  <a:cubicBezTo>
                    <a:pt x="138" y="97"/>
                    <a:pt x="139" y="97"/>
                    <a:pt x="140" y="96"/>
                  </a:cubicBezTo>
                  <a:cubicBezTo>
                    <a:pt x="147" y="92"/>
                    <a:pt x="139" y="97"/>
                    <a:pt x="138" y="97"/>
                  </a:cubicBezTo>
                  <a:cubicBezTo>
                    <a:pt x="138" y="97"/>
                    <a:pt x="138" y="98"/>
                    <a:pt x="137" y="98"/>
                  </a:cubicBezTo>
                  <a:close/>
                  <a:moveTo>
                    <a:pt x="134" y="98"/>
                  </a:moveTo>
                  <a:cubicBezTo>
                    <a:pt x="132" y="99"/>
                    <a:pt x="130" y="100"/>
                    <a:pt x="128" y="101"/>
                  </a:cubicBezTo>
                  <a:cubicBezTo>
                    <a:pt x="126" y="102"/>
                    <a:pt x="125" y="103"/>
                    <a:pt x="123" y="104"/>
                  </a:cubicBezTo>
                  <a:cubicBezTo>
                    <a:pt x="114" y="108"/>
                    <a:pt x="104" y="111"/>
                    <a:pt x="95" y="115"/>
                  </a:cubicBezTo>
                  <a:cubicBezTo>
                    <a:pt x="94" y="116"/>
                    <a:pt x="92" y="117"/>
                    <a:pt x="90" y="117"/>
                  </a:cubicBezTo>
                  <a:cubicBezTo>
                    <a:pt x="86" y="119"/>
                    <a:pt x="81" y="121"/>
                    <a:pt x="77" y="123"/>
                  </a:cubicBezTo>
                  <a:cubicBezTo>
                    <a:pt x="76" y="123"/>
                    <a:pt x="75" y="124"/>
                    <a:pt x="75" y="124"/>
                  </a:cubicBezTo>
                  <a:cubicBezTo>
                    <a:pt x="65" y="128"/>
                    <a:pt x="55" y="132"/>
                    <a:pt x="45" y="137"/>
                  </a:cubicBezTo>
                  <a:cubicBezTo>
                    <a:pt x="43" y="138"/>
                    <a:pt x="41" y="139"/>
                    <a:pt x="39" y="140"/>
                  </a:cubicBezTo>
                  <a:cubicBezTo>
                    <a:pt x="35" y="142"/>
                    <a:pt x="39" y="139"/>
                    <a:pt x="40" y="138"/>
                  </a:cubicBezTo>
                  <a:cubicBezTo>
                    <a:pt x="42" y="136"/>
                    <a:pt x="45" y="135"/>
                    <a:pt x="48" y="134"/>
                  </a:cubicBezTo>
                  <a:cubicBezTo>
                    <a:pt x="56" y="129"/>
                    <a:pt x="63" y="125"/>
                    <a:pt x="71" y="121"/>
                  </a:cubicBezTo>
                  <a:cubicBezTo>
                    <a:pt x="80" y="117"/>
                    <a:pt x="88" y="114"/>
                    <a:pt x="97" y="110"/>
                  </a:cubicBezTo>
                  <a:cubicBezTo>
                    <a:pt x="105" y="107"/>
                    <a:pt x="112" y="103"/>
                    <a:pt x="119" y="100"/>
                  </a:cubicBezTo>
                  <a:cubicBezTo>
                    <a:pt x="122" y="99"/>
                    <a:pt x="125" y="98"/>
                    <a:pt x="128" y="96"/>
                  </a:cubicBezTo>
                  <a:cubicBezTo>
                    <a:pt x="133" y="94"/>
                    <a:pt x="139" y="91"/>
                    <a:pt x="144" y="88"/>
                  </a:cubicBezTo>
                  <a:cubicBezTo>
                    <a:pt x="144" y="88"/>
                    <a:pt x="144" y="88"/>
                    <a:pt x="144" y="88"/>
                  </a:cubicBezTo>
                  <a:cubicBezTo>
                    <a:pt x="144" y="90"/>
                    <a:pt x="144" y="92"/>
                    <a:pt x="144" y="94"/>
                  </a:cubicBezTo>
                  <a:cubicBezTo>
                    <a:pt x="140" y="95"/>
                    <a:pt x="137" y="97"/>
                    <a:pt x="134" y="98"/>
                  </a:cubicBezTo>
                  <a:close/>
                  <a:moveTo>
                    <a:pt x="143" y="87"/>
                  </a:moveTo>
                  <a:cubicBezTo>
                    <a:pt x="139" y="88"/>
                    <a:pt x="136" y="90"/>
                    <a:pt x="132" y="93"/>
                  </a:cubicBezTo>
                  <a:cubicBezTo>
                    <a:pt x="131" y="93"/>
                    <a:pt x="130" y="94"/>
                    <a:pt x="129" y="94"/>
                  </a:cubicBezTo>
                  <a:cubicBezTo>
                    <a:pt x="126" y="96"/>
                    <a:pt x="122" y="97"/>
                    <a:pt x="119" y="99"/>
                  </a:cubicBezTo>
                  <a:cubicBezTo>
                    <a:pt x="102" y="105"/>
                    <a:pt x="85" y="112"/>
                    <a:pt x="68" y="119"/>
                  </a:cubicBezTo>
                  <a:cubicBezTo>
                    <a:pt x="61" y="122"/>
                    <a:pt x="54" y="125"/>
                    <a:pt x="47" y="129"/>
                  </a:cubicBezTo>
                  <a:cubicBezTo>
                    <a:pt x="43" y="130"/>
                    <a:pt x="40" y="132"/>
                    <a:pt x="36" y="134"/>
                  </a:cubicBezTo>
                  <a:cubicBezTo>
                    <a:pt x="35" y="135"/>
                    <a:pt x="29" y="138"/>
                    <a:pt x="33" y="135"/>
                  </a:cubicBezTo>
                  <a:cubicBezTo>
                    <a:pt x="35" y="134"/>
                    <a:pt x="37" y="133"/>
                    <a:pt x="39" y="132"/>
                  </a:cubicBezTo>
                  <a:cubicBezTo>
                    <a:pt x="55" y="123"/>
                    <a:pt x="70" y="114"/>
                    <a:pt x="87" y="107"/>
                  </a:cubicBezTo>
                  <a:cubicBezTo>
                    <a:pt x="90" y="106"/>
                    <a:pt x="93" y="104"/>
                    <a:pt x="96" y="103"/>
                  </a:cubicBezTo>
                  <a:cubicBezTo>
                    <a:pt x="102" y="100"/>
                    <a:pt x="109" y="97"/>
                    <a:pt x="115" y="94"/>
                  </a:cubicBezTo>
                  <a:cubicBezTo>
                    <a:pt x="125" y="90"/>
                    <a:pt x="135" y="87"/>
                    <a:pt x="144" y="80"/>
                  </a:cubicBezTo>
                  <a:cubicBezTo>
                    <a:pt x="144" y="80"/>
                    <a:pt x="144" y="80"/>
                    <a:pt x="144" y="80"/>
                  </a:cubicBezTo>
                  <a:cubicBezTo>
                    <a:pt x="144" y="83"/>
                    <a:pt x="144" y="85"/>
                    <a:pt x="144" y="88"/>
                  </a:cubicBezTo>
                  <a:cubicBezTo>
                    <a:pt x="144" y="87"/>
                    <a:pt x="144" y="87"/>
                    <a:pt x="143" y="87"/>
                  </a:cubicBezTo>
                  <a:close/>
                  <a:moveTo>
                    <a:pt x="113" y="94"/>
                  </a:moveTo>
                  <a:cubicBezTo>
                    <a:pt x="119" y="91"/>
                    <a:pt x="125" y="89"/>
                    <a:pt x="131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24" y="90"/>
                    <a:pt x="119" y="92"/>
                    <a:pt x="113" y="94"/>
                  </a:cubicBezTo>
                  <a:close/>
                  <a:moveTo>
                    <a:pt x="144" y="80"/>
                  </a:moveTo>
                  <a:cubicBezTo>
                    <a:pt x="144" y="80"/>
                    <a:pt x="143" y="80"/>
                    <a:pt x="143" y="80"/>
                  </a:cubicBezTo>
                  <a:cubicBezTo>
                    <a:pt x="135" y="85"/>
                    <a:pt x="125" y="88"/>
                    <a:pt x="116" y="92"/>
                  </a:cubicBezTo>
                  <a:cubicBezTo>
                    <a:pt x="108" y="95"/>
                    <a:pt x="100" y="100"/>
                    <a:pt x="92" y="104"/>
                  </a:cubicBezTo>
                  <a:cubicBezTo>
                    <a:pt x="79" y="109"/>
                    <a:pt x="66" y="114"/>
                    <a:pt x="54" y="119"/>
                  </a:cubicBezTo>
                  <a:cubicBezTo>
                    <a:pt x="46" y="122"/>
                    <a:pt x="39" y="126"/>
                    <a:pt x="31" y="130"/>
                  </a:cubicBezTo>
                  <a:cubicBezTo>
                    <a:pt x="30" y="130"/>
                    <a:pt x="28" y="131"/>
                    <a:pt x="27" y="132"/>
                  </a:cubicBezTo>
                  <a:cubicBezTo>
                    <a:pt x="29" y="130"/>
                    <a:pt x="30" y="129"/>
                    <a:pt x="32" y="128"/>
                  </a:cubicBezTo>
                  <a:cubicBezTo>
                    <a:pt x="36" y="126"/>
                    <a:pt x="40" y="124"/>
                    <a:pt x="43" y="122"/>
                  </a:cubicBezTo>
                  <a:cubicBezTo>
                    <a:pt x="59" y="114"/>
                    <a:pt x="74" y="106"/>
                    <a:pt x="89" y="99"/>
                  </a:cubicBezTo>
                  <a:cubicBezTo>
                    <a:pt x="106" y="92"/>
                    <a:pt x="124" y="85"/>
                    <a:pt x="141" y="77"/>
                  </a:cubicBezTo>
                  <a:cubicBezTo>
                    <a:pt x="141" y="77"/>
                    <a:pt x="141" y="77"/>
                    <a:pt x="142" y="76"/>
                  </a:cubicBezTo>
                  <a:cubicBezTo>
                    <a:pt x="142" y="76"/>
                    <a:pt x="143" y="76"/>
                    <a:pt x="143" y="76"/>
                  </a:cubicBezTo>
                  <a:cubicBezTo>
                    <a:pt x="143" y="77"/>
                    <a:pt x="144" y="78"/>
                    <a:pt x="144" y="80"/>
                  </a:cubicBezTo>
                  <a:close/>
                  <a:moveTo>
                    <a:pt x="104" y="92"/>
                  </a:moveTo>
                  <a:cubicBezTo>
                    <a:pt x="108" y="90"/>
                    <a:pt x="111" y="88"/>
                    <a:pt x="115" y="87"/>
                  </a:cubicBezTo>
                  <a:cubicBezTo>
                    <a:pt x="120" y="85"/>
                    <a:pt x="124" y="83"/>
                    <a:pt x="129" y="81"/>
                  </a:cubicBezTo>
                  <a:cubicBezTo>
                    <a:pt x="131" y="80"/>
                    <a:pt x="133" y="79"/>
                    <a:pt x="135" y="78"/>
                  </a:cubicBezTo>
                  <a:cubicBezTo>
                    <a:pt x="135" y="78"/>
                    <a:pt x="136" y="78"/>
                    <a:pt x="136" y="78"/>
                  </a:cubicBezTo>
                  <a:cubicBezTo>
                    <a:pt x="125" y="83"/>
                    <a:pt x="115" y="87"/>
                    <a:pt x="104" y="92"/>
                  </a:cubicBezTo>
                  <a:close/>
                  <a:moveTo>
                    <a:pt x="89" y="98"/>
                  </a:moveTo>
                  <a:cubicBezTo>
                    <a:pt x="89" y="98"/>
                    <a:pt x="88" y="98"/>
                    <a:pt x="88" y="99"/>
                  </a:cubicBezTo>
                  <a:cubicBezTo>
                    <a:pt x="72" y="105"/>
                    <a:pt x="55" y="112"/>
                    <a:pt x="40" y="119"/>
                  </a:cubicBezTo>
                  <a:cubicBezTo>
                    <a:pt x="35" y="121"/>
                    <a:pt x="31" y="123"/>
                    <a:pt x="26" y="125"/>
                  </a:cubicBezTo>
                  <a:cubicBezTo>
                    <a:pt x="25" y="125"/>
                    <a:pt x="23" y="126"/>
                    <a:pt x="22" y="127"/>
                  </a:cubicBezTo>
                  <a:cubicBezTo>
                    <a:pt x="24" y="126"/>
                    <a:pt x="26" y="125"/>
                    <a:pt x="27" y="124"/>
                  </a:cubicBezTo>
                  <a:cubicBezTo>
                    <a:pt x="35" y="120"/>
                    <a:pt x="43" y="115"/>
                    <a:pt x="51" y="111"/>
                  </a:cubicBezTo>
                  <a:cubicBezTo>
                    <a:pt x="67" y="102"/>
                    <a:pt x="85" y="94"/>
                    <a:pt x="102" y="87"/>
                  </a:cubicBezTo>
                  <a:cubicBezTo>
                    <a:pt x="110" y="84"/>
                    <a:pt x="117" y="81"/>
                    <a:pt x="125" y="78"/>
                  </a:cubicBezTo>
                  <a:cubicBezTo>
                    <a:pt x="129" y="76"/>
                    <a:pt x="132" y="75"/>
                    <a:pt x="136" y="72"/>
                  </a:cubicBezTo>
                  <a:cubicBezTo>
                    <a:pt x="136" y="72"/>
                    <a:pt x="137" y="72"/>
                    <a:pt x="137" y="72"/>
                  </a:cubicBezTo>
                  <a:cubicBezTo>
                    <a:pt x="139" y="71"/>
                    <a:pt x="141" y="70"/>
                    <a:pt x="142" y="69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3" y="71"/>
                    <a:pt x="143" y="73"/>
                    <a:pt x="143" y="75"/>
                  </a:cubicBezTo>
                  <a:cubicBezTo>
                    <a:pt x="125" y="81"/>
                    <a:pt x="107" y="90"/>
                    <a:pt x="89" y="98"/>
                  </a:cubicBezTo>
                  <a:close/>
                  <a:moveTo>
                    <a:pt x="142" y="68"/>
                  </a:moveTo>
                  <a:cubicBezTo>
                    <a:pt x="142" y="68"/>
                    <a:pt x="142" y="68"/>
                    <a:pt x="142" y="68"/>
                  </a:cubicBezTo>
                  <a:cubicBezTo>
                    <a:pt x="140" y="69"/>
                    <a:pt x="138" y="70"/>
                    <a:pt x="137" y="71"/>
                  </a:cubicBezTo>
                  <a:cubicBezTo>
                    <a:pt x="135" y="71"/>
                    <a:pt x="133" y="72"/>
                    <a:pt x="131" y="73"/>
                  </a:cubicBezTo>
                  <a:cubicBezTo>
                    <a:pt x="116" y="78"/>
                    <a:pt x="99" y="84"/>
                    <a:pt x="84" y="92"/>
                  </a:cubicBezTo>
                  <a:cubicBezTo>
                    <a:pt x="68" y="100"/>
                    <a:pt x="52" y="106"/>
                    <a:pt x="35" y="113"/>
                  </a:cubicBezTo>
                  <a:cubicBezTo>
                    <a:pt x="31" y="115"/>
                    <a:pt x="27" y="118"/>
                    <a:pt x="22" y="119"/>
                  </a:cubicBezTo>
                  <a:cubicBezTo>
                    <a:pt x="21" y="119"/>
                    <a:pt x="18" y="120"/>
                    <a:pt x="18" y="120"/>
                  </a:cubicBezTo>
                  <a:cubicBezTo>
                    <a:pt x="19" y="119"/>
                    <a:pt x="21" y="118"/>
                    <a:pt x="23" y="117"/>
                  </a:cubicBezTo>
                  <a:cubicBezTo>
                    <a:pt x="31" y="113"/>
                    <a:pt x="39" y="109"/>
                    <a:pt x="47" y="105"/>
                  </a:cubicBezTo>
                  <a:cubicBezTo>
                    <a:pt x="65" y="97"/>
                    <a:pt x="84" y="90"/>
                    <a:pt x="102" y="83"/>
                  </a:cubicBezTo>
                  <a:cubicBezTo>
                    <a:pt x="110" y="80"/>
                    <a:pt x="118" y="76"/>
                    <a:pt x="126" y="74"/>
                  </a:cubicBezTo>
                  <a:cubicBezTo>
                    <a:pt x="129" y="72"/>
                    <a:pt x="132" y="71"/>
                    <a:pt x="135" y="70"/>
                  </a:cubicBezTo>
                  <a:cubicBezTo>
                    <a:pt x="136" y="69"/>
                    <a:pt x="138" y="69"/>
                    <a:pt x="139" y="68"/>
                  </a:cubicBezTo>
                  <a:cubicBezTo>
                    <a:pt x="140" y="67"/>
                    <a:pt x="141" y="67"/>
                    <a:pt x="142" y="67"/>
                  </a:cubicBezTo>
                  <a:cubicBezTo>
                    <a:pt x="142" y="67"/>
                    <a:pt x="142" y="68"/>
                    <a:pt x="142" y="68"/>
                  </a:cubicBezTo>
                  <a:close/>
                  <a:moveTo>
                    <a:pt x="27" y="133"/>
                  </a:moveTo>
                  <a:cubicBezTo>
                    <a:pt x="27" y="133"/>
                    <a:pt x="27" y="133"/>
                    <a:pt x="27" y="133"/>
                  </a:cubicBezTo>
                  <a:cubicBezTo>
                    <a:pt x="36" y="129"/>
                    <a:pt x="45" y="124"/>
                    <a:pt x="54" y="120"/>
                  </a:cubicBezTo>
                  <a:cubicBezTo>
                    <a:pt x="61" y="117"/>
                    <a:pt x="68" y="114"/>
                    <a:pt x="75" y="111"/>
                  </a:cubicBezTo>
                  <a:cubicBezTo>
                    <a:pt x="68" y="115"/>
                    <a:pt x="61" y="118"/>
                    <a:pt x="54" y="122"/>
                  </a:cubicBezTo>
                  <a:cubicBezTo>
                    <a:pt x="46" y="126"/>
                    <a:pt x="37" y="130"/>
                    <a:pt x="30" y="136"/>
                  </a:cubicBezTo>
                  <a:cubicBezTo>
                    <a:pt x="29" y="135"/>
                    <a:pt x="28" y="134"/>
                    <a:pt x="27" y="133"/>
                  </a:cubicBezTo>
                  <a:close/>
                  <a:moveTo>
                    <a:pt x="42" y="145"/>
                  </a:moveTo>
                  <a:cubicBezTo>
                    <a:pt x="49" y="143"/>
                    <a:pt x="56" y="139"/>
                    <a:pt x="62" y="136"/>
                  </a:cubicBezTo>
                  <a:cubicBezTo>
                    <a:pt x="72" y="131"/>
                    <a:pt x="81" y="127"/>
                    <a:pt x="91" y="123"/>
                  </a:cubicBezTo>
                  <a:cubicBezTo>
                    <a:pt x="85" y="127"/>
                    <a:pt x="78" y="130"/>
                    <a:pt x="72" y="134"/>
                  </a:cubicBezTo>
                  <a:cubicBezTo>
                    <a:pt x="69" y="136"/>
                    <a:pt x="65" y="137"/>
                    <a:pt x="63" y="140"/>
                  </a:cubicBezTo>
                  <a:cubicBezTo>
                    <a:pt x="59" y="143"/>
                    <a:pt x="54" y="145"/>
                    <a:pt x="50" y="148"/>
                  </a:cubicBezTo>
                  <a:cubicBezTo>
                    <a:pt x="50" y="148"/>
                    <a:pt x="50" y="148"/>
                    <a:pt x="50" y="148"/>
                  </a:cubicBezTo>
                  <a:cubicBezTo>
                    <a:pt x="50" y="148"/>
                    <a:pt x="49" y="148"/>
                    <a:pt x="49" y="148"/>
                  </a:cubicBezTo>
                  <a:cubicBezTo>
                    <a:pt x="47" y="147"/>
                    <a:pt x="45" y="146"/>
                    <a:pt x="42" y="145"/>
                  </a:cubicBezTo>
                  <a:close/>
                  <a:moveTo>
                    <a:pt x="52" y="148"/>
                  </a:moveTo>
                  <a:cubicBezTo>
                    <a:pt x="61" y="145"/>
                    <a:pt x="69" y="140"/>
                    <a:pt x="78" y="136"/>
                  </a:cubicBezTo>
                  <a:cubicBezTo>
                    <a:pt x="85" y="133"/>
                    <a:pt x="93" y="130"/>
                    <a:pt x="100" y="127"/>
                  </a:cubicBezTo>
                  <a:cubicBezTo>
                    <a:pt x="94" y="130"/>
                    <a:pt x="89" y="133"/>
                    <a:pt x="83" y="137"/>
                  </a:cubicBezTo>
                  <a:cubicBezTo>
                    <a:pt x="80" y="139"/>
                    <a:pt x="77" y="141"/>
                    <a:pt x="74" y="143"/>
                  </a:cubicBezTo>
                  <a:cubicBezTo>
                    <a:pt x="72" y="144"/>
                    <a:pt x="70" y="145"/>
                    <a:pt x="68" y="146"/>
                  </a:cubicBezTo>
                  <a:cubicBezTo>
                    <a:pt x="63" y="148"/>
                    <a:pt x="57" y="148"/>
                    <a:pt x="52" y="148"/>
                  </a:cubicBezTo>
                  <a:close/>
                  <a:moveTo>
                    <a:pt x="139" y="116"/>
                  </a:moveTo>
                  <a:cubicBezTo>
                    <a:pt x="139" y="118"/>
                    <a:pt x="138" y="119"/>
                    <a:pt x="138" y="121"/>
                  </a:cubicBezTo>
                  <a:cubicBezTo>
                    <a:pt x="135" y="122"/>
                    <a:pt x="132" y="123"/>
                    <a:pt x="130" y="125"/>
                  </a:cubicBezTo>
                  <a:cubicBezTo>
                    <a:pt x="121" y="129"/>
                    <a:pt x="112" y="133"/>
                    <a:pt x="103" y="138"/>
                  </a:cubicBezTo>
                  <a:cubicBezTo>
                    <a:pt x="98" y="140"/>
                    <a:pt x="93" y="143"/>
                    <a:pt x="88" y="145"/>
                  </a:cubicBezTo>
                  <a:cubicBezTo>
                    <a:pt x="83" y="148"/>
                    <a:pt x="90" y="144"/>
                    <a:pt x="91" y="143"/>
                  </a:cubicBezTo>
                  <a:cubicBezTo>
                    <a:pt x="93" y="142"/>
                    <a:pt x="96" y="140"/>
                    <a:pt x="98" y="139"/>
                  </a:cubicBezTo>
                  <a:cubicBezTo>
                    <a:pt x="105" y="135"/>
                    <a:pt x="111" y="131"/>
                    <a:pt x="118" y="127"/>
                  </a:cubicBezTo>
                  <a:cubicBezTo>
                    <a:pt x="125" y="124"/>
                    <a:pt x="133" y="121"/>
                    <a:pt x="139" y="116"/>
                  </a:cubicBezTo>
                  <a:close/>
                  <a:moveTo>
                    <a:pt x="131" y="134"/>
                  </a:moveTo>
                  <a:cubicBezTo>
                    <a:pt x="131" y="134"/>
                    <a:pt x="131" y="134"/>
                    <a:pt x="130" y="134"/>
                  </a:cubicBezTo>
                  <a:cubicBezTo>
                    <a:pt x="125" y="137"/>
                    <a:pt x="119" y="140"/>
                    <a:pt x="114" y="144"/>
                  </a:cubicBezTo>
                  <a:cubicBezTo>
                    <a:pt x="111" y="146"/>
                    <a:pt x="109" y="147"/>
                    <a:pt x="106" y="149"/>
                  </a:cubicBezTo>
                  <a:cubicBezTo>
                    <a:pt x="104" y="149"/>
                    <a:pt x="102" y="150"/>
                    <a:pt x="101" y="151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1" y="150"/>
                    <a:pt x="104" y="148"/>
                    <a:pt x="105" y="148"/>
                  </a:cubicBezTo>
                  <a:cubicBezTo>
                    <a:pt x="115" y="141"/>
                    <a:pt x="125" y="136"/>
                    <a:pt x="135" y="128"/>
                  </a:cubicBezTo>
                  <a:cubicBezTo>
                    <a:pt x="133" y="130"/>
                    <a:pt x="132" y="132"/>
                    <a:pt x="131" y="134"/>
                  </a:cubicBezTo>
                  <a:close/>
                  <a:moveTo>
                    <a:pt x="93" y="150"/>
                  </a:moveTo>
                  <a:cubicBezTo>
                    <a:pt x="99" y="148"/>
                    <a:pt x="105" y="145"/>
                    <a:pt x="110" y="142"/>
                  </a:cubicBezTo>
                  <a:cubicBezTo>
                    <a:pt x="115" y="139"/>
                    <a:pt x="121" y="136"/>
                    <a:pt x="126" y="133"/>
                  </a:cubicBezTo>
                  <a:cubicBezTo>
                    <a:pt x="123" y="135"/>
                    <a:pt x="120" y="137"/>
                    <a:pt x="117" y="140"/>
                  </a:cubicBezTo>
                  <a:cubicBezTo>
                    <a:pt x="111" y="143"/>
                    <a:pt x="105" y="146"/>
                    <a:pt x="99" y="151"/>
                  </a:cubicBezTo>
                  <a:cubicBezTo>
                    <a:pt x="97" y="151"/>
                    <a:pt x="95" y="150"/>
                    <a:pt x="93" y="150"/>
                  </a:cubicBezTo>
                  <a:close/>
                  <a:moveTo>
                    <a:pt x="86" y="147"/>
                  </a:moveTo>
                  <a:cubicBezTo>
                    <a:pt x="98" y="141"/>
                    <a:pt x="111" y="135"/>
                    <a:pt x="124" y="129"/>
                  </a:cubicBezTo>
                  <a:cubicBezTo>
                    <a:pt x="122" y="130"/>
                    <a:pt x="119" y="132"/>
                    <a:pt x="117" y="133"/>
                  </a:cubicBezTo>
                  <a:cubicBezTo>
                    <a:pt x="109" y="138"/>
                    <a:pt x="100" y="144"/>
                    <a:pt x="91" y="149"/>
                  </a:cubicBezTo>
                  <a:cubicBezTo>
                    <a:pt x="89" y="149"/>
                    <a:pt x="88" y="148"/>
                    <a:pt x="86" y="147"/>
                  </a:cubicBezTo>
                  <a:close/>
                  <a:moveTo>
                    <a:pt x="134" y="127"/>
                  </a:moveTo>
                  <a:cubicBezTo>
                    <a:pt x="126" y="133"/>
                    <a:pt x="116" y="138"/>
                    <a:pt x="106" y="143"/>
                  </a:cubicBezTo>
                  <a:cubicBezTo>
                    <a:pt x="103" y="145"/>
                    <a:pt x="95" y="148"/>
                    <a:pt x="93" y="149"/>
                  </a:cubicBezTo>
                  <a:cubicBezTo>
                    <a:pt x="99" y="146"/>
                    <a:pt x="105" y="142"/>
                    <a:pt x="110" y="138"/>
                  </a:cubicBezTo>
                  <a:cubicBezTo>
                    <a:pt x="115" y="135"/>
                    <a:pt x="120" y="132"/>
                    <a:pt x="125" y="129"/>
                  </a:cubicBezTo>
                  <a:cubicBezTo>
                    <a:pt x="127" y="128"/>
                    <a:pt x="129" y="127"/>
                    <a:pt x="131" y="125"/>
                  </a:cubicBezTo>
                  <a:cubicBezTo>
                    <a:pt x="131" y="125"/>
                    <a:pt x="132" y="125"/>
                    <a:pt x="132" y="125"/>
                  </a:cubicBezTo>
                  <a:cubicBezTo>
                    <a:pt x="134" y="124"/>
                    <a:pt x="135" y="123"/>
                    <a:pt x="137" y="122"/>
                  </a:cubicBezTo>
                  <a:cubicBezTo>
                    <a:pt x="136" y="124"/>
                    <a:pt x="136" y="125"/>
                    <a:pt x="135" y="127"/>
                  </a:cubicBezTo>
                  <a:cubicBezTo>
                    <a:pt x="135" y="127"/>
                    <a:pt x="135" y="127"/>
                    <a:pt x="134" y="127"/>
                  </a:cubicBezTo>
                  <a:close/>
                  <a:moveTo>
                    <a:pt x="85" y="147"/>
                  </a:moveTo>
                  <a:cubicBezTo>
                    <a:pt x="83" y="146"/>
                    <a:pt x="81" y="145"/>
                    <a:pt x="80" y="145"/>
                  </a:cubicBezTo>
                  <a:cubicBezTo>
                    <a:pt x="88" y="142"/>
                    <a:pt x="95" y="138"/>
                    <a:pt x="103" y="135"/>
                  </a:cubicBezTo>
                  <a:cubicBezTo>
                    <a:pt x="96" y="138"/>
                    <a:pt x="90" y="143"/>
                    <a:pt x="85" y="147"/>
                  </a:cubicBezTo>
                  <a:close/>
                  <a:moveTo>
                    <a:pt x="103" y="151"/>
                  </a:moveTo>
                  <a:cubicBezTo>
                    <a:pt x="110" y="148"/>
                    <a:pt x="117" y="143"/>
                    <a:pt x="124" y="138"/>
                  </a:cubicBezTo>
                  <a:cubicBezTo>
                    <a:pt x="125" y="138"/>
                    <a:pt x="126" y="137"/>
                    <a:pt x="128" y="136"/>
                  </a:cubicBezTo>
                  <a:cubicBezTo>
                    <a:pt x="129" y="135"/>
                    <a:pt x="130" y="135"/>
                    <a:pt x="129" y="136"/>
                  </a:cubicBezTo>
                  <a:cubicBezTo>
                    <a:pt x="128" y="138"/>
                    <a:pt x="126" y="139"/>
                    <a:pt x="124" y="140"/>
                  </a:cubicBezTo>
                  <a:cubicBezTo>
                    <a:pt x="120" y="143"/>
                    <a:pt x="117" y="146"/>
                    <a:pt x="113" y="149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09" y="150"/>
                    <a:pt x="106" y="151"/>
                    <a:pt x="103" y="151"/>
                  </a:cubicBezTo>
                  <a:close/>
                  <a:moveTo>
                    <a:pt x="115" y="148"/>
                  </a:moveTo>
                  <a:cubicBezTo>
                    <a:pt x="118" y="146"/>
                    <a:pt x="121" y="144"/>
                    <a:pt x="124" y="142"/>
                  </a:cubicBezTo>
                  <a:cubicBezTo>
                    <a:pt x="123" y="143"/>
                    <a:pt x="122" y="144"/>
                    <a:pt x="121" y="145"/>
                  </a:cubicBezTo>
                  <a:cubicBezTo>
                    <a:pt x="119" y="146"/>
                    <a:pt x="117" y="147"/>
                    <a:pt x="115" y="148"/>
                  </a:cubicBezTo>
                  <a:close/>
                  <a:moveTo>
                    <a:pt x="140" y="115"/>
                  </a:moveTo>
                  <a:cubicBezTo>
                    <a:pt x="139" y="115"/>
                    <a:pt x="139" y="115"/>
                    <a:pt x="139" y="115"/>
                  </a:cubicBezTo>
                  <a:cubicBezTo>
                    <a:pt x="138" y="116"/>
                    <a:pt x="138" y="116"/>
                    <a:pt x="137" y="116"/>
                  </a:cubicBezTo>
                  <a:cubicBezTo>
                    <a:pt x="137" y="116"/>
                    <a:pt x="137" y="116"/>
                    <a:pt x="137" y="117"/>
                  </a:cubicBezTo>
                  <a:cubicBezTo>
                    <a:pt x="129" y="121"/>
                    <a:pt x="120" y="125"/>
                    <a:pt x="112" y="129"/>
                  </a:cubicBezTo>
                  <a:cubicBezTo>
                    <a:pt x="101" y="134"/>
                    <a:pt x="90" y="140"/>
                    <a:pt x="79" y="144"/>
                  </a:cubicBezTo>
                  <a:cubicBezTo>
                    <a:pt x="79" y="144"/>
                    <a:pt x="79" y="144"/>
                    <a:pt x="78" y="144"/>
                  </a:cubicBezTo>
                  <a:cubicBezTo>
                    <a:pt x="77" y="143"/>
                    <a:pt x="77" y="143"/>
                    <a:pt x="76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75" y="144"/>
                    <a:pt x="74" y="144"/>
                    <a:pt x="74" y="145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73" y="145"/>
                    <a:pt x="72" y="145"/>
                    <a:pt x="72" y="146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6" y="144"/>
                    <a:pt x="78" y="142"/>
                    <a:pt x="81" y="140"/>
                  </a:cubicBezTo>
                  <a:cubicBezTo>
                    <a:pt x="86" y="137"/>
                    <a:pt x="91" y="135"/>
                    <a:pt x="96" y="133"/>
                  </a:cubicBezTo>
                  <a:cubicBezTo>
                    <a:pt x="102" y="130"/>
                    <a:pt x="107" y="127"/>
                    <a:pt x="113" y="124"/>
                  </a:cubicBezTo>
                  <a:cubicBezTo>
                    <a:pt x="122" y="119"/>
                    <a:pt x="131" y="114"/>
                    <a:pt x="141" y="110"/>
                  </a:cubicBezTo>
                  <a:cubicBezTo>
                    <a:pt x="141" y="110"/>
                    <a:pt x="141" y="111"/>
                    <a:pt x="141" y="112"/>
                  </a:cubicBezTo>
                  <a:cubicBezTo>
                    <a:pt x="140" y="113"/>
                    <a:pt x="140" y="114"/>
                    <a:pt x="140" y="115"/>
                  </a:cubicBezTo>
                  <a:close/>
                  <a:moveTo>
                    <a:pt x="139" y="58"/>
                  </a:moveTo>
                  <a:cubicBezTo>
                    <a:pt x="128" y="64"/>
                    <a:pt x="117" y="68"/>
                    <a:pt x="105" y="72"/>
                  </a:cubicBezTo>
                  <a:cubicBezTo>
                    <a:pt x="102" y="73"/>
                    <a:pt x="99" y="75"/>
                    <a:pt x="96" y="76"/>
                  </a:cubicBezTo>
                  <a:cubicBezTo>
                    <a:pt x="92" y="77"/>
                    <a:pt x="89" y="78"/>
                    <a:pt x="85" y="80"/>
                  </a:cubicBezTo>
                  <a:cubicBezTo>
                    <a:pt x="69" y="86"/>
                    <a:pt x="53" y="93"/>
                    <a:pt x="37" y="100"/>
                  </a:cubicBezTo>
                  <a:cubicBezTo>
                    <a:pt x="30" y="103"/>
                    <a:pt x="21" y="106"/>
                    <a:pt x="15" y="110"/>
                  </a:cubicBezTo>
                  <a:cubicBezTo>
                    <a:pt x="23" y="105"/>
                    <a:pt x="31" y="101"/>
                    <a:pt x="40" y="98"/>
                  </a:cubicBezTo>
                  <a:cubicBezTo>
                    <a:pt x="49" y="95"/>
                    <a:pt x="57" y="89"/>
                    <a:pt x="66" y="86"/>
                  </a:cubicBezTo>
                  <a:cubicBezTo>
                    <a:pt x="75" y="82"/>
                    <a:pt x="84" y="78"/>
                    <a:pt x="94" y="74"/>
                  </a:cubicBezTo>
                  <a:cubicBezTo>
                    <a:pt x="103" y="70"/>
                    <a:pt x="112" y="66"/>
                    <a:pt x="121" y="62"/>
                  </a:cubicBezTo>
                  <a:cubicBezTo>
                    <a:pt x="122" y="61"/>
                    <a:pt x="123" y="60"/>
                    <a:pt x="124" y="60"/>
                  </a:cubicBezTo>
                  <a:cubicBezTo>
                    <a:pt x="129" y="58"/>
                    <a:pt x="133" y="56"/>
                    <a:pt x="137" y="53"/>
                  </a:cubicBezTo>
                  <a:cubicBezTo>
                    <a:pt x="138" y="55"/>
                    <a:pt x="138" y="57"/>
                    <a:pt x="139" y="58"/>
                  </a:cubicBezTo>
                  <a:close/>
                  <a:moveTo>
                    <a:pt x="131" y="44"/>
                  </a:moveTo>
                  <a:cubicBezTo>
                    <a:pt x="97" y="58"/>
                    <a:pt x="64" y="73"/>
                    <a:pt x="31" y="88"/>
                  </a:cubicBezTo>
                  <a:cubicBezTo>
                    <a:pt x="23" y="92"/>
                    <a:pt x="16" y="96"/>
                    <a:pt x="8" y="99"/>
                  </a:cubicBezTo>
                  <a:cubicBezTo>
                    <a:pt x="8" y="99"/>
                    <a:pt x="8" y="98"/>
                    <a:pt x="8" y="98"/>
                  </a:cubicBezTo>
                  <a:cubicBezTo>
                    <a:pt x="9" y="98"/>
                    <a:pt x="11" y="96"/>
                    <a:pt x="12" y="95"/>
                  </a:cubicBezTo>
                  <a:cubicBezTo>
                    <a:pt x="14" y="94"/>
                    <a:pt x="16" y="94"/>
                    <a:pt x="17" y="93"/>
                  </a:cubicBezTo>
                  <a:cubicBezTo>
                    <a:pt x="21" y="90"/>
                    <a:pt x="25" y="88"/>
                    <a:pt x="30" y="86"/>
                  </a:cubicBezTo>
                  <a:cubicBezTo>
                    <a:pt x="46" y="78"/>
                    <a:pt x="63" y="70"/>
                    <a:pt x="80" y="62"/>
                  </a:cubicBezTo>
                  <a:cubicBezTo>
                    <a:pt x="81" y="61"/>
                    <a:pt x="82" y="61"/>
                    <a:pt x="82" y="61"/>
                  </a:cubicBezTo>
                  <a:cubicBezTo>
                    <a:pt x="93" y="56"/>
                    <a:pt x="103" y="52"/>
                    <a:pt x="113" y="48"/>
                  </a:cubicBezTo>
                  <a:cubicBezTo>
                    <a:pt x="115" y="48"/>
                    <a:pt x="117" y="47"/>
                    <a:pt x="118" y="46"/>
                  </a:cubicBezTo>
                  <a:cubicBezTo>
                    <a:pt x="119" y="46"/>
                    <a:pt x="121" y="45"/>
                    <a:pt x="122" y="44"/>
                  </a:cubicBezTo>
                  <a:cubicBezTo>
                    <a:pt x="122" y="44"/>
                    <a:pt x="123" y="44"/>
                    <a:pt x="123" y="44"/>
                  </a:cubicBezTo>
                  <a:cubicBezTo>
                    <a:pt x="125" y="43"/>
                    <a:pt x="127" y="42"/>
                    <a:pt x="128" y="41"/>
                  </a:cubicBezTo>
                  <a:cubicBezTo>
                    <a:pt x="129" y="42"/>
                    <a:pt x="130" y="43"/>
                    <a:pt x="131" y="44"/>
                  </a:cubicBezTo>
                  <a:close/>
                  <a:moveTo>
                    <a:pt x="124" y="37"/>
                  </a:moveTo>
                  <a:cubicBezTo>
                    <a:pt x="120" y="39"/>
                    <a:pt x="116" y="41"/>
                    <a:pt x="111" y="43"/>
                  </a:cubicBezTo>
                  <a:cubicBezTo>
                    <a:pt x="110" y="43"/>
                    <a:pt x="109" y="44"/>
                    <a:pt x="107" y="44"/>
                  </a:cubicBezTo>
                  <a:cubicBezTo>
                    <a:pt x="101" y="47"/>
                    <a:pt x="94" y="49"/>
                    <a:pt x="87" y="52"/>
                  </a:cubicBezTo>
                  <a:cubicBezTo>
                    <a:pt x="73" y="58"/>
                    <a:pt x="59" y="64"/>
                    <a:pt x="45" y="70"/>
                  </a:cubicBezTo>
                  <a:cubicBezTo>
                    <a:pt x="39" y="72"/>
                    <a:pt x="33" y="74"/>
                    <a:pt x="27" y="77"/>
                  </a:cubicBezTo>
                  <a:cubicBezTo>
                    <a:pt x="21" y="81"/>
                    <a:pt x="15" y="85"/>
                    <a:pt x="9" y="87"/>
                  </a:cubicBezTo>
                  <a:cubicBezTo>
                    <a:pt x="4" y="89"/>
                    <a:pt x="12" y="86"/>
                    <a:pt x="13" y="85"/>
                  </a:cubicBezTo>
                  <a:cubicBezTo>
                    <a:pt x="16" y="83"/>
                    <a:pt x="18" y="81"/>
                    <a:pt x="21" y="80"/>
                  </a:cubicBezTo>
                  <a:cubicBezTo>
                    <a:pt x="28" y="76"/>
                    <a:pt x="35" y="72"/>
                    <a:pt x="41" y="68"/>
                  </a:cubicBezTo>
                  <a:cubicBezTo>
                    <a:pt x="54" y="61"/>
                    <a:pt x="68" y="55"/>
                    <a:pt x="81" y="49"/>
                  </a:cubicBezTo>
                  <a:cubicBezTo>
                    <a:pt x="88" y="46"/>
                    <a:pt x="95" y="43"/>
                    <a:pt x="102" y="40"/>
                  </a:cubicBezTo>
                  <a:cubicBezTo>
                    <a:pt x="108" y="38"/>
                    <a:pt x="113" y="36"/>
                    <a:pt x="118" y="33"/>
                  </a:cubicBezTo>
                  <a:cubicBezTo>
                    <a:pt x="119" y="34"/>
                    <a:pt x="120" y="34"/>
                    <a:pt x="120" y="35"/>
                  </a:cubicBezTo>
                  <a:cubicBezTo>
                    <a:pt x="122" y="36"/>
                    <a:pt x="123" y="37"/>
                    <a:pt x="124" y="37"/>
                  </a:cubicBezTo>
                  <a:close/>
                  <a:moveTo>
                    <a:pt x="89" y="24"/>
                  </a:moveTo>
                  <a:cubicBezTo>
                    <a:pt x="87" y="25"/>
                    <a:pt x="86" y="25"/>
                    <a:pt x="84" y="26"/>
                  </a:cubicBezTo>
                  <a:cubicBezTo>
                    <a:pt x="84" y="25"/>
                    <a:pt x="84" y="24"/>
                    <a:pt x="84" y="24"/>
                  </a:cubicBezTo>
                  <a:cubicBezTo>
                    <a:pt x="86" y="24"/>
                    <a:pt x="87" y="24"/>
                    <a:pt x="89" y="24"/>
                  </a:cubicBezTo>
                  <a:close/>
                  <a:moveTo>
                    <a:pt x="79" y="23"/>
                  </a:moveTo>
                  <a:cubicBezTo>
                    <a:pt x="79" y="24"/>
                    <a:pt x="79" y="24"/>
                    <a:pt x="79" y="24"/>
                  </a:cubicBezTo>
                  <a:cubicBezTo>
                    <a:pt x="58" y="33"/>
                    <a:pt x="36" y="45"/>
                    <a:pt x="16" y="57"/>
                  </a:cubicBezTo>
                  <a:cubicBezTo>
                    <a:pt x="16" y="57"/>
                    <a:pt x="14" y="58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8"/>
                    <a:pt x="14" y="58"/>
                    <a:pt x="14" y="58"/>
                  </a:cubicBezTo>
                  <a:cubicBezTo>
                    <a:pt x="17" y="56"/>
                    <a:pt x="19" y="54"/>
                    <a:pt x="22" y="53"/>
                  </a:cubicBezTo>
                  <a:cubicBezTo>
                    <a:pt x="27" y="49"/>
                    <a:pt x="33" y="46"/>
                    <a:pt x="38" y="43"/>
                  </a:cubicBezTo>
                  <a:cubicBezTo>
                    <a:pt x="50" y="36"/>
                    <a:pt x="63" y="30"/>
                    <a:pt x="75" y="24"/>
                  </a:cubicBezTo>
                  <a:cubicBezTo>
                    <a:pt x="76" y="23"/>
                    <a:pt x="78" y="23"/>
                    <a:pt x="79" y="23"/>
                  </a:cubicBezTo>
                  <a:close/>
                  <a:moveTo>
                    <a:pt x="46" y="29"/>
                  </a:moveTo>
                  <a:cubicBezTo>
                    <a:pt x="49" y="28"/>
                    <a:pt x="53" y="27"/>
                    <a:pt x="57" y="26"/>
                  </a:cubicBezTo>
                  <a:cubicBezTo>
                    <a:pt x="54" y="27"/>
                    <a:pt x="51" y="29"/>
                    <a:pt x="48" y="31"/>
                  </a:cubicBezTo>
                  <a:cubicBezTo>
                    <a:pt x="40" y="35"/>
                    <a:pt x="32" y="39"/>
                    <a:pt x="24" y="43"/>
                  </a:cubicBezTo>
                  <a:cubicBezTo>
                    <a:pt x="30" y="37"/>
                    <a:pt x="37" y="32"/>
                    <a:pt x="46" y="29"/>
                  </a:cubicBezTo>
                  <a:close/>
                  <a:moveTo>
                    <a:pt x="23" y="44"/>
                  </a:moveTo>
                  <a:cubicBezTo>
                    <a:pt x="23" y="44"/>
                    <a:pt x="23" y="44"/>
                    <a:pt x="24" y="44"/>
                  </a:cubicBezTo>
                  <a:cubicBezTo>
                    <a:pt x="32" y="40"/>
                    <a:pt x="40" y="36"/>
                    <a:pt x="48" y="31"/>
                  </a:cubicBezTo>
                  <a:cubicBezTo>
                    <a:pt x="52" y="29"/>
                    <a:pt x="56" y="27"/>
                    <a:pt x="60" y="26"/>
                  </a:cubicBezTo>
                  <a:cubicBezTo>
                    <a:pt x="61" y="25"/>
                    <a:pt x="62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1" y="26"/>
                    <a:pt x="59" y="27"/>
                    <a:pt x="57" y="28"/>
                  </a:cubicBezTo>
                  <a:cubicBezTo>
                    <a:pt x="44" y="34"/>
                    <a:pt x="32" y="40"/>
                    <a:pt x="20" y="48"/>
                  </a:cubicBezTo>
                  <a:cubicBezTo>
                    <a:pt x="21" y="46"/>
                    <a:pt x="22" y="45"/>
                    <a:pt x="23" y="44"/>
                  </a:cubicBezTo>
                  <a:close/>
                  <a:moveTo>
                    <a:pt x="9" y="102"/>
                  </a:moveTo>
                  <a:cubicBezTo>
                    <a:pt x="23" y="94"/>
                    <a:pt x="38" y="91"/>
                    <a:pt x="52" y="84"/>
                  </a:cubicBezTo>
                  <a:cubicBezTo>
                    <a:pt x="59" y="81"/>
                    <a:pt x="65" y="78"/>
                    <a:pt x="72" y="75"/>
                  </a:cubicBezTo>
                  <a:cubicBezTo>
                    <a:pt x="56" y="83"/>
                    <a:pt x="41" y="92"/>
                    <a:pt x="24" y="99"/>
                  </a:cubicBezTo>
                  <a:cubicBezTo>
                    <a:pt x="23" y="100"/>
                    <a:pt x="22" y="101"/>
                    <a:pt x="21" y="101"/>
                  </a:cubicBezTo>
                  <a:cubicBezTo>
                    <a:pt x="17" y="103"/>
                    <a:pt x="14" y="105"/>
                    <a:pt x="11" y="107"/>
                  </a:cubicBezTo>
                  <a:cubicBezTo>
                    <a:pt x="10" y="105"/>
                    <a:pt x="10" y="104"/>
                    <a:pt x="9" y="102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Freeform 270"/>
            <p:cNvSpPr>
              <a:spLocks noEditPoints="1"/>
            </p:cNvSpPr>
            <p:nvPr/>
          </p:nvSpPr>
          <p:spPr bwMode="auto">
            <a:xfrm>
              <a:off x="3426071" y="2910909"/>
              <a:ext cx="1089025" cy="768350"/>
            </a:xfrm>
            <a:custGeom>
              <a:avLst/>
              <a:gdLst>
                <a:gd name="T0" fmla="*/ 135 w 257"/>
                <a:gd name="T1" fmla="*/ 144 h 181"/>
                <a:gd name="T2" fmla="*/ 113 w 257"/>
                <a:gd name="T3" fmla="*/ 4 h 181"/>
                <a:gd name="T4" fmla="*/ 13 w 257"/>
                <a:gd name="T5" fmla="*/ 48 h 181"/>
                <a:gd name="T6" fmla="*/ 21 w 257"/>
                <a:gd name="T7" fmla="*/ 59 h 181"/>
                <a:gd name="T8" fmla="*/ 29 w 257"/>
                <a:gd name="T9" fmla="*/ 61 h 181"/>
                <a:gd name="T10" fmla="*/ 91 w 257"/>
                <a:gd name="T11" fmla="*/ 31 h 181"/>
                <a:gd name="T12" fmla="*/ 98 w 257"/>
                <a:gd name="T13" fmla="*/ 24 h 181"/>
                <a:gd name="T14" fmla="*/ 98 w 257"/>
                <a:gd name="T15" fmla="*/ 35 h 181"/>
                <a:gd name="T16" fmla="*/ 124 w 257"/>
                <a:gd name="T17" fmla="*/ 13 h 181"/>
                <a:gd name="T18" fmla="*/ 130 w 257"/>
                <a:gd name="T19" fmla="*/ 22 h 181"/>
                <a:gd name="T20" fmla="*/ 81 w 257"/>
                <a:gd name="T21" fmla="*/ 60 h 181"/>
                <a:gd name="T22" fmla="*/ 87 w 257"/>
                <a:gd name="T23" fmla="*/ 59 h 181"/>
                <a:gd name="T24" fmla="*/ 31 w 257"/>
                <a:gd name="T25" fmla="*/ 111 h 181"/>
                <a:gd name="T26" fmla="*/ 75 w 257"/>
                <a:gd name="T27" fmla="*/ 96 h 181"/>
                <a:gd name="T28" fmla="*/ 27 w 257"/>
                <a:gd name="T29" fmla="*/ 124 h 181"/>
                <a:gd name="T30" fmla="*/ 117 w 257"/>
                <a:gd name="T31" fmla="*/ 85 h 181"/>
                <a:gd name="T32" fmla="*/ 141 w 257"/>
                <a:gd name="T33" fmla="*/ 53 h 181"/>
                <a:gd name="T34" fmla="*/ 36 w 257"/>
                <a:gd name="T35" fmla="*/ 103 h 181"/>
                <a:gd name="T36" fmla="*/ 172 w 257"/>
                <a:gd name="T37" fmla="*/ 26 h 181"/>
                <a:gd name="T38" fmla="*/ 172 w 257"/>
                <a:gd name="T39" fmla="*/ 16 h 181"/>
                <a:gd name="T40" fmla="*/ 73 w 257"/>
                <a:gd name="T41" fmla="*/ 56 h 181"/>
                <a:gd name="T42" fmla="*/ 43 w 257"/>
                <a:gd name="T43" fmla="*/ 58 h 181"/>
                <a:gd name="T44" fmla="*/ 31 w 257"/>
                <a:gd name="T45" fmla="*/ 63 h 181"/>
                <a:gd name="T46" fmla="*/ 53 w 257"/>
                <a:gd name="T47" fmla="*/ 48 h 181"/>
                <a:gd name="T48" fmla="*/ 19 w 257"/>
                <a:gd name="T49" fmla="*/ 53 h 181"/>
                <a:gd name="T50" fmla="*/ 14 w 257"/>
                <a:gd name="T51" fmla="*/ 50 h 181"/>
                <a:gd name="T52" fmla="*/ 118 w 257"/>
                <a:gd name="T53" fmla="*/ 94 h 181"/>
                <a:gd name="T54" fmla="*/ 219 w 257"/>
                <a:gd name="T55" fmla="*/ 58 h 181"/>
                <a:gd name="T56" fmla="*/ 218 w 257"/>
                <a:gd name="T57" fmla="*/ 58 h 181"/>
                <a:gd name="T58" fmla="*/ 137 w 257"/>
                <a:gd name="T59" fmla="*/ 138 h 181"/>
                <a:gd name="T60" fmla="*/ 153 w 257"/>
                <a:gd name="T61" fmla="*/ 123 h 181"/>
                <a:gd name="T62" fmla="*/ 172 w 257"/>
                <a:gd name="T63" fmla="*/ 124 h 181"/>
                <a:gd name="T64" fmla="*/ 229 w 257"/>
                <a:gd name="T65" fmla="*/ 91 h 181"/>
                <a:gd name="T66" fmla="*/ 229 w 257"/>
                <a:gd name="T67" fmla="*/ 91 h 181"/>
                <a:gd name="T68" fmla="*/ 50 w 257"/>
                <a:gd name="T69" fmla="*/ 169 h 181"/>
                <a:gd name="T70" fmla="*/ 67 w 257"/>
                <a:gd name="T71" fmla="*/ 142 h 181"/>
                <a:gd name="T72" fmla="*/ 69 w 257"/>
                <a:gd name="T73" fmla="*/ 137 h 181"/>
                <a:gd name="T74" fmla="*/ 214 w 257"/>
                <a:gd name="T75" fmla="*/ 58 h 181"/>
                <a:gd name="T76" fmla="*/ 135 w 257"/>
                <a:gd name="T77" fmla="*/ 94 h 181"/>
                <a:gd name="T78" fmla="*/ 77 w 257"/>
                <a:gd name="T79" fmla="*/ 153 h 181"/>
                <a:gd name="T80" fmla="*/ 232 w 257"/>
                <a:gd name="T81" fmla="*/ 79 h 181"/>
                <a:gd name="T82" fmla="*/ 113 w 257"/>
                <a:gd name="T83" fmla="*/ 132 h 181"/>
                <a:gd name="T84" fmla="*/ 98 w 257"/>
                <a:gd name="T85" fmla="*/ 142 h 181"/>
                <a:gd name="T86" fmla="*/ 228 w 257"/>
                <a:gd name="T87" fmla="*/ 114 h 181"/>
                <a:gd name="T88" fmla="*/ 230 w 257"/>
                <a:gd name="T89" fmla="*/ 121 h 181"/>
                <a:gd name="T90" fmla="*/ 199 w 257"/>
                <a:gd name="T91" fmla="*/ 130 h 181"/>
                <a:gd name="T92" fmla="*/ 197 w 257"/>
                <a:gd name="T93" fmla="*/ 134 h 181"/>
                <a:gd name="T94" fmla="*/ 172 w 257"/>
                <a:gd name="T95" fmla="*/ 142 h 181"/>
                <a:gd name="T96" fmla="*/ 212 w 257"/>
                <a:gd name="T97" fmla="*/ 132 h 181"/>
                <a:gd name="T98" fmla="*/ 149 w 257"/>
                <a:gd name="T99" fmla="*/ 103 h 181"/>
                <a:gd name="T100" fmla="*/ 185 w 257"/>
                <a:gd name="T101" fmla="*/ 81 h 181"/>
                <a:gd name="T102" fmla="*/ 121 w 257"/>
                <a:gd name="T103" fmla="*/ 85 h 181"/>
                <a:gd name="T104" fmla="*/ 110 w 257"/>
                <a:gd name="T105" fmla="*/ 81 h 181"/>
                <a:gd name="T106" fmla="*/ 205 w 257"/>
                <a:gd name="T107" fmla="*/ 27 h 181"/>
                <a:gd name="T108" fmla="*/ 182 w 257"/>
                <a:gd name="T109" fmla="*/ 32 h 181"/>
                <a:gd name="T110" fmla="*/ 63 w 257"/>
                <a:gd name="T111" fmla="*/ 63 h 181"/>
                <a:gd name="T112" fmla="*/ 100 w 257"/>
                <a:gd name="T113" fmla="*/ 19 h 181"/>
                <a:gd name="T114" fmla="*/ 56 w 257"/>
                <a:gd name="T115" fmla="*/ 31 h 181"/>
                <a:gd name="T116" fmla="*/ 31 w 257"/>
                <a:gd name="T117" fmla="*/ 4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" h="181">
                  <a:moveTo>
                    <a:pt x="17" y="62"/>
                  </a:moveTo>
                  <a:cubicBezTo>
                    <a:pt x="8" y="65"/>
                    <a:pt x="0" y="73"/>
                    <a:pt x="0" y="84"/>
                  </a:cubicBezTo>
                  <a:cubicBezTo>
                    <a:pt x="0" y="97"/>
                    <a:pt x="13" y="104"/>
                    <a:pt x="25" y="106"/>
                  </a:cubicBezTo>
                  <a:cubicBezTo>
                    <a:pt x="16" y="114"/>
                    <a:pt x="11" y="124"/>
                    <a:pt x="21" y="134"/>
                  </a:cubicBezTo>
                  <a:cubicBezTo>
                    <a:pt x="31" y="144"/>
                    <a:pt x="49" y="144"/>
                    <a:pt x="62" y="140"/>
                  </a:cubicBezTo>
                  <a:cubicBezTo>
                    <a:pt x="58" y="155"/>
                    <a:pt x="44" y="166"/>
                    <a:pt x="32" y="176"/>
                  </a:cubicBezTo>
                  <a:cubicBezTo>
                    <a:pt x="31" y="177"/>
                    <a:pt x="31" y="179"/>
                    <a:pt x="32" y="179"/>
                  </a:cubicBezTo>
                  <a:cubicBezTo>
                    <a:pt x="33" y="181"/>
                    <a:pt x="34" y="181"/>
                    <a:pt x="35" y="181"/>
                  </a:cubicBezTo>
                  <a:cubicBezTo>
                    <a:pt x="58" y="172"/>
                    <a:pt x="78" y="164"/>
                    <a:pt x="94" y="145"/>
                  </a:cubicBezTo>
                  <a:cubicBezTo>
                    <a:pt x="103" y="163"/>
                    <a:pt x="124" y="159"/>
                    <a:pt x="135" y="144"/>
                  </a:cubicBezTo>
                  <a:cubicBezTo>
                    <a:pt x="140" y="151"/>
                    <a:pt x="147" y="157"/>
                    <a:pt x="156" y="158"/>
                  </a:cubicBezTo>
                  <a:cubicBezTo>
                    <a:pt x="164" y="159"/>
                    <a:pt x="173" y="150"/>
                    <a:pt x="178" y="143"/>
                  </a:cubicBezTo>
                  <a:cubicBezTo>
                    <a:pt x="187" y="150"/>
                    <a:pt x="205" y="148"/>
                    <a:pt x="207" y="137"/>
                  </a:cubicBezTo>
                  <a:cubicBezTo>
                    <a:pt x="228" y="149"/>
                    <a:pt x="257" y="109"/>
                    <a:pt x="235" y="93"/>
                  </a:cubicBezTo>
                  <a:cubicBezTo>
                    <a:pt x="245" y="87"/>
                    <a:pt x="251" y="77"/>
                    <a:pt x="246" y="66"/>
                  </a:cubicBezTo>
                  <a:cubicBezTo>
                    <a:pt x="241" y="56"/>
                    <a:pt x="231" y="51"/>
                    <a:pt x="221" y="52"/>
                  </a:cubicBezTo>
                  <a:cubicBezTo>
                    <a:pt x="224" y="43"/>
                    <a:pt x="221" y="32"/>
                    <a:pt x="214" y="25"/>
                  </a:cubicBezTo>
                  <a:cubicBezTo>
                    <a:pt x="205" y="15"/>
                    <a:pt x="192" y="19"/>
                    <a:pt x="182" y="26"/>
                  </a:cubicBezTo>
                  <a:cubicBezTo>
                    <a:pt x="181" y="0"/>
                    <a:pt x="148" y="0"/>
                    <a:pt x="135" y="19"/>
                  </a:cubicBezTo>
                  <a:cubicBezTo>
                    <a:pt x="131" y="10"/>
                    <a:pt x="123" y="2"/>
                    <a:pt x="113" y="4"/>
                  </a:cubicBezTo>
                  <a:cubicBezTo>
                    <a:pt x="103" y="5"/>
                    <a:pt x="96" y="13"/>
                    <a:pt x="93" y="23"/>
                  </a:cubicBezTo>
                  <a:cubicBezTo>
                    <a:pt x="87" y="14"/>
                    <a:pt x="77" y="10"/>
                    <a:pt x="66" y="13"/>
                  </a:cubicBezTo>
                  <a:cubicBezTo>
                    <a:pt x="52" y="18"/>
                    <a:pt x="49" y="30"/>
                    <a:pt x="48" y="42"/>
                  </a:cubicBezTo>
                  <a:cubicBezTo>
                    <a:pt x="39" y="30"/>
                    <a:pt x="24" y="23"/>
                    <a:pt x="12" y="35"/>
                  </a:cubicBezTo>
                  <a:cubicBezTo>
                    <a:pt x="2" y="44"/>
                    <a:pt x="8" y="56"/>
                    <a:pt x="17" y="62"/>
                  </a:cubicBezTo>
                  <a:close/>
                  <a:moveTo>
                    <a:pt x="13" y="45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6" y="42"/>
                    <a:pt x="20" y="40"/>
                    <a:pt x="23" y="37"/>
                  </a:cubicBezTo>
                  <a:cubicBezTo>
                    <a:pt x="25" y="36"/>
                    <a:pt x="30" y="31"/>
                    <a:pt x="23" y="38"/>
                  </a:cubicBezTo>
                  <a:cubicBezTo>
                    <a:pt x="20" y="42"/>
                    <a:pt x="16" y="44"/>
                    <a:pt x="13" y="48"/>
                  </a:cubicBezTo>
                  <a:cubicBezTo>
                    <a:pt x="13" y="47"/>
                    <a:pt x="13" y="46"/>
                    <a:pt x="13" y="45"/>
                  </a:cubicBezTo>
                  <a:close/>
                  <a:moveTo>
                    <a:pt x="33" y="36"/>
                  </a:moveTo>
                  <a:cubicBezTo>
                    <a:pt x="30" y="37"/>
                    <a:pt x="27" y="39"/>
                    <a:pt x="25" y="41"/>
                  </a:cubicBezTo>
                  <a:cubicBezTo>
                    <a:pt x="22" y="43"/>
                    <a:pt x="16" y="46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8" y="43"/>
                    <a:pt x="24" y="40"/>
                    <a:pt x="28" y="34"/>
                  </a:cubicBezTo>
                  <a:cubicBezTo>
                    <a:pt x="30" y="34"/>
                    <a:pt x="32" y="35"/>
                    <a:pt x="33" y="36"/>
                  </a:cubicBezTo>
                  <a:close/>
                  <a:moveTo>
                    <a:pt x="43" y="48"/>
                  </a:moveTo>
                  <a:cubicBezTo>
                    <a:pt x="38" y="53"/>
                    <a:pt x="32" y="56"/>
                    <a:pt x="27" y="61"/>
                  </a:cubicBezTo>
                  <a:cubicBezTo>
                    <a:pt x="25" y="61"/>
                    <a:pt x="23" y="60"/>
                    <a:pt x="21" y="59"/>
                  </a:cubicBezTo>
                  <a:cubicBezTo>
                    <a:pt x="25" y="57"/>
                    <a:pt x="29" y="55"/>
                    <a:pt x="32" y="53"/>
                  </a:cubicBezTo>
                  <a:cubicBezTo>
                    <a:pt x="34" y="52"/>
                    <a:pt x="36" y="51"/>
                    <a:pt x="37" y="50"/>
                  </a:cubicBezTo>
                  <a:cubicBezTo>
                    <a:pt x="37" y="51"/>
                    <a:pt x="45" y="45"/>
                    <a:pt x="43" y="48"/>
                  </a:cubicBezTo>
                  <a:close/>
                  <a:moveTo>
                    <a:pt x="47" y="52"/>
                  </a:moveTo>
                  <a:cubicBezTo>
                    <a:pt x="44" y="53"/>
                    <a:pt x="42" y="54"/>
                    <a:pt x="39" y="56"/>
                  </a:cubicBezTo>
                  <a:cubicBezTo>
                    <a:pt x="37" y="57"/>
                    <a:pt x="35" y="59"/>
                    <a:pt x="33" y="60"/>
                  </a:cubicBezTo>
                  <a:cubicBezTo>
                    <a:pt x="33" y="60"/>
                    <a:pt x="31" y="61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1"/>
                    <a:pt x="29" y="61"/>
                  </a:cubicBezTo>
                  <a:cubicBezTo>
                    <a:pt x="34" y="56"/>
                    <a:pt x="41" y="53"/>
                    <a:pt x="45" y="47"/>
                  </a:cubicBezTo>
                  <a:cubicBezTo>
                    <a:pt x="46" y="49"/>
                    <a:pt x="47" y="50"/>
                    <a:pt x="47" y="52"/>
                  </a:cubicBezTo>
                  <a:close/>
                  <a:moveTo>
                    <a:pt x="54" y="34"/>
                  </a:moveTo>
                  <a:cubicBezTo>
                    <a:pt x="59" y="32"/>
                    <a:pt x="63" y="30"/>
                    <a:pt x="67" y="27"/>
                  </a:cubicBezTo>
                  <a:cubicBezTo>
                    <a:pt x="70" y="25"/>
                    <a:pt x="73" y="24"/>
                    <a:pt x="77" y="23"/>
                  </a:cubicBezTo>
                  <a:cubicBezTo>
                    <a:pt x="75" y="23"/>
                    <a:pt x="71" y="27"/>
                    <a:pt x="68" y="29"/>
                  </a:cubicBezTo>
                  <a:cubicBezTo>
                    <a:pt x="63" y="32"/>
                    <a:pt x="58" y="36"/>
                    <a:pt x="54" y="41"/>
                  </a:cubicBezTo>
                  <a:cubicBezTo>
                    <a:pt x="54" y="38"/>
                    <a:pt x="54" y="36"/>
                    <a:pt x="54" y="34"/>
                  </a:cubicBezTo>
                  <a:close/>
                  <a:moveTo>
                    <a:pt x="89" y="28"/>
                  </a:moveTo>
                  <a:cubicBezTo>
                    <a:pt x="90" y="29"/>
                    <a:pt x="90" y="30"/>
                    <a:pt x="91" y="31"/>
                  </a:cubicBezTo>
                  <a:cubicBezTo>
                    <a:pt x="85" y="35"/>
                    <a:pt x="77" y="38"/>
                    <a:pt x="70" y="42"/>
                  </a:cubicBezTo>
                  <a:cubicBezTo>
                    <a:pt x="64" y="45"/>
                    <a:pt x="59" y="48"/>
                    <a:pt x="53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9" y="47"/>
                    <a:pt x="65" y="43"/>
                    <a:pt x="70" y="39"/>
                  </a:cubicBezTo>
                  <a:cubicBezTo>
                    <a:pt x="74" y="37"/>
                    <a:pt x="78" y="34"/>
                    <a:pt x="82" y="32"/>
                  </a:cubicBezTo>
                  <a:cubicBezTo>
                    <a:pt x="82" y="31"/>
                    <a:pt x="83" y="31"/>
                    <a:pt x="84" y="30"/>
                  </a:cubicBezTo>
                  <a:cubicBezTo>
                    <a:pt x="86" y="29"/>
                    <a:pt x="88" y="28"/>
                    <a:pt x="89" y="28"/>
                  </a:cubicBezTo>
                  <a:close/>
                  <a:moveTo>
                    <a:pt x="123" y="12"/>
                  </a:moveTo>
                  <a:cubicBezTo>
                    <a:pt x="122" y="12"/>
                    <a:pt x="122" y="12"/>
                    <a:pt x="122" y="12"/>
                  </a:cubicBezTo>
                  <a:cubicBezTo>
                    <a:pt x="114" y="16"/>
                    <a:pt x="107" y="21"/>
                    <a:pt x="98" y="24"/>
                  </a:cubicBezTo>
                  <a:cubicBezTo>
                    <a:pt x="98" y="23"/>
                    <a:pt x="99" y="23"/>
                    <a:pt x="99" y="22"/>
                  </a:cubicBezTo>
                  <a:cubicBezTo>
                    <a:pt x="101" y="20"/>
                    <a:pt x="104" y="18"/>
                    <a:pt x="107" y="17"/>
                  </a:cubicBezTo>
                  <a:cubicBezTo>
                    <a:pt x="110" y="14"/>
                    <a:pt x="114" y="12"/>
                    <a:pt x="118" y="9"/>
                  </a:cubicBezTo>
                  <a:cubicBezTo>
                    <a:pt x="120" y="10"/>
                    <a:pt x="121" y="11"/>
                    <a:pt x="123" y="12"/>
                  </a:cubicBezTo>
                  <a:close/>
                  <a:moveTo>
                    <a:pt x="127" y="16"/>
                  </a:moveTo>
                  <a:cubicBezTo>
                    <a:pt x="107" y="27"/>
                    <a:pt x="88" y="40"/>
                    <a:pt x="68" y="51"/>
                  </a:cubicBezTo>
                  <a:cubicBezTo>
                    <a:pt x="48" y="63"/>
                    <a:pt x="27" y="73"/>
                    <a:pt x="8" y="86"/>
                  </a:cubicBezTo>
                  <a:cubicBezTo>
                    <a:pt x="7" y="87"/>
                    <a:pt x="8" y="88"/>
                    <a:pt x="9" y="87"/>
                  </a:cubicBezTo>
                  <a:cubicBezTo>
                    <a:pt x="28" y="74"/>
                    <a:pt x="49" y="64"/>
                    <a:pt x="69" y="53"/>
                  </a:cubicBezTo>
                  <a:cubicBezTo>
                    <a:pt x="78" y="47"/>
                    <a:pt x="88" y="41"/>
                    <a:pt x="98" y="35"/>
                  </a:cubicBezTo>
                  <a:cubicBezTo>
                    <a:pt x="107" y="30"/>
                    <a:pt x="118" y="24"/>
                    <a:pt x="125" y="18"/>
                  </a:cubicBezTo>
                  <a:cubicBezTo>
                    <a:pt x="117" y="25"/>
                    <a:pt x="107" y="30"/>
                    <a:pt x="98" y="36"/>
                  </a:cubicBezTo>
                  <a:cubicBezTo>
                    <a:pt x="87" y="42"/>
                    <a:pt x="77" y="49"/>
                    <a:pt x="66" y="55"/>
                  </a:cubicBezTo>
                  <a:cubicBezTo>
                    <a:pt x="55" y="62"/>
                    <a:pt x="44" y="68"/>
                    <a:pt x="34" y="75"/>
                  </a:cubicBezTo>
                  <a:cubicBezTo>
                    <a:pt x="25" y="80"/>
                    <a:pt x="16" y="85"/>
                    <a:pt x="9" y="91"/>
                  </a:cubicBezTo>
                  <a:cubicBezTo>
                    <a:pt x="8" y="90"/>
                    <a:pt x="7" y="89"/>
                    <a:pt x="7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24" y="72"/>
                    <a:pt x="46" y="63"/>
                    <a:pt x="66" y="51"/>
                  </a:cubicBezTo>
                  <a:cubicBezTo>
                    <a:pt x="77" y="44"/>
                    <a:pt x="87" y="37"/>
                    <a:pt x="98" y="30"/>
                  </a:cubicBezTo>
                  <a:cubicBezTo>
                    <a:pt x="107" y="25"/>
                    <a:pt x="116" y="20"/>
                    <a:pt x="124" y="13"/>
                  </a:cubicBezTo>
                  <a:cubicBezTo>
                    <a:pt x="125" y="14"/>
                    <a:pt x="126" y="15"/>
                    <a:pt x="127" y="16"/>
                  </a:cubicBezTo>
                  <a:close/>
                  <a:moveTo>
                    <a:pt x="130" y="22"/>
                  </a:moveTo>
                  <a:cubicBezTo>
                    <a:pt x="121" y="26"/>
                    <a:pt x="113" y="32"/>
                    <a:pt x="105" y="37"/>
                  </a:cubicBezTo>
                  <a:cubicBezTo>
                    <a:pt x="94" y="43"/>
                    <a:pt x="83" y="49"/>
                    <a:pt x="72" y="55"/>
                  </a:cubicBezTo>
                  <a:cubicBezTo>
                    <a:pt x="62" y="61"/>
                    <a:pt x="51" y="66"/>
                    <a:pt x="41" y="72"/>
                  </a:cubicBezTo>
                  <a:cubicBezTo>
                    <a:pt x="36" y="75"/>
                    <a:pt x="31" y="78"/>
                    <a:pt x="26" y="81"/>
                  </a:cubicBezTo>
                  <a:cubicBezTo>
                    <a:pt x="25" y="81"/>
                    <a:pt x="25" y="81"/>
                    <a:pt x="24" y="82"/>
                  </a:cubicBezTo>
                  <a:cubicBezTo>
                    <a:pt x="40" y="71"/>
                    <a:pt x="57" y="63"/>
                    <a:pt x="73" y="53"/>
                  </a:cubicBezTo>
                  <a:cubicBezTo>
                    <a:pt x="91" y="42"/>
                    <a:pt x="111" y="32"/>
                    <a:pt x="127" y="17"/>
                  </a:cubicBezTo>
                  <a:cubicBezTo>
                    <a:pt x="128" y="19"/>
                    <a:pt x="129" y="20"/>
                    <a:pt x="130" y="22"/>
                  </a:cubicBezTo>
                  <a:close/>
                  <a:moveTo>
                    <a:pt x="154" y="16"/>
                  </a:moveTo>
                  <a:cubicBezTo>
                    <a:pt x="155" y="15"/>
                    <a:pt x="164" y="10"/>
                    <a:pt x="161" y="12"/>
                  </a:cubicBezTo>
                  <a:cubicBezTo>
                    <a:pt x="158" y="14"/>
                    <a:pt x="155" y="16"/>
                    <a:pt x="152" y="18"/>
                  </a:cubicBezTo>
                  <a:cubicBezTo>
                    <a:pt x="145" y="22"/>
                    <a:pt x="138" y="27"/>
                    <a:pt x="131" y="31"/>
                  </a:cubicBezTo>
                  <a:cubicBezTo>
                    <a:pt x="119" y="40"/>
                    <a:pt x="105" y="47"/>
                    <a:pt x="92" y="55"/>
                  </a:cubicBezTo>
                  <a:cubicBezTo>
                    <a:pt x="79" y="62"/>
                    <a:pt x="66" y="69"/>
                    <a:pt x="53" y="77"/>
                  </a:cubicBezTo>
                  <a:cubicBezTo>
                    <a:pt x="41" y="84"/>
                    <a:pt x="30" y="92"/>
                    <a:pt x="18" y="99"/>
                  </a:cubicBezTo>
                  <a:cubicBezTo>
                    <a:pt x="17" y="98"/>
                    <a:pt x="15" y="97"/>
                    <a:pt x="14" y="97"/>
                  </a:cubicBezTo>
                  <a:cubicBezTo>
                    <a:pt x="24" y="94"/>
                    <a:pt x="33" y="86"/>
                    <a:pt x="42" y="81"/>
                  </a:cubicBezTo>
                  <a:cubicBezTo>
                    <a:pt x="55" y="74"/>
                    <a:pt x="68" y="67"/>
                    <a:pt x="81" y="60"/>
                  </a:cubicBezTo>
                  <a:cubicBezTo>
                    <a:pt x="94" y="53"/>
                    <a:pt x="107" y="46"/>
                    <a:pt x="120" y="38"/>
                  </a:cubicBezTo>
                  <a:cubicBezTo>
                    <a:pt x="131" y="31"/>
                    <a:pt x="142" y="22"/>
                    <a:pt x="154" y="16"/>
                  </a:cubicBezTo>
                  <a:close/>
                  <a:moveTo>
                    <a:pt x="171" y="15"/>
                  </a:moveTo>
                  <a:cubicBezTo>
                    <a:pt x="153" y="25"/>
                    <a:pt x="137" y="37"/>
                    <a:pt x="119" y="47"/>
                  </a:cubicBezTo>
                  <a:cubicBezTo>
                    <a:pt x="116" y="49"/>
                    <a:pt x="112" y="51"/>
                    <a:pt x="109" y="53"/>
                  </a:cubicBezTo>
                  <a:cubicBezTo>
                    <a:pt x="107" y="54"/>
                    <a:pt x="105" y="55"/>
                    <a:pt x="102" y="56"/>
                  </a:cubicBezTo>
                  <a:cubicBezTo>
                    <a:pt x="78" y="68"/>
                    <a:pt x="54" y="81"/>
                    <a:pt x="30" y="93"/>
                  </a:cubicBezTo>
                  <a:cubicBezTo>
                    <a:pt x="30" y="93"/>
                    <a:pt x="31" y="93"/>
                    <a:pt x="31" y="92"/>
                  </a:cubicBezTo>
                  <a:cubicBezTo>
                    <a:pt x="37" y="89"/>
                    <a:pt x="42" y="85"/>
                    <a:pt x="48" y="81"/>
                  </a:cubicBezTo>
                  <a:cubicBezTo>
                    <a:pt x="61" y="73"/>
                    <a:pt x="74" y="66"/>
                    <a:pt x="87" y="59"/>
                  </a:cubicBezTo>
                  <a:cubicBezTo>
                    <a:pt x="113" y="44"/>
                    <a:pt x="139" y="28"/>
                    <a:pt x="164" y="11"/>
                  </a:cubicBezTo>
                  <a:cubicBezTo>
                    <a:pt x="167" y="12"/>
                    <a:pt x="169" y="13"/>
                    <a:pt x="171" y="15"/>
                  </a:cubicBezTo>
                  <a:close/>
                  <a:moveTo>
                    <a:pt x="177" y="29"/>
                  </a:moveTo>
                  <a:cubicBezTo>
                    <a:pt x="177" y="30"/>
                    <a:pt x="177" y="31"/>
                    <a:pt x="177" y="31"/>
                  </a:cubicBezTo>
                  <a:cubicBezTo>
                    <a:pt x="176" y="32"/>
                    <a:pt x="175" y="33"/>
                    <a:pt x="174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68" y="37"/>
                    <a:pt x="162" y="40"/>
                    <a:pt x="157" y="42"/>
                  </a:cubicBezTo>
                  <a:cubicBezTo>
                    <a:pt x="144" y="49"/>
                    <a:pt x="132" y="57"/>
                    <a:pt x="119" y="63"/>
                  </a:cubicBezTo>
                  <a:cubicBezTo>
                    <a:pt x="94" y="76"/>
                    <a:pt x="68" y="88"/>
                    <a:pt x="44" y="102"/>
                  </a:cubicBezTo>
                  <a:cubicBezTo>
                    <a:pt x="39" y="105"/>
                    <a:pt x="35" y="108"/>
                    <a:pt x="31" y="111"/>
                  </a:cubicBezTo>
                  <a:cubicBezTo>
                    <a:pt x="29" y="113"/>
                    <a:pt x="27" y="114"/>
                    <a:pt x="25" y="116"/>
                  </a:cubicBezTo>
                  <a:cubicBezTo>
                    <a:pt x="28" y="113"/>
                    <a:pt x="31" y="110"/>
                    <a:pt x="34" y="107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6" y="106"/>
                    <a:pt x="36" y="106"/>
                    <a:pt x="36" y="105"/>
                  </a:cubicBezTo>
                  <a:cubicBezTo>
                    <a:pt x="42" y="101"/>
                    <a:pt x="49" y="96"/>
                    <a:pt x="55" y="92"/>
                  </a:cubicBezTo>
                  <a:cubicBezTo>
                    <a:pt x="73" y="81"/>
                    <a:pt x="91" y="71"/>
                    <a:pt x="109" y="60"/>
                  </a:cubicBezTo>
                  <a:cubicBezTo>
                    <a:pt x="132" y="49"/>
                    <a:pt x="155" y="39"/>
                    <a:pt x="176" y="25"/>
                  </a:cubicBezTo>
                  <a:cubicBezTo>
                    <a:pt x="177" y="26"/>
                    <a:pt x="177" y="28"/>
                    <a:pt x="177" y="29"/>
                  </a:cubicBezTo>
                  <a:close/>
                  <a:moveTo>
                    <a:pt x="31" y="120"/>
                  </a:moveTo>
                  <a:cubicBezTo>
                    <a:pt x="45" y="111"/>
                    <a:pt x="60" y="105"/>
                    <a:pt x="75" y="96"/>
                  </a:cubicBezTo>
                  <a:cubicBezTo>
                    <a:pt x="90" y="88"/>
                    <a:pt x="105" y="80"/>
                    <a:pt x="120" y="72"/>
                  </a:cubicBezTo>
                  <a:cubicBezTo>
                    <a:pt x="135" y="65"/>
                    <a:pt x="150" y="58"/>
                    <a:pt x="165" y="51"/>
                  </a:cubicBezTo>
                  <a:cubicBezTo>
                    <a:pt x="176" y="45"/>
                    <a:pt x="186" y="39"/>
                    <a:pt x="197" y="33"/>
                  </a:cubicBezTo>
                  <a:cubicBezTo>
                    <a:pt x="195" y="34"/>
                    <a:pt x="193" y="36"/>
                    <a:pt x="191" y="37"/>
                  </a:cubicBezTo>
                  <a:cubicBezTo>
                    <a:pt x="184" y="42"/>
                    <a:pt x="176" y="46"/>
                    <a:pt x="169" y="50"/>
                  </a:cubicBezTo>
                  <a:cubicBezTo>
                    <a:pt x="151" y="60"/>
                    <a:pt x="133" y="68"/>
                    <a:pt x="115" y="77"/>
                  </a:cubicBezTo>
                  <a:cubicBezTo>
                    <a:pt x="98" y="86"/>
                    <a:pt x="81" y="95"/>
                    <a:pt x="64" y="104"/>
                  </a:cubicBezTo>
                  <a:cubicBezTo>
                    <a:pt x="50" y="112"/>
                    <a:pt x="36" y="119"/>
                    <a:pt x="24" y="129"/>
                  </a:cubicBezTo>
                  <a:cubicBezTo>
                    <a:pt x="23" y="129"/>
                    <a:pt x="23" y="128"/>
                    <a:pt x="22" y="127"/>
                  </a:cubicBezTo>
                  <a:cubicBezTo>
                    <a:pt x="24" y="126"/>
                    <a:pt x="25" y="125"/>
                    <a:pt x="27" y="124"/>
                  </a:cubicBezTo>
                  <a:cubicBezTo>
                    <a:pt x="28" y="123"/>
                    <a:pt x="30" y="121"/>
                    <a:pt x="31" y="120"/>
                  </a:cubicBezTo>
                  <a:close/>
                  <a:moveTo>
                    <a:pt x="30" y="134"/>
                  </a:moveTo>
                  <a:cubicBezTo>
                    <a:pt x="28" y="133"/>
                    <a:pt x="27" y="132"/>
                    <a:pt x="25" y="131"/>
                  </a:cubicBezTo>
                  <a:cubicBezTo>
                    <a:pt x="38" y="121"/>
                    <a:pt x="54" y="114"/>
                    <a:pt x="68" y="107"/>
                  </a:cubicBezTo>
                  <a:cubicBezTo>
                    <a:pt x="85" y="99"/>
                    <a:pt x="102" y="91"/>
                    <a:pt x="118" y="83"/>
                  </a:cubicBezTo>
                  <a:cubicBezTo>
                    <a:pt x="135" y="75"/>
                    <a:pt x="152" y="67"/>
                    <a:pt x="169" y="59"/>
                  </a:cubicBezTo>
                  <a:cubicBezTo>
                    <a:pt x="177" y="56"/>
                    <a:pt x="185" y="52"/>
                    <a:pt x="193" y="48"/>
                  </a:cubicBezTo>
                  <a:cubicBezTo>
                    <a:pt x="200" y="45"/>
                    <a:pt x="207" y="42"/>
                    <a:pt x="213" y="37"/>
                  </a:cubicBezTo>
                  <a:cubicBezTo>
                    <a:pt x="201" y="48"/>
                    <a:pt x="182" y="54"/>
                    <a:pt x="167" y="61"/>
                  </a:cubicBezTo>
                  <a:cubicBezTo>
                    <a:pt x="150" y="69"/>
                    <a:pt x="133" y="77"/>
                    <a:pt x="117" y="85"/>
                  </a:cubicBezTo>
                  <a:cubicBezTo>
                    <a:pt x="87" y="100"/>
                    <a:pt x="57" y="115"/>
                    <a:pt x="30" y="134"/>
                  </a:cubicBezTo>
                  <a:close/>
                  <a:moveTo>
                    <a:pt x="26" y="123"/>
                  </a:moveTo>
                  <a:cubicBezTo>
                    <a:pt x="24" y="123"/>
                    <a:pt x="23" y="124"/>
                    <a:pt x="23" y="125"/>
                  </a:cubicBezTo>
                  <a:cubicBezTo>
                    <a:pt x="23" y="125"/>
                    <a:pt x="22" y="126"/>
                    <a:pt x="22" y="126"/>
                  </a:cubicBezTo>
                  <a:cubicBezTo>
                    <a:pt x="21" y="125"/>
                    <a:pt x="21" y="123"/>
                    <a:pt x="21" y="122"/>
                  </a:cubicBezTo>
                  <a:cubicBezTo>
                    <a:pt x="31" y="112"/>
                    <a:pt x="43" y="104"/>
                    <a:pt x="55" y="97"/>
                  </a:cubicBezTo>
                  <a:cubicBezTo>
                    <a:pt x="70" y="89"/>
                    <a:pt x="85" y="81"/>
                    <a:pt x="101" y="73"/>
                  </a:cubicBezTo>
                  <a:cubicBezTo>
                    <a:pt x="115" y="66"/>
                    <a:pt x="129" y="60"/>
                    <a:pt x="143" y="52"/>
                  </a:cubicBezTo>
                  <a:cubicBezTo>
                    <a:pt x="144" y="51"/>
                    <a:pt x="145" y="51"/>
                    <a:pt x="146" y="50"/>
                  </a:cubicBezTo>
                  <a:cubicBezTo>
                    <a:pt x="145" y="51"/>
                    <a:pt x="143" y="52"/>
                    <a:pt x="141" y="53"/>
                  </a:cubicBezTo>
                  <a:cubicBezTo>
                    <a:pt x="126" y="62"/>
                    <a:pt x="110" y="70"/>
                    <a:pt x="95" y="78"/>
                  </a:cubicBezTo>
                  <a:cubicBezTo>
                    <a:pt x="80" y="86"/>
                    <a:pt x="66" y="94"/>
                    <a:pt x="52" y="103"/>
                  </a:cubicBezTo>
                  <a:cubicBezTo>
                    <a:pt x="46" y="107"/>
                    <a:pt x="40" y="112"/>
                    <a:pt x="34" y="116"/>
                  </a:cubicBezTo>
                  <a:cubicBezTo>
                    <a:pt x="31" y="118"/>
                    <a:pt x="28" y="121"/>
                    <a:pt x="26" y="123"/>
                  </a:cubicBezTo>
                  <a:close/>
                  <a:moveTo>
                    <a:pt x="79" y="70"/>
                  </a:moveTo>
                  <a:cubicBezTo>
                    <a:pt x="62" y="80"/>
                    <a:pt x="46" y="91"/>
                    <a:pt x="29" y="101"/>
                  </a:cubicBezTo>
                  <a:cubicBezTo>
                    <a:pt x="26" y="101"/>
                    <a:pt x="23" y="101"/>
                    <a:pt x="20" y="99"/>
                  </a:cubicBezTo>
                  <a:cubicBezTo>
                    <a:pt x="40" y="90"/>
                    <a:pt x="60" y="80"/>
                    <a:pt x="79" y="70"/>
                  </a:cubicBezTo>
                  <a:close/>
                  <a:moveTo>
                    <a:pt x="36" y="104"/>
                  </a:moveTo>
                  <a:cubicBezTo>
                    <a:pt x="36" y="104"/>
                    <a:pt x="36" y="104"/>
                    <a:pt x="36" y="103"/>
                  </a:cubicBezTo>
                  <a:cubicBezTo>
                    <a:pt x="36" y="102"/>
                    <a:pt x="35" y="101"/>
                    <a:pt x="34" y="101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42" y="97"/>
                    <a:pt x="51" y="90"/>
                    <a:pt x="60" y="85"/>
                  </a:cubicBezTo>
                  <a:cubicBezTo>
                    <a:pt x="69" y="81"/>
                    <a:pt x="77" y="76"/>
                    <a:pt x="86" y="72"/>
                  </a:cubicBezTo>
                  <a:cubicBezTo>
                    <a:pt x="69" y="82"/>
                    <a:pt x="51" y="91"/>
                    <a:pt x="36" y="104"/>
                  </a:cubicBezTo>
                  <a:close/>
                  <a:moveTo>
                    <a:pt x="128" y="50"/>
                  </a:moveTo>
                  <a:cubicBezTo>
                    <a:pt x="128" y="50"/>
                    <a:pt x="128" y="50"/>
                    <a:pt x="128" y="50"/>
                  </a:cubicBezTo>
                  <a:cubicBezTo>
                    <a:pt x="139" y="44"/>
                    <a:pt x="150" y="38"/>
                    <a:pt x="161" y="31"/>
                  </a:cubicBezTo>
                  <a:cubicBezTo>
                    <a:pt x="163" y="29"/>
                    <a:pt x="166" y="28"/>
                    <a:pt x="168" y="26"/>
                  </a:cubicBezTo>
                  <a:cubicBezTo>
                    <a:pt x="168" y="27"/>
                    <a:pt x="179" y="21"/>
                    <a:pt x="172" y="26"/>
                  </a:cubicBezTo>
                  <a:cubicBezTo>
                    <a:pt x="165" y="30"/>
                    <a:pt x="159" y="34"/>
                    <a:pt x="152" y="38"/>
                  </a:cubicBezTo>
                  <a:cubicBezTo>
                    <a:pt x="144" y="42"/>
                    <a:pt x="136" y="46"/>
                    <a:pt x="128" y="50"/>
                  </a:cubicBezTo>
                  <a:close/>
                  <a:moveTo>
                    <a:pt x="143" y="40"/>
                  </a:moveTo>
                  <a:cubicBezTo>
                    <a:pt x="130" y="47"/>
                    <a:pt x="117" y="54"/>
                    <a:pt x="105" y="61"/>
                  </a:cubicBezTo>
                  <a:cubicBezTo>
                    <a:pt x="95" y="66"/>
                    <a:pt x="85" y="71"/>
                    <a:pt x="75" y="76"/>
                  </a:cubicBezTo>
                  <a:cubicBezTo>
                    <a:pt x="60" y="84"/>
                    <a:pt x="46" y="92"/>
                    <a:pt x="32" y="101"/>
                  </a:cubicBezTo>
                  <a:cubicBezTo>
                    <a:pt x="48" y="91"/>
                    <a:pt x="64" y="81"/>
                    <a:pt x="80" y="71"/>
                  </a:cubicBezTo>
                  <a:cubicBezTo>
                    <a:pt x="97" y="61"/>
                    <a:pt x="115" y="52"/>
                    <a:pt x="132" y="42"/>
                  </a:cubicBezTo>
                  <a:cubicBezTo>
                    <a:pt x="146" y="34"/>
                    <a:pt x="161" y="27"/>
                    <a:pt x="172" y="16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74" y="17"/>
                    <a:pt x="175" y="20"/>
                    <a:pt x="176" y="23"/>
                  </a:cubicBezTo>
                  <a:cubicBezTo>
                    <a:pt x="164" y="24"/>
                    <a:pt x="153" y="34"/>
                    <a:pt x="143" y="40"/>
                  </a:cubicBezTo>
                  <a:close/>
                  <a:moveTo>
                    <a:pt x="146" y="32"/>
                  </a:moveTo>
                  <a:cubicBezTo>
                    <a:pt x="152" y="28"/>
                    <a:pt x="159" y="23"/>
                    <a:pt x="167" y="19"/>
                  </a:cubicBezTo>
                  <a:cubicBezTo>
                    <a:pt x="167" y="19"/>
                    <a:pt x="167" y="19"/>
                    <a:pt x="168" y="18"/>
                  </a:cubicBezTo>
                  <a:cubicBezTo>
                    <a:pt x="168" y="18"/>
                    <a:pt x="167" y="19"/>
                    <a:pt x="167" y="19"/>
                  </a:cubicBezTo>
                  <a:cubicBezTo>
                    <a:pt x="164" y="21"/>
                    <a:pt x="161" y="23"/>
                    <a:pt x="158" y="25"/>
                  </a:cubicBezTo>
                  <a:cubicBezTo>
                    <a:pt x="154" y="28"/>
                    <a:pt x="150" y="30"/>
                    <a:pt x="146" y="32"/>
                  </a:cubicBezTo>
                  <a:close/>
                  <a:moveTo>
                    <a:pt x="9" y="92"/>
                  </a:moveTo>
                  <a:cubicBezTo>
                    <a:pt x="30" y="79"/>
                    <a:pt x="51" y="68"/>
                    <a:pt x="73" y="56"/>
                  </a:cubicBezTo>
                  <a:cubicBezTo>
                    <a:pt x="77" y="54"/>
                    <a:pt x="81" y="52"/>
                    <a:pt x="85" y="49"/>
                  </a:cubicBezTo>
                  <a:cubicBezTo>
                    <a:pt x="79" y="53"/>
                    <a:pt x="74" y="56"/>
                    <a:pt x="68" y="59"/>
                  </a:cubicBezTo>
                  <a:cubicBezTo>
                    <a:pt x="49" y="69"/>
                    <a:pt x="29" y="81"/>
                    <a:pt x="12" y="95"/>
                  </a:cubicBezTo>
                  <a:cubicBezTo>
                    <a:pt x="11" y="94"/>
                    <a:pt x="10" y="93"/>
                    <a:pt x="9" y="92"/>
                  </a:cubicBezTo>
                  <a:close/>
                  <a:moveTo>
                    <a:pt x="6" y="82"/>
                  </a:moveTo>
                  <a:cubicBezTo>
                    <a:pt x="13" y="77"/>
                    <a:pt x="20" y="7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8"/>
                    <a:pt x="31" y="67"/>
                    <a:pt x="31" y="65"/>
                  </a:cubicBezTo>
                  <a:cubicBezTo>
                    <a:pt x="35" y="63"/>
                    <a:pt x="40" y="61"/>
                    <a:pt x="43" y="58"/>
                  </a:cubicBezTo>
                  <a:cubicBezTo>
                    <a:pt x="46" y="57"/>
                    <a:pt x="48" y="56"/>
                    <a:pt x="50" y="54"/>
                  </a:cubicBezTo>
                  <a:cubicBezTo>
                    <a:pt x="51" y="54"/>
                    <a:pt x="52" y="54"/>
                    <a:pt x="53" y="53"/>
                  </a:cubicBezTo>
                  <a:cubicBezTo>
                    <a:pt x="59" y="50"/>
                    <a:pt x="65" y="47"/>
                    <a:pt x="71" y="43"/>
                  </a:cubicBezTo>
                  <a:cubicBezTo>
                    <a:pt x="77" y="39"/>
                    <a:pt x="85" y="36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82" y="39"/>
                    <a:pt x="72" y="45"/>
                    <a:pt x="62" y="51"/>
                  </a:cubicBezTo>
                  <a:cubicBezTo>
                    <a:pt x="44" y="63"/>
                    <a:pt x="23" y="72"/>
                    <a:pt x="6" y="86"/>
                  </a:cubicBezTo>
                  <a:cubicBezTo>
                    <a:pt x="6" y="85"/>
                    <a:pt x="6" y="83"/>
                    <a:pt x="6" y="82"/>
                  </a:cubicBezTo>
                  <a:close/>
                  <a:moveTo>
                    <a:pt x="31" y="63"/>
                  </a:moveTo>
                  <a:cubicBezTo>
                    <a:pt x="31" y="63"/>
                    <a:pt x="31" y="63"/>
                    <a:pt x="31" y="63"/>
                  </a:cubicBezTo>
                  <a:cubicBezTo>
                    <a:pt x="33" y="62"/>
                    <a:pt x="34" y="61"/>
                    <a:pt x="36" y="60"/>
                  </a:cubicBezTo>
                  <a:cubicBezTo>
                    <a:pt x="38" y="58"/>
                    <a:pt x="40" y="57"/>
                    <a:pt x="42" y="56"/>
                  </a:cubicBezTo>
                  <a:cubicBezTo>
                    <a:pt x="43" y="55"/>
                    <a:pt x="44" y="55"/>
                    <a:pt x="44" y="55"/>
                  </a:cubicBezTo>
                  <a:cubicBezTo>
                    <a:pt x="40" y="57"/>
                    <a:pt x="36" y="60"/>
                    <a:pt x="31" y="63"/>
                  </a:cubicBezTo>
                  <a:close/>
                  <a:moveTo>
                    <a:pt x="98" y="26"/>
                  </a:moveTo>
                  <a:cubicBezTo>
                    <a:pt x="105" y="23"/>
                    <a:pt x="112" y="19"/>
                    <a:pt x="119" y="15"/>
                  </a:cubicBezTo>
                  <a:cubicBezTo>
                    <a:pt x="112" y="20"/>
                    <a:pt x="104" y="25"/>
                    <a:pt x="97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7" y="27"/>
                    <a:pt x="97" y="27"/>
                    <a:pt x="98" y="26"/>
                  </a:cubicBezTo>
                  <a:close/>
                  <a:moveTo>
                    <a:pt x="53" y="48"/>
                  </a:moveTo>
                  <a:cubicBezTo>
                    <a:pt x="53" y="47"/>
                    <a:pt x="53" y="46"/>
                    <a:pt x="53" y="45"/>
                  </a:cubicBezTo>
                  <a:cubicBezTo>
                    <a:pt x="60" y="40"/>
                    <a:pt x="68" y="37"/>
                    <a:pt x="75" y="34"/>
                  </a:cubicBezTo>
                  <a:cubicBezTo>
                    <a:pt x="68" y="39"/>
                    <a:pt x="60" y="43"/>
                    <a:pt x="53" y="48"/>
                  </a:cubicBezTo>
                  <a:close/>
                  <a:moveTo>
                    <a:pt x="20" y="58"/>
                  </a:moveTo>
                  <a:cubicBezTo>
                    <a:pt x="19" y="57"/>
                    <a:pt x="18" y="56"/>
                    <a:pt x="17" y="55"/>
                  </a:cubicBezTo>
                  <a:cubicBezTo>
                    <a:pt x="23" y="53"/>
                    <a:pt x="28" y="48"/>
                    <a:pt x="33" y="45"/>
                  </a:cubicBezTo>
                  <a:cubicBezTo>
                    <a:pt x="40" y="40"/>
                    <a:pt x="36" y="43"/>
                    <a:pt x="32" y="46"/>
                  </a:cubicBezTo>
                  <a:cubicBezTo>
                    <a:pt x="28" y="50"/>
                    <a:pt x="24" y="54"/>
                    <a:pt x="21" y="58"/>
                  </a:cubicBezTo>
                  <a:cubicBezTo>
                    <a:pt x="20" y="58"/>
                    <a:pt x="20" y="58"/>
                    <a:pt x="20" y="58"/>
                  </a:cubicBezTo>
                  <a:close/>
                  <a:moveTo>
                    <a:pt x="19" y="53"/>
                  </a:moveTo>
                  <a:cubicBezTo>
                    <a:pt x="18" y="52"/>
                    <a:pt x="18" y="51"/>
                    <a:pt x="20" y="50"/>
                  </a:cubicBezTo>
                  <a:cubicBezTo>
                    <a:pt x="22" y="49"/>
                    <a:pt x="23" y="48"/>
                    <a:pt x="24" y="47"/>
                  </a:cubicBezTo>
                  <a:cubicBezTo>
                    <a:pt x="27" y="43"/>
                    <a:pt x="31" y="40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7"/>
                    <a:pt x="38" y="38"/>
                    <a:pt x="39" y="40"/>
                  </a:cubicBezTo>
                  <a:cubicBezTo>
                    <a:pt x="32" y="43"/>
                    <a:pt x="26" y="49"/>
                    <a:pt x="19" y="53"/>
                  </a:cubicBezTo>
                  <a:close/>
                  <a:moveTo>
                    <a:pt x="14" y="50"/>
                  </a:moveTo>
                  <a:cubicBezTo>
                    <a:pt x="20" y="47"/>
                    <a:pt x="26" y="41"/>
                    <a:pt x="32" y="38"/>
                  </a:cubicBezTo>
                  <a:cubicBezTo>
                    <a:pt x="26" y="41"/>
                    <a:pt x="20" y="48"/>
                    <a:pt x="15" y="53"/>
                  </a:cubicBezTo>
                  <a:cubicBezTo>
                    <a:pt x="15" y="52"/>
                    <a:pt x="14" y="51"/>
                    <a:pt x="14" y="50"/>
                  </a:cubicBezTo>
                  <a:close/>
                  <a:moveTo>
                    <a:pt x="26" y="67"/>
                  </a:moveTo>
                  <a:cubicBezTo>
                    <a:pt x="19" y="71"/>
                    <a:pt x="12" y="75"/>
                    <a:pt x="6" y="80"/>
                  </a:cubicBezTo>
                  <a:cubicBezTo>
                    <a:pt x="7" y="72"/>
                    <a:pt x="17" y="67"/>
                    <a:pt x="26" y="67"/>
                  </a:cubicBezTo>
                  <a:close/>
                  <a:moveTo>
                    <a:pt x="30" y="109"/>
                  </a:moveTo>
                  <a:cubicBezTo>
                    <a:pt x="27" y="112"/>
                    <a:pt x="24" y="115"/>
                    <a:pt x="22" y="118"/>
                  </a:cubicBezTo>
                  <a:cubicBezTo>
                    <a:pt x="22" y="118"/>
                    <a:pt x="22" y="117"/>
                    <a:pt x="23" y="116"/>
                  </a:cubicBezTo>
                  <a:cubicBezTo>
                    <a:pt x="24" y="113"/>
                    <a:pt x="27" y="111"/>
                    <a:pt x="30" y="109"/>
                  </a:cubicBezTo>
                  <a:close/>
                  <a:moveTo>
                    <a:pt x="36" y="136"/>
                  </a:moveTo>
                  <a:cubicBezTo>
                    <a:pt x="47" y="127"/>
                    <a:pt x="62" y="123"/>
                    <a:pt x="75" y="117"/>
                  </a:cubicBezTo>
                  <a:cubicBezTo>
                    <a:pt x="89" y="109"/>
                    <a:pt x="104" y="102"/>
                    <a:pt x="118" y="94"/>
                  </a:cubicBezTo>
                  <a:cubicBezTo>
                    <a:pt x="133" y="87"/>
                    <a:pt x="149" y="80"/>
                    <a:pt x="165" y="74"/>
                  </a:cubicBezTo>
                  <a:cubicBezTo>
                    <a:pt x="180" y="67"/>
                    <a:pt x="194" y="59"/>
                    <a:pt x="209" y="53"/>
                  </a:cubicBezTo>
                  <a:cubicBezTo>
                    <a:pt x="212" y="52"/>
                    <a:pt x="214" y="51"/>
                    <a:pt x="210" y="53"/>
                  </a:cubicBezTo>
                  <a:cubicBezTo>
                    <a:pt x="207" y="56"/>
                    <a:pt x="203" y="57"/>
                    <a:pt x="199" y="59"/>
                  </a:cubicBezTo>
                  <a:cubicBezTo>
                    <a:pt x="193" y="63"/>
                    <a:pt x="186" y="67"/>
                    <a:pt x="179" y="70"/>
                  </a:cubicBezTo>
                  <a:cubicBezTo>
                    <a:pt x="165" y="77"/>
                    <a:pt x="151" y="83"/>
                    <a:pt x="137" y="91"/>
                  </a:cubicBezTo>
                  <a:cubicBezTo>
                    <a:pt x="123" y="99"/>
                    <a:pt x="109" y="106"/>
                    <a:pt x="95" y="113"/>
                  </a:cubicBezTo>
                  <a:cubicBezTo>
                    <a:pt x="81" y="121"/>
                    <a:pt x="66" y="127"/>
                    <a:pt x="52" y="136"/>
                  </a:cubicBezTo>
                  <a:cubicBezTo>
                    <a:pt x="47" y="137"/>
                    <a:pt x="41" y="137"/>
                    <a:pt x="36" y="136"/>
                  </a:cubicBezTo>
                  <a:close/>
                  <a:moveTo>
                    <a:pt x="219" y="58"/>
                  </a:moveTo>
                  <a:cubicBezTo>
                    <a:pt x="214" y="62"/>
                    <a:pt x="209" y="65"/>
                    <a:pt x="204" y="68"/>
                  </a:cubicBezTo>
                  <a:cubicBezTo>
                    <a:pt x="192" y="77"/>
                    <a:pt x="179" y="83"/>
                    <a:pt x="166" y="89"/>
                  </a:cubicBezTo>
                  <a:cubicBezTo>
                    <a:pt x="140" y="100"/>
                    <a:pt x="115" y="113"/>
                    <a:pt x="89" y="124"/>
                  </a:cubicBezTo>
                  <a:cubicBezTo>
                    <a:pt x="86" y="126"/>
                    <a:pt x="83" y="128"/>
                    <a:pt x="80" y="129"/>
                  </a:cubicBezTo>
                  <a:cubicBezTo>
                    <a:pt x="77" y="131"/>
                    <a:pt x="73" y="133"/>
                    <a:pt x="70" y="135"/>
                  </a:cubicBezTo>
                  <a:cubicBezTo>
                    <a:pt x="69" y="134"/>
                    <a:pt x="69" y="133"/>
                    <a:pt x="69" y="133"/>
                  </a:cubicBezTo>
                  <a:cubicBezTo>
                    <a:pt x="75" y="131"/>
                    <a:pt x="80" y="128"/>
                    <a:pt x="86" y="125"/>
                  </a:cubicBezTo>
                  <a:cubicBezTo>
                    <a:pt x="99" y="119"/>
                    <a:pt x="112" y="112"/>
                    <a:pt x="126" y="106"/>
                  </a:cubicBezTo>
                  <a:cubicBezTo>
                    <a:pt x="153" y="93"/>
                    <a:pt x="179" y="81"/>
                    <a:pt x="205" y="67"/>
                  </a:cubicBezTo>
                  <a:cubicBezTo>
                    <a:pt x="210" y="64"/>
                    <a:pt x="214" y="61"/>
                    <a:pt x="218" y="58"/>
                  </a:cubicBezTo>
                  <a:cubicBezTo>
                    <a:pt x="218" y="58"/>
                    <a:pt x="219" y="58"/>
                    <a:pt x="219" y="58"/>
                  </a:cubicBezTo>
                  <a:close/>
                  <a:moveTo>
                    <a:pt x="240" y="68"/>
                  </a:moveTo>
                  <a:cubicBezTo>
                    <a:pt x="241" y="69"/>
                    <a:pt x="242" y="71"/>
                    <a:pt x="242" y="72"/>
                  </a:cubicBezTo>
                  <a:cubicBezTo>
                    <a:pt x="212" y="86"/>
                    <a:pt x="180" y="95"/>
                    <a:pt x="149" y="109"/>
                  </a:cubicBezTo>
                  <a:cubicBezTo>
                    <a:pt x="133" y="116"/>
                    <a:pt x="118" y="124"/>
                    <a:pt x="102" y="131"/>
                  </a:cubicBezTo>
                  <a:cubicBezTo>
                    <a:pt x="95" y="134"/>
                    <a:pt x="87" y="137"/>
                    <a:pt x="80" y="141"/>
                  </a:cubicBezTo>
                  <a:cubicBezTo>
                    <a:pt x="104" y="128"/>
                    <a:pt x="128" y="116"/>
                    <a:pt x="152" y="105"/>
                  </a:cubicBezTo>
                  <a:cubicBezTo>
                    <a:pt x="181" y="92"/>
                    <a:pt x="213" y="84"/>
                    <a:pt x="240" y="68"/>
                  </a:cubicBezTo>
                  <a:close/>
                  <a:moveTo>
                    <a:pt x="140" y="142"/>
                  </a:moveTo>
                  <a:cubicBezTo>
                    <a:pt x="139" y="141"/>
                    <a:pt x="138" y="139"/>
                    <a:pt x="137" y="138"/>
                  </a:cubicBezTo>
                  <a:cubicBezTo>
                    <a:pt x="145" y="136"/>
                    <a:pt x="152" y="133"/>
                    <a:pt x="160" y="130"/>
                  </a:cubicBezTo>
                  <a:cubicBezTo>
                    <a:pt x="180" y="123"/>
                    <a:pt x="200" y="118"/>
                    <a:pt x="219" y="110"/>
                  </a:cubicBezTo>
                  <a:cubicBezTo>
                    <a:pt x="224" y="107"/>
                    <a:pt x="229" y="104"/>
                    <a:pt x="234" y="102"/>
                  </a:cubicBezTo>
                  <a:cubicBezTo>
                    <a:pt x="230" y="104"/>
                    <a:pt x="226" y="107"/>
                    <a:pt x="221" y="109"/>
                  </a:cubicBezTo>
                  <a:cubicBezTo>
                    <a:pt x="212" y="112"/>
                    <a:pt x="204" y="115"/>
                    <a:pt x="196" y="119"/>
                  </a:cubicBezTo>
                  <a:cubicBezTo>
                    <a:pt x="186" y="123"/>
                    <a:pt x="176" y="127"/>
                    <a:pt x="166" y="132"/>
                  </a:cubicBezTo>
                  <a:cubicBezTo>
                    <a:pt x="157" y="136"/>
                    <a:pt x="149" y="138"/>
                    <a:pt x="140" y="142"/>
                  </a:cubicBezTo>
                  <a:close/>
                  <a:moveTo>
                    <a:pt x="99" y="143"/>
                  </a:moveTo>
                  <a:cubicBezTo>
                    <a:pt x="106" y="143"/>
                    <a:pt x="112" y="141"/>
                    <a:pt x="118" y="138"/>
                  </a:cubicBezTo>
                  <a:cubicBezTo>
                    <a:pt x="129" y="133"/>
                    <a:pt x="141" y="128"/>
                    <a:pt x="153" y="123"/>
                  </a:cubicBezTo>
                  <a:cubicBezTo>
                    <a:pt x="177" y="114"/>
                    <a:pt x="201" y="106"/>
                    <a:pt x="225" y="97"/>
                  </a:cubicBezTo>
                  <a:cubicBezTo>
                    <a:pt x="205" y="104"/>
                    <a:pt x="186" y="113"/>
                    <a:pt x="167" y="122"/>
                  </a:cubicBezTo>
                  <a:cubicBezTo>
                    <a:pt x="146" y="131"/>
                    <a:pt x="123" y="138"/>
                    <a:pt x="103" y="148"/>
                  </a:cubicBezTo>
                  <a:cubicBezTo>
                    <a:pt x="101" y="147"/>
                    <a:pt x="100" y="145"/>
                    <a:pt x="99" y="143"/>
                  </a:cubicBezTo>
                  <a:close/>
                  <a:moveTo>
                    <a:pt x="104" y="149"/>
                  </a:moveTo>
                  <a:cubicBezTo>
                    <a:pt x="113" y="146"/>
                    <a:pt x="122" y="142"/>
                    <a:pt x="131" y="138"/>
                  </a:cubicBezTo>
                  <a:cubicBezTo>
                    <a:pt x="131" y="139"/>
                    <a:pt x="131" y="139"/>
                    <a:pt x="131" y="139"/>
                  </a:cubicBezTo>
                  <a:cubicBezTo>
                    <a:pt x="122" y="142"/>
                    <a:pt x="113" y="146"/>
                    <a:pt x="104" y="149"/>
                  </a:cubicBezTo>
                  <a:close/>
                  <a:moveTo>
                    <a:pt x="206" y="112"/>
                  </a:moveTo>
                  <a:cubicBezTo>
                    <a:pt x="194" y="116"/>
                    <a:pt x="183" y="121"/>
                    <a:pt x="172" y="124"/>
                  </a:cubicBezTo>
                  <a:cubicBezTo>
                    <a:pt x="160" y="128"/>
                    <a:pt x="148" y="133"/>
                    <a:pt x="136" y="137"/>
                  </a:cubicBezTo>
                  <a:cubicBezTo>
                    <a:pt x="136" y="137"/>
                    <a:pt x="136" y="137"/>
                    <a:pt x="135" y="137"/>
                  </a:cubicBezTo>
                  <a:cubicBezTo>
                    <a:pt x="146" y="132"/>
                    <a:pt x="157" y="128"/>
                    <a:pt x="167" y="123"/>
                  </a:cubicBezTo>
                  <a:cubicBezTo>
                    <a:pt x="178" y="118"/>
                    <a:pt x="190" y="114"/>
                    <a:pt x="200" y="109"/>
                  </a:cubicBezTo>
                  <a:cubicBezTo>
                    <a:pt x="210" y="105"/>
                    <a:pt x="221" y="102"/>
                    <a:pt x="229" y="96"/>
                  </a:cubicBezTo>
                  <a:cubicBezTo>
                    <a:pt x="229" y="95"/>
                    <a:pt x="229" y="95"/>
                    <a:pt x="229" y="95"/>
                  </a:cubicBezTo>
                  <a:cubicBezTo>
                    <a:pt x="229" y="95"/>
                    <a:pt x="229" y="95"/>
                    <a:pt x="230" y="96"/>
                  </a:cubicBezTo>
                  <a:cubicBezTo>
                    <a:pt x="232" y="97"/>
                    <a:pt x="234" y="99"/>
                    <a:pt x="235" y="101"/>
                  </a:cubicBezTo>
                  <a:cubicBezTo>
                    <a:pt x="225" y="104"/>
                    <a:pt x="216" y="109"/>
                    <a:pt x="206" y="112"/>
                  </a:cubicBezTo>
                  <a:close/>
                  <a:moveTo>
                    <a:pt x="229" y="91"/>
                  </a:moveTo>
                  <a:cubicBezTo>
                    <a:pt x="228" y="92"/>
                    <a:pt x="228" y="93"/>
                    <a:pt x="229" y="94"/>
                  </a:cubicBezTo>
                  <a:cubicBezTo>
                    <a:pt x="228" y="94"/>
                    <a:pt x="228" y="94"/>
                    <a:pt x="228" y="94"/>
                  </a:cubicBezTo>
                  <a:cubicBezTo>
                    <a:pt x="204" y="103"/>
                    <a:pt x="180" y="112"/>
                    <a:pt x="155" y="121"/>
                  </a:cubicBezTo>
                  <a:cubicBezTo>
                    <a:pt x="145" y="125"/>
                    <a:pt x="134" y="128"/>
                    <a:pt x="124" y="133"/>
                  </a:cubicBezTo>
                  <a:cubicBezTo>
                    <a:pt x="119" y="136"/>
                    <a:pt x="113" y="139"/>
                    <a:pt x="107" y="141"/>
                  </a:cubicBezTo>
                  <a:cubicBezTo>
                    <a:pt x="107" y="141"/>
                    <a:pt x="97" y="143"/>
                    <a:pt x="101" y="142"/>
                  </a:cubicBezTo>
                  <a:cubicBezTo>
                    <a:pt x="104" y="140"/>
                    <a:pt x="108" y="139"/>
                    <a:pt x="111" y="137"/>
                  </a:cubicBezTo>
                  <a:cubicBezTo>
                    <a:pt x="135" y="128"/>
                    <a:pt x="159" y="118"/>
                    <a:pt x="183" y="109"/>
                  </a:cubicBezTo>
                  <a:cubicBezTo>
                    <a:pt x="198" y="103"/>
                    <a:pt x="215" y="99"/>
                    <a:pt x="229" y="91"/>
                  </a:cubicBezTo>
                  <a:cubicBezTo>
                    <a:pt x="229" y="91"/>
                    <a:pt x="229" y="91"/>
                    <a:pt x="229" y="91"/>
                  </a:cubicBezTo>
                  <a:close/>
                  <a:moveTo>
                    <a:pt x="240" y="82"/>
                  </a:moveTo>
                  <a:cubicBezTo>
                    <a:pt x="227" y="85"/>
                    <a:pt x="216" y="92"/>
                    <a:pt x="203" y="96"/>
                  </a:cubicBezTo>
                  <a:cubicBezTo>
                    <a:pt x="191" y="100"/>
                    <a:pt x="179" y="104"/>
                    <a:pt x="167" y="110"/>
                  </a:cubicBezTo>
                  <a:cubicBezTo>
                    <a:pt x="156" y="114"/>
                    <a:pt x="145" y="118"/>
                    <a:pt x="133" y="123"/>
                  </a:cubicBezTo>
                  <a:cubicBezTo>
                    <a:pt x="147" y="116"/>
                    <a:pt x="162" y="110"/>
                    <a:pt x="176" y="104"/>
                  </a:cubicBezTo>
                  <a:cubicBezTo>
                    <a:pt x="188" y="99"/>
                    <a:pt x="200" y="94"/>
                    <a:pt x="212" y="89"/>
                  </a:cubicBezTo>
                  <a:cubicBezTo>
                    <a:pt x="222" y="84"/>
                    <a:pt x="235" y="82"/>
                    <a:pt x="242" y="74"/>
                  </a:cubicBezTo>
                  <a:cubicBezTo>
                    <a:pt x="242" y="77"/>
                    <a:pt x="241" y="79"/>
                    <a:pt x="240" y="82"/>
                  </a:cubicBezTo>
                  <a:close/>
                  <a:moveTo>
                    <a:pt x="49" y="169"/>
                  </a:moveTo>
                  <a:cubicBezTo>
                    <a:pt x="49" y="169"/>
                    <a:pt x="50" y="169"/>
                    <a:pt x="50" y="169"/>
                  </a:cubicBezTo>
                  <a:cubicBezTo>
                    <a:pt x="50" y="169"/>
                    <a:pt x="49" y="170"/>
                    <a:pt x="48" y="170"/>
                  </a:cubicBezTo>
                  <a:cubicBezTo>
                    <a:pt x="48" y="170"/>
                    <a:pt x="48" y="169"/>
                    <a:pt x="49" y="169"/>
                  </a:cubicBezTo>
                  <a:close/>
                  <a:moveTo>
                    <a:pt x="58" y="166"/>
                  </a:moveTo>
                  <a:cubicBezTo>
                    <a:pt x="55" y="166"/>
                    <a:pt x="53" y="167"/>
                    <a:pt x="50" y="167"/>
                  </a:cubicBezTo>
                  <a:cubicBezTo>
                    <a:pt x="52" y="166"/>
                    <a:pt x="54" y="164"/>
                    <a:pt x="55" y="162"/>
                  </a:cubicBezTo>
                  <a:cubicBezTo>
                    <a:pt x="61" y="160"/>
                    <a:pt x="67" y="159"/>
                    <a:pt x="73" y="156"/>
                  </a:cubicBezTo>
                  <a:cubicBezTo>
                    <a:pt x="68" y="160"/>
                    <a:pt x="63" y="163"/>
                    <a:pt x="58" y="166"/>
                  </a:cubicBezTo>
                  <a:close/>
                  <a:moveTo>
                    <a:pt x="145" y="107"/>
                  </a:moveTo>
                  <a:cubicBezTo>
                    <a:pt x="117" y="119"/>
                    <a:pt x="91" y="133"/>
                    <a:pt x="65" y="148"/>
                  </a:cubicBezTo>
                  <a:cubicBezTo>
                    <a:pt x="66" y="146"/>
                    <a:pt x="67" y="144"/>
                    <a:pt x="67" y="142"/>
                  </a:cubicBezTo>
                  <a:cubicBezTo>
                    <a:pt x="97" y="127"/>
                    <a:pt x="128" y="113"/>
                    <a:pt x="159" y="100"/>
                  </a:cubicBezTo>
                  <a:cubicBezTo>
                    <a:pt x="174" y="94"/>
                    <a:pt x="190" y="88"/>
                    <a:pt x="205" y="82"/>
                  </a:cubicBezTo>
                  <a:cubicBezTo>
                    <a:pt x="212" y="79"/>
                    <a:pt x="219" y="76"/>
                    <a:pt x="226" y="73"/>
                  </a:cubicBezTo>
                  <a:cubicBezTo>
                    <a:pt x="227" y="73"/>
                    <a:pt x="228" y="73"/>
                    <a:pt x="228" y="72"/>
                  </a:cubicBezTo>
                  <a:cubicBezTo>
                    <a:pt x="202" y="86"/>
                    <a:pt x="172" y="94"/>
                    <a:pt x="145" y="107"/>
                  </a:cubicBezTo>
                  <a:close/>
                  <a:moveTo>
                    <a:pt x="69" y="139"/>
                  </a:moveTo>
                  <a:cubicBezTo>
                    <a:pt x="69" y="139"/>
                    <a:pt x="68" y="139"/>
                    <a:pt x="68" y="140"/>
                  </a:cubicBezTo>
                  <a:cubicBezTo>
                    <a:pt x="68" y="139"/>
                    <a:pt x="68" y="138"/>
                    <a:pt x="69" y="137"/>
                  </a:cubicBezTo>
                  <a:cubicBezTo>
                    <a:pt x="69" y="137"/>
                    <a:pt x="69" y="137"/>
                    <a:pt x="69" y="137"/>
                  </a:cubicBezTo>
                  <a:cubicBezTo>
                    <a:pt x="69" y="137"/>
                    <a:pt x="69" y="137"/>
                    <a:pt x="69" y="137"/>
                  </a:cubicBezTo>
                  <a:cubicBezTo>
                    <a:pt x="80" y="132"/>
                    <a:pt x="90" y="126"/>
                    <a:pt x="101" y="121"/>
                  </a:cubicBezTo>
                  <a:cubicBezTo>
                    <a:pt x="108" y="117"/>
                    <a:pt x="116" y="114"/>
                    <a:pt x="123" y="110"/>
                  </a:cubicBezTo>
                  <a:cubicBezTo>
                    <a:pt x="150" y="98"/>
                    <a:pt x="178" y="87"/>
                    <a:pt x="204" y="74"/>
                  </a:cubicBezTo>
                  <a:cubicBezTo>
                    <a:pt x="210" y="72"/>
                    <a:pt x="217" y="68"/>
                    <a:pt x="223" y="65"/>
                  </a:cubicBezTo>
                  <a:cubicBezTo>
                    <a:pt x="223" y="65"/>
                    <a:pt x="223" y="65"/>
                    <a:pt x="224" y="64"/>
                  </a:cubicBezTo>
                  <a:cubicBezTo>
                    <a:pt x="212" y="71"/>
                    <a:pt x="200" y="77"/>
                    <a:pt x="188" y="83"/>
                  </a:cubicBezTo>
                  <a:cubicBezTo>
                    <a:pt x="163" y="95"/>
                    <a:pt x="138" y="105"/>
                    <a:pt x="113" y="117"/>
                  </a:cubicBezTo>
                  <a:cubicBezTo>
                    <a:pt x="98" y="125"/>
                    <a:pt x="84" y="132"/>
                    <a:pt x="69" y="139"/>
                  </a:cubicBezTo>
                  <a:close/>
                  <a:moveTo>
                    <a:pt x="214" y="55"/>
                  </a:moveTo>
                  <a:cubicBezTo>
                    <a:pt x="213" y="56"/>
                    <a:pt x="213" y="57"/>
                    <a:pt x="214" y="58"/>
                  </a:cubicBezTo>
                  <a:cubicBezTo>
                    <a:pt x="214" y="58"/>
                    <a:pt x="215" y="59"/>
                    <a:pt x="215" y="59"/>
                  </a:cubicBezTo>
                  <a:cubicBezTo>
                    <a:pt x="206" y="64"/>
                    <a:pt x="198" y="69"/>
                    <a:pt x="189" y="74"/>
                  </a:cubicBezTo>
                  <a:cubicBezTo>
                    <a:pt x="174" y="82"/>
                    <a:pt x="160" y="89"/>
                    <a:pt x="145" y="96"/>
                  </a:cubicBezTo>
                  <a:cubicBezTo>
                    <a:pt x="130" y="103"/>
                    <a:pt x="115" y="110"/>
                    <a:pt x="100" y="117"/>
                  </a:cubicBezTo>
                  <a:cubicBezTo>
                    <a:pt x="89" y="122"/>
                    <a:pt x="78" y="127"/>
                    <a:pt x="67" y="132"/>
                  </a:cubicBezTo>
                  <a:cubicBezTo>
                    <a:pt x="67" y="132"/>
                    <a:pt x="66" y="132"/>
                    <a:pt x="65" y="132"/>
                  </a:cubicBezTo>
                  <a:cubicBezTo>
                    <a:pt x="63" y="134"/>
                    <a:pt x="60" y="135"/>
                    <a:pt x="57" y="135"/>
                  </a:cubicBezTo>
                  <a:cubicBezTo>
                    <a:pt x="62" y="133"/>
                    <a:pt x="67" y="129"/>
                    <a:pt x="71" y="127"/>
                  </a:cubicBezTo>
                  <a:cubicBezTo>
                    <a:pt x="78" y="123"/>
                    <a:pt x="85" y="120"/>
                    <a:pt x="93" y="116"/>
                  </a:cubicBezTo>
                  <a:cubicBezTo>
                    <a:pt x="107" y="108"/>
                    <a:pt x="121" y="102"/>
                    <a:pt x="135" y="94"/>
                  </a:cubicBezTo>
                  <a:cubicBezTo>
                    <a:pt x="149" y="86"/>
                    <a:pt x="162" y="79"/>
                    <a:pt x="177" y="73"/>
                  </a:cubicBezTo>
                  <a:cubicBezTo>
                    <a:pt x="189" y="67"/>
                    <a:pt x="204" y="60"/>
                    <a:pt x="215" y="52"/>
                  </a:cubicBezTo>
                  <a:cubicBezTo>
                    <a:pt x="215" y="53"/>
                    <a:pt x="215" y="54"/>
                    <a:pt x="214" y="55"/>
                  </a:cubicBezTo>
                  <a:close/>
                  <a:moveTo>
                    <a:pt x="77" y="153"/>
                  </a:moveTo>
                  <a:cubicBezTo>
                    <a:pt x="70" y="156"/>
                    <a:pt x="64" y="158"/>
                    <a:pt x="57" y="160"/>
                  </a:cubicBezTo>
                  <a:cubicBezTo>
                    <a:pt x="57" y="160"/>
                    <a:pt x="58" y="159"/>
                    <a:pt x="59" y="158"/>
                  </a:cubicBezTo>
                  <a:cubicBezTo>
                    <a:pt x="63" y="157"/>
                    <a:pt x="67" y="155"/>
                    <a:pt x="71" y="153"/>
                  </a:cubicBezTo>
                  <a:cubicBezTo>
                    <a:pt x="73" y="151"/>
                    <a:pt x="76" y="150"/>
                    <a:pt x="78" y="149"/>
                  </a:cubicBezTo>
                  <a:cubicBezTo>
                    <a:pt x="81" y="147"/>
                    <a:pt x="84" y="146"/>
                    <a:pt x="87" y="145"/>
                  </a:cubicBezTo>
                  <a:cubicBezTo>
                    <a:pt x="84" y="148"/>
                    <a:pt x="80" y="151"/>
                    <a:pt x="77" y="153"/>
                  </a:cubicBezTo>
                  <a:close/>
                  <a:moveTo>
                    <a:pt x="89" y="142"/>
                  </a:moveTo>
                  <a:cubicBezTo>
                    <a:pt x="89" y="142"/>
                    <a:pt x="89" y="142"/>
                    <a:pt x="89" y="142"/>
                  </a:cubicBezTo>
                  <a:cubicBezTo>
                    <a:pt x="79" y="146"/>
                    <a:pt x="70" y="153"/>
                    <a:pt x="60" y="156"/>
                  </a:cubicBezTo>
                  <a:cubicBezTo>
                    <a:pt x="61" y="155"/>
                    <a:pt x="62" y="153"/>
                    <a:pt x="63" y="152"/>
                  </a:cubicBezTo>
                  <a:cubicBezTo>
                    <a:pt x="73" y="147"/>
                    <a:pt x="83" y="141"/>
                    <a:pt x="93" y="137"/>
                  </a:cubicBezTo>
                  <a:cubicBezTo>
                    <a:pt x="106" y="131"/>
                    <a:pt x="118" y="125"/>
                    <a:pt x="131" y="119"/>
                  </a:cubicBezTo>
                  <a:cubicBezTo>
                    <a:pt x="158" y="106"/>
                    <a:pt x="186" y="96"/>
                    <a:pt x="214" y="86"/>
                  </a:cubicBezTo>
                  <a:cubicBezTo>
                    <a:pt x="220" y="84"/>
                    <a:pt x="225" y="81"/>
                    <a:pt x="230" y="79"/>
                  </a:cubicBezTo>
                  <a:cubicBezTo>
                    <a:pt x="233" y="78"/>
                    <a:pt x="237" y="76"/>
                    <a:pt x="240" y="75"/>
                  </a:cubicBezTo>
                  <a:cubicBezTo>
                    <a:pt x="245" y="73"/>
                    <a:pt x="231" y="79"/>
                    <a:pt x="232" y="79"/>
                  </a:cubicBezTo>
                  <a:cubicBezTo>
                    <a:pt x="219" y="84"/>
                    <a:pt x="206" y="90"/>
                    <a:pt x="192" y="96"/>
                  </a:cubicBezTo>
                  <a:cubicBezTo>
                    <a:pt x="166" y="106"/>
                    <a:pt x="140" y="117"/>
                    <a:pt x="115" y="130"/>
                  </a:cubicBezTo>
                  <a:cubicBezTo>
                    <a:pt x="114" y="130"/>
                    <a:pt x="113" y="130"/>
                    <a:pt x="113" y="131"/>
                  </a:cubicBezTo>
                  <a:cubicBezTo>
                    <a:pt x="107" y="133"/>
                    <a:pt x="101" y="136"/>
                    <a:pt x="96" y="139"/>
                  </a:cubicBezTo>
                  <a:cubicBezTo>
                    <a:pt x="95" y="138"/>
                    <a:pt x="95" y="138"/>
                    <a:pt x="94" y="138"/>
                  </a:cubicBezTo>
                  <a:cubicBezTo>
                    <a:pt x="93" y="138"/>
                    <a:pt x="92" y="138"/>
                    <a:pt x="92" y="139"/>
                  </a:cubicBezTo>
                  <a:cubicBezTo>
                    <a:pt x="91" y="140"/>
                    <a:pt x="90" y="141"/>
                    <a:pt x="89" y="142"/>
                  </a:cubicBezTo>
                  <a:close/>
                  <a:moveTo>
                    <a:pt x="97" y="140"/>
                  </a:moveTo>
                  <a:cubicBezTo>
                    <a:pt x="102" y="138"/>
                    <a:pt x="106" y="135"/>
                    <a:pt x="111" y="133"/>
                  </a:cubicBezTo>
                  <a:cubicBezTo>
                    <a:pt x="112" y="133"/>
                    <a:pt x="112" y="133"/>
                    <a:pt x="113" y="132"/>
                  </a:cubicBezTo>
                  <a:cubicBezTo>
                    <a:pt x="126" y="127"/>
                    <a:pt x="138" y="123"/>
                    <a:pt x="151" y="118"/>
                  </a:cubicBezTo>
                  <a:cubicBezTo>
                    <a:pt x="164" y="113"/>
                    <a:pt x="177" y="106"/>
                    <a:pt x="190" y="102"/>
                  </a:cubicBezTo>
                  <a:cubicBezTo>
                    <a:pt x="203" y="97"/>
                    <a:pt x="216" y="93"/>
                    <a:pt x="229" y="87"/>
                  </a:cubicBezTo>
                  <a:cubicBezTo>
                    <a:pt x="228" y="87"/>
                    <a:pt x="239" y="82"/>
                    <a:pt x="238" y="83"/>
                  </a:cubicBezTo>
                  <a:cubicBezTo>
                    <a:pt x="238" y="83"/>
                    <a:pt x="238" y="84"/>
                    <a:pt x="238" y="84"/>
                  </a:cubicBezTo>
                  <a:cubicBezTo>
                    <a:pt x="238" y="84"/>
                    <a:pt x="237" y="84"/>
                    <a:pt x="237" y="85"/>
                  </a:cubicBezTo>
                  <a:cubicBezTo>
                    <a:pt x="235" y="86"/>
                    <a:pt x="232" y="88"/>
                    <a:pt x="229" y="89"/>
                  </a:cubicBezTo>
                  <a:cubicBezTo>
                    <a:pt x="223" y="92"/>
                    <a:pt x="217" y="95"/>
                    <a:pt x="210" y="97"/>
                  </a:cubicBezTo>
                  <a:cubicBezTo>
                    <a:pt x="197" y="102"/>
                    <a:pt x="183" y="107"/>
                    <a:pt x="170" y="113"/>
                  </a:cubicBezTo>
                  <a:cubicBezTo>
                    <a:pt x="146" y="122"/>
                    <a:pt x="121" y="130"/>
                    <a:pt x="98" y="142"/>
                  </a:cubicBezTo>
                  <a:cubicBezTo>
                    <a:pt x="97" y="141"/>
                    <a:pt x="97" y="140"/>
                    <a:pt x="97" y="140"/>
                  </a:cubicBezTo>
                  <a:cubicBezTo>
                    <a:pt x="97" y="140"/>
                    <a:pt x="97" y="140"/>
                    <a:pt x="97" y="140"/>
                  </a:cubicBezTo>
                  <a:close/>
                  <a:moveTo>
                    <a:pt x="105" y="150"/>
                  </a:moveTo>
                  <a:cubicBezTo>
                    <a:pt x="113" y="147"/>
                    <a:pt x="121" y="143"/>
                    <a:pt x="129" y="141"/>
                  </a:cubicBezTo>
                  <a:cubicBezTo>
                    <a:pt x="129" y="141"/>
                    <a:pt x="130" y="141"/>
                    <a:pt x="130" y="140"/>
                  </a:cubicBezTo>
                  <a:cubicBezTo>
                    <a:pt x="124" y="150"/>
                    <a:pt x="114" y="154"/>
                    <a:pt x="105" y="150"/>
                  </a:cubicBezTo>
                  <a:close/>
                  <a:moveTo>
                    <a:pt x="141" y="144"/>
                  </a:moveTo>
                  <a:cubicBezTo>
                    <a:pt x="158" y="138"/>
                    <a:pt x="175" y="133"/>
                    <a:pt x="191" y="127"/>
                  </a:cubicBezTo>
                  <a:cubicBezTo>
                    <a:pt x="199" y="125"/>
                    <a:pt x="207" y="122"/>
                    <a:pt x="215" y="119"/>
                  </a:cubicBezTo>
                  <a:cubicBezTo>
                    <a:pt x="219" y="117"/>
                    <a:pt x="224" y="115"/>
                    <a:pt x="228" y="114"/>
                  </a:cubicBezTo>
                  <a:cubicBezTo>
                    <a:pt x="229" y="114"/>
                    <a:pt x="239" y="110"/>
                    <a:pt x="233" y="113"/>
                  </a:cubicBezTo>
                  <a:cubicBezTo>
                    <a:pt x="215" y="122"/>
                    <a:pt x="195" y="129"/>
                    <a:pt x="176" y="137"/>
                  </a:cubicBezTo>
                  <a:cubicBezTo>
                    <a:pt x="176" y="136"/>
                    <a:pt x="175" y="137"/>
                    <a:pt x="175" y="137"/>
                  </a:cubicBezTo>
                  <a:cubicBezTo>
                    <a:pt x="166" y="141"/>
                    <a:pt x="157" y="145"/>
                    <a:pt x="149" y="150"/>
                  </a:cubicBezTo>
                  <a:cubicBezTo>
                    <a:pt x="146" y="148"/>
                    <a:pt x="144" y="146"/>
                    <a:pt x="141" y="144"/>
                  </a:cubicBezTo>
                  <a:close/>
                  <a:moveTo>
                    <a:pt x="210" y="132"/>
                  </a:moveTo>
                  <a:cubicBezTo>
                    <a:pt x="209" y="132"/>
                    <a:pt x="209" y="131"/>
                    <a:pt x="208" y="130"/>
                  </a:cubicBezTo>
                  <a:cubicBezTo>
                    <a:pt x="208" y="130"/>
                    <a:pt x="208" y="130"/>
                    <a:pt x="208" y="130"/>
                  </a:cubicBezTo>
                  <a:cubicBezTo>
                    <a:pt x="214" y="128"/>
                    <a:pt x="219" y="126"/>
                    <a:pt x="224" y="124"/>
                  </a:cubicBezTo>
                  <a:cubicBezTo>
                    <a:pt x="226" y="123"/>
                    <a:pt x="228" y="122"/>
                    <a:pt x="230" y="121"/>
                  </a:cubicBezTo>
                  <a:cubicBezTo>
                    <a:pt x="236" y="118"/>
                    <a:pt x="231" y="123"/>
                    <a:pt x="229" y="124"/>
                  </a:cubicBezTo>
                  <a:cubicBezTo>
                    <a:pt x="223" y="127"/>
                    <a:pt x="215" y="127"/>
                    <a:pt x="210" y="132"/>
                  </a:cubicBezTo>
                  <a:close/>
                  <a:moveTo>
                    <a:pt x="234" y="118"/>
                  </a:moveTo>
                  <a:cubicBezTo>
                    <a:pt x="230" y="119"/>
                    <a:pt x="226" y="121"/>
                    <a:pt x="223" y="123"/>
                  </a:cubicBezTo>
                  <a:cubicBezTo>
                    <a:pt x="218" y="125"/>
                    <a:pt x="213" y="127"/>
                    <a:pt x="208" y="129"/>
                  </a:cubicBezTo>
                  <a:cubicBezTo>
                    <a:pt x="207" y="129"/>
                    <a:pt x="207" y="130"/>
                    <a:pt x="207" y="130"/>
                  </a:cubicBezTo>
                  <a:cubicBezTo>
                    <a:pt x="207" y="130"/>
                    <a:pt x="207" y="129"/>
                    <a:pt x="206" y="129"/>
                  </a:cubicBezTo>
                  <a:cubicBezTo>
                    <a:pt x="205" y="128"/>
                    <a:pt x="204" y="128"/>
                    <a:pt x="204" y="128"/>
                  </a:cubicBezTo>
                  <a:cubicBezTo>
                    <a:pt x="203" y="128"/>
                    <a:pt x="202" y="129"/>
                    <a:pt x="201" y="129"/>
                  </a:cubicBezTo>
                  <a:cubicBezTo>
                    <a:pt x="200" y="129"/>
                    <a:pt x="200" y="130"/>
                    <a:pt x="199" y="130"/>
                  </a:cubicBezTo>
                  <a:cubicBezTo>
                    <a:pt x="202" y="129"/>
                    <a:pt x="204" y="127"/>
                    <a:pt x="207" y="126"/>
                  </a:cubicBezTo>
                  <a:cubicBezTo>
                    <a:pt x="214" y="123"/>
                    <a:pt x="221" y="120"/>
                    <a:pt x="227" y="117"/>
                  </a:cubicBezTo>
                  <a:cubicBezTo>
                    <a:pt x="231" y="115"/>
                    <a:pt x="234" y="114"/>
                    <a:pt x="237" y="111"/>
                  </a:cubicBezTo>
                  <a:cubicBezTo>
                    <a:pt x="237" y="114"/>
                    <a:pt x="236" y="116"/>
                    <a:pt x="235" y="118"/>
                  </a:cubicBezTo>
                  <a:cubicBezTo>
                    <a:pt x="235" y="118"/>
                    <a:pt x="234" y="118"/>
                    <a:pt x="234" y="118"/>
                  </a:cubicBezTo>
                  <a:close/>
                  <a:moveTo>
                    <a:pt x="185" y="140"/>
                  </a:moveTo>
                  <a:cubicBezTo>
                    <a:pt x="183" y="140"/>
                    <a:pt x="182" y="139"/>
                    <a:pt x="181" y="138"/>
                  </a:cubicBezTo>
                  <a:cubicBezTo>
                    <a:pt x="182" y="138"/>
                    <a:pt x="184" y="137"/>
                    <a:pt x="186" y="136"/>
                  </a:cubicBezTo>
                  <a:cubicBezTo>
                    <a:pt x="189" y="135"/>
                    <a:pt x="192" y="133"/>
                    <a:pt x="196" y="132"/>
                  </a:cubicBezTo>
                  <a:cubicBezTo>
                    <a:pt x="199" y="131"/>
                    <a:pt x="201" y="131"/>
                    <a:pt x="197" y="134"/>
                  </a:cubicBezTo>
                  <a:cubicBezTo>
                    <a:pt x="193" y="136"/>
                    <a:pt x="189" y="137"/>
                    <a:pt x="185" y="140"/>
                  </a:cubicBezTo>
                  <a:cubicBezTo>
                    <a:pt x="185" y="140"/>
                    <a:pt x="185" y="140"/>
                    <a:pt x="185" y="140"/>
                  </a:cubicBezTo>
                  <a:close/>
                  <a:moveTo>
                    <a:pt x="191" y="138"/>
                  </a:moveTo>
                  <a:cubicBezTo>
                    <a:pt x="195" y="136"/>
                    <a:pt x="198" y="135"/>
                    <a:pt x="201" y="133"/>
                  </a:cubicBezTo>
                  <a:cubicBezTo>
                    <a:pt x="201" y="134"/>
                    <a:pt x="201" y="135"/>
                    <a:pt x="201" y="136"/>
                  </a:cubicBezTo>
                  <a:cubicBezTo>
                    <a:pt x="199" y="137"/>
                    <a:pt x="196" y="138"/>
                    <a:pt x="194" y="138"/>
                  </a:cubicBezTo>
                  <a:cubicBezTo>
                    <a:pt x="190" y="139"/>
                    <a:pt x="186" y="140"/>
                    <a:pt x="191" y="138"/>
                  </a:cubicBezTo>
                  <a:close/>
                  <a:moveTo>
                    <a:pt x="156" y="152"/>
                  </a:moveTo>
                  <a:cubicBezTo>
                    <a:pt x="154" y="152"/>
                    <a:pt x="152" y="152"/>
                    <a:pt x="150" y="151"/>
                  </a:cubicBezTo>
                  <a:cubicBezTo>
                    <a:pt x="157" y="148"/>
                    <a:pt x="164" y="145"/>
                    <a:pt x="172" y="142"/>
                  </a:cubicBezTo>
                  <a:cubicBezTo>
                    <a:pt x="168" y="147"/>
                    <a:pt x="162" y="152"/>
                    <a:pt x="156" y="152"/>
                  </a:cubicBezTo>
                  <a:close/>
                  <a:moveTo>
                    <a:pt x="187" y="141"/>
                  </a:moveTo>
                  <a:cubicBezTo>
                    <a:pt x="192" y="140"/>
                    <a:pt x="196" y="139"/>
                    <a:pt x="200" y="138"/>
                  </a:cubicBezTo>
                  <a:cubicBezTo>
                    <a:pt x="198" y="141"/>
                    <a:pt x="192" y="142"/>
                    <a:pt x="187" y="141"/>
                  </a:cubicBezTo>
                  <a:close/>
                  <a:moveTo>
                    <a:pt x="216" y="133"/>
                  </a:moveTo>
                  <a:cubicBezTo>
                    <a:pt x="218" y="133"/>
                    <a:pt x="221" y="132"/>
                    <a:pt x="223" y="131"/>
                  </a:cubicBezTo>
                  <a:cubicBezTo>
                    <a:pt x="221" y="132"/>
                    <a:pt x="218" y="133"/>
                    <a:pt x="216" y="133"/>
                  </a:cubicBezTo>
                  <a:close/>
                  <a:moveTo>
                    <a:pt x="226" y="129"/>
                  </a:moveTo>
                  <a:cubicBezTo>
                    <a:pt x="226" y="129"/>
                    <a:pt x="226" y="129"/>
                    <a:pt x="226" y="129"/>
                  </a:cubicBezTo>
                  <a:cubicBezTo>
                    <a:pt x="221" y="130"/>
                    <a:pt x="217" y="132"/>
                    <a:pt x="212" y="132"/>
                  </a:cubicBezTo>
                  <a:cubicBezTo>
                    <a:pt x="218" y="127"/>
                    <a:pt x="228" y="128"/>
                    <a:pt x="233" y="122"/>
                  </a:cubicBezTo>
                  <a:cubicBezTo>
                    <a:pt x="231" y="125"/>
                    <a:pt x="229" y="127"/>
                    <a:pt x="226" y="129"/>
                  </a:cubicBezTo>
                  <a:close/>
                  <a:moveTo>
                    <a:pt x="237" y="109"/>
                  </a:moveTo>
                  <a:cubicBezTo>
                    <a:pt x="219" y="115"/>
                    <a:pt x="202" y="122"/>
                    <a:pt x="184" y="128"/>
                  </a:cubicBezTo>
                  <a:cubicBezTo>
                    <a:pt x="177" y="130"/>
                    <a:pt x="170" y="133"/>
                    <a:pt x="164" y="135"/>
                  </a:cubicBezTo>
                  <a:cubicBezTo>
                    <a:pt x="175" y="130"/>
                    <a:pt x="186" y="125"/>
                    <a:pt x="197" y="120"/>
                  </a:cubicBezTo>
                  <a:cubicBezTo>
                    <a:pt x="209" y="114"/>
                    <a:pt x="226" y="112"/>
                    <a:pt x="236" y="102"/>
                  </a:cubicBezTo>
                  <a:cubicBezTo>
                    <a:pt x="237" y="104"/>
                    <a:pt x="238" y="107"/>
                    <a:pt x="237" y="109"/>
                  </a:cubicBezTo>
                  <a:close/>
                  <a:moveTo>
                    <a:pt x="240" y="66"/>
                  </a:moveTo>
                  <a:cubicBezTo>
                    <a:pt x="210" y="80"/>
                    <a:pt x="179" y="90"/>
                    <a:pt x="149" y="103"/>
                  </a:cubicBezTo>
                  <a:cubicBezTo>
                    <a:pt x="139" y="107"/>
                    <a:pt x="128" y="112"/>
                    <a:pt x="118" y="117"/>
                  </a:cubicBezTo>
                  <a:cubicBezTo>
                    <a:pt x="130" y="111"/>
                    <a:pt x="141" y="106"/>
                    <a:pt x="153" y="100"/>
                  </a:cubicBezTo>
                  <a:cubicBezTo>
                    <a:pt x="181" y="88"/>
                    <a:pt x="208" y="77"/>
                    <a:pt x="233" y="60"/>
                  </a:cubicBezTo>
                  <a:cubicBezTo>
                    <a:pt x="236" y="61"/>
                    <a:pt x="238" y="64"/>
                    <a:pt x="240" y="66"/>
                  </a:cubicBezTo>
                  <a:close/>
                  <a:moveTo>
                    <a:pt x="231" y="59"/>
                  </a:moveTo>
                  <a:cubicBezTo>
                    <a:pt x="219" y="65"/>
                    <a:pt x="206" y="72"/>
                    <a:pt x="194" y="78"/>
                  </a:cubicBezTo>
                  <a:cubicBezTo>
                    <a:pt x="179" y="85"/>
                    <a:pt x="164" y="92"/>
                    <a:pt x="149" y="98"/>
                  </a:cubicBezTo>
                  <a:cubicBezTo>
                    <a:pt x="145" y="100"/>
                    <a:pt x="142" y="101"/>
                    <a:pt x="139" y="102"/>
                  </a:cubicBezTo>
                  <a:cubicBezTo>
                    <a:pt x="141" y="101"/>
                    <a:pt x="143" y="100"/>
                    <a:pt x="145" y="99"/>
                  </a:cubicBezTo>
                  <a:cubicBezTo>
                    <a:pt x="158" y="93"/>
                    <a:pt x="171" y="88"/>
                    <a:pt x="185" y="81"/>
                  </a:cubicBezTo>
                  <a:cubicBezTo>
                    <a:pt x="198" y="75"/>
                    <a:pt x="210" y="66"/>
                    <a:pt x="222" y="58"/>
                  </a:cubicBezTo>
                  <a:cubicBezTo>
                    <a:pt x="225" y="57"/>
                    <a:pt x="228" y="58"/>
                    <a:pt x="231" y="59"/>
                  </a:cubicBezTo>
                  <a:close/>
                  <a:moveTo>
                    <a:pt x="216" y="50"/>
                  </a:moveTo>
                  <a:cubicBezTo>
                    <a:pt x="216" y="50"/>
                    <a:pt x="215" y="50"/>
                    <a:pt x="215" y="50"/>
                  </a:cubicBezTo>
                  <a:cubicBezTo>
                    <a:pt x="200" y="55"/>
                    <a:pt x="185" y="63"/>
                    <a:pt x="170" y="70"/>
                  </a:cubicBezTo>
                  <a:cubicBezTo>
                    <a:pt x="155" y="76"/>
                    <a:pt x="139" y="83"/>
                    <a:pt x="124" y="90"/>
                  </a:cubicBezTo>
                  <a:cubicBezTo>
                    <a:pt x="107" y="98"/>
                    <a:pt x="91" y="107"/>
                    <a:pt x="74" y="116"/>
                  </a:cubicBezTo>
                  <a:cubicBezTo>
                    <a:pt x="61" y="122"/>
                    <a:pt x="46" y="126"/>
                    <a:pt x="35" y="135"/>
                  </a:cubicBezTo>
                  <a:cubicBezTo>
                    <a:pt x="34" y="135"/>
                    <a:pt x="33" y="135"/>
                    <a:pt x="32" y="134"/>
                  </a:cubicBezTo>
                  <a:cubicBezTo>
                    <a:pt x="59" y="115"/>
                    <a:pt x="90" y="100"/>
                    <a:pt x="121" y="85"/>
                  </a:cubicBezTo>
                  <a:cubicBezTo>
                    <a:pt x="138" y="76"/>
                    <a:pt x="156" y="68"/>
                    <a:pt x="174" y="59"/>
                  </a:cubicBezTo>
                  <a:cubicBezTo>
                    <a:pt x="188" y="53"/>
                    <a:pt x="204" y="47"/>
                    <a:pt x="215" y="37"/>
                  </a:cubicBezTo>
                  <a:cubicBezTo>
                    <a:pt x="217" y="41"/>
                    <a:pt x="217" y="46"/>
                    <a:pt x="216" y="50"/>
                  </a:cubicBezTo>
                  <a:close/>
                  <a:moveTo>
                    <a:pt x="215" y="35"/>
                  </a:moveTo>
                  <a:cubicBezTo>
                    <a:pt x="211" y="37"/>
                    <a:pt x="208" y="39"/>
                    <a:pt x="204" y="41"/>
                  </a:cubicBezTo>
                  <a:cubicBezTo>
                    <a:pt x="199" y="45"/>
                    <a:pt x="192" y="47"/>
                    <a:pt x="187" y="50"/>
                  </a:cubicBezTo>
                  <a:cubicBezTo>
                    <a:pt x="175" y="56"/>
                    <a:pt x="161" y="61"/>
                    <a:pt x="149" y="67"/>
                  </a:cubicBezTo>
                  <a:cubicBezTo>
                    <a:pt x="124" y="78"/>
                    <a:pt x="99" y="91"/>
                    <a:pt x="73" y="103"/>
                  </a:cubicBezTo>
                  <a:cubicBezTo>
                    <a:pt x="63" y="108"/>
                    <a:pt x="52" y="114"/>
                    <a:pt x="41" y="119"/>
                  </a:cubicBezTo>
                  <a:cubicBezTo>
                    <a:pt x="64" y="106"/>
                    <a:pt x="87" y="94"/>
                    <a:pt x="110" y="81"/>
                  </a:cubicBezTo>
                  <a:cubicBezTo>
                    <a:pt x="134" y="68"/>
                    <a:pt x="160" y="56"/>
                    <a:pt x="184" y="43"/>
                  </a:cubicBezTo>
                  <a:cubicBezTo>
                    <a:pt x="188" y="41"/>
                    <a:pt x="193" y="38"/>
                    <a:pt x="196" y="35"/>
                  </a:cubicBezTo>
                  <a:cubicBezTo>
                    <a:pt x="198" y="34"/>
                    <a:pt x="199" y="33"/>
                    <a:pt x="201" y="31"/>
                  </a:cubicBezTo>
                  <a:cubicBezTo>
                    <a:pt x="202" y="31"/>
                    <a:pt x="203" y="30"/>
                    <a:pt x="204" y="29"/>
                  </a:cubicBezTo>
                  <a:cubicBezTo>
                    <a:pt x="205" y="29"/>
                    <a:pt x="207" y="28"/>
                    <a:pt x="208" y="27"/>
                  </a:cubicBezTo>
                  <a:cubicBezTo>
                    <a:pt x="209" y="28"/>
                    <a:pt x="210" y="29"/>
                    <a:pt x="211" y="30"/>
                  </a:cubicBezTo>
                  <a:cubicBezTo>
                    <a:pt x="213" y="31"/>
                    <a:pt x="214" y="33"/>
                    <a:pt x="215" y="35"/>
                  </a:cubicBezTo>
                  <a:close/>
                  <a:moveTo>
                    <a:pt x="207" y="26"/>
                  </a:moveTo>
                  <a:cubicBezTo>
                    <a:pt x="206" y="27"/>
                    <a:pt x="206" y="27"/>
                    <a:pt x="205" y="27"/>
                  </a:cubicBezTo>
                  <a:cubicBezTo>
                    <a:pt x="205" y="27"/>
                    <a:pt x="205" y="27"/>
                    <a:pt x="205" y="27"/>
                  </a:cubicBezTo>
                  <a:cubicBezTo>
                    <a:pt x="202" y="28"/>
                    <a:pt x="199" y="30"/>
                    <a:pt x="197" y="32"/>
                  </a:cubicBezTo>
                  <a:cubicBezTo>
                    <a:pt x="185" y="39"/>
                    <a:pt x="174" y="45"/>
                    <a:pt x="162" y="51"/>
                  </a:cubicBezTo>
                  <a:cubicBezTo>
                    <a:pt x="137" y="63"/>
                    <a:pt x="113" y="73"/>
                    <a:pt x="89" y="87"/>
                  </a:cubicBezTo>
                  <a:cubicBezTo>
                    <a:pt x="77" y="93"/>
                    <a:pt x="65" y="100"/>
                    <a:pt x="53" y="107"/>
                  </a:cubicBezTo>
                  <a:cubicBezTo>
                    <a:pt x="49" y="109"/>
                    <a:pt x="44" y="111"/>
                    <a:pt x="40" y="114"/>
                  </a:cubicBezTo>
                  <a:cubicBezTo>
                    <a:pt x="80" y="85"/>
                    <a:pt x="125" y="64"/>
                    <a:pt x="168" y="39"/>
                  </a:cubicBezTo>
                  <a:cubicBezTo>
                    <a:pt x="170" y="38"/>
                    <a:pt x="173" y="36"/>
                    <a:pt x="176" y="34"/>
                  </a:cubicBezTo>
                  <a:cubicBezTo>
                    <a:pt x="177" y="33"/>
                    <a:pt x="178" y="33"/>
                    <a:pt x="178" y="32"/>
                  </a:cubicBezTo>
                  <a:cubicBezTo>
                    <a:pt x="178" y="32"/>
                    <a:pt x="178" y="32"/>
                    <a:pt x="178" y="32"/>
                  </a:cubicBezTo>
                  <a:cubicBezTo>
                    <a:pt x="179" y="33"/>
                    <a:pt x="181" y="33"/>
                    <a:pt x="182" y="32"/>
                  </a:cubicBezTo>
                  <a:cubicBezTo>
                    <a:pt x="189" y="27"/>
                    <a:pt x="199" y="23"/>
                    <a:pt x="207" y="26"/>
                  </a:cubicBezTo>
                  <a:close/>
                  <a:moveTo>
                    <a:pt x="161" y="11"/>
                  </a:moveTo>
                  <a:cubicBezTo>
                    <a:pt x="153" y="14"/>
                    <a:pt x="145" y="19"/>
                    <a:pt x="138" y="24"/>
                  </a:cubicBezTo>
                  <a:cubicBezTo>
                    <a:pt x="143" y="16"/>
                    <a:pt x="152" y="11"/>
                    <a:pt x="161" y="11"/>
                  </a:cubicBezTo>
                  <a:close/>
                  <a:moveTo>
                    <a:pt x="134" y="27"/>
                  </a:moveTo>
                  <a:cubicBezTo>
                    <a:pt x="123" y="34"/>
                    <a:pt x="113" y="41"/>
                    <a:pt x="102" y="48"/>
                  </a:cubicBezTo>
                  <a:cubicBezTo>
                    <a:pt x="78" y="61"/>
                    <a:pt x="53" y="73"/>
                    <a:pt x="29" y="87"/>
                  </a:cubicBezTo>
                  <a:cubicBezTo>
                    <a:pt x="24" y="90"/>
                    <a:pt x="20" y="93"/>
                    <a:pt x="14" y="95"/>
                  </a:cubicBezTo>
                  <a:cubicBezTo>
                    <a:pt x="18" y="94"/>
                    <a:pt x="25" y="88"/>
                    <a:pt x="29" y="85"/>
                  </a:cubicBezTo>
                  <a:cubicBezTo>
                    <a:pt x="39" y="77"/>
                    <a:pt x="51" y="70"/>
                    <a:pt x="63" y="63"/>
                  </a:cubicBezTo>
                  <a:cubicBezTo>
                    <a:pt x="75" y="57"/>
                    <a:pt x="87" y="50"/>
                    <a:pt x="99" y="43"/>
                  </a:cubicBezTo>
                  <a:cubicBezTo>
                    <a:pt x="109" y="37"/>
                    <a:pt x="117" y="31"/>
                    <a:pt x="126" y="25"/>
                  </a:cubicBezTo>
                  <a:cubicBezTo>
                    <a:pt x="128" y="25"/>
                    <a:pt x="128" y="25"/>
                    <a:pt x="128" y="24"/>
                  </a:cubicBezTo>
                  <a:cubicBezTo>
                    <a:pt x="129" y="24"/>
                    <a:pt x="130" y="23"/>
                    <a:pt x="131" y="23"/>
                  </a:cubicBezTo>
                  <a:cubicBezTo>
                    <a:pt x="131" y="24"/>
                    <a:pt x="131" y="25"/>
                    <a:pt x="132" y="25"/>
                  </a:cubicBezTo>
                  <a:cubicBezTo>
                    <a:pt x="132" y="26"/>
                    <a:pt x="133" y="27"/>
                    <a:pt x="134" y="27"/>
                  </a:cubicBezTo>
                  <a:close/>
                  <a:moveTo>
                    <a:pt x="109" y="10"/>
                  </a:moveTo>
                  <a:cubicBezTo>
                    <a:pt x="112" y="9"/>
                    <a:pt x="114" y="9"/>
                    <a:pt x="116" y="9"/>
                  </a:cubicBezTo>
                  <a:cubicBezTo>
                    <a:pt x="112" y="11"/>
                    <a:pt x="107" y="14"/>
                    <a:pt x="103" y="17"/>
                  </a:cubicBezTo>
                  <a:cubicBezTo>
                    <a:pt x="102" y="18"/>
                    <a:pt x="101" y="19"/>
                    <a:pt x="100" y="19"/>
                  </a:cubicBezTo>
                  <a:cubicBezTo>
                    <a:pt x="102" y="16"/>
                    <a:pt x="105" y="13"/>
                    <a:pt x="109" y="10"/>
                  </a:cubicBezTo>
                  <a:close/>
                  <a:moveTo>
                    <a:pt x="88" y="26"/>
                  </a:moveTo>
                  <a:cubicBezTo>
                    <a:pt x="87" y="27"/>
                    <a:pt x="85" y="28"/>
                    <a:pt x="84" y="29"/>
                  </a:cubicBezTo>
                  <a:cubicBezTo>
                    <a:pt x="74" y="34"/>
                    <a:pt x="63" y="37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62" y="36"/>
                    <a:pt x="72" y="29"/>
                    <a:pt x="80" y="22"/>
                  </a:cubicBezTo>
                  <a:cubicBezTo>
                    <a:pt x="81" y="21"/>
                    <a:pt x="80" y="20"/>
                    <a:pt x="79" y="21"/>
                  </a:cubicBezTo>
                  <a:cubicBezTo>
                    <a:pt x="71" y="23"/>
                    <a:pt x="63" y="28"/>
                    <a:pt x="56" y="32"/>
                  </a:cubicBezTo>
                  <a:cubicBezTo>
                    <a:pt x="55" y="32"/>
                    <a:pt x="55" y="33"/>
                    <a:pt x="55" y="33"/>
                  </a:cubicBezTo>
                  <a:cubicBezTo>
                    <a:pt x="55" y="32"/>
                    <a:pt x="55" y="31"/>
                    <a:pt x="56" y="31"/>
                  </a:cubicBezTo>
                  <a:cubicBezTo>
                    <a:pt x="58" y="29"/>
                    <a:pt x="60" y="27"/>
                    <a:pt x="61" y="26"/>
                  </a:cubicBezTo>
                  <a:cubicBezTo>
                    <a:pt x="66" y="23"/>
                    <a:pt x="70" y="21"/>
                    <a:pt x="74" y="17"/>
                  </a:cubicBezTo>
                  <a:cubicBezTo>
                    <a:pt x="80" y="18"/>
                    <a:pt x="85" y="22"/>
                    <a:pt x="88" y="26"/>
                  </a:cubicBezTo>
                  <a:close/>
                  <a:moveTo>
                    <a:pt x="64" y="20"/>
                  </a:moveTo>
                  <a:cubicBezTo>
                    <a:pt x="67" y="19"/>
                    <a:pt x="69" y="18"/>
                    <a:pt x="72" y="17"/>
                  </a:cubicBezTo>
                  <a:cubicBezTo>
                    <a:pt x="68" y="20"/>
                    <a:pt x="62" y="23"/>
                    <a:pt x="58" y="26"/>
                  </a:cubicBezTo>
                  <a:cubicBezTo>
                    <a:pt x="59" y="24"/>
                    <a:pt x="61" y="22"/>
                    <a:pt x="64" y="20"/>
                  </a:cubicBezTo>
                  <a:close/>
                  <a:moveTo>
                    <a:pt x="44" y="45"/>
                  </a:moveTo>
                  <a:cubicBezTo>
                    <a:pt x="38" y="48"/>
                    <a:pt x="32" y="52"/>
                    <a:pt x="26" y="55"/>
                  </a:cubicBezTo>
                  <a:cubicBezTo>
                    <a:pt x="20" y="58"/>
                    <a:pt x="30" y="50"/>
                    <a:pt x="31" y="49"/>
                  </a:cubicBezTo>
                  <a:cubicBezTo>
                    <a:pt x="34" y="47"/>
                    <a:pt x="37" y="44"/>
                    <a:pt x="40" y="41"/>
                  </a:cubicBezTo>
                  <a:cubicBezTo>
                    <a:pt x="41" y="42"/>
                    <a:pt x="42" y="44"/>
                    <a:pt x="44" y="45"/>
                  </a:cubicBezTo>
                  <a:close/>
                  <a:moveTo>
                    <a:pt x="25" y="34"/>
                  </a:moveTo>
                  <a:cubicBezTo>
                    <a:pt x="21" y="37"/>
                    <a:pt x="17" y="40"/>
                    <a:pt x="13" y="43"/>
                  </a:cubicBezTo>
                  <a:cubicBezTo>
                    <a:pt x="14" y="42"/>
                    <a:pt x="14" y="41"/>
                    <a:pt x="14" y="41"/>
                  </a:cubicBezTo>
                  <a:cubicBezTo>
                    <a:pt x="17" y="36"/>
                    <a:pt x="21" y="34"/>
                    <a:pt x="25" y="3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Freeform 271"/>
            <p:cNvSpPr>
              <a:spLocks noEditPoints="1"/>
            </p:cNvSpPr>
            <p:nvPr/>
          </p:nvSpPr>
          <p:spPr bwMode="auto">
            <a:xfrm>
              <a:off x="293933" y="4034859"/>
              <a:ext cx="1233488" cy="869950"/>
            </a:xfrm>
            <a:custGeom>
              <a:avLst/>
              <a:gdLst>
                <a:gd name="T0" fmla="*/ 153 w 291"/>
                <a:gd name="T1" fmla="*/ 163 h 205"/>
                <a:gd name="T2" fmla="*/ 128 w 291"/>
                <a:gd name="T3" fmla="*/ 3 h 205"/>
                <a:gd name="T4" fmla="*/ 15 w 291"/>
                <a:gd name="T5" fmla="*/ 53 h 205"/>
                <a:gd name="T6" fmla="*/ 24 w 291"/>
                <a:gd name="T7" fmla="*/ 66 h 205"/>
                <a:gd name="T8" fmla="*/ 33 w 291"/>
                <a:gd name="T9" fmla="*/ 68 h 205"/>
                <a:gd name="T10" fmla="*/ 103 w 291"/>
                <a:gd name="T11" fmla="*/ 34 h 205"/>
                <a:gd name="T12" fmla="*/ 111 w 291"/>
                <a:gd name="T13" fmla="*/ 26 h 205"/>
                <a:gd name="T14" fmla="*/ 111 w 291"/>
                <a:gd name="T15" fmla="*/ 39 h 205"/>
                <a:gd name="T16" fmla="*/ 141 w 291"/>
                <a:gd name="T17" fmla="*/ 14 h 205"/>
                <a:gd name="T18" fmla="*/ 147 w 291"/>
                <a:gd name="T19" fmla="*/ 24 h 205"/>
                <a:gd name="T20" fmla="*/ 92 w 291"/>
                <a:gd name="T21" fmla="*/ 67 h 205"/>
                <a:gd name="T22" fmla="*/ 98 w 291"/>
                <a:gd name="T23" fmla="*/ 66 h 205"/>
                <a:gd name="T24" fmla="*/ 35 w 291"/>
                <a:gd name="T25" fmla="*/ 125 h 205"/>
                <a:gd name="T26" fmla="*/ 85 w 291"/>
                <a:gd name="T27" fmla="*/ 109 h 205"/>
                <a:gd name="T28" fmla="*/ 30 w 291"/>
                <a:gd name="T29" fmla="*/ 140 h 205"/>
                <a:gd name="T30" fmla="*/ 132 w 291"/>
                <a:gd name="T31" fmla="*/ 96 h 205"/>
                <a:gd name="T32" fmla="*/ 160 w 291"/>
                <a:gd name="T33" fmla="*/ 59 h 205"/>
                <a:gd name="T34" fmla="*/ 41 w 291"/>
                <a:gd name="T35" fmla="*/ 117 h 205"/>
                <a:gd name="T36" fmla="*/ 195 w 291"/>
                <a:gd name="T37" fmla="*/ 29 h 205"/>
                <a:gd name="T38" fmla="*/ 196 w 291"/>
                <a:gd name="T39" fmla="*/ 17 h 205"/>
                <a:gd name="T40" fmla="*/ 83 w 291"/>
                <a:gd name="T41" fmla="*/ 63 h 205"/>
                <a:gd name="T42" fmla="*/ 49 w 291"/>
                <a:gd name="T43" fmla="*/ 65 h 205"/>
                <a:gd name="T44" fmla="*/ 35 w 291"/>
                <a:gd name="T45" fmla="*/ 70 h 205"/>
                <a:gd name="T46" fmla="*/ 60 w 291"/>
                <a:gd name="T47" fmla="*/ 54 h 205"/>
                <a:gd name="T48" fmla="*/ 22 w 291"/>
                <a:gd name="T49" fmla="*/ 59 h 205"/>
                <a:gd name="T50" fmla="*/ 16 w 291"/>
                <a:gd name="T51" fmla="*/ 56 h 205"/>
                <a:gd name="T52" fmla="*/ 134 w 291"/>
                <a:gd name="T53" fmla="*/ 106 h 205"/>
                <a:gd name="T54" fmla="*/ 248 w 291"/>
                <a:gd name="T55" fmla="*/ 65 h 205"/>
                <a:gd name="T56" fmla="*/ 248 w 291"/>
                <a:gd name="T57" fmla="*/ 65 h 205"/>
                <a:gd name="T58" fmla="*/ 155 w 291"/>
                <a:gd name="T59" fmla="*/ 156 h 205"/>
                <a:gd name="T60" fmla="*/ 173 w 291"/>
                <a:gd name="T61" fmla="*/ 139 h 205"/>
                <a:gd name="T62" fmla="*/ 195 w 291"/>
                <a:gd name="T63" fmla="*/ 140 h 205"/>
                <a:gd name="T64" fmla="*/ 260 w 291"/>
                <a:gd name="T65" fmla="*/ 103 h 205"/>
                <a:gd name="T66" fmla="*/ 260 w 291"/>
                <a:gd name="T67" fmla="*/ 103 h 205"/>
                <a:gd name="T68" fmla="*/ 57 w 291"/>
                <a:gd name="T69" fmla="*/ 191 h 205"/>
                <a:gd name="T70" fmla="*/ 76 w 291"/>
                <a:gd name="T71" fmla="*/ 160 h 205"/>
                <a:gd name="T72" fmla="*/ 78 w 291"/>
                <a:gd name="T73" fmla="*/ 154 h 205"/>
                <a:gd name="T74" fmla="*/ 243 w 291"/>
                <a:gd name="T75" fmla="*/ 65 h 205"/>
                <a:gd name="T76" fmla="*/ 153 w 291"/>
                <a:gd name="T77" fmla="*/ 106 h 205"/>
                <a:gd name="T78" fmla="*/ 87 w 291"/>
                <a:gd name="T79" fmla="*/ 173 h 205"/>
                <a:gd name="T80" fmla="*/ 264 w 291"/>
                <a:gd name="T81" fmla="*/ 89 h 205"/>
                <a:gd name="T82" fmla="*/ 128 w 291"/>
                <a:gd name="T83" fmla="*/ 149 h 205"/>
                <a:gd name="T84" fmla="*/ 111 w 291"/>
                <a:gd name="T85" fmla="*/ 160 h 205"/>
                <a:gd name="T86" fmla="*/ 259 w 291"/>
                <a:gd name="T87" fmla="*/ 128 h 205"/>
                <a:gd name="T88" fmla="*/ 261 w 291"/>
                <a:gd name="T89" fmla="*/ 136 h 205"/>
                <a:gd name="T90" fmla="*/ 226 w 291"/>
                <a:gd name="T91" fmla="*/ 146 h 205"/>
                <a:gd name="T92" fmla="*/ 224 w 291"/>
                <a:gd name="T93" fmla="*/ 151 h 205"/>
                <a:gd name="T94" fmla="*/ 195 w 291"/>
                <a:gd name="T95" fmla="*/ 160 h 205"/>
                <a:gd name="T96" fmla="*/ 240 w 291"/>
                <a:gd name="T97" fmla="*/ 149 h 205"/>
                <a:gd name="T98" fmla="*/ 169 w 291"/>
                <a:gd name="T99" fmla="*/ 116 h 205"/>
                <a:gd name="T100" fmla="*/ 209 w 291"/>
                <a:gd name="T101" fmla="*/ 92 h 205"/>
                <a:gd name="T102" fmla="*/ 137 w 291"/>
                <a:gd name="T103" fmla="*/ 96 h 205"/>
                <a:gd name="T104" fmla="*/ 125 w 291"/>
                <a:gd name="T105" fmla="*/ 91 h 205"/>
                <a:gd name="T106" fmla="*/ 233 w 291"/>
                <a:gd name="T107" fmla="*/ 30 h 205"/>
                <a:gd name="T108" fmla="*/ 207 w 291"/>
                <a:gd name="T109" fmla="*/ 36 h 205"/>
                <a:gd name="T110" fmla="*/ 71 w 291"/>
                <a:gd name="T111" fmla="*/ 71 h 205"/>
                <a:gd name="T112" fmla="*/ 114 w 291"/>
                <a:gd name="T113" fmla="*/ 21 h 205"/>
                <a:gd name="T114" fmla="*/ 63 w 291"/>
                <a:gd name="T115" fmla="*/ 34 h 205"/>
                <a:gd name="T116" fmla="*/ 35 w 291"/>
                <a:gd name="T117" fmla="*/ 5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1" h="205">
                  <a:moveTo>
                    <a:pt x="20" y="70"/>
                  </a:moveTo>
                  <a:cubicBezTo>
                    <a:pt x="9" y="73"/>
                    <a:pt x="0" y="82"/>
                    <a:pt x="0" y="94"/>
                  </a:cubicBezTo>
                  <a:cubicBezTo>
                    <a:pt x="0" y="109"/>
                    <a:pt x="15" y="117"/>
                    <a:pt x="28" y="120"/>
                  </a:cubicBezTo>
                  <a:cubicBezTo>
                    <a:pt x="18" y="128"/>
                    <a:pt x="12" y="140"/>
                    <a:pt x="24" y="151"/>
                  </a:cubicBezTo>
                  <a:cubicBezTo>
                    <a:pt x="35" y="163"/>
                    <a:pt x="55" y="163"/>
                    <a:pt x="71" y="157"/>
                  </a:cubicBezTo>
                  <a:cubicBezTo>
                    <a:pt x="65" y="175"/>
                    <a:pt x="50" y="188"/>
                    <a:pt x="37" y="199"/>
                  </a:cubicBezTo>
                  <a:cubicBezTo>
                    <a:pt x="35" y="200"/>
                    <a:pt x="36" y="202"/>
                    <a:pt x="36" y="203"/>
                  </a:cubicBezTo>
                  <a:cubicBezTo>
                    <a:pt x="37" y="204"/>
                    <a:pt x="38" y="205"/>
                    <a:pt x="40" y="204"/>
                  </a:cubicBezTo>
                  <a:cubicBezTo>
                    <a:pt x="66" y="195"/>
                    <a:pt x="88" y="185"/>
                    <a:pt x="106" y="164"/>
                  </a:cubicBezTo>
                  <a:cubicBezTo>
                    <a:pt x="117" y="184"/>
                    <a:pt x="141" y="179"/>
                    <a:pt x="153" y="163"/>
                  </a:cubicBezTo>
                  <a:cubicBezTo>
                    <a:pt x="159" y="170"/>
                    <a:pt x="167" y="177"/>
                    <a:pt x="177" y="178"/>
                  </a:cubicBezTo>
                  <a:cubicBezTo>
                    <a:pt x="187" y="179"/>
                    <a:pt x="197" y="169"/>
                    <a:pt x="202" y="162"/>
                  </a:cubicBezTo>
                  <a:cubicBezTo>
                    <a:pt x="212" y="169"/>
                    <a:pt x="233" y="167"/>
                    <a:pt x="235" y="154"/>
                  </a:cubicBezTo>
                  <a:cubicBezTo>
                    <a:pt x="259" y="168"/>
                    <a:pt x="291" y="123"/>
                    <a:pt x="267" y="104"/>
                  </a:cubicBezTo>
                  <a:cubicBezTo>
                    <a:pt x="278" y="98"/>
                    <a:pt x="285" y="86"/>
                    <a:pt x="279" y="74"/>
                  </a:cubicBezTo>
                  <a:cubicBezTo>
                    <a:pt x="274" y="63"/>
                    <a:pt x="262" y="57"/>
                    <a:pt x="251" y="58"/>
                  </a:cubicBezTo>
                  <a:cubicBezTo>
                    <a:pt x="254" y="48"/>
                    <a:pt x="251" y="35"/>
                    <a:pt x="243" y="27"/>
                  </a:cubicBezTo>
                  <a:cubicBezTo>
                    <a:pt x="233" y="17"/>
                    <a:pt x="218" y="21"/>
                    <a:pt x="207" y="28"/>
                  </a:cubicBezTo>
                  <a:cubicBezTo>
                    <a:pt x="205" y="0"/>
                    <a:pt x="167" y="0"/>
                    <a:pt x="153" y="20"/>
                  </a:cubicBezTo>
                  <a:cubicBezTo>
                    <a:pt x="148" y="11"/>
                    <a:pt x="140" y="1"/>
                    <a:pt x="128" y="3"/>
                  </a:cubicBezTo>
                  <a:cubicBezTo>
                    <a:pt x="117" y="5"/>
                    <a:pt x="108" y="14"/>
                    <a:pt x="105" y="25"/>
                  </a:cubicBezTo>
                  <a:cubicBezTo>
                    <a:pt x="98" y="15"/>
                    <a:pt x="87" y="10"/>
                    <a:pt x="75" y="14"/>
                  </a:cubicBezTo>
                  <a:cubicBezTo>
                    <a:pt x="59" y="19"/>
                    <a:pt x="56" y="33"/>
                    <a:pt x="54" y="47"/>
                  </a:cubicBezTo>
                  <a:cubicBezTo>
                    <a:pt x="45" y="33"/>
                    <a:pt x="28" y="25"/>
                    <a:pt x="13" y="39"/>
                  </a:cubicBezTo>
                  <a:cubicBezTo>
                    <a:pt x="3" y="49"/>
                    <a:pt x="9" y="62"/>
                    <a:pt x="20" y="70"/>
                  </a:cubicBezTo>
                  <a:close/>
                  <a:moveTo>
                    <a:pt x="15" y="50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9" y="47"/>
                    <a:pt x="22" y="44"/>
                    <a:pt x="26" y="41"/>
                  </a:cubicBezTo>
                  <a:cubicBezTo>
                    <a:pt x="29" y="40"/>
                    <a:pt x="34" y="35"/>
                    <a:pt x="27" y="43"/>
                  </a:cubicBezTo>
                  <a:cubicBezTo>
                    <a:pt x="23" y="47"/>
                    <a:pt x="19" y="49"/>
                    <a:pt x="15" y="53"/>
                  </a:cubicBezTo>
                  <a:cubicBezTo>
                    <a:pt x="15" y="52"/>
                    <a:pt x="15" y="51"/>
                    <a:pt x="15" y="50"/>
                  </a:cubicBezTo>
                  <a:close/>
                  <a:moveTo>
                    <a:pt x="37" y="40"/>
                  </a:moveTo>
                  <a:cubicBezTo>
                    <a:pt x="34" y="41"/>
                    <a:pt x="31" y="43"/>
                    <a:pt x="28" y="45"/>
                  </a:cubicBezTo>
                  <a:cubicBezTo>
                    <a:pt x="25" y="48"/>
                    <a:pt x="18" y="51"/>
                    <a:pt x="15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20" y="48"/>
                    <a:pt x="28" y="45"/>
                    <a:pt x="32" y="38"/>
                  </a:cubicBezTo>
                  <a:cubicBezTo>
                    <a:pt x="34" y="38"/>
                    <a:pt x="36" y="39"/>
                    <a:pt x="37" y="40"/>
                  </a:cubicBezTo>
                  <a:close/>
                  <a:moveTo>
                    <a:pt x="48" y="54"/>
                  </a:moveTo>
                  <a:cubicBezTo>
                    <a:pt x="43" y="59"/>
                    <a:pt x="37" y="63"/>
                    <a:pt x="31" y="69"/>
                  </a:cubicBezTo>
                  <a:cubicBezTo>
                    <a:pt x="29" y="68"/>
                    <a:pt x="26" y="67"/>
                    <a:pt x="24" y="66"/>
                  </a:cubicBezTo>
                  <a:cubicBezTo>
                    <a:pt x="29" y="64"/>
                    <a:pt x="32" y="62"/>
                    <a:pt x="36" y="60"/>
                  </a:cubicBezTo>
                  <a:cubicBezTo>
                    <a:pt x="38" y="58"/>
                    <a:pt x="40" y="57"/>
                    <a:pt x="42" y="56"/>
                  </a:cubicBezTo>
                  <a:cubicBezTo>
                    <a:pt x="42" y="56"/>
                    <a:pt x="51" y="51"/>
                    <a:pt x="48" y="54"/>
                  </a:cubicBezTo>
                  <a:close/>
                  <a:moveTo>
                    <a:pt x="54" y="58"/>
                  </a:moveTo>
                  <a:cubicBezTo>
                    <a:pt x="50" y="59"/>
                    <a:pt x="47" y="61"/>
                    <a:pt x="44" y="63"/>
                  </a:cubicBezTo>
                  <a:cubicBezTo>
                    <a:pt x="42" y="64"/>
                    <a:pt x="40" y="66"/>
                    <a:pt x="38" y="67"/>
                  </a:cubicBezTo>
                  <a:cubicBezTo>
                    <a:pt x="38" y="67"/>
                    <a:pt x="35" y="69"/>
                    <a:pt x="34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3" y="69"/>
                    <a:pt x="33" y="69"/>
                    <a:pt x="33" y="68"/>
                  </a:cubicBezTo>
                  <a:cubicBezTo>
                    <a:pt x="38" y="63"/>
                    <a:pt x="47" y="59"/>
                    <a:pt x="51" y="53"/>
                  </a:cubicBezTo>
                  <a:cubicBezTo>
                    <a:pt x="52" y="54"/>
                    <a:pt x="53" y="56"/>
                    <a:pt x="54" y="58"/>
                  </a:cubicBezTo>
                  <a:close/>
                  <a:moveTo>
                    <a:pt x="62" y="38"/>
                  </a:moveTo>
                  <a:cubicBezTo>
                    <a:pt x="67" y="36"/>
                    <a:pt x="71" y="33"/>
                    <a:pt x="76" y="30"/>
                  </a:cubicBezTo>
                  <a:cubicBezTo>
                    <a:pt x="79" y="28"/>
                    <a:pt x="83" y="26"/>
                    <a:pt x="87" y="25"/>
                  </a:cubicBezTo>
                  <a:cubicBezTo>
                    <a:pt x="85" y="25"/>
                    <a:pt x="80" y="30"/>
                    <a:pt x="78" y="32"/>
                  </a:cubicBezTo>
                  <a:cubicBezTo>
                    <a:pt x="72" y="36"/>
                    <a:pt x="66" y="40"/>
                    <a:pt x="61" y="45"/>
                  </a:cubicBezTo>
                  <a:cubicBezTo>
                    <a:pt x="61" y="43"/>
                    <a:pt x="61" y="40"/>
                    <a:pt x="62" y="38"/>
                  </a:cubicBezTo>
                  <a:close/>
                  <a:moveTo>
                    <a:pt x="101" y="30"/>
                  </a:moveTo>
                  <a:cubicBezTo>
                    <a:pt x="102" y="31"/>
                    <a:pt x="103" y="33"/>
                    <a:pt x="103" y="34"/>
                  </a:cubicBezTo>
                  <a:cubicBezTo>
                    <a:pt x="96" y="39"/>
                    <a:pt x="87" y="42"/>
                    <a:pt x="80" y="47"/>
                  </a:cubicBezTo>
                  <a:cubicBezTo>
                    <a:pt x="73" y="50"/>
                    <a:pt x="67" y="54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7" y="53"/>
                    <a:pt x="73" y="48"/>
                    <a:pt x="80" y="44"/>
                  </a:cubicBezTo>
                  <a:cubicBezTo>
                    <a:pt x="84" y="41"/>
                    <a:pt x="89" y="38"/>
                    <a:pt x="93" y="35"/>
                  </a:cubicBezTo>
                  <a:cubicBezTo>
                    <a:pt x="94" y="35"/>
                    <a:pt x="94" y="34"/>
                    <a:pt x="95" y="33"/>
                  </a:cubicBezTo>
                  <a:cubicBezTo>
                    <a:pt x="97" y="32"/>
                    <a:pt x="99" y="31"/>
                    <a:pt x="101" y="30"/>
                  </a:cubicBezTo>
                  <a:close/>
                  <a:moveTo>
                    <a:pt x="139" y="12"/>
                  </a:moveTo>
                  <a:cubicBezTo>
                    <a:pt x="139" y="12"/>
                    <a:pt x="139" y="12"/>
                    <a:pt x="139" y="13"/>
                  </a:cubicBezTo>
                  <a:cubicBezTo>
                    <a:pt x="130" y="17"/>
                    <a:pt x="121" y="23"/>
                    <a:pt x="111" y="26"/>
                  </a:cubicBezTo>
                  <a:cubicBezTo>
                    <a:pt x="112" y="26"/>
                    <a:pt x="112" y="25"/>
                    <a:pt x="112" y="24"/>
                  </a:cubicBezTo>
                  <a:cubicBezTo>
                    <a:pt x="115" y="22"/>
                    <a:pt x="118" y="20"/>
                    <a:pt x="121" y="18"/>
                  </a:cubicBezTo>
                  <a:cubicBezTo>
                    <a:pt x="125" y="15"/>
                    <a:pt x="130" y="12"/>
                    <a:pt x="134" y="10"/>
                  </a:cubicBezTo>
                  <a:cubicBezTo>
                    <a:pt x="136" y="10"/>
                    <a:pt x="138" y="11"/>
                    <a:pt x="139" y="12"/>
                  </a:cubicBezTo>
                  <a:close/>
                  <a:moveTo>
                    <a:pt x="144" y="17"/>
                  </a:moveTo>
                  <a:cubicBezTo>
                    <a:pt x="121" y="30"/>
                    <a:pt x="99" y="44"/>
                    <a:pt x="77" y="58"/>
                  </a:cubicBezTo>
                  <a:cubicBezTo>
                    <a:pt x="55" y="71"/>
                    <a:pt x="30" y="81"/>
                    <a:pt x="9" y="97"/>
                  </a:cubicBezTo>
                  <a:cubicBezTo>
                    <a:pt x="8" y="97"/>
                    <a:pt x="9" y="99"/>
                    <a:pt x="10" y="98"/>
                  </a:cubicBezTo>
                  <a:cubicBezTo>
                    <a:pt x="31" y="83"/>
                    <a:pt x="55" y="72"/>
                    <a:pt x="78" y="59"/>
                  </a:cubicBezTo>
                  <a:cubicBezTo>
                    <a:pt x="89" y="52"/>
                    <a:pt x="100" y="46"/>
                    <a:pt x="111" y="39"/>
                  </a:cubicBezTo>
                  <a:cubicBezTo>
                    <a:pt x="121" y="33"/>
                    <a:pt x="134" y="26"/>
                    <a:pt x="142" y="19"/>
                  </a:cubicBezTo>
                  <a:cubicBezTo>
                    <a:pt x="133" y="27"/>
                    <a:pt x="121" y="33"/>
                    <a:pt x="111" y="40"/>
                  </a:cubicBezTo>
                  <a:cubicBezTo>
                    <a:pt x="99" y="47"/>
                    <a:pt x="87" y="55"/>
                    <a:pt x="75" y="62"/>
                  </a:cubicBezTo>
                  <a:cubicBezTo>
                    <a:pt x="62" y="69"/>
                    <a:pt x="50" y="76"/>
                    <a:pt x="38" y="84"/>
                  </a:cubicBezTo>
                  <a:cubicBezTo>
                    <a:pt x="29" y="90"/>
                    <a:pt x="18" y="95"/>
                    <a:pt x="10" y="102"/>
                  </a:cubicBezTo>
                  <a:cubicBezTo>
                    <a:pt x="9" y="101"/>
                    <a:pt x="8" y="100"/>
                    <a:pt x="7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27" y="81"/>
                    <a:pt x="53" y="70"/>
                    <a:pt x="75" y="57"/>
                  </a:cubicBezTo>
                  <a:cubicBezTo>
                    <a:pt x="87" y="49"/>
                    <a:pt x="99" y="41"/>
                    <a:pt x="111" y="33"/>
                  </a:cubicBezTo>
                  <a:cubicBezTo>
                    <a:pt x="121" y="27"/>
                    <a:pt x="132" y="21"/>
                    <a:pt x="141" y="14"/>
                  </a:cubicBezTo>
                  <a:cubicBezTo>
                    <a:pt x="142" y="15"/>
                    <a:pt x="143" y="16"/>
                    <a:pt x="144" y="17"/>
                  </a:cubicBezTo>
                  <a:close/>
                  <a:moveTo>
                    <a:pt x="147" y="24"/>
                  </a:moveTo>
                  <a:cubicBezTo>
                    <a:pt x="137" y="29"/>
                    <a:pt x="128" y="35"/>
                    <a:pt x="119" y="41"/>
                  </a:cubicBezTo>
                  <a:cubicBezTo>
                    <a:pt x="107" y="48"/>
                    <a:pt x="94" y="55"/>
                    <a:pt x="82" y="61"/>
                  </a:cubicBezTo>
                  <a:cubicBezTo>
                    <a:pt x="70" y="68"/>
                    <a:pt x="58" y="74"/>
                    <a:pt x="47" y="81"/>
                  </a:cubicBezTo>
                  <a:cubicBezTo>
                    <a:pt x="41" y="84"/>
                    <a:pt x="35" y="87"/>
                    <a:pt x="29" y="91"/>
                  </a:cubicBezTo>
                  <a:cubicBezTo>
                    <a:pt x="29" y="91"/>
                    <a:pt x="28" y="91"/>
                    <a:pt x="27" y="92"/>
                  </a:cubicBezTo>
                  <a:cubicBezTo>
                    <a:pt x="45" y="80"/>
                    <a:pt x="64" y="70"/>
                    <a:pt x="82" y="59"/>
                  </a:cubicBezTo>
                  <a:cubicBezTo>
                    <a:pt x="103" y="46"/>
                    <a:pt x="126" y="35"/>
                    <a:pt x="145" y="19"/>
                  </a:cubicBezTo>
                  <a:cubicBezTo>
                    <a:pt x="146" y="20"/>
                    <a:pt x="147" y="22"/>
                    <a:pt x="147" y="24"/>
                  </a:cubicBezTo>
                  <a:close/>
                  <a:moveTo>
                    <a:pt x="175" y="17"/>
                  </a:moveTo>
                  <a:cubicBezTo>
                    <a:pt x="176" y="16"/>
                    <a:pt x="186" y="11"/>
                    <a:pt x="183" y="13"/>
                  </a:cubicBezTo>
                  <a:cubicBezTo>
                    <a:pt x="179" y="15"/>
                    <a:pt x="176" y="17"/>
                    <a:pt x="173" y="19"/>
                  </a:cubicBezTo>
                  <a:cubicBezTo>
                    <a:pt x="165" y="24"/>
                    <a:pt x="157" y="30"/>
                    <a:pt x="149" y="35"/>
                  </a:cubicBezTo>
                  <a:cubicBezTo>
                    <a:pt x="135" y="44"/>
                    <a:pt x="120" y="53"/>
                    <a:pt x="104" y="61"/>
                  </a:cubicBezTo>
                  <a:cubicBezTo>
                    <a:pt x="90" y="69"/>
                    <a:pt x="75" y="77"/>
                    <a:pt x="60" y="86"/>
                  </a:cubicBezTo>
                  <a:cubicBezTo>
                    <a:pt x="47" y="94"/>
                    <a:pt x="34" y="104"/>
                    <a:pt x="20" y="111"/>
                  </a:cubicBezTo>
                  <a:cubicBezTo>
                    <a:pt x="19" y="110"/>
                    <a:pt x="17" y="110"/>
                    <a:pt x="16" y="109"/>
                  </a:cubicBezTo>
                  <a:cubicBezTo>
                    <a:pt x="27" y="106"/>
                    <a:pt x="38" y="97"/>
                    <a:pt x="48" y="91"/>
                  </a:cubicBezTo>
                  <a:cubicBezTo>
                    <a:pt x="62" y="83"/>
                    <a:pt x="77" y="75"/>
                    <a:pt x="92" y="67"/>
                  </a:cubicBezTo>
                  <a:cubicBezTo>
                    <a:pt x="107" y="60"/>
                    <a:pt x="122" y="52"/>
                    <a:pt x="136" y="42"/>
                  </a:cubicBezTo>
                  <a:cubicBezTo>
                    <a:pt x="149" y="34"/>
                    <a:pt x="161" y="25"/>
                    <a:pt x="175" y="17"/>
                  </a:cubicBezTo>
                  <a:close/>
                  <a:moveTo>
                    <a:pt x="195" y="16"/>
                  </a:moveTo>
                  <a:cubicBezTo>
                    <a:pt x="174" y="27"/>
                    <a:pt x="155" y="41"/>
                    <a:pt x="135" y="53"/>
                  </a:cubicBezTo>
                  <a:cubicBezTo>
                    <a:pt x="131" y="55"/>
                    <a:pt x="127" y="57"/>
                    <a:pt x="124" y="59"/>
                  </a:cubicBezTo>
                  <a:cubicBezTo>
                    <a:pt x="121" y="61"/>
                    <a:pt x="119" y="62"/>
                    <a:pt x="116" y="63"/>
                  </a:cubicBezTo>
                  <a:cubicBezTo>
                    <a:pt x="88" y="76"/>
                    <a:pt x="61" y="91"/>
                    <a:pt x="34" y="105"/>
                  </a:cubicBezTo>
                  <a:cubicBezTo>
                    <a:pt x="34" y="105"/>
                    <a:pt x="35" y="104"/>
                    <a:pt x="35" y="104"/>
                  </a:cubicBezTo>
                  <a:cubicBezTo>
                    <a:pt x="42" y="100"/>
                    <a:pt x="48" y="95"/>
                    <a:pt x="54" y="91"/>
                  </a:cubicBezTo>
                  <a:cubicBezTo>
                    <a:pt x="69" y="82"/>
                    <a:pt x="84" y="74"/>
                    <a:pt x="98" y="66"/>
                  </a:cubicBezTo>
                  <a:cubicBezTo>
                    <a:pt x="129" y="50"/>
                    <a:pt x="158" y="31"/>
                    <a:pt x="186" y="12"/>
                  </a:cubicBezTo>
                  <a:cubicBezTo>
                    <a:pt x="189" y="13"/>
                    <a:pt x="192" y="14"/>
                    <a:pt x="195" y="16"/>
                  </a:cubicBezTo>
                  <a:close/>
                  <a:moveTo>
                    <a:pt x="200" y="33"/>
                  </a:moveTo>
                  <a:cubicBezTo>
                    <a:pt x="200" y="33"/>
                    <a:pt x="201" y="34"/>
                    <a:pt x="201" y="35"/>
                  </a:cubicBezTo>
                  <a:cubicBezTo>
                    <a:pt x="200" y="36"/>
                    <a:pt x="198" y="37"/>
                    <a:pt x="197" y="37"/>
                  </a:cubicBezTo>
                  <a:cubicBezTo>
                    <a:pt x="197" y="38"/>
                    <a:pt x="196" y="38"/>
                    <a:pt x="196" y="38"/>
                  </a:cubicBezTo>
                  <a:cubicBezTo>
                    <a:pt x="190" y="41"/>
                    <a:pt x="184" y="44"/>
                    <a:pt x="178" y="47"/>
                  </a:cubicBezTo>
                  <a:cubicBezTo>
                    <a:pt x="163" y="55"/>
                    <a:pt x="149" y="64"/>
                    <a:pt x="135" y="71"/>
                  </a:cubicBezTo>
                  <a:cubicBezTo>
                    <a:pt x="106" y="85"/>
                    <a:pt x="77" y="98"/>
                    <a:pt x="50" y="115"/>
                  </a:cubicBezTo>
                  <a:cubicBezTo>
                    <a:pt x="45" y="118"/>
                    <a:pt x="40" y="121"/>
                    <a:pt x="35" y="125"/>
                  </a:cubicBezTo>
                  <a:cubicBezTo>
                    <a:pt x="33" y="127"/>
                    <a:pt x="31" y="129"/>
                    <a:pt x="29" y="130"/>
                  </a:cubicBezTo>
                  <a:cubicBezTo>
                    <a:pt x="32" y="127"/>
                    <a:pt x="35" y="124"/>
                    <a:pt x="39" y="120"/>
                  </a:cubicBezTo>
                  <a:cubicBezTo>
                    <a:pt x="39" y="120"/>
                    <a:pt x="39" y="120"/>
                    <a:pt x="40" y="120"/>
                  </a:cubicBezTo>
                  <a:cubicBezTo>
                    <a:pt x="40" y="120"/>
                    <a:pt x="41" y="119"/>
                    <a:pt x="41" y="119"/>
                  </a:cubicBezTo>
                  <a:cubicBezTo>
                    <a:pt x="48" y="113"/>
                    <a:pt x="55" y="108"/>
                    <a:pt x="63" y="104"/>
                  </a:cubicBezTo>
                  <a:cubicBezTo>
                    <a:pt x="83" y="91"/>
                    <a:pt x="103" y="79"/>
                    <a:pt x="124" y="68"/>
                  </a:cubicBezTo>
                  <a:cubicBezTo>
                    <a:pt x="150" y="55"/>
                    <a:pt x="176" y="43"/>
                    <a:pt x="200" y="27"/>
                  </a:cubicBezTo>
                  <a:cubicBezTo>
                    <a:pt x="200" y="29"/>
                    <a:pt x="201" y="31"/>
                    <a:pt x="200" y="33"/>
                  </a:cubicBezTo>
                  <a:close/>
                  <a:moveTo>
                    <a:pt x="36" y="136"/>
                  </a:moveTo>
                  <a:cubicBezTo>
                    <a:pt x="51" y="125"/>
                    <a:pt x="68" y="118"/>
                    <a:pt x="85" y="109"/>
                  </a:cubicBezTo>
                  <a:cubicBezTo>
                    <a:pt x="102" y="99"/>
                    <a:pt x="119" y="89"/>
                    <a:pt x="136" y="81"/>
                  </a:cubicBezTo>
                  <a:cubicBezTo>
                    <a:pt x="153" y="72"/>
                    <a:pt x="171" y="65"/>
                    <a:pt x="187" y="57"/>
                  </a:cubicBezTo>
                  <a:cubicBezTo>
                    <a:pt x="200" y="51"/>
                    <a:pt x="211" y="43"/>
                    <a:pt x="223" y="36"/>
                  </a:cubicBezTo>
                  <a:cubicBezTo>
                    <a:pt x="221" y="38"/>
                    <a:pt x="219" y="40"/>
                    <a:pt x="216" y="42"/>
                  </a:cubicBezTo>
                  <a:cubicBezTo>
                    <a:pt x="209" y="47"/>
                    <a:pt x="200" y="51"/>
                    <a:pt x="192" y="56"/>
                  </a:cubicBezTo>
                  <a:cubicBezTo>
                    <a:pt x="172" y="67"/>
                    <a:pt x="151" y="76"/>
                    <a:pt x="131" y="86"/>
                  </a:cubicBezTo>
                  <a:cubicBezTo>
                    <a:pt x="111" y="96"/>
                    <a:pt x="92" y="107"/>
                    <a:pt x="72" y="118"/>
                  </a:cubicBezTo>
                  <a:cubicBezTo>
                    <a:pt x="57" y="126"/>
                    <a:pt x="41" y="135"/>
                    <a:pt x="27" y="146"/>
                  </a:cubicBezTo>
                  <a:cubicBezTo>
                    <a:pt x="27" y="145"/>
                    <a:pt x="26" y="144"/>
                    <a:pt x="25" y="143"/>
                  </a:cubicBezTo>
                  <a:cubicBezTo>
                    <a:pt x="27" y="142"/>
                    <a:pt x="29" y="141"/>
                    <a:pt x="30" y="140"/>
                  </a:cubicBezTo>
                  <a:cubicBezTo>
                    <a:pt x="32" y="138"/>
                    <a:pt x="34" y="137"/>
                    <a:pt x="36" y="136"/>
                  </a:cubicBezTo>
                  <a:close/>
                  <a:moveTo>
                    <a:pt x="34" y="151"/>
                  </a:moveTo>
                  <a:cubicBezTo>
                    <a:pt x="32" y="150"/>
                    <a:pt x="30" y="149"/>
                    <a:pt x="29" y="147"/>
                  </a:cubicBezTo>
                  <a:cubicBezTo>
                    <a:pt x="43" y="136"/>
                    <a:pt x="61" y="129"/>
                    <a:pt x="77" y="121"/>
                  </a:cubicBezTo>
                  <a:cubicBezTo>
                    <a:pt x="96" y="112"/>
                    <a:pt x="115" y="103"/>
                    <a:pt x="134" y="93"/>
                  </a:cubicBezTo>
                  <a:cubicBezTo>
                    <a:pt x="153" y="84"/>
                    <a:pt x="172" y="75"/>
                    <a:pt x="191" y="66"/>
                  </a:cubicBezTo>
                  <a:cubicBezTo>
                    <a:pt x="201" y="62"/>
                    <a:pt x="210" y="58"/>
                    <a:pt x="219" y="54"/>
                  </a:cubicBezTo>
                  <a:cubicBezTo>
                    <a:pt x="227" y="50"/>
                    <a:pt x="235" y="47"/>
                    <a:pt x="242" y="41"/>
                  </a:cubicBezTo>
                  <a:cubicBezTo>
                    <a:pt x="228" y="54"/>
                    <a:pt x="206" y="61"/>
                    <a:pt x="190" y="68"/>
                  </a:cubicBezTo>
                  <a:cubicBezTo>
                    <a:pt x="170" y="77"/>
                    <a:pt x="151" y="87"/>
                    <a:pt x="132" y="96"/>
                  </a:cubicBezTo>
                  <a:cubicBezTo>
                    <a:pt x="99" y="113"/>
                    <a:pt x="65" y="129"/>
                    <a:pt x="34" y="151"/>
                  </a:cubicBezTo>
                  <a:close/>
                  <a:moveTo>
                    <a:pt x="29" y="138"/>
                  </a:moveTo>
                  <a:cubicBezTo>
                    <a:pt x="27" y="139"/>
                    <a:pt x="26" y="140"/>
                    <a:pt x="26" y="141"/>
                  </a:cubicBezTo>
                  <a:cubicBezTo>
                    <a:pt x="26" y="141"/>
                    <a:pt x="25" y="142"/>
                    <a:pt x="25" y="142"/>
                  </a:cubicBezTo>
                  <a:cubicBezTo>
                    <a:pt x="24" y="141"/>
                    <a:pt x="24" y="139"/>
                    <a:pt x="24" y="138"/>
                  </a:cubicBezTo>
                  <a:cubicBezTo>
                    <a:pt x="35" y="126"/>
                    <a:pt x="48" y="117"/>
                    <a:pt x="63" y="109"/>
                  </a:cubicBezTo>
                  <a:cubicBezTo>
                    <a:pt x="80" y="100"/>
                    <a:pt x="97" y="90"/>
                    <a:pt x="115" y="82"/>
                  </a:cubicBezTo>
                  <a:cubicBezTo>
                    <a:pt x="131" y="74"/>
                    <a:pt x="147" y="67"/>
                    <a:pt x="162" y="58"/>
                  </a:cubicBezTo>
                  <a:cubicBezTo>
                    <a:pt x="164" y="57"/>
                    <a:pt x="165" y="57"/>
                    <a:pt x="166" y="56"/>
                  </a:cubicBezTo>
                  <a:cubicBezTo>
                    <a:pt x="164" y="57"/>
                    <a:pt x="162" y="58"/>
                    <a:pt x="160" y="59"/>
                  </a:cubicBezTo>
                  <a:cubicBezTo>
                    <a:pt x="143" y="69"/>
                    <a:pt x="125" y="79"/>
                    <a:pt x="108" y="88"/>
                  </a:cubicBezTo>
                  <a:cubicBezTo>
                    <a:pt x="91" y="96"/>
                    <a:pt x="75" y="106"/>
                    <a:pt x="59" y="116"/>
                  </a:cubicBezTo>
                  <a:cubicBezTo>
                    <a:pt x="52" y="121"/>
                    <a:pt x="45" y="126"/>
                    <a:pt x="38" y="131"/>
                  </a:cubicBezTo>
                  <a:cubicBezTo>
                    <a:pt x="35" y="134"/>
                    <a:pt x="32" y="136"/>
                    <a:pt x="29" y="138"/>
                  </a:cubicBezTo>
                  <a:close/>
                  <a:moveTo>
                    <a:pt x="90" y="78"/>
                  </a:moveTo>
                  <a:cubicBezTo>
                    <a:pt x="71" y="90"/>
                    <a:pt x="52" y="102"/>
                    <a:pt x="33" y="114"/>
                  </a:cubicBezTo>
                  <a:cubicBezTo>
                    <a:pt x="30" y="114"/>
                    <a:pt x="26" y="113"/>
                    <a:pt x="23" y="112"/>
                  </a:cubicBezTo>
                  <a:cubicBezTo>
                    <a:pt x="45" y="102"/>
                    <a:pt x="68" y="90"/>
                    <a:pt x="90" y="78"/>
                  </a:cubicBezTo>
                  <a:close/>
                  <a:moveTo>
                    <a:pt x="41" y="117"/>
                  </a:moveTo>
                  <a:cubicBezTo>
                    <a:pt x="41" y="117"/>
                    <a:pt x="41" y="117"/>
                    <a:pt x="41" y="117"/>
                  </a:cubicBezTo>
                  <a:cubicBezTo>
                    <a:pt x="41" y="115"/>
                    <a:pt x="40" y="114"/>
                    <a:pt x="38" y="114"/>
                  </a:cubicBezTo>
                  <a:cubicBezTo>
                    <a:pt x="38" y="114"/>
                    <a:pt x="37" y="114"/>
                    <a:pt x="37" y="114"/>
                  </a:cubicBezTo>
                  <a:cubicBezTo>
                    <a:pt x="48" y="109"/>
                    <a:pt x="58" y="102"/>
                    <a:pt x="68" y="96"/>
                  </a:cubicBezTo>
                  <a:cubicBezTo>
                    <a:pt x="78" y="91"/>
                    <a:pt x="87" y="86"/>
                    <a:pt x="97" y="81"/>
                  </a:cubicBezTo>
                  <a:cubicBezTo>
                    <a:pt x="78" y="92"/>
                    <a:pt x="58" y="103"/>
                    <a:pt x="41" y="117"/>
                  </a:cubicBezTo>
                  <a:close/>
                  <a:moveTo>
                    <a:pt x="145" y="56"/>
                  </a:moveTo>
                  <a:cubicBezTo>
                    <a:pt x="145" y="56"/>
                    <a:pt x="145" y="56"/>
                    <a:pt x="146" y="56"/>
                  </a:cubicBezTo>
                  <a:cubicBezTo>
                    <a:pt x="158" y="49"/>
                    <a:pt x="171" y="42"/>
                    <a:pt x="183" y="34"/>
                  </a:cubicBezTo>
                  <a:cubicBezTo>
                    <a:pt x="185" y="32"/>
                    <a:pt x="188" y="31"/>
                    <a:pt x="191" y="29"/>
                  </a:cubicBezTo>
                  <a:cubicBezTo>
                    <a:pt x="191" y="29"/>
                    <a:pt x="204" y="23"/>
                    <a:pt x="195" y="29"/>
                  </a:cubicBezTo>
                  <a:cubicBezTo>
                    <a:pt x="188" y="33"/>
                    <a:pt x="180" y="38"/>
                    <a:pt x="172" y="42"/>
                  </a:cubicBezTo>
                  <a:cubicBezTo>
                    <a:pt x="163" y="47"/>
                    <a:pt x="154" y="51"/>
                    <a:pt x="145" y="56"/>
                  </a:cubicBezTo>
                  <a:close/>
                  <a:moveTo>
                    <a:pt x="162" y="45"/>
                  </a:moveTo>
                  <a:cubicBezTo>
                    <a:pt x="148" y="53"/>
                    <a:pt x="133" y="61"/>
                    <a:pt x="119" y="69"/>
                  </a:cubicBezTo>
                  <a:cubicBezTo>
                    <a:pt x="107" y="74"/>
                    <a:pt x="96" y="80"/>
                    <a:pt x="85" y="86"/>
                  </a:cubicBezTo>
                  <a:cubicBezTo>
                    <a:pt x="68" y="94"/>
                    <a:pt x="52" y="104"/>
                    <a:pt x="36" y="114"/>
                  </a:cubicBezTo>
                  <a:cubicBezTo>
                    <a:pt x="54" y="102"/>
                    <a:pt x="72" y="90"/>
                    <a:pt x="91" y="80"/>
                  </a:cubicBezTo>
                  <a:cubicBezTo>
                    <a:pt x="110" y="68"/>
                    <a:pt x="130" y="58"/>
                    <a:pt x="150" y="47"/>
                  </a:cubicBezTo>
                  <a:cubicBezTo>
                    <a:pt x="165" y="38"/>
                    <a:pt x="183" y="30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8" y="19"/>
                    <a:pt x="199" y="21"/>
                    <a:pt x="200" y="25"/>
                  </a:cubicBezTo>
                  <a:cubicBezTo>
                    <a:pt x="186" y="27"/>
                    <a:pt x="174" y="38"/>
                    <a:pt x="162" y="45"/>
                  </a:cubicBezTo>
                  <a:close/>
                  <a:moveTo>
                    <a:pt x="165" y="36"/>
                  </a:moveTo>
                  <a:cubicBezTo>
                    <a:pt x="173" y="31"/>
                    <a:pt x="181" y="25"/>
                    <a:pt x="189" y="21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87" y="23"/>
                    <a:pt x="183" y="25"/>
                    <a:pt x="179" y="28"/>
                  </a:cubicBezTo>
                  <a:cubicBezTo>
                    <a:pt x="175" y="31"/>
                    <a:pt x="170" y="33"/>
                    <a:pt x="165" y="36"/>
                  </a:cubicBezTo>
                  <a:close/>
                  <a:moveTo>
                    <a:pt x="11" y="104"/>
                  </a:moveTo>
                  <a:cubicBezTo>
                    <a:pt x="34" y="89"/>
                    <a:pt x="58" y="76"/>
                    <a:pt x="83" y="63"/>
                  </a:cubicBezTo>
                  <a:cubicBezTo>
                    <a:pt x="87" y="60"/>
                    <a:pt x="92" y="58"/>
                    <a:pt x="97" y="55"/>
                  </a:cubicBezTo>
                  <a:cubicBezTo>
                    <a:pt x="90" y="59"/>
                    <a:pt x="84" y="62"/>
                    <a:pt x="77" y="66"/>
                  </a:cubicBezTo>
                  <a:cubicBezTo>
                    <a:pt x="55" y="78"/>
                    <a:pt x="33" y="91"/>
                    <a:pt x="14" y="107"/>
                  </a:cubicBezTo>
                  <a:cubicBezTo>
                    <a:pt x="13" y="106"/>
                    <a:pt x="12" y="105"/>
                    <a:pt x="11" y="104"/>
                  </a:cubicBezTo>
                  <a:close/>
                  <a:moveTo>
                    <a:pt x="6" y="92"/>
                  </a:moveTo>
                  <a:cubicBezTo>
                    <a:pt x="15" y="87"/>
                    <a:pt x="23" y="81"/>
                    <a:pt x="32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4" y="76"/>
                    <a:pt x="35" y="75"/>
                    <a:pt x="36" y="73"/>
                  </a:cubicBezTo>
                  <a:cubicBezTo>
                    <a:pt x="40" y="71"/>
                    <a:pt x="45" y="68"/>
                    <a:pt x="49" y="65"/>
                  </a:cubicBezTo>
                  <a:cubicBezTo>
                    <a:pt x="52" y="64"/>
                    <a:pt x="54" y="62"/>
                    <a:pt x="57" y="61"/>
                  </a:cubicBezTo>
                  <a:cubicBezTo>
                    <a:pt x="58" y="61"/>
                    <a:pt x="59" y="60"/>
                    <a:pt x="60" y="59"/>
                  </a:cubicBezTo>
                  <a:cubicBezTo>
                    <a:pt x="67" y="56"/>
                    <a:pt x="74" y="52"/>
                    <a:pt x="80" y="48"/>
                  </a:cubicBezTo>
                  <a:cubicBezTo>
                    <a:pt x="88" y="43"/>
                    <a:pt x="97" y="40"/>
                    <a:pt x="104" y="35"/>
                  </a:cubicBezTo>
                  <a:cubicBezTo>
                    <a:pt x="104" y="35"/>
                    <a:pt x="105" y="35"/>
                    <a:pt x="105" y="36"/>
                  </a:cubicBezTo>
                  <a:cubicBezTo>
                    <a:pt x="93" y="43"/>
                    <a:pt x="82" y="50"/>
                    <a:pt x="71" y="57"/>
                  </a:cubicBezTo>
                  <a:cubicBezTo>
                    <a:pt x="50" y="70"/>
                    <a:pt x="26" y="81"/>
                    <a:pt x="7" y="97"/>
                  </a:cubicBezTo>
                  <a:cubicBezTo>
                    <a:pt x="6" y="95"/>
                    <a:pt x="6" y="94"/>
                    <a:pt x="6" y="92"/>
                  </a:cubicBezTo>
                  <a:close/>
                  <a:moveTo>
                    <a:pt x="36" y="71"/>
                  </a:moveTo>
                  <a:cubicBezTo>
                    <a:pt x="36" y="71"/>
                    <a:pt x="36" y="71"/>
                    <a:pt x="35" y="70"/>
                  </a:cubicBezTo>
                  <a:cubicBezTo>
                    <a:pt x="37" y="69"/>
                    <a:pt x="39" y="68"/>
                    <a:pt x="41" y="67"/>
                  </a:cubicBezTo>
                  <a:cubicBezTo>
                    <a:pt x="43" y="65"/>
                    <a:pt x="45" y="64"/>
                    <a:pt x="47" y="63"/>
                  </a:cubicBezTo>
                  <a:cubicBezTo>
                    <a:pt x="49" y="62"/>
                    <a:pt x="50" y="61"/>
                    <a:pt x="50" y="61"/>
                  </a:cubicBezTo>
                  <a:cubicBezTo>
                    <a:pt x="45" y="64"/>
                    <a:pt x="40" y="68"/>
                    <a:pt x="36" y="71"/>
                  </a:cubicBezTo>
                  <a:close/>
                  <a:moveTo>
                    <a:pt x="111" y="28"/>
                  </a:moveTo>
                  <a:cubicBezTo>
                    <a:pt x="119" y="25"/>
                    <a:pt x="127" y="21"/>
                    <a:pt x="135" y="16"/>
                  </a:cubicBezTo>
                  <a:cubicBezTo>
                    <a:pt x="127" y="22"/>
                    <a:pt x="118" y="27"/>
                    <a:pt x="110" y="33"/>
                  </a:cubicBezTo>
                  <a:cubicBezTo>
                    <a:pt x="110" y="32"/>
                    <a:pt x="110" y="32"/>
                    <a:pt x="110" y="31"/>
                  </a:cubicBezTo>
                  <a:cubicBezTo>
                    <a:pt x="110" y="30"/>
                    <a:pt x="111" y="29"/>
                    <a:pt x="111" y="28"/>
                  </a:cubicBezTo>
                  <a:close/>
                  <a:moveTo>
                    <a:pt x="60" y="54"/>
                  </a:moveTo>
                  <a:cubicBezTo>
                    <a:pt x="60" y="53"/>
                    <a:pt x="60" y="51"/>
                    <a:pt x="60" y="50"/>
                  </a:cubicBezTo>
                  <a:cubicBezTo>
                    <a:pt x="68" y="45"/>
                    <a:pt x="77" y="41"/>
                    <a:pt x="86" y="38"/>
                  </a:cubicBezTo>
                  <a:cubicBezTo>
                    <a:pt x="77" y="43"/>
                    <a:pt x="69" y="48"/>
                    <a:pt x="60" y="54"/>
                  </a:cubicBezTo>
                  <a:close/>
                  <a:moveTo>
                    <a:pt x="23" y="65"/>
                  </a:moveTo>
                  <a:cubicBezTo>
                    <a:pt x="22" y="64"/>
                    <a:pt x="20" y="63"/>
                    <a:pt x="19" y="62"/>
                  </a:cubicBezTo>
                  <a:cubicBezTo>
                    <a:pt x="26" y="59"/>
                    <a:pt x="32" y="54"/>
                    <a:pt x="38" y="50"/>
                  </a:cubicBezTo>
                  <a:cubicBezTo>
                    <a:pt x="45" y="44"/>
                    <a:pt x="41" y="48"/>
                    <a:pt x="36" y="52"/>
                  </a:cubicBezTo>
                  <a:cubicBezTo>
                    <a:pt x="32" y="56"/>
                    <a:pt x="28" y="60"/>
                    <a:pt x="23" y="65"/>
                  </a:cubicBezTo>
                  <a:cubicBezTo>
                    <a:pt x="23" y="65"/>
                    <a:pt x="23" y="65"/>
                    <a:pt x="23" y="65"/>
                  </a:cubicBezTo>
                  <a:close/>
                  <a:moveTo>
                    <a:pt x="22" y="59"/>
                  </a:moveTo>
                  <a:cubicBezTo>
                    <a:pt x="20" y="58"/>
                    <a:pt x="20" y="57"/>
                    <a:pt x="23" y="56"/>
                  </a:cubicBezTo>
                  <a:cubicBezTo>
                    <a:pt x="24" y="55"/>
                    <a:pt x="26" y="53"/>
                    <a:pt x="27" y="52"/>
                  </a:cubicBezTo>
                  <a:cubicBezTo>
                    <a:pt x="31" y="48"/>
                    <a:pt x="35" y="44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1" y="41"/>
                    <a:pt x="43" y="43"/>
                    <a:pt x="44" y="44"/>
                  </a:cubicBezTo>
                  <a:cubicBezTo>
                    <a:pt x="36" y="48"/>
                    <a:pt x="30" y="54"/>
                    <a:pt x="22" y="59"/>
                  </a:cubicBezTo>
                  <a:close/>
                  <a:moveTo>
                    <a:pt x="16" y="56"/>
                  </a:moveTo>
                  <a:cubicBezTo>
                    <a:pt x="23" y="52"/>
                    <a:pt x="29" y="46"/>
                    <a:pt x="36" y="42"/>
                  </a:cubicBezTo>
                  <a:cubicBezTo>
                    <a:pt x="30" y="46"/>
                    <a:pt x="22" y="53"/>
                    <a:pt x="17" y="60"/>
                  </a:cubicBezTo>
                  <a:cubicBezTo>
                    <a:pt x="17" y="58"/>
                    <a:pt x="16" y="57"/>
                    <a:pt x="16" y="56"/>
                  </a:cubicBezTo>
                  <a:close/>
                  <a:moveTo>
                    <a:pt x="29" y="75"/>
                  </a:moveTo>
                  <a:cubicBezTo>
                    <a:pt x="22" y="80"/>
                    <a:pt x="14" y="85"/>
                    <a:pt x="7" y="90"/>
                  </a:cubicBezTo>
                  <a:cubicBezTo>
                    <a:pt x="8" y="81"/>
                    <a:pt x="20" y="75"/>
                    <a:pt x="29" y="75"/>
                  </a:cubicBezTo>
                  <a:close/>
                  <a:moveTo>
                    <a:pt x="34" y="123"/>
                  </a:moveTo>
                  <a:cubicBezTo>
                    <a:pt x="31" y="126"/>
                    <a:pt x="28" y="130"/>
                    <a:pt x="25" y="133"/>
                  </a:cubicBezTo>
                  <a:cubicBezTo>
                    <a:pt x="25" y="132"/>
                    <a:pt x="25" y="132"/>
                    <a:pt x="26" y="131"/>
                  </a:cubicBezTo>
                  <a:cubicBezTo>
                    <a:pt x="28" y="128"/>
                    <a:pt x="31" y="125"/>
                    <a:pt x="34" y="123"/>
                  </a:cubicBezTo>
                  <a:close/>
                  <a:moveTo>
                    <a:pt x="41" y="153"/>
                  </a:moveTo>
                  <a:cubicBezTo>
                    <a:pt x="53" y="144"/>
                    <a:pt x="71" y="139"/>
                    <a:pt x="85" y="132"/>
                  </a:cubicBezTo>
                  <a:cubicBezTo>
                    <a:pt x="101" y="123"/>
                    <a:pt x="118" y="115"/>
                    <a:pt x="134" y="106"/>
                  </a:cubicBezTo>
                  <a:cubicBezTo>
                    <a:pt x="151" y="98"/>
                    <a:pt x="169" y="90"/>
                    <a:pt x="187" y="83"/>
                  </a:cubicBezTo>
                  <a:cubicBezTo>
                    <a:pt x="204" y="76"/>
                    <a:pt x="220" y="67"/>
                    <a:pt x="238" y="60"/>
                  </a:cubicBezTo>
                  <a:cubicBezTo>
                    <a:pt x="241" y="58"/>
                    <a:pt x="243" y="57"/>
                    <a:pt x="238" y="60"/>
                  </a:cubicBezTo>
                  <a:cubicBezTo>
                    <a:pt x="234" y="62"/>
                    <a:pt x="230" y="64"/>
                    <a:pt x="226" y="66"/>
                  </a:cubicBezTo>
                  <a:cubicBezTo>
                    <a:pt x="219" y="70"/>
                    <a:pt x="211" y="75"/>
                    <a:pt x="203" y="79"/>
                  </a:cubicBezTo>
                  <a:cubicBezTo>
                    <a:pt x="187" y="86"/>
                    <a:pt x="171" y="93"/>
                    <a:pt x="155" y="102"/>
                  </a:cubicBezTo>
                  <a:cubicBezTo>
                    <a:pt x="140" y="111"/>
                    <a:pt x="124" y="119"/>
                    <a:pt x="108" y="127"/>
                  </a:cubicBezTo>
                  <a:cubicBezTo>
                    <a:pt x="92" y="136"/>
                    <a:pt x="74" y="143"/>
                    <a:pt x="59" y="154"/>
                  </a:cubicBezTo>
                  <a:cubicBezTo>
                    <a:pt x="53" y="155"/>
                    <a:pt x="47" y="155"/>
                    <a:pt x="41" y="153"/>
                  </a:cubicBezTo>
                  <a:close/>
                  <a:moveTo>
                    <a:pt x="248" y="65"/>
                  </a:moveTo>
                  <a:cubicBezTo>
                    <a:pt x="242" y="69"/>
                    <a:pt x="237" y="73"/>
                    <a:pt x="232" y="77"/>
                  </a:cubicBezTo>
                  <a:cubicBezTo>
                    <a:pt x="218" y="86"/>
                    <a:pt x="203" y="93"/>
                    <a:pt x="188" y="100"/>
                  </a:cubicBezTo>
                  <a:cubicBezTo>
                    <a:pt x="159" y="113"/>
                    <a:pt x="130" y="127"/>
                    <a:pt x="101" y="140"/>
                  </a:cubicBezTo>
                  <a:cubicBezTo>
                    <a:pt x="98" y="142"/>
                    <a:pt x="94" y="144"/>
                    <a:pt x="91" y="146"/>
                  </a:cubicBezTo>
                  <a:cubicBezTo>
                    <a:pt x="87" y="148"/>
                    <a:pt x="83" y="150"/>
                    <a:pt x="79" y="152"/>
                  </a:cubicBezTo>
                  <a:cubicBezTo>
                    <a:pt x="79" y="151"/>
                    <a:pt x="79" y="151"/>
                    <a:pt x="78" y="150"/>
                  </a:cubicBezTo>
                  <a:cubicBezTo>
                    <a:pt x="85" y="147"/>
                    <a:pt x="91" y="144"/>
                    <a:pt x="97" y="141"/>
                  </a:cubicBezTo>
                  <a:cubicBezTo>
                    <a:pt x="112" y="134"/>
                    <a:pt x="128" y="126"/>
                    <a:pt x="143" y="119"/>
                  </a:cubicBezTo>
                  <a:cubicBezTo>
                    <a:pt x="173" y="105"/>
                    <a:pt x="203" y="91"/>
                    <a:pt x="233" y="75"/>
                  </a:cubicBezTo>
                  <a:cubicBezTo>
                    <a:pt x="238" y="72"/>
                    <a:pt x="243" y="69"/>
                    <a:pt x="248" y="65"/>
                  </a:cubicBezTo>
                  <a:cubicBezTo>
                    <a:pt x="248" y="65"/>
                    <a:pt x="248" y="65"/>
                    <a:pt x="248" y="65"/>
                  </a:cubicBezTo>
                  <a:close/>
                  <a:moveTo>
                    <a:pt x="273" y="76"/>
                  </a:moveTo>
                  <a:cubicBezTo>
                    <a:pt x="274" y="78"/>
                    <a:pt x="274" y="79"/>
                    <a:pt x="275" y="81"/>
                  </a:cubicBezTo>
                  <a:cubicBezTo>
                    <a:pt x="240" y="96"/>
                    <a:pt x="204" y="107"/>
                    <a:pt x="170" y="123"/>
                  </a:cubicBezTo>
                  <a:cubicBezTo>
                    <a:pt x="151" y="131"/>
                    <a:pt x="133" y="140"/>
                    <a:pt x="115" y="148"/>
                  </a:cubicBezTo>
                  <a:cubicBezTo>
                    <a:pt x="107" y="152"/>
                    <a:pt x="99" y="155"/>
                    <a:pt x="91" y="159"/>
                  </a:cubicBezTo>
                  <a:cubicBezTo>
                    <a:pt x="118" y="144"/>
                    <a:pt x="145" y="131"/>
                    <a:pt x="172" y="118"/>
                  </a:cubicBezTo>
                  <a:cubicBezTo>
                    <a:pt x="206" y="103"/>
                    <a:pt x="241" y="94"/>
                    <a:pt x="273" y="76"/>
                  </a:cubicBezTo>
                  <a:close/>
                  <a:moveTo>
                    <a:pt x="159" y="161"/>
                  </a:moveTo>
                  <a:cubicBezTo>
                    <a:pt x="158" y="159"/>
                    <a:pt x="156" y="157"/>
                    <a:pt x="155" y="156"/>
                  </a:cubicBezTo>
                  <a:cubicBezTo>
                    <a:pt x="164" y="153"/>
                    <a:pt x="173" y="149"/>
                    <a:pt x="182" y="146"/>
                  </a:cubicBezTo>
                  <a:cubicBezTo>
                    <a:pt x="204" y="138"/>
                    <a:pt x="227" y="133"/>
                    <a:pt x="248" y="123"/>
                  </a:cubicBezTo>
                  <a:cubicBezTo>
                    <a:pt x="254" y="121"/>
                    <a:pt x="260" y="118"/>
                    <a:pt x="266" y="115"/>
                  </a:cubicBezTo>
                  <a:cubicBezTo>
                    <a:pt x="261" y="117"/>
                    <a:pt x="256" y="121"/>
                    <a:pt x="251" y="123"/>
                  </a:cubicBezTo>
                  <a:cubicBezTo>
                    <a:pt x="241" y="127"/>
                    <a:pt x="232" y="130"/>
                    <a:pt x="222" y="134"/>
                  </a:cubicBezTo>
                  <a:cubicBezTo>
                    <a:pt x="211" y="139"/>
                    <a:pt x="200" y="144"/>
                    <a:pt x="188" y="149"/>
                  </a:cubicBezTo>
                  <a:cubicBezTo>
                    <a:pt x="179" y="153"/>
                    <a:pt x="169" y="156"/>
                    <a:pt x="159" y="161"/>
                  </a:cubicBezTo>
                  <a:close/>
                  <a:moveTo>
                    <a:pt x="112" y="162"/>
                  </a:moveTo>
                  <a:cubicBezTo>
                    <a:pt x="120" y="162"/>
                    <a:pt x="127" y="159"/>
                    <a:pt x="134" y="156"/>
                  </a:cubicBezTo>
                  <a:cubicBezTo>
                    <a:pt x="147" y="150"/>
                    <a:pt x="160" y="144"/>
                    <a:pt x="173" y="139"/>
                  </a:cubicBezTo>
                  <a:cubicBezTo>
                    <a:pt x="200" y="129"/>
                    <a:pt x="228" y="119"/>
                    <a:pt x="255" y="109"/>
                  </a:cubicBezTo>
                  <a:cubicBezTo>
                    <a:pt x="233" y="117"/>
                    <a:pt x="211" y="127"/>
                    <a:pt x="189" y="137"/>
                  </a:cubicBezTo>
                  <a:cubicBezTo>
                    <a:pt x="166" y="148"/>
                    <a:pt x="140" y="155"/>
                    <a:pt x="117" y="167"/>
                  </a:cubicBezTo>
                  <a:cubicBezTo>
                    <a:pt x="115" y="166"/>
                    <a:pt x="113" y="164"/>
                    <a:pt x="112" y="162"/>
                  </a:cubicBezTo>
                  <a:close/>
                  <a:moveTo>
                    <a:pt x="118" y="168"/>
                  </a:moveTo>
                  <a:cubicBezTo>
                    <a:pt x="128" y="165"/>
                    <a:pt x="139" y="161"/>
                    <a:pt x="149" y="156"/>
                  </a:cubicBezTo>
                  <a:cubicBezTo>
                    <a:pt x="149" y="156"/>
                    <a:pt x="149" y="157"/>
                    <a:pt x="149" y="157"/>
                  </a:cubicBezTo>
                  <a:cubicBezTo>
                    <a:pt x="139" y="161"/>
                    <a:pt x="128" y="165"/>
                    <a:pt x="118" y="168"/>
                  </a:cubicBezTo>
                  <a:close/>
                  <a:moveTo>
                    <a:pt x="234" y="127"/>
                  </a:moveTo>
                  <a:cubicBezTo>
                    <a:pt x="221" y="131"/>
                    <a:pt x="208" y="136"/>
                    <a:pt x="195" y="140"/>
                  </a:cubicBezTo>
                  <a:cubicBezTo>
                    <a:pt x="181" y="145"/>
                    <a:pt x="168" y="150"/>
                    <a:pt x="154" y="155"/>
                  </a:cubicBezTo>
                  <a:cubicBezTo>
                    <a:pt x="154" y="155"/>
                    <a:pt x="154" y="154"/>
                    <a:pt x="154" y="154"/>
                  </a:cubicBezTo>
                  <a:cubicBezTo>
                    <a:pt x="166" y="149"/>
                    <a:pt x="178" y="144"/>
                    <a:pt x="190" y="139"/>
                  </a:cubicBezTo>
                  <a:cubicBezTo>
                    <a:pt x="202" y="133"/>
                    <a:pt x="215" y="128"/>
                    <a:pt x="227" y="123"/>
                  </a:cubicBezTo>
                  <a:cubicBezTo>
                    <a:pt x="238" y="118"/>
                    <a:pt x="251" y="115"/>
                    <a:pt x="260" y="108"/>
                  </a:cubicBezTo>
                  <a:cubicBezTo>
                    <a:pt x="260" y="107"/>
                    <a:pt x="260" y="107"/>
                    <a:pt x="260" y="107"/>
                  </a:cubicBezTo>
                  <a:cubicBezTo>
                    <a:pt x="260" y="107"/>
                    <a:pt x="260" y="107"/>
                    <a:pt x="261" y="108"/>
                  </a:cubicBezTo>
                  <a:cubicBezTo>
                    <a:pt x="264" y="109"/>
                    <a:pt x="266" y="111"/>
                    <a:pt x="267" y="113"/>
                  </a:cubicBezTo>
                  <a:cubicBezTo>
                    <a:pt x="256" y="117"/>
                    <a:pt x="245" y="123"/>
                    <a:pt x="234" y="127"/>
                  </a:cubicBezTo>
                  <a:close/>
                  <a:moveTo>
                    <a:pt x="260" y="103"/>
                  </a:moveTo>
                  <a:cubicBezTo>
                    <a:pt x="259" y="104"/>
                    <a:pt x="259" y="105"/>
                    <a:pt x="259" y="106"/>
                  </a:cubicBezTo>
                  <a:cubicBezTo>
                    <a:pt x="259" y="106"/>
                    <a:pt x="259" y="106"/>
                    <a:pt x="259" y="106"/>
                  </a:cubicBezTo>
                  <a:cubicBezTo>
                    <a:pt x="231" y="116"/>
                    <a:pt x="204" y="126"/>
                    <a:pt x="176" y="136"/>
                  </a:cubicBezTo>
                  <a:cubicBezTo>
                    <a:pt x="165" y="141"/>
                    <a:pt x="152" y="145"/>
                    <a:pt x="141" y="150"/>
                  </a:cubicBezTo>
                  <a:cubicBezTo>
                    <a:pt x="135" y="153"/>
                    <a:pt x="129" y="157"/>
                    <a:pt x="122" y="159"/>
                  </a:cubicBezTo>
                  <a:cubicBezTo>
                    <a:pt x="121" y="159"/>
                    <a:pt x="111" y="162"/>
                    <a:pt x="114" y="160"/>
                  </a:cubicBezTo>
                  <a:cubicBezTo>
                    <a:pt x="118" y="158"/>
                    <a:pt x="122" y="157"/>
                    <a:pt x="126" y="155"/>
                  </a:cubicBezTo>
                  <a:cubicBezTo>
                    <a:pt x="154" y="144"/>
                    <a:pt x="181" y="133"/>
                    <a:pt x="208" y="122"/>
                  </a:cubicBezTo>
                  <a:cubicBezTo>
                    <a:pt x="225" y="116"/>
                    <a:pt x="244" y="111"/>
                    <a:pt x="260" y="102"/>
                  </a:cubicBezTo>
                  <a:cubicBezTo>
                    <a:pt x="260" y="103"/>
                    <a:pt x="260" y="103"/>
                    <a:pt x="260" y="103"/>
                  </a:cubicBezTo>
                  <a:close/>
                  <a:moveTo>
                    <a:pt x="272" y="92"/>
                  </a:moveTo>
                  <a:cubicBezTo>
                    <a:pt x="258" y="96"/>
                    <a:pt x="245" y="103"/>
                    <a:pt x="230" y="108"/>
                  </a:cubicBezTo>
                  <a:cubicBezTo>
                    <a:pt x="216" y="113"/>
                    <a:pt x="203" y="118"/>
                    <a:pt x="189" y="124"/>
                  </a:cubicBezTo>
                  <a:cubicBezTo>
                    <a:pt x="177" y="129"/>
                    <a:pt x="164" y="134"/>
                    <a:pt x="151" y="138"/>
                  </a:cubicBezTo>
                  <a:cubicBezTo>
                    <a:pt x="167" y="131"/>
                    <a:pt x="183" y="124"/>
                    <a:pt x="200" y="117"/>
                  </a:cubicBezTo>
                  <a:cubicBezTo>
                    <a:pt x="214" y="111"/>
                    <a:pt x="227" y="106"/>
                    <a:pt x="241" y="100"/>
                  </a:cubicBezTo>
                  <a:cubicBezTo>
                    <a:pt x="252" y="95"/>
                    <a:pt x="266" y="92"/>
                    <a:pt x="275" y="83"/>
                  </a:cubicBezTo>
                  <a:cubicBezTo>
                    <a:pt x="275" y="86"/>
                    <a:pt x="274" y="89"/>
                    <a:pt x="272" y="92"/>
                  </a:cubicBezTo>
                  <a:close/>
                  <a:moveTo>
                    <a:pt x="55" y="191"/>
                  </a:moveTo>
                  <a:cubicBezTo>
                    <a:pt x="56" y="191"/>
                    <a:pt x="57" y="191"/>
                    <a:pt x="57" y="191"/>
                  </a:cubicBezTo>
                  <a:cubicBezTo>
                    <a:pt x="56" y="191"/>
                    <a:pt x="55" y="191"/>
                    <a:pt x="54" y="192"/>
                  </a:cubicBezTo>
                  <a:cubicBezTo>
                    <a:pt x="55" y="192"/>
                    <a:pt x="55" y="191"/>
                    <a:pt x="55" y="191"/>
                  </a:cubicBezTo>
                  <a:close/>
                  <a:moveTo>
                    <a:pt x="65" y="187"/>
                  </a:moveTo>
                  <a:cubicBezTo>
                    <a:pt x="63" y="188"/>
                    <a:pt x="60" y="189"/>
                    <a:pt x="57" y="189"/>
                  </a:cubicBezTo>
                  <a:cubicBezTo>
                    <a:pt x="59" y="187"/>
                    <a:pt x="61" y="185"/>
                    <a:pt x="62" y="183"/>
                  </a:cubicBezTo>
                  <a:cubicBezTo>
                    <a:pt x="69" y="181"/>
                    <a:pt x="76" y="179"/>
                    <a:pt x="83" y="177"/>
                  </a:cubicBezTo>
                  <a:cubicBezTo>
                    <a:pt x="77" y="180"/>
                    <a:pt x="71" y="184"/>
                    <a:pt x="65" y="187"/>
                  </a:cubicBezTo>
                  <a:close/>
                  <a:moveTo>
                    <a:pt x="164" y="120"/>
                  </a:moveTo>
                  <a:cubicBezTo>
                    <a:pt x="133" y="135"/>
                    <a:pt x="103" y="150"/>
                    <a:pt x="73" y="168"/>
                  </a:cubicBezTo>
                  <a:cubicBezTo>
                    <a:pt x="74" y="165"/>
                    <a:pt x="75" y="163"/>
                    <a:pt x="76" y="160"/>
                  </a:cubicBezTo>
                  <a:cubicBezTo>
                    <a:pt x="110" y="143"/>
                    <a:pt x="145" y="128"/>
                    <a:pt x="181" y="113"/>
                  </a:cubicBezTo>
                  <a:cubicBezTo>
                    <a:pt x="198" y="106"/>
                    <a:pt x="215" y="99"/>
                    <a:pt x="233" y="92"/>
                  </a:cubicBezTo>
                  <a:cubicBezTo>
                    <a:pt x="241" y="89"/>
                    <a:pt x="249" y="85"/>
                    <a:pt x="257" y="82"/>
                  </a:cubicBezTo>
                  <a:cubicBezTo>
                    <a:pt x="258" y="82"/>
                    <a:pt x="258" y="82"/>
                    <a:pt x="259" y="81"/>
                  </a:cubicBezTo>
                  <a:cubicBezTo>
                    <a:pt x="229" y="97"/>
                    <a:pt x="195" y="106"/>
                    <a:pt x="164" y="120"/>
                  </a:cubicBezTo>
                  <a:close/>
                  <a:moveTo>
                    <a:pt x="79" y="157"/>
                  </a:moveTo>
                  <a:cubicBezTo>
                    <a:pt x="78" y="157"/>
                    <a:pt x="78" y="157"/>
                    <a:pt x="77" y="157"/>
                  </a:cubicBezTo>
                  <a:cubicBezTo>
                    <a:pt x="77" y="157"/>
                    <a:pt x="78" y="156"/>
                    <a:pt x="78" y="155"/>
                  </a:cubicBezTo>
                  <a:cubicBezTo>
                    <a:pt x="78" y="155"/>
                    <a:pt x="78" y="155"/>
                    <a:pt x="78" y="154"/>
                  </a:cubicBezTo>
                  <a:cubicBezTo>
                    <a:pt x="78" y="154"/>
                    <a:pt x="78" y="154"/>
                    <a:pt x="78" y="154"/>
                  </a:cubicBezTo>
                  <a:cubicBezTo>
                    <a:pt x="90" y="149"/>
                    <a:pt x="102" y="142"/>
                    <a:pt x="114" y="136"/>
                  </a:cubicBezTo>
                  <a:cubicBezTo>
                    <a:pt x="123" y="132"/>
                    <a:pt x="131" y="128"/>
                    <a:pt x="140" y="124"/>
                  </a:cubicBezTo>
                  <a:cubicBezTo>
                    <a:pt x="171" y="111"/>
                    <a:pt x="201" y="98"/>
                    <a:pt x="232" y="84"/>
                  </a:cubicBezTo>
                  <a:cubicBezTo>
                    <a:pt x="239" y="80"/>
                    <a:pt x="246" y="77"/>
                    <a:pt x="253" y="73"/>
                  </a:cubicBezTo>
                  <a:cubicBezTo>
                    <a:pt x="253" y="73"/>
                    <a:pt x="253" y="72"/>
                    <a:pt x="254" y="72"/>
                  </a:cubicBezTo>
                  <a:cubicBezTo>
                    <a:pt x="241" y="80"/>
                    <a:pt x="227" y="87"/>
                    <a:pt x="214" y="93"/>
                  </a:cubicBezTo>
                  <a:cubicBezTo>
                    <a:pt x="185" y="107"/>
                    <a:pt x="156" y="119"/>
                    <a:pt x="128" y="132"/>
                  </a:cubicBezTo>
                  <a:cubicBezTo>
                    <a:pt x="111" y="140"/>
                    <a:pt x="95" y="149"/>
                    <a:pt x="79" y="157"/>
                  </a:cubicBezTo>
                  <a:close/>
                  <a:moveTo>
                    <a:pt x="243" y="61"/>
                  </a:moveTo>
                  <a:cubicBezTo>
                    <a:pt x="242" y="63"/>
                    <a:pt x="242" y="64"/>
                    <a:pt x="243" y="65"/>
                  </a:cubicBezTo>
                  <a:cubicBezTo>
                    <a:pt x="243" y="65"/>
                    <a:pt x="244" y="66"/>
                    <a:pt x="244" y="66"/>
                  </a:cubicBezTo>
                  <a:cubicBezTo>
                    <a:pt x="234" y="71"/>
                    <a:pt x="225" y="78"/>
                    <a:pt x="215" y="83"/>
                  </a:cubicBezTo>
                  <a:cubicBezTo>
                    <a:pt x="198" y="92"/>
                    <a:pt x="181" y="100"/>
                    <a:pt x="164" y="108"/>
                  </a:cubicBezTo>
                  <a:cubicBezTo>
                    <a:pt x="147" y="116"/>
                    <a:pt x="130" y="124"/>
                    <a:pt x="113" y="131"/>
                  </a:cubicBezTo>
                  <a:cubicBezTo>
                    <a:pt x="101" y="137"/>
                    <a:pt x="89" y="144"/>
                    <a:pt x="76" y="149"/>
                  </a:cubicBezTo>
                  <a:cubicBezTo>
                    <a:pt x="76" y="149"/>
                    <a:pt x="75" y="149"/>
                    <a:pt x="74" y="149"/>
                  </a:cubicBezTo>
                  <a:cubicBezTo>
                    <a:pt x="71" y="151"/>
                    <a:pt x="68" y="152"/>
                    <a:pt x="65" y="153"/>
                  </a:cubicBezTo>
                  <a:cubicBezTo>
                    <a:pt x="70" y="150"/>
                    <a:pt x="76" y="145"/>
                    <a:pt x="80" y="143"/>
                  </a:cubicBezTo>
                  <a:cubicBezTo>
                    <a:pt x="89" y="139"/>
                    <a:pt x="97" y="135"/>
                    <a:pt x="105" y="131"/>
                  </a:cubicBezTo>
                  <a:cubicBezTo>
                    <a:pt x="121" y="122"/>
                    <a:pt x="137" y="114"/>
                    <a:pt x="153" y="106"/>
                  </a:cubicBezTo>
                  <a:cubicBezTo>
                    <a:pt x="169" y="97"/>
                    <a:pt x="184" y="89"/>
                    <a:pt x="201" y="82"/>
                  </a:cubicBezTo>
                  <a:cubicBezTo>
                    <a:pt x="215" y="75"/>
                    <a:pt x="232" y="67"/>
                    <a:pt x="244" y="58"/>
                  </a:cubicBezTo>
                  <a:cubicBezTo>
                    <a:pt x="244" y="59"/>
                    <a:pt x="243" y="60"/>
                    <a:pt x="243" y="61"/>
                  </a:cubicBezTo>
                  <a:close/>
                  <a:moveTo>
                    <a:pt x="87" y="173"/>
                  </a:moveTo>
                  <a:cubicBezTo>
                    <a:pt x="80" y="176"/>
                    <a:pt x="72" y="178"/>
                    <a:pt x="64" y="181"/>
                  </a:cubicBezTo>
                  <a:cubicBezTo>
                    <a:pt x="65" y="180"/>
                    <a:pt x="66" y="179"/>
                    <a:pt x="67" y="178"/>
                  </a:cubicBezTo>
                  <a:cubicBezTo>
                    <a:pt x="72" y="177"/>
                    <a:pt x="76" y="175"/>
                    <a:pt x="81" y="172"/>
                  </a:cubicBezTo>
                  <a:cubicBezTo>
                    <a:pt x="83" y="171"/>
                    <a:pt x="86" y="169"/>
                    <a:pt x="89" y="168"/>
                  </a:cubicBezTo>
                  <a:cubicBezTo>
                    <a:pt x="92" y="166"/>
                    <a:pt x="96" y="165"/>
                    <a:pt x="99" y="163"/>
                  </a:cubicBezTo>
                  <a:cubicBezTo>
                    <a:pt x="95" y="167"/>
                    <a:pt x="91" y="170"/>
                    <a:pt x="87" y="173"/>
                  </a:cubicBezTo>
                  <a:close/>
                  <a:moveTo>
                    <a:pt x="101" y="161"/>
                  </a:moveTo>
                  <a:cubicBezTo>
                    <a:pt x="101" y="161"/>
                    <a:pt x="101" y="161"/>
                    <a:pt x="101" y="161"/>
                  </a:cubicBezTo>
                  <a:cubicBezTo>
                    <a:pt x="89" y="164"/>
                    <a:pt x="80" y="172"/>
                    <a:pt x="68" y="176"/>
                  </a:cubicBezTo>
                  <a:cubicBezTo>
                    <a:pt x="69" y="174"/>
                    <a:pt x="70" y="173"/>
                    <a:pt x="71" y="171"/>
                  </a:cubicBezTo>
                  <a:cubicBezTo>
                    <a:pt x="83" y="166"/>
                    <a:pt x="94" y="159"/>
                    <a:pt x="105" y="154"/>
                  </a:cubicBezTo>
                  <a:cubicBezTo>
                    <a:pt x="120" y="148"/>
                    <a:pt x="134" y="141"/>
                    <a:pt x="149" y="134"/>
                  </a:cubicBezTo>
                  <a:cubicBezTo>
                    <a:pt x="180" y="120"/>
                    <a:pt x="211" y="108"/>
                    <a:pt x="243" y="96"/>
                  </a:cubicBezTo>
                  <a:cubicBezTo>
                    <a:pt x="249" y="94"/>
                    <a:pt x="255" y="91"/>
                    <a:pt x="261" y="89"/>
                  </a:cubicBezTo>
                  <a:cubicBezTo>
                    <a:pt x="265" y="87"/>
                    <a:pt x="268" y="86"/>
                    <a:pt x="272" y="84"/>
                  </a:cubicBezTo>
                  <a:cubicBezTo>
                    <a:pt x="278" y="82"/>
                    <a:pt x="262" y="89"/>
                    <a:pt x="264" y="89"/>
                  </a:cubicBezTo>
                  <a:cubicBezTo>
                    <a:pt x="248" y="95"/>
                    <a:pt x="233" y="101"/>
                    <a:pt x="218" y="108"/>
                  </a:cubicBezTo>
                  <a:cubicBezTo>
                    <a:pt x="188" y="120"/>
                    <a:pt x="159" y="132"/>
                    <a:pt x="130" y="146"/>
                  </a:cubicBezTo>
                  <a:cubicBezTo>
                    <a:pt x="129" y="147"/>
                    <a:pt x="129" y="147"/>
                    <a:pt x="128" y="147"/>
                  </a:cubicBezTo>
                  <a:cubicBezTo>
                    <a:pt x="121" y="150"/>
                    <a:pt x="115" y="153"/>
                    <a:pt x="109" y="156"/>
                  </a:cubicBezTo>
                  <a:cubicBezTo>
                    <a:pt x="108" y="156"/>
                    <a:pt x="107" y="156"/>
                    <a:pt x="107" y="156"/>
                  </a:cubicBezTo>
                  <a:cubicBezTo>
                    <a:pt x="106" y="156"/>
                    <a:pt x="105" y="156"/>
                    <a:pt x="104" y="157"/>
                  </a:cubicBezTo>
                  <a:cubicBezTo>
                    <a:pt x="103" y="158"/>
                    <a:pt x="102" y="160"/>
                    <a:pt x="101" y="161"/>
                  </a:cubicBezTo>
                  <a:close/>
                  <a:moveTo>
                    <a:pt x="110" y="158"/>
                  </a:moveTo>
                  <a:cubicBezTo>
                    <a:pt x="115" y="155"/>
                    <a:pt x="121" y="153"/>
                    <a:pt x="126" y="150"/>
                  </a:cubicBezTo>
                  <a:cubicBezTo>
                    <a:pt x="127" y="150"/>
                    <a:pt x="127" y="150"/>
                    <a:pt x="128" y="149"/>
                  </a:cubicBezTo>
                  <a:cubicBezTo>
                    <a:pt x="142" y="144"/>
                    <a:pt x="157" y="139"/>
                    <a:pt x="171" y="133"/>
                  </a:cubicBezTo>
                  <a:cubicBezTo>
                    <a:pt x="186" y="127"/>
                    <a:pt x="201" y="120"/>
                    <a:pt x="216" y="115"/>
                  </a:cubicBezTo>
                  <a:cubicBezTo>
                    <a:pt x="231" y="109"/>
                    <a:pt x="246" y="104"/>
                    <a:pt x="260" y="98"/>
                  </a:cubicBezTo>
                  <a:cubicBezTo>
                    <a:pt x="259" y="98"/>
                    <a:pt x="272" y="92"/>
                    <a:pt x="271" y="94"/>
                  </a:cubicBezTo>
                  <a:cubicBezTo>
                    <a:pt x="270" y="94"/>
                    <a:pt x="270" y="94"/>
                    <a:pt x="270" y="94"/>
                  </a:cubicBezTo>
                  <a:cubicBezTo>
                    <a:pt x="270" y="94"/>
                    <a:pt x="269" y="95"/>
                    <a:pt x="269" y="95"/>
                  </a:cubicBezTo>
                  <a:cubicBezTo>
                    <a:pt x="266" y="97"/>
                    <a:pt x="263" y="99"/>
                    <a:pt x="260" y="100"/>
                  </a:cubicBezTo>
                  <a:cubicBezTo>
                    <a:pt x="253" y="104"/>
                    <a:pt x="246" y="107"/>
                    <a:pt x="239" y="110"/>
                  </a:cubicBezTo>
                  <a:cubicBezTo>
                    <a:pt x="223" y="115"/>
                    <a:pt x="208" y="121"/>
                    <a:pt x="193" y="127"/>
                  </a:cubicBezTo>
                  <a:cubicBezTo>
                    <a:pt x="166" y="138"/>
                    <a:pt x="137" y="147"/>
                    <a:pt x="111" y="160"/>
                  </a:cubicBezTo>
                  <a:cubicBezTo>
                    <a:pt x="111" y="159"/>
                    <a:pt x="110" y="159"/>
                    <a:pt x="110" y="158"/>
                  </a:cubicBezTo>
                  <a:cubicBezTo>
                    <a:pt x="110" y="158"/>
                    <a:pt x="110" y="158"/>
                    <a:pt x="110" y="158"/>
                  </a:cubicBezTo>
                  <a:close/>
                  <a:moveTo>
                    <a:pt x="120" y="169"/>
                  </a:moveTo>
                  <a:cubicBezTo>
                    <a:pt x="129" y="166"/>
                    <a:pt x="137" y="162"/>
                    <a:pt x="146" y="159"/>
                  </a:cubicBezTo>
                  <a:cubicBezTo>
                    <a:pt x="147" y="159"/>
                    <a:pt x="147" y="159"/>
                    <a:pt x="148" y="158"/>
                  </a:cubicBezTo>
                  <a:cubicBezTo>
                    <a:pt x="141" y="169"/>
                    <a:pt x="129" y="174"/>
                    <a:pt x="120" y="169"/>
                  </a:cubicBezTo>
                  <a:close/>
                  <a:moveTo>
                    <a:pt x="160" y="162"/>
                  </a:moveTo>
                  <a:cubicBezTo>
                    <a:pt x="179" y="156"/>
                    <a:pt x="198" y="150"/>
                    <a:pt x="217" y="144"/>
                  </a:cubicBezTo>
                  <a:cubicBezTo>
                    <a:pt x="226" y="141"/>
                    <a:pt x="235" y="137"/>
                    <a:pt x="244" y="134"/>
                  </a:cubicBezTo>
                  <a:cubicBezTo>
                    <a:pt x="249" y="132"/>
                    <a:pt x="254" y="130"/>
                    <a:pt x="259" y="128"/>
                  </a:cubicBezTo>
                  <a:cubicBezTo>
                    <a:pt x="260" y="128"/>
                    <a:pt x="271" y="123"/>
                    <a:pt x="264" y="127"/>
                  </a:cubicBezTo>
                  <a:cubicBezTo>
                    <a:pt x="244" y="138"/>
                    <a:pt x="222" y="145"/>
                    <a:pt x="200" y="154"/>
                  </a:cubicBezTo>
                  <a:cubicBezTo>
                    <a:pt x="200" y="154"/>
                    <a:pt x="199" y="154"/>
                    <a:pt x="198" y="155"/>
                  </a:cubicBezTo>
                  <a:cubicBezTo>
                    <a:pt x="188" y="159"/>
                    <a:pt x="178" y="164"/>
                    <a:pt x="169" y="169"/>
                  </a:cubicBezTo>
                  <a:cubicBezTo>
                    <a:pt x="166" y="167"/>
                    <a:pt x="163" y="165"/>
                    <a:pt x="160" y="162"/>
                  </a:cubicBezTo>
                  <a:close/>
                  <a:moveTo>
                    <a:pt x="239" y="149"/>
                  </a:moveTo>
                  <a:cubicBezTo>
                    <a:pt x="238" y="148"/>
                    <a:pt x="237" y="148"/>
                    <a:pt x="236" y="147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242" y="145"/>
                    <a:pt x="248" y="142"/>
                    <a:pt x="255" y="140"/>
                  </a:cubicBezTo>
                  <a:cubicBezTo>
                    <a:pt x="257" y="139"/>
                    <a:pt x="259" y="137"/>
                    <a:pt x="261" y="136"/>
                  </a:cubicBezTo>
                  <a:cubicBezTo>
                    <a:pt x="268" y="133"/>
                    <a:pt x="262" y="138"/>
                    <a:pt x="260" y="139"/>
                  </a:cubicBezTo>
                  <a:cubicBezTo>
                    <a:pt x="253" y="143"/>
                    <a:pt x="244" y="143"/>
                    <a:pt x="239" y="149"/>
                  </a:cubicBezTo>
                  <a:close/>
                  <a:moveTo>
                    <a:pt x="266" y="133"/>
                  </a:moveTo>
                  <a:cubicBezTo>
                    <a:pt x="261" y="134"/>
                    <a:pt x="257" y="137"/>
                    <a:pt x="253" y="139"/>
                  </a:cubicBezTo>
                  <a:cubicBezTo>
                    <a:pt x="247" y="141"/>
                    <a:pt x="241" y="143"/>
                    <a:pt x="236" y="146"/>
                  </a:cubicBezTo>
                  <a:cubicBezTo>
                    <a:pt x="235" y="146"/>
                    <a:pt x="235" y="146"/>
                    <a:pt x="235" y="147"/>
                  </a:cubicBezTo>
                  <a:cubicBezTo>
                    <a:pt x="235" y="146"/>
                    <a:pt x="234" y="146"/>
                    <a:pt x="234" y="146"/>
                  </a:cubicBezTo>
                  <a:cubicBezTo>
                    <a:pt x="233" y="145"/>
                    <a:pt x="232" y="144"/>
                    <a:pt x="231" y="145"/>
                  </a:cubicBezTo>
                  <a:cubicBezTo>
                    <a:pt x="230" y="145"/>
                    <a:pt x="229" y="145"/>
                    <a:pt x="228" y="146"/>
                  </a:cubicBezTo>
                  <a:cubicBezTo>
                    <a:pt x="227" y="146"/>
                    <a:pt x="227" y="146"/>
                    <a:pt x="226" y="146"/>
                  </a:cubicBezTo>
                  <a:cubicBezTo>
                    <a:pt x="229" y="145"/>
                    <a:pt x="232" y="144"/>
                    <a:pt x="235" y="142"/>
                  </a:cubicBezTo>
                  <a:cubicBezTo>
                    <a:pt x="243" y="139"/>
                    <a:pt x="250" y="135"/>
                    <a:pt x="258" y="132"/>
                  </a:cubicBezTo>
                  <a:cubicBezTo>
                    <a:pt x="262" y="130"/>
                    <a:pt x="266" y="128"/>
                    <a:pt x="269" y="126"/>
                  </a:cubicBezTo>
                  <a:cubicBezTo>
                    <a:pt x="269" y="128"/>
                    <a:pt x="268" y="131"/>
                    <a:pt x="267" y="134"/>
                  </a:cubicBezTo>
                  <a:cubicBezTo>
                    <a:pt x="267" y="133"/>
                    <a:pt x="266" y="133"/>
                    <a:pt x="266" y="133"/>
                  </a:cubicBezTo>
                  <a:close/>
                  <a:moveTo>
                    <a:pt x="210" y="159"/>
                  </a:moveTo>
                  <a:cubicBezTo>
                    <a:pt x="208" y="158"/>
                    <a:pt x="206" y="157"/>
                    <a:pt x="205" y="156"/>
                  </a:cubicBezTo>
                  <a:cubicBezTo>
                    <a:pt x="207" y="155"/>
                    <a:pt x="209" y="155"/>
                    <a:pt x="211" y="154"/>
                  </a:cubicBezTo>
                  <a:cubicBezTo>
                    <a:pt x="214" y="152"/>
                    <a:pt x="218" y="150"/>
                    <a:pt x="222" y="149"/>
                  </a:cubicBezTo>
                  <a:cubicBezTo>
                    <a:pt x="226" y="147"/>
                    <a:pt x="228" y="148"/>
                    <a:pt x="224" y="151"/>
                  </a:cubicBezTo>
                  <a:cubicBezTo>
                    <a:pt x="219" y="153"/>
                    <a:pt x="214" y="154"/>
                    <a:pt x="210" y="158"/>
                  </a:cubicBezTo>
                  <a:cubicBezTo>
                    <a:pt x="210" y="158"/>
                    <a:pt x="210" y="158"/>
                    <a:pt x="210" y="159"/>
                  </a:cubicBezTo>
                  <a:close/>
                  <a:moveTo>
                    <a:pt x="217" y="155"/>
                  </a:moveTo>
                  <a:cubicBezTo>
                    <a:pt x="221" y="153"/>
                    <a:pt x="225" y="152"/>
                    <a:pt x="228" y="150"/>
                  </a:cubicBezTo>
                  <a:cubicBezTo>
                    <a:pt x="228" y="151"/>
                    <a:pt x="228" y="153"/>
                    <a:pt x="228" y="154"/>
                  </a:cubicBezTo>
                  <a:cubicBezTo>
                    <a:pt x="225" y="155"/>
                    <a:pt x="223" y="155"/>
                    <a:pt x="220" y="156"/>
                  </a:cubicBezTo>
                  <a:cubicBezTo>
                    <a:pt x="216" y="157"/>
                    <a:pt x="211" y="159"/>
                    <a:pt x="217" y="155"/>
                  </a:cubicBezTo>
                  <a:close/>
                  <a:moveTo>
                    <a:pt x="177" y="172"/>
                  </a:moveTo>
                  <a:cubicBezTo>
                    <a:pt x="175" y="172"/>
                    <a:pt x="173" y="171"/>
                    <a:pt x="171" y="170"/>
                  </a:cubicBezTo>
                  <a:cubicBezTo>
                    <a:pt x="179" y="167"/>
                    <a:pt x="187" y="164"/>
                    <a:pt x="195" y="160"/>
                  </a:cubicBezTo>
                  <a:cubicBezTo>
                    <a:pt x="190" y="166"/>
                    <a:pt x="184" y="171"/>
                    <a:pt x="177" y="172"/>
                  </a:cubicBezTo>
                  <a:close/>
                  <a:moveTo>
                    <a:pt x="212" y="159"/>
                  </a:moveTo>
                  <a:cubicBezTo>
                    <a:pt x="217" y="158"/>
                    <a:pt x="222" y="157"/>
                    <a:pt x="227" y="156"/>
                  </a:cubicBezTo>
                  <a:cubicBezTo>
                    <a:pt x="225" y="159"/>
                    <a:pt x="218" y="160"/>
                    <a:pt x="212" y="159"/>
                  </a:cubicBezTo>
                  <a:close/>
                  <a:moveTo>
                    <a:pt x="245" y="150"/>
                  </a:moveTo>
                  <a:cubicBezTo>
                    <a:pt x="248" y="150"/>
                    <a:pt x="251" y="149"/>
                    <a:pt x="253" y="148"/>
                  </a:cubicBezTo>
                  <a:cubicBezTo>
                    <a:pt x="251" y="149"/>
                    <a:pt x="248" y="150"/>
                    <a:pt x="245" y="150"/>
                  </a:cubicBezTo>
                  <a:close/>
                  <a:moveTo>
                    <a:pt x="257" y="146"/>
                  </a:moveTo>
                  <a:cubicBezTo>
                    <a:pt x="257" y="146"/>
                    <a:pt x="257" y="145"/>
                    <a:pt x="257" y="146"/>
                  </a:cubicBezTo>
                  <a:cubicBezTo>
                    <a:pt x="251" y="146"/>
                    <a:pt x="246" y="149"/>
                    <a:pt x="240" y="149"/>
                  </a:cubicBezTo>
                  <a:cubicBezTo>
                    <a:pt x="247" y="143"/>
                    <a:pt x="258" y="144"/>
                    <a:pt x="264" y="138"/>
                  </a:cubicBezTo>
                  <a:cubicBezTo>
                    <a:pt x="262" y="141"/>
                    <a:pt x="260" y="143"/>
                    <a:pt x="257" y="146"/>
                  </a:cubicBezTo>
                  <a:close/>
                  <a:moveTo>
                    <a:pt x="269" y="123"/>
                  </a:moveTo>
                  <a:cubicBezTo>
                    <a:pt x="249" y="130"/>
                    <a:pt x="229" y="138"/>
                    <a:pt x="209" y="145"/>
                  </a:cubicBezTo>
                  <a:cubicBezTo>
                    <a:pt x="201" y="147"/>
                    <a:pt x="193" y="150"/>
                    <a:pt x="186" y="152"/>
                  </a:cubicBezTo>
                  <a:cubicBezTo>
                    <a:pt x="198" y="147"/>
                    <a:pt x="211" y="141"/>
                    <a:pt x="223" y="135"/>
                  </a:cubicBezTo>
                  <a:cubicBezTo>
                    <a:pt x="237" y="129"/>
                    <a:pt x="256" y="126"/>
                    <a:pt x="268" y="115"/>
                  </a:cubicBezTo>
                  <a:cubicBezTo>
                    <a:pt x="269" y="118"/>
                    <a:pt x="270" y="120"/>
                    <a:pt x="269" y="123"/>
                  </a:cubicBezTo>
                  <a:close/>
                  <a:moveTo>
                    <a:pt x="272" y="74"/>
                  </a:moveTo>
                  <a:cubicBezTo>
                    <a:pt x="239" y="90"/>
                    <a:pt x="203" y="102"/>
                    <a:pt x="169" y="116"/>
                  </a:cubicBezTo>
                  <a:cubicBezTo>
                    <a:pt x="157" y="121"/>
                    <a:pt x="146" y="126"/>
                    <a:pt x="134" y="131"/>
                  </a:cubicBezTo>
                  <a:cubicBezTo>
                    <a:pt x="147" y="125"/>
                    <a:pt x="160" y="119"/>
                    <a:pt x="174" y="113"/>
                  </a:cubicBezTo>
                  <a:cubicBezTo>
                    <a:pt x="205" y="99"/>
                    <a:pt x="236" y="86"/>
                    <a:pt x="264" y="67"/>
                  </a:cubicBezTo>
                  <a:cubicBezTo>
                    <a:pt x="267" y="69"/>
                    <a:pt x="270" y="71"/>
                    <a:pt x="272" y="74"/>
                  </a:cubicBezTo>
                  <a:close/>
                  <a:moveTo>
                    <a:pt x="262" y="66"/>
                  </a:moveTo>
                  <a:cubicBezTo>
                    <a:pt x="248" y="72"/>
                    <a:pt x="234" y="81"/>
                    <a:pt x="220" y="87"/>
                  </a:cubicBezTo>
                  <a:cubicBezTo>
                    <a:pt x="203" y="95"/>
                    <a:pt x="186" y="103"/>
                    <a:pt x="169" y="110"/>
                  </a:cubicBezTo>
                  <a:cubicBezTo>
                    <a:pt x="165" y="112"/>
                    <a:pt x="161" y="114"/>
                    <a:pt x="157" y="115"/>
                  </a:cubicBezTo>
                  <a:cubicBezTo>
                    <a:pt x="160" y="114"/>
                    <a:pt x="162" y="113"/>
                    <a:pt x="164" y="112"/>
                  </a:cubicBezTo>
                  <a:cubicBezTo>
                    <a:pt x="179" y="105"/>
                    <a:pt x="195" y="99"/>
                    <a:pt x="209" y="92"/>
                  </a:cubicBezTo>
                  <a:cubicBezTo>
                    <a:pt x="225" y="84"/>
                    <a:pt x="238" y="74"/>
                    <a:pt x="252" y="65"/>
                  </a:cubicBezTo>
                  <a:cubicBezTo>
                    <a:pt x="256" y="64"/>
                    <a:pt x="259" y="65"/>
                    <a:pt x="262" y="66"/>
                  </a:cubicBezTo>
                  <a:close/>
                  <a:moveTo>
                    <a:pt x="245" y="56"/>
                  </a:moveTo>
                  <a:cubicBezTo>
                    <a:pt x="245" y="56"/>
                    <a:pt x="244" y="56"/>
                    <a:pt x="244" y="56"/>
                  </a:cubicBezTo>
                  <a:cubicBezTo>
                    <a:pt x="226" y="61"/>
                    <a:pt x="210" y="71"/>
                    <a:pt x="193" y="78"/>
                  </a:cubicBezTo>
                  <a:cubicBezTo>
                    <a:pt x="176" y="86"/>
                    <a:pt x="158" y="93"/>
                    <a:pt x="140" y="101"/>
                  </a:cubicBezTo>
                  <a:cubicBezTo>
                    <a:pt x="121" y="111"/>
                    <a:pt x="103" y="121"/>
                    <a:pt x="84" y="130"/>
                  </a:cubicBezTo>
                  <a:cubicBezTo>
                    <a:pt x="70" y="138"/>
                    <a:pt x="52" y="142"/>
                    <a:pt x="39" y="153"/>
                  </a:cubicBezTo>
                  <a:cubicBezTo>
                    <a:pt x="38" y="152"/>
                    <a:pt x="37" y="152"/>
                    <a:pt x="36" y="152"/>
                  </a:cubicBezTo>
                  <a:cubicBezTo>
                    <a:pt x="67" y="129"/>
                    <a:pt x="102" y="113"/>
                    <a:pt x="137" y="96"/>
                  </a:cubicBezTo>
                  <a:cubicBezTo>
                    <a:pt x="157" y="86"/>
                    <a:pt x="177" y="76"/>
                    <a:pt x="198" y="66"/>
                  </a:cubicBezTo>
                  <a:cubicBezTo>
                    <a:pt x="213" y="59"/>
                    <a:pt x="231" y="52"/>
                    <a:pt x="244" y="41"/>
                  </a:cubicBezTo>
                  <a:cubicBezTo>
                    <a:pt x="246" y="45"/>
                    <a:pt x="246" y="51"/>
                    <a:pt x="245" y="56"/>
                  </a:cubicBezTo>
                  <a:close/>
                  <a:moveTo>
                    <a:pt x="244" y="39"/>
                  </a:moveTo>
                  <a:cubicBezTo>
                    <a:pt x="239" y="41"/>
                    <a:pt x="236" y="44"/>
                    <a:pt x="231" y="46"/>
                  </a:cubicBezTo>
                  <a:cubicBezTo>
                    <a:pt x="225" y="50"/>
                    <a:pt x="218" y="52"/>
                    <a:pt x="212" y="56"/>
                  </a:cubicBezTo>
                  <a:cubicBezTo>
                    <a:pt x="198" y="63"/>
                    <a:pt x="183" y="68"/>
                    <a:pt x="169" y="75"/>
                  </a:cubicBezTo>
                  <a:cubicBezTo>
                    <a:pt x="140" y="88"/>
                    <a:pt x="112" y="103"/>
                    <a:pt x="83" y="116"/>
                  </a:cubicBezTo>
                  <a:cubicBezTo>
                    <a:pt x="71" y="122"/>
                    <a:pt x="59" y="129"/>
                    <a:pt x="47" y="135"/>
                  </a:cubicBezTo>
                  <a:cubicBezTo>
                    <a:pt x="72" y="119"/>
                    <a:pt x="98" y="105"/>
                    <a:pt x="125" y="91"/>
                  </a:cubicBezTo>
                  <a:cubicBezTo>
                    <a:pt x="153" y="77"/>
                    <a:pt x="181" y="63"/>
                    <a:pt x="209" y="48"/>
                  </a:cubicBezTo>
                  <a:cubicBezTo>
                    <a:pt x="214" y="45"/>
                    <a:pt x="219" y="42"/>
                    <a:pt x="223" y="39"/>
                  </a:cubicBezTo>
                  <a:cubicBezTo>
                    <a:pt x="225" y="38"/>
                    <a:pt x="226" y="36"/>
                    <a:pt x="228" y="35"/>
                  </a:cubicBezTo>
                  <a:cubicBezTo>
                    <a:pt x="229" y="34"/>
                    <a:pt x="230" y="33"/>
                    <a:pt x="231" y="32"/>
                  </a:cubicBezTo>
                  <a:cubicBezTo>
                    <a:pt x="233" y="31"/>
                    <a:pt x="235" y="31"/>
                    <a:pt x="236" y="30"/>
                  </a:cubicBezTo>
                  <a:cubicBezTo>
                    <a:pt x="237" y="31"/>
                    <a:pt x="239" y="32"/>
                    <a:pt x="240" y="33"/>
                  </a:cubicBezTo>
                  <a:cubicBezTo>
                    <a:pt x="241" y="35"/>
                    <a:pt x="243" y="37"/>
                    <a:pt x="244" y="39"/>
                  </a:cubicBezTo>
                  <a:close/>
                  <a:moveTo>
                    <a:pt x="234" y="29"/>
                  </a:moveTo>
                  <a:cubicBezTo>
                    <a:pt x="234" y="29"/>
                    <a:pt x="233" y="30"/>
                    <a:pt x="233" y="30"/>
                  </a:cubicBezTo>
                  <a:cubicBezTo>
                    <a:pt x="233" y="30"/>
                    <a:pt x="233" y="30"/>
                    <a:pt x="233" y="30"/>
                  </a:cubicBezTo>
                  <a:cubicBezTo>
                    <a:pt x="229" y="31"/>
                    <a:pt x="226" y="33"/>
                    <a:pt x="223" y="35"/>
                  </a:cubicBezTo>
                  <a:cubicBezTo>
                    <a:pt x="210" y="43"/>
                    <a:pt x="197" y="50"/>
                    <a:pt x="183" y="57"/>
                  </a:cubicBezTo>
                  <a:cubicBezTo>
                    <a:pt x="156" y="70"/>
                    <a:pt x="128" y="82"/>
                    <a:pt x="101" y="97"/>
                  </a:cubicBezTo>
                  <a:cubicBezTo>
                    <a:pt x="87" y="105"/>
                    <a:pt x="74" y="113"/>
                    <a:pt x="60" y="120"/>
                  </a:cubicBezTo>
                  <a:cubicBezTo>
                    <a:pt x="55" y="123"/>
                    <a:pt x="50" y="125"/>
                    <a:pt x="45" y="128"/>
                  </a:cubicBezTo>
                  <a:cubicBezTo>
                    <a:pt x="91" y="95"/>
                    <a:pt x="142" y="72"/>
                    <a:pt x="190" y="44"/>
                  </a:cubicBezTo>
                  <a:cubicBezTo>
                    <a:pt x="193" y="42"/>
                    <a:pt x="196" y="40"/>
                    <a:pt x="200" y="38"/>
                  </a:cubicBezTo>
                  <a:cubicBezTo>
                    <a:pt x="201" y="37"/>
                    <a:pt x="202" y="36"/>
                    <a:pt x="202" y="36"/>
                  </a:cubicBezTo>
                  <a:cubicBezTo>
                    <a:pt x="202" y="36"/>
                    <a:pt x="202" y="36"/>
                    <a:pt x="202" y="36"/>
                  </a:cubicBezTo>
                  <a:cubicBezTo>
                    <a:pt x="203" y="37"/>
                    <a:pt x="205" y="37"/>
                    <a:pt x="207" y="36"/>
                  </a:cubicBezTo>
                  <a:cubicBezTo>
                    <a:pt x="215" y="29"/>
                    <a:pt x="225" y="25"/>
                    <a:pt x="234" y="29"/>
                  </a:cubicBezTo>
                  <a:close/>
                  <a:moveTo>
                    <a:pt x="182" y="12"/>
                  </a:moveTo>
                  <a:cubicBezTo>
                    <a:pt x="173" y="15"/>
                    <a:pt x="165" y="21"/>
                    <a:pt x="157" y="26"/>
                  </a:cubicBezTo>
                  <a:cubicBezTo>
                    <a:pt x="162" y="17"/>
                    <a:pt x="173" y="12"/>
                    <a:pt x="182" y="12"/>
                  </a:cubicBezTo>
                  <a:close/>
                  <a:moveTo>
                    <a:pt x="152" y="29"/>
                  </a:moveTo>
                  <a:cubicBezTo>
                    <a:pt x="140" y="38"/>
                    <a:pt x="128" y="46"/>
                    <a:pt x="115" y="53"/>
                  </a:cubicBezTo>
                  <a:cubicBezTo>
                    <a:pt x="88" y="68"/>
                    <a:pt x="60" y="82"/>
                    <a:pt x="33" y="97"/>
                  </a:cubicBezTo>
                  <a:cubicBezTo>
                    <a:pt x="27" y="101"/>
                    <a:pt x="22" y="105"/>
                    <a:pt x="16" y="107"/>
                  </a:cubicBezTo>
                  <a:cubicBezTo>
                    <a:pt x="21" y="106"/>
                    <a:pt x="28" y="99"/>
                    <a:pt x="32" y="95"/>
                  </a:cubicBezTo>
                  <a:cubicBezTo>
                    <a:pt x="45" y="86"/>
                    <a:pt x="58" y="78"/>
                    <a:pt x="71" y="71"/>
                  </a:cubicBezTo>
                  <a:cubicBezTo>
                    <a:pt x="85" y="63"/>
                    <a:pt x="99" y="56"/>
                    <a:pt x="113" y="48"/>
                  </a:cubicBezTo>
                  <a:cubicBezTo>
                    <a:pt x="123" y="42"/>
                    <a:pt x="133" y="34"/>
                    <a:pt x="143" y="28"/>
                  </a:cubicBezTo>
                  <a:cubicBezTo>
                    <a:pt x="145" y="27"/>
                    <a:pt x="146" y="27"/>
                    <a:pt x="146" y="26"/>
                  </a:cubicBezTo>
                  <a:cubicBezTo>
                    <a:pt x="146" y="26"/>
                    <a:pt x="147" y="25"/>
                    <a:pt x="148" y="25"/>
                  </a:cubicBezTo>
                  <a:cubicBezTo>
                    <a:pt x="149" y="26"/>
                    <a:pt x="149" y="27"/>
                    <a:pt x="150" y="28"/>
                  </a:cubicBezTo>
                  <a:cubicBezTo>
                    <a:pt x="150" y="29"/>
                    <a:pt x="151" y="30"/>
                    <a:pt x="152" y="29"/>
                  </a:cubicBezTo>
                  <a:close/>
                  <a:moveTo>
                    <a:pt x="124" y="11"/>
                  </a:moveTo>
                  <a:cubicBezTo>
                    <a:pt x="127" y="9"/>
                    <a:pt x="130" y="9"/>
                    <a:pt x="132" y="9"/>
                  </a:cubicBezTo>
                  <a:cubicBezTo>
                    <a:pt x="127" y="12"/>
                    <a:pt x="122" y="16"/>
                    <a:pt x="117" y="19"/>
                  </a:cubicBezTo>
                  <a:cubicBezTo>
                    <a:pt x="116" y="20"/>
                    <a:pt x="115" y="20"/>
                    <a:pt x="114" y="21"/>
                  </a:cubicBezTo>
                  <a:cubicBezTo>
                    <a:pt x="116" y="17"/>
                    <a:pt x="120" y="13"/>
                    <a:pt x="124" y="11"/>
                  </a:cubicBezTo>
                  <a:close/>
                  <a:moveTo>
                    <a:pt x="100" y="29"/>
                  </a:moveTo>
                  <a:cubicBezTo>
                    <a:pt x="99" y="30"/>
                    <a:pt x="97" y="31"/>
                    <a:pt x="95" y="32"/>
                  </a:cubicBezTo>
                  <a:cubicBezTo>
                    <a:pt x="84" y="38"/>
                    <a:pt x="71" y="41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70" y="40"/>
                    <a:pt x="82" y="32"/>
                    <a:pt x="91" y="24"/>
                  </a:cubicBezTo>
                  <a:cubicBezTo>
                    <a:pt x="92" y="23"/>
                    <a:pt x="91" y="22"/>
                    <a:pt x="90" y="22"/>
                  </a:cubicBezTo>
                  <a:cubicBezTo>
                    <a:pt x="80" y="25"/>
                    <a:pt x="72" y="31"/>
                    <a:pt x="63" y="36"/>
                  </a:cubicBezTo>
                  <a:cubicBezTo>
                    <a:pt x="63" y="36"/>
                    <a:pt x="63" y="36"/>
                    <a:pt x="62" y="36"/>
                  </a:cubicBezTo>
                  <a:cubicBezTo>
                    <a:pt x="63" y="36"/>
                    <a:pt x="63" y="35"/>
                    <a:pt x="63" y="34"/>
                  </a:cubicBezTo>
                  <a:cubicBezTo>
                    <a:pt x="65" y="32"/>
                    <a:pt x="68" y="30"/>
                    <a:pt x="69" y="29"/>
                  </a:cubicBezTo>
                  <a:cubicBezTo>
                    <a:pt x="74" y="26"/>
                    <a:pt x="80" y="22"/>
                    <a:pt x="85" y="19"/>
                  </a:cubicBezTo>
                  <a:cubicBezTo>
                    <a:pt x="91" y="20"/>
                    <a:pt x="96" y="24"/>
                    <a:pt x="100" y="29"/>
                  </a:cubicBezTo>
                  <a:close/>
                  <a:moveTo>
                    <a:pt x="73" y="22"/>
                  </a:moveTo>
                  <a:cubicBezTo>
                    <a:pt x="76" y="20"/>
                    <a:pt x="79" y="19"/>
                    <a:pt x="82" y="19"/>
                  </a:cubicBezTo>
                  <a:cubicBezTo>
                    <a:pt x="77" y="22"/>
                    <a:pt x="71" y="25"/>
                    <a:pt x="66" y="29"/>
                  </a:cubicBezTo>
                  <a:cubicBezTo>
                    <a:pt x="67" y="27"/>
                    <a:pt x="70" y="24"/>
                    <a:pt x="73" y="22"/>
                  </a:cubicBezTo>
                  <a:close/>
                  <a:moveTo>
                    <a:pt x="49" y="50"/>
                  </a:moveTo>
                  <a:cubicBezTo>
                    <a:pt x="43" y="54"/>
                    <a:pt x="36" y="58"/>
                    <a:pt x="30" y="62"/>
                  </a:cubicBezTo>
                  <a:cubicBezTo>
                    <a:pt x="23" y="65"/>
                    <a:pt x="34" y="56"/>
                    <a:pt x="35" y="55"/>
                  </a:cubicBezTo>
                  <a:cubicBezTo>
                    <a:pt x="38" y="52"/>
                    <a:pt x="42" y="49"/>
                    <a:pt x="45" y="45"/>
                  </a:cubicBezTo>
                  <a:cubicBezTo>
                    <a:pt x="47" y="47"/>
                    <a:pt x="48" y="49"/>
                    <a:pt x="49" y="50"/>
                  </a:cubicBezTo>
                  <a:close/>
                  <a:moveTo>
                    <a:pt x="29" y="38"/>
                  </a:moveTo>
                  <a:cubicBezTo>
                    <a:pt x="24" y="41"/>
                    <a:pt x="19" y="44"/>
                    <a:pt x="15" y="48"/>
                  </a:cubicBezTo>
                  <a:cubicBezTo>
                    <a:pt x="15" y="47"/>
                    <a:pt x="16" y="46"/>
                    <a:pt x="16" y="45"/>
                  </a:cubicBezTo>
                  <a:cubicBezTo>
                    <a:pt x="19" y="40"/>
                    <a:pt x="24" y="38"/>
                    <a:pt x="29" y="38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Freeform 272"/>
            <p:cNvSpPr>
              <a:spLocks noEditPoints="1"/>
            </p:cNvSpPr>
            <p:nvPr/>
          </p:nvSpPr>
          <p:spPr bwMode="auto">
            <a:xfrm>
              <a:off x="6774108" y="2839472"/>
              <a:ext cx="949325" cy="669925"/>
            </a:xfrm>
            <a:custGeom>
              <a:avLst/>
              <a:gdLst>
                <a:gd name="T0" fmla="*/ 117 w 224"/>
                <a:gd name="T1" fmla="*/ 126 h 158"/>
                <a:gd name="T2" fmla="*/ 99 w 224"/>
                <a:gd name="T3" fmla="*/ 3 h 158"/>
                <a:gd name="T4" fmla="*/ 11 w 224"/>
                <a:gd name="T5" fmla="*/ 42 h 158"/>
                <a:gd name="T6" fmla="*/ 19 w 224"/>
                <a:gd name="T7" fmla="*/ 51 h 158"/>
                <a:gd name="T8" fmla="*/ 26 w 224"/>
                <a:gd name="T9" fmla="*/ 53 h 158"/>
                <a:gd name="T10" fmla="*/ 79 w 224"/>
                <a:gd name="T11" fmla="*/ 27 h 158"/>
                <a:gd name="T12" fmla="*/ 86 w 224"/>
                <a:gd name="T13" fmla="*/ 21 h 158"/>
                <a:gd name="T14" fmla="*/ 85 w 224"/>
                <a:gd name="T15" fmla="*/ 31 h 158"/>
                <a:gd name="T16" fmla="*/ 108 w 224"/>
                <a:gd name="T17" fmla="*/ 11 h 158"/>
                <a:gd name="T18" fmla="*/ 113 w 224"/>
                <a:gd name="T19" fmla="*/ 19 h 158"/>
                <a:gd name="T20" fmla="*/ 71 w 224"/>
                <a:gd name="T21" fmla="*/ 53 h 158"/>
                <a:gd name="T22" fmla="*/ 76 w 224"/>
                <a:gd name="T23" fmla="*/ 52 h 158"/>
                <a:gd name="T24" fmla="*/ 27 w 224"/>
                <a:gd name="T25" fmla="*/ 97 h 158"/>
                <a:gd name="T26" fmla="*/ 65 w 224"/>
                <a:gd name="T27" fmla="*/ 84 h 158"/>
                <a:gd name="T28" fmla="*/ 23 w 224"/>
                <a:gd name="T29" fmla="*/ 108 h 158"/>
                <a:gd name="T30" fmla="*/ 102 w 224"/>
                <a:gd name="T31" fmla="*/ 75 h 158"/>
                <a:gd name="T32" fmla="*/ 123 w 224"/>
                <a:gd name="T33" fmla="*/ 47 h 158"/>
                <a:gd name="T34" fmla="*/ 32 w 224"/>
                <a:gd name="T35" fmla="*/ 90 h 158"/>
                <a:gd name="T36" fmla="*/ 150 w 224"/>
                <a:gd name="T37" fmla="*/ 23 h 158"/>
                <a:gd name="T38" fmla="*/ 151 w 224"/>
                <a:gd name="T39" fmla="*/ 14 h 158"/>
                <a:gd name="T40" fmla="*/ 64 w 224"/>
                <a:gd name="T41" fmla="*/ 49 h 158"/>
                <a:gd name="T42" fmla="*/ 38 w 224"/>
                <a:gd name="T43" fmla="*/ 51 h 158"/>
                <a:gd name="T44" fmla="*/ 27 w 224"/>
                <a:gd name="T45" fmla="*/ 55 h 158"/>
                <a:gd name="T46" fmla="*/ 46 w 224"/>
                <a:gd name="T47" fmla="*/ 42 h 158"/>
                <a:gd name="T48" fmla="*/ 17 w 224"/>
                <a:gd name="T49" fmla="*/ 46 h 158"/>
                <a:gd name="T50" fmla="*/ 12 w 224"/>
                <a:gd name="T51" fmla="*/ 44 h 158"/>
                <a:gd name="T52" fmla="*/ 103 w 224"/>
                <a:gd name="T53" fmla="*/ 82 h 158"/>
                <a:gd name="T54" fmla="*/ 191 w 224"/>
                <a:gd name="T55" fmla="*/ 51 h 158"/>
                <a:gd name="T56" fmla="*/ 191 w 224"/>
                <a:gd name="T57" fmla="*/ 51 h 158"/>
                <a:gd name="T58" fmla="*/ 119 w 224"/>
                <a:gd name="T59" fmla="*/ 121 h 158"/>
                <a:gd name="T60" fmla="*/ 133 w 224"/>
                <a:gd name="T61" fmla="*/ 108 h 158"/>
                <a:gd name="T62" fmla="*/ 150 w 224"/>
                <a:gd name="T63" fmla="*/ 109 h 158"/>
                <a:gd name="T64" fmla="*/ 200 w 224"/>
                <a:gd name="T65" fmla="*/ 80 h 158"/>
                <a:gd name="T66" fmla="*/ 200 w 224"/>
                <a:gd name="T67" fmla="*/ 80 h 158"/>
                <a:gd name="T68" fmla="*/ 44 w 224"/>
                <a:gd name="T69" fmla="*/ 147 h 158"/>
                <a:gd name="T70" fmla="*/ 59 w 224"/>
                <a:gd name="T71" fmla="*/ 124 h 158"/>
                <a:gd name="T72" fmla="*/ 60 w 224"/>
                <a:gd name="T73" fmla="*/ 120 h 158"/>
                <a:gd name="T74" fmla="*/ 187 w 224"/>
                <a:gd name="T75" fmla="*/ 50 h 158"/>
                <a:gd name="T76" fmla="*/ 118 w 224"/>
                <a:gd name="T77" fmla="*/ 82 h 158"/>
                <a:gd name="T78" fmla="*/ 67 w 224"/>
                <a:gd name="T79" fmla="*/ 134 h 158"/>
                <a:gd name="T80" fmla="*/ 203 w 224"/>
                <a:gd name="T81" fmla="*/ 69 h 158"/>
                <a:gd name="T82" fmla="*/ 99 w 224"/>
                <a:gd name="T83" fmla="*/ 116 h 158"/>
                <a:gd name="T84" fmla="*/ 85 w 224"/>
                <a:gd name="T85" fmla="*/ 124 h 158"/>
                <a:gd name="T86" fmla="*/ 199 w 224"/>
                <a:gd name="T87" fmla="*/ 100 h 158"/>
                <a:gd name="T88" fmla="*/ 201 w 224"/>
                <a:gd name="T89" fmla="*/ 106 h 158"/>
                <a:gd name="T90" fmla="*/ 174 w 224"/>
                <a:gd name="T91" fmla="*/ 113 h 158"/>
                <a:gd name="T92" fmla="*/ 172 w 224"/>
                <a:gd name="T93" fmla="*/ 117 h 158"/>
                <a:gd name="T94" fmla="*/ 150 w 224"/>
                <a:gd name="T95" fmla="*/ 124 h 158"/>
                <a:gd name="T96" fmla="*/ 185 w 224"/>
                <a:gd name="T97" fmla="*/ 116 h 158"/>
                <a:gd name="T98" fmla="*/ 130 w 224"/>
                <a:gd name="T99" fmla="*/ 90 h 158"/>
                <a:gd name="T100" fmla="*/ 161 w 224"/>
                <a:gd name="T101" fmla="*/ 71 h 158"/>
                <a:gd name="T102" fmla="*/ 105 w 224"/>
                <a:gd name="T103" fmla="*/ 74 h 158"/>
                <a:gd name="T104" fmla="*/ 96 w 224"/>
                <a:gd name="T105" fmla="*/ 71 h 158"/>
                <a:gd name="T106" fmla="*/ 179 w 224"/>
                <a:gd name="T107" fmla="*/ 24 h 158"/>
                <a:gd name="T108" fmla="*/ 159 w 224"/>
                <a:gd name="T109" fmla="*/ 28 h 158"/>
                <a:gd name="T110" fmla="*/ 55 w 224"/>
                <a:gd name="T111" fmla="*/ 55 h 158"/>
                <a:gd name="T112" fmla="*/ 88 w 224"/>
                <a:gd name="T113" fmla="*/ 17 h 158"/>
                <a:gd name="T114" fmla="*/ 49 w 224"/>
                <a:gd name="T115" fmla="*/ 27 h 158"/>
                <a:gd name="T116" fmla="*/ 27 w 224"/>
                <a:gd name="T117" fmla="*/ 4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4" h="158">
                  <a:moveTo>
                    <a:pt x="15" y="55"/>
                  </a:moveTo>
                  <a:cubicBezTo>
                    <a:pt x="7" y="57"/>
                    <a:pt x="0" y="64"/>
                    <a:pt x="0" y="73"/>
                  </a:cubicBezTo>
                  <a:cubicBezTo>
                    <a:pt x="0" y="85"/>
                    <a:pt x="11" y="91"/>
                    <a:pt x="22" y="93"/>
                  </a:cubicBezTo>
                  <a:cubicBezTo>
                    <a:pt x="14" y="99"/>
                    <a:pt x="9" y="108"/>
                    <a:pt x="18" y="117"/>
                  </a:cubicBezTo>
                  <a:cubicBezTo>
                    <a:pt x="27" y="126"/>
                    <a:pt x="43" y="126"/>
                    <a:pt x="54" y="122"/>
                  </a:cubicBezTo>
                  <a:cubicBezTo>
                    <a:pt x="50" y="135"/>
                    <a:pt x="39" y="145"/>
                    <a:pt x="28" y="154"/>
                  </a:cubicBezTo>
                  <a:cubicBezTo>
                    <a:pt x="27" y="155"/>
                    <a:pt x="27" y="156"/>
                    <a:pt x="28" y="157"/>
                  </a:cubicBezTo>
                  <a:cubicBezTo>
                    <a:pt x="28" y="158"/>
                    <a:pt x="29" y="158"/>
                    <a:pt x="31" y="158"/>
                  </a:cubicBezTo>
                  <a:cubicBezTo>
                    <a:pt x="50" y="151"/>
                    <a:pt x="68" y="143"/>
                    <a:pt x="82" y="127"/>
                  </a:cubicBezTo>
                  <a:cubicBezTo>
                    <a:pt x="90" y="142"/>
                    <a:pt x="108" y="139"/>
                    <a:pt x="117" y="126"/>
                  </a:cubicBezTo>
                  <a:cubicBezTo>
                    <a:pt x="123" y="132"/>
                    <a:pt x="129" y="137"/>
                    <a:pt x="136" y="138"/>
                  </a:cubicBezTo>
                  <a:cubicBezTo>
                    <a:pt x="144" y="138"/>
                    <a:pt x="151" y="131"/>
                    <a:pt x="155" y="125"/>
                  </a:cubicBezTo>
                  <a:cubicBezTo>
                    <a:pt x="163" y="131"/>
                    <a:pt x="179" y="129"/>
                    <a:pt x="181" y="119"/>
                  </a:cubicBezTo>
                  <a:cubicBezTo>
                    <a:pt x="199" y="130"/>
                    <a:pt x="224" y="95"/>
                    <a:pt x="206" y="81"/>
                  </a:cubicBezTo>
                  <a:cubicBezTo>
                    <a:pt x="214" y="76"/>
                    <a:pt x="219" y="67"/>
                    <a:pt x="215" y="58"/>
                  </a:cubicBezTo>
                  <a:cubicBezTo>
                    <a:pt x="210" y="49"/>
                    <a:pt x="202" y="45"/>
                    <a:pt x="193" y="46"/>
                  </a:cubicBezTo>
                  <a:cubicBezTo>
                    <a:pt x="195" y="38"/>
                    <a:pt x="193" y="28"/>
                    <a:pt x="187" y="22"/>
                  </a:cubicBezTo>
                  <a:cubicBezTo>
                    <a:pt x="179" y="14"/>
                    <a:pt x="167" y="17"/>
                    <a:pt x="159" y="22"/>
                  </a:cubicBezTo>
                  <a:cubicBezTo>
                    <a:pt x="158" y="0"/>
                    <a:pt x="129" y="0"/>
                    <a:pt x="118" y="17"/>
                  </a:cubicBezTo>
                  <a:cubicBezTo>
                    <a:pt x="114" y="9"/>
                    <a:pt x="108" y="2"/>
                    <a:pt x="99" y="3"/>
                  </a:cubicBezTo>
                  <a:cubicBezTo>
                    <a:pt x="90" y="5"/>
                    <a:pt x="83" y="12"/>
                    <a:pt x="81" y="20"/>
                  </a:cubicBezTo>
                  <a:cubicBezTo>
                    <a:pt x="76" y="13"/>
                    <a:pt x="67" y="9"/>
                    <a:pt x="58" y="12"/>
                  </a:cubicBezTo>
                  <a:cubicBezTo>
                    <a:pt x="45" y="16"/>
                    <a:pt x="43" y="26"/>
                    <a:pt x="42" y="37"/>
                  </a:cubicBezTo>
                  <a:cubicBezTo>
                    <a:pt x="34" y="26"/>
                    <a:pt x="21" y="20"/>
                    <a:pt x="10" y="31"/>
                  </a:cubicBezTo>
                  <a:cubicBezTo>
                    <a:pt x="2" y="39"/>
                    <a:pt x="7" y="49"/>
                    <a:pt x="15" y="55"/>
                  </a:cubicBezTo>
                  <a:close/>
                  <a:moveTo>
                    <a:pt x="11" y="39"/>
                  </a:moveTo>
                  <a:cubicBezTo>
                    <a:pt x="11" y="39"/>
                    <a:pt x="11" y="39"/>
                    <a:pt x="12" y="39"/>
                  </a:cubicBezTo>
                  <a:cubicBezTo>
                    <a:pt x="14" y="37"/>
                    <a:pt x="17" y="35"/>
                    <a:pt x="20" y="33"/>
                  </a:cubicBezTo>
                  <a:cubicBezTo>
                    <a:pt x="22" y="31"/>
                    <a:pt x="26" y="27"/>
                    <a:pt x="20" y="34"/>
                  </a:cubicBezTo>
                  <a:cubicBezTo>
                    <a:pt x="18" y="37"/>
                    <a:pt x="14" y="39"/>
                    <a:pt x="11" y="42"/>
                  </a:cubicBezTo>
                  <a:cubicBezTo>
                    <a:pt x="11" y="41"/>
                    <a:pt x="11" y="40"/>
                    <a:pt x="11" y="39"/>
                  </a:cubicBezTo>
                  <a:close/>
                  <a:moveTo>
                    <a:pt x="29" y="31"/>
                  </a:moveTo>
                  <a:cubicBezTo>
                    <a:pt x="26" y="32"/>
                    <a:pt x="24" y="34"/>
                    <a:pt x="22" y="36"/>
                  </a:cubicBezTo>
                  <a:cubicBezTo>
                    <a:pt x="19" y="38"/>
                    <a:pt x="14" y="40"/>
                    <a:pt x="12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6" y="38"/>
                    <a:pt x="21" y="35"/>
                    <a:pt x="25" y="30"/>
                  </a:cubicBezTo>
                  <a:cubicBezTo>
                    <a:pt x="26" y="30"/>
                    <a:pt x="28" y="31"/>
                    <a:pt x="29" y="31"/>
                  </a:cubicBezTo>
                  <a:close/>
                  <a:moveTo>
                    <a:pt x="37" y="42"/>
                  </a:moveTo>
                  <a:cubicBezTo>
                    <a:pt x="33" y="47"/>
                    <a:pt x="28" y="49"/>
                    <a:pt x="24" y="54"/>
                  </a:cubicBezTo>
                  <a:cubicBezTo>
                    <a:pt x="22" y="53"/>
                    <a:pt x="20" y="52"/>
                    <a:pt x="19" y="51"/>
                  </a:cubicBezTo>
                  <a:cubicBezTo>
                    <a:pt x="22" y="50"/>
                    <a:pt x="25" y="49"/>
                    <a:pt x="28" y="47"/>
                  </a:cubicBezTo>
                  <a:cubicBezTo>
                    <a:pt x="29" y="46"/>
                    <a:pt x="31" y="45"/>
                    <a:pt x="33" y="44"/>
                  </a:cubicBezTo>
                  <a:cubicBezTo>
                    <a:pt x="32" y="44"/>
                    <a:pt x="39" y="40"/>
                    <a:pt x="37" y="42"/>
                  </a:cubicBezTo>
                  <a:close/>
                  <a:moveTo>
                    <a:pt x="41" y="45"/>
                  </a:moveTo>
                  <a:cubicBezTo>
                    <a:pt x="39" y="46"/>
                    <a:pt x="36" y="48"/>
                    <a:pt x="34" y="49"/>
                  </a:cubicBezTo>
                  <a:cubicBezTo>
                    <a:pt x="32" y="50"/>
                    <a:pt x="31" y="51"/>
                    <a:pt x="29" y="52"/>
                  </a:cubicBezTo>
                  <a:cubicBezTo>
                    <a:pt x="29" y="52"/>
                    <a:pt x="27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5" y="54"/>
                    <a:pt x="25" y="54"/>
                    <a:pt x="26" y="53"/>
                  </a:cubicBezTo>
                  <a:cubicBezTo>
                    <a:pt x="30" y="49"/>
                    <a:pt x="36" y="46"/>
                    <a:pt x="39" y="41"/>
                  </a:cubicBezTo>
                  <a:cubicBezTo>
                    <a:pt x="40" y="43"/>
                    <a:pt x="41" y="44"/>
                    <a:pt x="41" y="45"/>
                  </a:cubicBezTo>
                  <a:close/>
                  <a:moveTo>
                    <a:pt x="48" y="30"/>
                  </a:moveTo>
                  <a:cubicBezTo>
                    <a:pt x="51" y="28"/>
                    <a:pt x="55" y="26"/>
                    <a:pt x="58" y="24"/>
                  </a:cubicBezTo>
                  <a:cubicBezTo>
                    <a:pt x="61" y="22"/>
                    <a:pt x="64" y="21"/>
                    <a:pt x="67" y="20"/>
                  </a:cubicBezTo>
                  <a:cubicBezTo>
                    <a:pt x="66" y="20"/>
                    <a:pt x="62" y="24"/>
                    <a:pt x="60" y="25"/>
                  </a:cubicBezTo>
                  <a:cubicBezTo>
                    <a:pt x="55" y="28"/>
                    <a:pt x="51" y="32"/>
                    <a:pt x="47" y="35"/>
                  </a:cubicBezTo>
                  <a:cubicBezTo>
                    <a:pt x="47" y="34"/>
                    <a:pt x="47" y="32"/>
                    <a:pt x="48" y="30"/>
                  </a:cubicBezTo>
                  <a:close/>
                  <a:moveTo>
                    <a:pt x="78" y="24"/>
                  </a:moveTo>
                  <a:cubicBezTo>
                    <a:pt x="78" y="25"/>
                    <a:pt x="79" y="26"/>
                    <a:pt x="79" y="27"/>
                  </a:cubicBezTo>
                  <a:cubicBezTo>
                    <a:pt x="74" y="31"/>
                    <a:pt x="67" y="33"/>
                    <a:pt x="61" y="37"/>
                  </a:cubicBezTo>
                  <a:cubicBezTo>
                    <a:pt x="56" y="39"/>
                    <a:pt x="51" y="42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51" y="41"/>
                    <a:pt x="56" y="38"/>
                    <a:pt x="61" y="34"/>
                  </a:cubicBezTo>
                  <a:cubicBezTo>
                    <a:pt x="65" y="32"/>
                    <a:pt x="68" y="30"/>
                    <a:pt x="72" y="28"/>
                  </a:cubicBezTo>
                  <a:cubicBezTo>
                    <a:pt x="72" y="27"/>
                    <a:pt x="73" y="27"/>
                    <a:pt x="73" y="26"/>
                  </a:cubicBezTo>
                  <a:cubicBezTo>
                    <a:pt x="75" y="26"/>
                    <a:pt x="76" y="25"/>
                    <a:pt x="78" y="24"/>
                  </a:cubicBezTo>
                  <a:close/>
                  <a:moveTo>
                    <a:pt x="107" y="10"/>
                  </a:moveTo>
                  <a:cubicBezTo>
                    <a:pt x="107" y="10"/>
                    <a:pt x="107" y="10"/>
                    <a:pt x="107" y="10"/>
                  </a:cubicBezTo>
                  <a:cubicBezTo>
                    <a:pt x="100" y="14"/>
                    <a:pt x="93" y="18"/>
                    <a:pt x="86" y="21"/>
                  </a:cubicBezTo>
                  <a:cubicBezTo>
                    <a:pt x="86" y="20"/>
                    <a:pt x="86" y="20"/>
                    <a:pt x="86" y="19"/>
                  </a:cubicBezTo>
                  <a:cubicBezTo>
                    <a:pt x="88" y="18"/>
                    <a:pt x="91" y="16"/>
                    <a:pt x="93" y="15"/>
                  </a:cubicBezTo>
                  <a:cubicBezTo>
                    <a:pt x="96" y="12"/>
                    <a:pt x="100" y="10"/>
                    <a:pt x="103" y="8"/>
                  </a:cubicBezTo>
                  <a:cubicBezTo>
                    <a:pt x="105" y="9"/>
                    <a:pt x="106" y="9"/>
                    <a:pt x="107" y="10"/>
                  </a:cubicBezTo>
                  <a:close/>
                  <a:moveTo>
                    <a:pt x="110" y="14"/>
                  </a:moveTo>
                  <a:cubicBezTo>
                    <a:pt x="93" y="24"/>
                    <a:pt x="76" y="35"/>
                    <a:pt x="59" y="45"/>
                  </a:cubicBezTo>
                  <a:cubicBezTo>
                    <a:pt x="42" y="55"/>
                    <a:pt x="23" y="63"/>
                    <a:pt x="7" y="75"/>
                  </a:cubicBezTo>
                  <a:cubicBezTo>
                    <a:pt x="7" y="76"/>
                    <a:pt x="7" y="77"/>
                    <a:pt x="8" y="76"/>
                  </a:cubicBezTo>
                  <a:cubicBezTo>
                    <a:pt x="24" y="65"/>
                    <a:pt x="43" y="56"/>
                    <a:pt x="60" y="46"/>
                  </a:cubicBezTo>
                  <a:cubicBezTo>
                    <a:pt x="68" y="41"/>
                    <a:pt x="77" y="36"/>
                    <a:pt x="85" y="31"/>
                  </a:cubicBezTo>
                  <a:cubicBezTo>
                    <a:pt x="93" y="26"/>
                    <a:pt x="103" y="21"/>
                    <a:pt x="109" y="15"/>
                  </a:cubicBezTo>
                  <a:cubicBezTo>
                    <a:pt x="102" y="22"/>
                    <a:pt x="93" y="26"/>
                    <a:pt x="85" y="31"/>
                  </a:cubicBezTo>
                  <a:cubicBezTo>
                    <a:pt x="76" y="37"/>
                    <a:pt x="67" y="43"/>
                    <a:pt x="57" y="48"/>
                  </a:cubicBezTo>
                  <a:cubicBezTo>
                    <a:pt x="48" y="54"/>
                    <a:pt x="39" y="59"/>
                    <a:pt x="29" y="65"/>
                  </a:cubicBezTo>
                  <a:cubicBezTo>
                    <a:pt x="22" y="70"/>
                    <a:pt x="14" y="74"/>
                    <a:pt x="7" y="80"/>
                  </a:cubicBezTo>
                  <a:cubicBezTo>
                    <a:pt x="7" y="79"/>
                    <a:pt x="6" y="78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21" y="63"/>
                    <a:pt x="41" y="55"/>
                    <a:pt x="58" y="44"/>
                  </a:cubicBezTo>
                  <a:cubicBezTo>
                    <a:pt x="67" y="39"/>
                    <a:pt x="76" y="32"/>
                    <a:pt x="85" y="27"/>
                  </a:cubicBezTo>
                  <a:cubicBezTo>
                    <a:pt x="93" y="22"/>
                    <a:pt x="101" y="17"/>
                    <a:pt x="108" y="11"/>
                  </a:cubicBezTo>
                  <a:cubicBezTo>
                    <a:pt x="109" y="12"/>
                    <a:pt x="110" y="13"/>
                    <a:pt x="110" y="14"/>
                  </a:cubicBezTo>
                  <a:close/>
                  <a:moveTo>
                    <a:pt x="113" y="19"/>
                  </a:moveTo>
                  <a:cubicBezTo>
                    <a:pt x="106" y="23"/>
                    <a:pt x="99" y="28"/>
                    <a:pt x="91" y="32"/>
                  </a:cubicBezTo>
                  <a:cubicBezTo>
                    <a:pt x="82" y="38"/>
                    <a:pt x="72" y="43"/>
                    <a:pt x="63" y="48"/>
                  </a:cubicBezTo>
                  <a:cubicBezTo>
                    <a:pt x="54" y="53"/>
                    <a:pt x="45" y="58"/>
                    <a:pt x="36" y="63"/>
                  </a:cubicBezTo>
                  <a:cubicBezTo>
                    <a:pt x="31" y="65"/>
                    <a:pt x="27" y="68"/>
                    <a:pt x="23" y="70"/>
                  </a:cubicBezTo>
                  <a:cubicBezTo>
                    <a:pt x="22" y="71"/>
                    <a:pt x="22" y="71"/>
                    <a:pt x="21" y="71"/>
                  </a:cubicBezTo>
                  <a:cubicBezTo>
                    <a:pt x="35" y="62"/>
                    <a:pt x="49" y="55"/>
                    <a:pt x="63" y="46"/>
                  </a:cubicBezTo>
                  <a:cubicBezTo>
                    <a:pt x="79" y="37"/>
                    <a:pt x="97" y="28"/>
                    <a:pt x="111" y="15"/>
                  </a:cubicBezTo>
                  <a:cubicBezTo>
                    <a:pt x="112" y="16"/>
                    <a:pt x="113" y="18"/>
                    <a:pt x="113" y="19"/>
                  </a:cubicBezTo>
                  <a:close/>
                  <a:moveTo>
                    <a:pt x="134" y="14"/>
                  </a:moveTo>
                  <a:cubicBezTo>
                    <a:pt x="135" y="13"/>
                    <a:pt x="143" y="9"/>
                    <a:pt x="140" y="11"/>
                  </a:cubicBezTo>
                  <a:cubicBezTo>
                    <a:pt x="138" y="12"/>
                    <a:pt x="135" y="14"/>
                    <a:pt x="133" y="16"/>
                  </a:cubicBezTo>
                  <a:cubicBezTo>
                    <a:pt x="127" y="20"/>
                    <a:pt x="121" y="24"/>
                    <a:pt x="115" y="27"/>
                  </a:cubicBezTo>
                  <a:cubicBezTo>
                    <a:pt x="103" y="35"/>
                    <a:pt x="92" y="41"/>
                    <a:pt x="80" y="48"/>
                  </a:cubicBezTo>
                  <a:cubicBezTo>
                    <a:pt x="69" y="54"/>
                    <a:pt x="58" y="60"/>
                    <a:pt x="46" y="67"/>
                  </a:cubicBezTo>
                  <a:cubicBezTo>
                    <a:pt x="36" y="73"/>
                    <a:pt x="26" y="81"/>
                    <a:pt x="16" y="86"/>
                  </a:cubicBezTo>
                  <a:cubicBezTo>
                    <a:pt x="15" y="86"/>
                    <a:pt x="13" y="85"/>
                    <a:pt x="12" y="84"/>
                  </a:cubicBezTo>
                  <a:cubicBezTo>
                    <a:pt x="21" y="82"/>
                    <a:pt x="29" y="75"/>
                    <a:pt x="37" y="71"/>
                  </a:cubicBezTo>
                  <a:cubicBezTo>
                    <a:pt x="48" y="65"/>
                    <a:pt x="59" y="59"/>
                    <a:pt x="71" y="53"/>
                  </a:cubicBezTo>
                  <a:cubicBezTo>
                    <a:pt x="82" y="47"/>
                    <a:pt x="94" y="40"/>
                    <a:pt x="105" y="33"/>
                  </a:cubicBezTo>
                  <a:cubicBezTo>
                    <a:pt x="115" y="27"/>
                    <a:pt x="124" y="20"/>
                    <a:pt x="134" y="14"/>
                  </a:cubicBezTo>
                  <a:close/>
                  <a:moveTo>
                    <a:pt x="150" y="13"/>
                  </a:moveTo>
                  <a:cubicBezTo>
                    <a:pt x="134" y="22"/>
                    <a:pt x="119" y="32"/>
                    <a:pt x="104" y="41"/>
                  </a:cubicBezTo>
                  <a:cubicBezTo>
                    <a:pt x="101" y="43"/>
                    <a:pt x="98" y="45"/>
                    <a:pt x="95" y="46"/>
                  </a:cubicBezTo>
                  <a:cubicBezTo>
                    <a:pt x="93" y="47"/>
                    <a:pt x="91" y="48"/>
                    <a:pt x="89" y="49"/>
                  </a:cubicBezTo>
                  <a:cubicBezTo>
                    <a:pt x="68" y="59"/>
                    <a:pt x="47" y="71"/>
                    <a:pt x="26" y="82"/>
                  </a:cubicBezTo>
                  <a:cubicBezTo>
                    <a:pt x="26" y="81"/>
                    <a:pt x="27" y="81"/>
                    <a:pt x="27" y="81"/>
                  </a:cubicBezTo>
                  <a:cubicBezTo>
                    <a:pt x="32" y="77"/>
                    <a:pt x="37" y="74"/>
                    <a:pt x="42" y="71"/>
                  </a:cubicBezTo>
                  <a:cubicBezTo>
                    <a:pt x="53" y="64"/>
                    <a:pt x="64" y="58"/>
                    <a:pt x="76" y="52"/>
                  </a:cubicBezTo>
                  <a:cubicBezTo>
                    <a:pt x="99" y="39"/>
                    <a:pt x="121" y="25"/>
                    <a:pt x="143" y="10"/>
                  </a:cubicBezTo>
                  <a:cubicBezTo>
                    <a:pt x="146" y="10"/>
                    <a:pt x="148" y="11"/>
                    <a:pt x="150" y="13"/>
                  </a:cubicBezTo>
                  <a:close/>
                  <a:moveTo>
                    <a:pt x="154" y="26"/>
                  </a:moveTo>
                  <a:cubicBezTo>
                    <a:pt x="154" y="26"/>
                    <a:pt x="154" y="27"/>
                    <a:pt x="155" y="27"/>
                  </a:cubicBezTo>
                  <a:cubicBezTo>
                    <a:pt x="154" y="28"/>
                    <a:pt x="153" y="29"/>
                    <a:pt x="152" y="30"/>
                  </a:cubicBezTo>
                  <a:cubicBezTo>
                    <a:pt x="151" y="30"/>
                    <a:pt x="151" y="30"/>
                    <a:pt x="151" y="30"/>
                  </a:cubicBezTo>
                  <a:cubicBezTo>
                    <a:pt x="146" y="33"/>
                    <a:pt x="142" y="35"/>
                    <a:pt x="137" y="37"/>
                  </a:cubicBezTo>
                  <a:cubicBezTo>
                    <a:pt x="126" y="43"/>
                    <a:pt x="115" y="50"/>
                    <a:pt x="104" y="55"/>
                  </a:cubicBezTo>
                  <a:cubicBezTo>
                    <a:pt x="82" y="66"/>
                    <a:pt x="59" y="77"/>
                    <a:pt x="38" y="89"/>
                  </a:cubicBezTo>
                  <a:cubicBezTo>
                    <a:pt x="34" y="92"/>
                    <a:pt x="31" y="94"/>
                    <a:pt x="27" y="97"/>
                  </a:cubicBezTo>
                  <a:cubicBezTo>
                    <a:pt x="25" y="98"/>
                    <a:pt x="24" y="100"/>
                    <a:pt x="22" y="101"/>
                  </a:cubicBezTo>
                  <a:cubicBezTo>
                    <a:pt x="25" y="98"/>
                    <a:pt x="27" y="96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1" y="93"/>
                    <a:pt x="31" y="93"/>
                    <a:pt x="32" y="92"/>
                  </a:cubicBezTo>
                  <a:cubicBezTo>
                    <a:pt x="37" y="88"/>
                    <a:pt x="42" y="84"/>
                    <a:pt x="48" y="80"/>
                  </a:cubicBezTo>
                  <a:cubicBezTo>
                    <a:pt x="64" y="71"/>
                    <a:pt x="79" y="62"/>
                    <a:pt x="95" y="53"/>
                  </a:cubicBezTo>
                  <a:cubicBezTo>
                    <a:pt x="115" y="43"/>
                    <a:pt x="136" y="34"/>
                    <a:pt x="154" y="22"/>
                  </a:cubicBezTo>
                  <a:cubicBezTo>
                    <a:pt x="154" y="23"/>
                    <a:pt x="154" y="24"/>
                    <a:pt x="154" y="26"/>
                  </a:cubicBezTo>
                  <a:close/>
                  <a:moveTo>
                    <a:pt x="27" y="105"/>
                  </a:moveTo>
                  <a:cubicBezTo>
                    <a:pt x="39" y="97"/>
                    <a:pt x="53" y="91"/>
                    <a:pt x="65" y="84"/>
                  </a:cubicBezTo>
                  <a:cubicBezTo>
                    <a:pt x="78" y="77"/>
                    <a:pt x="91" y="70"/>
                    <a:pt x="105" y="63"/>
                  </a:cubicBezTo>
                  <a:cubicBezTo>
                    <a:pt x="118" y="56"/>
                    <a:pt x="131" y="51"/>
                    <a:pt x="144" y="44"/>
                  </a:cubicBezTo>
                  <a:cubicBezTo>
                    <a:pt x="154" y="40"/>
                    <a:pt x="163" y="34"/>
                    <a:pt x="172" y="29"/>
                  </a:cubicBezTo>
                  <a:cubicBezTo>
                    <a:pt x="170" y="30"/>
                    <a:pt x="168" y="32"/>
                    <a:pt x="167" y="33"/>
                  </a:cubicBezTo>
                  <a:cubicBezTo>
                    <a:pt x="160" y="37"/>
                    <a:pt x="154" y="40"/>
                    <a:pt x="147" y="44"/>
                  </a:cubicBezTo>
                  <a:cubicBezTo>
                    <a:pt x="132" y="52"/>
                    <a:pt x="116" y="59"/>
                    <a:pt x="101" y="67"/>
                  </a:cubicBezTo>
                  <a:cubicBezTo>
                    <a:pt x="86" y="75"/>
                    <a:pt x="71" y="83"/>
                    <a:pt x="56" y="91"/>
                  </a:cubicBezTo>
                  <a:cubicBezTo>
                    <a:pt x="44" y="98"/>
                    <a:pt x="31" y="104"/>
                    <a:pt x="21" y="113"/>
                  </a:cubicBezTo>
                  <a:cubicBezTo>
                    <a:pt x="20" y="112"/>
                    <a:pt x="20" y="112"/>
                    <a:pt x="19" y="111"/>
                  </a:cubicBezTo>
                  <a:cubicBezTo>
                    <a:pt x="21" y="110"/>
                    <a:pt x="22" y="109"/>
                    <a:pt x="23" y="108"/>
                  </a:cubicBezTo>
                  <a:cubicBezTo>
                    <a:pt x="25" y="107"/>
                    <a:pt x="26" y="106"/>
                    <a:pt x="27" y="105"/>
                  </a:cubicBezTo>
                  <a:close/>
                  <a:moveTo>
                    <a:pt x="26" y="117"/>
                  </a:moveTo>
                  <a:cubicBezTo>
                    <a:pt x="25" y="116"/>
                    <a:pt x="23" y="115"/>
                    <a:pt x="22" y="114"/>
                  </a:cubicBezTo>
                  <a:cubicBezTo>
                    <a:pt x="33" y="106"/>
                    <a:pt x="47" y="100"/>
                    <a:pt x="59" y="94"/>
                  </a:cubicBezTo>
                  <a:cubicBezTo>
                    <a:pt x="74" y="87"/>
                    <a:pt x="89" y="80"/>
                    <a:pt x="103" y="73"/>
                  </a:cubicBezTo>
                  <a:cubicBezTo>
                    <a:pt x="118" y="65"/>
                    <a:pt x="132" y="58"/>
                    <a:pt x="147" y="52"/>
                  </a:cubicBezTo>
                  <a:cubicBezTo>
                    <a:pt x="154" y="49"/>
                    <a:pt x="162" y="46"/>
                    <a:pt x="169" y="42"/>
                  </a:cubicBezTo>
                  <a:cubicBezTo>
                    <a:pt x="174" y="39"/>
                    <a:pt x="181" y="37"/>
                    <a:pt x="186" y="32"/>
                  </a:cubicBezTo>
                  <a:cubicBezTo>
                    <a:pt x="175" y="42"/>
                    <a:pt x="159" y="47"/>
                    <a:pt x="146" y="53"/>
                  </a:cubicBezTo>
                  <a:cubicBezTo>
                    <a:pt x="131" y="60"/>
                    <a:pt x="117" y="67"/>
                    <a:pt x="102" y="75"/>
                  </a:cubicBezTo>
                  <a:cubicBezTo>
                    <a:pt x="76" y="88"/>
                    <a:pt x="50" y="100"/>
                    <a:pt x="26" y="117"/>
                  </a:cubicBezTo>
                  <a:close/>
                  <a:moveTo>
                    <a:pt x="22" y="107"/>
                  </a:moveTo>
                  <a:cubicBezTo>
                    <a:pt x="21" y="108"/>
                    <a:pt x="20" y="108"/>
                    <a:pt x="20" y="109"/>
                  </a:cubicBezTo>
                  <a:cubicBezTo>
                    <a:pt x="20" y="109"/>
                    <a:pt x="19" y="110"/>
                    <a:pt x="19" y="110"/>
                  </a:cubicBezTo>
                  <a:cubicBezTo>
                    <a:pt x="18" y="109"/>
                    <a:pt x="18" y="108"/>
                    <a:pt x="18" y="107"/>
                  </a:cubicBezTo>
                  <a:cubicBezTo>
                    <a:pt x="27" y="98"/>
                    <a:pt x="37" y="91"/>
                    <a:pt x="48" y="85"/>
                  </a:cubicBezTo>
                  <a:cubicBezTo>
                    <a:pt x="61" y="78"/>
                    <a:pt x="75" y="70"/>
                    <a:pt x="88" y="64"/>
                  </a:cubicBezTo>
                  <a:cubicBezTo>
                    <a:pt x="101" y="58"/>
                    <a:pt x="113" y="52"/>
                    <a:pt x="125" y="45"/>
                  </a:cubicBezTo>
                  <a:cubicBezTo>
                    <a:pt x="126" y="45"/>
                    <a:pt x="127" y="44"/>
                    <a:pt x="128" y="44"/>
                  </a:cubicBezTo>
                  <a:cubicBezTo>
                    <a:pt x="126" y="45"/>
                    <a:pt x="125" y="46"/>
                    <a:pt x="123" y="47"/>
                  </a:cubicBezTo>
                  <a:cubicBezTo>
                    <a:pt x="110" y="54"/>
                    <a:pt x="96" y="61"/>
                    <a:pt x="83" y="68"/>
                  </a:cubicBezTo>
                  <a:cubicBezTo>
                    <a:pt x="70" y="75"/>
                    <a:pt x="58" y="82"/>
                    <a:pt x="46" y="90"/>
                  </a:cubicBezTo>
                  <a:cubicBezTo>
                    <a:pt x="40" y="94"/>
                    <a:pt x="35" y="98"/>
                    <a:pt x="29" y="102"/>
                  </a:cubicBezTo>
                  <a:cubicBezTo>
                    <a:pt x="27" y="104"/>
                    <a:pt x="25" y="105"/>
                    <a:pt x="22" y="107"/>
                  </a:cubicBezTo>
                  <a:close/>
                  <a:moveTo>
                    <a:pt x="69" y="61"/>
                  </a:moveTo>
                  <a:cubicBezTo>
                    <a:pt x="54" y="70"/>
                    <a:pt x="40" y="79"/>
                    <a:pt x="25" y="89"/>
                  </a:cubicBezTo>
                  <a:cubicBezTo>
                    <a:pt x="23" y="88"/>
                    <a:pt x="20" y="88"/>
                    <a:pt x="17" y="87"/>
                  </a:cubicBezTo>
                  <a:cubicBezTo>
                    <a:pt x="35" y="79"/>
                    <a:pt x="52" y="70"/>
                    <a:pt x="69" y="61"/>
                  </a:cubicBezTo>
                  <a:close/>
                  <a:moveTo>
                    <a:pt x="32" y="91"/>
                  </a:moveTo>
                  <a:cubicBezTo>
                    <a:pt x="32" y="91"/>
                    <a:pt x="32" y="91"/>
                    <a:pt x="32" y="90"/>
                  </a:cubicBezTo>
                  <a:cubicBezTo>
                    <a:pt x="31" y="89"/>
                    <a:pt x="31" y="89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37" y="85"/>
                    <a:pt x="45" y="79"/>
                    <a:pt x="53" y="75"/>
                  </a:cubicBezTo>
                  <a:cubicBezTo>
                    <a:pt x="60" y="71"/>
                    <a:pt x="67" y="67"/>
                    <a:pt x="75" y="63"/>
                  </a:cubicBezTo>
                  <a:cubicBezTo>
                    <a:pt x="60" y="71"/>
                    <a:pt x="45" y="80"/>
                    <a:pt x="32" y="91"/>
                  </a:cubicBezTo>
                  <a:close/>
                  <a:moveTo>
                    <a:pt x="111" y="44"/>
                  </a:moveTo>
                  <a:cubicBezTo>
                    <a:pt x="112" y="44"/>
                    <a:pt x="112" y="44"/>
                    <a:pt x="112" y="44"/>
                  </a:cubicBezTo>
                  <a:cubicBezTo>
                    <a:pt x="122" y="38"/>
                    <a:pt x="131" y="33"/>
                    <a:pt x="141" y="27"/>
                  </a:cubicBezTo>
                  <a:cubicBezTo>
                    <a:pt x="143" y="26"/>
                    <a:pt x="145" y="24"/>
                    <a:pt x="147" y="23"/>
                  </a:cubicBezTo>
                  <a:cubicBezTo>
                    <a:pt x="147" y="23"/>
                    <a:pt x="157" y="18"/>
                    <a:pt x="150" y="23"/>
                  </a:cubicBezTo>
                  <a:cubicBezTo>
                    <a:pt x="144" y="27"/>
                    <a:pt x="139" y="30"/>
                    <a:pt x="133" y="33"/>
                  </a:cubicBezTo>
                  <a:cubicBezTo>
                    <a:pt x="126" y="37"/>
                    <a:pt x="118" y="40"/>
                    <a:pt x="111" y="44"/>
                  </a:cubicBezTo>
                  <a:close/>
                  <a:moveTo>
                    <a:pt x="125" y="35"/>
                  </a:moveTo>
                  <a:cubicBezTo>
                    <a:pt x="114" y="41"/>
                    <a:pt x="102" y="47"/>
                    <a:pt x="91" y="54"/>
                  </a:cubicBezTo>
                  <a:cubicBezTo>
                    <a:pt x="83" y="58"/>
                    <a:pt x="74" y="62"/>
                    <a:pt x="65" y="67"/>
                  </a:cubicBezTo>
                  <a:cubicBezTo>
                    <a:pt x="52" y="73"/>
                    <a:pt x="40" y="81"/>
                    <a:pt x="28" y="89"/>
                  </a:cubicBezTo>
                  <a:cubicBezTo>
                    <a:pt x="42" y="79"/>
                    <a:pt x="56" y="70"/>
                    <a:pt x="70" y="62"/>
                  </a:cubicBezTo>
                  <a:cubicBezTo>
                    <a:pt x="85" y="53"/>
                    <a:pt x="100" y="45"/>
                    <a:pt x="115" y="37"/>
                  </a:cubicBezTo>
                  <a:cubicBezTo>
                    <a:pt x="127" y="30"/>
                    <a:pt x="141" y="24"/>
                    <a:pt x="151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2" y="15"/>
                    <a:pt x="153" y="17"/>
                    <a:pt x="154" y="20"/>
                  </a:cubicBezTo>
                  <a:cubicBezTo>
                    <a:pt x="143" y="21"/>
                    <a:pt x="134" y="30"/>
                    <a:pt x="125" y="35"/>
                  </a:cubicBezTo>
                  <a:close/>
                  <a:moveTo>
                    <a:pt x="127" y="28"/>
                  </a:moveTo>
                  <a:cubicBezTo>
                    <a:pt x="133" y="24"/>
                    <a:pt x="139" y="20"/>
                    <a:pt x="146" y="17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4" y="19"/>
                    <a:pt x="141" y="20"/>
                    <a:pt x="138" y="22"/>
                  </a:cubicBezTo>
                  <a:cubicBezTo>
                    <a:pt x="134" y="24"/>
                    <a:pt x="131" y="26"/>
                    <a:pt x="127" y="28"/>
                  </a:cubicBezTo>
                  <a:close/>
                  <a:moveTo>
                    <a:pt x="8" y="81"/>
                  </a:moveTo>
                  <a:cubicBezTo>
                    <a:pt x="26" y="69"/>
                    <a:pt x="45" y="59"/>
                    <a:pt x="64" y="49"/>
                  </a:cubicBezTo>
                  <a:cubicBezTo>
                    <a:pt x="67" y="47"/>
                    <a:pt x="71" y="45"/>
                    <a:pt x="74" y="43"/>
                  </a:cubicBezTo>
                  <a:cubicBezTo>
                    <a:pt x="69" y="46"/>
                    <a:pt x="64" y="49"/>
                    <a:pt x="59" y="51"/>
                  </a:cubicBezTo>
                  <a:cubicBezTo>
                    <a:pt x="42" y="61"/>
                    <a:pt x="25" y="71"/>
                    <a:pt x="10" y="83"/>
                  </a:cubicBezTo>
                  <a:cubicBezTo>
                    <a:pt x="10" y="82"/>
                    <a:pt x="9" y="82"/>
                    <a:pt x="8" y="81"/>
                  </a:cubicBezTo>
                  <a:close/>
                  <a:moveTo>
                    <a:pt x="5" y="72"/>
                  </a:moveTo>
                  <a:cubicBezTo>
                    <a:pt x="11" y="67"/>
                    <a:pt x="18" y="63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6" y="59"/>
                    <a:pt x="27" y="58"/>
                    <a:pt x="27" y="57"/>
                  </a:cubicBezTo>
                  <a:cubicBezTo>
                    <a:pt x="31" y="55"/>
                    <a:pt x="35" y="53"/>
                    <a:pt x="38" y="51"/>
                  </a:cubicBezTo>
                  <a:cubicBezTo>
                    <a:pt x="40" y="50"/>
                    <a:pt x="42" y="49"/>
                    <a:pt x="44" y="47"/>
                  </a:cubicBezTo>
                  <a:cubicBezTo>
                    <a:pt x="45" y="47"/>
                    <a:pt x="46" y="47"/>
                    <a:pt x="46" y="46"/>
                  </a:cubicBezTo>
                  <a:cubicBezTo>
                    <a:pt x="51" y="44"/>
                    <a:pt x="57" y="41"/>
                    <a:pt x="62" y="38"/>
                  </a:cubicBezTo>
                  <a:cubicBezTo>
                    <a:pt x="68" y="34"/>
                    <a:pt x="74" y="32"/>
                    <a:pt x="80" y="28"/>
                  </a:cubicBezTo>
                  <a:cubicBezTo>
                    <a:pt x="80" y="28"/>
                    <a:pt x="80" y="28"/>
                    <a:pt x="81" y="28"/>
                  </a:cubicBezTo>
                  <a:cubicBezTo>
                    <a:pt x="72" y="34"/>
                    <a:pt x="63" y="39"/>
                    <a:pt x="54" y="45"/>
                  </a:cubicBezTo>
                  <a:cubicBezTo>
                    <a:pt x="38" y="55"/>
                    <a:pt x="20" y="63"/>
                    <a:pt x="5" y="75"/>
                  </a:cubicBezTo>
                  <a:cubicBezTo>
                    <a:pt x="5" y="74"/>
                    <a:pt x="5" y="73"/>
                    <a:pt x="5" y="72"/>
                  </a:cubicBezTo>
                  <a:close/>
                  <a:moveTo>
                    <a:pt x="27" y="55"/>
                  </a:moveTo>
                  <a:cubicBezTo>
                    <a:pt x="27" y="55"/>
                    <a:pt x="27" y="55"/>
                    <a:pt x="27" y="55"/>
                  </a:cubicBezTo>
                  <a:cubicBezTo>
                    <a:pt x="29" y="54"/>
                    <a:pt x="30" y="53"/>
                    <a:pt x="31" y="52"/>
                  </a:cubicBezTo>
                  <a:cubicBezTo>
                    <a:pt x="33" y="51"/>
                    <a:pt x="35" y="50"/>
                    <a:pt x="36" y="49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5" y="50"/>
                    <a:pt x="31" y="53"/>
                    <a:pt x="27" y="55"/>
                  </a:cubicBezTo>
                  <a:close/>
                  <a:moveTo>
                    <a:pt x="85" y="23"/>
                  </a:moveTo>
                  <a:cubicBezTo>
                    <a:pt x="92" y="20"/>
                    <a:pt x="98" y="17"/>
                    <a:pt x="104" y="13"/>
                  </a:cubicBezTo>
                  <a:cubicBezTo>
                    <a:pt x="98" y="18"/>
                    <a:pt x="91" y="22"/>
                    <a:pt x="84" y="26"/>
                  </a:cubicBezTo>
                  <a:cubicBezTo>
                    <a:pt x="85" y="26"/>
                    <a:pt x="85" y="25"/>
                    <a:pt x="85" y="25"/>
                  </a:cubicBezTo>
                  <a:cubicBezTo>
                    <a:pt x="85" y="24"/>
                    <a:pt x="85" y="23"/>
                    <a:pt x="85" y="23"/>
                  </a:cubicBezTo>
                  <a:close/>
                  <a:moveTo>
                    <a:pt x="46" y="42"/>
                  </a:moveTo>
                  <a:cubicBezTo>
                    <a:pt x="46" y="41"/>
                    <a:pt x="46" y="40"/>
                    <a:pt x="46" y="39"/>
                  </a:cubicBezTo>
                  <a:cubicBezTo>
                    <a:pt x="52" y="35"/>
                    <a:pt x="59" y="33"/>
                    <a:pt x="66" y="30"/>
                  </a:cubicBezTo>
                  <a:cubicBezTo>
                    <a:pt x="59" y="34"/>
                    <a:pt x="53" y="38"/>
                    <a:pt x="46" y="42"/>
                  </a:cubicBezTo>
                  <a:close/>
                  <a:moveTo>
                    <a:pt x="18" y="51"/>
                  </a:moveTo>
                  <a:cubicBezTo>
                    <a:pt x="17" y="50"/>
                    <a:pt x="16" y="49"/>
                    <a:pt x="15" y="48"/>
                  </a:cubicBezTo>
                  <a:cubicBezTo>
                    <a:pt x="20" y="46"/>
                    <a:pt x="24" y="42"/>
                    <a:pt x="29" y="39"/>
                  </a:cubicBezTo>
                  <a:cubicBezTo>
                    <a:pt x="35" y="35"/>
                    <a:pt x="31" y="37"/>
                    <a:pt x="28" y="40"/>
                  </a:cubicBezTo>
                  <a:cubicBezTo>
                    <a:pt x="25" y="44"/>
                    <a:pt x="21" y="47"/>
                    <a:pt x="18" y="50"/>
                  </a:cubicBezTo>
                  <a:cubicBezTo>
                    <a:pt x="18" y="51"/>
                    <a:pt x="18" y="51"/>
                    <a:pt x="18" y="51"/>
                  </a:cubicBezTo>
                  <a:close/>
                  <a:moveTo>
                    <a:pt x="17" y="46"/>
                  </a:moveTo>
                  <a:cubicBezTo>
                    <a:pt x="15" y="45"/>
                    <a:pt x="16" y="45"/>
                    <a:pt x="18" y="44"/>
                  </a:cubicBezTo>
                  <a:cubicBezTo>
                    <a:pt x="19" y="43"/>
                    <a:pt x="20" y="42"/>
                    <a:pt x="21" y="41"/>
                  </a:cubicBezTo>
                  <a:cubicBezTo>
                    <a:pt x="24" y="38"/>
                    <a:pt x="27" y="35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1" y="33"/>
                    <a:pt x="33" y="34"/>
                    <a:pt x="34" y="35"/>
                  </a:cubicBezTo>
                  <a:cubicBezTo>
                    <a:pt x="28" y="38"/>
                    <a:pt x="23" y="43"/>
                    <a:pt x="17" y="46"/>
                  </a:cubicBezTo>
                  <a:close/>
                  <a:moveTo>
                    <a:pt x="12" y="44"/>
                  </a:moveTo>
                  <a:cubicBezTo>
                    <a:pt x="18" y="41"/>
                    <a:pt x="22" y="36"/>
                    <a:pt x="28" y="33"/>
                  </a:cubicBezTo>
                  <a:cubicBezTo>
                    <a:pt x="23" y="36"/>
                    <a:pt x="17" y="42"/>
                    <a:pt x="13" y="47"/>
                  </a:cubicBezTo>
                  <a:cubicBezTo>
                    <a:pt x="13" y="46"/>
                    <a:pt x="12" y="45"/>
                    <a:pt x="12" y="44"/>
                  </a:cubicBezTo>
                  <a:close/>
                  <a:moveTo>
                    <a:pt x="22" y="59"/>
                  </a:moveTo>
                  <a:cubicBezTo>
                    <a:pt x="17" y="62"/>
                    <a:pt x="11" y="66"/>
                    <a:pt x="5" y="70"/>
                  </a:cubicBezTo>
                  <a:cubicBezTo>
                    <a:pt x="7" y="63"/>
                    <a:pt x="15" y="58"/>
                    <a:pt x="22" y="59"/>
                  </a:cubicBezTo>
                  <a:close/>
                  <a:moveTo>
                    <a:pt x="26" y="96"/>
                  </a:moveTo>
                  <a:cubicBezTo>
                    <a:pt x="24" y="98"/>
                    <a:pt x="21" y="101"/>
                    <a:pt x="19" y="103"/>
                  </a:cubicBezTo>
                  <a:cubicBezTo>
                    <a:pt x="19" y="103"/>
                    <a:pt x="19" y="102"/>
                    <a:pt x="20" y="101"/>
                  </a:cubicBezTo>
                  <a:cubicBezTo>
                    <a:pt x="21" y="99"/>
                    <a:pt x="24" y="97"/>
                    <a:pt x="26" y="96"/>
                  </a:cubicBezTo>
                  <a:close/>
                  <a:moveTo>
                    <a:pt x="32" y="119"/>
                  </a:moveTo>
                  <a:cubicBezTo>
                    <a:pt x="41" y="111"/>
                    <a:pt x="55" y="108"/>
                    <a:pt x="65" y="102"/>
                  </a:cubicBezTo>
                  <a:cubicBezTo>
                    <a:pt x="78" y="96"/>
                    <a:pt x="91" y="89"/>
                    <a:pt x="103" y="82"/>
                  </a:cubicBezTo>
                  <a:cubicBezTo>
                    <a:pt x="116" y="76"/>
                    <a:pt x="130" y="70"/>
                    <a:pt x="144" y="64"/>
                  </a:cubicBezTo>
                  <a:cubicBezTo>
                    <a:pt x="157" y="59"/>
                    <a:pt x="169" y="52"/>
                    <a:pt x="183" y="47"/>
                  </a:cubicBezTo>
                  <a:cubicBezTo>
                    <a:pt x="185" y="46"/>
                    <a:pt x="187" y="45"/>
                    <a:pt x="183" y="47"/>
                  </a:cubicBezTo>
                  <a:cubicBezTo>
                    <a:pt x="180" y="49"/>
                    <a:pt x="177" y="50"/>
                    <a:pt x="174" y="52"/>
                  </a:cubicBezTo>
                  <a:cubicBezTo>
                    <a:pt x="168" y="55"/>
                    <a:pt x="162" y="58"/>
                    <a:pt x="156" y="61"/>
                  </a:cubicBezTo>
                  <a:cubicBezTo>
                    <a:pt x="144" y="67"/>
                    <a:pt x="131" y="73"/>
                    <a:pt x="120" y="80"/>
                  </a:cubicBezTo>
                  <a:cubicBezTo>
                    <a:pt x="108" y="86"/>
                    <a:pt x="95" y="92"/>
                    <a:pt x="83" y="99"/>
                  </a:cubicBezTo>
                  <a:cubicBezTo>
                    <a:pt x="71" y="105"/>
                    <a:pt x="57" y="111"/>
                    <a:pt x="46" y="119"/>
                  </a:cubicBezTo>
                  <a:cubicBezTo>
                    <a:pt x="41" y="120"/>
                    <a:pt x="36" y="120"/>
                    <a:pt x="32" y="119"/>
                  </a:cubicBezTo>
                  <a:close/>
                  <a:moveTo>
                    <a:pt x="191" y="51"/>
                  </a:moveTo>
                  <a:cubicBezTo>
                    <a:pt x="187" y="54"/>
                    <a:pt x="182" y="57"/>
                    <a:pt x="178" y="60"/>
                  </a:cubicBezTo>
                  <a:cubicBezTo>
                    <a:pt x="168" y="67"/>
                    <a:pt x="156" y="72"/>
                    <a:pt x="145" y="78"/>
                  </a:cubicBezTo>
                  <a:cubicBezTo>
                    <a:pt x="122" y="88"/>
                    <a:pt x="100" y="99"/>
                    <a:pt x="78" y="109"/>
                  </a:cubicBezTo>
                  <a:cubicBezTo>
                    <a:pt x="75" y="110"/>
                    <a:pt x="73" y="111"/>
                    <a:pt x="70" y="113"/>
                  </a:cubicBezTo>
                  <a:cubicBezTo>
                    <a:pt x="67" y="114"/>
                    <a:pt x="64" y="116"/>
                    <a:pt x="61" y="118"/>
                  </a:cubicBezTo>
                  <a:cubicBezTo>
                    <a:pt x="61" y="117"/>
                    <a:pt x="60" y="117"/>
                    <a:pt x="60" y="116"/>
                  </a:cubicBezTo>
                  <a:cubicBezTo>
                    <a:pt x="65" y="114"/>
                    <a:pt x="70" y="112"/>
                    <a:pt x="75" y="109"/>
                  </a:cubicBezTo>
                  <a:cubicBezTo>
                    <a:pt x="87" y="104"/>
                    <a:pt x="98" y="98"/>
                    <a:pt x="110" y="93"/>
                  </a:cubicBezTo>
                  <a:cubicBezTo>
                    <a:pt x="133" y="82"/>
                    <a:pt x="156" y="71"/>
                    <a:pt x="179" y="59"/>
                  </a:cubicBezTo>
                  <a:cubicBezTo>
                    <a:pt x="183" y="56"/>
                    <a:pt x="187" y="54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lose/>
                  <a:moveTo>
                    <a:pt x="210" y="59"/>
                  </a:moveTo>
                  <a:cubicBezTo>
                    <a:pt x="211" y="61"/>
                    <a:pt x="211" y="62"/>
                    <a:pt x="211" y="63"/>
                  </a:cubicBezTo>
                  <a:cubicBezTo>
                    <a:pt x="185" y="75"/>
                    <a:pt x="157" y="83"/>
                    <a:pt x="130" y="95"/>
                  </a:cubicBezTo>
                  <a:cubicBezTo>
                    <a:pt x="116" y="101"/>
                    <a:pt x="103" y="108"/>
                    <a:pt x="89" y="115"/>
                  </a:cubicBezTo>
                  <a:cubicBezTo>
                    <a:pt x="83" y="117"/>
                    <a:pt x="76" y="120"/>
                    <a:pt x="70" y="123"/>
                  </a:cubicBezTo>
                  <a:cubicBezTo>
                    <a:pt x="91" y="112"/>
                    <a:pt x="111" y="101"/>
                    <a:pt x="133" y="92"/>
                  </a:cubicBezTo>
                  <a:cubicBezTo>
                    <a:pt x="158" y="80"/>
                    <a:pt x="185" y="73"/>
                    <a:pt x="210" y="59"/>
                  </a:cubicBezTo>
                  <a:close/>
                  <a:moveTo>
                    <a:pt x="122" y="124"/>
                  </a:moveTo>
                  <a:cubicBezTo>
                    <a:pt x="121" y="123"/>
                    <a:pt x="120" y="122"/>
                    <a:pt x="119" y="121"/>
                  </a:cubicBezTo>
                  <a:cubicBezTo>
                    <a:pt x="126" y="118"/>
                    <a:pt x="133" y="116"/>
                    <a:pt x="140" y="113"/>
                  </a:cubicBezTo>
                  <a:cubicBezTo>
                    <a:pt x="157" y="107"/>
                    <a:pt x="175" y="103"/>
                    <a:pt x="191" y="96"/>
                  </a:cubicBezTo>
                  <a:cubicBezTo>
                    <a:pt x="196" y="94"/>
                    <a:pt x="200" y="91"/>
                    <a:pt x="204" y="90"/>
                  </a:cubicBezTo>
                  <a:cubicBezTo>
                    <a:pt x="200" y="91"/>
                    <a:pt x="197" y="94"/>
                    <a:pt x="193" y="95"/>
                  </a:cubicBezTo>
                  <a:cubicBezTo>
                    <a:pt x="185" y="98"/>
                    <a:pt x="178" y="101"/>
                    <a:pt x="171" y="104"/>
                  </a:cubicBezTo>
                  <a:cubicBezTo>
                    <a:pt x="162" y="108"/>
                    <a:pt x="154" y="111"/>
                    <a:pt x="145" y="115"/>
                  </a:cubicBezTo>
                  <a:cubicBezTo>
                    <a:pt x="137" y="119"/>
                    <a:pt x="130" y="121"/>
                    <a:pt x="122" y="124"/>
                  </a:cubicBezTo>
                  <a:close/>
                  <a:moveTo>
                    <a:pt x="86" y="125"/>
                  </a:moveTo>
                  <a:cubicBezTo>
                    <a:pt x="92" y="125"/>
                    <a:pt x="98" y="123"/>
                    <a:pt x="103" y="120"/>
                  </a:cubicBezTo>
                  <a:cubicBezTo>
                    <a:pt x="113" y="116"/>
                    <a:pt x="123" y="112"/>
                    <a:pt x="133" y="108"/>
                  </a:cubicBezTo>
                  <a:cubicBezTo>
                    <a:pt x="154" y="100"/>
                    <a:pt x="175" y="92"/>
                    <a:pt x="197" y="85"/>
                  </a:cubicBezTo>
                  <a:cubicBezTo>
                    <a:pt x="179" y="91"/>
                    <a:pt x="162" y="99"/>
                    <a:pt x="146" y="106"/>
                  </a:cubicBezTo>
                  <a:cubicBezTo>
                    <a:pt x="127" y="115"/>
                    <a:pt x="108" y="120"/>
                    <a:pt x="90" y="130"/>
                  </a:cubicBezTo>
                  <a:cubicBezTo>
                    <a:pt x="89" y="128"/>
                    <a:pt x="87" y="127"/>
                    <a:pt x="86" y="125"/>
                  </a:cubicBezTo>
                  <a:close/>
                  <a:moveTo>
                    <a:pt x="91" y="130"/>
                  </a:moveTo>
                  <a:cubicBezTo>
                    <a:pt x="98" y="127"/>
                    <a:pt x="107" y="124"/>
                    <a:pt x="115" y="121"/>
                  </a:cubicBezTo>
                  <a:cubicBezTo>
                    <a:pt x="115" y="121"/>
                    <a:pt x="115" y="121"/>
                    <a:pt x="114" y="122"/>
                  </a:cubicBezTo>
                  <a:cubicBezTo>
                    <a:pt x="107" y="124"/>
                    <a:pt x="99" y="127"/>
                    <a:pt x="91" y="130"/>
                  </a:cubicBezTo>
                  <a:close/>
                  <a:moveTo>
                    <a:pt x="180" y="98"/>
                  </a:moveTo>
                  <a:cubicBezTo>
                    <a:pt x="170" y="101"/>
                    <a:pt x="160" y="105"/>
                    <a:pt x="150" y="109"/>
                  </a:cubicBezTo>
                  <a:cubicBezTo>
                    <a:pt x="140" y="112"/>
                    <a:pt x="129" y="116"/>
                    <a:pt x="119" y="120"/>
                  </a:cubicBezTo>
                  <a:cubicBezTo>
                    <a:pt x="119" y="120"/>
                    <a:pt x="118" y="120"/>
                    <a:pt x="118" y="120"/>
                  </a:cubicBezTo>
                  <a:cubicBezTo>
                    <a:pt x="128" y="116"/>
                    <a:pt x="137" y="111"/>
                    <a:pt x="146" y="107"/>
                  </a:cubicBezTo>
                  <a:cubicBezTo>
                    <a:pt x="156" y="103"/>
                    <a:pt x="165" y="99"/>
                    <a:pt x="175" y="95"/>
                  </a:cubicBezTo>
                  <a:cubicBezTo>
                    <a:pt x="183" y="92"/>
                    <a:pt x="193" y="89"/>
                    <a:pt x="200" y="84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3"/>
                    <a:pt x="200" y="83"/>
                    <a:pt x="201" y="84"/>
                  </a:cubicBezTo>
                  <a:cubicBezTo>
                    <a:pt x="203" y="85"/>
                    <a:pt x="204" y="86"/>
                    <a:pt x="205" y="88"/>
                  </a:cubicBezTo>
                  <a:cubicBezTo>
                    <a:pt x="197" y="91"/>
                    <a:pt x="188" y="95"/>
                    <a:pt x="180" y="98"/>
                  </a:cubicBezTo>
                  <a:close/>
                  <a:moveTo>
                    <a:pt x="200" y="80"/>
                  </a:moveTo>
                  <a:cubicBezTo>
                    <a:pt x="199" y="81"/>
                    <a:pt x="199" y="82"/>
                    <a:pt x="200" y="83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178" y="90"/>
                    <a:pt x="157" y="98"/>
                    <a:pt x="136" y="105"/>
                  </a:cubicBezTo>
                  <a:cubicBezTo>
                    <a:pt x="127" y="109"/>
                    <a:pt x="117" y="112"/>
                    <a:pt x="109" y="116"/>
                  </a:cubicBezTo>
                  <a:cubicBezTo>
                    <a:pt x="104" y="119"/>
                    <a:pt x="99" y="121"/>
                    <a:pt x="94" y="123"/>
                  </a:cubicBezTo>
                  <a:cubicBezTo>
                    <a:pt x="93" y="123"/>
                    <a:pt x="85" y="125"/>
                    <a:pt x="88" y="124"/>
                  </a:cubicBezTo>
                  <a:cubicBezTo>
                    <a:pt x="91" y="122"/>
                    <a:pt x="94" y="121"/>
                    <a:pt x="97" y="120"/>
                  </a:cubicBezTo>
                  <a:cubicBezTo>
                    <a:pt x="118" y="111"/>
                    <a:pt x="139" y="103"/>
                    <a:pt x="160" y="95"/>
                  </a:cubicBezTo>
                  <a:cubicBezTo>
                    <a:pt x="173" y="90"/>
                    <a:pt x="188" y="86"/>
                    <a:pt x="200" y="80"/>
                  </a:cubicBezTo>
                  <a:cubicBezTo>
                    <a:pt x="200" y="80"/>
                    <a:pt x="200" y="80"/>
                    <a:pt x="200" y="80"/>
                  </a:cubicBezTo>
                  <a:close/>
                  <a:moveTo>
                    <a:pt x="209" y="71"/>
                  </a:moveTo>
                  <a:cubicBezTo>
                    <a:pt x="198" y="75"/>
                    <a:pt x="188" y="80"/>
                    <a:pt x="177" y="84"/>
                  </a:cubicBezTo>
                  <a:cubicBezTo>
                    <a:pt x="166" y="88"/>
                    <a:pt x="156" y="91"/>
                    <a:pt x="145" y="96"/>
                  </a:cubicBezTo>
                  <a:cubicBezTo>
                    <a:pt x="136" y="100"/>
                    <a:pt x="126" y="104"/>
                    <a:pt x="116" y="107"/>
                  </a:cubicBezTo>
                  <a:cubicBezTo>
                    <a:pt x="129" y="101"/>
                    <a:pt x="141" y="96"/>
                    <a:pt x="154" y="91"/>
                  </a:cubicBezTo>
                  <a:cubicBezTo>
                    <a:pt x="164" y="86"/>
                    <a:pt x="175" y="82"/>
                    <a:pt x="185" y="78"/>
                  </a:cubicBezTo>
                  <a:cubicBezTo>
                    <a:pt x="194" y="74"/>
                    <a:pt x="205" y="72"/>
                    <a:pt x="211" y="65"/>
                  </a:cubicBezTo>
                  <a:cubicBezTo>
                    <a:pt x="211" y="67"/>
                    <a:pt x="211" y="69"/>
                    <a:pt x="209" y="71"/>
                  </a:cubicBezTo>
                  <a:close/>
                  <a:moveTo>
                    <a:pt x="43" y="148"/>
                  </a:moveTo>
                  <a:cubicBezTo>
                    <a:pt x="43" y="148"/>
                    <a:pt x="44" y="148"/>
                    <a:pt x="44" y="147"/>
                  </a:cubicBezTo>
                  <a:cubicBezTo>
                    <a:pt x="43" y="148"/>
                    <a:pt x="43" y="148"/>
                    <a:pt x="42" y="148"/>
                  </a:cubicBezTo>
                  <a:cubicBezTo>
                    <a:pt x="42" y="148"/>
                    <a:pt x="42" y="148"/>
                    <a:pt x="43" y="148"/>
                  </a:cubicBezTo>
                  <a:close/>
                  <a:moveTo>
                    <a:pt x="50" y="145"/>
                  </a:moveTo>
                  <a:cubicBezTo>
                    <a:pt x="48" y="145"/>
                    <a:pt x="46" y="146"/>
                    <a:pt x="44" y="146"/>
                  </a:cubicBezTo>
                  <a:cubicBezTo>
                    <a:pt x="45" y="145"/>
                    <a:pt x="47" y="143"/>
                    <a:pt x="48" y="142"/>
                  </a:cubicBezTo>
                  <a:cubicBezTo>
                    <a:pt x="53" y="140"/>
                    <a:pt x="59" y="138"/>
                    <a:pt x="64" y="137"/>
                  </a:cubicBezTo>
                  <a:cubicBezTo>
                    <a:pt x="60" y="140"/>
                    <a:pt x="55" y="142"/>
                    <a:pt x="50" y="145"/>
                  </a:cubicBezTo>
                  <a:close/>
                  <a:moveTo>
                    <a:pt x="126" y="93"/>
                  </a:moveTo>
                  <a:cubicBezTo>
                    <a:pt x="103" y="104"/>
                    <a:pt x="79" y="116"/>
                    <a:pt x="56" y="130"/>
                  </a:cubicBezTo>
                  <a:cubicBezTo>
                    <a:pt x="57" y="128"/>
                    <a:pt x="58" y="126"/>
                    <a:pt x="59" y="124"/>
                  </a:cubicBezTo>
                  <a:cubicBezTo>
                    <a:pt x="85" y="111"/>
                    <a:pt x="112" y="99"/>
                    <a:pt x="139" y="88"/>
                  </a:cubicBezTo>
                  <a:cubicBezTo>
                    <a:pt x="152" y="82"/>
                    <a:pt x="166" y="77"/>
                    <a:pt x="179" y="72"/>
                  </a:cubicBezTo>
                  <a:cubicBezTo>
                    <a:pt x="185" y="69"/>
                    <a:pt x="191" y="66"/>
                    <a:pt x="198" y="64"/>
                  </a:cubicBezTo>
                  <a:cubicBezTo>
                    <a:pt x="198" y="64"/>
                    <a:pt x="199" y="64"/>
                    <a:pt x="199" y="63"/>
                  </a:cubicBezTo>
                  <a:cubicBezTo>
                    <a:pt x="176" y="75"/>
                    <a:pt x="150" y="82"/>
                    <a:pt x="126" y="93"/>
                  </a:cubicBezTo>
                  <a:close/>
                  <a:moveTo>
                    <a:pt x="60" y="122"/>
                  </a:moveTo>
                  <a:cubicBezTo>
                    <a:pt x="60" y="122"/>
                    <a:pt x="60" y="122"/>
                    <a:pt x="59" y="122"/>
                  </a:cubicBezTo>
                  <a:cubicBezTo>
                    <a:pt x="59" y="121"/>
                    <a:pt x="60" y="121"/>
                    <a:pt x="6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9" y="116"/>
                    <a:pt x="79" y="110"/>
                    <a:pt x="88" y="105"/>
                  </a:cubicBezTo>
                  <a:cubicBezTo>
                    <a:pt x="94" y="102"/>
                    <a:pt x="101" y="99"/>
                    <a:pt x="108" y="96"/>
                  </a:cubicBezTo>
                  <a:cubicBezTo>
                    <a:pt x="131" y="86"/>
                    <a:pt x="155" y="76"/>
                    <a:pt x="178" y="65"/>
                  </a:cubicBezTo>
                  <a:cubicBezTo>
                    <a:pt x="184" y="63"/>
                    <a:pt x="189" y="60"/>
                    <a:pt x="194" y="57"/>
                  </a:cubicBezTo>
                  <a:cubicBezTo>
                    <a:pt x="195" y="57"/>
                    <a:pt x="195" y="56"/>
                    <a:pt x="195" y="56"/>
                  </a:cubicBezTo>
                  <a:cubicBezTo>
                    <a:pt x="185" y="62"/>
                    <a:pt x="175" y="68"/>
                    <a:pt x="164" y="73"/>
                  </a:cubicBezTo>
                  <a:cubicBezTo>
                    <a:pt x="142" y="83"/>
                    <a:pt x="120" y="92"/>
                    <a:pt x="98" y="103"/>
                  </a:cubicBezTo>
                  <a:cubicBezTo>
                    <a:pt x="86" y="109"/>
                    <a:pt x="73" y="115"/>
                    <a:pt x="60" y="122"/>
                  </a:cubicBezTo>
                  <a:close/>
                  <a:moveTo>
                    <a:pt x="187" y="48"/>
                  </a:moveTo>
                  <a:cubicBezTo>
                    <a:pt x="186" y="49"/>
                    <a:pt x="186" y="50"/>
                    <a:pt x="187" y="50"/>
                  </a:cubicBezTo>
                  <a:cubicBezTo>
                    <a:pt x="187" y="51"/>
                    <a:pt x="187" y="51"/>
                    <a:pt x="188" y="52"/>
                  </a:cubicBezTo>
                  <a:cubicBezTo>
                    <a:pt x="180" y="56"/>
                    <a:pt x="173" y="61"/>
                    <a:pt x="165" y="65"/>
                  </a:cubicBezTo>
                  <a:cubicBezTo>
                    <a:pt x="152" y="71"/>
                    <a:pt x="139" y="77"/>
                    <a:pt x="126" y="84"/>
                  </a:cubicBezTo>
                  <a:cubicBezTo>
                    <a:pt x="113" y="90"/>
                    <a:pt x="100" y="96"/>
                    <a:pt x="87" y="102"/>
                  </a:cubicBezTo>
                  <a:cubicBezTo>
                    <a:pt x="78" y="106"/>
                    <a:pt x="68" y="111"/>
                    <a:pt x="59" y="115"/>
                  </a:cubicBezTo>
                  <a:cubicBezTo>
                    <a:pt x="58" y="115"/>
                    <a:pt x="58" y="115"/>
                    <a:pt x="57" y="116"/>
                  </a:cubicBezTo>
                  <a:cubicBezTo>
                    <a:pt x="55" y="117"/>
                    <a:pt x="53" y="118"/>
                    <a:pt x="50" y="118"/>
                  </a:cubicBezTo>
                  <a:cubicBezTo>
                    <a:pt x="54" y="116"/>
                    <a:pt x="58" y="113"/>
                    <a:pt x="62" y="111"/>
                  </a:cubicBezTo>
                  <a:cubicBezTo>
                    <a:pt x="68" y="108"/>
                    <a:pt x="75" y="105"/>
                    <a:pt x="81" y="101"/>
                  </a:cubicBezTo>
                  <a:cubicBezTo>
                    <a:pt x="93" y="95"/>
                    <a:pt x="106" y="89"/>
                    <a:pt x="118" y="82"/>
                  </a:cubicBezTo>
                  <a:cubicBezTo>
                    <a:pt x="130" y="75"/>
                    <a:pt x="142" y="69"/>
                    <a:pt x="154" y="64"/>
                  </a:cubicBezTo>
                  <a:cubicBezTo>
                    <a:pt x="165" y="58"/>
                    <a:pt x="178" y="52"/>
                    <a:pt x="188" y="45"/>
                  </a:cubicBezTo>
                  <a:cubicBezTo>
                    <a:pt x="188" y="46"/>
                    <a:pt x="187" y="47"/>
                    <a:pt x="187" y="48"/>
                  </a:cubicBezTo>
                  <a:close/>
                  <a:moveTo>
                    <a:pt x="67" y="134"/>
                  </a:moveTo>
                  <a:cubicBezTo>
                    <a:pt x="61" y="136"/>
                    <a:pt x="55" y="138"/>
                    <a:pt x="50" y="140"/>
                  </a:cubicBezTo>
                  <a:cubicBezTo>
                    <a:pt x="50" y="139"/>
                    <a:pt x="51" y="139"/>
                    <a:pt x="51" y="138"/>
                  </a:cubicBezTo>
                  <a:cubicBezTo>
                    <a:pt x="55" y="137"/>
                    <a:pt x="58" y="135"/>
                    <a:pt x="62" y="133"/>
                  </a:cubicBezTo>
                  <a:cubicBezTo>
                    <a:pt x="64" y="132"/>
                    <a:pt x="66" y="131"/>
                    <a:pt x="68" y="130"/>
                  </a:cubicBezTo>
                  <a:cubicBezTo>
                    <a:pt x="70" y="128"/>
                    <a:pt x="74" y="128"/>
                    <a:pt x="76" y="126"/>
                  </a:cubicBezTo>
                  <a:cubicBezTo>
                    <a:pt x="73" y="129"/>
                    <a:pt x="70" y="132"/>
                    <a:pt x="67" y="134"/>
                  </a:cubicBezTo>
                  <a:close/>
                  <a:moveTo>
                    <a:pt x="78" y="124"/>
                  </a:moveTo>
                  <a:cubicBezTo>
                    <a:pt x="77" y="124"/>
                    <a:pt x="77" y="124"/>
                    <a:pt x="77" y="124"/>
                  </a:cubicBezTo>
                  <a:cubicBezTo>
                    <a:pt x="69" y="127"/>
                    <a:pt x="61" y="133"/>
                    <a:pt x="53" y="136"/>
                  </a:cubicBezTo>
                  <a:cubicBezTo>
                    <a:pt x="53" y="135"/>
                    <a:pt x="54" y="134"/>
                    <a:pt x="55" y="133"/>
                  </a:cubicBezTo>
                  <a:cubicBezTo>
                    <a:pt x="64" y="128"/>
                    <a:pt x="72" y="123"/>
                    <a:pt x="81" y="119"/>
                  </a:cubicBezTo>
                  <a:cubicBezTo>
                    <a:pt x="92" y="114"/>
                    <a:pt x="103" y="109"/>
                    <a:pt x="114" y="104"/>
                  </a:cubicBezTo>
                  <a:cubicBezTo>
                    <a:pt x="138" y="93"/>
                    <a:pt x="162" y="84"/>
                    <a:pt x="187" y="75"/>
                  </a:cubicBezTo>
                  <a:cubicBezTo>
                    <a:pt x="192" y="73"/>
                    <a:pt x="196" y="71"/>
                    <a:pt x="201" y="69"/>
                  </a:cubicBezTo>
                  <a:cubicBezTo>
                    <a:pt x="204" y="68"/>
                    <a:pt x="206" y="67"/>
                    <a:pt x="209" y="65"/>
                  </a:cubicBezTo>
                  <a:cubicBezTo>
                    <a:pt x="213" y="64"/>
                    <a:pt x="202" y="69"/>
                    <a:pt x="203" y="69"/>
                  </a:cubicBezTo>
                  <a:cubicBezTo>
                    <a:pt x="191" y="74"/>
                    <a:pt x="180" y="79"/>
                    <a:pt x="168" y="84"/>
                  </a:cubicBezTo>
                  <a:cubicBezTo>
                    <a:pt x="145" y="93"/>
                    <a:pt x="122" y="103"/>
                    <a:pt x="100" y="113"/>
                  </a:cubicBezTo>
                  <a:cubicBezTo>
                    <a:pt x="100" y="114"/>
                    <a:pt x="99" y="114"/>
                    <a:pt x="98" y="114"/>
                  </a:cubicBezTo>
                  <a:cubicBezTo>
                    <a:pt x="93" y="116"/>
                    <a:pt x="88" y="118"/>
                    <a:pt x="84" y="121"/>
                  </a:cubicBezTo>
                  <a:cubicBezTo>
                    <a:pt x="83" y="121"/>
                    <a:pt x="83" y="121"/>
                    <a:pt x="82" y="121"/>
                  </a:cubicBezTo>
                  <a:cubicBezTo>
                    <a:pt x="81" y="121"/>
                    <a:pt x="81" y="121"/>
                    <a:pt x="80" y="122"/>
                  </a:cubicBezTo>
                  <a:cubicBezTo>
                    <a:pt x="79" y="123"/>
                    <a:pt x="78" y="124"/>
                    <a:pt x="78" y="124"/>
                  </a:cubicBezTo>
                  <a:close/>
                  <a:moveTo>
                    <a:pt x="85" y="122"/>
                  </a:moveTo>
                  <a:cubicBezTo>
                    <a:pt x="89" y="120"/>
                    <a:pt x="93" y="118"/>
                    <a:pt x="97" y="116"/>
                  </a:cubicBezTo>
                  <a:cubicBezTo>
                    <a:pt x="97" y="116"/>
                    <a:pt x="98" y="116"/>
                    <a:pt x="99" y="116"/>
                  </a:cubicBezTo>
                  <a:cubicBezTo>
                    <a:pt x="110" y="111"/>
                    <a:pt x="121" y="108"/>
                    <a:pt x="132" y="103"/>
                  </a:cubicBezTo>
                  <a:cubicBezTo>
                    <a:pt x="143" y="98"/>
                    <a:pt x="154" y="93"/>
                    <a:pt x="166" y="89"/>
                  </a:cubicBezTo>
                  <a:cubicBezTo>
                    <a:pt x="177" y="85"/>
                    <a:pt x="189" y="81"/>
                    <a:pt x="200" y="76"/>
                  </a:cubicBezTo>
                  <a:cubicBezTo>
                    <a:pt x="199" y="76"/>
                    <a:pt x="209" y="72"/>
                    <a:pt x="208" y="73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08" y="73"/>
                    <a:pt x="207" y="74"/>
                    <a:pt x="207" y="74"/>
                  </a:cubicBezTo>
                  <a:cubicBezTo>
                    <a:pt x="205" y="75"/>
                    <a:pt x="202" y="77"/>
                    <a:pt x="200" y="78"/>
                  </a:cubicBezTo>
                  <a:cubicBezTo>
                    <a:pt x="195" y="81"/>
                    <a:pt x="189" y="83"/>
                    <a:pt x="184" y="85"/>
                  </a:cubicBezTo>
                  <a:cubicBezTo>
                    <a:pt x="172" y="89"/>
                    <a:pt x="160" y="94"/>
                    <a:pt x="148" y="98"/>
                  </a:cubicBezTo>
                  <a:cubicBezTo>
                    <a:pt x="127" y="107"/>
                    <a:pt x="105" y="114"/>
                    <a:pt x="85" y="124"/>
                  </a:cubicBezTo>
                  <a:cubicBezTo>
                    <a:pt x="85" y="123"/>
                    <a:pt x="85" y="123"/>
                    <a:pt x="85" y="122"/>
                  </a:cubicBezTo>
                  <a:cubicBezTo>
                    <a:pt x="85" y="122"/>
                    <a:pt x="85" y="122"/>
                    <a:pt x="85" y="122"/>
                  </a:cubicBezTo>
                  <a:close/>
                  <a:moveTo>
                    <a:pt x="92" y="131"/>
                  </a:moveTo>
                  <a:cubicBezTo>
                    <a:pt x="99" y="128"/>
                    <a:pt x="105" y="125"/>
                    <a:pt x="112" y="123"/>
                  </a:cubicBezTo>
                  <a:cubicBezTo>
                    <a:pt x="113" y="123"/>
                    <a:pt x="113" y="123"/>
                    <a:pt x="114" y="123"/>
                  </a:cubicBezTo>
                  <a:cubicBezTo>
                    <a:pt x="108" y="131"/>
                    <a:pt x="99" y="134"/>
                    <a:pt x="92" y="131"/>
                  </a:cubicBezTo>
                  <a:close/>
                  <a:moveTo>
                    <a:pt x="123" y="125"/>
                  </a:moveTo>
                  <a:cubicBezTo>
                    <a:pt x="138" y="121"/>
                    <a:pt x="152" y="116"/>
                    <a:pt x="167" y="111"/>
                  </a:cubicBezTo>
                  <a:cubicBezTo>
                    <a:pt x="174" y="109"/>
                    <a:pt x="181" y="106"/>
                    <a:pt x="188" y="104"/>
                  </a:cubicBezTo>
                  <a:cubicBezTo>
                    <a:pt x="191" y="102"/>
                    <a:pt x="195" y="101"/>
                    <a:pt x="199" y="100"/>
                  </a:cubicBezTo>
                  <a:cubicBezTo>
                    <a:pt x="200" y="99"/>
                    <a:pt x="209" y="96"/>
                    <a:pt x="203" y="99"/>
                  </a:cubicBezTo>
                  <a:cubicBezTo>
                    <a:pt x="187" y="107"/>
                    <a:pt x="170" y="113"/>
                    <a:pt x="154" y="119"/>
                  </a:cubicBezTo>
                  <a:cubicBezTo>
                    <a:pt x="153" y="119"/>
                    <a:pt x="153" y="119"/>
                    <a:pt x="152" y="120"/>
                  </a:cubicBezTo>
                  <a:cubicBezTo>
                    <a:pt x="145" y="123"/>
                    <a:pt x="137" y="127"/>
                    <a:pt x="130" y="131"/>
                  </a:cubicBezTo>
                  <a:cubicBezTo>
                    <a:pt x="128" y="130"/>
                    <a:pt x="125" y="127"/>
                    <a:pt x="123" y="125"/>
                  </a:cubicBezTo>
                  <a:close/>
                  <a:moveTo>
                    <a:pt x="184" y="115"/>
                  </a:moveTo>
                  <a:cubicBezTo>
                    <a:pt x="183" y="115"/>
                    <a:pt x="182" y="114"/>
                    <a:pt x="181" y="114"/>
                  </a:cubicBezTo>
                  <a:cubicBezTo>
                    <a:pt x="181" y="114"/>
                    <a:pt x="182" y="114"/>
                    <a:pt x="182" y="114"/>
                  </a:cubicBezTo>
                  <a:cubicBezTo>
                    <a:pt x="186" y="112"/>
                    <a:pt x="191" y="110"/>
                    <a:pt x="196" y="108"/>
                  </a:cubicBezTo>
                  <a:cubicBezTo>
                    <a:pt x="198" y="107"/>
                    <a:pt x="199" y="106"/>
                    <a:pt x="201" y="106"/>
                  </a:cubicBezTo>
                  <a:cubicBezTo>
                    <a:pt x="206" y="103"/>
                    <a:pt x="201" y="107"/>
                    <a:pt x="200" y="108"/>
                  </a:cubicBezTo>
                  <a:cubicBezTo>
                    <a:pt x="195" y="111"/>
                    <a:pt x="188" y="111"/>
                    <a:pt x="184" y="115"/>
                  </a:cubicBezTo>
                  <a:close/>
                  <a:moveTo>
                    <a:pt x="204" y="103"/>
                  </a:moveTo>
                  <a:cubicBezTo>
                    <a:pt x="201" y="104"/>
                    <a:pt x="198" y="106"/>
                    <a:pt x="194" y="107"/>
                  </a:cubicBezTo>
                  <a:cubicBezTo>
                    <a:pt x="190" y="109"/>
                    <a:pt x="186" y="111"/>
                    <a:pt x="181" y="113"/>
                  </a:cubicBezTo>
                  <a:cubicBezTo>
                    <a:pt x="181" y="113"/>
                    <a:pt x="181" y="113"/>
                    <a:pt x="181" y="114"/>
                  </a:cubicBezTo>
                  <a:cubicBezTo>
                    <a:pt x="181" y="113"/>
                    <a:pt x="180" y="113"/>
                    <a:pt x="180" y="113"/>
                  </a:cubicBezTo>
                  <a:cubicBezTo>
                    <a:pt x="179" y="112"/>
                    <a:pt x="178" y="112"/>
                    <a:pt x="178" y="112"/>
                  </a:cubicBezTo>
                  <a:cubicBezTo>
                    <a:pt x="177" y="112"/>
                    <a:pt x="176" y="112"/>
                    <a:pt x="176" y="113"/>
                  </a:cubicBezTo>
                  <a:cubicBezTo>
                    <a:pt x="175" y="113"/>
                    <a:pt x="174" y="113"/>
                    <a:pt x="174" y="113"/>
                  </a:cubicBezTo>
                  <a:cubicBezTo>
                    <a:pt x="176" y="112"/>
                    <a:pt x="178" y="111"/>
                    <a:pt x="181" y="110"/>
                  </a:cubicBezTo>
                  <a:cubicBezTo>
                    <a:pt x="187" y="108"/>
                    <a:pt x="193" y="105"/>
                    <a:pt x="198" y="102"/>
                  </a:cubicBezTo>
                  <a:cubicBezTo>
                    <a:pt x="201" y="101"/>
                    <a:pt x="205" y="100"/>
                    <a:pt x="207" y="97"/>
                  </a:cubicBezTo>
                  <a:cubicBezTo>
                    <a:pt x="207" y="99"/>
                    <a:pt x="206" y="102"/>
                    <a:pt x="205" y="104"/>
                  </a:cubicBezTo>
                  <a:cubicBezTo>
                    <a:pt x="205" y="103"/>
                    <a:pt x="205" y="103"/>
                    <a:pt x="204" y="103"/>
                  </a:cubicBezTo>
                  <a:close/>
                  <a:moveTo>
                    <a:pt x="161" y="123"/>
                  </a:moveTo>
                  <a:cubicBezTo>
                    <a:pt x="160" y="122"/>
                    <a:pt x="159" y="122"/>
                    <a:pt x="158" y="121"/>
                  </a:cubicBezTo>
                  <a:cubicBezTo>
                    <a:pt x="159" y="120"/>
                    <a:pt x="161" y="120"/>
                    <a:pt x="162" y="119"/>
                  </a:cubicBezTo>
                  <a:cubicBezTo>
                    <a:pt x="165" y="118"/>
                    <a:pt x="168" y="116"/>
                    <a:pt x="171" y="115"/>
                  </a:cubicBezTo>
                  <a:cubicBezTo>
                    <a:pt x="174" y="114"/>
                    <a:pt x="176" y="115"/>
                    <a:pt x="172" y="117"/>
                  </a:cubicBezTo>
                  <a:cubicBezTo>
                    <a:pt x="169" y="119"/>
                    <a:pt x="165" y="120"/>
                    <a:pt x="161" y="123"/>
                  </a:cubicBezTo>
                  <a:cubicBezTo>
                    <a:pt x="161" y="123"/>
                    <a:pt x="161" y="123"/>
                    <a:pt x="161" y="123"/>
                  </a:cubicBezTo>
                  <a:close/>
                  <a:moveTo>
                    <a:pt x="167" y="120"/>
                  </a:moveTo>
                  <a:cubicBezTo>
                    <a:pt x="170" y="119"/>
                    <a:pt x="173" y="118"/>
                    <a:pt x="175" y="116"/>
                  </a:cubicBezTo>
                  <a:cubicBezTo>
                    <a:pt x="176" y="117"/>
                    <a:pt x="176" y="118"/>
                    <a:pt x="176" y="119"/>
                  </a:cubicBezTo>
                  <a:cubicBezTo>
                    <a:pt x="173" y="120"/>
                    <a:pt x="171" y="120"/>
                    <a:pt x="169" y="121"/>
                  </a:cubicBezTo>
                  <a:cubicBezTo>
                    <a:pt x="166" y="122"/>
                    <a:pt x="162" y="123"/>
                    <a:pt x="167" y="120"/>
                  </a:cubicBezTo>
                  <a:close/>
                  <a:moveTo>
                    <a:pt x="136" y="133"/>
                  </a:moveTo>
                  <a:cubicBezTo>
                    <a:pt x="135" y="133"/>
                    <a:pt x="133" y="133"/>
                    <a:pt x="131" y="132"/>
                  </a:cubicBezTo>
                  <a:cubicBezTo>
                    <a:pt x="137" y="129"/>
                    <a:pt x="144" y="127"/>
                    <a:pt x="150" y="124"/>
                  </a:cubicBezTo>
                  <a:cubicBezTo>
                    <a:pt x="147" y="129"/>
                    <a:pt x="142" y="133"/>
                    <a:pt x="136" y="133"/>
                  </a:cubicBezTo>
                  <a:close/>
                  <a:moveTo>
                    <a:pt x="163" y="123"/>
                  </a:moveTo>
                  <a:cubicBezTo>
                    <a:pt x="167" y="123"/>
                    <a:pt x="171" y="122"/>
                    <a:pt x="175" y="121"/>
                  </a:cubicBezTo>
                  <a:cubicBezTo>
                    <a:pt x="173" y="123"/>
                    <a:pt x="168" y="124"/>
                    <a:pt x="163" y="123"/>
                  </a:cubicBezTo>
                  <a:close/>
                  <a:moveTo>
                    <a:pt x="188" y="116"/>
                  </a:moveTo>
                  <a:cubicBezTo>
                    <a:pt x="191" y="116"/>
                    <a:pt x="193" y="115"/>
                    <a:pt x="195" y="114"/>
                  </a:cubicBezTo>
                  <a:cubicBezTo>
                    <a:pt x="193" y="116"/>
                    <a:pt x="191" y="116"/>
                    <a:pt x="188" y="116"/>
                  </a:cubicBezTo>
                  <a:close/>
                  <a:moveTo>
                    <a:pt x="198" y="113"/>
                  </a:moveTo>
                  <a:cubicBezTo>
                    <a:pt x="198" y="113"/>
                    <a:pt x="198" y="113"/>
                    <a:pt x="197" y="113"/>
                  </a:cubicBezTo>
                  <a:cubicBezTo>
                    <a:pt x="193" y="113"/>
                    <a:pt x="189" y="115"/>
                    <a:pt x="185" y="116"/>
                  </a:cubicBezTo>
                  <a:cubicBezTo>
                    <a:pt x="190" y="111"/>
                    <a:pt x="199" y="112"/>
                    <a:pt x="203" y="107"/>
                  </a:cubicBezTo>
                  <a:cubicBezTo>
                    <a:pt x="202" y="109"/>
                    <a:pt x="200" y="111"/>
                    <a:pt x="198" y="113"/>
                  </a:cubicBezTo>
                  <a:close/>
                  <a:moveTo>
                    <a:pt x="207" y="95"/>
                  </a:moveTo>
                  <a:cubicBezTo>
                    <a:pt x="192" y="101"/>
                    <a:pt x="176" y="107"/>
                    <a:pt x="161" y="112"/>
                  </a:cubicBezTo>
                  <a:cubicBezTo>
                    <a:pt x="155" y="114"/>
                    <a:pt x="149" y="116"/>
                    <a:pt x="143" y="118"/>
                  </a:cubicBezTo>
                  <a:cubicBezTo>
                    <a:pt x="153" y="114"/>
                    <a:pt x="162" y="109"/>
                    <a:pt x="172" y="105"/>
                  </a:cubicBezTo>
                  <a:cubicBezTo>
                    <a:pt x="183" y="100"/>
                    <a:pt x="197" y="98"/>
                    <a:pt x="206" y="89"/>
                  </a:cubicBezTo>
                  <a:cubicBezTo>
                    <a:pt x="207" y="91"/>
                    <a:pt x="207" y="93"/>
                    <a:pt x="207" y="95"/>
                  </a:cubicBezTo>
                  <a:close/>
                  <a:moveTo>
                    <a:pt x="209" y="58"/>
                  </a:moveTo>
                  <a:cubicBezTo>
                    <a:pt x="184" y="70"/>
                    <a:pt x="156" y="79"/>
                    <a:pt x="130" y="90"/>
                  </a:cubicBezTo>
                  <a:cubicBezTo>
                    <a:pt x="121" y="94"/>
                    <a:pt x="112" y="98"/>
                    <a:pt x="103" y="102"/>
                  </a:cubicBezTo>
                  <a:cubicBezTo>
                    <a:pt x="113" y="97"/>
                    <a:pt x="123" y="92"/>
                    <a:pt x="134" y="88"/>
                  </a:cubicBezTo>
                  <a:cubicBezTo>
                    <a:pt x="158" y="77"/>
                    <a:pt x="182" y="67"/>
                    <a:pt x="203" y="52"/>
                  </a:cubicBezTo>
                  <a:cubicBezTo>
                    <a:pt x="206" y="54"/>
                    <a:pt x="208" y="56"/>
                    <a:pt x="209" y="58"/>
                  </a:cubicBezTo>
                  <a:close/>
                  <a:moveTo>
                    <a:pt x="202" y="52"/>
                  </a:moveTo>
                  <a:cubicBezTo>
                    <a:pt x="191" y="57"/>
                    <a:pt x="180" y="63"/>
                    <a:pt x="169" y="68"/>
                  </a:cubicBezTo>
                  <a:cubicBezTo>
                    <a:pt x="156" y="74"/>
                    <a:pt x="143" y="80"/>
                    <a:pt x="130" y="86"/>
                  </a:cubicBezTo>
                  <a:cubicBezTo>
                    <a:pt x="127" y="87"/>
                    <a:pt x="124" y="88"/>
                    <a:pt x="121" y="89"/>
                  </a:cubicBezTo>
                  <a:cubicBezTo>
                    <a:pt x="123" y="89"/>
                    <a:pt x="125" y="88"/>
                    <a:pt x="126" y="87"/>
                  </a:cubicBezTo>
                  <a:cubicBezTo>
                    <a:pt x="138" y="82"/>
                    <a:pt x="150" y="77"/>
                    <a:pt x="161" y="71"/>
                  </a:cubicBezTo>
                  <a:cubicBezTo>
                    <a:pt x="173" y="65"/>
                    <a:pt x="183" y="58"/>
                    <a:pt x="194" y="50"/>
                  </a:cubicBezTo>
                  <a:cubicBezTo>
                    <a:pt x="197" y="50"/>
                    <a:pt x="199" y="51"/>
                    <a:pt x="202" y="52"/>
                  </a:cubicBezTo>
                  <a:close/>
                  <a:moveTo>
                    <a:pt x="188" y="44"/>
                  </a:moveTo>
                  <a:cubicBezTo>
                    <a:pt x="188" y="44"/>
                    <a:pt x="188" y="44"/>
                    <a:pt x="188" y="44"/>
                  </a:cubicBezTo>
                  <a:cubicBezTo>
                    <a:pt x="174" y="48"/>
                    <a:pt x="162" y="56"/>
                    <a:pt x="149" y="61"/>
                  </a:cubicBezTo>
                  <a:cubicBezTo>
                    <a:pt x="135" y="67"/>
                    <a:pt x="121" y="72"/>
                    <a:pt x="108" y="79"/>
                  </a:cubicBezTo>
                  <a:cubicBezTo>
                    <a:pt x="93" y="86"/>
                    <a:pt x="79" y="94"/>
                    <a:pt x="65" y="101"/>
                  </a:cubicBezTo>
                  <a:cubicBezTo>
                    <a:pt x="54" y="107"/>
                    <a:pt x="40" y="110"/>
                    <a:pt x="30" y="118"/>
                  </a:cubicBezTo>
                  <a:cubicBezTo>
                    <a:pt x="29" y="118"/>
                    <a:pt x="28" y="118"/>
                    <a:pt x="28" y="117"/>
                  </a:cubicBezTo>
                  <a:cubicBezTo>
                    <a:pt x="52" y="100"/>
                    <a:pt x="79" y="87"/>
                    <a:pt x="105" y="74"/>
                  </a:cubicBezTo>
                  <a:cubicBezTo>
                    <a:pt x="121" y="67"/>
                    <a:pt x="136" y="59"/>
                    <a:pt x="152" y="52"/>
                  </a:cubicBezTo>
                  <a:cubicBezTo>
                    <a:pt x="164" y="46"/>
                    <a:pt x="178" y="41"/>
                    <a:pt x="188" y="32"/>
                  </a:cubicBezTo>
                  <a:cubicBezTo>
                    <a:pt x="189" y="36"/>
                    <a:pt x="189" y="40"/>
                    <a:pt x="188" y="44"/>
                  </a:cubicBezTo>
                  <a:close/>
                  <a:moveTo>
                    <a:pt x="187" y="31"/>
                  </a:moveTo>
                  <a:cubicBezTo>
                    <a:pt x="184" y="32"/>
                    <a:pt x="181" y="34"/>
                    <a:pt x="178" y="36"/>
                  </a:cubicBezTo>
                  <a:cubicBezTo>
                    <a:pt x="173" y="39"/>
                    <a:pt x="168" y="41"/>
                    <a:pt x="163" y="44"/>
                  </a:cubicBezTo>
                  <a:cubicBezTo>
                    <a:pt x="152" y="49"/>
                    <a:pt x="141" y="53"/>
                    <a:pt x="130" y="58"/>
                  </a:cubicBezTo>
                  <a:cubicBezTo>
                    <a:pt x="108" y="69"/>
                    <a:pt x="86" y="80"/>
                    <a:pt x="64" y="90"/>
                  </a:cubicBezTo>
                  <a:cubicBezTo>
                    <a:pt x="55" y="95"/>
                    <a:pt x="45" y="100"/>
                    <a:pt x="36" y="104"/>
                  </a:cubicBezTo>
                  <a:cubicBezTo>
                    <a:pt x="56" y="93"/>
                    <a:pt x="76" y="82"/>
                    <a:pt x="96" y="71"/>
                  </a:cubicBezTo>
                  <a:cubicBezTo>
                    <a:pt x="117" y="60"/>
                    <a:pt x="139" y="49"/>
                    <a:pt x="161" y="38"/>
                  </a:cubicBezTo>
                  <a:cubicBezTo>
                    <a:pt x="164" y="36"/>
                    <a:pt x="168" y="33"/>
                    <a:pt x="171" y="31"/>
                  </a:cubicBezTo>
                  <a:cubicBezTo>
                    <a:pt x="173" y="30"/>
                    <a:pt x="174" y="29"/>
                    <a:pt x="175" y="28"/>
                  </a:cubicBezTo>
                  <a:cubicBezTo>
                    <a:pt x="176" y="27"/>
                    <a:pt x="177" y="26"/>
                    <a:pt x="178" y="26"/>
                  </a:cubicBezTo>
                  <a:cubicBezTo>
                    <a:pt x="179" y="25"/>
                    <a:pt x="180" y="24"/>
                    <a:pt x="182" y="24"/>
                  </a:cubicBezTo>
                  <a:cubicBezTo>
                    <a:pt x="183" y="24"/>
                    <a:pt x="184" y="25"/>
                    <a:pt x="185" y="26"/>
                  </a:cubicBezTo>
                  <a:cubicBezTo>
                    <a:pt x="186" y="27"/>
                    <a:pt x="187" y="29"/>
                    <a:pt x="187" y="31"/>
                  </a:cubicBezTo>
                  <a:close/>
                  <a:moveTo>
                    <a:pt x="180" y="23"/>
                  </a:moveTo>
                  <a:cubicBezTo>
                    <a:pt x="180" y="23"/>
                    <a:pt x="179" y="24"/>
                    <a:pt x="179" y="24"/>
                  </a:cubicBezTo>
                  <a:cubicBezTo>
                    <a:pt x="179" y="24"/>
                    <a:pt x="179" y="24"/>
                    <a:pt x="179" y="24"/>
                  </a:cubicBezTo>
                  <a:cubicBezTo>
                    <a:pt x="176" y="25"/>
                    <a:pt x="174" y="26"/>
                    <a:pt x="172" y="28"/>
                  </a:cubicBezTo>
                  <a:cubicBezTo>
                    <a:pt x="162" y="34"/>
                    <a:pt x="151" y="39"/>
                    <a:pt x="141" y="45"/>
                  </a:cubicBezTo>
                  <a:cubicBezTo>
                    <a:pt x="120" y="55"/>
                    <a:pt x="98" y="64"/>
                    <a:pt x="78" y="76"/>
                  </a:cubicBezTo>
                  <a:cubicBezTo>
                    <a:pt x="67" y="82"/>
                    <a:pt x="57" y="88"/>
                    <a:pt x="46" y="93"/>
                  </a:cubicBezTo>
                  <a:cubicBezTo>
                    <a:pt x="42" y="95"/>
                    <a:pt x="39" y="97"/>
                    <a:pt x="35" y="99"/>
                  </a:cubicBezTo>
                  <a:cubicBezTo>
                    <a:pt x="70" y="74"/>
                    <a:pt x="109" y="56"/>
                    <a:pt x="146" y="34"/>
                  </a:cubicBezTo>
                  <a:cubicBezTo>
                    <a:pt x="149" y="33"/>
                    <a:pt x="151" y="31"/>
                    <a:pt x="154" y="30"/>
                  </a:cubicBezTo>
                  <a:cubicBezTo>
                    <a:pt x="155" y="29"/>
                    <a:pt x="155" y="29"/>
                    <a:pt x="156" y="28"/>
                  </a:cubicBezTo>
                  <a:cubicBezTo>
                    <a:pt x="156" y="28"/>
                    <a:pt x="156" y="28"/>
                    <a:pt x="156" y="28"/>
                  </a:cubicBezTo>
                  <a:cubicBezTo>
                    <a:pt x="157" y="29"/>
                    <a:pt x="158" y="29"/>
                    <a:pt x="159" y="28"/>
                  </a:cubicBezTo>
                  <a:cubicBezTo>
                    <a:pt x="165" y="23"/>
                    <a:pt x="173" y="20"/>
                    <a:pt x="180" y="23"/>
                  </a:cubicBezTo>
                  <a:close/>
                  <a:moveTo>
                    <a:pt x="140" y="10"/>
                  </a:moveTo>
                  <a:cubicBezTo>
                    <a:pt x="133" y="13"/>
                    <a:pt x="127" y="17"/>
                    <a:pt x="121" y="21"/>
                  </a:cubicBezTo>
                  <a:cubicBezTo>
                    <a:pt x="125" y="14"/>
                    <a:pt x="133" y="10"/>
                    <a:pt x="140" y="10"/>
                  </a:cubicBezTo>
                  <a:close/>
                  <a:moveTo>
                    <a:pt x="117" y="23"/>
                  </a:moveTo>
                  <a:cubicBezTo>
                    <a:pt x="108" y="30"/>
                    <a:pt x="98" y="36"/>
                    <a:pt x="89" y="42"/>
                  </a:cubicBezTo>
                  <a:cubicBezTo>
                    <a:pt x="68" y="53"/>
                    <a:pt x="46" y="64"/>
                    <a:pt x="26" y="76"/>
                  </a:cubicBezTo>
                  <a:cubicBezTo>
                    <a:pt x="21" y="78"/>
                    <a:pt x="17" y="82"/>
                    <a:pt x="12" y="83"/>
                  </a:cubicBezTo>
                  <a:cubicBezTo>
                    <a:pt x="16" y="82"/>
                    <a:pt x="21" y="77"/>
                    <a:pt x="25" y="74"/>
                  </a:cubicBezTo>
                  <a:cubicBezTo>
                    <a:pt x="34" y="67"/>
                    <a:pt x="44" y="61"/>
                    <a:pt x="55" y="55"/>
                  </a:cubicBezTo>
                  <a:cubicBezTo>
                    <a:pt x="65" y="49"/>
                    <a:pt x="76" y="44"/>
                    <a:pt x="87" y="38"/>
                  </a:cubicBezTo>
                  <a:cubicBezTo>
                    <a:pt x="95" y="33"/>
                    <a:pt x="102" y="27"/>
                    <a:pt x="110" y="22"/>
                  </a:cubicBezTo>
                  <a:cubicBezTo>
                    <a:pt x="111" y="22"/>
                    <a:pt x="112" y="22"/>
                    <a:pt x="112" y="21"/>
                  </a:cubicBezTo>
                  <a:cubicBezTo>
                    <a:pt x="113" y="21"/>
                    <a:pt x="113" y="20"/>
                    <a:pt x="114" y="20"/>
                  </a:cubicBezTo>
                  <a:cubicBezTo>
                    <a:pt x="114" y="21"/>
                    <a:pt x="115" y="22"/>
                    <a:pt x="115" y="22"/>
                  </a:cubicBezTo>
                  <a:cubicBezTo>
                    <a:pt x="115" y="23"/>
                    <a:pt x="116" y="24"/>
                    <a:pt x="117" y="23"/>
                  </a:cubicBezTo>
                  <a:close/>
                  <a:moveTo>
                    <a:pt x="96" y="9"/>
                  </a:moveTo>
                  <a:cubicBezTo>
                    <a:pt x="98" y="8"/>
                    <a:pt x="100" y="8"/>
                    <a:pt x="102" y="8"/>
                  </a:cubicBezTo>
                  <a:cubicBezTo>
                    <a:pt x="98" y="10"/>
                    <a:pt x="94" y="13"/>
                    <a:pt x="90" y="15"/>
                  </a:cubicBezTo>
                  <a:cubicBezTo>
                    <a:pt x="89" y="16"/>
                    <a:pt x="88" y="16"/>
                    <a:pt x="88" y="17"/>
                  </a:cubicBezTo>
                  <a:cubicBezTo>
                    <a:pt x="89" y="14"/>
                    <a:pt x="92" y="11"/>
                    <a:pt x="96" y="9"/>
                  </a:cubicBezTo>
                  <a:close/>
                  <a:moveTo>
                    <a:pt x="77" y="23"/>
                  </a:moveTo>
                  <a:cubicBezTo>
                    <a:pt x="76" y="24"/>
                    <a:pt x="74" y="25"/>
                    <a:pt x="73" y="25"/>
                  </a:cubicBezTo>
                  <a:cubicBezTo>
                    <a:pt x="64" y="30"/>
                    <a:pt x="55" y="32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54" y="32"/>
                    <a:pt x="63" y="25"/>
                    <a:pt x="70" y="19"/>
                  </a:cubicBezTo>
                  <a:cubicBezTo>
                    <a:pt x="70" y="19"/>
                    <a:pt x="70" y="18"/>
                    <a:pt x="69" y="18"/>
                  </a:cubicBezTo>
                  <a:cubicBezTo>
                    <a:pt x="62" y="20"/>
                    <a:pt x="55" y="24"/>
                    <a:pt x="49" y="28"/>
                  </a:cubicBezTo>
                  <a:cubicBezTo>
                    <a:pt x="48" y="28"/>
                    <a:pt x="48" y="29"/>
                    <a:pt x="48" y="29"/>
                  </a:cubicBezTo>
                  <a:cubicBezTo>
                    <a:pt x="48" y="28"/>
                    <a:pt x="48" y="28"/>
                    <a:pt x="49" y="27"/>
                  </a:cubicBezTo>
                  <a:cubicBezTo>
                    <a:pt x="50" y="25"/>
                    <a:pt x="53" y="24"/>
                    <a:pt x="53" y="23"/>
                  </a:cubicBezTo>
                  <a:cubicBezTo>
                    <a:pt x="57" y="21"/>
                    <a:pt x="61" y="18"/>
                    <a:pt x="65" y="15"/>
                  </a:cubicBezTo>
                  <a:cubicBezTo>
                    <a:pt x="70" y="16"/>
                    <a:pt x="74" y="19"/>
                    <a:pt x="77" y="23"/>
                  </a:cubicBezTo>
                  <a:close/>
                  <a:moveTo>
                    <a:pt x="56" y="18"/>
                  </a:moveTo>
                  <a:cubicBezTo>
                    <a:pt x="58" y="16"/>
                    <a:pt x="61" y="16"/>
                    <a:pt x="63" y="15"/>
                  </a:cubicBezTo>
                  <a:cubicBezTo>
                    <a:pt x="59" y="18"/>
                    <a:pt x="54" y="20"/>
                    <a:pt x="51" y="23"/>
                  </a:cubicBezTo>
                  <a:cubicBezTo>
                    <a:pt x="52" y="21"/>
                    <a:pt x="54" y="19"/>
                    <a:pt x="56" y="18"/>
                  </a:cubicBezTo>
                  <a:close/>
                  <a:moveTo>
                    <a:pt x="38" y="40"/>
                  </a:moveTo>
                  <a:cubicBezTo>
                    <a:pt x="33" y="42"/>
                    <a:pt x="28" y="45"/>
                    <a:pt x="23" y="48"/>
                  </a:cubicBezTo>
                  <a:cubicBezTo>
                    <a:pt x="18" y="51"/>
                    <a:pt x="26" y="44"/>
                    <a:pt x="27" y="43"/>
                  </a:cubicBezTo>
                  <a:cubicBezTo>
                    <a:pt x="29" y="41"/>
                    <a:pt x="32" y="38"/>
                    <a:pt x="35" y="36"/>
                  </a:cubicBezTo>
                  <a:cubicBezTo>
                    <a:pt x="36" y="37"/>
                    <a:pt x="37" y="38"/>
                    <a:pt x="38" y="40"/>
                  </a:cubicBezTo>
                  <a:close/>
                  <a:moveTo>
                    <a:pt x="22" y="30"/>
                  </a:moveTo>
                  <a:cubicBezTo>
                    <a:pt x="19" y="32"/>
                    <a:pt x="15" y="35"/>
                    <a:pt x="12" y="38"/>
                  </a:cubicBezTo>
                  <a:cubicBezTo>
                    <a:pt x="12" y="37"/>
                    <a:pt x="12" y="36"/>
                    <a:pt x="13" y="35"/>
                  </a:cubicBezTo>
                  <a:cubicBezTo>
                    <a:pt x="15" y="32"/>
                    <a:pt x="18" y="30"/>
                    <a:pt x="22" y="30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Freeform 273"/>
            <p:cNvSpPr>
              <a:spLocks noEditPoints="1"/>
            </p:cNvSpPr>
            <p:nvPr/>
          </p:nvSpPr>
          <p:spPr bwMode="auto">
            <a:xfrm>
              <a:off x="8172696" y="4331722"/>
              <a:ext cx="941388" cy="796925"/>
            </a:xfrm>
            <a:custGeom>
              <a:avLst/>
              <a:gdLst>
                <a:gd name="T0" fmla="*/ 26 w 222"/>
                <a:gd name="T1" fmla="*/ 148 h 188"/>
                <a:gd name="T2" fmla="*/ 8 w 222"/>
                <a:gd name="T3" fmla="*/ 132 h 188"/>
                <a:gd name="T4" fmla="*/ 204 w 222"/>
                <a:gd name="T5" fmla="*/ 56 h 188"/>
                <a:gd name="T6" fmla="*/ 110 w 222"/>
                <a:gd name="T7" fmla="*/ 10 h 188"/>
                <a:gd name="T8" fmla="*/ 117 w 222"/>
                <a:gd name="T9" fmla="*/ 15 h 188"/>
                <a:gd name="T10" fmla="*/ 112 w 222"/>
                <a:gd name="T11" fmla="*/ 19 h 188"/>
                <a:gd name="T12" fmla="*/ 78 w 222"/>
                <a:gd name="T13" fmla="*/ 41 h 188"/>
                <a:gd name="T14" fmla="*/ 89 w 222"/>
                <a:gd name="T15" fmla="*/ 35 h 188"/>
                <a:gd name="T16" fmla="*/ 146 w 222"/>
                <a:gd name="T17" fmla="*/ 15 h 188"/>
                <a:gd name="T18" fmla="*/ 107 w 222"/>
                <a:gd name="T19" fmla="*/ 11 h 188"/>
                <a:gd name="T20" fmla="*/ 128 w 222"/>
                <a:gd name="T21" fmla="*/ 10 h 188"/>
                <a:gd name="T22" fmla="*/ 140 w 222"/>
                <a:gd name="T23" fmla="*/ 14 h 188"/>
                <a:gd name="T24" fmla="*/ 92 w 222"/>
                <a:gd name="T25" fmla="*/ 32 h 188"/>
                <a:gd name="T26" fmla="*/ 121 w 222"/>
                <a:gd name="T27" fmla="*/ 35 h 188"/>
                <a:gd name="T28" fmla="*/ 67 w 222"/>
                <a:gd name="T29" fmla="*/ 58 h 188"/>
                <a:gd name="T30" fmla="*/ 117 w 222"/>
                <a:gd name="T31" fmla="*/ 55 h 188"/>
                <a:gd name="T32" fmla="*/ 56 w 222"/>
                <a:gd name="T33" fmla="*/ 67 h 188"/>
                <a:gd name="T34" fmla="*/ 66 w 222"/>
                <a:gd name="T35" fmla="*/ 55 h 188"/>
                <a:gd name="T36" fmla="*/ 148 w 222"/>
                <a:gd name="T37" fmla="*/ 28 h 188"/>
                <a:gd name="T38" fmla="*/ 158 w 222"/>
                <a:gd name="T39" fmla="*/ 31 h 188"/>
                <a:gd name="T40" fmla="*/ 172 w 222"/>
                <a:gd name="T41" fmla="*/ 33 h 188"/>
                <a:gd name="T42" fmla="*/ 146 w 222"/>
                <a:gd name="T43" fmla="*/ 44 h 188"/>
                <a:gd name="T44" fmla="*/ 43 w 222"/>
                <a:gd name="T45" fmla="*/ 80 h 188"/>
                <a:gd name="T46" fmla="*/ 125 w 222"/>
                <a:gd name="T47" fmla="*/ 63 h 188"/>
                <a:gd name="T48" fmla="*/ 200 w 222"/>
                <a:gd name="T49" fmla="*/ 40 h 188"/>
                <a:gd name="T50" fmla="*/ 194 w 222"/>
                <a:gd name="T51" fmla="*/ 50 h 188"/>
                <a:gd name="T52" fmla="*/ 214 w 222"/>
                <a:gd name="T53" fmla="*/ 46 h 188"/>
                <a:gd name="T54" fmla="*/ 200 w 222"/>
                <a:gd name="T55" fmla="*/ 65 h 188"/>
                <a:gd name="T56" fmla="*/ 64 w 222"/>
                <a:gd name="T57" fmla="*/ 109 h 188"/>
                <a:gd name="T58" fmla="*/ 25 w 222"/>
                <a:gd name="T59" fmla="*/ 121 h 188"/>
                <a:gd name="T60" fmla="*/ 33 w 222"/>
                <a:gd name="T61" fmla="*/ 124 h 188"/>
                <a:gd name="T62" fmla="*/ 148 w 222"/>
                <a:gd name="T63" fmla="*/ 103 h 188"/>
                <a:gd name="T64" fmla="*/ 47 w 222"/>
                <a:gd name="T65" fmla="*/ 132 h 188"/>
                <a:gd name="T66" fmla="*/ 109 w 222"/>
                <a:gd name="T67" fmla="*/ 159 h 188"/>
                <a:gd name="T68" fmla="*/ 107 w 222"/>
                <a:gd name="T69" fmla="*/ 150 h 188"/>
                <a:gd name="T70" fmla="*/ 124 w 222"/>
                <a:gd name="T71" fmla="*/ 144 h 188"/>
                <a:gd name="T72" fmla="*/ 83 w 222"/>
                <a:gd name="T73" fmla="*/ 141 h 188"/>
                <a:gd name="T74" fmla="*/ 104 w 222"/>
                <a:gd name="T75" fmla="*/ 131 h 188"/>
                <a:gd name="T76" fmla="*/ 129 w 222"/>
                <a:gd name="T77" fmla="*/ 118 h 188"/>
                <a:gd name="T78" fmla="*/ 117 w 222"/>
                <a:gd name="T79" fmla="*/ 122 h 188"/>
                <a:gd name="T80" fmla="*/ 74 w 222"/>
                <a:gd name="T81" fmla="*/ 140 h 188"/>
                <a:gd name="T82" fmla="*/ 99 w 222"/>
                <a:gd name="T83" fmla="*/ 144 h 188"/>
                <a:gd name="T84" fmla="*/ 91 w 222"/>
                <a:gd name="T85" fmla="*/ 154 h 188"/>
                <a:gd name="T86" fmla="*/ 113 w 222"/>
                <a:gd name="T87" fmla="*/ 154 h 188"/>
                <a:gd name="T88" fmla="*/ 88 w 222"/>
                <a:gd name="T89" fmla="*/ 120 h 188"/>
                <a:gd name="T90" fmla="*/ 69 w 222"/>
                <a:gd name="T91" fmla="*/ 121 h 188"/>
                <a:gd name="T92" fmla="*/ 36 w 222"/>
                <a:gd name="T93" fmla="*/ 124 h 188"/>
                <a:gd name="T94" fmla="*/ 154 w 222"/>
                <a:gd name="T95" fmla="*/ 93 h 188"/>
                <a:gd name="T96" fmla="*/ 35 w 222"/>
                <a:gd name="T97" fmla="*/ 118 h 188"/>
                <a:gd name="T98" fmla="*/ 93 w 222"/>
                <a:gd name="T99" fmla="*/ 96 h 188"/>
                <a:gd name="T100" fmla="*/ 199 w 222"/>
                <a:gd name="T101" fmla="*/ 62 h 188"/>
                <a:gd name="T102" fmla="*/ 191 w 222"/>
                <a:gd name="T103" fmla="*/ 71 h 188"/>
                <a:gd name="T104" fmla="*/ 190 w 222"/>
                <a:gd name="T105" fmla="*/ 66 h 188"/>
                <a:gd name="T106" fmla="*/ 106 w 222"/>
                <a:gd name="T107" fmla="*/ 168 h 188"/>
                <a:gd name="T108" fmla="*/ 26 w 222"/>
                <a:gd name="T109" fmla="*/ 97 h 188"/>
                <a:gd name="T110" fmla="*/ 26 w 222"/>
                <a:gd name="T111" fmla="*/ 97 h 188"/>
                <a:gd name="T112" fmla="*/ 105 w 222"/>
                <a:gd name="T113" fmla="*/ 175 h 188"/>
                <a:gd name="T114" fmla="*/ 11 w 222"/>
                <a:gd name="T115" fmla="*/ 137 h 188"/>
                <a:gd name="T116" fmla="*/ 114 w 222"/>
                <a:gd name="T117" fmla="*/ 17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2" h="188">
                  <a:moveTo>
                    <a:pt x="221" y="63"/>
                  </a:moveTo>
                  <a:cubicBezTo>
                    <a:pt x="221" y="63"/>
                    <a:pt x="221" y="63"/>
                    <a:pt x="220" y="63"/>
                  </a:cubicBezTo>
                  <a:cubicBezTo>
                    <a:pt x="218" y="63"/>
                    <a:pt x="217" y="59"/>
                    <a:pt x="217" y="58"/>
                  </a:cubicBezTo>
                  <a:cubicBezTo>
                    <a:pt x="215" y="54"/>
                    <a:pt x="216" y="50"/>
                    <a:pt x="218" y="46"/>
                  </a:cubicBezTo>
                  <a:cubicBezTo>
                    <a:pt x="218" y="46"/>
                    <a:pt x="218" y="46"/>
                    <a:pt x="218" y="45"/>
                  </a:cubicBezTo>
                  <a:cubicBezTo>
                    <a:pt x="218" y="45"/>
                    <a:pt x="218" y="45"/>
                    <a:pt x="217" y="44"/>
                  </a:cubicBezTo>
                  <a:cubicBezTo>
                    <a:pt x="202" y="38"/>
                    <a:pt x="187" y="31"/>
                    <a:pt x="172" y="24"/>
                  </a:cubicBezTo>
                  <a:cubicBezTo>
                    <a:pt x="153" y="16"/>
                    <a:pt x="135" y="7"/>
                    <a:pt x="115" y="1"/>
                  </a:cubicBezTo>
                  <a:cubicBezTo>
                    <a:pt x="115" y="0"/>
                    <a:pt x="114" y="1"/>
                    <a:pt x="114" y="1"/>
                  </a:cubicBezTo>
                  <a:cubicBezTo>
                    <a:pt x="94" y="19"/>
                    <a:pt x="76" y="40"/>
                    <a:pt x="58" y="59"/>
                  </a:cubicBezTo>
                  <a:cubicBezTo>
                    <a:pt x="42" y="77"/>
                    <a:pt x="24" y="95"/>
                    <a:pt x="9" y="114"/>
                  </a:cubicBezTo>
                  <a:cubicBezTo>
                    <a:pt x="2" y="119"/>
                    <a:pt x="0" y="135"/>
                    <a:pt x="9" y="139"/>
                  </a:cubicBezTo>
                  <a:cubicBezTo>
                    <a:pt x="14" y="143"/>
                    <a:pt x="20" y="145"/>
                    <a:pt x="26" y="148"/>
                  </a:cubicBezTo>
                  <a:cubicBezTo>
                    <a:pt x="36" y="154"/>
                    <a:pt x="46" y="159"/>
                    <a:pt x="57" y="164"/>
                  </a:cubicBezTo>
                  <a:cubicBezTo>
                    <a:pt x="73" y="172"/>
                    <a:pt x="89" y="181"/>
                    <a:pt x="106" y="188"/>
                  </a:cubicBezTo>
                  <a:cubicBezTo>
                    <a:pt x="107" y="188"/>
                    <a:pt x="107" y="187"/>
                    <a:pt x="107" y="187"/>
                  </a:cubicBezTo>
                  <a:cubicBezTo>
                    <a:pt x="107" y="187"/>
                    <a:pt x="108" y="187"/>
                    <a:pt x="108" y="187"/>
                  </a:cubicBezTo>
                  <a:cubicBezTo>
                    <a:pt x="122" y="170"/>
                    <a:pt x="138" y="154"/>
                    <a:pt x="154" y="138"/>
                  </a:cubicBezTo>
                  <a:cubicBezTo>
                    <a:pt x="174" y="117"/>
                    <a:pt x="194" y="95"/>
                    <a:pt x="214" y="74"/>
                  </a:cubicBezTo>
                  <a:cubicBezTo>
                    <a:pt x="216" y="71"/>
                    <a:pt x="220" y="68"/>
                    <a:pt x="222" y="64"/>
                  </a:cubicBezTo>
                  <a:cubicBezTo>
                    <a:pt x="222" y="64"/>
                    <a:pt x="222" y="63"/>
                    <a:pt x="221" y="63"/>
                  </a:cubicBezTo>
                  <a:close/>
                  <a:moveTo>
                    <a:pt x="88" y="171"/>
                  </a:moveTo>
                  <a:cubicBezTo>
                    <a:pt x="77" y="166"/>
                    <a:pt x="67" y="161"/>
                    <a:pt x="56" y="156"/>
                  </a:cubicBezTo>
                  <a:cubicBezTo>
                    <a:pt x="46" y="151"/>
                    <a:pt x="35" y="145"/>
                    <a:pt x="25" y="140"/>
                  </a:cubicBezTo>
                  <a:cubicBezTo>
                    <a:pt x="20" y="138"/>
                    <a:pt x="13" y="135"/>
                    <a:pt x="9" y="132"/>
                  </a:cubicBezTo>
                  <a:cubicBezTo>
                    <a:pt x="9" y="132"/>
                    <a:pt x="8" y="132"/>
                    <a:pt x="8" y="132"/>
                  </a:cubicBezTo>
                  <a:cubicBezTo>
                    <a:pt x="8" y="130"/>
                    <a:pt x="8" y="129"/>
                    <a:pt x="8" y="127"/>
                  </a:cubicBezTo>
                  <a:cubicBezTo>
                    <a:pt x="22" y="136"/>
                    <a:pt x="37" y="143"/>
                    <a:pt x="52" y="150"/>
                  </a:cubicBezTo>
                  <a:cubicBezTo>
                    <a:pt x="69" y="158"/>
                    <a:pt x="86" y="165"/>
                    <a:pt x="102" y="174"/>
                  </a:cubicBezTo>
                  <a:cubicBezTo>
                    <a:pt x="102" y="175"/>
                    <a:pt x="102" y="176"/>
                    <a:pt x="102" y="178"/>
                  </a:cubicBezTo>
                  <a:cubicBezTo>
                    <a:pt x="97" y="175"/>
                    <a:pt x="92" y="173"/>
                    <a:pt x="88" y="171"/>
                  </a:cubicBezTo>
                  <a:close/>
                  <a:moveTo>
                    <a:pt x="30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45" y="89"/>
                    <a:pt x="60" y="86"/>
                    <a:pt x="75" y="82"/>
                  </a:cubicBezTo>
                  <a:cubicBezTo>
                    <a:pt x="90" y="79"/>
                    <a:pt x="105" y="75"/>
                    <a:pt x="120" y="71"/>
                  </a:cubicBezTo>
                  <a:cubicBezTo>
                    <a:pt x="135" y="68"/>
                    <a:pt x="150" y="65"/>
                    <a:pt x="165" y="61"/>
                  </a:cubicBezTo>
                  <a:cubicBezTo>
                    <a:pt x="172" y="59"/>
                    <a:pt x="180" y="57"/>
                    <a:pt x="188" y="56"/>
                  </a:cubicBezTo>
                  <a:cubicBezTo>
                    <a:pt x="195" y="54"/>
                    <a:pt x="202" y="53"/>
                    <a:pt x="209" y="51"/>
                  </a:cubicBezTo>
                  <a:cubicBezTo>
                    <a:pt x="207" y="53"/>
                    <a:pt x="206" y="55"/>
                    <a:pt x="204" y="56"/>
                  </a:cubicBezTo>
                  <a:cubicBezTo>
                    <a:pt x="204" y="56"/>
                    <a:pt x="203" y="56"/>
                    <a:pt x="203" y="57"/>
                  </a:cubicBezTo>
                  <a:cubicBezTo>
                    <a:pt x="203" y="56"/>
                    <a:pt x="202" y="56"/>
                    <a:pt x="202" y="57"/>
                  </a:cubicBezTo>
                  <a:cubicBezTo>
                    <a:pt x="173" y="63"/>
                    <a:pt x="144" y="68"/>
                    <a:pt x="115" y="74"/>
                  </a:cubicBezTo>
                  <a:cubicBezTo>
                    <a:pt x="85" y="80"/>
                    <a:pt x="56" y="89"/>
                    <a:pt x="27" y="96"/>
                  </a:cubicBezTo>
                  <a:cubicBezTo>
                    <a:pt x="28" y="96"/>
                    <a:pt x="29" y="95"/>
                    <a:pt x="30" y="94"/>
                  </a:cubicBezTo>
                  <a:close/>
                  <a:moveTo>
                    <a:pt x="115" y="3"/>
                  </a:moveTo>
                  <a:cubicBezTo>
                    <a:pt x="117" y="4"/>
                    <a:pt x="118" y="4"/>
                    <a:pt x="120" y="5"/>
                  </a:cubicBezTo>
                  <a:cubicBezTo>
                    <a:pt x="117" y="5"/>
                    <a:pt x="114" y="6"/>
                    <a:pt x="112" y="6"/>
                  </a:cubicBezTo>
                  <a:cubicBezTo>
                    <a:pt x="113" y="5"/>
                    <a:pt x="114" y="4"/>
                    <a:pt x="115" y="3"/>
                  </a:cubicBezTo>
                  <a:close/>
                  <a:moveTo>
                    <a:pt x="125" y="7"/>
                  </a:moveTo>
                  <a:cubicBezTo>
                    <a:pt x="122" y="7"/>
                    <a:pt x="119" y="8"/>
                    <a:pt x="115" y="9"/>
                  </a:cubicBezTo>
                  <a:cubicBezTo>
                    <a:pt x="114" y="9"/>
                    <a:pt x="112" y="10"/>
                    <a:pt x="111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1" y="10"/>
                    <a:pt x="112" y="9"/>
                    <a:pt x="113" y="9"/>
                  </a:cubicBezTo>
                  <a:cubicBezTo>
                    <a:pt x="116" y="8"/>
                    <a:pt x="119" y="7"/>
                    <a:pt x="122" y="5"/>
                  </a:cubicBezTo>
                  <a:cubicBezTo>
                    <a:pt x="123" y="6"/>
                    <a:pt x="124" y="6"/>
                    <a:pt x="125" y="7"/>
                  </a:cubicBezTo>
                  <a:close/>
                  <a:moveTo>
                    <a:pt x="130" y="8"/>
                  </a:moveTo>
                  <a:cubicBezTo>
                    <a:pt x="126" y="9"/>
                    <a:pt x="122" y="10"/>
                    <a:pt x="119" y="12"/>
                  </a:cubicBezTo>
                  <a:cubicBezTo>
                    <a:pt x="113" y="13"/>
                    <a:pt x="108" y="14"/>
                    <a:pt x="103" y="15"/>
                  </a:cubicBezTo>
                  <a:cubicBezTo>
                    <a:pt x="103" y="15"/>
                    <a:pt x="103" y="15"/>
                    <a:pt x="104" y="14"/>
                  </a:cubicBezTo>
                  <a:cubicBezTo>
                    <a:pt x="105" y="14"/>
                    <a:pt x="106" y="14"/>
                    <a:pt x="107" y="13"/>
                  </a:cubicBezTo>
                  <a:cubicBezTo>
                    <a:pt x="110" y="13"/>
                    <a:pt x="112" y="12"/>
                    <a:pt x="114" y="12"/>
                  </a:cubicBezTo>
                  <a:cubicBezTo>
                    <a:pt x="118" y="11"/>
                    <a:pt x="122" y="9"/>
                    <a:pt x="126" y="7"/>
                  </a:cubicBezTo>
                  <a:cubicBezTo>
                    <a:pt x="127" y="7"/>
                    <a:pt x="128" y="8"/>
                    <a:pt x="130" y="8"/>
                  </a:cubicBezTo>
                  <a:close/>
                  <a:moveTo>
                    <a:pt x="136" y="11"/>
                  </a:moveTo>
                  <a:cubicBezTo>
                    <a:pt x="130" y="12"/>
                    <a:pt x="124" y="13"/>
                    <a:pt x="117" y="15"/>
                  </a:cubicBezTo>
                  <a:cubicBezTo>
                    <a:pt x="111" y="16"/>
                    <a:pt x="104" y="18"/>
                    <a:pt x="98" y="20"/>
                  </a:cubicBezTo>
                  <a:cubicBezTo>
                    <a:pt x="104" y="17"/>
                    <a:pt x="110" y="16"/>
                    <a:pt x="116" y="14"/>
                  </a:cubicBezTo>
                  <a:cubicBezTo>
                    <a:pt x="121" y="13"/>
                    <a:pt x="126" y="12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3" y="10"/>
                    <a:pt x="134" y="10"/>
                    <a:pt x="136" y="11"/>
                  </a:cubicBezTo>
                  <a:close/>
                  <a:moveTo>
                    <a:pt x="140" y="13"/>
                  </a:moveTo>
                  <a:cubicBezTo>
                    <a:pt x="138" y="13"/>
                    <a:pt x="136" y="14"/>
                    <a:pt x="133" y="14"/>
                  </a:cubicBezTo>
                  <a:cubicBezTo>
                    <a:pt x="129" y="15"/>
                    <a:pt x="126" y="16"/>
                    <a:pt x="122" y="17"/>
                  </a:cubicBezTo>
                  <a:cubicBezTo>
                    <a:pt x="114" y="19"/>
                    <a:pt x="105" y="22"/>
                    <a:pt x="97" y="24"/>
                  </a:cubicBezTo>
                  <a:cubicBezTo>
                    <a:pt x="96" y="25"/>
                    <a:pt x="94" y="25"/>
                    <a:pt x="93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5"/>
                    <a:pt x="96" y="24"/>
                    <a:pt x="98" y="24"/>
                  </a:cubicBezTo>
                  <a:cubicBezTo>
                    <a:pt x="102" y="22"/>
                    <a:pt x="107" y="21"/>
                    <a:pt x="112" y="19"/>
                  </a:cubicBezTo>
                  <a:cubicBezTo>
                    <a:pt x="120" y="16"/>
                    <a:pt x="129" y="15"/>
                    <a:pt x="137" y="12"/>
                  </a:cubicBezTo>
                  <a:cubicBezTo>
                    <a:pt x="137" y="12"/>
                    <a:pt x="137" y="12"/>
                    <a:pt x="137" y="12"/>
                  </a:cubicBezTo>
                  <a:cubicBezTo>
                    <a:pt x="138" y="12"/>
                    <a:pt x="139" y="12"/>
                    <a:pt x="140" y="13"/>
                  </a:cubicBezTo>
                  <a:close/>
                  <a:moveTo>
                    <a:pt x="151" y="18"/>
                  </a:moveTo>
                  <a:cubicBezTo>
                    <a:pt x="143" y="20"/>
                    <a:pt x="135" y="21"/>
                    <a:pt x="126" y="23"/>
                  </a:cubicBezTo>
                  <a:cubicBezTo>
                    <a:pt x="133" y="21"/>
                    <a:pt x="140" y="19"/>
                    <a:pt x="147" y="16"/>
                  </a:cubicBezTo>
                  <a:cubicBezTo>
                    <a:pt x="149" y="16"/>
                    <a:pt x="150" y="17"/>
                    <a:pt x="151" y="18"/>
                  </a:cubicBezTo>
                  <a:close/>
                  <a:moveTo>
                    <a:pt x="158" y="21"/>
                  </a:moveTo>
                  <a:cubicBezTo>
                    <a:pt x="152" y="23"/>
                    <a:pt x="146" y="24"/>
                    <a:pt x="140" y="26"/>
                  </a:cubicBezTo>
                  <a:cubicBezTo>
                    <a:pt x="133" y="27"/>
                    <a:pt x="125" y="29"/>
                    <a:pt x="118" y="31"/>
                  </a:cubicBezTo>
                  <a:cubicBezTo>
                    <a:pt x="111" y="33"/>
                    <a:pt x="104" y="35"/>
                    <a:pt x="97" y="37"/>
                  </a:cubicBezTo>
                  <a:cubicBezTo>
                    <a:pt x="93" y="38"/>
                    <a:pt x="90" y="39"/>
                    <a:pt x="87" y="40"/>
                  </a:cubicBezTo>
                  <a:cubicBezTo>
                    <a:pt x="84" y="40"/>
                    <a:pt x="81" y="40"/>
                    <a:pt x="78" y="41"/>
                  </a:cubicBezTo>
                  <a:cubicBezTo>
                    <a:pt x="78" y="41"/>
                    <a:pt x="78" y="41"/>
                    <a:pt x="79" y="41"/>
                  </a:cubicBezTo>
                  <a:cubicBezTo>
                    <a:pt x="84" y="38"/>
                    <a:pt x="89" y="37"/>
                    <a:pt x="94" y="35"/>
                  </a:cubicBezTo>
                  <a:cubicBezTo>
                    <a:pt x="101" y="33"/>
                    <a:pt x="108" y="31"/>
                    <a:pt x="115" y="29"/>
                  </a:cubicBezTo>
                  <a:cubicBezTo>
                    <a:pt x="122" y="27"/>
                    <a:pt x="129" y="26"/>
                    <a:pt x="136" y="24"/>
                  </a:cubicBezTo>
                  <a:cubicBezTo>
                    <a:pt x="141" y="22"/>
                    <a:pt x="147" y="21"/>
                    <a:pt x="153" y="18"/>
                  </a:cubicBezTo>
                  <a:cubicBezTo>
                    <a:pt x="155" y="19"/>
                    <a:pt x="156" y="20"/>
                    <a:pt x="158" y="21"/>
                  </a:cubicBezTo>
                  <a:close/>
                  <a:moveTo>
                    <a:pt x="83" y="36"/>
                  </a:moveTo>
                  <a:cubicBezTo>
                    <a:pt x="87" y="34"/>
                    <a:pt x="93" y="33"/>
                    <a:pt x="97" y="32"/>
                  </a:cubicBezTo>
                  <a:cubicBezTo>
                    <a:pt x="103" y="30"/>
                    <a:pt x="109" y="28"/>
                    <a:pt x="114" y="26"/>
                  </a:cubicBezTo>
                  <a:cubicBezTo>
                    <a:pt x="116" y="26"/>
                    <a:pt x="117" y="26"/>
                    <a:pt x="118" y="25"/>
                  </a:cubicBezTo>
                  <a:cubicBezTo>
                    <a:pt x="117" y="26"/>
                    <a:pt x="116" y="26"/>
                    <a:pt x="115" y="26"/>
                  </a:cubicBezTo>
                  <a:cubicBezTo>
                    <a:pt x="109" y="28"/>
                    <a:pt x="103" y="30"/>
                    <a:pt x="98" y="32"/>
                  </a:cubicBezTo>
                  <a:cubicBezTo>
                    <a:pt x="95" y="33"/>
                    <a:pt x="92" y="34"/>
                    <a:pt x="89" y="35"/>
                  </a:cubicBezTo>
                  <a:cubicBezTo>
                    <a:pt x="88" y="35"/>
                    <a:pt x="86" y="36"/>
                    <a:pt x="84" y="36"/>
                  </a:cubicBezTo>
                  <a:cubicBezTo>
                    <a:pt x="84" y="36"/>
                    <a:pt x="83" y="37"/>
                    <a:pt x="82" y="37"/>
                  </a:cubicBezTo>
                  <a:cubicBezTo>
                    <a:pt x="83" y="37"/>
                    <a:pt x="83" y="36"/>
                    <a:pt x="83" y="36"/>
                  </a:cubicBezTo>
                  <a:close/>
                  <a:moveTo>
                    <a:pt x="117" y="26"/>
                  </a:moveTo>
                  <a:cubicBezTo>
                    <a:pt x="123" y="24"/>
                    <a:pt x="130" y="23"/>
                    <a:pt x="137" y="22"/>
                  </a:cubicBezTo>
                  <a:cubicBezTo>
                    <a:pt x="140" y="21"/>
                    <a:pt x="144" y="20"/>
                    <a:pt x="148" y="19"/>
                  </a:cubicBezTo>
                  <a:cubicBezTo>
                    <a:pt x="149" y="19"/>
                    <a:pt x="150" y="19"/>
                    <a:pt x="152" y="18"/>
                  </a:cubicBezTo>
                  <a:cubicBezTo>
                    <a:pt x="150" y="19"/>
                    <a:pt x="148" y="20"/>
                    <a:pt x="146" y="20"/>
                  </a:cubicBezTo>
                  <a:cubicBezTo>
                    <a:pt x="133" y="24"/>
                    <a:pt x="120" y="27"/>
                    <a:pt x="107" y="31"/>
                  </a:cubicBezTo>
                  <a:cubicBezTo>
                    <a:pt x="104" y="32"/>
                    <a:pt x="99" y="33"/>
                    <a:pt x="95" y="34"/>
                  </a:cubicBezTo>
                  <a:cubicBezTo>
                    <a:pt x="103" y="32"/>
                    <a:pt x="110" y="29"/>
                    <a:pt x="117" y="26"/>
                  </a:cubicBezTo>
                  <a:close/>
                  <a:moveTo>
                    <a:pt x="142" y="13"/>
                  </a:moveTo>
                  <a:cubicBezTo>
                    <a:pt x="143" y="14"/>
                    <a:pt x="144" y="15"/>
                    <a:pt x="146" y="15"/>
                  </a:cubicBezTo>
                  <a:cubicBezTo>
                    <a:pt x="137" y="17"/>
                    <a:pt x="127" y="19"/>
                    <a:pt x="118" y="21"/>
                  </a:cubicBezTo>
                  <a:cubicBezTo>
                    <a:pt x="109" y="23"/>
                    <a:pt x="100" y="27"/>
                    <a:pt x="91" y="30"/>
                  </a:cubicBezTo>
                  <a:cubicBezTo>
                    <a:pt x="90" y="30"/>
                    <a:pt x="89" y="30"/>
                    <a:pt x="88" y="30"/>
                  </a:cubicBezTo>
                  <a:cubicBezTo>
                    <a:pt x="90" y="30"/>
                    <a:pt x="92" y="29"/>
                    <a:pt x="93" y="28"/>
                  </a:cubicBezTo>
                  <a:cubicBezTo>
                    <a:pt x="95" y="27"/>
                    <a:pt x="97" y="27"/>
                    <a:pt x="100" y="26"/>
                  </a:cubicBezTo>
                  <a:cubicBezTo>
                    <a:pt x="105" y="24"/>
                    <a:pt x="110" y="23"/>
                    <a:pt x="115" y="22"/>
                  </a:cubicBezTo>
                  <a:cubicBezTo>
                    <a:pt x="124" y="19"/>
                    <a:pt x="134" y="18"/>
                    <a:pt x="142" y="13"/>
                  </a:cubicBezTo>
                  <a:cubicBezTo>
                    <a:pt x="142" y="13"/>
                    <a:pt x="142" y="13"/>
                    <a:pt x="142" y="13"/>
                  </a:cubicBezTo>
                  <a:close/>
                  <a:moveTo>
                    <a:pt x="111" y="7"/>
                  </a:moveTo>
                  <a:cubicBezTo>
                    <a:pt x="112" y="7"/>
                    <a:pt x="114" y="6"/>
                    <a:pt x="115" y="6"/>
                  </a:cubicBezTo>
                  <a:cubicBezTo>
                    <a:pt x="117" y="6"/>
                    <a:pt x="119" y="5"/>
                    <a:pt x="120" y="5"/>
                  </a:cubicBezTo>
                  <a:cubicBezTo>
                    <a:pt x="122" y="5"/>
                    <a:pt x="116" y="7"/>
                    <a:pt x="116" y="7"/>
                  </a:cubicBezTo>
                  <a:cubicBezTo>
                    <a:pt x="113" y="8"/>
                    <a:pt x="110" y="10"/>
                    <a:pt x="107" y="11"/>
                  </a:cubicBezTo>
                  <a:cubicBezTo>
                    <a:pt x="108" y="10"/>
                    <a:pt x="110" y="9"/>
                    <a:pt x="111" y="7"/>
                  </a:cubicBezTo>
                  <a:close/>
                  <a:moveTo>
                    <a:pt x="106" y="12"/>
                  </a:moveTo>
                  <a:cubicBezTo>
                    <a:pt x="109" y="11"/>
                    <a:pt x="113" y="10"/>
                    <a:pt x="117" y="9"/>
                  </a:cubicBezTo>
                  <a:cubicBezTo>
                    <a:pt x="120" y="8"/>
                    <a:pt x="122" y="8"/>
                    <a:pt x="124" y="7"/>
                  </a:cubicBezTo>
                  <a:cubicBezTo>
                    <a:pt x="124" y="8"/>
                    <a:pt x="124" y="8"/>
                    <a:pt x="123" y="8"/>
                  </a:cubicBezTo>
                  <a:cubicBezTo>
                    <a:pt x="122" y="8"/>
                    <a:pt x="121" y="9"/>
                    <a:pt x="120" y="9"/>
                  </a:cubicBezTo>
                  <a:cubicBezTo>
                    <a:pt x="115" y="11"/>
                    <a:pt x="109" y="12"/>
                    <a:pt x="105" y="13"/>
                  </a:cubicBezTo>
                  <a:cubicBezTo>
                    <a:pt x="105" y="13"/>
                    <a:pt x="105" y="13"/>
                    <a:pt x="106" y="12"/>
                  </a:cubicBezTo>
                  <a:close/>
                  <a:moveTo>
                    <a:pt x="102" y="16"/>
                  </a:moveTo>
                  <a:cubicBezTo>
                    <a:pt x="106" y="16"/>
                    <a:pt x="110" y="14"/>
                    <a:pt x="114" y="13"/>
                  </a:cubicBezTo>
                  <a:cubicBezTo>
                    <a:pt x="117" y="13"/>
                    <a:pt x="119" y="12"/>
                    <a:pt x="122" y="11"/>
                  </a:cubicBezTo>
                  <a:cubicBezTo>
                    <a:pt x="123" y="11"/>
                    <a:pt x="125" y="10"/>
                    <a:pt x="126" y="10"/>
                  </a:cubicBezTo>
                  <a:cubicBezTo>
                    <a:pt x="127" y="10"/>
                    <a:pt x="131" y="8"/>
                    <a:pt x="128" y="10"/>
                  </a:cubicBezTo>
                  <a:cubicBezTo>
                    <a:pt x="123" y="13"/>
                    <a:pt x="117" y="13"/>
                    <a:pt x="112" y="14"/>
                  </a:cubicBezTo>
                  <a:cubicBezTo>
                    <a:pt x="107" y="15"/>
                    <a:pt x="103" y="17"/>
                    <a:pt x="99" y="19"/>
                  </a:cubicBezTo>
                  <a:cubicBezTo>
                    <a:pt x="100" y="18"/>
                    <a:pt x="101" y="17"/>
                    <a:pt x="102" y="16"/>
                  </a:cubicBezTo>
                  <a:close/>
                  <a:moveTo>
                    <a:pt x="97" y="21"/>
                  </a:moveTo>
                  <a:cubicBezTo>
                    <a:pt x="104" y="19"/>
                    <a:pt x="111" y="17"/>
                    <a:pt x="118" y="15"/>
                  </a:cubicBezTo>
                  <a:cubicBezTo>
                    <a:pt x="121" y="14"/>
                    <a:pt x="125" y="14"/>
                    <a:pt x="128" y="13"/>
                  </a:cubicBezTo>
                  <a:cubicBezTo>
                    <a:pt x="130" y="13"/>
                    <a:pt x="132" y="13"/>
                    <a:pt x="133" y="12"/>
                  </a:cubicBezTo>
                  <a:cubicBezTo>
                    <a:pt x="120" y="17"/>
                    <a:pt x="107" y="20"/>
                    <a:pt x="94" y="25"/>
                  </a:cubicBezTo>
                  <a:cubicBezTo>
                    <a:pt x="95" y="23"/>
                    <a:pt x="96" y="22"/>
                    <a:pt x="97" y="21"/>
                  </a:cubicBezTo>
                  <a:close/>
                  <a:moveTo>
                    <a:pt x="92" y="26"/>
                  </a:moveTo>
                  <a:cubicBezTo>
                    <a:pt x="100" y="25"/>
                    <a:pt x="108" y="22"/>
                    <a:pt x="116" y="19"/>
                  </a:cubicBezTo>
                  <a:cubicBezTo>
                    <a:pt x="120" y="18"/>
                    <a:pt x="124" y="17"/>
                    <a:pt x="129" y="16"/>
                  </a:cubicBezTo>
                  <a:cubicBezTo>
                    <a:pt x="132" y="16"/>
                    <a:pt x="137" y="15"/>
                    <a:pt x="140" y="14"/>
                  </a:cubicBezTo>
                  <a:cubicBezTo>
                    <a:pt x="136" y="16"/>
                    <a:pt x="131" y="17"/>
                    <a:pt x="126" y="18"/>
                  </a:cubicBezTo>
                  <a:cubicBezTo>
                    <a:pt x="121" y="19"/>
                    <a:pt x="116" y="21"/>
                    <a:pt x="111" y="22"/>
                  </a:cubicBezTo>
                  <a:cubicBezTo>
                    <a:pt x="104" y="24"/>
                    <a:pt x="96" y="26"/>
                    <a:pt x="89" y="29"/>
                  </a:cubicBezTo>
                  <a:cubicBezTo>
                    <a:pt x="90" y="28"/>
                    <a:pt x="91" y="27"/>
                    <a:pt x="92" y="26"/>
                  </a:cubicBezTo>
                  <a:close/>
                  <a:moveTo>
                    <a:pt x="87" y="31"/>
                  </a:moveTo>
                  <a:cubicBezTo>
                    <a:pt x="92" y="31"/>
                    <a:pt x="96" y="29"/>
                    <a:pt x="100" y="27"/>
                  </a:cubicBezTo>
                  <a:cubicBezTo>
                    <a:pt x="106" y="25"/>
                    <a:pt x="111" y="24"/>
                    <a:pt x="117" y="22"/>
                  </a:cubicBezTo>
                  <a:cubicBezTo>
                    <a:pt x="123" y="21"/>
                    <a:pt x="129" y="20"/>
                    <a:pt x="135" y="19"/>
                  </a:cubicBezTo>
                  <a:cubicBezTo>
                    <a:pt x="138" y="18"/>
                    <a:pt x="141" y="17"/>
                    <a:pt x="144" y="16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3" y="17"/>
                    <a:pt x="141" y="18"/>
                    <a:pt x="140" y="18"/>
                  </a:cubicBezTo>
                  <a:cubicBezTo>
                    <a:pt x="130" y="22"/>
                    <a:pt x="119" y="24"/>
                    <a:pt x="108" y="27"/>
                  </a:cubicBezTo>
                  <a:cubicBezTo>
                    <a:pt x="103" y="29"/>
                    <a:pt x="97" y="31"/>
                    <a:pt x="92" y="32"/>
                  </a:cubicBezTo>
                  <a:cubicBezTo>
                    <a:pt x="89" y="33"/>
                    <a:pt x="87" y="34"/>
                    <a:pt x="84" y="35"/>
                  </a:cubicBezTo>
                  <a:cubicBezTo>
                    <a:pt x="85" y="34"/>
                    <a:pt x="86" y="32"/>
                    <a:pt x="87" y="31"/>
                  </a:cubicBezTo>
                  <a:close/>
                  <a:moveTo>
                    <a:pt x="82" y="37"/>
                  </a:moveTo>
                  <a:cubicBezTo>
                    <a:pt x="84" y="37"/>
                    <a:pt x="86" y="37"/>
                    <a:pt x="88" y="36"/>
                  </a:cubicBezTo>
                  <a:cubicBezTo>
                    <a:pt x="85" y="37"/>
                    <a:pt x="83" y="38"/>
                    <a:pt x="80" y="39"/>
                  </a:cubicBezTo>
                  <a:cubicBezTo>
                    <a:pt x="80" y="39"/>
                    <a:pt x="81" y="38"/>
                    <a:pt x="82" y="37"/>
                  </a:cubicBezTo>
                  <a:close/>
                  <a:moveTo>
                    <a:pt x="77" y="43"/>
                  </a:moveTo>
                  <a:cubicBezTo>
                    <a:pt x="91" y="40"/>
                    <a:pt x="104" y="35"/>
                    <a:pt x="118" y="32"/>
                  </a:cubicBezTo>
                  <a:cubicBezTo>
                    <a:pt x="125" y="30"/>
                    <a:pt x="132" y="28"/>
                    <a:pt x="139" y="27"/>
                  </a:cubicBezTo>
                  <a:cubicBezTo>
                    <a:pt x="146" y="25"/>
                    <a:pt x="153" y="24"/>
                    <a:pt x="159" y="21"/>
                  </a:cubicBezTo>
                  <a:cubicBezTo>
                    <a:pt x="161" y="22"/>
                    <a:pt x="163" y="23"/>
                    <a:pt x="165" y="24"/>
                  </a:cubicBezTo>
                  <a:cubicBezTo>
                    <a:pt x="159" y="23"/>
                    <a:pt x="152" y="26"/>
                    <a:pt x="146" y="28"/>
                  </a:cubicBezTo>
                  <a:cubicBezTo>
                    <a:pt x="138" y="31"/>
                    <a:pt x="129" y="33"/>
                    <a:pt x="121" y="35"/>
                  </a:cubicBezTo>
                  <a:cubicBezTo>
                    <a:pt x="113" y="37"/>
                    <a:pt x="104" y="40"/>
                    <a:pt x="96" y="41"/>
                  </a:cubicBezTo>
                  <a:cubicBezTo>
                    <a:pt x="88" y="43"/>
                    <a:pt x="81" y="45"/>
                    <a:pt x="73" y="47"/>
                  </a:cubicBezTo>
                  <a:cubicBezTo>
                    <a:pt x="75" y="45"/>
                    <a:pt x="76" y="44"/>
                    <a:pt x="77" y="43"/>
                  </a:cubicBezTo>
                  <a:close/>
                  <a:moveTo>
                    <a:pt x="181" y="31"/>
                  </a:moveTo>
                  <a:cubicBezTo>
                    <a:pt x="181" y="31"/>
                    <a:pt x="180" y="31"/>
                    <a:pt x="180" y="31"/>
                  </a:cubicBezTo>
                  <a:cubicBezTo>
                    <a:pt x="171" y="33"/>
                    <a:pt x="161" y="35"/>
                    <a:pt x="151" y="37"/>
                  </a:cubicBezTo>
                  <a:cubicBezTo>
                    <a:pt x="141" y="40"/>
                    <a:pt x="131" y="42"/>
                    <a:pt x="121" y="45"/>
                  </a:cubicBezTo>
                  <a:cubicBezTo>
                    <a:pt x="101" y="49"/>
                    <a:pt x="81" y="55"/>
                    <a:pt x="62" y="61"/>
                  </a:cubicBezTo>
                  <a:cubicBezTo>
                    <a:pt x="61" y="61"/>
                    <a:pt x="60" y="62"/>
                    <a:pt x="59" y="62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59" y="62"/>
                    <a:pt x="60" y="62"/>
                    <a:pt x="60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2" y="60"/>
                    <a:pt x="64" y="59"/>
                    <a:pt x="67" y="58"/>
                  </a:cubicBezTo>
                  <a:cubicBezTo>
                    <a:pt x="71" y="56"/>
                    <a:pt x="76" y="55"/>
                    <a:pt x="81" y="53"/>
                  </a:cubicBezTo>
                  <a:cubicBezTo>
                    <a:pt x="91" y="50"/>
                    <a:pt x="102" y="47"/>
                    <a:pt x="112" y="44"/>
                  </a:cubicBezTo>
                  <a:cubicBezTo>
                    <a:pt x="122" y="41"/>
                    <a:pt x="132" y="38"/>
                    <a:pt x="143" y="35"/>
                  </a:cubicBezTo>
                  <a:cubicBezTo>
                    <a:pt x="153" y="33"/>
                    <a:pt x="163" y="31"/>
                    <a:pt x="172" y="27"/>
                  </a:cubicBezTo>
                  <a:cubicBezTo>
                    <a:pt x="175" y="28"/>
                    <a:pt x="178" y="29"/>
                    <a:pt x="181" y="31"/>
                  </a:cubicBezTo>
                  <a:close/>
                  <a:moveTo>
                    <a:pt x="46" y="76"/>
                  </a:move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lose/>
                  <a:moveTo>
                    <a:pt x="187" y="34"/>
                  </a:moveTo>
                  <a:cubicBezTo>
                    <a:pt x="187" y="34"/>
                    <a:pt x="187" y="33"/>
                    <a:pt x="187" y="33"/>
                  </a:cubicBezTo>
                  <a:cubicBezTo>
                    <a:pt x="188" y="34"/>
                    <a:pt x="188" y="34"/>
                    <a:pt x="189" y="34"/>
                  </a:cubicBezTo>
                  <a:cubicBezTo>
                    <a:pt x="165" y="41"/>
                    <a:pt x="141" y="47"/>
                    <a:pt x="117" y="55"/>
                  </a:cubicBezTo>
                  <a:cubicBezTo>
                    <a:pt x="105" y="58"/>
                    <a:pt x="93" y="62"/>
                    <a:pt x="80" y="66"/>
                  </a:cubicBezTo>
                  <a:cubicBezTo>
                    <a:pt x="71" y="69"/>
                    <a:pt x="61" y="72"/>
                    <a:pt x="52" y="74"/>
                  </a:cubicBezTo>
                  <a:cubicBezTo>
                    <a:pt x="55" y="73"/>
                    <a:pt x="57" y="73"/>
                    <a:pt x="60" y="72"/>
                  </a:cubicBezTo>
                  <a:cubicBezTo>
                    <a:pt x="66" y="69"/>
                    <a:pt x="72" y="67"/>
                    <a:pt x="79" y="64"/>
                  </a:cubicBezTo>
                  <a:cubicBezTo>
                    <a:pt x="91" y="60"/>
                    <a:pt x="103" y="57"/>
                    <a:pt x="116" y="53"/>
                  </a:cubicBezTo>
                  <a:cubicBezTo>
                    <a:pt x="128" y="49"/>
                    <a:pt x="141" y="46"/>
                    <a:pt x="153" y="42"/>
                  </a:cubicBezTo>
                  <a:cubicBezTo>
                    <a:pt x="164" y="40"/>
                    <a:pt x="176" y="38"/>
                    <a:pt x="187" y="34"/>
                  </a:cubicBezTo>
                  <a:close/>
                  <a:moveTo>
                    <a:pt x="121" y="49"/>
                  </a:moveTo>
                  <a:cubicBezTo>
                    <a:pt x="109" y="52"/>
                    <a:pt x="98" y="56"/>
                    <a:pt x="86" y="59"/>
                  </a:cubicBezTo>
                  <a:cubicBezTo>
                    <a:pt x="75" y="62"/>
                    <a:pt x="65" y="66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4" y="68"/>
                    <a:pt x="54" y="67"/>
                  </a:cubicBezTo>
                  <a:cubicBezTo>
                    <a:pt x="55" y="67"/>
                    <a:pt x="55" y="67"/>
                    <a:pt x="56" y="67"/>
                  </a:cubicBezTo>
                  <a:cubicBezTo>
                    <a:pt x="58" y="66"/>
                    <a:pt x="60" y="66"/>
                    <a:pt x="63" y="65"/>
                  </a:cubicBezTo>
                  <a:cubicBezTo>
                    <a:pt x="69" y="64"/>
                    <a:pt x="74" y="62"/>
                    <a:pt x="80" y="60"/>
                  </a:cubicBezTo>
                  <a:cubicBezTo>
                    <a:pt x="91" y="56"/>
                    <a:pt x="103" y="52"/>
                    <a:pt x="114" y="49"/>
                  </a:cubicBezTo>
                  <a:cubicBezTo>
                    <a:pt x="125" y="46"/>
                    <a:pt x="136" y="43"/>
                    <a:pt x="148" y="40"/>
                  </a:cubicBezTo>
                  <a:cubicBezTo>
                    <a:pt x="159" y="37"/>
                    <a:pt x="170" y="35"/>
                    <a:pt x="181" y="31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2" y="31"/>
                    <a:pt x="184" y="32"/>
                    <a:pt x="186" y="33"/>
                  </a:cubicBezTo>
                  <a:cubicBezTo>
                    <a:pt x="164" y="38"/>
                    <a:pt x="142" y="43"/>
                    <a:pt x="121" y="49"/>
                  </a:cubicBezTo>
                  <a:close/>
                  <a:moveTo>
                    <a:pt x="116" y="41"/>
                  </a:moveTo>
                  <a:cubicBezTo>
                    <a:pt x="107" y="43"/>
                    <a:pt x="98" y="46"/>
                    <a:pt x="90" y="49"/>
                  </a:cubicBezTo>
                  <a:cubicBezTo>
                    <a:pt x="85" y="50"/>
                    <a:pt x="81" y="51"/>
                    <a:pt x="76" y="53"/>
                  </a:cubicBezTo>
                  <a:cubicBezTo>
                    <a:pt x="74" y="53"/>
                    <a:pt x="71" y="54"/>
                    <a:pt x="69" y="54"/>
                  </a:cubicBezTo>
                  <a:cubicBezTo>
                    <a:pt x="68" y="54"/>
                    <a:pt x="67" y="55"/>
                    <a:pt x="66" y="55"/>
                  </a:cubicBezTo>
                  <a:cubicBezTo>
                    <a:pt x="66" y="54"/>
                    <a:pt x="67" y="54"/>
                    <a:pt x="67" y="53"/>
                  </a:cubicBezTo>
                  <a:cubicBezTo>
                    <a:pt x="70" y="52"/>
                    <a:pt x="73" y="52"/>
                    <a:pt x="76" y="51"/>
                  </a:cubicBezTo>
                  <a:cubicBezTo>
                    <a:pt x="81" y="50"/>
                    <a:pt x="85" y="48"/>
                    <a:pt x="90" y="47"/>
                  </a:cubicBezTo>
                  <a:cubicBezTo>
                    <a:pt x="99" y="45"/>
                    <a:pt x="109" y="43"/>
                    <a:pt x="118" y="40"/>
                  </a:cubicBezTo>
                  <a:cubicBezTo>
                    <a:pt x="127" y="37"/>
                    <a:pt x="135" y="34"/>
                    <a:pt x="144" y="32"/>
                  </a:cubicBezTo>
                  <a:cubicBezTo>
                    <a:pt x="151" y="30"/>
                    <a:pt x="159" y="28"/>
                    <a:pt x="166" y="24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8" y="25"/>
                    <a:pt x="169" y="26"/>
                    <a:pt x="171" y="26"/>
                  </a:cubicBezTo>
                  <a:cubicBezTo>
                    <a:pt x="153" y="31"/>
                    <a:pt x="134" y="35"/>
                    <a:pt x="116" y="41"/>
                  </a:cubicBezTo>
                  <a:close/>
                  <a:moveTo>
                    <a:pt x="72" y="48"/>
                  </a:moveTo>
                  <a:cubicBezTo>
                    <a:pt x="80" y="45"/>
                    <a:pt x="88" y="44"/>
                    <a:pt x="96" y="42"/>
                  </a:cubicBezTo>
                  <a:cubicBezTo>
                    <a:pt x="105" y="40"/>
                    <a:pt x="114" y="37"/>
                    <a:pt x="123" y="35"/>
                  </a:cubicBezTo>
                  <a:cubicBezTo>
                    <a:pt x="131" y="33"/>
                    <a:pt x="140" y="31"/>
                    <a:pt x="148" y="28"/>
                  </a:cubicBezTo>
                  <a:cubicBezTo>
                    <a:pt x="151" y="27"/>
                    <a:pt x="155" y="26"/>
                    <a:pt x="159" y="25"/>
                  </a:cubicBezTo>
                  <a:cubicBezTo>
                    <a:pt x="160" y="25"/>
                    <a:pt x="164" y="25"/>
                    <a:pt x="164" y="25"/>
                  </a:cubicBezTo>
                  <a:cubicBezTo>
                    <a:pt x="162" y="26"/>
                    <a:pt x="160" y="26"/>
                    <a:pt x="157" y="27"/>
                  </a:cubicBezTo>
                  <a:cubicBezTo>
                    <a:pt x="150" y="30"/>
                    <a:pt x="143" y="31"/>
                    <a:pt x="136" y="33"/>
                  </a:cubicBezTo>
                  <a:cubicBezTo>
                    <a:pt x="127" y="36"/>
                    <a:pt x="118" y="39"/>
                    <a:pt x="109" y="42"/>
                  </a:cubicBezTo>
                  <a:cubicBezTo>
                    <a:pt x="100" y="44"/>
                    <a:pt x="91" y="46"/>
                    <a:pt x="83" y="48"/>
                  </a:cubicBezTo>
                  <a:cubicBezTo>
                    <a:pt x="78" y="50"/>
                    <a:pt x="73" y="50"/>
                    <a:pt x="68" y="52"/>
                  </a:cubicBezTo>
                  <a:cubicBezTo>
                    <a:pt x="70" y="51"/>
                    <a:pt x="71" y="49"/>
                    <a:pt x="72" y="48"/>
                  </a:cubicBezTo>
                  <a:close/>
                  <a:moveTo>
                    <a:pt x="65" y="55"/>
                  </a:moveTo>
                  <a:cubicBezTo>
                    <a:pt x="72" y="56"/>
                    <a:pt x="79" y="53"/>
                    <a:pt x="85" y="51"/>
                  </a:cubicBezTo>
                  <a:cubicBezTo>
                    <a:pt x="95" y="48"/>
                    <a:pt x="105" y="45"/>
                    <a:pt x="115" y="42"/>
                  </a:cubicBezTo>
                  <a:cubicBezTo>
                    <a:pt x="124" y="39"/>
                    <a:pt x="134" y="37"/>
                    <a:pt x="143" y="34"/>
                  </a:cubicBezTo>
                  <a:cubicBezTo>
                    <a:pt x="148" y="33"/>
                    <a:pt x="153" y="32"/>
                    <a:pt x="158" y="31"/>
                  </a:cubicBezTo>
                  <a:cubicBezTo>
                    <a:pt x="160" y="30"/>
                    <a:pt x="163" y="29"/>
                    <a:pt x="165" y="29"/>
                  </a:cubicBezTo>
                  <a:cubicBezTo>
                    <a:pt x="165" y="29"/>
                    <a:pt x="166" y="29"/>
                    <a:pt x="166" y="28"/>
                  </a:cubicBezTo>
                  <a:cubicBezTo>
                    <a:pt x="158" y="31"/>
                    <a:pt x="149" y="33"/>
                    <a:pt x="141" y="35"/>
                  </a:cubicBezTo>
                  <a:cubicBezTo>
                    <a:pt x="130" y="37"/>
                    <a:pt x="120" y="41"/>
                    <a:pt x="110" y="44"/>
                  </a:cubicBezTo>
                  <a:cubicBezTo>
                    <a:pt x="100" y="47"/>
                    <a:pt x="91" y="50"/>
                    <a:pt x="81" y="53"/>
                  </a:cubicBezTo>
                  <a:cubicBezTo>
                    <a:pt x="74" y="55"/>
                    <a:pt x="67" y="57"/>
                    <a:pt x="61" y="60"/>
                  </a:cubicBezTo>
                  <a:cubicBezTo>
                    <a:pt x="62" y="58"/>
                    <a:pt x="64" y="57"/>
                    <a:pt x="65" y="55"/>
                  </a:cubicBezTo>
                  <a:close/>
                  <a:moveTo>
                    <a:pt x="59" y="63"/>
                  </a:moveTo>
                  <a:cubicBezTo>
                    <a:pt x="68" y="60"/>
                    <a:pt x="78" y="57"/>
                    <a:pt x="87" y="54"/>
                  </a:cubicBezTo>
                  <a:cubicBezTo>
                    <a:pt x="98" y="51"/>
                    <a:pt x="109" y="48"/>
                    <a:pt x="119" y="46"/>
                  </a:cubicBezTo>
                  <a:cubicBezTo>
                    <a:pt x="130" y="43"/>
                    <a:pt x="141" y="41"/>
                    <a:pt x="152" y="38"/>
                  </a:cubicBezTo>
                  <a:cubicBezTo>
                    <a:pt x="157" y="37"/>
                    <a:pt x="162" y="35"/>
                    <a:pt x="168" y="34"/>
                  </a:cubicBezTo>
                  <a:cubicBezTo>
                    <a:pt x="169" y="34"/>
                    <a:pt x="170" y="34"/>
                    <a:pt x="172" y="33"/>
                  </a:cubicBezTo>
                  <a:cubicBezTo>
                    <a:pt x="151" y="39"/>
                    <a:pt x="130" y="43"/>
                    <a:pt x="110" y="49"/>
                  </a:cubicBezTo>
                  <a:cubicBezTo>
                    <a:pt x="99" y="53"/>
                    <a:pt x="89" y="56"/>
                    <a:pt x="78" y="60"/>
                  </a:cubicBezTo>
                  <a:cubicBezTo>
                    <a:pt x="73" y="61"/>
                    <a:pt x="68" y="63"/>
                    <a:pt x="63" y="64"/>
                  </a:cubicBezTo>
                  <a:cubicBezTo>
                    <a:pt x="60" y="65"/>
                    <a:pt x="57" y="66"/>
                    <a:pt x="55" y="66"/>
                  </a:cubicBezTo>
                  <a:cubicBezTo>
                    <a:pt x="56" y="65"/>
                    <a:pt x="57" y="64"/>
                    <a:pt x="59" y="63"/>
                  </a:cubicBezTo>
                  <a:close/>
                  <a:moveTo>
                    <a:pt x="53" y="69"/>
                  </a:moveTo>
                  <a:cubicBezTo>
                    <a:pt x="63" y="67"/>
                    <a:pt x="74" y="63"/>
                    <a:pt x="85" y="60"/>
                  </a:cubicBezTo>
                  <a:cubicBezTo>
                    <a:pt x="97" y="57"/>
                    <a:pt x="109" y="53"/>
                    <a:pt x="121" y="50"/>
                  </a:cubicBezTo>
                  <a:cubicBezTo>
                    <a:pt x="133" y="46"/>
                    <a:pt x="145" y="43"/>
                    <a:pt x="157" y="40"/>
                  </a:cubicBezTo>
                  <a:cubicBezTo>
                    <a:pt x="163" y="39"/>
                    <a:pt x="169" y="37"/>
                    <a:pt x="175" y="36"/>
                  </a:cubicBezTo>
                  <a:cubicBezTo>
                    <a:pt x="177" y="36"/>
                    <a:pt x="180" y="35"/>
                    <a:pt x="182" y="35"/>
                  </a:cubicBezTo>
                  <a:cubicBezTo>
                    <a:pt x="181" y="35"/>
                    <a:pt x="180" y="35"/>
                    <a:pt x="179" y="35"/>
                  </a:cubicBezTo>
                  <a:cubicBezTo>
                    <a:pt x="168" y="39"/>
                    <a:pt x="157" y="41"/>
                    <a:pt x="146" y="44"/>
                  </a:cubicBezTo>
                  <a:cubicBezTo>
                    <a:pt x="134" y="47"/>
                    <a:pt x="122" y="50"/>
                    <a:pt x="110" y="54"/>
                  </a:cubicBezTo>
                  <a:cubicBezTo>
                    <a:pt x="98" y="57"/>
                    <a:pt x="87" y="61"/>
                    <a:pt x="75" y="65"/>
                  </a:cubicBezTo>
                  <a:cubicBezTo>
                    <a:pt x="69" y="67"/>
                    <a:pt x="64" y="69"/>
                    <a:pt x="58" y="72"/>
                  </a:cubicBezTo>
                  <a:cubicBezTo>
                    <a:pt x="54" y="73"/>
                    <a:pt x="50" y="74"/>
                    <a:pt x="47" y="75"/>
                  </a:cubicBezTo>
                  <a:cubicBezTo>
                    <a:pt x="49" y="73"/>
                    <a:pt x="51" y="71"/>
                    <a:pt x="53" y="69"/>
                  </a:cubicBezTo>
                  <a:close/>
                  <a:moveTo>
                    <a:pt x="45" y="77"/>
                  </a:moveTo>
                  <a:cubicBezTo>
                    <a:pt x="56" y="74"/>
                    <a:pt x="68" y="71"/>
                    <a:pt x="79" y="68"/>
                  </a:cubicBezTo>
                  <a:cubicBezTo>
                    <a:pt x="91" y="64"/>
                    <a:pt x="103" y="59"/>
                    <a:pt x="116" y="56"/>
                  </a:cubicBezTo>
                  <a:cubicBezTo>
                    <a:pt x="141" y="49"/>
                    <a:pt x="165" y="42"/>
                    <a:pt x="190" y="35"/>
                  </a:cubicBezTo>
                  <a:cubicBezTo>
                    <a:pt x="192" y="36"/>
                    <a:pt x="194" y="36"/>
                    <a:pt x="195" y="37"/>
                  </a:cubicBezTo>
                  <a:cubicBezTo>
                    <a:pt x="169" y="43"/>
                    <a:pt x="143" y="50"/>
                    <a:pt x="117" y="58"/>
                  </a:cubicBezTo>
                  <a:cubicBezTo>
                    <a:pt x="104" y="62"/>
                    <a:pt x="91" y="65"/>
                    <a:pt x="78" y="69"/>
                  </a:cubicBezTo>
                  <a:cubicBezTo>
                    <a:pt x="67" y="73"/>
                    <a:pt x="54" y="75"/>
                    <a:pt x="43" y="80"/>
                  </a:cubicBezTo>
                  <a:cubicBezTo>
                    <a:pt x="44" y="79"/>
                    <a:pt x="44" y="78"/>
                    <a:pt x="45" y="77"/>
                  </a:cubicBezTo>
                  <a:close/>
                  <a:moveTo>
                    <a:pt x="42" y="81"/>
                  </a:moveTo>
                  <a:cubicBezTo>
                    <a:pt x="53" y="76"/>
                    <a:pt x="65" y="74"/>
                    <a:pt x="77" y="71"/>
                  </a:cubicBezTo>
                  <a:cubicBezTo>
                    <a:pt x="90" y="67"/>
                    <a:pt x="104" y="62"/>
                    <a:pt x="117" y="58"/>
                  </a:cubicBezTo>
                  <a:cubicBezTo>
                    <a:pt x="143" y="51"/>
                    <a:pt x="169" y="43"/>
                    <a:pt x="196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7" y="38"/>
                    <a:pt x="199" y="39"/>
                    <a:pt x="200" y="39"/>
                  </a:cubicBezTo>
                  <a:cubicBezTo>
                    <a:pt x="187" y="42"/>
                    <a:pt x="175" y="44"/>
                    <a:pt x="163" y="47"/>
                  </a:cubicBezTo>
                  <a:cubicBezTo>
                    <a:pt x="149" y="51"/>
                    <a:pt x="135" y="55"/>
                    <a:pt x="121" y="58"/>
                  </a:cubicBezTo>
                  <a:cubicBezTo>
                    <a:pt x="94" y="65"/>
                    <a:pt x="67" y="74"/>
                    <a:pt x="40" y="82"/>
                  </a:cubicBezTo>
                  <a:cubicBezTo>
                    <a:pt x="41" y="82"/>
                    <a:pt x="41" y="81"/>
                    <a:pt x="42" y="81"/>
                  </a:cubicBezTo>
                  <a:close/>
                  <a:moveTo>
                    <a:pt x="209" y="43"/>
                  </a:moveTo>
                  <a:cubicBezTo>
                    <a:pt x="180" y="48"/>
                    <a:pt x="153" y="56"/>
                    <a:pt x="125" y="63"/>
                  </a:cubicBezTo>
                  <a:cubicBezTo>
                    <a:pt x="99" y="70"/>
                    <a:pt x="72" y="77"/>
                    <a:pt x="45" y="84"/>
                  </a:cubicBezTo>
                  <a:cubicBezTo>
                    <a:pt x="47" y="84"/>
                    <a:pt x="49" y="83"/>
                    <a:pt x="50" y="83"/>
                  </a:cubicBezTo>
                  <a:cubicBezTo>
                    <a:pt x="57" y="81"/>
                    <a:pt x="65" y="79"/>
                    <a:pt x="72" y="76"/>
                  </a:cubicBezTo>
                  <a:cubicBezTo>
                    <a:pt x="87" y="72"/>
                    <a:pt x="101" y="68"/>
                    <a:pt x="116" y="63"/>
                  </a:cubicBezTo>
                  <a:cubicBezTo>
                    <a:pt x="130" y="59"/>
                    <a:pt x="145" y="55"/>
                    <a:pt x="159" y="51"/>
                  </a:cubicBezTo>
                  <a:cubicBezTo>
                    <a:pt x="173" y="47"/>
                    <a:pt x="188" y="45"/>
                    <a:pt x="201" y="40"/>
                  </a:cubicBezTo>
                  <a:cubicBezTo>
                    <a:pt x="204" y="41"/>
                    <a:pt x="206" y="42"/>
                    <a:pt x="209" y="43"/>
                  </a:cubicBezTo>
                  <a:close/>
                  <a:moveTo>
                    <a:pt x="39" y="83"/>
                  </a:moveTo>
                  <a:cubicBezTo>
                    <a:pt x="67" y="74"/>
                    <a:pt x="95" y="66"/>
                    <a:pt x="123" y="59"/>
                  </a:cubicBezTo>
                  <a:cubicBezTo>
                    <a:pt x="137" y="55"/>
                    <a:pt x="151" y="51"/>
                    <a:pt x="165" y="48"/>
                  </a:cubicBezTo>
                  <a:cubicBezTo>
                    <a:pt x="171" y="46"/>
                    <a:pt x="178" y="44"/>
                    <a:pt x="184" y="43"/>
                  </a:cubicBezTo>
                  <a:cubicBezTo>
                    <a:pt x="188" y="42"/>
                    <a:pt x="191" y="42"/>
                    <a:pt x="194" y="41"/>
                  </a:cubicBezTo>
                  <a:cubicBezTo>
                    <a:pt x="196" y="41"/>
                    <a:pt x="198" y="40"/>
                    <a:pt x="200" y="40"/>
                  </a:cubicBezTo>
                  <a:cubicBezTo>
                    <a:pt x="200" y="40"/>
                    <a:pt x="197" y="41"/>
                    <a:pt x="196" y="41"/>
                  </a:cubicBezTo>
                  <a:cubicBezTo>
                    <a:pt x="190" y="43"/>
                    <a:pt x="184" y="44"/>
                    <a:pt x="177" y="46"/>
                  </a:cubicBezTo>
                  <a:cubicBezTo>
                    <a:pt x="170" y="47"/>
                    <a:pt x="163" y="50"/>
                    <a:pt x="155" y="51"/>
                  </a:cubicBezTo>
                  <a:cubicBezTo>
                    <a:pt x="142" y="55"/>
                    <a:pt x="128" y="59"/>
                    <a:pt x="114" y="63"/>
                  </a:cubicBezTo>
                  <a:cubicBezTo>
                    <a:pt x="100" y="67"/>
                    <a:pt x="86" y="71"/>
                    <a:pt x="72" y="76"/>
                  </a:cubicBezTo>
                  <a:cubicBezTo>
                    <a:pt x="65" y="78"/>
                    <a:pt x="58" y="80"/>
                    <a:pt x="52" y="82"/>
                  </a:cubicBezTo>
                  <a:cubicBezTo>
                    <a:pt x="47" y="83"/>
                    <a:pt x="42" y="84"/>
                    <a:pt x="37" y="86"/>
                  </a:cubicBezTo>
                  <a:cubicBezTo>
                    <a:pt x="38" y="85"/>
                    <a:pt x="38" y="84"/>
                    <a:pt x="39" y="83"/>
                  </a:cubicBezTo>
                  <a:close/>
                  <a:moveTo>
                    <a:pt x="35" y="88"/>
                  </a:moveTo>
                  <a:cubicBezTo>
                    <a:pt x="64" y="80"/>
                    <a:pt x="93" y="72"/>
                    <a:pt x="122" y="65"/>
                  </a:cubicBezTo>
                  <a:cubicBezTo>
                    <a:pt x="151" y="58"/>
                    <a:pt x="180" y="49"/>
                    <a:pt x="210" y="44"/>
                  </a:cubicBezTo>
                  <a:cubicBezTo>
                    <a:pt x="211" y="44"/>
                    <a:pt x="212" y="45"/>
                    <a:pt x="213" y="45"/>
                  </a:cubicBezTo>
                  <a:cubicBezTo>
                    <a:pt x="207" y="47"/>
                    <a:pt x="201" y="49"/>
                    <a:pt x="194" y="50"/>
                  </a:cubicBezTo>
                  <a:cubicBezTo>
                    <a:pt x="187" y="52"/>
                    <a:pt x="179" y="53"/>
                    <a:pt x="171" y="55"/>
                  </a:cubicBezTo>
                  <a:cubicBezTo>
                    <a:pt x="155" y="58"/>
                    <a:pt x="139" y="62"/>
                    <a:pt x="123" y="65"/>
                  </a:cubicBezTo>
                  <a:cubicBezTo>
                    <a:pt x="108" y="69"/>
                    <a:pt x="92" y="73"/>
                    <a:pt x="77" y="78"/>
                  </a:cubicBezTo>
                  <a:cubicBezTo>
                    <a:pt x="69" y="80"/>
                    <a:pt x="62" y="82"/>
                    <a:pt x="54" y="84"/>
                  </a:cubicBezTo>
                  <a:cubicBezTo>
                    <a:pt x="47" y="86"/>
                    <a:pt x="40" y="87"/>
                    <a:pt x="33" y="90"/>
                  </a:cubicBezTo>
                  <a:cubicBezTo>
                    <a:pt x="34" y="89"/>
                    <a:pt x="35" y="88"/>
                    <a:pt x="35" y="88"/>
                  </a:cubicBezTo>
                  <a:close/>
                  <a:moveTo>
                    <a:pt x="32" y="91"/>
                  </a:moveTo>
                  <a:cubicBezTo>
                    <a:pt x="39" y="88"/>
                    <a:pt x="46" y="87"/>
                    <a:pt x="53" y="85"/>
                  </a:cubicBezTo>
                  <a:cubicBezTo>
                    <a:pt x="60" y="83"/>
                    <a:pt x="68" y="81"/>
                    <a:pt x="75" y="79"/>
                  </a:cubicBezTo>
                  <a:cubicBezTo>
                    <a:pt x="91" y="74"/>
                    <a:pt x="106" y="70"/>
                    <a:pt x="122" y="66"/>
                  </a:cubicBezTo>
                  <a:cubicBezTo>
                    <a:pt x="138" y="63"/>
                    <a:pt x="153" y="59"/>
                    <a:pt x="169" y="56"/>
                  </a:cubicBezTo>
                  <a:cubicBezTo>
                    <a:pt x="177" y="54"/>
                    <a:pt x="185" y="53"/>
                    <a:pt x="193" y="51"/>
                  </a:cubicBezTo>
                  <a:cubicBezTo>
                    <a:pt x="200" y="50"/>
                    <a:pt x="207" y="47"/>
                    <a:pt x="214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3" y="47"/>
                    <a:pt x="211" y="49"/>
                    <a:pt x="210" y="50"/>
                  </a:cubicBezTo>
                  <a:cubicBezTo>
                    <a:pt x="195" y="54"/>
                    <a:pt x="181" y="56"/>
                    <a:pt x="166" y="60"/>
                  </a:cubicBezTo>
                  <a:cubicBezTo>
                    <a:pt x="151" y="64"/>
                    <a:pt x="136" y="67"/>
                    <a:pt x="121" y="70"/>
                  </a:cubicBezTo>
                  <a:cubicBezTo>
                    <a:pt x="106" y="74"/>
                    <a:pt x="91" y="77"/>
                    <a:pt x="76" y="81"/>
                  </a:cubicBezTo>
                  <a:cubicBezTo>
                    <a:pt x="61" y="85"/>
                    <a:pt x="46" y="88"/>
                    <a:pt x="30" y="93"/>
                  </a:cubicBezTo>
                  <a:cubicBezTo>
                    <a:pt x="31" y="92"/>
                    <a:pt x="32" y="91"/>
                    <a:pt x="32" y="91"/>
                  </a:cubicBezTo>
                  <a:close/>
                  <a:moveTo>
                    <a:pt x="214" y="50"/>
                  </a:moveTo>
                  <a:cubicBezTo>
                    <a:pt x="214" y="50"/>
                    <a:pt x="214" y="50"/>
                    <a:pt x="214" y="50"/>
                  </a:cubicBezTo>
                  <a:cubicBezTo>
                    <a:pt x="214" y="50"/>
                    <a:pt x="214" y="51"/>
                    <a:pt x="214" y="51"/>
                  </a:cubicBezTo>
                  <a:cubicBezTo>
                    <a:pt x="214" y="51"/>
                    <a:pt x="214" y="51"/>
                    <a:pt x="213" y="51"/>
                  </a:cubicBezTo>
                  <a:cubicBezTo>
                    <a:pt x="209" y="56"/>
                    <a:pt x="205" y="61"/>
                    <a:pt x="200" y="65"/>
                  </a:cubicBezTo>
                  <a:cubicBezTo>
                    <a:pt x="190" y="76"/>
                    <a:pt x="181" y="86"/>
                    <a:pt x="171" y="96"/>
                  </a:cubicBezTo>
                  <a:cubicBezTo>
                    <a:pt x="170" y="98"/>
                    <a:pt x="169" y="99"/>
                    <a:pt x="167" y="100"/>
                  </a:cubicBezTo>
                  <a:cubicBezTo>
                    <a:pt x="183" y="83"/>
                    <a:pt x="198" y="66"/>
                    <a:pt x="214" y="50"/>
                  </a:cubicBezTo>
                  <a:close/>
                  <a:moveTo>
                    <a:pt x="148" y="84"/>
                  </a:moveTo>
                  <a:cubicBezTo>
                    <a:pt x="149" y="83"/>
                    <a:pt x="150" y="83"/>
                    <a:pt x="151" y="83"/>
                  </a:cubicBezTo>
                  <a:cubicBezTo>
                    <a:pt x="158" y="81"/>
                    <a:pt x="165" y="79"/>
                    <a:pt x="172" y="77"/>
                  </a:cubicBezTo>
                  <a:cubicBezTo>
                    <a:pt x="178" y="76"/>
                    <a:pt x="184" y="75"/>
                    <a:pt x="189" y="72"/>
                  </a:cubicBezTo>
                  <a:cubicBezTo>
                    <a:pt x="188" y="74"/>
                    <a:pt x="187" y="75"/>
                    <a:pt x="186" y="76"/>
                  </a:cubicBezTo>
                  <a:cubicBezTo>
                    <a:pt x="179" y="78"/>
                    <a:pt x="173" y="80"/>
                    <a:pt x="167" y="82"/>
                  </a:cubicBezTo>
                  <a:cubicBezTo>
                    <a:pt x="160" y="84"/>
                    <a:pt x="154" y="85"/>
                    <a:pt x="147" y="87"/>
                  </a:cubicBezTo>
                  <a:cubicBezTo>
                    <a:pt x="140" y="89"/>
                    <a:pt x="134" y="91"/>
                    <a:pt x="127" y="93"/>
                  </a:cubicBezTo>
                  <a:cubicBezTo>
                    <a:pt x="119" y="95"/>
                    <a:pt x="112" y="96"/>
                    <a:pt x="105" y="98"/>
                  </a:cubicBezTo>
                  <a:cubicBezTo>
                    <a:pt x="91" y="101"/>
                    <a:pt x="77" y="105"/>
                    <a:pt x="64" y="109"/>
                  </a:cubicBezTo>
                  <a:cubicBezTo>
                    <a:pt x="57" y="110"/>
                    <a:pt x="50" y="112"/>
                    <a:pt x="43" y="114"/>
                  </a:cubicBezTo>
                  <a:cubicBezTo>
                    <a:pt x="36" y="115"/>
                    <a:pt x="29" y="116"/>
                    <a:pt x="22" y="117"/>
                  </a:cubicBezTo>
                  <a:cubicBezTo>
                    <a:pt x="22" y="117"/>
                    <a:pt x="22" y="118"/>
                    <a:pt x="22" y="118"/>
                  </a:cubicBezTo>
                  <a:cubicBezTo>
                    <a:pt x="35" y="115"/>
                    <a:pt x="48" y="114"/>
                    <a:pt x="60" y="110"/>
                  </a:cubicBezTo>
                  <a:cubicBezTo>
                    <a:pt x="74" y="106"/>
                    <a:pt x="88" y="103"/>
                    <a:pt x="101" y="100"/>
                  </a:cubicBezTo>
                  <a:cubicBezTo>
                    <a:pt x="115" y="96"/>
                    <a:pt x="128" y="93"/>
                    <a:pt x="142" y="89"/>
                  </a:cubicBezTo>
                  <a:cubicBezTo>
                    <a:pt x="148" y="87"/>
                    <a:pt x="154" y="86"/>
                    <a:pt x="161" y="85"/>
                  </a:cubicBezTo>
                  <a:cubicBezTo>
                    <a:pt x="166" y="83"/>
                    <a:pt x="171" y="81"/>
                    <a:pt x="177" y="80"/>
                  </a:cubicBezTo>
                  <a:cubicBezTo>
                    <a:pt x="175" y="80"/>
                    <a:pt x="173" y="81"/>
                    <a:pt x="171" y="82"/>
                  </a:cubicBezTo>
                  <a:cubicBezTo>
                    <a:pt x="164" y="85"/>
                    <a:pt x="157" y="87"/>
                    <a:pt x="149" y="89"/>
                  </a:cubicBezTo>
                  <a:cubicBezTo>
                    <a:pt x="135" y="92"/>
                    <a:pt x="121" y="96"/>
                    <a:pt x="107" y="99"/>
                  </a:cubicBezTo>
                  <a:cubicBezTo>
                    <a:pt x="93" y="102"/>
                    <a:pt x="79" y="106"/>
                    <a:pt x="65" y="109"/>
                  </a:cubicBezTo>
                  <a:cubicBezTo>
                    <a:pt x="52" y="113"/>
                    <a:pt x="38" y="116"/>
                    <a:pt x="25" y="121"/>
                  </a:cubicBezTo>
                  <a:cubicBezTo>
                    <a:pt x="23" y="120"/>
                    <a:pt x="21" y="119"/>
                    <a:pt x="19" y="118"/>
                  </a:cubicBezTo>
                  <a:cubicBezTo>
                    <a:pt x="26" y="115"/>
                    <a:pt x="33" y="114"/>
                    <a:pt x="40" y="112"/>
                  </a:cubicBezTo>
                  <a:cubicBezTo>
                    <a:pt x="48" y="110"/>
                    <a:pt x="55" y="108"/>
                    <a:pt x="63" y="106"/>
                  </a:cubicBezTo>
                  <a:cubicBezTo>
                    <a:pt x="78" y="102"/>
                    <a:pt x="92" y="97"/>
                    <a:pt x="107" y="94"/>
                  </a:cubicBezTo>
                  <a:cubicBezTo>
                    <a:pt x="110" y="93"/>
                    <a:pt x="113" y="92"/>
                    <a:pt x="116" y="92"/>
                  </a:cubicBezTo>
                  <a:cubicBezTo>
                    <a:pt x="127" y="89"/>
                    <a:pt x="137" y="86"/>
                    <a:pt x="148" y="84"/>
                  </a:cubicBezTo>
                  <a:close/>
                  <a:moveTo>
                    <a:pt x="33" y="124"/>
                  </a:moveTo>
                  <a:cubicBezTo>
                    <a:pt x="32" y="124"/>
                    <a:pt x="32" y="124"/>
                    <a:pt x="32" y="124"/>
                  </a:cubicBezTo>
                  <a:cubicBezTo>
                    <a:pt x="30" y="124"/>
                    <a:pt x="28" y="123"/>
                    <a:pt x="26" y="122"/>
                  </a:cubicBezTo>
                  <a:cubicBezTo>
                    <a:pt x="48" y="119"/>
                    <a:pt x="68" y="113"/>
                    <a:pt x="89" y="108"/>
                  </a:cubicBezTo>
                  <a:cubicBezTo>
                    <a:pt x="82" y="110"/>
                    <a:pt x="75" y="112"/>
                    <a:pt x="68" y="114"/>
                  </a:cubicBezTo>
                  <a:cubicBezTo>
                    <a:pt x="57" y="117"/>
                    <a:pt x="45" y="120"/>
                    <a:pt x="34" y="124"/>
                  </a:cubicBezTo>
                  <a:cubicBezTo>
                    <a:pt x="33" y="124"/>
                    <a:pt x="33" y="124"/>
                    <a:pt x="33" y="124"/>
                  </a:cubicBezTo>
                  <a:close/>
                  <a:moveTo>
                    <a:pt x="38" y="128"/>
                  </a:moveTo>
                  <a:cubicBezTo>
                    <a:pt x="37" y="127"/>
                    <a:pt x="35" y="126"/>
                    <a:pt x="33" y="125"/>
                  </a:cubicBezTo>
                  <a:cubicBezTo>
                    <a:pt x="43" y="124"/>
                    <a:pt x="53" y="121"/>
                    <a:pt x="62" y="119"/>
                  </a:cubicBezTo>
                  <a:cubicBezTo>
                    <a:pt x="74" y="116"/>
                    <a:pt x="85" y="113"/>
                    <a:pt x="96" y="109"/>
                  </a:cubicBezTo>
                  <a:cubicBezTo>
                    <a:pt x="114" y="105"/>
                    <a:pt x="132" y="102"/>
                    <a:pt x="150" y="98"/>
                  </a:cubicBezTo>
                  <a:cubicBezTo>
                    <a:pt x="147" y="99"/>
                    <a:pt x="145" y="99"/>
                    <a:pt x="142" y="100"/>
                  </a:cubicBezTo>
                  <a:cubicBezTo>
                    <a:pt x="131" y="103"/>
                    <a:pt x="120" y="104"/>
                    <a:pt x="108" y="107"/>
                  </a:cubicBezTo>
                  <a:cubicBezTo>
                    <a:pt x="85" y="113"/>
                    <a:pt x="62" y="122"/>
                    <a:pt x="38" y="128"/>
                  </a:cubicBezTo>
                  <a:close/>
                  <a:moveTo>
                    <a:pt x="50" y="126"/>
                  </a:moveTo>
                  <a:cubicBezTo>
                    <a:pt x="55" y="124"/>
                    <a:pt x="61" y="124"/>
                    <a:pt x="66" y="123"/>
                  </a:cubicBezTo>
                  <a:cubicBezTo>
                    <a:pt x="77" y="120"/>
                    <a:pt x="88" y="116"/>
                    <a:pt x="100" y="113"/>
                  </a:cubicBezTo>
                  <a:cubicBezTo>
                    <a:pt x="118" y="107"/>
                    <a:pt x="136" y="104"/>
                    <a:pt x="155" y="100"/>
                  </a:cubicBezTo>
                  <a:cubicBezTo>
                    <a:pt x="152" y="101"/>
                    <a:pt x="150" y="102"/>
                    <a:pt x="148" y="103"/>
                  </a:cubicBezTo>
                  <a:cubicBezTo>
                    <a:pt x="140" y="105"/>
                    <a:pt x="132" y="107"/>
                    <a:pt x="125" y="109"/>
                  </a:cubicBezTo>
                  <a:cubicBezTo>
                    <a:pt x="110" y="113"/>
                    <a:pt x="96" y="117"/>
                    <a:pt x="81" y="121"/>
                  </a:cubicBezTo>
                  <a:cubicBezTo>
                    <a:pt x="77" y="123"/>
                    <a:pt x="73" y="124"/>
                    <a:pt x="68" y="125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1" y="126"/>
                    <a:pt x="53" y="127"/>
                    <a:pt x="46" y="131"/>
                  </a:cubicBezTo>
                  <a:cubicBezTo>
                    <a:pt x="44" y="130"/>
                    <a:pt x="42" y="129"/>
                    <a:pt x="40" y="128"/>
                  </a:cubicBezTo>
                  <a:cubicBezTo>
                    <a:pt x="43" y="128"/>
                    <a:pt x="47" y="127"/>
                    <a:pt x="50" y="126"/>
                  </a:cubicBezTo>
                  <a:close/>
                  <a:moveTo>
                    <a:pt x="47" y="132"/>
                  </a:moveTo>
                  <a:cubicBezTo>
                    <a:pt x="49" y="131"/>
                    <a:pt x="51" y="130"/>
                    <a:pt x="53" y="129"/>
                  </a:cubicBezTo>
                  <a:cubicBezTo>
                    <a:pt x="56" y="128"/>
                    <a:pt x="59" y="127"/>
                    <a:pt x="63" y="127"/>
                  </a:cubicBezTo>
                  <a:cubicBezTo>
                    <a:pt x="62" y="127"/>
                    <a:pt x="61" y="127"/>
                    <a:pt x="60" y="127"/>
                  </a:cubicBezTo>
                  <a:cubicBezTo>
                    <a:pt x="57" y="128"/>
                    <a:pt x="54" y="130"/>
                    <a:pt x="50" y="131"/>
                  </a:cubicBezTo>
                  <a:cubicBezTo>
                    <a:pt x="49" y="131"/>
                    <a:pt x="48" y="131"/>
                    <a:pt x="47" y="132"/>
                  </a:cubicBezTo>
                  <a:cubicBezTo>
                    <a:pt x="47" y="132"/>
                    <a:pt x="47" y="132"/>
                    <a:pt x="47" y="132"/>
                  </a:cubicBezTo>
                  <a:close/>
                  <a:moveTo>
                    <a:pt x="66" y="127"/>
                  </a:moveTo>
                  <a:cubicBezTo>
                    <a:pt x="67" y="126"/>
                    <a:pt x="68" y="126"/>
                    <a:pt x="69" y="126"/>
                  </a:cubicBezTo>
                  <a:cubicBezTo>
                    <a:pt x="69" y="126"/>
                    <a:pt x="69" y="126"/>
                    <a:pt x="70" y="126"/>
                  </a:cubicBezTo>
                  <a:cubicBezTo>
                    <a:pt x="77" y="125"/>
                    <a:pt x="85" y="123"/>
                    <a:pt x="92" y="121"/>
                  </a:cubicBezTo>
                  <a:cubicBezTo>
                    <a:pt x="107" y="118"/>
                    <a:pt x="122" y="115"/>
                    <a:pt x="137" y="111"/>
                  </a:cubicBezTo>
                  <a:cubicBezTo>
                    <a:pt x="137" y="111"/>
                    <a:pt x="138" y="111"/>
                    <a:pt x="139" y="111"/>
                  </a:cubicBezTo>
                  <a:cubicBezTo>
                    <a:pt x="111" y="120"/>
                    <a:pt x="83" y="125"/>
                    <a:pt x="56" y="135"/>
                  </a:cubicBezTo>
                  <a:cubicBezTo>
                    <a:pt x="56" y="135"/>
                    <a:pt x="55" y="135"/>
                    <a:pt x="55" y="135"/>
                  </a:cubicBezTo>
                  <a:cubicBezTo>
                    <a:pt x="52" y="134"/>
                    <a:pt x="50" y="133"/>
                    <a:pt x="48" y="132"/>
                  </a:cubicBezTo>
                  <a:cubicBezTo>
                    <a:pt x="54" y="131"/>
                    <a:pt x="60" y="128"/>
                    <a:pt x="66" y="127"/>
                  </a:cubicBezTo>
                  <a:close/>
                  <a:moveTo>
                    <a:pt x="109" y="159"/>
                  </a:moveTo>
                  <a:cubicBezTo>
                    <a:pt x="109" y="159"/>
                    <a:pt x="109" y="159"/>
                    <a:pt x="109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7" y="159"/>
                    <a:pt x="108" y="159"/>
                    <a:pt x="106" y="159"/>
                  </a:cubicBezTo>
                  <a:cubicBezTo>
                    <a:pt x="102" y="159"/>
                    <a:pt x="108" y="157"/>
                    <a:pt x="109" y="157"/>
                  </a:cubicBezTo>
                  <a:cubicBezTo>
                    <a:pt x="110" y="156"/>
                    <a:pt x="112" y="155"/>
                    <a:pt x="113" y="155"/>
                  </a:cubicBezTo>
                  <a:cubicBezTo>
                    <a:pt x="112" y="156"/>
                    <a:pt x="111" y="158"/>
                    <a:pt x="109" y="159"/>
                  </a:cubicBezTo>
                  <a:close/>
                  <a:moveTo>
                    <a:pt x="115" y="154"/>
                  </a:moveTo>
                  <a:cubicBezTo>
                    <a:pt x="112" y="154"/>
                    <a:pt x="109" y="154"/>
                    <a:pt x="106" y="155"/>
                  </a:cubicBezTo>
                  <a:cubicBezTo>
                    <a:pt x="105" y="156"/>
                    <a:pt x="103" y="156"/>
                    <a:pt x="102" y="156"/>
                  </a:cubicBezTo>
                  <a:cubicBezTo>
                    <a:pt x="96" y="158"/>
                    <a:pt x="101" y="155"/>
                    <a:pt x="103" y="155"/>
                  </a:cubicBezTo>
                  <a:cubicBezTo>
                    <a:pt x="108" y="153"/>
                    <a:pt x="114" y="151"/>
                    <a:pt x="119" y="149"/>
                  </a:cubicBezTo>
                  <a:cubicBezTo>
                    <a:pt x="118" y="150"/>
                    <a:pt x="116" y="152"/>
                    <a:pt x="115" y="154"/>
                  </a:cubicBezTo>
                  <a:close/>
                  <a:moveTo>
                    <a:pt x="121" y="147"/>
                  </a:moveTo>
                  <a:cubicBezTo>
                    <a:pt x="116" y="148"/>
                    <a:pt x="111" y="149"/>
                    <a:pt x="107" y="150"/>
                  </a:cubicBezTo>
                  <a:cubicBezTo>
                    <a:pt x="104" y="151"/>
                    <a:pt x="102" y="152"/>
                    <a:pt x="99" y="153"/>
                  </a:cubicBezTo>
                  <a:cubicBezTo>
                    <a:pt x="98" y="153"/>
                    <a:pt x="97" y="153"/>
                    <a:pt x="96" y="154"/>
                  </a:cubicBezTo>
                  <a:cubicBezTo>
                    <a:pt x="94" y="154"/>
                    <a:pt x="93" y="154"/>
                    <a:pt x="93" y="154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3" y="154"/>
                    <a:pt x="94" y="154"/>
                    <a:pt x="95" y="154"/>
                  </a:cubicBezTo>
                  <a:cubicBezTo>
                    <a:pt x="104" y="150"/>
                    <a:pt x="114" y="148"/>
                    <a:pt x="123" y="145"/>
                  </a:cubicBezTo>
                  <a:cubicBezTo>
                    <a:pt x="122" y="146"/>
                    <a:pt x="122" y="146"/>
                    <a:pt x="121" y="147"/>
                  </a:cubicBezTo>
                  <a:close/>
                  <a:moveTo>
                    <a:pt x="107" y="147"/>
                  </a:moveTo>
                  <a:cubicBezTo>
                    <a:pt x="103" y="148"/>
                    <a:pt x="100" y="148"/>
                    <a:pt x="96" y="149"/>
                  </a:cubicBezTo>
                  <a:cubicBezTo>
                    <a:pt x="95" y="149"/>
                    <a:pt x="93" y="150"/>
                    <a:pt x="92" y="150"/>
                  </a:cubicBezTo>
                  <a:cubicBezTo>
                    <a:pt x="91" y="150"/>
                    <a:pt x="83" y="152"/>
                    <a:pt x="88" y="150"/>
                  </a:cubicBezTo>
                  <a:cubicBezTo>
                    <a:pt x="102" y="146"/>
                    <a:pt x="117" y="142"/>
                    <a:pt x="131" y="137"/>
                  </a:cubicBezTo>
                  <a:cubicBezTo>
                    <a:pt x="129" y="139"/>
                    <a:pt x="127" y="141"/>
                    <a:pt x="124" y="144"/>
                  </a:cubicBezTo>
                  <a:cubicBezTo>
                    <a:pt x="119" y="145"/>
                    <a:pt x="112" y="146"/>
                    <a:pt x="107" y="147"/>
                  </a:cubicBezTo>
                  <a:close/>
                  <a:moveTo>
                    <a:pt x="132" y="135"/>
                  </a:moveTo>
                  <a:cubicBezTo>
                    <a:pt x="122" y="138"/>
                    <a:pt x="112" y="140"/>
                    <a:pt x="102" y="142"/>
                  </a:cubicBezTo>
                  <a:cubicBezTo>
                    <a:pt x="97" y="143"/>
                    <a:pt x="92" y="144"/>
                    <a:pt x="87" y="145"/>
                  </a:cubicBezTo>
                  <a:cubicBezTo>
                    <a:pt x="85" y="145"/>
                    <a:pt x="82" y="146"/>
                    <a:pt x="79" y="146"/>
                  </a:cubicBezTo>
                  <a:cubicBezTo>
                    <a:pt x="76" y="146"/>
                    <a:pt x="82" y="145"/>
                    <a:pt x="83" y="145"/>
                  </a:cubicBezTo>
                  <a:cubicBezTo>
                    <a:pt x="93" y="143"/>
                    <a:pt x="103" y="139"/>
                    <a:pt x="113" y="137"/>
                  </a:cubicBezTo>
                  <a:cubicBezTo>
                    <a:pt x="121" y="135"/>
                    <a:pt x="130" y="134"/>
                    <a:pt x="137" y="130"/>
                  </a:cubicBezTo>
                  <a:cubicBezTo>
                    <a:pt x="136" y="132"/>
                    <a:pt x="134" y="133"/>
                    <a:pt x="132" y="135"/>
                  </a:cubicBezTo>
                  <a:close/>
                  <a:moveTo>
                    <a:pt x="139" y="128"/>
                  </a:moveTo>
                  <a:cubicBezTo>
                    <a:pt x="139" y="128"/>
                    <a:pt x="138" y="128"/>
                    <a:pt x="138" y="128"/>
                  </a:cubicBezTo>
                  <a:cubicBezTo>
                    <a:pt x="126" y="132"/>
                    <a:pt x="114" y="134"/>
                    <a:pt x="102" y="137"/>
                  </a:cubicBezTo>
                  <a:cubicBezTo>
                    <a:pt x="96" y="138"/>
                    <a:pt x="89" y="139"/>
                    <a:pt x="83" y="141"/>
                  </a:cubicBezTo>
                  <a:cubicBezTo>
                    <a:pt x="79" y="141"/>
                    <a:pt x="75" y="142"/>
                    <a:pt x="72" y="142"/>
                  </a:cubicBezTo>
                  <a:cubicBezTo>
                    <a:pt x="71" y="142"/>
                    <a:pt x="67" y="143"/>
                    <a:pt x="71" y="142"/>
                  </a:cubicBezTo>
                  <a:cubicBezTo>
                    <a:pt x="72" y="141"/>
                    <a:pt x="73" y="141"/>
                    <a:pt x="75" y="141"/>
                  </a:cubicBezTo>
                  <a:cubicBezTo>
                    <a:pt x="87" y="138"/>
                    <a:pt x="100" y="135"/>
                    <a:pt x="112" y="131"/>
                  </a:cubicBezTo>
                  <a:cubicBezTo>
                    <a:pt x="123" y="128"/>
                    <a:pt x="134" y="127"/>
                    <a:pt x="144" y="122"/>
                  </a:cubicBezTo>
                  <a:cubicBezTo>
                    <a:pt x="142" y="124"/>
                    <a:pt x="140" y="126"/>
                    <a:pt x="139" y="128"/>
                  </a:cubicBezTo>
                  <a:close/>
                  <a:moveTo>
                    <a:pt x="146" y="121"/>
                  </a:moveTo>
                  <a:cubicBezTo>
                    <a:pt x="145" y="121"/>
                    <a:pt x="145" y="121"/>
                    <a:pt x="145" y="121"/>
                  </a:cubicBezTo>
                  <a:cubicBezTo>
                    <a:pt x="144" y="120"/>
                    <a:pt x="143" y="121"/>
                    <a:pt x="142" y="122"/>
                  </a:cubicBezTo>
                  <a:cubicBezTo>
                    <a:pt x="138" y="124"/>
                    <a:pt x="133" y="125"/>
                    <a:pt x="128" y="126"/>
                  </a:cubicBezTo>
                  <a:cubicBezTo>
                    <a:pt x="128" y="126"/>
                    <a:pt x="128" y="126"/>
                    <a:pt x="127" y="126"/>
                  </a:cubicBezTo>
                  <a:cubicBezTo>
                    <a:pt x="127" y="127"/>
                    <a:pt x="126" y="127"/>
                    <a:pt x="125" y="127"/>
                  </a:cubicBezTo>
                  <a:cubicBezTo>
                    <a:pt x="118" y="129"/>
                    <a:pt x="111" y="130"/>
                    <a:pt x="104" y="131"/>
                  </a:cubicBezTo>
                  <a:cubicBezTo>
                    <a:pt x="96" y="133"/>
                    <a:pt x="88" y="134"/>
                    <a:pt x="81" y="136"/>
                  </a:cubicBezTo>
                  <a:cubicBezTo>
                    <a:pt x="77" y="136"/>
                    <a:pt x="73" y="137"/>
                    <a:pt x="70" y="138"/>
                  </a:cubicBezTo>
                  <a:cubicBezTo>
                    <a:pt x="69" y="138"/>
                    <a:pt x="69" y="138"/>
                    <a:pt x="68" y="138"/>
                  </a:cubicBezTo>
                  <a:cubicBezTo>
                    <a:pt x="82" y="133"/>
                    <a:pt x="96" y="129"/>
                    <a:pt x="110" y="125"/>
                  </a:cubicBezTo>
                  <a:cubicBezTo>
                    <a:pt x="116" y="123"/>
                    <a:pt x="123" y="121"/>
                    <a:pt x="129" y="119"/>
                  </a:cubicBezTo>
                  <a:cubicBezTo>
                    <a:pt x="133" y="118"/>
                    <a:pt x="138" y="117"/>
                    <a:pt x="142" y="115"/>
                  </a:cubicBezTo>
                  <a:cubicBezTo>
                    <a:pt x="145" y="114"/>
                    <a:pt x="149" y="113"/>
                    <a:pt x="152" y="112"/>
                  </a:cubicBezTo>
                  <a:cubicBezTo>
                    <a:pt x="152" y="112"/>
                    <a:pt x="153" y="112"/>
                    <a:pt x="153" y="112"/>
                  </a:cubicBezTo>
                  <a:cubicBezTo>
                    <a:pt x="151" y="115"/>
                    <a:pt x="148" y="118"/>
                    <a:pt x="146" y="121"/>
                  </a:cubicBezTo>
                  <a:close/>
                  <a:moveTo>
                    <a:pt x="154" y="111"/>
                  </a:moveTo>
                  <a:cubicBezTo>
                    <a:pt x="150" y="112"/>
                    <a:pt x="145" y="114"/>
                    <a:pt x="140" y="115"/>
                  </a:cubicBezTo>
                  <a:cubicBezTo>
                    <a:pt x="138" y="116"/>
                    <a:pt x="136" y="116"/>
                    <a:pt x="135" y="116"/>
                  </a:cubicBezTo>
                  <a:cubicBezTo>
                    <a:pt x="133" y="117"/>
                    <a:pt x="131" y="117"/>
                    <a:pt x="129" y="118"/>
                  </a:cubicBezTo>
                  <a:cubicBezTo>
                    <a:pt x="121" y="120"/>
                    <a:pt x="112" y="122"/>
                    <a:pt x="104" y="124"/>
                  </a:cubicBezTo>
                  <a:cubicBezTo>
                    <a:pt x="95" y="126"/>
                    <a:pt x="86" y="129"/>
                    <a:pt x="77" y="131"/>
                  </a:cubicBezTo>
                  <a:cubicBezTo>
                    <a:pt x="73" y="131"/>
                    <a:pt x="69" y="133"/>
                    <a:pt x="65" y="134"/>
                  </a:cubicBezTo>
                  <a:cubicBezTo>
                    <a:pt x="63" y="134"/>
                    <a:pt x="60" y="135"/>
                    <a:pt x="58" y="135"/>
                  </a:cubicBezTo>
                  <a:cubicBezTo>
                    <a:pt x="53" y="136"/>
                    <a:pt x="60" y="134"/>
                    <a:pt x="61" y="134"/>
                  </a:cubicBezTo>
                  <a:cubicBezTo>
                    <a:pt x="78" y="129"/>
                    <a:pt x="96" y="124"/>
                    <a:pt x="113" y="119"/>
                  </a:cubicBezTo>
                  <a:cubicBezTo>
                    <a:pt x="122" y="117"/>
                    <a:pt x="131" y="114"/>
                    <a:pt x="140" y="111"/>
                  </a:cubicBezTo>
                  <a:cubicBezTo>
                    <a:pt x="146" y="109"/>
                    <a:pt x="153" y="108"/>
                    <a:pt x="159" y="105"/>
                  </a:cubicBezTo>
                  <a:cubicBezTo>
                    <a:pt x="159" y="105"/>
                    <a:pt x="160" y="105"/>
                    <a:pt x="160" y="105"/>
                  </a:cubicBezTo>
                  <a:cubicBezTo>
                    <a:pt x="158" y="107"/>
                    <a:pt x="156" y="109"/>
                    <a:pt x="154" y="111"/>
                  </a:cubicBezTo>
                  <a:close/>
                  <a:moveTo>
                    <a:pt x="76" y="132"/>
                  </a:moveTo>
                  <a:cubicBezTo>
                    <a:pt x="84" y="130"/>
                    <a:pt x="92" y="128"/>
                    <a:pt x="100" y="126"/>
                  </a:cubicBezTo>
                  <a:cubicBezTo>
                    <a:pt x="106" y="125"/>
                    <a:pt x="111" y="123"/>
                    <a:pt x="117" y="122"/>
                  </a:cubicBezTo>
                  <a:cubicBezTo>
                    <a:pt x="115" y="123"/>
                    <a:pt x="112" y="123"/>
                    <a:pt x="110" y="124"/>
                  </a:cubicBezTo>
                  <a:cubicBezTo>
                    <a:pt x="102" y="127"/>
                    <a:pt x="93" y="129"/>
                    <a:pt x="85" y="131"/>
                  </a:cubicBezTo>
                  <a:cubicBezTo>
                    <a:pt x="78" y="134"/>
                    <a:pt x="71" y="136"/>
                    <a:pt x="64" y="138"/>
                  </a:cubicBezTo>
                  <a:cubicBezTo>
                    <a:pt x="63" y="138"/>
                    <a:pt x="63" y="139"/>
                    <a:pt x="63" y="139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61" y="139"/>
                    <a:pt x="61" y="138"/>
                    <a:pt x="61" y="138"/>
                  </a:cubicBezTo>
                  <a:cubicBezTo>
                    <a:pt x="59" y="137"/>
                    <a:pt x="57" y="137"/>
                    <a:pt x="56" y="136"/>
                  </a:cubicBezTo>
                  <a:cubicBezTo>
                    <a:pt x="63" y="135"/>
                    <a:pt x="69" y="133"/>
                    <a:pt x="76" y="132"/>
                  </a:cubicBezTo>
                  <a:close/>
                  <a:moveTo>
                    <a:pt x="104" y="132"/>
                  </a:moveTo>
                  <a:cubicBezTo>
                    <a:pt x="106" y="132"/>
                    <a:pt x="108" y="131"/>
                    <a:pt x="110" y="131"/>
                  </a:cubicBezTo>
                  <a:cubicBezTo>
                    <a:pt x="108" y="132"/>
                    <a:pt x="106" y="132"/>
                    <a:pt x="105" y="132"/>
                  </a:cubicBezTo>
                  <a:cubicBezTo>
                    <a:pt x="97" y="134"/>
                    <a:pt x="90" y="136"/>
                    <a:pt x="83" y="138"/>
                  </a:cubicBezTo>
                  <a:cubicBezTo>
                    <a:pt x="80" y="138"/>
                    <a:pt x="77" y="139"/>
                    <a:pt x="74" y="140"/>
                  </a:cubicBezTo>
                  <a:cubicBezTo>
                    <a:pt x="72" y="140"/>
                    <a:pt x="70" y="141"/>
                    <a:pt x="68" y="142"/>
                  </a:cubicBezTo>
                  <a:cubicBezTo>
                    <a:pt x="67" y="141"/>
                    <a:pt x="65" y="140"/>
                    <a:pt x="63" y="140"/>
                  </a:cubicBezTo>
                  <a:cubicBezTo>
                    <a:pt x="77" y="137"/>
                    <a:pt x="91" y="135"/>
                    <a:pt x="104" y="132"/>
                  </a:cubicBezTo>
                  <a:close/>
                  <a:moveTo>
                    <a:pt x="102" y="137"/>
                  </a:moveTo>
                  <a:cubicBezTo>
                    <a:pt x="113" y="135"/>
                    <a:pt x="124" y="133"/>
                    <a:pt x="135" y="130"/>
                  </a:cubicBezTo>
                  <a:cubicBezTo>
                    <a:pt x="134" y="131"/>
                    <a:pt x="132" y="131"/>
                    <a:pt x="130" y="132"/>
                  </a:cubicBezTo>
                  <a:cubicBezTo>
                    <a:pt x="128" y="132"/>
                    <a:pt x="126" y="133"/>
                    <a:pt x="123" y="134"/>
                  </a:cubicBezTo>
                  <a:cubicBezTo>
                    <a:pt x="118" y="135"/>
                    <a:pt x="112" y="136"/>
                    <a:pt x="107" y="137"/>
                  </a:cubicBezTo>
                  <a:cubicBezTo>
                    <a:pt x="101" y="138"/>
                    <a:pt x="96" y="140"/>
                    <a:pt x="91" y="142"/>
                  </a:cubicBezTo>
                  <a:cubicBezTo>
                    <a:pt x="86" y="144"/>
                    <a:pt x="81" y="144"/>
                    <a:pt x="76" y="146"/>
                  </a:cubicBezTo>
                  <a:cubicBezTo>
                    <a:pt x="74" y="145"/>
                    <a:pt x="72" y="144"/>
                    <a:pt x="70" y="143"/>
                  </a:cubicBezTo>
                  <a:cubicBezTo>
                    <a:pt x="81" y="142"/>
                    <a:pt x="92" y="140"/>
                    <a:pt x="102" y="137"/>
                  </a:cubicBezTo>
                  <a:close/>
                  <a:moveTo>
                    <a:pt x="99" y="144"/>
                  </a:moveTo>
                  <a:cubicBezTo>
                    <a:pt x="108" y="142"/>
                    <a:pt x="118" y="139"/>
                    <a:pt x="127" y="137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7" y="137"/>
                    <a:pt x="126" y="138"/>
                    <a:pt x="125" y="138"/>
                  </a:cubicBezTo>
                  <a:cubicBezTo>
                    <a:pt x="121" y="140"/>
                    <a:pt x="116" y="141"/>
                    <a:pt x="112" y="143"/>
                  </a:cubicBezTo>
                  <a:cubicBezTo>
                    <a:pt x="107" y="144"/>
                    <a:pt x="103" y="146"/>
                    <a:pt x="98" y="147"/>
                  </a:cubicBezTo>
                  <a:cubicBezTo>
                    <a:pt x="94" y="148"/>
                    <a:pt x="89" y="149"/>
                    <a:pt x="85" y="151"/>
                  </a:cubicBezTo>
                  <a:cubicBezTo>
                    <a:pt x="83" y="149"/>
                    <a:pt x="80" y="148"/>
                    <a:pt x="78" y="147"/>
                  </a:cubicBezTo>
                  <a:cubicBezTo>
                    <a:pt x="85" y="147"/>
                    <a:pt x="93" y="145"/>
                    <a:pt x="99" y="144"/>
                  </a:cubicBezTo>
                  <a:close/>
                  <a:moveTo>
                    <a:pt x="102" y="149"/>
                  </a:moveTo>
                  <a:cubicBezTo>
                    <a:pt x="107" y="148"/>
                    <a:pt x="112" y="147"/>
                    <a:pt x="117" y="146"/>
                  </a:cubicBezTo>
                  <a:cubicBezTo>
                    <a:pt x="115" y="146"/>
                    <a:pt x="114" y="147"/>
                    <a:pt x="113" y="147"/>
                  </a:cubicBezTo>
                  <a:cubicBezTo>
                    <a:pt x="105" y="149"/>
                    <a:pt x="99" y="152"/>
                    <a:pt x="92" y="154"/>
                  </a:cubicBezTo>
                  <a:cubicBezTo>
                    <a:pt x="92" y="154"/>
                    <a:pt x="92" y="154"/>
                    <a:pt x="91" y="154"/>
                  </a:cubicBezTo>
                  <a:cubicBezTo>
                    <a:pt x="90" y="153"/>
                    <a:pt x="89" y="152"/>
                    <a:pt x="87" y="152"/>
                  </a:cubicBezTo>
                  <a:cubicBezTo>
                    <a:pt x="92" y="152"/>
                    <a:pt x="97" y="150"/>
                    <a:pt x="102" y="149"/>
                  </a:cubicBezTo>
                  <a:close/>
                  <a:moveTo>
                    <a:pt x="104" y="152"/>
                  </a:moveTo>
                  <a:cubicBezTo>
                    <a:pt x="109" y="150"/>
                    <a:pt x="113" y="149"/>
                    <a:pt x="118" y="148"/>
                  </a:cubicBezTo>
                  <a:cubicBezTo>
                    <a:pt x="123" y="147"/>
                    <a:pt x="115" y="150"/>
                    <a:pt x="115" y="150"/>
                  </a:cubicBezTo>
                  <a:cubicBezTo>
                    <a:pt x="113" y="151"/>
                    <a:pt x="110" y="152"/>
                    <a:pt x="108" y="152"/>
                  </a:cubicBezTo>
                  <a:cubicBezTo>
                    <a:pt x="104" y="154"/>
                    <a:pt x="101" y="154"/>
                    <a:pt x="98" y="156"/>
                  </a:cubicBezTo>
                  <a:cubicBezTo>
                    <a:pt x="97" y="157"/>
                    <a:pt x="97" y="157"/>
                    <a:pt x="97" y="157"/>
                  </a:cubicBezTo>
                  <a:cubicBezTo>
                    <a:pt x="96" y="156"/>
                    <a:pt x="95" y="155"/>
                    <a:pt x="93" y="155"/>
                  </a:cubicBezTo>
                  <a:cubicBezTo>
                    <a:pt x="97" y="154"/>
                    <a:pt x="100" y="153"/>
                    <a:pt x="104" y="152"/>
                  </a:cubicBezTo>
                  <a:close/>
                  <a:moveTo>
                    <a:pt x="105" y="156"/>
                  </a:moveTo>
                  <a:cubicBezTo>
                    <a:pt x="106" y="156"/>
                    <a:pt x="108" y="155"/>
                    <a:pt x="109" y="155"/>
                  </a:cubicBezTo>
                  <a:cubicBezTo>
                    <a:pt x="110" y="155"/>
                    <a:pt x="115" y="153"/>
                    <a:pt x="113" y="154"/>
                  </a:cubicBezTo>
                  <a:cubicBezTo>
                    <a:pt x="110" y="156"/>
                    <a:pt x="105" y="156"/>
                    <a:pt x="103" y="159"/>
                  </a:cubicBezTo>
                  <a:cubicBezTo>
                    <a:pt x="103" y="159"/>
                    <a:pt x="103" y="159"/>
                    <a:pt x="103" y="160"/>
                  </a:cubicBezTo>
                  <a:cubicBezTo>
                    <a:pt x="101" y="159"/>
                    <a:pt x="100" y="158"/>
                    <a:pt x="99" y="157"/>
                  </a:cubicBezTo>
                  <a:cubicBezTo>
                    <a:pt x="101" y="157"/>
                    <a:pt x="103" y="157"/>
                    <a:pt x="105" y="156"/>
                  </a:cubicBezTo>
                  <a:close/>
                  <a:moveTo>
                    <a:pt x="103" y="160"/>
                  </a:moveTo>
                  <a:cubicBezTo>
                    <a:pt x="103" y="160"/>
                    <a:pt x="107" y="160"/>
                    <a:pt x="108" y="161"/>
                  </a:cubicBezTo>
                  <a:cubicBezTo>
                    <a:pt x="107" y="161"/>
                    <a:pt x="107" y="161"/>
                    <a:pt x="106" y="162"/>
                  </a:cubicBezTo>
                  <a:cubicBezTo>
                    <a:pt x="105" y="161"/>
                    <a:pt x="104" y="160"/>
                    <a:pt x="103" y="160"/>
                  </a:cubicBezTo>
                  <a:cubicBezTo>
                    <a:pt x="103" y="160"/>
                    <a:pt x="103" y="160"/>
                    <a:pt x="103" y="160"/>
                  </a:cubicBezTo>
                  <a:close/>
                  <a:moveTo>
                    <a:pt x="161" y="103"/>
                  </a:moveTo>
                  <a:cubicBezTo>
                    <a:pt x="142" y="111"/>
                    <a:pt x="120" y="114"/>
                    <a:pt x="99" y="119"/>
                  </a:cubicBezTo>
                  <a:cubicBezTo>
                    <a:pt x="91" y="121"/>
                    <a:pt x="83" y="123"/>
                    <a:pt x="75" y="124"/>
                  </a:cubicBezTo>
                  <a:cubicBezTo>
                    <a:pt x="79" y="123"/>
                    <a:pt x="84" y="121"/>
                    <a:pt x="88" y="120"/>
                  </a:cubicBezTo>
                  <a:cubicBezTo>
                    <a:pt x="103" y="115"/>
                    <a:pt x="117" y="111"/>
                    <a:pt x="132" y="108"/>
                  </a:cubicBezTo>
                  <a:cubicBezTo>
                    <a:pt x="139" y="106"/>
                    <a:pt x="146" y="104"/>
                    <a:pt x="153" y="102"/>
                  </a:cubicBezTo>
                  <a:cubicBezTo>
                    <a:pt x="156" y="101"/>
                    <a:pt x="159" y="100"/>
                    <a:pt x="162" y="98"/>
                  </a:cubicBezTo>
                  <a:cubicBezTo>
                    <a:pt x="163" y="98"/>
                    <a:pt x="164" y="98"/>
                    <a:pt x="165" y="98"/>
                  </a:cubicBezTo>
                  <a:cubicBezTo>
                    <a:pt x="166" y="98"/>
                    <a:pt x="166" y="98"/>
                    <a:pt x="166" y="97"/>
                  </a:cubicBezTo>
                  <a:cubicBezTo>
                    <a:pt x="166" y="97"/>
                    <a:pt x="166" y="97"/>
                    <a:pt x="167" y="97"/>
                  </a:cubicBezTo>
                  <a:cubicBezTo>
                    <a:pt x="165" y="99"/>
                    <a:pt x="163" y="101"/>
                    <a:pt x="161" y="103"/>
                  </a:cubicBezTo>
                  <a:close/>
                  <a:moveTo>
                    <a:pt x="168" y="96"/>
                  </a:moveTo>
                  <a:cubicBezTo>
                    <a:pt x="168" y="96"/>
                    <a:pt x="168" y="96"/>
                    <a:pt x="167" y="96"/>
                  </a:cubicBezTo>
                  <a:cubicBezTo>
                    <a:pt x="165" y="97"/>
                    <a:pt x="163" y="97"/>
                    <a:pt x="161" y="98"/>
                  </a:cubicBezTo>
                  <a:cubicBezTo>
                    <a:pt x="161" y="98"/>
                    <a:pt x="160" y="98"/>
                    <a:pt x="159" y="99"/>
                  </a:cubicBezTo>
                  <a:cubicBezTo>
                    <a:pt x="144" y="102"/>
                    <a:pt x="128" y="104"/>
                    <a:pt x="114" y="108"/>
                  </a:cubicBezTo>
                  <a:cubicBezTo>
                    <a:pt x="99" y="112"/>
                    <a:pt x="84" y="117"/>
                    <a:pt x="69" y="121"/>
                  </a:cubicBezTo>
                  <a:cubicBezTo>
                    <a:pt x="64" y="122"/>
                    <a:pt x="59" y="123"/>
                    <a:pt x="55" y="124"/>
                  </a:cubicBezTo>
                  <a:cubicBezTo>
                    <a:pt x="69" y="119"/>
                    <a:pt x="83" y="115"/>
                    <a:pt x="98" y="111"/>
                  </a:cubicBezTo>
                  <a:cubicBezTo>
                    <a:pt x="113" y="107"/>
                    <a:pt x="128" y="104"/>
                    <a:pt x="143" y="101"/>
                  </a:cubicBezTo>
                  <a:cubicBezTo>
                    <a:pt x="151" y="99"/>
                    <a:pt x="159" y="96"/>
                    <a:pt x="168" y="94"/>
                  </a:cubicBezTo>
                  <a:cubicBezTo>
                    <a:pt x="169" y="94"/>
                    <a:pt x="169" y="94"/>
                    <a:pt x="169" y="94"/>
                  </a:cubicBezTo>
                  <a:cubicBezTo>
                    <a:pt x="170" y="94"/>
                    <a:pt x="170" y="93"/>
                    <a:pt x="170" y="93"/>
                  </a:cubicBezTo>
                  <a:cubicBezTo>
                    <a:pt x="169" y="94"/>
                    <a:pt x="168" y="95"/>
                    <a:pt x="168" y="96"/>
                  </a:cubicBezTo>
                  <a:close/>
                  <a:moveTo>
                    <a:pt x="171" y="92"/>
                  </a:moveTo>
                  <a:cubicBezTo>
                    <a:pt x="171" y="92"/>
                    <a:pt x="171" y="92"/>
                    <a:pt x="171" y="92"/>
                  </a:cubicBezTo>
                  <a:cubicBezTo>
                    <a:pt x="156" y="96"/>
                    <a:pt x="141" y="99"/>
                    <a:pt x="126" y="102"/>
                  </a:cubicBezTo>
                  <a:cubicBezTo>
                    <a:pt x="111" y="105"/>
                    <a:pt x="97" y="109"/>
                    <a:pt x="82" y="113"/>
                  </a:cubicBezTo>
                  <a:cubicBezTo>
                    <a:pt x="67" y="117"/>
                    <a:pt x="53" y="121"/>
                    <a:pt x="38" y="124"/>
                  </a:cubicBezTo>
                  <a:cubicBezTo>
                    <a:pt x="37" y="124"/>
                    <a:pt x="37" y="124"/>
                    <a:pt x="36" y="124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6" y="124"/>
                    <a:pt x="37" y="124"/>
                    <a:pt x="38" y="123"/>
                  </a:cubicBezTo>
                  <a:cubicBezTo>
                    <a:pt x="41" y="122"/>
                    <a:pt x="45" y="121"/>
                    <a:pt x="48" y="120"/>
                  </a:cubicBezTo>
                  <a:cubicBezTo>
                    <a:pt x="56" y="117"/>
                    <a:pt x="64" y="116"/>
                    <a:pt x="72" y="114"/>
                  </a:cubicBezTo>
                  <a:cubicBezTo>
                    <a:pt x="86" y="110"/>
                    <a:pt x="101" y="105"/>
                    <a:pt x="116" y="102"/>
                  </a:cubicBezTo>
                  <a:cubicBezTo>
                    <a:pt x="131" y="99"/>
                    <a:pt x="146" y="96"/>
                    <a:pt x="161" y="91"/>
                  </a:cubicBezTo>
                  <a:cubicBezTo>
                    <a:pt x="165" y="90"/>
                    <a:pt x="168" y="89"/>
                    <a:pt x="171" y="88"/>
                  </a:cubicBezTo>
                  <a:cubicBezTo>
                    <a:pt x="172" y="88"/>
                    <a:pt x="172" y="87"/>
                    <a:pt x="172" y="87"/>
                  </a:cubicBezTo>
                  <a:cubicBezTo>
                    <a:pt x="174" y="87"/>
                    <a:pt x="175" y="86"/>
                    <a:pt x="177" y="86"/>
                  </a:cubicBezTo>
                  <a:cubicBezTo>
                    <a:pt x="175" y="88"/>
                    <a:pt x="173" y="90"/>
                    <a:pt x="171" y="92"/>
                  </a:cubicBezTo>
                  <a:close/>
                  <a:moveTo>
                    <a:pt x="108" y="103"/>
                  </a:moveTo>
                  <a:cubicBezTo>
                    <a:pt x="118" y="100"/>
                    <a:pt x="129" y="98"/>
                    <a:pt x="139" y="96"/>
                  </a:cubicBezTo>
                  <a:cubicBezTo>
                    <a:pt x="144" y="95"/>
                    <a:pt x="149" y="94"/>
                    <a:pt x="154" y="93"/>
                  </a:cubicBezTo>
                  <a:cubicBezTo>
                    <a:pt x="150" y="94"/>
                    <a:pt x="147" y="95"/>
                    <a:pt x="143" y="95"/>
                  </a:cubicBezTo>
                  <a:cubicBezTo>
                    <a:pt x="131" y="98"/>
                    <a:pt x="120" y="101"/>
                    <a:pt x="108" y="103"/>
                  </a:cubicBezTo>
                  <a:close/>
                  <a:moveTo>
                    <a:pt x="178" y="85"/>
                  </a:moveTo>
                  <a:cubicBezTo>
                    <a:pt x="178" y="85"/>
                    <a:pt x="178" y="85"/>
                    <a:pt x="178" y="85"/>
                  </a:cubicBezTo>
                  <a:cubicBezTo>
                    <a:pt x="176" y="85"/>
                    <a:pt x="175" y="86"/>
                    <a:pt x="173" y="86"/>
                  </a:cubicBezTo>
                  <a:cubicBezTo>
                    <a:pt x="173" y="86"/>
                    <a:pt x="173" y="86"/>
                    <a:pt x="172" y="86"/>
                  </a:cubicBezTo>
                  <a:cubicBezTo>
                    <a:pt x="165" y="89"/>
                    <a:pt x="158" y="91"/>
                    <a:pt x="150" y="93"/>
                  </a:cubicBezTo>
                  <a:cubicBezTo>
                    <a:pt x="135" y="96"/>
                    <a:pt x="119" y="100"/>
                    <a:pt x="104" y="103"/>
                  </a:cubicBezTo>
                  <a:cubicBezTo>
                    <a:pt x="95" y="106"/>
                    <a:pt x="85" y="108"/>
                    <a:pt x="76" y="111"/>
                  </a:cubicBezTo>
                  <a:cubicBezTo>
                    <a:pt x="66" y="114"/>
                    <a:pt x="56" y="115"/>
                    <a:pt x="46" y="117"/>
                  </a:cubicBezTo>
                  <a:cubicBezTo>
                    <a:pt x="41" y="118"/>
                    <a:pt x="36" y="119"/>
                    <a:pt x="32" y="120"/>
                  </a:cubicBezTo>
                  <a:cubicBezTo>
                    <a:pt x="30" y="121"/>
                    <a:pt x="23" y="122"/>
                    <a:pt x="28" y="121"/>
                  </a:cubicBezTo>
                  <a:cubicBezTo>
                    <a:pt x="30" y="120"/>
                    <a:pt x="33" y="119"/>
                    <a:pt x="35" y="118"/>
                  </a:cubicBezTo>
                  <a:cubicBezTo>
                    <a:pt x="45" y="115"/>
                    <a:pt x="55" y="112"/>
                    <a:pt x="65" y="110"/>
                  </a:cubicBezTo>
                  <a:cubicBezTo>
                    <a:pt x="85" y="105"/>
                    <a:pt x="106" y="100"/>
                    <a:pt x="126" y="95"/>
                  </a:cubicBezTo>
                  <a:cubicBezTo>
                    <a:pt x="136" y="93"/>
                    <a:pt x="147" y="90"/>
                    <a:pt x="157" y="87"/>
                  </a:cubicBezTo>
                  <a:cubicBezTo>
                    <a:pt x="166" y="85"/>
                    <a:pt x="175" y="81"/>
                    <a:pt x="184" y="78"/>
                  </a:cubicBezTo>
                  <a:cubicBezTo>
                    <a:pt x="182" y="80"/>
                    <a:pt x="180" y="83"/>
                    <a:pt x="178" y="85"/>
                  </a:cubicBezTo>
                  <a:close/>
                  <a:moveTo>
                    <a:pt x="61" y="106"/>
                  </a:moveTo>
                  <a:cubicBezTo>
                    <a:pt x="54" y="108"/>
                    <a:pt x="47" y="109"/>
                    <a:pt x="40" y="111"/>
                  </a:cubicBezTo>
                  <a:cubicBezTo>
                    <a:pt x="33" y="113"/>
                    <a:pt x="26" y="114"/>
                    <a:pt x="20" y="117"/>
                  </a:cubicBezTo>
                  <a:cubicBezTo>
                    <a:pt x="19" y="117"/>
                    <a:pt x="19" y="117"/>
                    <a:pt x="18" y="118"/>
                  </a:cubicBezTo>
                  <a:cubicBezTo>
                    <a:pt x="16" y="117"/>
                    <a:pt x="14" y="115"/>
                    <a:pt x="12" y="114"/>
                  </a:cubicBezTo>
                  <a:cubicBezTo>
                    <a:pt x="18" y="114"/>
                    <a:pt x="23" y="112"/>
                    <a:pt x="29" y="110"/>
                  </a:cubicBezTo>
                  <a:cubicBezTo>
                    <a:pt x="36" y="108"/>
                    <a:pt x="44" y="106"/>
                    <a:pt x="51" y="104"/>
                  </a:cubicBezTo>
                  <a:cubicBezTo>
                    <a:pt x="65" y="101"/>
                    <a:pt x="79" y="99"/>
                    <a:pt x="93" y="96"/>
                  </a:cubicBezTo>
                  <a:cubicBezTo>
                    <a:pt x="82" y="99"/>
                    <a:pt x="72" y="103"/>
                    <a:pt x="61" y="106"/>
                  </a:cubicBezTo>
                  <a:close/>
                  <a:moveTo>
                    <a:pt x="58" y="140"/>
                  </a:moveTo>
                  <a:cubicBezTo>
                    <a:pt x="69" y="145"/>
                    <a:pt x="79" y="150"/>
                    <a:pt x="89" y="155"/>
                  </a:cubicBezTo>
                  <a:cubicBezTo>
                    <a:pt x="94" y="158"/>
                    <a:pt x="100" y="160"/>
                    <a:pt x="105" y="164"/>
                  </a:cubicBezTo>
                  <a:cubicBezTo>
                    <a:pt x="105" y="164"/>
                    <a:pt x="104" y="165"/>
                    <a:pt x="104" y="166"/>
                  </a:cubicBezTo>
                  <a:cubicBezTo>
                    <a:pt x="98" y="164"/>
                    <a:pt x="93" y="160"/>
                    <a:pt x="87" y="157"/>
                  </a:cubicBezTo>
                  <a:cubicBezTo>
                    <a:pt x="77" y="153"/>
                    <a:pt x="67" y="148"/>
                    <a:pt x="58" y="143"/>
                  </a:cubicBezTo>
                  <a:cubicBezTo>
                    <a:pt x="51" y="140"/>
                    <a:pt x="45" y="137"/>
                    <a:pt x="38" y="133"/>
                  </a:cubicBezTo>
                  <a:cubicBezTo>
                    <a:pt x="29" y="128"/>
                    <a:pt x="20" y="122"/>
                    <a:pt x="10" y="119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11" y="118"/>
                    <a:pt x="11" y="117"/>
                    <a:pt x="11" y="116"/>
                  </a:cubicBezTo>
                  <a:cubicBezTo>
                    <a:pt x="26" y="125"/>
                    <a:pt x="43" y="132"/>
                    <a:pt x="58" y="140"/>
                  </a:cubicBezTo>
                  <a:close/>
                  <a:moveTo>
                    <a:pt x="199" y="62"/>
                  </a:moveTo>
                  <a:cubicBezTo>
                    <a:pt x="199" y="62"/>
                    <a:pt x="198" y="62"/>
                    <a:pt x="198" y="63"/>
                  </a:cubicBezTo>
                  <a:cubicBezTo>
                    <a:pt x="183" y="65"/>
                    <a:pt x="168" y="69"/>
                    <a:pt x="153" y="71"/>
                  </a:cubicBezTo>
                  <a:cubicBezTo>
                    <a:pt x="138" y="74"/>
                    <a:pt x="123" y="77"/>
                    <a:pt x="107" y="81"/>
                  </a:cubicBezTo>
                  <a:cubicBezTo>
                    <a:pt x="92" y="84"/>
                    <a:pt x="77" y="89"/>
                    <a:pt x="62" y="93"/>
                  </a:cubicBezTo>
                  <a:cubicBezTo>
                    <a:pt x="54" y="95"/>
                    <a:pt x="47" y="97"/>
                    <a:pt x="40" y="99"/>
                  </a:cubicBezTo>
                  <a:cubicBezTo>
                    <a:pt x="37" y="100"/>
                    <a:pt x="35" y="101"/>
                    <a:pt x="32" y="101"/>
                  </a:cubicBezTo>
                  <a:cubicBezTo>
                    <a:pt x="42" y="98"/>
                    <a:pt x="51" y="95"/>
                    <a:pt x="61" y="92"/>
                  </a:cubicBezTo>
                  <a:cubicBezTo>
                    <a:pt x="76" y="87"/>
                    <a:pt x="91" y="83"/>
                    <a:pt x="105" y="79"/>
                  </a:cubicBezTo>
                  <a:cubicBezTo>
                    <a:pt x="120" y="76"/>
                    <a:pt x="135" y="72"/>
                    <a:pt x="151" y="69"/>
                  </a:cubicBezTo>
                  <a:cubicBezTo>
                    <a:pt x="165" y="67"/>
                    <a:pt x="179" y="65"/>
                    <a:pt x="193" y="61"/>
                  </a:cubicBezTo>
                  <a:cubicBezTo>
                    <a:pt x="196" y="60"/>
                    <a:pt x="199" y="59"/>
                    <a:pt x="203" y="58"/>
                  </a:cubicBezTo>
                  <a:cubicBezTo>
                    <a:pt x="202" y="59"/>
                    <a:pt x="200" y="61"/>
                    <a:pt x="199" y="62"/>
                  </a:cubicBezTo>
                  <a:close/>
                  <a:moveTo>
                    <a:pt x="191" y="71"/>
                  </a:moveTo>
                  <a:cubicBezTo>
                    <a:pt x="179" y="74"/>
                    <a:pt x="167" y="78"/>
                    <a:pt x="154" y="81"/>
                  </a:cubicBezTo>
                  <a:cubicBezTo>
                    <a:pt x="153" y="82"/>
                    <a:pt x="151" y="82"/>
                    <a:pt x="149" y="83"/>
                  </a:cubicBezTo>
                  <a:cubicBezTo>
                    <a:pt x="137" y="85"/>
                    <a:pt x="125" y="89"/>
                    <a:pt x="113" y="92"/>
                  </a:cubicBezTo>
                  <a:cubicBezTo>
                    <a:pt x="109" y="92"/>
                    <a:pt x="105" y="93"/>
                    <a:pt x="101" y="94"/>
                  </a:cubicBezTo>
                  <a:cubicBezTo>
                    <a:pt x="86" y="97"/>
                    <a:pt x="70" y="100"/>
                    <a:pt x="55" y="103"/>
                  </a:cubicBezTo>
                  <a:cubicBezTo>
                    <a:pt x="48" y="104"/>
                    <a:pt x="40" y="106"/>
                    <a:pt x="33" y="108"/>
                  </a:cubicBezTo>
                  <a:cubicBezTo>
                    <a:pt x="30" y="109"/>
                    <a:pt x="27" y="110"/>
                    <a:pt x="23" y="111"/>
                  </a:cubicBezTo>
                  <a:cubicBezTo>
                    <a:pt x="22" y="112"/>
                    <a:pt x="20" y="112"/>
                    <a:pt x="19" y="113"/>
                  </a:cubicBezTo>
                  <a:cubicBezTo>
                    <a:pt x="16" y="113"/>
                    <a:pt x="14" y="113"/>
                    <a:pt x="12" y="114"/>
                  </a:cubicBezTo>
                  <a:cubicBezTo>
                    <a:pt x="19" y="111"/>
                    <a:pt x="25" y="108"/>
                    <a:pt x="32" y="106"/>
                  </a:cubicBezTo>
                  <a:cubicBezTo>
                    <a:pt x="40" y="104"/>
                    <a:pt x="48" y="102"/>
                    <a:pt x="56" y="100"/>
                  </a:cubicBezTo>
                  <a:cubicBezTo>
                    <a:pt x="71" y="95"/>
                    <a:pt x="86" y="92"/>
                    <a:pt x="101" y="88"/>
                  </a:cubicBezTo>
                  <a:cubicBezTo>
                    <a:pt x="131" y="80"/>
                    <a:pt x="161" y="75"/>
                    <a:pt x="190" y="66"/>
                  </a:cubicBezTo>
                  <a:cubicBezTo>
                    <a:pt x="193" y="65"/>
                    <a:pt x="195" y="65"/>
                    <a:pt x="197" y="64"/>
                  </a:cubicBezTo>
                  <a:cubicBezTo>
                    <a:pt x="195" y="66"/>
                    <a:pt x="193" y="69"/>
                    <a:pt x="191" y="71"/>
                  </a:cubicBezTo>
                  <a:close/>
                  <a:moveTo>
                    <a:pt x="9" y="121"/>
                  </a:moveTo>
                  <a:cubicBezTo>
                    <a:pt x="10" y="121"/>
                    <a:pt x="10" y="121"/>
                    <a:pt x="10" y="121"/>
                  </a:cubicBezTo>
                  <a:cubicBezTo>
                    <a:pt x="20" y="125"/>
                    <a:pt x="29" y="131"/>
                    <a:pt x="38" y="136"/>
                  </a:cubicBezTo>
                  <a:cubicBezTo>
                    <a:pt x="44" y="139"/>
                    <a:pt x="51" y="142"/>
                    <a:pt x="57" y="145"/>
                  </a:cubicBezTo>
                  <a:cubicBezTo>
                    <a:pt x="67" y="150"/>
                    <a:pt x="77" y="155"/>
                    <a:pt x="87" y="160"/>
                  </a:cubicBezTo>
                  <a:cubicBezTo>
                    <a:pt x="92" y="163"/>
                    <a:pt x="98" y="166"/>
                    <a:pt x="104" y="168"/>
                  </a:cubicBezTo>
                  <a:cubicBezTo>
                    <a:pt x="103" y="169"/>
                    <a:pt x="103" y="170"/>
                    <a:pt x="103" y="171"/>
                  </a:cubicBezTo>
                  <a:cubicBezTo>
                    <a:pt x="87" y="163"/>
                    <a:pt x="70" y="155"/>
                    <a:pt x="53" y="148"/>
                  </a:cubicBezTo>
                  <a:cubicBezTo>
                    <a:pt x="38" y="141"/>
                    <a:pt x="23" y="133"/>
                    <a:pt x="9" y="125"/>
                  </a:cubicBezTo>
                  <a:cubicBezTo>
                    <a:pt x="9" y="124"/>
                    <a:pt x="9" y="122"/>
                    <a:pt x="9" y="121"/>
                  </a:cubicBezTo>
                  <a:close/>
                  <a:moveTo>
                    <a:pt x="106" y="168"/>
                  </a:moveTo>
                  <a:cubicBezTo>
                    <a:pt x="106" y="168"/>
                    <a:pt x="106" y="168"/>
                    <a:pt x="107" y="168"/>
                  </a:cubicBezTo>
                  <a:cubicBezTo>
                    <a:pt x="112" y="163"/>
                    <a:pt x="116" y="158"/>
                    <a:pt x="121" y="153"/>
                  </a:cubicBezTo>
                  <a:cubicBezTo>
                    <a:pt x="131" y="143"/>
                    <a:pt x="140" y="132"/>
                    <a:pt x="150" y="122"/>
                  </a:cubicBezTo>
                  <a:cubicBezTo>
                    <a:pt x="170" y="101"/>
                    <a:pt x="189" y="80"/>
                    <a:pt x="209" y="60"/>
                  </a:cubicBezTo>
                  <a:cubicBezTo>
                    <a:pt x="210" y="58"/>
                    <a:pt x="212" y="56"/>
                    <a:pt x="214" y="55"/>
                  </a:cubicBezTo>
                  <a:cubicBezTo>
                    <a:pt x="214" y="55"/>
                    <a:pt x="214" y="56"/>
                    <a:pt x="214" y="57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205" y="65"/>
                    <a:pt x="198" y="74"/>
                    <a:pt x="190" y="82"/>
                  </a:cubicBezTo>
                  <a:cubicBezTo>
                    <a:pt x="182" y="91"/>
                    <a:pt x="174" y="99"/>
                    <a:pt x="166" y="107"/>
                  </a:cubicBezTo>
                  <a:cubicBezTo>
                    <a:pt x="148" y="126"/>
                    <a:pt x="130" y="145"/>
                    <a:pt x="112" y="164"/>
                  </a:cubicBezTo>
                  <a:cubicBezTo>
                    <a:pt x="110" y="167"/>
                    <a:pt x="107" y="169"/>
                    <a:pt x="105" y="172"/>
                  </a:cubicBezTo>
                  <a:cubicBezTo>
                    <a:pt x="105" y="170"/>
                    <a:pt x="106" y="169"/>
                    <a:pt x="106" y="168"/>
                  </a:cubicBezTo>
                  <a:close/>
                  <a:moveTo>
                    <a:pt x="26" y="97"/>
                  </a:moveTo>
                  <a:cubicBezTo>
                    <a:pt x="56" y="89"/>
                    <a:pt x="87" y="80"/>
                    <a:pt x="117" y="74"/>
                  </a:cubicBezTo>
                  <a:cubicBezTo>
                    <a:pt x="133" y="71"/>
                    <a:pt x="149" y="68"/>
                    <a:pt x="164" y="65"/>
                  </a:cubicBezTo>
                  <a:cubicBezTo>
                    <a:pt x="172" y="64"/>
                    <a:pt x="179" y="62"/>
                    <a:pt x="187" y="61"/>
                  </a:cubicBezTo>
                  <a:cubicBezTo>
                    <a:pt x="190" y="60"/>
                    <a:pt x="194" y="59"/>
                    <a:pt x="198" y="59"/>
                  </a:cubicBezTo>
                  <a:cubicBezTo>
                    <a:pt x="198" y="58"/>
                    <a:pt x="199" y="58"/>
                    <a:pt x="200" y="58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199" y="59"/>
                    <a:pt x="198" y="59"/>
                    <a:pt x="197" y="59"/>
                  </a:cubicBezTo>
                  <a:cubicBezTo>
                    <a:pt x="184" y="64"/>
                    <a:pt x="169" y="65"/>
                    <a:pt x="156" y="68"/>
                  </a:cubicBezTo>
                  <a:cubicBezTo>
                    <a:pt x="141" y="71"/>
                    <a:pt x="125" y="73"/>
                    <a:pt x="110" y="77"/>
                  </a:cubicBezTo>
                  <a:cubicBezTo>
                    <a:pt x="81" y="85"/>
                    <a:pt x="52" y="93"/>
                    <a:pt x="23" y="104"/>
                  </a:cubicBezTo>
                  <a:cubicBezTo>
                    <a:pt x="22" y="104"/>
                    <a:pt x="21" y="104"/>
                    <a:pt x="20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2" y="102"/>
                    <a:pt x="24" y="100"/>
                    <a:pt x="26" y="97"/>
                  </a:cubicBezTo>
                  <a:close/>
                  <a:moveTo>
                    <a:pt x="19" y="106"/>
                  </a:moveTo>
                  <a:cubicBezTo>
                    <a:pt x="48" y="98"/>
                    <a:pt x="78" y="89"/>
                    <a:pt x="108" y="82"/>
                  </a:cubicBezTo>
                  <a:cubicBezTo>
                    <a:pt x="123" y="78"/>
                    <a:pt x="138" y="75"/>
                    <a:pt x="154" y="72"/>
                  </a:cubicBezTo>
                  <a:cubicBezTo>
                    <a:pt x="161" y="71"/>
                    <a:pt x="168" y="69"/>
                    <a:pt x="176" y="68"/>
                  </a:cubicBezTo>
                  <a:cubicBezTo>
                    <a:pt x="183" y="66"/>
                    <a:pt x="191" y="65"/>
                    <a:pt x="197" y="63"/>
                  </a:cubicBezTo>
                  <a:cubicBezTo>
                    <a:pt x="168" y="73"/>
                    <a:pt x="138" y="78"/>
                    <a:pt x="108" y="85"/>
                  </a:cubicBezTo>
                  <a:cubicBezTo>
                    <a:pt x="93" y="89"/>
                    <a:pt x="78" y="93"/>
                    <a:pt x="63" y="97"/>
                  </a:cubicBezTo>
                  <a:cubicBezTo>
                    <a:pt x="49" y="101"/>
                    <a:pt x="34" y="104"/>
                    <a:pt x="20" y="110"/>
                  </a:cubicBezTo>
                  <a:cubicBezTo>
                    <a:pt x="18" y="111"/>
                    <a:pt x="15" y="112"/>
                    <a:pt x="13" y="113"/>
                  </a:cubicBezTo>
                  <a:cubicBezTo>
                    <a:pt x="15" y="110"/>
                    <a:pt x="17" y="108"/>
                    <a:pt x="19" y="106"/>
                  </a:cubicBezTo>
                  <a:close/>
                  <a:moveTo>
                    <a:pt x="104" y="178"/>
                  </a:moveTo>
                  <a:cubicBezTo>
                    <a:pt x="104" y="177"/>
                    <a:pt x="104" y="176"/>
                    <a:pt x="104" y="176"/>
                  </a:cubicBezTo>
                  <a:cubicBezTo>
                    <a:pt x="104" y="176"/>
                    <a:pt x="105" y="176"/>
                    <a:pt x="105" y="175"/>
                  </a:cubicBezTo>
                  <a:cubicBezTo>
                    <a:pt x="138" y="140"/>
                    <a:pt x="172" y="105"/>
                    <a:pt x="205" y="70"/>
                  </a:cubicBezTo>
                  <a:cubicBezTo>
                    <a:pt x="208" y="66"/>
                    <a:pt x="211" y="63"/>
                    <a:pt x="215" y="60"/>
                  </a:cubicBezTo>
                  <a:cubicBezTo>
                    <a:pt x="215" y="60"/>
                    <a:pt x="215" y="60"/>
                    <a:pt x="215" y="60"/>
                  </a:cubicBezTo>
                  <a:cubicBezTo>
                    <a:pt x="212" y="63"/>
                    <a:pt x="209" y="67"/>
                    <a:pt x="206" y="70"/>
                  </a:cubicBezTo>
                  <a:cubicBezTo>
                    <a:pt x="200" y="76"/>
                    <a:pt x="194" y="82"/>
                    <a:pt x="188" y="89"/>
                  </a:cubicBezTo>
                  <a:cubicBezTo>
                    <a:pt x="180" y="98"/>
                    <a:pt x="172" y="107"/>
                    <a:pt x="164" y="115"/>
                  </a:cubicBezTo>
                  <a:cubicBezTo>
                    <a:pt x="144" y="136"/>
                    <a:pt x="124" y="156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lose/>
                  <a:moveTo>
                    <a:pt x="8" y="118"/>
                  </a:moveTo>
                  <a:cubicBezTo>
                    <a:pt x="7" y="122"/>
                    <a:pt x="6" y="126"/>
                    <a:pt x="6" y="130"/>
                  </a:cubicBezTo>
                  <a:cubicBezTo>
                    <a:pt x="5" y="126"/>
                    <a:pt x="6" y="121"/>
                    <a:pt x="8" y="118"/>
                  </a:cubicBezTo>
                  <a:close/>
                  <a:moveTo>
                    <a:pt x="27" y="146"/>
                  </a:moveTo>
                  <a:cubicBezTo>
                    <a:pt x="22" y="143"/>
                    <a:pt x="16" y="141"/>
                    <a:pt x="11" y="137"/>
                  </a:cubicBezTo>
                  <a:cubicBezTo>
                    <a:pt x="11" y="137"/>
                    <a:pt x="10" y="137"/>
                    <a:pt x="10" y="137"/>
                  </a:cubicBezTo>
                  <a:cubicBezTo>
                    <a:pt x="10" y="137"/>
                    <a:pt x="10" y="136"/>
                    <a:pt x="10" y="136"/>
                  </a:cubicBezTo>
                  <a:cubicBezTo>
                    <a:pt x="14" y="138"/>
                    <a:pt x="18" y="140"/>
                    <a:pt x="22" y="142"/>
                  </a:cubicBezTo>
                  <a:cubicBezTo>
                    <a:pt x="32" y="147"/>
                    <a:pt x="43" y="152"/>
                    <a:pt x="53" y="157"/>
                  </a:cubicBezTo>
                  <a:cubicBezTo>
                    <a:pt x="64" y="162"/>
                    <a:pt x="75" y="167"/>
                    <a:pt x="85" y="172"/>
                  </a:cubicBezTo>
                  <a:cubicBezTo>
                    <a:pt x="91" y="175"/>
                    <a:pt x="97" y="177"/>
                    <a:pt x="102" y="180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2"/>
                    <a:pt x="103" y="183"/>
                    <a:pt x="104" y="184"/>
                  </a:cubicBezTo>
                  <a:cubicBezTo>
                    <a:pt x="88" y="178"/>
                    <a:pt x="73" y="169"/>
                    <a:pt x="58" y="162"/>
                  </a:cubicBezTo>
                  <a:cubicBezTo>
                    <a:pt x="48" y="157"/>
                    <a:pt x="37" y="151"/>
                    <a:pt x="27" y="146"/>
                  </a:cubicBezTo>
                  <a:close/>
                  <a:moveTo>
                    <a:pt x="206" y="79"/>
                  </a:moveTo>
                  <a:cubicBezTo>
                    <a:pt x="196" y="90"/>
                    <a:pt x="186" y="101"/>
                    <a:pt x="176" y="111"/>
                  </a:cubicBezTo>
                  <a:cubicBezTo>
                    <a:pt x="155" y="133"/>
                    <a:pt x="135" y="154"/>
                    <a:pt x="114" y="176"/>
                  </a:cubicBezTo>
                  <a:cubicBezTo>
                    <a:pt x="112" y="179"/>
                    <a:pt x="109" y="181"/>
                    <a:pt x="107" y="184"/>
                  </a:cubicBezTo>
                  <a:cubicBezTo>
                    <a:pt x="106" y="183"/>
                    <a:pt x="105" y="182"/>
                    <a:pt x="105" y="181"/>
                  </a:cubicBezTo>
                  <a:cubicBezTo>
                    <a:pt x="105" y="181"/>
                    <a:pt x="105" y="180"/>
                    <a:pt x="105" y="180"/>
                  </a:cubicBezTo>
                  <a:cubicBezTo>
                    <a:pt x="112" y="172"/>
                    <a:pt x="120" y="164"/>
                    <a:pt x="128" y="156"/>
                  </a:cubicBezTo>
                  <a:cubicBezTo>
                    <a:pt x="139" y="144"/>
                    <a:pt x="151" y="133"/>
                    <a:pt x="162" y="121"/>
                  </a:cubicBezTo>
                  <a:cubicBezTo>
                    <a:pt x="180" y="102"/>
                    <a:pt x="197" y="81"/>
                    <a:pt x="216" y="63"/>
                  </a:cubicBezTo>
                  <a:cubicBezTo>
                    <a:pt x="216" y="63"/>
                    <a:pt x="216" y="63"/>
                    <a:pt x="216" y="63"/>
                  </a:cubicBezTo>
                  <a:cubicBezTo>
                    <a:pt x="217" y="63"/>
                    <a:pt x="218" y="64"/>
                    <a:pt x="219" y="65"/>
                  </a:cubicBezTo>
                  <a:cubicBezTo>
                    <a:pt x="218" y="66"/>
                    <a:pt x="216" y="68"/>
                    <a:pt x="215" y="69"/>
                  </a:cubicBezTo>
                  <a:cubicBezTo>
                    <a:pt x="212" y="72"/>
                    <a:pt x="209" y="76"/>
                    <a:pt x="206" y="79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Freeform 274"/>
            <p:cNvSpPr/>
            <p:nvPr/>
          </p:nvSpPr>
          <p:spPr bwMode="auto">
            <a:xfrm>
              <a:off x="7915521" y="3839597"/>
              <a:ext cx="363538" cy="628650"/>
            </a:xfrm>
            <a:custGeom>
              <a:avLst/>
              <a:gdLst>
                <a:gd name="T0" fmla="*/ 0 w 86"/>
                <a:gd name="T1" fmla="*/ 148 h 148"/>
                <a:gd name="T2" fmla="*/ 86 w 86"/>
                <a:gd name="T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6" h="148">
                  <a:moveTo>
                    <a:pt x="0" y="148"/>
                  </a:moveTo>
                  <a:cubicBezTo>
                    <a:pt x="20" y="94"/>
                    <a:pt x="66" y="53"/>
                    <a:pt x="86" y="0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Freeform 275"/>
            <p:cNvSpPr/>
            <p:nvPr/>
          </p:nvSpPr>
          <p:spPr bwMode="auto">
            <a:xfrm>
              <a:off x="7453558" y="3814197"/>
              <a:ext cx="830263" cy="241300"/>
            </a:xfrm>
            <a:custGeom>
              <a:avLst/>
              <a:gdLst>
                <a:gd name="T0" fmla="*/ 0 w 196"/>
                <a:gd name="T1" fmla="*/ 57 h 57"/>
                <a:gd name="T2" fmla="*/ 196 w 196"/>
                <a:gd name="T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6" h="57">
                  <a:moveTo>
                    <a:pt x="0" y="57"/>
                  </a:moveTo>
                  <a:cubicBezTo>
                    <a:pt x="63" y="34"/>
                    <a:pt x="131" y="20"/>
                    <a:pt x="196" y="0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Freeform 276"/>
            <p:cNvSpPr/>
            <p:nvPr/>
          </p:nvSpPr>
          <p:spPr bwMode="auto">
            <a:xfrm>
              <a:off x="7596433" y="4149159"/>
              <a:ext cx="157163" cy="365125"/>
            </a:xfrm>
            <a:custGeom>
              <a:avLst/>
              <a:gdLst>
                <a:gd name="T0" fmla="*/ 0 w 37"/>
                <a:gd name="T1" fmla="*/ 0 h 86"/>
                <a:gd name="T2" fmla="*/ 20 w 37"/>
                <a:gd name="T3" fmla="*/ 83 h 86"/>
                <a:gd name="T4" fmla="*/ 37 w 37"/>
                <a:gd name="T5" fmla="*/ 2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86">
                  <a:moveTo>
                    <a:pt x="0" y="0"/>
                  </a:moveTo>
                  <a:cubicBezTo>
                    <a:pt x="6" y="25"/>
                    <a:pt x="16" y="58"/>
                    <a:pt x="20" y="83"/>
                  </a:cubicBezTo>
                  <a:cubicBezTo>
                    <a:pt x="21" y="86"/>
                    <a:pt x="37" y="26"/>
                    <a:pt x="37" y="26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Freeform 277"/>
            <p:cNvSpPr/>
            <p:nvPr/>
          </p:nvSpPr>
          <p:spPr bwMode="auto">
            <a:xfrm>
              <a:off x="7677396" y="4395222"/>
              <a:ext cx="182563" cy="119063"/>
            </a:xfrm>
            <a:custGeom>
              <a:avLst/>
              <a:gdLst>
                <a:gd name="T0" fmla="*/ 2 w 43"/>
                <a:gd name="T1" fmla="*/ 28 h 28"/>
                <a:gd name="T2" fmla="*/ 43 w 43"/>
                <a:gd name="T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" h="28">
                  <a:moveTo>
                    <a:pt x="2" y="28"/>
                  </a:moveTo>
                  <a:cubicBezTo>
                    <a:pt x="0" y="28"/>
                    <a:pt x="26" y="7"/>
                    <a:pt x="43" y="0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Freeform 278"/>
            <p:cNvSpPr/>
            <p:nvPr/>
          </p:nvSpPr>
          <p:spPr bwMode="auto">
            <a:xfrm>
              <a:off x="7732958" y="4230122"/>
              <a:ext cx="182563" cy="238125"/>
            </a:xfrm>
            <a:custGeom>
              <a:avLst/>
              <a:gdLst>
                <a:gd name="T0" fmla="*/ 0 w 43"/>
                <a:gd name="T1" fmla="*/ 0 h 56"/>
                <a:gd name="T2" fmla="*/ 43 w 43"/>
                <a:gd name="T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" h="56">
                  <a:moveTo>
                    <a:pt x="0" y="0"/>
                  </a:moveTo>
                  <a:cubicBezTo>
                    <a:pt x="0" y="0"/>
                    <a:pt x="21" y="27"/>
                    <a:pt x="43" y="56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Freeform 279"/>
            <p:cNvSpPr/>
            <p:nvPr/>
          </p:nvSpPr>
          <p:spPr bwMode="auto">
            <a:xfrm>
              <a:off x="7710733" y="3839597"/>
              <a:ext cx="568325" cy="390525"/>
            </a:xfrm>
            <a:custGeom>
              <a:avLst/>
              <a:gdLst>
                <a:gd name="T0" fmla="*/ 0 w 134"/>
                <a:gd name="T1" fmla="*/ 92 h 92"/>
                <a:gd name="T2" fmla="*/ 134 w 134"/>
                <a:gd name="T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4" h="92">
                  <a:moveTo>
                    <a:pt x="0" y="92"/>
                  </a:moveTo>
                  <a:cubicBezTo>
                    <a:pt x="37" y="73"/>
                    <a:pt x="125" y="11"/>
                    <a:pt x="134" y="0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Freeform 280"/>
            <p:cNvSpPr/>
            <p:nvPr/>
          </p:nvSpPr>
          <p:spPr bwMode="auto">
            <a:xfrm>
              <a:off x="7466258" y="3814197"/>
              <a:ext cx="817563" cy="390525"/>
            </a:xfrm>
            <a:custGeom>
              <a:avLst/>
              <a:gdLst>
                <a:gd name="T0" fmla="*/ 193 w 193"/>
                <a:gd name="T1" fmla="*/ 0 h 92"/>
                <a:gd name="T2" fmla="*/ 64 w 193"/>
                <a:gd name="T3" fmla="*/ 80 h 92"/>
                <a:gd name="T4" fmla="*/ 43 w 193"/>
                <a:gd name="T5" fmla="*/ 86 h 92"/>
                <a:gd name="T6" fmla="*/ 0 w 193"/>
                <a:gd name="T7" fmla="*/ 5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" h="92">
                  <a:moveTo>
                    <a:pt x="193" y="0"/>
                  </a:moveTo>
                  <a:cubicBezTo>
                    <a:pt x="159" y="16"/>
                    <a:pt x="93" y="57"/>
                    <a:pt x="64" y="80"/>
                  </a:cubicBezTo>
                  <a:cubicBezTo>
                    <a:pt x="53" y="89"/>
                    <a:pt x="56" y="92"/>
                    <a:pt x="43" y="86"/>
                  </a:cubicBezTo>
                  <a:cubicBezTo>
                    <a:pt x="29" y="80"/>
                    <a:pt x="14" y="65"/>
                    <a:pt x="0" y="57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9560171" y="5481072"/>
              <a:ext cx="1020763" cy="882650"/>
              <a:chOff x="14673263" y="-457200"/>
              <a:chExt cx="1020763" cy="882650"/>
            </a:xfrm>
          </p:grpSpPr>
          <p:sp>
            <p:nvSpPr>
              <p:cNvPr id="80" name="Freeform 281"/>
              <p:cNvSpPr/>
              <p:nvPr/>
            </p:nvSpPr>
            <p:spPr bwMode="auto">
              <a:xfrm>
                <a:off x="14732000" y="-104775"/>
                <a:ext cx="287338" cy="355600"/>
              </a:xfrm>
              <a:custGeom>
                <a:avLst/>
                <a:gdLst>
                  <a:gd name="T0" fmla="*/ 0 w 68"/>
                  <a:gd name="T1" fmla="*/ 84 h 84"/>
                  <a:gd name="T2" fmla="*/ 68 w 68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8" h="84">
                    <a:moveTo>
                      <a:pt x="0" y="84"/>
                    </a:moveTo>
                    <a:cubicBezTo>
                      <a:pt x="25" y="57"/>
                      <a:pt x="41" y="25"/>
                      <a:pt x="68" y="0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Freeform 282"/>
              <p:cNvSpPr/>
              <p:nvPr/>
            </p:nvSpPr>
            <p:spPr bwMode="auto">
              <a:xfrm>
                <a:off x="15201900" y="-236538"/>
                <a:ext cx="306388" cy="322263"/>
              </a:xfrm>
              <a:custGeom>
                <a:avLst/>
                <a:gdLst>
                  <a:gd name="T0" fmla="*/ 0 w 72"/>
                  <a:gd name="T1" fmla="*/ 76 h 76"/>
                  <a:gd name="T2" fmla="*/ 72 w 72"/>
                  <a:gd name="T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2" h="76">
                    <a:moveTo>
                      <a:pt x="0" y="76"/>
                    </a:moveTo>
                    <a:cubicBezTo>
                      <a:pt x="24" y="52"/>
                      <a:pt x="56" y="31"/>
                      <a:pt x="72" y="0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" name="Freeform 283"/>
              <p:cNvSpPr/>
              <p:nvPr/>
            </p:nvSpPr>
            <p:spPr bwMode="auto">
              <a:xfrm>
                <a:off x="15019338" y="-109538"/>
                <a:ext cx="182563" cy="195263"/>
              </a:xfrm>
              <a:custGeom>
                <a:avLst/>
                <a:gdLst>
                  <a:gd name="T0" fmla="*/ 0 w 43"/>
                  <a:gd name="T1" fmla="*/ 0 h 46"/>
                  <a:gd name="T2" fmla="*/ 43 w 43"/>
                  <a:gd name="T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3" h="46">
                    <a:moveTo>
                      <a:pt x="0" y="0"/>
                    </a:moveTo>
                    <a:cubicBezTo>
                      <a:pt x="10" y="8"/>
                      <a:pt x="41" y="40"/>
                      <a:pt x="43" y="46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Freeform 284"/>
              <p:cNvSpPr/>
              <p:nvPr/>
            </p:nvSpPr>
            <p:spPr bwMode="auto">
              <a:xfrm>
                <a:off x="15325725" y="-236538"/>
                <a:ext cx="198438" cy="169863"/>
              </a:xfrm>
              <a:custGeom>
                <a:avLst/>
                <a:gdLst>
                  <a:gd name="T0" fmla="*/ 0 w 47"/>
                  <a:gd name="T1" fmla="*/ 14 h 40"/>
                  <a:gd name="T2" fmla="*/ 43 w 47"/>
                  <a:gd name="T3" fmla="*/ 0 h 40"/>
                  <a:gd name="T4" fmla="*/ 46 w 47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40">
                    <a:moveTo>
                      <a:pt x="0" y="14"/>
                    </a:moveTo>
                    <a:cubicBezTo>
                      <a:pt x="14" y="8"/>
                      <a:pt x="30" y="5"/>
                      <a:pt x="43" y="0"/>
                    </a:cubicBezTo>
                    <a:cubicBezTo>
                      <a:pt x="47" y="12"/>
                      <a:pt x="43" y="27"/>
                      <a:pt x="46" y="40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Freeform 285"/>
              <p:cNvSpPr/>
              <p:nvPr/>
            </p:nvSpPr>
            <p:spPr bwMode="auto">
              <a:xfrm>
                <a:off x="14673263" y="-457200"/>
                <a:ext cx="53975" cy="873125"/>
              </a:xfrm>
              <a:custGeom>
                <a:avLst/>
                <a:gdLst>
                  <a:gd name="T0" fmla="*/ 0 w 13"/>
                  <a:gd name="T1" fmla="*/ 0 h 206"/>
                  <a:gd name="T2" fmla="*/ 6 w 13"/>
                  <a:gd name="T3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206">
                    <a:moveTo>
                      <a:pt x="0" y="0"/>
                    </a:moveTo>
                    <a:cubicBezTo>
                      <a:pt x="13" y="69"/>
                      <a:pt x="6" y="134"/>
                      <a:pt x="6" y="206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" name="Freeform 286"/>
              <p:cNvSpPr/>
              <p:nvPr/>
            </p:nvSpPr>
            <p:spPr bwMode="auto">
              <a:xfrm>
                <a:off x="14701838" y="412750"/>
                <a:ext cx="992188" cy="12700"/>
              </a:xfrm>
              <a:custGeom>
                <a:avLst/>
                <a:gdLst>
                  <a:gd name="T0" fmla="*/ 0 w 234"/>
                  <a:gd name="T1" fmla="*/ 1 h 3"/>
                  <a:gd name="T2" fmla="*/ 234 w 234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4" h="3">
                    <a:moveTo>
                      <a:pt x="0" y="1"/>
                    </a:moveTo>
                    <a:cubicBezTo>
                      <a:pt x="73" y="1"/>
                      <a:pt x="163" y="3"/>
                      <a:pt x="234" y="0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8" name="Freeform 287"/>
            <p:cNvSpPr>
              <a:spLocks noEditPoints="1"/>
            </p:cNvSpPr>
            <p:nvPr/>
          </p:nvSpPr>
          <p:spPr bwMode="auto">
            <a:xfrm>
              <a:off x="9788771" y="3382397"/>
              <a:ext cx="452438" cy="660400"/>
            </a:xfrm>
            <a:custGeom>
              <a:avLst/>
              <a:gdLst>
                <a:gd name="T0" fmla="*/ 64 w 107"/>
                <a:gd name="T1" fmla="*/ 5 h 156"/>
                <a:gd name="T2" fmla="*/ 35 w 107"/>
                <a:gd name="T3" fmla="*/ 6 h 156"/>
                <a:gd name="T4" fmla="*/ 25 w 107"/>
                <a:gd name="T5" fmla="*/ 36 h 156"/>
                <a:gd name="T6" fmla="*/ 47 w 107"/>
                <a:gd name="T7" fmla="*/ 54 h 156"/>
                <a:gd name="T8" fmla="*/ 54 w 107"/>
                <a:gd name="T9" fmla="*/ 95 h 156"/>
                <a:gd name="T10" fmla="*/ 39 w 107"/>
                <a:gd name="T11" fmla="*/ 100 h 156"/>
                <a:gd name="T12" fmla="*/ 16 w 107"/>
                <a:gd name="T13" fmla="*/ 103 h 156"/>
                <a:gd name="T14" fmla="*/ 26 w 107"/>
                <a:gd name="T15" fmla="*/ 146 h 156"/>
                <a:gd name="T16" fmla="*/ 47 w 107"/>
                <a:gd name="T17" fmla="*/ 155 h 156"/>
                <a:gd name="T18" fmla="*/ 53 w 107"/>
                <a:gd name="T19" fmla="*/ 148 h 156"/>
                <a:gd name="T20" fmla="*/ 66 w 107"/>
                <a:gd name="T21" fmla="*/ 71 h 156"/>
                <a:gd name="T22" fmla="*/ 96 w 107"/>
                <a:gd name="T23" fmla="*/ 52 h 156"/>
                <a:gd name="T24" fmla="*/ 106 w 107"/>
                <a:gd name="T25" fmla="*/ 88 h 156"/>
                <a:gd name="T26" fmla="*/ 54 w 107"/>
                <a:gd name="T27" fmla="*/ 107 h 156"/>
                <a:gd name="T28" fmla="*/ 24 w 107"/>
                <a:gd name="T29" fmla="*/ 95 h 156"/>
                <a:gd name="T30" fmla="*/ 29 w 107"/>
                <a:gd name="T31" fmla="*/ 97 h 156"/>
                <a:gd name="T32" fmla="*/ 24 w 107"/>
                <a:gd name="T33" fmla="*/ 95 h 156"/>
                <a:gd name="T34" fmla="*/ 22 w 107"/>
                <a:gd name="T35" fmla="*/ 98 h 156"/>
                <a:gd name="T36" fmla="*/ 19 w 107"/>
                <a:gd name="T37" fmla="*/ 106 h 156"/>
                <a:gd name="T38" fmla="*/ 25 w 107"/>
                <a:gd name="T39" fmla="*/ 105 h 156"/>
                <a:gd name="T40" fmla="*/ 12 w 107"/>
                <a:gd name="T41" fmla="*/ 111 h 156"/>
                <a:gd name="T42" fmla="*/ 15 w 107"/>
                <a:gd name="T43" fmla="*/ 120 h 156"/>
                <a:gd name="T44" fmla="*/ 7 w 107"/>
                <a:gd name="T45" fmla="*/ 118 h 156"/>
                <a:gd name="T46" fmla="*/ 5 w 107"/>
                <a:gd name="T47" fmla="*/ 122 h 156"/>
                <a:gd name="T48" fmla="*/ 4 w 107"/>
                <a:gd name="T49" fmla="*/ 126 h 156"/>
                <a:gd name="T50" fmla="*/ 6 w 107"/>
                <a:gd name="T51" fmla="*/ 128 h 156"/>
                <a:gd name="T52" fmla="*/ 10 w 107"/>
                <a:gd name="T53" fmla="*/ 128 h 156"/>
                <a:gd name="T54" fmla="*/ 51 w 107"/>
                <a:gd name="T55" fmla="*/ 154 h 156"/>
                <a:gd name="T56" fmla="*/ 33 w 107"/>
                <a:gd name="T57" fmla="*/ 146 h 156"/>
                <a:gd name="T58" fmla="*/ 26 w 107"/>
                <a:gd name="T59" fmla="*/ 111 h 156"/>
                <a:gd name="T60" fmla="*/ 48 w 107"/>
                <a:gd name="T61" fmla="*/ 146 h 156"/>
                <a:gd name="T62" fmla="*/ 45 w 107"/>
                <a:gd name="T63" fmla="*/ 113 h 156"/>
                <a:gd name="T64" fmla="*/ 63 w 107"/>
                <a:gd name="T65" fmla="*/ 91 h 156"/>
                <a:gd name="T66" fmla="*/ 63 w 107"/>
                <a:gd name="T67" fmla="*/ 73 h 156"/>
                <a:gd name="T68" fmla="*/ 62 w 107"/>
                <a:gd name="T69" fmla="*/ 80 h 156"/>
                <a:gd name="T70" fmla="*/ 57 w 107"/>
                <a:gd name="T71" fmla="*/ 103 h 156"/>
                <a:gd name="T72" fmla="*/ 58 w 107"/>
                <a:gd name="T73" fmla="*/ 73 h 156"/>
                <a:gd name="T74" fmla="*/ 60 w 107"/>
                <a:gd name="T75" fmla="*/ 79 h 156"/>
                <a:gd name="T76" fmla="*/ 58 w 107"/>
                <a:gd name="T77" fmla="*/ 63 h 156"/>
                <a:gd name="T78" fmla="*/ 58 w 107"/>
                <a:gd name="T79" fmla="*/ 68 h 156"/>
                <a:gd name="T80" fmla="*/ 56 w 107"/>
                <a:gd name="T81" fmla="*/ 65 h 156"/>
                <a:gd name="T82" fmla="*/ 53 w 107"/>
                <a:gd name="T83" fmla="*/ 54 h 156"/>
                <a:gd name="T84" fmla="*/ 43 w 107"/>
                <a:gd name="T85" fmla="*/ 41 h 156"/>
                <a:gd name="T86" fmla="*/ 30 w 107"/>
                <a:gd name="T87" fmla="*/ 37 h 156"/>
                <a:gd name="T88" fmla="*/ 36 w 107"/>
                <a:gd name="T89" fmla="*/ 41 h 156"/>
                <a:gd name="T90" fmla="*/ 27 w 107"/>
                <a:gd name="T91" fmla="*/ 35 h 156"/>
                <a:gd name="T92" fmla="*/ 34 w 107"/>
                <a:gd name="T93" fmla="*/ 29 h 156"/>
                <a:gd name="T94" fmla="*/ 39 w 107"/>
                <a:gd name="T95" fmla="*/ 23 h 156"/>
                <a:gd name="T96" fmla="*/ 39 w 107"/>
                <a:gd name="T97" fmla="*/ 23 h 156"/>
                <a:gd name="T98" fmla="*/ 32 w 107"/>
                <a:gd name="T99" fmla="*/ 16 h 156"/>
                <a:gd name="T100" fmla="*/ 32 w 107"/>
                <a:gd name="T101" fmla="*/ 15 h 156"/>
                <a:gd name="T102" fmla="*/ 40 w 107"/>
                <a:gd name="T103" fmla="*/ 9 h 156"/>
                <a:gd name="T104" fmla="*/ 45 w 107"/>
                <a:gd name="T105" fmla="*/ 8 h 156"/>
                <a:gd name="T106" fmla="*/ 49 w 107"/>
                <a:gd name="T107" fmla="*/ 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7" h="156">
                  <a:moveTo>
                    <a:pt x="93" y="36"/>
                  </a:moveTo>
                  <a:cubicBezTo>
                    <a:pt x="88" y="26"/>
                    <a:pt x="80" y="16"/>
                    <a:pt x="71" y="10"/>
                  </a:cubicBezTo>
                  <a:cubicBezTo>
                    <a:pt x="71" y="10"/>
                    <a:pt x="71" y="9"/>
                    <a:pt x="71" y="9"/>
                  </a:cubicBezTo>
                  <a:cubicBezTo>
                    <a:pt x="70" y="8"/>
                    <a:pt x="69" y="7"/>
                    <a:pt x="68" y="6"/>
                  </a:cubicBezTo>
                  <a:cubicBezTo>
                    <a:pt x="68" y="6"/>
                    <a:pt x="67" y="5"/>
                    <a:pt x="66" y="5"/>
                  </a:cubicBezTo>
                  <a:cubicBezTo>
                    <a:pt x="66" y="5"/>
                    <a:pt x="65" y="5"/>
                    <a:pt x="64" y="5"/>
                  </a:cubicBezTo>
                  <a:cubicBezTo>
                    <a:pt x="64" y="4"/>
                    <a:pt x="63" y="4"/>
                    <a:pt x="63" y="4"/>
                  </a:cubicBezTo>
                  <a:cubicBezTo>
                    <a:pt x="59" y="2"/>
                    <a:pt x="56" y="1"/>
                    <a:pt x="52" y="1"/>
                  </a:cubicBezTo>
                  <a:cubicBezTo>
                    <a:pt x="52" y="1"/>
                    <a:pt x="52" y="1"/>
                    <a:pt x="51" y="1"/>
                  </a:cubicBezTo>
                  <a:cubicBezTo>
                    <a:pt x="49" y="0"/>
                    <a:pt x="46" y="0"/>
                    <a:pt x="43" y="0"/>
                  </a:cubicBezTo>
                  <a:cubicBezTo>
                    <a:pt x="39" y="1"/>
                    <a:pt x="38" y="2"/>
                    <a:pt x="36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2" y="8"/>
                    <a:pt x="31" y="14"/>
                    <a:pt x="29" y="17"/>
                  </a:cubicBezTo>
                  <a:cubicBezTo>
                    <a:pt x="28" y="20"/>
                    <a:pt x="27" y="23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8"/>
                    <a:pt x="24" y="31"/>
                    <a:pt x="24" y="33"/>
                  </a:cubicBezTo>
                  <a:cubicBezTo>
                    <a:pt x="23" y="35"/>
                    <a:pt x="24" y="36"/>
                    <a:pt x="25" y="36"/>
                  </a:cubicBezTo>
                  <a:cubicBezTo>
                    <a:pt x="25" y="36"/>
                    <a:pt x="25" y="37"/>
                    <a:pt x="25" y="37"/>
                  </a:cubicBezTo>
                  <a:cubicBezTo>
                    <a:pt x="26" y="40"/>
                    <a:pt x="29" y="42"/>
                    <a:pt x="32" y="43"/>
                  </a:cubicBezTo>
                  <a:cubicBezTo>
                    <a:pt x="32" y="44"/>
                    <a:pt x="32" y="44"/>
                    <a:pt x="33" y="44"/>
                  </a:cubicBezTo>
                  <a:cubicBezTo>
                    <a:pt x="33" y="44"/>
                    <a:pt x="34" y="44"/>
                    <a:pt x="34" y="44"/>
                  </a:cubicBezTo>
                  <a:cubicBezTo>
                    <a:pt x="35" y="45"/>
                    <a:pt x="36" y="45"/>
                    <a:pt x="36" y="45"/>
                  </a:cubicBezTo>
                  <a:cubicBezTo>
                    <a:pt x="40" y="48"/>
                    <a:pt x="44" y="51"/>
                    <a:pt x="47" y="54"/>
                  </a:cubicBezTo>
                  <a:cubicBezTo>
                    <a:pt x="50" y="57"/>
                    <a:pt x="51" y="62"/>
                    <a:pt x="53" y="65"/>
                  </a:cubicBezTo>
                  <a:cubicBezTo>
                    <a:pt x="54" y="66"/>
                    <a:pt x="54" y="67"/>
                    <a:pt x="54" y="68"/>
                  </a:cubicBezTo>
                  <a:cubicBezTo>
                    <a:pt x="55" y="70"/>
                    <a:pt x="55" y="71"/>
                    <a:pt x="55" y="72"/>
                  </a:cubicBezTo>
                  <a:cubicBezTo>
                    <a:pt x="56" y="75"/>
                    <a:pt x="56" y="78"/>
                    <a:pt x="56" y="80"/>
                  </a:cubicBezTo>
                  <a:cubicBezTo>
                    <a:pt x="56" y="83"/>
                    <a:pt x="56" y="87"/>
                    <a:pt x="56" y="90"/>
                  </a:cubicBezTo>
                  <a:cubicBezTo>
                    <a:pt x="55" y="92"/>
                    <a:pt x="54" y="93"/>
                    <a:pt x="54" y="95"/>
                  </a:cubicBezTo>
                  <a:cubicBezTo>
                    <a:pt x="54" y="95"/>
                    <a:pt x="53" y="95"/>
                    <a:pt x="53" y="95"/>
                  </a:cubicBezTo>
                  <a:cubicBezTo>
                    <a:pt x="52" y="100"/>
                    <a:pt x="48" y="106"/>
                    <a:pt x="45" y="109"/>
                  </a:cubicBezTo>
                  <a:cubicBezTo>
                    <a:pt x="45" y="110"/>
                    <a:pt x="44" y="111"/>
                    <a:pt x="43" y="111"/>
                  </a:cubicBezTo>
                  <a:cubicBezTo>
                    <a:pt x="42" y="109"/>
                    <a:pt x="41" y="107"/>
                    <a:pt x="40" y="105"/>
                  </a:cubicBezTo>
                  <a:cubicBezTo>
                    <a:pt x="40" y="105"/>
                    <a:pt x="40" y="104"/>
                    <a:pt x="40" y="104"/>
                  </a:cubicBezTo>
                  <a:cubicBezTo>
                    <a:pt x="39" y="103"/>
                    <a:pt x="39" y="102"/>
                    <a:pt x="39" y="100"/>
                  </a:cubicBezTo>
                  <a:cubicBezTo>
                    <a:pt x="38" y="98"/>
                    <a:pt x="38" y="95"/>
                    <a:pt x="36" y="94"/>
                  </a:cubicBezTo>
                  <a:cubicBezTo>
                    <a:pt x="36" y="93"/>
                    <a:pt x="35" y="92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1" y="94"/>
                    <a:pt x="29" y="92"/>
                    <a:pt x="27" y="91"/>
                  </a:cubicBezTo>
                  <a:cubicBezTo>
                    <a:pt x="24" y="91"/>
                    <a:pt x="24" y="92"/>
                    <a:pt x="23" y="94"/>
                  </a:cubicBezTo>
                  <a:cubicBezTo>
                    <a:pt x="20" y="97"/>
                    <a:pt x="18" y="100"/>
                    <a:pt x="16" y="103"/>
                  </a:cubicBezTo>
                  <a:cubicBezTo>
                    <a:pt x="13" y="106"/>
                    <a:pt x="10" y="109"/>
                    <a:pt x="8" y="112"/>
                  </a:cubicBezTo>
                  <a:cubicBezTo>
                    <a:pt x="7" y="115"/>
                    <a:pt x="5" y="119"/>
                    <a:pt x="4" y="122"/>
                  </a:cubicBezTo>
                  <a:cubicBezTo>
                    <a:pt x="3" y="124"/>
                    <a:pt x="0" y="126"/>
                    <a:pt x="0" y="129"/>
                  </a:cubicBezTo>
                  <a:cubicBezTo>
                    <a:pt x="0" y="131"/>
                    <a:pt x="3" y="133"/>
                    <a:pt x="5" y="133"/>
                  </a:cubicBezTo>
                  <a:cubicBezTo>
                    <a:pt x="11" y="137"/>
                    <a:pt x="17" y="141"/>
                    <a:pt x="24" y="145"/>
                  </a:cubicBezTo>
                  <a:cubicBezTo>
                    <a:pt x="24" y="145"/>
                    <a:pt x="25" y="146"/>
                    <a:pt x="26" y="146"/>
                  </a:cubicBezTo>
                  <a:cubicBezTo>
                    <a:pt x="29" y="148"/>
                    <a:pt x="33" y="150"/>
                    <a:pt x="36" y="152"/>
                  </a:cubicBezTo>
                  <a:cubicBezTo>
                    <a:pt x="37" y="152"/>
                    <a:pt x="37" y="152"/>
                    <a:pt x="38" y="152"/>
                  </a:cubicBezTo>
                  <a:cubicBezTo>
                    <a:pt x="39" y="153"/>
                    <a:pt x="40" y="153"/>
                    <a:pt x="41" y="154"/>
                  </a:cubicBezTo>
                  <a:cubicBezTo>
                    <a:pt x="42" y="154"/>
                    <a:pt x="42" y="154"/>
                    <a:pt x="42" y="154"/>
                  </a:cubicBezTo>
                  <a:cubicBezTo>
                    <a:pt x="43" y="155"/>
                    <a:pt x="44" y="155"/>
                    <a:pt x="45" y="155"/>
                  </a:cubicBezTo>
                  <a:cubicBezTo>
                    <a:pt x="46" y="156"/>
                    <a:pt x="46" y="155"/>
                    <a:pt x="47" y="155"/>
                  </a:cubicBezTo>
                  <a:cubicBezTo>
                    <a:pt x="48" y="156"/>
                    <a:pt x="50" y="156"/>
                    <a:pt x="52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2" y="155"/>
                    <a:pt x="53" y="155"/>
                    <a:pt x="53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4" y="153"/>
                    <a:pt x="54" y="151"/>
                    <a:pt x="53" y="149"/>
                  </a:cubicBezTo>
                  <a:cubicBezTo>
                    <a:pt x="53" y="148"/>
                    <a:pt x="53" y="148"/>
                    <a:pt x="53" y="148"/>
                  </a:cubicBezTo>
                  <a:cubicBezTo>
                    <a:pt x="53" y="145"/>
                    <a:pt x="53" y="142"/>
                    <a:pt x="51" y="140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0" y="135"/>
                    <a:pt x="47" y="130"/>
                    <a:pt x="45" y="125"/>
                  </a:cubicBezTo>
                  <a:cubicBezTo>
                    <a:pt x="51" y="123"/>
                    <a:pt x="56" y="116"/>
                    <a:pt x="59" y="110"/>
                  </a:cubicBezTo>
                  <a:cubicBezTo>
                    <a:pt x="61" y="107"/>
                    <a:pt x="62" y="105"/>
                    <a:pt x="64" y="102"/>
                  </a:cubicBezTo>
                  <a:cubicBezTo>
                    <a:pt x="68" y="93"/>
                    <a:pt x="68" y="81"/>
                    <a:pt x="66" y="71"/>
                  </a:cubicBezTo>
                  <a:cubicBezTo>
                    <a:pt x="63" y="55"/>
                    <a:pt x="53" y="41"/>
                    <a:pt x="37" y="34"/>
                  </a:cubicBezTo>
                  <a:cubicBezTo>
                    <a:pt x="43" y="25"/>
                    <a:pt x="42" y="13"/>
                    <a:pt x="52" y="7"/>
                  </a:cubicBezTo>
                  <a:cubicBezTo>
                    <a:pt x="52" y="7"/>
                    <a:pt x="52" y="6"/>
                    <a:pt x="52" y="6"/>
                  </a:cubicBezTo>
                  <a:cubicBezTo>
                    <a:pt x="55" y="7"/>
                    <a:pt x="58" y="7"/>
                    <a:pt x="61" y="8"/>
                  </a:cubicBezTo>
                  <a:cubicBezTo>
                    <a:pt x="71" y="11"/>
                    <a:pt x="80" y="22"/>
                    <a:pt x="85" y="29"/>
                  </a:cubicBezTo>
                  <a:cubicBezTo>
                    <a:pt x="90" y="36"/>
                    <a:pt x="94" y="44"/>
                    <a:pt x="96" y="52"/>
                  </a:cubicBezTo>
                  <a:cubicBezTo>
                    <a:pt x="100" y="60"/>
                    <a:pt x="102" y="69"/>
                    <a:pt x="103" y="79"/>
                  </a:cubicBezTo>
                  <a:cubicBezTo>
                    <a:pt x="104" y="93"/>
                    <a:pt x="100" y="107"/>
                    <a:pt x="89" y="117"/>
                  </a:cubicBezTo>
                  <a:cubicBezTo>
                    <a:pt x="79" y="126"/>
                    <a:pt x="65" y="129"/>
                    <a:pt x="52" y="129"/>
                  </a:cubicBezTo>
                  <a:cubicBezTo>
                    <a:pt x="50" y="129"/>
                    <a:pt x="50" y="132"/>
                    <a:pt x="52" y="132"/>
                  </a:cubicBezTo>
                  <a:cubicBezTo>
                    <a:pt x="65" y="132"/>
                    <a:pt x="78" y="129"/>
                    <a:pt x="89" y="121"/>
                  </a:cubicBezTo>
                  <a:cubicBezTo>
                    <a:pt x="99" y="113"/>
                    <a:pt x="105" y="101"/>
                    <a:pt x="106" y="88"/>
                  </a:cubicBezTo>
                  <a:cubicBezTo>
                    <a:pt x="107" y="70"/>
                    <a:pt x="101" y="52"/>
                    <a:pt x="93" y="36"/>
                  </a:cubicBezTo>
                  <a:moveTo>
                    <a:pt x="51" y="111"/>
                  </a:moveTo>
                  <a:cubicBezTo>
                    <a:pt x="51" y="110"/>
                    <a:pt x="51" y="110"/>
                    <a:pt x="52" y="109"/>
                  </a:cubicBezTo>
                  <a:cubicBezTo>
                    <a:pt x="52" y="109"/>
                    <a:pt x="52" y="109"/>
                    <a:pt x="53" y="109"/>
                  </a:cubicBezTo>
                  <a:cubicBezTo>
                    <a:pt x="53" y="108"/>
                    <a:pt x="54" y="108"/>
                    <a:pt x="54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3" y="108"/>
                    <a:pt x="53" y="109"/>
                    <a:pt x="52" y="110"/>
                  </a:cubicBezTo>
                  <a:cubicBezTo>
                    <a:pt x="52" y="111"/>
                    <a:pt x="51" y="111"/>
                    <a:pt x="51" y="112"/>
                  </a:cubicBezTo>
                  <a:cubicBezTo>
                    <a:pt x="51" y="112"/>
                    <a:pt x="50" y="113"/>
                    <a:pt x="50" y="113"/>
                  </a:cubicBezTo>
                  <a:cubicBezTo>
                    <a:pt x="49" y="114"/>
                    <a:pt x="49" y="114"/>
                    <a:pt x="48" y="114"/>
                  </a:cubicBezTo>
                  <a:cubicBezTo>
                    <a:pt x="49" y="113"/>
                    <a:pt x="50" y="112"/>
                    <a:pt x="51" y="111"/>
                  </a:cubicBezTo>
                  <a:moveTo>
                    <a:pt x="24" y="95"/>
                  </a:moveTo>
                  <a:cubicBezTo>
                    <a:pt x="26" y="92"/>
                    <a:pt x="28" y="94"/>
                    <a:pt x="31" y="95"/>
                  </a:cubicBezTo>
                  <a:cubicBezTo>
                    <a:pt x="30" y="95"/>
                    <a:pt x="30" y="96"/>
                    <a:pt x="30" y="96"/>
                  </a:cubicBezTo>
                  <a:cubicBezTo>
                    <a:pt x="29" y="96"/>
                    <a:pt x="29" y="95"/>
                    <a:pt x="28" y="95"/>
                  </a:cubicBezTo>
                  <a:cubicBezTo>
                    <a:pt x="27" y="95"/>
                    <a:pt x="26" y="95"/>
                    <a:pt x="26" y="95"/>
                  </a:cubicBezTo>
                  <a:cubicBezTo>
                    <a:pt x="25" y="94"/>
                    <a:pt x="24" y="95"/>
                    <a:pt x="25" y="96"/>
                  </a:cubicBezTo>
                  <a:cubicBezTo>
                    <a:pt x="26" y="97"/>
                    <a:pt x="28" y="97"/>
                    <a:pt x="29" y="97"/>
                  </a:cubicBezTo>
                  <a:cubicBezTo>
                    <a:pt x="29" y="98"/>
                    <a:pt x="28" y="98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8"/>
                    <a:pt x="27" y="98"/>
                  </a:cubicBezTo>
                  <a:cubicBezTo>
                    <a:pt x="26" y="98"/>
                    <a:pt x="24" y="98"/>
                    <a:pt x="23" y="97"/>
                  </a:cubicBezTo>
                  <a:cubicBezTo>
                    <a:pt x="23" y="97"/>
                    <a:pt x="23" y="97"/>
                    <a:pt x="22" y="97"/>
                  </a:cubicBezTo>
                  <a:cubicBezTo>
                    <a:pt x="23" y="96"/>
                    <a:pt x="23" y="96"/>
                    <a:pt x="24" y="95"/>
                  </a:cubicBezTo>
                  <a:moveTo>
                    <a:pt x="19" y="102"/>
                  </a:moveTo>
                  <a:cubicBezTo>
                    <a:pt x="20" y="103"/>
                    <a:pt x="22" y="104"/>
                    <a:pt x="23" y="104"/>
                  </a:cubicBezTo>
                  <a:cubicBezTo>
                    <a:pt x="24" y="104"/>
                    <a:pt x="25" y="102"/>
                    <a:pt x="24" y="102"/>
                  </a:cubicBezTo>
                  <a:cubicBezTo>
                    <a:pt x="23" y="102"/>
                    <a:pt x="21" y="101"/>
                    <a:pt x="20" y="100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0" y="100"/>
                    <a:pt x="21" y="99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4" y="99"/>
                    <a:pt x="25" y="100"/>
                    <a:pt x="27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5" y="102"/>
                    <a:pt x="24" y="105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1" y="108"/>
                    <a:pt x="20" y="107"/>
                    <a:pt x="19" y="106"/>
                  </a:cubicBezTo>
                  <a:cubicBezTo>
                    <a:pt x="18" y="106"/>
                    <a:pt x="17" y="106"/>
                    <a:pt x="16" y="105"/>
                  </a:cubicBezTo>
                  <a:cubicBezTo>
                    <a:pt x="17" y="104"/>
                    <a:pt x="18" y="103"/>
                    <a:pt x="19" y="102"/>
                  </a:cubicBezTo>
                  <a:moveTo>
                    <a:pt x="25" y="105"/>
                  </a:moveTo>
                  <a:cubicBezTo>
                    <a:pt x="25" y="106"/>
                    <a:pt x="24" y="107"/>
                    <a:pt x="24" y="108"/>
                  </a:cubicBezTo>
                  <a:cubicBezTo>
                    <a:pt x="24" y="109"/>
                    <a:pt x="23" y="110"/>
                    <a:pt x="22" y="111"/>
                  </a:cubicBezTo>
                  <a:cubicBezTo>
                    <a:pt x="23" y="109"/>
                    <a:pt x="24" y="107"/>
                    <a:pt x="25" y="105"/>
                  </a:cubicBezTo>
                  <a:moveTo>
                    <a:pt x="15" y="107"/>
                  </a:moveTo>
                  <a:cubicBezTo>
                    <a:pt x="17" y="107"/>
                    <a:pt x="18" y="108"/>
                    <a:pt x="19" y="109"/>
                  </a:cubicBezTo>
                  <a:cubicBezTo>
                    <a:pt x="20" y="109"/>
                    <a:pt x="21" y="109"/>
                    <a:pt x="21" y="109"/>
                  </a:cubicBezTo>
                  <a:cubicBezTo>
                    <a:pt x="21" y="109"/>
                    <a:pt x="21" y="109"/>
                    <a:pt x="21" y="110"/>
                  </a:cubicBezTo>
                  <a:cubicBezTo>
                    <a:pt x="20" y="111"/>
                    <a:pt x="20" y="112"/>
                    <a:pt x="19" y="114"/>
                  </a:cubicBezTo>
                  <a:cubicBezTo>
                    <a:pt x="17" y="113"/>
                    <a:pt x="14" y="112"/>
                    <a:pt x="12" y="111"/>
                  </a:cubicBezTo>
                  <a:cubicBezTo>
                    <a:pt x="13" y="109"/>
                    <a:pt x="14" y="108"/>
                    <a:pt x="15" y="107"/>
                  </a:cubicBezTo>
                  <a:moveTo>
                    <a:pt x="10" y="113"/>
                  </a:moveTo>
                  <a:cubicBezTo>
                    <a:pt x="10" y="113"/>
                    <a:pt x="10" y="112"/>
                    <a:pt x="11" y="112"/>
                  </a:cubicBezTo>
                  <a:cubicBezTo>
                    <a:pt x="13" y="114"/>
                    <a:pt x="16" y="114"/>
                    <a:pt x="18" y="115"/>
                  </a:cubicBezTo>
                  <a:cubicBezTo>
                    <a:pt x="18" y="116"/>
                    <a:pt x="17" y="117"/>
                    <a:pt x="16" y="118"/>
                  </a:cubicBezTo>
                  <a:cubicBezTo>
                    <a:pt x="16" y="119"/>
                    <a:pt x="15" y="119"/>
                    <a:pt x="15" y="120"/>
                  </a:cubicBezTo>
                  <a:cubicBezTo>
                    <a:pt x="15" y="120"/>
                    <a:pt x="15" y="119"/>
                    <a:pt x="14" y="119"/>
                  </a:cubicBezTo>
                  <a:cubicBezTo>
                    <a:pt x="13" y="119"/>
                    <a:pt x="12" y="118"/>
                    <a:pt x="11" y="118"/>
                  </a:cubicBezTo>
                  <a:cubicBezTo>
                    <a:pt x="10" y="118"/>
                    <a:pt x="9" y="117"/>
                    <a:pt x="8" y="117"/>
                  </a:cubicBezTo>
                  <a:cubicBezTo>
                    <a:pt x="9" y="116"/>
                    <a:pt x="9" y="114"/>
                    <a:pt x="10" y="113"/>
                  </a:cubicBezTo>
                  <a:moveTo>
                    <a:pt x="7" y="119"/>
                  </a:moveTo>
                  <a:cubicBezTo>
                    <a:pt x="7" y="119"/>
                    <a:pt x="7" y="119"/>
                    <a:pt x="7" y="118"/>
                  </a:cubicBezTo>
                  <a:cubicBezTo>
                    <a:pt x="8" y="119"/>
                    <a:pt x="9" y="119"/>
                    <a:pt x="10" y="119"/>
                  </a:cubicBezTo>
                  <a:cubicBezTo>
                    <a:pt x="11" y="120"/>
                    <a:pt x="12" y="120"/>
                    <a:pt x="14" y="121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21"/>
                    <a:pt x="13" y="122"/>
                    <a:pt x="13" y="122"/>
                  </a:cubicBezTo>
                  <a:cubicBezTo>
                    <a:pt x="13" y="123"/>
                    <a:pt x="12" y="123"/>
                    <a:pt x="11" y="124"/>
                  </a:cubicBezTo>
                  <a:cubicBezTo>
                    <a:pt x="9" y="124"/>
                    <a:pt x="8" y="122"/>
                    <a:pt x="5" y="122"/>
                  </a:cubicBezTo>
                  <a:cubicBezTo>
                    <a:pt x="6" y="121"/>
                    <a:pt x="6" y="120"/>
                    <a:pt x="7" y="119"/>
                  </a:cubicBezTo>
                  <a:moveTo>
                    <a:pt x="5" y="124"/>
                  </a:moveTo>
                  <a:cubicBezTo>
                    <a:pt x="5" y="124"/>
                    <a:pt x="5" y="124"/>
                    <a:pt x="5" y="124"/>
                  </a:cubicBezTo>
                  <a:cubicBezTo>
                    <a:pt x="7" y="124"/>
                    <a:pt x="8" y="125"/>
                    <a:pt x="10" y="125"/>
                  </a:cubicBezTo>
                  <a:cubicBezTo>
                    <a:pt x="9" y="126"/>
                    <a:pt x="8" y="127"/>
                    <a:pt x="7" y="127"/>
                  </a:cubicBezTo>
                  <a:cubicBezTo>
                    <a:pt x="6" y="127"/>
                    <a:pt x="5" y="126"/>
                    <a:pt x="4" y="126"/>
                  </a:cubicBezTo>
                  <a:cubicBezTo>
                    <a:pt x="4" y="125"/>
                    <a:pt x="4" y="125"/>
                    <a:pt x="5" y="124"/>
                  </a:cubicBezTo>
                  <a:moveTo>
                    <a:pt x="5" y="129"/>
                  </a:moveTo>
                  <a:cubicBezTo>
                    <a:pt x="4" y="130"/>
                    <a:pt x="4" y="130"/>
                    <a:pt x="4" y="131"/>
                  </a:cubicBezTo>
                  <a:cubicBezTo>
                    <a:pt x="3" y="131"/>
                    <a:pt x="3" y="130"/>
                    <a:pt x="3" y="130"/>
                  </a:cubicBezTo>
                  <a:cubicBezTo>
                    <a:pt x="2" y="129"/>
                    <a:pt x="2" y="128"/>
                    <a:pt x="2" y="127"/>
                  </a:cubicBezTo>
                  <a:cubicBezTo>
                    <a:pt x="4" y="128"/>
                    <a:pt x="5" y="128"/>
                    <a:pt x="6" y="128"/>
                  </a:cubicBezTo>
                  <a:cubicBezTo>
                    <a:pt x="6" y="129"/>
                    <a:pt x="5" y="129"/>
                    <a:pt x="5" y="129"/>
                  </a:cubicBezTo>
                  <a:moveTo>
                    <a:pt x="7" y="130"/>
                  </a:moveTo>
                  <a:cubicBezTo>
                    <a:pt x="7" y="130"/>
                    <a:pt x="7" y="130"/>
                    <a:pt x="7" y="130"/>
                  </a:cubicBezTo>
                  <a:cubicBezTo>
                    <a:pt x="8" y="129"/>
                    <a:pt x="9" y="128"/>
                    <a:pt x="10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127"/>
                    <a:pt x="10" y="127"/>
                    <a:pt x="10" y="128"/>
                  </a:cubicBezTo>
                  <a:cubicBezTo>
                    <a:pt x="9" y="129"/>
                    <a:pt x="8" y="129"/>
                    <a:pt x="7" y="130"/>
                  </a:cubicBezTo>
                  <a:moveTo>
                    <a:pt x="48" y="146"/>
                  </a:moveTo>
                  <a:cubicBezTo>
                    <a:pt x="49" y="146"/>
                    <a:pt x="49" y="147"/>
                    <a:pt x="49" y="147"/>
                  </a:cubicBezTo>
                  <a:cubicBezTo>
                    <a:pt x="49" y="147"/>
                    <a:pt x="49" y="147"/>
                    <a:pt x="49" y="148"/>
                  </a:cubicBezTo>
                  <a:cubicBezTo>
                    <a:pt x="50" y="150"/>
                    <a:pt x="50" y="152"/>
                    <a:pt x="51" y="154"/>
                  </a:cubicBezTo>
                  <a:cubicBezTo>
                    <a:pt x="51" y="154"/>
                    <a:pt x="51" y="154"/>
                    <a:pt x="51" y="154"/>
                  </a:cubicBezTo>
                  <a:cubicBezTo>
                    <a:pt x="50" y="154"/>
                    <a:pt x="48" y="154"/>
                    <a:pt x="46" y="153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46" y="153"/>
                    <a:pt x="46" y="152"/>
                    <a:pt x="46" y="152"/>
                  </a:cubicBezTo>
                  <a:cubicBezTo>
                    <a:pt x="44" y="152"/>
                    <a:pt x="43" y="151"/>
                    <a:pt x="41" y="150"/>
                  </a:cubicBezTo>
                  <a:cubicBezTo>
                    <a:pt x="39" y="149"/>
                    <a:pt x="37" y="148"/>
                    <a:pt x="35" y="147"/>
                  </a:cubicBezTo>
                  <a:cubicBezTo>
                    <a:pt x="35" y="146"/>
                    <a:pt x="34" y="146"/>
                    <a:pt x="33" y="146"/>
                  </a:cubicBezTo>
                  <a:cubicBezTo>
                    <a:pt x="29" y="143"/>
                    <a:pt x="24" y="140"/>
                    <a:pt x="20" y="137"/>
                  </a:cubicBezTo>
                  <a:cubicBezTo>
                    <a:pt x="17" y="135"/>
                    <a:pt x="14" y="132"/>
                    <a:pt x="10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0" y="130"/>
                    <a:pt x="11" y="130"/>
                    <a:pt x="11" y="129"/>
                  </a:cubicBezTo>
                  <a:cubicBezTo>
                    <a:pt x="12" y="129"/>
                    <a:pt x="13" y="129"/>
                    <a:pt x="13" y="128"/>
                  </a:cubicBezTo>
                  <a:cubicBezTo>
                    <a:pt x="16" y="121"/>
                    <a:pt x="23" y="117"/>
                    <a:pt x="26" y="111"/>
                  </a:cubicBezTo>
                  <a:cubicBezTo>
                    <a:pt x="29" y="107"/>
                    <a:pt x="30" y="102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102"/>
                    <a:pt x="34" y="106"/>
                    <a:pt x="36" y="110"/>
                  </a:cubicBezTo>
                  <a:cubicBezTo>
                    <a:pt x="36" y="112"/>
                    <a:pt x="37" y="114"/>
                    <a:pt x="38" y="116"/>
                  </a:cubicBezTo>
                  <a:cubicBezTo>
                    <a:pt x="39" y="118"/>
                    <a:pt x="39" y="121"/>
                    <a:pt x="40" y="123"/>
                  </a:cubicBezTo>
                  <a:cubicBezTo>
                    <a:pt x="44" y="130"/>
                    <a:pt x="45" y="139"/>
                    <a:pt x="48" y="146"/>
                  </a:cubicBezTo>
                  <a:moveTo>
                    <a:pt x="45" y="113"/>
                  </a:moveTo>
                  <a:cubicBezTo>
                    <a:pt x="45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5" y="112"/>
                    <a:pt x="45" y="112"/>
                  </a:cubicBezTo>
                  <a:cubicBezTo>
                    <a:pt x="45" y="112"/>
                    <a:pt x="46" y="111"/>
                    <a:pt x="46" y="111"/>
                  </a:cubicBezTo>
                  <a:cubicBezTo>
                    <a:pt x="46" y="112"/>
                    <a:pt x="45" y="112"/>
                    <a:pt x="45" y="113"/>
                  </a:cubicBezTo>
                  <a:moveTo>
                    <a:pt x="54" y="114"/>
                  </a:moveTo>
                  <a:cubicBezTo>
                    <a:pt x="52" y="116"/>
                    <a:pt x="50" y="118"/>
                    <a:pt x="48" y="120"/>
                  </a:cubicBezTo>
                  <a:cubicBezTo>
                    <a:pt x="50" y="117"/>
                    <a:pt x="52" y="115"/>
                    <a:pt x="54" y="113"/>
                  </a:cubicBezTo>
                  <a:cubicBezTo>
                    <a:pt x="54" y="114"/>
                    <a:pt x="54" y="114"/>
                    <a:pt x="54" y="114"/>
                  </a:cubicBezTo>
                  <a:moveTo>
                    <a:pt x="63" y="91"/>
                  </a:moveTo>
                  <a:cubicBezTo>
                    <a:pt x="63" y="91"/>
                    <a:pt x="63" y="91"/>
                    <a:pt x="63" y="91"/>
                  </a:cubicBezTo>
                  <a:cubicBezTo>
                    <a:pt x="63" y="88"/>
                    <a:pt x="63" y="85"/>
                    <a:pt x="64" y="82"/>
                  </a:cubicBezTo>
                  <a:cubicBezTo>
                    <a:pt x="64" y="85"/>
                    <a:pt x="64" y="88"/>
                    <a:pt x="63" y="91"/>
                  </a:cubicBezTo>
                  <a:moveTo>
                    <a:pt x="62" y="77"/>
                  </a:moveTo>
                  <a:cubicBezTo>
                    <a:pt x="63" y="77"/>
                    <a:pt x="63" y="77"/>
                    <a:pt x="63" y="76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2"/>
                    <a:pt x="63" y="71"/>
                    <a:pt x="63" y="71"/>
                  </a:cubicBezTo>
                  <a:cubicBezTo>
                    <a:pt x="63" y="72"/>
                    <a:pt x="63" y="73"/>
                    <a:pt x="63" y="74"/>
                  </a:cubicBezTo>
                  <a:cubicBezTo>
                    <a:pt x="64" y="76"/>
                    <a:pt x="64" y="79"/>
                    <a:pt x="64" y="81"/>
                  </a:cubicBezTo>
                  <a:cubicBezTo>
                    <a:pt x="64" y="81"/>
                    <a:pt x="63" y="81"/>
                    <a:pt x="63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80"/>
                    <a:pt x="63" y="80"/>
                    <a:pt x="62" y="80"/>
                  </a:cubicBezTo>
                  <a:cubicBezTo>
                    <a:pt x="62" y="79"/>
                    <a:pt x="62" y="78"/>
                    <a:pt x="62" y="78"/>
                  </a:cubicBezTo>
                  <a:cubicBezTo>
                    <a:pt x="62" y="77"/>
                    <a:pt x="62" y="77"/>
                    <a:pt x="62" y="77"/>
                  </a:cubicBezTo>
                  <a:moveTo>
                    <a:pt x="56" y="107"/>
                  </a:moveTo>
                  <a:cubicBezTo>
                    <a:pt x="56" y="107"/>
                    <a:pt x="56" y="107"/>
                    <a:pt x="56" y="107"/>
                  </a:cubicBezTo>
                  <a:cubicBezTo>
                    <a:pt x="57" y="106"/>
                    <a:pt x="57" y="105"/>
                    <a:pt x="58" y="104"/>
                  </a:cubicBezTo>
                  <a:cubicBezTo>
                    <a:pt x="58" y="103"/>
                    <a:pt x="57" y="103"/>
                    <a:pt x="57" y="103"/>
                  </a:cubicBezTo>
                  <a:cubicBezTo>
                    <a:pt x="58" y="100"/>
                    <a:pt x="60" y="97"/>
                    <a:pt x="61" y="94"/>
                  </a:cubicBezTo>
                  <a:cubicBezTo>
                    <a:pt x="61" y="94"/>
                    <a:pt x="61" y="95"/>
                    <a:pt x="61" y="95"/>
                  </a:cubicBezTo>
                  <a:cubicBezTo>
                    <a:pt x="60" y="100"/>
                    <a:pt x="59" y="104"/>
                    <a:pt x="56" y="107"/>
                  </a:cubicBezTo>
                  <a:moveTo>
                    <a:pt x="58" y="76"/>
                  </a:moveTo>
                  <a:cubicBezTo>
                    <a:pt x="58" y="76"/>
                    <a:pt x="58" y="75"/>
                    <a:pt x="58" y="75"/>
                  </a:cubicBezTo>
                  <a:cubicBezTo>
                    <a:pt x="58" y="74"/>
                    <a:pt x="58" y="74"/>
                    <a:pt x="58" y="73"/>
                  </a:cubicBezTo>
                  <a:cubicBezTo>
                    <a:pt x="59" y="74"/>
                    <a:pt x="59" y="74"/>
                    <a:pt x="59" y="75"/>
                  </a:cubicBezTo>
                  <a:cubicBezTo>
                    <a:pt x="59" y="75"/>
                    <a:pt x="58" y="75"/>
                    <a:pt x="58" y="75"/>
                  </a:cubicBezTo>
                  <a:cubicBezTo>
                    <a:pt x="58" y="76"/>
                    <a:pt x="58" y="76"/>
                    <a:pt x="58" y="76"/>
                  </a:cubicBezTo>
                  <a:moveTo>
                    <a:pt x="61" y="78"/>
                  </a:move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0" y="79"/>
                    <a:pt x="60" y="79"/>
                  </a:cubicBezTo>
                  <a:cubicBezTo>
                    <a:pt x="60" y="78"/>
                    <a:pt x="60" y="77"/>
                    <a:pt x="60" y="76"/>
                  </a:cubicBezTo>
                  <a:cubicBezTo>
                    <a:pt x="60" y="77"/>
                    <a:pt x="61" y="78"/>
                    <a:pt x="61" y="78"/>
                  </a:cubicBezTo>
                  <a:moveTo>
                    <a:pt x="59" y="64"/>
                  </a:moveTo>
                  <a:cubicBezTo>
                    <a:pt x="59" y="65"/>
                    <a:pt x="60" y="66"/>
                    <a:pt x="60" y="67"/>
                  </a:cubicBezTo>
                  <a:cubicBezTo>
                    <a:pt x="59" y="66"/>
                    <a:pt x="59" y="65"/>
                    <a:pt x="59" y="63"/>
                  </a:cubicBezTo>
                  <a:cubicBezTo>
                    <a:pt x="59" y="63"/>
                    <a:pt x="59" y="63"/>
                    <a:pt x="58" y="63"/>
                  </a:cubicBezTo>
                  <a:cubicBezTo>
                    <a:pt x="59" y="63"/>
                    <a:pt x="59" y="63"/>
                    <a:pt x="59" y="64"/>
                  </a:cubicBezTo>
                  <a:moveTo>
                    <a:pt x="58" y="68"/>
                  </a:moveTo>
                  <a:cubicBezTo>
                    <a:pt x="59" y="69"/>
                    <a:pt x="59" y="71"/>
                    <a:pt x="59" y="72"/>
                  </a:cubicBezTo>
                  <a:cubicBezTo>
                    <a:pt x="59" y="72"/>
                    <a:pt x="59" y="71"/>
                    <a:pt x="58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0"/>
                    <a:pt x="58" y="69"/>
                    <a:pt x="58" y="68"/>
                  </a:cubicBezTo>
                  <a:moveTo>
                    <a:pt x="57" y="65"/>
                  </a:moveTo>
                  <a:cubicBezTo>
                    <a:pt x="57" y="66"/>
                    <a:pt x="57" y="68"/>
                    <a:pt x="57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8"/>
                    <a:pt x="56" y="67"/>
                    <a:pt x="56" y="66"/>
                  </a:cubicBezTo>
                  <a:cubicBezTo>
                    <a:pt x="56" y="66"/>
                    <a:pt x="56" y="66"/>
                    <a:pt x="56" y="65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6" y="63"/>
                    <a:pt x="56" y="62"/>
                    <a:pt x="56" y="61"/>
                  </a:cubicBezTo>
                  <a:cubicBezTo>
                    <a:pt x="56" y="62"/>
                    <a:pt x="57" y="63"/>
                    <a:pt x="57" y="65"/>
                  </a:cubicBezTo>
                  <a:moveTo>
                    <a:pt x="54" y="53"/>
                  </a:moveTo>
                  <a:cubicBezTo>
                    <a:pt x="54" y="54"/>
                    <a:pt x="54" y="55"/>
                    <a:pt x="55" y="56"/>
                  </a:cubicBezTo>
                  <a:cubicBezTo>
                    <a:pt x="55" y="56"/>
                    <a:pt x="54" y="56"/>
                    <a:pt x="54" y="56"/>
                  </a:cubicBezTo>
                  <a:cubicBezTo>
                    <a:pt x="54" y="56"/>
                    <a:pt x="53" y="55"/>
                    <a:pt x="53" y="54"/>
                  </a:cubicBezTo>
                  <a:cubicBezTo>
                    <a:pt x="53" y="54"/>
                    <a:pt x="54" y="54"/>
                    <a:pt x="54" y="53"/>
                  </a:cubicBezTo>
                  <a:moveTo>
                    <a:pt x="46" y="43"/>
                  </a:moveTo>
                  <a:cubicBezTo>
                    <a:pt x="47" y="43"/>
                    <a:pt x="48" y="44"/>
                    <a:pt x="48" y="45"/>
                  </a:cubicBezTo>
                  <a:cubicBezTo>
                    <a:pt x="47" y="44"/>
                    <a:pt x="47" y="44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moveTo>
                    <a:pt x="43" y="41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2" y="42"/>
                    <a:pt x="42" y="41"/>
                    <a:pt x="42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3" y="41"/>
                    <a:pt x="43" y="41"/>
                  </a:cubicBezTo>
                  <a:moveTo>
                    <a:pt x="30" y="37"/>
                  </a:moveTo>
                  <a:cubicBezTo>
                    <a:pt x="30" y="37"/>
                    <a:pt x="29" y="37"/>
                    <a:pt x="29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1" y="37"/>
                    <a:pt x="31" y="37"/>
                    <a:pt x="30" y="37"/>
                  </a:cubicBezTo>
                  <a:moveTo>
                    <a:pt x="32" y="40"/>
                  </a:moveTo>
                  <a:cubicBezTo>
                    <a:pt x="33" y="40"/>
                    <a:pt x="34" y="40"/>
                    <a:pt x="34" y="40"/>
                  </a:cubicBezTo>
                  <a:cubicBezTo>
                    <a:pt x="35" y="41"/>
                    <a:pt x="35" y="41"/>
                    <a:pt x="36" y="41"/>
                  </a:cubicBezTo>
                  <a:cubicBezTo>
                    <a:pt x="35" y="41"/>
                    <a:pt x="34" y="41"/>
                    <a:pt x="32" y="40"/>
                  </a:cubicBezTo>
                  <a:moveTo>
                    <a:pt x="33" y="34"/>
                  </a:moveTo>
                  <a:cubicBezTo>
                    <a:pt x="33" y="34"/>
                    <a:pt x="33" y="35"/>
                    <a:pt x="33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3"/>
                  </a:cubicBezTo>
                  <a:cubicBezTo>
                    <a:pt x="25" y="33"/>
                    <a:pt x="26" y="32"/>
                    <a:pt x="26" y="32"/>
                  </a:cubicBezTo>
                  <a:cubicBezTo>
                    <a:pt x="28" y="32"/>
                    <a:pt x="29" y="32"/>
                    <a:pt x="31" y="31"/>
                  </a:cubicBezTo>
                  <a:cubicBezTo>
                    <a:pt x="33" y="31"/>
                    <a:pt x="35" y="31"/>
                    <a:pt x="36" y="29"/>
                  </a:cubicBezTo>
                  <a:cubicBezTo>
                    <a:pt x="36" y="29"/>
                    <a:pt x="35" y="28"/>
                    <a:pt x="34" y="29"/>
                  </a:cubicBezTo>
                  <a:cubicBezTo>
                    <a:pt x="34" y="30"/>
                    <a:pt x="31" y="30"/>
                    <a:pt x="30" y="30"/>
                  </a:cubicBezTo>
                  <a:cubicBezTo>
                    <a:pt x="29" y="30"/>
                    <a:pt x="27" y="30"/>
                    <a:pt x="26" y="30"/>
                  </a:cubicBezTo>
                  <a:cubicBezTo>
                    <a:pt x="26" y="29"/>
                    <a:pt x="27" y="28"/>
                    <a:pt x="27" y="27"/>
                  </a:cubicBezTo>
                  <a:cubicBezTo>
                    <a:pt x="31" y="27"/>
                    <a:pt x="34" y="26"/>
                    <a:pt x="38" y="25"/>
                  </a:cubicBezTo>
                  <a:cubicBezTo>
                    <a:pt x="37" y="28"/>
                    <a:pt x="35" y="31"/>
                    <a:pt x="33" y="34"/>
                  </a:cubicBezTo>
                  <a:moveTo>
                    <a:pt x="39" y="23"/>
                  </a:moveTo>
                  <a:cubicBezTo>
                    <a:pt x="35" y="24"/>
                    <a:pt x="32" y="25"/>
                    <a:pt x="28" y="25"/>
                  </a:cubicBezTo>
                  <a:cubicBezTo>
                    <a:pt x="29" y="24"/>
                    <a:pt x="29" y="22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1"/>
                    <a:pt x="34" y="21"/>
                    <a:pt x="37" y="21"/>
                  </a:cubicBezTo>
                  <a:cubicBezTo>
                    <a:pt x="38" y="21"/>
                    <a:pt x="39" y="20"/>
                    <a:pt x="40" y="20"/>
                  </a:cubicBezTo>
                  <a:cubicBezTo>
                    <a:pt x="39" y="21"/>
                    <a:pt x="39" y="22"/>
                    <a:pt x="39" y="23"/>
                  </a:cubicBezTo>
                  <a:moveTo>
                    <a:pt x="40" y="18"/>
                  </a:moveTo>
                  <a:cubicBezTo>
                    <a:pt x="39" y="19"/>
                    <a:pt x="37" y="19"/>
                    <a:pt x="36" y="19"/>
                  </a:cubicBezTo>
                  <a:cubicBezTo>
                    <a:pt x="34" y="19"/>
                    <a:pt x="32" y="19"/>
                    <a:pt x="31" y="19"/>
                  </a:cubicBezTo>
                  <a:cubicBezTo>
                    <a:pt x="31" y="18"/>
                    <a:pt x="31" y="17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4" y="16"/>
                    <a:pt x="37" y="15"/>
                    <a:pt x="39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1" y="16"/>
                    <a:pt x="41" y="17"/>
                    <a:pt x="40" y="18"/>
                  </a:cubicBezTo>
                  <a:moveTo>
                    <a:pt x="42" y="13"/>
                  </a:moveTo>
                  <a:cubicBezTo>
                    <a:pt x="41" y="14"/>
                    <a:pt x="39" y="14"/>
                    <a:pt x="37" y="14"/>
                  </a:cubicBezTo>
                  <a:cubicBezTo>
                    <a:pt x="35" y="14"/>
                    <a:pt x="34" y="14"/>
                    <a:pt x="32" y="15"/>
                  </a:cubicBezTo>
                  <a:cubicBezTo>
                    <a:pt x="33" y="13"/>
                    <a:pt x="33" y="12"/>
                    <a:pt x="34" y="11"/>
                  </a:cubicBezTo>
                  <a:cubicBezTo>
                    <a:pt x="36" y="11"/>
                    <a:pt x="39" y="11"/>
                    <a:pt x="42" y="10"/>
                  </a:cubicBezTo>
                  <a:cubicBezTo>
                    <a:pt x="42" y="10"/>
                    <a:pt x="43" y="10"/>
                    <a:pt x="44" y="10"/>
                  </a:cubicBezTo>
                  <a:cubicBezTo>
                    <a:pt x="43" y="11"/>
                    <a:pt x="43" y="12"/>
                    <a:pt x="42" y="13"/>
                  </a:cubicBezTo>
                  <a:moveTo>
                    <a:pt x="45" y="8"/>
                  </a:moveTo>
                  <a:cubicBezTo>
                    <a:pt x="44" y="9"/>
                    <a:pt x="42" y="9"/>
                    <a:pt x="40" y="9"/>
                  </a:cubicBezTo>
                  <a:cubicBezTo>
                    <a:pt x="39" y="9"/>
                    <a:pt x="37" y="9"/>
                    <a:pt x="35" y="9"/>
                  </a:cubicBezTo>
                  <a:cubicBezTo>
                    <a:pt x="36" y="8"/>
                    <a:pt x="37" y="7"/>
                    <a:pt x="38" y="7"/>
                  </a:cubicBezTo>
                  <a:cubicBezTo>
                    <a:pt x="40" y="7"/>
                    <a:pt x="42" y="6"/>
                    <a:pt x="44" y="6"/>
                  </a:cubicBezTo>
                  <a:cubicBezTo>
                    <a:pt x="44" y="6"/>
                    <a:pt x="44" y="7"/>
                    <a:pt x="45" y="6"/>
                  </a:cubicBezTo>
                  <a:cubicBezTo>
                    <a:pt x="45" y="6"/>
                    <a:pt x="46" y="6"/>
                    <a:pt x="47" y="6"/>
                  </a:cubicBezTo>
                  <a:cubicBezTo>
                    <a:pt x="46" y="7"/>
                    <a:pt x="46" y="7"/>
                    <a:pt x="45" y="8"/>
                  </a:cubicBezTo>
                  <a:moveTo>
                    <a:pt x="44" y="3"/>
                  </a:moveTo>
                  <a:cubicBezTo>
                    <a:pt x="43" y="3"/>
                    <a:pt x="43" y="4"/>
                    <a:pt x="43" y="5"/>
                  </a:cubicBezTo>
                  <a:cubicBezTo>
                    <a:pt x="41" y="5"/>
                    <a:pt x="39" y="5"/>
                    <a:pt x="38" y="5"/>
                  </a:cubicBezTo>
                  <a:cubicBezTo>
                    <a:pt x="39" y="3"/>
                    <a:pt x="41" y="2"/>
                    <a:pt x="44" y="2"/>
                  </a:cubicBezTo>
                  <a:cubicBezTo>
                    <a:pt x="45" y="2"/>
                    <a:pt x="47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7" y="3"/>
                    <a:pt x="46" y="3"/>
                    <a:pt x="44" y="3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Freeform 288"/>
            <p:cNvSpPr>
              <a:spLocks noEditPoints="1"/>
            </p:cNvSpPr>
            <p:nvPr/>
          </p:nvSpPr>
          <p:spPr bwMode="auto">
            <a:xfrm>
              <a:off x="1887783" y="5523934"/>
              <a:ext cx="1152525" cy="792163"/>
            </a:xfrm>
            <a:custGeom>
              <a:avLst/>
              <a:gdLst>
                <a:gd name="T0" fmla="*/ 264 w 272"/>
                <a:gd name="T1" fmla="*/ 112 h 187"/>
                <a:gd name="T2" fmla="*/ 262 w 272"/>
                <a:gd name="T3" fmla="*/ 62 h 187"/>
                <a:gd name="T4" fmla="*/ 209 w 272"/>
                <a:gd name="T5" fmla="*/ 43 h 187"/>
                <a:gd name="T6" fmla="*/ 178 w 272"/>
                <a:gd name="T7" fmla="*/ 82 h 187"/>
                <a:gd name="T8" fmla="*/ 107 w 272"/>
                <a:gd name="T9" fmla="*/ 94 h 187"/>
                <a:gd name="T10" fmla="*/ 97 w 272"/>
                <a:gd name="T11" fmla="*/ 68 h 187"/>
                <a:gd name="T12" fmla="*/ 92 w 272"/>
                <a:gd name="T13" fmla="*/ 28 h 187"/>
                <a:gd name="T14" fmla="*/ 17 w 272"/>
                <a:gd name="T15" fmla="*/ 46 h 187"/>
                <a:gd name="T16" fmla="*/ 2 w 272"/>
                <a:gd name="T17" fmla="*/ 82 h 187"/>
                <a:gd name="T18" fmla="*/ 15 w 272"/>
                <a:gd name="T19" fmla="*/ 93 h 187"/>
                <a:gd name="T20" fmla="*/ 147 w 272"/>
                <a:gd name="T21" fmla="*/ 115 h 187"/>
                <a:gd name="T22" fmla="*/ 182 w 272"/>
                <a:gd name="T23" fmla="*/ 169 h 187"/>
                <a:gd name="T24" fmla="*/ 119 w 272"/>
                <a:gd name="T25" fmla="*/ 185 h 187"/>
                <a:gd name="T26" fmla="*/ 85 w 272"/>
                <a:gd name="T27" fmla="*/ 95 h 187"/>
                <a:gd name="T28" fmla="*/ 107 w 272"/>
                <a:gd name="T29" fmla="*/ 42 h 187"/>
                <a:gd name="T30" fmla="*/ 102 w 272"/>
                <a:gd name="T31" fmla="*/ 51 h 187"/>
                <a:gd name="T32" fmla="*/ 107 w 272"/>
                <a:gd name="T33" fmla="*/ 42 h 187"/>
                <a:gd name="T34" fmla="*/ 101 w 272"/>
                <a:gd name="T35" fmla="*/ 38 h 187"/>
                <a:gd name="T36" fmla="*/ 86 w 272"/>
                <a:gd name="T37" fmla="*/ 34 h 187"/>
                <a:gd name="T38" fmla="*/ 88 w 272"/>
                <a:gd name="T39" fmla="*/ 44 h 187"/>
                <a:gd name="T40" fmla="*/ 79 w 272"/>
                <a:gd name="T41" fmla="*/ 21 h 187"/>
                <a:gd name="T42" fmla="*/ 63 w 272"/>
                <a:gd name="T43" fmla="*/ 26 h 187"/>
                <a:gd name="T44" fmla="*/ 66 w 272"/>
                <a:gd name="T45" fmla="*/ 13 h 187"/>
                <a:gd name="T46" fmla="*/ 59 w 272"/>
                <a:gd name="T47" fmla="*/ 10 h 187"/>
                <a:gd name="T48" fmla="*/ 53 w 272"/>
                <a:gd name="T49" fmla="*/ 7 h 187"/>
                <a:gd name="T50" fmla="*/ 48 w 272"/>
                <a:gd name="T51" fmla="*/ 11 h 187"/>
                <a:gd name="T52" fmla="*/ 50 w 272"/>
                <a:gd name="T53" fmla="*/ 18 h 187"/>
                <a:gd name="T54" fmla="*/ 3 w 272"/>
                <a:gd name="T55" fmla="*/ 90 h 187"/>
                <a:gd name="T56" fmla="*/ 18 w 272"/>
                <a:gd name="T57" fmla="*/ 58 h 187"/>
                <a:gd name="T58" fmla="*/ 78 w 272"/>
                <a:gd name="T59" fmla="*/ 46 h 187"/>
                <a:gd name="T60" fmla="*/ 17 w 272"/>
                <a:gd name="T61" fmla="*/ 85 h 187"/>
                <a:gd name="T62" fmla="*/ 75 w 272"/>
                <a:gd name="T63" fmla="*/ 78 h 187"/>
                <a:gd name="T64" fmla="*/ 113 w 272"/>
                <a:gd name="T65" fmla="*/ 111 h 187"/>
                <a:gd name="T66" fmla="*/ 145 w 272"/>
                <a:gd name="T67" fmla="*/ 109 h 187"/>
                <a:gd name="T68" fmla="*/ 133 w 272"/>
                <a:gd name="T69" fmla="*/ 109 h 187"/>
                <a:gd name="T70" fmla="*/ 92 w 272"/>
                <a:gd name="T71" fmla="*/ 99 h 187"/>
                <a:gd name="T72" fmla="*/ 144 w 272"/>
                <a:gd name="T73" fmla="*/ 102 h 187"/>
                <a:gd name="T74" fmla="*/ 135 w 272"/>
                <a:gd name="T75" fmla="*/ 105 h 187"/>
                <a:gd name="T76" fmla="*/ 163 w 272"/>
                <a:gd name="T77" fmla="*/ 102 h 187"/>
                <a:gd name="T78" fmla="*/ 153 w 272"/>
                <a:gd name="T79" fmla="*/ 102 h 187"/>
                <a:gd name="T80" fmla="*/ 159 w 272"/>
                <a:gd name="T81" fmla="*/ 99 h 187"/>
                <a:gd name="T82" fmla="*/ 177 w 272"/>
                <a:gd name="T83" fmla="*/ 93 h 187"/>
                <a:gd name="T84" fmla="*/ 200 w 272"/>
                <a:gd name="T85" fmla="*/ 75 h 187"/>
                <a:gd name="T86" fmla="*/ 207 w 272"/>
                <a:gd name="T87" fmla="*/ 53 h 187"/>
                <a:gd name="T88" fmla="*/ 200 w 272"/>
                <a:gd name="T89" fmla="*/ 63 h 187"/>
                <a:gd name="T90" fmla="*/ 212 w 272"/>
                <a:gd name="T91" fmla="*/ 47 h 187"/>
                <a:gd name="T92" fmla="*/ 222 w 272"/>
                <a:gd name="T93" fmla="*/ 60 h 187"/>
                <a:gd name="T94" fmla="*/ 231 w 272"/>
                <a:gd name="T95" fmla="*/ 68 h 187"/>
                <a:gd name="T96" fmla="*/ 231 w 272"/>
                <a:gd name="T97" fmla="*/ 68 h 187"/>
                <a:gd name="T98" fmla="*/ 244 w 272"/>
                <a:gd name="T99" fmla="*/ 56 h 187"/>
                <a:gd name="T100" fmla="*/ 247 w 272"/>
                <a:gd name="T101" fmla="*/ 57 h 187"/>
                <a:gd name="T102" fmla="*/ 257 w 272"/>
                <a:gd name="T103" fmla="*/ 71 h 187"/>
                <a:gd name="T104" fmla="*/ 258 w 272"/>
                <a:gd name="T105" fmla="*/ 80 h 187"/>
                <a:gd name="T106" fmla="*/ 266 w 272"/>
                <a:gd name="T107" fmla="*/ 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2" h="187">
                  <a:moveTo>
                    <a:pt x="209" y="163"/>
                  </a:moveTo>
                  <a:cubicBezTo>
                    <a:pt x="226" y="154"/>
                    <a:pt x="243" y="141"/>
                    <a:pt x="255" y="125"/>
                  </a:cubicBezTo>
                  <a:cubicBezTo>
                    <a:pt x="255" y="125"/>
                    <a:pt x="256" y="125"/>
                    <a:pt x="256" y="125"/>
                  </a:cubicBezTo>
                  <a:cubicBezTo>
                    <a:pt x="258" y="123"/>
                    <a:pt x="259" y="121"/>
                    <a:pt x="261" y="119"/>
                  </a:cubicBezTo>
                  <a:cubicBezTo>
                    <a:pt x="262" y="119"/>
                    <a:pt x="263" y="118"/>
                    <a:pt x="264" y="116"/>
                  </a:cubicBezTo>
                  <a:cubicBezTo>
                    <a:pt x="264" y="115"/>
                    <a:pt x="264" y="113"/>
                    <a:pt x="264" y="112"/>
                  </a:cubicBezTo>
                  <a:cubicBezTo>
                    <a:pt x="264" y="111"/>
                    <a:pt x="265" y="111"/>
                    <a:pt x="265" y="110"/>
                  </a:cubicBezTo>
                  <a:cubicBezTo>
                    <a:pt x="268" y="104"/>
                    <a:pt x="270" y="98"/>
                    <a:pt x="270" y="91"/>
                  </a:cubicBezTo>
                  <a:cubicBezTo>
                    <a:pt x="270" y="91"/>
                    <a:pt x="270" y="90"/>
                    <a:pt x="270" y="90"/>
                  </a:cubicBezTo>
                  <a:cubicBezTo>
                    <a:pt x="271" y="85"/>
                    <a:pt x="272" y="80"/>
                    <a:pt x="271" y="75"/>
                  </a:cubicBezTo>
                  <a:cubicBezTo>
                    <a:pt x="271" y="68"/>
                    <a:pt x="269" y="66"/>
                    <a:pt x="262" y="62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2" y="62"/>
                    <a:pt x="261" y="62"/>
                    <a:pt x="261" y="61"/>
                  </a:cubicBezTo>
                  <a:cubicBezTo>
                    <a:pt x="258" y="56"/>
                    <a:pt x="247" y="54"/>
                    <a:pt x="242" y="52"/>
                  </a:cubicBezTo>
                  <a:cubicBezTo>
                    <a:pt x="237" y="50"/>
                    <a:pt x="232" y="48"/>
                    <a:pt x="227" y="46"/>
                  </a:cubicBezTo>
                  <a:cubicBezTo>
                    <a:pt x="227" y="46"/>
                    <a:pt x="227" y="46"/>
                    <a:pt x="227" y="46"/>
                  </a:cubicBezTo>
                  <a:cubicBezTo>
                    <a:pt x="223" y="44"/>
                    <a:pt x="218" y="42"/>
                    <a:pt x="214" y="41"/>
                  </a:cubicBezTo>
                  <a:cubicBezTo>
                    <a:pt x="211" y="41"/>
                    <a:pt x="210" y="42"/>
                    <a:pt x="209" y="43"/>
                  </a:cubicBezTo>
                  <a:cubicBezTo>
                    <a:pt x="209" y="43"/>
                    <a:pt x="208" y="44"/>
                    <a:pt x="208" y="45"/>
                  </a:cubicBezTo>
                  <a:cubicBezTo>
                    <a:pt x="203" y="46"/>
                    <a:pt x="199" y="51"/>
                    <a:pt x="197" y="56"/>
                  </a:cubicBezTo>
                  <a:cubicBezTo>
                    <a:pt x="196" y="56"/>
                    <a:pt x="195" y="56"/>
                    <a:pt x="195" y="57"/>
                  </a:cubicBezTo>
                  <a:cubicBezTo>
                    <a:pt x="195" y="58"/>
                    <a:pt x="195" y="59"/>
                    <a:pt x="195" y="60"/>
                  </a:cubicBezTo>
                  <a:cubicBezTo>
                    <a:pt x="194" y="61"/>
                    <a:pt x="193" y="63"/>
                    <a:pt x="193" y="64"/>
                  </a:cubicBezTo>
                  <a:cubicBezTo>
                    <a:pt x="189" y="71"/>
                    <a:pt x="184" y="77"/>
                    <a:pt x="178" y="82"/>
                  </a:cubicBezTo>
                  <a:cubicBezTo>
                    <a:pt x="173" y="87"/>
                    <a:pt x="165" y="90"/>
                    <a:pt x="158" y="93"/>
                  </a:cubicBezTo>
                  <a:cubicBezTo>
                    <a:pt x="157" y="94"/>
                    <a:pt x="155" y="94"/>
                    <a:pt x="153" y="95"/>
                  </a:cubicBezTo>
                  <a:cubicBezTo>
                    <a:pt x="151" y="96"/>
                    <a:pt x="148" y="96"/>
                    <a:pt x="146" y="97"/>
                  </a:cubicBezTo>
                  <a:cubicBezTo>
                    <a:pt x="142" y="97"/>
                    <a:pt x="137" y="98"/>
                    <a:pt x="133" y="98"/>
                  </a:cubicBezTo>
                  <a:cubicBezTo>
                    <a:pt x="128" y="98"/>
                    <a:pt x="121" y="98"/>
                    <a:pt x="115" y="97"/>
                  </a:cubicBezTo>
                  <a:cubicBezTo>
                    <a:pt x="112" y="96"/>
                    <a:pt x="109" y="95"/>
                    <a:pt x="107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97" y="92"/>
                    <a:pt x="88" y="85"/>
                    <a:pt x="81" y="79"/>
                  </a:cubicBezTo>
                  <a:cubicBezTo>
                    <a:pt x="80" y="78"/>
                    <a:pt x="79" y="77"/>
                    <a:pt x="78" y="76"/>
                  </a:cubicBezTo>
                  <a:cubicBezTo>
                    <a:pt x="82" y="74"/>
                    <a:pt x="86" y="72"/>
                    <a:pt x="89" y="70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93" y="69"/>
                    <a:pt x="95" y="68"/>
                    <a:pt x="97" y="68"/>
                  </a:cubicBezTo>
                  <a:cubicBezTo>
                    <a:pt x="102" y="68"/>
                    <a:pt x="106" y="66"/>
                    <a:pt x="109" y="63"/>
                  </a:cubicBezTo>
                  <a:cubicBezTo>
                    <a:pt x="110" y="63"/>
                    <a:pt x="112" y="61"/>
                    <a:pt x="110" y="59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08" y="54"/>
                    <a:pt x="112" y="51"/>
                    <a:pt x="113" y="47"/>
                  </a:cubicBezTo>
                  <a:cubicBezTo>
                    <a:pt x="113" y="43"/>
                    <a:pt x="111" y="42"/>
                    <a:pt x="108" y="40"/>
                  </a:cubicBezTo>
                  <a:cubicBezTo>
                    <a:pt x="103" y="36"/>
                    <a:pt x="98" y="31"/>
                    <a:pt x="92" y="28"/>
                  </a:cubicBezTo>
                  <a:cubicBezTo>
                    <a:pt x="87" y="24"/>
                    <a:pt x="82" y="18"/>
                    <a:pt x="76" y="15"/>
                  </a:cubicBezTo>
                  <a:cubicBezTo>
                    <a:pt x="71" y="12"/>
                    <a:pt x="65" y="9"/>
                    <a:pt x="59" y="7"/>
                  </a:cubicBezTo>
                  <a:cubicBezTo>
                    <a:pt x="56" y="5"/>
                    <a:pt x="52" y="0"/>
                    <a:pt x="48" y="0"/>
                  </a:cubicBezTo>
                  <a:cubicBezTo>
                    <a:pt x="44" y="0"/>
                    <a:pt x="39" y="6"/>
                    <a:pt x="40" y="10"/>
                  </a:cubicBezTo>
                  <a:cubicBezTo>
                    <a:pt x="33" y="20"/>
                    <a:pt x="26" y="31"/>
                    <a:pt x="20" y="42"/>
                  </a:cubicBezTo>
                  <a:cubicBezTo>
                    <a:pt x="19" y="43"/>
                    <a:pt x="18" y="44"/>
                    <a:pt x="17" y="46"/>
                  </a:cubicBezTo>
                  <a:cubicBezTo>
                    <a:pt x="14" y="51"/>
                    <a:pt x="10" y="57"/>
                    <a:pt x="7" y="63"/>
                  </a:cubicBezTo>
                  <a:cubicBezTo>
                    <a:pt x="6" y="64"/>
                    <a:pt x="6" y="65"/>
                    <a:pt x="7" y="66"/>
                  </a:cubicBezTo>
                  <a:cubicBezTo>
                    <a:pt x="6" y="68"/>
                    <a:pt x="5" y="70"/>
                    <a:pt x="4" y="72"/>
                  </a:cubicBezTo>
                  <a:cubicBezTo>
                    <a:pt x="4" y="73"/>
                    <a:pt x="4" y="73"/>
                    <a:pt x="4" y="74"/>
                  </a:cubicBezTo>
                  <a:cubicBezTo>
                    <a:pt x="3" y="75"/>
                    <a:pt x="2" y="77"/>
                    <a:pt x="1" y="79"/>
                  </a:cubicBezTo>
                  <a:cubicBezTo>
                    <a:pt x="1" y="80"/>
                    <a:pt x="1" y="81"/>
                    <a:pt x="2" y="82"/>
                  </a:cubicBezTo>
                  <a:cubicBezTo>
                    <a:pt x="1" y="85"/>
                    <a:pt x="0" y="88"/>
                    <a:pt x="0" y="91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1" y="92"/>
                    <a:pt x="1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5" y="95"/>
                    <a:pt x="9" y="94"/>
                    <a:pt x="13" y="93"/>
                  </a:cubicBezTo>
                  <a:cubicBezTo>
                    <a:pt x="14" y="93"/>
                    <a:pt x="14" y="93"/>
                    <a:pt x="15" y="93"/>
                  </a:cubicBezTo>
                  <a:cubicBezTo>
                    <a:pt x="19" y="93"/>
                    <a:pt x="24" y="92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37" y="87"/>
                    <a:pt x="46" y="83"/>
                    <a:pt x="55" y="79"/>
                  </a:cubicBezTo>
                  <a:cubicBezTo>
                    <a:pt x="58" y="90"/>
                    <a:pt x="70" y="97"/>
                    <a:pt x="81" y="103"/>
                  </a:cubicBezTo>
                  <a:cubicBezTo>
                    <a:pt x="85" y="106"/>
                    <a:pt x="89" y="109"/>
                    <a:pt x="94" y="111"/>
                  </a:cubicBezTo>
                  <a:cubicBezTo>
                    <a:pt x="110" y="118"/>
                    <a:pt x="130" y="118"/>
                    <a:pt x="147" y="115"/>
                  </a:cubicBezTo>
                  <a:cubicBezTo>
                    <a:pt x="177" y="110"/>
                    <a:pt x="201" y="93"/>
                    <a:pt x="213" y="65"/>
                  </a:cubicBezTo>
                  <a:cubicBezTo>
                    <a:pt x="228" y="75"/>
                    <a:pt x="249" y="74"/>
                    <a:pt x="261" y="90"/>
                  </a:cubicBezTo>
                  <a:cubicBezTo>
                    <a:pt x="261" y="90"/>
                    <a:pt x="261" y="91"/>
                    <a:pt x="261" y="91"/>
                  </a:cubicBezTo>
                  <a:cubicBezTo>
                    <a:pt x="260" y="96"/>
                    <a:pt x="260" y="102"/>
                    <a:pt x="259" y="108"/>
                  </a:cubicBezTo>
                  <a:cubicBezTo>
                    <a:pt x="252" y="125"/>
                    <a:pt x="235" y="139"/>
                    <a:pt x="221" y="149"/>
                  </a:cubicBezTo>
                  <a:cubicBezTo>
                    <a:pt x="209" y="158"/>
                    <a:pt x="196" y="164"/>
                    <a:pt x="182" y="169"/>
                  </a:cubicBezTo>
                  <a:cubicBezTo>
                    <a:pt x="167" y="174"/>
                    <a:pt x="151" y="178"/>
                    <a:pt x="135" y="179"/>
                  </a:cubicBezTo>
                  <a:cubicBezTo>
                    <a:pt x="110" y="181"/>
                    <a:pt x="86" y="175"/>
                    <a:pt x="69" y="156"/>
                  </a:cubicBezTo>
                  <a:cubicBezTo>
                    <a:pt x="53" y="138"/>
                    <a:pt x="47" y="114"/>
                    <a:pt x="47" y="92"/>
                  </a:cubicBezTo>
                  <a:cubicBezTo>
                    <a:pt x="48" y="88"/>
                    <a:pt x="42" y="88"/>
                    <a:pt x="42" y="91"/>
                  </a:cubicBezTo>
                  <a:cubicBezTo>
                    <a:pt x="42" y="114"/>
                    <a:pt x="47" y="137"/>
                    <a:pt x="61" y="155"/>
                  </a:cubicBezTo>
                  <a:cubicBezTo>
                    <a:pt x="75" y="174"/>
                    <a:pt x="96" y="183"/>
                    <a:pt x="119" y="185"/>
                  </a:cubicBezTo>
                  <a:cubicBezTo>
                    <a:pt x="150" y="187"/>
                    <a:pt x="182" y="177"/>
                    <a:pt x="209" y="163"/>
                  </a:cubicBezTo>
                  <a:moveTo>
                    <a:pt x="78" y="88"/>
                  </a:moveTo>
                  <a:cubicBezTo>
                    <a:pt x="80" y="89"/>
                    <a:pt x="81" y="90"/>
                    <a:pt x="82" y="91"/>
                  </a:cubicBezTo>
                  <a:cubicBezTo>
                    <a:pt x="82" y="91"/>
                    <a:pt x="82" y="92"/>
                    <a:pt x="82" y="92"/>
                  </a:cubicBezTo>
                  <a:cubicBezTo>
                    <a:pt x="83" y="93"/>
                    <a:pt x="84" y="94"/>
                    <a:pt x="85" y="95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83" y="94"/>
                    <a:pt x="81" y="92"/>
                    <a:pt x="80" y="91"/>
                  </a:cubicBezTo>
                  <a:cubicBezTo>
                    <a:pt x="79" y="91"/>
                    <a:pt x="78" y="90"/>
                    <a:pt x="77" y="90"/>
                  </a:cubicBezTo>
                  <a:cubicBezTo>
                    <a:pt x="76" y="89"/>
                    <a:pt x="76" y="88"/>
                    <a:pt x="75" y="87"/>
                  </a:cubicBezTo>
                  <a:cubicBezTo>
                    <a:pt x="74" y="86"/>
                    <a:pt x="74" y="86"/>
                    <a:pt x="73" y="85"/>
                  </a:cubicBezTo>
                  <a:cubicBezTo>
                    <a:pt x="75" y="86"/>
                    <a:pt x="76" y="87"/>
                    <a:pt x="78" y="88"/>
                  </a:cubicBezTo>
                  <a:moveTo>
                    <a:pt x="107" y="42"/>
                  </a:moveTo>
                  <a:cubicBezTo>
                    <a:pt x="112" y="46"/>
                    <a:pt x="108" y="50"/>
                    <a:pt x="107" y="54"/>
                  </a:cubicBezTo>
                  <a:cubicBezTo>
                    <a:pt x="106" y="54"/>
                    <a:pt x="106" y="53"/>
                    <a:pt x="105" y="52"/>
                  </a:cubicBezTo>
                  <a:cubicBezTo>
                    <a:pt x="105" y="51"/>
                    <a:pt x="106" y="50"/>
                    <a:pt x="106" y="49"/>
                  </a:cubicBezTo>
                  <a:cubicBezTo>
                    <a:pt x="106" y="48"/>
                    <a:pt x="106" y="47"/>
                    <a:pt x="107" y="46"/>
                  </a:cubicBezTo>
                  <a:cubicBezTo>
                    <a:pt x="109" y="44"/>
                    <a:pt x="106" y="42"/>
                    <a:pt x="105" y="44"/>
                  </a:cubicBezTo>
                  <a:cubicBezTo>
                    <a:pt x="103" y="46"/>
                    <a:pt x="104" y="48"/>
                    <a:pt x="102" y="51"/>
                  </a:cubicBezTo>
                  <a:cubicBezTo>
                    <a:pt x="101" y="50"/>
                    <a:pt x="101" y="50"/>
                    <a:pt x="100" y="49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100" y="49"/>
                    <a:pt x="100" y="49"/>
                    <a:pt x="101" y="48"/>
                  </a:cubicBezTo>
                  <a:cubicBezTo>
                    <a:pt x="101" y="46"/>
                    <a:pt x="102" y="43"/>
                    <a:pt x="103" y="4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4" y="40"/>
                    <a:pt x="105" y="41"/>
                    <a:pt x="107" y="42"/>
                  </a:cubicBezTo>
                  <a:moveTo>
                    <a:pt x="95" y="33"/>
                  </a:moveTo>
                  <a:cubicBezTo>
                    <a:pt x="93" y="35"/>
                    <a:pt x="92" y="38"/>
                    <a:pt x="91" y="41"/>
                  </a:cubicBezTo>
                  <a:cubicBezTo>
                    <a:pt x="91" y="43"/>
                    <a:pt x="94" y="44"/>
                    <a:pt x="94" y="42"/>
                  </a:cubicBezTo>
                  <a:cubicBezTo>
                    <a:pt x="94" y="40"/>
                    <a:pt x="95" y="37"/>
                    <a:pt x="97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8" y="36"/>
                    <a:pt x="100" y="37"/>
                    <a:pt x="101" y="38"/>
                  </a:cubicBezTo>
                  <a:cubicBezTo>
                    <a:pt x="101" y="38"/>
                    <a:pt x="101" y="39"/>
                    <a:pt x="100" y="39"/>
                  </a:cubicBezTo>
                  <a:cubicBezTo>
                    <a:pt x="99" y="42"/>
                    <a:pt x="98" y="45"/>
                    <a:pt x="98" y="47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3" y="44"/>
                    <a:pt x="89" y="42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4" y="38"/>
                    <a:pt x="86" y="35"/>
                    <a:pt x="86" y="34"/>
                  </a:cubicBezTo>
                  <a:cubicBezTo>
                    <a:pt x="87" y="32"/>
                    <a:pt x="88" y="30"/>
                    <a:pt x="89" y="28"/>
                  </a:cubicBezTo>
                  <a:cubicBezTo>
                    <a:pt x="91" y="30"/>
                    <a:pt x="93" y="32"/>
                    <a:pt x="95" y="33"/>
                  </a:cubicBezTo>
                  <a:moveTo>
                    <a:pt x="88" y="44"/>
                  </a:moveTo>
                  <a:cubicBezTo>
                    <a:pt x="86" y="44"/>
                    <a:pt x="85" y="43"/>
                    <a:pt x="83" y="42"/>
                  </a:cubicBezTo>
                  <a:cubicBezTo>
                    <a:pt x="81" y="41"/>
                    <a:pt x="80" y="41"/>
                    <a:pt x="78" y="40"/>
                  </a:cubicBezTo>
                  <a:cubicBezTo>
                    <a:pt x="82" y="41"/>
                    <a:pt x="85" y="43"/>
                    <a:pt x="88" y="44"/>
                  </a:cubicBezTo>
                  <a:moveTo>
                    <a:pt x="86" y="26"/>
                  </a:moveTo>
                  <a:cubicBezTo>
                    <a:pt x="85" y="29"/>
                    <a:pt x="84" y="32"/>
                    <a:pt x="83" y="34"/>
                  </a:cubicBezTo>
                  <a:cubicBezTo>
                    <a:pt x="82" y="35"/>
                    <a:pt x="82" y="36"/>
                    <a:pt x="82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79" y="36"/>
                    <a:pt x="76" y="35"/>
                    <a:pt x="74" y="34"/>
                  </a:cubicBezTo>
                  <a:cubicBezTo>
                    <a:pt x="75" y="29"/>
                    <a:pt x="77" y="24"/>
                    <a:pt x="79" y="21"/>
                  </a:cubicBezTo>
                  <a:cubicBezTo>
                    <a:pt x="82" y="23"/>
                    <a:pt x="84" y="25"/>
                    <a:pt x="86" y="26"/>
                  </a:cubicBezTo>
                  <a:moveTo>
                    <a:pt x="75" y="18"/>
                  </a:moveTo>
                  <a:cubicBezTo>
                    <a:pt x="75" y="18"/>
                    <a:pt x="76" y="18"/>
                    <a:pt x="77" y="19"/>
                  </a:cubicBezTo>
                  <a:cubicBezTo>
                    <a:pt x="74" y="23"/>
                    <a:pt x="73" y="28"/>
                    <a:pt x="71" y="32"/>
                  </a:cubicBezTo>
                  <a:cubicBezTo>
                    <a:pt x="70" y="31"/>
                    <a:pt x="68" y="30"/>
                    <a:pt x="66" y="29"/>
                  </a:cubicBezTo>
                  <a:cubicBezTo>
                    <a:pt x="65" y="28"/>
                    <a:pt x="64" y="27"/>
                    <a:pt x="63" y="26"/>
                  </a:cubicBezTo>
                  <a:cubicBezTo>
                    <a:pt x="64" y="26"/>
                    <a:pt x="64" y="26"/>
                    <a:pt x="64" y="25"/>
                  </a:cubicBezTo>
                  <a:cubicBezTo>
                    <a:pt x="65" y="23"/>
                    <a:pt x="66" y="22"/>
                    <a:pt x="66" y="20"/>
                  </a:cubicBezTo>
                  <a:cubicBezTo>
                    <a:pt x="67" y="18"/>
                    <a:pt x="68" y="16"/>
                    <a:pt x="68" y="14"/>
                  </a:cubicBezTo>
                  <a:cubicBezTo>
                    <a:pt x="70" y="15"/>
                    <a:pt x="73" y="16"/>
                    <a:pt x="75" y="18"/>
                  </a:cubicBezTo>
                  <a:moveTo>
                    <a:pt x="64" y="13"/>
                  </a:moveTo>
                  <a:cubicBezTo>
                    <a:pt x="65" y="13"/>
                    <a:pt x="65" y="13"/>
                    <a:pt x="66" y="13"/>
                  </a:cubicBezTo>
                  <a:cubicBezTo>
                    <a:pt x="65" y="15"/>
                    <a:pt x="65" y="16"/>
                    <a:pt x="64" y="17"/>
                  </a:cubicBezTo>
                  <a:cubicBezTo>
                    <a:pt x="63" y="20"/>
                    <a:pt x="62" y="22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0" y="24"/>
                    <a:pt x="59" y="24"/>
                    <a:pt x="59" y="23"/>
                  </a:cubicBezTo>
                  <a:cubicBezTo>
                    <a:pt x="58" y="22"/>
                    <a:pt x="57" y="21"/>
                    <a:pt x="56" y="20"/>
                  </a:cubicBezTo>
                  <a:cubicBezTo>
                    <a:pt x="57" y="17"/>
                    <a:pt x="58" y="14"/>
                    <a:pt x="59" y="10"/>
                  </a:cubicBezTo>
                  <a:cubicBezTo>
                    <a:pt x="61" y="11"/>
                    <a:pt x="63" y="12"/>
                    <a:pt x="64" y="13"/>
                  </a:cubicBezTo>
                  <a:moveTo>
                    <a:pt x="56" y="9"/>
                  </a:moveTo>
                  <a:cubicBezTo>
                    <a:pt x="56" y="9"/>
                    <a:pt x="56" y="9"/>
                    <a:pt x="56" y="9"/>
                  </a:cubicBezTo>
                  <a:cubicBezTo>
                    <a:pt x="56" y="12"/>
                    <a:pt x="55" y="15"/>
                    <a:pt x="54" y="18"/>
                  </a:cubicBezTo>
                  <a:cubicBezTo>
                    <a:pt x="53" y="16"/>
                    <a:pt x="51" y="15"/>
                    <a:pt x="50" y="13"/>
                  </a:cubicBezTo>
                  <a:cubicBezTo>
                    <a:pt x="51" y="11"/>
                    <a:pt x="52" y="9"/>
                    <a:pt x="53" y="7"/>
                  </a:cubicBezTo>
                  <a:cubicBezTo>
                    <a:pt x="54" y="7"/>
                    <a:pt x="55" y="8"/>
                    <a:pt x="56" y="9"/>
                  </a:cubicBezTo>
                  <a:moveTo>
                    <a:pt x="46" y="9"/>
                  </a:moveTo>
                  <a:cubicBezTo>
                    <a:pt x="46" y="8"/>
                    <a:pt x="45" y="7"/>
                    <a:pt x="44" y="7"/>
                  </a:cubicBezTo>
                  <a:cubicBezTo>
                    <a:pt x="44" y="6"/>
                    <a:pt x="45" y="6"/>
                    <a:pt x="46" y="5"/>
                  </a:cubicBezTo>
                  <a:cubicBezTo>
                    <a:pt x="47" y="3"/>
                    <a:pt x="49" y="4"/>
                    <a:pt x="50" y="5"/>
                  </a:cubicBezTo>
                  <a:cubicBezTo>
                    <a:pt x="50" y="7"/>
                    <a:pt x="49" y="9"/>
                    <a:pt x="48" y="11"/>
                  </a:cubicBezTo>
                  <a:cubicBezTo>
                    <a:pt x="48" y="10"/>
                    <a:pt x="47" y="10"/>
                    <a:pt x="46" y="9"/>
                  </a:cubicBezTo>
                  <a:moveTo>
                    <a:pt x="45" y="13"/>
                  </a:moveTo>
                  <a:cubicBezTo>
                    <a:pt x="45" y="13"/>
                    <a:pt x="45" y="13"/>
                    <a:pt x="45" y="13"/>
                  </a:cubicBezTo>
                  <a:cubicBezTo>
                    <a:pt x="47" y="14"/>
                    <a:pt x="49" y="17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8" y="17"/>
                    <a:pt x="46" y="15"/>
                    <a:pt x="45" y="13"/>
                  </a:cubicBezTo>
                  <a:moveTo>
                    <a:pt x="17" y="85"/>
                  </a:moveTo>
                  <a:cubicBezTo>
                    <a:pt x="17" y="85"/>
                    <a:pt x="17" y="86"/>
                    <a:pt x="16" y="86"/>
                  </a:cubicBezTo>
                  <a:cubicBezTo>
                    <a:pt x="16" y="86"/>
                    <a:pt x="15" y="86"/>
                    <a:pt x="14" y="86"/>
                  </a:cubicBezTo>
                  <a:cubicBezTo>
                    <a:pt x="10" y="87"/>
                    <a:pt x="7" y="88"/>
                    <a:pt x="4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87"/>
                    <a:pt x="4" y="84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8" y="78"/>
                    <a:pt x="9" y="75"/>
                    <a:pt x="11" y="72"/>
                  </a:cubicBezTo>
                  <a:cubicBezTo>
                    <a:pt x="13" y="69"/>
                    <a:pt x="15" y="66"/>
                    <a:pt x="17" y="62"/>
                  </a:cubicBezTo>
                  <a:cubicBezTo>
                    <a:pt x="17" y="61"/>
                    <a:pt x="18" y="59"/>
                    <a:pt x="18" y="58"/>
                  </a:cubicBezTo>
                  <a:cubicBezTo>
                    <a:pt x="23" y="50"/>
                    <a:pt x="28" y="43"/>
                    <a:pt x="33" y="35"/>
                  </a:cubicBezTo>
                  <a:cubicBezTo>
                    <a:pt x="37" y="30"/>
                    <a:pt x="41" y="24"/>
                    <a:pt x="44" y="17"/>
                  </a:cubicBezTo>
                  <a:cubicBezTo>
                    <a:pt x="44" y="17"/>
                    <a:pt x="44" y="17"/>
                    <a:pt x="44" y="16"/>
                  </a:cubicBezTo>
                  <a:cubicBezTo>
                    <a:pt x="45" y="18"/>
                    <a:pt x="46" y="19"/>
                    <a:pt x="47" y="20"/>
                  </a:cubicBezTo>
                  <a:cubicBezTo>
                    <a:pt x="47" y="21"/>
                    <a:pt x="47" y="23"/>
                    <a:pt x="49" y="24"/>
                  </a:cubicBezTo>
                  <a:cubicBezTo>
                    <a:pt x="60" y="29"/>
                    <a:pt x="67" y="40"/>
                    <a:pt x="78" y="46"/>
                  </a:cubicBezTo>
                  <a:cubicBezTo>
                    <a:pt x="86" y="50"/>
                    <a:pt x="95" y="52"/>
                    <a:pt x="102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94" y="58"/>
                    <a:pt x="87" y="60"/>
                    <a:pt x="80" y="63"/>
                  </a:cubicBezTo>
                  <a:cubicBezTo>
                    <a:pt x="77" y="64"/>
                    <a:pt x="73" y="65"/>
                    <a:pt x="70" y="66"/>
                  </a:cubicBezTo>
                  <a:cubicBezTo>
                    <a:pt x="66" y="68"/>
                    <a:pt x="62" y="68"/>
                    <a:pt x="58" y="70"/>
                  </a:cubicBezTo>
                  <a:cubicBezTo>
                    <a:pt x="45" y="76"/>
                    <a:pt x="30" y="79"/>
                    <a:pt x="17" y="85"/>
                  </a:cubicBezTo>
                  <a:moveTo>
                    <a:pt x="75" y="78"/>
                  </a:moveTo>
                  <a:cubicBezTo>
                    <a:pt x="75" y="78"/>
                    <a:pt x="75" y="78"/>
                    <a:pt x="74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8"/>
                    <a:pt x="76" y="78"/>
                    <a:pt x="77" y="79"/>
                  </a:cubicBezTo>
                  <a:cubicBezTo>
                    <a:pt x="77" y="80"/>
                    <a:pt x="78" y="80"/>
                    <a:pt x="78" y="81"/>
                  </a:cubicBezTo>
                  <a:cubicBezTo>
                    <a:pt x="77" y="80"/>
                    <a:pt x="76" y="79"/>
                    <a:pt x="75" y="78"/>
                  </a:cubicBezTo>
                  <a:moveTo>
                    <a:pt x="73" y="94"/>
                  </a:moveTo>
                  <a:cubicBezTo>
                    <a:pt x="69" y="92"/>
                    <a:pt x="66" y="88"/>
                    <a:pt x="64" y="84"/>
                  </a:cubicBezTo>
                  <a:cubicBezTo>
                    <a:pt x="68" y="87"/>
                    <a:pt x="71" y="91"/>
                    <a:pt x="74" y="95"/>
                  </a:cubicBezTo>
                  <a:cubicBezTo>
                    <a:pt x="74" y="95"/>
                    <a:pt x="73" y="94"/>
                    <a:pt x="73" y="94"/>
                  </a:cubicBezTo>
                  <a:moveTo>
                    <a:pt x="113" y="111"/>
                  </a:moveTo>
                  <a:cubicBezTo>
                    <a:pt x="113" y="111"/>
                    <a:pt x="113" y="111"/>
                    <a:pt x="113" y="111"/>
                  </a:cubicBezTo>
                  <a:cubicBezTo>
                    <a:pt x="118" y="111"/>
                    <a:pt x="124" y="111"/>
                    <a:pt x="129" y="112"/>
                  </a:cubicBezTo>
                  <a:cubicBezTo>
                    <a:pt x="124" y="112"/>
                    <a:pt x="118" y="111"/>
                    <a:pt x="113" y="111"/>
                  </a:cubicBezTo>
                  <a:moveTo>
                    <a:pt x="138" y="109"/>
                  </a:moveTo>
                  <a:cubicBezTo>
                    <a:pt x="138" y="110"/>
                    <a:pt x="139" y="110"/>
                    <a:pt x="139" y="110"/>
                  </a:cubicBezTo>
                  <a:cubicBezTo>
                    <a:pt x="144" y="110"/>
                    <a:pt x="144" y="110"/>
                    <a:pt x="144" y="110"/>
                  </a:cubicBezTo>
                  <a:cubicBezTo>
                    <a:pt x="145" y="110"/>
                    <a:pt x="145" y="110"/>
                    <a:pt x="145" y="109"/>
                  </a:cubicBezTo>
                  <a:cubicBezTo>
                    <a:pt x="146" y="109"/>
                    <a:pt x="147" y="110"/>
                    <a:pt x="148" y="109"/>
                  </a:cubicBezTo>
                  <a:cubicBezTo>
                    <a:pt x="147" y="110"/>
                    <a:pt x="145" y="110"/>
                    <a:pt x="143" y="110"/>
                  </a:cubicBezTo>
                  <a:cubicBezTo>
                    <a:pt x="139" y="111"/>
                    <a:pt x="135" y="112"/>
                    <a:pt x="130" y="112"/>
                  </a:cubicBezTo>
                  <a:cubicBezTo>
                    <a:pt x="131" y="112"/>
                    <a:pt x="131" y="111"/>
                    <a:pt x="131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2" y="110"/>
                    <a:pt x="133" y="110"/>
                    <a:pt x="133" y="109"/>
                  </a:cubicBezTo>
                  <a:cubicBezTo>
                    <a:pt x="134" y="109"/>
                    <a:pt x="136" y="109"/>
                    <a:pt x="137" y="109"/>
                  </a:cubicBezTo>
                  <a:cubicBezTo>
                    <a:pt x="137" y="109"/>
                    <a:pt x="138" y="109"/>
                    <a:pt x="138" y="109"/>
                  </a:cubicBezTo>
                  <a:moveTo>
                    <a:pt x="85" y="99"/>
                  </a:moveTo>
                  <a:cubicBezTo>
                    <a:pt x="85" y="99"/>
                    <a:pt x="85" y="99"/>
                    <a:pt x="85" y="99"/>
                  </a:cubicBezTo>
                  <a:cubicBezTo>
                    <a:pt x="87" y="100"/>
                    <a:pt x="89" y="101"/>
                    <a:pt x="90" y="101"/>
                  </a:cubicBezTo>
                  <a:cubicBezTo>
                    <a:pt x="92" y="102"/>
                    <a:pt x="93" y="100"/>
                    <a:pt x="92" y="99"/>
                  </a:cubicBezTo>
                  <a:cubicBezTo>
                    <a:pt x="98" y="102"/>
                    <a:pt x="103" y="104"/>
                    <a:pt x="109" y="106"/>
                  </a:cubicBezTo>
                  <a:cubicBezTo>
                    <a:pt x="108" y="106"/>
                    <a:pt x="107" y="106"/>
                    <a:pt x="106" y="106"/>
                  </a:cubicBezTo>
                  <a:cubicBezTo>
                    <a:pt x="98" y="105"/>
                    <a:pt x="91" y="103"/>
                    <a:pt x="85" y="99"/>
                  </a:cubicBezTo>
                  <a:moveTo>
                    <a:pt x="139" y="102"/>
                  </a:moveTo>
                  <a:cubicBezTo>
                    <a:pt x="140" y="102"/>
                    <a:pt x="141" y="102"/>
                    <a:pt x="141" y="102"/>
                  </a:cubicBezTo>
                  <a:cubicBezTo>
                    <a:pt x="142" y="102"/>
                    <a:pt x="143" y="102"/>
                    <a:pt x="144" y="102"/>
                  </a:cubicBezTo>
                  <a:cubicBezTo>
                    <a:pt x="143" y="103"/>
                    <a:pt x="143" y="103"/>
                    <a:pt x="142" y="104"/>
                  </a:cubicBezTo>
                  <a:cubicBezTo>
                    <a:pt x="142" y="103"/>
                    <a:pt x="142" y="102"/>
                    <a:pt x="141" y="102"/>
                  </a:cubicBezTo>
                  <a:cubicBezTo>
                    <a:pt x="140" y="102"/>
                    <a:pt x="140" y="102"/>
                    <a:pt x="139" y="102"/>
                  </a:cubicBezTo>
                  <a:moveTo>
                    <a:pt x="135" y="106"/>
                  </a:moveTo>
                  <a:cubicBezTo>
                    <a:pt x="135" y="106"/>
                    <a:pt x="135" y="106"/>
                    <a:pt x="134" y="106"/>
                  </a:cubicBezTo>
                  <a:cubicBezTo>
                    <a:pt x="135" y="106"/>
                    <a:pt x="135" y="106"/>
                    <a:pt x="135" y="105"/>
                  </a:cubicBezTo>
                  <a:cubicBezTo>
                    <a:pt x="137" y="105"/>
                    <a:pt x="138" y="105"/>
                    <a:pt x="139" y="105"/>
                  </a:cubicBezTo>
                  <a:cubicBezTo>
                    <a:pt x="138" y="106"/>
                    <a:pt x="137" y="106"/>
                    <a:pt x="135" y="106"/>
                  </a:cubicBezTo>
                  <a:moveTo>
                    <a:pt x="161" y="104"/>
                  </a:moveTo>
                  <a:cubicBezTo>
                    <a:pt x="159" y="104"/>
                    <a:pt x="157" y="104"/>
                    <a:pt x="155" y="104"/>
                  </a:cubicBezTo>
                  <a:cubicBezTo>
                    <a:pt x="157" y="104"/>
                    <a:pt x="159" y="103"/>
                    <a:pt x="162" y="103"/>
                  </a:cubicBezTo>
                  <a:cubicBezTo>
                    <a:pt x="162" y="103"/>
                    <a:pt x="163" y="102"/>
                    <a:pt x="163" y="102"/>
                  </a:cubicBezTo>
                  <a:cubicBezTo>
                    <a:pt x="162" y="103"/>
                    <a:pt x="162" y="103"/>
                    <a:pt x="161" y="104"/>
                  </a:cubicBezTo>
                  <a:moveTo>
                    <a:pt x="153" y="102"/>
                  </a:moveTo>
                  <a:cubicBezTo>
                    <a:pt x="151" y="103"/>
                    <a:pt x="149" y="103"/>
                    <a:pt x="147" y="103"/>
                  </a:cubicBezTo>
                  <a:cubicBezTo>
                    <a:pt x="147" y="103"/>
                    <a:pt x="148" y="103"/>
                    <a:pt x="148" y="102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50" y="102"/>
                    <a:pt x="152" y="102"/>
                    <a:pt x="153" y="102"/>
                  </a:cubicBezTo>
                  <a:moveTo>
                    <a:pt x="159" y="100"/>
                  </a:moveTo>
                  <a:cubicBezTo>
                    <a:pt x="158" y="100"/>
                    <a:pt x="154" y="100"/>
                    <a:pt x="151" y="99"/>
                  </a:cubicBezTo>
                  <a:cubicBezTo>
                    <a:pt x="151" y="99"/>
                    <a:pt x="151" y="99"/>
                    <a:pt x="152" y="99"/>
                  </a:cubicBezTo>
                  <a:cubicBezTo>
                    <a:pt x="154" y="99"/>
                    <a:pt x="156" y="99"/>
                    <a:pt x="158" y="98"/>
                  </a:cubicBezTo>
                  <a:cubicBezTo>
                    <a:pt x="158" y="98"/>
                    <a:pt x="158" y="98"/>
                    <a:pt x="158" y="98"/>
                  </a:cubicBezTo>
                  <a:cubicBezTo>
                    <a:pt x="158" y="98"/>
                    <a:pt x="159" y="99"/>
                    <a:pt x="159" y="99"/>
                  </a:cubicBezTo>
                  <a:cubicBezTo>
                    <a:pt x="162" y="99"/>
                    <a:pt x="164" y="98"/>
                    <a:pt x="166" y="97"/>
                  </a:cubicBezTo>
                  <a:cubicBezTo>
                    <a:pt x="164" y="99"/>
                    <a:pt x="162" y="100"/>
                    <a:pt x="159" y="100"/>
                  </a:cubicBezTo>
                  <a:moveTo>
                    <a:pt x="179" y="94"/>
                  </a:moveTo>
                  <a:cubicBezTo>
                    <a:pt x="177" y="95"/>
                    <a:pt x="176" y="95"/>
                    <a:pt x="174" y="96"/>
                  </a:cubicBezTo>
                  <a:cubicBezTo>
                    <a:pt x="174" y="96"/>
                    <a:pt x="174" y="95"/>
                    <a:pt x="174" y="95"/>
                  </a:cubicBezTo>
                  <a:cubicBezTo>
                    <a:pt x="175" y="94"/>
                    <a:pt x="176" y="94"/>
                    <a:pt x="177" y="93"/>
                  </a:cubicBezTo>
                  <a:cubicBezTo>
                    <a:pt x="177" y="94"/>
                    <a:pt x="178" y="94"/>
                    <a:pt x="179" y="94"/>
                  </a:cubicBezTo>
                  <a:moveTo>
                    <a:pt x="197" y="81"/>
                  </a:moveTo>
                  <a:cubicBezTo>
                    <a:pt x="196" y="82"/>
                    <a:pt x="195" y="83"/>
                    <a:pt x="194" y="85"/>
                  </a:cubicBezTo>
                  <a:cubicBezTo>
                    <a:pt x="195" y="83"/>
                    <a:pt x="196" y="82"/>
                    <a:pt x="196" y="80"/>
                  </a:cubicBezTo>
                  <a:cubicBezTo>
                    <a:pt x="197" y="80"/>
                    <a:pt x="197" y="81"/>
                    <a:pt x="197" y="81"/>
                  </a:cubicBezTo>
                  <a:moveTo>
                    <a:pt x="200" y="75"/>
                  </a:moveTo>
                  <a:cubicBezTo>
                    <a:pt x="200" y="75"/>
                    <a:pt x="199" y="76"/>
                    <a:pt x="199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199" y="74"/>
                    <a:pt x="200" y="73"/>
                    <a:pt x="200" y="73"/>
                  </a:cubicBezTo>
                  <a:cubicBezTo>
                    <a:pt x="200" y="72"/>
                    <a:pt x="200" y="72"/>
                    <a:pt x="201" y="72"/>
                  </a:cubicBezTo>
                  <a:cubicBezTo>
                    <a:pt x="201" y="73"/>
                    <a:pt x="200" y="75"/>
                    <a:pt x="200" y="75"/>
                  </a:cubicBezTo>
                  <a:moveTo>
                    <a:pt x="207" y="53"/>
                  </a:moveTo>
                  <a:cubicBezTo>
                    <a:pt x="208" y="52"/>
                    <a:pt x="208" y="51"/>
                    <a:pt x="208" y="50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8" y="55"/>
                    <a:pt x="208" y="54"/>
                    <a:pt x="207" y="53"/>
                  </a:cubicBezTo>
                  <a:moveTo>
                    <a:pt x="202" y="57"/>
                  </a:moveTo>
                  <a:cubicBezTo>
                    <a:pt x="202" y="58"/>
                    <a:pt x="202" y="59"/>
                    <a:pt x="202" y="60"/>
                  </a:cubicBezTo>
                  <a:cubicBezTo>
                    <a:pt x="201" y="61"/>
                    <a:pt x="201" y="62"/>
                    <a:pt x="200" y="63"/>
                  </a:cubicBezTo>
                  <a:cubicBezTo>
                    <a:pt x="200" y="61"/>
                    <a:pt x="201" y="59"/>
                    <a:pt x="202" y="57"/>
                  </a:cubicBezTo>
                  <a:moveTo>
                    <a:pt x="213" y="59"/>
                  </a:moveTo>
                  <a:cubicBezTo>
                    <a:pt x="213" y="58"/>
                    <a:pt x="212" y="58"/>
                    <a:pt x="211" y="58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0"/>
                    <a:pt x="212" y="50"/>
                    <a:pt x="212" y="49"/>
                  </a:cubicBezTo>
                  <a:cubicBezTo>
                    <a:pt x="212" y="48"/>
                    <a:pt x="212" y="47"/>
                    <a:pt x="212" y="47"/>
                  </a:cubicBezTo>
                  <a:cubicBezTo>
                    <a:pt x="212" y="46"/>
                    <a:pt x="212" y="46"/>
                    <a:pt x="212" y="45"/>
                  </a:cubicBezTo>
                  <a:cubicBezTo>
                    <a:pt x="212" y="45"/>
                    <a:pt x="213" y="44"/>
                    <a:pt x="215" y="45"/>
                  </a:cubicBezTo>
                  <a:cubicBezTo>
                    <a:pt x="215" y="45"/>
                    <a:pt x="216" y="45"/>
                    <a:pt x="216" y="45"/>
                  </a:cubicBezTo>
                  <a:cubicBezTo>
                    <a:pt x="217" y="48"/>
                    <a:pt x="217" y="52"/>
                    <a:pt x="217" y="55"/>
                  </a:cubicBezTo>
                  <a:cubicBezTo>
                    <a:pt x="218" y="58"/>
                    <a:pt x="218" y="61"/>
                    <a:pt x="221" y="63"/>
                  </a:cubicBezTo>
                  <a:cubicBezTo>
                    <a:pt x="222" y="64"/>
                    <a:pt x="224" y="61"/>
                    <a:pt x="222" y="60"/>
                  </a:cubicBezTo>
                  <a:cubicBezTo>
                    <a:pt x="221" y="59"/>
                    <a:pt x="220" y="54"/>
                    <a:pt x="220" y="53"/>
                  </a:cubicBezTo>
                  <a:cubicBezTo>
                    <a:pt x="220" y="50"/>
                    <a:pt x="219" y="48"/>
                    <a:pt x="219" y="46"/>
                  </a:cubicBezTo>
                  <a:cubicBezTo>
                    <a:pt x="221" y="46"/>
                    <a:pt x="223" y="47"/>
                    <a:pt x="225" y="48"/>
                  </a:cubicBezTo>
                  <a:cubicBezTo>
                    <a:pt x="225" y="54"/>
                    <a:pt x="226" y="60"/>
                    <a:pt x="228" y="66"/>
                  </a:cubicBezTo>
                  <a:cubicBezTo>
                    <a:pt x="223" y="64"/>
                    <a:pt x="218" y="62"/>
                    <a:pt x="213" y="59"/>
                  </a:cubicBezTo>
                  <a:moveTo>
                    <a:pt x="231" y="68"/>
                  </a:moveTo>
                  <a:cubicBezTo>
                    <a:pt x="230" y="62"/>
                    <a:pt x="228" y="56"/>
                    <a:pt x="228" y="49"/>
                  </a:cubicBezTo>
                  <a:cubicBezTo>
                    <a:pt x="231" y="50"/>
                    <a:pt x="233" y="51"/>
                    <a:pt x="236" y="53"/>
                  </a:cubicBezTo>
                  <a:cubicBezTo>
                    <a:pt x="236" y="53"/>
                    <a:pt x="236" y="53"/>
                    <a:pt x="236" y="53"/>
                  </a:cubicBezTo>
                  <a:cubicBezTo>
                    <a:pt x="236" y="56"/>
                    <a:pt x="235" y="60"/>
                    <a:pt x="236" y="64"/>
                  </a:cubicBezTo>
                  <a:cubicBezTo>
                    <a:pt x="236" y="66"/>
                    <a:pt x="237" y="68"/>
                    <a:pt x="237" y="70"/>
                  </a:cubicBezTo>
                  <a:cubicBezTo>
                    <a:pt x="235" y="69"/>
                    <a:pt x="233" y="68"/>
                    <a:pt x="231" y="68"/>
                  </a:cubicBezTo>
                  <a:moveTo>
                    <a:pt x="240" y="71"/>
                  </a:moveTo>
                  <a:cubicBezTo>
                    <a:pt x="240" y="68"/>
                    <a:pt x="239" y="66"/>
                    <a:pt x="239" y="63"/>
                  </a:cubicBezTo>
                  <a:cubicBezTo>
                    <a:pt x="238" y="60"/>
                    <a:pt x="238" y="57"/>
                    <a:pt x="239" y="54"/>
                  </a:cubicBezTo>
                  <a:cubicBezTo>
                    <a:pt x="240" y="54"/>
                    <a:pt x="242" y="55"/>
                    <a:pt x="243" y="55"/>
                  </a:cubicBezTo>
                  <a:cubicBezTo>
                    <a:pt x="244" y="55"/>
                    <a:pt x="244" y="55"/>
                    <a:pt x="244" y="56"/>
                  </a:cubicBezTo>
                  <a:cubicBezTo>
                    <a:pt x="244" y="56"/>
                    <a:pt x="243" y="56"/>
                    <a:pt x="244" y="56"/>
                  </a:cubicBezTo>
                  <a:cubicBezTo>
                    <a:pt x="245" y="60"/>
                    <a:pt x="245" y="65"/>
                    <a:pt x="245" y="69"/>
                  </a:cubicBezTo>
                  <a:cubicBezTo>
                    <a:pt x="245" y="70"/>
                    <a:pt x="246" y="71"/>
                    <a:pt x="246" y="73"/>
                  </a:cubicBezTo>
                  <a:cubicBezTo>
                    <a:pt x="244" y="72"/>
                    <a:pt x="242" y="71"/>
                    <a:pt x="240" y="71"/>
                  </a:cubicBezTo>
                  <a:moveTo>
                    <a:pt x="249" y="74"/>
                  </a:moveTo>
                  <a:cubicBezTo>
                    <a:pt x="248" y="71"/>
                    <a:pt x="248" y="68"/>
                    <a:pt x="248" y="65"/>
                  </a:cubicBezTo>
                  <a:cubicBezTo>
                    <a:pt x="248" y="62"/>
                    <a:pt x="247" y="59"/>
                    <a:pt x="247" y="57"/>
                  </a:cubicBezTo>
                  <a:cubicBezTo>
                    <a:pt x="249" y="57"/>
                    <a:pt x="251" y="58"/>
                    <a:pt x="253" y="59"/>
                  </a:cubicBezTo>
                  <a:cubicBezTo>
                    <a:pt x="253" y="64"/>
                    <a:pt x="254" y="68"/>
                    <a:pt x="254" y="73"/>
                  </a:cubicBezTo>
                  <a:cubicBezTo>
                    <a:pt x="254" y="74"/>
                    <a:pt x="254" y="76"/>
                    <a:pt x="255" y="77"/>
                  </a:cubicBezTo>
                  <a:cubicBezTo>
                    <a:pt x="253" y="76"/>
                    <a:pt x="251" y="75"/>
                    <a:pt x="249" y="74"/>
                  </a:cubicBezTo>
                  <a:moveTo>
                    <a:pt x="258" y="80"/>
                  </a:moveTo>
                  <a:cubicBezTo>
                    <a:pt x="257" y="77"/>
                    <a:pt x="257" y="74"/>
                    <a:pt x="257" y="71"/>
                  </a:cubicBezTo>
                  <a:cubicBezTo>
                    <a:pt x="256" y="68"/>
                    <a:pt x="256" y="64"/>
                    <a:pt x="256" y="61"/>
                  </a:cubicBezTo>
                  <a:cubicBezTo>
                    <a:pt x="258" y="63"/>
                    <a:pt x="260" y="65"/>
                    <a:pt x="260" y="67"/>
                  </a:cubicBezTo>
                  <a:cubicBezTo>
                    <a:pt x="261" y="70"/>
                    <a:pt x="261" y="73"/>
                    <a:pt x="261" y="77"/>
                  </a:cubicBezTo>
                  <a:cubicBezTo>
                    <a:pt x="261" y="77"/>
                    <a:pt x="261" y="78"/>
                    <a:pt x="261" y="78"/>
                  </a:cubicBezTo>
                  <a:cubicBezTo>
                    <a:pt x="261" y="80"/>
                    <a:pt x="261" y="81"/>
                    <a:pt x="261" y="82"/>
                  </a:cubicBezTo>
                  <a:cubicBezTo>
                    <a:pt x="260" y="81"/>
                    <a:pt x="259" y="80"/>
                    <a:pt x="258" y="80"/>
                  </a:cubicBezTo>
                  <a:moveTo>
                    <a:pt x="266" y="77"/>
                  </a:moveTo>
                  <a:cubicBezTo>
                    <a:pt x="266" y="76"/>
                    <a:pt x="265" y="75"/>
                    <a:pt x="264" y="75"/>
                  </a:cubicBezTo>
                  <a:cubicBezTo>
                    <a:pt x="264" y="72"/>
                    <a:pt x="264" y="69"/>
                    <a:pt x="263" y="66"/>
                  </a:cubicBezTo>
                  <a:cubicBezTo>
                    <a:pt x="267" y="69"/>
                    <a:pt x="268" y="71"/>
                    <a:pt x="268" y="77"/>
                  </a:cubicBezTo>
                  <a:cubicBezTo>
                    <a:pt x="269" y="80"/>
                    <a:pt x="269" y="82"/>
                    <a:pt x="268" y="85"/>
                  </a:cubicBezTo>
                  <a:cubicBezTo>
                    <a:pt x="267" y="85"/>
                    <a:pt x="267" y="85"/>
                    <a:pt x="266" y="86"/>
                  </a:cubicBezTo>
                  <a:cubicBezTo>
                    <a:pt x="266" y="83"/>
                    <a:pt x="266" y="80"/>
                    <a:pt x="266" y="77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6" name="MH_Entry_2"/>
          <p:cNvSpPr/>
          <p:nvPr>
            <p:custDataLst>
              <p:tags r:id="rId1"/>
            </p:custDataLst>
          </p:nvPr>
        </p:nvSpPr>
        <p:spPr>
          <a:xfrm>
            <a:off x="4027132" y="3927079"/>
            <a:ext cx="4637897" cy="2070950"/>
          </a:xfrm>
          <a:prstGeom prst="rect">
            <a:avLst/>
          </a:prstGeom>
          <a:noFill/>
          <a:ln>
            <a:solidFill>
              <a:srgbClr val="FFA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10000"/>
          </a:bodyPr>
          <a:lstStyle/>
          <a:p>
            <a:pPr algn="ctr"/>
            <a:r>
              <a:rPr lang="en-US" altLang="zh-CN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Danh</a:t>
            </a:r>
            <a:r>
              <a:rPr lang="en-US" altLang="zh-CN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từ</a:t>
            </a:r>
            <a:r>
              <a:rPr lang="en-US" altLang="zh-CN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chỉ</a:t>
            </a:r>
            <a:r>
              <a:rPr lang="en-US" altLang="zh-CN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đơn</a:t>
            </a:r>
            <a:r>
              <a:rPr lang="en-US" altLang="zh-CN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vị</a:t>
            </a:r>
            <a:r>
              <a:rPr lang="en-US" altLang="zh-CN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</a:t>
            </a:r>
            <a:r>
              <a:rPr lang="en-US" altLang="zh-CN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danh</a:t>
            </a:r>
            <a:r>
              <a:rPr lang="en-US" altLang="zh-CN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từ</a:t>
            </a:r>
            <a:r>
              <a:rPr lang="en-US" altLang="zh-CN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chỉ</a:t>
            </a:r>
            <a:r>
              <a:rPr lang="en-US" altLang="zh-CN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sự</a:t>
            </a:r>
            <a:r>
              <a:rPr lang="en-US" altLang="zh-CN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vật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7" name="MH_Number_2"/>
          <p:cNvSpPr/>
          <p:nvPr>
            <p:custDataLst>
              <p:tags r:id="rId2"/>
            </p:custDataLst>
          </p:nvPr>
        </p:nvSpPr>
        <p:spPr>
          <a:xfrm>
            <a:off x="977301" y="1948895"/>
            <a:ext cx="2962209" cy="2960209"/>
          </a:xfrm>
          <a:prstGeom prst="rect">
            <a:avLst/>
          </a:prstGeom>
          <a:solidFill>
            <a:srgbClr val="FFA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II.</a:t>
            </a:r>
            <a:endParaRPr lang="zh-CN" altLang="en-US" sz="16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4037461" y="1245235"/>
            <a:ext cx="4184120" cy="2611652"/>
            <a:chOff x="1" y="0"/>
            <a:chExt cx="10425112" cy="6507163"/>
          </a:xfrm>
        </p:grpSpPr>
        <p:sp>
          <p:nvSpPr>
            <p:cNvPr id="89" name="Freeform 5"/>
            <p:cNvSpPr/>
            <p:nvPr/>
          </p:nvSpPr>
          <p:spPr bwMode="auto">
            <a:xfrm>
              <a:off x="1525588" y="4424363"/>
              <a:ext cx="339725" cy="1408113"/>
            </a:xfrm>
            <a:custGeom>
              <a:avLst/>
              <a:gdLst>
                <a:gd name="T0" fmla="*/ 214 w 214"/>
                <a:gd name="T1" fmla="*/ 0 h 887"/>
                <a:gd name="T2" fmla="*/ 107 w 214"/>
                <a:gd name="T3" fmla="*/ 0 h 887"/>
                <a:gd name="T4" fmla="*/ 0 w 214"/>
                <a:gd name="T5" fmla="*/ 0 h 887"/>
                <a:gd name="T6" fmla="*/ 0 w 214"/>
                <a:gd name="T7" fmla="*/ 887 h 887"/>
                <a:gd name="T8" fmla="*/ 107 w 214"/>
                <a:gd name="T9" fmla="*/ 887 h 887"/>
                <a:gd name="T10" fmla="*/ 214 w 214"/>
                <a:gd name="T11" fmla="*/ 887 h 887"/>
                <a:gd name="T12" fmla="*/ 214 w 214"/>
                <a:gd name="T13" fmla="*/ 0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887">
                  <a:moveTo>
                    <a:pt x="214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887"/>
                  </a:lnTo>
                  <a:lnTo>
                    <a:pt x="107" y="887"/>
                  </a:lnTo>
                  <a:lnTo>
                    <a:pt x="214" y="88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Freeform 6"/>
            <p:cNvSpPr/>
            <p:nvPr/>
          </p:nvSpPr>
          <p:spPr bwMode="auto">
            <a:xfrm>
              <a:off x="1525588" y="4424363"/>
              <a:ext cx="339725" cy="1408113"/>
            </a:xfrm>
            <a:custGeom>
              <a:avLst/>
              <a:gdLst>
                <a:gd name="T0" fmla="*/ 214 w 214"/>
                <a:gd name="T1" fmla="*/ 0 h 887"/>
                <a:gd name="T2" fmla="*/ 107 w 214"/>
                <a:gd name="T3" fmla="*/ 0 h 887"/>
                <a:gd name="T4" fmla="*/ 0 w 214"/>
                <a:gd name="T5" fmla="*/ 0 h 887"/>
                <a:gd name="T6" fmla="*/ 0 w 214"/>
                <a:gd name="T7" fmla="*/ 887 h 887"/>
                <a:gd name="T8" fmla="*/ 107 w 214"/>
                <a:gd name="T9" fmla="*/ 887 h 887"/>
                <a:gd name="T10" fmla="*/ 214 w 214"/>
                <a:gd name="T11" fmla="*/ 887 h 887"/>
                <a:gd name="T12" fmla="*/ 214 w 214"/>
                <a:gd name="T13" fmla="*/ 0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887">
                  <a:moveTo>
                    <a:pt x="214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887"/>
                  </a:lnTo>
                  <a:lnTo>
                    <a:pt x="107" y="887"/>
                  </a:lnTo>
                  <a:lnTo>
                    <a:pt x="214" y="887"/>
                  </a:lnTo>
                  <a:lnTo>
                    <a:pt x="2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Freeform 7"/>
            <p:cNvSpPr/>
            <p:nvPr/>
          </p:nvSpPr>
          <p:spPr bwMode="auto">
            <a:xfrm>
              <a:off x="1868488" y="4398963"/>
              <a:ext cx="487362" cy="1433513"/>
            </a:xfrm>
            <a:custGeom>
              <a:avLst/>
              <a:gdLst>
                <a:gd name="T0" fmla="*/ 177 w 307"/>
                <a:gd name="T1" fmla="*/ 0 h 903"/>
                <a:gd name="T2" fmla="*/ 177 w 307"/>
                <a:gd name="T3" fmla="*/ 0 h 903"/>
                <a:gd name="T4" fmla="*/ 89 w 307"/>
                <a:gd name="T5" fmla="*/ 13 h 903"/>
                <a:gd name="T6" fmla="*/ 0 w 307"/>
                <a:gd name="T7" fmla="*/ 24 h 903"/>
                <a:gd name="T8" fmla="*/ 41 w 307"/>
                <a:gd name="T9" fmla="*/ 275 h 903"/>
                <a:gd name="T10" fmla="*/ 41 w 307"/>
                <a:gd name="T11" fmla="*/ 275 h 903"/>
                <a:gd name="T12" fmla="*/ 97 w 307"/>
                <a:gd name="T13" fmla="*/ 646 h 903"/>
                <a:gd name="T14" fmla="*/ 97 w 307"/>
                <a:gd name="T15" fmla="*/ 646 h 903"/>
                <a:gd name="T16" fmla="*/ 134 w 307"/>
                <a:gd name="T17" fmla="*/ 903 h 903"/>
                <a:gd name="T18" fmla="*/ 307 w 307"/>
                <a:gd name="T19" fmla="*/ 876 h 903"/>
                <a:gd name="T20" fmla="*/ 270 w 307"/>
                <a:gd name="T21" fmla="*/ 620 h 903"/>
                <a:gd name="T22" fmla="*/ 270 w 307"/>
                <a:gd name="T23" fmla="*/ 620 h 903"/>
                <a:gd name="T24" fmla="*/ 227 w 307"/>
                <a:gd name="T25" fmla="*/ 347 h 903"/>
                <a:gd name="T26" fmla="*/ 177 w 307"/>
                <a:gd name="T27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903">
                  <a:moveTo>
                    <a:pt x="177" y="0"/>
                  </a:moveTo>
                  <a:lnTo>
                    <a:pt x="177" y="0"/>
                  </a:lnTo>
                  <a:lnTo>
                    <a:pt x="89" y="13"/>
                  </a:lnTo>
                  <a:lnTo>
                    <a:pt x="0" y="24"/>
                  </a:lnTo>
                  <a:lnTo>
                    <a:pt x="41" y="275"/>
                  </a:lnTo>
                  <a:lnTo>
                    <a:pt x="41" y="275"/>
                  </a:lnTo>
                  <a:lnTo>
                    <a:pt x="97" y="646"/>
                  </a:lnTo>
                  <a:lnTo>
                    <a:pt x="97" y="646"/>
                  </a:lnTo>
                  <a:lnTo>
                    <a:pt x="134" y="903"/>
                  </a:lnTo>
                  <a:lnTo>
                    <a:pt x="307" y="876"/>
                  </a:lnTo>
                  <a:lnTo>
                    <a:pt x="270" y="620"/>
                  </a:lnTo>
                  <a:lnTo>
                    <a:pt x="270" y="620"/>
                  </a:lnTo>
                  <a:lnTo>
                    <a:pt x="227" y="34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Freeform 8"/>
            <p:cNvSpPr/>
            <p:nvPr/>
          </p:nvSpPr>
          <p:spPr bwMode="auto">
            <a:xfrm>
              <a:off x="1868488" y="4398963"/>
              <a:ext cx="487362" cy="1433513"/>
            </a:xfrm>
            <a:custGeom>
              <a:avLst/>
              <a:gdLst>
                <a:gd name="T0" fmla="*/ 177 w 307"/>
                <a:gd name="T1" fmla="*/ 0 h 903"/>
                <a:gd name="T2" fmla="*/ 177 w 307"/>
                <a:gd name="T3" fmla="*/ 0 h 903"/>
                <a:gd name="T4" fmla="*/ 89 w 307"/>
                <a:gd name="T5" fmla="*/ 13 h 903"/>
                <a:gd name="T6" fmla="*/ 0 w 307"/>
                <a:gd name="T7" fmla="*/ 24 h 903"/>
                <a:gd name="T8" fmla="*/ 41 w 307"/>
                <a:gd name="T9" fmla="*/ 275 h 903"/>
                <a:gd name="T10" fmla="*/ 41 w 307"/>
                <a:gd name="T11" fmla="*/ 275 h 903"/>
                <a:gd name="T12" fmla="*/ 97 w 307"/>
                <a:gd name="T13" fmla="*/ 646 h 903"/>
                <a:gd name="T14" fmla="*/ 97 w 307"/>
                <a:gd name="T15" fmla="*/ 646 h 903"/>
                <a:gd name="T16" fmla="*/ 134 w 307"/>
                <a:gd name="T17" fmla="*/ 903 h 903"/>
                <a:gd name="T18" fmla="*/ 307 w 307"/>
                <a:gd name="T19" fmla="*/ 876 h 903"/>
                <a:gd name="T20" fmla="*/ 270 w 307"/>
                <a:gd name="T21" fmla="*/ 620 h 903"/>
                <a:gd name="T22" fmla="*/ 270 w 307"/>
                <a:gd name="T23" fmla="*/ 620 h 903"/>
                <a:gd name="T24" fmla="*/ 227 w 307"/>
                <a:gd name="T25" fmla="*/ 347 h 903"/>
                <a:gd name="T26" fmla="*/ 177 w 307"/>
                <a:gd name="T27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903">
                  <a:moveTo>
                    <a:pt x="177" y="0"/>
                  </a:moveTo>
                  <a:lnTo>
                    <a:pt x="177" y="0"/>
                  </a:lnTo>
                  <a:lnTo>
                    <a:pt x="89" y="13"/>
                  </a:lnTo>
                  <a:lnTo>
                    <a:pt x="0" y="24"/>
                  </a:lnTo>
                  <a:lnTo>
                    <a:pt x="41" y="275"/>
                  </a:lnTo>
                  <a:lnTo>
                    <a:pt x="41" y="275"/>
                  </a:lnTo>
                  <a:lnTo>
                    <a:pt x="97" y="646"/>
                  </a:lnTo>
                  <a:lnTo>
                    <a:pt x="97" y="646"/>
                  </a:lnTo>
                  <a:lnTo>
                    <a:pt x="134" y="903"/>
                  </a:lnTo>
                  <a:lnTo>
                    <a:pt x="307" y="876"/>
                  </a:lnTo>
                  <a:lnTo>
                    <a:pt x="270" y="620"/>
                  </a:lnTo>
                  <a:lnTo>
                    <a:pt x="270" y="620"/>
                  </a:lnTo>
                  <a:lnTo>
                    <a:pt x="227" y="347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Freeform 9"/>
            <p:cNvSpPr/>
            <p:nvPr/>
          </p:nvSpPr>
          <p:spPr bwMode="auto">
            <a:xfrm>
              <a:off x="627063" y="3770313"/>
              <a:ext cx="852487" cy="2070100"/>
            </a:xfrm>
            <a:custGeom>
              <a:avLst/>
              <a:gdLst>
                <a:gd name="T0" fmla="*/ 409 w 537"/>
                <a:gd name="T1" fmla="*/ 0 h 1304"/>
                <a:gd name="T2" fmla="*/ 345 w 537"/>
                <a:gd name="T3" fmla="*/ 6 h 1304"/>
                <a:gd name="T4" fmla="*/ 281 w 537"/>
                <a:gd name="T5" fmla="*/ 11 h 1304"/>
                <a:gd name="T6" fmla="*/ 281 w 537"/>
                <a:gd name="T7" fmla="*/ 14 h 1304"/>
                <a:gd name="T8" fmla="*/ 281 w 537"/>
                <a:gd name="T9" fmla="*/ 14 h 1304"/>
                <a:gd name="T10" fmla="*/ 286 w 537"/>
                <a:gd name="T11" fmla="*/ 70 h 1304"/>
                <a:gd name="T12" fmla="*/ 286 w 537"/>
                <a:gd name="T13" fmla="*/ 72 h 1304"/>
                <a:gd name="T14" fmla="*/ 299 w 537"/>
                <a:gd name="T15" fmla="*/ 209 h 1304"/>
                <a:gd name="T16" fmla="*/ 150 w 537"/>
                <a:gd name="T17" fmla="*/ 209 h 1304"/>
                <a:gd name="T18" fmla="*/ 0 w 537"/>
                <a:gd name="T19" fmla="*/ 209 h 1304"/>
                <a:gd name="T20" fmla="*/ 0 w 537"/>
                <a:gd name="T21" fmla="*/ 246 h 1304"/>
                <a:gd name="T22" fmla="*/ 0 w 537"/>
                <a:gd name="T23" fmla="*/ 308 h 1304"/>
                <a:gd name="T24" fmla="*/ 0 w 537"/>
                <a:gd name="T25" fmla="*/ 412 h 1304"/>
                <a:gd name="T26" fmla="*/ 0 w 537"/>
                <a:gd name="T27" fmla="*/ 639 h 1304"/>
                <a:gd name="T28" fmla="*/ 0 w 537"/>
                <a:gd name="T29" fmla="*/ 794 h 1304"/>
                <a:gd name="T30" fmla="*/ 0 w 537"/>
                <a:gd name="T31" fmla="*/ 1024 h 1304"/>
                <a:gd name="T32" fmla="*/ 0 w 537"/>
                <a:gd name="T33" fmla="*/ 1179 h 1304"/>
                <a:gd name="T34" fmla="*/ 0 w 537"/>
                <a:gd name="T35" fmla="*/ 1243 h 1304"/>
                <a:gd name="T36" fmla="*/ 0 w 537"/>
                <a:gd name="T37" fmla="*/ 1299 h 1304"/>
                <a:gd name="T38" fmla="*/ 150 w 537"/>
                <a:gd name="T39" fmla="*/ 1299 h 1304"/>
                <a:gd name="T40" fmla="*/ 299 w 537"/>
                <a:gd name="T41" fmla="*/ 1299 h 1304"/>
                <a:gd name="T42" fmla="*/ 299 w 537"/>
                <a:gd name="T43" fmla="*/ 1243 h 1304"/>
                <a:gd name="T44" fmla="*/ 299 w 537"/>
                <a:gd name="T45" fmla="*/ 1179 h 1304"/>
                <a:gd name="T46" fmla="*/ 299 w 537"/>
                <a:gd name="T47" fmla="*/ 1024 h 1304"/>
                <a:gd name="T48" fmla="*/ 299 w 537"/>
                <a:gd name="T49" fmla="*/ 794 h 1304"/>
                <a:gd name="T50" fmla="*/ 299 w 537"/>
                <a:gd name="T51" fmla="*/ 639 h 1304"/>
                <a:gd name="T52" fmla="*/ 299 w 537"/>
                <a:gd name="T53" fmla="*/ 412 h 1304"/>
                <a:gd name="T54" fmla="*/ 299 w 537"/>
                <a:gd name="T55" fmla="*/ 308 h 1304"/>
                <a:gd name="T56" fmla="*/ 299 w 537"/>
                <a:gd name="T57" fmla="*/ 246 h 1304"/>
                <a:gd name="T58" fmla="*/ 299 w 537"/>
                <a:gd name="T59" fmla="*/ 217 h 1304"/>
                <a:gd name="T60" fmla="*/ 409 w 537"/>
                <a:gd name="T61" fmla="*/ 1304 h 1304"/>
                <a:gd name="T62" fmla="*/ 473 w 537"/>
                <a:gd name="T63" fmla="*/ 1299 h 1304"/>
                <a:gd name="T64" fmla="*/ 473 w 537"/>
                <a:gd name="T65" fmla="*/ 1299 h 1304"/>
                <a:gd name="T66" fmla="*/ 537 w 537"/>
                <a:gd name="T67" fmla="*/ 1291 h 1304"/>
                <a:gd name="T68" fmla="*/ 409 w 537"/>
                <a:gd name="T69" fmla="*/ 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7" h="1304">
                  <a:moveTo>
                    <a:pt x="409" y="0"/>
                  </a:moveTo>
                  <a:lnTo>
                    <a:pt x="345" y="6"/>
                  </a:lnTo>
                  <a:lnTo>
                    <a:pt x="281" y="11"/>
                  </a:lnTo>
                  <a:lnTo>
                    <a:pt x="281" y="14"/>
                  </a:lnTo>
                  <a:lnTo>
                    <a:pt x="281" y="14"/>
                  </a:lnTo>
                  <a:lnTo>
                    <a:pt x="286" y="70"/>
                  </a:lnTo>
                  <a:lnTo>
                    <a:pt x="286" y="72"/>
                  </a:lnTo>
                  <a:lnTo>
                    <a:pt x="299" y="209"/>
                  </a:lnTo>
                  <a:lnTo>
                    <a:pt x="150" y="209"/>
                  </a:lnTo>
                  <a:lnTo>
                    <a:pt x="0" y="209"/>
                  </a:lnTo>
                  <a:lnTo>
                    <a:pt x="0" y="246"/>
                  </a:lnTo>
                  <a:lnTo>
                    <a:pt x="0" y="308"/>
                  </a:lnTo>
                  <a:lnTo>
                    <a:pt x="0" y="412"/>
                  </a:lnTo>
                  <a:lnTo>
                    <a:pt x="0" y="639"/>
                  </a:lnTo>
                  <a:lnTo>
                    <a:pt x="0" y="794"/>
                  </a:lnTo>
                  <a:lnTo>
                    <a:pt x="0" y="1024"/>
                  </a:lnTo>
                  <a:lnTo>
                    <a:pt x="0" y="1179"/>
                  </a:lnTo>
                  <a:lnTo>
                    <a:pt x="0" y="1243"/>
                  </a:lnTo>
                  <a:lnTo>
                    <a:pt x="0" y="1299"/>
                  </a:lnTo>
                  <a:lnTo>
                    <a:pt x="150" y="1299"/>
                  </a:lnTo>
                  <a:lnTo>
                    <a:pt x="299" y="1299"/>
                  </a:lnTo>
                  <a:lnTo>
                    <a:pt x="299" y="1243"/>
                  </a:lnTo>
                  <a:lnTo>
                    <a:pt x="299" y="1179"/>
                  </a:lnTo>
                  <a:lnTo>
                    <a:pt x="299" y="1024"/>
                  </a:lnTo>
                  <a:lnTo>
                    <a:pt x="299" y="794"/>
                  </a:lnTo>
                  <a:lnTo>
                    <a:pt x="299" y="639"/>
                  </a:lnTo>
                  <a:lnTo>
                    <a:pt x="299" y="412"/>
                  </a:lnTo>
                  <a:lnTo>
                    <a:pt x="299" y="308"/>
                  </a:lnTo>
                  <a:lnTo>
                    <a:pt x="299" y="246"/>
                  </a:lnTo>
                  <a:lnTo>
                    <a:pt x="299" y="217"/>
                  </a:lnTo>
                  <a:lnTo>
                    <a:pt x="409" y="1304"/>
                  </a:lnTo>
                  <a:lnTo>
                    <a:pt x="473" y="1299"/>
                  </a:lnTo>
                  <a:lnTo>
                    <a:pt x="473" y="1299"/>
                  </a:lnTo>
                  <a:lnTo>
                    <a:pt x="537" y="1291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Freeform 10"/>
            <p:cNvSpPr/>
            <p:nvPr/>
          </p:nvSpPr>
          <p:spPr bwMode="auto">
            <a:xfrm>
              <a:off x="627063" y="3770313"/>
              <a:ext cx="852487" cy="2070100"/>
            </a:xfrm>
            <a:custGeom>
              <a:avLst/>
              <a:gdLst>
                <a:gd name="T0" fmla="*/ 409 w 537"/>
                <a:gd name="T1" fmla="*/ 0 h 1304"/>
                <a:gd name="T2" fmla="*/ 345 w 537"/>
                <a:gd name="T3" fmla="*/ 6 h 1304"/>
                <a:gd name="T4" fmla="*/ 281 w 537"/>
                <a:gd name="T5" fmla="*/ 11 h 1304"/>
                <a:gd name="T6" fmla="*/ 281 w 537"/>
                <a:gd name="T7" fmla="*/ 14 h 1304"/>
                <a:gd name="T8" fmla="*/ 281 w 537"/>
                <a:gd name="T9" fmla="*/ 14 h 1304"/>
                <a:gd name="T10" fmla="*/ 286 w 537"/>
                <a:gd name="T11" fmla="*/ 70 h 1304"/>
                <a:gd name="T12" fmla="*/ 286 w 537"/>
                <a:gd name="T13" fmla="*/ 72 h 1304"/>
                <a:gd name="T14" fmla="*/ 299 w 537"/>
                <a:gd name="T15" fmla="*/ 209 h 1304"/>
                <a:gd name="T16" fmla="*/ 150 w 537"/>
                <a:gd name="T17" fmla="*/ 209 h 1304"/>
                <a:gd name="T18" fmla="*/ 0 w 537"/>
                <a:gd name="T19" fmla="*/ 209 h 1304"/>
                <a:gd name="T20" fmla="*/ 0 w 537"/>
                <a:gd name="T21" fmla="*/ 246 h 1304"/>
                <a:gd name="T22" fmla="*/ 0 w 537"/>
                <a:gd name="T23" fmla="*/ 308 h 1304"/>
                <a:gd name="T24" fmla="*/ 0 w 537"/>
                <a:gd name="T25" fmla="*/ 412 h 1304"/>
                <a:gd name="T26" fmla="*/ 0 w 537"/>
                <a:gd name="T27" fmla="*/ 639 h 1304"/>
                <a:gd name="T28" fmla="*/ 0 w 537"/>
                <a:gd name="T29" fmla="*/ 794 h 1304"/>
                <a:gd name="T30" fmla="*/ 0 w 537"/>
                <a:gd name="T31" fmla="*/ 1024 h 1304"/>
                <a:gd name="T32" fmla="*/ 0 w 537"/>
                <a:gd name="T33" fmla="*/ 1179 h 1304"/>
                <a:gd name="T34" fmla="*/ 0 w 537"/>
                <a:gd name="T35" fmla="*/ 1243 h 1304"/>
                <a:gd name="T36" fmla="*/ 0 w 537"/>
                <a:gd name="T37" fmla="*/ 1299 h 1304"/>
                <a:gd name="T38" fmla="*/ 150 w 537"/>
                <a:gd name="T39" fmla="*/ 1299 h 1304"/>
                <a:gd name="T40" fmla="*/ 299 w 537"/>
                <a:gd name="T41" fmla="*/ 1299 h 1304"/>
                <a:gd name="T42" fmla="*/ 299 w 537"/>
                <a:gd name="T43" fmla="*/ 1243 h 1304"/>
                <a:gd name="T44" fmla="*/ 299 w 537"/>
                <a:gd name="T45" fmla="*/ 1179 h 1304"/>
                <a:gd name="T46" fmla="*/ 299 w 537"/>
                <a:gd name="T47" fmla="*/ 1024 h 1304"/>
                <a:gd name="T48" fmla="*/ 299 w 537"/>
                <a:gd name="T49" fmla="*/ 794 h 1304"/>
                <a:gd name="T50" fmla="*/ 299 w 537"/>
                <a:gd name="T51" fmla="*/ 639 h 1304"/>
                <a:gd name="T52" fmla="*/ 299 w 537"/>
                <a:gd name="T53" fmla="*/ 412 h 1304"/>
                <a:gd name="T54" fmla="*/ 299 w 537"/>
                <a:gd name="T55" fmla="*/ 308 h 1304"/>
                <a:gd name="T56" fmla="*/ 299 w 537"/>
                <a:gd name="T57" fmla="*/ 246 h 1304"/>
                <a:gd name="T58" fmla="*/ 299 w 537"/>
                <a:gd name="T59" fmla="*/ 217 h 1304"/>
                <a:gd name="T60" fmla="*/ 409 w 537"/>
                <a:gd name="T61" fmla="*/ 1304 h 1304"/>
                <a:gd name="T62" fmla="*/ 473 w 537"/>
                <a:gd name="T63" fmla="*/ 1299 h 1304"/>
                <a:gd name="T64" fmla="*/ 473 w 537"/>
                <a:gd name="T65" fmla="*/ 1299 h 1304"/>
                <a:gd name="T66" fmla="*/ 537 w 537"/>
                <a:gd name="T67" fmla="*/ 1291 h 1304"/>
                <a:gd name="T68" fmla="*/ 409 w 537"/>
                <a:gd name="T69" fmla="*/ 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7" h="1304">
                  <a:moveTo>
                    <a:pt x="409" y="0"/>
                  </a:moveTo>
                  <a:lnTo>
                    <a:pt x="345" y="6"/>
                  </a:lnTo>
                  <a:lnTo>
                    <a:pt x="281" y="11"/>
                  </a:lnTo>
                  <a:lnTo>
                    <a:pt x="281" y="14"/>
                  </a:lnTo>
                  <a:lnTo>
                    <a:pt x="281" y="14"/>
                  </a:lnTo>
                  <a:lnTo>
                    <a:pt x="286" y="70"/>
                  </a:lnTo>
                  <a:lnTo>
                    <a:pt x="286" y="72"/>
                  </a:lnTo>
                  <a:lnTo>
                    <a:pt x="299" y="209"/>
                  </a:lnTo>
                  <a:lnTo>
                    <a:pt x="150" y="209"/>
                  </a:lnTo>
                  <a:lnTo>
                    <a:pt x="0" y="209"/>
                  </a:lnTo>
                  <a:lnTo>
                    <a:pt x="0" y="246"/>
                  </a:lnTo>
                  <a:lnTo>
                    <a:pt x="0" y="308"/>
                  </a:lnTo>
                  <a:lnTo>
                    <a:pt x="0" y="412"/>
                  </a:lnTo>
                  <a:lnTo>
                    <a:pt x="0" y="639"/>
                  </a:lnTo>
                  <a:lnTo>
                    <a:pt x="0" y="794"/>
                  </a:lnTo>
                  <a:lnTo>
                    <a:pt x="0" y="1024"/>
                  </a:lnTo>
                  <a:lnTo>
                    <a:pt x="0" y="1179"/>
                  </a:lnTo>
                  <a:lnTo>
                    <a:pt x="0" y="1243"/>
                  </a:lnTo>
                  <a:lnTo>
                    <a:pt x="0" y="1299"/>
                  </a:lnTo>
                  <a:lnTo>
                    <a:pt x="150" y="1299"/>
                  </a:lnTo>
                  <a:lnTo>
                    <a:pt x="299" y="1299"/>
                  </a:lnTo>
                  <a:lnTo>
                    <a:pt x="299" y="1243"/>
                  </a:lnTo>
                  <a:lnTo>
                    <a:pt x="299" y="1179"/>
                  </a:lnTo>
                  <a:lnTo>
                    <a:pt x="299" y="1024"/>
                  </a:lnTo>
                  <a:lnTo>
                    <a:pt x="299" y="794"/>
                  </a:lnTo>
                  <a:lnTo>
                    <a:pt x="299" y="639"/>
                  </a:lnTo>
                  <a:lnTo>
                    <a:pt x="299" y="412"/>
                  </a:lnTo>
                  <a:lnTo>
                    <a:pt x="299" y="308"/>
                  </a:lnTo>
                  <a:lnTo>
                    <a:pt x="299" y="246"/>
                  </a:lnTo>
                  <a:lnTo>
                    <a:pt x="299" y="217"/>
                  </a:lnTo>
                  <a:lnTo>
                    <a:pt x="409" y="1304"/>
                  </a:lnTo>
                  <a:lnTo>
                    <a:pt x="473" y="1299"/>
                  </a:lnTo>
                  <a:lnTo>
                    <a:pt x="473" y="1299"/>
                  </a:lnTo>
                  <a:lnTo>
                    <a:pt x="537" y="1291"/>
                  </a:lnTo>
                  <a:lnTo>
                    <a:pt x="40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Freeform 11"/>
            <p:cNvSpPr>
              <a:spLocks noEditPoints="1"/>
            </p:cNvSpPr>
            <p:nvPr/>
          </p:nvSpPr>
          <p:spPr bwMode="auto">
            <a:xfrm>
              <a:off x="8081963" y="5035550"/>
              <a:ext cx="1211262" cy="779463"/>
            </a:xfrm>
            <a:custGeom>
              <a:avLst/>
              <a:gdLst>
                <a:gd name="T0" fmla="*/ 237 w 286"/>
                <a:gd name="T1" fmla="*/ 71 h 184"/>
                <a:gd name="T2" fmla="*/ 237 w 286"/>
                <a:gd name="T3" fmla="*/ 65 h 184"/>
                <a:gd name="T4" fmla="*/ 237 w 286"/>
                <a:gd name="T5" fmla="*/ 32 h 184"/>
                <a:gd name="T6" fmla="*/ 255 w 286"/>
                <a:gd name="T7" fmla="*/ 27 h 184"/>
                <a:gd name="T8" fmla="*/ 266 w 286"/>
                <a:gd name="T9" fmla="*/ 32 h 184"/>
                <a:gd name="T10" fmla="*/ 266 w 286"/>
                <a:gd name="T11" fmla="*/ 52 h 184"/>
                <a:gd name="T12" fmla="*/ 237 w 286"/>
                <a:gd name="T13" fmla="*/ 71 h 184"/>
                <a:gd name="T14" fmla="*/ 237 w 286"/>
                <a:gd name="T15" fmla="*/ 0 h 184"/>
                <a:gd name="T16" fmla="*/ 130 w 286"/>
                <a:gd name="T17" fmla="*/ 0 h 184"/>
                <a:gd name="T18" fmla="*/ 21 w 286"/>
                <a:gd name="T19" fmla="*/ 0 h 184"/>
                <a:gd name="T20" fmla="*/ 21 w 286"/>
                <a:gd name="T21" fmla="*/ 65 h 184"/>
                <a:gd name="T22" fmla="*/ 116 w 286"/>
                <a:gd name="T23" fmla="*/ 156 h 184"/>
                <a:gd name="T24" fmla="*/ 0 w 286"/>
                <a:gd name="T25" fmla="*/ 156 h 184"/>
                <a:gd name="T26" fmla="*/ 26 w 286"/>
                <a:gd name="T27" fmla="*/ 184 h 184"/>
                <a:gd name="T28" fmla="*/ 130 w 286"/>
                <a:gd name="T29" fmla="*/ 184 h 184"/>
                <a:gd name="T30" fmla="*/ 235 w 286"/>
                <a:gd name="T31" fmla="*/ 184 h 184"/>
                <a:gd name="T32" fmla="*/ 261 w 286"/>
                <a:gd name="T33" fmla="*/ 156 h 184"/>
                <a:gd name="T34" fmla="*/ 145 w 286"/>
                <a:gd name="T35" fmla="*/ 156 h 184"/>
                <a:gd name="T36" fmla="*/ 236 w 286"/>
                <a:gd name="T37" fmla="*/ 85 h 184"/>
                <a:gd name="T38" fmla="*/ 279 w 286"/>
                <a:gd name="T39" fmla="*/ 58 h 184"/>
                <a:gd name="T40" fmla="*/ 278 w 286"/>
                <a:gd name="T41" fmla="*/ 23 h 184"/>
                <a:gd name="T42" fmla="*/ 255 w 286"/>
                <a:gd name="T43" fmla="*/ 12 h 184"/>
                <a:gd name="T44" fmla="*/ 237 w 286"/>
                <a:gd name="T45" fmla="*/ 16 h 184"/>
                <a:gd name="T46" fmla="*/ 237 w 286"/>
                <a:gd name="T4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6" h="184">
                  <a:moveTo>
                    <a:pt x="237" y="71"/>
                  </a:moveTo>
                  <a:cubicBezTo>
                    <a:pt x="238" y="69"/>
                    <a:pt x="237" y="67"/>
                    <a:pt x="237" y="65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42" y="30"/>
                    <a:pt x="249" y="27"/>
                    <a:pt x="255" y="27"/>
                  </a:cubicBezTo>
                  <a:cubicBezTo>
                    <a:pt x="259" y="27"/>
                    <a:pt x="263" y="28"/>
                    <a:pt x="266" y="32"/>
                  </a:cubicBezTo>
                  <a:cubicBezTo>
                    <a:pt x="270" y="37"/>
                    <a:pt x="270" y="44"/>
                    <a:pt x="266" y="52"/>
                  </a:cubicBezTo>
                  <a:cubicBezTo>
                    <a:pt x="262" y="60"/>
                    <a:pt x="252" y="69"/>
                    <a:pt x="237" y="71"/>
                  </a:cubicBezTo>
                  <a:moveTo>
                    <a:pt x="237" y="0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116"/>
                    <a:pt x="64" y="156"/>
                    <a:pt x="116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7" y="168"/>
                    <a:pt x="14" y="176"/>
                    <a:pt x="26" y="184"/>
                  </a:cubicBezTo>
                  <a:cubicBezTo>
                    <a:pt x="130" y="184"/>
                    <a:pt x="130" y="184"/>
                    <a:pt x="130" y="184"/>
                  </a:cubicBezTo>
                  <a:cubicBezTo>
                    <a:pt x="235" y="184"/>
                    <a:pt x="235" y="184"/>
                    <a:pt x="235" y="184"/>
                  </a:cubicBezTo>
                  <a:cubicBezTo>
                    <a:pt x="242" y="180"/>
                    <a:pt x="252" y="172"/>
                    <a:pt x="261" y="156"/>
                  </a:cubicBezTo>
                  <a:cubicBezTo>
                    <a:pt x="145" y="156"/>
                    <a:pt x="145" y="156"/>
                    <a:pt x="145" y="156"/>
                  </a:cubicBezTo>
                  <a:cubicBezTo>
                    <a:pt x="189" y="156"/>
                    <a:pt x="226" y="126"/>
                    <a:pt x="236" y="85"/>
                  </a:cubicBezTo>
                  <a:cubicBezTo>
                    <a:pt x="254" y="84"/>
                    <a:pt x="271" y="74"/>
                    <a:pt x="279" y="58"/>
                  </a:cubicBezTo>
                  <a:cubicBezTo>
                    <a:pt x="286" y="46"/>
                    <a:pt x="285" y="33"/>
                    <a:pt x="278" y="23"/>
                  </a:cubicBezTo>
                  <a:cubicBezTo>
                    <a:pt x="272" y="15"/>
                    <a:pt x="263" y="12"/>
                    <a:pt x="255" y="12"/>
                  </a:cubicBezTo>
                  <a:cubicBezTo>
                    <a:pt x="248" y="12"/>
                    <a:pt x="242" y="14"/>
                    <a:pt x="237" y="16"/>
                  </a:cubicBezTo>
                  <a:cubicBezTo>
                    <a:pt x="237" y="0"/>
                    <a:pt x="237" y="0"/>
                    <a:pt x="237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Freeform 12"/>
            <p:cNvSpPr>
              <a:spLocks noEditPoints="1"/>
            </p:cNvSpPr>
            <p:nvPr/>
          </p:nvSpPr>
          <p:spPr bwMode="auto">
            <a:xfrm>
              <a:off x="3073400" y="0"/>
              <a:ext cx="4313237" cy="5849938"/>
            </a:xfrm>
            <a:custGeom>
              <a:avLst/>
              <a:gdLst>
                <a:gd name="T0" fmla="*/ 363 w 1018"/>
                <a:gd name="T1" fmla="*/ 183 h 1379"/>
                <a:gd name="T2" fmla="*/ 436 w 1018"/>
                <a:gd name="T3" fmla="*/ 183 h 1379"/>
                <a:gd name="T4" fmla="*/ 511 w 1018"/>
                <a:gd name="T5" fmla="*/ 167 h 1379"/>
                <a:gd name="T6" fmla="*/ 511 w 1018"/>
                <a:gd name="T7" fmla="*/ 403 h 1379"/>
                <a:gd name="T8" fmla="*/ 511 w 1018"/>
                <a:gd name="T9" fmla="*/ 503 h 1379"/>
                <a:gd name="T10" fmla="*/ 419 w 1018"/>
                <a:gd name="T11" fmla="*/ 503 h 1379"/>
                <a:gd name="T12" fmla="*/ 406 w 1018"/>
                <a:gd name="T13" fmla="*/ 503 h 1379"/>
                <a:gd name="T14" fmla="*/ 307 w 1018"/>
                <a:gd name="T15" fmla="*/ 370 h 1379"/>
                <a:gd name="T16" fmla="*/ 307 w 1018"/>
                <a:gd name="T17" fmla="*/ 298 h 1379"/>
                <a:gd name="T18" fmla="*/ 339 w 1018"/>
                <a:gd name="T19" fmla="*/ 264 h 1379"/>
                <a:gd name="T20" fmla="*/ 339 w 1018"/>
                <a:gd name="T21" fmla="*/ 202 h 1379"/>
                <a:gd name="T22" fmla="*/ 361 w 1018"/>
                <a:gd name="T23" fmla="*/ 183 h 1379"/>
                <a:gd name="T24" fmla="*/ 363 w 1018"/>
                <a:gd name="T25" fmla="*/ 183 h 1379"/>
                <a:gd name="T26" fmla="*/ 625 w 1018"/>
                <a:gd name="T27" fmla="*/ 0 h 1379"/>
                <a:gd name="T28" fmla="*/ 511 w 1018"/>
                <a:gd name="T29" fmla="*/ 0 h 1379"/>
                <a:gd name="T30" fmla="*/ 393 w 1018"/>
                <a:gd name="T31" fmla="*/ 0 h 1379"/>
                <a:gd name="T32" fmla="*/ 307 w 1018"/>
                <a:gd name="T33" fmla="*/ 69 h 1379"/>
                <a:gd name="T34" fmla="*/ 307 w 1018"/>
                <a:gd name="T35" fmla="*/ 123 h 1379"/>
                <a:gd name="T36" fmla="*/ 307 w 1018"/>
                <a:gd name="T37" fmla="*/ 298 h 1379"/>
                <a:gd name="T38" fmla="*/ 307 w 1018"/>
                <a:gd name="T39" fmla="*/ 370 h 1379"/>
                <a:gd name="T40" fmla="*/ 406 w 1018"/>
                <a:gd name="T41" fmla="*/ 503 h 1379"/>
                <a:gd name="T42" fmla="*/ 419 w 1018"/>
                <a:gd name="T43" fmla="*/ 503 h 1379"/>
                <a:gd name="T44" fmla="*/ 419 w 1018"/>
                <a:gd name="T45" fmla="*/ 512 h 1379"/>
                <a:gd name="T46" fmla="*/ 370 w 1018"/>
                <a:gd name="T47" fmla="*/ 539 h 1379"/>
                <a:gd name="T48" fmla="*/ 365 w 1018"/>
                <a:gd name="T49" fmla="*/ 539 h 1379"/>
                <a:gd name="T50" fmla="*/ 268 w 1018"/>
                <a:gd name="T51" fmla="*/ 539 h 1379"/>
                <a:gd name="T52" fmla="*/ 206 w 1018"/>
                <a:gd name="T53" fmla="*/ 539 h 1379"/>
                <a:gd name="T54" fmla="*/ 223 w 1018"/>
                <a:gd name="T55" fmla="*/ 586 h 1379"/>
                <a:gd name="T56" fmla="*/ 106 w 1018"/>
                <a:gd name="T57" fmla="*/ 671 h 1379"/>
                <a:gd name="T58" fmla="*/ 0 w 1018"/>
                <a:gd name="T59" fmla="*/ 1379 h 1379"/>
                <a:gd name="T60" fmla="*/ 1018 w 1018"/>
                <a:gd name="T61" fmla="*/ 1379 h 1379"/>
                <a:gd name="T62" fmla="*/ 947 w 1018"/>
                <a:gd name="T63" fmla="*/ 686 h 1379"/>
                <a:gd name="T64" fmla="*/ 823 w 1018"/>
                <a:gd name="T65" fmla="*/ 539 h 1379"/>
                <a:gd name="T66" fmla="*/ 653 w 1018"/>
                <a:gd name="T67" fmla="*/ 539 h 1379"/>
                <a:gd name="T68" fmla="*/ 626 w 1018"/>
                <a:gd name="T69" fmla="*/ 539 h 1379"/>
                <a:gd name="T70" fmla="*/ 595 w 1018"/>
                <a:gd name="T71" fmla="*/ 512 h 1379"/>
                <a:gd name="T72" fmla="*/ 595 w 1018"/>
                <a:gd name="T73" fmla="*/ 503 h 1379"/>
                <a:gd name="T74" fmla="*/ 624 w 1018"/>
                <a:gd name="T75" fmla="*/ 503 h 1379"/>
                <a:gd name="T76" fmla="*/ 715 w 1018"/>
                <a:gd name="T77" fmla="*/ 370 h 1379"/>
                <a:gd name="T78" fmla="*/ 624 w 1018"/>
                <a:gd name="T79" fmla="*/ 503 h 1379"/>
                <a:gd name="T80" fmla="*/ 595 w 1018"/>
                <a:gd name="T81" fmla="*/ 503 h 1379"/>
                <a:gd name="T82" fmla="*/ 511 w 1018"/>
                <a:gd name="T83" fmla="*/ 503 h 1379"/>
                <a:gd name="T84" fmla="*/ 511 w 1018"/>
                <a:gd name="T85" fmla="*/ 404 h 1379"/>
                <a:gd name="T86" fmla="*/ 511 w 1018"/>
                <a:gd name="T87" fmla="*/ 167 h 1379"/>
                <a:gd name="T88" fmla="*/ 563 w 1018"/>
                <a:gd name="T89" fmla="*/ 115 h 1379"/>
                <a:gd name="T90" fmla="*/ 659 w 1018"/>
                <a:gd name="T91" fmla="*/ 115 h 1379"/>
                <a:gd name="T92" fmla="*/ 675 w 1018"/>
                <a:gd name="T93" fmla="*/ 142 h 1379"/>
                <a:gd name="T94" fmla="*/ 675 w 1018"/>
                <a:gd name="T95" fmla="*/ 274 h 1379"/>
                <a:gd name="T96" fmla="*/ 715 w 1018"/>
                <a:gd name="T97" fmla="*/ 298 h 1379"/>
                <a:gd name="T98" fmla="*/ 715 w 1018"/>
                <a:gd name="T99" fmla="*/ 158 h 1379"/>
                <a:gd name="T100" fmla="*/ 716 w 1018"/>
                <a:gd name="T101" fmla="*/ 98 h 1379"/>
                <a:gd name="T102" fmla="*/ 625 w 1018"/>
                <a:gd name="T103" fmla="*/ 0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18" h="1379">
                  <a:moveTo>
                    <a:pt x="363" y="183"/>
                  </a:moveTo>
                  <a:cubicBezTo>
                    <a:pt x="436" y="183"/>
                    <a:pt x="436" y="183"/>
                    <a:pt x="436" y="183"/>
                  </a:cubicBezTo>
                  <a:cubicBezTo>
                    <a:pt x="466" y="183"/>
                    <a:pt x="491" y="176"/>
                    <a:pt x="511" y="167"/>
                  </a:cubicBezTo>
                  <a:cubicBezTo>
                    <a:pt x="511" y="403"/>
                    <a:pt x="511" y="403"/>
                    <a:pt x="511" y="403"/>
                  </a:cubicBezTo>
                  <a:cubicBezTo>
                    <a:pt x="511" y="503"/>
                    <a:pt x="511" y="503"/>
                    <a:pt x="511" y="503"/>
                  </a:cubicBezTo>
                  <a:cubicBezTo>
                    <a:pt x="419" y="503"/>
                    <a:pt x="419" y="503"/>
                    <a:pt x="419" y="503"/>
                  </a:cubicBezTo>
                  <a:cubicBezTo>
                    <a:pt x="406" y="503"/>
                    <a:pt x="406" y="503"/>
                    <a:pt x="406" y="503"/>
                  </a:cubicBezTo>
                  <a:cubicBezTo>
                    <a:pt x="307" y="370"/>
                    <a:pt x="307" y="370"/>
                    <a:pt x="307" y="370"/>
                  </a:cubicBezTo>
                  <a:cubicBezTo>
                    <a:pt x="307" y="298"/>
                    <a:pt x="307" y="298"/>
                    <a:pt x="307" y="298"/>
                  </a:cubicBezTo>
                  <a:cubicBezTo>
                    <a:pt x="351" y="298"/>
                    <a:pt x="339" y="264"/>
                    <a:pt x="339" y="264"/>
                  </a:cubicBezTo>
                  <a:cubicBezTo>
                    <a:pt x="339" y="202"/>
                    <a:pt x="339" y="202"/>
                    <a:pt x="339" y="202"/>
                  </a:cubicBezTo>
                  <a:cubicBezTo>
                    <a:pt x="339" y="184"/>
                    <a:pt x="355" y="183"/>
                    <a:pt x="361" y="183"/>
                  </a:cubicBezTo>
                  <a:cubicBezTo>
                    <a:pt x="362" y="183"/>
                    <a:pt x="363" y="183"/>
                    <a:pt x="363" y="183"/>
                  </a:cubicBezTo>
                  <a:moveTo>
                    <a:pt x="625" y="0"/>
                  </a:moveTo>
                  <a:cubicBezTo>
                    <a:pt x="625" y="0"/>
                    <a:pt x="571" y="0"/>
                    <a:pt x="511" y="0"/>
                  </a:cubicBezTo>
                  <a:cubicBezTo>
                    <a:pt x="471" y="0"/>
                    <a:pt x="424" y="0"/>
                    <a:pt x="393" y="0"/>
                  </a:cubicBezTo>
                  <a:cubicBezTo>
                    <a:pt x="315" y="0"/>
                    <a:pt x="307" y="69"/>
                    <a:pt x="307" y="69"/>
                  </a:cubicBezTo>
                  <a:cubicBezTo>
                    <a:pt x="307" y="123"/>
                    <a:pt x="307" y="123"/>
                    <a:pt x="307" y="123"/>
                  </a:cubicBezTo>
                  <a:cubicBezTo>
                    <a:pt x="307" y="298"/>
                    <a:pt x="307" y="298"/>
                    <a:pt x="307" y="298"/>
                  </a:cubicBezTo>
                  <a:cubicBezTo>
                    <a:pt x="307" y="370"/>
                    <a:pt x="307" y="370"/>
                    <a:pt x="307" y="370"/>
                  </a:cubicBezTo>
                  <a:cubicBezTo>
                    <a:pt x="406" y="503"/>
                    <a:pt x="406" y="503"/>
                    <a:pt x="406" y="503"/>
                  </a:cubicBezTo>
                  <a:cubicBezTo>
                    <a:pt x="419" y="503"/>
                    <a:pt x="419" y="503"/>
                    <a:pt x="419" y="503"/>
                  </a:cubicBezTo>
                  <a:cubicBezTo>
                    <a:pt x="419" y="512"/>
                    <a:pt x="419" y="512"/>
                    <a:pt x="419" y="512"/>
                  </a:cubicBezTo>
                  <a:cubicBezTo>
                    <a:pt x="370" y="539"/>
                    <a:pt x="370" y="539"/>
                    <a:pt x="370" y="539"/>
                  </a:cubicBezTo>
                  <a:cubicBezTo>
                    <a:pt x="365" y="539"/>
                    <a:pt x="365" y="539"/>
                    <a:pt x="365" y="539"/>
                  </a:cubicBezTo>
                  <a:cubicBezTo>
                    <a:pt x="268" y="539"/>
                    <a:pt x="268" y="539"/>
                    <a:pt x="268" y="539"/>
                  </a:cubicBezTo>
                  <a:cubicBezTo>
                    <a:pt x="206" y="539"/>
                    <a:pt x="206" y="539"/>
                    <a:pt x="206" y="539"/>
                  </a:cubicBezTo>
                  <a:cubicBezTo>
                    <a:pt x="223" y="586"/>
                    <a:pt x="223" y="586"/>
                    <a:pt x="223" y="586"/>
                  </a:cubicBezTo>
                  <a:cubicBezTo>
                    <a:pt x="106" y="671"/>
                    <a:pt x="106" y="671"/>
                    <a:pt x="106" y="671"/>
                  </a:cubicBezTo>
                  <a:cubicBezTo>
                    <a:pt x="0" y="1379"/>
                    <a:pt x="0" y="1379"/>
                    <a:pt x="0" y="1379"/>
                  </a:cubicBezTo>
                  <a:cubicBezTo>
                    <a:pt x="1018" y="1379"/>
                    <a:pt x="1018" y="1379"/>
                    <a:pt x="1018" y="1379"/>
                  </a:cubicBezTo>
                  <a:cubicBezTo>
                    <a:pt x="947" y="686"/>
                    <a:pt x="947" y="686"/>
                    <a:pt x="947" y="686"/>
                  </a:cubicBezTo>
                  <a:cubicBezTo>
                    <a:pt x="823" y="539"/>
                    <a:pt x="823" y="539"/>
                    <a:pt x="823" y="539"/>
                  </a:cubicBezTo>
                  <a:cubicBezTo>
                    <a:pt x="653" y="539"/>
                    <a:pt x="653" y="539"/>
                    <a:pt x="653" y="539"/>
                  </a:cubicBezTo>
                  <a:cubicBezTo>
                    <a:pt x="626" y="539"/>
                    <a:pt x="626" y="539"/>
                    <a:pt x="626" y="539"/>
                  </a:cubicBezTo>
                  <a:cubicBezTo>
                    <a:pt x="595" y="512"/>
                    <a:pt x="595" y="512"/>
                    <a:pt x="595" y="512"/>
                  </a:cubicBezTo>
                  <a:cubicBezTo>
                    <a:pt x="595" y="503"/>
                    <a:pt x="595" y="503"/>
                    <a:pt x="595" y="503"/>
                  </a:cubicBezTo>
                  <a:cubicBezTo>
                    <a:pt x="624" y="503"/>
                    <a:pt x="624" y="503"/>
                    <a:pt x="624" y="503"/>
                  </a:cubicBezTo>
                  <a:cubicBezTo>
                    <a:pt x="715" y="370"/>
                    <a:pt x="715" y="370"/>
                    <a:pt x="715" y="370"/>
                  </a:cubicBezTo>
                  <a:cubicBezTo>
                    <a:pt x="624" y="503"/>
                    <a:pt x="624" y="503"/>
                    <a:pt x="624" y="503"/>
                  </a:cubicBezTo>
                  <a:cubicBezTo>
                    <a:pt x="595" y="503"/>
                    <a:pt x="595" y="503"/>
                    <a:pt x="595" y="503"/>
                  </a:cubicBezTo>
                  <a:cubicBezTo>
                    <a:pt x="511" y="503"/>
                    <a:pt x="511" y="503"/>
                    <a:pt x="511" y="503"/>
                  </a:cubicBezTo>
                  <a:cubicBezTo>
                    <a:pt x="511" y="404"/>
                    <a:pt x="511" y="404"/>
                    <a:pt x="511" y="404"/>
                  </a:cubicBezTo>
                  <a:cubicBezTo>
                    <a:pt x="511" y="167"/>
                    <a:pt x="511" y="167"/>
                    <a:pt x="511" y="167"/>
                  </a:cubicBezTo>
                  <a:cubicBezTo>
                    <a:pt x="555" y="148"/>
                    <a:pt x="563" y="115"/>
                    <a:pt x="563" y="115"/>
                  </a:cubicBezTo>
                  <a:cubicBezTo>
                    <a:pt x="659" y="115"/>
                    <a:pt x="659" y="115"/>
                    <a:pt x="659" y="115"/>
                  </a:cubicBezTo>
                  <a:cubicBezTo>
                    <a:pt x="676" y="115"/>
                    <a:pt x="675" y="142"/>
                    <a:pt x="675" y="142"/>
                  </a:cubicBezTo>
                  <a:cubicBezTo>
                    <a:pt x="675" y="142"/>
                    <a:pt x="675" y="242"/>
                    <a:pt x="675" y="274"/>
                  </a:cubicBezTo>
                  <a:cubicBezTo>
                    <a:pt x="675" y="286"/>
                    <a:pt x="715" y="298"/>
                    <a:pt x="715" y="298"/>
                  </a:cubicBezTo>
                  <a:cubicBezTo>
                    <a:pt x="715" y="158"/>
                    <a:pt x="715" y="158"/>
                    <a:pt x="715" y="158"/>
                  </a:cubicBezTo>
                  <a:cubicBezTo>
                    <a:pt x="715" y="139"/>
                    <a:pt x="716" y="112"/>
                    <a:pt x="716" y="98"/>
                  </a:cubicBezTo>
                  <a:cubicBezTo>
                    <a:pt x="712" y="16"/>
                    <a:pt x="625" y="0"/>
                    <a:pt x="625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Rectangle 13"/>
            <p:cNvSpPr>
              <a:spLocks noChangeArrowheads="1"/>
            </p:cNvSpPr>
            <p:nvPr/>
          </p:nvSpPr>
          <p:spPr bwMode="auto">
            <a:xfrm>
              <a:off x="627063" y="4092575"/>
              <a:ext cx="479425" cy="1739900"/>
            </a:xfrm>
            <a:prstGeom prst="rect">
              <a:avLst/>
            </a:prstGeom>
            <a:solidFill>
              <a:srgbClr val="FFA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Rectangle 14"/>
            <p:cNvSpPr>
              <a:spLocks noChangeArrowheads="1"/>
            </p:cNvSpPr>
            <p:nvPr/>
          </p:nvSpPr>
          <p:spPr bwMode="auto">
            <a:xfrm>
              <a:off x="865188" y="4092575"/>
              <a:ext cx="241300" cy="1739900"/>
            </a:xfrm>
            <a:prstGeom prst="rect">
              <a:avLst/>
            </a:prstGeom>
            <a:solidFill>
              <a:srgbClr val="FFC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1517650" y="4424363"/>
              <a:ext cx="350837" cy="1408113"/>
            </a:xfrm>
            <a:prstGeom prst="rect">
              <a:avLst/>
            </a:prstGeom>
            <a:solidFill>
              <a:srgbClr val="18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Rectangle 16"/>
            <p:cNvSpPr>
              <a:spLocks noChangeArrowheads="1"/>
            </p:cNvSpPr>
            <p:nvPr/>
          </p:nvSpPr>
          <p:spPr bwMode="auto">
            <a:xfrm>
              <a:off x="1695450" y="4424363"/>
              <a:ext cx="173037" cy="1408113"/>
            </a:xfrm>
            <a:prstGeom prst="rect">
              <a:avLst/>
            </a:prstGeom>
            <a:solidFill>
              <a:srgbClr val="00B4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Freeform 17"/>
            <p:cNvSpPr/>
            <p:nvPr/>
          </p:nvSpPr>
          <p:spPr bwMode="auto">
            <a:xfrm>
              <a:off x="1868488" y="4398963"/>
              <a:ext cx="487362" cy="1433513"/>
            </a:xfrm>
            <a:custGeom>
              <a:avLst/>
              <a:gdLst>
                <a:gd name="T0" fmla="*/ 0 w 307"/>
                <a:gd name="T1" fmla="*/ 24 h 903"/>
                <a:gd name="T2" fmla="*/ 134 w 307"/>
                <a:gd name="T3" fmla="*/ 903 h 903"/>
                <a:gd name="T4" fmla="*/ 307 w 307"/>
                <a:gd name="T5" fmla="*/ 876 h 903"/>
                <a:gd name="T6" fmla="*/ 177 w 307"/>
                <a:gd name="T7" fmla="*/ 0 h 903"/>
                <a:gd name="T8" fmla="*/ 0 w 307"/>
                <a:gd name="T9" fmla="*/ 24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903">
                  <a:moveTo>
                    <a:pt x="0" y="24"/>
                  </a:moveTo>
                  <a:lnTo>
                    <a:pt x="134" y="903"/>
                  </a:lnTo>
                  <a:lnTo>
                    <a:pt x="307" y="876"/>
                  </a:lnTo>
                  <a:lnTo>
                    <a:pt x="177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67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Freeform 18"/>
            <p:cNvSpPr/>
            <p:nvPr/>
          </p:nvSpPr>
          <p:spPr bwMode="auto">
            <a:xfrm>
              <a:off x="2009775" y="4398963"/>
              <a:ext cx="346075" cy="1412875"/>
            </a:xfrm>
            <a:custGeom>
              <a:avLst/>
              <a:gdLst>
                <a:gd name="T0" fmla="*/ 0 w 218"/>
                <a:gd name="T1" fmla="*/ 13 h 890"/>
                <a:gd name="T2" fmla="*/ 133 w 218"/>
                <a:gd name="T3" fmla="*/ 890 h 890"/>
                <a:gd name="T4" fmla="*/ 218 w 218"/>
                <a:gd name="T5" fmla="*/ 876 h 890"/>
                <a:gd name="T6" fmla="*/ 88 w 218"/>
                <a:gd name="T7" fmla="*/ 0 h 890"/>
                <a:gd name="T8" fmla="*/ 0 w 218"/>
                <a:gd name="T9" fmla="*/ 13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890">
                  <a:moveTo>
                    <a:pt x="0" y="13"/>
                  </a:moveTo>
                  <a:lnTo>
                    <a:pt x="133" y="890"/>
                  </a:lnTo>
                  <a:lnTo>
                    <a:pt x="218" y="876"/>
                  </a:lnTo>
                  <a:lnTo>
                    <a:pt x="8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A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Freeform 19"/>
            <p:cNvSpPr/>
            <p:nvPr/>
          </p:nvSpPr>
          <p:spPr bwMode="auto">
            <a:xfrm>
              <a:off x="1933575" y="4797425"/>
              <a:ext cx="363537" cy="627063"/>
            </a:xfrm>
            <a:custGeom>
              <a:avLst/>
              <a:gdLst>
                <a:gd name="T0" fmla="*/ 229 w 229"/>
                <a:gd name="T1" fmla="*/ 369 h 395"/>
                <a:gd name="T2" fmla="*/ 56 w 229"/>
                <a:gd name="T3" fmla="*/ 395 h 395"/>
                <a:gd name="T4" fmla="*/ 0 w 229"/>
                <a:gd name="T5" fmla="*/ 24 h 395"/>
                <a:gd name="T6" fmla="*/ 173 w 229"/>
                <a:gd name="T7" fmla="*/ 0 h 395"/>
                <a:gd name="T8" fmla="*/ 229 w 229"/>
                <a:gd name="T9" fmla="*/ 36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395">
                  <a:moveTo>
                    <a:pt x="229" y="369"/>
                  </a:moveTo>
                  <a:lnTo>
                    <a:pt x="56" y="395"/>
                  </a:lnTo>
                  <a:lnTo>
                    <a:pt x="0" y="24"/>
                  </a:lnTo>
                  <a:lnTo>
                    <a:pt x="173" y="0"/>
                  </a:lnTo>
                  <a:lnTo>
                    <a:pt x="229" y="369"/>
                  </a:lnTo>
                  <a:close/>
                </a:path>
              </a:pathLst>
            </a:custGeom>
            <a:solidFill>
              <a:srgbClr val="22B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Freeform 20"/>
            <p:cNvSpPr/>
            <p:nvPr/>
          </p:nvSpPr>
          <p:spPr bwMode="auto">
            <a:xfrm>
              <a:off x="1073150" y="3767138"/>
              <a:ext cx="406400" cy="2070100"/>
            </a:xfrm>
            <a:custGeom>
              <a:avLst/>
              <a:gdLst>
                <a:gd name="T0" fmla="*/ 128 w 256"/>
                <a:gd name="T1" fmla="*/ 0 h 1304"/>
                <a:gd name="T2" fmla="*/ 0 w 256"/>
                <a:gd name="T3" fmla="*/ 13 h 1304"/>
                <a:gd name="T4" fmla="*/ 128 w 256"/>
                <a:gd name="T5" fmla="*/ 1304 h 1304"/>
                <a:gd name="T6" fmla="*/ 256 w 256"/>
                <a:gd name="T7" fmla="*/ 1290 h 1304"/>
                <a:gd name="T8" fmla="*/ 128 w 256"/>
                <a:gd name="T9" fmla="*/ 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304">
                  <a:moveTo>
                    <a:pt x="128" y="0"/>
                  </a:moveTo>
                  <a:lnTo>
                    <a:pt x="0" y="13"/>
                  </a:lnTo>
                  <a:lnTo>
                    <a:pt x="128" y="1304"/>
                  </a:lnTo>
                  <a:lnTo>
                    <a:pt x="256" y="129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2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Freeform 21"/>
            <p:cNvSpPr/>
            <p:nvPr/>
          </p:nvSpPr>
          <p:spPr bwMode="auto">
            <a:xfrm>
              <a:off x="1174750" y="3767138"/>
              <a:ext cx="304800" cy="2060575"/>
            </a:xfrm>
            <a:custGeom>
              <a:avLst/>
              <a:gdLst>
                <a:gd name="T0" fmla="*/ 64 w 192"/>
                <a:gd name="T1" fmla="*/ 0 h 1298"/>
                <a:gd name="T2" fmla="*/ 0 w 192"/>
                <a:gd name="T3" fmla="*/ 8 h 1298"/>
                <a:gd name="T4" fmla="*/ 128 w 192"/>
                <a:gd name="T5" fmla="*/ 1298 h 1298"/>
                <a:gd name="T6" fmla="*/ 192 w 192"/>
                <a:gd name="T7" fmla="*/ 1290 h 1298"/>
                <a:gd name="T8" fmla="*/ 64 w 192"/>
                <a:gd name="T9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298">
                  <a:moveTo>
                    <a:pt x="64" y="0"/>
                  </a:moveTo>
                  <a:lnTo>
                    <a:pt x="0" y="8"/>
                  </a:lnTo>
                  <a:lnTo>
                    <a:pt x="128" y="1298"/>
                  </a:lnTo>
                  <a:lnTo>
                    <a:pt x="192" y="129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Freeform 22"/>
            <p:cNvSpPr/>
            <p:nvPr/>
          </p:nvSpPr>
          <p:spPr bwMode="auto">
            <a:xfrm>
              <a:off x="1073150" y="3770313"/>
              <a:ext cx="211137" cy="111125"/>
            </a:xfrm>
            <a:custGeom>
              <a:avLst/>
              <a:gdLst>
                <a:gd name="T0" fmla="*/ 0 w 133"/>
                <a:gd name="T1" fmla="*/ 14 h 70"/>
                <a:gd name="T2" fmla="*/ 5 w 133"/>
                <a:gd name="T3" fmla="*/ 70 h 70"/>
                <a:gd name="T4" fmla="*/ 133 w 133"/>
                <a:gd name="T5" fmla="*/ 59 h 70"/>
                <a:gd name="T6" fmla="*/ 128 w 133"/>
                <a:gd name="T7" fmla="*/ 0 h 70"/>
                <a:gd name="T8" fmla="*/ 0 w 133"/>
                <a:gd name="T9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70">
                  <a:moveTo>
                    <a:pt x="0" y="14"/>
                  </a:moveTo>
                  <a:lnTo>
                    <a:pt x="5" y="70"/>
                  </a:lnTo>
                  <a:lnTo>
                    <a:pt x="133" y="59"/>
                  </a:lnTo>
                  <a:lnTo>
                    <a:pt x="12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Rectangle 23"/>
            <p:cNvSpPr>
              <a:spLocks noChangeArrowheads="1"/>
            </p:cNvSpPr>
            <p:nvPr/>
          </p:nvSpPr>
          <p:spPr bwMode="auto">
            <a:xfrm>
              <a:off x="627063" y="4424363"/>
              <a:ext cx="479425" cy="360363"/>
            </a:xfrm>
            <a:prstGeom prst="rect">
              <a:avLst/>
            </a:pr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Rectangle 24"/>
            <p:cNvSpPr>
              <a:spLocks noChangeArrowheads="1"/>
            </p:cNvSpPr>
            <p:nvPr/>
          </p:nvSpPr>
          <p:spPr bwMode="auto">
            <a:xfrm>
              <a:off x="627063" y="5030788"/>
              <a:ext cx="479425" cy="365125"/>
            </a:xfrm>
            <a:prstGeom prst="rect">
              <a:avLst/>
            </a:pr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Rectangle 25"/>
            <p:cNvSpPr>
              <a:spLocks noChangeArrowheads="1"/>
            </p:cNvSpPr>
            <p:nvPr/>
          </p:nvSpPr>
          <p:spPr bwMode="auto">
            <a:xfrm>
              <a:off x="627063" y="4160838"/>
              <a:ext cx="479425" cy="98425"/>
            </a:xfrm>
            <a:prstGeom prst="rect">
              <a:avLst/>
            </a:pr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Rectangle 26"/>
            <p:cNvSpPr>
              <a:spLocks noChangeArrowheads="1"/>
            </p:cNvSpPr>
            <p:nvPr/>
          </p:nvSpPr>
          <p:spPr bwMode="auto">
            <a:xfrm>
              <a:off x="627063" y="5641975"/>
              <a:ext cx="479425" cy="101600"/>
            </a:xfrm>
            <a:prstGeom prst="rect">
              <a:avLst/>
            </a:pr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Rectangle 27"/>
            <p:cNvSpPr>
              <a:spLocks noChangeArrowheads="1"/>
            </p:cNvSpPr>
            <p:nvPr/>
          </p:nvSpPr>
          <p:spPr bwMode="auto">
            <a:xfrm>
              <a:off x="1543050" y="4584700"/>
              <a:ext cx="296862" cy="288925"/>
            </a:xfrm>
            <a:prstGeom prst="rect">
              <a:avLst/>
            </a:prstGeom>
            <a:solidFill>
              <a:srgbClr val="FAF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Rectangle 28"/>
            <p:cNvSpPr>
              <a:spLocks noChangeArrowheads="1"/>
            </p:cNvSpPr>
            <p:nvPr/>
          </p:nvSpPr>
          <p:spPr bwMode="auto">
            <a:xfrm>
              <a:off x="1690688" y="4584700"/>
              <a:ext cx="149225" cy="288925"/>
            </a:xfrm>
            <a:prstGeom prst="rect">
              <a:avLst/>
            </a:prstGeom>
            <a:solidFill>
              <a:srgbClr val="F4E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Rectangle 29"/>
            <p:cNvSpPr>
              <a:spLocks noChangeArrowheads="1"/>
            </p:cNvSpPr>
            <p:nvPr/>
          </p:nvSpPr>
          <p:spPr bwMode="auto">
            <a:xfrm>
              <a:off x="1543050" y="5421313"/>
              <a:ext cx="296862" cy="287338"/>
            </a:xfrm>
            <a:prstGeom prst="rect">
              <a:avLst/>
            </a:prstGeom>
            <a:solidFill>
              <a:srgbClr val="FAF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Rectangle 30"/>
            <p:cNvSpPr>
              <a:spLocks noChangeArrowheads="1"/>
            </p:cNvSpPr>
            <p:nvPr/>
          </p:nvSpPr>
          <p:spPr bwMode="auto">
            <a:xfrm>
              <a:off x="1690688" y="5421313"/>
              <a:ext cx="149225" cy="287338"/>
            </a:xfrm>
            <a:prstGeom prst="rect">
              <a:avLst/>
            </a:prstGeom>
            <a:solidFill>
              <a:srgbClr val="F4E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Freeform 31"/>
            <p:cNvSpPr/>
            <p:nvPr/>
          </p:nvSpPr>
          <p:spPr bwMode="auto">
            <a:xfrm>
              <a:off x="8178800" y="5030788"/>
              <a:ext cx="911225" cy="674688"/>
            </a:xfrm>
            <a:custGeom>
              <a:avLst/>
              <a:gdLst>
                <a:gd name="T0" fmla="*/ 0 w 215"/>
                <a:gd name="T1" fmla="*/ 0 h 159"/>
                <a:gd name="T2" fmla="*/ 0 w 215"/>
                <a:gd name="T3" fmla="*/ 66 h 159"/>
                <a:gd name="T4" fmla="*/ 93 w 215"/>
                <a:gd name="T5" fmla="*/ 159 h 159"/>
                <a:gd name="T6" fmla="*/ 122 w 215"/>
                <a:gd name="T7" fmla="*/ 159 h 159"/>
                <a:gd name="T8" fmla="*/ 215 w 215"/>
                <a:gd name="T9" fmla="*/ 66 h 159"/>
                <a:gd name="T10" fmla="*/ 215 w 215"/>
                <a:gd name="T11" fmla="*/ 0 h 159"/>
                <a:gd name="T12" fmla="*/ 0 w 215"/>
                <a:gd name="T1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59">
                  <a:moveTo>
                    <a:pt x="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0" y="117"/>
                    <a:pt x="41" y="159"/>
                    <a:pt x="93" y="159"/>
                  </a:cubicBezTo>
                  <a:cubicBezTo>
                    <a:pt x="122" y="159"/>
                    <a:pt x="122" y="159"/>
                    <a:pt x="122" y="159"/>
                  </a:cubicBezTo>
                  <a:cubicBezTo>
                    <a:pt x="174" y="159"/>
                    <a:pt x="215" y="117"/>
                    <a:pt x="215" y="66"/>
                  </a:cubicBezTo>
                  <a:cubicBezTo>
                    <a:pt x="215" y="0"/>
                    <a:pt x="215" y="0"/>
                    <a:pt x="21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Freeform 32"/>
            <p:cNvSpPr/>
            <p:nvPr/>
          </p:nvSpPr>
          <p:spPr bwMode="auto">
            <a:xfrm>
              <a:off x="8081963" y="5705475"/>
              <a:ext cx="1106487" cy="114300"/>
            </a:xfrm>
            <a:custGeom>
              <a:avLst/>
              <a:gdLst>
                <a:gd name="T0" fmla="*/ 26 w 261"/>
                <a:gd name="T1" fmla="*/ 27 h 27"/>
                <a:gd name="T2" fmla="*/ 235 w 261"/>
                <a:gd name="T3" fmla="*/ 27 h 27"/>
                <a:gd name="T4" fmla="*/ 261 w 261"/>
                <a:gd name="T5" fmla="*/ 0 h 27"/>
                <a:gd name="T6" fmla="*/ 0 w 261"/>
                <a:gd name="T7" fmla="*/ 0 h 27"/>
                <a:gd name="T8" fmla="*/ 26 w 261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7">
                  <a:moveTo>
                    <a:pt x="26" y="27"/>
                  </a:moveTo>
                  <a:cubicBezTo>
                    <a:pt x="235" y="27"/>
                    <a:pt x="235" y="27"/>
                    <a:pt x="235" y="27"/>
                  </a:cubicBezTo>
                  <a:cubicBezTo>
                    <a:pt x="242" y="23"/>
                    <a:pt x="252" y="13"/>
                    <a:pt x="2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11"/>
                    <a:pt x="14" y="19"/>
                    <a:pt x="26" y="27"/>
                  </a:cubicBezTo>
                  <a:close/>
                </a:path>
              </a:pathLst>
            </a:custGeom>
            <a:solidFill>
              <a:srgbClr val="9E4A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Freeform 33"/>
            <p:cNvSpPr/>
            <p:nvPr/>
          </p:nvSpPr>
          <p:spPr bwMode="auto">
            <a:xfrm>
              <a:off x="9043988" y="5051425"/>
              <a:ext cx="249237" cy="347663"/>
            </a:xfrm>
            <a:custGeom>
              <a:avLst/>
              <a:gdLst>
                <a:gd name="T0" fmla="*/ 6 w 59"/>
                <a:gd name="T1" fmla="*/ 82 h 82"/>
                <a:gd name="T2" fmla="*/ 4 w 59"/>
                <a:gd name="T3" fmla="*/ 82 h 82"/>
                <a:gd name="T4" fmla="*/ 4 w 59"/>
                <a:gd name="T5" fmla="*/ 67 h 82"/>
                <a:gd name="T6" fmla="*/ 39 w 59"/>
                <a:gd name="T7" fmla="*/ 48 h 82"/>
                <a:gd name="T8" fmla="*/ 40 w 59"/>
                <a:gd name="T9" fmla="*/ 28 h 82"/>
                <a:gd name="T10" fmla="*/ 8 w 59"/>
                <a:gd name="T11" fmla="*/ 30 h 82"/>
                <a:gd name="T12" fmla="*/ 0 w 59"/>
                <a:gd name="T13" fmla="*/ 18 h 82"/>
                <a:gd name="T14" fmla="*/ 51 w 59"/>
                <a:gd name="T15" fmla="*/ 19 h 82"/>
                <a:gd name="T16" fmla="*/ 52 w 59"/>
                <a:gd name="T17" fmla="*/ 55 h 82"/>
                <a:gd name="T18" fmla="*/ 6 w 5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82">
                  <a:moveTo>
                    <a:pt x="6" y="82"/>
                  </a:moveTo>
                  <a:cubicBezTo>
                    <a:pt x="5" y="82"/>
                    <a:pt x="5" y="82"/>
                    <a:pt x="4" y="82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22" y="68"/>
                    <a:pt x="34" y="57"/>
                    <a:pt x="39" y="48"/>
                  </a:cubicBezTo>
                  <a:cubicBezTo>
                    <a:pt x="43" y="40"/>
                    <a:pt x="43" y="33"/>
                    <a:pt x="40" y="28"/>
                  </a:cubicBezTo>
                  <a:cubicBezTo>
                    <a:pt x="30" y="15"/>
                    <a:pt x="9" y="29"/>
                    <a:pt x="8" y="3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1" y="10"/>
                    <a:pt x="37" y="0"/>
                    <a:pt x="51" y="19"/>
                  </a:cubicBezTo>
                  <a:cubicBezTo>
                    <a:pt x="59" y="29"/>
                    <a:pt x="59" y="42"/>
                    <a:pt x="52" y="55"/>
                  </a:cubicBezTo>
                  <a:cubicBezTo>
                    <a:pt x="43" y="71"/>
                    <a:pt x="26" y="82"/>
                    <a:pt x="6" y="82"/>
                  </a:cubicBezTo>
                  <a:close/>
                </a:path>
              </a:pathLst>
            </a:custGeom>
            <a:solidFill>
              <a:srgbClr val="C1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Freeform 34"/>
            <p:cNvSpPr/>
            <p:nvPr/>
          </p:nvSpPr>
          <p:spPr bwMode="auto">
            <a:xfrm>
              <a:off x="8632825" y="5030788"/>
              <a:ext cx="457200" cy="674688"/>
            </a:xfrm>
            <a:custGeom>
              <a:avLst/>
              <a:gdLst>
                <a:gd name="T0" fmla="*/ 0 w 108"/>
                <a:gd name="T1" fmla="*/ 159 h 159"/>
                <a:gd name="T2" fmla="*/ 15 w 108"/>
                <a:gd name="T3" fmla="*/ 159 h 159"/>
                <a:gd name="T4" fmla="*/ 108 w 108"/>
                <a:gd name="T5" fmla="*/ 66 h 159"/>
                <a:gd name="T6" fmla="*/ 108 w 108"/>
                <a:gd name="T7" fmla="*/ 0 h 159"/>
                <a:gd name="T8" fmla="*/ 0 w 108"/>
                <a:gd name="T9" fmla="*/ 0 h 159"/>
                <a:gd name="T10" fmla="*/ 0 w 108"/>
                <a:gd name="T11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59">
                  <a:moveTo>
                    <a:pt x="0" y="159"/>
                  </a:moveTo>
                  <a:cubicBezTo>
                    <a:pt x="15" y="159"/>
                    <a:pt x="15" y="159"/>
                    <a:pt x="15" y="159"/>
                  </a:cubicBezTo>
                  <a:cubicBezTo>
                    <a:pt x="67" y="159"/>
                    <a:pt x="108" y="117"/>
                    <a:pt x="108" y="66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C1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Freeform 35"/>
            <p:cNvSpPr/>
            <p:nvPr/>
          </p:nvSpPr>
          <p:spPr bwMode="auto">
            <a:xfrm>
              <a:off x="8632825" y="5705475"/>
              <a:ext cx="555625" cy="114300"/>
            </a:xfrm>
            <a:custGeom>
              <a:avLst/>
              <a:gdLst>
                <a:gd name="T0" fmla="*/ 0 w 131"/>
                <a:gd name="T1" fmla="*/ 27 h 27"/>
                <a:gd name="T2" fmla="*/ 105 w 131"/>
                <a:gd name="T3" fmla="*/ 27 h 27"/>
                <a:gd name="T4" fmla="*/ 131 w 131"/>
                <a:gd name="T5" fmla="*/ 0 h 27"/>
                <a:gd name="T6" fmla="*/ 0 w 131"/>
                <a:gd name="T7" fmla="*/ 0 h 27"/>
                <a:gd name="T8" fmla="*/ 0 w 131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7">
                  <a:moveTo>
                    <a:pt x="0" y="27"/>
                  </a:moveTo>
                  <a:cubicBezTo>
                    <a:pt x="105" y="27"/>
                    <a:pt x="105" y="27"/>
                    <a:pt x="105" y="27"/>
                  </a:cubicBezTo>
                  <a:cubicBezTo>
                    <a:pt x="112" y="23"/>
                    <a:pt x="122" y="13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893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Freeform 36"/>
            <p:cNvSpPr/>
            <p:nvPr/>
          </p:nvSpPr>
          <p:spPr bwMode="auto">
            <a:xfrm>
              <a:off x="3068638" y="2286000"/>
              <a:ext cx="2813050" cy="3597275"/>
            </a:xfrm>
            <a:custGeom>
              <a:avLst/>
              <a:gdLst>
                <a:gd name="T0" fmla="*/ 1746 w 1772"/>
                <a:gd name="T1" fmla="*/ 0 h 2266"/>
                <a:gd name="T2" fmla="*/ 523 w 1772"/>
                <a:gd name="T3" fmla="*/ 0 h 2266"/>
                <a:gd name="T4" fmla="*/ 192 w 1772"/>
                <a:gd name="T5" fmla="*/ 393 h 2266"/>
                <a:gd name="T6" fmla="*/ 0 w 1772"/>
                <a:gd name="T7" fmla="*/ 2266 h 2266"/>
                <a:gd name="T8" fmla="*/ 1772 w 1772"/>
                <a:gd name="T9" fmla="*/ 2266 h 2266"/>
                <a:gd name="T10" fmla="*/ 1746 w 1772"/>
                <a:gd name="T11" fmla="*/ 0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2" h="2266">
                  <a:moveTo>
                    <a:pt x="1746" y="0"/>
                  </a:moveTo>
                  <a:lnTo>
                    <a:pt x="523" y="0"/>
                  </a:lnTo>
                  <a:lnTo>
                    <a:pt x="192" y="393"/>
                  </a:lnTo>
                  <a:lnTo>
                    <a:pt x="0" y="2266"/>
                  </a:lnTo>
                  <a:lnTo>
                    <a:pt x="1772" y="2266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rgbClr val="2E3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Freeform 37"/>
            <p:cNvSpPr/>
            <p:nvPr/>
          </p:nvSpPr>
          <p:spPr bwMode="auto">
            <a:xfrm>
              <a:off x="4576763" y="2286000"/>
              <a:ext cx="2814637" cy="3597275"/>
            </a:xfrm>
            <a:custGeom>
              <a:avLst/>
              <a:gdLst>
                <a:gd name="T0" fmla="*/ 27 w 1773"/>
                <a:gd name="T1" fmla="*/ 0 h 2266"/>
                <a:gd name="T2" fmla="*/ 1250 w 1773"/>
                <a:gd name="T3" fmla="*/ 0 h 2266"/>
                <a:gd name="T4" fmla="*/ 1581 w 1773"/>
                <a:gd name="T5" fmla="*/ 393 h 2266"/>
                <a:gd name="T6" fmla="*/ 1773 w 1773"/>
                <a:gd name="T7" fmla="*/ 2266 h 2266"/>
                <a:gd name="T8" fmla="*/ 0 w 1773"/>
                <a:gd name="T9" fmla="*/ 2266 h 2266"/>
                <a:gd name="T10" fmla="*/ 27 w 1773"/>
                <a:gd name="T11" fmla="*/ 0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3" h="2266">
                  <a:moveTo>
                    <a:pt x="27" y="0"/>
                  </a:moveTo>
                  <a:lnTo>
                    <a:pt x="1250" y="0"/>
                  </a:lnTo>
                  <a:lnTo>
                    <a:pt x="1581" y="393"/>
                  </a:lnTo>
                  <a:lnTo>
                    <a:pt x="1773" y="2266"/>
                  </a:lnTo>
                  <a:lnTo>
                    <a:pt x="0" y="226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2E3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Freeform 38"/>
            <p:cNvSpPr/>
            <p:nvPr/>
          </p:nvSpPr>
          <p:spPr bwMode="auto">
            <a:xfrm>
              <a:off x="4848225" y="2133600"/>
              <a:ext cx="390525" cy="525463"/>
            </a:xfrm>
            <a:custGeom>
              <a:avLst/>
              <a:gdLst>
                <a:gd name="T0" fmla="*/ 0 w 246"/>
                <a:gd name="T1" fmla="*/ 0 h 331"/>
                <a:gd name="T2" fmla="*/ 0 w 246"/>
                <a:gd name="T3" fmla="*/ 294 h 331"/>
                <a:gd name="T4" fmla="*/ 246 w 246"/>
                <a:gd name="T5" fmla="*/ 331 h 331"/>
                <a:gd name="T6" fmla="*/ 246 w 246"/>
                <a:gd name="T7" fmla="*/ 0 h 331"/>
                <a:gd name="T8" fmla="*/ 0 w 246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331">
                  <a:moveTo>
                    <a:pt x="0" y="0"/>
                  </a:moveTo>
                  <a:lnTo>
                    <a:pt x="0" y="294"/>
                  </a:lnTo>
                  <a:lnTo>
                    <a:pt x="246" y="331"/>
                  </a:lnTo>
                  <a:lnTo>
                    <a:pt x="2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D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Freeform 39"/>
            <p:cNvSpPr/>
            <p:nvPr/>
          </p:nvSpPr>
          <p:spPr bwMode="auto">
            <a:xfrm>
              <a:off x="4373563" y="708025"/>
              <a:ext cx="865187" cy="1425575"/>
            </a:xfrm>
            <a:custGeom>
              <a:avLst/>
              <a:gdLst>
                <a:gd name="T0" fmla="*/ 129 w 204"/>
                <a:gd name="T1" fmla="*/ 16 h 336"/>
                <a:gd name="T2" fmla="*/ 56 w 204"/>
                <a:gd name="T3" fmla="*/ 16 h 336"/>
                <a:gd name="T4" fmla="*/ 32 w 204"/>
                <a:gd name="T5" fmla="*/ 35 h 336"/>
                <a:gd name="T6" fmla="*/ 32 w 204"/>
                <a:gd name="T7" fmla="*/ 97 h 336"/>
                <a:gd name="T8" fmla="*/ 0 w 204"/>
                <a:gd name="T9" fmla="*/ 131 h 336"/>
                <a:gd name="T10" fmla="*/ 0 w 204"/>
                <a:gd name="T11" fmla="*/ 203 h 336"/>
                <a:gd name="T12" fmla="*/ 99 w 204"/>
                <a:gd name="T13" fmla="*/ 336 h 336"/>
                <a:gd name="T14" fmla="*/ 112 w 204"/>
                <a:gd name="T15" fmla="*/ 336 h 336"/>
                <a:gd name="T16" fmla="*/ 204 w 204"/>
                <a:gd name="T17" fmla="*/ 336 h 336"/>
                <a:gd name="T18" fmla="*/ 204 w 204"/>
                <a:gd name="T19" fmla="*/ 236 h 336"/>
                <a:gd name="T20" fmla="*/ 204 w 204"/>
                <a:gd name="T21" fmla="*/ 0 h 336"/>
                <a:gd name="T22" fmla="*/ 129 w 204"/>
                <a:gd name="T23" fmla="*/ 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336">
                  <a:moveTo>
                    <a:pt x="129" y="16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32" y="14"/>
                    <a:pt x="32" y="35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44" y="131"/>
                    <a:pt x="0" y="13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99" y="336"/>
                    <a:pt x="99" y="336"/>
                    <a:pt x="99" y="336"/>
                  </a:cubicBezTo>
                  <a:cubicBezTo>
                    <a:pt x="112" y="336"/>
                    <a:pt x="112" y="336"/>
                    <a:pt x="112" y="336"/>
                  </a:cubicBezTo>
                  <a:cubicBezTo>
                    <a:pt x="204" y="336"/>
                    <a:pt x="204" y="336"/>
                    <a:pt x="204" y="336"/>
                  </a:cubicBezTo>
                  <a:cubicBezTo>
                    <a:pt x="204" y="236"/>
                    <a:pt x="204" y="236"/>
                    <a:pt x="204" y="236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84" y="9"/>
                    <a:pt x="159" y="16"/>
                    <a:pt x="129" y="16"/>
                  </a:cubicBezTo>
                </a:path>
              </a:pathLst>
            </a:custGeom>
            <a:solidFill>
              <a:srgbClr val="FEE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Freeform 40"/>
            <p:cNvSpPr/>
            <p:nvPr/>
          </p:nvSpPr>
          <p:spPr bwMode="auto">
            <a:xfrm>
              <a:off x="4373563" y="0"/>
              <a:ext cx="865187" cy="1263650"/>
            </a:xfrm>
            <a:custGeom>
              <a:avLst/>
              <a:gdLst>
                <a:gd name="T0" fmla="*/ 86 w 204"/>
                <a:gd name="T1" fmla="*/ 0 h 298"/>
                <a:gd name="T2" fmla="*/ 0 w 204"/>
                <a:gd name="T3" fmla="*/ 98 h 298"/>
                <a:gd name="T4" fmla="*/ 0 w 204"/>
                <a:gd name="T5" fmla="*/ 123 h 298"/>
                <a:gd name="T6" fmla="*/ 0 w 204"/>
                <a:gd name="T7" fmla="*/ 298 h 298"/>
                <a:gd name="T8" fmla="*/ 32 w 204"/>
                <a:gd name="T9" fmla="*/ 264 h 298"/>
                <a:gd name="T10" fmla="*/ 32 w 204"/>
                <a:gd name="T11" fmla="*/ 202 h 298"/>
                <a:gd name="T12" fmla="*/ 56 w 204"/>
                <a:gd name="T13" fmla="*/ 183 h 298"/>
                <a:gd name="T14" fmla="*/ 129 w 204"/>
                <a:gd name="T15" fmla="*/ 183 h 298"/>
                <a:gd name="T16" fmla="*/ 204 w 204"/>
                <a:gd name="T17" fmla="*/ 167 h 298"/>
                <a:gd name="T18" fmla="*/ 204 w 204"/>
                <a:gd name="T19" fmla="*/ 79 h 298"/>
                <a:gd name="T20" fmla="*/ 204 w 204"/>
                <a:gd name="T21" fmla="*/ 0 h 298"/>
                <a:gd name="T22" fmla="*/ 86 w 204"/>
                <a:gd name="T2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298">
                  <a:moveTo>
                    <a:pt x="86" y="0"/>
                  </a:moveTo>
                  <a:cubicBezTo>
                    <a:pt x="22" y="0"/>
                    <a:pt x="0" y="98"/>
                    <a:pt x="0" y="98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44" y="298"/>
                    <a:pt x="32" y="264"/>
                    <a:pt x="32" y="264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32" y="181"/>
                    <a:pt x="56" y="183"/>
                    <a:pt x="56" y="183"/>
                  </a:cubicBezTo>
                  <a:cubicBezTo>
                    <a:pt x="129" y="183"/>
                    <a:pt x="129" y="183"/>
                    <a:pt x="129" y="183"/>
                  </a:cubicBezTo>
                  <a:cubicBezTo>
                    <a:pt x="159" y="183"/>
                    <a:pt x="184" y="176"/>
                    <a:pt x="204" y="167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64" y="0"/>
                    <a:pt x="117" y="0"/>
                    <a:pt x="86" y="0"/>
                  </a:cubicBezTo>
                  <a:close/>
                </a:path>
              </a:pathLst>
            </a:custGeom>
            <a:solidFill>
              <a:srgbClr val="2E3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Freeform 41"/>
            <p:cNvSpPr/>
            <p:nvPr/>
          </p:nvSpPr>
          <p:spPr bwMode="auto">
            <a:xfrm>
              <a:off x="5238750" y="2133600"/>
              <a:ext cx="355600" cy="525463"/>
            </a:xfrm>
            <a:custGeom>
              <a:avLst/>
              <a:gdLst>
                <a:gd name="T0" fmla="*/ 224 w 224"/>
                <a:gd name="T1" fmla="*/ 294 h 331"/>
                <a:gd name="T2" fmla="*/ 224 w 224"/>
                <a:gd name="T3" fmla="*/ 0 h 331"/>
                <a:gd name="T4" fmla="*/ 0 w 224"/>
                <a:gd name="T5" fmla="*/ 0 h 331"/>
                <a:gd name="T6" fmla="*/ 0 w 224"/>
                <a:gd name="T7" fmla="*/ 331 h 331"/>
                <a:gd name="T8" fmla="*/ 224 w 224"/>
                <a:gd name="T9" fmla="*/ 2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31">
                  <a:moveTo>
                    <a:pt x="224" y="294"/>
                  </a:moveTo>
                  <a:lnTo>
                    <a:pt x="224" y="0"/>
                  </a:lnTo>
                  <a:lnTo>
                    <a:pt x="0" y="0"/>
                  </a:lnTo>
                  <a:lnTo>
                    <a:pt x="0" y="331"/>
                  </a:lnTo>
                  <a:lnTo>
                    <a:pt x="224" y="294"/>
                  </a:lnTo>
                  <a:close/>
                </a:path>
              </a:pathLst>
            </a:custGeom>
            <a:solidFill>
              <a:srgbClr val="DDC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Freeform 42"/>
            <p:cNvSpPr/>
            <p:nvPr/>
          </p:nvSpPr>
          <p:spPr bwMode="auto">
            <a:xfrm>
              <a:off x="5238750" y="487363"/>
              <a:ext cx="863600" cy="1646238"/>
            </a:xfrm>
            <a:custGeom>
              <a:avLst/>
              <a:gdLst>
                <a:gd name="T0" fmla="*/ 164 w 204"/>
                <a:gd name="T1" fmla="*/ 159 h 388"/>
                <a:gd name="T2" fmla="*/ 164 w 204"/>
                <a:gd name="T3" fmla="*/ 27 h 388"/>
                <a:gd name="T4" fmla="*/ 148 w 204"/>
                <a:gd name="T5" fmla="*/ 0 h 388"/>
                <a:gd name="T6" fmla="*/ 52 w 204"/>
                <a:gd name="T7" fmla="*/ 0 h 388"/>
                <a:gd name="T8" fmla="*/ 0 w 204"/>
                <a:gd name="T9" fmla="*/ 52 h 388"/>
                <a:gd name="T10" fmla="*/ 0 w 204"/>
                <a:gd name="T11" fmla="*/ 289 h 388"/>
                <a:gd name="T12" fmla="*/ 0 w 204"/>
                <a:gd name="T13" fmla="*/ 388 h 388"/>
                <a:gd name="T14" fmla="*/ 84 w 204"/>
                <a:gd name="T15" fmla="*/ 388 h 388"/>
                <a:gd name="T16" fmla="*/ 113 w 204"/>
                <a:gd name="T17" fmla="*/ 388 h 388"/>
                <a:gd name="T18" fmla="*/ 204 w 204"/>
                <a:gd name="T19" fmla="*/ 255 h 388"/>
                <a:gd name="T20" fmla="*/ 204 w 204"/>
                <a:gd name="T21" fmla="*/ 183 h 388"/>
                <a:gd name="T22" fmla="*/ 164 w 204"/>
                <a:gd name="T23" fmla="*/ 15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388">
                  <a:moveTo>
                    <a:pt x="164" y="159"/>
                  </a:moveTo>
                  <a:cubicBezTo>
                    <a:pt x="164" y="127"/>
                    <a:pt x="164" y="27"/>
                    <a:pt x="164" y="27"/>
                  </a:cubicBezTo>
                  <a:cubicBezTo>
                    <a:pt x="164" y="27"/>
                    <a:pt x="165" y="0"/>
                    <a:pt x="148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4" y="33"/>
                    <a:pt x="0" y="52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84" y="388"/>
                    <a:pt x="84" y="388"/>
                    <a:pt x="84" y="388"/>
                  </a:cubicBezTo>
                  <a:cubicBezTo>
                    <a:pt x="113" y="388"/>
                    <a:pt x="113" y="388"/>
                    <a:pt x="113" y="388"/>
                  </a:cubicBezTo>
                  <a:cubicBezTo>
                    <a:pt x="204" y="255"/>
                    <a:pt x="204" y="255"/>
                    <a:pt x="204" y="255"/>
                  </a:cubicBezTo>
                  <a:cubicBezTo>
                    <a:pt x="204" y="183"/>
                    <a:pt x="204" y="183"/>
                    <a:pt x="204" y="183"/>
                  </a:cubicBezTo>
                  <a:cubicBezTo>
                    <a:pt x="204" y="183"/>
                    <a:pt x="164" y="171"/>
                    <a:pt x="164" y="159"/>
                  </a:cubicBezTo>
                </a:path>
              </a:pathLst>
            </a:custGeom>
            <a:solidFill>
              <a:srgbClr val="F0D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Freeform 43"/>
            <p:cNvSpPr/>
            <p:nvPr/>
          </p:nvSpPr>
          <p:spPr bwMode="auto">
            <a:xfrm>
              <a:off x="5238750" y="0"/>
              <a:ext cx="863600" cy="1263650"/>
            </a:xfrm>
            <a:custGeom>
              <a:avLst/>
              <a:gdLst>
                <a:gd name="T0" fmla="*/ 114 w 204"/>
                <a:gd name="T1" fmla="*/ 0 h 298"/>
                <a:gd name="T2" fmla="*/ 0 w 204"/>
                <a:gd name="T3" fmla="*/ 0 h 298"/>
                <a:gd name="T4" fmla="*/ 0 w 204"/>
                <a:gd name="T5" fmla="*/ 167 h 298"/>
                <a:gd name="T6" fmla="*/ 52 w 204"/>
                <a:gd name="T7" fmla="*/ 115 h 298"/>
                <a:gd name="T8" fmla="*/ 148 w 204"/>
                <a:gd name="T9" fmla="*/ 115 h 298"/>
                <a:gd name="T10" fmla="*/ 164 w 204"/>
                <a:gd name="T11" fmla="*/ 142 h 298"/>
                <a:gd name="T12" fmla="*/ 164 w 204"/>
                <a:gd name="T13" fmla="*/ 274 h 298"/>
                <a:gd name="T14" fmla="*/ 204 w 204"/>
                <a:gd name="T15" fmla="*/ 298 h 298"/>
                <a:gd name="T16" fmla="*/ 204 w 204"/>
                <a:gd name="T17" fmla="*/ 118 h 298"/>
                <a:gd name="T18" fmla="*/ 204 w 204"/>
                <a:gd name="T19" fmla="*/ 93 h 298"/>
                <a:gd name="T20" fmla="*/ 114 w 204"/>
                <a:gd name="T2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298">
                  <a:moveTo>
                    <a:pt x="114" y="0"/>
                  </a:moveTo>
                  <a:cubicBezTo>
                    <a:pt x="114" y="0"/>
                    <a:pt x="60" y="0"/>
                    <a:pt x="0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44" y="148"/>
                    <a:pt x="52" y="115"/>
                    <a:pt x="52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65" y="115"/>
                    <a:pt x="164" y="142"/>
                    <a:pt x="164" y="142"/>
                  </a:cubicBezTo>
                  <a:cubicBezTo>
                    <a:pt x="164" y="142"/>
                    <a:pt x="164" y="242"/>
                    <a:pt x="164" y="274"/>
                  </a:cubicBezTo>
                  <a:cubicBezTo>
                    <a:pt x="164" y="286"/>
                    <a:pt x="204" y="298"/>
                    <a:pt x="204" y="298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04" y="98"/>
                    <a:pt x="204" y="107"/>
                    <a:pt x="204" y="93"/>
                  </a:cubicBezTo>
                  <a:cubicBezTo>
                    <a:pt x="204" y="2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21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Rectangle 44"/>
            <p:cNvSpPr>
              <a:spLocks noChangeArrowheads="1"/>
            </p:cNvSpPr>
            <p:nvPr/>
          </p:nvSpPr>
          <p:spPr bwMode="auto">
            <a:xfrm>
              <a:off x="1" y="5849938"/>
              <a:ext cx="10425112" cy="322263"/>
            </a:xfrm>
            <a:prstGeom prst="rect">
              <a:avLst/>
            </a:pr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Rectangle 45"/>
            <p:cNvSpPr>
              <a:spLocks noChangeArrowheads="1"/>
            </p:cNvSpPr>
            <p:nvPr/>
          </p:nvSpPr>
          <p:spPr bwMode="auto">
            <a:xfrm>
              <a:off x="1" y="5849938"/>
              <a:ext cx="10425112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Rectangle 46"/>
            <p:cNvSpPr>
              <a:spLocks noChangeArrowheads="1"/>
            </p:cNvSpPr>
            <p:nvPr/>
          </p:nvSpPr>
          <p:spPr bwMode="auto">
            <a:xfrm>
              <a:off x="1017588" y="6172200"/>
              <a:ext cx="8391525" cy="322263"/>
            </a:xfrm>
            <a:prstGeom prst="rect">
              <a:avLst/>
            </a:prstGeom>
            <a:solidFill>
              <a:srgbClr val="998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Rectangle 47"/>
            <p:cNvSpPr>
              <a:spLocks noChangeArrowheads="1"/>
            </p:cNvSpPr>
            <p:nvPr/>
          </p:nvSpPr>
          <p:spPr bwMode="auto">
            <a:xfrm>
              <a:off x="1017588" y="6172200"/>
              <a:ext cx="839152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2" name="Picture 4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6159500"/>
              <a:ext cx="8421687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" name="Freeform 49"/>
            <p:cNvSpPr/>
            <p:nvPr/>
          </p:nvSpPr>
          <p:spPr bwMode="auto">
            <a:xfrm>
              <a:off x="4640263" y="2171700"/>
              <a:ext cx="598487" cy="819150"/>
            </a:xfrm>
            <a:custGeom>
              <a:avLst/>
              <a:gdLst>
                <a:gd name="T0" fmla="*/ 131 w 377"/>
                <a:gd name="T1" fmla="*/ 0 h 516"/>
                <a:gd name="T2" fmla="*/ 0 w 377"/>
                <a:gd name="T3" fmla="*/ 72 h 516"/>
                <a:gd name="T4" fmla="*/ 254 w 377"/>
                <a:gd name="T5" fmla="*/ 516 h 516"/>
                <a:gd name="T6" fmla="*/ 377 w 377"/>
                <a:gd name="T7" fmla="*/ 307 h 516"/>
                <a:gd name="T8" fmla="*/ 131 w 377"/>
                <a:gd name="T9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516">
                  <a:moveTo>
                    <a:pt x="131" y="0"/>
                  </a:moveTo>
                  <a:lnTo>
                    <a:pt x="0" y="72"/>
                  </a:lnTo>
                  <a:lnTo>
                    <a:pt x="254" y="516"/>
                  </a:lnTo>
                  <a:lnTo>
                    <a:pt x="377" y="30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5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Freeform 50"/>
            <p:cNvSpPr/>
            <p:nvPr/>
          </p:nvSpPr>
          <p:spPr bwMode="auto">
            <a:xfrm>
              <a:off x="5238750" y="2171700"/>
              <a:ext cx="617537" cy="819150"/>
            </a:xfrm>
            <a:custGeom>
              <a:avLst/>
              <a:gdLst>
                <a:gd name="T0" fmla="*/ 235 w 389"/>
                <a:gd name="T1" fmla="*/ 0 h 516"/>
                <a:gd name="T2" fmla="*/ 389 w 389"/>
                <a:gd name="T3" fmla="*/ 136 h 516"/>
                <a:gd name="T4" fmla="*/ 112 w 389"/>
                <a:gd name="T5" fmla="*/ 516 h 516"/>
                <a:gd name="T6" fmla="*/ 0 w 389"/>
                <a:gd name="T7" fmla="*/ 307 h 516"/>
                <a:gd name="T8" fmla="*/ 235 w 389"/>
                <a:gd name="T9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516">
                  <a:moveTo>
                    <a:pt x="235" y="0"/>
                  </a:moveTo>
                  <a:lnTo>
                    <a:pt x="389" y="136"/>
                  </a:lnTo>
                  <a:lnTo>
                    <a:pt x="112" y="516"/>
                  </a:lnTo>
                  <a:lnTo>
                    <a:pt x="0" y="307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5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" name="Freeform 51"/>
            <p:cNvSpPr/>
            <p:nvPr/>
          </p:nvSpPr>
          <p:spPr bwMode="auto">
            <a:xfrm>
              <a:off x="5000625" y="2659063"/>
              <a:ext cx="238125" cy="1425575"/>
            </a:xfrm>
            <a:custGeom>
              <a:avLst/>
              <a:gdLst>
                <a:gd name="T0" fmla="*/ 150 w 150"/>
                <a:gd name="T1" fmla="*/ 0 h 898"/>
                <a:gd name="T2" fmla="*/ 0 w 150"/>
                <a:gd name="T3" fmla="*/ 257 h 898"/>
                <a:gd name="T4" fmla="*/ 78 w 150"/>
                <a:gd name="T5" fmla="*/ 332 h 898"/>
                <a:gd name="T6" fmla="*/ 16 w 150"/>
                <a:gd name="T7" fmla="*/ 898 h 898"/>
                <a:gd name="T8" fmla="*/ 139 w 150"/>
                <a:gd name="T9" fmla="*/ 898 h 898"/>
                <a:gd name="T10" fmla="*/ 150 w 150"/>
                <a:gd name="T11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898">
                  <a:moveTo>
                    <a:pt x="150" y="0"/>
                  </a:moveTo>
                  <a:lnTo>
                    <a:pt x="0" y="257"/>
                  </a:lnTo>
                  <a:lnTo>
                    <a:pt x="78" y="332"/>
                  </a:lnTo>
                  <a:lnTo>
                    <a:pt x="16" y="898"/>
                  </a:lnTo>
                  <a:lnTo>
                    <a:pt x="139" y="898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EE4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" name="Freeform 52"/>
            <p:cNvSpPr/>
            <p:nvPr/>
          </p:nvSpPr>
          <p:spPr bwMode="auto">
            <a:xfrm>
              <a:off x="5221288" y="2659063"/>
              <a:ext cx="241300" cy="1425575"/>
            </a:xfrm>
            <a:custGeom>
              <a:avLst/>
              <a:gdLst>
                <a:gd name="T0" fmla="*/ 11 w 152"/>
                <a:gd name="T1" fmla="*/ 0 h 898"/>
                <a:gd name="T2" fmla="*/ 152 w 152"/>
                <a:gd name="T3" fmla="*/ 254 h 898"/>
                <a:gd name="T4" fmla="*/ 61 w 152"/>
                <a:gd name="T5" fmla="*/ 332 h 898"/>
                <a:gd name="T6" fmla="*/ 123 w 152"/>
                <a:gd name="T7" fmla="*/ 898 h 898"/>
                <a:gd name="T8" fmla="*/ 0 w 152"/>
                <a:gd name="T9" fmla="*/ 898 h 898"/>
                <a:gd name="T10" fmla="*/ 11 w 152"/>
                <a:gd name="T11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898">
                  <a:moveTo>
                    <a:pt x="11" y="0"/>
                  </a:moveTo>
                  <a:lnTo>
                    <a:pt x="152" y="254"/>
                  </a:lnTo>
                  <a:lnTo>
                    <a:pt x="61" y="332"/>
                  </a:lnTo>
                  <a:lnTo>
                    <a:pt x="123" y="898"/>
                  </a:lnTo>
                  <a:lnTo>
                    <a:pt x="0" y="89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23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" name="Freeform 53"/>
            <p:cNvSpPr/>
            <p:nvPr/>
          </p:nvSpPr>
          <p:spPr bwMode="auto">
            <a:xfrm>
              <a:off x="3459163" y="3338513"/>
              <a:ext cx="1779587" cy="2408238"/>
            </a:xfrm>
            <a:custGeom>
              <a:avLst/>
              <a:gdLst>
                <a:gd name="T0" fmla="*/ 420 w 420"/>
                <a:gd name="T1" fmla="*/ 0 h 568"/>
                <a:gd name="T2" fmla="*/ 77 w 420"/>
                <a:gd name="T3" fmla="*/ 0 h 568"/>
                <a:gd name="T4" fmla="*/ 0 w 420"/>
                <a:gd name="T5" fmla="*/ 78 h 568"/>
                <a:gd name="T6" fmla="*/ 0 w 420"/>
                <a:gd name="T7" fmla="*/ 486 h 568"/>
                <a:gd name="T8" fmla="*/ 77 w 420"/>
                <a:gd name="T9" fmla="*/ 568 h 568"/>
                <a:gd name="T10" fmla="*/ 420 w 420"/>
                <a:gd name="T11" fmla="*/ 568 h 568"/>
                <a:gd name="T12" fmla="*/ 420 w 420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568">
                  <a:moveTo>
                    <a:pt x="420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33" y="0"/>
                    <a:pt x="0" y="34"/>
                    <a:pt x="0" y="78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530"/>
                    <a:pt x="33" y="568"/>
                    <a:pt x="77" y="568"/>
                  </a:cubicBezTo>
                  <a:cubicBezTo>
                    <a:pt x="420" y="568"/>
                    <a:pt x="420" y="568"/>
                    <a:pt x="420" y="568"/>
                  </a:cubicBezTo>
                  <a:lnTo>
                    <a:pt x="4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8" name="Freeform 54"/>
            <p:cNvSpPr/>
            <p:nvPr/>
          </p:nvSpPr>
          <p:spPr bwMode="auto">
            <a:xfrm>
              <a:off x="3471863" y="5746750"/>
              <a:ext cx="1766887" cy="103188"/>
            </a:xfrm>
            <a:custGeom>
              <a:avLst/>
              <a:gdLst>
                <a:gd name="T0" fmla="*/ 78 w 417"/>
                <a:gd name="T1" fmla="*/ 0 h 24"/>
                <a:gd name="T2" fmla="*/ 7 w 417"/>
                <a:gd name="T3" fmla="*/ 0 h 24"/>
                <a:gd name="T4" fmla="*/ 0 w 417"/>
                <a:gd name="T5" fmla="*/ 12 h 24"/>
                <a:gd name="T6" fmla="*/ 7 w 417"/>
                <a:gd name="T7" fmla="*/ 24 h 24"/>
                <a:gd name="T8" fmla="*/ 417 w 417"/>
                <a:gd name="T9" fmla="*/ 24 h 24"/>
                <a:gd name="T10" fmla="*/ 417 w 417"/>
                <a:gd name="T11" fmla="*/ 0 h 24"/>
                <a:gd name="T12" fmla="*/ 78 w 417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7" h="24">
                  <a:moveTo>
                    <a:pt x="7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2"/>
                  </a:cubicBezTo>
                  <a:cubicBezTo>
                    <a:pt x="0" y="19"/>
                    <a:pt x="3" y="24"/>
                    <a:pt x="7" y="24"/>
                  </a:cubicBezTo>
                  <a:cubicBezTo>
                    <a:pt x="417" y="24"/>
                    <a:pt x="417" y="24"/>
                    <a:pt x="417" y="24"/>
                  </a:cubicBezTo>
                  <a:cubicBezTo>
                    <a:pt x="417" y="0"/>
                    <a:pt x="417" y="0"/>
                    <a:pt x="417" y="0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9" name="Freeform 55"/>
            <p:cNvSpPr/>
            <p:nvPr/>
          </p:nvSpPr>
          <p:spPr bwMode="auto">
            <a:xfrm>
              <a:off x="5238750" y="3338513"/>
              <a:ext cx="1779587" cy="2408238"/>
            </a:xfrm>
            <a:custGeom>
              <a:avLst/>
              <a:gdLst>
                <a:gd name="T0" fmla="*/ 335 w 420"/>
                <a:gd name="T1" fmla="*/ 568 h 568"/>
                <a:gd name="T2" fmla="*/ 420 w 420"/>
                <a:gd name="T3" fmla="*/ 486 h 568"/>
                <a:gd name="T4" fmla="*/ 420 w 420"/>
                <a:gd name="T5" fmla="*/ 78 h 568"/>
                <a:gd name="T6" fmla="*/ 335 w 420"/>
                <a:gd name="T7" fmla="*/ 0 h 568"/>
                <a:gd name="T8" fmla="*/ 0 w 420"/>
                <a:gd name="T9" fmla="*/ 0 h 568"/>
                <a:gd name="T10" fmla="*/ 0 w 420"/>
                <a:gd name="T11" fmla="*/ 568 h 568"/>
                <a:gd name="T12" fmla="*/ 335 w 420"/>
                <a:gd name="T1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568">
                  <a:moveTo>
                    <a:pt x="335" y="568"/>
                  </a:moveTo>
                  <a:cubicBezTo>
                    <a:pt x="378" y="568"/>
                    <a:pt x="420" y="530"/>
                    <a:pt x="420" y="486"/>
                  </a:cubicBezTo>
                  <a:cubicBezTo>
                    <a:pt x="420" y="78"/>
                    <a:pt x="420" y="78"/>
                    <a:pt x="420" y="78"/>
                  </a:cubicBezTo>
                  <a:cubicBezTo>
                    <a:pt x="420" y="34"/>
                    <a:pt x="378" y="0"/>
                    <a:pt x="3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8"/>
                    <a:pt x="0" y="568"/>
                    <a:pt x="0" y="568"/>
                  </a:cubicBezTo>
                  <a:lnTo>
                    <a:pt x="335" y="5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Freeform 56"/>
            <p:cNvSpPr/>
            <p:nvPr/>
          </p:nvSpPr>
          <p:spPr bwMode="auto">
            <a:xfrm>
              <a:off x="5238750" y="3338513"/>
              <a:ext cx="1779587" cy="2408238"/>
            </a:xfrm>
            <a:custGeom>
              <a:avLst/>
              <a:gdLst>
                <a:gd name="T0" fmla="*/ 335 w 420"/>
                <a:gd name="T1" fmla="*/ 568 h 568"/>
                <a:gd name="T2" fmla="*/ 420 w 420"/>
                <a:gd name="T3" fmla="*/ 486 h 568"/>
                <a:gd name="T4" fmla="*/ 420 w 420"/>
                <a:gd name="T5" fmla="*/ 78 h 568"/>
                <a:gd name="T6" fmla="*/ 335 w 420"/>
                <a:gd name="T7" fmla="*/ 0 h 568"/>
                <a:gd name="T8" fmla="*/ 0 w 420"/>
                <a:gd name="T9" fmla="*/ 0 h 568"/>
                <a:gd name="T10" fmla="*/ 0 w 420"/>
                <a:gd name="T11" fmla="*/ 568 h 568"/>
                <a:gd name="T12" fmla="*/ 335 w 420"/>
                <a:gd name="T1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568">
                  <a:moveTo>
                    <a:pt x="335" y="568"/>
                  </a:moveTo>
                  <a:cubicBezTo>
                    <a:pt x="378" y="568"/>
                    <a:pt x="420" y="530"/>
                    <a:pt x="420" y="486"/>
                  </a:cubicBezTo>
                  <a:cubicBezTo>
                    <a:pt x="420" y="78"/>
                    <a:pt x="420" y="78"/>
                    <a:pt x="420" y="78"/>
                  </a:cubicBezTo>
                  <a:cubicBezTo>
                    <a:pt x="420" y="34"/>
                    <a:pt x="378" y="0"/>
                    <a:pt x="3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8"/>
                    <a:pt x="0" y="568"/>
                    <a:pt x="0" y="568"/>
                  </a:cubicBezTo>
                  <a:lnTo>
                    <a:pt x="335" y="56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Freeform 57"/>
            <p:cNvSpPr/>
            <p:nvPr/>
          </p:nvSpPr>
          <p:spPr bwMode="auto">
            <a:xfrm>
              <a:off x="5238750" y="5746750"/>
              <a:ext cx="1733550" cy="103188"/>
            </a:xfrm>
            <a:custGeom>
              <a:avLst/>
              <a:gdLst>
                <a:gd name="T0" fmla="*/ 409 w 409"/>
                <a:gd name="T1" fmla="*/ 12 h 24"/>
                <a:gd name="T2" fmla="*/ 402 w 409"/>
                <a:gd name="T3" fmla="*/ 0 h 24"/>
                <a:gd name="T4" fmla="*/ 331 w 409"/>
                <a:gd name="T5" fmla="*/ 0 h 24"/>
                <a:gd name="T6" fmla="*/ 0 w 409"/>
                <a:gd name="T7" fmla="*/ 0 h 24"/>
                <a:gd name="T8" fmla="*/ 0 w 409"/>
                <a:gd name="T9" fmla="*/ 24 h 24"/>
                <a:gd name="T10" fmla="*/ 402 w 409"/>
                <a:gd name="T11" fmla="*/ 24 h 24"/>
                <a:gd name="T12" fmla="*/ 409 w 409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9" h="24">
                  <a:moveTo>
                    <a:pt x="409" y="12"/>
                  </a:moveTo>
                  <a:cubicBezTo>
                    <a:pt x="409" y="5"/>
                    <a:pt x="406" y="0"/>
                    <a:pt x="402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402" y="24"/>
                    <a:pt x="402" y="24"/>
                    <a:pt x="402" y="24"/>
                  </a:cubicBezTo>
                  <a:cubicBezTo>
                    <a:pt x="406" y="24"/>
                    <a:pt x="409" y="19"/>
                    <a:pt x="409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2" name="Freeform 58"/>
            <p:cNvSpPr/>
            <p:nvPr/>
          </p:nvSpPr>
          <p:spPr bwMode="auto">
            <a:xfrm>
              <a:off x="5010150" y="4198938"/>
              <a:ext cx="228600" cy="471488"/>
            </a:xfrm>
            <a:custGeom>
              <a:avLst/>
              <a:gdLst>
                <a:gd name="T0" fmla="*/ 0 w 54"/>
                <a:gd name="T1" fmla="*/ 55 h 111"/>
                <a:gd name="T2" fmla="*/ 54 w 54"/>
                <a:gd name="T3" fmla="*/ 111 h 111"/>
                <a:gd name="T4" fmla="*/ 54 w 54"/>
                <a:gd name="T5" fmla="*/ 0 h 111"/>
                <a:gd name="T6" fmla="*/ 0 w 54"/>
                <a:gd name="T7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11">
                  <a:moveTo>
                    <a:pt x="0" y="55"/>
                  </a:moveTo>
                  <a:cubicBezTo>
                    <a:pt x="0" y="86"/>
                    <a:pt x="24" y="110"/>
                    <a:pt x="54" y="11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5"/>
                    <a:pt x="0" y="5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" name="Freeform 59"/>
            <p:cNvSpPr/>
            <p:nvPr/>
          </p:nvSpPr>
          <p:spPr bwMode="auto">
            <a:xfrm>
              <a:off x="5238750" y="4198938"/>
              <a:ext cx="241300" cy="471488"/>
            </a:xfrm>
            <a:custGeom>
              <a:avLst/>
              <a:gdLst>
                <a:gd name="T0" fmla="*/ 57 w 57"/>
                <a:gd name="T1" fmla="*/ 55 h 111"/>
                <a:gd name="T2" fmla="*/ 1 w 57"/>
                <a:gd name="T3" fmla="*/ 0 h 111"/>
                <a:gd name="T4" fmla="*/ 0 w 57"/>
                <a:gd name="T5" fmla="*/ 0 h 111"/>
                <a:gd name="T6" fmla="*/ 0 w 57"/>
                <a:gd name="T7" fmla="*/ 111 h 111"/>
                <a:gd name="T8" fmla="*/ 1 w 57"/>
                <a:gd name="T9" fmla="*/ 111 h 111"/>
                <a:gd name="T10" fmla="*/ 57 w 57"/>
                <a:gd name="T11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11">
                  <a:moveTo>
                    <a:pt x="57" y="55"/>
                  </a:moveTo>
                  <a:cubicBezTo>
                    <a:pt x="57" y="25"/>
                    <a:pt x="3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32" y="111"/>
                    <a:pt x="57" y="86"/>
                    <a:pt x="57" y="5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" name="Freeform 60"/>
            <p:cNvSpPr/>
            <p:nvPr/>
          </p:nvSpPr>
          <p:spPr bwMode="auto">
            <a:xfrm>
              <a:off x="4594225" y="1065213"/>
              <a:ext cx="576262" cy="304800"/>
            </a:xfrm>
            <a:custGeom>
              <a:avLst/>
              <a:gdLst>
                <a:gd name="T0" fmla="*/ 128 w 136"/>
                <a:gd name="T1" fmla="*/ 0 h 72"/>
                <a:gd name="T2" fmla="*/ 8 w 136"/>
                <a:gd name="T3" fmla="*/ 0 h 72"/>
                <a:gd name="T4" fmla="*/ 0 w 136"/>
                <a:gd name="T5" fmla="*/ 9 h 72"/>
                <a:gd name="T6" fmla="*/ 0 w 136"/>
                <a:gd name="T7" fmla="*/ 63 h 72"/>
                <a:gd name="T8" fmla="*/ 8 w 136"/>
                <a:gd name="T9" fmla="*/ 72 h 72"/>
                <a:gd name="T10" fmla="*/ 128 w 136"/>
                <a:gd name="T11" fmla="*/ 72 h 72"/>
                <a:gd name="T12" fmla="*/ 136 w 136"/>
                <a:gd name="T13" fmla="*/ 63 h 72"/>
                <a:gd name="T14" fmla="*/ 136 w 136"/>
                <a:gd name="T15" fmla="*/ 9 h 72"/>
                <a:gd name="T16" fmla="*/ 128 w 136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72">
                  <a:moveTo>
                    <a:pt x="12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8"/>
                    <a:pt x="4" y="72"/>
                    <a:pt x="8" y="72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33" y="72"/>
                    <a:pt x="136" y="68"/>
                    <a:pt x="136" y="63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4"/>
                    <a:pt x="133" y="0"/>
                    <a:pt x="128" y="0"/>
                  </a:cubicBezTo>
                </a:path>
              </a:pathLst>
            </a:custGeom>
            <a:solidFill>
              <a:srgbClr val="FFF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" name="Freeform 61"/>
            <p:cNvSpPr/>
            <p:nvPr/>
          </p:nvSpPr>
          <p:spPr bwMode="auto">
            <a:xfrm>
              <a:off x="5305425" y="1065213"/>
              <a:ext cx="560387" cy="287338"/>
            </a:xfrm>
            <a:custGeom>
              <a:avLst/>
              <a:gdLst>
                <a:gd name="T0" fmla="*/ 124 w 132"/>
                <a:gd name="T1" fmla="*/ 0 h 68"/>
                <a:gd name="T2" fmla="*/ 8 w 132"/>
                <a:gd name="T3" fmla="*/ 0 h 68"/>
                <a:gd name="T4" fmla="*/ 0 w 132"/>
                <a:gd name="T5" fmla="*/ 9 h 68"/>
                <a:gd name="T6" fmla="*/ 0 w 132"/>
                <a:gd name="T7" fmla="*/ 59 h 68"/>
                <a:gd name="T8" fmla="*/ 8 w 132"/>
                <a:gd name="T9" fmla="*/ 68 h 68"/>
                <a:gd name="T10" fmla="*/ 124 w 132"/>
                <a:gd name="T11" fmla="*/ 68 h 68"/>
                <a:gd name="T12" fmla="*/ 132 w 132"/>
                <a:gd name="T13" fmla="*/ 59 h 68"/>
                <a:gd name="T14" fmla="*/ 132 w 132"/>
                <a:gd name="T15" fmla="*/ 9 h 68"/>
                <a:gd name="T16" fmla="*/ 124 w 132"/>
                <a:gd name="T1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8">
                  <a:moveTo>
                    <a:pt x="12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9" y="68"/>
                    <a:pt x="132" y="64"/>
                    <a:pt x="132" y="5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4"/>
                    <a:pt x="129" y="0"/>
                    <a:pt x="124" y="0"/>
                  </a:cubicBezTo>
                </a:path>
              </a:pathLst>
            </a:custGeom>
            <a:solidFill>
              <a:srgbClr val="F9E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Freeform 62"/>
            <p:cNvSpPr>
              <a:spLocks noEditPoints="1"/>
            </p:cNvSpPr>
            <p:nvPr/>
          </p:nvSpPr>
          <p:spPr bwMode="auto">
            <a:xfrm>
              <a:off x="4576763" y="1047750"/>
              <a:ext cx="611187" cy="339725"/>
            </a:xfrm>
            <a:custGeom>
              <a:avLst/>
              <a:gdLst>
                <a:gd name="T0" fmla="*/ 132 w 144"/>
                <a:gd name="T1" fmla="*/ 0 h 80"/>
                <a:gd name="T2" fmla="*/ 12 w 144"/>
                <a:gd name="T3" fmla="*/ 0 h 80"/>
                <a:gd name="T4" fmla="*/ 0 w 144"/>
                <a:gd name="T5" fmla="*/ 13 h 80"/>
                <a:gd name="T6" fmla="*/ 0 w 144"/>
                <a:gd name="T7" fmla="*/ 15 h 80"/>
                <a:gd name="T8" fmla="*/ 0 w 144"/>
                <a:gd name="T9" fmla="*/ 67 h 80"/>
                <a:gd name="T10" fmla="*/ 0 w 144"/>
                <a:gd name="T11" fmla="*/ 69 h 80"/>
                <a:gd name="T12" fmla="*/ 10 w 144"/>
                <a:gd name="T13" fmla="*/ 80 h 80"/>
                <a:gd name="T14" fmla="*/ 12 w 144"/>
                <a:gd name="T15" fmla="*/ 80 h 80"/>
                <a:gd name="T16" fmla="*/ 130 w 144"/>
                <a:gd name="T17" fmla="*/ 80 h 80"/>
                <a:gd name="T18" fmla="*/ 132 w 144"/>
                <a:gd name="T19" fmla="*/ 80 h 80"/>
                <a:gd name="T20" fmla="*/ 144 w 144"/>
                <a:gd name="T21" fmla="*/ 67 h 80"/>
                <a:gd name="T22" fmla="*/ 144 w 144"/>
                <a:gd name="T23" fmla="*/ 13 h 80"/>
                <a:gd name="T24" fmla="*/ 132 w 144"/>
                <a:gd name="T25" fmla="*/ 0 h 80"/>
                <a:gd name="T26" fmla="*/ 132 w 144"/>
                <a:gd name="T27" fmla="*/ 72 h 80"/>
                <a:gd name="T28" fmla="*/ 12 w 144"/>
                <a:gd name="T29" fmla="*/ 72 h 80"/>
                <a:gd name="T30" fmla="*/ 8 w 144"/>
                <a:gd name="T31" fmla="*/ 67 h 80"/>
                <a:gd name="T32" fmla="*/ 8 w 144"/>
                <a:gd name="T33" fmla="*/ 13 h 80"/>
                <a:gd name="T34" fmla="*/ 12 w 144"/>
                <a:gd name="T35" fmla="*/ 8 h 80"/>
                <a:gd name="T36" fmla="*/ 130 w 144"/>
                <a:gd name="T37" fmla="*/ 8 h 80"/>
                <a:gd name="T38" fmla="*/ 136 w 144"/>
                <a:gd name="T39" fmla="*/ 15 h 80"/>
                <a:gd name="T40" fmla="*/ 136 w 144"/>
                <a:gd name="T41" fmla="*/ 67 h 80"/>
                <a:gd name="T42" fmla="*/ 132 w 144"/>
                <a:gd name="T43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80">
                  <a:moveTo>
                    <a:pt x="13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5" y="80"/>
                    <a:pt x="10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9" y="80"/>
                    <a:pt x="144" y="74"/>
                    <a:pt x="144" y="67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4" y="6"/>
                    <a:pt x="139" y="0"/>
                    <a:pt x="132" y="0"/>
                  </a:cubicBezTo>
                  <a:close/>
                  <a:moveTo>
                    <a:pt x="132" y="72"/>
                  </a:moveTo>
                  <a:cubicBezTo>
                    <a:pt x="12" y="72"/>
                    <a:pt x="12" y="72"/>
                    <a:pt x="12" y="72"/>
                  </a:cubicBezTo>
                  <a:cubicBezTo>
                    <a:pt x="10" y="72"/>
                    <a:pt x="8" y="69"/>
                    <a:pt x="8" y="6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4" y="8"/>
                    <a:pt x="136" y="11"/>
                    <a:pt x="136" y="15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6" y="69"/>
                    <a:pt x="134" y="72"/>
                    <a:pt x="132" y="72"/>
                  </a:cubicBez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7" name="Freeform 63"/>
            <p:cNvSpPr>
              <a:spLocks noEditPoints="1"/>
            </p:cNvSpPr>
            <p:nvPr/>
          </p:nvSpPr>
          <p:spPr bwMode="auto">
            <a:xfrm>
              <a:off x="5272088" y="1047750"/>
              <a:ext cx="609600" cy="339725"/>
            </a:xfrm>
            <a:custGeom>
              <a:avLst/>
              <a:gdLst>
                <a:gd name="T0" fmla="*/ 132 w 144"/>
                <a:gd name="T1" fmla="*/ 0 h 80"/>
                <a:gd name="T2" fmla="*/ 12 w 144"/>
                <a:gd name="T3" fmla="*/ 0 h 80"/>
                <a:gd name="T4" fmla="*/ 0 w 144"/>
                <a:gd name="T5" fmla="*/ 13 h 80"/>
                <a:gd name="T6" fmla="*/ 0 w 144"/>
                <a:gd name="T7" fmla="*/ 15 h 80"/>
                <a:gd name="T8" fmla="*/ 0 w 144"/>
                <a:gd name="T9" fmla="*/ 67 h 80"/>
                <a:gd name="T10" fmla="*/ 0 w 144"/>
                <a:gd name="T11" fmla="*/ 69 h 80"/>
                <a:gd name="T12" fmla="*/ 10 w 144"/>
                <a:gd name="T13" fmla="*/ 80 h 80"/>
                <a:gd name="T14" fmla="*/ 12 w 144"/>
                <a:gd name="T15" fmla="*/ 80 h 80"/>
                <a:gd name="T16" fmla="*/ 130 w 144"/>
                <a:gd name="T17" fmla="*/ 80 h 80"/>
                <a:gd name="T18" fmla="*/ 132 w 144"/>
                <a:gd name="T19" fmla="*/ 80 h 80"/>
                <a:gd name="T20" fmla="*/ 144 w 144"/>
                <a:gd name="T21" fmla="*/ 67 h 80"/>
                <a:gd name="T22" fmla="*/ 144 w 144"/>
                <a:gd name="T23" fmla="*/ 13 h 80"/>
                <a:gd name="T24" fmla="*/ 132 w 144"/>
                <a:gd name="T25" fmla="*/ 0 h 80"/>
                <a:gd name="T26" fmla="*/ 132 w 144"/>
                <a:gd name="T27" fmla="*/ 72 h 80"/>
                <a:gd name="T28" fmla="*/ 12 w 144"/>
                <a:gd name="T29" fmla="*/ 72 h 80"/>
                <a:gd name="T30" fmla="*/ 8 w 144"/>
                <a:gd name="T31" fmla="*/ 67 h 80"/>
                <a:gd name="T32" fmla="*/ 8 w 144"/>
                <a:gd name="T33" fmla="*/ 13 h 80"/>
                <a:gd name="T34" fmla="*/ 12 w 144"/>
                <a:gd name="T35" fmla="*/ 8 h 80"/>
                <a:gd name="T36" fmla="*/ 130 w 144"/>
                <a:gd name="T37" fmla="*/ 8 h 80"/>
                <a:gd name="T38" fmla="*/ 136 w 144"/>
                <a:gd name="T39" fmla="*/ 15 h 80"/>
                <a:gd name="T40" fmla="*/ 136 w 144"/>
                <a:gd name="T41" fmla="*/ 67 h 80"/>
                <a:gd name="T42" fmla="*/ 132 w 144"/>
                <a:gd name="T43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80">
                  <a:moveTo>
                    <a:pt x="13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5" y="80"/>
                    <a:pt x="10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9" y="80"/>
                    <a:pt x="144" y="74"/>
                    <a:pt x="144" y="67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4" y="6"/>
                    <a:pt x="139" y="0"/>
                    <a:pt x="132" y="0"/>
                  </a:cubicBezTo>
                  <a:close/>
                  <a:moveTo>
                    <a:pt x="132" y="72"/>
                  </a:moveTo>
                  <a:cubicBezTo>
                    <a:pt x="12" y="72"/>
                    <a:pt x="12" y="72"/>
                    <a:pt x="12" y="72"/>
                  </a:cubicBezTo>
                  <a:cubicBezTo>
                    <a:pt x="10" y="72"/>
                    <a:pt x="8" y="69"/>
                    <a:pt x="8" y="6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4" y="8"/>
                    <a:pt x="136" y="11"/>
                    <a:pt x="136" y="15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6" y="69"/>
                    <a:pt x="134" y="72"/>
                    <a:pt x="132" y="72"/>
                  </a:cubicBez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8" name="Freeform 64"/>
            <p:cNvSpPr/>
            <p:nvPr/>
          </p:nvSpPr>
          <p:spPr bwMode="auto">
            <a:xfrm>
              <a:off x="4373563" y="1182688"/>
              <a:ext cx="238125" cy="50800"/>
            </a:xfrm>
            <a:custGeom>
              <a:avLst/>
              <a:gdLst>
                <a:gd name="T0" fmla="*/ 56 w 56"/>
                <a:gd name="T1" fmla="*/ 7 h 12"/>
                <a:gd name="T2" fmla="*/ 53 w 56"/>
                <a:gd name="T3" fmla="*/ 12 h 12"/>
                <a:gd name="T4" fmla="*/ 4 w 56"/>
                <a:gd name="T5" fmla="*/ 12 h 12"/>
                <a:gd name="T6" fmla="*/ 0 w 56"/>
                <a:gd name="T7" fmla="*/ 7 h 12"/>
                <a:gd name="T8" fmla="*/ 0 w 56"/>
                <a:gd name="T9" fmla="*/ 5 h 12"/>
                <a:gd name="T10" fmla="*/ 4 w 56"/>
                <a:gd name="T11" fmla="*/ 0 h 12"/>
                <a:gd name="T12" fmla="*/ 53 w 56"/>
                <a:gd name="T13" fmla="*/ 0 h 12"/>
                <a:gd name="T14" fmla="*/ 56 w 56"/>
                <a:gd name="T15" fmla="*/ 5 h 12"/>
                <a:gd name="T16" fmla="*/ 56 w 56"/>
                <a:gd name="T1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2">
                  <a:moveTo>
                    <a:pt x="56" y="7"/>
                  </a:moveTo>
                  <a:cubicBezTo>
                    <a:pt x="56" y="10"/>
                    <a:pt x="55" y="12"/>
                    <a:pt x="5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5"/>
                  </a:cubicBezTo>
                  <a:lnTo>
                    <a:pt x="56" y="7"/>
                  </a:ln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9" name="Freeform 65"/>
            <p:cNvSpPr/>
            <p:nvPr/>
          </p:nvSpPr>
          <p:spPr bwMode="auto">
            <a:xfrm>
              <a:off x="5865813" y="1182688"/>
              <a:ext cx="236537" cy="50800"/>
            </a:xfrm>
            <a:custGeom>
              <a:avLst/>
              <a:gdLst>
                <a:gd name="T0" fmla="*/ 56 w 56"/>
                <a:gd name="T1" fmla="*/ 7 h 12"/>
                <a:gd name="T2" fmla="*/ 53 w 56"/>
                <a:gd name="T3" fmla="*/ 12 h 12"/>
                <a:gd name="T4" fmla="*/ 4 w 56"/>
                <a:gd name="T5" fmla="*/ 12 h 12"/>
                <a:gd name="T6" fmla="*/ 0 w 56"/>
                <a:gd name="T7" fmla="*/ 7 h 12"/>
                <a:gd name="T8" fmla="*/ 0 w 56"/>
                <a:gd name="T9" fmla="*/ 5 h 12"/>
                <a:gd name="T10" fmla="*/ 4 w 56"/>
                <a:gd name="T11" fmla="*/ 0 h 12"/>
                <a:gd name="T12" fmla="*/ 53 w 56"/>
                <a:gd name="T13" fmla="*/ 0 h 12"/>
                <a:gd name="T14" fmla="*/ 56 w 56"/>
                <a:gd name="T15" fmla="*/ 5 h 12"/>
                <a:gd name="T16" fmla="*/ 56 w 56"/>
                <a:gd name="T1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2">
                  <a:moveTo>
                    <a:pt x="56" y="7"/>
                  </a:moveTo>
                  <a:cubicBezTo>
                    <a:pt x="56" y="10"/>
                    <a:pt x="55" y="12"/>
                    <a:pt x="5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5"/>
                  </a:cubicBezTo>
                  <a:lnTo>
                    <a:pt x="56" y="7"/>
                  </a:ln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Freeform 66"/>
            <p:cNvSpPr/>
            <p:nvPr/>
          </p:nvSpPr>
          <p:spPr bwMode="auto">
            <a:xfrm>
              <a:off x="5170488" y="1182688"/>
              <a:ext cx="134937" cy="50800"/>
            </a:xfrm>
            <a:custGeom>
              <a:avLst/>
              <a:gdLst>
                <a:gd name="T0" fmla="*/ 32 w 32"/>
                <a:gd name="T1" fmla="*/ 7 h 12"/>
                <a:gd name="T2" fmla="*/ 30 w 32"/>
                <a:gd name="T3" fmla="*/ 12 h 12"/>
                <a:gd name="T4" fmla="*/ 2 w 32"/>
                <a:gd name="T5" fmla="*/ 12 h 12"/>
                <a:gd name="T6" fmla="*/ 0 w 32"/>
                <a:gd name="T7" fmla="*/ 7 h 12"/>
                <a:gd name="T8" fmla="*/ 0 w 32"/>
                <a:gd name="T9" fmla="*/ 5 h 12"/>
                <a:gd name="T10" fmla="*/ 2 w 32"/>
                <a:gd name="T11" fmla="*/ 0 h 12"/>
                <a:gd name="T12" fmla="*/ 30 w 32"/>
                <a:gd name="T13" fmla="*/ 0 h 12"/>
                <a:gd name="T14" fmla="*/ 32 w 32"/>
                <a:gd name="T15" fmla="*/ 5 h 12"/>
                <a:gd name="T16" fmla="*/ 32 w 32"/>
                <a:gd name="T1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2">
                  <a:moveTo>
                    <a:pt x="32" y="7"/>
                  </a:moveTo>
                  <a:cubicBezTo>
                    <a:pt x="32" y="10"/>
                    <a:pt x="31" y="12"/>
                    <a:pt x="30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2"/>
                    <a:pt x="32" y="5"/>
                  </a:cubicBezTo>
                  <a:lnTo>
                    <a:pt x="32" y="7"/>
                  </a:ln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0" y="718458"/>
            <a:ext cx="8763000" cy="4648200"/>
            <a:chOff x="816" y="624"/>
            <a:chExt cx="4608" cy="2736"/>
          </a:xfrm>
        </p:grpSpPr>
        <p:sp>
          <p:nvSpPr>
            <p:cNvPr id="3" name="AutoShape 1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088" y="3072"/>
              <a:ext cx="336" cy="288"/>
            </a:xfrm>
            <a:prstGeom prst="actionButtonHelp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AutoShape 20"/>
            <p:cNvSpPr>
              <a:spLocks noChangeArrowheads="1"/>
            </p:cNvSpPr>
            <p:nvPr/>
          </p:nvSpPr>
          <p:spPr bwMode="auto">
            <a:xfrm>
              <a:off x="816" y="624"/>
              <a:ext cx="4512" cy="1296"/>
            </a:xfrm>
            <a:prstGeom prst="cloudCallout">
              <a:avLst>
                <a:gd name="adj1" fmla="val 43505"/>
                <a:gd name="adj2" fmla="val 12739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         Nghĩa của các từ in đo</a:t>
              </a:r>
            </a:p>
            <a:p>
              <a:pPr algn="ctr" eaLnBrk="0" hangingPunct="0"/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dưới đây có gì khác so với nghĩa của</a:t>
              </a:r>
            </a:p>
            <a:p>
              <a:pPr algn="ctr" eaLnBrk="0" hangingPunct="0"/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các danh từ đúng sau?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533400" y="3233058"/>
            <a:ext cx="71151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i="1" u="sng">
                <a:latin typeface="Times New Roman" pitchFamily="18" charset="0"/>
                <a:cs typeface="Times New Roman" pitchFamily="18" charset="0"/>
              </a:rPr>
              <a:t>VD1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: a. Ba 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 thỏ</a:t>
            </a:r>
            <a:endParaRPr lang="en-US" sz="4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1987550" y="3995058"/>
            <a:ext cx="55562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>
                <a:latin typeface="Times New Roman" pitchFamily="18" charset="0"/>
                <a:cs typeface="Times New Roman" pitchFamily="18" charset="0"/>
              </a:rPr>
              <a:t>b. Một 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 phấn.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533400" y="4893583"/>
            <a:ext cx="76025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i="1" u="sng">
                <a:latin typeface="Times New Roman" pitchFamily="18" charset="0"/>
                <a:cs typeface="Times New Roman" pitchFamily="18" charset="0"/>
              </a:rPr>
              <a:t>VD2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: a. Năm 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 gạo. </a:t>
            </a: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1981200" y="5685746"/>
            <a:ext cx="4191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>
                <a:latin typeface="Times New Roman" pitchFamily="18" charset="0"/>
                <a:cs typeface="Times New Roman" pitchFamily="18" charset="0"/>
              </a:rPr>
              <a:t>b. Một 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 thịt. </a:t>
            </a:r>
          </a:p>
        </p:txBody>
      </p:sp>
      <p:graphicFrame>
        <p:nvGraphicFramePr>
          <p:cNvPr id="9" name="Object 33"/>
          <p:cNvGraphicFramePr>
            <a:graphicFrameLocks noChangeAspect="1"/>
          </p:cNvGraphicFramePr>
          <p:nvPr/>
        </p:nvGraphicFramePr>
        <p:xfrm>
          <a:off x="7696200" y="5700033"/>
          <a:ext cx="1371600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Clip" r:id="rId3" imgW="4305300" imgH="3421063" progId="">
                  <p:embed/>
                </p:oleObj>
              </mc:Choice>
              <mc:Fallback>
                <p:oleObj name="Clip" r:id="rId3" imgW="4305300" imgH="3421063" progId="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700033"/>
                        <a:ext cx="1371600" cy="1090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1219200" y="32658"/>
            <a:ext cx="3581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0" y="32658"/>
            <a:ext cx="1171575" cy="938213"/>
            <a:chOff x="30" y="-10"/>
            <a:chExt cx="738" cy="591"/>
          </a:xfrm>
        </p:grpSpPr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30" y="-10"/>
              <a:ext cx="384" cy="591"/>
              <a:chOff x="4416" y="-4"/>
              <a:chExt cx="6897" cy="9380"/>
            </a:xfrm>
          </p:grpSpPr>
          <p:sp>
            <p:nvSpPr>
              <p:cNvPr id="14" name="Rectangle 40"/>
              <p:cNvSpPr>
                <a:spLocks noChangeArrowheads="1"/>
              </p:cNvSpPr>
              <p:nvPr/>
            </p:nvSpPr>
            <p:spPr bwMode="auto">
              <a:xfrm>
                <a:off x="4416" y="-4"/>
                <a:ext cx="6897" cy="9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6100">
                    <a:solidFill>
                      <a:srgbClr val="66FF66"/>
                    </a:solidFill>
                    <a:latin typeface="Times New Roman" pitchFamily="18" charset="0"/>
                    <a:cs typeface="Times New Roman" pitchFamily="18" charset="0"/>
                  </a:rPr>
                  <a:t>&amp;</a:t>
                </a:r>
                <a:endParaRPr lang="en-US" sz="2400">
                  <a:solidFill>
                    <a:srgbClr val="66FF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15" name="AutoShape 41"/>
              <p:cNvGraphicFramePr>
                <a:graphicFrameLocks noChangeAspect="1"/>
              </p:cNvGraphicFramePr>
              <p:nvPr/>
            </p:nvGraphicFramePr>
            <p:xfrm>
              <a:off x="4800" y="0"/>
              <a:ext cx="1200" cy="7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043" name="Document" r:id="rId6" imgW="0" imgH="0" progId="Word.Document.8">
                      <p:embed/>
                    </p:oleObj>
                  </mc:Choice>
                  <mc:Fallback>
                    <p:oleObj name="Document" r:id="rId6" imgW="0" imgH="0" progId="Word.Document.8">
                      <p:embed/>
                      <p:pic>
                        <p:nvPicPr>
                          <p:cNvPr id="0" name="AutoShape 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0" y="0"/>
                            <a:ext cx="1200" cy="76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CC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3" name="Text Box 42"/>
            <p:cNvSpPr txBox="1">
              <a:spLocks noChangeArrowheads="1"/>
            </p:cNvSpPr>
            <p:nvPr/>
          </p:nvSpPr>
          <p:spPr bwMode="auto">
            <a:xfrm>
              <a:off x="144" y="0"/>
              <a:ext cx="62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>
                  <a:solidFill>
                    <a:srgbClr val="66FF66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</a:t>
              </a:r>
              <a:endParaRPr lang="en-US" sz="240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9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3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1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0" y="3733800"/>
            <a:ext cx="5943600" cy="839788"/>
            <a:chOff x="1392" y="2582"/>
            <a:chExt cx="2832" cy="529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392" y="2592"/>
              <a:ext cx="230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i="1" u="sng" dirty="0">
                  <a:latin typeface="Times New Roman" pitchFamily="18" charset="0"/>
                  <a:cs typeface="Times New Roman" pitchFamily="18" charset="0"/>
                </a:rPr>
                <a:t>VD2</a:t>
              </a:r>
              <a:r>
                <a:rPr lang="en-US" sz="4800" dirty="0">
                  <a:latin typeface="Times New Roman" pitchFamily="18" charset="0"/>
                  <a:cs typeface="Times New Roman" pitchFamily="18" charset="0"/>
                </a:rPr>
                <a:t>: a. </a:t>
              </a:r>
              <a:r>
                <a:rPr lang="en-US" sz="4800" dirty="0" err="1"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4800" dirty="0">
                  <a:solidFill>
                    <a:srgbClr val="FFFF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4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3648" y="2582"/>
              <a:ext cx="576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>
                  <a:latin typeface="Times New Roman" pitchFamily="18" charset="0"/>
                  <a:cs typeface="Times New Roman" pitchFamily="18" charset="0"/>
                </a:rPr>
                <a:t>Gạo</a:t>
              </a: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905000" y="5699125"/>
            <a:ext cx="5257800" cy="914400"/>
            <a:chOff x="2256" y="3408"/>
            <a:chExt cx="1824" cy="576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2256" y="3408"/>
              <a:ext cx="120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5400" dirty="0">
                  <a:latin typeface="Times New Roman" pitchFamily="18" charset="0"/>
                  <a:cs typeface="Times New Roman" pitchFamily="18" charset="0"/>
                </a:rPr>
                <a:t>b. </a:t>
              </a:r>
              <a:r>
                <a:rPr lang="en-US" sz="48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800" dirty="0">
                  <a:solidFill>
                    <a:srgbClr val="FFFF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yến</a:t>
              </a:r>
              <a:endPara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360" y="3408"/>
              <a:ext cx="72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>
                  <a:latin typeface="Times New Roman" pitchFamily="18" charset="0"/>
                  <a:cs typeface="Times New Roman" pitchFamily="18" charset="0"/>
                </a:rPr>
                <a:t> Thịt</a:t>
              </a:r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1436915" y="664028"/>
            <a:ext cx="5410200" cy="762000"/>
            <a:chOff x="1296" y="864"/>
            <a:chExt cx="2556" cy="480"/>
          </a:xfrm>
        </p:grpSpPr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296" y="864"/>
              <a:ext cx="206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400" i="1" u="sng" dirty="0">
                  <a:latin typeface="Times New Roman" pitchFamily="18" charset="0"/>
                  <a:cs typeface="Times New Roman" pitchFamily="18" charset="0"/>
                </a:rPr>
                <a:t>VD1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: a.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4400" dirty="0">
                  <a:solidFill>
                    <a:srgbClr val="FFFF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on</a:t>
              </a:r>
              <a:endPara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132" y="864"/>
              <a:ext cx="72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thỏ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AutoShape 12" descr="Bouquet"/>
          <p:cNvSpPr>
            <a:spLocks noChangeArrowheads="1"/>
          </p:cNvSpPr>
          <p:nvPr/>
        </p:nvSpPr>
        <p:spPr bwMode="auto">
          <a:xfrm>
            <a:off x="4343400" y="1328058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5682343" y="1317171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FF0000"/>
              </a:gs>
              <a:gs pos="100000">
                <a:srgbClr val="FF4D4D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10807400">
            <a:off x="5865813" y="2589213"/>
            <a:ext cx="306387" cy="382587"/>
          </a:xfrm>
          <a:prstGeom prst="downArrow">
            <a:avLst>
              <a:gd name="adj1" fmla="val 50000"/>
              <a:gd name="adj2" fmla="val 31218"/>
            </a:avLst>
          </a:prstGeom>
          <a:gradFill rotWithShape="0">
            <a:gsLst>
              <a:gs pos="0">
                <a:srgbClr val="FF0000"/>
              </a:gs>
              <a:gs pos="100000">
                <a:srgbClr val="FF4D4D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15" descr="Bouquet"/>
          <p:cNvSpPr>
            <a:spLocks noChangeArrowheads="1"/>
          </p:cNvSpPr>
          <p:nvPr/>
        </p:nvSpPr>
        <p:spPr bwMode="auto">
          <a:xfrm rot="10807400">
            <a:off x="4288973" y="2623458"/>
            <a:ext cx="304800" cy="382588"/>
          </a:xfrm>
          <a:prstGeom prst="downArrow">
            <a:avLst>
              <a:gd name="adj1" fmla="val 50000"/>
              <a:gd name="adj2" fmla="val 3138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2285224" y="2895600"/>
            <a:ext cx="4801372" cy="762000"/>
            <a:chOff x="1864" y="1405"/>
            <a:chExt cx="2600" cy="480"/>
          </a:xfrm>
        </p:grpSpPr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1864" y="1405"/>
              <a:ext cx="158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b. </a:t>
              </a:r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400" dirty="0">
                  <a:solidFill>
                    <a:srgbClr val="FFFF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viên</a:t>
              </a:r>
              <a:endPara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3600" y="1405"/>
              <a:ext cx="86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400">
                  <a:latin typeface="Times New Roman" pitchFamily="18" charset="0"/>
                  <a:cs typeface="Times New Roman" pitchFamily="18" charset="0"/>
                </a:rPr>
                <a:t>Phấn</a:t>
              </a:r>
            </a:p>
          </p:txBody>
        </p:sp>
      </p:grp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1469571" y="4822371"/>
            <a:ext cx="3657600" cy="833438"/>
            <a:chOff x="1776" y="1536"/>
            <a:chExt cx="1488" cy="525"/>
          </a:xfrm>
        </p:grpSpPr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1776" y="1536"/>
              <a:ext cx="1488" cy="5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i="1">
                  <a:latin typeface="Times New Roman" pitchFamily="18" charset="0"/>
                  <a:cs typeface="Times New Roman" pitchFamily="18" charset="0"/>
                </a:rPr>
                <a:t>DT      đơn vị</a:t>
              </a:r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>
              <a:off x="2160" y="172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AutoShape 28" descr="Bouquet"/>
          <p:cNvSpPr>
            <a:spLocks noChangeArrowheads="1"/>
          </p:cNvSpPr>
          <p:nvPr/>
        </p:nvSpPr>
        <p:spPr bwMode="auto">
          <a:xfrm>
            <a:off x="4680857" y="4430486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29"/>
          <p:cNvSpPr>
            <a:spLocks noChangeArrowheads="1"/>
          </p:cNvSpPr>
          <p:nvPr/>
        </p:nvSpPr>
        <p:spPr bwMode="auto">
          <a:xfrm>
            <a:off x="5867400" y="44196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FF0000"/>
              </a:gs>
              <a:gs pos="100000">
                <a:srgbClr val="FF4D4D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30"/>
          <p:cNvSpPr>
            <a:spLocks noChangeArrowheads="1"/>
          </p:cNvSpPr>
          <p:nvPr/>
        </p:nvSpPr>
        <p:spPr bwMode="auto">
          <a:xfrm rot="10807400">
            <a:off x="5791200" y="5638800"/>
            <a:ext cx="306388" cy="382588"/>
          </a:xfrm>
          <a:prstGeom prst="downArrow">
            <a:avLst>
              <a:gd name="adj1" fmla="val 50000"/>
              <a:gd name="adj2" fmla="val 31218"/>
            </a:avLst>
          </a:prstGeom>
          <a:gradFill rotWithShape="0">
            <a:gsLst>
              <a:gs pos="0">
                <a:srgbClr val="FF0000"/>
              </a:gs>
              <a:gs pos="100000">
                <a:srgbClr val="FF4D4D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31" descr="Bouquet"/>
          <p:cNvSpPr>
            <a:spLocks noChangeArrowheads="1"/>
          </p:cNvSpPr>
          <p:nvPr/>
        </p:nvSpPr>
        <p:spPr bwMode="auto">
          <a:xfrm rot="10807400">
            <a:off x="4419600" y="5638800"/>
            <a:ext cx="304800" cy="382588"/>
          </a:xfrm>
          <a:prstGeom prst="downArrow">
            <a:avLst>
              <a:gd name="adj1" fmla="val 50000"/>
              <a:gd name="adj2" fmla="val 3138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32"/>
          <p:cNvGrpSpPr>
            <a:grpSpLocks/>
          </p:cNvGrpSpPr>
          <p:nvPr/>
        </p:nvGrpSpPr>
        <p:grpSpPr bwMode="auto">
          <a:xfrm>
            <a:off x="5257800" y="4800600"/>
            <a:ext cx="3886200" cy="833438"/>
            <a:chOff x="3696" y="3024"/>
            <a:chExt cx="1584" cy="525"/>
          </a:xfrm>
        </p:grpSpPr>
        <p:sp>
          <p:nvSpPr>
            <p:cNvPr id="26" name="Text Box 33"/>
            <p:cNvSpPr txBox="1">
              <a:spLocks noChangeArrowheads="1"/>
            </p:cNvSpPr>
            <p:nvPr/>
          </p:nvSpPr>
          <p:spPr bwMode="auto">
            <a:xfrm>
              <a:off x="3696" y="3024"/>
              <a:ext cx="1584" cy="5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dirty="0">
                  <a:latin typeface="Times New Roman" pitchFamily="18" charset="0"/>
                  <a:cs typeface="Times New Roman" pitchFamily="18" charset="0"/>
                </a:rPr>
                <a:t>DT        </a:t>
              </a:r>
              <a:r>
                <a:rPr lang="en-US" sz="4800" dirty="0" err="1"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4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endParaRPr lang="en-US" sz="4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Line 34"/>
            <p:cNvSpPr>
              <a:spLocks noChangeShapeType="1"/>
            </p:cNvSpPr>
            <p:nvPr/>
          </p:nvSpPr>
          <p:spPr bwMode="auto">
            <a:xfrm>
              <a:off x="4224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1295400" y="-152400"/>
            <a:ext cx="419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5400" i="1">
                <a:latin typeface="Times New Roman" pitchFamily="18" charset="0"/>
                <a:cs typeface="Times New Roman" pitchFamily="18" charset="0"/>
              </a:rPr>
              <a:t>*Nhận xét 1</a:t>
            </a:r>
            <a:r>
              <a:rPr lang="en-US" sz="540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>
            <a:off x="1752600" y="609600"/>
            <a:ext cx="2971800" cy="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2"/>
          <p:cNvSpPr>
            <a:spLocks noChangeShapeType="1"/>
          </p:cNvSpPr>
          <p:nvPr/>
        </p:nvSpPr>
        <p:spPr bwMode="auto">
          <a:xfrm>
            <a:off x="1752600" y="609600"/>
            <a:ext cx="2971800" cy="0"/>
          </a:xfrm>
          <a:prstGeom prst="line">
            <a:avLst/>
          </a:prstGeom>
          <a:noFill/>
          <a:ln w="57150">
            <a:solidFill>
              <a:srgbClr val="2EDC9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16"/>
          <p:cNvGrpSpPr>
            <a:grpSpLocks/>
          </p:cNvGrpSpPr>
          <p:nvPr/>
        </p:nvGrpSpPr>
        <p:grpSpPr bwMode="auto">
          <a:xfrm>
            <a:off x="1698170" y="1763485"/>
            <a:ext cx="3701143" cy="771525"/>
            <a:chOff x="1776" y="1536"/>
            <a:chExt cx="1488" cy="486"/>
          </a:xfrm>
        </p:grpSpPr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1776" y="1536"/>
              <a:ext cx="1488" cy="4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400" b="1" i="1">
                  <a:latin typeface="Times New Roman" pitchFamily="18" charset="0"/>
                  <a:cs typeface="Times New Roman" pitchFamily="18" charset="0"/>
                </a:rPr>
                <a:t>DT      đơn vị</a:t>
              </a:r>
              <a:endParaRPr lang="en-US" sz="4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>
              <a:off x="2160" y="172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Group 25"/>
          <p:cNvGrpSpPr>
            <a:grpSpLocks/>
          </p:cNvGrpSpPr>
          <p:nvPr/>
        </p:nvGrpSpPr>
        <p:grpSpPr bwMode="auto">
          <a:xfrm>
            <a:off x="5410199" y="1752602"/>
            <a:ext cx="3473161" cy="769938"/>
            <a:chOff x="3408" y="1104"/>
            <a:chExt cx="1719" cy="485"/>
          </a:xfrm>
        </p:grpSpPr>
        <p:sp>
          <p:nvSpPr>
            <p:cNvPr id="35" name="Text Box 26"/>
            <p:cNvSpPr txBox="1">
              <a:spLocks noChangeArrowheads="1"/>
            </p:cNvSpPr>
            <p:nvPr/>
          </p:nvSpPr>
          <p:spPr bwMode="auto">
            <a:xfrm>
              <a:off x="3408" y="1104"/>
              <a:ext cx="1719" cy="4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DT       </a:t>
              </a:r>
              <a:r>
                <a:rPr lang="en-US" sz="4400" b="1" dirty="0" err="1" smtClean="0"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Line 27"/>
            <p:cNvSpPr>
              <a:spLocks noChangeShapeType="1"/>
            </p:cNvSpPr>
            <p:nvPr/>
          </p:nvSpPr>
          <p:spPr bwMode="auto">
            <a:xfrm>
              <a:off x="3936" y="12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8" grpId="0" autoUpdateAnimBg="0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-152400" y="914400"/>
            <a:ext cx="9525000" cy="1914525"/>
            <a:chOff x="480" y="624"/>
            <a:chExt cx="5088" cy="1206"/>
          </a:xfrm>
        </p:grpSpPr>
        <p:sp>
          <p:nvSpPr>
            <p:cNvPr id="3" name="AutoShape 23"/>
            <p:cNvSpPr>
              <a:spLocks noChangeArrowheads="1"/>
            </p:cNvSpPr>
            <p:nvPr/>
          </p:nvSpPr>
          <p:spPr bwMode="auto">
            <a:xfrm>
              <a:off x="480" y="624"/>
              <a:ext cx="5088" cy="1056"/>
            </a:xfrm>
            <a:prstGeom prst="verticalScroll">
              <a:avLst>
                <a:gd name="adj" fmla="val 12500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 Box 12"/>
            <p:cNvSpPr txBox="1">
              <a:spLocks noChangeArrowheads="1"/>
            </p:cNvSpPr>
            <p:nvPr/>
          </p:nvSpPr>
          <p:spPr bwMode="auto">
            <a:xfrm>
              <a:off x="720" y="730"/>
              <a:ext cx="4560" cy="110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5400" dirty="0" err="1"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en-US" sz="5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5400" dirty="0"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5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con</a:t>
              </a:r>
              <a:r>
                <a:rPr lang="en-US" sz="5400" dirty="0">
                  <a:latin typeface="Times New Roman" pitchFamily="18" charset="0"/>
                  <a:cs typeface="Times New Roman" pitchFamily="18" charset="0"/>
                </a:rPr>
                <a:t>” = “</a:t>
              </a:r>
              <a:r>
                <a:rPr lang="en-US" sz="5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5400" dirty="0">
                  <a:latin typeface="Times New Roman" pitchFamily="18" charset="0"/>
                  <a:cs typeface="Times New Roman" pitchFamily="18" charset="0"/>
                </a:rPr>
                <a:t>”,   		     	  </a:t>
              </a:r>
              <a:r>
                <a:rPr lang="en-US" sz="540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5400" dirty="0"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5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lang="en-US" sz="5400" dirty="0">
                  <a:latin typeface="Times New Roman" pitchFamily="18" charset="0"/>
                  <a:cs typeface="Times New Roman" pitchFamily="18" charset="0"/>
                </a:rPr>
                <a:t>” = </a:t>
              </a:r>
              <a:r>
                <a:rPr lang="en-US" sz="5400" b="1" i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en-US" sz="5400" b="1" i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ông</a:t>
              </a:r>
              <a:r>
                <a:rPr lang="en-US" sz="5400" dirty="0">
                  <a:latin typeface="Times New Roman" pitchFamily="18" charset="0"/>
                  <a:cs typeface="Times New Roman" pitchFamily="18" charset="0"/>
                </a:rPr>
                <a:t>”, “</a:t>
              </a:r>
              <a:r>
                <a:rPr lang="en-US" sz="5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5400" dirty="0">
                  <a:latin typeface="Times New Roman" pitchFamily="18" charset="0"/>
                  <a:cs typeface="Times New Roman" pitchFamily="18" charset="0"/>
                </a:rPr>
                <a:t>”</a:t>
              </a:r>
              <a:endParaRPr lang="en-US" sz="5400" dirty="0">
                <a:solidFill>
                  <a:srgbClr val="EA4C1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152400" y="2971800"/>
            <a:ext cx="63354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i="1" u="sng" dirty="0">
                <a:latin typeface="Times New Roman" pitchFamily="18" charset="0"/>
                <a:cs typeface="Times New Roman" pitchFamily="18" charset="0"/>
              </a:rPr>
              <a:t>VD1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:a.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600200" y="4876800"/>
            <a:ext cx="46880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b. Một</a:t>
            </a:r>
            <a:r>
              <a:rPr lang="en-US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2286000" y="3946525"/>
            <a:ext cx="38426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800" i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2286000" y="5715000"/>
            <a:ext cx="43788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914400" y="14288"/>
            <a:ext cx="3581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80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 Bài tập:</a:t>
            </a:r>
          </a:p>
        </p:txBody>
      </p:sp>
      <p:sp>
        <p:nvSpPr>
          <p:cNvPr id="10" name="AutoShape 46"/>
          <p:cNvSpPr>
            <a:spLocks noChangeArrowheads="1"/>
          </p:cNvSpPr>
          <p:nvPr/>
        </p:nvSpPr>
        <p:spPr bwMode="auto">
          <a:xfrm>
            <a:off x="1549400" y="5954480"/>
            <a:ext cx="584200" cy="304800"/>
          </a:xfrm>
          <a:prstGeom prst="rightArrow">
            <a:avLst>
              <a:gd name="adj1" fmla="val 50000"/>
              <a:gd name="adj2" fmla="val 4791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48"/>
          <p:cNvSpPr>
            <a:spLocks noChangeArrowheads="1"/>
          </p:cNvSpPr>
          <p:nvPr/>
        </p:nvSpPr>
        <p:spPr bwMode="auto">
          <a:xfrm>
            <a:off x="1625600" y="4201880"/>
            <a:ext cx="584200" cy="304800"/>
          </a:xfrm>
          <a:prstGeom prst="rightArrow">
            <a:avLst>
              <a:gd name="adj1" fmla="val 50000"/>
              <a:gd name="adj2" fmla="val 4791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0" y="0"/>
            <a:ext cx="1171575" cy="938213"/>
            <a:chOff x="30" y="-10"/>
            <a:chExt cx="738" cy="591"/>
          </a:xfrm>
        </p:grpSpPr>
        <p:grpSp>
          <p:nvGrpSpPr>
            <p:cNvPr id="13" name="Group 50"/>
            <p:cNvGrpSpPr>
              <a:grpSpLocks/>
            </p:cNvGrpSpPr>
            <p:nvPr/>
          </p:nvGrpSpPr>
          <p:grpSpPr bwMode="auto">
            <a:xfrm>
              <a:off x="30" y="-10"/>
              <a:ext cx="384" cy="591"/>
              <a:chOff x="4416" y="-4"/>
              <a:chExt cx="6897" cy="9380"/>
            </a:xfrm>
          </p:grpSpPr>
          <p:sp>
            <p:nvSpPr>
              <p:cNvPr id="15" name="Rectangle 51"/>
              <p:cNvSpPr>
                <a:spLocks noChangeArrowheads="1"/>
              </p:cNvSpPr>
              <p:nvPr/>
            </p:nvSpPr>
            <p:spPr bwMode="auto">
              <a:xfrm>
                <a:off x="4416" y="-4"/>
                <a:ext cx="6897" cy="9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6100">
                    <a:solidFill>
                      <a:srgbClr val="66FF66"/>
                    </a:solidFill>
                    <a:latin typeface="Times New Roman" pitchFamily="18" charset="0"/>
                    <a:cs typeface="Times New Roman" pitchFamily="18" charset="0"/>
                  </a:rPr>
                  <a:t>&amp;</a:t>
                </a:r>
                <a:endParaRPr lang="en-US" sz="2400">
                  <a:solidFill>
                    <a:srgbClr val="66FF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16" name="AutoShape 52"/>
              <p:cNvGraphicFramePr>
                <a:graphicFrameLocks noChangeAspect="1"/>
              </p:cNvGraphicFramePr>
              <p:nvPr/>
            </p:nvGraphicFramePr>
            <p:xfrm>
              <a:off x="4800" y="0"/>
              <a:ext cx="1200" cy="7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062" name="Document" r:id="rId4" imgW="0" imgH="0" progId="Word.Document.8">
                      <p:embed/>
                    </p:oleObj>
                  </mc:Choice>
                  <mc:Fallback>
                    <p:oleObj name="Document" r:id="rId4" imgW="0" imgH="0" progId="Word.Document.8">
                      <p:embed/>
                      <p:pic>
                        <p:nvPicPr>
                          <p:cNvPr id="0" name="AutoShape 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0" y="0"/>
                            <a:ext cx="1200" cy="76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CC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" name="Text Box 53"/>
            <p:cNvSpPr txBox="1">
              <a:spLocks noChangeArrowheads="1"/>
            </p:cNvSpPr>
            <p:nvPr/>
          </p:nvSpPr>
          <p:spPr bwMode="auto">
            <a:xfrm>
              <a:off x="144" y="0"/>
              <a:ext cx="62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dirty="0">
                  <a:solidFill>
                    <a:srgbClr val="66FF66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</a:t>
              </a:r>
              <a:endParaRPr lang="en-US" sz="2400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Right Brace 16"/>
          <p:cNvSpPr/>
          <p:nvPr/>
        </p:nvSpPr>
        <p:spPr>
          <a:xfrm>
            <a:off x="5791185" y="3069771"/>
            <a:ext cx="609600" cy="351608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87879" y="3315691"/>
            <a:ext cx="24492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7402286" y="4767943"/>
            <a:ext cx="751114" cy="653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34977" y="5552106"/>
            <a:ext cx="22302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DT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nimBg="1"/>
      <p:bldP spid="11" grpId="0" animBg="1"/>
      <p:bldP spid="17" grpId="0" animBg="1"/>
      <p:bldP spid="18" grpId="0"/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-152400" y="914400"/>
            <a:ext cx="9521825" cy="1898650"/>
            <a:chOff x="480" y="816"/>
            <a:chExt cx="5088" cy="1196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>
              <a:off x="480" y="816"/>
              <a:ext cx="5088" cy="1056"/>
            </a:xfrm>
            <a:prstGeom prst="verticalScroll">
              <a:avLst>
                <a:gd name="adj" fmla="val 12500"/>
              </a:avLst>
            </a:prstGeom>
            <a:gradFill rotWithShape="0">
              <a:gsLst>
                <a:gs pos="0">
                  <a:srgbClr val="CCFFFF"/>
                </a:gs>
                <a:gs pos="100000">
                  <a:srgbClr val="CCFFFF"/>
                </a:gs>
              </a:gsLst>
              <a:lin ang="54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768" y="912"/>
              <a:ext cx="4704" cy="1100"/>
            </a:xfrm>
            <a:prstGeom prst="rect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CCFFFF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5400">
                  <a:latin typeface=".VnTime" pitchFamily="34" charset="0"/>
                </a:rPr>
                <a:t> </a:t>
              </a:r>
              <a:r>
                <a:rPr lang="en-US" sz="4400">
                  <a:latin typeface="Times New Roman" pitchFamily="18" charset="0"/>
                </a:rPr>
                <a:t>Thay từ</a:t>
              </a:r>
              <a:r>
                <a:rPr lang="en-US" sz="4400">
                  <a:latin typeface=".VnTime" pitchFamily="34" charset="0"/>
                </a:rPr>
                <a:t> </a:t>
              </a:r>
              <a:r>
                <a:rPr lang="en-US" sz="4400">
                  <a:latin typeface="Times New Roman" pitchFamily="18" charset="0"/>
                </a:rPr>
                <a:t>“</a:t>
              </a:r>
              <a:r>
                <a:rPr lang="en-US" sz="4400">
                  <a:solidFill>
                    <a:srgbClr val="0000FF"/>
                  </a:solidFill>
                  <a:latin typeface="Times New Roman" pitchFamily="18" charset="0"/>
                </a:rPr>
                <a:t>thúng</a:t>
              </a:r>
              <a:r>
                <a:rPr lang="en-US" sz="4400">
                  <a:latin typeface="Times New Roman" pitchFamily="18" charset="0"/>
                </a:rPr>
                <a:t>” = “</a:t>
              </a:r>
              <a:r>
                <a:rPr lang="en-US" sz="4400" b="1" i="1">
                  <a:solidFill>
                    <a:srgbClr val="FF0000"/>
                  </a:solidFill>
                  <a:latin typeface="Times New Roman" pitchFamily="18" charset="0"/>
                </a:rPr>
                <a:t>bao </a:t>
              </a:r>
              <a:r>
                <a:rPr lang="en-US" sz="4400">
                  <a:latin typeface="Times New Roman" pitchFamily="18" charset="0"/>
                </a:rPr>
                <a:t>”,“</a:t>
              </a:r>
              <a:r>
                <a:rPr lang="en-US" sz="4400">
                  <a:solidFill>
                    <a:srgbClr val="FF0000"/>
                  </a:solidFill>
                  <a:latin typeface="Times New Roman" pitchFamily="18" charset="0"/>
                </a:rPr>
                <a:t>long</a:t>
              </a:r>
              <a:r>
                <a:rPr lang="en-US" sz="4400">
                  <a:latin typeface=".VnTime" pitchFamily="34" charset="0"/>
                </a:rPr>
                <a:t>”</a:t>
              </a:r>
              <a:r>
                <a:rPr lang="en-US" sz="5400">
                  <a:latin typeface=".VnTime" pitchFamily="34" charset="0"/>
                </a:rPr>
                <a:t>  	   </a:t>
              </a:r>
              <a:r>
                <a:rPr lang="en-US" sz="5400">
                  <a:latin typeface="Times New Roman" pitchFamily="18" charset="0"/>
                </a:rPr>
                <a:t>Từ </a:t>
              </a:r>
              <a:r>
                <a:rPr lang="en-US" sz="5400">
                  <a:latin typeface=".VnTime" pitchFamily="34" charset="0"/>
                </a:rPr>
                <a:t>“</a:t>
              </a:r>
              <a:r>
                <a:rPr lang="en-US" sz="5400">
                  <a:solidFill>
                    <a:srgbClr val="0000FF"/>
                  </a:solidFill>
                  <a:latin typeface="Times New Roman" pitchFamily="18" charset="0"/>
                </a:rPr>
                <a:t>tạ</a:t>
              </a:r>
              <a:r>
                <a:rPr lang="en-US" sz="5400">
                  <a:latin typeface=".VnTime" pitchFamily="34" charset="0"/>
                </a:rPr>
                <a:t>” = “</a:t>
              </a:r>
              <a:r>
                <a:rPr lang="en-US" sz="5400" b="1" i="1">
                  <a:solidFill>
                    <a:srgbClr val="FF0066"/>
                  </a:solidFill>
                  <a:latin typeface="Times New Roman" pitchFamily="18" charset="0"/>
                </a:rPr>
                <a:t>tấn</a:t>
              </a:r>
              <a:r>
                <a:rPr lang="en-US" sz="5400">
                  <a:latin typeface=".VnTime" pitchFamily="34" charset="0"/>
                </a:rPr>
                <a:t>”, “</a:t>
              </a:r>
              <a:r>
                <a:rPr lang="en-US" sz="5400" b="1" i="1">
                  <a:solidFill>
                    <a:srgbClr val="FF0000"/>
                  </a:solidFill>
                  <a:latin typeface="Times New Roman" pitchFamily="18" charset="0"/>
                </a:rPr>
                <a:t>yến</a:t>
              </a:r>
              <a:r>
                <a:rPr lang="en-US" sz="5400">
                  <a:latin typeface=".VnTime" pitchFamily="34" charset="0"/>
                </a:rPr>
                <a:t>” ...</a:t>
              </a:r>
              <a:endParaRPr lang="en-US" sz="5400">
                <a:solidFill>
                  <a:srgbClr val="EA4C14"/>
                </a:solidFill>
                <a:latin typeface=".VnTime" pitchFamily="34" charset="0"/>
              </a:endParaRPr>
            </a:p>
          </p:txBody>
        </p:sp>
      </p:grp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6237514" y="3635829"/>
            <a:ext cx="838200" cy="838200"/>
          </a:xfrm>
          <a:prstGeom prst="smileyFace">
            <a:avLst>
              <a:gd name="adj" fmla="val -4653"/>
            </a:avLst>
          </a:prstGeom>
          <a:solidFill>
            <a:srgbClr val="FF51A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101163" y="2852060"/>
            <a:ext cx="7013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i="1" u="sng" dirty="0">
                <a:latin typeface="Times New Roman" pitchFamily="18" charset="0"/>
              </a:rPr>
              <a:t>VD2</a:t>
            </a:r>
            <a:r>
              <a:rPr lang="en-US" sz="4800" dirty="0">
                <a:latin typeface="Times New Roman" pitchFamily="18" charset="0"/>
              </a:rPr>
              <a:t>: a. </a:t>
            </a:r>
            <a:r>
              <a:rPr lang="en-US" sz="4800" dirty="0" err="1">
                <a:latin typeface="Times New Roman" pitchFamily="18" charset="0"/>
              </a:rPr>
              <a:t>ba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FFCC00"/>
                </a:solidFill>
                <a:latin typeface="Times New Roman" pitchFamily="18" charset="0"/>
              </a:rPr>
              <a:t>thúng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gạo</a:t>
            </a:r>
            <a:r>
              <a:rPr lang="en-US" sz="4800" dirty="0">
                <a:latin typeface="Times New Roman" pitchFamily="18" charset="0"/>
              </a:rPr>
              <a:t>.</a:t>
            </a:r>
            <a:r>
              <a:rPr lang="en-US" sz="4800" dirty="0">
                <a:solidFill>
                  <a:schemeClr val="bg1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503925" y="5747660"/>
            <a:ext cx="47132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Sáu  </a:t>
            </a:r>
            <a:r>
              <a:rPr lang="en-US" sz="4800" i="1">
                <a:solidFill>
                  <a:srgbClr val="FFCC00"/>
                </a:solidFill>
                <a:latin typeface="Times New Roman" pitchFamily="18" charset="0"/>
              </a:rPr>
              <a:t>cân</a:t>
            </a:r>
            <a:r>
              <a:rPr lang="en-US" sz="4800">
                <a:latin typeface="Times New Roman" pitchFamily="18" charset="0"/>
              </a:rPr>
              <a:t> thóc</a:t>
            </a:r>
            <a:r>
              <a:rPr lang="en-US" sz="4800">
                <a:solidFill>
                  <a:schemeClr val="bg1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492812" y="3674385"/>
            <a:ext cx="381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ba</a:t>
            </a:r>
            <a:r>
              <a:rPr lang="en-US" sz="480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4800" i="1">
                <a:solidFill>
                  <a:srgbClr val="FFCC00"/>
                </a:solidFill>
                <a:latin typeface="Times New Roman" pitchFamily="18" charset="0"/>
              </a:rPr>
              <a:t>bao</a:t>
            </a:r>
            <a:r>
              <a:rPr lang="en-US" sz="4800" i="1">
                <a:solidFill>
                  <a:srgbClr val="00FFFF"/>
                </a:solidFill>
                <a:latin typeface="Times New Roman" pitchFamily="18" charset="0"/>
              </a:rPr>
              <a:t> </a:t>
            </a:r>
            <a:r>
              <a:rPr lang="en-US" sz="4800">
                <a:latin typeface="Times New Roman" pitchFamily="18" charset="0"/>
              </a:rPr>
              <a:t>gạo</a:t>
            </a:r>
            <a:r>
              <a:rPr lang="en-US" sz="4800">
                <a:solidFill>
                  <a:schemeClr val="bg1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730812" y="4817385"/>
            <a:ext cx="502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>
                <a:latin typeface=".VnTime" pitchFamily="34" charset="0"/>
              </a:rPr>
              <a:t>b. </a:t>
            </a:r>
            <a:r>
              <a:rPr lang="en-US" sz="4800">
                <a:latin typeface="Times New Roman" pitchFamily="18" charset="0"/>
              </a:rPr>
              <a:t>sáu</a:t>
            </a:r>
            <a:r>
              <a:rPr lang="en-US" sz="48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800">
                <a:solidFill>
                  <a:srgbClr val="FFCC00"/>
                </a:solidFill>
                <a:latin typeface="Times New Roman" pitchFamily="18" charset="0"/>
              </a:rPr>
              <a:t>tạ</a:t>
            </a:r>
            <a:r>
              <a:rPr lang="en-US" sz="48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800">
                <a:latin typeface="Times New Roman" pitchFamily="18" charset="0"/>
              </a:rPr>
              <a:t>thóc.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066800" y="0"/>
            <a:ext cx="3581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8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1.</a:t>
            </a:r>
            <a:r>
              <a:rPr lang="en-US" sz="48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Cooper" pitchFamily="34" charset="0"/>
              </a:rPr>
              <a:t> </a:t>
            </a:r>
            <a:r>
              <a:rPr lang="en-US" sz="48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 tập</a:t>
            </a:r>
            <a:r>
              <a:rPr lang="en-US" sz="480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en-US" sz="480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Cooper" pitchFamily="34" charset="0"/>
            </a:endParaRP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1828800" y="4016832"/>
            <a:ext cx="584200" cy="304800"/>
          </a:xfrm>
          <a:prstGeom prst="rightArrow">
            <a:avLst>
              <a:gd name="adj1" fmla="val 50000"/>
              <a:gd name="adj2" fmla="val 4791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1752600" y="6074232"/>
            <a:ext cx="584200" cy="304800"/>
          </a:xfrm>
          <a:prstGeom prst="rightArrow">
            <a:avLst>
              <a:gd name="adj1" fmla="val 50000"/>
              <a:gd name="adj2" fmla="val 4791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21"/>
          <p:cNvGrpSpPr>
            <a:grpSpLocks/>
          </p:cNvGrpSpPr>
          <p:nvPr/>
        </p:nvGrpSpPr>
        <p:grpSpPr bwMode="auto">
          <a:xfrm>
            <a:off x="0" y="-76200"/>
            <a:ext cx="1171575" cy="930275"/>
            <a:chOff x="30" y="-10"/>
            <a:chExt cx="738" cy="586"/>
          </a:xfrm>
        </p:grpSpPr>
        <p:grpSp>
          <p:nvGrpSpPr>
            <p:cNvPr id="15" name="Group 22"/>
            <p:cNvGrpSpPr>
              <a:grpSpLocks/>
            </p:cNvGrpSpPr>
            <p:nvPr/>
          </p:nvGrpSpPr>
          <p:grpSpPr bwMode="auto">
            <a:xfrm>
              <a:off x="30" y="-10"/>
              <a:ext cx="594" cy="586"/>
              <a:chOff x="4416" y="-4"/>
              <a:chExt cx="10677" cy="9296"/>
            </a:xfrm>
          </p:grpSpPr>
          <p:sp>
            <p:nvSpPr>
              <p:cNvPr id="17" name="Rectangle 23"/>
              <p:cNvSpPr>
                <a:spLocks noChangeArrowheads="1"/>
              </p:cNvSpPr>
              <p:nvPr/>
            </p:nvSpPr>
            <p:spPr bwMode="auto">
              <a:xfrm>
                <a:off x="4416" y="-4"/>
                <a:ext cx="10677" cy="9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6100" dirty="0">
                    <a:solidFill>
                      <a:srgbClr val="66FF66"/>
                    </a:solidFill>
                    <a:latin typeface="Wingdings" pitchFamily="2" charset="2"/>
                  </a:rPr>
                  <a:t>&amp;</a:t>
                </a:r>
                <a:endParaRPr lang="en-US" sz="2400" dirty="0">
                  <a:solidFill>
                    <a:srgbClr val="66FF66"/>
                  </a:solidFill>
                  <a:latin typeface=".VnTime" pitchFamily="34" charset="0"/>
                </a:endParaRPr>
              </a:p>
            </p:txBody>
          </p:sp>
          <p:graphicFrame>
            <p:nvGraphicFramePr>
              <p:cNvPr id="18" name="AutoShape 24"/>
              <p:cNvGraphicFramePr>
                <a:graphicFrameLocks noChangeAspect="1"/>
              </p:cNvGraphicFramePr>
              <p:nvPr/>
            </p:nvGraphicFramePr>
            <p:xfrm>
              <a:off x="4800" y="0"/>
              <a:ext cx="1200" cy="7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086" name="Document" r:id="rId4" imgW="0" imgH="0" progId="Word.Document.8">
                      <p:embed/>
                    </p:oleObj>
                  </mc:Choice>
                  <mc:Fallback>
                    <p:oleObj name="Document" r:id="rId4" imgW="0" imgH="0" progId="Word.Document.8">
                      <p:embed/>
                      <p:pic>
                        <p:nvPicPr>
                          <p:cNvPr id="0" name="AutoShape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0" y="0"/>
                            <a:ext cx="1200" cy="76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CC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144" y="0"/>
              <a:ext cx="62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>
                  <a:solidFill>
                    <a:srgbClr val="66FF66"/>
                  </a:solidFill>
                  <a:latin typeface=".VnTime" pitchFamily="34" charset="0"/>
                  <a:sym typeface="Wingdings" pitchFamily="2" charset="2"/>
                </a:rPr>
                <a:t></a:t>
              </a:r>
              <a:endParaRPr lang="en-US" sz="2400">
                <a:solidFill>
                  <a:srgbClr val="66FF66"/>
                </a:solidFill>
                <a:latin typeface=".VnTime" pitchFamily="34" charset="0"/>
              </a:endParaRPr>
            </a:p>
          </p:txBody>
        </p:sp>
      </p:grpSp>
      <p:sp>
        <p:nvSpPr>
          <p:cNvPr id="19" name="Right Brace 18"/>
          <p:cNvSpPr/>
          <p:nvPr/>
        </p:nvSpPr>
        <p:spPr>
          <a:xfrm>
            <a:off x="5791185" y="3069771"/>
            <a:ext cx="609600" cy="351608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162800" y="3315691"/>
            <a:ext cx="19811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err="1" smtClean="0">
                <a:latin typeface="Times New Roman" pitchFamily="18" charset="0"/>
              </a:rPr>
              <a:t>Đơn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tính</a:t>
            </a:r>
            <a:endParaRPr lang="en-US" sz="2800" b="1" dirty="0" smtClean="0">
              <a:latin typeface="Times New Roman" pitchFamily="18" charset="0"/>
            </a:endParaRPr>
          </a:p>
          <a:p>
            <a:pPr algn="ctr" eaLnBrk="0" hangingPunct="0"/>
            <a:r>
              <a:rPr lang="en-US" sz="2800" b="1" dirty="0" err="1" smtClean="0">
                <a:latin typeface="Times New Roman" pitchFamily="18" charset="0"/>
              </a:rPr>
              <a:t>đếm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thay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đổi</a:t>
            </a:r>
            <a:endParaRPr lang="en-US" sz="2800" b="1" dirty="0">
              <a:latin typeface=".VnTime" pitchFamily="34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7402286" y="4767943"/>
            <a:ext cx="751114" cy="653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634977" y="5552106"/>
            <a:ext cx="22302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</a:rPr>
              <a:t>DT </a:t>
            </a:r>
            <a:r>
              <a:rPr lang="en-US" sz="3200" b="1" dirty="0" err="1" smtClean="0">
                <a:latin typeface="Times New Roman" pitchFamily="18" charset="0"/>
              </a:rPr>
              <a:t>chỉ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đơn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vị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quy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ước</a:t>
            </a:r>
            <a:endParaRPr lang="en-US" sz="32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nimBg="1"/>
      <p:bldP spid="13" grpId="0" animBg="1"/>
      <p:bldP spid="19" grpId="0" animBg="1"/>
      <p:bldP spid="20" grpId="0"/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ChangeArrowheads="1"/>
          </p:cNvSpPr>
          <p:nvPr/>
        </p:nvSpPr>
        <p:spPr bwMode="auto">
          <a:xfrm>
            <a:off x="2166257" y="707571"/>
            <a:ext cx="1872343" cy="63862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DANH TỪ</a:t>
            </a:r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974519" y="2001061"/>
            <a:ext cx="1609931" cy="101429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DT chỉ </a:t>
            </a:r>
          </a:p>
          <a:p>
            <a:pPr algn="ctr" eaLnBrk="0" hangingPunct="0"/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sự vật</a:t>
            </a:r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3412176" y="2037560"/>
            <a:ext cx="1617024" cy="901594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DT chỉ </a:t>
            </a:r>
          </a:p>
          <a:p>
            <a:pPr algn="ctr" eaLnBrk="0" hangingPunct="0"/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đơn vị</a:t>
            </a:r>
          </a:p>
        </p:txBody>
      </p:sp>
      <p:sp>
        <p:nvSpPr>
          <p:cNvPr id="9" name="Rectangle 40"/>
          <p:cNvSpPr>
            <a:spLocks noChangeArrowheads="1"/>
          </p:cNvSpPr>
          <p:nvPr/>
        </p:nvSpPr>
        <p:spPr bwMode="auto">
          <a:xfrm>
            <a:off x="1977988" y="3677475"/>
            <a:ext cx="1695038" cy="101429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DT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ĐV</a:t>
            </a:r>
          </a:p>
          <a:p>
            <a:pPr algn="ctr" eaLnBrk="0" hangingPunct="0"/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nhiên</a:t>
            </a:r>
            <a:endParaRPr 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" name="Rectangle 41"/>
          <p:cNvSpPr>
            <a:spLocks noChangeArrowheads="1"/>
          </p:cNvSpPr>
          <p:nvPr/>
        </p:nvSpPr>
        <p:spPr bwMode="auto">
          <a:xfrm>
            <a:off x="4814459" y="3725100"/>
            <a:ext cx="1531917" cy="101429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DT chỉ đơn</a:t>
            </a:r>
          </a:p>
          <a:p>
            <a:pPr algn="ctr" eaLnBrk="0" hangingPunct="0"/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vị quy ước</a:t>
            </a:r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3112082" y="5375657"/>
            <a:ext cx="1780144" cy="101429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DT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ĐV</a:t>
            </a:r>
          </a:p>
          <a:p>
            <a:pPr algn="ctr" eaLnBrk="0" hangingPunct="0"/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chính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xác</a:t>
            </a:r>
            <a:endParaRPr 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" name="Rectangle 45"/>
          <p:cNvSpPr>
            <a:spLocks noChangeArrowheads="1"/>
          </p:cNvSpPr>
          <p:nvPr/>
        </p:nvSpPr>
        <p:spPr bwMode="auto">
          <a:xfrm>
            <a:off x="6065326" y="5375657"/>
            <a:ext cx="1957450" cy="101429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DT chỉ ĐV </a:t>
            </a:r>
          </a:p>
          <a:p>
            <a:pPr algn="ctr" eaLnBrk="0" hangingPunct="0"/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không chính xác</a:t>
            </a:r>
          </a:p>
        </p:txBody>
      </p:sp>
      <p:cxnSp>
        <p:nvCxnSpPr>
          <p:cNvPr id="16" name="Straight Arrow Connector 15"/>
          <p:cNvCxnSpPr>
            <a:stCxn id="2" idx="2"/>
            <a:endCxn id="5" idx="0"/>
          </p:cNvCxnSpPr>
          <p:nvPr/>
        </p:nvCxnSpPr>
        <p:spPr>
          <a:xfrm rot="5400000">
            <a:off x="2113527" y="1012158"/>
            <a:ext cx="654861" cy="13229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2"/>
            <a:endCxn id="6" idx="0"/>
          </p:cNvCxnSpPr>
          <p:nvPr/>
        </p:nvCxnSpPr>
        <p:spPr>
          <a:xfrm rot="16200000" flipH="1">
            <a:off x="3315878" y="1132750"/>
            <a:ext cx="691360" cy="11182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2"/>
            <a:endCxn id="9" idx="0"/>
          </p:cNvCxnSpPr>
          <p:nvPr/>
        </p:nvCxnSpPr>
        <p:spPr>
          <a:xfrm rot="5400000">
            <a:off x="3153938" y="2610724"/>
            <a:ext cx="738321" cy="13951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  <a:endCxn id="10" idx="0"/>
          </p:cNvCxnSpPr>
          <p:nvPr/>
        </p:nvCxnSpPr>
        <p:spPr>
          <a:xfrm rot="16200000" flipH="1">
            <a:off x="4507580" y="2652262"/>
            <a:ext cx="785946" cy="13597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2"/>
            <a:endCxn id="13" idx="0"/>
          </p:cNvCxnSpPr>
          <p:nvPr/>
        </p:nvCxnSpPr>
        <p:spPr>
          <a:xfrm rot="5400000">
            <a:off x="4473154" y="4268393"/>
            <a:ext cx="636264" cy="15782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  <a:endCxn id="14" idx="0"/>
          </p:cNvCxnSpPr>
          <p:nvPr/>
        </p:nvCxnSpPr>
        <p:spPr>
          <a:xfrm rot="16200000" flipH="1">
            <a:off x="5994102" y="4325708"/>
            <a:ext cx="636264" cy="14636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4300" y="361742"/>
            <a:ext cx="8918329" cy="6073914"/>
            <a:chOff x="225671" y="-426016"/>
            <a:chExt cx="10367962" cy="7061201"/>
          </a:xfrm>
        </p:grpSpPr>
        <p:sp>
          <p:nvSpPr>
            <p:cNvPr id="5" name="Freeform 209"/>
            <p:cNvSpPr>
              <a:spLocks noEditPoints="1"/>
            </p:cNvSpPr>
            <p:nvPr/>
          </p:nvSpPr>
          <p:spPr bwMode="auto">
            <a:xfrm>
              <a:off x="9339508" y="1494859"/>
              <a:ext cx="1254125" cy="1979613"/>
            </a:xfrm>
            <a:custGeom>
              <a:avLst/>
              <a:gdLst>
                <a:gd name="T0" fmla="*/ 16 w 296"/>
                <a:gd name="T1" fmla="*/ 158 h 467"/>
                <a:gd name="T2" fmla="*/ 19 w 296"/>
                <a:gd name="T3" fmla="*/ 164 h 467"/>
                <a:gd name="T4" fmla="*/ 25 w 296"/>
                <a:gd name="T5" fmla="*/ 167 h 467"/>
                <a:gd name="T6" fmla="*/ 125 w 296"/>
                <a:gd name="T7" fmla="*/ 225 h 467"/>
                <a:gd name="T8" fmla="*/ 79 w 296"/>
                <a:gd name="T9" fmla="*/ 226 h 467"/>
                <a:gd name="T10" fmla="*/ 79 w 296"/>
                <a:gd name="T11" fmla="*/ 254 h 467"/>
                <a:gd name="T12" fmla="*/ 221 w 296"/>
                <a:gd name="T13" fmla="*/ 257 h 467"/>
                <a:gd name="T14" fmla="*/ 224 w 296"/>
                <a:gd name="T15" fmla="*/ 244 h 467"/>
                <a:gd name="T16" fmla="*/ 242 w 296"/>
                <a:gd name="T17" fmla="*/ 282 h 467"/>
                <a:gd name="T18" fmla="*/ 162 w 296"/>
                <a:gd name="T19" fmla="*/ 286 h 467"/>
                <a:gd name="T20" fmla="*/ 88 w 296"/>
                <a:gd name="T21" fmla="*/ 275 h 467"/>
                <a:gd name="T22" fmla="*/ 109 w 296"/>
                <a:gd name="T23" fmla="*/ 312 h 467"/>
                <a:gd name="T24" fmla="*/ 89 w 296"/>
                <a:gd name="T25" fmla="*/ 331 h 467"/>
                <a:gd name="T26" fmla="*/ 42 w 296"/>
                <a:gd name="T27" fmla="*/ 361 h 467"/>
                <a:gd name="T28" fmla="*/ 16 w 296"/>
                <a:gd name="T29" fmla="*/ 378 h 467"/>
                <a:gd name="T30" fmla="*/ 48 w 296"/>
                <a:gd name="T31" fmla="*/ 363 h 467"/>
                <a:gd name="T32" fmla="*/ 88 w 296"/>
                <a:gd name="T33" fmla="*/ 334 h 467"/>
                <a:gd name="T34" fmla="*/ 114 w 296"/>
                <a:gd name="T35" fmla="*/ 307 h 467"/>
                <a:gd name="T36" fmla="*/ 67 w 296"/>
                <a:gd name="T37" fmla="*/ 296 h 467"/>
                <a:gd name="T38" fmla="*/ 146 w 296"/>
                <a:gd name="T39" fmla="*/ 285 h 467"/>
                <a:gd name="T40" fmla="*/ 205 w 296"/>
                <a:gd name="T41" fmla="*/ 295 h 467"/>
                <a:gd name="T42" fmla="*/ 224 w 296"/>
                <a:gd name="T43" fmla="*/ 241 h 467"/>
                <a:gd name="T44" fmla="*/ 222 w 296"/>
                <a:gd name="T45" fmla="*/ 226 h 467"/>
                <a:gd name="T46" fmla="*/ 284 w 296"/>
                <a:gd name="T47" fmla="*/ 167 h 467"/>
                <a:gd name="T48" fmla="*/ 296 w 296"/>
                <a:gd name="T49" fmla="*/ 10 h 467"/>
                <a:gd name="T50" fmla="*/ 293 w 296"/>
                <a:gd name="T51" fmla="*/ 3 h 467"/>
                <a:gd name="T52" fmla="*/ 287 w 296"/>
                <a:gd name="T53" fmla="*/ 0 h 467"/>
                <a:gd name="T54" fmla="*/ 27 w 296"/>
                <a:gd name="T55" fmla="*/ 0 h 467"/>
                <a:gd name="T56" fmla="*/ 74 w 296"/>
                <a:gd name="T57" fmla="*/ 397 h 467"/>
                <a:gd name="T58" fmla="*/ 47 w 296"/>
                <a:gd name="T59" fmla="*/ 369 h 467"/>
                <a:gd name="T60" fmla="*/ 75 w 296"/>
                <a:gd name="T61" fmla="*/ 403 h 467"/>
                <a:gd name="T62" fmla="*/ 40 w 296"/>
                <a:gd name="T63" fmla="*/ 368 h 467"/>
                <a:gd name="T64" fmla="*/ 13 w 296"/>
                <a:gd name="T65" fmla="*/ 395 h 467"/>
                <a:gd name="T66" fmla="*/ 125 w 296"/>
                <a:gd name="T67" fmla="*/ 228 h 467"/>
                <a:gd name="T68" fmla="*/ 128 w 296"/>
                <a:gd name="T69" fmla="*/ 167 h 467"/>
                <a:gd name="T70" fmla="*/ 177 w 296"/>
                <a:gd name="T71" fmla="*/ 229 h 467"/>
                <a:gd name="T72" fmla="*/ 221 w 296"/>
                <a:gd name="T73" fmla="*/ 254 h 467"/>
                <a:gd name="T74" fmla="*/ 125 w 296"/>
                <a:gd name="T75" fmla="*/ 228 h 467"/>
                <a:gd name="T76" fmla="*/ 32 w 296"/>
                <a:gd name="T77" fmla="*/ 9 h 467"/>
                <a:gd name="T78" fmla="*/ 108 w 296"/>
                <a:gd name="T79" fmla="*/ 79 h 467"/>
                <a:gd name="T80" fmla="*/ 188 w 296"/>
                <a:gd name="T81" fmla="*/ 153 h 467"/>
                <a:gd name="T82" fmla="*/ 167 w 296"/>
                <a:gd name="T83" fmla="*/ 132 h 467"/>
                <a:gd name="T84" fmla="*/ 107 w 296"/>
                <a:gd name="T85" fmla="*/ 74 h 467"/>
                <a:gd name="T86" fmla="*/ 34 w 296"/>
                <a:gd name="T87" fmla="*/ 7 h 467"/>
                <a:gd name="T88" fmla="*/ 103 w 296"/>
                <a:gd name="T89" fmla="*/ 17 h 467"/>
                <a:gd name="T90" fmla="*/ 154 w 296"/>
                <a:gd name="T91" fmla="*/ 68 h 467"/>
                <a:gd name="T92" fmla="*/ 208 w 296"/>
                <a:gd name="T93" fmla="*/ 117 h 467"/>
                <a:gd name="T94" fmla="*/ 241 w 296"/>
                <a:gd name="T95" fmla="*/ 146 h 467"/>
                <a:gd name="T96" fmla="*/ 238 w 296"/>
                <a:gd name="T97" fmla="*/ 143 h 467"/>
                <a:gd name="T98" fmla="*/ 223 w 296"/>
                <a:gd name="T99" fmla="*/ 126 h 467"/>
                <a:gd name="T100" fmla="*/ 141 w 296"/>
                <a:gd name="T101" fmla="*/ 50 h 467"/>
                <a:gd name="T102" fmla="*/ 290 w 296"/>
                <a:gd name="T103" fmla="*/ 6 h 467"/>
                <a:gd name="T104" fmla="*/ 88 w 296"/>
                <a:gd name="T105" fmla="*/ 155 h 467"/>
                <a:gd name="T106" fmla="*/ 34 w 296"/>
                <a:gd name="T107" fmla="*/ 111 h 467"/>
                <a:gd name="T108" fmla="*/ 90 w 296"/>
                <a:gd name="T109" fmla="*/ 161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6" h="467">
                  <a:moveTo>
                    <a:pt x="16" y="11"/>
                  </a:moveTo>
                  <a:cubicBezTo>
                    <a:pt x="16" y="157"/>
                    <a:pt x="16" y="157"/>
                    <a:pt x="16" y="157"/>
                  </a:cubicBezTo>
                  <a:cubicBezTo>
                    <a:pt x="16" y="157"/>
                    <a:pt x="16" y="158"/>
                    <a:pt x="16" y="158"/>
                  </a:cubicBezTo>
                  <a:cubicBezTo>
                    <a:pt x="16" y="158"/>
                    <a:pt x="16" y="158"/>
                    <a:pt x="16" y="158"/>
                  </a:cubicBezTo>
                  <a:cubicBezTo>
                    <a:pt x="16" y="160"/>
                    <a:pt x="17" y="162"/>
                    <a:pt x="18" y="164"/>
                  </a:cubicBezTo>
                  <a:cubicBezTo>
                    <a:pt x="18" y="164"/>
                    <a:pt x="19" y="164"/>
                    <a:pt x="19" y="164"/>
                  </a:cubicBezTo>
                  <a:cubicBezTo>
                    <a:pt x="19" y="164"/>
                    <a:pt x="19" y="164"/>
                    <a:pt x="19" y="165"/>
                  </a:cubicBezTo>
                  <a:cubicBezTo>
                    <a:pt x="21" y="166"/>
                    <a:pt x="22" y="167"/>
                    <a:pt x="25" y="167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5" y="167"/>
                    <a:pt x="26" y="167"/>
                    <a:pt x="26" y="167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5" y="225"/>
                    <a:pt x="125" y="225"/>
                    <a:pt x="125" y="225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80" y="225"/>
                    <a:pt x="79" y="226"/>
                    <a:pt x="79" y="226"/>
                  </a:cubicBezTo>
                  <a:cubicBezTo>
                    <a:pt x="79" y="226"/>
                    <a:pt x="79" y="226"/>
                    <a:pt x="79" y="226"/>
                  </a:cubicBezTo>
                  <a:cubicBezTo>
                    <a:pt x="79" y="226"/>
                    <a:pt x="79" y="226"/>
                    <a:pt x="79" y="226"/>
                  </a:cubicBezTo>
                  <a:cubicBezTo>
                    <a:pt x="79" y="226"/>
                    <a:pt x="79" y="227"/>
                    <a:pt x="79" y="227"/>
                  </a:cubicBezTo>
                  <a:cubicBezTo>
                    <a:pt x="79" y="254"/>
                    <a:pt x="79" y="254"/>
                    <a:pt x="79" y="254"/>
                  </a:cubicBezTo>
                  <a:cubicBezTo>
                    <a:pt x="79" y="255"/>
                    <a:pt x="79" y="256"/>
                    <a:pt x="80" y="256"/>
                  </a:cubicBezTo>
                  <a:cubicBezTo>
                    <a:pt x="80" y="256"/>
                    <a:pt x="80" y="257"/>
                    <a:pt x="81" y="257"/>
                  </a:cubicBezTo>
                  <a:cubicBezTo>
                    <a:pt x="221" y="257"/>
                    <a:pt x="221" y="257"/>
                    <a:pt x="221" y="257"/>
                  </a:cubicBezTo>
                  <a:cubicBezTo>
                    <a:pt x="222" y="257"/>
                    <a:pt x="223" y="257"/>
                    <a:pt x="224" y="257"/>
                  </a:cubicBezTo>
                  <a:cubicBezTo>
                    <a:pt x="225" y="256"/>
                    <a:pt x="225" y="254"/>
                    <a:pt x="224" y="254"/>
                  </a:cubicBezTo>
                  <a:cubicBezTo>
                    <a:pt x="224" y="244"/>
                    <a:pt x="224" y="244"/>
                    <a:pt x="224" y="244"/>
                  </a:cubicBezTo>
                  <a:cubicBezTo>
                    <a:pt x="224" y="244"/>
                    <a:pt x="225" y="244"/>
                    <a:pt x="225" y="244"/>
                  </a:cubicBezTo>
                  <a:cubicBezTo>
                    <a:pt x="228" y="241"/>
                    <a:pt x="235" y="243"/>
                    <a:pt x="238" y="245"/>
                  </a:cubicBezTo>
                  <a:cubicBezTo>
                    <a:pt x="250" y="252"/>
                    <a:pt x="253" y="272"/>
                    <a:pt x="242" y="282"/>
                  </a:cubicBezTo>
                  <a:cubicBezTo>
                    <a:pt x="234" y="291"/>
                    <a:pt x="222" y="292"/>
                    <a:pt x="211" y="292"/>
                  </a:cubicBezTo>
                  <a:cubicBezTo>
                    <a:pt x="199" y="293"/>
                    <a:pt x="185" y="293"/>
                    <a:pt x="175" y="289"/>
                  </a:cubicBezTo>
                  <a:cubicBezTo>
                    <a:pt x="171" y="287"/>
                    <a:pt x="166" y="288"/>
                    <a:pt x="162" y="286"/>
                  </a:cubicBezTo>
                  <a:cubicBezTo>
                    <a:pt x="157" y="285"/>
                    <a:pt x="152" y="284"/>
                    <a:pt x="147" y="282"/>
                  </a:cubicBezTo>
                  <a:cubicBezTo>
                    <a:pt x="137" y="278"/>
                    <a:pt x="126" y="277"/>
                    <a:pt x="116" y="275"/>
                  </a:cubicBezTo>
                  <a:cubicBezTo>
                    <a:pt x="107" y="274"/>
                    <a:pt x="97" y="274"/>
                    <a:pt x="88" y="275"/>
                  </a:cubicBezTo>
                  <a:cubicBezTo>
                    <a:pt x="75" y="277"/>
                    <a:pt x="59" y="289"/>
                    <a:pt x="65" y="304"/>
                  </a:cubicBezTo>
                  <a:cubicBezTo>
                    <a:pt x="67" y="310"/>
                    <a:pt x="75" y="312"/>
                    <a:pt x="81" y="313"/>
                  </a:cubicBezTo>
                  <a:cubicBezTo>
                    <a:pt x="91" y="315"/>
                    <a:pt x="99" y="315"/>
                    <a:pt x="109" y="312"/>
                  </a:cubicBezTo>
                  <a:cubicBezTo>
                    <a:pt x="121" y="308"/>
                    <a:pt x="139" y="308"/>
                    <a:pt x="147" y="319"/>
                  </a:cubicBezTo>
                  <a:cubicBezTo>
                    <a:pt x="159" y="334"/>
                    <a:pt x="133" y="339"/>
                    <a:pt x="123" y="338"/>
                  </a:cubicBezTo>
                  <a:cubicBezTo>
                    <a:pt x="112" y="338"/>
                    <a:pt x="100" y="333"/>
                    <a:pt x="89" y="331"/>
                  </a:cubicBezTo>
                  <a:cubicBezTo>
                    <a:pt x="81" y="330"/>
                    <a:pt x="73" y="330"/>
                    <a:pt x="65" y="331"/>
                  </a:cubicBezTo>
                  <a:cubicBezTo>
                    <a:pt x="58" y="332"/>
                    <a:pt x="49" y="335"/>
                    <a:pt x="46" y="342"/>
                  </a:cubicBezTo>
                  <a:cubicBezTo>
                    <a:pt x="43" y="348"/>
                    <a:pt x="43" y="355"/>
                    <a:pt x="42" y="361"/>
                  </a:cubicBezTo>
                  <a:cubicBezTo>
                    <a:pt x="42" y="361"/>
                    <a:pt x="42" y="362"/>
                    <a:pt x="42" y="362"/>
                  </a:cubicBezTo>
                  <a:cubicBezTo>
                    <a:pt x="38" y="362"/>
                    <a:pt x="33" y="361"/>
                    <a:pt x="29" y="363"/>
                  </a:cubicBezTo>
                  <a:cubicBezTo>
                    <a:pt x="24" y="367"/>
                    <a:pt x="20" y="372"/>
                    <a:pt x="16" y="378"/>
                  </a:cubicBezTo>
                  <a:cubicBezTo>
                    <a:pt x="9" y="388"/>
                    <a:pt x="3" y="400"/>
                    <a:pt x="2" y="414"/>
                  </a:cubicBezTo>
                  <a:cubicBezTo>
                    <a:pt x="0" y="439"/>
                    <a:pt x="18" y="465"/>
                    <a:pt x="45" y="464"/>
                  </a:cubicBezTo>
                  <a:cubicBezTo>
                    <a:pt x="96" y="461"/>
                    <a:pt x="93" y="372"/>
                    <a:pt x="48" y="363"/>
                  </a:cubicBezTo>
                  <a:cubicBezTo>
                    <a:pt x="47" y="362"/>
                    <a:pt x="46" y="362"/>
                    <a:pt x="45" y="362"/>
                  </a:cubicBezTo>
                  <a:cubicBezTo>
                    <a:pt x="46" y="351"/>
                    <a:pt x="46" y="340"/>
                    <a:pt x="59" y="336"/>
                  </a:cubicBezTo>
                  <a:cubicBezTo>
                    <a:pt x="68" y="333"/>
                    <a:pt x="78" y="332"/>
                    <a:pt x="88" y="334"/>
                  </a:cubicBezTo>
                  <a:cubicBezTo>
                    <a:pt x="107" y="337"/>
                    <a:pt x="125" y="346"/>
                    <a:pt x="144" y="338"/>
                  </a:cubicBezTo>
                  <a:cubicBezTo>
                    <a:pt x="159" y="332"/>
                    <a:pt x="152" y="315"/>
                    <a:pt x="141" y="310"/>
                  </a:cubicBezTo>
                  <a:cubicBezTo>
                    <a:pt x="132" y="306"/>
                    <a:pt x="123" y="306"/>
                    <a:pt x="114" y="307"/>
                  </a:cubicBezTo>
                  <a:cubicBezTo>
                    <a:pt x="109" y="308"/>
                    <a:pt x="104" y="310"/>
                    <a:pt x="100" y="311"/>
                  </a:cubicBezTo>
                  <a:cubicBezTo>
                    <a:pt x="93" y="312"/>
                    <a:pt x="85" y="312"/>
                    <a:pt x="79" y="310"/>
                  </a:cubicBezTo>
                  <a:cubicBezTo>
                    <a:pt x="72" y="308"/>
                    <a:pt x="66" y="304"/>
                    <a:pt x="67" y="296"/>
                  </a:cubicBezTo>
                  <a:cubicBezTo>
                    <a:pt x="67" y="289"/>
                    <a:pt x="73" y="284"/>
                    <a:pt x="79" y="281"/>
                  </a:cubicBezTo>
                  <a:cubicBezTo>
                    <a:pt x="88" y="277"/>
                    <a:pt x="100" y="277"/>
                    <a:pt x="111" y="278"/>
                  </a:cubicBezTo>
                  <a:cubicBezTo>
                    <a:pt x="123" y="279"/>
                    <a:pt x="134" y="282"/>
                    <a:pt x="146" y="285"/>
                  </a:cubicBezTo>
                  <a:cubicBezTo>
                    <a:pt x="154" y="287"/>
                    <a:pt x="163" y="291"/>
                    <a:pt x="172" y="292"/>
                  </a:cubicBezTo>
                  <a:cubicBezTo>
                    <a:pt x="178" y="292"/>
                    <a:pt x="183" y="294"/>
                    <a:pt x="189" y="295"/>
                  </a:cubicBezTo>
                  <a:cubicBezTo>
                    <a:pt x="194" y="295"/>
                    <a:pt x="200" y="296"/>
                    <a:pt x="205" y="295"/>
                  </a:cubicBezTo>
                  <a:cubicBezTo>
                    <a:pt x="214" y="295"/>
                    <a:pt x="224" y="295"/>
                    <a:pt x="233" y="292"/>
                  </a:cubicBezTo>
                  <a:cubicBezTo>
                    <a:pt x="248" y="287"/>
                    <a:pt x="256" y="270"/>
                    <a:pt x="250" y="254"/>
                  </a:cubicBezTo>
                  <a:cubicBezTo>
                    <a:pt x="247" y="246"/>
                    <a:pt x="233" y="234"/>
                    <a:pt x="224" y="241"/>
                  </a:cubicBezTo>
                  <a:cubicBezTo>
                    <a:pt x="224" y="228"/>
                    <a:pt x="224" y="228"/>
                    <a:pt x="224" y="228"/>
                  </a:cubicBezTo>
                  <a:cubicBezTo>
                    <a:pt x="224" y="227"/>
                    <a:pt x="223" y="227"/>
                    <a:pt x="223" y="226"/>
                  </a:cubicBezTo>
                  <a:cubicBezTo>
                    <a:pt x="223" y="226"/>
                    <a:pt x="222" y="226"/>
                    <a:pt x="222" y="226"/>
                  </a:cubicBezTo>
                  <a:cubicBezTo>
                    <a:pt x="178" y="226"/>
                    <a:pt x="178" y="226"/>
                    <a:pt x="178" y="226"/>
                  </a:cubicBezTo>
                  <a:cubicBezTo>
                    <a:pt x="178" y="167"/>
                    <a:pt x="178" y="167"/>
                    <a:pt x="178" y="167"/>
                  </a:cubicBezTo>
                  <a:cubicBezTo>
                    <a:pt x="284" y="167"/>
                    <a:pt x="284" y="167"/>
                    <a:pt x="284" y="167"/>
                  </a:cubicBezTo>
                  <a:cubicBezTo>
                    <a:pt x="287" y="167"/>
                    <a:pt x="288" y="167"/>
                    <a:pt x="290" y="166"/>
                  </a:cubicBezTo>
                  <a:cubicBezTo>
                    <a:pt x="293" y="164"/>
                    <a:pt x="296" y="161"/>
                    <a:pt x="296" y="156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6" y="10"/>
                    <a:pt x="295" y="9"/>
                    <a:pt x="295" y="9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95" y="7"/>
                    <a:pt x="294" y="5"/>
                    <a:pt x="293" y="3"/>
                  </a:cubicBezTo>
                  <a:cubicBezTo>
                    <a:pt x="293" y="3"/>
                    <a:pt x="293" y="3"/>
                    <a:pt x="293" y="3"/>
                  </a:cubicBezTo>
                  <a:cubicBezTo>
                    <a:pt x="292" y="3"/>
                    <a:pt x="292" y="3"/>
                    <a:pt x="292" y="2"/>
                  </a:cubicBezTo>
                  <a:cubicBezTo>
                    <a:pt x="291" y="1"/>
                    <a:pt x="289" y="0"/>
                    <a:pt x="287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86" y="0"/>
                    <a:pt x="286" y="0"/>
                    <a:pt x="28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3" y="1"/>
                    <a:pt x="21" y="1"/>
                  </a:cubicBezTo>
                  <a:cubicBezTo>
                    <a:pt x="18" y="3"/>
                    <a:pt x="16" y="6"/>
                    <a:pt x="16" y="11"/>
                  </a:cubicBezTo>
                  <a:moveTo>
                    <a:pt x="74" y="397"/>
                  </a:moveTo>
                  <a:cubicBezTo>
                    <a:pt x="65" y="397"/>
                    <a:pt x="55" y="396"/>
                    <a:pt x="46" y="396"/>
                  </a:cubicBezTo>
                  <a:cubicBezTo>
                    <a:pt x="47" y="390"/>
                    <a:pt x="46" y="385"/>
                    <a:pt x="46" y="380"/>
                  </a:cubicBezTo>
                  <a:cubicBezTo>
                    <a:pt x="46" y="376"/>
                    <a:pt x="47" y="372"/>
                    <a:pt x="47" y="369"/>
                  </a:cubicBezTo>
                  <a:cubicBezTo>
                    <a:pt x="61" y="371"/>
                    <a:pt x="70" y="383"/>
                    <a:pt x="74" y="397"/>
                  </a:cubicBezTo>
                  <a:moveTo>
                    <a:pt x="11" y="402"/>
                  </a:moveTo>
                  <a:cubicBezTo>
                    <a:pt x="32" y="400"/>
                    <a:pt x="54" y="403"/>
                    <a:pt x="75" y="403"/>
                  </a:cubicBezTo>
                  <a:cubicBezTo>
                    <a:pt x="79" y="432"/>
                    <a:pt x="65" y="467"/>
                    <a:pt x="36" y="457"/>
                  </a:cubicBezTo>
                  <a:cubicBezTo>
                    <a:pt x="12" y="448"/>
                    <a:pt x="3" y="425"/>
                    <a:pt x="11" y="402"/>
                  </a:cubicBezTo>
                  <a:moveTo>
                    <a:pt x="40" y="368"/>
                  </a:moveTo>
                  <a:cubicBezTo>
                    <a:pt x="41" y="372"/>
                    <a:pt x="40" y="377"/>
                    <a:pt x="40" y="381"/>
                  </a:cubicBezTo>
                  <a:cubicBezTo>
                    <a:pt x="41" y="386"/>
                    <a:pt x="41" y="391"/>
                    <a:pt x="40" y="396"/>
                  </a:cubicBezTo>
                  <a:cubicBezTo>
                    <a:pt x="31" y="395"/>
                    <a:pt x="22" y="395"/>
                    <a:pt x="13" y="395"/>
                  </a:cubicBezTo>
                  <a:cubicBezTo>
                    <a:pt x="16" y="389"/>
                    <a:pt x="20" y="382"/>
                    <a:pt x="25" y="376"/>
                  </a:cubicBezTo>
                  <a:cubicBezTo>
                    <a:pt x="30" y="370"/>
                    <a:pt x="34" y="369"/>
                    <a:pt x="40" y="368"/>
                  </a:cubicBezTo>
                  <a:moveTo>
                    <a:pt x="125" y="228"/>
                  </a:moveTo>
                  <a:cubicBezTo>
                    <a:pt x="125" y="229"/>
                    <a:pt x="125" y="229"/>
                    <a:pt x="125" y="229"/>
                  </a:cubicBezTo>
                  <a:cubicBezTo>
                    <a:pt x="125" y="231"/>
                    <a:pt x="128" y="231"/>
                    <a:pt x="128" y="229"/>
                  </a:cubicBezTo>
                  <a:cubicBezTo>
                    <a:pt x="128" y="167"/>
                    <a:pt x="128" y="167"/>
                    <a:pt x="128" y="167"/>
                  </a:cubicBezTo>
                  <a:cubicBezTo>
                    <a:pt x="175" y="167"/>
                    <a:pt x="175" y="167"/>
                    <a:pt x="175" y="167"/>
                  </a:cubicBezTo>
                  <a:cubicBezTo>
                    <a:pt x="175" y="228"/>
                    <a:pt x="175" y="228"/>
                    <a:pt x="175" y="228"/>
                  </a:cubicBezTo>
                  <a:cubicBezTo>
                    <a:pt x="175" y="229"/>
                    <a:pt x="176" y="229"/>
                    <a:pt x="177" y="229"/>
                  </a:cubicBezTo>
                  <a:cubicBezTo>
                    <a:pt x="177" y="229"/>
                    <a:pt x="177" y="229"/>
                    <a:pt x="177" y="229"/>
                  </a:cubicBezTo>
                  <a:cubicBezTo>
                    <a:pt x="221" y="229"/>
                    <a:pt x="221" y="229"/>
                    <a:pt x="221" y="229"/>
                  </a:cubicBezTo>
                  <a:cubicBezTo>
                    <a:pt x="221" y="254"/>
                    <a:pt x="221" y="254"/>
                    <a:pt x="221" y="254"/>
                  </a:cubicBezTo>
                  <a:cubicBezTo>
                    <a:pt x="82" y="254"/>
                    <a:pt x="82" y="254"/>
                    <a:pt x="82" y="254"/>
                  </a:cubicBezTo>
                  <a:cubicBezTo>
                    <a:pt x="82" y="228"/>
                    <a:pt x="82" y="228"/>
                    <a:pt x="82" y="228"/>
                  </a:cubicBezTo>
                  <a:lnTo>
                    <a:pt x="125" y="228"/>
                  </a:lnTo>
                  <a:close/>
                  <a:moveTo>
                    <a:pt x="22" y="6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30" y="7"/>
                    <a:pt x="31" y="8"/>
                    <a:pt x="32" y="9"/>
                  </a:cubicBezTo>
                  <a:cubicBezTo>
                    <a:pt x="35" y="12"/>
                    <a:pt x="38" y="15"/>
                    <a:pt x="41" y="18"/>
                  </a:cubicBezTo>
                  <a:cubicBezTo>
                    <a:pt x="50" y="24"/>
                    <a:pt x="59" y="31"/>
                    <a:pt x="67" y="38"/>
                  </a:cubicBezTo>
                  <a:cubicBezTo>
                    <a:pt x="82" y="51"/>
                    <a:pt x="94" y="66"/>
                    <a:pt x="108" y="79"/>
                  </a:cubicBezTo>
                  <a:cubicBezTo>
                    <a:pt x="123" y="92"/>
                    <a:pt x="136" y="107"/>
                    <a:pt x="149" y="121"/>
                  </a:cubicBezTo>
                  <a:cubicBezTo>
                    <a:pt x="157" y="128"/>
                    <a:pt x="165" y="134"/>
                    <a:pt x="173" y="141"/>
                  </a:cubicBezTo>
                  <a:cubicBezTo>
                    <a:pt x="177" y="145"/>
                    <a:pt x="183" y="152"/>
                    <a:pt x="188" y="153"/>
                  </a:cubicBezTo>
                  <a:cubicBezTo>
                    <a:pt x="190" y="154"/>
                    <a:pt x="191" y="151"/>
                    <a:pt x="189" y="150"/>
                  </a:cubicBezTo>
                  <a:cubicBezTo>
                    <a:pt x="185" y="149"/>
                    <a:pt x="182" y="145"/>
                    <a:pt x="179" y="142"/>
                  </a:cubicBezTo>
                  <a:cubicBezTo>
                    <a:pt x="175" y="139"/>
                    <a:pt x="171" y="135"/>
                    <a:pt x="167" y="132"/>
                  </a:cubicBezTo>
                  <a:cubicBezTo>
                    <a:pt x="160" y="126"/>
                    <a:pt x="153" y="120"/>
                    <a:pt x="146" y="113"/>
                  </a:cubicBezTo>
                  <a:cubicBezTo>
                    <a:pt x="139" y="107"/>
                    <a:pt x="134" y="100"/>
                    <a:pt x="127" y="93"/>
                  </a:cubicBezTo>
                  <a:cubicBezTo>
                    <a:pt x="121" y="86"/>
                    <a:pt x="114" y="80"/>
                    <a:pt x="107" y="74"/>
                  </a:cubicBezTo>
                  <a:cubicBezTo>
                    <a:pt x="94" y="61"/>
                    <a:pt x="81" y="46"/>
                    <a:pt x="67" y="34"/>
                  </a:cubicBezTo>
                  <a:cubicBezTo>
                    <a:pt x="61" y="28"/>
                    <a:pt x="54" y="23"/>
                    <a:pt x="47" y="18"/>
                  </a:cubicBezTo>
                  <a:cubicBezTo>
                    <a:pt x="42" y="15"/>
                    <a:pt x="38" y="11"/>
                    <a:pt x="34" y="7"/>
                  </a:cubicBezTo>
                  <a:cubicBezTo>
                    <a:pt x="34" y="7"/>
                    <a:pt x="33" y="6"/>
                    <a:pt x="33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6" y="9"/>
                    <a:pt x="99" y="13"/>
                    <a:pt x="103" y="17"/>
                  </a:cubicBezTo>
                  <a:cubicBezTo>
                    <a:pt x="110" y="24"/>
                    <a:pt x="117" y="30"/>
                    <a:pt x="124" y="36"/>
                  </a:cubicBezTo>
                  <a:cubicBezTo>
                    <a:pt x="131" y="43"/>
                    <a:pt x="138" y="50"/>
                    <a:pt x="144" y="58"/>
                  </a:cubicBezTo>
                  <a:cubicBezTo>
                    <a:pt x="148" y="61"/>
                    <a:pt x="151" y="65"/>
                    <a:pt x="154" y="68"/>
                  </a:cubicBezTo>
                  <a:cubicBezTo>
                    <a:pt x="157" y="71"/>
                    <a:pt x="161" y="73"/>
                    <a:pt x="164" y="76"/>
                  </a:cubicBezTo>
                  <a:cubicBezTo>
                    <a:pt x="170" y="83"/>
                    <a:pt x="179" y="89"/>
                    <a:pt x="186" y="95"/>
                  </a:cubicBezTo>
                  <a:cubicBezTo>
                    <a:pt x="193" y="102"/>
                    <a:pt x="201" y="110"/>
                    <a:pt x="208" y="117"/>
                  </a:cubicBezTo>
                  <a:cubicBezTo>
                    <a:pt x="215" y="123"/>
                    <a:pt x="222" y="129"/>
                    <a:pt x="228" y="137"/>
                  </a:cubicBezTo>
                  <a:cubicBezTo>
                    <a:pt x="230" y="139"/>
                    <a:pt x="236" y="148"/>
                    <a:pt x="240" y="147"/>
                  </a:cubicBezTo>
                  <a:cubicBezTo>
                    <a:pt x="240" y="147"/>
                    <a:pt x="241" y="146"/>
                    <a:pt x="241" y="146"/>
                  </a:cubicBezTo>
                  <a:cubicBezTo>
                    <a:pt x="241" y="146"/>
                    <a:pt x="241" y="146"/>
                    <a:pt x="241" y="145"/>
                  </a:cubicBezTo>
                  <a:cubicBezTo>
                    <a:pt x="241" y="144"/>
                    <a:pt x="240" y="144"/>
                    <a:pt x="239" y="144"/>
                  </a:cubicBezTo>
                  <a:cubicBezTo>
                    <a:pt x="239" y="143"/>
                    <a:pt x="239" y="143"/>
                    <a:pt x="238" y="143"/>
                  </a:cubicBezTo>
                  <a:cubicBezTo>
                    <a:pt x="237" y="142"/>
                    <a:pt x="237" y="142"/>
                    <a:pt x="236" y="141"/>
                  </a:cubicBezTo>
                  <a:cubicBezTo>
                    <a:pt x="235" y="140"/>
                    <a:pt x="233" y="138"/>
                    <a:pt x="231" y="136"/>
                  </a:cubicBezTo>
                  <a:cubicBezTo>
                    <a:pt x="228" y="133"/>
                    <a:pt x="226" y="129"/>
                    <a:pt x="223" y="126"/>
                  </a:cubicBezTo>
                  <a:cubicBezTo>
                    <a:pt x="216" y="120"/>
                    <a:pt x="209" y="114"/>
                    <a:pt x="203" y="108"/>
                  </a:cubicBezTo>
                  <a:cubicBezTo>
                    <a:pt x="190" y="95"/>
                    <a:pt x="177" y="82"/>
                    <a:pt x="162" y="71"/>
                  </a:cubicBezTo>
                  <a:cubicBezTo>
                    <a:pt x="155" y="65"/>
                    <a:pt x="148" y="57"/>
                    <a:pt x="141" y="50"/>
                  </a:cubicBezTo>
                  <a:cubicBezTo>
                    <a:pt x="136" y="43"/>
                    <a:pt x="129" y="37"/>
                    <a:pt x="123" y="31"/>
                  </a:cubicBezTo>
                  <a:cubicBezTo>
                    <a:pt x="114" y="23"/>
                    <a:pt x="105" y="14"/>
                    <a:pt x="96" y="6"/>
                  </a:cubicBezTo>
                  <a:cubicBezTo>
                    <a:pt x="290" y="6"/>
                    <a:pt x="290" y="6"/>
                    <a:pt x="290" y="6"/>
                  </a:cubicBezTo>
                  <a:cubicBezTo>
                    <a:pt x="290" y="161"/>
                    <a:pt x="290" y="161"/>
                    <a:pt x="290" y="161"/>
                  </a:cubicBezTo>
                  <a:cubicBezTo>
                    <a:pt x="95" y="161"/>
                    <a:pt x="95" y="161"/>
                    <a:pt x="95" y="161"/>
                  </a:cubicBezTo>
                  <a:cubicBezTo>
                    <a:pt x="92" y="159"/>
                    <a:pt x="90" y="157"/>
                    <a:pt x="88" y="155"/>
                  </a:cubicBezTo>
                  <a:cubicBezTo>
                    <a:pt x="82" y="150"/>
                    <a:pt x="76" y="144"/>
                    <a:pt x="70" y="139"/>
                  </a:cubicBezTo>
                  <a:cubicBezTo>
                    <a:pt x="58" y="129"/>
                    <a:pt x="47" y="120"/>
                    <a:pt x="37" y="109"/>
                  </a:cubicBezTo>
                  <a:cubicBezTo>
                    <a:pt x="35" y="108"/>
                    <a:pt x="33" y="110"/>
                    <a:pt x="34" y="111"/>
                  </a:cubicBezTo>
                  <a:cubicBezTo>
                    <a:pt x="44" y="121"/>
                    <a:pt x="55" y="130"/>
                    <a:pt x="66" y="140"/>
                  </a:cubicBezTo>
                  <a:cubicBezTo>
                    <a:pt x="72" y="145"/>
                    <a:pt x="77" y="150"/>
                    <a:pt x="83" y="155"/>
                  </a:cubicBezTo>
                  <a:cubicBezTo>
                    <a:pt x="85" y="157"/>
                    <a:pt x="88" y="159"/>
                    <a:pt x="90" y="161"/>
                  </a:cubicBezTo>
                  <a:cubicBezTo>
                    <a:pt x="22" y="161"/>
                    <a:pt x="22" y="161"/>
                    <a:pt x="22" y="161"/>
                  </a:cubicBezTo>
                  <a:lnTo>
                    <a:pt x="22" y="6"/>
                  </a:ln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10"/>
            <p:cNvSpPr>
              <a:spLocks noEditPoints="1"/>
            </p:cNvSpPr>
            <p:nvPr/>
          </p:nvSpPr>
          <p:spPr bwMode="auto">
            <a:xfrm>
              <a:off x="2392608" y="2580709"/>
              <a:ext cx="660400" cy="919163"/>
            </a:xfrm>
            <a:custGeom>
              <a:avLst/>
              <a:gdLst>
                <a:gd name="T0" fmla="*/ 69 w 156"/>
                <a:gd name="T1" fmla="*/ 158 h 217"/>
                <a:gd name="T2" fmla="*/ 82 w 156"/>
                <a:gd name="T3" fmla="*/ 178 h 217"/>
                <a:gd name="T4" fmla="*/ 86 w 156"/>
                <a:gd name="T5" fmla="*/ 186 h 217"/>
                <a:gd name="T6" fmla="*/ 88 w 156"/>
                <a:gd name="T7" fmla="*/ 199 h 217"/>
                <a:gd name="T8" fmla="*/ 127 w 156"/>
                <a:gd name="T9" fmla="*/ 214 h 217"/>
                <a:gd name="T10" fmla="*/ 145 w 156"/>
                <a:gd name="T11" fmla="*/ 178 h 217"/>
                <a:gd name="T12" fmla="*/ 140 w 156"/>
                <a:gd name="T13" fmla="*/ 162 h 217"/>
                <a:gd name="T14" fmla="*/ 139 w 156"/>
                <a:gd name="T15" fmla="*/ 138 h 217"/>
                <a:gd name="T16" fmla="*/ 147 w 156"/>
                <a:gd name="T17" fmla="*/ 55 h 217"/>
                <a:gd name="T18" fmla="*/ 11 w 156"/>
                <a:gd name="T19" fmla="*/ 100 h 217"/>
                <a:gd name="T20" fmla="*/ 106 w 156"/>
                <a:gd name="T21" fmla="*/ 187 h 217"/>
                <a:gd name="T22" fmla="*/ 104 w 156"/>
                <a:gd name="T23" fmla="*/ 183 h 217"/>
                <a:gd name="T24" fmla="*/ 101 w 156"/>
                <a:gd name="T25" fmla="*/ 179 h 217"/>
                <a:gd name="T26" fmla="*/ 138 w 156"/>
                <a:gd name="T27" fmla="*/ 165 h 217"/>
                <a:gd name="T28" fmla="*/ 141 w 156"/>
                <a:gd name="T29" fmla="*/ 181 h 217"/>
                <a:gd name="T30" fmla="*/ 105 w 156"/>
                <a:gd name="T31" fmla="*/ 196 h 217"/>
                <a:gd name="T32" fmla="*/ 140 w 156"/>
                <a:gd name="T33" fmla="*/ 187 h 217"/>
                <a:gd name="T34" fmla="*/ 132 w 156"/>
                <a:gd name="T35" fmla="*/ 207 h 217"/>
                <a:gd name="T36" fmla="*/ 94 w 156"/>
                <a:gd name="T37" fmla="*/ 195 h 217"/>
                <a:gd name="T38" fmla="*/ 113 w 156"/>
                <a:gd name="T39" fmla="*/ 85 h 217"/>
                <a:gd name="T40" fmla="*/ 122 w 156"/>
                <a:gd name="T41" fmla="*/ 168 h 217"/>
                <a:gd name="T42" fmla="*/ 88 w 156"/>
                <a:gd name="T43" fmla="*/ 124 h 217"/>
                <a:gd name="T44" fmla="*/ 61 w 156"/>
                <a:gd name="T45" fmla="*/ 88 h 217"/>
                <a:gd name="T46" fmla="*/ 69 w 156"/>
                <a:gd name="T47" fmla="*/ 82 h 217"/>
                <a:gd name="T48" fmla="*/ 85 w 156"/>
                <a:gd name="T49" fmla="*/ 80 h 217"/>
                <a:gd name="T50" fmla="*/ 99 w 156"/>
                <a:gd name="T51" fmla="*/ 72 h 217"/>
                <a:gd name="T52" fmla="*/ 112 w 156"/>
                <a:gd name="T53" fmla="*/ 71 h 217"/>
                <a:gd name="T54" fmla="*/ 117 w 156"/>
                <a:gd name="T55" fmla="*/ 20 h 217"/>
                <a:gd name="T56" fmla="*/ 148 w 156"/>
                <a:gd name="T57" fmla="*/ 101 h 217"/>
                <a:gd name="T58" fmla="*/ 136 w 156"/>
                <a:gd name="T59" fmla="*/ 159 h 217"/>
                <a:gd name="T60" fmla="*/ 126 w 156"/>
                <a:gd name="T61" fmla="*/ 166 h 217"/>
                <a:gd name="T62" fmla="*/ 116 w 156"/>
                <a:gd name="T63" fmla="*/ 70 h 217"/>
                <a:gd name="T64" fmla="*/ 116 w 156"/>
                <a:gd name="T65" fmla="*/ 53 h 217"/>
                <a:gd name="T66" fmla="*/ 110 w 156"/>
                <a:gd name="T67" fmla="*/ 56 h 217"/>
                <a:gd name="T68" fmla="*/ 105 w 156"/>
                <a:gd name="T69" fmla="*/ 64 h 217"/>
                <a:gd name="T70" fmla="*/ 100 w 156"/>
                <a:gd name="T71" fmla="*/ 62 h 217"/>
                <a:gd name="T72" fmla="*/ 88 w 156"/>
                <a:gd name="T73" fmla="*/ 63 h 217"/>
                <a:gd name="T74" fmla="*/ 85 w 156"/>
                <a:gd name="T75" fmla="*/ 74 h 217"/>
                <a:gd name="T76" fmla="*/ 75 w 156"/>
                <a:gd name="T77" fmla="*/ 66 h 217"/>
                <a:gd name="T78" fmla="*/ 68 w 156"/>
                <a:gd name="T79" fmla="*/ 74 h 217"/>
                <a:gd name="T80" fmla="*/ 64 w 156"/>
                <a:gd name="T81" fmla="*/ 77 h 217"/>
                <a:gd name="T82" fmla="*/ 56 w 156"/>
                <a:gd name="T83" fmla="*/ 74 h 217"/>
                <a:gd name="T84" fmla="*/ 45 w 156"/>
                <a:gd name="T85" fmla="*/ 75 h 217"/>
                <a:gd name="T86" fmla="*/ 46 w 156"/>
                <a:gd name="T87" fmla="*/ 90 h 217"/>
                <a:gd name="T88" fmla="*/ 57 w 156"/>
                <a:gd name="T89" fmla="*/ 91 h 217"/>
                <a:gd name="T90" fmla="*/ 107 w 156"/>
                <a:gd name="T91" fmla="*/ 173 h 217"/>
                <a:gd name="T92" fmla="*/ 70 w 156"/>
                <a:gd name="T93" fmla="*/ 154 h 217"/>
                <a:gd name="T94" fmla="*/ 52 w 156"/>
                <a:gd name="T95" fmla="*/ 77 h 217"/>
                <a:gd name="T96" fmla="*/ 55 w 156"/>
                <a:gd name="T97" fmla="*/ 87 h 217"/>
                <a:gd name="T98" fmla="*/ 48 w 156"/>
                <a:gd name="T99" fmla="*/ 78 h 217"/>
                <a:gd name="T100" fmla="*/ 114 w 156"/>
                <a:gd name="T101" fmla="*/ 59 h 217"/>
                <a:gd name="T102" fmla="*/ 117 w 156"/>
                <a:gd name="T103" fmla="*/ 6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6" h="217">
                  <a:moveTo>
                    <a:pt x="11" y="100"/>
                  </a:moveTo>
                  <a:cubicBezTo>
                    <a:pt x="16" y="118"/>
                    <a:pt x="26" y="137"/>
                    <a:pt x="43" y="146"/>
                  </a:cubicBezTo>
                  <a:cubicBezTo>
                    <a:pt x="52" y="151"/>
                    <a:pt x="59" y="157"/>
                    <a:pt x="69" y="158"/>
                  </a:cubicBezTo>
                  <a:cubicBezTo>
                    <a:pt x="75" y="159"/>
                    <a:pt x="79" y="160"/>
                    <a:pt x="80" y="167"/>
                  </a:cubicBezTo>
                  <a:cubicBezTo>
                    <a:pt x="81" y="170"/>
                    <a:pt x="82" y="173"/>
                    <a:pt x="82" y="176"/>
                  </a:cubicBezTo>
                  <a:cubicBezTo>
                    <a:pt x="82" y="177"/>
                    <a:pt x="82" y="177"/>
                    <a:pt x="82" y="178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1" y="179"/>
                    <a:pt x="81" y="180"/>
                    <a:pt x="81" y="181"/>
                  </a:cubicBezTo>
                  <a:cubicBezTo>
                    <a:pt x="82" y="182"/>
                    <a:pt x="86" y="185"/>
                    <a:pt x="86" y="186"/>
                  </a:cubicBezTo>
                  <a:cubicBezTo>
                    <a:pt x="85" y="188"/>
                    <a:pt x="84" y="190"/>
                    <a:pt x="85" y="191"/>
                  </a:cubicBezTo>
                  <a:cubicBezTo>
                    <a:pt x="86" y="193"/>
                    <a:pt x="89" y="195"/>
                    <a:pt x="91" y="196"/>
                  </a:cubicBezTo>
                  <a:cubicBezTo>
                    <a:pt x="89" y="195"/>
                    <a:pt x="88" y="197"/>
                    <a:pt x="88" y="199"/>
                  </a:cubicBezTo>
                  <a:cubicBezTo>
                    <a:pt x="89" y="201"/>
                    <a:pt x="91" y="202"/>
                    <a:pt x="93" y="202"/>
                  </a:cubicBezTo>
                  <a:cubicBezTo>
                    <a:pt x="98" y="202"/>
                    <a:pt x="100" y="209"/>
                    <a:pt x="105" y="211"/>
                  </a:cubicBezTo>
                  <a:cubicBezTo>
                    <a:pt x="112" y="215"/>
                    <a:pt x="119" y="217"/>
                    <a:pt x="127" y="214"/>
                  </a:cubicBezTo>
                  <a:cubicBezTo>
                    <a:pt x="134" y="211"/>
                    <a:pt x="139" y="207"/>
                    <a:pt x="141" y="200"/>
                  </a:cubicBezTo>
                  <a:cubicBezTo>
                    <a:pt x="142" y="197"/>
                    <a:pt x="150" y="189"/>
                    <a:pt x="145" y="186"/>
                  </a:cubicBezTo>
                  <a:cubicBezTo>
                    <a:pt x="143" y="185"/>
                    <a:pt x="146" y="180"/>
                    <a:pt x="145" y="178"/>
                  </a:cubicBezTo>
                  <a:cubicBezTo>
                    <a:pt x="144" y="176"/>
                    <a:pt x="143" y="173"/>
                    <a:pt x="141" y="172"/>
                  </a:cubicBezTo>
                  <a:cubicBezTo>
                    <a:pt x="139" y="171"/>
                    <a:pt x="142" y="168"/>
                    <a:pt x="142" y="166"/>
                  </a:cubicBezTo>
                  <a:cubicBezTo>
                    <a:pt x="142" y="164"/>
                    <a:pt x="141" y="163"/>
                    <a:pt x="140" y="162"/>
                  </a:cubicBezTo>
                  <a:cubicBezTo>
                    <a:pt x="140" y="161"/>
                    <a:pt x="141" y="161"/>
                    <a:pt x="141" y="161"/>
                  </a:cubicBezTo>
                  <a:cubicBezTo>
                    <a:pt x="141" y="160"/>
                    <a:pt x="141" y="159"/>
                    <a:pt x="140" y="159"/>
                  </a:cubicBezTo>
                  <a:cubicBezTo>
                    <a:pt x="138" y="151"/>
                    <a:pt x="135" y="146"/>
                    <a:pt x="139" y="138"/>
                  </a:cubicBezTo>
                  <a:cubicBezTo>
                    <a:pt x="143" y="129"/>
                    <a:pt x="147" y="119"/>
                    <a:pt x="150" y="108"/>
                  </a:cubicBezTo>
                  <a:cubicBezTo>
                    <a:pt x="152" y="101"/>
                    <a:pt x="156" y="89"/>
                    <a:pt x="154" y="81"/>
                  </a:cubicBezTo>
                  <a:cubicBezTo>
                    <a:pt x="151" y="72"/>
                    <a:pt x="151" y="63"/>
                    <a:pt x="147" y="55"/>
                  </a:cubicBezTo>
                  <a:cubicBezTo>
                    <a:pt x="140" y="37"/>
                    <a:pt x="127" y="17"/>
                    <a:pt x="109" y="9"/>
                  </a:cubicBezTo>
                  <a:cubicBezTo>
                    <a:pt x="90" y="0"/>
                    <a:pt x="74" y="1"/>
                    <a:pt x="54" y="6"/>
                  </a:cubicBezTo>
                  <a:cubicBezTo>
                    <a:pt x="12" y="18"/>
                    <a:pt x="0" y="62"/>
                    <a:pt x="11" y="100"/>
                  </a:cubicBezTo>
                  <a:moveTo>
                    <a:pt x="90" y="186"/>
                  </a:moveTo>
                  <a:cubicBezTo>
                    <a:pt x="91" y="187"/>
                    <a:pt x="92" y="187"/>
                    <a:pt x="93" y="187"/>
                  </a:cubicBezTo>
                  <a:cubicBezTo>
                    <a:pt x="97" y="188"/>
                    <a:pt x="102" y="188"/>
                    <a:pt x="106" y="187"/>
                  </a:cubicBezTo>
                  <a:cubicBezTo>
                    <a:pt x="112" y="186"/>
                    <a:pt x="127" y="183"/>
                    <a:pt x="130" y="178"/>
                  </a:cubicBezTo>
                  <a:cubicBezTo>
                    <a:pt x="131" y="175"/>
                    <a:pt x="128" y="173"/>
                    <a:pt x="127" y="176"/>
                  </a:cubicBezTo>
                  <a:cubicBezTo>
                    <a:pt x="125" y="180"/>
                    <a:pt x="107" y="183"/>
                    <a:pt x="104" y="183"/>
                  </a:cubicBezTo>
                  <a:cubicBezTo>
                    <a:pt x="100" y="184"/>
                    <a:pt x="94" y="184"/>
                    <a:pt x="90" y="182"/>
                  </a:cubicBezTo>
                  <a:cubicBezTo>
                    <a:pt x="89" y="182"/>
                    <a:pt x="88" y="181"/>
                    <a:pt x="86" y="180"/>
                  </a:cubicBezTo>
                  <a:cubicBezTo>
                    <a:pt x="91" y="179"/>
                    <a:pt x="96" y="180"/>
                    <a:pt x="101" y="179"/>
                  </a:cubicBezTo>
                  <a:cubicBezTo>
                    <a:pt x="106" y="177"/>
                    <a:pt x="111" y="176"/>
                    <a:pt x="115" y="174"/>
                  </a:cubicBezTo>
                  <a:cubicBezTo>
                    <a:pt x="119" y="173"/>
                    <a:pt x="123" y="171"/>
                    <a:pt x="127" y="170"/>
                  </a:cubicBezTo>
                  <a:cubicBezTo>
                    <a:pt x="130" y="169"/>
                    <a:pt x="134" y="167"/>
                    <a:pt x="138" y="165"/>
                  </a:cubicBezTo>
                  <a:cubicBezTo>
                    <a:pt x="138" y="167"/>
                    <a:pt x="137" y="168"/>
                    <a:pt x="136" y="170"/>
                  </a:cubicBezTo>
                  <a:cubicBezTo>
                    <a:pt x="135" y="175"/>
                    <a:pt x="143" y="178"/>
                    <a:pt x="141" y="181"/>
                  </a:cubicBezTo>
                  <a:cubicBezTo>
                    <a:pt x="141" y="181"/>
                    <a:pt x="141" y="181"/>
                    <a:pt x="141" y="181"/>
                  </a:cubicBezTo>
                  <a:cubicBezTo>
                    <a:pt x="140" y="181"/>
                    <a:pt x="139" y="182"/>
                    <a:pt x="139" y="182"/>
                  </a:cubicBezTo>
                  <a:cubicBezTo>
                    <a:pt x="137" y="188"/>
                    <a:pt x="126" y="190"/>
                    <a:pt x="121" y="192"/>
                  </a:cubicBezTo>
                  <a:cubicBezTo>
                    <a:pt x="119" y="192"/>
                    <a:pt x="105" y="197"/>
                    <a:pt x="105" y="196"/>
                  </a:cubicBezTo>
                  <a:cubicBezTo>
                    <a:pt x="103" y="194"/>
                    <a:pt x="100" y="196"/>
                    <a:pt x="101" y="199"/>
                  </a:cubicBezTo>
                  <a:cubicBezTo>
                    <a:pt x="104" y="203"/>
                    <a:pt x="118" y="197"/>
                    <a:pt x="122" y="196"/>
                  </a:cubicBezTo>
                  <a:cubicBezTo>
                    <a:pt x="127" y="194"/>
                    <a:pt x="136" y="192"/>
                    <a:pt x="140" y="187"/>
                  </a:cubicBezTo>
                  <a:cubicBezTo>
                    <a:pt x="141" y="188"/>
                    <a:pt x="141" y="188"/>
                    <a:pt x="141" y="188"/>
                  </a:cubicBezTo>
                  <a:cubicBezTo>
                    <a:pt x="142" y="189"/>
                    <a:pt x="138" y="194"/>
                    <a:pt x="138" y="195"/>
                  </a:cubicBezTo>
                  <a:cubicBezTo>
                    <a:pt x="137" y="200"/>
                    <a:pt x="136" y="204"/>
                    <a:pt x="132" y="207"/>
                  </a:cubicBezTo>
                  <a:cubicBezTo>
                    <a:pt x="120" y="215"/>
                    <a:pt x="107" y="211"/>
                    <a:pt x="99" y="200"/>
                  </a:cubicBezTo>
                  <a:cubicBezTo>
                    <a:pt x="98" y="198"/>
                    <a:pt x="97" y="198"/>
                    <a:pt x="95" y="198"/>
                  </a:cubicBezTo>
                  <a:cubicBezTo>
                    <a:pt x="92" y="197"/>
                    <a:pt x="94" y="196"/>
                    <a:pt x="94" y="195"/>
                  </a:cubicBezTo>
                  <a:cubicBezTo>
                    <a:pt x="95" y="190"/>
                    <a:pt x="86" y="193"/>
                    <a:pt x="90" y="186"/>
                  </a:cubicBezTo>
                  <a:moveTo>
                    <a:pt x="112" y="71"/>
                  </a:moveTo>
                  <a:cubicBezTo>
                    <a:pt x="112" y="76"/>
                    <a:pt x="113" y="81"/>
                    <a:pt x="113" y="85"/>
                  </a:cubicBezTo>
                  <a:cubicBezTo>
                    <a:pt x="113" y="95"/>
                    <a:pt x="114" y="104"/>
                    <a:pt x="115" y="113"/>
                  </a:cubicBezTo>
                  <a:cubicBezTo>
                    <a:pt x="117" y="132"/>
                    <a:pt x="122" y="150"/>
                    <a:pt x="122" y="168"/>
                  </a:cubicBezTo>
                  <a:cubicBezTo>
                    <a:pt x="122" y="168"/>
                    <a:pt x="122" y="168"/>
                    <a:pt x="122" y="168"/>
                  </a:cubicBezTo>
                  <a:cubicBezTo>
                    <a:pt x="119" y="170"/>
                    <a:pt x="115" y="171"/>
                    <a:pt x="112" y="172"/>
                  </a:cubicBezTo>
                  <a:cubicBezTo>
                    <a:pt x="112" y="171"/>
                    <a:pt x="111" y="170"/>
                    <a:pt x="110" y="170"/>
                  </a:cubicBezTo>
                  <a:cubicBezTo>
                    <a:pt x="105" y="154"/>
                    <a:pt x="98" y="139"/>
                    <a:pt x="88" y="124"/>
                  </a:cubicBezTo>
                  <a:cubicBezTo>
                    <a:pt x="84" y="117"/>
                    <a:pt x="78" y="111"/>
                    <a:pt x="73" y="104"/>
                  </a:cubicBezTo>
                  <a:cubicBezTo>
                    <a:pt x="69" y="99"/>
                    <a:pt x="64" y="95"/>
                    <a:pt x="60" y="89"/>
                  </a:cubicBezTo>
                  <a:cubicBezTo>
                    <a:pt x="60" y="89"/>
                    <a:pt x="61" y="89"/>
                    <a:pt x="61" y="88"/>
                  </a:cubicBezTo>
                  <a:cubicBezTo>
                    <a:pt x="62" y="87"/>
                    <a:pt x="62" y="86"/>
                    <a:pt x="63" y="85"/>
                  </a:cubicBezTo>
                  <a:cubicBezTo>
                    <a:pt x="64" y="85"/>
                    <a:pt x="66" y="85"/>
                    <a:pt x="68" y="84"/>
                  </a:cubicBezTo>
                  <a:cubicBezTo>
                    <a:pt x="69" y="84"/>
                    <a:pt x="69" y="83"/>
                    <a:pt x="69" y="82"/>
                  </a:cubicBezTo>
                  <a:cubicBezTo>
                    <a:pt x="71" y="83"/>
                    <a:pt x="74" y="84"/>
                    <a:pt x="77" y="83"/>
                  </a:cubicBezTo>
                  <a:cubicBezTo>
                    <a:pt x="78" y="83"/>
                    <a:pt x="79" y="81"/>
                    <a:pt x="80" y="79"/>
                  </a:cubicBezTo>
                  <a:cubicBezTo>
                    <a:pt x="81" y="80"/>
                    <a:pt x="83" y="81"/>
                    <a:pt x="85" y="80"/>
                  </a:cubicBezTo>
                  <a:cubicBezTo>
                    <a:pt x="87" y="80"/>
                    <a:pt x="88" y="79"/>
                    <a:pt x="89" y="77"/>
                  </a:cubicBezTo>
                  <a:cubicBezTo>
                    <a:pt x="89" y="78"/>
                    <a:pt x="90" y="78"/>
                    <a:pt x="92" y="78"/>
                  </a:cubicBezTo>
                  <a:cubicBezTo>
                    <a:pt x="95" y="78"/>
                    <a:pt x="98" y="75"/>
                    <a:pt x="99" y="72"/>
                  </a:cubicBezTo>
                  <a:cubicBezTo>
                    <a:pt x="100" y="74"/>
                    <a:pt x="102" y="76"/>
                    <a:pt x="105" y="76"/>
                  </a:cubicBezTo>
                  <a:cubicBezTo>
                    <a:pt x="107" y="75"/>
                    <a:pt x="109" y="73"/>
                    <a:pt x="109" y="71"/>
                  </a:cubicBezTo>
                  <a:cubicBezTo>
                    <a:pt x="110" y="71"/>
                    <a:pt x="111" y="71"/>
                    <a:pt x="112" y="71"/>
                  </a:cubicBezTo>
                  <a:moveTo>
                    <a:pt x="24" y="121"/>
                  </a:moveTo>
                  <a:cubicBezTo>
                    <a:pt x="1" y="84"/>
                    <a:pt x="7" y="22"/>
                    <a:pt x="55" y="10"/>
                  </a:cubicBezTo>
                  <a:cubicBezTo>
                    <a:pt x="78" y="4"/>
                    <a:pt x="99" y="3"/>
                    <a:pt x="117" y="20"/>
                  </a:cubicBezTo>
                  <a:cubicBezTo>
                    <a:pt x="125" y="27"/>
                    <a:pt x="133" y="35"/>
                    <a:pt x="138" y="45"/>
                  </a:cubicBezTo>
                  <a:cubicBezTo>
                    <a:pt x="143" y="53"/>
                    <a:pt x="149" y="66"/>
                    <a:pt x="149" y="76"/>
                  </a:cubicBezTo>
                  <a:cubicBezTo>
                    <a:pt x="149" y="84"/>
                    <a:pt x="151" y="93"/>
                    <a:pt x="148" y="101"/>
                  </a:cubicBezTo>
                  <a:cubicBezTo>
                    <a:pt x="144" y="111"/>
                    <a:pt x="143" y="122"/>
                    <a:pt x="138" y="131"/>
                  </a:cubicBezTo>
                  <a:cubicBezTo>
                    <a:pt x="132" y="142"/>
                    <a:pt x="133" y="147"/>
                    <a:pt x="136" y="158"/>
                  </a:cubicBezTo>
                  <a:cubicBezTo>
                    <a:pt x="136" y="158"/>
                    <a:pt x="136" y="158"/>
                    <a:pt x="136" y="159"/>
                  </a:cubicBezTo>
                  <a:cubicBezTo>
                    <a:pt x="136" y="159"/>
                    <a:pt x="136" y="160"/>
                    <a:pt x="136" y="161"/>
                  </a:cubicBezTo>
                  <a:cubicBezTo>
                    <a:pt x="133" y="163"/>
                    <a:pt x="129" y="164"/>
                    <a:pt x="126" y="166"/>
                  </a:cubicBezTo>
                  <a:cubicBezTo>
                    <a:pt x="126" y="166"/>
                    <a:pt x="126" y="166"/>
                    <a:pt x="126" y="166"/>
                  </a:cubicBezTo>
                  <a:cubicBezTo>
                    <a:pt x="125" y="148"/>
                    <a:pt x="121" y="131"/>
                    <a:pt x="119" y="113"/>
                  </a:cubicBezTo>
                  <a:cubicBezTo>
                    <a:pt x="118" y="104"/>
                    <a:pt x="117" y="95"/>
                    <a:pt x="117" y="85"/>
                  </a:cubicBezTo>
                  <a:cubicBezTo>
                    <a:pt x="117" y="81"/>
                    <a:pt x="116" y="75"/>
                    <a:pt x="116" y="70"/>
                  </a:cubicBezTo>
                  <a:cubicBezTo>
                    <a:pt x="119" y="69"/>
                    <a:pt x="122" y="67"/>
                    <a:pt x="121" y="63"/>
                  </a:cubicBezTo>
                  <a:cubicBezTo>
                    <a:pt x="122" y="61"/>
                    <a:pt x="121" y="59"/>
                    <a:pt x="121" y="57"/>
                  </a:cubicBezTo>
                  <a:cubicBezTo>
                    <a:pt x="120" y="55"/>
                    <a:pt x="118" y="53"/>
                    <a:pt x="116" y="53"/>
                  </a:cubicBezTo>
                  <a:cubicBezTo>
                    <a:pt x="115" y="53"/>
                    <a:pt x="114" y="54"/>
                    <a:pt x="113" y="55"/>
                  </a:cubicBezTo>
                  <a:cubicBezTo>
                    <a:pt x="112" y="55"/>
                    <a:pt x="112" y="55"/>
                    <a:pt x="111" y="55"/>
                  </a:cubicBezTo>
                  <a:cubicBezTo>
                    <a:pt x="110" y="55"/>
                    <a:pt x="110" y="55"/>
                    <a:pt x="110" y="56"/>
                  </a:cubicBezTo>
                  <a:cubicBezTo>
                    <a:pt x="107" y="57"/>
                    <a:pt x="105" y="59"/>
                    <a:pt x="105" y="62"/>
                  </a:cubicBezTo>
                  <a:cubicBezTo>
                    <a:pt x="105" y="62"/>
                    <a:pt x="105" y="63"/>
                    <a:pt x="105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4"/>
                    <a:pt x="105" y="65"/>
                    <a:pt x="105" y="65"/>
                  </a:cubicBezTo>
                  <a:cubicBezTo>
                    <a:pt x="105" y="69"/>
                    <a:pt x="103" y="74"/>
                    <a:pt x="101" y="67"/>
                  </a:cubicBezTo>
                  <a:cubicBezTo>
                    <a:pt x="101" y="66"/>
                    <a:pt x="100" y="64"/>
                    <a:pt x="100" y="62"/>
                  </a:cubicBezTo>
                  <a:cubicBezTo>
                    <a:pt x="99" y="60"/>
                    <a:pt x="95" y="61"/>
                    <a:pt x="96" y="63"/>
                  </a:cubicBezTo>
                  <a:cubicBezTo>
                    <a:pt x="98" y="73"/>
                    <a:pt x="92" y="73"/>
                    <a:pt x="90" y="70"/>
                  </a:cubicBezTo>
                  <a:cubicBezTo>
                    <a:pt x="89" y="67"/>
                    <a:pt x="89" y="64"/>
                    <a:pt x="88" y="63"/>
                  </a:cubicBezTo>
                  <a:cubicBezTo>
                    <a:pt x="88" y="61"/>
                    <a:pt x="85" y="61"/>
                    <a:pt x="84" y="63"/>
                  </a:cubicBezTo>
                  <a:cubicBezTo>
                    <a:pt x="84" y="65"/>
                    <a:pt x="84" y="69"/>
                    <a:pt x="85" y="72"/>
                  </a:cubicBezTo>
                  <a:cubicBezTo>
                    <a:pt x="85" y="73"/>
                    <a:pt x="85" y="73"/>
                    <a:pt x="85" y="74"/>
                  </a:cubicBezTo>
                  <a:cubicBezTo>
                    <a:pt x="83" y="74"/>
                    <a:pt x="81" y="73"/>
                    <a:pt x="80" y="72"/>
                  </a:cubicBezTo>
                  <a:cubicBezTo>
                    <a:pt x="80" y="69"/>
                    <a:pt x="80" y="67"/>
                    <a:pt x="79" y="66"/>
                  </a:cubicBezTo>
                  <a:cubicBezTo>
                    <a:pt x="79" y="63"/>
                    <a:pt x="75" y="64"/>
                    <a:pt x="75" y="66"/>
                  </a:cubicBezTo>
                  <a:cubicBezTo>
                    <a:pt x="75" y="68"/>
                    <a:pt x="76" y="71"/>
                    <a:pt x="77" y="74"/>
                  </a:cubicBezTo>
                  <a:cubicBezTo>
                    <a:pt x="77" y="75"/>
                    <a:pt x="76" y="77"/>
                    <a:pt x="76" y="78"/>
                  </a:cubicBezTo>
                  <a:cubicBezTo>
                    <a:pt x="72" y="77"/>
                    <a:pt x="69" y="76"/>
                    <a:pt x="68" y="74"/>
                  </a:cubicBezTo>
                  <a:cubicBezTo>
                    <a:pt x="67" y="72"/>
                    <a:pt x="66" y="70"/>
                    <a:pt x="66" y="69"/>
                  </a:cubicBezTo>
                  <a:cubicBezTo>
                    <a:pt x="65" y="67"/>
                    <a:pt x="62" y="68"/>
                    <a:pt x="62" y="71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5" y="78"/>
                    <a:pt x="65" y="80"/>
                    <a:pt x="64" y="81"/>
                  </a:cubicBezTo>
                  <a:cubicBezTo>
                    <a:pt x="64" y="80"/>
                    <a:pt x="62" y="80"/>
                    <a:pt x="61" y="80"/>
                  </a:cubicBezTo>
                  <a:cubicBezTo>
                    <a:pt x="60" y="78"/>
                    <a:pt x="58" y="75"/>
                    <a:pt x="56" y="74"/>
                  </a:cubicBezTo>
                  <a:cubicBezTo>
                    <a:pt x="55" y="74"/>
                    <a:pt x="55" y="73"/>
                    <a:pt x="54" y="73"/>
                  </a:cubicBezTo>
                  <a:cubicBezTo>
                    <a:pt x="53" y="72"/>
                    <a:pt x="52" y="71"/>
                    <a:pt x="51" y="71"/>
                  </a:cubicBezTo>
                  <a:cubicBezTo>
                    <a:pt x="48" y="70"/>
                    <a:pt x="45" y="73"/>
                    <a:pt x="45" y="75"/>
                  </a:cubicBezTo>
                  <a:cubicBezTo>
                    <a:pt x="45" y="76"/>
                    <a:pt x="45" y="76"/>
                    <a:pt x="44" y="77"/>
                  </a:cubicBezTo>
                  <a:cubicBezTo>
                    <a:pt x="44" y="78"/>
                    <a:pt x="43" y="79"/>
                    <a:pt x="43" y="81"/>
                  </a:cubicBezTo>
                  <a:cubicBezTo>
                    <a:pt x="42" y="84"/>
                    <a:pt x="43" y="88"/>
                    <a:pt x="46" y="90"/>
                  </a:cubicBezTo>
                  <a:cubicBezTo>
                    <a:pt x="48" y="92"/>
                    <a:pt x="52" y="93"/>
                    <a:pt x="55" y="92"/>
                  </a:cubicBezTo>
                  <a:cubicBezTo>
                    <a:pt x="55" y="92"/>
                    <a:pt x="56" y="91"/>
                    <a:pt x="56" y="91"/>
                  </a:cubicBezTo>
                  <a:cubicBezTo>
                    <a:pt x="56" y="91"/>
                    <a:pt x="57" y="91"/>
                    <a:pt x="57" y="91"/>
                  </a:cubicBezTo>
                  <a:cubicBezTo>
                    <a:pt x="65" y="104"/>
                    <a:pt x="77" y="113"/>
                    <a:pt x="85" y="127"/>
                  </a:cubicBezTo>
                  <a:cubicBezTo>
                    <a:pt x="94" y="141"/>
                    <a:pt x="101" y="156"/>
                    <a:pt x="107" y="173"/>
                  </a:cubicBezTo>
                  <a:cubicBezTo>
                    <a:pt x="107" y="173"/>
                    <a:pt x="107" y="173"/>
                    <a:pt x="107" y="173"/>
                  </a:cubicBezTo>
                  <a:cubicBezTo>
                    <a:pt x="100" y="175"/>
                    <a:pt x="93" y="175"/>
                    <a:pt x="86" y="176"/>
                  </a:cubicBezTo>
                  <a:cubicBezTo>
                    <a:pt x="86" y="171"/>
                    <a:pt x="85" y="164"/>
                    <a:pt x="83" y="160"/>
                  </a:cubicBezTo>
                  <a:cubicBezTo>
                    <a:pt x="80" y="156"/>
                    <a:pt x="75" y="155"/>
                    <a:pt x="70" y="154"/>
                  </a:cubicBezTo>
                  <a:cubicBezTo>
                    <a:pt x="52" y="150"/>
                    <a:pt x="34" y="137"/>
                    <a:pt x="24" y="121"/>
                  </a:cubicBezTo>
                  <a:moveTo>
                    <a:pt x="48" y="78"/>
                  </a:moveTo>
                  <a:cubicBezTo>
                    <a:pt x="49" y="81"/>
                    <a:pt x="53" y="80"/>
                    <a:pt x="52" y="77"/>
                  </a:cubicBezTo>
                  <a:cubicBezTo>
                    <a:pt x="54" y="79"/>
                    <a:pt x="56" y="82"/>
                    <a:pt x="55" y="83"/>
                  </a:cubicBezTo>
                  <a:cubicBezTo>
                    <a:pt x="55" y="84"/>
                    <a:pt x="55" y="85"/>
                    <a:pt x="56" y="86"/>
                  </a:cubicBezTo>
                  <a:cubicBezTo>
                    <a:pt x="56" y="86"/>
                    <a:pt x="55" y="87"/>
                    <a:pt x="55" y="87"/>
                  </a:cubicBezTo>
                  <a:cubicBezTo>
                    <a:pt x="51" y="87"/>
                    <a:pt x="48" y="85"/>
                    <a:pt x="48" y="81"/>
                  </a:cubicBezTo>
                  <a:cubicBezTo>
                    <a:pt x="48" y="80"/>
                    <a:pt x="48" y="79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moveTo>
                    <a:pt x="113" y="62"/>
                  </a:moveTo>
                  <a:cubicBezTo>
                    <a:pt x="113" y="61"/>
                    <a:pt x="114" y="60"/>
                    <a:pt x="114" y="59"/>
                  </a:cubicBezTo>
                  <a:cubicBezTo>
                    <a:pt x="115" y="60"/>
                    <a:pt x="116" y="61"/>
                    <a:pt x="117" y="62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7" y="63"/>
                    <a:pt x="117" y="64"/>
                    <a:pt x="117" y="64"/>
                  </a:cubicBezTo>
                  <a:cubicBezTo>
                    <a:pt x="116" y="67"/>
                    <a:pt x="112" y="65"/>
                    <a:pt x="113" y="62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11"/>
            <p:cNvSpPr/>
            <p:nvPr/>
          </p:nvSpPr>
          <p:spPr bwMode="auto">
            <a:xfrm>
              <a:off x="3057771" y="2606109"/>
              <a:ext cx="169863" cy="165100"/>
            </a:xfrm>
            <a:custGeom>
              <a:avLst/>
              <a:gdLst>
                <a:gd name="T0" fmla="*/ 1 w 40"/>
                <a:gd name="T1" fmla="*/ 35 h 39"/>
                <a:gd name="T2" fmla="*/ 8 w 40"/>
                <a:gd name="T3" fmla="*/ 29 h 39"/>
                <a:gd name="T4" fmla="*/ 20 w 40"/>
                <a:gd name="T5" fmla="*/ 17 h 39"/>
                <a:gd name="T6" fmla="*/ 31 w 40"/>
                <a:gd name="T7" fmla="*/ 5 h 39"/>
                <a:gd name="T8" fmla="*/ 37 w 40"/>
                <a:gd name="T9" fmla="*/ 1 h 39"/>
                <a:gd name="T10" fmla="*/ 38 w 40"/>
                <a:gd name="T11" fmla="*/ 5 h 39"/>
                <a:gd name="T12" fmla="*/ 30 w 40"/>
                <a:gd name="T13" fmla="*/ 13 h 39"/>
                <a:gd name="T14" fmla="*/ 21 w 40"/>
                <a:gd name="T15" fmla="*/ 22 h 39"/>
                <a:gd name="T16" fmla="*/ 5 w 40"/>
                <a:gd name="T17" fmla="*/ 36 h 39"/>
                <a:gd name="T18" fmla="*/ 4 w 40"/>
                <a:gd name="T19" fmla="*/ 38 h 39"/>
                <a:gd name="T20" fmla="*/ 3 w 40"/>
                <a:gd name="T21" fmla="*/ 38 h 39"/>
                <a:gd name="T22" fmla="*/ 1 w 40"/>
                <a:gd name="T23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39">
                  <a:moveTo>
                    <a:pt x="1" y="35"/>
                  </a:moveTo>
                  <a:cubicBezTo>
                    <a:pt x="3" y="32"/>
                    <a:pt x="5" y="31"/>
                    <a:pt x="8" y="29"/>
                  </a:cubicBezTo>
                  <a:cubicBezTo>
                    <a:pt x="13" y="26"/>
                    <a:pt x="17" y="21"/>
                    <a:pt x="20" y="17"/>
                  </a:cubicBezTo>
                  <a:cubicBezTo>
                    <a:pt x="24" y="13"/>
                    <a:pt x="28" y="10"/>
                    <a:pt x="31" y="5"/>
                  </a:cubicBezTo>
                  <a:cubicBezTo>
                    <a:pt x="32" y="3"/>
                    <a:pt x="34" y="2"/>
                    <a:pt x="37" y="1"/>
                  </a:cubicBezTo>
                  <a:cubicBezTo>
                    <a:pt x="39" y="0"/>
                    <a:pt x="40" y="4"/>
                    <a:pt x="38" y="5"/>
                  </a:cubicBezTo>
                  <a:cubicBezTo>
                    <a:pt x="35" y="6"/>
                    <a:pt x="32" y="10"/>
                    <a:pt x="30" y="13"/>
                  </a:cubicBezTo>
                  <a:cubicBezTo>
                    <a:pt x="28" y="16"/>
                    <a:pt x="24" y="19"/>
                    <a:pt x="21" y="22"/>
                  </a:cubicBezTo>
                  <a:cubicBezTo>
                    <a:pt x="17" y="27"/>
                    <a:pt x="10" y="31"/>
                    <a:pt x="5" y="36"/>
                  </a:cubicBezTo>
                  <a:cubicBezTo>
                    <a:pt x="5" y="37"/>
                    <a:pt x="5" y="37"/>
                    <a:pt x="4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" y="39"/>
                    <a:pt x="0" y="36"/>
                    <a:pt x="1" y="35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12"/>
            <p:cNvSpPr/>
            <p:nvPr/>
          </p:nvSpPr>
          <p:spPr bwMode="auto">
            <a:xfrm>
              <a:off x="2951408" y="2372747"/>
              <a:ext cx="157163" cy="185738"/>
            </a:xfrm>
            <a:custGeom>
              <a:avLst/>
              <a:gdLst>
                <a:gd name="T0" fmla="*/ 1 w 37"/>
                <a:gd name="T1" fmla="*/ 41 h 44"/>
                <a:gd name="T2" fmla="*/ 15 w 37"/>
                <a:gd name="T3" fmla="*/ 20 h 44"/>
                <a:gd name="T4" fmla="*/ 34 w 37"/>
                <a:gd name="T5" fmla="*/ 0 h 44"/>
                <a:gd name="T6" fmla="*/ 36 w 37"/>
                <a:gd name="T7" fmla="*/ 2 h 44"/>
                <a:gd name="T8" fmla="*/ 36 w 37"/>
                <a:gd name="T9" fmla="*/ 3 h 44"/>
                <a:gd name="T10" fmla="*/ 34 w 37"/>
                <a:gd name="T11" fmla="*/ 5 h 44"/>
                <a:gd name="T12" fmla="*/ 20 w 37"/>
                <a:gd name="T13" fmla="*/ 20 h 44"/>
                <a:gd name="T14" fmla="*/ 11 w 37"/>
                <a:gd name="T15" fmla="*/ 31 h 44"/>
                <a:gd name="T16" fmla="*/ 6 w 37"/>
                <a:gd name="T17" fmla="*/ 39 h 44"/>
                <a:gd name="T18" fmla="*/ 6 w 37"/>
                <a:gd name="T19" fmla="*/ 40 h 44"/>
                <a:gd name="T20" fmla="*/ 4 w 37"/>
                <a:gd name="T21" fmla="*/ 43 h 44"/>
                <a:gd name="T22" fmla="*/ 1 w 37"/>
                <a:gd name="T23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44">
                  <a:moveTo>
                    <a:pt x="1" y="41"/>
                  </a:moveTo>
                  <a:cubicBezTo>
                    <a:pt x="2" y="33"/>
                    <a:pt x="10" y="26"/>
                    <a:pt x="15" y="20"/>
                  </a:cubicBezTo>
                  <a:cubicBezTo>
                    <a:pt x="21" y="13"/>
                    <a:pt x="25" y="4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4"/>
                    <a:pt x="35" y="6"/>
                    <a:pt x="34" y="5"/>
                  </a:cubicBezTo>
                  <a:cubicBezTo>
                    <a:pt x="27" y="8"/>
                    <a:pt x="24" y="15"/>
                    <a:pt x="20" y="20"/>
                  </a:cubicBezTo>
                  <a:cubicBezTo>
                    <a:pt x="17" y="24"/>
                    <a:pt x="14" y="27"/>
                    <a:pt x="11" y="31"/>
                  </a:cubicBezTo>
                  <a:cubicBezTo>
                    <a:pt x="10" y="33"/>
                    <a:pt x="7" y="36"/>
                    <a:pt x="6" y="39"/>
                  </a:cubicBezTo>
                  <a:cubicBezTo>
                    <a:pt x="6" y="39"/>
                    <a:pt x="6" y="39"/>
                    <a:pt x="6" y="40"/>
                  </a:cubicBezTo>
                  <a:cubicBezTo>
                    <a:pt x="5" y="41"/>
                    <a:pt x="5" y="42"/>
                    <a:pt x="4" y="43"/>
                  </a:cubicBezTo>
                  <a:cubicBezTo>
                    <a:pt x="3" y="44"/>
                    <a:pt x="0" y="43"/>
                    <a:pt x="1" y="41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13"/>
            <p:cNvSpPr/>
            <p:nvPr/>
          </p:nvSpPr>
          <p:spPr bwMode="auto">
            <a:xfrm>
              <a:off x="2760908" y="2266384"/>
              <a:ext cx="114300" cy="258763"/>
            </a:xfrm>
            <a:custGeom>
              <a:avLst/>
              <a:gdLst>
                <a:gd name="T0" fmla="*/ 1 w 27"/>
                <a:gd name="T1" fmla="*/ 55 h 61"/>
                <a:gd name="T2" fmla="*/ 1 w 27"/>
                <a:gd name="T3" fmla="*/ 54 h 61"/>
                <a:gd name="T4" fmla="*/ 11 w 27"/>
                <a:gd name="T5" fmla="*/ 22 h 61"/>
                <a:gd name="T6" fmla="*/ 23 w 27"/>
                <a:gd name="T7" fmla="*/ 2 h 61"/>
                <a:gd name="T8" fmla="*/ 25 w 27"/>
                <a:gd name="T9" fmla="*/ 5 h 61"/>
                <a:gd name="T10" fmla="*/ 13 w 27"/>
                <a:gd name="T11" fmla="*/ 29 h 61"/>
                <a:gd name="T12" fmla="*/ 5 w 27"/>
                <a:gd name="T13" fmla="*/ 59 h 61"/>
                <a:gd name="T14" fmla="*/ 1 w 27"/>
                <a:gd name="T15" fmla="*/ 59 h 61"/>
                <a:gd name="T16" fmla="*/ 1 w 27"/>
                <a:gd name="T17" fmla="*/ 5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1">
                  <a:moveTo>
                    <a:pt x="1" y="55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4" y="43"/>
                    <a:pt x="7" y="32"/>
                    <a:pt x="11" y="22"/>
                  </a:cubicBezTo>
                  <a:cubicBezTo>
                    <a:pt x="13" y="16"/>
                    <a:pt x="16" y="5"/>
                    <a:pt x="23" y="2"/>
                  </a:cubicBezTo>
                  <a:cubicBezTo>
                    <a:pt x="25" y="0"/>
                    <a:pt x="27" y="4"/>
                    <a:pt x="25" y="5"/>
                  </a:cubicBezTo>
                  <a:cubicBezTo>
                    <a:pt x="18" y="9"/>
                    <a:pt x="16" y="22"/>
                    <a:pt x="13" y="29"/>
                  </a:cubicBezTo>
                  <a:cubicBezTo>
                    <a:pt x="9" y="38"/>
                    <a:pt x="6" y="48"/>
                    <a:pt x="5" y="59"/>
                  </a:cubicBezTo>
                  <a:cubicBezTo>
                    <a:pt x="4" y="61"/>
                    <a:pt x="1" y="61"/>
                    <a:pt x="1" y="59"/>
                  </a:cubicBezTo>
                  <a:cubicBezTo>
                    <a:pt x="0" y="57"/>
                    <a:pt x="0" y="57"/>
                    <a:pt x="1" y="55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14"/>
            <p:cNvSpPr/>
            <p:nvPr/>
          </p:nvSpPr>
          <p:spPr bwMode="auto">
            <a:xfrm>
              <a:off x="2540246" y="2220347"/>
              <a:ext cx="60325" cy="300038"/>
            </a:xfrm>
            <a:custGeom>
              <a:avLst/>
              <a:gdLst>
                <a:gd name="T0" fmla="*/ 2 w 14"/>
                <a:gd name="T1" fmla="*/ 38 h 71"/>
                <a:gd name="T2" fmla="*/ 3 w 14"/>
                <a:gd name="T3" fmla="*/ 3 h 71"/>
                <a:gd name="T4" fmla="*/ 7 w 14"/>
                <a:gd name="T5" fmla="*/ 4 h 71"/>
                <a:gd name="T6" fmla="*/ 6 w 14"/>
                <a:gd name="T7" fmla="*/ 34 h 71"/>
                <a:gd name="T8" fmla="*/ 11 w 14"/>
                <a:gd name="T9" fmla="*/ 67 h 71"/>
                <a:gd name="T10" fmla="*/ 12 w 14"/>
                <a:gd name="T11" fmla="*/ 71 h 71"/>
                <a:gd name="T12" fmla="*/ 10 w 14"/>
                <a:gd name="T13" fmla="*/ 71 h 71"/>
                <a:gd name="T14" fmla="*/ 7 w 14"/>
                <a:gd name="T15" fmla="*/ 70 h 71"/>
                <a:gd name="T16" fmla="*/ 2 w 14"/>
                <a:gd name="T17" fmla="*/ 3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71">
                  <a:moveTo>
                    <a:pt x="2" y="38"/>
                  </a:moveTo>
                  <a:cubicBezTo>
                    <a:pt x="1" y="27"/>
                    <a:pt x="0" y="14"/>
                    <a:pt x="3" y="3"/>
                  </a:cubicBezTo>
                  <a:cubicBezTo>
                    <a:pt x="4" y="0"/>
                    <a:pt x="8" y="1"/>
                    <a:pt x="7" y="4"/>
                  </a:cubicBezTo>
                  <a:cubicBezTo>
                    <a:pt x="4" y="13"/>
                    <a:pt x="5" y="24"/>
                    <a:pt x="6" y="34"/>
                  </a:cubicBezTo>
                  <a:cubicBezTo>
                    <a:pt x="7" y="45"/>
                    <a:pt x="9" y="56"/>
                    <a:pt x="11" y="67"/>
                  </a:cubicBezTo>
                  <a:cubicBezTo>
                    <a:pt x="13" y="66"/>
                    <a:pt x="14" y="70"/>
                    <a:pt x="12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9" y="71"/>
                    <a:pt x="7" y="71"/>
                    <a:pt x="7" y="70"/>
                  </a:cubicBezTo>
                  <a:cubicBezTo>
                    <a:pt x="5" y="59"/>
                    <a:pt x="4" y="49"/>
                    <a:pt x="2" y="38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15"/>
            <p:cNvSpPr/>
            <p:nvPr/>
          </p:nvSpPr>
          <p:spPr bwMode="auto">
            <a:xfrm>
              <a:off x="2291008" y="2360047"/>
              <a:ext cx="160338" cy="249238"/>
            </a:xfrm>
            <a:custGeom>
              <a:avLst/>
              <a:gdLst>
                <a:gd name="T0" fmla="*/ 4 w 38"/>
                <a:gd name="T1" fmla="*/ 2 h 59"/>
                <a:gd name="T2" fmla="*/ 15 w 38"/>
                <a:gd name="T3" fmla="*/ 29 h 59"/>
                <a:gd name="T4" fmla="*/ 35 w 38"/>
                <a:gd name="T5" fmla="*/ 53 h 59"/>
                <a:gd name="T6" fmla="*/ 36 w 38"/>
                <a:gd name="T7" fmla="*/ 57 h 59"/>
                <a:gd name="T8" fmla="*/ 19 w 38"/>
                <a:gd name="T9" fmla="*/ 42 h 59"/>
                <a:gd name="T10" fmla="*/ 0 w 38"/>
                <a:gd name="T11" fmla="*/ 4 h 59"/>
                <a:gd name="T12" fmla="*/ 4 w 38"/>
                <a:gd name="T13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9">
                  <a:moveTo>
                    <a:pt x="4" y="2"/>
                  </a:moveTo>
                  <a:cubicBezTo>
                    <a:pt x="7" y="12"/>
                    <a:pt x="10" y="21"/>
                    <a:pt x="15" y="29"/>
                  </a:cubicBezTo>
                  <a:cubicBezTo>
                    <a:pt x="18" y="34"/>
                    <a:pt x="30" y="54"/>
                    <a:pt x="35" y="53"/>
                  </a:cubicBezTo>
                  <a:cubicBezTo>
                    <a:pt x="37" y="53"/>
                    <a:pt x="38" y="57"/>
                    <a:pt x="36" y="57"/>
                  </a:cubicBezTo>
                  <a:cubicBezTo>
                    <a:pt x="28" y="59"/>
                    <a:pt x="23" y="47"/>
                    <a:pt x="19" y="42"/>
                  </a:cubicBezTo>
                  <a:cubicBezTo>
                    <a:pt x="11" y="29"/>
                    <a:pt x="5" y="18"/>
                    <a:pt x="0" y="4"/>
                  </a:cubicBezTo>
                  <a:cubicBezTo>
                    <a:pt x="0" y="1"/>
                    <a:pt x="3" y="0"/>
                    <a:pt x="4" y="2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16"/>
            <p:cNvSpPr/>
            <p:nvPr/>
          </p:nvSpPr>
          <p:spPr bwMode="auto">
            <a:xfrm>
              <a:off x="2048121" y="2644209"/>
              <a:ext cx="301625" cy="96838"/>
            </a:xfrm>
            <a:custGeom>
              <a:avLst/>
              <a:gdLst>
                <a:gd name="T0" fmla="*/ 4 w 71"/>
                <a:gd name="T1" fmla="*/ 2 h 23"/>
                <a:gd name="T2" fmla="*/ 15 w 71"/>
                <a:gd name="T3" fmla="*/ 5 h 23"/>
                <a:gd name="T4" fmla="*/ 31 w 71"/>
                <a:gd name="T5" fmla="*/ 10 h 23"/>
                <a:gd name="T6" fmla="*/ 68 w 71"/>
                <a:gd name="T7" fmla="*/ 16 h 23"/>
                <a:gd name="T8" fmla="*/ 69 w 71"/>
                <a:gd name="T9" fmla="*/ 20 h 23"/>
                <a:gd name="T10" fmla="*/ 30 w 71"/>
                <a:gd name="T11" fmla="*/ 14 h 23"/>
                <a:gd name="T12" fmla="*/ 7 w 71"/>
                <a:gd name="T13" fmla="*/ 8 h 23"/>
                <a:gd name="T14" fmla="*/ 1 w 71"/>
                <a:gd name="T15" fmla="*/ 5 h 23"/>
                <a:gd name="T16" fmla="*/ 4 w 71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23">
                  <a:moveTo>
                    <a:pt x="4" y="2"/>
                  </a:moveTo>
                  <a:cubicBezTo>
                    <a:pt x="6" y="4"/>
                    <a:pt x="14" y="5"/>
                    <a:pt x="15" y="5"/>
                  </a:cubicBezTo>
                  <a:cubicBezTo>
                    <a:pt x="21" y="6"/>
                    <a:pt x="26" y="8"/>
                    <a:pt x="31" y="10"/>
                  </a:cubicBezTo>
                  <a:cubicBezTo>
                    <a:pt x="43" y="15"/>
                    <a:pt x="55" y="19"/>
                    <a:pt x="68" y="16"/>
                  </a:cubicBezTo>
                  <a:cubicBezTo>
                    <a:pt x="70" y="16"/>
                    <a:pt x="71" y="20"/>
                    <a:pt x="69" y="20"/>
                  </a:cubicBezTo>
                  <a:cubicBezTo>
                    <a:pt x="55" y="23"/>
                    <a:pt x="43" y="19"/>
                    <a:pt x="30" y="14"/>
                  </a:cubicBezTo>
                  <a:cubicBezTo>
                    <a:pt x="22" y="11"/>
                    <a:pt x="15" y="8"/>
                    <a:pt x="7" y="8"/>
                  </a:cubicBezTo>
                  <a:cubicBezTo>
                    <a:pt x="4" y="7"/>
                    <a:pt x="3" y="7"/>
                    <a:pt x="1" y="5"/>
                  </a:cubicBezTo>
                  <a:cubicBezTo>
                    <a:pt x="0" y="2"/>
                    <a:pt x="3" y="0"/>
                    <a:pt x="4" y="2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17"/>
            <p:cNvSpPr/>
            <p:nvPr/>
          </p:nvSpPr>
          <p:spPr bwMode="auto">
            <a:xfrm>
              <a:off x="2065583" y="2868047"/>
              <a:ext cx="271463" cy="42863"/>
            </a:xfrm>
            <a:custGeom>
              <a:avLst/>
              <a:gdLst>
                <a:gd name="T0" fmla="*/ 3 w 64"/>
                <a:gd name="T1" fmla="*/ 5 h 10"/>
                <a:gd name="T2" fmla="*/ 60 w 64"/>
                <a:gd name="T3" fmla="*/ 2 h 10"/>
                <a:gd name="T4" fmla="*/ 62 w 64"/>
                <a:gd name="T5" fmla="*/ 5 h 10"/>
                <a:gd name="T6" fmla="*/ 4 w 64"/>
                <a:gd name="T7" fmla="*/ 9 h 10"/>
                <a:gd name="T8" fmla="*/ 3 w 64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0">
                  <a:moveTo>
                    <a:pt x="3" y="5"/>
                  </a:moveTo>
                  <a:cubicBezTo>
                    <a:pt x="22" y="0"/>
                    <a:pt x="41" y="5"/>
                    <a:pt x="60" y="2"/>
                  </a:cubicBezTo>
                  <a:cubicBezTo>
                    <a:pt x="63" y="1"/>
                    <a:pt x="64" y="5"/>
                    <a:pt x="62" y="5"/>
                  </a:cubicBezTo>
                  <a:cubicBezTo>
                    <a:pt x="43" y="9"/>
                    <a:pt x="23" y="4"/>
                    <a:pt x="4" y="9"/>
                  </a:cubicBezTo>
                  <a:cubicBezTo>
                    <a:pt x="1" y="10"/>
                    <a:pt x="0" y="6"/>
                    <a:pt x="3" y="5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18"/>
            <p:cNvSpPr/>
            <p:nvPr/>
          </p:nvSpPr>
          <p:spPr bwMode="auto">
            <a:xfrm>
              <a:off x="2164008" y="3068072"/>
              <a:ext cx="236538" cy="207963"/>
            </a:xfrm>
            <a:custGeom>
              <a:avLst/>
              <a:gdLst>
                <a:gd name="T0" fmla="*/ 2 w 56"/>
                <a:gd name="T1" fmla="*/ 44 h 49"/>
                <a:gd name="T2" fmla="*/ 52 w 56"/>
                <a:gd name="T3" fmla="*/ 1 h 49"/>
                <a:gd name="T4" fmla="*/ 53 w 56"/>
                <a:gd name="T5" fmla="*/ 5 h 49"/>
                <a:gd name="T6" fmla="*/ 5 w 56"/>
                <a:gd name="T7" fmla="*/ 46 h 49"/>
                <a:gd name="T8" fmla="*/ 2 w 56"/>
                <a:gd name="T9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9">
                  <a:moveTo>
                    <a:pt x="2" y="44"/>
                  </a:moveTo>
                  <a:cubicBezTo>
                    <a:pt x="12" y="26"/>
                    <a:pt x="32" y="8"/>
                    <a:pt x="52" y="1"/>
                  </a:cubicBezTo>
                  <a:cubicBezTo>
                    <a:pt x="55" y="0"/>
                    <a:pt x="56" y="4"/>
                    <a:pt x="53" y="5"/>
                  </a:cubicBezTo>
                  <a:cubicBezTo>
                    <a:pt x="34" y="11"/>
                    <a:pt x="15" y="29"/>
                    <a:pt x="5" y="46"/>
                  </a:cubicBezTo>
                  <a:cubicBezTo>
                    <a:pt x="4" y="49"/>
                    <a:pt x="0" y="47"/>
                    <a:pt x="2" y="44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19"/>
            <p:cNvSpPr/>
            <p:nvPr/>
          </p:nvSpPr>
          <p:spPr bwMode="auto">
            <a:xfrm>
              <a:off x="3103808" y="2928372"/>
              <a:ext cx="266700" cy="50800"/>
            </a:xfrm>
            <a:custGeom>
              <a:avLst/>
              <a:gdLst>
                <a:gd name="T0" fmla="*/ 4 w 63"/>
                <a:gd name="T1" fmla="*/ 1 h 12"/>
                <a:gd name="T2" fmla="*/ 31 w 63"/>
                <a:gd name="T3" fmla="*/ 4 h 12"/>
                <a:gd name="T4" fmla="*/ 60 w 63"/>
                <a:gd name="T5" fmla="*/ 7 h 12"/>
                <a:gd name="T6" fmla="*/ 60 w 63"/>
                <a:gd name="T7" fmla="*/ 11 h 12"/>
                <a:gd name="T8" fmla="*/ 60 w 63"/>
                <a:gd name="T9" fmla="*/ 11 h 12"/>
                <a:gd name="T10" fmla="*/ 58 w 63"/>
                <a:gd name="T11" fmla="*/ 11 h 12"/>
                <a:gd name="T12" fmla="*/ 28 w 63"/>
                <a:gd name="T13" fmla="*/ 8 h 12"/>
                <a:gd name="T14" fmla="*/ 3 w 63"/>
                <a:gd name="T15" fmla="*/ 5 h 12"/>
                <a:gd name="T16" fmla="*/ 4 w 63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2">
                  <a:moveTo>
                    <a:pt x="4" y="1"/>
                  </a:moveTo>
                  <a:cubicBezTo>
                    <a:pt x="13" y="4"/>
                    <a:pt x="21" y="3"/>
                    <a:pt x="31" y="4"/>
                  </a:cubicBezTo>
                  <a:cubicBezTo>
                    <a:pt x="40" y="5"/>
                    <a:pt x="50" y="8"/>
                    <a:pt x="60" y="7"/>
                  </a:cubicBezTo>
                  <a:cubicBezTo>
                    <a:pt x="62" y="7"/>
                    <a:pt x="63" y="10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59" y="12"/>
                    <a:pt x="59" y="11"/>
                    <a:pt x="58" y="11"/>
                  </a:cubicBezTo>
                  <a:cubicBezTo>
                    <a:pt x="48" y="12"/>
                    <a:pt x="38" y="9"/>
                    <a:pt x="28" y="8"/>
                  </a:cubicBezTo>
                  <a:cubicBezTo>
                    <a:pt x="19" y="7"/>
                    <a:pt x="12" y="8"/>
                    <a:pt x="3" y="5"/>
                  </a:cubicBezTo>
                  <a:cubicBezTo>
                    <a:pt x="0" y="4"/>
                    <a:pt x="1" y="0"/>
                    <a:pt x="4" y="1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20"/>
            <p:cNvSpPr>
              <a:spLocks noEditPoints="1"/>
            </p:cNvSpPr>
            <p:nvPr/>
          </p:nvSpPr>
          <p:spPr bwMode="auto">
            <a:xfrm>
              <a:off x="5540621" y="2583884"/>
              <a:ext cx="704850" cy="788988"/>
            </a:xfrm>
            <a:custGeom>
              <a:avLst/>
              <a:gdLst>
                <a:gd name="T0" fmla="*/ 12 w 166"/>
                <a:gd name="T1" fmla="*/ 141 h 186"/>
                <a:gd name="T2" fmla="*/ 62 w 166"/>
                <a:gd name="T3" fmla="*/ 141 h 186"/>
                <a:gd name="T4" fmla="*/ 74 w 166"/>
                <a:gd name="T5" fmla="*/ 176 h 186"/>
                <a:gd name="T6" fmla="*/ 102 w 166"/>
                <a:gd name="T7" fmla="*/ 172 h 186"/>
                <a:gd name="T8" fmla="*/ 118 w 166"/>
                <a:gd name="T9" fmla="*/ 142 h 186"/>
                <a:gd name="T10" fmla="*/ 165 w 166"/>
                <a:gd name="T11" fmla="*/ 137 h 186"/>
                <a:gd name="T12" fmla="*/ 139 w 166"/>
                <a:gd name="T13" fmla="*/ 98 h 186"/>
                <a:gd name="T14" fmla="*/ 163 w 166"/>
                <a:gd name="T15" fmla="*/ 56 h 186"/>
                <a:gd name="T16" fmla="*/ 112 w 166"/>
                <a:gd name="T17" fmla="*/ 56 h 186"/>
                <a:gd name="T18" fmla="*/ 98 w 166"/>
                <a:gd name="T19" fmla="*/ 18 h 186"/>
                <a:gd name="T20" fmla="*/ 72 w 166"/>
                <a:gd name="T21" fmla="*/ 24 h 186"/>
                <a:gd name="T22" fmla="*/ 46 w 166"/>
                <a:gd name="T23" fmla="*/ 52 h 186"/>
                <a:gd name="T24" fmla="*/ 17 w 166"/>
                <a:gd name="T25" fmla="*/ 79 h 186"/>
                <a:gd name="T26" fmla="*/ 28 w 166"/>
                <a:gd name="T27" fmla="*/ 105 h 186"/>
                <a:gd name="T28" fmla="*/ 106 w 166"/>
                <a:gd name="T29" fmla="*/ 152 h 186"/>
                <a:gd name="T30" fmla="*/ 76 w 166"/>
                <a:gd name="T31" fmla="*/ 172 h 186"/>
                <a:gd name="T32" fmla="*/ 65 w 166"/>
                <a:gd name="T33" fmla="*/ 140 h 186"/>
                <a:gd name="T34" fmla="*/ 109 w 166"/>
                <a:gd name="T35" fmla="*/ 139 h 186"/>
                <a:gd name="T36" fmla="*/ 58 w 166"/>
                <a:gd name="T37" fmla="*/ 98 h 186"/>
                <a:gd name="T38" fmla="*/ 41 w 166"/>
                <a:gd name="T39" fmla="*/ 98 h 186"/>
                <a:gd name="T40" fmla="*/ 59 w 166"/>
                <a:gd name="T41" fmla="*/ 85 h 186"/>
                <a:gd name="T42" fmla="*/ 62 w 166"/>
                <a:gd name="T43" fmla="*/ 98 h 186"/>
                <a:gd name="T44" fmla="*/ 87 w 166"/>
                <a:gd name="T45" fmla="*/ 70 h 186"/>
                <a:gd name="T46" fmla="*/ 112 w 166"/>
                <a:gd name="T47" fmla="*/ 113 h 186"/>
                <a:gd name="T48" fmla="*/ 87 w 166"/>
                <a:gd name="T49" fmla="*/ 126 h 186"/>
                <a:gd name="T50" fmla="*/ 62 w 166"/>
                <a:gd name="T51" fmla="*/ 113 h 186"/>
                <a:gd name="T52" fmla="*/ 63 w 166"/>
                <a:gd name="T53" fmla="*/ 79 h 186"/>
                <a:gd name="T54" fmla="*/ 83 w 166"/>
                <a:gd name="T55" fmla="*/ 68 h 186"/>
                <a:gd name="T56" fmla="*/ 63 w 166"/>
                <a:gd name="T57" fmla="*/ 79 h 186"/>
                <a:gd name="T58" fmla="*/ 109 w 166"/>
                <a:gd name="T59" fmla="*/ 61 h 186"/>
                <a:gd name="T60" fmla="*/ 91 w 166"/>
                <a:gd name="T61" fmla="*/ 68 h 186"/>
                <a:gd name="T62" fmla="*/ 115 w 166"/>
                <a:gd name="T63" fmla="*/ 85 h 186"/>
                <a:gd name="T64" fmla="*/ 115 w 166"/>
                <a:gd name="T65" fmla="*/ 111 h 186"/>
                <a:gd name="T66" fmla="*/ 101 w 166"/>
                <a:gd name="T67" fmla="*/ 123 h 186"/>
                <a:gd name="T68" fmla="*/ 110 w 166"/>
                <a:gd name="T69" fmla="*/ 136 h 186"/>
                <a:gd name="T70" fmla="*/ 101 w 166"/>
                <a:gd name="T71" fmla="*/ 123 h 186"/>
                <a:gd name="T72" fmla="*/ 83 w 166"/>
                <a:gd name="T73" fmla="*/ 128 h 186"/>
                <a:gd name="T74" fmla="*/ 63 w 166"/>
                <a:gd name="T75" fmla="*/ 117 h 186"/>
                <a:gd name="T76" fmla="*/ 161 w 166"/>
                <a:gd name="T77" fmla="*/ 132 h 186"/>
                <a:gd name="T78" fmla="*/ 114 w 166"/>
                <a:gd name="T79" fmla="*/ 137 h 186"/>
                <a:gd name="T80" fmla="*/ 115 w 166"/>
                <a:gd name="T81" fmla="*/ 115 h 186"/>
                <a:gd name="T82" fmla="*/ 145 w 166"/>
                <a:gd name="T83" fmla="*/ 108 h 186"/>
                <a:gd name="T84" fmla="*/ 130 w 166"/>
                <a:gd name="T85" fmla="*/ 55 h 186"/>
                <a:gd name="T86" fmla="*/ 154 w 166"/>
                <a:gd name="T87" fmla="*/ 78 h 186"/>
                <a:gd name="T88" fmla="*/ 115 w 166"/>
                <a:gd name="T89" fmla="*/ 81 h 186"/>
                <a:gd name="T90" fmla="*/ 130 w 166"/>
                <a:gd name="T91" fmla="*/ 55 h 186"/>
                <a:gd name="T92" fmla="*/ 79 w 166"/>
                <a:gd name="T93" fmla="*/ 19 h 186"/>
                <a:gd name="T94" fmla="*/ 109 w 166"/>
                <a:gd name="T95" fmla="*/ 57 h 186"/>
                <a:gd name="T96" fmla="*/ 87 w 166"/>
                <a:gd name="T97" fmla="*/ 66 h 186"/>
                <a:gd name="T98" fmla="*/ 67 w 166"/>
                <a:gd name="T99" fmla="*/ 50 h 186"/>
                <a:gd name="T100" fmla="*/ 14 w 166"/>
                <a:gd name="T101" fmla="*/ 68 h 186"/>
                <a:gd name="T102" fmla="*/ 61 w 166"/>
                <a:gd name="T103" fmla="*/ 59 h 186"/>
                <a:gd name="T104" fmla="*/ 38 w 166"/>
                <a:gd name="T105" fmla="*/ 96 h 186"/>
                <a:gd name="T106" fmla="*/ 59 w 166"/>
                <a:gd name="T107" fmla="*/ 115 h 186"/>
                <a:gd name="T108" fmla="*/ 52 w 166"/>
                <a:gd name="T109" fmla="*/ 140 h 186"/>
                <a:gd name="T110" fmla="*/ 38 w 166"/>
                <a:gd name="T111" fmla="*/ 10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6" h="186">
                  <a:moveTo>
                    <a:pt x="11" y="127"/>
                  </a:moveTo>
                  <a:cubicBezTo>
                    <a:pt x="9" y="132"/>
                    <a:pt x="9" y="137"/>
                    <a:pt x="12" y="141"/>
                  </a:cubicBezTo>
                  <a:cubicBezTo>
                    <a:pt x="16" y="146"/>
                    <a:pt x="24" y="147"/>
                    <a:pt x="29" y="147"/>
                  </a:cubicBezTo>
                  <a:cubicBezTo>
                    <a:pt x="40" y="147"/>
                    <a:pt x="51" y="144"/>
                    <a:pt x="62" y="141"/>
                  </a:cubicBezTo>
                  <a:cubicBezTo>
                    <a:pt x="62" y="142"/>
                    <a:pt x="63" y="143"/>
                    <a:pt x="63" y="144"/>
                  </a:cubicBezTo>
                  <a:cubicBezTo>
                    <a:pt x="65" y="155"/>
                    <a:pt x="68" y="166"/>
                    <a:pt x="74" y="176"/>
                  </a:cubicBezTo>
                  <a:cubicBezTo>
                    <a:pt x="77" y="181"/>
                    <a:pt x="82" y="186"/>
                    <a:pt x="88" y="185"/>
                  </a:cubicBezTo>
                  <a:cubicBezTo>
                    <a:pt x="95" y="184"/>
                    <a:pt x="99" y="177"/>
                    <a:pt x="102" y="172"/>
                  </a:cubicBezTo>
                  <a:cubicBezTo>
                    <a:pt x="108" y="162"/>
                    <a:pt x="110" y="151"/>
                    <a:pt x="112" y="140"/>
                  </a:cubicBezTo>
                  <a:cubicBezTo>
                    <a:pt x="114" y="141"/>
                    <a:pt x="116" y="141"/>
                    <a:pt x="118" y="142"/>
                  </a:cubicBezTo>
                  <a:cubicBezTo>
                    <a:pt x="129" y="145"/>
                    <a:pt x="140" y="148"/>
                    <a:pt x="151" y="146"/>
                  </a:cubicBezTo>
                  <a:cubicBezTo>
                    <a:pt x="157" y="146"/>
                    <a:pt x="163" y="143"/>
                    <a:pt x="165" y="137"/>
                  </a:cubicBezTo>
                  <a:cubicBezTo>
                    <a:pt x="166" y="130"/>
                    <a:pt x="161" y="122"/>
                    <a:pt x="157" y="117"/>
                  </a:cubicBezTo>
                  <a:cubicBezTo>
                    <a:pt x="152" y="110"/>
                    <a:pt x="146" y="104"/>
                    <a:pt x="139" y="98"/>
                  </a:cubicBezTo>
                  <a:cubicBezTo>
                    <a:pt x="147" y="91"/>
                    <a:pt x="156" y="83"/>
                    <a:pt x="161" y="74"/>
                  </a:cubicBezTo>
                  <a:cubicBezTo>
                    <a:pt x="164" y="69"/>
                    <a:pt x="166" y="62"/>
                    <a:pt x="163" y="56"/>
                  </a:cubicBezTo>
                  <a:cubicBezTo>
                    <a:pt x="160" y="50"/>
                    <a:pt x="151" y="50"/>
                    <a:pt x="145" y="50"/>
                  </a:cubicBezTo>
                  <a:cubicBezTo>
                    <a:pt x="134" y="50"/>
                    <a:pt x="123" y="53"/>
                    <a:pt x="112" y="56"/>
                  </a:cubicBezTo>
                  <a:cubicBezTo>
                    <a:pt x="111" y="53"/>
                    <a:pt x="111" y="49"/>
                    <a:pt x="110" y="46"/>
                  </a:cubicBezTo>
                  <a:cubicBezTo>
                    <a:pt x="108" y="36"/>
                    <a:pt x="104" y="26"/>
                    <a:pt x="98" y="18"/>
                  </a:cubicBezTo>
                  <a:cubicBezTo>
                    <a:pt x="95" y="14"/>
                    <a:pt x="90" y="11"/>
                    <a:pt x="85" y="12"/>
                  </a:cubicBezTo>
                  <a:cubicBezTo>
                    <a:pt x="78" y="13"/>
                    <a:pt x="74" y="19"/>
                    <a:pt x="72" y="24"/>
                  </a:cubicBezTo>
                  <a:cubicBezTo>
                    <a:pt x="67" y="34"/>
                    <a:pt x="63" y="45"/>
                    <a:pt x="61" y="56"/>
                  </a:cubicBezTo>
                  <a:cubicBezTo>
                    <a:pt x="57" y="55"/>
                    <a:pt x="51" y="53"/>
                    <a:pt x="46" y="52"/>
                  </a:cubicBezTo>
                  <a:cubicBezTo>
                    <a:pt x="37" y="50"/>
                    <a:pt x="27" y="48"/>
                    <a:pt x="18" y="51"/>
                  </a:cubicBezTo>
                  <a:cubicBezTo>
                    <a:pt x="4" y="56"/>
                    <a:pt x="10" y="71"/>
                    <a:pt x="17" y="79"/>
                  </a:cubicBezTo>
                  <a:cubicBezTo>
                    <a:pt x="22" y="86"/>
                    <a:pt x="28" y="93"/>
                    <a:pt x="35" y="98"/>
                  </a:cubicBezTo>
                  <a:cubicBezTo>
                    <a:pt x="33" y="101"/>
                    <a:pt x="30" y="103"/>
                    <a:pt x="28" y="105"/>
                  </a:cubicBezTo>
                  <a:cubicBezTo>
                    <a:pt x="21" y="111"/>
                    <a:pt x="14" y="119"/>
                    <a:pt x="11" y="127"/>
                  </a:cubicBezTo>
                  <a:close/>
                  <a:moveTo>
                    <a:pt x="106" y="152"/>
                  </a:moveTo>
                  <a:cubicBezTo>
                    <a:pt x="104" y="161"/>
                    <a:pt x="100" y="172"/>
                    <a:pt x="93" y="179"/>
                  </a:cubicBezTo>
                  <a:cubicBezTo>
                    <a:pt x="86" y="186"/>
                    <a:pt x="79" y="178"/>
                    <a:pt x="76" y="172"/>
                  </a:cubicBezTo>
                  <a:cubicBezTo>
                    <a:pt x="70" y="163"/>
                    <a:pt x="68" y="152"/>
                    <a:pt x="66" y="142"/>
                  </a:cubicBezTo>
                  <a:cubicBezTo>
                    <a:pt x="66" y="141"/>
                    <a:pt x="65" y="140"/>
                    <a:pt x="65" y="140"/>
                  </a:cubicBezTo>
                  <a:cubicBezTo>
                    <a:pt x="73" y="137"/>
                    <a:pt x="80" y="134"/>
                    <a:pt x="87" y="130"/>
                  </a:cubicBezTo>
                  <a:cubicBezTo>
                    <a:pt x="94" y="134"/>
                    <a:pt x="102" y="137"/>
                    <a:pt x="109" y="139"/>
                  </a:cubicBezTo>
                  <a:cubicBezTo>
                    <a:pt x="108" y="143"/>
                    <a:pt x="107" y="147"/>
                    <a:pt x="106" y="152"/>
                  </a:cubicBezTo>
                  <a:close/>
                  <a:moveTo>
                    <a:pt x="58" y="98"/>
                  </a:moveTo>
                  <a:cubicBezTo>
                    <a:pt x="59" y="102"/>
                    <a:pt x="59" y="107"/>
                    <a:pt x="59" y="111"/>
                  </a:cubicBezTo>
                  <a:cubicBezTo>
                    <a:pt x="53" y="107"/>
                    <a:pt x="47" y="103"/>
                    <a:pt x="41" y="98"/>
                  </a:cubicBezTo>
                  <a:cubicBezTo>
                    <a:pt x="42" y="98"/>
                    <a:pt x="42" y="97"/>
                    <a:pt x="43" y="97"/>
                  </a:cubicBezTo>
                  <a:cubicBezTo>
                    <a:pt x="48" y="93"/>
                    <a:pt x="53" y="89"/>
                    <a:pt x="59" y="85"/>
                  </a:cubicBezTo>
                  <a:cubicBezTo>
                    <a:pt x="59" y="90"/>
                    <a:pt x="59" y="94"/>
                    <a:pt x="58" y="98"/>
                  </a:cubicBezTo>
                  <a:close/>
                  <a:moveTo>
                    <a:pt x="62" y="98"/>
                  </a:moveTo>
                  <a:cubicBezTo>
                    <a:pt x="62" y="93"/>
                    <a:pt x="62" y="88"/>
                    <a:pt x="62" y="83"/>
                  </a:cubicBezTo>
                  <a:cubicBezTo>
                    <a:pt x="70" y="78"/>
                    <a:pt x="78" y="74"/>
                    <a:pt x="87" y="70"/>
                  </a:cubicBezTo>
                  <a:cubicBezTo>
                    <a:pt x="96" y="74"/>
                    <a:pt x="104" y="78"/>
                    <a:pt x="112" y="83"/>
                  </a:cubicBezTo>
                  <a:cubicBezTo>
                    <a:pt x="113" y="93"/>
                    <a:pt x="113" y="103"/>
                    <a:pt x="112" y="113"/>
                  </a:cubicBezTo>
                  <a:cubicBezTo>
                    <a:pt x="108" y="116"/>
                    <a:pt x="103" y="118"/>
                    <a:pt x="99" y="120"/>
                  </a:cubicBezTo>
                  <a:cubicBezTo>
                    <a:pt x="95" y="123"/>
                    <a:pt x="91" y="125"/>
                    <a:pt x="87" y="126"/>
                  </a:cubicBezTo>
                  <a:cubicBezTo>
                    <a:pt x="83" y="125"/>
                    <a:pt x="79" y="123"/>
                    <a:pt x="75" y="120"/>
                  </a:cubicBezTo>
                  <a:cubicBezTo>
                    <a:pt x="71" y="118"/>
                    <a:pt x="66" y="116"/>
                    <a:pt x="62" y="113"/>
                  </a:cubicBezTo>
                  <a:cubicBezTo>
                    <a:pt x="62" y="108"/>
                    <a:pt x="62" y="103"/>
                    <a:pt x="62" y="98"/>
                  </a:cubicBezTo>
                  <a:close/>
                  <a:moveTo>
                    <a:pt x="63" y="79"/>
                  </a:moveTo>
                  <a:cubicBezTo>
                    <a:pt x="63" y="73"/>
                    <a:pt x="64" y="67"/>
                    <a:pt x="65" y="61"/>
                  </a:cubicBezTo>
                  <a:cubicBezTo>
                    <a:pt x="71" y="63"/>
                    <a:pt x="77" y="65"/>
                    <a:pt x="83" y="68"/>
                  </a:cubicBezTo>
                  <a:cubicBezTo>
                    <a:pt x="76" y="71"/>
                    <a:pt x="70" y="75"/>
                    <a:pt x="63" y="79"/>
                  </a:cubicBezTo>
                  <a:cubicBezTo>
                    <a:pt x="63" y="79"/>
                    <a:pt x="63" y="79"/>
                    <a:pt x="63" y="79"/>
                  </a:cubicBezTo>
                  <a:close/>
                  <a:moveTo>
                    <a:pt x="91" y="68"/>
                  </a:moveTo>
                  <a:cubicBezTo>
                    <a:pt x="97" y="65"/>
                    <a:pt x="103" y="63"/>
                    <a:pt x="109" y="61"/>
                  </a:cubicBezTo>
                  <a:cubicBezTo>
                    <a:pt x="110" y="67"/>
                    <a:pt x="111" y="73"/>
                    <a:pt x="112" y="79"/>
                  </a:cubicBezTo>
                  <a:cubicBezTo>
                    <a:pt x="105" y="75"/>
                    <a:pt x="98" y="71"/>
                    <a:pt x="91" y="68"/>
                  </a:cubicBezTo>
                  <a:close/>
                  <a:moveTo>
                    <a:pt x="115" y="90"/>
                  </a:moveTo>
                  <a:cubicBezTo>
                    <a:pt x="115" y="88"/>
                    <a:pt x="115" y="87"/>
                    <a:pt x="115" y="85"/>
                  </a:cubicBezTo>
                  <a:cubicBezTo>
                    <a:pt x="122" y="89"/>
                    <a:pt x="128" y="94"/>
                    <a:pt x="134" y="98"/>
                  </a:cubicBezTo>
                  <a:cubicBezTo>
                    <a:pt x="128" y="103"/>
                    <a:pt x="122" y="107"/>
                    <a:pt x="115" y="111"/>
                  </a:cubicBezTo>
                  <a:cubicBezTo>
                    <a:pt x="116" y="104"/>
                    <a:pt x="116" y="97"/>
                    <a:pt x="115" y="90"/>
                  </a:cubicBezTo>
                  <a:close/>
                  <a:moveTo>
                    <a:pt x="101" y="123"/>
                  </a:moveTo>
                  <a:cubicBezTo>
                    <a:pt x="104" y="121"/>
                    <a:pt x="108" y="119"/>
                    <a:pt x="112" y="117"/>
                  </a:cubicBezTo>
                  <a:cubicBezTo>
                    <a:pt x="111" y="123"/>
                    <a:pt x="111" y="130"/>
                    <a:pt x="110" y="136"/>
                  </a:cubicBezTo>
                  <a:cubicBezTo>
                    <a:pt x="103" y="134"/>
                    <a:pt x="97" y="131"/>
                    <a:pt x="91" y="128"/>
                  </a:cubicBezTo>
                  <a:cubicBezTo>
                    <a:pt x="94" y="127"/>
                    <a:pt x="97" y="125"/>
                    <a:pt x="101" y="123"/>
                  </a:cubicBezTo>
                  <a:close/>
                  <a:moveTo>
                    <a:pt x="73" y="123"/>
                  </a:moveTo>
                  <a:cubicBezTo>
                    <a:pt x="77" y="125"/>
                    <a:pt x="80" y="127"/>
                    <a:pt x="83" y="128"/>
                  </a:cubicBezTo>
                  <a:cubicBezTo>
                    <a:pt x="77" y="131"/>
                    <a:pt x="71" y="134"/>
                    <a:pt x="65" y="136"/>
                  </a:cubicBezTo>
                  <a:cubicBezTo>
                    <a:pt x="64" y="130"/>
                    <a:pt x="63" y="123"/>
                    <a:pt x="63" y="117"/>
                  </a:cubicBezTo>
                  <a:cubicBezTo>
                    <a:pt x="66" y="119"/>
                    <a:pt x="70" y="121"/>
                    <a:pt x="73" y="123"/>
                  </a:cubicBezTo>
                  <a:close/>
                  <a:moveTo>
                    <a:pt x="161" y="132"/>
                  </a:moveTo>
                  <a:cubicBezTo>
                    <a:pt x="163" y="142"/>
                    <a:pt x="151" y="143"/>
                    <a:pt x="145" y="143"/>
                  </a:cubicBezTo>
                  <a:cubicBezTo>
                    <a:pt x="134" y="143"/>
                    <a:pt x="124" y="140"/>
                    <a:pt x="114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4" y="130"/>
                    <a:pt x="115" y="122"/>
                    <a:pt x="115" y="115"/>
                  </a:cubicBezTo>
                  <a:cubicBezTo>
                    <a:pt x="122" y="110"/>
                    <a:pt x="129" y="106"/>
                    <a:pt x="136" y="100"/>
                  </a:cubicBezTo>
                  <a:cubicBezTo>
                    <a:pt x="139" y="103"/>
                    <a:pt x="142" y="105"/>
                    <a:pt x="145" y="108"/>
                  </a:cubicBezTo>
                  <a:cubicBezTo>
                    <a:pt x="152" y="115"/>
                    <a:pt x="160" y="123"/>
                    <a:pt x="161" y="132"/>
                  </a:cubicBezTo>
                  <a:close/>
                  <a:moveTo>
                    <a:pt x="130" y="55"/>
                  </a:moveTo>
                  <a:cubicBezTo>
                    <a:pt x="138" y="53"/>
                    <a:pt x="152" y="50"/>
                    <a:pt x="159" y="57"/>
                  </a:cubicBezTo>
                  <a:cubicBezTo>
                    <a:pt x="166" y="63"/>
                    <a:pt x="158" y="73"/>
                    <a:pt x="154" y="78"/>
                  </a:cubicBezTo>
                  <a:cubicBezTo>
                    <a:pt x="149" y="85"/>
                    <a:pt x="143" y="91"/>
                    <a:pt x="137" y="96"/>
                  </a:cubicBezTo>
                  <a:cubicBezTo>
                    <a:pt x="130" y="91"/>
                    <a:pt x="123" y="86"/>
                    <a:pt x="115" y="81"/>
                  </a:cubicBezTo>
                  <a:cubicBezTo>
                    <a:pt x="115" y="74"/>
                    <a:pt x="114" y="67"/>
                    <a:pt x="113" y="60"/>
                  </a:cubicBezTo>
                  <a:cubicBezTo>
                    <a:pt x="118" y="58"/>
                    <a:pt x="124" y="56"/>
                    <a:pt x="130" y="55"/>
                  </a:cubicBezTo>
                  <a:close/>
                  <a:moveTo>
                    <a:pt x="67" y="50"/>
                  </a:moveTo>
                  <a:cubicBezTo>
                    <a:pt x="69" y="39"/>
                    <a:pt x="72" y="27"/>
                    <a:pt x="79" y="19"/>
                  </a:cubicBezTo>
                  <a:cubicBezTo>
                    <a:pt x="96" y="0"/>
                    <a:pt x="107" y="46"/>
                    <a:pt x="108" y="55"/>
                  </a:cubicBezTo>
                  <a:cubicBezTo>
                    <a:pt x="109" y="55"/>
                    <a:pt x="109" y="56"/>
                    <a:pt x="109" y="57"/>
                  </a:cubicBezTo>
                  <a:cubicBezTo>
                    <a:pt x="108" y="58"/>
                    <a:pt x="108" y="58"/>
                    <a:pt x="108" y="58"/>
                  </a:cubicBezTo>
                  <a:cubicBezTo>
                    <a:pt x="101" y="60"/>
                    <a:pt x="94" y="63"/>
                    <a:pt x="87" y="66"/>
                  </a:cubicBezTo>
                  <a:cubicBezTo>
                    <a:pt x="80" y="63"/>
                    <a:pt x="73" y="60"/>
                    <a:pt x="65" y="57"/>
                  </a:cubicBezTo>
                  <a:cubicBezTo>
                    <a:pt x="66" y="55"/>
                    <a:pt x="66" y="52"/>
                    <a:pt x="67" y="50"/>
                  </a:cubicBezTo>
                  <a:close/>
                  <a:moveTo>
                    <a:pt x="35" y="94"/>
                  </a:moveTo>
                  <a:cubicBezTo>
                    <a:pt x="27" y="87"/>
                    <a:pt x="18" y="78"/>
                    <a:pt x="14" y="68"/>
                  </a:cubicBezTo>
                  <a:cubicBezTo>
                    <a:pt x="4" y="44"/>
                    <a:pt x="51" y="56"/>
                    <a:pt x="60" y="59"/>
                  </a:cubicBezTo>
                  <a:cubicBezTo>
                    <a:pt x="60" y="59"/>
                    <a:pt x="61" y="59"/>
                    <a:pt x="61" y="59"/>
                  </a:cubicBezTo>
                  <a:cubicBezTo>
                    <a:pt x="60" y="67"/>
                    <a:pt x="59" y="74"/>
                    <a:pt x="59" y="82"/>
                  </a:cubicBezTo>
                  <a:cubicBezTo>
                    <a:pt x="52" y="86"/>
                    <a:pt x="45" y="91"/>
                    <a:pt x="38" y="96"/>
                  </a:cubicBezTo>
                  <a:cubicBezTo>
                    <a:pt x="37" y="95"/>
                    <a:pt x="36" y="94"/>
                    <a:pt x="35" y="94"/>
                  </a:cubicBezTo>
                  <a:close/>
                  <a:moveTo>
                    <a:pt x="59" y="115"/>
                  </a:moveTo>
                  <a:cubicBezTo>
                    <a:pt x="60" y="122"/>
                    <a:pt x="60" y="130"/>
                    <a:pt x="61" y="137"/>
                  </a:cubicBezTo>
                  <a:cubicBezTo>
                    <a:pt x="58" y="138"/>
                    <a:pt x="55" y="139"/>
                    <a:pt x="52" y="140"/>
                  </a:cubicBezTo>
                  <a:cubicBezTo>
                    <a:pt x="42" y="143"/>
                    <a:pt x="29" y="145"/>
                    <a:pt x="19" y="142"/>
                  </a:cubicBezTo>
                  <a:cubicBezTo>
                    <a:pt x="0" y="136"/>
                    <a:pt x="26" y="111"/>
                    <a:pt x="38" y="101"/>
                  </a:cubicBezTo>
                  <a:cubicBezTo>
                    <a:pt x="45" y="106"/>
                    <a:pt x="52" y="111"/>
                    <a:pt x="59" y="115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21"/>
            <p:cNvSpPr>
              <a:spLocks noEditPoints="1"/>
            </p:cNvSpPr>
            <p:nvPr/>
          </p:nvSpPr>
          <p:spPr bwMode="auto">
            <a:xfrm>
              <a:off x="6304208" y="1990159"/>
              <a:ext cx="411163" cy="280988"/>
            </a:xfrm>
            <a:custGeom>
              <a:avLst/>
              <a:gdLst>
                <a:gd name="T0" fmla="*/ 49 w 97"/>
                <a:gd name="T1" fmla="*/ 66 h 66"/>
                <a:gd name="T2" fmla="*/ 96 w 97"/>
                <a:gd name="T3" fmla="*/ 66 h 66"/>
                <a:gd name="T4" fmla="*/ 96 w 97"/>
                <a:gd name="T5" fmla="*/ 66 h 66"/>
                <a:gd name="T6" fmla="*/ 96 w 97"/>
                <a:gd name="T7" fmla="*/ 37 h 66"/>
                <a:gd name="T8" fmla="*/ 96 w 97"/>
                <a:gd name="T9" fmla="*/ 2 h 66"/>
                <a:gd name="T10" fmla="*/ 72 w 97"/>
                <a:gd name="T11" fmla="*/ 2 h 66"/>
                <a:gd name="T12" fmla="*/ 24 w 97"/>
                <a:gd name="T13" fmla="*/ 0 h 66"/>
                <a:gd name="T14" fmla="*/ 1 w 97"/>
                <a:gd name="T15" fmla="*/ 1 h 66"/>
                <a:gd name="T16" fmla="*/ 0 w 97"/>
                <a:gd name="T17" fmla="*/ 10 h 66"/>
                <a:gd name="T18" fmla="*/ 3 w 97"/>
                <a:gd name="T19" fmla="*/ 63 h 66"/>
                <a:gd name="T20" fmla="*/ 5 w 97"/>
                <a:gd name="T21" fmla="*/ 64 h 66"/>
                <a:gd name="T22" fmla="*/ 27 w 97"/>
                <a:gd name="T23" fmla="*/ 63 h 66"/>
                <a:gd name="T24" fmla="*/ 21 w 97"/>
                <a:gd name="T25" fmla="*/ 52 h 66"/>
                <a:gd name="T26" fmla="*/ 39 w 97"/>
                <a:gd name="T27" fmla="*/ 34 h 66"/>
                <a:gd name="T28" fmla="*/ 50 w 97"/>
                <a:gd name="T29" fmla="*/ 42 h 66"/>
                <a:gd name="T30" fmla="*/ 58 w 97"/>
                <a:gd name="T31" fmla="*/ 35 h 66"/>
                <a:gd name="T32" fmla="*/ 93 w 97"/>
                <a:gd name="T33" fmla="*/ 64 h 66"/>
                <a:gd name="T34" fmla="*/ 27 w 97"/>
                <a:gd name="T35" fmla="*/ 63 h 66"/>
                <a:gd name="T36" fmla="*/ 94 w 97"/>
                <a:gd name="T37" fmla="*/ 37 h 66"/>
                <a:gd name="T38" fmla="*/ 63 w 97"/>
                <a:gd name="T39" fmla="*/ 31 h 66"/>
                <a:gd name="T40" fmla="*/ 94 w 97"/>
                <a:gd name="T41" fmla="*/ 5 h 66"/>
                <a:gd name="T42" fmla="*/ 23 w 97"/>
                <a:gd name="T43" fmla="*/ 2 h 66"/>
                <a:gd name="T44" fmla="*/ 73 w 97"/>
                <a:gd name="T45" fmla="*/ 4 h 66"/>
                <a:gd name="T46" fmla="*/ 70 w 97"/>
                <a:gd name="T47" fmla="*/ 22 h 66"/>
                <a:gd name="T48" fmla="*/ 50 w 97"/>
                <a:gd name="T49" fmla="*/ 40 h 66"/>
                <a:gd name="T50" fmla="*/ 24 w 97"/>
                <a:gd name="T51" fmla="*/ 17 h 66"/>
                <a:gd name="T52" fmla="*/ 23 w 97"/>
                <a:gd name="T53" fmla="*/ 2 h 66"/>
                <a:gd name="T54" fmla="*/ 2 w 97"/>
                <a:gd name="T55" fmla="*/ 12 h 66"/>
                <a:gd name="T56" fmla="*/ 22 w 97"/>
                <a:gd name="T57" fmla="*/ 19 h 66"/>
                <a:gd name="T58" fmla="*/ 38 w 97"/>
                <a:gd name="T59" fmla="*/ 33 h 66"/>
                <a:gd name="T60" fmla="*/ 6 w 97"/>
                <a:gd name="T61" fmla="*/ 62 h 66"/>
                <a:gd name="T62" fmla="*/ 3 w 97"/>
                <a:gd name="T63" fmla="*/ 2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66">
                  <a:moveTo>
                    <a:pt x="26" y="65"/>
                  </a:moveTo>
                  <a:cubicBezTo>
                    <a:pt x="33" y="65"/>
                    <a:pt x="41" y="66"/>
                    <a:pt x="49" y="66"/>
                  </a:cubicBezTo>
                  <a:cubicBezTo>
                    <a:pt x="64" y="66"/>
                    <a:pt x="80" y="66"/>
                    <a:pt x="95" y="66"/>
                  </a:cubicBezTo>
                  <a:cubicBezTo>
                    <a:pt x="95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5"/>
                  </a:cubicBezTo>
                  <a:cubicBezTo>
                    <a:pt x="96" y="56"/>
                    <a:pt x="96" y="46"/>
                    <a:pt x="96" y="37"/>
                  </a:cubicBezTo>
                  <a:cubicBezTo>
                    <a:pt x="96" y="31"/>
                    <a:pt x="96" y="24"/>
                    <a:pt x="96" y="18"/>
                  </a:cubicBezTo>
                  <a:cubicBezTo>
                    <a:pt x="97" y="13"/>
                    <a:pt x="97" y="8"/>
                    <a:pt x="96" y="2"/>
                  </a:cubicBezTo>
                  <a:cubicBezTo>
                    <a:pt x="96" y="2"/>
                    <a:pt x="96" y="1"/>
                    <a:pt x="95" y="1"/>
                  </a:cubicBezTo>
                  <a:cubicBezTo>
                    <a:pt x="87" y="2"/>
                    <a:pt x="80" y="2"/>
                    <a:pt x="72" y="2"/>
                  </a:cubicBezTo>
                  <a:cubicBezTo>
                    <a:pt x="64" y="1"/>
                    <a:pt x="56" y="1"/>
                    <a:pt x="48" y="1"/>
                  </a:cubicBezTo>
                  <a:cubicBezTo>
                    <a:pt x="40" y="1"/>
                    <a:pt x="32" y="1"/>
                    <a:pt x="24" y="0"/>
                  </a:cubicBezTo>
                  <a:cubicBezTo>
                    <a:pt x="16" y="0"/>
                    <a:pt x="9" y="1"/>
                    <a:pt x="2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0" y="15"/>
                    <a:pt x="1" y="20"/>
                    <a:pt x="1" y="25"/>
                  </a:cubicBezTo>
                  <a:cubicBezTo>
                    <a:pt x="1" y="38"/>
                    <a:pt x="2" y="50"/>
                    <a:pt x="3" y="63"/>
                  </a:cubicBezTo>
                  <a:cubicBezTo>
                    <a:pt x="3" y="63"/>
                    <a:pt x="4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12" y="65"/>
                    <a:pt x="19" y="65"/>
                    <a:pt x="26" y="65"/>
                  </a:cubicBezTo>
                  <a:close/>
                  <a:moveTo>
                    <a:pt x="27" y="63"/>
                  </a:moveTo>
                  <a:cubicBezTo>
                    <a:pt x="21" y="63"/>
                    <a:pt x="15" y="63"/>
                    <a:pt x="9" y="62"/>
                  </a:cubicBezTo>
                  <a:cubicBezTo>
                    <a:pt x="12" y="58"/>
                    <a:pt x="17" y="55"/>
                    <a:pt x="21" y="52"/>
                  </a:cubicBezTo>
                  <a:cubicBezTo>
                    <a:pt x="27" y="47"/>
                    <a:pt x="34" y="41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3" y="37"/>
                    <a:pt x="46" y="40"/>
                    <a:pt x="49" y="42"/>
                  </a:cubicBezTo>
                  <a:cubicBezTo>
                    <a:pt x="49" y="43"/>
                    <a:pt x="50" y="42"/>
                    <a:pt x="50" y="42"/>
                  </a:cubicBezTo>
                  <a:cubicBezTo>
                    <a:pt x="51" y="42"/>
                    <a:pt x="51" y="42"/>
                    <a:pt x="51" y="41"/>
                  </a:cubicBezTo>
                  <a:cubicBezTo>
                    <a:pt x="53" y="39"/>
                    <a:pt x="56" y="37"/>
                    <a:pt x="58" y="35"/>
                  </a:cubicBezTo>
                  <a:cubicBezTo>
                    <a:pt x="59" y="34"/>
                    <a:pt x="61" y="33"/>
                    <a:pt x="62" y="32"/>
                  </a:cubicBezTo>
                  <a:cubicBezTo>
                    <a:pt x="73" y="42"/>
                    <a:pt x="83" y="53"/>
                    <a:pt x="93" y="64"/>
                  </a:cubicBezTo>
                  <a:cubicBezTo>
                    <a:pt x="79" y="64"/>
                    <a:pt x="64" y="64"/>
                    <a:pt x="50" y="64"/>
                  </a:cubicBezTo>
                  <a:cubicBezTo>
                    <a:pt x="42" y="63"/>
                    <a:pt x="35" y="63"/>
                    <a:pt x="27" y="63"/>
                  </a:cubicBezTo>
                  <a:close/>
                  <a:moveTo>
                    <a:pt x="94" y="20"/>
                  </a:moveTo>
                  <a:cubicBezTo>
                    <a:pt x="94" y="25"/>
                    <a:pt x="94" y="31"/>
                    <a:pt x="94" y="37"/>
                  </a:cubicBezTo>
                  <a:cubicBezTo>
                    <a:pt x="94" y="45"/>
                    <a:pt x="94" y="54"/>
                    <a:pt x="94" y="62"/>
                  </a:cubicBezTo>
                  <a:cubicBezTo>
                    <a:pt x="84" y="51"/>
                    <a:pt x="75" y="40"/>
                    <a:pt x="63" y="31"/>
                  </a:cubicBezTo>
                  <a:cubicBezTo>
                    <a:pt x="66" y="29"/>
                    <a:pt x="69" y="26"/>
                    <a:pt x="71" y="24"/>
                  </a:cubicBezTo>
                  <a:cubicBezTo>
                    <a:pt x="79" y="18"/>
                    <a:pt x="87" y="12"/>
                    <a:pt x="94" y="5"/>
                  </a:cubicBezTo>
                  <a:cubicBezTo>
                    <a:pt x="95" y="10"/>
                    <a:pt x="94" y="15"/>
                    <a:pt x="94" y="20"/>
                  </a:cubicBezTo>
                  <a:close/>
                  <a:moveTo>
                    <a:pt x="23" y="2"/>
                  </a:moveTo>
                  <a:cubicBezTo>
                    <a:pt x="31" y="3"/>
                    <a:pt x="39" y="3"/>
                    <a:pt x="48" y="3"/>
                  </a:cubicBezTo>
                  <a:cubicBezTo>
                    <a:pt x="56" y="4"/>
                    <a:pt x="65" y="4"/>
                    <a:pt x="73" y="4"/>
                  </a:cubicBezTo>
                  <a:cubicBezTo>
                    <a:pt x="80" y="4"/>
                    <a:pt x="87" y="4"/>
                    <a:pt x="94" y="3"/>
                  </a:cubicBezTo>
                  <a:cubicBezTo>
                    <a:pt x="86" y="9"/>
                    <a:pt x="78" y="16"/>
                    <a:pt x="70" y="22"/>
                  </a:cubicBezTo>
                  <a:cubicBezTo>
                    <a:pt x="66" y="26"/>
                    <a:pt x="62" y="30"/>
                    <a:pt x="57" y="33"/>
                  </a:cubicBezTo>
                  <a:cubicBezTo>
                    <a:pt x="55" y="35"/>
                    <a:pt x="52" y="37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1" y="33"/>
                    <a:pt x="33" y="25"/>
                    <a:pt x="24" y="17"/>
                  </a:cubicBezTo>
                  <a:cubicBezTo>
                    <a:pt x="17" y="13"/>
                    <a:pt x="11" y="8"/>
                    <a:pt x="5" y="3"/>
                  </a:cubicBezTo>
                  <a:cubicBezTo>
                    <a:pt x="11" y="3"/>
                    <a:pt x="17" y="2"/>
                    <a:pt x="23" y="2"/>
                  </a:cubicBezTo>
                  <a:close/>
                  <a:moveTo>
                    <a:pt x="3" y="26"/>
                  </a:moveTo>
                  <a:cubicBezTo>
                    <a:pt x="3" y="21"/>
                    <a:pt x="2" y="17"/>
                    <a:pt x="2" y="12"/>
                  </a:cubicBezTo>
                  <a:cubicBezTo>
                    <a:pt x="2" y="9"/>
                    <a:pt x="2" y="6"/>
                    <a:pt x="2" y="3"/>
                  </a:cubicBezTo>
                  <a:cubicBezTo>
                    <a:pt x="9" y="8"/>
                    <a:pt x="15" y="14"/>
                    <a:pt x="22" y="19"/>
                  </a:cubicBezTo>
                  <a:cubicBezTo>
                    <a:pt x="28" y="23"/>
                    <a:pt x="33" y="28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3" y="39"/>
                    <a:pt x="26" y="45"/>
                    <a:pt x="20" y="50"/>
                  </a:cubicBezTo>
                  <a:cubicBezTo>
                    <a:pt x="15" y="54"/>
                    <a:pt x="10" y="57"/>
                    <a:pt x="6" y="62"/>
                  </a:cubicBezTo>
                  <a:cubicBezTo>
                    <a:pt x="6" y="62"/>
                    <a:pt x="6" y="62"/>
                    <a:pt x="5" y="62"/>
                  </a:cubicBezTo>
                  <a:cubicBezTo>
                    <a:pt x="4" y="50"/>
                    <a:pt x="4" y="38"/>
                    <a:pt x="3" y="2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22"/>
            <p:cNvSpPr>
              <a:spLocks noEditPoints="1"/>
            </p:cNvSpPr>
            <p:nvPr/>
          </p:nvSpPr>
          <p:spPr bwMode="auto">
            <a:xfrm>
              <a:off x="3948358" y="2428309"/>
              <a:ext cx="363538" cy="300038"/>
            </a:xfrm>
            <a:custGeom>
              <a:avLst/>
              <a:gdLst>
                <a:gd name="T0" fmla="*/ 75 w 86"/>
                <a:gd name="T1" fmla="*/ 10 h 71"/>
                <a:gd name="T2" fmla="*/ 31 w 86"/>
                <a:gd name="T3" fmla="*/ 3 h 71"/>
                <a:gd name="T4" fmla="*/ 10 w 86"/>
                <a:gd name="T5" fmla="*/ 14 h 71"/>
                <a:gd name="T6" fmla="*/ 5 w 86"/>
                <a:gd name="T7" fmla="*/ 36 h 71"/>
                <a:gd name="T8" fmla="*/ 14 w 86"/>
                <a:gd name="T9" fmla="*/ 52 h 71"/>
                <a:gd name="T10" fmla="*/ 2 w 86"/>
                <a:gd name="T11" fmla="*/ 68 h 71"/>
                <a:gd name="T12" fmla="*/ 2 w 86"/>
                <a:gd name="T13" fmla="*/ 68 h 71"/>
                <a:gd name="T14" fmla="*/ 1 w 86"/>
                <a:gd name="T15" fmla="*/ 69 h 71"/>
                <a:gd name="T16" fmla="*/ 2 w 86"/>
                <a:gd name="T17" fmla="*/ 71 h 71"/>
                <a:gd name="T18" fmla="*/ 29 w 86"/>
                <a:gd name="T19" fmla="*/ 54 h 71"/>
                <a:gd name="T20" fmla="*/ 75 w 86"/>
                <a:gd name="T21" fmla="*/ 46 h 71"/>
                <a:gd name="T22" fmla="*/ 85 w 86"/>
                <a:gd name="T23" fmla="*/ 27 h 71"/>
                <a:gd name="T24" fmla="*/ 75 w 86"/>
                <a:gd name="T25" fmla="*/ 10 h 71"/>
                <a:gd name="T26" fmla="*/ 74 w 86"/>
                <a:gd name="T27" fmla="*/ 44 h 71"/>
                <a:gd name="T28" fmla="*/ 28 w 86"/>
                <a:gd name="T29" fmla="*/ 52 h 71"/>
                <a:gd name="T30" fmla="*/ 28 w 86"/>
                <a:gd name="T31" fmla="*/ 52 h 71"/>
                <a:gd name="T32" fmla="*/ 27 w 86"/>
                <a:gd name="T33" fmla="*/ 53 h 71"/>
                <a:gd name="T34" fmla="*/ 7 w 86"/>
                <a:gd name="T35" fmla="*/ 67 h 71"/>
                <a:gd name="T36" fmla="*/ 16 w 86"/>
                <a:gd name="T37" fmla="*/ 52 h 71"/>
                <a:gd name="T38" fmla="*/ 16 w 86"/>
                <a:gd name="T39" fmla="*/ 52 h 71"/>
                <a:gd name="T40" fmla="*/ 16 w 86"/>
                <a:gd name="T41" fmla="*/ 51 h 71"/>
                <a:gd name="T42" fmla="*/ 7 w 86"/>
                <a:gd name="T43" fmla="*/ 30 h 71"/>
                <a:gd name="T44" fmla="*/ 19 w 86"/>
                <a:gd name="T45" fmla="*/ 9 h 71"/>
                <a:gd name="T46" fmla="*/ 45 w 86"/>
                <a:gd name="T47" fmla="*/ 3 h 71"/>
                <a:gd name="T48" fmla="*/ 67 w 86"/>
                <a:gd name="T49" fmla="*/ 8 h 71"/>
                <a:gd name="T50" fmla="*/ 82 w 86"/>
                <a:gd name="T51" fmla="*/ 22 h 71"/>
                <a:gd name="T52" fmla="*/ 74 w 86"/>
                <a:gd name="T53" fmla="*/ 4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71">
                  <a:moveTo>
                    <a:pt x="75" y="10"/>
                  </a:moveTo>
                  <a:cubicBezTo>
                    <a:pt x="63" y="1"/>
                    <a:pt x="46" y="0"/>
                    <a:pt x="31" y="3"/>
                  </a:cubicBezTo>
                  <a:cubicBezTo>
                    <a:pt x="23" y="4"/>
                    <a:pt x="15" y="8"/>
                    <a:pt x="10" y="14"/>
                  </a:cubicBezTo>
                  <a:cubicBezTo>
                    <a:pt x="6" y="20"/>
                    <a:pt x="4" y="29"/>
                    <a:pt x="5" y="36"/>
                  </a:cubicBezTo>
                  <a:cubicBezTo>
                    <a:pt x="5" y="42"/>
                    <a:pt x="9" y="48"/>
                    <a:pt x="14" y="52"/>
                  </a:cubicBezTo>
                  <a:cubicBezTo>
                    <a:pt x="14" y="59"/>
                    <a:pt x="7" y="65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9"/>
                    <a:pt x="1" y="69"/>
                  </a:cubicBezTo>
                  <a:cubicBezTo>
                    <a:pt x="0" y="69"/>
                    <a:pt x="1" y="71"/>
                    <a:pt x="2" y="71"/>
                  </a:cubicBezTo>
                  <a:cubicBezTo>
                    <a:pt x="12" y="69"/>
                    <a:pt x="23" y="63"/>
                    <a:pt x="29" y="54"/>
                  </a:cubicBezTo>
                  <a:cubicBezTo>
                    <a:pt x="44" y="55"/>
                    <a:pt x="62" y="56"/>
                    <a:pt x="75" y="46"/>
                  </a:cubicBezTo>
                  <a:cubicBezTo>
                    <a:pt x="81" y="41"/>
                    <a:pt x="86" y="34"/>
                    <a:pt x="85" y="27"/>
                  </a:cubicBezTo>
                  <a:cubicBezTo>
                    <a:pt x="85" y="20"/>
                    <a:pt x="80" y="14"/>
                    <a:pt x="75" y="10"/>
                  </a:cubicBezTo>
                  <a:close/>
                  <a:moveTo>
                    <a:pt x="74" y="44"/>
                  </a:moveTo>
                  <a:cubicBezTo>
                    <a:pt x="62" y="55"/>
                    <a:pt x="43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3" y="60"/>
                    <a:pt x="15" y="65"/>
                    <a:pt x="7" y="67"/>
                  </a:cubicBezTo>
                  <a:cubicBezTo>
                    <a:pt x="11" y="63"/>
                    <a:pt x="16" y="58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0" y="45"/>
                    <a:pt x="6" y="39"/>
                    <a:pt x="7" y="30"/>
                  </a:cubicBezTo>
                  <a:cubicBezTo>
                    <a:pt x="8" y="21"/>
                    <a:pt x="12" y="14"/>
                    <a:pt x="19" y="9"/>
                  </a:cubicBezTo>
                  <a:cubicBezTo>
                    <a:pt x="27" y="5"/>
                    <a:pt x="36" y="3"/>
                    <a:pt x="45" y="3"/>
                  </a:cubicBezTo>
                  <a:cubicBezTo>
                    <a:pt x="53" y="3"/>
                    <a:pt x="60" y="4"/>
                    <a:pt x="67" y="8"/>
                  </a:cubicBezTo>
                  <a:cubicBezTo>
                    <a:pt x="73" y="11"/>
                    <a:pt x="79" y="15"/>
                    <a:pt x="82" y="22"/>
                  </a:cubicBezTo>
                  <a:cubicBezTo>
                    <a:pt x="85" y="30"/>
                    <a:pt x="81" y="38"/>
                    <a:pt x="74" y="4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23"/>
            <p:cNvSpPr>
              <a:spLocks noEditPoints="1"/>
            </p:cNvSpPr>
            <p:nvPr/>
          </p:nvSpPr>
          <p:spPr bwMode="auto">
            <a:xfrm>
              <a:off x="2837108" y="4022159"/>
              <a:ext cx="457200" cy="801688"/>
            </a:xfrm>
            <a:custGeom>
              <a:avLst/>
              <a:gdLst>
                <a:gd name="T0" fmla="*/ 41 w 108"/>
                <a:gd name="T1" fmla="*/ 160 h 189"/>
                <a:gd name="T2" fmla="*/ 55 w 108"/>
                <a:gd name="T3" fmla="*/ 189 h 189"/>
                <a:gd name="T4" fmla="*/ 68 w 108"/>
                <a:gd name="T5" fmla="*/ 160 h 189"/>
                <a:gd name="T6" fmla="*/ 101 w 108"/>
                <a:gd name="T7" fmla="*/ 81 h 189"/>
                <a:gd name="T8" fmla="*/ 33 w 108"/>
                <a:gd name="T9" fmla="*/ 8 h 189"/>
                <a:gd name="T10" fmla="*/ 14 w 108"/>
                <a:gd name="T11" fmla="*/ 103 h 189"/>
                <a:gd name="T12" fmla="*/ 52 w 108"/>
                <a:gd name="T13" fmla="*/ 117 h 189"/>
                <a:gd name="T14" fmla="*/ 38 w 108"/>
                <a:gd name="T15" fmla="*/ 74 h 189"/>
                <a:gd name="T16" fmla="*/ 50 w 108"/>
                <a:gd name="T17" fmla="*/ 72 h 189"/>
                <a:gd name="T18" fmla="*/ 66 w 108"/>
                <a:gd name="T19" fmla="*/ 73 h 189"/>
                <a:gd name="T20" fmla="*/ 69 w 108"/>
                <a:gd name="T21" fmla="*/ 79 h 189"/>
                <a:gd name="T22" fmla="*/ 63 w 108"/>
                <a:gd name="T23" fmla="*/ 110 h 189"/>
                <a:gd name="T24" fmla="*/ 50 w 108"/>
                <a:gd name="T25" fmla="*/ 159 h 189"/>
                <a:gd name="T26" fmla="*/ 59 w 108"/>
                <a:gd name="T27" fmla="*/ 63 h 189"/>
                <a:gd name="T28" fmla="*/ 61 w 108"/>
                <a:gd name="T29" fmla="*/ 59 h 189"/>
                <a:gd name="T30" fmla="*/ 59 w 108"/>
                <a:gd name="T31" fmla="*/ 64 h 189"/>
                <a:gd name="T32" fmla="*/ 65 w 108"/>
                <a:gd name="T33" fmla="*/ 162 h 189"/>
                <a:gd name="T34" fmla="*/ 64 w 108"/>
                <a:gd name="T35" fmla="*/ 169 h 189"/>
                <a:gd name="T36" fmla="*/ 44 w 108"/>
                <a:gd name="T37" fmla="*/ 162 h 189"/>
                <a:gd name="T38" fmla="*/ 64 w 108"/>
                <a:gd name="T39" fmla="*/ 177 h 189"/>
                <a:gd name="T40" fmla="*/ 46 w 108"/>
                <a:gd name="T41" fmla="*/ 176 h 189"/>
                <a:gd name="T42" fmla="*/ 44 w 108"/>
                <a:gd name="T43" fmla="*/ 171 h 189"/>
                <a:gd name="T44" fmla="*/ 65 w 108"/>
                <a:gd name="T45" fmla="*/ 172 h 189"/>
                <a:gd name="T46" fmla="*/ 56 w 108"/>
                <a:gd name="T47" fmla="*/ 186 h 189"/>
                <a:gd name="T48" fmla="*/ 63 w 108"/>
                <a:gd name="T49" fmla="*/ 180 h 189"/>
                <a:gd name="T50" fmla="*/ 56 w 108"/>
                <a:gd name="T51" fmla="*/ 186 h 189"/>
                <a:gd name="T52" fmla="*/ 81 w 108"/>
                <a:gd name="T53" fmla="*/ 12 h 189"/>
                <a:gd name="T54" fmla="*/ 75 w 108"/>
                <a:gd name="T55" fmla="*/ 119 h 189"/>
                <a:gd name="T56" fmla="*/ 65 w 108"/>
                <a:gd name="T57" fmla="*/ 159 h 189"/>
                <a:gd name="T58" fmla="*/ 63 w 108"/>
                <a:gd name="T59" fmla="*/ 159 h 189"/>
                <a:gd name="T60" fmla="*/ 68 w 108"/>
                <a:gd name="T61" fmla="*/ 92 h 189"/>
                <a:gd name="T62" fmla="*/ 80 w 108"/>
                <a:gd name="T63" fmla="*/ 77 h 189"/>
                <a:gd name="T64" fmla="*/ 71 w 108"/>
                <a:gd name="T65" fmla="*/ 76 h 189"/>
                <a:gd name="T66" fmla="*/ 78 w 108"/>
                <a:gd name="T67" fmla="*/ 66 h 189"/>
                <a:gd name="T68" fmla="*/ 67 w 108"/>
                <a:gd name="T69" fmla="*/ 70 h 189"/>
                <a:gd name="T70" fmla="*/ 65 w 108"/>
                <a:gd name="T71" fmla="*/ 57 h 189"/>
                <a:gd name="T72" fmla="*/ 56 w 108"/>
                <a:gd name="T73" fmla="*/ 57 h 189"/>
                <a:gd name="T74" fmla="*/ 56 w 108"/>
                <a:gd name="T75" fmla="*/ 68 h 189"/>
                <a:gd name="T76" fmla="*/ 46 w 108"/>
                <a:gd name="T77" fmla="*/ 61 h 189"/>
                <a:gd name="T78" fmla="*/ 37 w 108"/>
                <a:gd name="T79" fmla="*/ 56 h 189"/>
                <a:gd name="T80" fmla="*/ 43 w 108"/>
                <a:gd name="T81" fmla="*/ 67 h 189"/>
                <a:gd name="T82" fmla="*/ 37 w 108"/>
                <a:gd name="T83" fmla="*/ 71 h 189"/>
                <a:gd name="T84" fmla="*/ 23 w 108"/>
                <a:gd name="T85" fmla="*/ 68 h 189"/>
                <a:gd name="T86" fmla="*/ 35 w 108"/>
                <a:gd name="T87" fmla="*/ 74 h 189"/>
                <a:gd name="T88" fmla="*/ 48 w 108"/>
                <a:gd name="T89" fmla="*/ 113 h 189"/>
                <a:gd name="T90" fmla="*/ 48 w 108"/>
                <a:gd name="T91" fmla="*/ 159 h 189"/>
                <a:gd name="T92" fmla="*/ 35 w 108"/>
                <a:gd name="T93" fmla="*/ 123 h 189"/>
                <a:gd name="T94" fmla="*/ 18 w 108"/>
                <a:gd name="T95" fmla="*/ 24 h 189"/>
                <a:gd name="T96" fmla="*/ 75 w 108"/>
                <a:gd name="T97" fmla="*/ 77 h 189"/>
                <a:gd name="T98" fmla="*/ 70 w 108"/>
                <a:gd name="T99" fmla="*/ 70 h 189"/>
                <a:gd name="T100" fmla="*/ 75 w 108"/>
                <a:gd name="T101" fmla="*/ 66 h 189"/>
                <a:gd name="T102" fmla="*/ 43 w 108"/>
                <a:gd name="T103" fmla="*/ 63 h 189"/>
                <a:gd name="T104" fmla="*/ 41 w 108"/>
                <a:gd name="T105" fmla="*/ 60 h 189"/>
                <a:gd name="T106" fmla="*/ 43 w 108"/>
                <a:gd name="T107" fmla="*/ 60 h 189"/>
                <a:gd name="T108" fmla="*/ 33 w 108"/>
                <a:gd name="T109" fmla="*/ 71 h 189"/>
                <a:gd name="T110" fmla="*/ 28 w 108"/>
                <a:gd name="T111" fmla="*/ 69 h 189"/>
                <a:gd name="T112" fmla="*/ 27 w 108"/>
                <a:gd name="T113" fmla="*/ 6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8" h="189">
                  <a:moveTo>
                    <a:pt x="34" y="128"/>
                  </a:moveTo>
                  <a:cubicBezTo>
                    <a:pt x="40" y="137"/>
                    <a:pt x="41" y="148"/>
                    <a:pt x="41" y="160"/>
                  </a:cubicBezTo>
                  <a:cubicBezTo>
                    <a:pt x="41" y="160"/>
                    <a:pt x="41" y="160"/>
                    <a:pt x="41" y="161"/>
                  </a:cubicBezTo>
                  <a:cubicBezTo>
                    <a:pt x="41" y="171"/>
                    <a:pt x="41" y="189"/>
                    <a:pt x="55" y="189"/>
                  </a:cubicBezTo>
                  <a:cubicBezTo>
                    <a:pt x="68" y="189"/>
                    <a:pt x="68" y="171"/>
                    <a:pt x="68" y="161"/>
                  </a:cubicBezTo>
                  <a:cubicBezTo>
                    <a:pt x="68" y="161"/>
                    <a:pt x="68" y="160"/>
                    <a:pt x="68" y="160"/>
                  </a:cubicBezTo>
                  <a:cubicBezTo>
                    <a:pt x="70" y="144"/>
                    <a:pt x="72" y="129"/>
                    <a:pt x="81" y="115"/>
                  </a:cubicBezTo>
                  <a:cubicBezTo>
                    <a:pt x="89" y="104"/>
                    <a:pt x="97" y="94"/>
                    <a:pt x="101" y="81"/>
                  </a:cubicBezTo>
                  <a:cubicBezTo>
                    <a:pt x="108" y="60"/>
                    <a:pt x="107" y="31"/>
                    <a:pt x="90" y="15"/>
                  </a:cubicBezTo>
                  <a:cubicBezTo>
                    <a:pt x="75" y="1"/>
                    <a:pt x="51" y="0"/>
                    <a:pt x="33" y="8"/>
                  </a:cubicBezTo>
                  <a:cubicBezTo>
                    <a:pt x="14" y="17"/>
                    <a:pt x="3" y="37"/>
                    <a:pt x="1" y="57"/>
                  </a:cubicBezTo>
                  <a:cubicBezTo>
                    <a:pt x="0" y="73"/>
                    <a:pt x="5" y="89"/>
                    <a:pt x="14" y="103"/>
                  </a:cubicBezTo>
                  <a:cubicBezTo>
                    <a:pt x="21" y="111"/>
                    <a:pt x="28" y="119"/>
                    <a:pt x="34" y="128"/>
                  </a:cubicBezTo>
                  <a:close/>
                  <a:moveTo>
                    <a:pt x="52" y="117"/>
                  </a:moveTo>
                  <a:cubicBezTo>
                    <a:pt x="50" y="104"/>
                    <a:pt x="47" y="89"/>
                    <a:pt x="40" y="77"/>
                  </a:cubicBezTo>
                  <a:cubicBezTo>
                    <a:pt x="40" y="76"/>
                    <a:pt x="39" y="75"/>
                    <a:pt x="38" y="74"/>
                  </a:cubicBezTo>
                  <a:cubicBezTo>
                    <a:pt x="41" y="73"/>
                    <a:pt x="43" y="71"/>
                    <a:pt x="45" y="69"/>
                  </a:cubicBezTo>
                  <a:cubicBezTo>
                    <a:pt x="47" y="70"/>
                    <a:pt x="49" y="72"/>
                    <a:pt x="50" y="72"/>
                  </a:cubicBezTo>
                  <a:cubicBezTo>
                    <a:pt x="53" y="73"/>
                    <a:pt x="56" y="71"/>
                    <a:pt x="59" y="69"/>
                  </a:cubicBezTo>
                  <a:cubicBezTo>
                    <a:pt x="61" y="72"/>
                    <a:pt x="63" y="73"/>
                    <a:pt x="66" y="73"/>
                  </a:cubicBezTo>
                  <a:cubicBezTo>
                    <a:pt x="66" y="74"/>
                    <a:pt x="66" y="75"/>
                    <a:pt x="66" y="75"/>
                  </a:cubicBezTo>
                  <a:cubicBezTo>
                    <a:pt x="66" y="77"/>
                    <a:pt x="67" y="78"/>
                    <a:pt x="69" y="79"/>
                  </a:cubicBezTo>
                  <a:cubicBezTo>
                    <a:pt x="67" y="81"/>
                    <a:pt x="66" y="84"/>
                    <a:pt x="65" y="88"/>
                  </a:cubicBezTo>
                  <a:cubicBezTo>
                    <a:pt x="64" y="95"/>
                    <a:pt x="63" y="103"/>
                    <a:pt x="63" y="110"/>
                  </a:cubicBezTo>
                  <a:cubicBezTo>
                    <a:pt x="62" y="127"/>
                    <a:pt x="60" y="143"/>
                    <a:pt x="60" y="159"/>
                  </a:cubicBezTo>
                  <a:cubicBezTo>
                    <a:pt x="57" y="159"/>
                    <a:pt x="54" y="159"/>
                    <a:pt x="50" y="159"/>
                  </a:cubicBezTo>
                  <a:cubicBezTo>
                    <a:pt x="54" y="146"/>
                    <a:pt x="54" y="131"/>
                    <a:pt x="52" y="117"/>
                  </a:cubicBezTo>
                  <a:close/>
                  <a:moveTo>
                    <a:pt x="59" y="63"/>
                  </a:moveTo>
                  <a:cubicBezTo>
                    <a:pt x="59" y="61"/>
                    <a:pt x="59" y="59"/>
                    <a:pt x="60" y="57"/>
                  </a:cubicBezTo>
                  <a:cubicBezTo>
                    <a:pt x="61" y="55"/>
                    <a:pt x="62" y="58"/>
                    <a:pt x="61" y="59"/>
                  </a:cubicBezTo>
                  <a:cubicBezTo>
                    <a:pt x="61" y="60"/>
                    <a:pt x="60" y="61"/>
                    <a:pt x="60" y="63"/>
                  </a:cubicBezTo>
                  <a:cubicBezTo>
                    <a:pt x="59" y="63"/>
                    <a:pt x="59" y="64"/>
                    <a:pt x="59" y="64"/>
                  </a:cubicBezTo>
                  <a:cubicBezTo>
                    <a:pt x="59" y="64"/>
                    <a:pt x="59" y="63"/>
                    <a:pt x="59" y="63"/>
                  </a:cubicBezTo>
                  <a:close/>
                  <a:moveTo>
                    <a:pt x="65" y="162"/>
                  </a:moveTo>
                  <a:cubicBezTo>
                    <a:pt x="65" y="164"/>
                    <a:pt x="65" y="167"/>
                    <a:pt x="65" y="169"/>
                  </a:cubicBezTo>
                  <a:cubicBezTo>
                    <a:pt x="65" y="169"/>
                    <a:pt x="64" y="169"/>
                    <a:pt x="64" y="169"/>
                  </a:cubicBezTo>
                  <a:cubicBezTo>
                    <a:pt x="57" y="169"/>
                    <a:pt x="51" y="168"/>
                    <a:pt x="44" y="168"/>
                  </a:cubicBezTo>
                  <a:cubicBezTo>
                    <a:pt x="44" y="166"/>
                    <a:pt x="44" y="164"/>
                    <a:pt x="44" y="162"/>
                  </a:cubicBezTo>
                  <a:cubicBezTo>
                    <a:pt x="51" y="163"/>
                    <a:pt x="58" y="162"/>
                    <a:pt x="65" y="162"/>
                  </a:cubicBezTo>
                  <a:close/>
                  <a:moveTo>
                    <a:pt x="64" y="177"/>
                  </a:moveTo>
                  <a:cubicBezTo>
                    <a:pt x="64" y="177"/>
                    <a:pt x="64" y="177"/>
                    <a:pt x="64" y="177"/>
                  </a:cubicBezTo>
                  <a:cubicBezTo>
                    <a:pt x="58" y="175"/>
                    <a:pt x="52" y="178"/>
                    <a:pt x="46" y="176"/>
                  </a:cubicBezTo>
                  <a:cubicBezTo>
                    <a:pt x="46" y="176"/>
                    <a:pt x="45" y="176"/>
                    <a:pt x="45" y="177"/>
                  </a:cubicBezTo>
                  <a:cubicBezTo>
                    <a:pt x="45" y="175"/>
                    <a:pt x="44" y="173"/>
                    <a:pt x="44" y="171"/>
                  </a:cubicBezTo>
                  <a:cubicBezTo>
                    <a:pt x="51" y="171"/>
                    <a:pt x="57" y="172"/>
                    <a:pt x="64" y="172"/>
                  </a:cubicBezTo>
                  <a:cubicBezTo>
                    <a:pt x="64" y="172"/>
                    <a:pt x="65" y="172"/>
                    <a:pt x="65" y="172"/>
                  </a:cubicBezTo>
                  <a:cubicBezTo>
                    <a:pt x="65" y="174"/>
                    <a:pt x="64" y="175"/>
                    <a:pt x="64" y="177"/>
                  </a:cubicBezTo>
                  <a:close/>
                  <a:moveTo>
                    <a:pt x="56" y="186"/>
                  </a:moveTo>
                  <a:cubicBezTo>
                    <a:pt x="51" y="187"/>
                    <a:pt x="48" y="184"/>
                    <a:pt x="46" y="179"/>
                  </a:cubicBezTo>
                  <a:cubicBezTo>
                    <a:pt x="52" y="180"/>
                    <a:pt x="57" y="178"/>
                    <a:pt x="63" y="180"/>
                  </a:cubicBezTo>
                  <a:cubicBezTo>
                    <a:pt x="63" y="180"/>
                    <a:pt x="63" y="180"/>
                    <a:pt x="63" y="180"/>
                  </a:cubicBezTo>
                  <a:cubicBezTo>
                    <a:pt x="62" y="183"/>
                    <a:pt x="60" y="185"/>
                    <a:pt x="56" y="186"/>
                  </a:cubicBezTo>
                  <a:close/>
                  <a:moveTo>
                    <a:pt x="18" y="24"/>
                  </a:moveTo>
                  <a:cubicBezTo>
                    <a:pt x="33" y="5"/>
                    <a:pt x="60" y="1"/>
                    <a:pt x="81" y="12"/>
                  </a:cubicBezTo>
                  <a:cubicBezTo>
                    <a:pt x="105" y="26"/>
                    <a:pt x="105" y="61"/>
                    <a:pt x="97" y="84"/>
                  </a:cubicBezTo>
                  <a:cubicBezTo>
                    <a:pt x="92" y="97"/>
                    <a:pt x="82" y="107"/>
                    <a:pt x="75" y="119"/>
                  </a:cubicBezTo>
                  <a:cubicBezTo>
                    <a:pt x="69" y="131"/>
                    <a:pt x="67" y="144"/>
                    <a:pt x="66" y="157"/>
                  </a:cubicBezTo>
                  <a:cubicBezTo>
                    <a:pt x="65" y="158"/>
                    <a:pt x="65" y="158"/>
                    <a:pt x="65" y="159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64" y="159"/>
                    <a:pt x="64" y="159"/>
                    <a:pt x="63" y="159"/>
                  </a:cubicBezTo>
                  <a:cubicBezTo>
                    <a:pt x="63" y="144"/>
                    <a:pt x="65" y="129"/>
                    <a:pt x="66" y="114"/>
                  </a:cubicBezTo>
                  <a:cubicBezTo>
                    <a:pt x="66" y="107"/>
                    <a:pt x="66" y="99"/>
                    <a:pt x="68" y="92"/>
                  </a:cubicBezTo>
                  <a:cubicBezTo>
                    <a:pt x="68" y="87"/>
                    <a:pt x="69" y="83"/>
                    <a:pt x="72" y="80"/>
                  </a:cubicBezTo>
                  <a:cubicBezTo>
                    <a:pt x="75" y="81"/>
                    <a:pt x="79" y="80"/>
                    <a:pt x="80" y="77"/>
                  </a:cubicBezTo>
                  <a:cubicBezTo>
                    <a:pt x="80" y="75"/>
                    <a:pt x="80" y="72"/>
                    <a:pt x="77" y="72"/>
                  </a:cubicBezTo>
                  <a:cubicBezTo>
                    <a:pt x="75" y="73"/>
                    <a:pt x="73" y="75"/>
                    <a:pt x="71" y="76"/>
                  </a:cubicBezTo>
                  <a:cubicBezTo>
                    <a:pt x="70" y="76"/>
                    <a:pt x="69" y="75"/>
                    <a:pt x="69" y="73"/>
                  </a:cubicBezTo>
                  <a:cubicBezTo>
                    <a:pt x="73" y="72"/>
                    <a:pt x="76" y="70"/>
                    <a:pt x="78" y="66"/>
                  </a:cubicBezTo>
                  <a:cubicBezTo>
                    <a:pt x="79" y="65"/>
                    <a:pt x="80" y="60"/>
                    <a:pt x="78" y="59"/>
                  </a:cubicBezTo>
                  <a:cubicBezTo>
                    <a:pt x="73" y="58"/>
                    <a:pt x="68" y="65"/>
                    <a:pt x="67" y="70"/>
                  </a:cubicBezTo>
                  <a:cubicBezTo>
                    <a:pt x="64" y="70"/>
                    <a:pt x="62" y="69"/>
                    <a:pt x="61" y="67"/>
                  </a:cubicBezTo>
                  <a:cubicBezTo>
                    <a:pt x="63" y="64"/>
                    <a:pt x="65" y="61"/>
                    <a:pt x="65" y="57"/>
                  </a:cubicBezTo>
                  <a:cubicBezTo>
                    <a:pt x="65" y="55"/>
                    <a:pt x="64" y="52"/>
                    <a:pt x="61" y="52"/>
                  </a:cubicBezTo>
                  <a:cubicBezTo>
                    <a:pt x="58" y="53"/>
                    <a:pt x="57" y="55"/>
                    <a:pt x="56" y="57"/>
                  </a:cubicBezTo>
                  <a:cubicBezTo>
                    <a:pt x="55" y="61"/>
                    <a:pt x="56" y="64"/>
                    <a:pt x="57" y="67"/>
                  </a:cubicBezTo>
                  <a:cubicBezTo>
                    <a:pt x="57" y="67"/>
                    <a:pt x="56" y="67"/>
                    <a:pt x="56" y="68"/>
                  </a:cubicBezTo>
                  <a:cubicBezTo>
                    <a:pt x="53" y="71"/>
                    <a:pt x="49" y="68"/>
                    <a:pt x="46" y="66"/>
                  </a:cubicBezTo>
                  <a:cubicBezTo>
                    <a:pt x="46" y="64"/>
                    <a:pt x="47" y="63"/>
                    <a:pt x="46" y="61"/>
                  </a:cubicBezTo>
                  <a:cubicBezTo>
                    <a:pt x="46" y="58"/>
                    <a:pt x="45" y="55"/>
                    <a:pt x="43" y="54"/>
                  </a:cubicBezTo>
                  <a:cubicBezTo>
                    <a:pt x="41" y="52"/>
                    <a:pt x="37" y="54"/>
                    <a:pt x="37" y="56"/>
                  </a:cubicBezTo>
                  <a:cubicBezTo>
                    <a:pt x="36" y="60"/>
                    <a:pt x="38" y="62"/>
                    <a:pt x="40" y="64"/>
                  </a:cubicBezTo>
                  <a:cubicBezTo>
                    <a:pt x="41" y="65"/>
                    <a:pt x="42" y="66"/>
                    <a:pt x="43" y="67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1" y="70"/>
                    <a:pt x="39" y="71"/>
                    <a:pt x="37" y="71"/>
                  </a:cubicBezTo>
                  <a:cubicBezTo>
                    <a:pt x="34" y="66"/>
                    <a:pt x="30" y="60"/>
                    <a:pt x="25" y="62"/>
                  </a:cubicBezTo>
                  <a:cubicBezTo>
                    <a:pt x="23" y="62"/>
                    <a:pt x="21" y="65"/>
                    <a:pt x="23" y="68"/>
                  </a:cubicBezTo>
                  <a:cubicBezTo>
                    <a:pt x="24" y="71"/>
                    <a:pt x="29" y="73"/>
                    <a:pt x="32" y="74"/>
                  </a:cubicBezTo>
                  <a:cubicBezTo>
                    <a:pt x="33" y="74"/>
                    <a:pt x="34" y="74"/>
                    <a:pt x="35" y="74"/>
                  </a:cubicBezTo>
                  <a:cubicBezTo>
                    <a:pt x="35" y="75"/>
                    <a:pt x="36" y="76"/>
                    <a:pt x="36" y="76"/>
                  </a:cubicBezTo>
                  <a:cubicBezTo>
                    <a:pt x="42" y="87"/>
                    <a:pt x="46" y="100"/>
                    <a:pt x="48" y="113"/>
                  </a:cubicBezTo>
                  <a:cubicBezTo>
                    <a:pt x="51" y="128"/>
                    <a:pt x="51" y="144"/>
                    <a:pt x="48" y="159"/>
                  </a:cubicBezTo>
                  <a:cubicBezTo>
                    <a:pt x="47" y="159"/>
                    <a:pt x="47" y="159"/>
                    <a:pt x="48" y="159"/>
                  </a:cubicBezTo>
                  <a:cubicBezTo>
                    <a:pt x="47" y="159"/>
                    <a:pt x="46" y="159"/>
                    <a:pt x="45" y="159"/>
                  </a:cubicBezTo>
                  <a:cubicBezTo>
                    <a:pt x="44" y="146"/>
                    <a:pt x="42" y="134"/>
                    <a:pt x="35" y="123"/>
                  </a:cubicBezTo>
                  <a:cubicBezTo>
                    <a:pt x="26" y="112"/>
                    <a:pt x="16" y="102"/>
                    <a:pt x="10" y="89"/>
                  </a:cubicBezTo>
                  <a:cubicBezTo>
                    <a:pt x="0" y="68"/>
                    <a:pt x="3" y="42"/>
                    <a:pt x="18" y="24"/>
                  </a:cubicBezTo>
                  <a:close/>
                  <a:moveTo>
                    <a:pt x="75" y="77"/>
                  </a:moveTo>
                  <a:cubicBezTo>
                    <a:pt x="75" y="77"/>
                    <a:pt x="75" y="77"/>
                    <a:pt x="75" y="77"/>
                  </a:cubicBezTo>
                  <a:cubicBezTo>
                    <a:pt x="77" y="75"/>
                    <a:pt x="77" y="77"/>
                    <a:pt x="75" y="77"/>
                  </a:cubicBezTo>
                  <a:close/>
                  <a:moveTo>
                    <a:pt x="70" y="70"/>
                  </a:moveTo>
                  <a:cubicBezTo>
                    <a:pt x="71" y="67"/>
                    <a:pt x="73" y="65"/>
                    <a:pt x="74" y="64"/>
                  </a:cubicBezTo>
                  <a:cubicBezTo>
                    <a:pt x="77" y="61"/>
                    <a:pt x="75" y="65"/>
                    <a:pt x="75" y="66"/>
                  </a:cubicBezTo>
                  <a:cubicBezTo>
                    <a:pt x="74" y="68"/>
                    <a:pt x="72" y="69"/>
                    <a:pt x="70" y="70"/>
                  </a:cubicBezTo>
                  <a:close/>
                  <a:moveTo>
                    <a:pt x="43" y="63"/>
                  </a:moveTo>
                  <a:cubicBezTo>
                    <a:pt x="43" y="62"/>
                    <a:pt x="42" y="62"/>
                    <a:pt x="42" y="61"/>
                  </a:cubicBezTo>
                  <a:cubicBezTo>
                    <a:pt x="41" y="61"/>
                    <a:pt x="41" y="60"/>
                    <a:pt x="41" y="60"/>
                  </a:cubicBezTo>
                  <a:cubicBezTo>
                    <a:pt x="40" y="59"/>
                    <a:pt x="40" y="58"/>
                    <a:pt x="42" y="57"/>
                  </a:cubicBezTo>
                  <a:cubicBezTo>
                    <a:pt x="43" y="58"/>
                    <a:pt x="43" y="59"/>
                    <a:pt x="43" y="60"/>
                  </a:cubicBezTo>
                  <a:cubicBezTo>
                    <a:pt x="43" y="61"/>
                    <a:pt x="43" y="62"/>
                    <a:pt x="43" y="63"/>
                  </a:cubicBezTo>
                  <a:close/>
                  <a:moveTo>
                    <a:pt x="33" y="71"/>
                  </a:moveTo>
                  <a:cubicBezTo>
                    <a:pt x="33" y="71"/>
                    <a:pt x="33" y="71"/>
                    <a:pt x="32" y="71"/>
                  </a:cubicBezTo>
                  <a:cubicBezTo>
                    <a:pt x="31" y="70"/>
                    <a:pt x="30" y="70"/>
                    <a:pt x="28" y="69"/>
                  </a:cubicBezTo>
                  <a:cubicBezTo>
                    <a:pt x="28" y="69"/>
                    <a:pt x="28" y="69"/>
                    <a:pt x="27" y="68"/>
                  </a:cubicBezTo>
                  <a:cubicBezTo>
                    <a:pt x="26" y="68"/>
                    <a:pt x="25" y="66"/>
                    <a:pt x="27" y="65"/>
                  </a:cubicBezTo>
                  <a:cubicBezTo>
                    <a:pt x="29" y="65"/>
                    <a:pt x="31" y="68"/>
                    <a:pt x="33" y="71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24"/>
            <p:cNvSpPr>
              <a:spLocks noEditPoints="1"/>
            </p:cNvSpPr>
            <p:nvPr/>
          </p:nvSpPr>
          <p:spPr bwMode="auto">
            <a:xfrm>
              <a:off x="8631483" y="-426016"/>
              <a:ext cx="736600" cy="1101725"/>
            </a:xfrm>
            <a:custGeom>
              <a:avLst/>
              <a:gdLst>
                <a:gd name="T0" fmla="*/ 122 w 174"/>
                <a:gd name="T1" fmla="*/ 222 h 260"/>
                <a:gd name="T2" fmla="*/ 156 w 174"/>
                <a:gd name="T3" fmla="*/ 252 h 260"/>
                <a:gd name="T4" fmla="*/ 156 w 174"/>
                <a:gd name="T5" fmla="*/ 207 h 260"/>
                <a:gd name="T6" fmla="*/ 151 w 174"/>
                <a:gd name="T7" fmla="*/ 87 h 260"/>
                <a:gd name="T8" fmla="*/ 21 w 174"/>
                <a:gd name="T9" fmla="*/ 34 h 260"/>
                <a:gd name="T10" fmla="*/ 53 w 174"/>
                <a:gd name="T11" fmla="*/ 166 h 260"/>
                <a:gd name="T12" fmla="*/ 110 w 174"/>
                <a:gd name="T13" fmla="*/ 162 h 260"/>
                <a:gd name="T14" fmla="*/ 67 w 174"/>
                <a:gd name="T15" fmla="*/ 115 h 260"/>
                <a:gd name="T16" fmla="*/ 81 w 174"/>
                <a:gd name="T17" fmla="*/ 105 h 260"/>
                <a:gd name="T18" fmla="*/ 102 w 174"/>
                <a:gd name="T19" fmla="*/ 97 h 260"/>
                <a:gd name="T20" fmla="*/ 108 w 174"/>
                <a:gd name="T21" fmla="*/ 103 h 260"/>
                <a:gd name="T22" fmla="*/ 119 w 174"/>
                <a:gd name="T23" fmla="*/ 147 h 260"/>
                <a:gd name="T24" fmla="*/ 133 w 174"/>
                <a:gd name="T25" fmla="*/ 217 h 260"/>
                <a:gd name="T26" fmla="*/ 86 w 174"/>
                <a:gd name="T27" fmla="*/ 89 h 260"/>
                <a:gd name="T28" fmla="*/ 87 w 174"/>
                <a:gd name="T29" fmla="*/ 82 h 260"/>
                <a:gd name="T30" fmla="*/ 87 w 174"/>
                <a:gd name="T31" fmla="*/ 90 h 260"/>
                <a:gd name="T32" fmla="*/ 153 w 174"/>
                <a:gd name="T33" fmla="*/ 212 h 260"/>
                <a:gd name="T34" fmla="*/ 156 w 174"/>
                <a:gd name="T35" fmla="*/ 221 h 260"/>
                <a:gd name="T36" fmla="*/ 126 w 174"/>
                <a:gd name="T37" fmla="*/ 225 h 260"/>
                <a:gd name="T38" fmla="*/ 161 w 174"/>
                <a:gd name="T39" fmla="*/ 231 h 260"/>
                <a:gd name="T40" fmla="*/ 138 w 174"/>
                <a:gd name="T41" fmla="*/ 241 h 260"/>
                <a:gd name="T42" fmla="*/ 132 w 174"/>
                <a:gd name="T43" fmla="*/ 236 h 260"/>
                <a:gd name="T44" fmla="*/ 159 w 174"/>
                <a:gd name="T45" fmla="*/ 224 h 260"/>
                <a:gd name="T46" fmla="*/ 156 w 174"/>
                <a:gd name="T47" fmla="*/ 248 h 260"/>
                <a:gd name="T48" fmla="*/ 161 w 174"/>
                <a:gd name="T49" fmla="*/ 236 h 260"/>
                <a:gd name="T50" fmla="*/ 156 w 174"/>
                <a:gd name="T51" fmla="*/ 248 h 260"/>
                <a:gd name="T52" fmla="*/ 84 w 174"/>
                <a:gd name="T53" fmla="*/ 11 h 260"/>
                <a:gd name="T54" fmla="*/ 140 w 174"/>
                <a:gd name="T55" fmla="*/ 151 h 260"/>
                <a:gd name="T56" fmla="*/ 151 w 174"/>
                <a:gd name="T57" fmla="*/ 207 h 260"/>
                <a:gd name="T58" fmla="*/ 149 w 174"/>
                <a:gd name="T59" fmla="*/ 209 h 260"/>
                <a:gd name="T60" fmla="*/ 115 w 174"/>
                <a:gd name="T61" fmla="*/ 121 h 260"/>
                <a:gd name="T62" fmla="*/ 121 w 174"/>
                <a:gd name="T63" fmla="*/ 94 h 260"/>
                <a:gd name="T64" fmla="*/ 110 w 174"/>
                <a:gd name="T65" fmla="*/ 99 h 260"/>
                <a:gd name="T66" fmla="*/ 113 w 174"/>
                <a:gd name="T67" fmla="*/ 81 h 260"/>
                <a:gd name="T68" fmla="*/ 101 w 174"/>
                <a:gd name="T69" fmla="*/ 93 h 260"/>
                <a:gd name="T70" fmla="*/ 90 w 174"/>
                <a:gd name="T71" fmla="*/ 78 h 260"/>
                <a:gd name="T72" fmla="*/ 80 w 174"/>
                <a:gd name="T73" fmla="*/ 83 h 260"/>
                <a:gd name="T74" fmla="*/ 86 w 174"/>
                <a:gd name="T75" fmla="*/ 97 h 260"/>
                <a:gd name="T76" fmla="*/ 69 w 174"/>
                <a:gd name="T77" fmla="*/ 94 h 260"/>
                <a:gd name="T78" fmla="*/ 54 w 174"/>
                <a:gd name="T79" fmla="*/ 93 h 260"/>
                <a:gd name="T80" fmla="*/ 68 w 174"/>
                <a:gd name="T81" fmla="*/ 103 h 260"/>
                <a:gd name="T82" fmla="*/ 63 w 174"/>
                <a:gd name="T83" fmla="*/ 112 h 260"/>
                <a:gd name="T84" fmla="*/ 43 w 174"/>
                <a:gd name="T85" fmla="*/ 116 h 260"/>
                <a:gd name="T86" fmla="*/ 63 w 174"/>
                <a:gd name="T87" fmla="*/ 117 h 260"/>
                <a:gd name="T88" fmla="*/ 103 w 174"/>
                <a:gd name="T89" fmla="*/ 159 h 260"/>
                <a:gd name="T90" fmla="*/ 129 w 174"/>
                <a:gd name="T91" fmla="*/ 219 h 260"/>
                <a:gd name="T92" fmla="*/ 91 w 174"/>
                <a:gd name="T93" fmla="*/ 180 h 260"/>
                <a:gd name="T94" fmla="*/ 10 w 174"/>
                <a:gd name="T95" fmla="*/ 63 h 260"/>
                <a:gd name="T96" fmla="*/ 115 w 174"/>
                <a:gd name="T97" fmla="*/ 97 h 260"/>
                <a:gd name="T98" fmla="*/ 104 w 174"/>
                <a:gd name="T99" fmla="*/ 91 h 260"/>
                <a:gd name="T100" fmla="*/ 109 w 174"/>
                <a:gd name="T101" fmla="*/ 83 h 260"/>
                <a:gd name="T102" fmla="*/ 67 w 174"/>
                <a:gd name="T103" fmla="*/ 98 h 260"/>
                <a:gd name="T104" fmla="*/ 61 w 174"/>
                <a:gd name="T105" fmla="*/ 96 h 260"/>
                <a:gd name="T106" fmla="*/ 65 w 174"/>
                <a:gd name="T107" fmla="*/ 95 h 260"/>
                <a:gd name="T108" fmla="*/ 58 w 174"/>
                <a:gd name="T109" fmla="*/ 114 h 260"/>
                <a:gd name="T110" fmla="*/ 51 w 174"/>
                <a:gd name="T111" fmla="*/ 115 h 260"/>
                <a:gd name="T112" fmla="*/ 46 w 174"/>
                <a:gd name="T113" fmla="*/ 11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4" h="260">
                  <a:moveTo>
                    <a:pt x="93" y="186"/>
                  </a:moveTo>
                  <a:cubicBezTo>
                    <a:pt x="107" y="195"/>
                    <a:pt x="115" y="208"/>
                    <a:pt x="122" y="222"/>
                  </a:cubicBezTo>
                  <a:cubicBezTo>
                    <a:pt x="121" y="223"/>
                    <a:pt x="121" y="224"/>
                    <a:pt x="121" y="225"/>
                  </a:cubicBezTo>
                  <a:cubicBezTo>
                    <a:pt x="127" y="237"/>
                    <a:pt x="139" y="260"/>
                    <a:pt x="156" y="252"/>
                  </a:cubicBezTo>
                  <a:cubicBezTo>
                    <a:pt x="174" y="245"/>
                    <a:pt x="163" y="221"/>
                    <a:pt x="156" y="208"/>
                  </a:cubicBezTo>
                  <a:cubicBezTo>
                    <a:pt x="156" y="208"/>
                    <a:pt x="156" y="207"/>
                    <a:pt x="156" y="207"/>
                  </a:cubicBezTo>
                  <a:cubicBezTo>
                    <a:pt x="149" y="186"/>
                    <a:pt x="143" y="165"/>
                    <a:pt x="146" y="142"/>
                  </a:cubicBezTo>
                  <a:cubicBezTo>
                    <a:pt x="149" y="123"/>
                    <a:pt x="154" y="106"/>
                    <a:pt x="151" y="87"/>
                  </a:cubicBezTo>
                  <a:cubicBezTo>
                    <a:pt x="148" y="56"/>
                    <a:pt x="129" y="20"/>
                    <a:pt x="97" y="9"/>
                  </a:cubicBezTo>
                  <a:cubicBezTo>
                    <a:pt x="70" y="0"/>
                    <a:pt x="39" y="13"/>
                    <a:pt x="21" y="34"/>
                  </a:cubicBezTo>
                  <a:cubicBezTo>
                    <a:pt x="1" y="56"/>
                    <a:pt x="0" y="88"/>
                    <a:pt x="9" y="115"/>
                  </a:cubicBezTo>
                  <a:cubicBezTo>
                    <a:pt x="17" y="137"/>
                    <a:pt x="33" y="155"/>
                    <a:pt x="53" y="166"/>
                  </a:cubicBezTo>
                  <a:cubicBezTo>
                    <a:pt x="66" y="173"/>
                    <a:pt x="80" y="179"/>
                    <a:pt x="93" y="186"/>
                  </a:cubicBezTo>
                  <a:close/>
                  <a:moveTo>
                    <a:pt x="110" y="162"/>
                  </a:moveTo>
                  <a:cubicBezTo>
                    <a:pt x="99" y="146"/>
                    <a:pt x="86" y="129"/>
                    <a:pt x="71" y="118"/>
                  </a:cubicBezTo>
                  <a:cubicBezTo>
                    <a:pt x="70" y="117"/>
                    <a:pt x="68" y="116"/>
                    <a:pt x="67" y="115"/>
                  </a:cubicBezTo>
                  <a:cubicBezTo>
                    <a:pt x="70" y="112"/>
                    <a:pt x="72" y="109"/>
                    <a:pt x="72" y="105"/>
                  </a:cubicBezTo>
                  <a:cubicBezTo>
                    <a:pt x="75" y="105"/>
                    <a:pt x="78" y="106"/>
                    <a:pt x="81" y="105"/>
                  </a:cubicBezTo>
                  <a:cubicBezTo>
                    <a:pt x="85" y="104"/>
                    <a:pt x="88" y="101"/>
                    <a:pt x="90" y="97"/>
                  </a:cubicBezTo>
                  <a:cubicBezTo>
                    <a:pt x="94" y="99"/>
                    <a:pt x="98" y="99"/>
                    <a:pt x="102" y="97"/>
                  </a:cubicBezTo>
                  <a:cubicBezTo>
                    <a:pt x="102" y="99"/>
                    <a:pt x="103" y="99"/>
                    <a:pt x="103" y="100"/>
                  </a:cubicBezTo>
                  <a:cubicBezTo>
                    <a:pt x="104" y="102"/>
                    <a:pt x="106" y="103"/>
                    <a:pt x="108" y="103"/>
                  </a:cubicBezTo>
                  <a:cubicBezTo>
                    <a:pt x="107" y="107"/>
                    <a:pt x="108" y="112"/>
                    <a:pt x="109" y="117"/>
                  </a:cubicBezTo>
                  <a:cubicBezTo>
                    <a:pt x="112" y="127"/>
                    <a:pt x="115" y="137"/>
                    <a:pt x="119" y="147"/>
                  </a:cubicBezTo>
                  <a:cubicBezTo>
                    <a:pt x="128" y="168"/>
                    <a:pt x="135" y="190"/>
                    <a:pt x="145" y="211"/>
                  </a:cubicBezTo>
                  <a:cubicBezTo>
                    <a:pt x="141" y="213"/>
                    <a:pt x="137" y="215"/>
                    <a:pt x="133" y="217"/>
                  </a:cubicBezTo>
                  <a:cubicBezTo>
                    <a:pt x="129" y="198"/>
                    <a:pt x="121" y="179"/>
                    <a:pt x="110" y="162"/>
                  </a:cubicBezTo>
                  <a:close/>
                  <a:moveTo>
                    <a:pt x="86" y="89"/>
                  </a:moveTo>
                  <a:cubicBezTo>
                    <a:pt x="85" y="86"/>
                    <a:pt x="84" y="84"/>
                    <a:pt x="84" y="81"/>
                  </a:cubicBezTo>
                  <a:cubicBezTo>
                    <a:pt x="84" y="77"/>
                    <a:pt x="87" y="80"/>
                    <a:pt x="87" y="82"/>
                  </a:cubicBezTo>
                  <a:cubicBezTo>
                    <a:pt x="87" y="84"/>
                    <a:pt x="87" y="86"/>
                    <a:pt x="87" y="88"/>
                  </a:cubicBezTo>
                  <a:cubicBezTo>
                    <a:pt x="87" y="88"/>
                    <a:pt x="87" y="89"/>
                    <a:pt x="87" y="90"/>
                  </a:cubicBezTo>
                  <a:cubicBezTo>
                    <a:pt x="87" y="90"/>
                    <a:pt x="86" y="89"/>
                    <a:pt x="86" y="89"/>
                  </a:cubicBezTo>
                  <a:close/>
                  <a:moveTo>
                    <a:pt x="153" y="212"/>
                  </a:moveTo>
                  <a:cubicBezTo>
                    <a:pt x="154" y="214"/>
                    <a:pt x="156" y="217"/>
                    <a:pt x="157" y="221"/>
                  </a:cubicBezTo>
                  <a:cubicBezTo>
                    <a:pt x="157" y="221"/>
                    <a:pt x="157" y="221"/>
                    <a:pt x="156" y="221"/>
                  </a:cubicBezTo>
                  <a:cubicBezTo>
                    <a:pt x="147" y="225"/>
                    <a:pt x="138" y="228"/>
                    <a:pt x="130" y="232"/>
                  </a:cubicBezTo>
                  <a:cubicBezTo>
                    <a:pt x="128" y="229"/>
                    <a:pt x="127" y="227"/>
                    <a:pt x="126" y="225"/>
                  </a:cubicBezTo>
                  <a:cubicBezTo>
                    <a:pt x="135" y="221"/>
                    <a:pt x="144" y="216"/>
                    <a:pt x="153" y="212"/>
                  </a:cubicBezTo>
                  <a:close/>
                  <a:moveTo>
                    <a:pt x="161" y="231"/>
                  </a:moveTo>
                  <a:cubicBezTo>
                    <a:pt x="161" y="231"/>
                    <a:pt x="160" y="231"/>
                    <a:pt x="160" y="231"/>
                  </a:cubicBezTo>
                  <a:cubicBezTo>
                    <a:pt x="152" y="232"/>
                    <a:pt x="146" y="239"/>
                    <a:pt x="138" y="241"/>
                  </a:cubicBezTo>
                  <a:cubicBezTo>
                    <a:pt x="137" y="241"/>
                    <a:pt x="137" y="242"/>
                    <a:pt x="136" y="242"/>
                  </a:cubicBezTo>
                  <a:cubicBezTo>
                    <a:pt x="135" y="240"/>
                    <a:pt x="133" y="238"/>
                    <a:pt x="132" y="236"/>
                  </a:cubicBezTo>
                  <a:cubicBezTo>
                    <a:pt x="141" y="232"/>
                    <a:pt x="149" y="229"/>
                    <a:pt x="158" y="225"/>
                  </a:cubicBezTo>
                  <a:cubicBezTo>
                    <a:pt x="158" y="225"/>
                    <a:pt x="159" y="225"/>
                    <a:pt x="159" y="224"/>
                  </a:cubicBezTo>
                  <a:cubicBezTo>
                    <a:pt x="160" y="227"/>
                    <a:pt x="160" y="229"/>
                    <a:pt x="161" y="231"/>
                  </a:cubicBezTo>
                  <a:close/>
                  <a:moveTo>
                    <a:pt x="156" y="248"/>
                  </a:moveTo>
                  <a:cubicBezTo>
                    <a:pt x="150" y="251"/>
                    <a:pt x="144" y="249"/>
                    <a:pt x="139" y="245"/>
                  </a:cubicBezTo>
                  <a:cubicBezTo>
                    <a:pt x="147" y="243"/>
                    <a:pt x="153" y="237"/>
                    <a:pt x="161" y="236"/>
                  </a:cubicBezTo>
                  <a:cubicBezTo>
                    <a:pt x="161" y="236"/>
                    <a:pt x="161" y="236"/>
                    <a:pt x="161" y="235"/>
                  </a:cubicBezTo>
                  <a:cubicBezTo>
                    <a:pt x="162" y="240"/>
                    <a:pt x="160" y="245"/>
                    <a:pt x="156" y="248"/>
                  </a:cubicBezTo>
                  <a:close/>
                  <a:moveTo>
                    <a:pt x="10" y="63"/>
                  </a:moveTo>
                  <a:cubicBezTo>
                    <a:pt x="19" y="31"/>
                    <a:pt x="51" y="9"/>
                    <a:pt x="84" y="11"/>
                  </a:cubicBezTo>
                  <a:cubicBezTo>
                    <a:pt x="123" y="13"/>
                    <a:pt x="144" y="58"/>
                    <a:pt x="148" y="92"/>
                  </a:cubicBezTo>
                  <a:cubicBezTo>
                    <a:pt x="149" y="112"/>
                    <a:pt x="142" y="131"/>
                    <a:pt x="140" y="151"/>
                  </a:cubicBezTo>
                  <a:cubicBezTo>
                    <a:pt x="139" y="170"/>
                    <a:pt x="145" y="188"/>
                    <a:pt x="151" y="205"/>
                  </a:cubicBezTo>
                  <a:cubicBezTo>
                    <a:pt x="151" y="206"/>
                    <a:pt x="151" y="206"/>
                    <a:pt x="151" y="207"/>
                  </a:cubicBezTo>
                  <a:cubicBezTo>
                    <a:pt x="151" y="207"/>
                    <a:pt x="151" y="208"/>
                    <a:pt x="151" y="208"/>
                  </a:cubicBezTo>
                  <a:cubicBezTo>
                    <a:pt x="150" y="208"/>
                    <a:pt x="150" y="208"/>
                    <a:pt x="149" y="209"/>
                  </a:cubicBezTo>
                  <a:cubicBezTo>
                    <a:pt x="140" y="190"/>
                    <a:pt x="133" y="170"/>
                    <a:pt x="125" y="150"/>
                  </a:cubicBezTo>
                  <a:cubicBezTo>
                    <a:pt x="122" y="140"/>
                    <a:pt x="118" y="131"/>
                    <a:pt x="115" y="121"/>
                  </a:cubicBezTo>
                  <a:cubicBezTo>
                    <a:pt x="113" y="114"/>
                    <a:pt x="111" y="109"/>
                    <a:pt x="113" y="103"/>
                  </a:cubicBezTo>
                  <a:cubicBezTo>
                    <a:pt x="118" y="102"/>
                    <a:pt x="122" y="99"/>
                    <a:pt x="121" y="94"/>
                  </a:cubicBezTo>
                  <a:cubicBezTo>
                    <a:pt x="121" y="92"/>
                    <a:pt x="119" y="88"/>
                    <a:pt x="116" y="90"/>
                  </a:cubicBezTo>
                  <a:cubicBezTo>
                    <a:pt x="112" y="91"/>
                    <a:pt x="111" y="95"/>
                    <a:pt x="110" y="99"/>
                  </a:cubicBezTo>
                  <a:cubicBezTo>
                    <a:pt x="108" y="98"/>
                    <a:pt x="107" y="97"/>
                    <a:pt x="106" y="96"/>
                  </a:cubicBezTo>
                  <a:cubicBezTo>
                    <a:pt x="110" y="92"/>
                    <a:pt x="113" y="87"/>
                    <a:pt x="113" y="81"/>
                  </a:cubicBezTo>
                  <a:cubicBezTo>
                    <a:pt x="113" y="79"/>
                    <a:pt x="112" y="72"/>
                    <a:pt x="108" y="73"/>
                  </a:cubicBezTo>
                  <a:cubicBezTo>
                    <a:pt x="101" y="74"/>
                    <a:pt x="99" y="85"/>
                    <a:pt x="101" y="93"/>
                  </a:cubicBezTo>
                  <a:cubicBezTo>
                    <a:pt x="98" y="95"/>
                    <a:pt x="94" y="95"/>
                    <a:pt x="91" y="93"/>
                  </a:cubicBezTo>
                  <a:cubicBezTo>
                    <a:pt x="93" y="88"/>
                    <a:pt x="92" y="82"/>
                    <a:pt x="90" y="78"/>
                  </a:cubicBezTo>
                  <a:cubicBezTo>
                    <a:pt x="89" y="76"/>
                    <a:pt x="86" y="72"/>
                    <a:pt x="83" y="74"/>
                  </a:cubicBezTo>
                  <a:cubicBezTo>
                    <a:pt x="79" y="76"/>
                    <a:pt x="80" y="80"/>
                    <a:pt x="80" y="83"/>
                  </a:cubicBezTo>
                  <a:cubicBezTo>
                    <a:pt x="80" y="88"/>
                    <a:pt x="83" y="92"/>
                    <a:pt x="86" y="95"/>
                  </a:cubicBezTo>
                  <a:cubicBezTo>
                    <a:pt x="86" y="95"/>
                    <a:pt x="86" y="96"/>
                    <a:pt x="86" y="97"/>
                  </a:cubicBezTo>
                  <a:cubicBezTo>
                    <a:pt x="84" y="102"/>
                    <a:pt x="77" y="101"/>
                    <a:pt x="72" y="100"/>
                  </a:cubicBezTo>
                  <a:cubicBezTo>
                    <a:pt x="71" y="98"/>
                    <a:pt x="70" y="96"/>
                    <a:pt x="69" y="94"/>
                  </a:cubicBezTo>
                  <a:cubicBezTo>
                    <a:pt x="67" y="91"/>
                    <a:pt x="64" y="87"/>
                    <a:pt x="60" y="86"/>
                  </a:cubicBezTo>
                  <a:cubicBezTo>
                    <a:pt x="57" y="86"/>
                    <a:pt x="54" y="90"/>
                    <a:pt x="54" y="93"/>
                  </a:cubicBezTo>
                  <a:cubicBezTo>
                    <a:pt x="56" y="98"/>
                    <a:pt x="59" y="100"/>
                    <a:pt x="63" y="102"/>
                  </a:cubicBezTo>
                  <a:cubicBezTo>
                    <a:pt x="65" y="102"/>
                    <a:pt x="66" y="103"/>
                    <a:pt x="68" y="103"/>
                  </a:cubicBezTo>
                  <a:cubicBezTo>
                    <a:pt x="68" y="103"/>
                    <a:pt x="68" y="103"/>
                    <a:pt x="68" y="103"/>
                  </a:cubicBezTo>
                  <a:cubicBezTo>
                    <a:pt x="68" y="108"/>
                    <a:pt x="66" y="110"/>
                    <a:pt x="63" y="112"/>
                  </a:cubicBezTo>
                  <a:cubicBezTo>
                    <a:pt x="56" y="107"/>
                    <a:pt x="48" y="103"/>
                    <a:pt x="42" y="107"/>
                  </a:cubicBezTo>
                  <a:cubicBezTo>
                    <a:pt x="40" y="109"/>
                    <a:pt x="40" y="114"/>
                    <a:pt x="43" y="116"/>
                  </a:cubicBezTo>
                  <a:cubicBezTo>
                    <a:pt x="47" y="120"/>
                    <a:pt x="54" y="119"/>
                    <a:pt x="59" y="118"/>
                  </a:cubicBezTo>
                  <a:cubicBezTo>
                    <a:pt x="60" y="118"/>
                    <a:pt x="62" y="118"/>
                    <a:pt x="63" y="117"/>
                  </a:cubicBezTo>
                  <a:cubicBezTo>
                    <a:pt x="64" y="118"/>
                    <a:pt x="64" y="119"/>
                    <a:pt x="65" y="119"/>
                  </a:cubicBezTo>
                  <a:cubicBezTo>
                    <a:pt x="80" y="130"/>
                    <a:pt x="92" y="144"/>
                    <a:pt x="103" y="159"/>
                  </a:cubicBezTo>
                  <a:cubicBezTo>
                    <a:pt x="115" y="176"/>
                    <a:pt x="124" y="197"/>
                    <a:pt x="129" y="218"/>
                  </a:cubicBezTo>
                  <a:cubicBezTo>
                    <a:pt x="129" y="218"/>
                    <a:pt x="129" y="218"/>
                    <a:pt x="129" y="219"/>
                  </a:cubicBezTo>
                  <a:cubicBezTo>
                    <a:pt x="128" y="219"/>
                    <a:pt x="127" y="220"/>
                    <a:pt x="126" y="220"/>
                  </a:cubicBezTo>
                  <a:cubicBezTo>
                    <a:pt x="117" y="204"/>
                    <a:pt x="108" y="190"/>
                    <a:pt x="91" y="180"/>
                  </a:cubicBezTo>
                  <a:cubicBezTo>
                    <a:pt x="74" y="170"/>
                    <a:pt x="54" y="164"/>
                    <a:pt x="39" y="151"/>
                  </a:cubicBezTo>
                  <a:cubicBezTo>
                    <a:pt x="14" y="130"/>
                    <a:pt x="2" y="95"/>
                    <a:pt x="10" y="63"/>
                  </a:cubicBezTo>
                  <a:close/>
                  <a:moveTo>
                    <a:pt x="115" y="97"/>
                  </a:moveTo>
                  <a:cubicBezTo>
                    <a:pt x="115" y="97"/>
                    <a:pt x="115" y="97"/>
                    <a:pt x="115" y="97"/>
                  </a:cubicBezTo>
                  <a:cubicBezTo>
                    <a:pt x="117" y="94"/>
                    <a:pt x="118" y="95"/>
                    <a:pt x="115" y="97"/>
                  </a:cubicBezTo>
                  <a:close/>
                  <a:moveTo>
                    <a:pt x="104" y="91"/>
                  </a:moveTo>
                  <a:cubicBezTo>
                    <a:pt x="104" y="87"/>
                    <a:pt x="105" y="83"/>
                    <a:pt x="106" y="80"/>
                  </a:cubicBezTo>
                  <a:cubicBezTo>
                    <a:pt x="108" y="76"/>
                    <a:pt x="109" y="82"/>
                    <a:pt x="109" y="83"/>
                  </a:cubicBezTo>
                  <a:cubicBezTo>
                    <a:pt x="108" y="86"/>
                    <a:pt x="106" y="89"/>
                    <a:pt x="104" y="91"/>
                  </a:cubicBezTo>
                  <a:close/>
                  <a:moveTo>
                    <a:pt x="67" y="98"/>
                  </a:moveTo>
                  <a:cubicBezTo>
                    <a:pt x="65" y="98"/>
                    <a:pt x="64" y="97"/>
                    <a:pt x="63" y="97"/>
                  </a:cubicBezTo>
                  <a:cubicBezTo>
                    <a:pt x="63" y="96"/>
                    <a:pt x="62" y="96"/>
                    <a:pt x="61" y="96"/>
                  </a:cubicBezTo>
                  <a:cubicBezTo>
                    <a:pt x="60" y="95"/>
                    <a:pt x="60" y="93"/>
                    <a:pt x="61" y="92"/>
                  </a:cubicBezTo>
                  <a:cubicBezTo>
                    <a:pt x="63" y="92"/>
                    <a:pt x="64" y="94"/>
                    <a:pt x="65" y="95"/>
                  </a:cubicBezTo>
                  <a:cubicBezTo>
                    <a:pt x="65" y="96"/>
                    <a:pt x="66" y="97"/>
                    <a:pt x="67" y="98"/>
                  </a:cubicBezTo>
                  <a:close/>
                  <a:moveTo>
                    <a:pt x="58" y="114"/>
                  </a:moveTo>
                  <a:cubicBezTo>
                    <a:pt x="58" y="114"/>
                    <a:pt x="57" y="114"/>
                    <a:pt x="57" y="114"/>
                  </a:cubicBezTo>
                  <a:cubicBezTo>
                    <a:pt x="55" y="115"/>
                    <a:pt x="53" y="115"/>
                    <a:pt x="51" y="115"/>
                  </a:cubicBezTo>
                  <a:cubicBezTo>
                    <a:pt x="50" y="115"/>
                    <a:pt x="50" y="115"/>
                    <a:pt x="49" y="114"/>
                  </a:cubicBezTo>
                  <a:cubicBezTo>
                    <a:pt x="47" y="114"/>
                    <a:pt x="46" y="113"/>
                    <a:pt x="46" y="110"/>
                  </a:cubicBezTo>
                  <a:cubicBezTo>
                    <a:pt x="50" y="109"/>
                    <a:pt x="54" y="111"/>
                    <a:pt x="58" y="11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25"/>
            <p:cNvSpPr>
              <a:spLocks noEditPoints="1"/>
            </p:cNvSpPr>
            <p:nvPr/>
          </p:nvSpPr>
          <p:spPr bwMode="auto">
            <a:xfrm>
              <a:off x="9966571" y="4149159"/>
              <a:ext cx="334963" cy="542925"/>
            </a:xfrm>
            <a:custGeom>
              <a:avLst/>
              <a:gdLst>
                <a:gd name="T0" fmla="*/ 9 w 79"/>
                <a:gd name="T1" fmla="*/ 103 h 128"/>
                <a:gd name="T2" fmla="*/ 12 w 79"/>
                <a:gd name="T3" fmla="*/ 125 h 128"/>
                <a:gd name="T4" fmla="*/ 27 w 79"/>
                <a:gd name="T5" fmla="*/ 109 h 128"/>
                <a:gd name="T6" fmla="*/ 64 w 79"/>
                <a:gd name="T7" fmla="*/ 64 h 128"/>
                <a:gd name="T8" fmla="*/ 35 w 79"/>
                <a:gd name="T9" fmla="*/ 2 h 128"/>
                <a:gd name="T10" fmla="*/ 3 w 79"/>
                <a:gd name="T11" fmla="*/ 60 h 128"/>
                <a:gd name="T12" fmla="*/ 25 w 79"/>
                <a:gd name="T13" fmla="*/ 78 h 128"/>
                <a:gd name="T14" fmla="*/ 25 w 79"/>
                <a:gd name="T15" fmla="*/ 46 h 128"/>
                <a:gd name="T16" fmla="*/ 33 w 79"/>
                <a:gd name="T17" fmla="*/ 48 h 128"/>
                <a:gd name="T18" fmla="*/ 43 w 79"/>
                <a:gd name="T19" fmla="*/ 52 h 128"/>
                <a:gd name="T20" fmla="*/ 44 w 79"/>
                <a:gd name="T21" fmla="*/ 56 h 128"/>
                <a:gd name="T22" fmla="*/ 33 w 79"/>
                <a:gd name="T23" fmla="*/ 75 h 128"/>
                <a:gd name="T24" fmla="*/ 15 w 79"/>
                <a:gd name="T25" fmla="*/ 105 h 128"/>
                <a:gd name="T26" fmla="*/ 40 w 79"/>
                <a:gd name="T27" fmla="*/ 43 h 128"/>
                <a:gd name="T28" fmla="*/ 43 w 79"/>
                <a:gd name="T29" fmla="*/ 41 h 128"/>
                <a:gd name="T30" fmla="*/ 40 w 79"/>
                <a:gd name="T31" fmla="*/ 44 h 128"/>
                <a:gd name="T32" fmla="*/ 24 w 79"/>
                <a:gd name="T33" fmla="*/ 110 h 128"/>
                <a:gd name="T34" fmla="*/ 22 w 79"/>
                <a:gd name="T35" fmla="*/ 114 h 128"/>
                <a:gd name="T36" fmla="*/ 10 w 79"/>
                <a:gd name="T37" fmla="*/ 105 h 128"/>
                <a:gd name="T38" fmla="*/ 20 w 79"/>
                <a:gd name="T39" fmla="*/ 119 h 128"/>
                <a:gd name="T40" fmla="*/ 9 w 79"/>
                <a:gd name="T41" fmla="*/ 115 h 128"/>
                <a:gd name="T42" fmla="*/ 8 w 79"/>
                <a:gd name="T43" fmla="*/ 111 h 128"/>
                <a:gd name="T44" fmla="*/ 22 w 79"/>
                <a:gd name="T45" fmla="*/ 116 h 128"/>
                <a:gd name="T46" fmla="*/ 13 w 79"/>
                <a:gd name="T47" fmla="*/ 123 h 128"/>
                <a:gd name="T48" fmla="*/ 19 w 79"/>
                <a:gd name="T49" fmla="*/ 121 h 128"/>
                <a:gd name="T50" fmla="*/ 13 w 79"/>
                <a:gd name="T51" fmla="*/ 123 h 128"/>
                <a:gd name="T52" fmla="*/ 65 w 79"/>
                <a:gd name="T53" fmla="*/ 15 h 128"/>
                <a:gd name="T54" fmla="*/ 39 w 79"/>
                <a:gd name="T55" fmla="*/ 84 h 128"/>
                <a:gd name="T56" fmla="*/ 25 w 79"/>
                <a:gd name="T57" fmla="*/ 107 h 128"/>
                <a:gd name="T58" fmla="*/ 23 w 79"/>
                <a:gd name="T59" fmla="*/ 107 h 128"/>
                <a:gd name="T60" fmla="*/ 40 w 79"/>
                <a:gd name="T61" fmla="*/ 64 h 128"/>
                <a:gd name="T62" fmla="*/ 51 w 79"/>
                <a:gd name="T63" fmla="*/ 57 h 128"/>
                <a:gd name="T64" fmla="*/ 46 w 79"/>
                <a:gd name="T65" fmla="*/ 55 h 128"/>
                <a:gd name="T66" fmla="*/ 52 w 79"/>
                <a:gd name="T67" fmla="*/ 50 h 128"/>
                <a:gd name="T68" fmla="*/ 44 w 79"/>
                <a:gd name="T69" fmla="*/ 50 h 128"/>
                <a:gd name="T70" fmla="*/ 45 w 79"/>
                <a:gd name="T71" fmla="*/ 41 h 128"/>
                <a:gd name="T72" fmla="*/ 40 w 79"/>
                <a:gd name="T73" fmla="*/ 39 h 128"/>
                <a:gd name="T74" fmla="*/ 38 w 79"/>
                <a:gd name="T75" fmla="*/ 46 h 128"/>
                <a:gd name="T76" fmla="*/ 33 w 79"/>
                <a:gd name="T77" fmla="*/ 40 h 128"/>
                <a:gd name="T78" fmla="*/ 28 w 79"/>
                <a:gd name="T79" fmla="*/ 35 h 128"/>
                <a:gd name="T80" fmla="*/ 29 w 79"/>
                <a:gd name="T81" fmla="*/ 43 h 128"/>
                <a:gd name="T82" fmla="*/ 24 w 79"/>
                <a:gd name="T83" fmla="*/ 44 h 128"/>
                <a:gd name="T84" fmla="*/ 16 w 79"/>
                <a:gd name="T85" fmla="*/ 39 h 128"/>
                <a:gd name="T86" fmla="*/ 23 w 79"/>
                <a:gd name="T87" fmla="*/ 46 h 128"/>
                <a:gd name="T88" fmla="*/ 23 w 79"/>
                <a:gd name="T89" fmla="*/ 74 h 128"/>
                <a:gd name="T90" fmla="*/ 13 w 79"/>
                <a:gd name="T91" fmla="*/ 104 h 128"/>
                <a:gd name="T92" fmla="*/ 12 w 79"/>
                <a:gd name="T93" fmla="*/ 78 h 128"/>
                <a:gd name="T94" fmla="*/ 22 w 79"/>
                <a:gd name="T95" fmla="*/ 9 h 128"/>
                <a:gd name="T96" fmla="*/ 48 w 79"/>
                <a:gd name="T97" fmla="*/ 56 h 128"/>
                <a:gd name="T98" fmla="*/ 46 w 79"/>
                <a:gd name="T99" fmla="*/ 50 h 128"/>
                <a:gd name="T100" fmla="*/ 50 w 79"/>
                <a:gd name="T101" fmla="*/ 49 h 128"/>
                <a:gd name="T102" fmla="*/ 30 w 79"/>
                <a:gd name="T103" fmla="*/ 40 h 128"/>
                <a:gd name="T104" fmla="*/ 29 w 79"/>
                <a:gd name="T105" fmla="*/ 38 h 128"/>
                <a:gd name="T106" fmla="*/ 31 w 79"/>
                <a:gd name="T107" fmla="*/ 38 h 128"/>
                <a:gd name="T108" fmla="*/ 22 w 79"/>
                <a:gd name="T109" fmla="*/ 43 h 128"/>
                <a:gd name="T110" fmla="*/ 19 w 79"/>
                <a:gd name="T111" fmla="*/ 41 h 128"/>
                <a:gd name="T112" fmla="*/ 19 w 79"/>
                <a:gd name="T113" fmla="*/ 3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128">
                  <a:moveTo>
                    <a:pt x="11" y="81"/>
                  </a:moveTo>
                  <a:cubicBezTo>
                    <a:pt x="13" y="88"/>
                    <a:pt x="11" y="96"/>
                    <a:pt x="9" y="103"/>
                  </a:cubicBezTo>
                  <a:cubicBezTo>
                    <a:pt x="9" y="103"/>
                    <a:pt x="8" y="103"/>
                    <a:pt x="8" y="104"/>
                  </a:cubicBezTo>
                  <a:cubicBezTo>
                    <a:pt x="6" y="110"/>
                    <a:pt x="3" y="122"/>
                    <a:pt x="12" y="125"/>
                  </a:cubicBezTo>
                  <a:cubicBezTo>
                    <a:pt x="20" y="128"/>
                    <a:pt x="24" y="116"/>
                    <a:pt x="26" y="109"/>
                  </a:cubicBezTo>
                  <a:cubicBezTo>
                    <a:pt x="26" y="109"/>
                    <a:pt x="26" y="109"/>
                    <a:pt x="27" y="109"/>
                  </a:cubicBezTo>
                  <a:cubicBezTo>
                    <a:pt x="31" y="99"/>
                    <a:pt x="36" y="89"/>
                    <a:pt x="44" y="82"/>
                  </a:cubicBezTo>
                  <a:cubicBezTo>
                    <a:pt x="51" y="76"/>
                    <a:pt x="59" y="72"/>
                    <a:pt x="64" y="64"/>
                  </a:cubicBezTo>
                  <a:cubicBezTo>
                    <a:pt x="73" y="52"/>
                    <a:pt x="79" y="33"/>
                    <a:pt x="71" y="19"/>
                  </a:cubicBezTo>
                  <a:cubicBezTo>
                    <a:pt x="64" y="6"/>
                    <a:pt x="48" y="1"/>
                    <a:pt x="35" y="2"/>
                  </a:cubicBezTo>
                  <a:cubicBezTo>
                    <a:pt x="21" y="4"/>
                    <a:pt x="10" y="15"/>
                    <a:pt x="4" y="28"/>
                  </a:cubicBezTo>
                  <a:cubicBezTo>
                    <a:pt x="0" y="38"/>
                    <a:pt x="0" y="49"/>
                    <a:pt x="3" y="60"/>
                  </a:cubicBezTo>
                  <a:cubicBezTo>
                    <a:pt x="5" y="67"/>
                    <a:pt x="9" y="74"/>
                    <a:pt x="11" y="81"/>
                  </a:cubicBezTo>
                  <a:close/>
                  <a:moveTo>
                    <a:pt x="25" y="78"/>
                  </a:moveTo>
                  <a:cubicBezTo>
                    <a:pt x="26" y="68"/>
                    <a:pt x="27" y="58"/>
                    <a:pt x="25" y="49"/>
                  </a:cubicBezTo>
                  <a:cubicBezTo>
                    <a:pt x="25" y="48"/>
                    <a:pt x="25" y="47"/>
                    <a:pt x="25" y="46"/>
                  </a:cubicBezTo>
                  <a:cubicBezTo>
                    <a:pt x="27" y="47"/>
                    <a:pt x="29" y="46"/>
                    <a:pt x="30" y="44"/>
                  </a:cubicBezTo>
                  <a:cubicBezTo>
                    <a:pt x="31" y="46"/>
                    <a:pt x="32" y="47"/>
                    <a:pt x="33" y="48"/>
                  </a:cubicBezTo>
                  <a:cubicBezTo>
                    <a:pt x="35" y="49"/>
                    <a:pt x="37" y="48"/>
                    <a:pt x="39" y="48"/>
                  </a:cubicBezTo>
                  <a:cubicBezTo>
                    <a:pt x="40" y="49"/>
                    <a:pt x="41" y="51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3" y="54"/>
                    <a:pt x="43" y="55"/>
                    <a:pt x="44" y="56"/>
                  </a:cubicBezTo>
                  <a:cubicBezTo>
                    <a:pt x="42" y="57"/>
                    <a:pt x="41" y="59"/>
                    <a:pt x="39" y="61"/>
                  </a:cubicBezTo>
                  <a:cubicBezTo>
                    <a:pt x="37" y="66"/>
                    <a:pt x="35" y="70"/>
                    <a:pt x="33" y="75"/>
                  </a:cubicBezTo>
                  <a:cubicBezTo>
                    <a:pt x="29" y="86"/>
                    <a:pt x="25" y="96"/>
                    <a:pt x="21" y="107"/>
                  </a:cubicBezTo>
                  <a:cubicBezTo>
                    <a:pt x="19" y="106"/>
                    <a:pt x="17" y="105"/>
                    <a:pt x="15" y="105"/>
                  </a:cubicBezTo>
                  <a:cubicBezTo>
                    <a:pt x="20" y="96"/>
                    <a:pt x="23" y="87"/>
                    <a:pt x="25" y="78"/>
                  </a:cubicBezTo>
                  <a:close/>
                  <a:moveTo>
                    <a:pt x="40" y="43"/>
                  </a:moveTo>
                  <a:cubicBezTo>
                    <a:pt x="41" y="42"/>
                    <a:pt x="41" y="41"/>
                    <a:pt x="42" y="40"/>
                  </a:cubicBezTo>
                  <a:cubicBezTo>
                    <a:pt x="43" y="38"/>
                    <a:pt x="43" y="40"/>
                    <a:pt x="43" y="41"/>
                  </a:cubicBezTo>
                  <a:cubicBezTo>
                    <a:pt x="42" y="42"/>
                    <a:pt x="42" y="43"/>
                    <a:pt x="41" y="43"/>
                  </a:cubicBezTo>
                  <a:cubicBezTo>
                    <a:pt x="41" y="44"/>
                    <a:pt x="41" y="44"/>
                    <a:pt x="40" y="44"/>
                  </a:cubicBezTo>
                  <a:cubicBezTo>
                    <a:pt x="40" y="44"/>
                    <a:pt x="40" y="44"/>
                    <a:pt x="40" y="43"/>
                  </a:cubicBezTo>
                  <a:close/>
                  <a:moveTo>
                    <a:pt x="24" y="110"/>
                  </a:moveTo>
                  <a:cubicBezTo>
                    <a:pt x="23" y="111"/>
                    <a:pt x="23" y="113"/>
                    <a:pt x="22" y="114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17" y="112"/>
                    <a:pt x="13" y="111"/>
                    <a:pt x="9" y="109"/>
                  </a:cubicBezTo>
                  <a:cubicBezTo>
                    <a:pt x="9" y="108"/>
                    <a:pt x="10" y="106"/>
                    <a:pt x="10" y="105"/>
                  </a:cubicBezTo>
                  <a:cubicBezTo>
                    <a:pt x="14" y="107"/>
                    <a:pt x="19" y="108"/>
                    <a:pt x="24" y="110"/>
                  </a:cubicBezTo>
                  <a:close/>
                  <a:moveTo>
                    <a:pt x="20" y="119"/>
                  </a:moveTo>
                  <a:cubicBezTo>
                    <a:pt x="20" y="119"/>
                    <a:pt x="20" y="119"/>
                    <a:pt x="20" y="119"/>
                  </a:cubicBezTo>
                  <a:cubicBezTo>
                    <a:pt x="17" y="117"/>
                    <a:pt x="12" y="117"/>
                    <a:pt x="9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114"/>
                    <a:pt x="8" y="112"/>
                    <a:pt x="8" y="111"/>
                  </a:cubicBezTo>
                  <a:cubicBezTo>
                    <a:pt x="13" y="113"/>
                    <a:pt x="17" y="114"/>
                    <a:pt x="21" y="116"/>
                  </a:cubicBezTo>
                  <a:cubicBezTo>
                    <a:pt x="21" y="116"/>
                    <a:pt x="22" y="116"/>
                    <a:pt x="22" y="116"/>
                  </a:cubicBezTo>
                  <a:cubicBezTo>
                    <a:pt x="21" y="117"/>
                    <a:pt x="21" y="118"/>
                    <a:pt x="20" y="119"/>
                  </a:cubicBezTo>
                  <a:close/>
                  <a:moveTo>
                    <a:pt x="13" y="123"/>
                  </a:moveTo>
                  <a:cubicBezTo>
                    <a:pt x="9" y="123"/>
                    <a:pt x="8" y="120"/>
                    <a:pt x="8" y="117"/>
                  </a:cubicBezTo>
                  <a:cubicBezTo>
                    <a:pt x="11" y="119"/>
                    <a:pt x="16" y="119"/>
                    <a:pt x="19" y="12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17" y="123"/>
                    <a:pt x="15" y="124"/>
                    <a:pt x="13" y="123"/>
                  </a:cubicBezTo>
                  <a:close/>
                  <a:moveTo>
                    <a:pt x="22" y="9"/>
                  </a:moveTo>
                  <a:cubicBezTo>
                    <a:pt x="35" y="0"/>
                    <a:pt x="54" y="3"/>
                    <a:pt x="65" y="15"/>
                  </a:cubicBezTo>
                  <a:cubicBezTo>
                    <a:pt x="78" y="29"/>
                    <a:pt x="71" y="52"/>
                    <a:pt x="61" y="65"/>
                  </a:cubicBezTo>
                  <a:cubicBezTo>
                    <a:pt x="55" y="73"/>
                    <a:pt x="46" y="77"/>
                    <a:pt x="39" y="84"/>
                  </a:cubicBezTo>
                  <a:cubicBezTo>
                    <a:pt x="33" y="90"/>
                    <a:pt x="29" y="98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5" y="107"/>
                    <a:pt x="24" y="107"/>
                    <a:pt x="24" y="107"/>
                  </a:cubicBezTo>
                  <a:cubicBezTo>
                    <a:pt x="24" y="107"/>
                    <a:pt x="24" y="107"/>
                    <a:pt x="23" y="107"/>
                  </a:cubicBezTo>
                  <a:cubicBezTo>
                    <a:pt x="26" y="97"/>
                    <a:pt x="30" y="88"/>
                    <a:pt x="34" y="78"/>
                  </a:cubicBezTo>
                  <a:cubicBezTo>
                    <a:pt x="36" y="74"/>
                    <a:pt x="38" y="69"/>
                    <a:pt x="40" y="64"/>
                  </a:cubicBezTo>
                  <a:cubicBezTo>
                    <a:pt x="42" y="61"/>
                    <a:pt x="43" y="59"/>
                    <a:pt x="45" y="57"/>
                  </a:cubicBezTo>
                  <a:cubicBezTo>
                    <a:pt x="47" y="58"/>
                    <a:pt x="50" y="59"/>
                    <a:pt x="51" y="57"/>
                  </a:cubicBezTo>
                  <a:cubicBezTo>
                    <a:pt x="52" y="56"/>
                    <a:pt x="52" y="54"/>
                    <a:pt x="51" y="54"/>
                  </a:cubicBezTo>
                  <a:cubicBezTo>
                    <a:pt x="49" y="53"/>
                    <a:pt x="47" y="54"/>
                    <a:pt x="46" y="55"/>
                  </a:cubicBezTo>
                  <a:cubicBezTo>
                    <a:pt x="45" y="54"/>
                    <a:pt x="45" y="53"/>
                    <a:pt x="45" y="52"/>
                  </a:cubicBezTo>
                  <a:cubicBezTo>
                    <a:pt x="48" y="53"/>
                    <a:pt x="51" y="51"/>
                    <a:pt x="52" y="50"/>
                  </a:cubicBezTo>
                  <a:cubicBezTo>
                    <a:pt x="53" y="49"/>
                    <a:pt x="55" y="46"/>
                    <a:pt x="54" y="45"/>
                  </a:cubicBezTo>
                  <a:cubicBezTo>
                    <a:pt x="51" y="43"/>
                    <a:pt x="46" y="47"/>
                    <a:pt x="44" y="50"/>
                  </a:cubicBezTo>
                  <a:cubicBezTo>
                    <a:pt x="43" y="49"/>
                    <a:pt x="41" y="48"/>
                    <a:pt x="41" y="47"/>
                  </a:cubicBezTo>
                  <a:cubicBezTo>
                    <a:pt x="43" y="45"/>
                    <a:pt x="45" y="43"/>
                    <a:pt x="45" y="41"/>
                  </a:cubicBezTo>
                  <a:cubicBezTo>
                    <a:pt x="46" y="40"/>
                    <a:pt x="46" y="37"/>
                    <a:pt x="44" y="37"/>
                  </a:cubicBezTo>
                  <a:cubicBezTo>
                    <a:pt x="42" y="37"/>
                    <a:pt x="41" y="38"/>
                    <a:pt x="40" y="39"/>
                  </a:cubicBezTo>
                  <a:cubicBezTo>
                    <a:pt x="39" y="41"/>
                    <a:pt x="38" y="43"/>
                    <a:pt x="38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5" y="47"/>
                    <a:pt x="33" y="45"/>
                    <a:pt x="32" y="43"/>
                  </a:cubicBezTo>
                  <a:cubicBezTo>
                    <a:pt x="32" y="42"/>
                    <a:pt x="32" y="41"/>
                    <a:pt x="33" y="40"/>
                  </a:cubicBezTo>
                  <a:cubicBezTo>
                    <a:pt x="33" y="38"/>
                    <a:pt x="33" y="36"/>
                    <a:pt x="32" y="34"/>
                  </a:cubicBezTo>
                  <a:cubicBezTo>
                    <a:pt x="31" y="33"/>
                    <a:pt x="28" y="33"/>
                    <a:pt x="28" y="35"/>
                  </a:cubicBezTo>
                  <a:cubicBezTo>
                    <a:pt x="26" y="37"/>
                    <a:pt x="27" y="39"/>
                    <a:pt x="28" y="40"/>
                  </a:cubicBezTo>
                  <a:cubicBezTo>
                    <a:pt x="28" y="41"/>
                    <a:pt x="29" y="42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8" y="44"/>
                    <a:pt x="26" y="45"/>
                    <a:pt x="24" y="44"/>
                  </a:cubicBezTo>
                  <a:cubicBezTo>
                    <a:pt x="24" y="40"/>
                    <a:pt x="22" y="36"/>
                    <a:pt x="19" y="36"/>
                  </a:cubicBezTo>
                  <a:cubicBezTo>
                    <a:pt x="17" y="35"/>
                    <a:pt x="15" y="37"/>
                    <a:pt x="16" y="39"/>
                  </a:cubicBezTo>
                  <a:cubicBezTo>
                    <a:pt x="16" y="42"/>
                    <a:pt x="19" y="44"/>
                    <a:pt x="21" y="45"/>
                  </a:cubicBezTo>
                  <a:cubicBezTo>
                    <a:pt x="21" y="46"/>
                    <a:pt x="22" y="46"/>
                    <a:pt x="23" y="46"/>
                  </a:cubicBezTo>
                  <a:cubicBezTo>
                    <a:pt x="23" y="46"/>
                    <a:pt x="23" y="47"/>
                    <a:pt x="23" y="47"/>
                  </a:cubicBezTo>
                  <a:cubicBezTo>
                    <a:pt x="25" y="56"/>
                    <a:pt x="24" y="65"/>
                    <a:pt x="23" y="74"/>
                  </a:cubicBezTo>
                  <a:cubicBezTo>
                    <a:pt x="22" y="84"/>
                    <a:pt x="18" y="95"/>
                    <a:pt x="13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1" y="104"/>
                  </a:cubicBezTo>
                  <a:cubicBezTo>
                    <a:pt x="14" y="95"/>
                    <a:pt x="15" y="87"/>
                    <a:pt x="12" y="78"/>
                  </a:cubicBezTo>
                  <a:cubicBezTo>
                    <a:pt x="9" y="69"/>
                    <a:pt x="4" y="60"/>
                    <a:pt x="3" y="50"/>
                  </a:cubicBezTo>
                  <a:cubicBezTo>
                    <a:pt x="1" y="35"/>
                    <a:pt x="8" y="18"/>
                    <a:pt x="22" y="9"/>
                  </a:cubicBezTo>
                  <a:close/>
                  <a:moveTo>
                    <a:pt x="48" y="56"/>
                  </a:moveTo>
                  <a:cubicBezTo>
                    <a:pt x="48" y="56"/>
                    <a:pt x="48" y="56"/>
                    <a:pt x="48" y="56"/>
                  </a:cubicBezTo>
                  <a:cubicBezTo>
                    <a:pt x="50" y="55"/>
                    <a:pt x="49" y="56"/>
                    <a:pt x="48" y="56"/>
                  </a:cubicBezTo>
                  <a:close/>
                  <a:moveTo>
                    <a:pt x="46" y="50"/>
                  </a:moveTo>
                  <a:cubicBezTo>
                    <a:pt x="47" y="49"/>
                    <a:pt x="49" y="48"/>
                    <a:pt x="50" y="47"/>
                  </a:cubicBezTo>
                  <a:cubicBezTo>
                    <a:pt x="53" y="46"/>
                    <a:pt x="51" y="48"/>
                    <a:pt x="50" y="49"/>
                  </a:cubicBezTo>
                  <a:cubicBezTo>
                    <a:pt x="49" y="50"/>
                    <a:pt x="48" y="50"/>
                    <a:pt x="46" y="50"/>
                  </a:cubicBezTo>
                  <a:close/>
                  <a:moveTo>
                    <a:pt x="30" y="40"/>
                  </a:moveTo>
                  <a:cubicBezTo>
                    <a:pt x="30" y="40"/>
                    <a:pt x="30" y="39"/>
                    <a:pt x="30" y="39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7"/>
                    <a:pt x="29" y="36"/>
                    <a:pt x="31" y="36"/>
                  </a:cubicBezTo>
                  <a:cubicBezTo>
                    <a:pt x="31" y="37"/>
                    <a:pt x="31" y="38"/>
                    <a:pt x="31" y="38"/>
                  </a:cubicBezTo>
                  <a:cubicBezTo>
                    <a:pt x="31" y="39"/>
                    <a:pt x="31" y="40"/>
                    <a:pt x="30" y="40"/>
                  </a:cubicBezTo>
                  <a:close/>
                  <a:moveTo>
                    <a:pt x="22" y="43"/>
                  </a:moveTo>
                  <a:cubicBezTo>
                    <a:pt x="22" y="43"/>
                    <a:pt x="22" y="43"/>
                    <a:pt x="21" y="43"/>
                  </a:cubicBezTo>
                  <a:cubicBezTo>
                    <a:pt x="21" y="42"/>
                    <a:pt x="20" y="42"/>
                    <a:pt x="19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39"/>
                    <a:pt x="19" y="38"/>
                  </a:cubicBezTo>
                  <a:cubicBezTo>
                    <a:pt x="21" y="39"/>
                    <a:pt x="21" y="41"/>
                    <a:pt x="22" y="4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6"/>
            <p:cNvSpPr>
              <a:spLocks noEditPoints="1"/>
            </p:cNvSpPr>
            <p:nvPr/>
          </p:nvSpPr>
          <p:spPr bwMode="auto">
            <a:xfrm>
              <a:off x="7415458" y="5011172"/>
              <a:ext cx="779463" cy="987425"/>
            </a:xfrm>
            <a:custGeom>
              <a:avLst/>
              <a:gdLst>
                <a:gd name="T0" fmla="*/ 21 w 184"/>
                <a:gd name="T1" fmla="*/ 2 h 233"/>
                <a:gd name="T2" fmla="*/ 9 w 184"/>
                <a:gd name="T3" fmla="*/ 23 h 233"/>
                <a:gd name="T4" fmla="*/ 9 w 184"/>
                <a:gd name="T5" fmla="*/ 37 h 233"/>
                <a:gd name="T6" fmla="*/ 9 w 184"/>
                <a:gd name="T7" fmla="*/ 53 h 233"/>
                <a:gd name="T8" fmla="*/ 9 w 184"/>
                <a:gd name="T9" fmla="*/ 64 h 233"/>
                <a:gd name="T10" fmla="*/ 4 w 184"/>
                <a:gd name="T11" fmla="*/ 76 h 233"/>
                <a:gd name="T12" fmla="*/ 9 w 184"/>
                <a:gd name="T13" fmla="*/ 94 h 233"/>
                <a:gd name="T14" fmla="*/ 9 w 184"/>
                <a:gd name="T15" fmla="*/ 105 h 233"/>
                <a:gd name="T16" fmla="*/ 9 w 184"/>
                <a:gd name="T17" fmla="*/ 119 h 233"/>
                <a:gd name="T18" fmla="*/ 9 w 184"/>
                <a:gd name="T19" fmla="*/ 128 h 233"/>
                <a:gd name="T20" fmla="*/ 4 w 184"/>
                <a:gd name="T21" fmla="*/ 140 h 233"/>
                <a:gd name="T22" fmla="*/ 9 w 184"/>
                <a:gd name="T23" fmla="*/ 158 h 233"/>
                <a:gd name="T24" fmla="*/ 9 w 184"/>
                <a:gd name="T25" fmla="*/ 170 h 233"/>
                <a:gd name="T26" fmla="*/ 9 w 184"/>
                <a:gd name="T27" fmla="*/ 186 h 233"/>
                <a:gd name="T28" fmla="*/ 5 w 184"/>
                <a:gd name="T29" fmla="*/ 200 h 233"/>
                <a:gd name="T30" fmla="*/ 9 w 184"/>
                <a:gd name="T31" fmla="*/ 218 h 233"/>
                <a:gd name="T32" fmla="*/ 134 w 184"/>
                <a:gd name="T33" fmla="*/ 232 h 233"/>
                <a:gd name="T34" fmla="*/ 183 w 184"/>
                <a:gd name="T35" fmla="*/ 64 h 233"/>
                <a:gd name="T36" fmla="*/ 7 w 184"/>
                <a:gd name="T37" fmla="*/ 18 h 233"/>
                <a:gd name="T38" fmla="*/ 7 w 184"/>
                <a:gd name="T39" fmla="*/ 18 h 233"/>
                <a:gd name="T40" fmla="*/ 8 w 184"/>
                <a:gd name="T41" fmla="*/ 28 h 233"/>
                <a:gd name="T42" fmla="*/ 9 w 184"/>
                <a:gd name="T43" fmla="*/ 45 h 233"/>
                <a:gd name="T44" fmla="*/ 7 w 184"/>
                <a:gd name="T45" fmla="*/ 58 h 233"/>
                <a:gd name="T46" fmla="*/ 9 w 184"/>
                <a:gd name="T47" fmla="*/ 68 h 233"/>
                <a:gd name="T48" fmla="*/ 9 w 184"/>
                <a:gd name="T49" fmla="*/ 77 h 233"/>
                <a:gd name="T50" fmla="*/ 6 w 184"/>
                <a:gd name="T51" fmla="*/ 89 h 233"/>
                <a:gd name="T52" fmla="*/ 7 w 184"/>
                <a:gd name="T53" fmla="*/ 90 h 233"/>
                <a:gd name="T54" fmla="*/ 9 w 184"/>
                <a:gd name="T55" fmla="*/ 100 h 233"/>
                <a:gd name="T56" fmla="*/ 8 w 184"/>
                <a:gd name="T57" fmla="*/ 112 h 233"/>
                <a:gd name="T58" fmla="*/ 8 w 184"/>
                <a:gd name="T59" fmla="*/ 112 h 233"/>
                <a:gd name="T60" fmla="*/ 7 w 184"/>
                <a:gd name="T61" fmla="*/ 122 h 233"/>
                <a:gd name="T62" fmla="*/ 8 w 184"/>
                <a:gd name="T63" fmla="*/ 131 h 233"/>
                <a:gd name="T64" fmla="*/ 7 w 184"/>
                <a:gd name="T65" fmla="*/ 142 h 233"/>
                <a:gd name="T66" fmla="*/ 8 w 184"/>
                <a:gd name="T67" fmla="*/ 153 h 233"/>
                <a:gd name="T68" fmla="*/ 7 w 184"/>
                <a:gd name="T69" fmla="*/ 166 h 233"/>
                <a:gd name="T70" fmla="*/ 9 w 184"/>
                <a:gd name="T71" fmla="*/ 164 h 233"/>
                <a:gd name="T72" fmla="*/ 9 w 184"/>
                <a:gd name="T73" fmla="*/ 175 h 233"/>
                <a:gd name="T74" fmla="*/ 7 w 184"/>
                <a:gd name="T75" fmla="*/ 190 h 233"/>
                <a:gd name="T76" fmla="*/ 9 w 184"/>
                <a:gd name="T77" fmla="*/ 191 h 233"/>
                <a:gd name="T78" fmla="*/ 8 w 184"/>
                <a:gd name="T79" fmla="*/ 202 h 233"/>
                <a:gd name="T80" fmla="*/ 8 w 184"/>
                <a:gd name="T81" fmla="*/ 213 h 233"/>
                <a:gd name="T82" fmla="*/ 8 w 184"/>
                <a:gd name="T83" fmla="*/ 213 h 233"/>
                <a:gd name="T84" fmla="*/ 12 w 184"/>
                <a:gd name="T85" fmla="*/ 220 h 233"/>
                <a:gd name="T86" fmla="*/ 15 w 184"/>
                <a:gd name="T87" fmla="*/ 211 h 233"/>
                <a:gd name="T88" fmla="*/ 16 w 184"/>
                <a:gd name="T89" fmla="*/ 199 h 233"/>
                <a:gd name="T90" fmla="*/ 15 w 184"/>
                <a:gd name="T91" fmla="*/ 188 h 233"/>
                <a:gd name="T92" fmla="*/ 16 w 184"/>
                <a:gd name="T93" fmla="*/ 174 h 233"/>
                <a:gd name="T94" fmla="*/ 17 w 184"/>
                <a:gd name="T95" fmla="*/ 164 h 233"/>
                <a:gd name="T96" fmla="*/ 16 w 184"/>
                <a:gd name="T97" fmla="*/ 152 h 233"/>
                <a:gd name="T98" fmla="*/ 15 w 184"/>
                <a:gd name="T99" fmla="*/ 141 h 233"/>
                <a:gd name="T100" fmla="*/ 15 w 184"/>
                <a:gd name="T101" fmla="*/ 130 h 233"/>
                <a:gd name="T102" fmla="*/ 15 w 184"/>
                <a:gd name="T103" fmla="*/ 120 h 233"/>
                <a:gd name="T104" fmla="*/ 15 w 184"/>
                <a:gd name="T105" fmla="*/ 109 h 233"/>
                <a:gd name="T106" fmla="*/ 14 w 184"/>
                <a:gd name="T107" fmla="*/ 98 h 233"/>
                <a:gd name="T108" fmla="*/ 15 w 184"/>
                <a:gd name="T109" fmla="*/ 88 h 233"/>
                <a:gd name="T110" fmla="*/ 15 w 184"/>
                <a:gd name="T111" fmla="*/ 76 h 233"/>
                <a:gd name="T112" fmla="*/ 15 w 184"/>
                <a:gd name="T113" fmla="*/ 66 h 233"/>
                <a:gd name="T114" fmla="*/ 15 w 184"/>
                <a:gd name="T115" fmla="*/ 55 h 233"/>
                <a:gd name="T116" fmla="*/ 16 w 184"/>
                <a:gd name="T117" fmla="*/ 40 h 233"/>
                <a:gd name="T118" fmla="*/ 16 w 184"/>
                <a:gd name="T119" fmla="*/ 25 h 233"/>
                <a:gd name="T120" fmla="*/ 15 w 184"/>
                <a:gd name="T121" fmla="*/ 16 h 233"/>
                <a:gd name="T122" fmla="*/ 27 w 184"/>
                <a:gd name="T123" fmla="*/ 5 h 233"/>
                <a:gd name="T124" fmla="*/ 179 w 184"/>
                <a:gd name="T125" fmla="*/ 3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4" h="233">
                  <a:moveTo>
                    <a:pt x="158" y="2"/>
                  </a:moveTo>
                  <a:cubicBezTo>
                    <a:pt x="144" y="2"/>
                    <a:pt x="129" y="2"/>
                    <a:pt x="115" y="2"/>
                  </a:cubicBezTo>
                  <a:cubicBezTo>
                    <a:pt x="86" y="2"/>
                    <a:pt x="56" y="2"/>
                    <a:pt x="27" y="2"/>
                  </a:cubicBezTo>
                  <a:cubicBezTo>
                    <a:pt x="25" y="2"/>
                    <a:pt x="23" y="2"/>
                    <a:pt x="21" y="2"/>
                  </a:cubicBezTo>
                  <a:cubicBezTo>
                    <a:pt x="15" y="2"/>
                    <a:pt x="10" y="7"/>
                    <a:pt x="9" y="12"/>
                  </a:cubicBezTo>
                  <a:cubicBezTo>
                    <a:pt x="8" y="13"/>
                    <a:pt x="6" y="13"/>
                    <a:pt x="5" y="15"/>
                  </a:cubicBezTo>
                  <a:cubicBezTo>
                    <a:pt x="4" y="16"/>
                    <a:pt x="4" y="18"/>
                    <a:pt x="4" y="19"/>
                  </a:cubicBezTo>
                  <a:cubicBezTo>
                    <a:pt x="5" y="21"/>
                    <a:pt x="7" y="22"/>
                    <a:pt x="9" y="23"/>
                  </a:cubicBezTo>
                  <a:cubicBezTo>
                    <a:pt x="9" y="23"/>
                    <a:pt x="9" y="24"/>
                    <a:pt x="9" y="25"/>
                  </a:cubicBezTo>
                  <a:cubicBezTo>
                    <a:pt x="7" y="25"/>
                    <a:pt x="6" y="25"/>
                    <a:pt x="5" y="27"/>
                  </a:cubicBezTo>
                  <a:cubicBezTo>
                    <a:pt x="3" y="28"/>
                    <a:pt x="3" y="31"/>
                    <a:pt x="4" y="33"/>
                  </a:cubicBezTo>
                  <a:cubicBezTo>
                    <a:pt x="5" y="35"/>
                    <a:pt x="7" y="36"/>
                    <a:pt x="9" y="37"/>
                  </a:cubicBezTo>
                  <a:cubicBezTo>
                    <a:pt x="9" y="37"/>
                    <a:pt x="9" y="38"/>
                    <a:pt x="9" y="38"/>
                  </a:cubicBezTo>
                  <a:cubicBezTo>
                    <a:pt x="7" y="38"/>
                    <a:pt x="5" y="39"/>
                    <a:pt x="4" y="41"/>
                  </a:cubicBezTo>
                  <a:cubicBezTo>
                    <a:pt x="1" y="45"/>
                    <a:pt x="5" y="48"/>
                    <a:pt x="9" y="48"/>
                  </a:cubicBezTo>
                  <a:cubicBezTo>
                    <a:pt x="9" y="50"/>
                    <a:pt x="9" y="52"/>
                    <a:pt x="9" y="53"/>
                  </a:cubicBezTo>
                  <a:cubicBezTo>
                    <a:pt x="7" y="53"/>
                    <a:pt x="5" y="54"/>
                    <a:pt x="4" y="56"/>
                  </a:cubicBezTo>
                  <a:cubicBezTo>
                    <a:pt x="3" y="57"/>
                    <a:pt x="3" y="59"/>
                    <a:pt x="4" y="61"/>
                  </a:cubicBezTo>
                  <a:cubicBezTo>
                    <a:pt x="4" y="63"/>
                    <a:pt x="7" y="63"/>
                    <a:pt x="9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8" y="64"/>
                    <a:pt x="7" y="65"/>
                    <a:pt x="6" y="65"/>
                  </a:cubicBezTo>
                  <a:cubicBezTo>
                    <a:pt x="3" y="68"/>
                    <a:pt x="5" y="72"/>
                    <a:pt x="9" y="73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7" y="74"/>
                    <a:pt x="5" y="75"/>
                    <a:pt x="4" y="76"/>
                  </a:cubicBezTo>
                  <a:cubicBezTo>
                    <a:pt x="1" y="80"/>
                    <a:pt x="5" y="84"/>
                    <a:pt x="9" y="84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7" y="85"/>
                    <a:pt x="5" y="85"/>
                    <a:pt x="3" y="87"/>
                  </a:cubicBezTo>
                  <a:cubicBezTo>
                    <a:pt x="1" y="91"/>
                    <a:pt x="6" y="93"/>
                    <a:pt x="9" y="94"/>
                  </a:cubicBezTo>
                  <a:cubicBezTo>
                    <a:pt x="9" y="95"/>
                    <a:pt x="9" y="96"/>
                    <a:pt x="9" y="97"/>
                  </a:cubicBezTo>
                  <a:cubicBezTo>
                    <a:pt x="8" y="97"/>
                    <a:pt x="8" y="97"/>
                    <a:pt x="7" y="97"/>
                  </a:cubicBezTo>
                  <a:cubicBezTo>
                    <a:pt x="5" y="98"/>
                    <a:pt x="4" y="99"/>
                    <a:pt x="3" y="100"/>
                  </a:cubicBezTo>
                  <a:cubicBezTo>
                    <a:pt x="3" y="103"/>
                    <a:pt x="6" y="105"/>
                    <a:pt x="9" y="105"/>
                  </a:cubicBezTo>
                  <a:cubicBezTo>
                    <a:pt x="9" y="106"/>
                    <a:pt x="9" y="107"/>
                    <a:pt x="9" y="107"/>
                  </a:cubicBezTo>
                  <a:cubicBezTo>
                    <a:pt x="7" y="107"/>
                    <a:pt x="5" y="108"/>
                    <a:pt x="4" y="110"/>
                  </a:cubicBezTo>
                  <a:cubicBezTo>
                    <a:pt x="2" y="113"/>
                    <a:pt x="6" y="115"/>
                    <a:pt x="9" y="116"/>
                  </a:cubicBezTo>
                  <a:cubicBezTo>
                    <a:pt x="9" y="117"/>
                    <a:pt x="9" y="118"/>
                    <a:pt x="9" y="11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6" y="119"/>
                    <a:pt x="4" y="120"/>
                    <a:pt x="4" y="122"/>
                  </a:cubicBezTo>
                  <a:cubicBezTo>
                    <a:pt x="3" y="125"/>
                    <a:pt x="6" y="127"/>
                    <a:pt x="9" y="127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7" y="128"/>
                    <a:pt x="6" y="128"/>
                    <a:pt x="5" y="130"/>
                  </a:cubicBezTo>
                  <a:cubicBezTo>
                    <a:pt x="2" y="133"/>
                    <a:pt x="6" y="136"/>
                    <a:pt x="9" y="137"/>
                  </a:cubicBezTo>
                  <a:cubicBezTo>
                    <a:pt x="9" y="138"/>
                    <a:pt x="9" y="138"/>
                    <a:pt x="9" y="139"/>
                  </a:cubicBezTo>
                  <a:cubicBezTo>
                    <a:pt x="7" y="139"/>
                    <a:pt x="6" y="139"/>
                    <a:pt x="4" y="140"/>
                  </a:cubicBezTo>
                  <a:cubicBezTo>
                    <a:pt x="0" y="143"/>
                    <a:pt x="6" y="147"/>
                    <a:pt x="9" y="148"/>
                  </a:cubicBezTo>
                  <a:cubicBezTo>
                    <a:pt x="9" y="148"/>
                    <a:pt x="9" y="149"/>
                    <a:pt x="9" y="149"/>
                  </a:cubicBezTo>
                  <a:cubicBezTo>
                    <a:pt x="7" y="149"/>
                    <a:pt x="5" y="150"/>
                    <a:pt x="4" y="151"/>
                  </a:cubicBezTo>
                  <a:cubicBezTo>
                    <a:pt x="1" y="155"/>
                    <a:pt x="6" y="157"/>
                    <a:pt x="9" y="158"/>
                  </a:cubicBezTo>
                  <a:cubicBezTo>
                    <a:pt x="9" y="159"/>
                    <a:pt x="9" y="160"/>
                    <a:pt x="9" y="161"/>
                  </a:cubicBezTo>
                  <a:cubicBezTo>
                    <a:pt x="8" y="161"/>
                    <a:pt x="7" y="162"/>
                    <a:pt x="6" y="162"/>
                  </a:cubicBezTo>
                  <a:cubicBezTo>
                    <a:pt x="5" y="163"/>
                    <a:pt x="4" y="165"/>
                    <a:pt x="4" y="166"/>
                  </a:cubicBezTo>
                  <a:cubicBezTo>
                    <a:pt x="4" y="169"/>
                    <a:pt x="7" y="170"/>
                    <a:pt x="9" y="170"/>
                  </a:cubicBezTo>
                  <a:cubicBezTo>
                    <a:pt x="9" y="171"/>
                    <a:pt x="9" y="171"/>
                    <a:pt x="9" y="172"/>
                  </a:cubicBezTo>
                  <a:cubicBezTo>
                    <a:pt x="7" y="172"/>
                    <a:pt x="5" y="173"/>
                    <a:pt x="4" y="175"/>
                  </a:cubicBezTo>
                  <a:cubicBezTo>
                    <a:pt x="1" y="179"/>
                    <a:pt x="6" y="181"/>
                    <a:pt x="9" y="182"/>
                  </a:cubicBezTo>
                  <a:cubicBezTo>
                    <a:pt x="9" y="183"/>
                    <a:pt x="9" y="185"/>
                    <a:pt x="9" y="186"/>
                  </a:cubicBezTo>
                  <a:cubicBezTo>
                    <a:pt x="7" y="186"/>
                    <a:pt x="5" y="187"/>
                    <a:pt x="4" y="188"/>
                  </a:cubicBezTo>
                  <a:cubicBezTo>
                    <a:pt x="2" y="192"/>
                    <a:pt x="6" y="194"/>
                    <a:pt x="9" y="195"/>
                  </a:cubicBezTo>
                  <a:cubicBezTo>
                    <a:pt x="9" y="196"/>
                    <a:pt x="9" y="197"/>
                    <a:pt x="9" y="198"/>
                  </a:cubicBezTo>
                  <a:cubicBezTo>
                    <a:pt x="7" y="198"/>
                    <a:pt x="6" y="199"/>
                    <a:pt x="5" y="200"/>
                  </a:cubicBezTo>
                  <a:cubicBezTo>
                    <a:pt x="3" y="203"/>
                    <a:pt x="6" y="206"/>
                    <a:pt x="9" y="207"/>
                  </a:cubicBezTo>
                  <a:cubicBezTo>
                    <a:pt x="9" y="208"/>
                    <a:pt x="9" y="208"/>
                    <a:pt x="9" y="209"/>
                  </a:cubicBezTo>
                  <a:cubicBezTo>
                    <a:pt x="8" y="210"/>
                    <a:pt x="6" y="210"/>
                    <a:pt x="5" y="211"/>
                  </a:cubicBezTo>
                  <a:cubicBezTo>
                    <a:pt x="2" y="214"/>
                    <a:pt x="6" y="217"/>
                    <a:pt x="9" y="218"/>
                  </a:cubicBezTo>
                  <a:cubicBezTo>
                    <a:pt x="9" y="224"/>
                    <a:pt x="10" y="228"/>
                    <a:pt x="16" y="231"/>
                  </a:cubicBezTo>
                  <a:cubicBezTo>
                    <a:pt x="19" y="233"/>
                    <a:pt x="22" y="232"/>
                    <a:pt x="25" y="232"/>
                  </a:cubicBezTo>
                  <a:cubicBezTo>
                    <a:pt x="29" y="232"/>
                    <a:pt x="34" y="232"/>
                    <a:pt x="38" y="232"/>
                  </a:cubicBezTo>
                  <a:cubicBezTo>
                    <a:pt x="70" y="232"/>
                    <a:pt x="102" y="232"/>
                    <a:pt x="134" y="232"/>
                  </a:cubicBezTo>
                  <a:cubicBezTo>
                    <a:pt x="145" y="232"/>
                    <a:pt x="155" y="232"/>
                    <a:pt x="165" y="232"/>
                  </a:cubicBezTo>
                  <a:cubicBezTo>
                    <a:pt x="173" y="232"/>
                    <a:pt x="182" y="231"/>
                    <a:pt x="182" y="221"/>
                  </a:cubicBezTo>
                  <a:cubicBezTo>
                    <a:pt x="183" y="221"/>
                    <a:pt x="183" y="220"/>
                    <a:pt x="183" y="220"/>
                  </a:cubicBezTo>
                  <a:cubicBezTo>
                    <a:pt x="183" y="168"/>
                    <a:pt x="183" y="116"/>
                    <a:pt x="183" y="64"/>
                  </a:cubicBezTo>
                  <a:cubicBezTo>
                    <a:pt x="183" y="51"/>
                    <a:pt x="183" y="39"/>
                    <a:pt x="183" y="26"/>
                  </a:cubicBezTo>
                  <a:cubicBezTo>
                    <a:pt x="183" y="21"/>
                    <a:pt x="184" y="13"/>
                    <a:pt x="181" y="8"/>
                  </a:cubicBezTo>
                  <a:cubicBezTo>
                    <a:pt x="177" y="0"/>
                    <a:pt x="165" y="2"/>
                    <a:pt x="158" y="2"/>
                  </a:cubicBezTo>
                  <a:close/>
                  <a:moveTo>
                    <a:pt x="7" y="18"/>
                  </a:moveTo>
                  <a:cubicBezTo>
                    <a:pt x="7" y="18"/>
                    <a:pt x="7" y="17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9" y="17"/>
                    <a:pt x="9" y="18"/>
                    <a:pt x="9" y="19"/>
                  </a:cubicBezTo>
                  <a:cubicBezTo>
                    <a:pt x="8" y="19"/>
                    <a:pt x="7" y="19"/>
                    <a:pt x="7" y="18"/>
                  </a:cubicBezTo>
                  <a:close/>
                  <a:moveTo>
                    <a:pt x="8" y="28"/>
                  </a:moveTo>
                  <a:cubicBezTo>
                    <a:pt x="8" y="28"/>
                    <a:pt x="9" y="28"/>
                    <a:pt x="9" y="28"/>
                  </a:cubicBezTo>
                  <a:cubicBezTo>
                    <a:pt x="9" y="30"/>
                    <a:pt x="9" y="32"/>
                    <a:pt x="9" y="34"/>
                  </a:cubicBezTo>
                  <a:cubicBezTo>
                    <a:pt x="7" y="32"/>
                    <a:pt x="5" y="29"/>
                    <a:pt x="8" y="28"/>
                  </a:cubicBezTo>
                  <a:close/>
                  <a:moveTo>
                    <a:pt x="7" y="44"/>
                  </a:moveTo>
                  <a:cubicBezTo>
                    <a:pt x="6" y="44"/>
                    <a:pt x="6" y="43"/>
                    <a:pt x="7" y="42"/>
                  </a:cubicBezTo>
                  <a:cubicBezTo>
                    <a:pt x="7" y="42"/>
                    <a:pt x="8" y="41"/>
                    <a:pt x="9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8" y="45"/>
                    <a:pt x="8" y="45"/>
                    <a:pt x="7" y="44"/>
                  </a:cubicBezTo>
                  <a:close/>
                  <a:moveTo>
                    <a:pt x="6" y="59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7" y="58"/>
                    <a:pt x="7" y="58"/>
                  </a:cubicBezTo>
                  <a:cubicBezTo>
                    <a:pt x="7" y="57"/>
                    <a:pt x="8" y="57"/>
                    <a:pt x="9" y="56"/>
                  </a:cubicBezTo>
                  <a:cubicBezTo>
                    <a:pt x="9" y="58"/>
                    <a:pt x="9" y="59"/>
                    <a:pt x="9" y="61"/>
                  </a:cubicBezTo>
                  <a:cubicBezTo>
                    <a:pt x="8" y="60"/>
                    <a:pt x="7" y="60"/>
                    <a:pt x="6" y="59"/>
                  </a:cubicBezTo>
                  <a:close/>
                  <a:moveTo>
                    <a:pt x="9" y="68"/>
                  </a:moveTo>
                  <a:cubicBezTo>
                    <a:pt x="9" y="68"/>
                    <a:pt x="9" y="69"/>
                    <a:pt x="9" y="70"/>
                  </a:cubicBezTo>
                  <a:cubicBezTo>
                    <a:pt x="8" y="69"/>
                    <a:pt x="7" y="68"/>
                    <a:pt x="9" y="68"/>
                  </a:cubicBezTo>
                  <a:close/>
                  <a:moveTo>
                    <a:pt x="7" y="78"/>
                  </a:moveTo>
                  <a:cubicBezTo>
                    <a:pt x="8" y="77"/>
                    <a:pt x="8" y="77"/>
                    <a:pt x="9" y="77"/>
                  </a:cubicBezTo>
                  <a:cubicBezTo>
                    <a:pt x="9" y="78"/>
                    <a:pt x="9" y="80"/>
                    <a:pt x="9" y="81"/>
                  </a:cubicBezTo>
                  <a:cubicBezTo>
                    <a:pt x="7" y="80"/>
                    <a:pt x="5" y="79"/>
                    <a:pt x="7" y="78"/>
                  </a:cubicBezTo>
                  <a:close/>
                  <a:moveTo>
                    <a:pt x="7" y="90"/>
                  </a:moveTo>
                  <a:cubicBezTo>
                    <a:pt x="7" y="90"/>
                    <a:pt x="6" y="90"/>
                    <a:pt x="6" y="89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7" y="88"/>
                    <a:pt x="8" y="88"/>
                    <a:pt x="9" y="88"/>
                  </a:cubicBezTo>
                  <a:cubicBezTo>
                    <a:pt x="9" y="89"/>
                    <a:pt x="9" y="90"/>
                    <a:pt x="9" y="91"/>
                  </a:cubicBezTo>
                  <a:cubicBezTo>
                    <a:pt x="8" y="91"/>
                    <a:pt x="8" y="90"/>
                    <a:pt x="7" y="90"/>
                  </a:cubicBezTo>
                  <a:close/>
                  <a:moveTo>
                    <a:pt x="8" y="102"/>
                  </a:moveTo>
                  <a:cubicBezTo>
                    <a:pt x="7" y="102"/>
                    <a:pt x="7" y="101"/>
                    <a:pt x="7" y="101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7" y="100"/>
                    <a:pt x="8" y="100"/>
                    <a:pt x="9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01"/>
                    <a:pt x="9" y="101"/>
                    <a:pt x="9" y="102"/>
                  </a:cubicBezTo>
                  <a:cubicBezTo>
                    <a:pt x="8" y="102"/>
                    <a:pt x="8" y="102"/>
                    <a:pt x="8" y="102"/>
                  </a:cubicBezTo>
                  <a:close/>
                  <a:moveTo>
                    <a:pt x="8" y="112"/>
                  </a:moveTo>
                  <a:cubicBezTo>
                    <a:pt x="6" y="111"/>
                    <a:pt x="7" y="111"/>
                    <a:pt x="8" y="111"/>
                  </a:cubicBezTo>
                  <a:cubicBezTo>
                    <a:pt x="8" y="111"/>
                    <a:pt x="8" y="110"/>
                    <a:pt x="9" y="110"/>
                  </a:cubicBezTo>
                  <a:cubicBezTo>
                    <a:pt x="9" y="111"/>
                    <a:pt x="9" y="112"/>
                    <a:pt x="9" y="113"/>
                  </a:cubicBezTo>
                  <a:cubicBezTo>
                    <a:pt x="8" y="113"/>
                    <a:pt x="8" y="112"/>
                    <a:pt x="8" y="112"/>
                  </a:cubicBezTo>
                  <a:close/>
                  <a:moveTo>
                    <a:pt x="7" y="122"/>
                  </a:moveTo>
                  <a:cubicBezTo>
                    <a:pt x="7" y="122"/>
                    <a:pt x="8" y="122"/>
                    <a:pt x="9" y="122"/>
                  </a:cubicBezTo>
                  <a:cubicBezTo>
                    <a:pt x="9" y="123"/>
                    <a:pt x="9" y="123"/>
                    <a:pt x="9" y="124"/>
                  </a:cubicBezTo>
                  <a:cubicBezTo>
                    <a:pt x="8" y="124"/>
                    <a:pt x="7" y="123"/>
                    <a:pt x="7" y="122"/>
                  </a:cubicBezTo>
                  <a:close/>
                  <a:moveTo>
                    <a:pt x="8" y="131"/>
                  </a:moveTo>
                  <a:cubicBezTo>
                    <a:pt x="8" y="131"/>
                    <a:pt x="8" y="131"/>
                    <a:pt x="9" y="131"/>
                  </a:cubicBezTo>
                  <a:cubicBezTo>
                    <a:pt x="9" y="132"/>
                    <a:pt x="9" y="133"/>
                    <a:pt x="9" y="134"/>
                  </a:cubicBezTo>
                  <a:cubicBezTo>
                    <a:pt x="8" y="133"/>
                    <a:pt x="6" y="132"/>
                    <a:pt x="8" y="131"/>
                  </a:cubicBezTo>
                  <a:close/>
                  <a:moveTo>
                    <a:pt x="7" y="142"/>
                  </a:moveTo>
                  <a:cubicBezTo>
                    <a:pt x="8" y="142"/>
                    <a:pt x="8" y="142"/>
                    <a:pt x="9" y="142"/>
                  </a:cubicBezTo>
                  <a:cubicBezTo>
                    <a:pt x="9" y="143"/>
                    <a:pt x="9" y="143"/>
                    <a:pt x="9" y="144"/>
                  </a:cubicBezTo>
                  <a:cubicBezTo>
                    <a:pt x="7" y="144"/>
                    <a:pt x="5" y="142"/>
                    <a:pt x="7" y="142"/>
                  </a:cubicBezTo>
                  <a:close/>
                  <a:moveTo>
                    <a:pt x="8" y="153"/>
                  </a:moveTo>
                  <a:cubicBezTo>
                    <a:pt x="8" y="153"/>
                    <a:pt x="8" y="153"/>
                    <a:pt x="9" y="153"/>
                  </a:cubicBezTo>
                  <a:cubicBezTo>
                    <a:pt x="9" y="153"/>
                    <a:pt x="9" y="154"/>
                    <a:pt x="9" y="155"/>
                  </a:cubicBezTo>
                  <a:cubicBezTo>
                    <a:pt x="7" y="154"/>
                    <a:pt x="5" y="153"/>
                    <a:pt x="8" y="153"/>
                  </a:cubicBezTo>
                  <a:close/>
                  <a:moveTo>
                    <a:pt x="8" y="166"/>
                  </a:moveTo>
                  <a:cubicBezTo>
                    <a:pt x="8" y="166"/>
                    <a:pt x="7" y="166"/>
                    <a:pt x="7" y="166"/>
                  </a:cubicBezTo>
                  <a:cubicBezTo>
                    <a:pt x="7" y="166"/>
                    <a:pt x="7" y="165"/>
                    <a:pt x="7" y="166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7" y="165"/>
                    <a:pt x="8" y="165"/>
                    <a:pt x="8" y="165"/>
                  </a:cubicBezTo>
                  <a:cubicBezTo>
                    <a:pt x="8" y="164"/>
                    <a:pt x="9" y="164"/>
                    <a:pt x="9" y="164"/>
                  </a:cubicBezTo>
                  <a:cubicBezTo>
                    <a:pt x="9" y="165"/>
                    <a:pt x="9" y="166"/>
                    <a:pt x="9" y="167"/>
                  </a:cubicBezTo>
                  <a:cubicBezTo>
                    <a:pt x="9" y="167"/>
                    <a:pt x="8" y="167"/>
                    <a:pt x="8" y="166"/>
                  </a:cubicBezTo>
                  <a:close/>
                  <a:moveTo>
                    <a:pt x="7" y="176"/>
                  </a:moveTo>
                  <a:cubicBezTo>
                    <a:pt x="7" y="175"/>
                    <a:pt x="8" y="175"/>
                    <a:pt x="9" y="175"/>
                  </a:cubicBezTo>
                  <a:cubicBezTo>
                    <a:pt x="9" y="176"/>
                    <a:pt x="9" y="178"/>
                    <a:pt x="9" y="179"/>
                  </a:cubicBezTo>
                  <a:cubicBezTo>
                    <a:pt x="7" y="179"/>
                    <a:pt x="6" y="178"/>
                    <a:pt x="7" y="176"/>
                  </a:cubicBezTo>
                  <a:close/>
                  <a:moveTo>
                    <a:pt x="8" y="191"/>
                  </a:moveTo>
                  <a:cubicBezTo>
                    <a:pt x="7" y="191"/>
                    <a:pt x="7" y="190"/>
                    <a:pt x="7" y="190"/>
                  </a:cubicBezTo>
                  <a:cubicBezTo>
                    <a:pt x="7" y="190"/>
                    <a:pt x="7" y="190"/>
                    <a:pt x="7" y="190"/>
                  </a:cubicBezTo>
                  <a:cubicBezTo>
                    <a:pt x="7" y="190"/>
                    <a:pt x="7" y="189"/>
                    <a:pt x="7" y="189"/>
                  </a:cubicBezTo>
                  <a:cubicBezTo>
                    <a:pt x="8" y="189"/>
                    <a:pt x="8" y="189"/>
                    <a:pt x="9" y="189"/>
                  </a:cubicBezTo>
                  <a:cubicBezTo>
                    <a:pt x="9" y="190"/>
                    <a:pt x="9" y="190"/>
                    <a:pt x="9" y="191"/>
                  </a:cubicBezTo>
                  <a:cubicBezTo>
                    <a:pt x="8" y="191"/>
                    <a:pt x="8" y="191"/>
                    <a:pt x="8" y="191"/>
                  </a:cubicBezTo>
                  <a:close/>
                  <a:moveTo>
                    <a:pt x="8" y="203"/>
                  </a:moveTo>
                  <a:cubicBezTo>
                    <a:pt x="8" y="202"/>
                    <a:pt x="8" y="202"/>
                    <a:pt x="8" y="202"/>
                  </a:cubicBezTo>
                  <a:cubicBezTo>
                    <a:pt x="8" y="202"/>
                    <a:pt x="8" y="202"/>
                    <a:pt x="8" y="202"/>
                  </a:cubicBezTo>
                  <a:cubicBezTo>
                    <a:pt x="8" y="201"/>
                    <a:pt x="9" y="201"/>
                    <a:pt x="9" y="201"/>
                  </a:cubicBezTo>
                  <a:cubicBezTo>
                    <a:pt x="9" y="202"/>
                    <a:pt x="9" y="202"/>
                    <a:pt x="9" y="203"/>
                  </a:cubicBezTo>
                  <a:cubicBezTo>
                    <a:pt x="9" y="203"/>
                    <a:pt x="8" y="203"/>
                    <a:pt x="8" y="203"/>
                  </a:cubicBezTo>
                  <a:close/>
                  <a:moveTo>
                    <a:pt x="8" y="213"/>
                  </a:moveTo>
                  <a:cubicBezTo>
                    <a:pt x="9" y="213"/>
                    <a:pt x="9" y="213"/>
                    <a:pt x="9" y="213"/>
                  </a:cubicBezTo>
                  <a:cubicBezTo>
                    <a:pt x="9" y="213"/>
                    <a:pt x="9" y="214"/>
                    <a:pt x="9" y="215"/>
                  </a:cubicBezTo>
                  <a:cubicBezTo>
                    <a:pt x="9" y="215"/>
                    <a:pt x="8" y="215"/>
                    <a:pt x="8" y="214"/>
                  </a:cubicBezTo>
                  <a:cubicBezTo>
                    <a:pt x="7" y="214"/>
                    <a:pt x="8" y="213"/>
                    <a:pt x="8" y="213"/>
                  </a:cubicBezTo>
                  <a:close/>
                  <a:moveTo>
                    <a:pt x="154" y="229"/>
                  </a:moveTo>
                  <a:cubicBezTo>
                    <a:pt x="139" y="229"/>
                    <a:pt x="124" y="229"/>
                    <a:pt x="109" y="229"/>
                  </a:cubicBezTo>
                  <a:cubicBezTo>
                    <a:pt x="81" y="229"/>
                    <a:pt x="52" y="229"/>
                    <a:pt x="24" y="229"/>
                  </a:cubicBezTo>
                  <a:cubicBezTo>
                    <a:pt x="18" y="229"/>
                    <a:pt x="13" y="228"/>
                    <a:pt x="12" y="220"/>
                  </a:cubicBezTo>
                  <a:cubicBezTo>
                    <a:pt x="12" y="219"/>
                    <a:pt x="12" y="217"/>
                    <a:pt x="12" y="216"/>
                  </a:cubicBezTo>
                  <a:cubicBezTo>
                    <a:pt x="12" y="215"/>
                    <a:pt x="12" y="214"/>
                    <a:pt x="12" y="213"/>
                  </a:cubicBezTo>
                  <a:cubicBezTo>
                    <a:pt x="13" y="213"/>
                    <a:pt x="13" y="214"/>
                    <a:pt x="14" y="214"/>
                  </a:cubicBezTo>
                  <a:cubicBezTo>
                    <a:pt x="15" y="215"/>
                    <a:pt x="17" y="212"/>
                    <a:pt x="15" y="211"/>
                  </a:cubicBezTo>
                  <a:cubicBezTo>
                    <a:pt x="14" y="210"/>
                    <a:pt x="13" y="210"/>
                    <a:pt x="12" y="210"/>
                  </a:cubicBezTo>
                  <a:cubicBezTo>
                    <a:pt x="12" y="207"/>
                    <a:pt x="12" y="204"/>
                    <a:pt x="12" y="202"/>
                  </a:cubicBezTo>
                  <a:cubicBezTo>
                    <a:pt x="13" y="202"/>
                    <a:pt x="14" y="202"/>
                    <a:pt x="15" y="203"/>
                  </a:cubicBezTo>
                  <a:cubicBezTo>
                    <a:pt x="17" y="203"/>
                    <a:pt x="18" y="200"/>
                    <a:pt x="16" y="199"/>
                  </a:cubicBezTo>
                  <a:cubicBezTo>
                    <a:pt x="15" y="199"/>
                    <a:pt x="13" y="199"/>
                    <a:pt x="12" y="198"/>
                  </a:cubicBezTo>
                  <a:cubicBezTo>
                    <a:pt x="12" y="196"/>
                    <a:pt x="12" y="193"/>
                    <a:pt x="12" y="190"/>
                  </a:cubicBezTo>
                  <a:cubicBezTo>
                    <a:pt x="13" y="190"/>
                    <a:pt x="14" y="190"/>
                    <a:pt x="14" y="191"/>
                  </a:cubicBezTo>
                  <a:cubicBezTo>
                    <a:pt x="16" y="191"/>
                    <a:pt x="17" y="188"/>
                    <a:pt x="15" y="188"/>
                  </a:cubicBezTo>
                  <a:cubicBezTo>
                    <a:pt x="14" y="187"/>
                    <a:pt x="13" y="187"/>
                    <a:pt x="12" y="186"/>
                  </a:cubicBezTo>
                  <a:cubicBezTo>
                    <a:pt x="12" y="183"/>
                    <a:pt x="12" y="179"/>
                    <a:pt x="12" y="176"/>
                  </a:cubicBezTo>
                  <a:cubicBezTo>
                    <a:pt x="13" y="176"/>
                    <a:pt x="14" y="177"/>
                    <a:pt x="15" y="177"/>
                  </a:cubicBezTo>
                  <a:cubicBezTo>
                    <a:pt x="17" y="178"/>
                    <a:pt x="18" y="175"/>
                    <a:pt x="16" y="174"/>
                  </a:cubicBezTo>
                  <a:cubicBezTo>
                    <a:pt x="15" y="174"/>
                    <a:pt x="13" y="173"/>
                    <a:pt x="12" y="173"/>
                  </a:cubicBezTo>
                  <a:cubicBezTo>
                    <a:pt x="12" y="170"/>
                    <a:pt x="12" y="167"/>
                    <a:pt x="12" y="164"/>
                  </a:cubicBezTo>
                  <a:cubicBezTo>
                    <a:pt x="13" y="164"/>
                    <a:pt x="13" y="165"/>
                    <a:pt x="14" y="166"/>
                  </a:cubicBezTo>
                  <a:cubicBezTo>
                    <a:pt x="15" y="167"/>
                    <a:pt x="18" y="166"/>
                    <a:pt x="17" y="164"/>
                  </a:cubicBezTo>
                  <a:cubicBezTo>
                    <a:pt x="16" y="162"/>
                    <a:pt x="14" y="161"/>
                    <a:pt x="12" y="161"/>
                  </a:cubicBezTo>
                  <a:cubicBezTo>
                    <a:pt x="12" y="158"/>
                    <a:pt x="12" y="156"/>
                    <a:pt x="12" y="153"/>
                  </a:cubicBezTo>
                  <a:cubicBezTo>
                    <a:pt x="13" y="154"/>
                    <a:pt x="14" y="154"/>
                    <a:pt x="14" y="155"/>
                  </a:cubicBezTo>
                  <a:cubicBezTo>
                    <a:pt x="16" y="156"/>
                    <a:pt x="17" y="153"/>
                    <a:pt x="16" y="152"/>
                  </a:cubicBezTo>
                  <a:cubicBezTo>
                    <a:pt x="15" y="151"/>
                    <a:pt x="13" y="150"/>
                    <a:pt x="12" y="150"/>
                  </a:cubicBezTo>
                  <a:cubicBezTo>
                    <a:pt x="12" y="148"/>
                    <a:pt x="12" y="145"/>
                    <a:pt x="12" y="143"/>
                  </a:cubicBezTo>
                  <a:cubicBezTo>
                    <a:pt x="13" y="143"/>
                    <a:pt x="13" y="143"/>
                    <a:pt x="14" y="144"/>
                  </a:cubicBezTo>
                  <a:cubicBezTo>
                    <a:pt x="16" y="145"/>
                    <a:pt x="17" y="142"/>
                    <a:pt x="15" y="141"/>
                  </a:cubicBezTo>
                  <a:cubicBezTo>
                    <a:pt x="15" y="140"/>
                    <a:pt x="13" y="140"/>
                    <a:pt x="12" y="139"/>
                  </a:cubicBezTo>
                  <a:cubicBezTo>
                    <a:pt x="12" y="137"/>
                    <a:pt x="12" y="135"/>
                    <a:pt x="12" y="132"/>
                  </a:cubicBezTo>
                  <a:cubicBezTo>
                    <a:pt x="13" y="133"/>
                    <a:pt x="14" y="133"/>
                    <a:pt x="15" y="133"/>
                  </a:cubicBezTo>
                  <a:cubicBezTo>
                    <a:pt x="16" y="134"/>
                    <a:pt x="17" y="131"/>
                    <a:pt x="15" y="130"/>
                  </a:cubicBezTo>
                  <a:cubicBezTo>
                    <a:pt x="14" y="130"/>
                    <a:pt x="13" y="129"/>
                    <a:pt x="12" y="129"/>
                  </a:cubicBezTo>
                  <a:cubicBezTo>
                    <a:pt x="12" y="127"/>
                    <a:pt x="12" y="125"/>
                    <a:pt x="12" y="122"/>
                  </a:cubicBezTo>
                  <a:cubicBezTo>
                    <a:pt x="13" y="123"/>
                    <a:pt x="13" y="123"/>
                    <a:pt x="14" y="123"/>
                  </a:cubicBezTo>
                  <a:cubicBezTo>
                    <a:pt x="16" y="124"/>
                    <a:pt x="17" y="121"/>
                    <a:pt x="15" y="120"/>
                  </a:cubicBezTo>
                  <a:cubicBezTo>
                    <a:pt x="14" y="120"/>
                    <a:pt x="13" y="119"/>
                    <a:pt x="12" y="119"/>
                  </a:cubicBezTo>
                  <a:cubicBezTo>
                    <a:pt x="12" y="116"/>
                    <a:pt x="12" y="114"/>
                    <a:pt x="12" y="111"/>
                  </a:cubicBezTo>
                  <a:cubicBezTo>
                    <a:pt x="13" y="111"/>
                    <a:pt x="14" y="111"/>
                    <a:pt x="14" y="112"/>
                  </a:cubicBezTo>
                  <a:cubicBezTo>
                    <a:pt x="16" y="112"/>
                    <a:pt x="17" y="109"/>
                    <a:pt x="15" y="109"/>
                  </a:cubicBezTo>
                  <a:cubicBezTo>
                    <a:pt x="14" y="108"/>
                    <a:pt x="13" y="108"/>
                    <a:pt x="12" y="108"/>
                  </a:cubicBezTo>
                  <a:cubicBezTo>
                    <a:pt x="12" y="105"/>
                    <a:pt x="12" y="103"/>
                    <a:pt x="12" y="101"/>
                  </a:cubicBezTo>
                  <a:cubicBezTo>
                    <a:pt x="13" y="101"/>
                    <a:pt x="13" y="101"/>
                    <a:pt x="14" y="101"/>
                  </a:cubicBezTo>
                  <a:cubicBezTo>
                    <a:pt x="15" y="102"/>
                    <a:pt x="16" y="99"/>
                    <a:pt x="14" y="98"/>
                  </a:cubicBezTo>
                  <a:cubicBezTo>
                    <a:pt x="14" y="98"/>
                    <a:pt x="13" y="98"/>
                    <a:pt x="12" y="97"/>
                  </a:cubicBezTo>
                  <a:cubicBezTo>
                    <a:pt x="12" y="95"/>
                    <a:pt x="12" y="92"/>
                    <a:pt x="12" y="90"/>
                  </a:cubicBezTo>
                  <a:cubicBezTo>
                    <a:pt x="12" y="90"/>
                    <a:pt x="13" y="90"/>
                    <a:pt x="13" y="91"/>
                  </a:cubicBezTo>
                  <a:cubicBezTo>
                    <a:pt x="14" y="92"/>
                    <a:pt x="17" y="90"/>
                    <a:pt x="15" y="88"/>
                  </a:cubicBezTo>
                  <a:cubicBezTo>
                    <a:pt x="14" y="88"/>
                    <a:pt x="13" y="87"/>
                    <a:pt x="12" y="86"/>
                  </a:cubicBezTo>
                  <a:cubicBezTo>
                    <a:pt x="12" y="83"/>
                    <a:pt x="12" y="81"/>
                    <a:pt x="12" y="78"/>
                  </a:cubicBezTo>
                  <a:cubicBezTo>
                    <a:pt x="13" y="78"/>
                    <a:pt x="13" y="78"/>
                    <a:pt x="14" y="78"/>
                  </a:cubicBezTo>
                  <a:cubicBezTo>
                    <a:pt x="16" y="79"/>
                    <a:pt x="17" y="77"/>
                    <a:pt x="15" y="76"/>
                  </a:cubicBezTo>
                  <a:cubicBezTo>
                    <a:pt x="14" y="75"/>
                    <a:pt x="13" y="75"/>
                    <a:pt x="12" y="75"/>
                  </a:cubicBezTo>
                  <a:cubicBezTo>
                    <a:pt x="12" y="72"/>
                    <a:pt x="12" y="70"/>
                    <a:pt x="12" y="68"/>
                  </a:cubicBezTo>
                  <a:cubicBezTo>
                    <a:pt x="13" y="68"/>
                    <a:pt x="13" y="68"/>
                    <a:pt x="13" y="69"/>
                  </a:cubicBezTo>
                  <a:cubicBezTo>
                    <a:pt x="15" y="70"/>
                    <a:pt x="17" y="67"/>
                    <a:pt x="15" y="66"/>
                  </a:cubicBezTo>
                  <a:cubicBezTo>
                    <a:pt x="14" y="65"/>
                    <a:pt x="13" y="65"/>
                    <a:pt x="12" y="65"/>
                  </a:cubicBezTo>
                  <a:cubicBezTo>
                    <a:pt x="12" y="62"/>
                    <a:pt x="12" y="59"/>
                    <a:pt x="12" y="56"/>
                  </a:cubicBezTo>
                  <a:cubicBezTo>
                    <a:pt x="13" y="57"/>
                    <a:pt x="13" y="57"/>
                    <a:pt x="14" y="57"/>
                  </a:cubicBezTo>
                  <a:cubicBezTo>
                    <a:pt x="15" y="59"/>
                    <a:pt x="17" y="56"/>
                    <a:pt x="15" y="55"/>
                  </a:cubicBezTo>
                  <a:cubicBezTo>
                    <a:pt x="14" y="54"/>
                    <a:pt x="13" y="53"/>
                    <a:pt x="12" y="53"/>
                  </a:cubicBezTo>
                  <a:cubicBezTo>
                    <a:pt x="12" y="49"/>
                    <a:pt x="12" y="45"/>
                    <a:pt x="12" y="42"/>
                  </a:cubicBezTo>
                  <a:cubicBezTo>
                    <a:pt x="13" y="42"/>
                    <a:pt x="14" y="42"/>
                    <a:pt x="14" y="43"/>
                  </a:cubicBezTo>
                  <a:cubicBezTo>
                    <a:pt x="16" y="44"/>
                    <a:pt x="18" y="41"/>
                    <a:pt x="16" y="40"/>
                  </a:cubicBezTo>
                  <a:cubicBezTo>
                    <a:pt x="15" y="39"/>
                    <a:pt x="13" y="39"/>
                    <a:pt x="12" y="38"/>
                  </a:cubicBezTo>
                  <a:cubicBezTo>
                    <a:pt x="12" y="35"/>
                    <a:pt x="12" y="31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17" y="29"/>
                    <a:pt x="18" y="26"/>
                    <a:pt x="16" y="25"/>
                  </a:cubicBezTo>
                  <a:cubicBezTo>
                    <a:pt x="14" y="25"/>
                    <a:pt x="13" y="25"/>
                    <a:pt x="12" y="24"/>
                  </a:cubicBezTo>
                  <a:cubicBezTo>
                    <a:pt x="12" y="22"/>
                    <a:pt x="12" y="19"/>
                    <a:pt x="12" y="16"/>
                  </a:cubicBezTo>
                  <a:cubicBezTo>
                    <a:pt x="12" y="16"/>
                    <a:pt x="12" y="16"/>
                    <a:pt x="12" y="15"/>
                  </a:cubicBezTo>
                  <a:cubicBezTo>
                    <a:pt x="13" y="15"/>
                    <a:pt x="14" y="15"/>
                    <a:pt x="15" y="16"/>
                  </a:cubicBezTo>
                  <a:cubicBezTo>
                    <a:pt x="17" y="17"/>
                    <a:pt x="18" y="14"/>
                    <a:pt x="16" y="13"/>
                  </a:cubicBezTo>
                  <a:cubicBezTo>
                    <a:pt x="15" y="12"/>
                    <a:pt x="14" y="12"/>
                    <a:pt x="13" y="12"/>
                  </a:cubicBezTo>
                  <a:cubicBezTo>
                    <a:pt x="14" y="8"/>
                    <a:pt x="16" y="5"/>
                    <a:pt x="21" y="5"/>
                  </a:cubicBezTo>
                  <a:cubicBezTo>
                    <a:pt x="23" y="5"/>
                    <a:pt x="25" y="5"/>
                    <a:pt x="27" y="5"/>
                  </a:cubicBezTo>
                  <a:cubicBezTo>
                    <a:pt x="39" y="5"/>
                    <a:pt x="51" y="5"/>
                    <a:pt x="64" y="5"/>
                  </a:cubicBezTo>
                  <a:cubicBezTo>
                    <a:pt x="95" y="5"/>
                    <a:pt x="126" y="5"/>
                    <a:pt x="158" y="5"/>
                  </a:cubicBezTo>
                  <a:cubicBezTo>
                    <a:pt x="165" y="5"/>
                    <a:pt x="179" y="3"/>
                    <a:pt x="179" y="14"/>
                  </a:cubicBezTo>
                  <a:cubicBezTo>
                    <a:pt x="179" y="21"/>
                    <a:pt x="179" y="27"/>
                    <a:pt x="179" y="34"/>
                  </a:cubicBezTo>
                  <a:cubicBezTo>
                    <a:pt x="179" y="93"/>
                    <a:pt x="179" y="152"/>
                    <a:pt x="179" y="211"/>
                  </a:cubicBezTo>
                  <a:cubicBezTo>
                    <a:pt x="179" y="214"/>
                    <a:pt x="179" y="217"/>
                    <a:pt x="179" y="220"/>
                  </a:cubicBezTo>
                  <a:cubicBezTo>
                    <a:pt x="179" y="232"/>
                    <a:pt x="162" y="229"/>
                    <a:pt x="154" y="229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7"/>
            <p:cNvSpPr>
              <a:spLocks noEditPoints="1"/>
            </p:cNvSpPr>
            <p:nvPr/>
          </p:nvSpPr>
          <p:spPr bwMode="auto">
            <a:xfrm>
              <a:off x="7621833" y="5184209"/>
              <a:ext cx="395288" cy="139700"/>
            </a:xfrm>
            <a:custGeom>
              <a:avLst/>
              <a:gdLst>
                <a:gd name="T0" fmla="*/ 83 w 93"/>
                <a:gd name="T1" fmla="*/ 16 h 33"/>
                <a:gd name="T2" fmla="*/ 79 w 93"/>
                <a:gd name="T3" fmla="*/ 15 h 33"/>
                <a:gd name="T4" fmla="*/ 79 w 93"/>
                <a:gd name="T5" fmla="*/ 17 h 33"/>
                <a:gd name="T6" fmla="*/ 67 w 93"/>
                <a:gd name="T7" fmla="*/ 23 h 33"/>
                <a:gd name="T8" fmla="*/ 69 w 93"/>
                <a:gd name="T9" fmla="*/ 13 h 33"/>
                <a:gd name="T10" fmla="*/ 64 w 93"/>
                <a:gd name="T11" fmla="*/ 23 h 33"/>
                <a:gd name="T12" fmla="*/ 54 w 93"/>
                <a:gd name="T13" fmla="*/ 12 h 33"/>
                <a:gd name="T14" fmla="*/ 66 w 93"/>
                <a:gd name="T15" fmla="*/ 10 h 33"/>
                <a:gd name="T16" fmla="*/ 57 w 93"/>
                <a:gd name="T17" fmla="*/ 9 h 33"/>
                <a:gd name="T18" fmla="*/ 53 w 93"/>
                <a:gd name="T19" fmla="*/ 8 h 33"/>
                <a:gd name="T20" fmla="*/ 47 w 93"/>
                <a:gd name="T21" fmla="*/ 10 h 33"/>
                <a:gd name="T22" fmla="*/ 51 w 93"/>
                <a:gd name="T23" fmla="*/ 12 h 33"/>
                <a:gd name="T24" fmla="*/ 46 w 93"/>
                <a:gd name="T25" fmla="*/ 15 h 33"/>
                <a:gd name="T26" fmla="*/ 38 w 93"/>
                <a:gd name="T27" fmla="*/ 13 h 33"/>
                <a:gd name="T28" fmla="*/ 30 w 93"/>
                <a:gd name="T29" fmla="*/ 23 h 33"/>
                <a:gd name="T30" fmla="*/ 24 w 93"/>
                <a:gd name="T31" fmla="*/ 22 h 33"/>
                <a:gd name="T32" fmla="*/ 15 w 93"/>
                <a:gd name="T33" fmla="*/ 12 h 33"/>
                <a:gd name="T34" fmla="*/ 1 w 93"/>
                <a:gd name="T35" fmla="*/ 15 h 33"/>
                <a:gd name="T36" fmla="*/ 12 w 93"/>
                <a:gd name="T37" fmla="*/ 7 h 33"/>
                <a:gd name="T38" fmla="*/ 8 w 93"/>
                <a:gd name="T39" fmla="*/ 33 h 33"/>
                <a:gd name="T40" fmla="*/ 14 w 93"/>
                <a:gd name="T41" fmla="*/ 19 h 33"/>
                <a:gd name="T42" fmla="*/ 21 w 93"/>
                <a:gd name="T43" fmla="*/ 9 h 33"/>
                <a:gd name="T44" fmla="*/ 24 w 93"/>
                <a:gd name="T45" fmla="*/ 12 h 33"/>
                <a:gd name="T46" fmla="*/ 32 w 93"/>
                <a:gd name="T47" fmla="*/ 25 h 33"/>
                <a:gd name="T48" fmla="*/ 46 w 93"/>
                <a:gd name="T49" fmla="*/ 18 h 33"/>
                <a:gd name="T50" fmla="*/ 53 w 93"/>
                <a:gd name="T51" fmla="*/ 29 h 33"/>
                <a:gd name="T52" fmla="*/ 65 w 93"/>
                <a:gd name="T53" fmla="*/ 25 h 33"/>
                <a:gd name="T54" fmla="*/ 81 w 93"/>
                <a:gd name="T55" fmla="*/ 18 h 33"/>
                <a:gd name="T56" fmla="*/ 87 w 93"/>
                <a:gd name="T57" fmla="*/ 28 h 33"/>
                <a:gd name="T58" fmla="*/ 77 w 93"/>
                <a:gd name="T59" fmla="*/ 26 h 33"/>
                <a:gd name="T60" fmla="*/ 89 w 93"/>
                <a:gd name="T61" fmla="*/ 29 h 33"/>
                <a:gd name="T62" fmla="*/ 9 w 93"/>
                <a:gd name="T63" fmla="*/ 30 h 33"/>
                <a:gd name="T64" fmla="*/ 9 w 93"/>
                <a:gd name="T65" fmla="*/ 30 h 33"/>
                <a:gd name="T66" fmla="*/ 35 w 93"/>
                <a:gd name="T67" fmla="*/ 23 h 33"/>
                <a:gd name="T68" fmla="*/ 39 w 93"/>
                <a:gd name="T69" fmla="*/ 16 h 33"/>
                <a:gd name="T70" fmla="*/ 43 w 93"/>
                <a:gd name="T71" fmla="*/ 18 h 33"/>
                <a:gd name="T72" fmla="*/ 67 w 93"/>
                <a:gd name="T73" fmla="*/ 18 h 33"/>
                <a:gd name="T74" fmla="*/ 66 w 93"/>
                <a:gd name="T75" fmla="*/ 20 h 33"/>
                <a:gd name="T76" fmla="*/ 66 w 93"/>
                <a:gd name="T77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3" h="33">
                  <a:moveTo>
                    <a:pt x="89" y="19"/>
                  </a:moveTo>
                  <a:cubicBezTo>
                    <a:pt x="87" y="18"/>
                    <a:pt x="84" y="18"/>
                    <a:pt x="83" y="16"/>
                  </a:cubicBezTo>
                  <a:cubicBezTo>
                    <a:pt x="84" y="15"/>
                    <a:pt x="85" y="13"/>
                    <a:pt x="85" y="12"/>
                  </a:cubicBezTo>
                  <a:cubicBezTo>
                    <a:pt x="87" y="7"/>
                    <a:pt x="77" y="10"/>
                    <a:pt x="79" y="15"/>
                  </a:cubicBezTo>
                  <a:cubicBezTo>
                    <a:pt x="79" y="15"/>
                    <a:pt x="79" y="16"/>
                    <a:pt x="80" y="16"/>
                  </a:cubicBezTo>
                  <a:cubicBezTo>
                    <a:pt x="79" y="16"/>
                    <a:pt x="79" y="16"/>
                    <a:pt x="79" y="17"/>
                  </a:cubicBezTo>
                  <a:cubicBezTo>
                    <a:pt x="77" y="19"/>
                    <a:pt x="75" y="20"/>
                    <a:pt x="73" y="22"/>
                  </a:cubicBezTo>
                  <a:cubicBezTo>
                    <a:pt x="71" y="23"/>
                    <a:pt x="68" y="25"/>
                    <a:pt x="67" y="23"/>
                  </a:cubicBezTo>
                  <a:cubicBezTo>
                    <a:pt x="69" y="22"/>
                    <a:pt x="70" y="20"/>
                    <a:pt x="71" y="17"/>
                  </a:cubicBezTo>
                  <a:cubicBezTo>
                    <a:pt x="72" y="15"/>
                    <a:pt x="72" y="13"/>
                    <a:pt x="69" y="13"/>
                  </a:cubicBezTo>
                  <a:cubicBezTo>
                    <a:pt x="66" y="13"/>
                    <a:pt x="64" y="18"/>
                    <a:pt x="64" y="20"/>
                  </a:cubicBezTo>
                  <a:cubicBezTo>
                    <a:pt x="64" y="21"/>
                    <a:pt x="64" y="22"/>
                    <a:pt x="64" y="23"/>
                  </a:cubicBezTo>
                  <a:cubicBezTo>
                    <a:pt x="60" y="26"/>
                    <a:pt x="54" y="28"/>
                    <a:pt x="52" y="25"/>
                  </a:cubicBezTo>
                  <a:cubicBezTo>
                    <a:pt x="51" y="22"/>
                    <a:pt x="52" y="17"/>
                    <a:pt x="54" y="12"/>
                  </a:cubicBezTo>
                  <a:cubicBezTo>
                    <a:pt x="54" y="12"/>
                    <a:pt x="55" y="12"/>
                    <a:pt x="55" y="11"/>
                  </a:cubicBezTo>
                  <a:cubicBezTo>
                    <a:pt x="59" y="11"/>
                    <a:pt x="62" y="11"/>
                    <a:pt x="66" y="10"/>
                  </a:cubicBezTo>
                  <a:cubicBezTo>
                    <a:pt x="67" y="9"/>
                    <a:pt x="66" y="7"/>
                    <a:pt x="65" y="7"/>
                  </a:cubicBezTo>
                  <a:cubicBezTo>
                    <a:pt x="63" y="8"/>
                    <a:pt x="60" y="8"/>
                    <a:pt x="57" y="9"/>
                  </a:cubicBezTo>
                  <a:cubicBezTo>
                    <a:pt x="58" y="7"/>
                    <a:pt x="59" y="5"/>
                    <a:pt x="57" y="4"/>
                  </a:cubicBezTo>
                  <a:cubicBezTo>
                    <a:pt x="55" y="3"/>
                    <a:pt x="53" y="7"/>
                    <a:pt x="53" y="8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0" y="9"/>
                    <a:pt x="48" y="10"/>
                    <a:pt x="47" y="10"/>
                  </a:cubicBezTo>
                  <a:cubicBezTo>
                    <a:pt x="45" y="10"/>
                    <a:pt x="46" y="12"/>
                    <a:pt x="47" y="12"/>
                  </a:cubicBezTo>
                  <a:cubicBezTo>
                    <a:pt x="48" y="12"/>
                    <a:pt x="50" y="12"/>
                    <a:pt x="51" y="12"/>
                  </a:cubicBezTo>
                  <a:cubicBezTo>
                    <a:pt x="50" y="12"/>
                    <a:pt x="49" y="13"/>
                    <a:pt x="48" y="13"/>
                  </a:cubicBezTo>
                  <a:cubicBezTo>
                    <a:pt x="47" y="14"/>
                    <a:pt x="47" y="14"/>
                    <a:pt x="46" y="15"/>
                  </a:cubicBezTo>
                  <a:cubicBezTo>
                    <a:pt x="45" y="12"/>
                    <a:pt x="41" y="12"/>
                    <a:pt x="39" y="13"/>
                  </a:cubicBezTo>
                  <a:cubicBezTo>
                    <a:pt x="39" y="13"/>
                    <a:pt x="38" y="13"/>
                    <a:pt x="38" y="13"/>
                  </a:cubicBezTo>
                  <a:cubicBezTo>
                    <a:pt x="36" y="14"/>
                    <a:pt x="34" y="17"/>
                    <a:pt x="33" y="20"/>
                  </a:cubicBezTo>
                  <a:cubicBezTo>
                    <a:pt x="32" y="21"/>
                    <a:pt x="31" y="22"/>
                    <a:pt x="30" y="23"/>
                  </a:cubicBezTo>
                  <a:cubicBezTo>
                    <a:pt x="28" y="25"/>
                    <a:pt x="27" y="26"/>
                    <a:pt x="25" y="27"/>
                  </a:cubicBezTo>
                  <a:cubicBezTo>
                    <a:pt x="22" y="29"/>
                    <a:pt x="23" y="23"/>
                    <a:pt x="24" y="22"/>
                  </a:cubicBezTo>
                  <a:cubicBezTo>
                    <a:pt x="25" y="17"/>
                    <a:pt x="30" y="7"/>
                    <a:pt x="26" y="3"/>
                  </a:cubicBezTo>
                  <a:cubicBezTo>
                    <a:pt x="23" y="0"/>
                    <a:pt x="18" y="7"/>
                    <a:pt x="15" y="12"/>
                  </a:cubicBezTo>
                  <a:cubicBezTo>
                    <a:pt x="15" y="9"/>
                    <a:pt x="15" y="6"/>
                    <a:pt x="13" y="4"/>
                  </a:cubicBezTo>
                  <a:cubicBezTo>
                    <a:pt x="9" y="0"/>
                    <a:pt x="2" y="12"/>
                    <a:pt x="1" y="15"/>
                  </a:cubicBezTo>
                  <a:cubicBezTo>
                    <a:pt x="0" y="16"/>
                    <a:pt x="2" y="17"/>
                    <a:pt x="3" y="16"/>
                  </a:cubicBezTo>
                  <a:cubicBezTo>
                    <a:pt x="4" y="14"/>
                    <a:pt x="11" y="3"/>
                    <a:pt x="12" y="7"/>
                  </a:cubicBezTo>
                  <a:cubicBezTo>
                    <a:pt x="13" y="11"/>
                    <a:pt x="13" y="14"/>
                    <a:pt x="12" y="18"/>
                  </a:cubicBezTo>
                  <a:cubicBezTo>
                    <a:pt x="10" y="21"/>
                    <a:pt x="4" y="31"/>
                    <a:pt x="8" y="33"/>
                  </a:cubicBezTo>
                  <a:cubicBezTo>
                    <a:pt x="8" y="33"/>
                    <a:pt x="9" y="33"/>
                    <a:pt x="9" y="33"/>
                  </a:cubicBezTo>
                  <a:cubicBezTo>
                    <a:pt x="13" y="29"/>
                    <a:pt x="13" y="24"/>
                    <a:pt x="14" y="19"/>
                  </a:cubicBezTo>
                  <a:cubicBezTo>
                    <a:pt x="15" y="18"/>
                    <a:pt x="16" y="16"/>
                    <a:pt x="16" y="15"/>
                  </a:cubicBezTo>
                  <a:cubicBezTo>
                    <a:pt x="18" y="13"/>
                    <a:pt x="19" y="11"/>
                    <a:pt x="21" y="9"/>
                  </a:cubicBezTo>
                  <a:cubicBezTo>
                    <a:pt x="21" y="8"/>
                    <a:pt x="25" y="3"/>
                    <a:pt x="25" y="7"/>
                  </a:cubicBezTo>
                  <a:cubicBezTo>
                    <a:pt x="25" y="9"/>
                    <a:pt x="24" y="11"/>
                    <a:pt x="24" y="12"/>
                  </a:cubicBezTo>
                  <a:cubicBezTo>
                    <a:pt x="23" y="16"/>
                    <a:pt x="16" y="30"/>
                    <a:pt x="24" y="30"/>
                  </a:cubicBezTo>
                  <a:cubicBezTo>
                    <a:pt x="27" y="30"/>
                    <a:pt x="30" y="27"/>
                    <a:pt x="32" y="25"/>
                  </a:cubicBezTo>
                  <a:cubicBezTo>
                    <a:pt x="32" y="26"/>
                    <a:pt x="33" y="27"/>
                    <a:pt x="34" y="28"/>
                  </a:cubicBezTo>
                  <a:cubicBezTo>
                    <a:pt x="40" y="30"/>
                    <a:pt x="44" y="22"/>
                    <a:pt x="46" y="18"/>
                  </a:cubicBezTo>
                  <a:cubicBezTo>
                    <a:pt x="47" y="17"/>
                    <a:pt x="49" y="16"/>
                    <a:pt x="51" y="15"/>
                  </a:cubicBezTo>
                  <a:cubicBezTo>
                    <a:pt x="49" y="20"/>
                    <a:pt x="48" y="26"/>
                    <a:pt x="53" y="29"/>
                  </a:cubicBezTo>
                  <a:cubicBezTo>
                    <a:pt x="56" y="30"/>
                    <a:pt x="60" y="28"/>
                    <a:pt x="63" y="26"/>
                  </a:cubicBezTo>
                  <a:cubicBezTo>
                    <a:pt x="63" y="26"/>
                    <a:pt x="64" y="25"/>
                    <a:pt x="65" y="25"/>
                  </a:cubicBezTo>
                  <a:cubicBezTo>
                    <a:pt x="66" y="27"/>
                    <a:pt x="69" y="27"/>
                    <a:pt x="72" y="25"/>
                  </a:cubicBezTo>
                  <a:cubicBezTo>
                    <a:pt x="75" y="23"/>
                    <a:pt x="78" y="21"/>
                    <a:pt x="81" y="18"/>
                  </a:cubicBezTo>
                  <a:cubicBezTo>
                    <a:pt x="83" y="19"/>
                    <a:pt x="85" y="20"/>
                    <a:pt x="87" y="21"/>
                  </a:cubicBezTo>
                  <a:cubicBezTo>
                    <a:pt x="89" y="22"/>
                    <a:pt x="90" y="27"/>
                    <a:pt x="87" y="28"/>
                  </a:cubicBezTo>
                  <a:cubicBezTo>
                    <a:pt x="85" y="28"/>
                    <a:pt x="84" y="28"/>
                    <a:pt x="83" y="28"/>
                  </a:cubicBezTo>
                  <a:cubicBezTo>
                    <a:pt x="81" y="27"/>
                    <a:pt x="79" y="26"/>
                    <a:pt x="77" y="26"/>
                  </a:cubicBezTo>
                  <a:cubicBezTo>
                    <a:pt x="75" y="25"/>
                    <a:pt x="75" y="27"/>
                    <a:pt x="76" y="28"/>
                  </a:cubicBezTo>
                  <a:cubicBezTo>
                    <a:pt x="80" y="29"/>
                    <a:pt x="85" y="32"/>
                    <a:pt x="89" y="29"/>
                  </a:cubicBezTo>
                  <a:cubicBezTo>
                    <a:pt x="93" y="27"/>
                    <a:pt x="92" y="21"/>
                    <a:pt x="89" y="19"/>
                  </a:cubicBezTo>
                  <a:close/>
                  <a:moveTo>
                    <a:pt x="9" y="30"/>
                  </a:moveTo>
                  <a:cubicBezTo>
                    <a:pt x="9" y="28"/>
                    <a:pt x="10" y="27"/>
                    <a:pt x="10" y="26"/>
                  </a:cubicBezTo>
                  <a:cubicBezTo>
                    <a:pt x="10" y="27"/>
                    <a:pt x="8" y="31"/>
                    <a:pt x="9" y="30"/>
                  </a:cubicBezTo>
                  <a:close/>
                  <a:moveTo>
                    <a:pt x="42" y="21"/>
                  </a:moveTo>
                  <a:cubicBezTo>
                    <a:pt x="40" y="23"/>
                    <a:pt x="34" y="30"/>
                    <a:pt x="35" y="23"/>
                  </a:cubicBezTo>
                  <a:cubicBezTo>
                    <a:pt x="35" y="22"/>
                    <a:pt x="35" y="22"/>
                    <a:pt x="35" y="21"/>
                  </a:cubicBezTo>
                  <a:cubicBezTo>
                    <a:pt x="37" y="20"/>
                    <a:pt x="38" y="18"/>
                    <a:pt x="39" y="16"/>
                  </a:cubicBezTo>
                  <a:cubicBezTo>
                    <a:pt x="39" y="16"/>
                    <a:pt x="39" y="16"/>
                    <a:pt x="39" y="17"/>
                  </a:cubicBezTo>
                  <a:cubicBezTo>
                    <a:pt x="40" y="18"/>
                    <a:pt x="41" y="19"/>
                    <a:pt x="43" y="18"/>
                  </a:cubicBezTo>
                  <a:cubicBezTo>
                    <a:pt x="42" y="20"/>
                    <a:pt x="42" y="21"/>
                    <a:pt x="42" y="21"/>
                  </a:cubicBezTo>
                  <a:close/>
                  <a:moveTo>
                    <a:pt x="67" y="18"/>
                  </a:moveTo>
                  <a:cubicBezTo>
                    <a:pt x="67" y="16"/>
                    <a:pt x="68" y="16"/>
                    <a:pt x="69" y="17"/>
                  </a:cubicBezTo>
                  <a:cubicBezTo>
                    <a:pt x="68" y="18"/>
                    <a:pt x="67" y="19"/>
                    <a:pt x="66" y="20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7" y="19"/>
                    <a:pt x="67" y="19"/>
                    <a:pt x="67" y="18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8"/>
            <p:cNvSpPr>
              <a:spLocks noEditPoints="1"/>
            </p:cNvSpPr>
            <p:nvPr/>
          </p:nvSpPr>
          <p:spPr bwMode="auto">
            <a:xfrm>
              <a:off x="8779121" y="4993709"/>
              <a:ext cx="763588" cy="708025"/>
            </a:xfrm>
            <a:custGeom>
              <a:avLst/>
              <a:gdLst>
                <a:gd name="T0" fmla="*/ 150 w 180"/>
                <a:gd name="T1" fmla="*/ 94 h 167"/>
                <a:gd name="T2" fmla="*/ 51 w 180"/>
                <a:gd name="T3" fmla="*/ 4 h 167"/>
                <a:gd name="T4" fmla="*/ 7 w 180"/>
                <a:gd name="T5" fmla="*/ 151 h 167"/>
                <a:gd name="T6" fmla="*/ 33 w 180"/>
                <a:gd name="T7" fmla="*/ 97 h 167"/>
                <a:gd name="T8" fmla="*/ 58 w 180"/>
                <a:gd name="T9" fmla="*/ 90 h 167"/>
                <a:gd name="T10" fmla="*/ 143 w 180"/>
                <a:gd name="T11" fmla="*/ 96 h 167"/>
                <a:gd name="T12" fmla="*/ 136 w 180"/>
                <a:gd name="T13" fmla="*/ 100 h 167"/>
                <a:gd name="T14" fmla="*/ 82 w 180"/>
                <a:gd name="T15" fmla="*/ 142 h 167"/>
                <a:gd name="T16" fmla="*/ 111 w 180"/>
                <a:gd name="T17" fmla="*/ 96 h 167"/>
                <a:gd name="T18" fmla="*/ 55 w 180"/>
                <a:gd name="T19" fmla="*/ 155 h 167"/>
                <a:gd name="T20" fmla="*/ 85 w 180"/>
                <a:gd name="T21" fmla="*/ 117 h 167"/>
                <a:gd name="T22" fmla="*/ 40 w 180"/>
                <a:gd name="T23" fmla="*/ 139 h 167"/>
                <a:gd name="T24" fmla="*/ 76 w 180"/>
                <a:gd name="T25" fmla="*/ 107 h 167"/>
                <a:gd name="T26" fmla="*/ 57 w 180"/>
                <a:gd name="T27" fmla="*/ 134 h 167"/>
                <a:gd name="T28" fmla="*/ 17 w 180"/>
                <a:gd name="T29" fmla="*/ 150 h 167"/>
                <a:gd name="T30" fmla="*/ 65 w 180"/>
                <a:gd name="T31" fmla="*/ 102 h 167"/>
                <a:gd name="T32" fmla="*/ 68 w 180"/>
                <a:gd name="T33" fmla="*/ 99 h 167"/>
                <a:gd name="T34" fmla="*/ 9 w 180"/>
                <a:gd name="T35" fmla="*/ 137 h 167"/>
                <a:gd name="T36" fmla="*/ 51 w 180"/>
                <a:gd name="T37" fmla="*/ 96 h 167"/>
                <a:gd name="T38" fmla="*/ 12 w 180"/>
                <a:gd name="T39" fmla="*/ 128 h 167"/>
                <a:gd name="T40" fmla="*/ 9 w 180"/>
                <a:gd name="T41" fmla="*/ 146 h 167"/>
                <a:gd name="T42" fmla="*/ 57 w 180"/>
                <a:gd name="T43" fmla="*/ 110 h 167"/>
                <a:gd name="T44" fmla="*/ 73 w 180"/>
                <a:gd name="T45" fmla="*/ 108 h 167"/>
                <a:gd name="T46" fmla="*/ 15 w 180"/>
                <a:gd name="T47" fmla="*/ 153 h 167"/>
                <a:gd name="T48" fmla="*/ 58 w 180"/>
                <a:gd name="T49" fmla="*/ 132 h 167"/>
                <a:gd name="T50" fmla="*/ 86 w 180"/>
                <a:gd name="T51" fmla="*/ 115 h 167"/>
                <a:gd name="T52" fmla="*/ 73 w 180"/>
                <a:gd name="T53" fmla="*/ 131 h 167"/>
                <a:gd name="T54" fmla="*/ 52 w 180"/>
                <a:gd name="T55" fmla="*/ 157 h 167"/>
                <a:gd name="T56" fmla="*/ 66 w 180"/>
                <a:gd name="T57" fmla="*/ 135 h 167"/>
                <a:gd name="T58" fmla="*/ 112 w 180"/>
                <a:gd name="T59" fmla="*/ 103 h 167"/>
                <a:gd name="T60" fmla="*/ 67 w 180"/>
                <a:gd name="T61" fmla="*/ 157 h 167"/>
                <a:gd name="T62" fmla="*/ 129 w 180"/>
                <a:gd name="T63" fmla="*/ 100 h 167"/>
                <a:gd name="T64" fmla="*/ 83 w 180"/>
                <a:gd name="T65" fmla="*/ 152 h 167"/>
                <a:gd name="T66" fmla="*/ 87 w 180"/>
                <a:gd name="T67" fmla="*/ 157 h 167"/>
                <a:gd name="T68" fmla="*/ 145 w 180"/>
                <a:gd name="T69" fmla="*/ 106 h 167"/>
                <a:gd name="T70" fmla="*/ 88 w 180"/>
                <a:gd name="T71" fmla="*/ 158 h 167"/>
                <a:gd name="T72" fmla="*/ 110 w 180"/>
                <a:gd name="T73" fmla="*/ 157 h 167"/>
                <a:gd name="T74" fmla="*/ 123 w 180"/>
                <a:gd name="T75" fmla="*/ 154 h 167"/>
                <a:gd name="T76" fmla="*/ 145 w 180"/>
                <a:gd name="T77" fmla="*/ 115 h 167"/>
                <a:gd name="T78" fmla="*/ 154 w 180"/>
                <a:gd name="T79" fmla="*/ 126 h 167"/>
                <a:gd name="T80" fmla="*/ 160 w 180"/>
                <a:gd name="T81" fmla="*/ 129 h 167"/>
                <a:gd name="T82" fmla="*/ 135 w 180"/>
                <a:gd name="T83" fmla="*/ 160 h 167"/>
                <a:gd name="T84" fmla="*/ 146 w 180"/>
                <a:gd name="T85" fmla="*/ 159 h 167"/>
                <a:gd name="T86" fmla="*/ 164 w 180"/>
                <a:gd name="T87" fmla="*/ 145 h 167"/>
                <a:gd name="T88" fmla="*/ 160 w 180"/>
                <a:gd name="T89" fmla="*/ 137 h 167"/>
                <a:gd name="T90" fmla="*/ 169 w 180"/>
                <a:gd name="T91" fmla="*/ 140 h 167"/>
                <a:gd name="T92" fmla="*/ 161 w 180"/>
                <a:gd name="T93" fmla="*/ 156 h 167"/>
                <a:gd name="T94" fmla="*/ 170 w 180"/>
                <a:gd name="T95" fmla="*/ 146 h 167"/>
                <a:gd name="T96" fmla="*/ 167 w 180"/>
                <a:gd name="T97" fmla="*/ 145 h 167"/>
                <a:gd name="T98" fmla="*/ 156 w 180"/>
                <a:gd name="T99" fmla="*/ 148 h 167"/>
                <a:gd name="T100" fmla="*/ 149 w 180"/>
                <a:gd name="T101" fmla="*/ 146 h 167"/>
                <a:gd name="T102" fmla="*/ 164 w 180"/>
                <a:gd name="T103" fmla="*/ 117 h 167"/>
                <a:gd name="T104" fmla="*/ 173 w 180"/>
                <a:gd name="T105" fmla="*/ 137 h 167"/>
                <a:gd name="T106" fmla="*/ 155 w 180"/>
                <a:gd name="T107" fmla="*/ 107 h 167"/>
                <a:gd name="T108" fmla="*/ 105 w 180"/>
                <a:gd name="T109" fmla="*/ 142 h 167"/>
                <a:gd name="T110" fmla="*/ 58 w 180"/>
                <a:gd name="T111" fmla="*/ 61 h 167"/>
                <a:gd name="T112" fmla="*/ 137 w 180"/>
                <a:gd name="T113" fmla="*/ 94 h 167"/>
                <a:gd name="T114" fmla="*/ 23 w 180"/>
                <a:gd name="T115" fmla="*/ 110 h 167"/>
                <a:gd name="T116" fmla="*/ 25 w 180"/>
                <a:gd name="T117" fmla="*/ 11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0" h="167">
                  <a:moveTo>
                    <a:pt x="39" y="162"/>
                  </a:moveTo>
                  <a:cubicBezTo>
                    <a:pt x="46" y="162"/>
                    <a:pt x="54" y="161"/>
                    <a:pt x="61" y="161"/>
                  </a:cubicBezTo>
                  <a:cubicBezTo>
                    <a:pt x="72" y="161"/>
                    <a:pt x="84" y="161"/>
                    <a:pt x="95" y="162"/>
                  </a:cubicBezTo>
                  <a:cubicBezTo>
                    <a:pt x="114" y="164"/>
                    <a:pt x="134" y="167"/>
                    <a:pt x="153" y="163"/>
                  </a:cubicBezTo>
                  <a:cubicBezTo>
                    <a:pt x="167" y="160"/>
                    <a:pt x="180" y="150"/>
                    <a:pt x="177" y="134"/>
                  </a:cubicBezTo>
                  <a:cubicBezTo>
                    <a:pt x="175" y="118"/>
                    <a:pt x="162" y="105"/>
                    <a:pt x="150" y="94"/>
                  </a:cubicBezTo>
                  <a:cubicBezTo>
                    <a:pt x="137" y="81"/>
                    <a:pt x="123" y="71"/>
                    <a:pt x="110" y="58"/>
                  </a:cubicBezTo>
                  <a:cubicBezTo>
                    <a:pt x="103" y="51"/>
                    <a:pt x="98" y="42"/>
                    <a:pt x="97" y="32"/>
                  </a:cubicBezTo>
                  <a:cubicBezTo>
                    <a:pt x="97" y="22"/>
                    <a:pt x="102" y="14"/>
                    <a:pt x="107" y="6"/>
                  </a:cubicBezTo>
                  <a:cubicBezTo>
                    <a:pt x="107" y="5"/>
                    <a:pt x="107" y="4"/>
                    <a:pt x="106" y="3"/>
                  </a:cubicBezTo>
                  <a:cubicBezTo>
                    <a:pt x="105" y="2"/>
                    <a:pt x="105" y="2"/>
                    <a:pt x="104" y="2"/>
                  </a:cubicBezTo>
                  <a:cubicBezTo>
                    <a:pt x="86" y="3"/>
                    <a:pt x="69" y="0"/>
                    <a:pt x="51" y="4"/>
                  </a:cubicBezTo>
                  <a:cubicBezTo>
                    <a:pt x="50" y="4"/>
                    <a:pt x="49" y="6"/>
                    <a:pt x="50" y="7"/>
                  </a:cubicBezTo>
                  <a:cubicBezTo>
                    <a:pt x="49" y="7"/>
                    <a:pt x="49" y="8"/>
                    <a:pt x="50" y="9"/>
                  </a:cubicBezTo>
                  <a:cubicBezTo>
                    <a:pt x="55" y="18"/>
                    <a:pt x="60" y="27"/>
                    <a:pt x="60" y="37"/>
                  </a:cubicBezTo>
                  <a:cubicBezTo>
                    <a:pt x="61" y="50"/>
                    <a:pt x="54" y="60"/>
                    <a:pt x="47" y="69"/>
                  </a:cubicBezTo>
                  <a:cubicBezTo>
                    <a:pt x="36" y="84"/>
                    <a:pt x="25" y="99"/>
                    <a:pt x="15" y="114"/>
                  </a:cubicBezTo>
                  <a:cubicBezTo>
                    <a:pt x="8" y="124"/>
                    <a:pt x="0" y="139"/>
                    <a:pt x="7" y="151"/>
                  </a:cubicBezTo>
                  <a:cubicBezTo>
                    <a:pt x="14" y="161"/>
                    <a:pt x="29" y="162"/>
                    <a:pt x="39" y="162"/>
                  </a:cubicBezTo>
                  <a:close/>
                  <a:moveTo>
                    <a:pt x="33" y="97"/>
                  </a:moveTo>
                  <a:cubicBezTo>
                    <a:pt x="33" y="96"/>
                    <a:pt x="34" y="96"/>
                    <a:pt x="35" y="95"/>
                  </a:cubicBezTo>
                  <a:cubicBezTo>
                    <a:pt x="37" y="94"/>
                    <a:pt x="40" y="92"/>
                    <a:pt x="42" y="91"/>
                  </a:cubicBezTo>
                  <a:cubicBezTo>
                    <a:pt x="38" y="95"/>
                    <a:pt x="33" y="99"/>
                    <a:pt x="28" y="103"/>
                  </a:cubicBezTo>
                  <a:cubicBezTo>
                    <a:pt x="30" y="101"/>
                    <a:pt x="31" y="99"/>
                    <a:pt x="33" y="97"/>
                  </a:cubicBezTo>
                  <a:close/>
                  <a:moveTo>
                    <a:pt x="46" y="90"/>
                  </a:moveTo>
                  <a:cubicBezTo>
                    <a:pt x="47" y="90"/>
                    <a:pt x="49" y="89"/>
                    <a:pt x="51" y="89"/>
                  </a:cubicBezTo>
                  <a:cubicBezTo>
                    <a:pt x="46" y="91"/>
                    <a:pt x="41" y="94"/>
                    <a:pt x="36" y="98"/>
                  </a:cubicBezTo>
                  <a:cubicBezTo>
                    <a:pt x="39" y="95"/>
                    <a:pt x="42" y="92"/>
                    <a:pt x="46" y="90"/>
                  </a:cubicBezTo>
                  <a:close/>
                  <a:moveTo>
                    <a:pt x="55" y="89"/>
                  </a:moveTo>
                  <a:cubicBezTo>
                    <a:pt x="56" y="90"/>
                    <a:pt x="57" y="90"/>
                    <a:pt x="58" y="90"/>
                  </a:cubicBezTo>
                  <a:cubicBezTo>
                    <a:pt x="52" y="93"/>
                    <a:pt x="47" y="97"/>
                    <a:pt x="42" y="102"/>
                  </a:cubicBezTo>
                  <a:cubicBezTo>
                    <a:pt x="33" y="109"/>
                    <a:pt x="24" y="116"/>
                    <a:pt x="15" y="123"/>
                  </a:cubicBezTo>
                  <a:cubicBezTo>
                    <a:pt x="16" y="123"/>
                    <a:pt x="16" y="122"/>
                    <a:pt x="17" y="122"/>
                  </a:cubicBezTo>
                  <a:cubicBezTo>
                    <a:pt x="20" y="117"/>
                    <a:pt x="25" y="113"/>
                    <a:pt x="30" y="110"/>
                  </a:cubicBezTo>
                  <a:cubicBezTo>
                    <a:pt x="39" y="104"/>
                    <a:pt x="48" y="97"/>
                    <a:pt x="55" y="89"/>
                  </a:cubicBezTo>
                  <a:close/>
                  <a:moveTo>
                    <a:pt x="143" y="96"/>
                  </a:moveTo>
                  <a:cubicBezTo>
                    <a:pt x="132" y="105"/>
                    <a:pt x="122" y="114"/>
                    <a:pt x="112" y="124"/>
                  </a:cubicBezTo>
                  <a:cubicBezTo>
                    <a:pt x="106" y="129"/>
                    <a:pt x="100" y="134"/>
                    <a:pt x="95" y="139"/>
                  </a:cubicBezTo>
                  <a:cubicBezTo>
                    <a:pt x="99" y="135"/>
                    <a:pt x="103" y="131"/>
                    <a:pt x="107" y="127"/>
                  </a:cubicBezTo>
                  <a:cubicBezTo>
                    <a:pt x="116" y="119"/>
                    <a:pt x="124" y="110"/>
                    <a:pt x="129" y="100"/>
                  </a:cubicBezTo>
                  <a:cubicBezTo>
                    <a:pt x="130" y="100"/>
                    <a:pt x="131" y="100"/>
                    <a:pt x="131" y="100"/>
                  </a:cubicBezTo>
                  <a:cubicBezTo>
                    <a:pt x="133" y="100"/>
                    <a:pt x="135" y="100"/>
                    <a:pt x="136" y="100"/>
                  </a:cubicBezTo>
                  <a:cubicBezTo>
                    <a:pt x="138" y="99"/>
                    <a:pt x="141" y="95"/>
                    <a:pt x="143" y="96"/>
                  </a:cubicBezTo>
                  <a:close/>
                  <a:moveTo>
                    <a:pt x="121" y="96"/>
                  </a:moveTo>
                  <a:cubicBezTo>
                    <a:pt x="123" y="97"/>
                    <a:pt x="125" y="98"/>
                    <a:pt x="128" y="99"/>
                  </a:cubicBezTo>
                  <a:cubicBezTo>
                    <a:pt x="123" y="104"/>
                    <a:pt x="119" y="108"/>
                    <a:pt x="114" y="113"/>
                  </a:cubicBezTo>
                  <a:cubicBezTo>
                    <a:pt x="108" y="117"/>
                    <a:pt x="102" y="123"/>
                    <a:pt x="97" y="128"/>
                  </a:cubicBezTo>
                  <a:cubicBezTo>
                    <a:pt x="92" y="133"/>
                    <a:pt x="87" y="137"/>
                    <a:pt x="82" y="142"/>
                  </a:cubicBezTo>
                  <a:cubicBezTo>
                    <a:pt x="82" y="142"/>
                    <a:pt x="82" y="141"/>
                    <a:pt x="83" y="141"/>
                  </a:cubicBezTo>
                  <a:cubicBezTo>
                    <a:pt x="87" y="136"/>
                    <a:pt x="92" y="131"/>
                    <a:pt x="97" y="126"/>
                  </a:cubicBezTo>
                  <a:cubicBezTo>
                    <a:pt x="101" y="121"/>
                    <a:pt x="105" y="115"/>
                    <a:pt x="109" y="110"/>
                  </a:cubicBezTo>
                  <a:cubicBezTo>
                    <a:pt x="113" y="106"/>
                    <a:pt x="118" y="102"/>
                    <a:pt x="120" y="96"/>
                  </a:cubicBezTo>
                  <a:cubicBezTo>
                    <a:pt x="121" y="96"/>
                    <a:pt x="121" y="96"/>
                    <a:pt x="121" y="96"/>
                  </a:cubicBezTo>
                  <a:close/>
                  <a:moveTo>
                    <a:pt x="111" y="96"/>
                  </a:moveTo>
                  <a:cubicBezTo>
                    <a:pt x="113" y="95"/>
                    <a:pt x="115" y="95"/>
                    <a:pt x="118" y="95"/>
                  </a:cubicBezTo>
                  <a:cubicBezTo>
                    <a:pt x="118" y="95"/>
                    <a:pt x="119" y="95"/>
                    <a:pt x="119" y="96"/>
                  </a:cubicBezTo>
                  <a:cubicBezTo>
                    <a:pt x="109" y="103"/>
                    <a:pt x="100" y="113"/>
                    <a:pt x="91" y="122"/>
                  </a:cubicBezTo>
                  <a:cubicBezTo>
                    <a:pt x="81" y="132"/>
                    <a:pt x="69" y="141"/>
                    <a:pt x="60" y="151"/>
                  </a:cubicBezTo>
                  <a:cubicBezTo>
                    <a:pt x="59" y="152"/>
                    <a:pt x="57" y="154"/>
                    <a:pt x="56" y="155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8" y="152"/>
                    <a:pt x="61" y="149"/>
                    <a:pt x="64" y="147"/>
                  </a:cubicBezTo>
                  <a:cubicBezTo>
                    <a:pt x="69" y="141"/>
                    <a:pt x="75" y="136"/>
                    <a:pt x="81" y="131"/>
                  </a:cubicBezTo>
                  <a:cubicBezTo>
                    <a:pt x="92" y="120"/>
                    <a:pt x="101" y="107"/>
                    <a:pt x="111" y="96"/>
                  </a:cubicBezTo>
                  <a:close/>
                  <a:moveTo>
                    <a:pt x="107" y="98"/>
                  </a:moveTo>
                  <a:cubicBezTo>
                    <a:pt x="104" y="100"/>
                    <a:pt x="102" y="103"/>
                    <a:pt x="100" y="105"/>
                  </a:cubicBezTo>
                  <a:cubicBezTo>
                    <a:pt x="95" y="110"/>
                    <a:pt x="90" y="113"/>
                    <a:pt x="85" y="117"/>
                  </a:cubicBezTo>
                  <a:cubicBezTo>
                    <a:pt x="84" y="118"/>
                    <a:pt x="83" y="119"/>
                    <a:pt x="82" y="120"/>
                  </a:cubicBezTo>
                  <a:cubicBezTo>
                    <a:pt x="86" y="116"/>
                    <a:pt x="90" y="112"/>
                    <a:pt x="93" y="109"/>
                  </a:cubicBezTo>
                  <a:cubicBezTo>
                    <a:pt x="98" y="106"/>
                    <a:pt x="102" y="101"/>
                    <a:pt x="107" y="98"/>
                  </a:cubicBezTo>
                  <a:close/>
                  <a:moveTo>
                    <a:pt x="79" y="109"/>
                  </a:moveTo>
                  <a:cubicBezTo>
                    <a:pt x="69" y="115"/>
                    <a:pt x="61" y="122"/>
                    <a:pt x="53" y="129"/>
                  </a:cubicBezTo>
                  <a:cubicBezTo>
                    <a:pt x="49" y="133"/>
                    <a:pt x="44" y="135"/>
                    <a:pt x="40" y="139"/>
                  </a:cubicBezTo>
                  <a:cubicBezTo>
                    <a:pt x="34" y="143"/>
                    <a:pt x="30" y="149"/>
                    <a:pt x="24" y="153"/>
                  </a:cubicBezTo>
                  <a:cubicBezTo>
                    <a:pt x="20" y="156"/>
                    <a:pt x="23" y="153"/>
                    <a:pt x="24" y="152"/>
                  </a:cubicBezTo>
                  <a:cubicBezTo>
                    <a:pt x="27" y="150"/>
                    <a:pt x="29" y="148"/>
                    <a:pt x="32" y="145"/>
                  </a:cubicBezTo>
                  <a:cubicBezTo>
                    <a:pt x="37" y="141"/>
                    <a:pt x="42" y="137"/>
                    <a:pt x="48" y="132"/>
                  </a:cubicBezTo>
                  <a:cubicBezTo>
                    <a:pt x="58" y="125"/>
                    <a:pt x="66" y="116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9" y="109"/>
                    <a:pt x="83" y="111"/>
                    <a:pt x="88" y="110"/>
                  </a:cubicBezTo>
                  <a:cubicBezTo>
                    <a:pt x="81" y="115"/>
                    <a:pt x="75" y="120"/>
                    <a:pt x="68" y="126"/>
                  </a:cubicBezTo>
                  <a:cubicBezTo>
                    <a:pt x="59" y="134"/>
                    <a:pt x="49" y="142"/>
                    <a:pt x="40" y="151"/>
                  </a:cubicBezTo>
                  <a:cubicBezTo>
                    <a:pt x="39" y="151"/>
                    <a:pt x="34" y="156"/>
                    <a:pt x="35" y="155"/>
                  </a:cubicBezTo>
                  <a:cubicBezTo>
                    <a:pt x="37" y="152"/>
                    <a:pt x="40" y="150"/>
                    <a:pt x="42" y="147"/>
                  </a:cubicBezTo>
                  <a:cubicBezTo>
                    <a:pt x="47" y="143"/>
                    <a:pt x="52" y="139"/>
                    <a:pt x="57" y="134"/>
                  </a:cubicBezTo>
                  <a:cubicBezTo>
                    <a:pt x="61" y="130"/>
                    <a:pt x="65" y="126"/>
                    <a:pt x="69" y="122"/>
                  </a:cubicBezTo>
                  <a:cubicBezTo>
                    <a:pt x="73" y="118"/>
                    <a:pt x="77" y="115"/>
                    <a:pt x="79" y="110"/>
                  </a:cubicBezTo>
                  <a:cubicBezTo>
                    <a:pt x="80" y="109"/>
                    <a:pt x="79" y="109"/>
                    <a:pt x="79" y="109"/>
                  </a:cubicBezTo>
                  <a:close/>
                  <a:moveTo>
                    <a:pt x="69" y="100"/>
                  </a:moveTo>
                  <a:cubicBezTo>
                    <a:pt x="71" y="102"/>
                    <a:pt x="73" y="104"/>
                    <a:pt x="75" y="106"/>
                  </a:cubicBezTo>
                  <a:cubicBezTo>
                    <a:pt x="53" y="117"/>
                    <a:pt x="37" y="136"/>
                    <a:pt x="17" y="150"/>
                  </a:cubicBezTo>
                  <a:cubicBezTo>
                    <a:pt x="12" y="153"/>
                    <a:pt x="19" y="147"/>
                    <a:pt x="20" y="146"/>
                  </a:cubicBezTo>
                  <a:cubicBezTo>
                    <a:pt x="22" y="144"/>
                    <a:pt x="24" y="142"/>
                    <a:pt x="27" y="140"/>
                  </a:cubicBezTo>
                  <a:cubicBezTo>
                    <a:pt x="31" y="136"/>
                    <a:pt x="36" y="132"/>
                    <a:pt x="41" y="128"/>
                  </a:cubicBezTo>
                  <a:cubicBezTo>
                    <a:pt x="51" y="119"/>
                    <a:pt x="59" y="109"/>
                    <a:pt x="69" y="100"/>
                  </a:cubicBezTo>
                  <a:close/>
                  <a:moveTo>
                    <a:pt x="67" y="101"/>
                  </a:moveTo>
                  <a:cubicBezTo>
                    <a:pt x="66" y="101"/>
                    <a:pt x="66" y="101"/>
                    <a:pt x="65" y="102"/>
                  </a:cubicBezTo>
                  <a:cubicBezTo>
                    <a:pt x="55" y="111"/>
                    <a:pt x="44" y="119"/>
                    <a:pt x="33" y="127"/>
                  </a:cubicBezTo>
                  <a:cubicBezTo>
                    <a:pt x="28" y="131"/>
                    <a:pt x="23" y="135"/>
                    <a:pt x="18" y="139"/>
                  </a:cubicBezTo>
                  <a:cubicBezTo>
                    <a:pt x="16" y="141"/>
                    <a:pt x="13" y="143"/>
                    <a:pt x="10" y="146"/>
                  </a:cubicBezTo>
                  <a:cubicBezTo>
                    <a:pt x="12" y="144"/>
                    <a:pt x="14" y="142"/>
                    <a:pt x="15" y="140"/>
                  </a:cubicBezTo>
                  <a:cubicBezTo>
                    <a:pt x="31" y="124"/>
                    <a:pt x="51" y="114"/>
                    <a:pt x="64" y="95"/>
                  </a:cubicBezTo>
                  <a:cubicBezTo>
                    <a:pt x="66" y="96"/>
                    <a:pt x="67" y="98"/>
                    <a:pt x="68" y="99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68" y="100"/>
                    <a:pt x="67" y="100"/>
                    <a:pt x="67" y="101"/>
                  </a:cubicBezTo>
                  <a:close/>
                  <a:moveTo>
                    <a:pt x="63" y="94"/>
                  </a:moveTo>
                  <a:cubicBezTo>
                    <a:pt x="54" y="101"/>
                    <a:pt x="44" y="108"/>
                    <a:pt x="35" y="115"/>
                  </a:cubicBezTo>
                  <a:cubicBezTo>
                    <a:pt x="31" y="119"/>
                    <a:pt x="26" y="123"/>
                    <a:pt x="22" y="127"/>
                  </a:cubicBezTo>
                  <a:cubicBezTo>
                    <a:pt x="18" y="130"/>
                    <a:pt x="11" y="134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25" y="121"/>
                    <a:pt x="45" y="109"/>
                    <a:pt x="60" y="92"/>
                  </a:cubicBezTo>
                  <a:cubicBezTo>
                    <a:pt x="61" y="92"/>
                    <a:pt x="62" y="93"/>
                    <a:pt x="63" y="94"/>
                  </a:cubicBezTo>
                  <a:close/>
                  <a:moveTo>
                    <a:pt x="12" y="128"/>
                  </a:moveTo>
                  <a:cubicBezTo>
                    <a:pt x="20" y="120"/>
                    <a:pt x="29" y="113"/>
                    <a:pt x="37" y="106"/>
                  </a:cubicBezTo>
                  <a:cubicBezTo>
                    <a:pt x="42" y="103"/>
                    <a:pt x="46" y="99"/>
                    <a:pt x="51" y="96"/>
                  </a:cubicBezTo>
                  <a:cubicBezTo>
                    <a:pt x="53" y="94"/>
                    <a:pt x="55" y="93"/>
                    <a:pt x="57" y="92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9" y="91"/>
                    <a:pt x="60" y="91"/>
                  </a:cubicBezTo>
                  <a:cubicBezTo>
                    <a:pt x="59" y="92"/>
                    <a:pt x="58" y="93"/>
                    <a:pt x="57" y="94"/>
                  </a:cubicBezTo>
                  <a:cubicBezTo>
                    <a:pt x="43" y="109"/>
                    <a:pt x="24" y="120"/>
                    <a:pt x="9" y="135"/>
                  </a:cubicBezTo>
                  <a:cubicBezTo>
                    <a:pt x="10" y="133"/>
                    <a:pt x="11" y="130"/>
                    <a:pt x="12" y="128"/>
                  </a:cubicBezTo>
                  <a:close/>
                  <a:moveTo>
                    <a:pt x="33" y="119"/>
                  </a:moveTo>
                  <a:cubicBezTo>
                    <a:pt x="38" y="114"/>
                    <a:pt x="44" y="110"/>
                    <a:pt x="50" y="105"/>
                  </a:cubicBezTo>
                  <a:cubicBezTo>
                    <a:pt x="53" y="103"/>
                    <a:pt x="56" y="101"/>
                    <a:pt x="58" y="99"/>
                  </a:cubicBezTo>
                  <a:cubicBezTo>
                    <a:pt x="60" y="98"/>
                    <a:pt x="61" y="97"/>
                    <a:pt x="63" y="96"/>
                  </a:cubicBezTo>
                  <a:cubicBezTo>
                    <a:pt x="65" y="94"/>
                    <a:pt x="58" y="101"/>
                    <a:pt x="59" y="100"/>
                  </a:cubicBezTo>
                  <a:cubicBezTo>
                    <a:pt x="45" y="118"/>
                    <a:pt x="23" y="128"/>
                    <a:pt x="9" y="146"/>
                  </a:cubicBezTo>
                  <a:cubicBezTo>
                    <a:pt x="8" y="144"/>
                    <a:pt x="8" y="141"/>
                    <a:pt x="8" y="138"/>
                  </a:cubicBezTo>
                  <a:cubicBezTo>
                    <a:pt x="18" y="133"/>
                    <a:pt x="25" y="126"/>
                    <a:pt x="33" y="119"/>
                  </a:cubicBezTo>
                  <a:close/>
                  <a:moveTo>
                    <a:pt x="10" y="147"/>
                  </a:moveTo>
                  <a:cubicBezTo>
                    <a:pt x="20" y="139"/>
                    <a:pt x="30" y="131"/>
                    <a:pt x="40" y="123"/>
                  </a:cubicBezTo>
                  <a:cubicBezTo>
                    <a:pt x="45" y="120"/>
                    <a:pt x="50" y="116"/>
                    <a:pt x="55" y="112"/>
                  </a:cubicBezTo>
                  <a:cubicBezTo>
                    <a:pt x="56" y="111"/>
                    <a:pt x="57" y="110"/>
                    <a:pt x="57" y="110"/>
                  </a:cubicBezTo>
                  <a:cubicBezTo>
                    <a:pt x="51" y="116"/>
                    <a:pt x="45" y="123"/>
                    <a:pt x="38" y="129"/>
                  </a:cubicBezTo>
                  <a:cubicBezTo>
                    <a:pt x="30" y="136"/>
                    <a:pt x="20" y="143"/>
                    <a:pt x="14" y="152"/>
                  </a:cubicBezTo>
                  <a:cubicBezTo>
                    <a:pt x="12" y="150"/>
                    <a:pt x="11" y="149"/>
                    <a:pt x="10" y="147"/>
                  </a:cubicBezTo>
                  <a:close/>
                  <a:moveTo>
                    <a:pt x="15" y="153"/>
                  </a:moveTo>
                  <a:cubicBezTo>
                    <a:pt x="34" y="140"/>
                    <a:pt x="49" y="122"/>
                    <a:pt x="69" y="110"/>
                  </a:cubicBezTo>
                  <a:cubicBezTo>
                    <a:pt x="70" y="110"/>
                    <a:pt x="74" y="107"/>
                    <a:pt x="73" y="108"/>
                  </a:cubicBezTo>
                  <a:cubicBezTo>
                    <a:pt x="71" y="110"/>
                    <a:pt x="68" y="113"/>
                    <a:pt x="66" y="115"/>
                  </a:cubicBezTo>
                  <a:cubicBezTo>
                    <a:pt x="61" y="120"/>
                    <a:pt x="56" y="124"/>
                    <a:pt x="51" y="129"/>
                  </a:cubicBezTo>
                  <a:cubicBezTo>
                    <a:pt x="40" y="137"/>
                    <a:pt x="30" y="145"/>
                    <a:pt x="20" y="155"/>
                  </a:cubicBezTo>
                  <a:cubicBezTo>
                    <a:pt x="20" y="155"/>
                    <a:pt x="20" y="155"/>
                    <a:pt x="20" y="155"/>
                  </a:cubicBezTo>
                  <a:cubicBezTo>
                    <a:pt x="19" y="155"/>
                    <a:pt x="17" y="154"/>
                    <a:pt x="16" y="153"/>
                  </a:cubicBezTo>
                  <a:cubicBezTo>
                    <a:pt x="15" y="153"/>
                    <a:pt x="15" y="153"/>
                    <a:pt x="15" y="153"/>
                  </a:cubicBezTo>
                  <a:close/>
                  <a:moveTo>
                    <a:pt x="21" y="156"/>
                  </a:moveTo>
                  <a:cubicBezTo>
                    <a:pt x="31" y="151"/>
                    <a:pt x="38" y="142"/>
                    <a:pt x="46" y="136"/>
                  </a:cubicBezTo>
                  <a:cubicBezTo>
                    <a:pt x="56" y="129"/>
                    <a:pt x="64" y="121"/>
                    <a:pt x="73" y="114"/>
                  </a:cubicBezTo>
                  <a:cubicBezTo>
                    <a:pt x="74" y="113"/>
                    <a:pt x="77" y="112"/>
                    <a:pt x="77" y="111"/>
                  </a:cubicBezTo>
                  <a:cubicBezTo>
                    <a:pt x="76" y="114"/>
                    <a:pt x="72" y="117"/>
                    <a:pt x="70" y="119"/>
                  </a:cubicBezTo>
                  <a:cubicBezTo>
                    <a:pt x="65" y="123"/>
                    <a:pt x="62" y="127"/>
                    <a:pt x="58" y="132"/>
                  </a:cubicBezTo>
                  <a:cubicBezTo>
                    <a:pt x="49" y="140"/>
                    <a:pt x="40" y="147"/>
                    <a:pt x="33" y="156"/>
                  </a:cubicBezTo>
                  <a:cubicBezTo>
                    <a:pt x="33" y="156"/>
                    <a:pt x="33" y="157"/>
                    <a:pt x="34" y="157"/>
                  </a:cubicBezTo>
                  <a:cubicBezTo>
                    <a:pt x="43" y="151"/>
                    <a:pt x="51" y="142"/>
                    <a:pt x="59" y="135"/>
                  </a:cubicBezTo>
                  <a:cubicBezTo>
                    <a:pt x="69" y="126"/>
                    <a:pt x="80" y="118"/>
                    <a:pt x="91" y="110"/>
                  </a:cubicBezTo>
                  <a:cubicBezTo>
                    <a:pt x="91" y="110"/>
                    <a:pt x="91" y="109"/>
                    <a:pt x="91" y="109"/>
                  </a:cubicBezTo>
                  <a:cubicBezTo>
                    <a:pt x="89" y="111"/>
                    <a:pt x="87" y="113"/>
                    <a:pt x="86" y="115"/>
                  </a:cubicBezTo>
                  <a:cubicBezTo>
                    <a:pt x="81" y="120"/>
                    <a:pt x="76" y="124"/>
                    <a:pt x="71" y="129"/>
                  </a:cubicBezTo>
                  <a:cubicBezTo>
                    <a:pt x="61" y="138"/>
                    <a:pt x="51" y="147"/>
                    <a:pt x="41" y="156"/>
                  </a:cubicBezTo>
                  <a:cubicBezTo>
                    <a:pt x="41" y="156"/>
                    <a:pt x="42" y="157"/>
                    <a:pt x="42" y="157"/>
                  </a:cubicBezTo>
                  <a:cubicBezTo>
                    <a:pt x="43" y="156"/>
                    <a:pt x="44" y="156"/>
                    <a:pt x="44" y="155"/>
                  </a:cubicBezTo>
                  <a:cubicBezTo>
                    <a:pt x="44" y="155"/>
                    <a:pt x="45" y="155"/>
                    <a:pt x="45" y="155"/>
                  </a:cubicBezTo>
                  <a:cubicBezTo>
                    <a:pt x="55" y="147"/>
                    <a:pt x="64" y="139"/>
                    <a:pt x="73" y="131"/>
                  </a:cubicBezTo>
                  <a:cubicBezTo>
                    <a:pt x="79" y="125"/>
                    <a:pt x="85" y="119"/>
                    <a:pt x="91" y="114"/>
                  </a:cubicBezTo>
                  <a:cubicBezTo>
                    <a:pt x="95" y="111"/>
                    <a:pt x="99" y="108"/>
                    <a:pt x="103" y="104"/>
                  </a:cubicBezTo>
                  <a:cubicBezTo>
                    <a:pt x="102" y="105"/>
                    <a:pt x="101" y="106"/>
                    <a:pt x="101" y="106"/>
                  </a:cubicBezTo>
                  <a:cubicBezTo>
                    <a:pt x="96" y="112"/>
                    <a:pt x="91" y="118"/>
                    <a:pt x="85" y="124"/>
                  </a:cubicBezTo>
                  <a:cubicBezTo>
                    <a:pt x="75" y="136"/>
                    <a:pt x="63" y="145"/>
                    <a:pt x="52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42" y="158"/>
                    <a:pt x="31" y="159"/>
                    <a:pt x="21" y="156"/>
                  </a:cubicBezTo>
                  <a:close/>
                  <a:moveTo>
                    <a:pt x="69" y="132"/>
                  </a:moveTo>
                  <a:cubicBezTo>
                    <a:pt x="64" y="137"/>
                    <a:pt x="59" y="142"/>
                    <a:pt x="54" y="147"/>
                  </a:cubicBezTo>
                  <a:cubicBezTo>
                    <a:pt x="52" y="148"/>
                    <a:pt x="50" y="150"/>
                    <a:pt x="48" y="151"/>
                  </a:cubicBezTo>
                  <a:cubicBezTo>
                    <a:pt x="48" y="151"/>
                    <a:pt x="49" y="150"/>
                    <a:pt x="49" y="150"/>
                  </a:cubicBezTo>
                  <a:cubicBezTo>
                    <a:pt x="54" y="145"/>
                    <a:pt x="60" y="140"/>
                    <a:pt x="66" y="135"/>
                  </a:cubicBezTo>
                  <a:cubicBezTo>
                    <a:pt x="67" y="134"/>
                    <a:pt x="68" y="133"/>
                    <a:pt x="69" y="132"/>
                  </a:cubicBezTo>
                  <a:close/>
                  <a:moveTo>
                    <a:pt x="58" y="157"/>
                  </a:moveTo>
                  <a:cubicBezTo>
                    <a:pt x="56" y="157"/>
                    <a:pt x="55" y="157"/>
                    <a:pt x="53" y="157"/>
                  </a:cubicBezTo>
                  <a:cubicBezTo>
                    <a:pt x="58" y="155"/>
                    <a:pt x="61" y="151"/>
                    <a:pt x="65" y="148"/>
                  </a:cubicBezTo>
                  <a:cubicBezTo>
                    <a:pt x="69" y="142"/>
                    <a:pt x="75" y="138"/>
                    <a:pt x="80" y="133"/>
                  </a:cubicBezTo>
                  <a:cubicBezTo>
                    <a:pt x="91" y="124"/>
                    <a:pt x="101" y="113"/>
                    <a:pt x="112" y="103"/>
                  </a:cubicBezTo>
                  <a:cubicBezTo>
                    <a:pt x="113" y="102"/>
                    <a:pt x="118" y="99"/>
                    <a:pt x="119" y="97"/>
                  </a:cubicBezTo>
                  <a:cubicBezTo>
                    <a:pt x="117" y="101"/>
                    <a:pt x="113" y="104"/>
                    <a:pt x="110" y="108"/>
                  </a:cubicBezTo>
                  <a:cubicBezTo>
                    <a:pt x="105" y="113"/>
                    <a:pt x="102" y="118"/>
                    <a:pt x="97" y="124"/>
                  </a:cubicBezTo>
                  <a:cubicBezTo>
                    <a:pt x="93" y="129"/>
                    <a:pt x="88" y="133"/>
                    <a:pt x="83" y="138"/>
                  </a:cubicBezTo>
                  <a:cubicBezTo>
                    <a:pt x="78" y="144"/>
                    <a:pt x="73" y="151"/>
                    <a:pt x="66" y="156"/>
                  </a:cubicBezTo>
                  <a:cubicBezTo>
                    <a:pt x="66" y="156"/>
                    <a:pt x="66" y="157"/>
                    <a:pt x="67" y="157"/>
                  </a:cubicBezTo>
                  <a:cubicBezTo>
                    <a:pt x="64" y="157"/>
                    <a:pt x="61" y="157"/>
                    <a:pt x="58" y="157"/>
                  </a:cubicBezTo>
                  <a:close/>
                  <a:moveTo>
                    <a:pt x="67" y="157"/>
                  </a:moveTo>
                  <a:cubicBezTo>
                    <a:pt x="67" y="157"/>
                    <a:pt x="67" y="157"/>
                    <a:pt x="67" y="157"/>
                  </a:cubicBezTo>
                  <a:cubicBezTo>
                    <a:pt x="72" y="154"/>
                    <a:pt x="76" y="150"/>
                    <a:pt x="80" y="146"/>
                  </a:cubicBezTo>
                  <a:cubicBezTo>
                    <a:pt x="85" y="140"/>
                    <a:pt x="90" y="135"/>
                    <a:pt x="96" y="130"/>
                  </a:cubicBezTo>
                  <a:cubicBezTo>
                    <a:pt x="107" y="120"/>
                    <a:pt x="118" y="111"/>
                    <a:pt x="129" y="100"/>
                  </a:cubicBezTo>
                  <a:cubicBezTo>
                    <a:pt x="125" y="103"/>
                    <a:pt x="121" y="111"/>
                    <a:pt x="117" y="115"/>
                  </a:cubicBezTo>
                  <a:cubicBezTo>
                    <a:pt x="113" y="120"/>
                    <a:pt x="108" y="125"/>
                    <a:pt x="104" y="129"/>
                  </a:cubicBezTo>
                  <a:cubicBezTo>
                    <a:pt x="95" y="138"/>
                    <a:pt x="86" y="146"/>
                    <a:pt x="79" y="156"/>
                  </a:cubicBezTo>
                  <a:cubicBezTo>
                    <a:pt x="79" y="156"/>
                    <a:pt x="80" y="157"/>
                    <a:pt x="80" y="157"/>
                  </a:cubicBezTo>
                  <a:cubicBezTo>
                    <a:pt x="80" y="156"/>
                    <a:pt x="81" y="155"/>
                    <a:pt x="81" y="155"/>
                  </a:cubicBezTo>
                  <a:cubicBezTo>
                    <a:pt x="82" y="155"/>
                    <a:pt x="83" y="154"/>
                    <a:pt x="83" y="152"/>
                  </a:cubicBezTo>
                  <a:cubicBezTo>
                    <a:pt x="92" y="143"/>
                    <a:pt x="101" y="135"/>
                    <a:pt x="111" y="126"/>
                  </a:cubicBezTo>
                  <a:cubicBezTo>
                    <a:pt x="122" y="116"/>
                    <a:pt x="132" y="106"/>
                    <a:pt x="144" y="96"/>
                  </a:cubicBezTo>
                  <a:cubicBezTo>
                    <a:pt x="140" y="100"/>
                    <a:pt x="135" y="106"/>
                    <a:pt x="130" y="111"/>
                  </a:cubicBezTo>
                  <a:cubicBezTo>
                    <a:pt x="125" y="116"/>
                    <a:pt x="121" y="122"/>
                    <a:pt x="116" y="127"/>
                  </a:cubicBezTo>
                  <a:cubicBezTo>
                    <a:pt x="111" y="133"/>
                    <a:pt x="106" y="138"/>
                    <a:pt x="101" y="144"/>
                  </a:cubicBezTo>
                  <a:cubicBezTo>
                    <a:pt x="97" y="149"/>
                    <a:pt x="92" y="153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0" y="157"/>
                    <a:pt x="74" y="157"/>
                    <a:pt x="67" y="157"/>
                  </a:cubicBezTo>
                  <a:close/>
                  <a:moveTo>
                    <a:pt x="88" y="158"/>
                  </a:moveTo>
                  <a:cubicBezTo>
                    <a:pt x="97" y="151"/>
                    <a:pt x="104" y="143"/>
                    <a:pt x="112" y="136"/>
                  </a:cubicBezTo>
                  <a:cubicBezTo>
                    <a:pt x="122" y="128"/>
                    <a:pt x="130" y="119"/>
                    <a:pt x="140" y="111"/>
                  </a:cubicBezTo>
                  <a:cubicBezTo>
                    <a:pt x="141" y="109"/>
                    <a:pt x="143" y="108"/>
                    <a:pt x="145" y="106"/>
                  </a:cubicBezTo>
                  <a:cubicBezTo>
                    <a:pt x="146" y="105"/>
                    <a:pt x="147" y="104"/>
                    <a:pt x="149" y="103"/>
                  </a:cubicBezTo>
                  <a:cubicBezTo>
                    <a:pt x="148" y="104"/>
                    <a:pt x="146" y="106"/>
                    <a:pt x="145" y="107"/>
                  </a:cubicBezTo>
                  <a:cubicBezTo>
                    <a:pt x="142" y="112"/>
                    <a:pt x="137" y="115"/>
                    <a:pt x="133" y="120"/>
                  </a:cubicBezTo>
                  <a:cubicBezTo>
                    <a:pt x="127" y="127"/>
                    <a:pt x="120" y="135"/>
                    <a:pt x="113" y="143"/>
                  </a:cubicBezTo>
                  <a:cubicBezTo>
                    <a:pt x="109" y="148"/>
                    <a:pt x="104" y="153"/>
                    <a:pt x="99" y="158"/>
                  </a:cubicBezTo>
                  <a:cubicBezTo>
                    <a:pt x="96" y="158"/>
                    <a:pt x="92" y="158"/>
                    <a:pt x="88" y="158"/>
                  </a:cubicBezTo>
                  <a:close/>
                  <a:moveTo>
                    <a:pt x="145" y="115"/>
                  </a:moveTo>
                  <a:cubicBezTo>
                    <a:pt x="147" y="114"/>
                    <a:pt x="149" y="112"/>
                    <a:pt x="151" y="111"/>
                  </a:cubicBezTo>
                  <a:cubicBezTo>
                    <a:pt x="156" y="108"/>
                    <a:pt x="150" y="112"/>
                    <a:pt x="149" y="114"/>
                  </a:cubicBezTo>
                  <a:cubicBezTo>
                    <a:pt x="144" y="119"/>
                    <a:pt x="139" y="124"/>
                    <a:pt x="134" y="129"/>
                  </a:cubicBezTo>
                  <a:cubicBezTo>
                    <a:pt x="131" y="133"/>
                    <a:pt x="127" y="137"/>
                    <a:pt x="124" y="142"/>
                  </a:cubicBezTo>
                  <a:cubicBezTo>
                    <a:pt x="120" y="148"/>
                    <a:pt x="115" y="152"/>
                    <a:pt x="110" y="157"/>
                  </a:cubicBezTo>
                  <a:cubicBezTo>
                    <a:pt x="109" y="158"/>
                    <a:pt x="110" y="159"/>
                    <a:pt x="110" y="158"/>
                  </a:cubicBezTo>
                  <a:cubicBezTo>
                    <a:pt x="125" y="148"/>
                    <a:pt x="136" y="133"/>
                    <a:pt x="148" y="120"/>
                  </a:cubicBezTo>
                  <a:cubicBezTo>
                    <a:pt x="151" y="117"/>
                    <a:pt x="155" y="114"/>
                    <a:pt x="158" y="111"/>
                  </a:cubicBezTo>
                  <a:cubicBezTo>
                    <a:pt x="154" y="115"/>
                    <a:pt x="151" y="119"/>
                    <a:pt x="148" y="123"/>
                  </a:cubicBezTo>
                  <a:cubicBezTo>
                    <a:pt x="141" y="131"/>
                    <a:pt x="134" y="140"/>
                    <a:pt x="127" y="149"/>
                  </a:cubicBezTo>
                  <a:cubicBezTo>
                    <a:pt x="126" y="151"/>
                    <a:pt x="124" y="152"/>
                    <a:pt x="123" y="154"/>
                  </a:cubicBezTo>
                  <a:cubicBezTo>
                    <a:pt x="122" y="155"/>
                    <a:pt x="121" y="156"/>
                    <a:pt x="121" y="156"/>
                  </a:cubicBezTo>
                  <a:cubicBezTo>
                    <a:pt x="119" y="157"/>
                    <a:pt x="119" y="158"/>
                    <a:pt x="119" y="158"/>
                  </a:cubicBezTo>
                  <a:cubicBezTo>
                    <a:pt x="119" y="159"/>
                    <a:pt x="118" y="159"/>
                    <a:pt x="118" y="160"/>
                  </a:cubicBezTo>
                  <a:cubicBezTo>
                    <a:pt x="112" y="159"/>
                    <a:pt x="107" y="159"/>
                    <a:pt x="101" y="158"/>
                  </a:cubicBezTo>
                  <a:cubicBezTo>
                    <a:pt x="107" y="152"/>
                    <a:pt x="113" y="145"/>
                    <a:pt x="119" y="138"/>
                  </a:cubicBezTo>
                  <a:cubicBezTo>
                    <a:pt x="127" y="130"/>
                    <a:pt x="136" y="122"/>
                    <a:pt x="145" y="115"/>
                  </a:cubicBezTo>
                  <a:close/>
                  <a:moveTo>
                    <a:pt x="125" y="160"/>
                  </a:moveTo>
                  <a:cubicBezTo>
                    <a:pt x="123" y="160"/>
                    <a:pt x="121" y="160"/>
                    <a:pt x="119" y="160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4" y="155"/>
                    <a:pt x="127" y="151"/>
                    <a:pt x="131" y="147"/>
                  </a:cubicBezTo>
                  <a:cubicBezTo>
                    <a:pt x="138" y="140"/>
                    <a:pt x="147" y="134"/>
                    <a:pt x="154" y="126"/>
                  </a:cubicBezTo>
                  <a:cubicBezTo>
                    <a:pt x="155" y="124"/>
                    <a:pt x="157" y="123"/>
                    <a:pt x="158" y="121"/>
                  </a:cubicBezTo>
                  <a:cubicBezTo>
                    <a:pt x="159" y="120"/>
                    <a:pt x="164" y="115"/>
                    <a:pt x="160" y="120"/>
                  </a:cubicBezTo>
                  <a:cubicBezTo>
                    <a:pt x="157" y="125"/>
                    <a:pt x="154" y="129"/>
                    <a:pt x="150" y="134"/>
                  </a:cubicBezTo>
                  <a:cubicBezTo>
                    <a:pt x="143" y="142"/>
                    <a:pt x="136" y="149"/>
                    <a:pt x="129" y="157"/>
                  </a:cubicBezTo>
                  <a:cubicBezTo>
                    <a:pt x="129" y="158"/>
                    <a:pt x="129" y="159"/>
                    <a:pt x="130" y="158"/>
                  </a:cubicBezTo>
                  <a:cubicBezTo>
                    <a:pt x="141" y="149"/>
                    <a:pt x="150" y="139"/>
                    <a:pt x="160" y="129"/>
                  </a:cubicBezTo>
                  <a:cubicBezTo>
                    <a:pt x="162" y="127"/>
                    <a:pt x="165" y="125"/>
                    <a:pt x="165" y="124"/>
                  </a:cubicBezTo>
                  <a:cubicBezTo>
                    <a:pt x="163" y="128"/>
                    <a:pt x="160" y="131"/>
                    <a:pt x="157" y="135"/>
                  </a:cubicBezTo>
                  <a:cubicBezTo>
                    <a:pt x="152" y="141"/>
                    <a:pt x="148" y="147"/>
                    <a:pt x="143" y="153"/>
                  </a:cubicBezTo>
                  <a:cubicBezTo>
                    <a:pt x="142" y="154"/>
                    <a:pt x="141" y="154"/>
                    <a:pt x="141" y="155"/>
                  </a:cubicBezTo>
                  <a:cubicBezTo>
                    <a:pt x="139" y="157"/>
                    <a:pt x="137" y="158"/>
                    <a:pt x="135" y="160"/>
                  </a:cubicBezTo>
                  <a:cubicBezTo>
                    <a:pt x="135" y="160"/>
                    <a:pt x="135" y="160"/>
                    <a:pt x="135" y="160"/>
                  </a:cubicBezTo>
                  <a:cubicBezTo>
                    <a:pt x="131" y="160"/>
                    <a:pt x="128" y="160"/>
                    <a:pt x="125" y="160"/>
                  </a:cubicBezTo>
                  <a:close/>
                  <a:moveTo>
                    <a:pt x="169" y="137"/>
                  </a:moveTo>
                  <a:cubicBezTo>
                    <a:pt x="168" y="138"/>
                    <a:pt x="167" y="140"/>
                    <a:pt x="167" y="141"/>
                  </a:cubicBezTo>
                  <a:cubicBezTo>
                    <a:pt x="161" y="147"/>
                    <a:pt x="155" y="152"/>
                    <a:pt x="149" y="159"/>
                  </a:cubicBezTo>
                  <a:cubicBezTo>
                    <a:pt x="149" y="159"/>
                    <a:pt x="149" y="159"/>
                    <a:pt x="149" y="159"/>
                  </a:cubicBezTo>
                  <a:cubicBezTo>
                    <a:pt x="148" y="159"/>
                    <a:pt x="147" y="159"/>
                    <a:pt x="146" y="159"/>
                  </a:cubicBezTo>
                  <a:cubicBezTo>
                    <a:pt x="153" y="153"/>
                    <a:pt x="159" y="146"/>
                    <a:pt x="166" y="140"/>
                  </a:cubicBezTo>
                  <a:cubicBezTo>
                    <a:pt x="166" y="139"/>
                    <a:pt x="170" y="134"/>
                    <a:pt x="169" y="137"/>
                  </a:cubicBezTo>
                  <a:close/>
                  <a:moveTo>
                    <a:pt x="164" y="145"/>
                  </a:moveTo>
                  <a:cubicBezTo>
                    <a:pt x="161" y="149"/>
                    <a:pt x="158" y="152"/>
                    <a:pt x="154" y="155"/>
                  </a:cubicBezTo>
                  <a:cubicBezTo>
                    <a:pt x="147" y="162"/>
                    <a:pt x="157" y="152"/>
                    <a:pt x="158" y="151"/>
                  </a:cubicBezTo>
                  <a:cubicBezTo>
                    <a:pt x="160" y="149"/>
                    <a:pt x="162" y="147"/>
                    <a:pt x="164" y="145"/>
                  </a:cubicBezTo>
                  <a:close/>
                  <a:moveTo>
                    <a:pt x="144" y="160"/>
                  </a:moveTo>
                  <a:cubicBezTo>
                    <a:pt x="141" y="160"/>
                    <a:pt x="139" y="160"/>
                    <a:pt x="136" y="160"/>
                  </a:cubicBezTo>
                  <a:cubicBezTo>
                    <a:pt x="137" y="160"/>
                    <a:pt x="137" y="160"/>
                    <a:pt x="137" y="159"/>
                  </a:cubicBezTo>
                  <a:cubicBezTo>
                    <a:pt x="138" y="160"/>
                    <a:pt x="138" y="159"/>
                    <a:pt x="139" y="158"/>
                  </a:cubicBezTo>
                  <a:cubicBezTo>
                    <a:pt x="141" y="157"/>
                    <a:pt x="142" y="155"/>
                    <a:pt x="144" y="153"/>
                  </a:cubicBezTo>
                  <a:cubicBezTo>
                    <a:pt x="149" y="148"/>
                    <a:pt x="154" y="142"/>
                    <a:pt x="160" y="137"/>
                  </a:cubicBezTo>
                  <a:cubicBezTo>
                    <a:pt x="161" y="136"/>
                    <a:pt x="169" y="127"/>
                    <a:pt x="166" y="132"/>
                  </a:cubicBezTo>
                  <a:cubicBezTo>
                    <a:pt x="164" y="136"/>
                    <a:pt x="161" y="139"/>
                    <a:pt x="158" y="142"/>
                  </a:cubicBezTo>
                  <a:cubicBezTo>
                    <a:pt x="153" y="147"/>
                    <a:pt x="149" y="154"/>
                    <a:pt x="144" y="160"/>
                  </a:cubicBezTo>
                  <a:close/>
                  <a:moveTo>
                    <a:pt x="151" y="159"/>
                  </a:moveTo>
                  <a:cubicBezTo>
                    <a:pt x="158" y="154"/>
                    <a:pt x="164" y="148"/>
                    <a:pt x="168" y="141"/>
                  </a:cubicBezTo>
                  <a:cubicBezTo>
                    <a:pt x="168" y="141"/>
                    <a:pt x="168" y="140"/>
                    <a:pt x="169" y="140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70" y="139"/>
                    <a:pt x="170" y="139"/>
                    <a:pt x="169" y="140"/>
                  </a:cubicBezTo>
                  <a:cubicBezTo>
                    <a:pt x="168" y="142"/>
                    <a:pt x="167" y="144"/>
                    <a:pt x="166" y="146"/>
                  </a:cubicBezTo>
                  <a:cubicBezTo>
                    <a:pt x="162" y="150"/>
                    <a:pt x="159" y="154"/>
                    <a:pt x="155" y="158"/>
                  </a:cubicBezTo>
                  <a:cubicBezTo>
                    <a:pt x="154" y="158"/>
                    <a:pt x="152" y="158"/>
                    <a:pt x="151" y="159"/>
                  </a:cubicBezTo>
                  <a:close/>
                  <a:moveTo>
                    <a:pt x="161" y="156"/>
                  </a:moveTo>
                  <a:cubicBezTo>
                    <a:pt x="160" y="157"/>
                    <a:pt x="158" y="157"/>
                    <a:pt x="157" y="157"/>
                  </a:cubicBezTo>
                  <a:cubicBezTo>
                    <a:pt x="157" y="157"/>
                    <a:pt x="157" y="157"/>
                    <a:pt x="157" y="157"/>
                  </a:cubicBezTo>
                  <a:cubicBezTo>
                    <a:pt x="157" y="157"/>
                    <a:pt x="157" y="157"/>
                    <a:pt x="157" y="157"/>
                  </a:cubicBezTo>
                  <a:cubicBezTo>
                    <a:pt x="157" y="157"/>
                    <a:pt x="157" y="157"/>
                    <a:pt x="158" y="157"/>
                  </a:cubicBezTo>
                  <a:cubicBezTo>
                    <a:pt x="161" y="153"/>
                    <a:pt x="164" y="150"/>
                    <a:pt x="168" y="146"/>
                  </a:cubicBezTo>
                  <a:cubicBezTo>
                    <a:pt x="170" y="144"/>
                    <a:pt x="174" y="139"/>
                    <a:pt x="170" y="146"/>
                  </a:cubicBezTo>
                  <a:cubicBezTo>
                    <a:pt x="168" y="150"/>
                    <a:pt x="165" y="153"/>
                    <a:pt x="161" y="156"/>
                  </a:cubicBezTo>
                  <a:cubicBezTo>
                    <a:pt x="161" y="156"/>
                    <a:pt x="161" y="156"/>
                    <a:pt x="161" y="156"/>
                  </a:cubicBezTo>
                  <a:close/>
                  <a:moveTo>
                    <a:pt x="166" y="153"/>
                  </a:moveTo>
                  <a:cubicBezTo>
                    <a:pt x="170" y="150"/>
                    <a:pt x="172" y="146"/>
                    <a:pt x="173" y="141"/>
                  </a:cubicBezTo>
                  <a:cubicBezTo>
                    <a:pt x="173" y="140"/>
                    <a:pt x="173" y="140"/>
                    <a:pt x="172" y="140"/>
                  </a:cubicBezTo>
                  <a:cubicBezTo>
                    <a:pt x="171" y="142"/>
                    <a:pt x="169" y="144"/>
                    <a:pt x="167" y="145"/>
                  </a:cubicBezTo>
                  <a:cubicBezTo>
                    <a:pt x="169" y="143"/>
                    <a:pt x="171" y="140"/>
                    <a:pt x="172" y="137"/>
                  </a:cubicBezTo>
                  <a:cubicBezTo>
                    <a:pt x="173" y="136"/>
                    <a:pt x="172" y="136"/>
                    <a:pt x="172" y="136"/>
                  </a:cubicBezTo>
                  <a:cubicBezTo>
                    <a:pt x="171" y="137"/>
                    <a:pt x="170" y="137"/>
                    <a:pt x="169" y="138"/>
                  </a:cubicBezTo>
                  <a:cubicBezTo>
                    <a:pt x="170" y="137"/>
                    <a:pt x="171" y="136"/>
                    <a:pt x="171" y="134"/>
                  </a:cubicBezTo>
                  <a:cubicBezTo>
                    <a:pt x="171" y="134"/>
                    <a:pt x="170" y="134"/>
                    <a:pt x="170" y="134"/>
                  </a:cubicBezTo>
                  <a:cubicBezTo>
                    <a:pt x="165" y="138"/>
                    <a:pt x="161" y="143"/>
                    <a:pt x="156" y="148"/>
                  </a:cubicBezTo>
                  <a:cubicBezTo>
                    <a:pt x="154" y="150"/>
                    <a:pt x="152" y="153"/>
                    <a:pt x="149" y="155"/>
                  </a:cubicBezTo>
                  <a:cubicBezTo>
                    <a:pt x="149" y="156"/>
                    <a:pt x="148" y="156"/>
                    <a:pt x="148" y="157"/>
                  </a:cubicBezTo>
                  <a:cubicBezTo>
                    <a:pt x="151" y="152"/>
                    <a:pt x="154" y="147"/>
                    <a:pt x="158" y="143"/>
                  </a:cubicBezTo>
                  <a:cubicBezTo>
                    <a:pt x="162" y="139"/>
                    <a:pt x="166" y="135"/>
                    <a:pt x="169" y="130"/>
                  </a:cubicBezTo>
                  <a:cubicBezTo>
                    <a:pt x="169" y="129"/>
                    <a:pt x="169" y="128"/>
                    <a:pt x="168" y="129"/>
                  </a:cubicBezTo>
                  <a:cubicBezTo>
                    <a:pt x="161" y="134"/>
                    <a:pt x="155" y="140"/>
                    <a:pt x="149" y="146"/>
                  </a:cubicBezTo>
                  <a:cubicBezTo>
                    <a:pt x="149" y="146"/>
                    <a:pt x="150" y="145"/>
                    <a:pt x="150" y="145"/>
                  </a:cubicBezTo>
                  <a:cubicBezTo>
                    <a:pt x="156" y="137"/>
                    <a:pt x="163" y="131"/>
                    <a:pt x="167" y="122"/>
                  </a:cubicBezTo>
                  <a:cubicBezTo>
                    <a:pt x="168" y="122"/>
                    <a:pt x="167" y="121"/>
                    <a:pt x="167" y="122"/>
                  </a:cubicBezTo>
                  <a:cubicBezTo>
                    <a:pt x="161" y="127"/>
                    <a:pt x="155" y="132"/>
                    <a:pt x="150" y="138"/>
                  </a:cubicBezTo>
                  <a:cubicBezTo>
                    <a:pt x="144" y="144"/>
                    <a:pt x="137" y="150"/>
                    <a:pt x="131" y="156"/>
                  </a:cubicBezTo>
                  <a:cubicBezTo>
                    <a:pt x="143" y="144"/>
                    <a:pt x="155" y="131"/>
                    <a:pt x="164" y="117"/>
                  </a:cubicBezTo>
                  <a:cubicBezTo>
                    <a:pt x="164" y="116"/>
                    <a:pt x="164" y="116"/>
                    <a:pt x="163" y="116"/>
                  </a:cubicBezTo>
                  <a:cubicBezTo>
                    <a:pt x="155" y="121"/>
                    <a:pt x="149" y="129"/>
                    <a:pt x="142" y="136"/>
                  </a:cubicBezTo>
                  <a:cubicBezTo>
                    <a:pt x="138" y="139"/>
                    <a:pt x="134" y="143"/>
                    <a:pt x="130" y="147"/>
                  </a:cubicBezTo>
                  <a:cubicBezTo>
                    <a:pt x="140" y="134"/>
                    <a:pt x="150" y="122"/>
                    <a:pt x="160" y="110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67" y="118"/>
                    <a:pt x="172" y="127"/>
                    <a:pt x="173" y="137"/>
                  </a:cubicBezTo>
                  <a:cubicBezTo>
                    <a:pt x="174" y="144"/>
                    <a:pt x="171" y="150"/>
                    <a:pt x="166" y="153"/>
                  </a:cubicBezTo>
                  <a:close/>
                  <a:moveTo>
                    <a:pt x="160" y="109"/>
                  </a:moveTo>
                  <a:cubicBezTo>
                    <a:pt x="146" y="119"/>
                    <a:pt x="135" y="133"/>
                    <a:pt x="123" y="145"/>
                  </a:cubicBezTo>
                  <a:cubicBezTo>
                    <a:pt x="126" y="142"/>
                    <a:pt x="128" y="139"/>
                    <a:pt x="130" y="136"/>
                  </a:cubicBezTo>
                  <a:cubicBezTo>
                    <a:pt x="138" y="127"/>
                    <a:pt x="147" y="118"/>
                    <a:pt x="155" y="108"/>
                  </a:cubicBezTo>
                  <a:cubicBezTo>
                    <a:pt x="156" y="108"/>
                    <a:pt x="155" y="107"/>
                    <a:pt x="155" y="107"/>
                  </a:cubicBezTo>
                  <a:cubicBezTo>
                    <a:pt x="145" y="114"/>
                    <a:pt x="136" y="121"/>
                    <a:pt x="127" y="129"/>
                  </a:cubicBezTo>
                  <a:cubicBezTo>
                    <a:pt x="128" y="128"/>
                    <a:pt x="129" y="127"/>
                    <a:pt x="130" y="126"/>
                  </a:cubicBezTo>
                  <a:cubicBezTo>
                    <a:pt x="136" y="118"/>
                    <a:pt x="146" y="111"/>
                    <a:pt x="150" y="101"/>
                  </a:cubicBezTo>
                  <a:cubicBezTo>
                    <a:pt x="151" y="100"/>
                    <a:pt x="150" y="100"/>
                    <a:pt x="149" y="100"/>
                  </a:cubicBezTo>
                  <a:cubicBezTo>
                    <a:pt x="140" y="110"/>
                    <a:pt x="129" y="120"/>
                    <a:pt x="119" y="129"/>
                  </a:cubicBezTo>
                  <a:cubicBezTo>
                    <a:pt x="114" y="133"/>
                    <a:pt x="109" y="137"/>
                    <a:pt x="105" y="142"/>
                  </a:cubicBezTo>
                  <a:cubicBezTo>
                    <a:pt x="105" y="142"/>
                    <a:pt x="105" y="141"/>
                    <a:pt x="105" y="141"/>
                  </a:cubicBezTo>
                  <a:cubicBezTo>
                    <a:pt x="110" y="135"/>
                    <a:pt x="115" y="130"/>
                    <a:pt x="120" y="125"/>
                  </a:cubicBezTo>
                  <a:cubicBezTo>
                    <a:pt x="128" y="115"/>
                    <a:pt x="139" y="106"/>
                    <a:pt x="145" y="96"/>
                  </a:cubicBezTo>
                  <a:cubicBezTo>
                    <a:pt x="146" y="96"/>
                    <a:pt x="146" y="96"/>
                    <a:pt x="146" y="95"/>
                  </a:cubicBezTo>
                  <a:cubicBezTo>
                    <a:pt x="150" y="99"/>
                    <a:pt x="155" y="104"/>
                    <a:pt x="160" y="109"/>
                  </a:cubicBezTo>
                  <a:close/>
                  <a:moveTo>
                    <a:pt x="58" y="61"/>
                  </a:moveTo>
                  <a:cubicBezTo>
                    <a:pt x="70" y="43"/>
                    <a:pt x="64" y="24"/>
                    <a:pt x="54" y="8"/>
                  </a:cubicBezTo>
                  <a:cubicBezTo>
                    <a:pt x="70" y="5"/>
                    <a:pt x="86" y="7"/>
                    <a:pt x="101" y="6"/>
                  </a:cubicBezTo>
                  <a:cubicBezTo>
                    <a:pt x="94" y="20"/>
                    <a:pt x="90" y="34"/>
                    <a:pt x="98" y="49"/>
                  </a:cubicBezTo>
                  <a:cubicBezTo>
                    <a:pt x="107" y="66"/>
                    <a:pt x="126" y="78"/>
                    <a:pt x="140" y="90"/>
                  </a:cubicBezTo>
                  <a:cubicBezTo>
                    <a:pt x="140" y="91"/>
                    <a:pt x="141" y="91"/>
                    <a:pt x="141" y="91"/>
                  </a:cubicBezTo>
                  <a:cubicBezTo>
                    <a:pt x="140" y="92"/>
                    <a:pt x="138" y="92"/>
                    <a:pt x="137" y="94"/>
                  </a:cubicBezTo>
                  <a:cubicBezTo>
                    <a:pt x="132" y="98"/>
                    <a:pt x="124" y="92"/>
                    <a:pt x="119" y="91"/>
                  </a:cubicBezTo>
                  <a:cubicBezTo>
                    <a:pt x="107" y="88"/>
                    <a:pt x="101" y="99"/>
                    <a:pt x="92" y="104"/>
                  </a:cubicBezTo>
                  <a:cubicBezTo>
                    <a:pt x="79" y="112"/>
                    <a:pt x="73" y="95"/>
                    <a:pt x="64" y="89"/>
                  </a:cubicBezTo>
                  <a:cubicBezTo>
                    <a:pt x="55" y="83"/>
                    <a:pt x="47" y="85"/>
                    <a:pt x="39" y="88"/>
                  </a:cubicBezTo>
                  <a:cubicBezTo>
                    <a:pt x="45" y="79"/>
                    <a:pt x="52" y="70"/>
                    <a:pt x="58" y="61"/>
                  </a:cubicBezTo>
                  <a:close/>
                  <a:moveTo>
                    <a:pt x="23" y="110"/>
                  </a:moveTo>
                  <a:cubicBezTo>
                    <a:pt x="28" y="106"/>
                    <a:pt x="32" y="102"/>
                    <a:pt x="37" y="98"/>
                  </a:cubicBezTo>
                  <a:cubicBezTo>
                    <a:pt x="40" y="96"/>
                    <a:pt x="43" y="94"/>
                    <a:pt x="46" y="92"/>
                  </a:cubicBezTo>
                  <a:cubicBezTo>
                    <a:pt x="49" y="91"/>
                    <a:pt x="51" y="90"/>
                    <a:pt x="54" y="89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0"/>
                    <a:pt x="51" y="92"/>
                    <a:pt x="50" y="93"/>
                  </a:cubicBezTo>
                  <a:cubicBezTo>
                    <a:pt x="43" y="100"/>
                    <a:pt x="34" y="106"/>
                    <a:pt x="25" y="112"/>
                  </a:cubicBezTo>
                  <a:cubicBezTo>
                    <a:pt x="21" y="115"/>
                    <a:pt x="18" y="118"/>
                    <a:pt x="15" y="122"/>
                  </a:cubicBezTo>
                  <a:cubicBezTo>
                    <a:pt x="17" y="118"/>
                    <a:pt x="20" y="113"/>
                    <a:pt x="23" y="110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9"/>
            <p:cNvSpPr>
              <a:spLocks noEditPoints="1"/>
            </p:cNvSpPr>
            <p:nvPr/>
          </p:nvSpPr>
          <p:spPr bwMode="auto">
            <a:xfrm>
              <a:off x="8507658" y="3050609"/>
              <a:ext cx="666750" cy="174625"/>
            </a:xfrm>
            <a:custGeom>
              <a:avLst/>
              <a:gdLst>
                <a:gd name="T0" fmla="*/ 7 w 157"/>
                <a:gd name="T1" fmla="*/ 29 h 41"/>
                <a:gd name="T2" fmla="*/ 107 w 157"/>
                <a:gd name="T3" fmla="*/ 29 h 41"/>
                <a:gd name="T4" fmla="*/ 108 w 157"/>
                <a:gd name="T5" fmla="*/ 4 h 41"/>
                <a:gd name="T6" fmla="*/ 37 w 157"/>
                <a:gd name="T7" fmla="*/ 21 h 41"/>
                <a:gd name="T8" fmla="*/ 35 w 157"/>
                <a:gd name="T9" fmla="*/ 25 h 41"/>
                <a:gd name="T10" fmla="*/ 45 w 157"/>
                <a:gd name="T11" fmla="*/ 18 h 41"/>
                <a:gd name="T12" fmla="*/ 56 w 157"/>
                <a:gd name="T13" fmla="*/ 25 h 41"/>
                <a:gd name="T14" fmla="*/ 58 w 157"/>
                <a:gd name="T15" fmla="*/ 24 h 41"/>
                <a:gd name="T16" fmla="*/ 60 w 157"/>
                <a:gd name="T17" fmla="*/ 23 h 41"/>
                <a:gd name="T18" fmla="*/ 111 w 157"/>
                <a:gd name="T19" fmla="*/ 16 h 41"/>
                <a:gd name="T20" fmla="*/ 141 w 157"/>
                <a:gd name="T21" fmla="*/ 22 h 41"/>
                <a:gd name="T22" fmla="*/ 130 w 157"/>
                <a:gd name="T23" fmla="*/ 22 h 41"/>
                <a:gd name="T24" fmla="*/ 137 w 157"/>
                <a:gd name="T25" fmla="*/ 25 h 41"/>
                <a:gd name="T26" fmla="*/ 134 w 157"/>
                <a:gd name="T27" fmla="*/ 19 h 41"/>
                <a:gd name="T28" fmla="*/ 112 w 157"/>
                <a:gd name="T29" fmla="*/ 4 h 41"/>
                <a:gd name="T30" fmla="*/ 92 w 157"/>
                <a:gd name="T31" fmla="*/ 27 h 41"/>
                <a:gd name="T32" fmla="*/ 85 w 157"/>
                <a:gd name="T33" fmla="*/ 8 h 41"/>
                <a:gd name="T34" fmla="*/ 87 w 157"/>
                <a:gd name="T35" fmla="*/ 10 h 41"/>
                <a:gd name="T36" fmla="*/ 88 w 157"/>
                <a:gd name="T37" fmla="*/ 17 h 41"/>
                <a:gd name="T38" fmla="*/ 111 w 157"/>
                <a:gd name="T39" fmla="*/ 27 h 41"/>
                <a:gd name="T40" fmla="*/ 90 w 157"/>
                <a:gd name="T41" fmla="*/ 12 h 41"/>
                <a:gd name="T42" fmla="*/ 107 w 157"/>
                <a:gd name="T43" fmla="*/ 27 h 41"/>
                <a:gd name="T44" fmla="*/ 96 w 157"/>
                <a:gd name="T45" fmla="*/ 25 h 41"/>
                <a:gd name="T46" fmla="*/ 119 w 157"/>
                <a:gd name="T47" fmla="*/ 27 h 41"/>
                <a:gd name="T48" fmla="*/ 106 w 157"/>
                <a:gd name="T49" fmla="*/ 17 h 41"/>
                <a:gd name="T50" fmla="*/ 119 w 157"/>
                <a:gd name="T51" fmla="*/ 27 h 41"/>
                <a:gd name="T52" fmla="*/ 108 w 157"/>
                <a:gd name="T53" fmla="*/ 23 h 41"/>
                <a:gd name="T54" fmla="*/ 96 w 157"/>
                <a:gd name="T55" fmla="*/ 6 h 41"/>
                <a:gd name="T56" fmla="*/ 59 w 157"/>
                <a:gd name="T57" fmla="*/ 28 h 41"/>
                <a:gd name="T58" fmla="*/ 59 w 157"/>
                <a:gd name="T59" fmla="*/ 21 h 41"/>
                <a:gd name="T60" fmla="*/ 60 w 157"/>
                <a:gd name="T61" fmla="*/ 28 h 41"/>
                <a:gd name="T62" fmla="*/ 71 w 157"/>
                <a:gd name="T63" fmla="*/ 27 h 41"/>
                <a:gd name="T64" fmla="*/ 68 w 157"/>
                <a:gd name="T65" fmla="*/ 26 h 41"/>
                <a:gd name="T66" fmla="*/ 79 w 157"/>
                <a:gd name="T67" fmla="*/ 27 h 41"/>
                <a:gd name="T68" fmla="*/ 81 w 157"/>
                <a:gd name="T69" fmla="*/ 21 h 41"/>
                <a:gd name="T70" fmla="*/ 73 w 157"/>
                <a:gd name="T71" fmla="*/ 10 h 41"/>
                <a:gd name="T72" fmla="*/ 70 w 157"/>
                <a:gd name="T73" fmla="*/ 11 h 41"/>
                <a:gd name="T74" fmla="*/ 62 w 157"/>
                <a:gd name="T75" fmla="*/ 13 h 41"/>
                <a:gd name="T76" fmla="*/ 45 w 157"/>
                <a:gd name="T77" fmla="*/ 28 h 41"/>
                <a:gd name="T78" fmla="*/ 46 w 157"/>
                <a:gd name="T79" fmla="*/ 18 h 41"/>
                <a:gd name="T80" fmla="*/ 89 w 157"/>
                <a:gd name="T81" fmla="*/ 22 h 41"/>
                <a:gd name="T82" fmla="*/ 120 w 157"/>
                <a:gd name="T83" fmla="*/ 28 h 41"/>
                <a:gd name="T84" fmla="*/ 120 w 157"/>
                <a:gd name="T85" fmla="*/ 28 h 41"/>
                <a:gd name="T86" fmla="*/ 135 w 157"/>
                <a:gd name="T87" fmla="*/ 27 h 41"/>
                <a:gd name="T88" fmla="*/ 124 w 157"/>
                <a:gd name="T89" fmla="*/ 9 h 41"/>
                <a:gd name="T90" fmla="*/ 142 w 157"/>
                <a:gd name="T91" fmla="*/ 25 h 41"/>
                <a:gd name="T92" fmla="*/ 146 w 157"/>
                <a:gd name="T93" fmla="*/ 24 h 41"/>
                <a:gd name="T94" fmla="*/ 134 w 157"/>
                <a:gd name="T95" fmla="*/ 2 h 41"/>
                <a:gd name="T96" fmla="*/ 149 w 157"/>
                <a:gd name="T97" fmla="*/ 18 h 41"/>
                <a:gd name="T98" fmla="*/ 141 w 157"/>
                <a:gd name="T99" fmla="*/ 3 h 41"/>
                <a:gd name="T100" fmla="*/ 76 w 157"/>
                <a:gd name="T101" fmla="*/ 10 h 41"/>
                <a:gd name="T102" fmla="*/ 5 w 157"/>
                <a:gd name="T103" fmla="*/ 34 h 41"/>
                <a:gd name="T104" fmla="*/ 32 w 157"/>
                <a:gd name="T105" fmla="*/ 22 h 41"/>
                <a:gd name="T106" fmla="*/ 33 w 157"/>
                <a:gd name="T107" fmla="*/ 29 h 41"/>
                <a:gd name="T108" fmla="*/ 148 w 157"/>
                <a:gd name="T109" fmla="*/ 22 h 41"/>
                <a:gd name="T110" fmla="*/ 135 w 157"/>
                <a:gd name="T111" fmla="*/ 3 h 41"/>
                <a:gd name="T112" fmla="*/ 151 w 157"/>
                <a:gd name="T113" fmla="*/ 17 h 41"/>
                <a:gd name="T114" fmla="*/ 151 w 157"/>
                <a:gd name="T115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" h="41">
                  <a:moveTo>
                    <a:pt x="149" y="4"/>
                  </a:moveTo>
                  <a:cubicBezTo>
                    <a:pt x="143" y="0"/>
                    <a:pt x="134" y="0"/>
                    <a:pt x="127" y="0"/>
                  </a:cubicBezTo>
                  <a:cubicBezTo>
                    <a:pt x="117" y="1"/>
                    <a:pt x="107" y="2"/>
                    <a:pt x="97" y="4"/>
                  </a:cubicBezTo>
                  <a:cubicBezTo>
                    <a:pt x="75" y="7"/>
                    <a:pt x="51" y="12"/>
                    <a:pt x="30" y="21"/>
                  </a:cubicBezTo>
                  <a:cubicBezTo>
                    <a:pt x="30" y="21"/>
                    <a:pt x="30" y="21"/>
                    <a:pt x="29" y="21"/>
                  </a:cubicBezTo>
                  <a:cubicBezTo>
                    <a:pt x="23" y="21"/>
                    <a:pt x="17" y="21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9" y="22"/>
                    <a:pt x="9" y="22"/>
                  </a:cubicBezTo>
                  <a:cubicBezTo>
                    <a:pt x="8" y="25"/>
                    <a:pt x="8" y="27"/>
                    <a:pt x="7" y="29"/>
                  </a:cubicBezTo>
                  <a:cubicBezTo>
                    <a:pt x="6" y="31"/>
                    <a:pt x="3" y="33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6"/>
                    <a:pt x="1" y="36"/>
                  </a:cubicBezTo>
                  <a:cubicBezTo>
                    <a:pt x="5" y="36"/>
                    <a:pt x="10" y="35"/>
                    <a:pt x="12" y="40"/>
                  </a:cubicBezTo>
                  <a:cubicBezTo>
                    <a:pt x="12" y="41"/>
                    <a:pt x="13" y="40"/>
                    <a:pt x="14" y="40"/>
                  </a:cubicBezTo>
                  <a:cubicBezTo>
                    <a:pt x="20" y="38"/>
                    <a:pt x="26" y="34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3" y="30"/>
                    <a:pt x="54" y="30"/>
                    <a:pt x="65" y="30"/>
                  </a:cubicBezTo>
                  <a:cubicBezTo>
                    <a:pt x="79" y="29"/>
                    <a:pt x="93" y="29"/>
                    <a:pt x="107" y="29"/>
                  </a:cubicBezTo>
                  <a:cubicBezTo>
                    <a:pt x="117" y="30"/>
                    <a:pt x="128" y="31"/>
                    <a:pt x="139" y="29"/>
                  </a:cubicBezTo>
                  <a:cubicBezTo>
                    <a:pt x="145" y="27"/>
                    <a:pt x="151" y="24"/>
                    <a:pt x="154" y="19"/>
                  </a:cubicBezTo>
                  <a:cubicBezTo>
                    <a:pt x="157" y="13"/>
                    <a:pt x="154" y="7"/>
                    <a:pt x="149" y="4"/>
                  </a:cubicBezTo>
                  <a:close/>
                  <a:moveTo>
                    <a:pt x="130" y="28"/>
                  </a:moveTo>
                  <a:cubicBezTo>
                    <a:pt x="129" y="28"/>
                    <a:pt x="128" y="28"/>
                    <a:pt x="127" y="28"/>
                  </a:cubicBezTo>
                  <a:cubicBezTo>
                    <a:pt x="124" y="24"/>
                    <a:pt x="121" y="20"/>
                    <a:pt x="118" y="16"/>
                  </a:cubicBezTo>
                  <a:cubicBezTo>
                    <a:pt x="116" y="14"/>
                    <a:pt x="114" y="12"/>
                    <a:pt x="113" y="10"/>
                  </a:cubicBezTo>
                  <a:cubicBezTo>
                    <a:pt x="111" y="8"/>
                    <a:pt x="110" y="6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17" y="11"/>
                    <a:pt x="123" y="21"/>
                    <a:pt x="131" y="28"/>
                  </a:cubicBezTo>
                  <a:cubicBezTo>
                    <a:pt x="131" y="28"/>
                    <a:pt x="131" y="28"/>
                    <a:pt x="130" y="28"/>
                  </a:cubicBezTo>
                  <a:close/>
                  <a:moveTo>
                    <a:pt x="36" y="21"/>
                  </a:moveTo>
                  <a:cubicBezTo>
                    <a:pt x="37" y="23"/>
                    <a:pt x="38" y="26"/>
                    <a:pt x="39" y="27"/>
                  </a:cubicBezTo>
                  <a:cubicBezTo>
                    <a:pt x="37" y="26"/>
                    <a:pt x="36" y="23"/>
                    <a:pt x="35" y="21"/>
                  </a:cubicBezTo>
                  <a:cubicBezTo>
                    <a:pt x="36" y="21"/>
                    <a:pt x="37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9" y="23"/>
                    <a:pt x="40" y="25"/>
                    <a:pt x="42" y="27"/>
                  </a:cubicBezTo>
                  <a:cubicBezTo>
                    <a:pt x="41" y="26"/>
                    <a:pt x="38" y="23"/>
                    <a:pt x="37" y="21"/>
                  </a:cubicBezTo>
                  <a:cubicBezTo>
                    <a:pt x="37" y="21"/>
                    <a:pt x="36" y="21"/>
                    <a:pt x="36" y="21"/>
                  </a:cubicBezTo>
                  <a:close/>
                  <a:moveTo>
                    <a:pt x="32" y="24"/>
                  </a:moveTo>
                  <a:cubicBezTo>
                    <a:pt x="32" y="24"/>
                    <a:pt x="31" y="23"/>
                    <a:pt x="31" y="22"/>
                  </a:cubicBezTo>
                  <a:cubicBezTo>
                    <a:pt x="31" y="22"/>
                    <a:pt x="32" y="22"/>
                    <a:pt x="32" y="22"/>
                  </a:cubicBezTo>
                  <a:cubicBezTo>
                    <a:pt x="32" y="23"/>
                    <a:pt x="33" y="24"/>
                    <a:pt x="33" y="25"/>
                  </a:cubicBezTo>
                  <a:cubicBezTo>
                    <a:pt x="36" y="30"/>
                    <a:pt x="33" y="26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lose/>
                  <a:moveTo>
                    <a:pt x="34" y="21"/>
                  </a:moveTo>
                  <a:cubicBezTo>
                    <a:pt x="34" y="23"/>
                    <a:pt x="35" y="24"/>
                    <a:pt x="35" y="25"/>
                  </a:cubicBezTo>
                  <a:cubicBezTo>
                    <a:pt x="35" y="25"/>
                    <a:pt x="37" y="28"/>
                    <a:pt x="36" y="26"/>
                  </a:cubicBezTo>
                  <a:cubicBezTo>
                    <a:pt x="35" y="25"/>
                    <a:pt x="34" y="23"/>
                    <a:pt x="33" y="22"/>
                  </a:cubicBezTo>
                  <a:cubicBezTo>
                    <a:pt x="33" y="22"/>
                    <a:pt x="34" y="22"/>
                    <a:pt x="34" y="21"/>
                  </a:cubicBezTo>
                  <a:close/>
                  <a:moveTo>
                    <a:pt x="40" y="19"/>
                  </a:moveTo>
                  <a:cubicBezTo>
                    <a:pt x="42" y="22"/>
                    <a:pt x="43" y="24"/>
                    <a:pt x="44" y="27"/>
                  </a:cubicBezTo>
                  <a:cubicBezTo>
                    <a:pt x="43" y="25"/>
                    <a:pt x="40" y="22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40" y="19"/>
                    <a:pt x="40" y="19"/>
                  </a:cubicBezTo>
                  <a:close/>
                  <a:moveTo>
                    <a:pt x="45" y="18"/>
                  </a:moveTo>
                  <a:cubicBezTo>
                    <a:pt x="46" y="21"/>
                    <a:pt x="48" y="24"/>
                    <a:pt x="49" y="27"/>
                  </a:cubicBezTo>
                  <a:cubicBezTo>
                    <a:pt x="48" y="24"/>
                    <a:pt x="45" y="21"/>
                    <a:pt x="43" y="18"/>
                  </a:cubicBezTo>
                  <a:cubicBezTo>
                    <a:pt x="44" y="18"/>
                    <a:pt x="44" y="18"/>
                    <a:pt x="45" y="18"/>
                  </a:cubicBezTo>
                  <a:close/>
                  <a:moveTo>
                    <a:pt x="48" y="17"/>
                  </a:moveTo>
                  <a:cubicBezTo>
                    <a:pt x="49" y="20"/>
                    <a:pt x="52" y="24"/>
                    <a:pt x="54" y="27"/>
                  </a:cubicBezTo>
                  <a:cubicBezTo>
                    <a:pt x="51" y="24"/>
                    <a:pt x="49" y="20"/>
                    <a:pt x="46" y="17"/>
                  </a:cubicBezTo>
                  <a:cubicBezTo>
                    <a:pt x="46" y="17"/>
                    <a:pt x="47" y="17"/>
                    <a:pt x="48" y="17"/>
                  </a:cubicBezTo>
                  <a:close/>
                  <a:moveTo>
                    <a:pt x="51" y="16"/>
                  </a:moveTo>
                  <a:cubicBezTo>
                    <a:pt x="52" y="19"/>
                    <a:pt x="54" y="22"/>
                    <a:pt x="56" y="25"/>
                  </a:cubicBezTo>
                  <a:cubicBezTo>
                    <a:pt x="56" y="27"/>
                    <a:pt x="56" y="26"/>
                    <a:pt x="55" y="25"/>
                  </a:cubicBezTo>
                  <a:cubicBezTo>
                    <a:pt x="55" y="24"/>
                    <a:pt x="54" y="24"/>
                    <a:pt x="53" y="23"/>
                  </a:cubicBezTo>
                  <a:cubicBezTo>
                    <a:pt x="51" y="21"/>
                    <a:pt x="50" y="19"/>
                    <a:pt x="48" y="17"/>
                  </a:cubicBezTo>
                  <a:cubicBezTo>
                    <a:pt x="49" y="16"/>
                    <a:pt x="50" y="16"/>
                    <a:pt x="51" y="16"/>
                  </a:cubicBezTo>
                  <a:close/>
                  <a:moveTo>
                    <a:pt x="54" y="15"/>
                  </a:moveTo>
                  <a:cubicBezTo>
                    <a:pt x="54" y="15"/>
                    <a:pt x="54" y="15"/>
                    <a:pt x="54" y="15"/>
                  </a:cubicBezTo>
                  <a:cubicBezTo>
                    <a:pt x="55" y="17"/>
                    <a:pt x="55" y="19"/>
                    <a:pt x="56" y="20"/>
                  </a:cubicBezTo>
                  <a:cubicBezTo>
                    <a:pt x="57" y="21"/>
                    <a:pt x="57" y="22"/>
                    <a:pt x="57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6" y="21"/>
                    <a:pt x="53" y="19"/>
                    <a:pt x="51" y="16"/>
                  </a:cubicBezTo>
                  <a:cubicBezTo>
                    <a:pt x="52" y="16"/>
                    <a:pt x="53" y="15"/>
                    <a:pt x="54" y="15"/>
                  </a:cubicBezTo>
                  <a:close/>
                  <a:moveTo>
                    <a:pt x="59" y="14"/>
                  </a:moveTo>
                  <a:cubicBezTo>
                    <a:pt x="59" y="16"/>
                    <a:pt x="60" y="17"/>
                    <a:pt x="61" y="19"/>
                  </a:cubicBezTo>
                  <a:cubicBezTo>
                    <a:pt x="61" y="20"/>
                    <a:pt x="62" y="21"/>
                    <a:pt x="63" y="22"/>
                  </a:cubicBezTo>
                  <a:cubicBezTo>
                    <a:pt x="63" y="23"/>
                    <a:pt x="64" y="26"/>
                    <a:pt x="65" y="26"/>
                  </a:cubicBezTo>
                  <a:cubicBezTo>
                    <a:pt x="61" y="23"/>
                    <a:pt x="59" y="19"/>
                    <a:pt x="57" y="15"/>
                  </a:cubicBezTo>
                  <a:cubicBezTo>
                    <a:pt x="56" y="14"/>
                    <a:pt x="56" y="14"/>
                    <a:pt x="56" y="15"/>
                  </a:cubicBezTo>
                  <a:cubicBezTo>
                    <a:pt x="57" y="18"/>
                    <a:pt x="58" y="20"/>
                    <a:pt x="60" y="23"/>
                  </a:cubicBezTo>
                  <a:cubicBezTo>
                    <a:pt x="59" y="22"/>
                    <a:pt x="59" y="22"/>
                    <a:pt x="58" y="21"/>
                  </a:cubicBezTo>
                  <a:cubicBezTo>
                    <a:pt x="57" y="19"/>
                    <a:pt x="56" y="17"/>
                    <a:pt x="55" y="15"/>
                  </a:cubicBezTo>
                  <a:cubicBezTo>
                    <a:pt x="56" y="15"/>
                    <a:pt x="57" y="14"/>
                    <a:pt x="59" y="14"/>
                  </a:cubicBezTo>
                  <a:close/>
                  <a:moveTo>
                    <a:pt x="61" y="13"/>
                  </a:moveTo>
                  <a:cubicBezTo>
                    <a:pt x="62" y="16"/>
                    <a:pt x="64" y="19"/>
                    <a:pt x="65" y="21"/>
                  </a:cubicBezTo>
                  <a:cubicBezTo>
                    <a:pt x="63" y="19"/>
                    <a:pt x="61" y="16"/>
                    <a:pt x="59" y="14"/>
                  </a:cubicBezTo>
                  <a:cubicBezTo>
                    <a:pt x="60" y="13"/>
                    <a:pt x="61" y="13"/>
                    <a:pt x="61" y="13"/>
                  </a:cubicBezTo>
                  <a:close/>
                  <a:moveTo>
                    <a:pt x="104" y="5"/>
                  </a:moveTo>
                  <a:cubicBezTo>
                    <a:pt x="106" y="9"/>
                    <a:pt x="109" y="12"/>
                    <a:pt x="111" y="16"/>
                  </a:cubicBezTo>
                  <a:cubicBezTo>
                    <a:pt x="113" y="18"/>
                    <a:pt x="114" y="20"/>
                    <a:pt x="115" y="22"/>
                  </a:cubicBezTo>
                  <a:cubicBezTo>
                    <a:pt x="111" y="16"/>
                    <a:pt x="106" y="10"/>
                    <a:pt x="100" y="5"/>
                  </a:cubicBezTo>
                  <a:cubicBezTo>
                    <a:pt x="101" y="5"/>
                    <a:pt x="102" y="5"/>
                    <a:pt x="104" y="5"/>
                  </a:cubicBezTo>
                  <a:close/>
                  <a:moveTo>
                    <a:pt x="126" y="3"/>
                  </a:moveTo>
                  <a:cubicBezTo>
                    <a:pt x="129" y="6"/>
                    <a:pt x="132" y="10"/>
                    <a:pt x="135" y="13"/>
                  </a:cubicBezTo>
                  <a:cubicBezTo>
                    <a:pt x="136" y="15"/>
                    <a:pt x="138" y="18"/>
                    <a:pt x="139" y="20"/>
                  </a:cubicBezTo>
                  <a:cubicBezTo>
                    <a:pt x="140" y="21"/>
                    <a:pt x="140" y="22"/>
                    <a:pt x="141" y="23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41" y="23"/>
                    <a:pt x="141" y="23"/>
                    <a:pt x="141" y="22"/>
                  </a:cubicBezTo>
                  <a:cubicBezTo>
                    <a:pt x="137" y="20"/>
                    <a:pt x="136" y="16"/>
                    <a:pt x="133" y="13"/>
                  </a:cubicBezTo>
                  <a:cubicBezTo>
                    <a:pt x="130" y="9"/>
                    <a:pt x="128" y="6"/>
                    <a:pt x="125" y="3"/>
                  </a:cubicBezTo>
                  <a:cubicBezTo>
                    <a:pt x="125" y="3"/>
                    <a:pt x="126" y="3"/>
                    <a:pt x="126" y="3"/>
                  </a:cubicBezTo>
                  <a:close/>
                  <a:moveTo>
                    <a:pt x="115" y="3"/>
                  </a:moveTo>
                  <a:cubicBezTo>
                    <a:pt x="117" y="7"/>
                    <a:pt x="121" y="10"/>
                    <a:pt x="124" y="13"/>
                  </a:cubicBezTo>
                  <a:cubicBezTo>
                    <a:pt x="125" y="15"/>
                    <a:pt x="127" y="17"/>
                    <a:pt x="128" y="19"/>
                  </a:cubicBezTo>
                  <a:cubicBezTo>
                    <a:pt x="130" y="21"/>
                    <a:pt x="132" y="23"/>
                    <a:pt x="134" y="25"/>
                  </a:cubicBezTo>
                  <a:cubicBezTo>
                    <a:pt x="135" y="27"/>
                    <a:pt x="134" y="26"/>
                    <a:pt x="133" y="25"/>
                  </a:cubicBezTo>
                  <a:cubicBezTo>
                    <a:pt x="132" y="24"/>
                    <a:pt x="131" y="23"/>
                    <a:pt x="130" y="22"/>
                  </a:cubicBezTo>
                  <a:cubicBezTo>
                    <a:pt x="128" y="20"/>
                    <a:pt x="127" y="17"/>
                    <a:pt x="125" y="15"/>
                  </a:cubicBezTo>
                  <a:cubicBezTo>
                    <a:pt x="121" y="11"/>
                    <a:pt x="117" y="7"/>
                    <a:pt x="113" y="4"/>
                  </a:cubicBezTo>
                  <a:cubicBezTo>
                    <a:pt x="113" y="4"/>
                    <a:pt x="114" y="3"/>
                    <a:pt x="115" y="3"/>
                  </a:cubicBezTo>
                  <a:close/>
                  <a:moveTo>
                    <a:pt x="116" y="3"/>
                  </a:moveTo>
                  <a:cubicBezTo>
                    <a:pt x="117" y="3"/>
                    <a:pt x="118" y="3"/>
                    <a:pt x="118" y="3"/>
                  </a:cubicBezTo>
                  <a:cubicBezTo>
                    <a:pt x="122" y="7"/>
                    <a:pt x="125" y="12"/>
                    <a:pt x="129" y="16"/>
                  </a:cubicBezTo>
                  <a:cubicBezTo>
                    <a:pt x="130" y="18"/>
                    <a:pt x="132" y="19"/>
                    <a:pt x="133" y="21"/>
                  </a:cubicBezTo>
                  <a:cubicBezTo>
                    <a:pt x="134" y="22"/>
                    <a:pt x="135" y="22"/>
                    <a:pt x="135" y="23"/>
                  </a:cubicBezTo>
                  <a:cubicBezTo>
                    <a:pt x="136" y="24"/>
                    <a:pt x="139" y="27"/>
                    <a:pt x="137" y="25"/>
                  </a:cubicBezTo>
                  <a:cubicBezTo>
                    <a:pt x="133" y="21"/>
                    <a:pt x="129" y="17"/>
                    <a:pt x="126" y="13"/>
                  </a:cubicBezTo>
                  <a:cubicBezTo>
                    <a:pt x="124" y="11"/>
                    <a:pt x="121" y="10"/>
                    <a:pt x="119" y="8"/>
                  </a:cubicBezTo>
                  <a:cubicBezTo>
                    <a:pt x="118" y="6"/>
                    <a:pt x="117" y="5"/>
                    <a:pt x="116" y="3"/>
                  </a:cubicBezTo>
                  <a:close/>
                  <a:moveTo>
                    <a:pt x="120" y="4"/>
                  </a:moveTo>
                  <a:cubicBezTo>
                    <a:pt x="120" y="4"/>
                    <a:pt x="120" y="3"/>
                    <a:pt x="119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1" y="3"/>
                    <a:pt x="122" y="3"/>
                    <a:pt x="124" y="3"/>
                  </a:cubicBezTo>
                  <a:cubicBezTo>
                    <a:pt x="128" y="10"/>
                    <a:pt x="135" y="16"/>
                    <a:pt x="139" y="23"/>
                  </a:cubicBezTo>
                  <a:cubicBezTo>
                    <a:pt x="138" y="21"/>
                    <a:pt x="135" y="20"/>
                    <a:pt x="134" y="19"/>
                  </a:cubicBezTo>
                  <a:cubicBezTo>
                    <a:pt x="132" y="17"/>
                    <a:pt x="131" y="15"/>
                    <a:pt x="129" y="13"/>
                  </a:cubicBezTo>
                  <a:cubicBezTo>
                    <a:pt x="126" y="10"/>
                    <a:pt x="123" y="7"/>
                    <a:pt x="120" y="4"/>
                  </a:cubicBezTo>
                  <a:close/>
                  <a:moveTo>
                    <a:pt x="112" y="4"/>
                  </a:moveTo>
                  <a:cubicBezTo>
                    <a:pt x="114" y="8"/>
                    <a:pt x="118" y="12"/>
                    <a:pt x="121" y="15"/>
                  </a:cubicBezTo>
                  <a:cubicBezTo>
                    <a:pt x="123" y="18"/>
                    <a:pt x="125" y="20"/>
                    <a:pt x="127" y="22"/>
                  </a:cubicBezTo>
                  <a:cubicBezTo>
                    <a:pt x="128" y="23"/>
                    <a:pt x="129" y="24"/>
                    <a:pt x="130" y="26"/>
                  </a:cubicBezTo>
                  <a:cubicBezTo>
                    <a:pt x="131" y="28"/>
                    <a:pt x="130" y="26"/>
                    <a:pt x="129" y="25"/>
                  </a:cubicBezTo>
                  <a:cubicBezTo>
                    <a:pt x="122" y="19"/>
                    <a:pt x="117" y="10"/>
                    <a:pt x="109" y="4"/>
                  </a:cubicBezTo>
                  <a:cubicBezTo>
                    <a:pt x="110" y="4"/>
                    <a:pt x="111" y="4"/>
                    <a:pt x="112" y="4"/>
                  </a:cubicBezTo>
                  <a:close/>
                  <a:moveTo>
                    <a:pt x="108" y="4"/>
                  </a:moveTo>
                  <a:cubicBezTo>
                    <a:pt x="110" y="8"/>
                    <a:pt x="113" y="11"/>
                    <a:pt x="116" y="15"/>
                  </a:cubicBezTo>
                  <a:cubicBezTo>
                    <a:pt x="118" y="17"/>
                    <a:pt x="120" y="19"/>
                    <a:pt x="121" y="21"/>
                  </a:cubicBezTo>
                  <a:cubicBezTo>
                    <a:pt x="122" y="22"/>
                    <a:pt x="123" y="23"/>
                    <a:pt x="124" y="25"/>
                  </a:cubicBezTo>
                  <a:cubicBezTo>
                    <a:pt x="121" y="21"/>
                    <a:pt x="118" y="19"/>
                    <a:pt x="115" y="15"/>
                  </a:cubicBezTo>
                  <a:cubicBezTo>
                    <a:pt x="113" y="13"/>
                    <a:pt x="111" y="11"/>
                    <a:pt x="109" y="9"/>
                  </a:cubicBezTo>
                  <a:cubicBezTo>
                    <a:pt x="108" y="8"/>
                    <a:pt x="106" y="6"/>
                    <a:pt x="105" y="5"/>
                  </a:cubicBezTo>
                  <a:cubicBezTo>
                    <a:pt x="106" y="4"/>
                    <a:pt x="107" y="4"/>
                    <a:pt x="108" y="4"/>
                  </a:cubicBezTo>
                  <a:close/>
                  <a:moveTo>
                    <a:pt x="92" y="27"/>
                  </a:moveTo>
                  <a:cubicBezTo>
                    <a:pt x="91" y="25"/>
                    <a:pt x="90" y="23"/>
                    <a:pt x="90" y="22"/>
                  </a:cubicBezTo>
                  <a:cubicBezTo>
                    <a:pt x="91" y="24"/>
                    <a:pt x="92" y="26"/>
                    <a:pt x="94" y="27"/>
                  </a:cubicBezTo>
                  <a:cubicBezTo>
                    <a:pt x="92" y="27"/>
                    <a:pt x="91" y="27"/>
                    <a:pt x="89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9" y="26"/>
                    <a:pt x="89" y="26"/>
                    <a:pt x="89" y="25"/>
                  </a:cubicBezTo>
                  <a:cubicBezTo>
                    <a:pt x="89" y="26"/>
                    <a:pt x="91" y="27"/>
                    <a:pt x="91" y="27"/>
                  </a:cubicBezTo>
                  <a:cubicBezTo>
                    <a:pt x="91" y="27"/>
                    <a:pt x="92" y="27"/>
                    <a:pt x="92" y="27"/>
                  </a:cubicBezTo>
                  <a:close/>
                  <a:moveTo>
                    <a:pt x="88" y="17"/>
                  </a:moveTo>
                  <a:cubicBezTo>
                    <a:pt x="88" y="14"/>
                    <a:pt x="87" y="11"/>
                    <a:pt x="85" y="8"/>
                  </a:cubicBezTo>
                  <a:cubicBezTo>
                    <a:pt x="86" y="8"/>
                    <a:pt x="87" y="7"/>
                    <a:pt x="88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91" y="11"/>
                    <a:pt x="93" y="14"/>
                    <a:pt x="96" y="17"/>
                  </a:cubicBezTo>
                  <a:cubicBezTo>
                    <a:pt x="99" y="20"/>
                    <a:pt x="101" y="23"/>
                    <a:pt x="104" y="26"/>
                  </a:cubicBezTo>
                  <a:cubicBezTo>
                    <a:pt x="101" y="23"/>
                    <a:pt x="98" y="21"/>
                    <a:pt x="95" y="18"/>
                  </a:cubicBezTo>
                  <a:cubicBezTo>
                    <a:pt x="92" y="14"/>
                    <a:pt x="90" y="11"/>
                    <a:pt x="86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9"/>
                    <a:pt x="87" y="9"/>
                    <a:pt x="87" y="9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9" y="12"/>
                    <a:pt x="91" y="15"/>
                    <a:pt x="93" y="17"/>
                  </a:cubicBezTo>
                  <a:cubicBezTo>
                    <a:pt x="95" y="20"/>
                    <a:pt x="98" y="23"/>
                    <a:pt x="100" y="25"/>
                  </a:cubicBezTo>
                  <a:cubicBezTo>
                    <a:pt x="101" y="27"/>
                    <a:pt x="99" y="24"/>
                    <a:pt x="98" y="24"/>
                  </a:cubicBezTo>
                  <a:cubicBezTo>
                    <a:pt x="97" y="23"/>
                    <a:pt x="95" y="21"/>
                    <a:pt x="94" y="20"/>
                  </a:cubicBezTo>
                  <a:cubicBezTo>
                    <a:pt x="91" y="17"/>
                    <a:pt x="91" y="14"/>
                    <a:pt x="88" y="13"/>
                  </a:cubicBezTo>
                  <a:cubicBezTo>
                    <a:pt x="88" y="13"/>
                    <a:pt x="87" y="13"/>
                    <a:pt x="88" y="13"/>
                  </a:cubicBezTo>
                  <a:cubicBezTo>
                    <a:pt x="90" y="16"/>
                    <a:pt x="91" y="19"/>
                    <a:pt x="93" y="21"/>
                  </a:cubicBezTo>
                  <a:cubicBezTo>
                    <a:pt x="92" y="20"/>
                    <a:pt x="90" y="18"/>
                    <a:pt x="88" y="17"/>
                  </a:cubicBezTo>
                  <a:cubicBezTo>
                    <a:pt x="88" y="17"/>
                    <a:pt x="88" y="17"/>
                    <a:pt x="88" y="17"/>
                  </a:cubicBezTo>
                  <a:close/>
                  <a:moveTo>
                    <a:pt x="111" y="27"/>
                  </a:moveTo>
                  <a:cubicBezTo>
                    <a:pt x="111" y="27"/>
                    <a:pt x="111" y="27"/>
                    <a:pt x="111" y="27"/>
                  </a:cubicBezTo>
                  <a:cubicBezTo>
                    <a:pt x="110" y="27"/>
                    <a:pt x="109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6" y="24"/>
                    <a:pt x="103" y="20"/>
                    <a:pt x="101" y="17"/>
                  </a:cubicBezTo>
                  <a:cubicBezTo>
                    <a:pt x="99" y="15"/>
                    <a:pt x="98" y="14"/>
                    <a:pt x="97" y="12"/>
                  </a:cubicBezTo>
                  <a:cubicBezTo>
                    <a:pt x="96" y="11"/>
                    <a:pt x="96" y="11"/>
                    <a:pt x="95" y="10"/>
                  </a:cubicBezTo>
                  <a:cubicBezTo>
                    <a:pt x="98" y="12"/>
                    <a:pt x="100" y="15"/>
                    <a:pt x="102" y="18"/>
                  </a:cubicBezTo>
                  <a:cubicBezTo>
                    <a:pt x="105" y="21"/>
                    <a:pt x="109" y="24"/>
                    <a:pt x="111" y="27"/>
                  </a:cubicBezTo>
                  <a:close/>
                  <a:moveTo>
                    <a:pt x="96" y="24"/>
                  </a:moveTo>
                  <a:cubicBezTo>
                    <a:pt x="95" y="23"/>
                    <a:pt x="95" y="23"/>
                    <a:pt x="94" y="22"/>
                  </a:cubicBezTo>
                  <a:cubicBezTo>
                    <a:pt x="93" y="20"/>
                    <a:pt x="92" y="18"/>
                    <a:pt x="90" y="16"/>
                  </a:cubicBezTo>
                  <a:cubicBezTo>
                    <a:pt x="90" y="16"/>
                    <a:pt x="88" y="13"/>
                    <a:pt x="89" y="14"/>
                  </a:cubicBezTo>
                  <a:cubicBezTo>
                    <a:pt x="90" y="15"/>
                    <a:pt x="91" y="16"/>
                    <a:pt x="91" y="17"/>
                  </a:cubicBezTo>
                  <a:cubicBezTo>
                    <a:pt x="94" y="21"/>
                    <a:pt x="98" y="24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3"/>
                    <a:pt x="96" y="21"/>
                    <a:pt x="94" y="18"/>
                  </a:cubicBezTo>
                  <a:cubicBezTo>
                    <a:pt x="93" y="16"/>
                    <a:pt x="92" y="14"/>
                    <a:pt x="90" y="12"/>
                  </a:cubicBezTo>
                  <a:cubicBezTo>
                    <a:pt x="90" y="12"/>
                    <a:pt x="90" y="12"/>
                    <a:pt x="90" y="13"/>
                  </a:cubicBezTo>
                  <a:cubicBezTo>
                    <a:pt x="92" y="14"/>
                    <a:pt x="93" y="16"/>
                    <a:pt x="95" y="18"/>
                  </a:cubicBezTo>
                  <a:cubicBezTo>
                    <a:pt x="98" y="21"/>
                    <a:pt x="101" y="24"/>
                    <a:pt x="104" y="27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2" y="27"/>
                    <a:pt x="100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6"/>
                    <a:pt x="97" y="25"/>
                    <a:pt x="96" y="24"/>
                  </a:cubicBezTo>
                  <a:close/>
                  <a:moveTo>
                    <a:pt x="107" y="27"/>
                  </a:moveTo>
                  <a:cubicBezTo>
                    <a:pt x="107" y="27"/>
                    <a:pt x="107" y="27"/>
                    <a:pt x="107" y="27"/>
                  </a:cubicBezTo>
                  <a:cubicBezTo>
                    <a:pt x="106" y="27"/>
                    <a:pt x="105" y="27"/>
                    <a:pt x="104" y="27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0" y="20"/>
                    <a:pt x="94" y="14"/>
                    <a:pt x="90" y="8"/>
                  </a:cubicBezTo>
                  <a:cubicBezTo>
                    <a:pt x="90" y="9"/>
                    <a:pt x="92" y="11"/>
                    <a:pt x="93" y="12"/>
                  </a:cubicBezTo>
                  <a:cubicBezTo>
                    <a:pt x="95" y="13"/>
                    <a:pt x="96" y="15"/>
                    <a:pt x="98" y="17"/>
                  </a:cubicBezTo>
                  <a:cubicBezTo>
                    <a:pt x="101" y="21"/>
                    <a:pt x="104" y="24"/>
                    <a:pt x="107" y="27"/>
                  </a:cubicBezTo>
                  <a:close/>
                  <a:moveTo>
                    <a:pt x="90" y="19"/>
                  </a:moveTo>
                  <a:cubicBezTo>
                    <a:pt x="92" y="20"/>
                    <a:pt x="93" y="22"/>
                    <a:pt x="95" y="24"/>
                  </a:cubicBezTo>
                  <a:cubicBezTo>
                    <a:pt x="95" y="24"/>
                    <a:pt x="95" y="25"/>
                    <a:pt x="96" y="2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26"/>
                    <a:pt x="97" y="27"/>
                    <a:pt x="97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6" y="27"/>
                    <a:pt x="95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5"/>
                    <a:pt x="93" y="24"/>
                    <a:pt x="91" y="22"/>
                  </a:cubicBezTo>
                  <a:cubicBezTo>
                    <a:pt x="91" y="21"/>
                    <a:pt x="90" y="20"/>
                    <a:pt x="89" y="19"/>
                  </a:cubicBezTo>
                  <a:cubicBezTo>
                    <a:pt x="89" y="18"/>
                    <a:pt x="88" y="18"/>
                    <a:pt x="90" y="19"/>
                  </a:cubicBezTo>
                  <a:close/>
                  <a:moveTo>
                    <a:pt x="119" y="27"/>
                  </a:moveTo>
                  <a:cubicBezTo>
                    <a:pt x="119" y="27"/>
                    <a:pt x="119" y="28"/>
                    <a:pt x="120" y="28"/>
                  </a:cubicBezTo>
                  <a:cubicBezTo>
                    <a:pt x="118" y="28"/>
                    <a:pt x="117" y="28"/>
                    <a:pt x="116" y="28"/>
                  </a:cubicBezTo>
                  <a:cubicBezTo>
                    <a:pt x="115" y="27"/>
                    <a:pt x="113" y="27"/>
                    <a:pt x="112" y="27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7"/>
                    <a:pt x="111" y="26"/>
                    <a:pt x="111" y="26"/>
                  </a:cubicBezTo>
                  <a:cubicBezTo>
                    <a:pt x="111" y="26"/>
                    <a:pt x="111" y="26"/>
                    <a:pt x="111" y="25"/>
                  </a:cubicBezTo>
                  <a:cubicBezTo>
                    <a:pt x="108" y="22"/>
                    <a:pt x="105" y="19"/>
                    <a:pt x="103" y="16"/>
                  </a:cubicBezTo>
                  <a:cubicBezTo>
                    <a:pt x="102" y="14"/>
                    <a:pt x="101" y="12"/>
                    <a:pt x="100" y="11"/>
                  </a:cubicBezTo>
                  <a:cubicBezTo>
                    <a:pt x="102" y="13"/>
                    <a:pt x="104" y="15"/>
                    <a:pt x="106" y="17"/>
                  </a:cubicBezTo>
                  <a:cubicBezTo>
                    <a:pt x="109" y="21"/>
                    <a:pt x="113" y="23"/>
                    <a:pt x="115" y="27"/>
                  </a:cubicBezTo>
                  <a:cubicBezTo>
                    <a:pt x="115" y="28"/>
                    <a:pt x="116" y="27"/>
                    <a:pt x="116" y="27"/>
                  </a:cubicBezTo>
                  <a:cubicBezTo>
                    <a:pt x="113" y="23"/>
                    <a:pt x="110" y="20"/>
                    <a:pt x="107" y="16"/>
                  </a:cubicBezTo>
                  <a:cubicBezTo>
                    <a:pt x="106" y="15"/>
                    <a:pt x="105" y="13"/>
                    <a:pt x="104" y="11"/>
                  </a:cubicBezTo>
                  <a:cubicBezTo>
                    <a:pt x="103" y="10"/>
                    <a:pt x="101" y="7"/>
                    <a:pt x="100" y="6"/>
                  </a:cubicBezTo>
                  <a:cubicBezTo>
                    <a:pt x="104" y="9"/>
                    <a:pt x="107" y="13"/>
                    <a:pt x="111" y="17"/>
                  </a:cubicBezTo>
                  <a:cubicBezTo>
                    <a:pt x="112" y="18"/>
                    <a:pt x="114" y="20"/>
                    <a:pt x="115" y="22"/>
                  </a:cubicBezTo>
                  <a:cubicBezTo>
                    <a:pt x="116" y="23"/>
                    <a:pt x="117" y="24"/>
                    <a:pt x="118" y="25"/>
                  </a:cubicBezTo>
                  <a:cubicBezTo>
                    <a:pt x="118" y="26"/>
                    <a:pt x="119" y="26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lose/>
                  <a:moveTo>
                    <a:pt x="99" y="5"/>
                  </a:moveTo>
                  <a:cubicBezTo>
                    <a:pt x="102" y="10"/>
                    <a:pt x="105" y="13"/>
                    <a:pt x="108" y="17"/>
                  </a:cubicBezTo>
                  <a:cubicBezTo>
                    <a:pt x="108" y="18"/>
                    <a:pt x="109" y="19"/>
                    <a:pt x="110" y="20"/>
                  </a:cubicBezTo>
                  <a:cubicBezTo>
                    <a:pt x="108" y="18"/>
                    <a:pt x="107" y="17"/>
                    <a:pt x="106" y="16"/>
                  </a:cubicBezTo>
                  <a:cubicBezTo>
                    <a:pt x="103" y="12"/>
                    <a:pt x="99" y="9"/>
                    <a:pt x="96" y="6"/>
                  </a:cubicBezTo>
                  <a:cubicBezTo>
                    <a:pt x="97" y="6"/>
                    <a:pt x="98" y="6"/>
                    <a:pt x="99" y="5"/>
                  </a:cubicBezTo>
                  <a:close/>
                  <a:moveTo>
                    <a:pt x="102" y="15"/>
                  </a:moveTo>
                  <a:cubicBezTo>
                    <a:pt x="104" y="18"/>
                    <a:pt x="106" y="21"/>
                    <a:pt x="108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6" y="21"/>
                    <a:pt x="104" y="19"/>
                    <a:pt x="102" y="17"/>
                  </a:cubicBezTo>
                  <a:cubicBezTo>
                    <a:pt x="99" y="14"/>
                    <a:pt x="96" y="10"/>
                    <a:pt x="93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5" y="11"/>
                    <a:pt x="98" y="14"/>
                    <a:pt x="100" y="18"/>
                  </a:cubicBezTo>
                  <a:cubicBezTo>
                    <a:pt x="102" y="20"/>
                    <a:pt x="103" y="22"/>
                    <a:pt x="105" y="24"/>
                  </a:cubicBezTo>
                  <a:cubicBezTo>
                    <a:pt x="102" y="21"/>
                    <a:pt x="99" y="18"/>
                    <a:pt x="97" y="15"/>
                  </a:cubicBezTo>
                  <a:cubicBezTo>
                    <a:pt x="94" y="12"/>
                    <a:pt x="92" y="9"/>
                    <a:pt x="89" y="7"/>
                  </a:cubicBezTo>
                  <a:cubicBezTo>
                    <a:pt x="91" y="7"/>
                    <a:pt x="93" y="6"/>
                    <a:pt x="96" y="6"/>
                  </a:cubicBezTo>
                  <a:cubicBezTo>
                    <a:pt x="97" y="9"/>
                    <a:pt x="100" y="12"/>
                    <a:pt x="102" y="15"/>
                  </a:cubicBezTo>
                  <a:close/>
                  <a:moveTo>
                    <a:pt x="83" y="8"/>
                  </a:moveTo>
                  <a:cubicBezTo>
                    <a:pt x="87" y="14"/>
                    <a:pt x="87" y="21"/>
                    <a:pt x="84" y="27"/>
                  </a:cubicBezTo>
                  <a:cubicBezTo>
                    <a:pt x="83" y="27"/>
                    <a:pt x="83" y="27"/>
                    <a:pt x="82" y="27"/>
                  </a:cubicBezTo>
                  <a:cubicBezTo>
                    <a:pt x="85" y="22"/>
                    <a:pt x="83" y="15"/>
                    <a:pt x="80" y="9"/>
                  </a:cubicBezTo>
                  <a:cubicBezTo>
                    <a:pt x="81" y="9"/>
                    <a:pt x="82" y="8"/>
                    <a:pt x="83" y="8"/>
                  </a:cubicBezTo>
                  <a:close/>
                  <a:moveTo>
                    <a:pt x="57" y="27"/>
                  </a:moveTo>
                  <a:cubicBezTo>
                    <a:pt x="55" y="23"/>
                    <a:pt x="53" y="20"/>
                    <a:pt x="51" y="16"/>
                  </a:cubicBezTo>
                  <a:cubicBezTo>
                    <a:pt x="53" y="20"/>
                    <a:pt x="57" y="23"/>
                    <a:pt x="59" y="28"/>
                  </a:cubicBezTo>
                  <a:cubicBezTo>
                    <a:pt x="58" y="28"/>
                    <a:pt x="56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4" y="25"/>
                    <a:pt x="52" y="23"/>
                    <a:pt x="51" y="20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23"/>
                    <a:pt x="55" y="25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lose/>
                  <a:moveTo>
                    <a:pt x="62" y="27"/>
                  </a:moveTo>
                  <a:cubicBezTo>
                    <a:pt x="62" y="28"/>
                    <a:pt x="62" y="27"/>
                    <a:pt x="62" y="27"/>
                  </a:cubicBezTo>
                  <a:cubicBezTo>
                    <a:pt x="61" y="25"/>
                    <a:pt x="60" y="23"/>
                    <a:pt x="59" y="21"/>
                  </a:cubicBezTo>
                  <a:cubicBezTo>
                    <a:pt x="59" y="20"/>
                    <a:pt x="58" y="19"/>
                    <a:pt x="58" y="18"/>
                  </a:cubicBezTo>
                  <a:cubicBezTo>
                    <a:pt x="58" y="18"/>
                    <a:pt x="56" y="14"/>
                    <a:pt x="57" y="16"/>
                  </a:cubicBezTo>
                  <a:cubicBezTo>
                    <a:pt x="59" y="20"/>
                    <a:pt x="62" y="24"/>
                    <a:pt x="65" y="27"/>
                  </a:cubicBezTo>
                  <a:cubicBezTo>
                    <a:pt x="65" y="28"/>
                    <a:pt x="66" y="27"/>
                    <a:pt x="66" y="27"/>
                  </a:cubicBezTo>
                  <a:cubicBezTo>
                    <a:pt x="64" y="23"/>
                    <a:pt x="61" y="19"/>
                    <a:pt x="59" y="14"/>
                  </a:cubicBezTo>
                  <a:cubicBezTo>
                    <a:pt x="61" y="18"/>
                    <a:pt x="65" y="22"/>
                    <a:pt x="67" y="26"/>
                  </a:cubicBezTo>
                  <a:cubicBezTo>
                    <a:pt x="67" y="27"/>
                    <a:pt x="68" y="27"/>
                    <a:pt x="68" y="27"/>
                  </a:cubicBezTo>
                  <a:cubicBezTo>
                    <a:pt x="68" y="27"/>
                    <a:pt x="68" y="28"/>
                    <a:pt x="68" y="28"/>
                  </a:cubicBezTo>
                  <a:cubicBezTo>
                    <a:pt x="65" y="28"/>
                    <a:pt x="62" y="28"/>
                    <a:pt x="60" y="28"/>
                  </a:cubicBezTo>
                  <a:cubicBezTo>
                    <a:pt x="58" y="24"/>
                    <a:pt x="57" y="19"/>
                    <a:pt x="55" y="16"/>
                  </a:cubicBezTo>
                  <a:cubicBezTo>
                    <a:pt x="57" y="20"/>
                    <a:pt x="59" y="24"/>
                    <a:pt x="62" y="27"/>
                  </a:cubicBezTo>
                  <a:close/>
                  <a:moveTo>
                    <a:pt x="68" y="26"/>
                  </a:moveTo>
                  <a:cubicBezTo>
                    <a:pt x="67" y="25"/>
                    <a:pt x="67" y="25"/>
                    <a:pt x="67" y="24"/>
                  </a:cubicBezTo>
                  <a:cubicBezTo>
                    <a:pt x="66" y="23"/>
                    <a:pt x="66" y="22"/>
                    <a:pt x="65" y="21"/>
                  </a:cubicBezTo>
                  <a:cubicBezTo>
                    <a:pt x="64" y="19"/>
                    <a:pt x="64" y="18"/>
                    <a:pt x="63" y="17"/>
                  </a:cubicBezTo>
                  <a:cubicBezTo>
                    <a:pt x="63" y="16"/>
                    <a:pt x="60" y="12"/>
                    <a:pt x="62" y="15"/>
                  </a:cubicBezTo>
                  <a:cubicBezTo>
                    <a:pt x="65" y="19"/>
                    <a:pt x="68" y="23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0" y="25"/>
                    <a:pt x="69" y="22"/>
                    <a:pt x="68" y="20"/>
                  </a:cubicBezTo>
                  <a:cubicBezTo>
                    <a:pt x="68" y="19"/>
                    <a:pt x="67" y="17"/>
                    <a:pt x="66" y="16"/>
                  </a:cubicBezTo>
                  <a:cubicBezTo>
                    <a:pt x="66" y="15"/>
                    <a:pt x="64" y="11"/>
                    <a:pt x="66" y="13"/>
                  </a:cubicBezTo>
                  <a:cubicBezTo>
                    <a:pt x="68" y="15"/>
                    <a:pt x="69" y="19"/>
                    <a:pt x="70" y="21"/>
                  </a:cubicBezTo>
                  <a:cubicBezTo>
                    <a:pt x="72" y="23"/>
                    <a:pt x="73" y="25"/>
                    <a:pt x="75" y="27"/>
                  </a:cubicBezTo>
                  <a:cubicBezTo>
                    <a:pt x="74" y="27"/>
                    <a:pt x="73" y="27"/>
                    <a:pt x="72" y="27"/>
                  </a:cubicBezTo>
                  <a:cubicBezTo>
                    <a:pt x="71" y="27"/>
                    <a:pt x="69" y="28"/>
                    <a:pt x="68" y="28"/>
                  </a:cubicBezTo>
                  <a:cubicBezTo>
                    <a:pt x="68" y="28"/>
                    <a:pt x="68" y="27"/>
                    <a:pt x="68" y="27"/>
                  </a:cubicBezTo>
                  <a:cubicBezTo>
                    <a:pt x="68" y="27"/>
                    <a:pt x="68" y="26"/>
                    <a:pt x="68" y="26"/>
                  </a:cubicBezTo>
                  <a:cubicBezTo>
                    <a:pt x="68" y="26"/>
                    <a:pt x="68" y="26"/>
                    <a:pt x="68" y="26"/>
                  </a:cubicBezTo>
                  <a:close/>
                  <a:moveTo>
                    <a:pt x="73" y="19"/>
                  </a:moveTo>
                  <a:cubicBezTo>
                    <a:pt x="74" y="21"/>
                    <a:pt x="76" y="24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7" y="21"/>
                    <a:pt x="73" y="16"/>
                    <a:pt x="71" y="11"/>
                  </a:cubicBezTo>
                  <a:cubicBezTo>
                    <a:pt x="72" y="13"/>
                    <a:pt x="74" y="16"/>
                    <a:pt x="76" y="18"/>
                  </a:cubicBezTo>
                  <a:cubicBezTo>
                    <a:pt x="77" y="20"/>
                    <a:pt x="79" y="22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0" y="26"/>
                    <a:pt x="80" y="26"/>
                    <a:pt x="79" y="27"/>
                  </a:cubicBezTo>
                  <a:cubicBezTo>
                    <a:pt x="78" y="27"/>
                    <a:pt x="77" y="27"/>
                    <a:pt x="76" y="27"/>
                  </a:cubicBezTo>
                  <a:cubicBezTo>
                    <a:pt x="74" y="22"/>
                    <a:pt x="70" y="18"/>
                    <a:pt x="68" y="13"/>
                  </a:cubicBezTo>
                  <a:cubicBezTo>
                    <a:pt x="67" y="10"/>
                    <a:pt x="70" y="15"/>
                    <a:pt x="70" y="15"/>
                  </a:cubicBezTo>
                  <a:cubicBezTo>
                    <a:pt x="71" y="16"/>
                    <a:pt x="72" y="17"/>
                    <a:pt x="73" y="19"/>
                  </a:cubicBezTo>
                  <a:close/>
                  <a:moveTo>
                    <a:pt x="81" y="24"/>
                  </a:moveTo>
                  <a:cubicBezTo>
                    <a:pt x="79" y="19"/>
                    <a:pt x="77" y="16"/>
                    <a:pt x="74" y="11"/>
                  </a:cubicBezTo>
                  <a:cubicBezTo>
                    <a:pt x="73" y="10"/>
                    <a:pt x="73" y="11"/>
                    <a:pt x="74" y="11"/>
                  </a:cubicBezTo>
                  <a:cubicBezTo>
                    <a:pt x="75" y="13"/>
                    <a:pt x="77" y="14"/>
                    <a:pt x="78" y="15"/>
                  </a:cubicBezTo>
                  <a:cubicBezTo>
                    <a:pt x="79" y="17"/>
                    <a:pt x="80" y="19"/>
                    <a:pt x="81" y="21"/>
                  </a:cubicBezTo>
                  <a:cubicBezTo>
                    <a:pt x="81" y="22"/>
                    <a:pt x="81" y="23"/>
                    <a:pt x="81" y="24"/>
                  </a:cubicBezTo>
                  <a:close/>
                  <a:moveTo>
                    <a:pt x="80" y="18"/>
                  </a:moveTo>
                  <a:cubicBezTo>
                    <a:pt x="79" y="17"/>
                    <a:pt x="78" y="15"/>
                    <a:pt x="77" y="14"/>
                  </a:cubicBezTo>
                  <a:cubicBezTo>
                    <a:pt x="76" y="13"/>
                    <a:pt x="75" y="12"/>
                    <a:pt x="74" y="10"/>
                  </a:cubicBezTo>
                  <a:cubicBezTo>
                    <a:pt x="74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7" y="12"/>
                    <a:pt x="78" y="14"/>
                    <a:pt x="79" y="16"/>
                  </a:cubicBezTo>
                  <a:cubicBezTo>
                    <a:pt x="80" y="17"/>
                    <a:pt x="83" y="22"/>
                    <a:pt x="80" y="18"/>
                  </a:cubicBezTo>
                  <a:close/>
                  <a:moveTo>
                    <a:pt x="73" y="10"/>
                  </a:moveTo>
                  <a:cubicBezTo>
                    <a:pt x="74" y="13"/>
                    <a:pt x="75" y="14"/>
                    <a:pt x="77" y="16"/>
                  </a:cubicBezTo>
                  <a:cubicBezTo>
                    <a:pt x="78" y="19"/>
                    <a:pt x="79" y="21"/>
                    <a:pt x="80" y="23"/>
                  </a:cubicBezTo>
                  <a:cubicBezTo>
                    <a:pt x="78" y="19"/>
                    <a:pt x="75" y="15"/>
                    <a:pt x="71" y="11"/>
                  </a:cubicBezTo>
                  <a:cubicBezTo>
                    <a:pt x="72" y="11"/>
                    <a:pt x="72" y="11"/>
                    <a:pt x="73" y="10"/>
                  </a:cubicBezTo>
                  <a:close/>
                  <a:moveTo>
                    <a:pt x="70" y="11"/>
                  </a:moveTo>
                  <a:cubicBezTo>
                    <a:pt x="72" y="16"/>
                    <a:pt x="76" y="20"/>
                    <a:pt x="78" y="25"/>
                  </a:cubicBezTo>
                  <a:cubicBezTo>
                    <a:pt x="77" y="22"/>
                    <a:pt x="74" y="20"/>
                    <a:pt x="73" y="17"/>
                  </a:cubicBezTo>
                  <a:cubicBezTo>
                    <a:pt x="71" y="15"/>
                    <a:pt x="70" y="13"/>
                    <a:pt x="68" y="12"/>
                  </a:cubicBezTo>
                  <a:cubicBezTo>
                    <a:pt x="69" y="11"/>
                    <a:pt x="70" y="11"/>
                    <a:pt x="70" y="11"/>
                  </a:cubicBezTo>
                  <a:close/>
                  <a:moveTo>
                    <a:pt x="75" y="26"/>
                  </a:moveTo>
                  <a:cubicBezTo>
                    <a:pt x="76" y="29"/>
                    <a:pt x="73" y="23"/>
                    <a:pt x="72" y="23"/>
                  </a:cubicBezTo>
                  <a:cubicBezTo>
                    <a:pt x="71" y="21"/>
                    <a:pt x="70" y="20"/>
                    <a:pt x="69" y="18"/>
                  </a:cubicBezTo>
                  <a:cubicBezTo>
                    <a:pt x="68" y="16"/>
                    <a:pt x="67" y="14"/>
                    <a:pt x="65" y="12"/>
                  </a:cubicBezTo>
                  <a:cubicBezTo>
                    <a:pt x="66" y="12"/>
                    <a:pt x="67" y="12"/>
                    <a:pt x="67" y="12"/>
                  </a:cubicBezTo>
                  <a:cubicBezTo>
                    <a:pt x="69" y="17"/>
                    <a:pt x="72" y="21"/>
                    <a:pt x="75" y="26"/>
                  </a:cubicBezTo>
                  <a:close/>
                  <a:moveTo>
                    <a:pt x="64" y="12"/>
                  </a:moveTo>
                  <a:cubicBezTo>
                    <a:pt x="66" y="17"/>
                    <a:pt x="68" y="22"/>
                    <a:pt x="71" y="26"/>
                  </a:cubicBezTo>
                  <a:cubicBezTo>
                    <a:pt x="68" y="21"/>
                    <a:pt x="65" y="17"/>
                    <a:pt x="62" y="13"/>
                  </a:cubicBezTo>
                  <a:cubicBezTo>
                    <a:pt x="63" y="13"/>
                    <a:pt x="64" y="13"/>
                    <a:pt x="64" y="12"/>
                  </a:cubicBezTo>
                  <a:close/>
                  <a:moveTo>
                    <a:pt x="43" y="18"/>
                  </a:moveTo>
                  <a:cubicBezTo>
                    <a:pt x="43" y="20"/>
                    <a:pt x="44" y="21"/>
                    <a:pt x="45" y="22"/>
                  </a:cubicBezTo>
                  <a:cubicBezTo>
                    <a:pt x="45" y="23"/>
                    <a:pt x="46" y="24"/>
                    <a:pt x="46" y="25"/>
                  </a:cubicBezTo>
                  <a:cubicBezTo>
                    <a:pt x="44" y="23"/>
                    <a:pt x="43" y="21"/>
                    <a:pt x="41" y="19"/>
                  </a:cubicBezTo>
                  <a:cubicBezTo>
                    <a:pt x="42" y="19"/>
                    <a:pt x="42" y="19"/>
                    <a:pt x="43" y="18"/>
                  </a:cubicBezTo>
                  <a:close/>
                  <a:moveTo>
                    <a:pt x="40" y="24"/>
                  </a:moveTo>
                  <a:cubicBezTo>
                    <a:pt x="40" y="23"/>
                    <a:pt x="37" y="19"/>
                    <a:pt x="39" y="22"/>
                  </a:cubicBezTo>
                  <a:cubicBezTo>
                    <a:pt x="41" y="24"/>
                    <a:pt x="43" y="26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4" y="25"/>
                    <a:pt x="43" y="21"/>
                    <a:pt x="41" y="19"/>
                  </a:cubicBezTo>
                  <a:cubicBezTo>
                    <a:pt x="43" y="22"/>
                    <a:pt x="45" y="25"/>
                    <a:pt x="47" y="27"/>
                  </a:cubicBezTo>
                  <a:cubicBezTo>
                    <a:pt x="47" y="28"/>
                    <a:pt x="47" y="27"/>
                    <a:pt x="47" y="27"/>
                  </a:cubicBezTo>
                  <a:cubicBezTo>
                    <a:pt x="46" y="24"/>
                    <a:pt x="45" y="22"/>
                    <a:pt x="44" y="19"/>
                  </a:cubicBezTo>
                  <a:cubicBezTo>
                    <a:pt x="45" y="22"/>
                    <a:pt x="48" y="25"/>
                    <a:pt x="50" y="28"/>
                  </a:cubicBezTo>
                  <a:cubicBezTo>
                    <a:pt x="50" y="28"/>
                    <a:pt x="50" y="28"/>
                    <a:pt x="50" y="27"/>
                  </a:cubicBezTo>
                  <a:cubicBezTo>
                    <a:pt x="50" y="26"/>
                    <a:pt x="49" y="24"/>
                    <a:pt x="48" y="22"/>
                  </a:cubicBezTo>
                  <a:cubicBezTo>
                    <a:pt x="47" y="21"/>
                    <a:pt x="47" y="19"/>
                    <a:pt x="46" y="18"/>
                  </a:cubicBezTo>
                  <a:cubicBezTo>
                    <a:pt x="49" y="21"/>
                    <a:pt x="51" y="25"/>
                    <a:pt x="54" y="28"/>
                  </a:cubicBezTo>
                  <a:cubicBezTo>
                    <a:pt x="50" y="28"/>
                    <a:pt x="46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7"/>
                    <a:pt x="41" y="25"/>
                    <a:pt x="40" y="24"/>
                  </a:cubicBezTo>
                  <a:close/>
                  <a:moveTo>
                    <a:pt x="88" y="18"/>
                  </a:moveTo>
                  <a:cubicBezTo>
                    <a:pt x="89" y="20"/>
                    <a:pt x="91" y="22"/>
                    <a:pt x="92" y="24"/>
                  </a:cubicBezTo>
                  <a:cubicBezTo>
                    <a:pt x="93" y="25"/>
                    <a:pt x="95" y="27"/>
                    <a:pt x="93" y="25"/>
                  </a:cubicBezTo>
                  <a:cubicBezTo>
                    <a:pt x="92" y="24"/>
                    <a:pt x="90" y="22"/>
                    <a:pt x="89" y="21"/>
                  </a:cubicBezTo>
                  <a:cubicBezTo>
                    <a:pt x="89" y="21"/>
                    <a:pt x="89" y="21"/>
                    <a:pt x="89" y="22"/>
                  </a:cubicBezTo>
                  <a:cubicBezTo>
                    <a:pt x="89" y="23"/>
                    <a:pt x="90" y="24"/>
                    <a:pt x="91" y="26"/>
                  </a:cubicBezTo>
                  <a:cubicBezTo>
                    <a:pt x="91" y="25"/>
                    <a:pt x="89" y="24"/>
                    <a:pt x="88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9" y="25"/>
                    <a:pt x="90" y="27"/>
                    <a:pt x="88" y="26"/>
                  </a:cubicBezTo>
                  <a:cubicBezTo>
                    <a:pt x="87" y="26"/>
                    <a:pt x="87" y="26"/>
                    <a:pt x="87" y="27"/>
                  </a:cubicBezTo>
                  <a:cubicBezTo>
                    <a:pt x="88" y="27"/>
                    <a:pt x="89" y="27"/>
                    <a:pt x="89" y="27"/>
                  </a:cubicBezTo>
                  <a:cubicBezTo>
                    <a:pt x="88" y="27"/>
                    <a:pt x="87" y="27"/>
                    <a:pt x="87" y="27"/>
                  </a:cubicBezTo>
                  <a:cubicBezTo>
                    <a:pt x="88" y="24"/>
                    <a:pt x="88" y="21"/>
                    <a:pt x="88" y="18"/>
                  </a:cubicBezTo>
                  <a:close/>
                  <a:moveTo>
                    <a:pt x="120" y="28"/>
                  </a:moveTo>
                  <a:cubicBezTo>
                    <a:pt x="120" y="27"/>
                    <a:pt x="119" y="26"/>
                    <a:pt x="118" y="25"/>
                  </a:cubicBezTo>
                  <a:cubicBezTo>
                    <a:pt x="116" y="22"/>
                    <a:pt x="115" y="19"/>
                    <a:pt x="112" y="16"/>
                  </a:cubicBezTo>
                  <a:cubicBezTo>
                    <a:pt x="111" y="14"/>
                    <a:pt x="110" y="12"/>
                    <a:pt x="108" y="11"/>
                  </a:cubicBezTo>
                  <a:cubicBezTo>
                    <a:pt x="107" y="9"/>
                    <a:pt x="106" y="8"/>
                    <a:pt x="105" y="7"/>
                  </a:cubicBezTo>
                  <a:cubicBezTo>
                    <a:pt x="105" y="6"/>
                    <a:pt x="105" y="6"/>
                    <a:pt x="104" y="5"/>
                  </a:cubicBezTo>
                  <a:cubicBezTo>
                    <a:pt x="105" y="5"/>
                    <a:pt x="105" y="6"/>
                    <a:pt x="106" y="7"/>
                  </a:cubicBezTo>
                  <a:cubicBezTo>
                    <a:pt x="109" y="10"/>
                    <a:pt x="113" y="13"/>
                    <a:pt x="115" y="16"/>
                  </a:cubicBezTo>
                  <a:cubicBezTo>
                    <a:pt x="119" y="21"/>
                    <a:pt x="123" y="24"/>
                    <a:pt x="126" y="28"/>
                  </a:cubicBezTo>
                  <a:cubicBezTo>
                    <a:pt x="124" y="28"/>
                    <a:pt x="122" y="28"/>
                    <a:pt x="120" y="28"/>
                  </a:cubicBezTo>
                  <a:close/>
                  <a:moveTo>
                    <a:pt x="131" y="27"/>
                  </a:moveTo>
                  <a:cubicBezTo>
                    <a:pt x="129" y="23"/>
                    <a:pt x="126" y="20"/>
                    <a:pt x="122" y="16"/>
                  </a:cubicBezTo>
                  <a:cubicBezTo>
                    <a:pt x="119" y="12"/>
                    <a:pt x="115" y="7"/>
                    <a:pt x="112" y="4"/>
                  </a:cubicBezTo>
                  <a:cubicBezTo>
                    <a:pt x="116" y="8"/>
                    <a:pt x="121" y="11"/>
                    <a:pt x="124" y="16"/>
                  </a:cubicBezTo>
                  <a:cubicBezTo>
                    <a:pt x="128" y="19"/>
                    <a:pt x="131" y="24"/>
                    <a:pt x="135" y="27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4" y="27"/>
                    <a:pt x="133" y="28"/>
                    <a:pt x="132" y="28"/>
                  </a:cubicBezTo>
                  <a:cubicBezTo>
                    <a:pt x="132" y="28"/>
                    <a:pt x="132" y="28"/>
                    <a:pt x="131" y="27"/>
                  </a:cubicBezTo>
                  <a:close/>
                  <a:moveTo>
                    <a:pt x="135" y="27"/>
                  </a:moveTo>
                  <a:cubicBezTo>
                    <a:pt x="135" y="27"/>
                    <a:pt x="135" y="27"/>
                    <a:pt x="135" y="27"/>
                  </a:cubicBezTo>
                  <a:cubicBezTo>
                    <a:pt x="133" y="22"/>
                    <a:pt x="129" y="19"/>
                    <a:pt x="126" y="16"/>
                  </a:cubicBezTo>
                  <a:cubicBezTo>
                    <a:pt x="125" y="14"/>
                    <a:pt x="124" y="13"/>
                    <a:pt x="122" y="11"/>
                  </a:cubicBezTo>
                  <a:cubicBezTo>
                    <a:pt x="123" y="12"/>
                    <a:pt x="124" y="13"/>
                    <a:pt x="125" y="13"/>
                  </a:cubicBezTo>
                  <a:cubicBezTo>
                    <a:pt x="127" y="15"/>
                    <a:pt x="129" y="18"/>
                    <a:pt x="131" y="20"/>
                  </a:cubicBezTo>
                  <a:cubicBezTo>
                    <a:pt x="133" y="22"/>
                    <a:pt x="135" y="24"/>
                    <a:pt x="137" y="27"/>
                  </a:cubicBezTo>
                  <a:cubicBezTo>
                    <a:pt x="137" y="27"/>
                    <a:pt x="136" y="27"/>
                    <a:pt x="135" y="27"/>
                  </a:cubicBezTo>
                  <a:close/>
                  <a:moveTo>
                    <a:pt x="132" y="19"/>
                  </a:moveTo>
                  <a:cubicBezTo>
                    <a:pt x="129" y="16"/>
                    <a:pt x="127" y="12"/>
                    <a:pt x="124" y="9"/>
                  </a:cubicBezTo>
                  <a:cubicBezTo>
                    <a:pt x="125" y="10"/>
                    <a:pt x="126" y="12"/>
                    <a:pt x="128" y="13"/>
                  </a:cubicBezTo>
                  <a:cubicBezTo>
                    <a:pt x="131" y="17"/>
                    <a:pt x="135" y="21"/>
                    <a:pt x="139" y="24"/>
                  </a:cubicBezTo>
                  <a:cubicBezTo>
                    <a:pt x="139" y="24"/>
                    <a:pt x="140" y="24"/>
                    <a:pt x="140" y="24"/>
                  </a:cubicBezTo>
                  <a:cubicBezTo>
                    <a:pt x="138" y="20"/>
                    <a:pt x="135" y="16"/>
                    <a:pt x="132" y="13"/>
                  </a:cubicBezTo>
                  <a:cubicBezTo>
                    <a:pt x="130" y="11"/>
                    <a:pt x="129" y="9"/>
                    <a:pt x="128" y="7"/>
                  </a:cubicBezTo>
                  <a:cubicBezTo>
                    <a:pt x="127" y="6"/>
                    <a:pt x="126" y="5"/>
                    <a:pt x="125" y="4"/>
                  </a:cubicBezTo>
                  <a:cubicBezTo>
                    <a:pt x="124" y="2"/>
                    <a:pt x="125" y="4"/>
                    <a:pt x="126" y="5"/>
                  </a:cubicBezTo>
                  <a:cubicBezTo>
                    <a:pt x="129" y="8"/>
                    <a:pt x="132" y="12"/>
                    <a:pt x="135" y="16"/>
                  </a:cubicBezTo>
                  <a:cubicBezTo>
                    <a:pt x="137" y="19"/>
                    <a:pt x="139" y="22"/>
                    <a:pt x="142" y="25"/>
                  </a:cubicBezTo>
                  <a:cubicBezTo>
                    <a:pt x="143" y="25"/>
                    <a:pt x="143" y="24"/>
                    <a:pt x="143" y="24"/>
                  </a:cubicBezTo>
                  <a:cubicBezTo>
                    <a:pt x="140" y="21"/>
                    <a:pt x="138" y="17"/>
                    <a:pt x="136" y="14"/>
                  </a:cubicBezTo>
                  <a:cubicBezTo>
                    <a:pt x="134" y="12"/>
                    <a:pt x="133" y="10"/>
                    <a:pt x="131" y="8"/>
                  </a:cubicBezTo>
                  <a:cubicBezTo>
                    <a:pt x="130" y="7"/>
                    <a:pt x="130" y="6"/>
                    <a:pt x="129" y="5"/>
                  </a:cubicBezTo>
                  <a:cubicBezTo>
                    <a:pt x="129" y="6"/>
                    <a:pt x="127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30" y="6"/>
                    <a:pt x="133" y="9"/>
                    <a:pt x="136" y="12"/>
                  </a:cubicBezTo>
                  <a:cubicBezTo>
                    <a:pt x="140" y="16"/>
                    <a:pt x="143" y="20"/>
                    <a:pt x="146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3" y="25"/>
                    <a:pt x="141" y="26"/>
                    <a:pt x="138" y="27"/>
                  </a:cubicBezTo>
                  <a:cubicBezTo>
                    <a:pt x="137" y="23"/>
                    <a:pt x="134" y="21"/>
                    <a:pt x="132" y="19"/>
                  </a:cubicBezTo>
                  <a:close/>
                  <a:moveTo>
                    <a:pt x="134" y="10"/>
                  </a:moveTo>
                  <a:cubicBezTo>
                    <a:pt x="132" y="7"/>
                    <a:pt x="130" y="5"/>
                    <a:pt x="128" y="2"/>
                  </a:cubicBezTo>
                  <a:cubicBezTo>
                    <a:pt x="128" y="2"/>
                    <a:pt x="129" y="2"/>
                    <a:pt x="130" y="2"/>
                  </a:cubicBezTo>
                  <a:cubicBezTo>
                    <a:pt x="132" y="6"/>
                    <a:pt x="134" y="9"/>
                    <a:pt x="137" y="12"/>
                  </a:cubicBezTo>
                  <a:cubicBezTo>
                    <a:pt x="136" y="11"/>
                    <a:pt x="135" y="10"/>
                    <a:pt x="134" y="10"/>
                  </a:cubicBezTo>
                  <a:close/>
                  <a:moveTo>
                    <a:pt x="134" y="2"/>
                  </a:moveTo>
                  <a:cubicBezTo>
                    <a:pt x="136" y="6"/>
                    <a:pt x="139" y="10"/>
                    <a:pt x="141" y="13"/>
                  </a:cubicBezTo>
                  <a:cubicBezTo>
                    <a:pt x="142" y="14"/>
                    <a:pt x="143" y="15"/>
                    <a:pt x="143" y="16"/>
                  </a:cubicBezTo>
                  <a:cubicBezTo>
                    <a:pt x="139" y="11"/>
                    <a:pt x="136" y="6"/>
                    <a:pt x="131" y="2"/>
                  </a:cubicBezTo>
                  <a:cubicBezTo>
                    <a:pt x="132" y="2"/>
                    <a:pt x="133" y="2"/>
                    <a:pt x="134" y="2"/>
                  </a:cubicBezTo>
                  <a:close/>
                  <a:moveTo>
                    <a:pt x="138" y="3"/>
                  </a:moveTo>
                  <a:cubicBezTo>
                    <a:pt x="139" y="5"/>
                    <a:pt x="141" y="8"/>
                    <a:pt x="143" y="10"/>
                  </a:cubicBezTo>
                  <a:cubicBezTo>
                    <a:pt x="144" y="12"/>
                    <a:pt x="146" y="13"/>
                    <a:pt x="147" y="15"/>
                  </a:cubicBezTo>
                  <a:cubicBezTo>
                    <a:pt x="148" y="16"/>
                    <a:pt x="148" y="17"/>
                    <a:pt x="148" y="17"/>
                  </a:cubicBezTo>
                  <a:cubicBezTo>
                    <a:pt x="149" y="17"/>
                    <a:pt x="149" y="18"/>
                    <a:pt x="149" y="18"/>
                  </a:cubicBezTo>
                  <a:cubicBezTo>
                    <a:pt x="149" y="18"/>
                    <a:pt x="148" y="17"/>
                    <a:pt x="148" y="17"/>
                  </a:cubicBezTo>
                  <a:cubicBezTo>
                    <a:pt x="145" y="14"/>
                    <a:pt x="143" y="11"/>
                    <a:pt x="140" y="8"/>
                  </a:cubicBezTo>
                  <a:cubicBezTo>
                    <a:pt x="138" y="6"/>
                    <a:pt x="137" y="4"/>
                    <a:pt x="135" y="3"/>
                  </a:cubicBezTo>
                  <a:cubicBezTo>
                    <a:pt x="136" y="3"/>
                    <a:pt x="137" y="3"/>
                    <a:pt x="138" y="3"/>
                  </a:cubicBezTo>
                  <a:close/>
                  <a:moveTo>
                    <a:pt x="141" y="3"/>
                  </a:moveTo>
                  <a:cubicBezTo>
                    <a:pt x="141" y="4"/>
                    <a:pt x="142" y="6"/>
                    <a:pt x="143" y="7"/>
                  </a:cubicBezTo>
                  <a:cubicBezTo>
                    <a:pt x="142" y="6"/>
                    <a:pt x="140" y="4"/>
                    <a:pt x="139" y="3"/>
                  </a:cubicBezTo>
                  <a:cubicBezTo>
                    <a:pt x="139" y="3"/>
                    <a:pt x="140" y="3"/>
                    <a:pt x="140" y="3"/>
                  </a:cubicBezTo>
                  <a:cubicBezTo>
                    <a:pt x="140" y="3"/>
                    <a:pt x="140" y="3"/>
                    <a:pt x="141" y="3"/>
                  </a:cubicBezTo>
                  <a:close/>
                  <a:moveTo>
                    <a:pt x="144" y="4"/>
                  </a:moveTo>
                  <a:cubicBezTo>
                    <a:pt x="146" y="6"/>
                    <a:pt x="147" y="7"/>
                    <a:pt x="148" y="9"/>
                  </a:cubicBezTo>
                  <a:cubicBezTo>
                    <a:pt x="149" y="9"/>
                    <a:pt x="150" y="10"/>
                    <a:pt x="150" y="11"/>
                  </a:cubicBezTo>
                  <a:cubicBezTo>
                    <a:pt x="151" y="12"/>
                    <a:pt x="154" y="14"/>
                    <a:pt x="150" y="11"/>
                  </a:cubicBezTo>
                  <a:cubicBezTo>
                    <a:pt x="148" y="9"/>
                    <a:pt x="145" y="6"/>
                    <a:pt x="143" y="4"/>
                  </a:cubicBezTo>
                  <a:cubicBezTo>
                    <a:pt x="143" y="4"/>
                    <a:pt x="144" y="4"/>
                    <a:pt x="144" y="4"/>
                  </a:cubicBezTo>
                  <a:close/>
                  <a:moveTo>
                    <a:pt x="78" y="9"/>
                  </a:moveTo>
                  <a:cubicBezTo>
                    <a:pt x="80" y="12"/>
                    <a:pt x="81" y="16"/>
                    <a:pt x="81" y="19"/>
                  </a:cubicBezTo>
                  <a:cubicBezTo>
                    <a:pt x="80" y="16"/>
                    <a:pt x="78" y="13"/>
                    <a:pt x="76" y="10"/>
                  </a:cubicBezTo>
                  <a:cubicBezTo>
                    <a:pt x="76" y="10"/>
                    <a:pt x="77" y="10"/>
                    <a:pt x="77" y="10"/>
                  </a:cubicBezTo>
                  <a:cubicBezTo>
                    <a:pt x="77" y="9"/>
                    <a:pt x="78" y="9"/>
                    <a:pt x="78" y="9"/>
                  </a:cubicBezTo>
                  <a:close/>
                  <a:moveTo>
                    <a:pt x="5" y="34"/>
                  </a:moveTo>
                  <a:cubicBezTo>
                    <a:pt x="6" y="33"/>
                    <a:pt x="7" y="32"/>
                    <a:pt x="8" y="31"/>
                  </a:cubicBezTo>
                  <a:cubicBezTo>
                    <a:pt x="10" y="29"/>
                    <a:pt x="10" y="26"/>
                    <a:pt x="11" y="24"/>
                  </a:cubicBezTo>
                  <a:cubicBezTo>
                    <a:pt x="17" y="23"/>
                    <a:pt x="23" y="23"/>
                    <a:pt x="29" y="23"/>
                  </a:cubicBezTo>
                  <a:cubicBezTo>
                    <a:pt x="30" y="25"/>
                    <a:pt x="31" y="27"/>
                    <a:pt x="31" y="29"/>
                  </a:cubicBezTo>
                  <a:cubicBezTo>
                    <a:pt x="25" y="32"/>
                    <a:pt x="20" y="36"/>
                    <a:pt x="13" y="38"/>
                  </a:cubicBezTo>
                  <a:cubicBezTo>
                    <a:pt x="12" y="35"/>
                    <a:pt x="9" y="34"/>
                    <a:pt x="5" y="34"/>
                  </a:cubicBezTo>
                  <a:close/>
                  <a:moveTo>
                    <a:pt x="33" y="29"/>
                  </a:move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4" y="28"/>
                    <a:pt x="33" y="28"/>
                  </a:cubicBezTo>
                  <a:cubicBezTo>
                    <a:pt x="33" y="28"/>
                    <a:pt x="33" y="27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3" y="26"/>
                  </a:cubicBezTo>
                  <a:cubicBezTo>
                    <a:pt x="33" y="27"/>
                    <a:pt x="34" y="28"/>
                    <a:pt x="34" y="29"/>
                  </a:cubicBezTo>
                  <a:cubicBezTo>
                    <a:pt x="35" y="29"/>
                    <a:pt x="35" y="29"/>
                    <a:pt x="35" y="28"/>
                  </a:cubicBezTo>
                  <a:cubicBezTo>
                    <a:pt x="35" y="27"/>
                    <a:pt x="34" y="23"/>
                    <a:pt x="32" y="22"/>
                  </a:cubicBezTo>
                  <a:cubicBezTo>
                    <a:pt x="34" y="24"/>
                    <a:pt x="35" y="26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6" y="26"/>
                    <a:pt x="36" y="24"/>
                  </a:cubicBezTo>
                  <a:cubicBezTo>
                    <a:pt x="35" y="23"/>
                    <a:pt x="33" y="20"/>
                    <a:pt x="36" y="23"/>
                  </a:cubicBezTo>
                  <a:cubicBezTo>
                    <a:pt x="37" y="25"/>
                    <a:pt x="38" y="27"/>
                    <a:pt x="3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9" y="26"/>
                    <a:pt x="38" y="23"/>
                    <a:pt x="37" y="22"/>
                  </a:cubicBezTo>
                  <a:cubicBezTo>
                    <a:pt x="39" y="24"/>
                    <a:pt x="40" y="26"/>
                    <a:pt x="42" y="28"/>
                  </a:cubicBezTo>
                  <a:cubicBezTo>
                    <a:pt x="39" y="29"/>
                    <a:pt x="36" y="29"/>
                    <a:pt x="33" y="29"/>
                  </a:cubicBezTo>
                  <a:close/>
                  <a:moveTo>
                    <a:pt x="146" y="24"/>
                  </a:moveTo>
                  <a:cubicBezTo>
                    <a:pt x="146" y="24"/>
                    <a:pt x="146" y="24"/>
                    <a:pt x="146" y="24"/>
                  </a:cubicBezTo>
                  <a:cubicBezTo>
                    <a:pt x="144" y="20"/>
                    <a:pt x="141" y="17"/>
                    <a:pt x="138" y="13"/>
                  </a:cubicBezTo>
                  <a:cubicBezTo>
                    <a:pt x="137" y="11"/>
                    <a:pt x="135" y="9"/>
                    <a:pt x="134" y="7"/>
                  </a:cubicBezTo>
                  <a:cubicBezTo>
                    <a:pt x="133" y="6"/>
                    <a:pt x="132" y="5"/>
                    <a:pt x="131" y="4"/>
                  </a:cubicBezTo>
                  <a:cubicBezTo>
                    <a:pt x="131" y="3"/>
                    <a:pt x="130" y="2"/>
                    <a:pt x="131" y="3"/>
                  </a:cubicBezTo>
                  <a:cubicBezTo>
                    <a:pt x="138" y="8"/>
                    <a:pt x="142" y="15"/>
                    <a:pt x="147" y="21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8" y="21"/>
                    <a:pt x="148" y="22"/>
                    <a:pt x="148" y="22"/>
                  </a:cubicBezTo>
                  <a:cubicBezTo>
                    <a:pt x="148" y="22"/>
                    <a:pt x="148" y="22"/>
                    <a:pt x="149" y="22"/>
                  </a:cubicBezTo>
                  <a:cubicBezTo>
                    <a:pt x="148" y="23"/>
                    <a:pt x="147" y="23"/>
                    <a:pt x="146" y="24"/>
                  </a:cubicBezTo>
                  <a:close/>
                  <a:moveTo>
                    <a:pt x="151" y="19"/>
                  </a:moveTo>
                  <a:cubicBezTo>
                    <a:pt x="151" y="20"/>
                    <a:pt x="150" y="21"/>
                    <a:pt x="149" y="22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46" y="18"/>
                    <a:pt x="143" y="15"/>
                    <a:pt x="141" y="12"/>
                  </a:cubicBezTo>
                  <a:cubicBezTo>
                    <a:pt x="140" y="10"/>
                    <a:pt x="139" y="9"/>
                    <a:pt x="138" y="7"/>
                  </a:cubicBezTo>
                  <a:cubicBezTo>
                    <a:pt x="137" y="6"/>
                    <a:pt x="137" y="6"/>
                    <a:pt x="136" y="5"/>
                  </a:cubicBezTo>
                  <a:cubicBezTo>
                    <a:pt x="136" y="5"/>
                    <a:pt x="134" y="2"/>
                    <a:pt x="135" y="3"/>
                  </a:cubicBezTo>
                  <a:cubicBezTo>
                    <a:pt x="138" y="5"/>
                    <a:pt x="139" y="8"/>
                    <a:pt x="141" y="10"/>
                  </a:cubicBezTo>
                  <a:cubicBezTo>
                    <a:pt x="144" y="13"/>
                    <a:pt x="147" y="16"/>
                    <a:pt x="150" y="19"/>
                  </a:cubicBezTo>
                  <a:cubicBezTo>
                    <a:pt x="150" y="20"/>
                    <a:pt x="150" y="19"/>
                    <a:pt x="150" y="19"/>
                  </a:cubicBezTo>
                  <a:cubicBezTo>
                    <a:pt x="147" y="13"/>
                    <a:pt x="142" y="8"/>
                    <a:pt x="138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40" y="5"/>
                    <a:pt x="143" y="7"/>
                    <a:pt x="144" y="9"/>
                  </a:cubicBezTo>
                  <a:cubicBezTo>
                    <a:pt x="146" y="11"/>
                    <a:pt x="148" y="13"/>
                    <a:pt x="149" y="14"/>
                  </a:cubicBezTo>
                  <a:cubicBezTo>
                    <a:pt x="149" y="16"/>
                    <a:pt x="150" y="16"/>
                    <a:pt x="150" y="16"/>
                  </a:cubicBezTo>
                  <a:cubicBezTo>
                    <a:pt x="151" y="16"/>
                    <a:pt x="151" y="17"/>
                    <a:pt x="151" y="17"/>
                  </a:cubicBezTo>
                  <a:cubicBezTo>
                    <a:pt x="151" y="17"/>
                    <a:pt x="152" y="17"/>
                    <a:pt x="151" y="17"/>
                  </a:cubicBezTo>
                  <a:cubicBezTo>
                    <a:pt x="148" y="12"/>
                    <a:pt x="144" y="8"/>
                    <a:pt x="141" y="3"/>
                  </a:cubicBezTo>
                  <a:cubicBezTo>
                    <a:pt x="141" y="3"/>
                    <a:pt x="142" y="3"/>
                    <a:pt x="142" y="3"/>
                  </a:cubicBezTo>
                  <a:cubicBezTo>
                    <a:pt x="142" y="4"/>
                    <a:pt x="143" y="5"/>
                    <a:pt x="144" y="5"/>
                  </a:cubicBezTo>
                  <a:cubicBezTo>
                    <a:pt x="145" y="6"/>
                    <a:pt x="146" y="8"/>
                    <a:pt x="147" y="9"/>
                  </a:cubicBezTo>
                  <a:cubicBezTo>
                    <a:pt x="149" y="11"/>
                    <a:pt x="150" y="12"/>
                    <a:pt x="153" y="14"/>
                  </a:cubicBezTo>
                  <a:cubicBezTo>
                    <a:pt x="153" y="14"/>
                    <a:pt x="153" y="14"/>
                    <a:pt x="153" y="13"/>
                  </a:cubicBezTo>
                  <a:cubicBezTo>
                    <a:pt x="150" y="11"/>
                    <a:pt x="148" y="7"/>
                    <a:pt x="146" y="5"/>
                  </a:cubicBezTo>
                  <a:cubicBezTo>
                    <a:pt x="151" y="7"/>
                    <a:pt x="156" y="12"/>
                    <a:pt x="151" y="19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0"/>
            <p:cNvSpPr/>
            <p:nvPr/>
          </p:nvSpPr>
          <p:spPr bwMode="auto">
            <a:xfrm>
              <a:off x="8558458" y="3174434"/>
              <a:ext cx="34925" cy="15875"/>
            </a:xfrm>
            <a:custGeom>
              <a:avLst/>
              <a:gdLst>
                <a:gd name="T0" fmla="*/ 7 w 8"/>
                <a:gd name="T1" fmla="*/ 2 h 4"/>
                <a:gd name="T2" fmla="*/ 7 w 8"/>
                <a:gd name="T3" fmla="*/ 0 h 4"/>
                <a:gd name="T4" fmla="*/ 2 w 8"/>
                <a:gd name="T5" fmla="*/ 1 h 4"/>
                <a:gd name="T6" fmla="*/ 3 w 8"/>
                <a:gd name="T7" fmla="*/ 3 h 4"/>
                <a:gd name="T8" fmla="*/ 7 w 8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2"/>
                  </a:moveTo>
                  <a:cubicBezTo>
                    <a:pt x="8" y="2"/>
                    <a:pt x="8" y="0"/>
                    <a:pt x="7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0" y="2"/>
                    <a:pt x="1" y="4"/>
                    <a:pt x="3" y="3"/>
                  </a:cubicBezTo>
                  <a:cubicBezTo>
                    <a:pt x="4" y="2"/>
                    <a:pt x="6" y="2"/>
                    <a:pt x="7" y="2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31"/>
            <p:cNvSpPr>
              <a:spLocks noEditPoints="1"/>
            </p:cNvSpPr>
            <p:nvPr/>
          </p:nvSpPr>
          <p:spPr bwMode="auto">
            <a:xfrm>
              <a:off x="9258546" y="3593534"/>
              <a:ext cx="169863" cy="195263"/>
            </a:xfrm>
            <a:custGeom>
              <a:avLst/>
              <a:gdLst>
                <a:gd name="T0" fmla="*/ 12 w 40"/>
                <a:gd name="T1" fmla="*/ 1 h 46"/>
                <a:gd name="T2" fmla="*/ 18 w 40"/>
                <a:gd name="T3" fmla="*/ 45 h 46"/>
                <a:gd name="T4" fmla="*/ 40 w 40"/>
                <a:gd name="T5" fmla="*/ 7 h 46"/>
                <a:gd name="T6" fmla="*/ 19 w 40"/>
                <a:gd name="T7" fmla="*/ 43 h 46"/>
                <a:gd name="T8" fmla="*/ 22 w 40"/>
                <a:gd name="T9" fmla="*/ 37 h 46"/>
                <a:gd name="T10" fmla="*/ 25 w 40"/>
                <a:gd name="T11" fmla="*/ 34 h 46"/>
                <a:gd name="T12" fmla="*/ 27 w 40"/>
                <a:gd name="T13" fmla="*/ 33 h 46"/>
                <a:gd name="T14" fmla="*/ 17 w 40"/>
                <a:gd name="T15" fmla="*/ 40 h 46"/>
                <a:gd name="T16" fmla="*/ 17 w 40"/>
                <a:gd name="T17" fmla="*/ 40 h 46"/>
                <a:gd name="T18" fmla="*/ 15 w 40"/>
                <a:gd name="T19" fmla="*/ 37 h 46"/>
                <a:gd name="T20" fmla="*/ 24 w 40"/>
                <a:gd name="T21" fmla="*/ 29 h 46"/>
                <a:gd name="T22" fmla="*/ 26 w 40"/>
                <a:gd name="T23" fmla="*/ 25 h 46"/>
                <a:gd name="T24" fmla="*/ 11 w 40"/>
                <a:gd name="T25" fmla="*/ 30 h 46"/>
                <a:gd name="T26" fmla="*/ 12 w 40"/>
                <a:gd name="T27" fmla="*/ 32 h 46"/>
                <a:gd name="T28" fmla="*/ 37 w 40"/>
                <a:gd name="T29" fmla="*/ 10 h 46"/>
                <a:gd name="T30" fmla="*/ 25 w 40"/>
                <a:gd name="T31" fmla="*/ 22 h 46"/>
                <a:gd name="T32" fmla="*/ 27 w 40"/>
                <a:gd name="T33" fmla="*/ 18 h 46"/>
                <a:gd name="T34" fmla="*/ 38 w 40"/>
                <a:gd name="T35" fmla="*/ 9 h 46"/>
                <a:gd name="T36" fmla="*/ 15 w 40"/>
                <a:gd name="T37" fmla="*/ 23 h 46"/>
                <a:gd name="T38" fmla="*/ 36 w 40"/>
                <a:gd name="T39" fmla="*/ 5 h 46"/>
                <a:gd name="T40" fmla="*/ 19 w 40"/>
                <a:gd name="T41" fmla="*/ 29 h 46"/>
                <a:gd name="T42" fmla="*/ 35 w 40"/>
                <a:gd name="T43" fmla="*/ 19 h 46"/>
                <a:gd name="T44" fmla="*/ 25 w 40"/>
                <a:gd name="T45" fmla="*/ 31 h 46"/>
                <a:gd name="T46" fmla="*/ 31 w 40"/>
                <a:gd name="T47" fmla="*/ 25 h 46"/>
                <a:gd name="T48" fmla="*/ 15 w 40"/>
                <a:gd name="T49" fmla="*/ 36 h 46"/>
                <a:gd name="T50" fmla="*/ 33 w 40"/>
                <a:gd name="T51" fmla="*/ 22 h 46"/>
                <a:gd name="T52" fmla="*/ 14 w 40"/>
                <a:gd name="T53" fmla="*/ 34 h 46"/>
                <a:gd name="T54" fmla="*/ 36 w 40"/>
                <a:gd name="T55" fmla="*/ 5 h 46"/>
                <a:gd name="T56" fmla="*/ 12 w 40"/>
                <a:gd name="T57" fmla="*/ 23 h 46"/>
                <a:gd name="T58" fmla="*/ 35 w 40"/>
                <a:gd name="T59" fmla="*/ 3 h 46"/>
                <a:gd name="T60" fmla="*/ 9 w 40"/>
                <a:gd name="T61" fmla="*/ 25 h 46"/>
                <a:gd name="T62" fmla="*/ 18 w 40"/>
                <a:gd name="T63" fmla="*/ 14 h 46"/>
                <a:gd name="T64" fmla="*/ 15 w 40"/>
                <a:gd name="T65" fmla="*/ 13 h 46"/>
                <a:gd name="T66" fmla="*/ 6 w 40"/>
                <a:gd name="T67" fmla="*/ 19 h 46"/>
                <a:gd name="T68" fmla="*/ 11 w 40"/>
                <a:gd name="T69" fmla="*/ 14 h 46"/>
                <a:gd name="T70" fmla="*/ 9 w 40"/>
                <a:gd name="T71" fmla="*/ 11 h 46"/>
                <a:gd name="T72" fmla="*/ 4 w 40"/>
                <a:gd name="T73" fmla="*/ 14 h 46"/>
                <a:gd name="T74" fmla="*/ 3 w 40"/>
                <a:gd name="T75" fmla="*/ 11 h 46"/>
                <a:gd name="T76" fmla="*/ 11 w 40"/>
                <a:gd name="T77" fmla="*/ 6 h 46"/>
                <a:gd name="T78" fmla="*/ 16 w 40"/>
                <a:gd name="T79" fmla="*/ 9 h 46"/>
                <a:gd name="T80" fmla="*/ 15 w 40"/>
                <a:gd name="T81" fmla="*/ 7 h 46"/>
                <a:gd name="T82" fmla="*/ 7 w 40"/>
                <a:gd name="T83" fmla="*/ 17 h 46"/>
                <a:gd name="T84" fmla="*/ 18 w 40"/>
                <a:gd name="T85" fmla="*/ 13 h 46"/>
                <a:gd name="T86" fmla="*/ 19 w 40"/>
                <a:gd name="T87" fmla="*/ 14 h 46"/>
                <a:gd name="T88" fmla="*/ 16 w 40"/>
                <a:gd name="T89" fmla="*/ 19 h 46"/>
                <a:gd name="T90" fmla="*/ 18 w 40"/>
                <a:gd name="T91" fmla="*/ 14 h 46"/>
                <a:gd name="T92" fmla="*/ 26 w 40"/>
                <a:gd name="T93" fmla="*/ 10 h 46"/>
                <a:gd name="T94" fmla="*/ 20 w 40"/>
                <a:gd name="T95" fmla="*/ 16 h 46"/>
                <a:gd name="T96" fmla="*/ 26 w 40"/>
                <a:gd name="T97" fmla="*/ 11 h 46"/>
                <a:gd name="T98" fmla="*/ 33 w 40"/>
                <a:gd name="T99" fmla="*/ 5 h 46"/>
                <a:gd name="T100" fmla="*/ 22 w 40"/>
                <a:gd name="T101" fmla="*/ 14 h 46"/>
                <a:gd name="T102" fmla="*/ 26 w 40"/>
                <a:gd name="T103" fmla="*/ 9 h 46"/>
                <a:gd name="T104" fmla="*/ 29 w 40"/>
                <a:gd name="T105" fmla="*/ 4 h 46"/>
                <a:gd name="T106" fmla="*/ 4 w 40"/>
                <a:gd name="T107" fmla="*/ 14 h 46"/>
                <a:gd name="T108" fmla="*/ 4 w 40"/>
                <a:gd name="T109" fmla="*/ 11 h 46"/>
                <a:gd name="T110" fmla="*/ 13 w 40"/>
                <a:gd name="T111" fmla="*/ 4 h 46"/>
                <a:gd name="T112" fmla="*/ 9 w 40"/>
                <a:gd name="T113" fmla="*/ 26 h 46"/>
                <a:gd name="T114" fmla="*/ 25 w 40"/>
                <a:gd name="T115" fmla="*/ 19 h 46"/>
                <a:gd name="T116" fmla="*/ 11 w 40"/>
                <a:gd name="T117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" h="46">
                  <a:moveTo>
                    <a:pt x="40" y="7"/>
                  </a:moveTo>
                  <a:cubicBezTo>
                    <a:pt x="39" y="2"/>
                    <a:pt x="35" y="0"/>
                    <a:pt x="31" y="1"/>
                  </a:cubicBezTo>
                  <a:cubicBezTo>
                    <a:pt x="25" y="2"/>
                    <a:pt x="22" y="7"/>
                    <a:pt x="20" y="12"/>
                  </a:cubicBezTo>
                  <a:cubicBezTo>
                    <a:pt x="18" y="8"/>
                    <a:pt x="16" y="3"/>
                    <a:pt x="12" y="1"/>
                  </a:cubicBezTo>
                  <a:cubicBezTo>
                    <a:pt x="8" y="0"/>
                    <a:pt x="3" y="2"/>
                    <a:pt x="2" y="6"/>
                  </a:cubicBezTo>
                  <a:cubicBezTo>
                    <a:pt x="0" y="11"/>
                    <a:pt x="2" y="17"/>
                    <a:pt x="5" y="22"/>
                  </a:cubicBezTo>
                  <a:cubicBezTo>
                    <a:pt x="8" y="30"/>
                    <a:pt x="13" y="37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6"/>
                    <a:pt x="20" y="46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6" y="38"/>
                    <a:pt x="31" y="30"/>
                    <a:pt x="35" y="22"/>
                  </a:cubicBezTo>
                  <a:cubicBezTo>
                    <a:pt x="38" y="17"/>
                    <a:pt x="40" y="12"/>
                    <a:pt x="40" y="7"/>
                  </a:cubicBezTo>
                  <a:close/>
                  <a:moveTo>
                    <a:pt x="19" y="43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20" y="42"/>
                    <a:pt x="21" y="41"/>
                    <a:pt x="22" y="40"/>
                  </a:cubicBezTo>
                  <a:cubicBezTo>
                    <a:pt x="21" y="41"/>
                    <a:pt x="20" y="42"/>
                    <a:pt x="19" y="43"/>
                  </a:cubicBezTo>
                  <a:close/>
                  <a:moveTo>
                    <a:pt x="17" y="40"/>
                  </a:moveTo>
                  <a:cubicBezTo>
                    <a:pt x="18" y="40"/>
                    <a:pt x="19" y="39"/>
                    <a:pt x="19" y="39"/>
                  </a:cubicBezTo>
                  <a:cubicBezTo>
                    <a:pt x="20" y="38"/>
                    <a:pt x="21" y="37"/>
                    <a:pt x="22" y="36"/>
                  </a:cubicBezTo>
                  <a:cubicBezTo>
                    <a:pt x="22" y="36"/>
                    <a:pt x="22" y="37"/>
                    <a:pt x="22" y="37"/>
                  </a:cubicBezTo>
                  <a:cubicBezTo>
                    <a:pt x="21" y="38"/>
                    <a:pt x="19" y="39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7" y="40"/>
                    <a:pt x="17" y="40"/>
                  </a:cubicBezTo>
                  <a:close/>
                  <a:moveTo>
                    <a:pt x="25" y="34"/>
                  </a:moveTo>
                  <a:cubicBezTo>
                    <a:pt x="23" y="36"/>
                    <a:pt x="21" y="40"/>
                    <a:pt x="19" y="42"/>
                  </a:cubicBezTo>
                  <a:cubicBezTo>
                    <a:pt x="18" y="42"/>
                    <a:pt x="18" y="41"/>
                    <a:pt x="18" y="41"/>
                  </a:cubicBezTo>
                  <a:cubicBezTo>
                    <a:pt x="21" y="39"/>
                    <a:pt x="23" y="36"/>
                    <a:pt x="25" y="34"/>
                  </a:cubicBezTo>
                  <a:close/>
                  <a:moveTo>
                    <a:pt x="27" y="33"/>
                  </a:moveTo>
                  <a:cubicBezTo>
                    <a:pt x="26" y="33"/>
                    <a:pt x="26" y="33"/>
                    <a:pt x="25" y="33"/>
                  </a:cubicBezTo>
                  <a:cubicBezTo>
                    <a:pt x="26" y="33"/>
                    <a:pt x="27" y="32"/>
                    <a:pt x="27" y="32"/>
                  </a:cubicBezTo>
                  <a:cubicBezTo>
                    <a:pt x="27" y="32"/>
                    <a:pt x="27" y="32"/>
                    <a:pt x="27" y="33"/>
                  </a:cubicBezTo>
                  <a:close/>
                  <a:moveTo>
                    <a:pt x="17" y="40"/>
                  </a:moveTo>
                  <a:cubicBezTo>
                    <a:pt x="17" y="40"/>
                    <a:pt x="17" y="39"/>
                    <a:pt x="16" y="38"/>
                  </a:cubicBezTo>
                  <a:cubicBezTo>
                    <a:pt x="20" y="36"/>
                    <a:pt x="25" y="33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5" y="33"/>
                    <a:pt x="21" y="37"/>
                    <a:pt x="17" y="40"/>
                  </a:cubicBezTo>
                  <a:close/>
                  <a:moveTo>
                    <a:pt x="15" y="37"/>
                  </a:moveTo>
                  <a:cubicBezTo>
                    <a:pt x="17" y="36"/>
                    <a:pt x="19" y="35"/>
                    <a:pt x="21" y="34"/>
                  </a:cubicBezTo>
                  <a:cubicBezTo>
                    <a:pt x="19" y="35"/>
                    <a:pt x="18" y="37"/>
                    <a:pt x="16" y="38"/>
                  </a:cubicBezTo>
                  <a:cubicBezTo>
                    <a:pt x="16" y="38"/>
                    <a:pt x="15" y="37"/>
                    <a:pt x="15" y="37"/>
                  </a:cubicBezTo>
                  <a:close/>
                  <a:moveTo>
                    <a:pt x="14" y="35"/>
                  </a:moveTo>
                  <a:cubicBezTo>
                    <a:pt x="20" y="33"/>
                    <a:pt x="26" y="28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9" y="26"/>
                    <a:pt x="27" y="28"/>
                    <a:pt x="24" y="29"/>
                  </a:cubicBezTo>
                  <a:cubicBezTo>
                    <a:pt x="21" y="32"/>
                    <a:pt x="18" y="34"/>
                    <a:pt x="15" y="36"/>
                  </a:cubicBezTo>
                  <a:cubicBezTo>
                    <a:pt x="15" y="36"/>
                    <a:pt x="14" y="35"/>
                    <a:pt x="14" y="35"/>
                  </a:cubicBezTo>
                  <a:close/>
                  <a:moveTo>
                    <a:pt x="13" y="33"/>
                  </a:moveTo>
                  <a:cubicBezTo>
                    <a:pt x="18" y="31"/>
                    <a:pt x="22" y="28"/>
                    <a:pt x="26" y="25"/>
                  </a:cubicBezTo>
                  <a:cubicBezTo>
                    <a:pt x="28" y="24"/>
                    <a:pt x="29" y="23"/>
                    <a:pt x="31" y="23"/>
                  </a:cubicBezTo>
                  <a:cubicBezTo>
                    <a:pt x="25" y="27"/>
                    <a:pt x="18" y="29"/>
                    <a:pt x="13" y="34"/>
                  </a:cubicBezTo>
                  <a:cubicBezTo>
                    <a:pt x="13" y="34"/>
                    <a:pt x="13" y="33"/>
                    <a:pt x="13" y="33"/>
                  </a:cubicBezTo>
                  <a:close/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6" y="28"/>
                    <a:pt x="20" y="25"/>
                    <a:pt x="25" y="22"/>
                  </a:cubicBezTo>
                  <a:cubicBezTo>
                    <a:pt x="25" y="22"/>
                    <a:pt x="24" y="22"/>
                    <a:pt x="24" y="23"/>
                  </a:cubicBezTo>
                  <a:cubicBezTo>
                    <a:pt x="20" y="26"/>
                    <a:pt x="16" y="29"/>
                    <a:pt x="12" y="32"/>
                  </a:cubicBezTo>
                  <a:cubicBezTo>
                    <a:pt x="12" y="31"/>
                    <a:pt x="12" y="31"/>
                    <a:pt x="11" y="30"/>
                  </a:cubicBezTo>
                  <a:close/>
                  <a:moveTo>
                    <a:pt x="28" y="17"/>
                  </a:moveTo>
                  <a:cubicBezTo>
                    <a:pt x="31" y="15"/>
                    <a:pt x="33" y="12"/>
                    <a:pt x="36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8" y="10"/>
                  </a:cubicBezTo>
                  <a:cubicBezTo>
                    <a:pt x="38" y="10"/>
                    <a:pt x="37" y="11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2" y="15"/>
                    <a:pt x="29" y="19"/>
                    <a:pt x="25" y="22"/>
                  </a:cubicBezTo>
                  <a:cubicBezTo>
                    <a:pt x="22" y="23"/>
                    <a:pt x="19" y="25"/>
                    <a:pt x="17" y="26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1" y="30"/>
                    <a:pt x="13" y="28"/>
                    <a:pt x="14" y="27"/>
                  </a:cubicBezTo>
                  <a:cubicBezTo>
                    <a:pt x="18" y="24"/>
                    <a:pt x="23" y="21"/>
                    <a:pt x="27" y="18"/>
                  </a:cubicBezTo>
                  <a:cubicBezTo>
                    <a:pt x="27" y="17"/>
                    <a:pt x="28" y="17"/>
                    <a:pt x="28" y="17"/>
                  </a:cubicBezTo>
                  <a:close/>
                  <a:moveTo>
                    <a:pt x="37" y="5"/>
                  </a:moveTo>
                  <a:cubicBezTo>
                    <a:pt x="37" y="6"/>
                    <a:pt x="38" y="7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5" y="11"/>
                    <a:pt x="32" y="13"/>
                    <a:pt x="29" y="15"/>
                  </a:cubicBezTo>
                  <a:cubicBezTo>
                    <a:pt x="26" y="17"/>
                    <a:pt x="23" y="19"/>
                    <a:pt x="19" y="21"/>
                  </a:cubicBezTo>
                  <a:cubicBezTo>
                    <a:pt x="17" y="22"/>
                    <a:pt x="15" y="24"/>
                    <a:pt x="13" y="25"/>
                  </a:cubicBezTo>
                  <a:cubicBezTo>
                    <a:pt x="13" y="24"/>
                    <a:pt x="14" y="24"/>
                    <a:pt x="15" y="23"/>
                  </a:cubicBezTo>
                  <a:cubicBezTo>
                    <a:pt x="22" y="17"/>
                    <a:pt x="31" y="13"/>
                    <a:pt x="37" y="5"/>
                  </a:cubicBezTo>
                  <a:close/>
                  <a:moveTo>
                    <a:pt x="23" y="17"/>
                  </a:moveTo>
                  <a:cubicBezTo>
                    <a:pt x="25" y="15"/>
                    <a:pt x="27" y="13"/>
                    <a:pt x="30" y="11"/>
                  </a:cubicBezTo>
                  <a:cubicBezTo>
                    <a:pt x="32" y="9"/>
                    <a:pt x="34" y="7"/>
                    <a:pt x="36" y="5"/>
                  </a:cubicBezTo>
                  <a:cubicBezTo>
                    <a:pt x="32" y="10"/>
                    <a:pt x="28" y="14"/>
                    <a:pt x="23" y="17"/>
                  </a:cubicBezTo>
                  <a:close/>
                  <a:moveTo>
                    <a:pt x="35" y="19"/>
                  </a:moveTo>
                  <a:cubicBezTo>
                    <a:pt x="32" y="21"/>
                    <a:pt x="28" y="23"/>
                    <a:pt x="25" y="25"/>
                  </a:cubicBezTo>
                  <a:cubicBezTo>
                    <a:pt x="23" y="27"/>
                    <a:pt x="21" y="28"/>
                    <a:pt x="19" y="29"/>
                  </a:cubicBezTo>
                  <a:cubicBezTo>
                    <a:pt x="17" y="30"/>
                    <a:pt x="15" y="31"/>
                    <a:pt x="13" y="32"/>
                  </a:cubicBezTo>
                  <a:cubicBezTo>
                    <a:pt x="17" y="29"/>
                    <a:pt x="21" y="25"/>
                    <a:pt x="25" y="22"/>
                  </a:cubicBezTo>
                  <a:cubicBezTo>
                    <a:pt x="29" y="20"/>
                    <a:pt x="33" y="16"/>
                    <a:pt x="37" y="13"/>
                  </a:cubicBezTo>
                  <a:cubicBezTo>
                    <a:pt x="36" y="15"/>
                    <a:pt x="36" y="17"/>
                    <a:pt x="35" y="19"/>
                  </a:cubicBezTo>
                  <a:close/>
                  <a:moveTo>
                    <a:pt x="29" y="28"/>
                  </a:moveTo>
                  <a:cubicBezTo>
                    <a:pt x="27" y="30"/>
                    <a:pt x="24" y="32"/>
                    <a:pt x="22" y="34"/>
                  </a:cubicBezTo>
                  <a:cubicBezTo>
                    <a:pt x="21" y="34"/>
                    <a:pt x="21" y="35"/>
                    <a:pt x="20" y="35"/>
                  </a:cubicBezTo>
                  <a:cubicBezTo>
                    <a:pt x="22" y="34"/>
                    <a:pt x="23" y="32"/>
                    <a:pt x="25" y="31"/>
                  </a:cubicBezTo>
                  <a:cubicBezTo>
                    <a:pt x="27" y="30"/>
                    <a:pt x="29" y="28"/>
                    <a:pt x="30" y="27"/>
                  </a:cubicBezTo>
                  <a:cubicBezTo>
                    <a:pt x="30" y="27"/>
                    <a:pt x="30" y="28"/>
                    <a:pt x="29" y="28"/>
                  </a:cubicBezTo>
                  <a:close/>
                  <a:moveTo>
                    <a:pt x="31" y="25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6"/>
                  </a:cubicBezTo>
                  <a:cubicBezTo>
                    <a:pt x="29" y="27"/>
                    <a:pt x="27" y="29"/>
                    <a:pt x="25" y="30"/>
                  </a:cubicBezTo>
                  <a:cubicBezTo>
                    <a:pt x="23" y="32"/>
                    <a:pt x="21" y="33"/>
                    <a:pt x="19" y="34"/>
                  </a:cubicBezTo>
                  <a:cubicBezTo>
                    <a:pt x="18" y="35"/>
                    <a:pt x="17" y="36"/>
                    <a:pt x="15" y="36"/>
                  </a:cubicBezTo>
                  <a:cubicBezTo>
                    <a:pt x="16" y="36"/>
                    <a:pt x="18" y="35"/>
                    <a:pt x="19" y="34"/>
                  </a:cubicBezTo>
                  <a:cubicBezTo>
                    <a:pt x="24" y="31"/>
                    <a:pt x="29" y="27"/>
                    <a:pt x="33" y="23"/>
                  </a:cubicBezTo>
                  <a:cubicBezTo>
                    <a:pt x="32" y="24"/>
                    <a:pt x="32" y="24"/>
                    <a:pt x="31" y="25"/>
                  </a:cubicBezTo>
                  <a:close/>
                  <a:moveTo>
                    <a:pt x="33" y="22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29" y="24"/>
                    <a:pt x="26" y="27"/>
                    <a:pt x="23" y="30"/>
                  </a:cubicBezTo>
                  <a:cubicBezTo>
                    <a:pt x="21" y="31"/>
                    <a:pt x="19" y="32"/>
                    <a:pt x="17" y="33"/>
                  </a:cubicBezTo>
                  <a:cubicBezTo>
                    <a:pt x="17" y="33"/>
                    <a:pt x="14" y="35"/>
                    <a:pt x="14" y="34"/>
                  </a:cubicBezTo>
                  <a:cubicBezTo>
                    <a:pt x="15" y="33"/>
                    <a:pt x="16" y="33"/>
                    <a:pt x="17" y="32"/>
                  </a:cubicBezTo>
                  <a:cubicBezTo>
                    <a:pt x="22" y="28"/>
                    <a:pt x="29" y="25"/>
                    <a:pt x="34" y="20"/>
                  </a:cubicBezTo>
                  <a:cubicBezTo>
                    <a:pt x="34" y="21"/>
                    <a:pt x="33" y="21"/>
                    <a:pt x="33" y="22"/>
                  </a:cubicBezTo>
                  <a:close/>
                  <a:moveTo>
                    <a:pt x="36" y="5"/>
                  </a:moveTo>
                  <a:cubicBezTo>
                    <a:pt x="31" y="9"/>
                    <a:pt x="27" y="13"/>
                    <a:pt x="22" y="17"/>
                  </a:cubicBezTo>
                  <a:cubicBezTo>
                    <a:pt x="19" y="19"/>
                    <a:pt x="16" y="21"/>
                    <a:pt x="13" y="23"/>
                  </a:cubicBezTo>
                  <a:cubicBezTo>
                    <a:pt x="12" y="24"/>
                    <a:pt x="11" y="25"/>
                    <a:pt x="9" y="25"/>
                  </a:cubicBezTo>
                  <a:cubicBezTo>
                    <a:pt x="10" y="25"/>
                    <a:pt x="11" y="23"/>
                    <a:pt x="12" y="23"/>
                  </a:cubicBezTo>
                  <a:cubicBezTo>
                    <a:pt x="12" y="23"/>
                    <a:pt x="12" y="22"/>
                    <a:pt x="12" y="22"/>
                  </a:cubicBezTo>
                  <a:cubicBezTo>
                    <a:pt x="14" y="21"/>
                    <a:pt x="15" y="20"/>
                    <a:pt x="16" y="19"/>
                  </a:cubicBezTo>
                  <a:cubicBezTo>
                    <a:pt x="19" y="17"/>
                    <a:pt x="23" y="14"/>
                    <a:pt x="26" y="12"/>
                  </a:cubicBezTo>
                  <a:cubicBezTo>
                    <a:pt x="29" y="10"/>
                    <a:pt x="33" y="7"/>
                    <a:pt x="35" y="3"/>
                  </a:cubicBezTo>
                  <a:cubicBezTo>
                    <a:pt x="35" y="4"/>
                    <a:pt x="36" y="4"/>
                    <a:pt x="36" y="5"/>
                  </a:cubicBezTo>
                  <a:close/>
                  <a:moveTo>
                    <a:pt x="8" y="25"/>
                  </a:moveTo>
                  <a:cubicBezTo>
                    <a:pt x="9" y="24"/>
                    <a:pt x="9" y="24"/>
                    <a:pt x="10" y="24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9" y="25"/>
                    <a:pt x="8" y="25"/>
                    <a:pt x="8" y="25"/>
                  </a:cubicBezTo>
                  <a:close/>
                  <a:moveTo>
                    <a:pt x="7" y="22"/>
                  </a:moveTo>
                  <a:cubicBezTo>
                    <a:pt x="9" y="21"/>
                    <a:pt x="11" y="19"/>
                    <a:pt x="12" y="18"/>
                  </a:cubicBezTo>
                  <a:cubicBezTo>
                    <a:pt x="14" y="17"/>
                    <a:pt x="17" y="15"/>
                    <a:pt x="18" y="14"/>
                  </a:cubicBezTo>
                  <a:cubicBezTo>
                    <a:pt x="15" y="18"/>
                    <a:pt x="11" y="20"/>
                    <a:pt x="8" y="24"/>
                  </a:cubicBezTo>
                  <a:cubicBezTo>
                    <a:pt x="8" y="23"/>
                    <a:pt x="7" y="22"/>
                    <a:pt x="7" y="22"/>
                  </a:cubicBezTo>
                  <a:close/>
                  <a:moveTo>
                    <a:pt x="6" y="19"/>
                  </a:moveTo>
                  <a:cubicBezTo>
                    <a:pt x="9" y="18"/>
                    <a:pt x="12" y="15"/>
                    <a:pt x="15" y="13"/>
                  </a:cubicBezTo>
                  <a:cubicBezTo>
                    <a:pt x="15" y="12"/>
                    <a:pt x="17" y="11"/>
                    <a:pt x="15" y="13"/>
                  </a:cubicBezTo>
                  <a:cubicBezTo>
                    <a:pt x="15" y="14"/>
                    <a:pt x="14" y="14"/>
                    <a:pt x="13" y="15"/>
                  </a:cubicBezTo>
                  <a:cubicBezTo>
                    <a:pt x="11" y="17"/>
                    <a:pt x="9" y="19"/>
                    <a:pt x="7" y="21"/>
                  </a:cubicBezTo>
                  <a:cubicBezTo>
                    <a:pt x="6" y="20"/>
                    <a:pt x="6" y="20"/>
                    <a:pt x="6" y="19"/>
                  </a:cubicBezTo>
                  <a:close/>
                  <a:moveTo>
                    <a:pt x="5" y="17"/>
                  </a:moveTo>
                  <a:cubicBezTo>
                    <a:pt x="8" y="15"/>
                    <a:pt x="11" y="12"/>
                    <a:pt x="15" y="10"/>
                  </a:cubicBezTo>
                  <a:cubicBezTo>
                    <a:pt x="17" y="9"/>
                    <a:pt x="14" y="11"/>
                    <a:pt x="14" y="11"/>
                  </a:cubicBezTo>
                  <a:cubicBezTo>
                    <a:pt x="13" y="12"/>
                    <a:pt x="12" y="13"/>
                    <a:pt x="11" y="14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5" y="18"/>
                    <a:pt x="5" y="17"/>
                    <a:pt x="5" y="17"/>
                  </a:cubicBezTo>
                  <a:close/>
                  <a:moveTo>
                    <a:pt x="4" y="14"/>
                  </a:moveTo>
                  <a:cubicBezTo>
                    <a:pt x="6" y="13"/>
                    <a:pt x="7" y="12"/>
                    <a:pt x="9" y="11"/>
                  </a:cubicBezTo>
                  <a:cubicBezTo>
                    <a:pt x="10" y="10"/>
                    <a:pt x="11" y="9"/>
                    <a:pt x="12" y="9"/>
                  </a:cubicBezTo>
                  <a:cubicBezTo>
                    <a:pt x="13" y="8"/>
                    <a:pt x="15" y="5"/>
                    <a:pt x="13" y="8"/>
                  </a:cubicBezTo>
                  <a:cubicBezTo>
                    <a:pt x="11" y="11"/>
                    <a:pt x="7" y="13"/>
                    <a:pt x="4" y="16"/>
                  </a:cubicBezTo>
                  <a:cubicBezTo>
                    <a:pt x="4" y="15"/>
                    <a:pt x="4" y="14"/>
                    <a:pt x="4" y="14"/>
                  </a:cubicBezTo>
                  <a:close/>
                  <a:moveTo>
                    <a:pt x="3" y="9"/>
                  </a:moveTo>
                  <a:cubicBezTo>
                    <a:pt x="4" y="8"/>
                    <a:pt x="6" y="7"/>
                    <a:pt x="7" y="6"/>
                  </a:cubicBezTo>
                  <a:cubicBezTo>
                    <a:pt x="9" y="5"/>
                    <a:pt x="11" y="3"/>
                    <a:pt x="8" y="6"/>
                  </a:cubicBezTo>
                  <a:cubicBezTo>
                    <a:pt x="7" y="8"/>
                    <a:pt x="5" y="9"/>
                    <a:pt x="3" y="11"/>
                  </a:cubicBezTo>
                  <a:cubicBezTo>
                    <a:pt x="3" y="10"/>
                    <a:pt x="3" y="9"/>
                    <a:pt x="3" y="9"/>
                  </a:cubicBezTo>
                  <a:close/>
                  <a:moveTo>
                    <a:pt x="4" y="12"/>
                  </a:moveTo>
                  <a:cubicBezTo>
                    <a:pt x="4" y="12"/>
                    <a:pt x="3" y="12"/>
                    <a:pt x="3" y="12"/>
                  </a:cubicBezTo>
                  <a:cubicBezTo>
                    <a:pt x="6" y="10"/>
                    <a:pt x="9" y="7"/>
                    <a:pt x="11" y="6"/>
                  </a:cubicBezTo>
                  <a:cubicBezTo>
                    <a:pt x="14" y="4"/>
                    <a:pt x="10" y="8"/>
                    <a:pt x="9" y="9"/>
                  </a:cubicBezTo>
                  <a:cubicBezTo>
                    <a:pt x="7" y="10"/>
                    <a:pt x="6" y="12"/>
                    <a:pt x="4" y="13"/>
                  </a:cubicBezTo>
                  <a:cubicBezTo>
                    <a:pt x="4" y="13"/>
                    <a:pt x="4" y="13"/>
                    <a:pt x="4" y="12"/>
                  </a:cubicBezTo>
                  <a:close/>
                  <a:moveTo>
                    <a:pt x="16" y="9"/>
                  </a:moveTo>
                  <a:cubicBezTo>
                    <a:pt x="14" y="10"/>
                    <a:pt x="12" y="11"/>
                    <a:pt x="11" y="12"/>
                  </a:cubicBezTo>
                  <a:cubicBezTo>
                    <a:pt x="9" y="13"/>
                    <a:pt x="6" y="15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8" y="13"/>
                    <a:pt x="12" y="11"/>
                    <a:pt x="15" y="7"/>
                  </a:cubicBezTo>
                  <a:cubicBezTo>
                    <a:pt x="15" y="7"/>
                    <a:pt x="16" y="8"/>
                    <a:pt x="16" y="9"/>
                  </a:cubicBezTo>
                  <a:close/>
                  <a:moveTo>
                    <a:pt x="17" y="11"/>
                  </a:moveTo>
                  <a:cubicBezTo>
                    <a:pt x="13" y="12"/>
                    <a:pt x="11" y="15"/>
                    <a:pt x="8" y="18"/>
                  </a:cubicBezTo>
                  <a:cubicBezTo>
                    <a:pt x="7" y="18"/>
                    <a:pt x="5" y="19"/>
                    <a:pt x="7" y="17"/>
                  </a:cubicBezTo>
                  <a:cubicBezTo>
                    <a:pt x="8" y="17"/>
                    <a:pt x="9" y="16"/>
                    <a:pt x="10" y="15"/>
                  </a:cubicBezTo>
                  <a:cubicBezTo>
                    <a:pt x="12" y="13"/>
                    <a:pt x="14" y="11"/>
                    <a:pt x="16" y="9"/>
                  </a:cubicBezTo>
                  <a:cubicBezTo>
                    <a:pt x="17" y="10"/>
                    <a:pt x="17" y="10"/>
                    <a:pt x="17" y="11"/>
                  </a:cubicBezTo>
                  <a:close/>
                  <a:moveTo>
                    <a:pt x="18" y="13"/>
                  </a:moveTo>
                  <a:cubicBezTo>
                    <a:pt x="14" y="16"/>
                    <a:pt x="11" y="18"/>
                    <a:pt x="7" y="21"/>
                  </a:cubicBezTo>
                  <a:cubicBezTo>
                    <a:pt x="11" y="19"/>
                    <a:pt x="14" y="15"/>
                    <a:pt x="17" y="12"/>
                  </a:cubicBezTo>
                  <a:cubicBezTo>
                    <a:pt x="18" y="12"/>
                    <a:pt x="18" y="13"/>
                    <a:pt x="18" y="13"/>
                  </a:cubicBezTo>
                  <a:close/>
                  <a:moveTo>
                    <a:pt x="19" y="14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8" y="16"/>
                    <a:pt x="17" y="17"/>
                  </a:cubicBezTo>
                  <a:cubicBezTo>
                    <a:pt x="17" y="18"/>
                    <a:pt x="16" y="18"/>
                    <a:pt x="16" y="19"/>
                  </a:cubicBezTo>
                  <a:cubicBezTo>
                    <a:pt x="14" y="20"/>
                    <a:pt x="13" y="21"/>
                    <a:pt x="12" y="22"/>
                  </a:cubicBezTo>
                  <a:cubicBezTo>
                    <a:pt x="11" y="23"/>
                    <a:pt x="11" y="23"/>
                    <a:pt x="10" y="23"/>
                  </a:cubicBezTo>
                  <a:cubicBezTo>
                    <a:pt x="10" y="23"/>
                    <a:pt x="8" y="25"/>
                    <a:pt x="9" y="23"/>
                  </a:cubicBezTo>
                  <a:cubicBezTo>
                    <a:pt x="12" y="20"/>
                    <a:pt x="16" y="17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lose/>
                  <a:moveTo>
                    <a:pt x="23" y="11"/>
                  </a:moveTo>
                  <a:cubicBezTo>
                    <a:pt x="25" y="10"/>
                    <a:pt x="27" y="9"/>
                    <a:pt x="29" y="7"/>
                  </a:cubicBezTo>
                  <a:cubicBezTo>
                    <a:pt x="28" y="8"/>
                    <a:pt x="27" y="9"/>
                    <a:pt x="26" y="10"/>
                  </a:cubicBezTo>
                  <a:cubicBezTo>
                    <a:pt x="24" y="11"/>
                    <a:pt x="23" y="12"/>
                    <a:pt x="22" y="13"/>
                  </a:cubicBezTo>
                  <a:cubicBezTo>
                    <a:pt x="22" y="12"/>
                    <a:pt x="23" y="12"/>
                    <a:pt x="23" y="11"/>
                  </a:cubicBezTo>
                  <a:close/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22" y="14"/>
                  </a:moveTo>
                  <a:cubicBezTo>
                    <a:pt x="23" y="13"/>
                    <a:pt x="24" y="12"/>
                    <a:pt x="26" y="11"/>
                  </a:cubicBezTo>
                  <a:cubicBezTo>
                    <a:pt x="27" y="10"/>
                    <a:pt x="29" y="9"/>
                    <a:pt x="30" y="7"/>
                  </a:cubicBezTo>
                  <a:cubicBezTo>
                    <a:pt x="31" y="7"/>
                    <a:pt x="32" y="5"/>
                    <a:pt x="33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4" y="4"/>
                    <a:pt x="34" y="4"/>
                    <a:pt x="33" y="5"/>
                  </a:cubicBezTo>
                  <a:cubicBezTo>
                    <a:pt x="33" y="6"/>
                    <a:pt x="32" y="7"/>
                    <a:pt x="31" y="8"/>
                  </a:cubicBezTo>
                  <a:cubicBezTo>
                    <a:pt x="30" y="9"/>
                    <a:pt x="28" y="10"/>
                    <a:pt x="26" y="12"/>
                  </a:cubicBezTo>
                  <a:cubicBezTo>
                    <a:pt x="24" y="13"/>
                    <a:pt x="23" y="14"/>
                    <a:pt x="21" y="15"/>
                  </a:cubicBezTo>
                  <a:cubicBezTo>
                    <a:pt x="21" y="14"/>
                    <a:pt x="21" y="14"/>
                    <a:pt x="22" y="14"/>
                  </a:cubicBezTo>
                  <a:close/>
                  <a:moveTo>
                    <a:pt x="31" y="4"/>
                  </a:moveTo>
                  <a:cubicBezTo>
                    <a:pt x="32" y="4"/>
                    <a:pt x="33" y="3"/>
                    <a:pt x="33" y="3"/>
                  </a:cubicBezTo>
                  <a:cubicBezTo>
                    <a:pt x="33" y="4"/>
                    <a:pt x="32" y="4"/>
                    <a:pt x="31" y="5"/>
                  </a:cubicBezTo>
                  <a:cubicBezTo>
                    <a:pt x="29" y="6"/>
                    <a:pt x="27" y="8"/>
                    <a:pt x="26" y="9"/>
                  </a:cubicBezTo>
                  <a:cubicBezTo>
                    <a:pt x="25" y="10"/>
                    <a:pt x="24" y="10"/>
                    <a:pt x="23" y="11"/>
                  </a:cubicBezTo>
                  <a:cubicBezTo>
                    <a:pt x="24" y="10"/>
                    <a:pt x="24" y="10"/>
                    <a:pt x="24" y="9"/>
                  </a:cubicBezTo>
                  <a:cubicBezTo>
                    <a:pt x="26" y="7"/>
                    <a:pt x="29" y="5"/>
                    <a:pt x="31" y="4"/>
                  </a:cubicBezTo>
                  <a:close/>
                  <a:moveTo>
                    <a:pt x="29" y="4"/>
                  </a:moveTo>
                  <a:cubicBezTo>
                    <a:pt x="28" y="5"/>
                    <a:pt x="26" y="7"/>
                    <a:pt x="24" y="8"/>
                  </a:cubicBezTo>
                  <a:cubicBezTo>
                    <a:pt x="26" y="7"/>
                    <a:pt x="27" y="5"/>
                    <a:pt x="29" y="4"/>
                  </a:cubicBezTo>
                  <a:close/>
                  <a:moveTo>
                    <a:pt x="14" y="6"/>
                  </a:moveTo>
                  <a:cubicBezTo>
                    <a:pt x="11" y="9"/>
                    <a:pt x="7" y="11"/>
                    <a:pt x="4" y="14"/>
                  </a:cubicBezTo>
                  <a:cubicBezTo>
                    <a:pt x="7" y="11"/>
                    <a:pt x="11" y="8"/>
                    <a:pt x="13" y="5"/>
                  </a:cubicBezTo>
                  <a:cubicBezTo>
                    <a:pt x="14" y="5"/>
                    <a:pt x="14" y="6"/>
                    <a:pt x="14" y="6"/>
                  </a:cubicBezTo>
                  <a:close/>
                  <a:moveTo>
                    <a:pt x="13" y="4"/>
                  </a:moveTo>
                  <a:cubicBezTo>
                    <a:pt x="9" y="6"/>
                    <a:pt x="7" y="9"/>
                    <a:pt x="4" y="11"/>
                  </a:cubicBezTo>
                  <a:cubicBezTo>
                    <a:pt x="5" y="10"/>
                    <a:pt x="6" y="9"/>
                    <a:pt x="7" y="8"/>
                  </a:cubicBezTo>
                  <a:cubicBezTo>
                    <a:pt x="9" y="6"/>
                    <a:pt x="10" y="5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4"/>
                    <a:pt x="13" y="4"/>
                  </a:cubicBezTo>
                  <a:close/>
                  <a:moveTo>
                    <a:pt x="10" y="3"/>
                  </a:moveTo>
                  <a:cubicBezTo>
                    <a:pt x="8" y="4"/>
                    <a:pt x="6" y="6"/>
                    <a:pt x="3" y="8"/>
                  </a:cubicBezTo>
                  <a:cubicBezTo>
                    <a:pt x="4" y="5"/>
                    <a:pt x="6" y="2"/>
                    <a:pt x="10" y="3"/>
                  </a:cubicBezTo>
                  <a:close/>
                  <a:moveTo>
                    <a:pt x="9" y="26"/>
                  </a:moveTo>
                  <a:cubicBezTo>
                    <a:pt x="11" y="25"/>
                    <a:pt x="13" y="24"/>
                    <a:pt x="15" y="23"/>
                  </a:cubicBezTo>
                  <a:cubicBezTo>
                    <a:pt x="13" y="24"/>
                    <a:pt x="12" y="26"/>
                    <a:pt x="10" y="27"/>
                  </a:cubicBezTo>
                  <a:cubicBezTo>
                    <a:pt x="10" y="27"/>
                    <a:pt x="10" y="28"/>
                    <a:pt x="11" y="27"/>
                  </a:cubicBezTo>
                  <a:cubicBezTo>
                    <a:pt x="15" y="24"/>
                    <a:pt x="20" y="2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1" y="23"/>
                    <a:pt x="15" y="25"/>
                    <a:pt x="11" y="29"/>
                  </a:cubicBezTo>
                  <a:cubicBezTo>
                    <a:pt x="11" y="29"/>
                    <a:pt x="11" y="30"/>
                    <a:pt x="11" y="30"/>
                  </a:cubicBezTo>
                  <a:cubicBezTo>
                    <a:pt x="11" y="29"/>
                    <a:pt x="11" y="29"/>
                    <a:pt x="10" y="28"/>
                  </a:cubicBezTo>
                  <a:cubicBezTo>
                    <a:pt x="10" y="28"/>
                    <a:pt x="10" y="27"/>
                    <a:pt x="9" y="2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32"/>
            <p:cNvSpPr>
              <a:spLocks noEditPoints="1"/>
            </p:cNvSpPr>
            <p:nvPr/>
          </p:nvSpPr>
          <p:spPr bwMode="auto">
            <a:xfrm>
              <a:off x="3565771" y="1744097"/>
              <a:ext cx="101600" cy="85725"/>
            </a:xfrm>
            <a:custGeom>
              <a:avLst/>
              <a:gdLst>
                <a:gd name="T0" fmla="*/ 12 w 24"/>
                <a:gd name="T1" fmla="*/ 20 h 20"/>
                <a:gd name="T2" fmla="*/ 12 w 24"/>
                <a:gd name="T3" fmla="*/ 20 h 20"/>
                <a:gd name="T4" fmla="*/ 23 w 24"/>
                <a:gd name="T5" fmla="*/ 11 h 20"/>
                <a:gd name="T6" fmla="*/ 15 w 24"/>
                <a:gd name="T7" fmla="*/ 1 h 20"/>
                <a:gd name="T8" fmla="*/ 12 w 24"/>
                <a:gd name="T9" fmla="*/ 20 h 20"/>
                <a:gd name="T10" fmla="*/ 7 w 24"/>
                <a:gd name="T11" fmla="*/ 10 h 20"/>
                <a:gd name="T12" fmla="*/ 7 w 24"/>
                <a:gd name="T13" fmla="*/ 10 h 20"/>
                <a:gd name="T14" fmla="*/ 14 w 24"/>
                <a:gd name="T15" fmla="*/ 5 h 20"/>
                <a:gd name="T16" fmla="*/ 7 w 24"/>
                <a:gd name="T17" fmla="*/ 11 h 20"/>
                <a:gd name="T18" fmla="*/ 7 w 24"/>
                <a:gd name="T19" fmla="*/ 10 h 20"/>
                <a:gd name="T20" fmla="*/ 18 w 24"/>
                <a:gd name="T21" fmla="*/ 6 h 20"/>
                <a:gd name="T22" fmla="*/ 7 w 24"/>
                <a:gd name="T23" fmla="*/ 12 h 20"/>
                <a:gd name="T24" fmla="*/ 7 w 24"/>
                <a:gd name="T25" fmla="*/ 12 h 20"/>
                <a:gd name="T26" fmla="*/ 15 w 24"/>
                <a:gd name="T27" fmla="*/ 4 h 20"/>
                <a:gd name="T28" fmla="*/ 15 w 24"/>
                <a:gd name="T29" fmla="*/ 4 h 20"/>
                <a:gd name="T30" fmla="*/ 18 w 24"/>
                <a:gd name="T31" fmla="*/ 6 h 20"/>
                <a:gd name="T32" fmla="*/ 18 w 24"/>
                <a:gd name="T33" fmla="*/ 6 h 20"/>
                <a:gd name="T34" fmla="*/ 16 w 24"/>
                <a:gd name="T35" fmla="*/ 8 h 20"/>
                <a:gd name="T36" fmla="*/ 8 w 24"/>
                <a:gd name="T37" fmla="*/ 15 h 20"/>
                <a:gd name="T38" fmla="*/ 7 w 24"/>
                <a:gd name="T39" fmla="*/ 13 h 20"/>
                <a:gd name="T40" fmla="*/ 16 w 24"/>
                <a:gd name="T41" fmla="*/ 8 h 20"/>
                <a:gd name="T42" fmla="*/ 9 w 24"/>
                <a:gd name="T43" fmla="*/ 16 h 20"/>
                <a:gd name="T44" fmla="*/ 16 w 24"/>
                <a:gd name="T45" fmla="*/ 11 h 20"/>
                <a:gd name="T46" fmla="*/ 11 w 24"/>
                <a:gd name="T47" fmla="*/ 17 h 20"/>
                <a:gd name="T48" fmla="*/ 11 w 24"/>
                <a:gd name="T49" fmla="*/ 17 h 20"/>
                <a:gd name="T50" fmla="*/ 9 w 24"/>
                <a:gd name="T51" fmla="*/ 16 h 20"/>
                <a:gd name="T52" fmla="*/ 20 w 24"/>
                <a:gd name="T53" fmla="*/ 11 h 20"/>
                <a:gd name="T54" fmla="*/ 12 w 24"/>
                <a:gd name="T55" fmla="*/ 17 h 20"/>
                <a:gd name="T56" fmla="*/ 11 w 24"/>
                <a:gd name="T57" fmla="*/ 17 h 20"/>
                <a:gd name="T58" fmla="*/ 18 w 24"/>
                <a:gd name="T59" fmla="*/ 13 h 20"/>
                <a:gd name="T60" fmla="*/ 15 w 24"/>
                <a:gd name="T61" fmla="*/ 15 h 20"/>
                <a:gd name="T62" fmla="*/ 16 w 24"/>
                <a:gd name="T63" fmla="*/ 16 h 20"/>
                <a:gd name="T64" fmla="*/ 19 w 24"/>
                <a:gd name="T65" fmla="*/ 12 h 20"/>
                <a:gd name="T66" fmla="*/ 19 w 24"/>
                <a:gd name="T67" fmla="*/ 12 h 20"/>
                <a:gd name="T68" fmla="*/ 12 w 24"/>
                <a:gd name="T69" fmla="*/ 16 h 20"/>
                <a:gd name="T70" fmla="*/ 19 w 24"/>
                <a:gd name="T71" fmla="*/ 10 h 20"/>
                <a:gd name="T72" fmla="*/ 18 w 24"/>
                <a:gd name="T73" fmla="*/ 9 h 20"/>
                <a:gd name="T74" fmla="*/ 10 w 24"/>
                <a:gd name="T75" fmla="*/ 14 h 20"/>
                <a:gd name="T76" fmla="*/ 19 w 24"/>
                <a:gd name="T77" fmla="*/ 6 h 20"/>
                <a:gd name="T78" fmla="*/ 19 w 24"/>
                <a:gd name="T79" fmla="*/ 6 h 20"/>
                <a:gd name="T80" fmla="*/ 20 w 24"/>
                <a:gd name="T81" fmla="*/ 11 h 20"/>
                <a:gd name="T82" fmla="*/ 13 w 24"/>
                <a:gd name="T83" fmla="*/ 4 h 20"/>
                <a:gd name="T84" fmla="*/ 14 w 24"/>
                <a:gd name="T85" fmla="*/ 4 h 20"/>
                <a:gd name="T86" fmla="*/ 7 w 24"/>
                <a:gd name="T87" fmla="*/ 9 h 20"/>
                <a:gd name="T88" fmla="*/ 13 w 24"/>
                <a:gd name="T8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" h="20">
                  <a:moveTo>
                    <a:pt x="12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8" y="20"/>
                    <a:pt x="22" y="17"/>
                    <a:pt x="23" y="11"/>
                  </a:cubicBezTo>
                  <a:cubicBezTo>
                    <a:pt x="24" y="6"/>
                    <a:pt x="20" y="2"/>
                    <a:pt x="15" y="1"/>
                  </a:cubicBezTo>
                  <a:cubicBezTo>
                    <a:pt x="3" y="0"/>
                    <a:pt x="0" y="18"/>
                    <a:pt x="12" y="20"/>
                  </a:cubicBezTo>
                  <a:close/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8"/>
                    <a:pt x="11" y="7"/>
                    <a:pt x="14" y="5"/>
                  </a:cubicBezTo>
                  <a:cubicBezTo>
                    <a:pt x="12" y="8"/>
                    <a:pt x="9" y="9"/>
                    <a:pt x="7" y="11"/>
                  </a:cubicBezTo>
                  <a:cubicBezTo>
                    <a:pt x="7" y="11"/>
                    <a:pt x="7" y="10"/>
                    <a:pt x="7" y="10"/>
                  </a:cubicBezTo>
                  <a:close/>
                  <a:moveTo>
                    <a:pt x="18" y="6"/>
                  </a:moveTo>
                  <a:cubicBezTo>
                    <a:pt x="14" y="8"/>
                    <a:pt x="11" y="11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9"/>
                    <a:pt x="13" y="8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7" y="5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lose/>
                  <a:moveTo>
                    <a:pt x="16" y="8"/>
                  </a:moveTo>
                  <a:cubicBezTo>
                    <a:pt x="13" y="10"/>
                    <a:pt x="11" y="12"/>
                    <a:pt x="8" y="15"/>
                  </a:cubicBezTo>
                  <a:cubicBezTo>
                    <a:pt x="8" y="14"/>
                    <a:pt x="7" y="14"/>
                    <a:pt x="7" y="13"/>
                  </a:cubicBezTo>
                  <a:cubicBezTo>
                    <a:pt x="10" y="12"/>
                    <a:pt x="13" y="9"/>
                    <a:pt x="16" y="8"/>
                  </a:cubicBezTo>
                  <a:close/>
                  <a:moveTo>
                    <a:pt x="9" y="16"/>
                  </a:moveTo>
                  <a:cubicBezTo>
                    <a:pt x="11" y="15"/>
                    <a:pt x="14" y="13"/>
                    <a:pt x="16" y="11"/>
                  </a:cubicBezTo>
                  <a:cubicBezTo>
                    <a:pt x="14" y="13"/>
                    <a:pt x="12" y="15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6"/>
                    <a:pt x="9" y="16"/>
                  </a:cubicBezTo>
                  <a:close/>
                  <a:moveTo>
                    <a:pt x="20" y="11"/>
                  </a:moveTo>
                  <a:cubicBezTo>
                    <a:pt x="20" y="15"/>
                    <a:pt x="16" y="17"/>
                    <a:pt x="12" y="17"/>
                  </a:cubicBezTo>
                  <a:cubicBezTo>
                    <a:pt x="12" y="17"/>
                    <a:pt x="12" y="17"/>
                    <a:pt x="11" y="17"/>
                  </a:cubicBezTo>
                  <a:cubicBezTo>
                    <a:pt x="14" y="16"/>
                    <a:pt x="16" y="14"/>
                    <a:pt x="18" y="13"/>
                  </a:cubicBezTo>
                  <a:cubicBezTo>
                    <a:pt x="17" y="14"/>
                    <a:pt x="16" y="15"/>
                    <a:pt x="15" y="15"/>
                  </a:cubicBezTo>
                  <a:cubicBezTo>
                    <a:pt x="15" y="15"/>
                    <a:pt x="15" y="16"/>
                    <a:pt x="16" y="16"/>
                  </a:cubicBezTo>
                  <a:cubicBezTo>
                    <a:pt x="17" y="15"/>
                    <a:pt x="19" y="14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13"/>
                    <a:pt x="15" y="14"/>
                    <a:pt x="12" y="16"/>
                  </a:cubicBezTo>
                  <a:cubicBezTo>
                    <a:pt x="14" y="14"/>
                    <a:pt x="17" y="12"/>
                    <a:pt x="19" y="10"/>
                  </a:cubicBezTo>
                  <a:cubicBezTo>
                    <a:pt x="19" y="10"/>
                    <a:pt x="19" y="9"/>
                    <a:pt x="18" y="9"/>
                  </a:cubicBezTo>
                  <a:cubicBezTo>
                    <a:pt x="15" y="11"/>
                    <a:pt x="13" y="13"/>
                    <a:pt x="10" y="14"/>
                  </a:cubicBezTo>
                  <a:cubicBezTo>
                    <a:pt x="13" y="12"/>
                    <a:pt x="16" y="9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7"/>
                    <a:pt x="21" y="9"/>
                    <a:pt x="20" y="11"/>
                  </a:cubicBezTo>
                  <a:close/>
                  <a:moveTo>
                    <a:pt x="13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2" y="6"/>
                    <a:pt x="9" y="7"/>
                    <a:pt x="7" y="9"/>
                  </a:cubicBezTo>
                  <a:cubicBezTo>
                    <a:pt x="8" y="6"/>
                    <a:pt x="10" y="4"/>
                    <a:pt x="13" y="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33"/>
            <p:cNvSpPr>
              <a:spLocks noEditPoints="1"/>
            </p:cNvSpPr>
            <p:nvPr/>
          </p:nvSpPr>
          <p:spPr bwMode="auto">
            <a:xfrm>
              <a:off x="3481633" y="1847284"/>
              <a:ext cx="284163" cy="79375"/>
            </a:xfrm>
            <a:custGeom>
              <a:avLst/>
              <a:gdLst>
                <a:gd name="T0" fmla="*/ 67 w 67"/>
                <a:gd name="T1" fmla="*/ 4 h 19"/>
                <a:gd name="T2" fmla="*/ 1 w 67"/>
                <a:gd name="T3" fmla="*/ 1 h 19"/>
                <a:gd name="T4" fmla="*/ 2 w 67"/>
                <a:gd name="T5" fmla="*/ 17 h 19"/>
                <a:gd name="T6" fmla="*/ 45 w 67"/>
                <a:gd name="T7" fmla="*/ 7 h 19"/>
                <a:gd name="T8" fmla="*/ 37 w 67"/>
                <a:gd name="T9" fmla="*/ 15 h 19"/>
                <a:gd name="T10" fmla="*/ 41 w 67"/>
                <a:gd name="T11" fmla="*/ 9 h 19"/>
                <a:gd name="T12" fmla="*/ 28 w 67"/>
                <a:gd name="T13" fmla="*/ 7 h 19"/>
                <a:gd name="T14" fmla="*/ 20 w 67"/>
                <a:gd name="T15" fmla="*/ 14 h 19"/>
                <a:gd name="T16" fmla="*/ 7 w 67"/>
                <a:gd name="T17" fmla="*/ 14 h 19"/>
                <a:gd name="T18" fmla="*/ 3 w 67"/>
                <a:gd name="T19" fmla="*/ 10 h 19"/>
                <a:gd name="T20" fmla="*/ 12 w 67"/>
                <a:gd name="T21" fmla="*/ 4 h 19"/>
                <a:gd name="T22" fmla="*/ 22 w 67"/>
                <a:gd name="T23" fmla="*/ 4 h 19"/>
                <a:gd name="T24" fmla="*/ 11 w 67"/>
                <a:gd name="T25" fmla="*/ 12 h 19"/>
                <a:gd name="T26" fmla="*/ 18 w 67"/>
                <a:gd name="T27" fmla="*/ 4 h 19"/>
                <a:gd name="T28" fmla="*/ 3 w 67"/>
                <a:gd name="T29" fmla="*/ 8 h 19"/>
                <a:gd name="T30" fmla="*/ 11 w 67"/>
                <a:gd name="T31" fmla="*/ 6 h 19"/>
                <a:gd name="T32" fmla="*/ 13 w 67"/>
                <a:gd name="T33" fmla="*/ 4 h 19"/>
                <a:gd name="T34" fmla="*/ 3 w 67"/>
                <a:gd name="T35" fmla="*/ 7 h 19"/>
                <a:gd name="T36" fmla="*/ 16 w 67"/>
                <a:gd name="T37" fmla="*/ 9 h 19"/>
                <a:gd name="T38" fmla="*/ 14 w 67"/>
                <a:gd name="T39" fmla="*/ 14 h 19"/>
                <a:gd name="T40" fmla="*/ 23 w 67"/>
                <a:gd name="T41" fmla="*/ 5 h 19"/>
                <a:gd name="T42" fmla="*/ 16 w 67"/>
                <a:gd name="T43" fmla="*/ 14 h 19"/>
                <a:gd name="T44" fmla="*/ 17 w 67"/>
                <a:gd name="T45" fmla="*/ 14 h 19"/>
                <a:gd name="T46" fmla="*/ 19 w 67"/>
                <a:gd name="T47" fmla="*/ 14 h 19"/>
                <a:gd name="T48" fmla="*/ 35 w 67"/>
                <a:gd name="T49" fmla="*/ 6 h 19"/>
                <a:gd name="T50" fmla="*/ 32 w 67"/>
                <a:gd name="T51" fmla="*/ 15 h 19"/>
                <a:gd name="T52" fmla="*/ 38 w 67"/>
                <a:gd name="T53" fmla="*/ 8 h 19"/>
                <a:gd name="T54" fmla="*/ 58 w 67"/>
                <a:gd name="T55" fmla="*/ 5 h 19"/>
                <a:gd name="T56" fmla="*/ 57 w 67"/>
                <a:gd name="T57" fmla="*/ 12 h 19"/>
                <a:gd name="T58" fmla="*/ 53 w 67"/>
                <a:gd name="T59" fmla="*/ 4 h 19"/>
                <a:gd name="T60" fmla="*/ 50 w 67"/>
                <a:gd name="T61" fmla="*/ 4 h 19"/>
                <a:gd name="T62" fmla="*/ 54 w 67"/>
                <a:gd name="T63" fmla="*/ 5 h 19"/>
                <a:gd name="T64" fmla="*/ 50 w 67"/>
                <a:gd name="T65" fmla="*/ 8 h 19"/>
                <a:gd name="T66" fmla="*/ 56 w 67"/>
                <a:gd name="T67" fmla="*/ 7 h 19"/>
                <a:gd name="T68" fmla="*/ 42 w 67"/>
                <a:gd name="T69" fmla="*/ 15 h 19"/>
                <a:gd name="T70" fmla="*/ 58 w 67"/>
                <a:gd name="T71" fmla="*/ 9 h 19"/>
                <a:gd name="T72" fmla="*/ 57 w 67"/>
                <a:gd name="T73" fmla="*/ 9 h 19"/>
                <a:gd name="T74" fmla="*/ 58 w 67"/>
                <a:gd name="T75" fmla="*/ 16 h 19"/>
                <a:gd name="T76" fmla="*/ 64 w 67"/>
                <a:gd name="T77" fmla="*/ 15 h 19"/>
                <a:gd name="T78" fmla="*/ 64 w 67"/>
                <a:gd name="T79" fmla="*/ 10 h 19"/>
                <a:gd name="T80" fmla="*/ 64 w 67"/>
                <a:gd name="T81" fmla="*/ 5 h 19"/>
                <a:gd name="T82" fmla="*/ 61 w 67"/>
                <a:gd name="T83" fmla="*/ 9 h 19"/>
                <a:gd name="T84" fmla="*/ 46 w 67"/>
                <a:gd name="T85" fmla="*/ 5 h 19"/>
                <a:gd name="T86" fmla="*/ 42 w 67"/>
                <a:gd name="T87" fmla="*/ 4 h 19"/>
                <a:gd name="T88" fmla="*/ 37 w 67"/>
                <a:gd name="T89" fmla="*/ 5 h 19"/>
                <a:gd name="T90" fmla="*/ 32 w 67"/>
                <a:gd name="T91" fmla="*/ 4 h 19"/>
                <a:gd name="T92" fmla="*/ 24 w 67"/>
                <a:gd name="T93" fmla="*/ 10 h 19"/>
                <a:gd name="T94" fmla="*/ 17 w 67"/>
                <a:gd name="T95" fmla="*/ 13 h 19"/>
                <a:gd name="T96" fmla="*/ 36 w 67"/>
                <a:gd name="T9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" h="19">
                  <a:moveTo>
                    <a:pt x="65" y="18"/>
                  </a:moveTo>
                  <a:cubicBezTo>
                    <a:pt x="66" y="19"/>
                    <a:pt x="67" y="18"/>
                    <a:pt x="67" y="17"/>
                  </a:cubicBezTo>
                  <a:cubicBezTo>
                    <a:pt x="67" y="13"/>
                    <a:pt x="67" y="9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3"/>
                    <a:pt x="67" y="3"/>
                    <a:pt x="66" y="3"/>
                  </a:cubicBezTo>
                  <a:cubicBezTo>
                    <a:pt x="57" y="1"/>
                    <a:pt x="48" y="1"/>
                    <a:pt x="39" y="1"/>
                  </a:cubicBezTo>
                  <a:cubicBezTo>
                    <a:pt x="27" y="0"/>
                    <a:pt x="14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7"/>
                    <a:pt x="1" y="11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3" y="17"/>
                    <a:pt x="44" y="19"/>
                    <a:pt x="65" y="19"/>
                  </a:cubicBezTo>
                  <a:cubicBezTo>
                    <a:pt x="65" y="19"/>
                    <a:pt x="65" y="19"/>
                    <a:pt x="65" y="18"/>
                  </a:cubicBezTo>
                  <a:close/>
                  <a:moveTo>
                    <a:pt x="37" y="15"/>
                  </a:moveTo>
                  <a:cubicBezTo>
                    <a:pt x="40" y="13"/>
                    <a:pt x="42" y="10"/>
                    <a:pt x="45" y="7"/>
                  </a:cubicBezTo>
                  <a:cubicBezTo>
                    <a:pt x="46" y="6"/>
                    <a:pt x="47" y="6"/>
                    <a:pt x="48" y="5"/>
                  </a:cubicBezTo>
                  <a:cubicBezTo>
                    <a:pt x="48" y="5"/>
                    <a:pt x="47" y="8"/>
                    <a:pt x="47" y="8"/>
                  </a:cubicBezTo>
                  <a:cubicBezTo>
                    <a:pt x="45" y="11"/>
                    <a:pt x="43" y="13"/>
                    <a:pt x="41" y="15"/>
                  </a:cubicBezTo>
                  <a:cubicBezTo>
                    <a:pt x="39" y="15"/>
                    <a:pt x="38" y="15"/>
                    <a:pt x="37" y="15"/>
                  </a:cubicBezTo>
                  <a:close/>
                  <a:moveTo>
                    <a:pt x="33" y="15"/>
                  </a:moveTo>
                  <a:cubicBezTo>
                    <a:pt x="36" y="13"/>
                    <a:pt x="38" y="10"/>
                    <a:pt x="41" y="8"/>
                  </a:cubicBezTo>
                  <a:cubicBezTo>
                    <a:pt x="42" y="7"/>
                    <a:pt x="43" y="6"/>
                    <a:pt x="44" y="5"/>
                  </a:cubicBezTo>
                  <a:cubicBezTo>
                    <a:pt x="43" y="6"/>
                    <a:pt x="42" y="8"/>
                    <a:pt x="41" y="9"/>
                  </a:cubicBezTo>
                  <a:cubicBezTo>
                    <a:pt x="39" y="11"/>
                    <a:pt x="37" y="13"/>
                    <a:pt x="35" y="15"/>
                  </a:cubicBezTo>
                  <a:cubicBezTo>
                    <a:pt x="35" y="15"/>
                    <a:pt x="34" y="15"/>
                    <a:pt x="33" y="15"/>
                  </a:cubicBezTo>
                  <a:close/>
                  <a:moveTo>
                    <a:pt x="20" y="14"/>
                  </a:moveTo>
                  <a:cubicBezTo>
                    <a:pt x="23" y="12"/>
                    <a:pt x="25" y="10"/>
                    <a:pt x="28" y="7"/>
                  </a:cubicBezTo>
                  <a:cubicBezTo>
                    <a:pt x="29" y="6"/>
                    <a:pt x="30" y="6"/>
                    <a:pt x="31" y="5"/>
                  </a:cubicBezTo>
                  <a:cubicBezTo>
                    <a:pt x="30" y="6"/>
                    <a:pt x="29" y="7"/>
                    <a:pt x="28" y="8"/>
                  </a:cubicBezTo>
                  <a:cubicBezTo>
                    <a:pt x="26" y="10"/>
                    <a:pt x="24" y="12"/>
                    <a:pt x="22" y="14"/>
                  </a:cubicBezTo>
                  <a:cubicBezTo>
                    <a:pt x="22" y="14"/>
                    <a:pt x="21" y="14"/>
                    <a:pt x="20" y="14"/>
                  </a:cubicBezTo>
                  <a:close/>
                  <a:moveTo>
                    <a:pt x="4" y="14"/>
                  </a:moveTo>
                  <a:cubicBezTo>
                    <a:pt x="8" y="12"/>
                    <a:pt x="11" y="8"/>
                    <a:pt x="15" y="6"/>
                  </a:cubicBezTo>
                  <a:cubicBezTo>
                    <a:pt x="19" y="3"/>
                    <a:pt x="13" y="8"/>
                    <a:pt x="12" y="9"/>
                  </a:cubicBezTo>
                  <a:cubicBezTo>
                    <a:pt x="11" y="11"/>
                    <a:pt x="9" y="12"/>
                    <a:pt x="7" y="14"/>
                  </a:cubicBezTo>
                  <a:cubicBezTo>
                    <a:pt x="6" y="14"/>
                    <a:pt x="5" y="14"/>
                    <a:pt x="4" y="14"/>
                  </a:cubicBezTo>
                  <a:close/>
                  <a:moveTo>
                    <a:pt x="12" y="4"/>
                  </a:moveTo>
                  <a:cubicBezTo>
                    <a:pt x="9" y="5"/>
                    <a:pt x="7" y="7"/>
                    <a:pt x="4" y="9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9" y="4"/>
                    <a:pt x="11" y="4"/>
                    <a:pt x="12" y="4"/>
                  </a:cubicBezTo>
                  <a:close/>
                  <a:moveTo>
                    <a:pt x="22" y="3"/>
                  </a:moveTo>
                  <a:cubicBezTo>
                    <a:pt x="23" y="3"/>
                    <a:pt x="24" y="3"/>
                    <a:pt x="24" y="3"/>
                  </a:cubicBezTo>
                  <a:cubicBezTo>
                    <a:pt x="23" y="4"/>
                    <a:pt x="21" y="5"/>
                    <a:pt x="20" y="6"/>
                  </a:cubicBezTo>
                  <a:cubicBezTo>
                    <a:pt x="21" y="5"/>
                    <a:pt x="21" y="5"/>
                    <a:pt x="22" y="4"/>
                  </a:cubicBezTo>
                  <a:cubicBezTo>
                    <a:pt x="22" y="4"/>
                    <a:pt x="22" y="4"/>
                    <a:pt x="22" y="3"/>
                  </a:cubicBezTo>
                  <a:close/>
                  <a:moveTo>
                    <a:pt x="18" y="4"/>
                  </a:moveTo>
                  <a:cubicBezTo>
                    <a:pt x="19" y="3"/>
                    <a:pt x="20" y="3"/>
                    <a:pt x="21" y="3"/>
                  </a:cubicBezTo>
                  <a:cubicBezTo>
                    <a:pt x="17" y="6"/>
                    <a:pt x="14" y="10"/>
                    <a:pt x="11" y="12"/>
                  </a:cubicBezTo>
                  <a:cubicBezTo>
                    <a:pt x="10" y="13"/>
                    <a:pt x="7" y="15"/>
                    <a:pt x="10" y="12"/>
                  </a:cubicBezTo>
                  <a:cubicBezTo>
                    <a:pt x="11" y="11"/>
                    <a:pt x="12" y="11"/>
                    <a:pt x="13" y="10"/>
                  </a:cubicBezTo>
                  <a:cubicBezTo>
                    <a:pt x="15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lose/>
                  <a:moveTo>
                    <a:pt x="3" y="8"/>
                  </a:moveTo>
                  <a:cubicBezTo>
                    <a:pt x="4" y="7"/>
                    <a:pt x="9" y="2"/>
                    <a:pt x="6" y="5"/>
                  </a:cubicBezTo>
                  <a:cubicBezTo>
                    <a:pt x="5" y="7"/>
                    <a:pt x="4" y="8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lose/>
                  <a:moveTo>
                    <a:pt x="4" y="11"/>
                  </a:moveTo>
                  <a:cubicBezTo>
                    <a:pt x="5" y="10"/>
                    <a:pt x="6" y="9"/>
                    <a:pt x="7" y="8"/>
                  </a:cubicBezTo>
                  <a:cubicBezTo>
                    <a:pt x="8" y="7"/>
                    <a:pt x="9" y="6"/>
                    <a:pt x="10" y="5"/>
                  </a:cubicBezTo>
                  <a:cubicBezTo>
                    <a:pt x="12" y="4"/>
                    <a:pt x="12" y="4"/>
                    <a:pt x="11" y="6"/>
                  </a:cubicBezTo>
                  <a:cubicBezTo>
                    <a:pt x="9" y="8"/>
                    <a:pt x="6" y="11"/>
                    <a:pt x="4" y="13"/>
                  </a:cubicBezTo>
                  <a:cubicBezTo>
                    <a:pt x="4" y="12"/>
                    <a:pt x="4" y="12"/>
                    <a:pt x="4" y="11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6" y="4"/>
                    <a:pt x="17" y="4"/>
                  </a:cubicBezTo>
                  <a:cubicBezTo>
                    <a:pt x="13" y="6"/>
                    <a:pt x="9" y="10"/>
                    <a:pt x="4" y="13"/>
                  </a:cubicBezTo>
                  <a:cubicBezTo>
                    <a:pt x="7" y="11"/>
                    <a:pt x="11" y="7"/>
                    <a:pt x="13" y="4"/>
                  </a:cubicBezTo>
                  <a:close/>
                  <a:moveTo>
                    <a:pt x="3" y="7"/>
                  </a:moveTo>
                  <a:cubicBezTo>
                    <a:pt x="3" y="6"/>
                    <a:pt x="3" y="5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  <a:moveTo>
                    <a:pt x="16" y="9"/>
                  </a:moveTo>
                  <a:cubicBezTo>
                    <a:pt x="17" y="8"/>
                    <a:pt x="17" y="7"/>
                    <a:pt x="18" y="7"/>
                  </a:cubicBezTo>
                  <a:cubicBezTo>
                    <a:pt x="18" y="7"/>
                    <a:pt x="22" y="3"/>
                    <a:pt x="20" y="5"/>
                  </a:cubicBezTo>
                  <a:cubicBezTo>
                    <a:pt x="18" y="8"/>
                    <a:pt x="16" y="11"/>
                    <a:pt x="13" y="14"/>
                  </a:cubicBezTo>
                  <a:cubicBezTo>
                    <a:pt x="13" y="14"/>
                    <a:pt x="13" y="14"/>
                    <a:pt x="14" y="14"/>
                  </a:cubicBezTo>
                  <a:cubicBezTo>
                    <a:pt x="12" y="14"/>
                    <a:pt x="11" y="14"/>
                    <a:pt x="9" y="14"/>
                  </a:cubicBezTo>
                  <a:cubicBezTo>
                    <a:pt x="12" y="13"/>
                    <a:pt x="14" y="11"/>
                    <a:pt x="16" y="9"/>
                  </a:cubicBezTo>
                  <a:close/>
                  <a:moveTo>
                    <a:pt x="14" y="14"/>
                  </a:moveTo>
                  <a:cubicBezTo>
                    <a:pt x="17" y="11"/>
                    <a:pt x="19" y="7"/>
                    <a:pt x="23" y="5"/>
                  </a:cubicBezTo>
                  <a:cubicBezTo>
                    <a:pt x="24" y="4"/>
                    <a:pt x="24" y="4"/>
                    <a:pt x="22" y="5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11"/>
                    <a:pt x="17" y="12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lose/>
                  <a:moveTo>
                    <a:pt x="19" y="14"/>
                  </a:moveTo>
                  <a:cubicBezTo>
                    <a:pt x="19" y="14"/>
                    <a:pt x="18" y="14"/>
                    <a:pt x="17" y="14"/>
                  </a:cubicBezTo>
                  <a:cubicBezTo>
                    <a:pt x="20" y="12"/>
                    <a:pt x="23" y="9"/>
                    <a:pt x="25" y="7"/>
                  </a:cubicBezTo>
                  <a:cubicBezTo>
                    <a:pt x="30" y="2"/>
                    <a:pt x="25" y="7"/>
                    <a:pt x="24" y="8"/>
                  </a:cubicBezTo>
                  <a:cubicBezTo>
                    <a:pt x="22" y="10"/>
                    <a:pt x="21" y="12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lose/>
                  <a:moveTo>
                    <a:pt x="28" y="15"/>
                  </a:moveTo>
                  <a:cubicBezTo>
                    <a:pt x="27" y="15"/>
                    <a:pt x="26" y="15"/>
                    <a:pt x="24" y="15"/>
                  </a:cubicBezTo>
                  <a:cubicBezTo>
                    <a:pt x="27" y="13"/>
                    <a:pt x="29" y="11"/>
                    <a:pt x="31" y="9"/>
                  </a:cubicBezTo>
                  <a:cubicBezTo>
                    <a:pt x="32" y="8"/>
                    <a:pt x="34" y="7"/>
                    <a:pt x="35" y="6"/>
                  </a:cubicBezTo>
                  <a:cubicBezTo>
                    <a:pt x="37" y="4"/>
                    <a:pt x="35" y="6"/>
                    <a:pt x="34" y="7"/>
                  </a:cubicBezTo>
                  <a:cubicBezTo>
                    <a:pt x="32" y="9"/>
                    <a:pt x="30" y="12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1" y="15"/>
                    <a:pt x="30" y="15"/>
                    <a:pt x="29" y="15"/>
                  </a:cubicBezTo>
                  <a:cubicBezTo>
                    <a:pt x="33" y="12"/>
                    <a:pt x="36" y="8"/>
                    <a:pt x="40" y="6"/>
                  </a:cubicBezTo>
                  <a:cubicBezTo>
                    <a:pt x="43" y="4"/>
                    <a:pt x="38" y="8"/>
                    <a:pt x="38" y="8"/>
                  </a:cubicBezTo>
                  <a:cubicBezTo>
                    <a:pt x="36" y="10"/>
                    <a:pt x="34" y="13"/>
                    <a:pt x="32" y="15"/>
                  </a:cubicBezTo>
                  <a:close/>
                  <a:moveTo>
                    <a:pt x="60" y="5"/>
                  </a:moveTo>
                  <a:cubicBezTo>
                    <a:pt x="56" y="8"/>
                    <a:pt x="53" y="11"/>
                    <a:pt x="50" y="14"/>
                  </a:cubicBezTo>
                  <a:cubicBezTo>
                    <a:pt x="53" y="11"/>
                    <a:pt x="56" y="8"/>
                    <a:pt x="58" y="5"/>
                  </a:cubicBezTo>
                  <a:cubicBezTo>
                    <a:pt x="58" y="5"/>
                    <a:pt x="58" y="5"/>
                    <a:pt x="58" y="4"/>
                  </a:cubicBezTo>
                  <a:cubicBezTo>
                    <a:pt x="60" y="5"/>
                    <a:pt x="62" y="5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1" y="7"/>
                    <a:pt x="59" y="10"/>
                    <a:pt x="57" y="12"/>
                  </a:cubicBezTo>
                  <a:cubicBezTo>
                    <a:pt x="57" y="12"/>
                    <a:pt x="57" y="11"/>
                    <a:pt x="57" y="11"/>
                  </a:cubicBezTo>
                  <a:cubicBezTo>
                    <a:pt x="59" y="9"/>
                    <a:pt x="60" y="8"/>
                    <a:pt x="60" y="6"/>
                  </a:cubicBezTo>
                  <a:cubicBezTo>
                    <a:pt x="60" y="5"/>
                    <a:pt x="60" y="5"/>
                    <a:pt x="60" y="5"/>
                  </a:cubicBezTo>
                  <a:close/>
                  <a:moveTo>
                    <a:pt x="53" y="4"/>
                  </a:moveTo>
                  <a:cubicBezTo>
                    <a:pt x="51" y="6"/>
                    <a:pt x="50" y="7"/>
                    <a:pt x="48" y="9"/>
                  </a:cubicBezTo>
                  <a:cubicBezTo>
                    <a:pt x="47" y="9"/>
                    <a:pt x="47" y="10"/>
                    <a:pt x="46" y="10"/>
                  </a:cubicBezTo>
                  <a:cubicBezTo>
                    <a:pt x="48" y="8"/>
                    <a:pt x="49" y="6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2" y="4"/>
                    <a:pt x="55" y="4"/>
                    <a:pt x="57" y="4"/>
                  </a:cubicBezTo>
                  <a:cubicBezTo>
                    <a:pt x="54" y="7"/>
                    <a:pt x="51" y="9"/>
                    <a:pt x="49" y="12"/>
                  </a:cubicBezTo>
                  <a:cubicBezTo>
                    <a:pt x="49" y="12"/>
                    <a:pt x="49" y="11"/>
                    <a:pt x="49" y="11"/>
                  </a:cubicBezTo>
                  <a:cubicBezTo>
                    <a:pt x="51" y="9"/>
                    <a:pt x="52" y="7"/>
                    <a:pt x="54" y="5"/>
                  </a:cubicBezTo>
                  <a:cubicBezTo>
                    <a:pt x="54" y="4"/>
                    <a:pt x="54" y="4"/>
                    <a:pt x="53" y="4"/>
                  </a:cubicBezTo>
                  <a:close/>
                  <a:moveTo>
                    <a:pt x="49" y="8"/>
                  </a:moveTo>
                  <a:cubicBezTo>
                    <a:pt x="50" y="7"/>
                    <a:pt x="51" y="6"/>
                    <a:pt x="52" y="6"/>
                  </a:cubicBezTo>
                  <a:cubicBezTo>
                    <a:pt x="52" y="6"/>
                    <a:pt x="51" y="7"/>
                    <a:pt x="50" y="8"/>
                  </a:cubicBezTo>
                  <a:cubicBezTo>
                    <a:pt x="49" y="10"/>
                    <a:pt x="48" y="12"/>
                    <a:pt x="46" y="15"/>
                  </a:cubicBezTo>
                  <a:cubicBezTo>
                    <a:pt x="46" y="15"/>
                    <a:pt x="46" y="15"/>
                    <a:pt x="47" y="15"/>
                  </a:cubicBezTo>
                  <a:cubicBezTo>
                    <a:pt x="50" y="12"/>
                    <a:pt x="52" y="9"/>
                    <a:pt x="55" y="7"/>
                  </a:cubicBezTo>
                  <a:cubicBezTo>
                    <a:pt x="57" y="5"/>
                    <a:pt x="57" y="5"/>
                    <a:pt x="56" y="7"/>
                  </a:cubicBezTo>
                  <a:cubicBezTo>
                    <a:pt x="55" y="8"/>
                    <a:pt x="54" y="9"/>
                    <a:pt x="53" y="10"/>
                  </a:cubicBezTo>
                  <a:cubicBezTo>
                    <a:pt x="52" y="12"/>
                    <a:pt x="50" y="13"/>
                    <a:pt x="49" y="15"/>
                  </a:cubicBezTo>
                  <a:cubicBezTo>
                    <a:pt x="49" y="15"/>
                    <a:pt x="49" y="15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45" y="13"/>
                    <a:pt x="47" y="11"/>
                    <a:pt x="49" y="8"/>
                  </a:cubicBezTo>
                  <a:close/>
                  <a:moveTo>
                    <a:pt x="57" y="9"/>
                  </a:moveTo>
                  <a:cubicBezTo>
                    <a:pt x="58" y="8"/>
                    <a:pt x="58" y="7"/>
                    <a:pt x="59" y="7"/>
                  </a:cubicBezTo>
                  <a:cubicBezTo>
                    <a:pt x="59" y="8"/>
                    <a:pt x="58" y="9"/>
                    <a:pt x="58" y="9"/>
                  </a:cubicBezTo>
                  <a:cubicBezTo>
                    <a:pt x="56" y="12"/>
                    <a:pt x="55" y="14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2" y="16"/>
                    <a:pt x="50" y="16"/>
                    <a:pt x="49" y="16"/>
                  </a:cubicBezTo>
                  <a:cubicBezTo>
                    <a:pt x="52" y="14"/>
                    <a:pt x="55" y="11"/>
                    <a:pt x="57" y="9"/>
                  </a:cubicBezTo>
                  <a:close/>
                  <a:moveTo>
                    <a:pt x="61" y="9"/>
                  </a:moveTo>
                  <a:cubicBezTo>
                    <a:pt x="62" y="8"/>
                    <a:pt x="64" y="5"/>
                    <a:pt x="62" y="8"/>
                  </a:cubicBezTo>
                  <a:cubicBezTo>
                    <a:pt x="61" y="10"/>
                    <a:pt x="59" y="13"/>
                    <a:pt x="57" y="15"/>
                  </a:cubicBezTo>
                  <a:cubicBezTo>
                    <a:pt x="57" y="15"/>
                    <a:pt x="57" y="16"/>
                    <a:pt x="58" y="16"/>
                  </a:cubicBezTo>
                  <a:cubicBezTo>
                    <a:pt x="59" y="15"/>
                    <a:pt x="59" y="15"/>
                    <a:pt x="60" y="14"/>
                  </a:cubicBezTo>
                  <a:cubicBezTo>
                    <a:pt x="62" y="12"/>
                    <a:pt x="64" y="11"/>
                    <a:pt x="61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5"/>
                    <a:pt x="63" y="15"/>
                    <a:pt x="64" y="15"/>
                  </a:cubicBezTo>
                  <a:cubicBezTo>
                    <a:pt x="64" y="15"/>
                    <a:pt x="64" y="14"/>
                    <a:pt x="64" y="14"/>
                  </a:cubicBezTo>
                  <a:cubicBezTo>
                    <a:pt x="63" y="14"/>
                    <a:pt x="62" y="15"/>
                    <a:pt x="62" y="14"/>
                  </a:cubicBezTo>
                  <a:cubicBezTo>
                    <a:pt x="63" y="13"/>
                    <a:pt x="64" y="12"/>
                    <a:pt x="65" y="10"/>
                  </a:cubicBezTo>
                  <a:cubicBezTo>
                    <a:pt x="65" y="10"/>
                    <a:pt x="64" y="10"/>
                    <a:pt x="64" y="10"/>
                  </a:cubicBezTo>
                  <a:cubicBezTo>
                    <a:pt x="63" y="11"/>
                    <a:pt x="63" y="11"/>
                    <a:pt x="62" y="12"/>
                  </a:cubicBezTo>
                  <a:cubicBezTo>
                    <a:pt x="61" y="12"/>
                    <a:pt x="58" y="16"/>
                    <a:pt x="60" y="13"/>
                  </a:cubicBezTo>
                  <a:cubicBezTo>
                    <a:pt x="62" y="11"/>
                    <a:pt x="63" y="8"/>
                    <a:pt x="64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5" y="5"/>
                  </a:cubicBezTo>
                  <a:cubicBezTo>
                    <a:pt x="65" y="9"/>
                    <a:pt x="65" y="12"/>
                    <a:pt x="65" y="16"/>
                  </a:cubicBezTo>
                  <a:cubicBezTo>
                    <a:pt x="61" y="16"/>
                    <a:pt x="57" y="16"/>
                    <a:pt x="54" y="16"/>
                  </a:cubicBezTo>
                  <a:cubicBezTo>
                    <a:pt x="56" y="14"/>
                    <a:pt x="59" y="11"/>
                    <a:pt x="61" y="9"/>
                  </a:cubicBezTo>
                  <a:close/>
                  <a:moveTo>
                    <a:pt x="36" y="4"/>
                  </a:moveTo>
                  <a:cubicBezTo>
                    <a:pt x="40" y="4"/>
                    <a:pt x="44" y="4"/>
                    <a:pt x="49" y="4"/>
                  </a:cubicBezTo>
                  <a:cubicBezTo>
                    <a:pt x="47" y="5"/>
                    <a:pt x="45" y="6"/>
                    <a:pt x="43" y="8"/>
                  </a:cubicBezTo>
                  <a:cubicBezTo>
                    <a:pt x="44" y="7"/>
                    <a:pt x="45" y="6"/>
                    <a:pt x="46" y="5"/>
                  </a:cubicBezTo>
                  <a:cubicBezTo>
                    <a:pt x="46" y="4"/>
                    <a:pt x="46" y="4"/>
                    <a:pt x="45" y="4"/>
                  </a:cubicBezTo>
                  <a:cubicBezTo>
                    <a:pt x="42" y="6"/>
                    <a:pt x="39" y="9"/>
                    <a:pt x="36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9"/>
                    <a:pt x="40" y="7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8" y="5"/>
                    <a:pt x="35" y="8"/>
                    <a:pt x="32" y="11"/>
                  </a:cubicBezTo>
                  <a:cubicBezTo>
                    <a:pt x="32" y="12"/>
                    <a:pt x="29" y="16"/>
                    <a:pt x="31" y="12"/>
                  </a:cubicBezTo>
                  <a:cubicBezTo>
                    <a:pt x="33" y="10"/>
                    <a:pt x="35" y="7"/>
                    <a:pt x="37" y="5"/>
                  </a:cubicBezTo>
                  <a:cubicBezTo>
                    <a:pt x="37" y="4"/>
                    <a:pt x="37" y="4"/>
                    <a:pt x="36" y="4"/>
                  </a:cubicBezTo>
                  <a:cubicBezTo>
                    <a:pt x="33" y="6"/>
                    <a:pt x="31" y="8"/>
                    <a:pt x="28" y="11"/>
                  </a:cubicBezTo>
                  <a:cubicBezTo>
                    <a:pt x="28" y="11"/>
                    <a:pt x="22" y="16"/>
                    <a:pt x="25" y="12"/>
                  </a:cubicBezTo>
                  <a:cubicBezTo>
                    <a:pt x="28" y="10"/>
                    <a:pt x="30" y="7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9" y="6"/>
                    <a:pt x="26" y="8"/>
                    <a:pt x="24" y="11"/>
                  </a:cubicBezTo>
                  <a:cubicBezTo>
                    <a:pt x="23" y="11"/>
                    <a:pt x="22" y="12"/>
                    <a:pt x="22" y="13"/>
                  </a:cubicBezTo>
                  <a:cubicBezTo>
                    <a:pt x="19" y="15"/>
                    <a:pt x="23" y="10"/>
                    <a:pt x="24" y="10"/>
                  </a:cubicBezTo>
                  <a:cubicBezTo>
                    <a:pt x="25" y="8"/>
                    <a:pt x="27" y="6"/>
                    <a:pt x="29" y="4"/>
                  </a:cubicBezTo>
                  <a:cubicBezTo>
                    <a:pt x="29" y="4"/>
                    <a:pt x="29" y="4"/>
                    <a:pt x="28" y="4"/>
                  </a:cubicBezTo>
                  <a:cubicBezTo>
                    <a:pt x="25" y="6"/>
                    <a:pt x="23" y="8"/>
                    <a:pt x="20" y="11"/>
                  </a:cubicBezTo>
                  <a:cubicBezTo>
                    <a:pt x="19" y="12"/>
                    <a:pt x="18" y="13"/>
                    <a:pt x="17" y="13"/>
                  </a:cubicBezTo>
                  <a:cubicBezTo>
                    <a:pt x="18" y="13"/>
                    <a:pt x="19" y="11"/>
                    <a:pt x="19" y="11"/>
                  </a:cubicBezTo>
                  <a:cubicBezTo>
                    <a:pt x="21" y="8"/>
                    <a:pt x="23" y="6"/>
                    <a:pt x="25" y="4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9" y="3"/>
                    <a:pt x="32" y="3"/>
                    <a:pt x="36" y="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34"/>
            <p:cNvSpPr>
              <a:spLocks noEditPoints="1"/>
            </p:cNvSpPr>
            <p:nvPr/>
          </p:nvSpPr>
          <p:spPr bwMode="auto">
            <a:xfrm>
              <a:off x="3578471" y="1944122"/>
              <a:ext cx="73025" cy="71438"/>
            </a:xfrm>
            <a:custGeom>
              <a:avLst/>
              <a:gdLst>
                <a:gd name="T0" fmla="*/ 10 w 17"/>
                <a:gd name="T1" fmla="*/ 16 h 17"/>
                <a:gd name="T2" fmla="*/ 17 w 17"/>
                <a:gd name="T3" fmla="*/ 7 h 17"/>
                <a:gd name="T4" fmla="*/ 7 w 17"/>
                <a:gd name="T5" fmla="*/ 1 h 17"/>
                <a:gd name="T6" fmla="*/ 7 w 17"/>
                <a:gd name="T7" fmla="*/ 1 h 17"/>
                <a:gd name="T8" fmla="*/ 0 w 17"/>
                <a:gd name="T9" fmla="*/ 9 h 17"/>
                <a:gd name="T10" fmla="*/ 10 w 17"/>
                <a:gd name="T11" fmla="*/ 16 h 17"/>
                <a:gd name="T12" fmla="*/ 10 w 17"/>
                <a:gd name="T13" fmla="*/ 13 h 17"/>
                <a:gd name="T14" fmla="*/ 3 w 17"/>
                <a:gd name="T15" fmla="*/ 9 h 17"/>
                <a:gd name="T16" fmla="*/ 3 w 17"/>
                <a:gd name="T17" fmla="*/ 9 h 17"/>
                <a:gd name="T18" fmla="*/ 9 w 17"/>
                <a:gd name="T19" fmla="*/ 6 h 17"/>
                <a:gd name="T20" fmla="*/ 4 w 17"/>
                <a:gd name="T21" fmla="*/ 11 h 17"/>
                <a:gd name="T22" fmla="*/ 5 w 17"/>
                <a:gd name="T23" fmla="*/ 11 h 17"/>
                <a:gd name="T24" fmla="*/ 11 w 17"/>
                <a:gd name="T25" fmla="*/ 8 h 17"/>
                <a:gd name="T26" fmla="*/ 7 w 17"/>
                <a:gd name="T27" fmla="*/ 12 h 17"/>
                <a:gd name="T28" fmla="*/ 7 w 17"/>
                <a:gd name="T29" fmla="*/ 13 h 17"/>
                <a:gd name="T30" fmla="*/ 12 w 17"/>
                <a:gd name="T31" fmla="*/ 10 h 17"/>
                <a:gd name="T32" fmla="*/ 11 w 17"/>
                <a:gd name="T33" fmla="*/ 13 h 17"/>
                <a:gd name="T34" fmla="*/ 11 w 17"/>
                <a:gd name="T35" fmla="*/ 13 h 17"/>
                <a:gd name="T36" fmla="*/ 10 w 17"/>
                <a:gd name="T37" fmla="*/ 13 h 17"/>
                <a:gd name="T38" fmla="*/ 11 w 17"/>
                <a:gd name="T39" fmla="*/ 13 h 17"/>
                <a:gd name="T40" fmla="*/ 13 w 17"/>
                <a:gd name="T41" fmla="*/ 10 h 17"/>
                <a:gd name="T42" fmla="*/ 13 w 17"/>
                <a:gd name="T43" fmla="*/ 9 h 17"/>
                <a:gd name="T44" fmla="*/ 8 w 17"/>
                <a:gd name="T45" fmla="*/ 11 h 17"/>
                <a:gd name="T46" fmla="*/ 12 w 17"/>
                <a:gd name="T47" fmla="*/ 7 h 17"/>
                <a:gd name="T48" fmla="*/ 12 w 17"/>
                <a:gd name="T49" fmla="*/ 6 h 17"/>
                <a:gd name="T50" fmla="*/ 7 w 17"/>
                <a:gd name="T51" fmla="*/ 9 h 17"/>
                <a:gd name="T52" fmla="*/ 11 w 17"/>
                <a:gd name="T53" fmla="*/ 5 h 17"/>
                <a:gd name="T54" fmla="*/ 11 w 17"/>
                <a:gd name="T55" fmla="*/ 5 h 17"/>
                <a:gd name="T56" fmla="*/ 6 w 17"/>
                <a:gd name="T57" fmla="*/ 7 h 17"/>
                <a:gd name="T58" fmla="*/ 9 w 17"/>
                <a:gd name="T59" fmla="*/ 4 h 17"/>
                <a:gd name="T60" fmla="*/ 11 w 17"/>
                <a:gd name="T61" fmla="*/ 13 h 17"/>
                <a:gd name="T62" fmla="*/ 7 w 17"/>
                <a:gd name="T63" fmla="*/ 4 h 17"/>
                <a:gd name="T64" fmla="*/ 4 w 17"/>
                <a:gd name="T65" fmla="*/ 5 h 17"/>
                <a:gd name="T66" fmla="*/ 7 w 17"/>
                <a:gd name="T67" fmla="*/ 4 h 17"/>
                <a:gd name="T68" fmla="*/ 4 w 17"/>
                <a:gd name="T69" fmla="*/ 5 h 17"/>
                <a:gd name="T70" fmla="*/ 4 w 17"/>
                <a:gd name="T71" fmla="*/ 6 h 17"/>
                <a:gd name="T72" fmla="*/ 8 w 17"/>
                <a:gd name="T73" fmla="*/ 4 h 17"/>
                <a:gd name="T74" fmla="*/ 3 w 17"/>
                <a:gd name="T75" fmla="*/ 8 h 17"/>
                <a:gd name="T76" fmla="*/ 3 w 17"/>
                <a:gd name="T77" fmla="*/ 8 h 17"/>
                <a:gd name="T78" fmla="*/ 4 w 17"/>
                <a:gd name="T7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17">
                  <a:moveTo>
                    <a:pt x="10" y="16"/>
                  </a:moveTo>
                  <a:cubicBezTo>
                    <a:pt x="14" y="15"/>
                    <a:pt x="17" y="12"/>
                    <a:pt x="17" y="7"/>
                  </a:cubicBezTo>
                  <a:cubicBezTo>
                    <a:pt x="16" y="3"/>
                    <a:pt x="12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3" y="1"/>
                    <a:pt x="0" y="5"/>
                    <a:pt x="0" y="9"/>
                  </a:cubicBezTo>
                  <a:cubicBezTo>
                    <a:pt x="1" y="14"/>
                    <a:pt x="5" y="17"/>
                    <a:pt x="10" y="16"/>
                  </a:cubicBezTo>
                  <a:close/>
                  <a:moveTo>
                    <a:pt x="10" y="13"/>
                  </a:moveTo>
                  <a:cubicBezTo>
                    <a:pt x="7" y="14"/>
                    <a:pt x="3" y="12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8"/>
                    <a:pt x="7" y="7"/>
                    <a:pt x="9" y="6"/>
                  </a:cubicBezTo>
                  <a:cubicBezTo>
                    <a:pt x="8" y="8"/>
                    <a:pt x="6" y="9"/>
                    <a:pt x="4" y="11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7" y="10"/>
                    <a:pt x="9" y="9"/>
                    <a:pt x="11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2"/>
                    <a:pt x="11" y="11"/>
                    <a:pt x="12" y="10"/>
                  </a:cubicBezTo>
                  <a:cubicBezTo>
                    <a:pt x="12" y="11"/>
                    <a:pt x="11" y="12"/>
                    <a:pt x="11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0" y="13"/>
                    <a:pt x="10" y="13"/>
                    <a:pt x="10" y="13"/>
                  </a:cubicBezTo>
                  <a:close/>
                  <a:moveTo>
                    <a:pt x="11" y="13"/>
                  </a:moveTo>
                  <a:cubicBezTo>
                    <a:pt x="12" y="12"/>
                    <a:pt x="13" y="11"/>
                    <a:pt x="13" y="10"/>
                  </a:cubicBezTo>
                  <a:cubicBezTo>
                    <a:pt x="14" y="9"/>
                    <a:pt x="13" y="9"/>
                    <a:pt x="13" y="9"/>
                  </a:cubicBezTo>
                  <a:cubicBezTo>
                    <a:pt x="11" y="10"/>
                    <a:pt x="10" y="11"/>
                    <a:pt x="8" y="11"/>
                  </a:cubicBezTo>
                  <a:cubicBezTo>
                    <a:pt x="9" y="10"/>
                    <a:pt x="11" y="9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8" y="8"/>
                    <a:pt x="10" y="7"/>
                    <a:pt x="11" y="5"/>
                  </a:cubicBezTo>
                  <a:cubicBezTo>
                    <a:pt x="11" y="5"/>
                    <a:pt x="11" y="4"/>
                    <a:pt x="11" y="5"/>
                  </a:cubicBezTo>
                  <a:cubicBezTo>
                    <a:pt x="9" y="5"/>
                    <a:pt x="7" y="6"/>
                    <a:pt x="6" y="7"/>
                  </a:cubicBezTo>
                  <a:cubicBezTo>
                    <a:pt x="7" y="6"/>
                    <a:pt x="8" y="5"/>
                    <a:pt x="9" y="4"/>
                  </a:cubicBezTo>
                  <a:cubicBezTo>
                    <a:pt x="14" y="4"/>
                    <a:pt x="16" y="11"/>
                    <a:pt x="11" y="13"/>
                  </a:cubicBezTo>
                  <a:close/>
                  <a:moveTo>
                    <a:pt x="7" y="4"/>
                  </a:moveTo>
                  <a:cubicBezTo>
                    <a:pt x="6" y="4"/>
                    <a:pt x="5" y="5"/>
                    <a:pt x="4" y="5"/>
                  </a:cubicBezTo>
                  <a:cubicBezTo>
                    <a:pt x="5" y="4"/>
                    <a:pt x="6" y="4"/>
                    <a:pt x="7" y="4"/>
                  </a:cubicBezTo>
                  <a:close/>
                  <a:moveTo>
                    <a:pt x="4" y="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6" y="5"/>
                    <a:pt x="7" y="4"/>
                    <a:pt x="8" y="4"/>
                  </a:cubicBezTo>
                  <a:cubicBezTo>
                    <a:pt x="7" y="5"/>
                    <a:pt x="5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6"/>
                    <a:pt x="4" y="5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35"/>
            <p:cNvSpPr>
              <a:spLocks noEditPoints="1"/>
            </p:cNvSpPr>
            <p:nvPr/>
          </p:nvSpPr>
          <p:spPr bwMode="auto">
            <a:xfrm>
              <a:off x="2459283" y="1672659"/>
              <a:ext cx="103188" cy="93663"/>
            </a:xfrm>
            <a:custGeom>
              <a:avLst/>
              <a:gdLst>
                <a:gd name="T0" fmla="*/ 6 w 24"/>
                <a:gd name="T1" fmla="*/ 21 h 22"/>
                <a:gd name="T2" fmla="*/ 17 w 24"/>
                <a:gd name="T3" fmla="*/ 14 h 22"/>
                <a:gd name="T4" fmla="*/ 24 w 24"/>
                <a:gd name="T5" fmla="*/ 2 h 22"/>
                <a:gd name="T6" fmla="*/ 23 w 24"/>
                <a:gd name="T7" fmla="*/ 1 h 22"/>
                <a:gd name="T8" fmla="*/ 20 w 24"/>
                <a:gd name="T9" fmla="*/ 1 h 22"/>
                <a:gd name="T10" fmla="*/ 11 w 24"/>
                <a:gd name="T11" fmla="*/ 3 h 22"/>
                <a:gd name="T12" fmla="*/ 6 w 24"/>
                <a:gd name="T13" fmla="*/ 10 h 22"/>
                <a:gd name="T14" fmla="*/ 6 w 24"/>
                <a:gd name="T15" fmla="*/ 21 h 22"/>
                <a:gd name="T16" fmla="*/ 16 w 24"/>
                <a:gd name="T17" fmla="*/ 11 h 22"/>
                <a:gd name="T18" fmla="*/ 13 w 24"/>
                <a:gd name="T19" fmla="*/ 14 h 22"/>
                <a:gd name="T20" fmla="*/ 8 w 24"/>
                <a:gd name="T21" fmla="*/ 13 h 22"/>
                <a:gd name="T22" fmla="*/ 17 w 24"/>
                <a:gd name="T23" fmla="*/ 10 h 22"/>
                <a:gd name="T24" fmla="*/ 16 w 24"/>
                <a:gd name="T25" fmla="*/ 9 h 22"/>
                <a:gd name="T26" fmla="*/ 10 w 24"/>
                <a:gd name="T27" fmla="*/ 9 h 22"/>
                <a:gd name="T28" fmla="*/ 11 w 24"/>
                <a:gd name="T29" fmla="*/ 9 h 22"/>
                <a:gd name="T30" fmla="*/ 19 w 24"/>
                <a:gd name="T31" fmla="*/ 6 h 22"/>
                <a:gd name="T32" fmla="*/ 16 w 24"/>
                <a:gd name="T33" fmla="*/ 11 h 22"/>
                <a:gd name="T34" fmla="*/ 20 w 24"/>
                <a:gd name="T35" fmla="*/ 5 h 22"/>
                <a:gd name="T36" fmla="*/ 20 w 24"/>
                <a:gd name="T37" fmla="*/ 5 h 22"/>
                <a:gd name="T38" fmla="*/ 19 w 24"/>
                <a:gd name="T39" fmla="*/ 5 h 22"/>
                <a:gd name="T40" fmla="*/ 20 w 24"/>
                <a:gd name="T41" fmla="*/ 5 h 22"/>
                <a:gd name="T42" fmla="*/ 20 w 24"/>
                <a:gd name="T43" fmla="*/ 5 h 22"/>
                <a:gd name="T44" fmla="*/ 12 w 24"/>
                <a:gd name="T45" fmla="*/ 7 h 22"/>
                <a:gd name="T46" fmla="*/ 18 w 24"/>
                <a:gd name="T47" fmla="*/ 6 h 22"/>
                <a:gd name="T48" fmla="*/ 11 w 24"/>
                <a:gd name="T49" fmla="*/ 8 h 22"/>
                <a:gd name="T50" fmla="*/ 12 w 24"/>
                <a:gd name="T51" fmla="*/ 7 h 22"/>
                <a:gd name="T52" fmla="*/ 10 w 24"/>
                <a:gd name="T53" fmla="*/ 10 h 22"/>
                <a:gd name="T54" fmla="*/ 15 w 24"/>
                <a:gd name="T55" fmla="*/ 10 h 22"/>
                <a:gd name="T56" fmla="*/ 8 w 24"/>
                <a:gd name="T57" fmla="*/ 13 h 22"/>
                <a:gd name="T58" fmla="*/ 10 w 24"/>
                <a:gd name="T59" fmla="*/ 10 h 22"/>
                <a:gd name="T60" fmla="*/ 7 w 24"/>
                <a:gd name="T61" fmla="*/ 14 h 22"/>
                <a:gd name="T62" fmla="*/ 7 w 24"/>
                <a:gd name="T63" fmla="*/ 14 h 22"/>
                <a:gd name="T64" fmla="*/ 12 w 24"/>
                <a:gd name="T65" fmla="*/ 14 h 22"/>
                <a:gd name="T66" fmla="*/ 10 w 24"/>
                <a:gd name="T67" fmla="*/ 16 h 22"/>
                <a:gd name="T68" fmla="*/ 7 w 24"/>
                <a:gd name="T69" fmla="*/ 17 h 22"/>
                <a:gd name="T70" fmla="*/ 7 w 24"/>
                <a:gd name="T71" fmla="*/ 18 h 22"/>
                <a:gd name="T72" fmla="*/ 7 w 24"/>
                <a:gd name="T73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22">
                  <a:moveTo>
                    <a:pt x="6" y="21"/>
                  </a:moveTo>
                  <a:cubicBezTo>
                    <a:pt x="10" y="22"/>
                    <a:pt x="15" y="17"/>
                    <a:pt x="17" y="14"/>
                  </a:cubicBezTo>
                  <a:cubicBezTo>
                    <a:pt x="20" y="11"/>
                    <a:pt x="24" y="7"/>
                    <a:pt x="24" y="2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18" y="3"/>
                    <a:pt x="14" y="2"/>
                    <a:pt x="11" y="3"/>
                  </a:cubicBezTo>
                  <a:cubicBezTo>
                    <a:pt x="9" y="4"/>
                    <a:pt x="7" y="8"/>
                    <a:pt x="6" y="10"/>
                  </a:cubicBezTo>
                  <a:cubicBezTo>
                    <a:pt x="4" y="13"/>
                    <a:pt x="0" y="19"/>
                    <a:pt x="6" y="21"/>
                  </a:cubicBezTo>
                  <a:close/>
                  <a:moveTo>
                    <a:pt x="16" y="11"/>
                  </a:moveTo>
                  <a:cubicBezTo>
                    <a:pt x="15" y="12"/>
                    <a:pt x="14" y="13"/>
                    <a:pt x="13" y="14"/>
                  </a:cubicBezTo>
                  <a:cubicBezTo>
                    <a:pt x="11" y="14"/>
                    <a:pt x="10" y="14"/>
                    <a:pt x="8" y="13"/>
                  </a:cubicBezTo>
                  <a:cubicBezTo>
                    <a:pt x="11" y="12"/>
                    <a:pt x="15" y="12"/>
                    <a:pt x="17" y="10"/>
                  </a:cubicBezTo>
                  <a:cubicBezTo>
                    <a:pt x="17" y="9"/>
                    <a:pt x="17" y="9"/>
                    <a:pt x="16" y="9"/>
                  </a:cubicBezTo>
                  <a:cubicBezTo>
                    <a:pt x="14" y="9"/>
                    <a:pt x="12" y="9"/>
                    <a:pt x="10" y="9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4" y="8"/>
                    <a:pt x="17" y="8"/>
                    <a:pt x="19" y="6"/>
                  </a:cubicBezTo>
                  <a:cubicBezTo>
                    <a:pt x="18" y="8"/>
                    <a:pt x="17" y="9"/>
                    <a:pt x="16" y="11"/>
                  </a:cubicBezTo>
                  <a:close/>
                  <a:moveTo>
                    <a:pt x="20" y="5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19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lose/>
                  <a:moveTo>
                    <a:pt x="12" y="7"/>
                  </a:moveTo>
                  <a:cubicBezTo>
                    <a:pt x="14" y="7"/>
                    <a:pt x="16" y="6"/>
                    <a:pt x="18" y="6"/>
                  </a:cubicBezTo>
                  <a:cubicBezTo>
                    <a:pt x="16" y="7"/>
                    <a:pt x="14" y="7"/>
                    <a:pt x="11" y="8"/>
                  </a:cubicBezTo>
                  <a:cubicBezTo>
                    <a:pt x="12" y="8"/>
                    <a:pt x="12" y="7"/>
                    <a:pt x="12" y="7"/>
                  </a:cubicBezTo>
                  <a:close/>
                  <a:moveTo>
                    <a:pt x="10" y="10"/>
                  </a:moveTo>
                  <a:cubicBezTo>
                    <a:pt x="11" y="10"/>
                    <a:pt x="13" y="10"/>
                    <a:pt x="15" y="10"/>
                  </a:cubicBezTo>
                  <a:cubicBezTo>
                    <a:pt x="13" y="11"/>
                    <a:pt x="10" y="12"/>
                    <a:pt x="8" y="13"/>
                  </a:cubicBezTo>
                  <a:cubicBezTo>
                    <a:pt x="8" y="12"/>
                    <a:pt x="9" y="11"/>
                    <a:pt x="10" y="10"/>
                  </a:cubicBezTo>
                  <a:close/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9" y="15"/>
                    <a:pt x="11" y="14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9" y="16"/>
                    <a:pt x="8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8"/>
                    <a:pt x="6" y="16"/>
                    <a:pt x="7" y="1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36"/>
            <p:cNvSpPr>
              <a:spLocks noEditPoints="1"/>
            </p:cNvSpPr>
            <p:nvPr/>
          </p:nvSpPr>
          <p:spPr bwMode="auto">
            <a:xfrm>
              <a:off x="1803646" y="888434"/>
              <a:ext cx="1114425" cy="1335088"/>
            </a:xfrm>
            <a:custGeom>
              <a:avLst/>
              <a:gdLst>
                <a:gd name="T0" fmla="*/ 173 w 263"/>
                <a:gd name="T1" fmla="*/ 23 h 315"/>
                <a:gd name="T2" fmla="*/ 208 w 263"/>
                <a:gd name="T3" fmla="*/ 100 h 315"/>
                <a:gd name="T4" fmla="*/ 201 w 263"/>
                <a:gd name="T5" fmla="*/ 121 h 315"/>
                <a:gd name="T6" fmla="*/ 202 w 263"/>
                <a:gd name="T7" fmla="*/ 104 h 315"/>
                <a:gd name="T8" fmla="*/ 138 w 263"/>
                <a:gd name="T9" fmla="*/ 116 h 315"/>
                <a:gd name="T10" fmla="*/ 192 w 263"/>
                <a:gd name="T11" fmla="*/ 110 h 315"/>
                <a:gd name="T12" fmla="*/ 138 w 263"/>
                <a:gd name="T13" fmla="*/ 135 h 315"/>
                <a:gd name="T14" fmla="*/ 192 w 263"/>
                <a:gd name="T15" fmla="*/ 138 h 315"/>
                <a:gd name="T16" fmla="*/ 115 w 263"/>
                <a:gd name="T17" fmla="*/ 174 h 315"/>
                <a:gd name="T18" fmla="*/ 156 w 263"/>
                <a:gd name="T19" fmla="*/ 176 h 315"/>
                <a:gd name="T20" fmla="*/ 143 w 263"/>
                <a:gd name="T21" fmla="*/ 189 h 315"/>
                <a:gd name="T22" fmla="*/ 175 w 263"/>
                <a:gd name="T23" fmla="*/ 162 h 315"/>
                <a:gd name="T24" fmla="*/ 156 w 263"/>
                <a:gd name="T25" fmla="*/ 158 h 315"/>
                <a:gd name="T26" fmla="*/ 185 w 263"/>
                <a:gd name="T27" fmla="*/ 137 h 315"/>
                <a:gd name="T28" fmla="*/ 181 w 263"/>
                <a:gd name="T29" fmla="*/ 131 h 315"/>
                <a:gd name="T30" fmla="*/ 126 w 263"/>
                <a:gd name="T31" fmla="*/ 136 h 315"/>
                <a:gd name="T32" fmla="*/ 133 w 263"/>
                <a:gd name="T33" fmla="*/ 122 h 315"/>
                <a:gd name="T34" fmla="*/ 196 w 263"/>
                <a:gd name="T35" fmla="*/ 92 h 315"/>
                <a:gd name="T36" fmla="*/ 235 w 263"/>
                <a:gd name="T37" fmla="*/ 105 h 315"/>
                <a:gd name="T38" fmla="*/ 240 w 263"/>
                <a:gd name="T39" fmla="*/ 127 h 315"/>
                <a:gd name="T40" fmla="*/ 229 w 263"/>
                <a:gd name="T41" fmla="*/ 100 h 315"/>
                <a:gd name="T42" fmla="*/ 171 w 263"/>
                <a:gd name="T43" fmla="*/ 93 h 315"/>
                <a:gd name="T44" fmla="*/ 97 w 263"/>
                <a:gd name="T45" fmla="*/ 73 h 315"/>
                <a:gd name="T46" fmla="*/ 100 w 263"/>
                <a:gd name="T47" fmla="*/ 70 h 315"/>
                <a:gd name="T48" fmla="*/ 192 w 263"/>
                <a:gd name="T49" fmla="*/ 40 h 315"/>
                <a:gd name="T50" fmla="*/ 202 w 263"/>
                <a:gd name="T51" fmla="*/ 49 h 315"/>
                <a:gd name="T52" fmla="*/ 187 w 263"/>
                <a:gd name="T53" fmla="*/ 65 h 315"/>
                <a:gd name="T54" fmla="*/ 187 w 263"/>
                <a:gd name="T55" fmla="*/ 82 h 315"/>
                <a:gd name="T56" fmla="*/ 173 w 263"/>
                <a:gd name="T57" fmla="*/ 79 h 315"/>
                <a:gd name="T58" fmla="*/ 163 w 263"/>
                <a:gd name="T59" fmla="*/ 69 h 315"/>
                <a:gd name="T60" fmla="*/ 125 w 263"/>
                <a:gd name="T61" fmla="*/ 71 h 315"/>
                <a:gd name="T62" fmla="*/ 109 w 263"/>
                <a:gd name="T63" fmla="*/ 98 h 315"/>
                <a:gd name="T64" fmla="*/ 123 w 263"/>
                <a:gd name="T65" fmla="*/ 105 h 315"/>
                <a:gd name="T66" fmla="*/ 219 w 263"/>
                <a:gd name="T67" fmla="*/ 63 h 315"/>
                <a:gd name="T68" fmla="*/ 200 w 263"/>
                <a:gd name="T69" fmla="*/ 44 h 315"/>
                <a:gd name="T70" fmla="*/ 169 w 263"/>
                <a:gd name="T71" fmla="*/ 44 h 315"/>
                <a:gd name="T72" fmla="*/ 159 w 263"/>
                <a:gd name="T73" fmla="*/ 38 h 315"/>
                <a:gd name="T74" fmla="*/ 154 w 263"/>
                <a:gd name="T75" fmla="*/ 34 h 315"/>
                <a:gd name="T76" fmla="*/ 139 w 263"/>
                <a:gd name="T77" fmla="*/ 42 h 315"/>
                <a:gd name="T78" fmla="*/ 166 w 263"/>
                <a:gd name="T79" fmla="*/ 41 h 315"/>
                <a:gd name="T80" fmla="*/ 13 w 263"/>
                <a:gd name="T81" fmla="*/ 144 h 315"/>
                <a:gd name="T82" fmla="*/ 16 w 263"/>
                <a:gd name="T83" fmla="*/ 146 h 315"/>
                <a:gd name="T84" fmla="*/ 26 w 263"/>
                <a:gd name="T85" fmla="*/ 72 h 315"/>
                <a:gd name="T86" fmla="*/ 15 w 263"/>
                <a:gd name="T87" fmla="*/ 101 h 315"/>
                <a:gd name="T88" fmla="*/ 12 w 263"/>
                <a:gd name="T89" fmla="*/ 127 h 315"/>
                <a:gd name="T90" fmla="*/ 31 w 263"/>
                <a:gd name="T91" fmla="*/ 133 h 315"/>
                <a:gd name="T92" fmla="*/ 17 w 263"/>
                <a:gd name="T93" fmla="*/ 113 h 315"/>
                <a:gd name="T94" fmla="*/ 24 w 263"/>
                <a:gd name="T95" fmla="*/ 84 h 315"/>
                <a:gd name="T96" fmla="*/ 22 w 263"/>
                <a:gd name="T97" fmla="*/ 143 h 315"/>
                <a:gd name="T98" fmla="*/ 177 w 263"/>
                <a:gd name="T99" fmla="*/ 61 h 315"/>
                <a:gd name="T100" fmla="*/ 196 w 263"/>
                <a:gd name="T101" fmla="*/ 124 h 315"/>
                <a:gd name="T102" fmla="*/ 134 w 263"/>
                <a:gd name="T103" fmla="*/ 256 h 315"/>
                <a:gd name="T104" fmla="*/ 112 w 263"/>
                <a:gd name="T105" fmla="*/ 294 h 315"/>
                <a:gd name="T106" fmla="*/ 193 w 263"/>
                <a:gd name="T107" fmla="*/ 293 h 315"/>
                <a:gd name="T108" fmla="*/ 188 w 263"/>
                <a:gd name="T109" fmla="*/ 291 h 315"/>
                <a:gd name="T110" fmla="*/ 135 w 263"/>
                <a:gd name="T111" fmla="*/ 298 h 315"/>
                <a:gd name="T112" fmla="*/ 129 w 263"/>
                <a:gd name="T113" fmla="*/ 261 h 315"/>
                <a:gd name="T114" fmla="*/ 114 w 263"/>
                <a:gd name="T115" fmla="*/ 270 h 315"/>
                <a:gd name="T116" fmla="*/ 119 w 263"/>
                <a:gd name="T117" fmla="*/ 277 h 315"/>
                <a:gd name="T118" fmla="*/ 125 w 263"/>
                <a:gd name="T119" fmla="*/ 296 h 315"/>
                <a:gd name="T120" fmla="*/ 197 w 263"/>
                <a:gd name="T121" fmla="*/ 296 h 315"/>
                <a:gd name="T122" fmla="*/ 117 w 263"/>
                <a:gd name="T123" fmla="*/ 259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3" h="315">
                  <a:moveTo>
                    <a:pt x="230" y="49"/>
                  </a:moveTo>
                  <a:cubicBezTo>
                    <a:pt x="218" y="32"/>
                    <a:pt x="201" y="21"/>
                    <a:pt x="183" y="12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183" y="9"/>
                    <a:pt x="182" y="7"/>
                    <a:pt x="179" y="5"/>
                  </a:cubicBezTo>
                  <a:cubicBezTo>
                    <a:pt x="169" y="0"/>
                    <a:pt x="168" y="14"/>
                    <a:pt x="165" y="19"/>
                  </a:cubicBezTo>
                  <a:cubicBezTo>
                    <a:pt x="165" y="19"/>
                    <a:pt x="165" y="20"/>
                    <a:pt x="165" y="20"/>
                  </a:cubicBezTo>
                  <a:cubicBezTo>
                    <a:pt x="119" y="4"/>
                    <a:pt x="66" y="18"/>
                    <a:pt x="34" y="55"/>
                  </a:cubicBezTo>
                  <a:cubicBezTo>
                    <a:pt x="3" y="91"/>
                    <a:pt x="0" y="144"/>
                    <a:pt x="25" y="184"/>
                  </a:cubicBezTo>
                  <a:cubicBezTo>
                    <a:pt x="37" y="204"/>
                    <a:pt x="55" y="218"/>
                    <a:pt x="76" y="227"/>
                  </a:cubicBezTo>
                  <a:cubicBezTo>
                    <a:pt x="73" y="232"/>
                    <a:pt x="61" y="244"/>
                    <a:pt x="68" y="249"/>
                  </a:cubicBezTo>
                  <a:cubicBezTo>
                    <a:pt x="73" y="253"/>
                    <a:pt x="78" y="248"/>
                    <a:pt x="81" y="242"/>
                  </a:cubicBezTo>
                  <a:cubicBezTo>
                    <a:pt x="92" y="247"/>
                    <a:pt x="105" y="249"/>
                    <a:pt x="117" y="249"/>
                  </a:cubicBezTo>
                  <a:cubicBezTo>
                    <a:pt x="115" y="257"/>
                    <a:pt x="109" y="266"/>
                    <a:pt x="112" y="274"/>
                  </a:cubicBezTo>
                  <a:cubicBezTo>
                    <a:pt x="112" y="274"/>
                    <a:pt x="112" y="274"/>
                    <a:pt x="112" y="274"/>
                  </a:cubicBezTo>
                  <a:cubicBezTo>
                    <a:pt x="105" y="276"/>
                    <a:pt x="97" y="277"/>
                    <a:pt x="90" y="279"/>
                  </a:cubicBezTo>
                  <a:cubicBezTo>
                    <a:pt x="80" y="281"/>
                    <a:pt x="69" y="285"/>
                    <a:pt x="60" y="291"/>
                  </a:cubicBezTo>
                  <a:cubicBezTo>
                    <a:pt x="57" y="293"/>
                    <a:pt x="47" y="300"/>
                    <a:pt x="50" y="305"/>
                  </a:cubicBezTo>
                  <a:cubicBezTo>
                    <a:pt x="53" y="309"/>
                    <a:pt x="63" y="310"/>
                    <a:pt x="68" y="311"/>
                  </a:cubicBezTo>
                  <a:cubicBezTo>
                    <a:pt x="87" y="313"/>
                    <a:pt x="108" y="314"/>
                    <a:pt x="127" y="314"/>
                  </a:cubicBezTo>
                  <a:cubicBezTo>
                    <a:pt x="148" y="315"/>
                    <a:pt x="168" y="314"/>
                    <a:pt x="188" y="311"/>
                  </a:cubicBezTo>
                  <a:cubicBezTo>
                    <a:pt x="193" y="310"/>
                    <a:pt x="200" y="309"/>
                    <a:pt x="204" y="306"/>
                  </a:cubicBezTo>
                  <a:cubicBezTo>
                    <a:pt x="208" y="302"/>
                    <a:pt x="204" y="297"/>
                    <a:pt x="201" y="294"/>
                  </a:cubicBezTo>
                  <a:cubicBezTo>
                    <a:pt x="183" y="281"/>
                    <a:pt x="160" y="277"/>
                    <a:pt x="139" y="274"/>
                  </a:cubicBezTo>
                  <a:cubicBezTo>
                    <a:pt x="140" y="265"/>
                    <a:pt x="138" y="257"/>
                    <a:pt x="135" y="249"/>
                  </a:cubicBezTo>
                  <a:cubicBezTo>
                    <a:pt x="143" y="249"/>
                    <a:pt x="151" y="248"/>
                    <a:pt x="158" y="246"/>
                  </a:cubicBezTo>
                  <a:cubicBezTo>
                    <a:pt x="177" y="243"/>
                    <a:pt x="194" y="235"/>
                    <a:pt x="209" y="224"/>
                  </a:cubicBezTo>
                  <a:cubicBezTo>
                    <a:pt x="245" y="198"/>
                    <a:pt x="263" y="150"/>
                    <a:pt x="255" y="106"/>
                  </a:cubicBezTo>
                  <a:cubicBezTo>
                    <a:pt x="252" y="86"/>
                    <a:pt x="242" y="66"/>
                    <a:pt x="230" y="49"/>
                  </a:cubicBezTo>
                  <a:close/>
                  <a:moveTo>
                    <a:pt x="176" y="8"/>
                  </a:moveTo>
                  <a:cubicBezTo>
                    <a:pt x="184" y="9"/>
                    <a:pt x="175" y="19"/>
                    <a:pt x="173" y="23"/>
                  </a:cubicBezTo>
                  <a:cubicBezTo>
                    <a:pt x="171" y="22"/>
                    <a:pt x="169" y="21"/>
                    <a:pt x="168" y="21"/>
                  </a:cubicBezTo>
                  <a:cubicBezTo>
                    <a:pt x="170" y="17"/>
                    <a:pt x="170" y="7"/>
                    <a:pt x="176" y="8"/>
                  </a:cubicBezTo>
                  <a:close/>
                  <a:moveTo>
                    <a:pt x="197" y="95"/>
                  </a:moveTo>
                  <a:cubicBezTo>
                    <a:pt x="199" y="95"/>
                    <a:pt x="208" y="93"/>
                    <a:pt x="204" y="95"/>
                  </a:cubicBezTo>
                  <a:cubicBezTo>
                    <a:pt x="202" y="96"/>
                    <a:pt x="200" y="96"/>
                    <a:pt x="198" y="97"/>
                  </a:cubicBezTo>
                  <a:cubicBezTo>
                    <a:pt x="198" y="96"/>
                    <a:pt x="198" y="96"/>
                    <a:pt x="197" y="95"/>
                  </a:cubicBezTo>
                  <a:close/>
                  <a:moveTo>
                    <a:pt x="200" y="113"/>
                  </a:moveTo>
                  <a:cubicBezTo>
                    <a:pt x="202" y="113"/>
                    <a:pt x="204" y="112"/>
                    <a:pt x="206" y="112"/>
                  </a:cubicBezTo>
                  <a:cubicBezTo>
                    <a:pt x="207" y="112"/>
                    <a:pt x="209" y="111"/>
                    <a:pt x="210" y="111"/>
                  </a:cubicBezTo>
                  <a:cubicBezTo>
                    <a:pt x="211" y="111"/>
                    <a:pt x="217" y="110"/>
                    <a:pt x="213" y="112"/>
                  </a:cubicBezTo>
                  <a:cubicBezTo>
                    <a:pt x="208" y="113"/>
                    <a:pt x="203" y="112"/>
                    <a:pt x="200" y="114"/>
                  </a:cubicBezTo>
                  <a:cubicBezTo>
                    <a:pt x="200" y="114"/>
                    <a:pt x="200" y="113"/>
                    <a:pt x="200" y="113"/>
                  </a:cubicBezTo>
                  <a:close/>
                  <a:moveTo>
                    <a:pt x="200" y="110"/>
                  </a:moveTo>
                  <a:cubicBezTo>
                    <a:pt x="201" y="109"/>
                    <a:pt x="203" y="109"/>
                    <a:pt x="204" y="109"/>
                  </a:cubicBezTo>
                  <a:cubicBezTo>
                    <a:pt x="206" y="108"/>
                    <a:pt x="210" y="108"/>
                    <a:pt x="211" y="107"/>
                  </a:cubicBezTo>
                  <a:cubicBezTo>
                    <a:pt x="208" y="109"/>
                    <a:pt x="204" y="110"/>
                    <a:pt x="200" y="111"/>
                  </a:cubicBezTo>
                  <a:cubicBezTo>
                    <a:pt x="200" y="111"/>
                    <a:pt x="200" y="111"/>
                    <a:pt x="200" y="110"/>
                  </a:cubicBezTo>
                  <a:cubicBezTo>
                    <a:pt x="200" y="110"/>
                    <a:pt x="200" y="110"/>
                    <a:pt x="200" y="110"/>
                  </a:cubicBezTo>
                  <a:close/>
                  <a:moveTo>
                    <a:pt x="200" y="105"/>
                  </a:moveTo>
                  <a:cubicBezTo>
                    <a:pt x="203" y="105"/>
                    <a:pt x="207" y="105"/>
                    <a:pt x="210" y="104"/>
                  </a:cubicBezTo>
                  <a:cubicBezTo>
                    <a:pt x="206" y="105"/>
                    <a:pt x="203" y="106"/>
                    <a:pt x="200" y="108"/>
                  </a:cubicBezTo>
                  <a:cubicBezTo>
                    <a:pt x="200" y="107"/>
                    <a:pt x="200" y="106"/>
                    <a:pt x="200" y="105"/>
                  </a:cubicBezTo>
                  <a:close/>
                  <a:moveTo>
                    <a:pt x="199" y="104"/>
                  </a:moveTo>
                  <a:cubicBezTo>
                    <a:pt x="199" y="103"/>
                    <a:pt x="199" y="102"/>
                    <a:pt x="199" y="102"/>
                  </a:cubicBezTo>
                  <a:cubicBezTo>
                    <a:pt x="200" y="102"/>
                    <a:pt x="201" y="102"/>
                    <a:pt x="202" y="101"/>
                  </a:cubicBezTo>
                  <a:cubicBezTo>
                    <a:pt x="202" y="101"/>
                    <a:pt x="208" y="101"/>
                    <a:pt x="206" y="102"/>
                  </a:cubicBezTo>
                  <a:cubicBezTo>
                    <a:pt x="204" y="102"/>
                    <a:pt x="201" y="103"/>
                    <a:pt x="199" y="104"/>
                  </a:cubicBezTo>
                  <a:close/>
                  <a:moveTo>
                    <a:pt x="199" y="101"/>
                  </a:moveTo>
                  <a:cubicBezTo>
                    <a:pt x="201" y="101"/>
                    <a:pt x="205" y="99"/>
                    <a:pt x="207" y="98"/>
                  </a:cubicBezTo>
                  <a:cubicBezTo>
                    <a:pt x="207" y="98"/>
                    <a:pt x="208" y="99"/>
                    <a:pt x="208" y="100"/>
                  </a:cubicBezTo>
                  <a:cubicBezTo>
                    <a:pt x="205" y="100"/>
                    <a:pt x="202" y="101"/>
                    <a:pt x="199" y="101"/>
                  </a:cubicBezTo>
                  <a:close/>
                  <a:moveTo>
                    <a:pt x="207" y="96"/>
                  </a:moveTo>
                  <a:cubicBezTo>
                    <a:pt x="207" y="96"/>
                    <a:pt x="207" y="97"/>
                    <a:pt x="207" y="97"/>
                  </a:cubicBezTo>
                  <a:cubicBezTo>
                    <a:pt x="205" y="97"/>
                    <a:pt x="203" y="97"/>
                    <a:pt x="201" y="98"/>
                  </a:cubicBezTo>
                  <a:cubicBezTo>
                    <a:pt x="195" y="99"/>
                    <a:pt x="201" y="97"/>
                    <a:pt x="203" y="96"/>
                  </a:cubicBezTo>
                  <a:cubicBezTo>
                    <a:pt x="204" y="96"/>
                    <a:pt x="206" y="95"/>
                    <a:pt x="207" y="94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7" y="95"/>
                    <a:pt x="207" y="95"/>
                    <a:pt x="207" y="96"/>
                  </a:cubicBezTo>
                  <a:close/>
                  <a:moveTo>
                    <a:pt x="204" y="98"/>
                  </a:moveTo>
                  <a:cubicBezTo>
                    <a:pt x="206" y="97"/>
                    <a:pt x="202" y="99"/>
                    <a:pt x="201" y="99"/>
                  </a:cubicBezTo>
                  <a:cubicBezTo>
                    <a:pt x="201" y="99"/>
                    <a:pt x="200" y="100"/>
                    <a:pt x="199" y="100"/>
                  </a:cubicBezTo>
                  <a:cubicBezTo>
                    <a:pt x="199" y="100"/>
                    <a:pt x="199" y="99"/>
                    <a:pt x="199" y="99"/>
                  </a:cubicBezTo>
                  <a:cubicBezTo>
                    <a:pt x="200" y="99"/>
                    <a:pt x="202" y="98"/>
                    <a:pt x="204" y="98"/>
                  </a:cubicBezTo>
                  <a:close/>
                  <a:moveTo>
                    <a:pt x="200" y="117"/>
                  </a:moveTo>
                  <a:cubicBezTo>
                    <a:pt x="204" y="117"/>
                    <a:pt x="208" y="116"/>
                    <a:pt x="213" y="115"/>
                  </a:cubicBezTo>
                  <a:cubicBezTo>
                    <a:pt x="218" y="114"/>
                    <a:pt x="215" y="116"/>
                    <a:pt x="213" y="116"/>
                  </a:cubicBezTo>
                  <a:cubicBezTo>
                    <a:pt x="212" y="117"/>
                    <a:pt x="210" y="118"/>
                    <a:pt x="208" y="118"/>
                  </a:cubicBezTo>
                  <a:cubicBezTo>
                    <a:pt x="205" y="119"/>
                    <a:pt x="203" y="120"/>
                    <a:pt x="201" y="120"/>
                  </a:cubicBezTo>
                  <a:cubicBezTo>
                    <a:pt x="200" y="119"/>
                    <a:pt x="200" y="118"/>
                    <a:pt x="200" y="117"/>
                  </a:cubicBezTo>
                  <a:close/>
                  <a:moveTo>
                    <a:pt x="215" y="121"/>
                  </a:moveTo>
                  <a:cubicBezTo>
                    <a:pt x="214" y="122"/>
                    <a:pt x="212" y="122"/>
                    <a:pt x="210" y="123"/>
                  </a:cubicBezTo>
                  <a:cubicBezTo>
                    <a:pt x="209" y="123"/>
                    <a:pt x="207" y="123"/>
                    <a:pt x="206" y="123"/>
                  </a:cubicBezTo>
                  <a:cubicBezTo>
                    <a:pt x="204" y="123"/>
                    <a:pt x="203" y="123"/>
                    <a:pt x="202" y="122"/>
                  </a:cubicBezTo>
                  <a:cubicBezTo>
                    <a:pt x="204" y="122"/>
                    <a:pt x="206" y="121"/>
                    <a:pt x="209" y="121"/>
                  </a:cubicBezTo>
                  <a:cubicBezTo>
                    <a:pt x="210" y="121"/>
                    <a:pt x="211" y="121"/>
                    <a:pt x="212" y="120"/>
                  </a:cubicBezTo>
                  <a:cubicBezTo>
                    <a:pt x="212" y="120"/>
                    <a:pt x="217" y="119"/>
                    <a:pt x="215" y="121"/>
                  </a:cubicBezTo>
                  <a:close/>
                  <a:moveTo>
                    <a:pt x="218" y="119"/>
                  </a:moveTo>
                  <a:cubicBezTo>
                    <a:pt x="218" y="119"/>
                    <a:pt x="217" y="119"/>
                    <a:pt x="217" y="119"/>
                  </a:cubicBezTo>
                  <a:cubicBezTo>
                    <a:pt x="214" y="119"/>
                    <a:pt x="210" y="120"/>
                    <a:pt x="207" y="120"/>
                  </a:cubicBezTo>
                  <a:cubicBezTo>
                    <a:pt x="205" y="121"/>
                    <a:pt x="203" y="121"/>
                    <a:pt x="201" y="121"/>
                  </a:cubicBezTo>
                  <a:cubicBezTo>
                    <a:pt x="201" y="121"/>
                    <a:pt x="201" y="121"/>
                    <a:pt x="201" y="121"/>
                  </a:cubicBezTo>
                  <a:cubicBezTo>
                    <a:pt x="201" y="121"/>
                    <a:pt x="201" y="121"/>
                    <a:pt x="201" y="121"/>
                  </a:cubicBezTo>
                  <a:cubicBezTo>
                    <a:pt x="202" y="121"/>
                    <a:pt x="203" y="120"/>
                    <a:pt x="203" y="120"/>
                  </a:cubicBezTo>
                  <a:cubicBezTo>
                    <a:pt x="208" y="119"/>
                    <a:pt x="213" y="118"/>
                    <a:pt x="217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7" y="115"/>
                    <a:pt x="218" y="115"/>
                    <a:pt x="218" y="116"/>
                  </a:cubicBezTo>
                  <a:cubicBezTo>
                    <a:pt x="218" y="117"/>
                    <a:pt x="218" y="118"/>
                    <a:pt x="218" y="119"/>
                  </a:cubicBezTo>
                  <a:close/>
                  <a:moveTo>
                    <a:pt x="217" y="114"/>
                  </a:moveTo>
                  <a:cubicBezTo>
                    <a:pt x="214" y="114"/>
                    <a:pt x="211" y="115"/>
                    <a:pt x="208" y="115"/>
                  </a:cubicBezTo>
                  <a:cubicBezTo>
                    <a:pt x="206" y="116"/>
                    <a:pt x="204" y="116"/>
                    <a:pt x="202" y="116"/>
                  </a:cubicBezTo>
                  <a:cubicBezTo>
                    <a:pt x="201" y="116"/>
                    <a:pt x="200" y="116"/>
                    <a:pt x="200" y="116"/>
                  </a:cubicBezTo>
                  <a:cubicBezTo>
                    <a:pt x="200" y="116"/>
                    <a:pt x="200" y="116"/>
                    <a:pt x="200" y="115"/>
                  </a:cubicBezTo>
                  <a:cubicBezTo>
                    <a:pt x="200" y="115"/>
                    <a:pt x="202" y="114"/>
                    <a:pt x="203" y="114"/>
                  </a:cubicBezTo>
                  <a:cubicBezTo>
                    <a:pt x="207" y="113"/>
                    <a:pt x="212" y="114"/>
                    <a:pt x="215" y="111"/>
                  </a:cubicBezTo>
                  <a:cubicBezTo>
                    <a:pt x="216" y="112"/>
                    <a:pt x="217" y="113"/>
                    <a:pt x="217" y="114"/>
                  </a:cubicBezTo>
                  <a:cubicBezTo>
                    <a:pt x="217" y="114"/>
                    <a:pt x="217" y="114"/>
                    <a:pt x="217" y="114"/>
                  </a:cubicBezTo>
                  <a:close/>
                  <a:moveTo>
                    <a:pt x="201" y="112"/>
                  </a:moveTo>
                  <a:cubicBezTo>
                    <a:pt x="199" y="112"/>
                    <a:pt x="199" y="112"/>
                    <a:pt x="201" y="111"/>
                  </a:cubicBezTo>
                  <a:cubicBezTo>
                    <a:pt x="203" y="111"/>
                    <a:pt x="205" y="110"/>
                    <a:pt x="207" y="110"/>
                  </a:cubicBezTo>
                  <a:cubicBezTo>
                    <a:pt x="209" y="109"/>
                    <a:pt x="211" y="108"/>
                    <a:pt x="213" y="107"/>
                  </a:cubicBezTo>
                  <a:cubicBezTo>
                    <a:pt x="213" y="107"/>
                    <a:pt x="213" y="108"/>
                    <a:pt x="213" y="108"/>
                  </a:cubicBezTo>
                  <a:cubicBezTo>
                    <a:pt x="214" y="108"/>
                    <a:pt x="214" y="109"/>
                    <a:pt x="214" y="110"/>
                  </a:cubicBezTo>
                  <a:cubicBezTo>
                    <a:pt x="210" y="110"/>
                    <a:pt x="205" y="112"/>
                    <a:pt x="201" y="112"/>
                  </a:cubicBezTo>
                  <a:close/>
                  <a:moveTo>
                    <a:pt x="202" y="108"/>
                  </a:moveTo>
                  <a:cubicBezTo>
                    <a:pt x="198" y="109"/>
                    <a:pt x="202" y="108"/>
                    <a:pt x="203" y="107"/>
                  </a:cubicBezTo>
                  <a:cubicBezTo>
                    <a:pt x="206" y="106"/>
                    <a:pt x="208" y="105"/>
                    <a:pt x="211" y="105"/>
                  </a:cubicBezTo>
                  <a:cubicBezTo>
                    <a:pt x="211" y="105"/>
                    <a:pt x="212" y="106"/>
                    <a:pt x="212" y="106"/>
                  </a:cubicBezTo>
                  <a:cubicBezTo>
                    <a:pt x="209" y="107"/>
                    <a:pt x="205" y="107"/>
                    <a:pt x="202" y="108"/>
                  </a:cubicBezTo>
                  <a:close/>
                  <a:moveTo>
                    <a:pt x="204" y="104"/>
                  </a:moveTo>
                  <a:cubicBezTo>
                    <a:pt x="202" y="104"/>
                    <a:pt x="198" y="105"/>
                    <a:pt x="202" y="104"/>
                  </a:cubicBezTo>
                  <a:cubicBezTo>
                    <a:pt x="204" y="103"/>
                    <a:pt x="206" y="102"/>
                    <a:pt x="208" y="101"/>
                  </a:cubicBezTo>
                  <a:cubicBezTo>
                    <a:pt x="209" y="102"/>
                    <a:pt x="210" y="103"/>
                    <a:pt x="210" y="104"/>
                  </a:cubicBezTo>
                  <a:cubicBezTo>
                    <a:pt x="208" y="104"/>
                    <a:pt x="206" y="104"/>
                    <a:pt x="204" y="104"/>
                  </a:cubicBezTo>
                  <a:close/>
                  <a:moveTo>
                    <a:pt x="208" y="94"/>
                  </a:moveTo>
                  <a:cubicBezTo>
                    <a:pt x="208" y="94"/>
                    <a:pt x="207" y="93"/>
                    <a:pt x="207" y="93"/>
                  </a:cubicBezTo>
                  <a:cubicBezTo>
                    <a:pt x="204" y="94"/>
                    <a:pt x="201" y="94"/>
                    <a:pt x="197" y="94"/>
                  </a:cubicBezTo>
                  <a:cubicBezTo>
                    <a:pt x="197" y="95"/>
                    <a:pt x="197" y="95"/>
                    <a:pt x="197" y="95"/>
                  </a:cubicBezTo>
                  <a:cubicBezTo>
                    <a:pt x="197" y="94"/>
                    <a:pt x="197" y="94"/>
                    <a:pt x="197" y="94"/>
                  </a:cubicBezTo>
                  <a:cubicBezTo>
                    <a:pt x="197" y="94"/>
                    <a:pt x="197" y="93"/>
                    <a:pt x="196" y="93"/>
                  </a:cubicBezTo>
                  <a:cubicBezTo>
                    <a:pt x="205" y="92"/>
                    <a:pt x="213" y="89"/>
                    <a:pt x="222" y="88"/>
                  </a:cubicBezTo>
                  <a:cubicBezTo>
                    <a:pt x="223" y="88"/>
                    <a:pt x="225" y="88"/>
                    <a:pt x="226" y="88"/>
                  </a:cubicBezTo>
                  <a:cubicBezTo>
                    <a:pt x="227" y="87"/>
                    <a:pt x="233" y="86"/>
                    <a:pt x="228" y="87"/>
                  </a:cubicBezTo>
                  <a:cubicBezTo>
                    <a:pt x="224" y="89"/>
                    <a:pt x="219" y="90"/>
                    <a:pt x="214" y="92"/>
                  </a:cubicBezTo>
                  <a:cubicBezTo>
                    <a:pt x="214" y="91"/>
                    <a:pt x="213" y="91"/>
                    <a:pt x="213" y="91"/>
                  </a:cubicBezTo>
                  <a:cubicBezTo>
                    <a:pt x="210" y="90"/>
                    <a:pt x="208" y="92"/>
                    <a:pt x="208" y="94"/>
                  </a:cubicBezTo>
                  <a:close/>
                  <a:moveTo>
                    <a:pt x="187" y="100"/>
                  </a:moveTo>
                  <a:cubicBezTo>
                    <a:pt x="187" y="100"/>
                    <a:pt x="187" y="100"/>
                    <a:pt x="187" y="100"/>
                  </a:cubicBezTo>
                  <a:cubicBezTo>
                    <a:pt x="188" y="101"/>
                    <a:pt x="188" y="101"/>
                    <a:pt x="188" y="102"/>
                  </a:cubicBezTo>
                  <a:cubicBezTo>
                    <a:pt x="188" y="102"/>
                    <a:pt x="188" y="103"/>
                    <a:pt x="188" y="103"/>
                  </a:cubicBezTo>
                  <a:cubicBezTo>
                    <a:pt x="186" y="103"/>
                    <a:pt x="184" y="104"/>
                    <a:pt x="182" y="105"/>
                  </a:cubicBezTo>
                  <a:cubicBezTo>
                    <a:pt x="175" y="107"/>
                    <a:pt x="169" y="110"/>
                    <a:pt x="163" y="111"/>
                  </a:cubicBezTo>
                  <a:cubicBezTo>
                    <a:pt x="156" y="113"/>
                    <a:pt x="148" y="114"/>
                    <a:pt x="141" y="116"/>
                  </a:cubicBezTo>
                  <a:cubicBezTo>
                    <a:pt x="138" y="117"/>
                    <a:pt x="136" y="119"/>
                    <a:pt x="133" y="120"/>
                  </a:cubicBezTo>
                  <a:cubicBezTo>
                    <a:pt x="133" y="120"/>
                    <a:pt x="130" y="120"/>
                    <a:pt x="129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1" y="119"/>
                    <a:pt x="134" y="118"/>
                    <a:pt x="136" y="117"/>
                  </a:cubicBezTo>
                  <a:cubicBezTo>
                    <a:pt x="147" y="115"/>
                    <a:pt x="157" y="111"/>
                    <a:pt x="167" y="107"/>
                  </a:cubicBezTo>
                  <a:cubicBezTo>
                    <a:pt x="174" y="105"/>
                    <a:pt x="181" y="103"/>
                    <a:pt x="187" y="100"/>
                  </a:cubicBezTo>
                  <a:close/>
                  <a:moveTo>
                    <a:pt x="156" y="110"/>
                  </a:moveTo>
                  <a:cubicBezTo>
                    <a:pt x="150" y="112"/>
                    <a:pt x="144" y="114"/>
                    <a:pt x="138" y="116"/>
                  </a:cubicBezTo>
                  <a:cubicBezTo>
                    <a:pt x="135" y="117"/>
                    <a:pt x="132" y="118"/>
                    <a:pt x="129" y="119"/>
                  </a:cubicBezTo>
                  <a:cubicBezTo>
                    <a:pt x="129" y="118"/>
                    <a:pt x="129" y="117"/>
                    <a:pt x="129" y="116"/>
                  </a:cubicBezTo>
                  <a:cubicBezTo>
                    <a:pt x="138" y="116"/>
                    <a:pt x="147" y="112"/>
                    <a:pt x="156" y="110"/>
                  </a:cubicBezTo>
                  <a:cubicBezTo>
                    <a:pt x="158" y="109"/>
                    <a:pt x="160" y="109"/>
                    <a:pt x="162" y="108"/>
                  </a:cubicBezTo>
                  <a:cubicBezTo>
                    <a:pt x="160" y="109"/>
                    <a:pt x="158" y="110"/>
                    <a:pt x="156" y="110"/>
                  </a:cubicBezTo>
                  <a:close/>
                  <a:moveTo>
                    <a:pt x="128" y="112"/>
                  </a:moveTo>
                  <a:cubicBezTo>
                    <a:pt x="137" y="108"/>
                    <a:pt x="147" y="106"/>
                    <a:pt x="156" y="104"/>
                  </a:cubicBezTo>
                  <a:cubicBezTo>
                    <a:pt x="165" y="102"/>
                    <a:pt x="177" y="100"/>
                    <a:pt x="184" y="95"/>
                  </a:cubicBezTo>
                  <a:cubicBezTo>
                    <a:pt x="176" y="101"/>
                    <a:pt x="163" y="103"/>
                    <a:pt x="153" y="107"/>
                  </a:cubicBezTo>
                  <a:cubicBezTo>
                    <a:pt x="148" y="109"/>
                    <a:pt x="143" y="111"/>
                    <a:pt x="138" y="112"/>
                  </a:cubicBezTo>
                  <a:cubicBezTo>
                    <a:pt x="135" y="113"/>
                    <a:pt x="132" y="113"/>
                    <a:pt x="129" y="114"/>
                  </a:cubicBezTo>
                  <a:cubicBezTo>
                    <a:pt x="129" y="113"/>
                    <a:pt x="128" y="113"/>
                    <a:pt x="128" y="112"/>
                  </a:cubicBezTo>
                  <a:close/>
                  <a:moveTo>
                    <a:pt x="129" y="121"/>
                  </a:moveTo>
                  <a:cubicBezTo>
                    <a:pt x="132" y="121"/>
                    <a:pt x="136" y="120"/>
                    <a:pt x="139" y="118"/>
                  </a:cubicBezTo>
                  <a:cubicBezTo>
                    <a:pt x="144" y="116"/>
                    <a:pt x="148" y="115"/>
                    <a:pt x="153" y="114"/>
                  </a:cubicBezTo>
                  <a:cubicBezTo>
                    <a:pt x="161" y="112"/>
                    <a:pt x="169" y="110"/>
                    <a:pt x="177" y="107"/>
                  </a:cubicBezTo>
                  <a:cubicBezTo>
                    <a:pt x="171" y="110"/>
                    <a:pt x="165" y="111"/>
                    <a:pt x="158" y="113"/>
                  </a:cubicBezTo>
                  <a:cubicBezTo>
                    <a:pt x="153" y="115"/>
                    <a:pt x="147" y="117"/>
                    <a:pt x="141" y="119"/>
                  </a:cubicBezTo>
                  <a:cubicBezTo>
                    <a:pt x="137" y="120"/>
                    <a:pt x="133" y="121"/>
                    <a:pt x="128" y="123"/>
                  </a:cubicBezTo>
                  <a:cubicBezTo>
                    <a:pt x="128" y="122"/>
                    <a:pt x="129" y="122"/>
                    <a:pt x="129" y="121"/>
                  </a:cubicBezTo>
                  <a:close/>
                  <a:moveTo>
                    <a:pt x="128" y="125"/>
                  </a:moveTo>
                  <a:cubicBezTo>
                    <a:pt x="132" y="125"/>
                    <a:pt x="136" y="123"/>
                    <a:pt x="140" y="122"/>
                  </a:cubicBezTo>
                  <a:cubicBezTo>
                    <a:pt x="144" y="121"/>
                    <a:pt x="148" y="119"/>
                    <a:pt x="153" y="118"/>
                  </a:cubicBezTo>
                  <a:cubicBezTo>
                    <a:pt x="149" y="120"/>
                    <a:pt x="144" y="122"/>
                    <a:pt x="140" y="123"/>
                  </a:cubicBezTo>
                  <a:cubicBezTo>
                    <a:pt x="136" y="125"/>
                    <a:pt x="131" y="125"/>
                    <a:pt x="127" y="127"/>
                  </a:cubicBezTo>
                  <a:cubicBezTo>
                    <a:pt x="127" y="126"/>
                    <a:pt x="127" y="126"/>
                    <a:pt x="128" y="125"/>
                  </a:cubicBezTo>
                  <a:close/>
                  <a:moveTo>
                    <a:pt x="126" y="129"/>
                  </a:moveTo>
                  <a:cubicBezTo>
                    <a:pt x="130" y="129"/>
                    <a:pt x="134" y="128"/>
                    <a:pt x="138" y="126"/>
                  </a:cubicBezTo>
                  <a:cubicBezTo>
                    <a:pt x="144" y="125"/>
                    <a:pt x="149" y="123"/>
                    <a:pt x="155" y="122"/>
                  </a:cubicBezTo>
                  <a:cubicBezTo>
                    <a:pt x="167" y="118"/>
                    <a:pt x="180" y="115"/>
                    <a:pt x="192" y="110"/>
                  </a:cubicBezTo>
                  <a:cubicBezTo>
                    <a:pt x="192" y="111"/>
                    <a:pt x="192" y="111"/>
                    <a:pt x="192" y="112"/>
                  </a:cubicBezTo>
                  <a:cubicBezTo>
                    <a:pt x="192" y="112"/>
                    <a:pt x="192" y="112"/>
                    <a:pt x="192" y="112"/>
                  </a:cubicBezTo>
                  <a:cubicBezTo>
                    <a:pt x="180" y="116"/>
                    <a:pt x="168" y="119"/>
                    <a:pt x="156" y="122"/>
                  </a:cubicBezTo>
                  <a:cubicBezTo>
                    <a:pt x="145" y="125"/>
                    <a:pt x="135" y="127"/>
                    <a:pt x="125" y="132"/>
                  </a:cubicBezTo>
                  <a:cubicBezTo>
                    <a:pt x="125" y="131"/>
                    <a:pt x="126" y="130"/>
                    <a:pt x="126" y="129"/>
                  </a:cubicBezTo>
                  <a:close/>
                  <a:moveTo>
                    <a:pt x="125" y="133"/>
                  </a:moveTo>
                  <a:cubicBezTo>
                    <a:pt x="135" y="128"/>
                    <a:pt x="147" y="125"/>
                    <a:pt x="158" y="122"/>
                  </a:cubicBezTo>
                  <a:cubicBezTo>
                    <a:pt x="164" y="121"/>
                    <a:pt x="169" y="119"/>
                    <a:pt x="175" y="117"/>
                  </a:cubicBezTo>
                  <a:cubicBezTo>
                    <a:pt x="176" y="117"/>
                    <a:pt x="177" y="117"/>
                    <a:pt x="178" y="117"/>
                  </a:cubicBezTo>
                  <a:cubicBezTo>
                    <a:pt x="169" y="119"/>
                    <a:pt x="161" y="122"/>
                    <a:pt x="153" y="124"/>
                  </a:cubicBezTo>
                  <a:cubicBezTo>
                    <a:pt x="143" y="128"/>
                    <a:pt x="133" y="131"/>
                    <a:pt x="124" y="136"/>
                  </a:cubicBezTo>
                  <a:cubicBezTo>
                    <a:pt x="124" y="135"/>
                    <a:pt x="124" y="134"/>
                    <a:pt x="125" y="133"/>
                  </a:cubicBezTo>
                  <a:close/>
                  <a:moveTo>
                    <a:pt x="193" y="122"/>
                  </a:moveTo>
                  <a:cubicBezTo>
                    <a:pt x="193" y="123"/>
                    <a:pt x="193" y="123"/>
                    <a:pt x="193" y="123"/>
                  </a:cubicBezTo>
                  <a:cubicBezTo>
                    <a:pt x="188" y="126"/>
                    <a:pt x="182" y="127"/>
                    <a:pt x="177" y="129"/>
                  </a:cubicBezTo>
                  <a:cubicBezTo>
                    <a:pt x="170" y="130"/>
                    <a:pt x="164" y="133"/>
                    <a:pt x="158" y="135"/>
                  </a:cubicBezTo>
                  <a:cubicBezTo>
                    <a:pt x="146" y="138"/>
                    <a:pt x="135" y="142"/>
                    <a:pt x="125" y="146"/>
                  </a:cubicBezTo>
                  <a:cubicBezTo>
                    <a:pt x="125" y="145"/>
                    <a:pt x="124" y="144"/>
                    <a:pt x="124" y="142"/>
                  </a:cubicBezTo>
                  <a:cubicBezTo>
                    <a:pt x="126" y="142"/>
                    <a:pt x="128" y="141"/>
                    <a:pt x="130" y="140"/>
                  </a:cubicBezTo>
                  <a:cubicBezTo>
                    <a:pt x="134" y="139"/>
                    <a:pt x="137" y="138"/>
                    <a:pt x="141" y="137"/>
                  </a:cubicBezTo>
                  <a:cubicBezTo>
                    <a:pt x="148" y="135"/>
                    <a:pt x="155" y="133"/>
                    <a:pt x="162" y="131"/>
                  </a:cubicBezTo>
                  <a:cubicBezTo>
                    <a:pt x="169" y="129"/>
                    <a:pt x="176" y="127"/>
                    <a:pt x="183" y="125"/>
                  </a:cubicBezTo>
                  <a:cubicBezTo>
                    <a:pt x="186" y="124"/>
                    <a:pt x="190" y="124"/>
                    <a:pt x="193" y="122"/>
                  </a:cubicBezTo>
                  <a:close/>
                  <a:moveTo>
                    <a:pt x="124" y="138"/>
                  </a:moveTo>
                  <a:cubicBezTo>
                    <a:pt x="135" y="135"/>
                    <a:pt x="146" y="130"/>
                    <a:pt x="158" y="127"/>
                  </a:cubicBezTo>
                  <a:cubicBezTo>
                    <a:pt x="164" y="126"/>
                    <a:pt x="170" y="124"/>
                    <a:pt x="176" y="123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175" y="123"/>
                    <a:pt x="174" y="123"/>
                    <a:pt x="173" y="123"/>
                  </a:cubicBezTo>
                  <a:cubicBezTo>
                    <a:pt x="167" y="125"/>
                    <a:pt x="161" y="127"/>
                    <a:pt x="155" y="129"/>
                  </a:cubicBezTo>
                  <a:cubicBezTo>
                    <a:pt x="149" y="131"/>
                    <a:pt x="144" y="133"/>
                    <a:pt x="138" y="135"/>
                  </a:cubicBezTo>
                  <a:cubicBezTo>
                    <a:pt x="133" y="137"/>
                    <a:pt x="129" y="139"/>
                    <a:pt x="124" y="141"/>
                  </a:cubicBezTo>
                  <a:cubicBezTo>
                    <a:pt x="124" y="140"/>
                    <a:pt x="124" y="139"/>
                    <a:pt x="124" y="138"/>
                  </a:cubicBezTo>
                  <a:close/>
                  <a:moveTo>
                    <a:pt x="125" y="148"/>
                  </a:moveTo>
                  <a:cubicBezTo>
                    <a:pt x="125" y="148"/>
                    <a:pt x="125" y="148"/>
                    <a:pt x="125" y="148"/>
                  </a:cubicBezTo>
                  <a:cubicBezTo>
                    <a:pt x="128" y="147"/>
                    <a:pt x="131" y="146"/>
                    <a:pt x="134" y="145"/>
                  </a:cubicBezTo>
                  <a:cubicBezTo>
                    <a:pt x="130" y="147"/>
                    <a:pt x="127" y="149"/>
                    <a:pt x="124" y="150"/>
                  </a:cubicBezTo>
                  <a:cubicBezTo>
                    <a:pt x="124" y="150"/>
                    <a:pt x="125" y="149"/>
                    <a:pt x="125" y="148"/>
                  </a:cubicBezTo>
                  <a:close/>
                  <a:moveTo>
                    <a:pt x="122" y="156"/>
                  </a:moveTo>
                  <a:cubicBezTo>
                    <a:pt x="122" y="155"/>
                    <a:pt x="123" y="154"/>
                    <a:pt x="123" y="153"/>
                  </a:cubicBezTo>
                  <a:cubicBezTo>
                    <a:pt x="128" y="152"/>
                    <a:pt x="132" y="150"/>
                    <a:pt x="137" y="148"/>
                  </a:cubicBezTo>
                  <a:cubicBezTo>
                    <a:pt x="141" y="146"/>
                    <a:pt x="146" y="145"/>
                    <a:pt x="150" y="144"/>
                  </a:cubicBezTo>
                  <a:cubicBezTo>
                    <a:pt x="141" y="147"/>
                    <a:pt x="131" y="151"/>
                    <a:pt x="122" y="156"/>
                  </a:cubicBezTo>
                  <a:cubicBezTo>
                    <a:pt x="122" y="156"/>
                    <a:pt x="122" y="156"/>
                    <a:pt x="122" y="156"/>
                  </a:cubicBezTo>
                  <a:close/>
                  <a:moveTo>
                    <a:pt x="121" y="158"/>
                  </a:moveTo>
                  <a:cubicBezTo>
                    <a:pt x="126" y="157"/>
                    <a:pt x="130" y="155"/>
                    <a:pt x="134" y="153"/>
                  </a:cubicBezTo>
                  <a:cubicBezTo>
                    <a:pt x="142" y="149"/>
                    <a:pt x="150" y="147"/>
                    <a:pt x="158" y="145"/>
                  </a:cubicBezTo>
                  <a:cubicBezTo>
                    <a:pt x="160" y="144"/>
                    <a:pt x="162" y="144"/>
                    <a:pt x="165" y="143"/>
                  </a:cubicBezTo>
                  <a:cubicBezTo>
                    <a:pt x="161" y="144"/>
                    <a:pt x="158" y="146"/>
                    <a:pt x="154" y="147"/>
                  </a:cubicBezTo>
                  <a:cubicBezTo>
                    <a:pt x="147" y="149"/>
                    <a:pt x="141" y="151"/>
                    <a:pt x="135" y="154"/>
                  </a:cubicBezTo>
                  <a:cubicBezTo>
                    <a:pt x="130" y="156"/>
                    <a:pt x="125" y="157"/>
                    <a:pt x="120" y="159"/>
                  </a:cubicBezTo>
                  <a:cubicBezTo>
                    <a:pt x="121" y="159"/>
                    <a:pt x="121" y="159"/>
                    <a:pt x="121" y="158"/>
                  </a:cubicBezTo>
                  <a:close/>
                  <a:moveTo>
                    <a:pt x="119" y="161"/>
                  </a:moveTo>
                  <a:cubicBezTo>
                    <a:pt x="125" y="161"/>
                    <a:pt x="131" y="159"/>
                    <a:pt x="136" y="157"/>
                  </a:cubicBezTo>
                  <a:cubicBezTo>
                    <a:pt x="143" y="154"/>
                    <a:pt x="150" y="152"/>
                    <a:pt x="157" y="150"/>
                  </a:cubicBezTo>
                  <a:cubicBezTo>
                    <a:pt x="156" y="150"/>
                    <a:pt x="156" y="151"/>
                    <a:pt x="155" y="151"/>
                  </a:cubicBezTo>
                  <a:cubicBezTo>
                    <a:pt x="147" y="153"/>
                    <a:pt x="140" y="157"/>
                    <a:pt x="133" y="160"/>
                  </a:cubicBezTo>
                  <a:cubicBezTo>
                    <a:pt x="128" y="161"/>
                    <a:pt x="123" y="163"/>
                    <a:pt x="118" y="165"/>
                  </a:cubicBezTo>
                  <a:cubicBezTo>
                    <a:pt x="118" y="164"/>
                    <a:pt x="119" y="163"/>
                    <a:pt x="119" y="161"/>
                  </a:cubicBezTo>
                  <a:close/>
                  <a:moveTo>
                    <a:pt x="181" y="142"/>
                  </a:moveTo>
                  <a:cubicBezTo>
                    <a:pt x="185" y="141"/>
                    <a:pt x="189" y="140"/>
                    <a:pt x="192" y="138"/>
                  </a:cubicBezTo>
                  <a:cubicBezTo>
                    <a:pt x="193" y="138"/>
                    <a:pt x="193" y="138"/>
                    <a:pt x="194" y="138"/>
                  </a:cubicBezTo>
                  <a:cubicBezTo>
                    <a:pt x="196" y="137"/>
                    <a:pt x="198" y="137"/>
                    <a:pt x="200" y="136"/>
                  </a:cubicBezTo>
                  <a:cubicBezTo>
                    <a:pt x="200" y="137"/>
                    <a:pt x="200" y="137"/>
                    <a:pt x="201" y="138"/>
                  </a:cubicBezTo>
                  <a:cubicBezTo>
                    <a:pt x="194" y="140"/>
                    <a:pt x="188" y="142"/>
                    <a:pt x="181" y="144"/>
                  </a:cubicBezTo>
                  <a:cubicBezTo>
                    <a:pt x="174" y="147"/>
                    <a:pt x="166" y="149"/>
                    <a:pt x="158" y="152"/>
                  </a:cubicBezTo>
                  <a:cubicBezTo>
                    <a:pt x="151" y="154"/>
                    <a:pt x="144" y="157"/>
                    <a:pt x="137" y="159"/>
                  </a:cubicBezTo>
                  <a:cubicBezTo>
                    <a:pt x="131" y="161"/>
                    <a:pt x="124" y="163"/>
                    <a:pt x="118" y="167"/>
                  </a:cubicBezTo>
                  <a:cubicBezTo>
                    <a:pt x="118" y="167"/>
                    <a:pt x="118" y="167"/>
                    <a:pt x="118" y="167"/>
                  </a:cubicBezTo>
                  <a:cubicBezTo>
                    <a:pt x="123" y="163"/>
                    <a:pt x="130" y="161"/>
                    <a:pt x="137" y="159"/>
                  </a:cubicBezTo>
                  <a:cubicBezTo>
                    <a:pt x="144" y="156"/>
                    <a:pt x="151" y="153"/>
                    <a:pt x="159" y="150"/>
                  </a:cubicBezTo>
                  <a:cubicBezTo>
                    <a:pt x="163" y="149"/>
                    <a:pt x="168" y="147"/>
                    <a:pt x="173" y="145"/>
                  </a:cubicBezTo>
                  <a:cubicBezTo>
                    <a:pt x="175" y="144"/>
                    <a:pt x="178" y="143"/>
                    <a:pt x="181" y="142"/>
                  </a:cubicBezTo>
                  <a:close/>
                  <a:moveTo>
                    <a:pt x="190" y="142"/>
                  </a:moveTo>
                  <a:cubicBezTo>
                    <a:pt x="186" y="144"/>
                    <a:pt x="183" y="145"/>
                    <a:pt x="179" y="146"/>
                  </a:cubicBezTo>
                  <a:cubicBezTo>
                    <a:pt x="178" y="146"/>
                    <a:pt x="178" y="146"/>
                    <a:pt x="178" y="147"/>
                  </a:cubicBezTo>
                  <a:cubicBezTo>
                    <a:pt x="178" y="146"/>
                    <a:pt x="179" y="146"/>
                    <a:pt x="180" y="146"/>
                  </a:cubicBezTo>
                  <a:cubicBezTo>
                    <a:pt x="183" y="145"/>
                    <a:pt x="187" y="143"/>
                    <a:pt x="190" y="142"/>
                  </a:cubicBezTo>
                  <a:close/>
                  <a:moveTo>
                    <a:pt x="117" y="167"/>
                  </a:moveTo>
                  <a:cubicBezTo>
                    <a:pt x="119" y="167"/>
                    <a:pt x="120" y="166"/>
                    <a:pt x="122" y="165"/>
                  </a:cubicBezTo>
                  <a:cubicBezTo>
                    <a:pt x="126" y="163"/>
                    <a:pt x="130" y="162"/>
                    <a:pt x="134" y="161"/>
                  </a:cubicBezTo>
                  <a:cubicBezTo>
                    <a:pt x="141" y="158"/>
                    <a:pt x="149" y="156"/>
                    <a:pt x="157" y="153"/>
                  </a:cubicBezTo>
                  <a:cubicBezTo>
                    <a:pt x="161" y="152"/>
                    <a:pt x="166" y="150"/>
                    <a:pt x="171" y="149"/>
                  </a:cubicBezTo>
                  <a:cubicBezTo>
                    <a:pt x="166" y="151"/>
                    <a:pt x="161" y="153"/>
                    <a:pt x="156" y="155"/>
                  </a:cubicBezTo>
                  <a:cubicBezTo>
                    <a:pt x="143" y="160"/>
                    <a:pt x="129" y="165"/>
                    <a:pt x="116" y="172"/>
                  </a:cubicBezTo>
                  <a:cubicBezTo>
                    <a:pt x="116" y="170"/>
                    <a:pt x="117" y="169"/>
                    <a:pt x="117" y="167"/>
                  </a:cubicBezTo>
                  <a:close/>
                  <a:moveTo>
                    <a:pt x="198" y="143"/>
                  </a:moveTo>
                  <a:cubicBezTo>
                    <a:pt x="192" y="147"/>
                    <a:pt x="184" y="149"/>
                    <a:pt x="177" y="151"/>
                  </a:cubicBezTo>
                  <a:cubicBezTo>
                    <a:pt x="169" y="154"/>
                    <a:pt x="162" y="158"/>
                    <a:pt x="154" y="161"/>
                  </a:cubicBezTo>
                  <a:cubicBezTo>
                    <a:pt x="141" y="166"/>
                    <a:pt x="127" y="171"/>
                    <a:pt x="115" y="178"/>
                  </a:cubicBezTo>
                  <a:cubicBezTo>
                    <a:pt x="115" y="177"/>
                    <a:pt x="115" y="176"/>
                    <a:pt x="115" y="174"/>
                  </a:cubicBezTo>
                  <a:cubicBezTo>
                    <a:pt x="122" y="171"/>
                    <a:pt x="129" y="169"/>
                    <a:pt x="136" y="167"/>
                  </a:cubicBezTo>
                  <a:cubicBezTo>
                    <a:pt x="143" y="164"/>
                    <a:pt x="151" y="161"/>
                    <a:pt x="158" y="158"/>
                  </a:cubicBezTo>
                  <a:cubicBezTo>
                    <a:pt x="166" y="155"/>
                    <a:pt x="173" y="151"/>
                    <a:pt x="181" y="149"/>
                  </a:cubicBezTo>
                  <a:cubicBezTo>
                    <a:pt x="185" y="148"/>
                    <a:pt x="189" y="147"/>
                    <a:pt x="192" y="145"/>
                  </a:cubicBezTo>
                  <a:cubicBezTo>
                    <a:pt x="194" y="145"/>
                    <a:pt x="202" y="140"/>
                    <a:pt x="198" y="143"/>
                  </a:cubicBezTo>
                  <a:close/>
                  <a:moveTo>
                    <a:pt x="115" y="180"/>
                  </a:moveTo>
                  <a:cubicBezTo>
                    <a:pt x="121" y="178"/>
                    <a:pt x="126" y="175"/>
                    <a:pt x="132" y="173"/>
                  </a:cubicBezTo>
                  <a:cubicBezTo>
                    <a:pt x="140" y="170"/>
                    <a:pt x="148" y="168"/>
                    <a:pt x="156" y="165"/>
                  </a:cubicBezTo>
                  <a:cubicBezTo>
                    <a:pt x="158" y="164"/>
                    <a:pt x="160" y="164"/>
                    <a:pt x="162" y="163"/>
                  </a:cubicBezTo>
                  <a:cubicBezTo>
                    <a:pt x="159" y="164"/>
                    <a:pt x="157" y="166"/>
                    <a:pt x="154" y="167"/>
                  </a:cubicBezTo>
                  <a:cubicBezTo>
                    <a:pt x="147" y="170"/>
                    <a:pt x="140" y="174"/>
                    <a:pt x="132" y="177"/>
                  </a:cubicBezTo>
                  <a:cubicBezTo>
                    <a:pt x="126" y="179"/>
                    <a:pt x="120" y="181"/>
                    <a:pt x="114" y="184"/>
                  </a:cubicBezTo>
                  <a:cubicBezTo>
                    <a:pt x="114" y="183"/>
                    <a:pt x="114" y="181"/>
                    <a:pt x="115" y="180"/>
                  </a:cubicBezTo>
                  <a:close/>
                  <a:moveTo>
                    <a:pt x="118" y="183"/>
                  </a:moveTo>
                  <a:cubicBezTo>
                    <a:pt x="118" y="183"/>
                    <a:pt x="118" y="183"/>
                    <a:pt x="118" y="183"/>
                  </a:cubicBezTo>
                  <a:cubicBezTo>
                    <a:pt x="118" y="183"/>
                    <a:pt x="118" y="183"/>
                    <a:pt x="118" y="183"/>
                  </a:cubicBezTo>
                  <a:close/>
                  <a:moveTo>
                    <a:pt x="117" y="184"/>
                  </a:moveTo>
                  <a:cubicBezTo>
                    <a:pt x="117" y="184"/>
                    <a:pt x="116" y="184"/>
                    <a:pt x="116" y="184"/>
                  </a:cubicBezTo>
                  <a:cubicBezTo>
                    <a:pt x="116" y="184"/>
                    <a:pt x="117" y="184"/>
                    <a:pt x="117" y="184"/>
                  </a:cubicBezTo>
                  <a:close/>
                  <a:moveTo>
                    <a:pt x="146" y="174"/>
                  </a:moveTo>
                  <a:cubicBezTo>
                    <a:pt x="148" y="173"/>
                    <a:pt x="151" y="172"/>
                    <a:pt x="154" y="171"/>
                  </a:cubicBezTo>
                  <a:cubicBezTo>
                    <a:pt x="149" y="173"/>
                    <a:pt x="145" y="175"/>
                    <a:pt x="141" y="177"/>
                  </a:cubicBezTo>
                  <a:cubicBezTo>
                    <a:pt x="134" y="179"/>
                    <a:pt x="128" y="182"/>
                    <a:pt x="121" y="185"/>
                  </a:cubicBezTo>
                  <a:cubicBezTo>
                    <a:pt x="119" y="186"/>
                    <a:pt x="116" y="187"/>
                    <a:pt x="114" y="189"/>
                  </a:cubicBezTo>
                  <a:cubicBezTo>
                    <a:pt x="114" y="188"/>
                    <a:pt x="114" y="187"/>
                    <a:pt x="114" y="186"/>
                  </a:cubicBezTo>
                  <a:cubicBezTo>
                    <a:pt x="125" y="182"/>
                    <a:pt x="135" y="177"/>
                    <a:pt x="146" y="174"/>
                  </a:cubicBezTo>
                  <a:close/>
                  <a:moveTo>
                    <a:pt x="127" y="185"/>
                  </a:moveTo>
                  <a:cubicBezTo>
                    <a:pt x="133" y="183"/>
                    <a:pt x="139" y="181"/>
                    <a:pt x="144" y="180"/>
                  </a:cubicBezTo>
                  <a:cubicBezTo>
                    <a:pt x="149" y="178"/>
                    <a:pt x="154" y="176"/>
                    <a:pt x="159" y="175"/>
                  </a:cubicBezTo>
                  <a:cubicBezTo>
                    <a:pt x="158" y="175"/>
                    <a:pt x="157" y="176"/>
                    <a:pt x="156" y="176"/>
                  </a:cubicBezTo>
                  <a:cubicBezTo>
                    <a:pt x="151" y="178"/>
                    <a:pt x="145" y="180"/>
                    <a:pt x="140" y="182"/>
                  </a:cubicBezTo>
                  <a:cubicBezTo>
                    <a:pt x="135" y="184"/>
                    <a:pt x="129" y="187"/>
                    <a:pt x="124" y="190"/>
                  </a:cubicBezTo>
                  <a:cubicBezTo>
                    <a:pt x="121" y="191"/>
                    <a:pt x="118" y="192"/>
                    <a:pt x="116" y="194"/>
                  </a:cubicBezTo>
                  <a:cubicBezTo>
                    <a:pt x="115" y="193"/>
                    <a:pt x="115" y="192"/>
                    <a:pt x="115" y="190"/>
                  </a:cubicBezTo>
                  <a:cubicBezTo>
                    <a:pt x="119" y="189"/>
                    <a:pt x="123" y="187"/>
                    <a:pt x="127" y="185"/>
                  </a:cubicBezTo>
                  <a:close/>
                  <a:moveTo>
                    <a:pt x="160" y="180"/>
                  </a:moveTo>
                  <a:cubicBezTo>
                    <a:pt x="158" y="181"/>
                    <a:pt x="155" y="182"/>
                    <a:pt x="153" y="182"/>
                  </a:cubicBezTo>
                  <a:cubicBezTo>
                    <a:pt x="148" y="184"/>
                    <a:pt x="143" y="186"/>
                    <a:pt x="138" y="188"/>
                  </a:cubicBezTo>
                  <a:cubicBezTo>
                    <a:pt x="135" y="189"/>
                    <a:pt x="132" y="191"/>
                    <a:pt x="128" y="193"/>
                  </a:cubicBezTo>
                  <a:cubicBezTo>
                    <a:pt x="125" y="194"/>
                    <a:pt x="122" y="195"/>
                    <a:pt x="120" y="197"/>
                  </a:cubicBezTo>
                  <a:cubicBezTo>
                    <a:pt x="120" y="197"/>
                    <a:pt x="120" y="197"/>
                    <a:pt x="120" y="197"/>
                  </a:cubicBezTo>
                  <a:cubicBezTo>
                    <a:pt x="122" y="198"/>
                    <a:pt x="124" y="197"/>
                    <a:pt x="126" y="196"/>
                  </a:cubicBezTo>
                  <a:cubicBezTo>
                    <a:pt x="130" y="195"/>
                    <a:pt x="134" y="193"/>
                    <a:pt x="138" y="192"/>
                  </a:cubicBezTo>
                  <a:cubicBezTo>
                    <a:pt x="137" y="192"/>
                    <a:pt x="143" y="189"/>
                    <a:pt x="141" y="191"/>
                  </a:cubicBezTo>
                  <a:cubicBezTo>
                    <a:pt x="139" y="192"/>
                    <a:pt x="137" y="193"/>
                    <a:pt x="134" y="193"/>
                  </a:cubicBezTo>
                  <a:cubicBezTo>
                    <a:pt x="132" y="194"/>
                    <a:pt x="130" y="195"/>
                    <a:pt x="128" y="197"/>
                  </a:cubicBezTo>
                  <a:cubicBezTo>
                    <a:pt x="128" y="197"/>
                    <a:pt x="128" y="198"/>
                    <a:pt x="128" y="198"/>
                  </a:cubicBezTo>
                  <a:cubicBezTo>
                    <a:pt x="129" y="198"/>
                    <a:pt x="129" y="198"/>
                    <a:pt x="129" y="198"/>
                  </a:cubicBezTo>
                  <a:cubicBezTo>
                    <a:pt x="130" y="198"/>
                    <a:pt x="130" y="197"/>
                    <a:pt x="129" y="197"/>
                  </a:cubicBezTo>
                  <a:cubicBezTo>
                    <a:pt x="129" y="197"/>
                    <a:pt x="133" y="195"/>
                    <a:pt x="133" y="195"/>
                  </a:cubicBezTo>
                  <a:cubicBezTo>
                    <a:pt x="135" y="194"/>
                    <a:pt x="136" y="194"/>
                    <a:pt x="137" y="193"/>
                  </a:cubicBezTo>
                  <a:cubicBezTo>
                    <a:pt x="138" y="193"/>
                    <a:pt x="139" y="193"/>
                    <a:pt x="140" y="192"/>
                  </a:cubicBezTo>
                  <a:cubicBezTo>
                    <a:pt x="135" y="196"/>
                    <a:pt x="128" y="199"/>
                    <a:pt x="122" y="198"/>
                  </a:cubicBezTo>
                  <a:cubicBezTo>
                    <a:pt x="119" y="198"/>
                    <a:pt x="117" y="197"/>
                    <a:pt x="116" y="195"/>
                  </a:cubicBezTo>
                  <a:cubicBezTo>
                    <a:pt x="124" y="194"/>
                    <a:pt x="131" y="190"/>
                    <a:pt x="139" y="187"/>
                  </a:cubicBezTo>
                  <a:cubicBezTo>
                    <a:pt x="143" y="185"/>
                    <a:pt x="148" y="183"/>
                    <a:pt x="153" y="182"/>
                  </a:cubicBezTo>
                  <a:cubicBezTo>
                    <a:pt x="156" y="181"/>
                    <a:pt x="159" y="180"/>
                    <a:pt x="162" y="179"/>
                  </a:cubicBezTo>
                  <a:cubicBezTo>
                    <a:pt x="161" y="180"/>
                    <a:pt x="161" y="180"/>
                    <a:pt x="160" y="180"/>
                  </a:cubicBezTo>
                  <a:close/>
                  <a:moveTo>
                    <a:pt x="143" y="190"/>
                  </a:moveTo>
                  <a:cubicBezTo>
                    <a:pt x="143" y="189"/>
                    <a:pt x="143" y="189"/>
                    <a:pt x="143" y="189"/>
                  </a:cubicBezTo>
                  <a:cubicBezTo>
                    <a:pt x="138" y="190"/>
                    <a:pt x="133" y="192"/>
                    <a:pt x="128" y="194"/>
                  </a:cubicBezTo>
                  <a:cubicBezTo>
                    <a:pt x="127" y="195"/>
                    <a:pt x="126" y="196"/>
                    <a:pt x="125" y="196"/>
                  </a:cubicBezTo>
                  <a:cubicBezTo>
                    <a:pt x="123" y="197"/>
                    <a:pt x="120" y="197"/>
                    <a:pt x="124" y="195"/>
                  </a:cubicBezTo>
                  <a:cubicBezTo>
                    <a:pt x="127" y="194"/>
                    <a:pt x="129" y="193"/>
                    <a:pt x="132" y="192"/>
                  </a:cubicBezTo>
                  <a:cubicBezTo>
                    <a:pt x="138" y="189"/>
                    <a:pt x="145" y="186"/>
                    <a:pt x="151" y="184"/>
                  </a:cubicBezTo>
                  <a:cubicBezTo>
                    <a:pt x="153" y="183"/>
                    <a:pt x="154" y="183"/>
                    <a:pt x="155" y="183"/>
                  </a:cubicBezTo>
                  <a:cubicBezTo>
                    <a:pt x="151" y="185"/>
                    <a:pt x="147" y="187"/>
                    <a:pt x="143" y="190"/>
                  </a:cubicBezTo>
                  <a:close/>
                  <a:moveTo>
                    <a:pt x="167" y="177"/>
                  </a:moveTo>
                  <a:cubicBezTo>
                    <a:pt x="158" y="179"/>
                    <a:pt x="149" y="182"/>
                    <a:pt x="140" y="186"/>
                  </a:cubicBezTo>
                  <a:cubicBezTo>
                    <a:pt x="136" y="187"/>
                    <a:pt x="132" y="189"/>
                    <a:pt x="128" y="191"/>
                  </a:cubicBezTo>
                  <a:cubicBezTo>
                    <a:pt x="126" y="192"/>
                    <a:pt x="123" y="193"/>
                    <a:pt x="121" y="193"/>
                  </a:cubicBezTo>
                  <a:cubicBezTo>
                    <a:pt x="119" y="194"/>
                    <a:pt x="118" y="194"/>
                    <a:pt x="117" y="193"/>
                  </a:cubicBezTo>
                  <a:cubicBezTo>
                    <a:pt x="118" y="193"/>
                    <a:pt x="119" y="192"/>
                    <a:pt x="120" y="192"/>
                  </a:cubicBezTo>
                  <a:cubicBezTo>
                    <a:pt x="129" y="189"/>
                    <a:pt x="138" y="184"/>
                    <a:pt x="146" y="181"/>
                  </a:cubicBezTo>
                  <a:cubicBezTo>
                    <a:pt x="155" y="177"/>
                    <a:pt x="165" y="174"/>
                    <a:pt x="174" y="170"/>
                  </a:cubicBezTo>
                  <a:cubicBezTo>
                    <a:pt x="172" y="173"/>
                    <a:pt x="170" y="175"/>
                    <a:pt x="167" y="177"/>
                  </a:cubicBezTo>
                  <a:close/>
                  <a:moveTo>
                    <a:pt x="174" y="169"/>
                  </a:moveTo>
                  <a:cubicBezTo>
                    <a:pt x="174" y="169"/>
                    <a:pt x="174" y="169"/>
                    <a:pt x="174" y="169"/>
                  </a:cubicBezTo>
                  <a:cubicBezTo>
                    <a:pt x="164" y="174"/>
                    <a:pt x="153" y="176"/>
                    <a:pt x="142" y="179"/>
                  </a:cubicBezTo>
                  <a:cubicBezTo>
                    <a:pt x="137" y="181"/>
                    <a:pt x="131" y="183"/>
                    <a:pt x="125" y="185"/>
                  </a:cubicBezTo>
                  <a:cubicBezTo>
                    <a:pt x="123" y="186"/>
                    <a:pt x="122" y="186"/>
                    <a:pt x="120" y="187"/>
                  </a:cubicBezTo>
                  <a:cubicBezTo>
                    <a:pt x="118" y="188"/>
                    <a:pt x="117" y="189"/>
                    <a:pt x="115" y="189"/>
                  </a:cubicBezTo>
                  <a:cubicBezTo>
                    <a:pt x="116" y="189"/>
                    <a:pt x="117" y="187"/>
                    <a:pt x="118" y="187"/>
                  </a:cubicBezTo>
                  <a:cubicBezTo>
                    <a:pt x="129" y="182"/>
                    <a:pt x="141" y="177"/>
                    <a:pt x="152" y="173"/>
                  </a:cubicBezTo>
                  <a:cubicBezTo>
                    <a:pt x="157" y="171"/>
                    <a:pt x="162" y="169"/>
                    <a:pt x="167" y="167"/>
                  </a:cubicBezTo>
                  <a:cubicBezTo>
                    <a:pt x="168" y="166"/>
                    <a:pt x="169" y="166"/>
                    <a:pt x="169" y="166"/>
                  </a:cubicBezTo>
                  <a:cubicBezTo>
                    <a:pt x="171" y="165"/>
                    <a:pt x="173" y="164"/>
                    <a:pt x="175" y="163"/>
                  </a:cubicBezTo>
                  <a:cubicBezTo>
                    <a:pt x="175" y="163"/>
                    <a:pt x="175" y="164"/>
                    <a:pt x="175" y="164"/>
                  </a:cubicBezTo>
                  <a:cubicBezTo>
                    <a:pt x="175" y="166"/>
                    <a:pt x="175" y="168"/>
                    <a:pt x="174" y="169"/>
                  </a:cubicBezTo>
                  <a:close/>
                  <a:moveTo>
                    <a:pt x="175" y="162"/>
                  </a:moveTo>
                  <a:cubicBezTo>
                    <a:pt x="175" y="162"/>
                    <a:pt x="174" y="162"/>
                    <a:pt x="174" y="163"/>
                  </a:cubicBezTo>
                  <a:cubicBezTo>
                    <a:pt x="173" y="162"/>
                    <a:pt x="173" y="163"/>
                    <a:pt x="172" y="163"/>
                  </a:cubicBezTo>
                  <a:cubicBezTo>
                    <a:pt x="170" y="165"/>
                    <a:pt x="167" y="166"/>
                    <a:pt x="164" y="167"/>
                  </a:cubicBezTo>
                  <a:cubicBezTo>
                    <a:pt x="154" y="171"/>
                    <a:pt x="142" y="174"/>
                    <a:pt x="132" y="178"/>
                  </a:cubicBezTo>
                  <a:cubicBezTo>
                    <a:pt x="142" y="174"/>
                    <a:pt x="152" y="169"/>
                    <a:pt x="162" y="164"/>
                  </a:cubicBezTo>
                  <a:cubicBezTo>
                    <a:pt x="164" y="163"/>
                    <a:pt x="165" y="162"/>
                    <a:pt x="167" y="162"/>
                  </a:cubicBezTo>
                  <a:cubicBezTo>
                    <a:pt x="170" y="161"/>
                    <a:pt x="172" y="160"/>
                    <a:pt x="175" y="159"/>
                  </a:cubicBezTo>
                  <a:cubicBezTo>
                    <a:pt x="176" y="159"/>
                    <a:pt x="176" y="159"/>
                    <a:pt x="176" y="159"/>
                  </a:cubicBezTo>
                  <a:cubicBezTo>
                    <a:pt x="175" y="160"/>
                    <a:pt x="175" y="161"/>
                    <a:pt x="175" y="162"/>
                  </a:cubicBezTo>
                  <a:close/>
                  <a:moveTo>
                    <a:pt x="176" y="158"/>
                  </a:moveTo>
                  <a:cubicBezTo>
                    <a:pt x="174" y="159"/>
                    <a:pt x="172" y="159"/>
                    <a:pt x="170" y="160"/>
                  </a:cubicBezTo>
                  <a:cubicBezTo>
                    <a:pt x="172" y="159"/>
                    <a:pt x="175" y="158"/>
                    <a:pt x="177" y="156"/>
                  </a:cubicBezTo>
                  <a:cubicBezTo>
                    <a:pt x="177" y="157"/>
                    <a:pt x="177" y="157"/>
                    <a:pt x="176" y="158"/>
                  </a:cubicBezTo>
                  <a:close/>
                  <a:moveTo>
                    <a:pt x="179" y="154"/>
                  </a:moveTo>
                  <a:cubicBezTo>
                    <a:pt x="179" y="154"/>
                    <a:pt x="179" y="154"/>
                    <a:pt x="179" y="155"/>
                  </a:cubicBezTo>
                  <a:cubicBezTo>
                    <a:pt x="178" y="155"/>
                    <a:pt x="177" y="155"/>
                    <a:pt x="176" y="156"/>
                  </a:cubicBezTo>
                  <a:cubicBezTo>
                    <a:pt x="172" y="158"/>
                    <a:pt x="169" y="160"/>
                    <a:pt x="165" y="162"/>
                  </a:cubicBezTo>
                  <a:cubicBezTo>
                    <a:pt x="162" y="162"/>
                    <a:pt x="158" y="163"/>
                    <a:pt x="155" y="164"/>
                  </a:cubicBezTo>
                  <a:cubicBezTo>
                    <a:pt x="148" y="167"/>
                    <a:pt x="140" y="170"/>
                    <a:pt x="132" y="172"/>
                  </a:cubicBezTo>
                  <a:cubicBezTo>
                    <a:pt x="128" y="174"/>
                    <a:pt x="125" y="175"/>
                    <a:pt x="122" y="176"/>
                  </a:cubicBezTo>
                  <a:cubicBezTo>
                    <a:pt x="120" y="177"/>
                    <a:pt x="118" y="178"/>
                    <a:pt x="116" y="178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179"/>
                    <a:pt x="116" y="178"/>
                    <a:pt x="117" y="178"/>
                  </a:cubicBezTo>
                  <a:cubicBezTo>
                    <a:pt x="131" y="170"/>
                    <a:pt x="147" y="165"/>
                    <a:pt x="162" y="158"/>
                  </a:cubicBezTo>
                  <a:cubicBezTo>
                    <a:pt x="169" y="155"/>
                    <a:pt x="177" y="152"/>
                    <a:pt x="184" y="150"/>
                  </a:cubicBezTo>
                  <a:cubicBezTo>
                    <a:pt x="189" y="148"/>
                    <a:pt x="194" y="146"/>
                    <a:pt x="198" y="144"/>
                  </a:cubicBezTo>
                  <a:cubicBezTo>
                    <a:pt x="194" y="149"/>
                    <a:pt x="184" y="150"/>
                    <a:pt x="179" y="154"/>
                  </a:cubicBezTo>
                  <a:close/>
                  <a:moveTo>
                    <a:pt x="200" y="141"/>
                  </a:moveTo>
                  <a:cubicBezTo>
                    <a:pt x="193" y="144"/>
                    <a:pt x="186" y="147"/>
                    <a:pt x="179" y="149"/>
                  </a:cubicBezTo>
                  <a:cubicBezTo>
                    <a:pt x="171" y="151"/>
                    <a:pt x="164" y="155"/>
                    <a:pt x="156" y="158"/>
                  </a:cubicBezTo>
                  <a:cubicBezTo>
                    <a:pt x="149" y="161"/>
                    <a:pt x="141" y="164"/>
                    <a:pt x="134" y="167"/>
                  </a:cubicBezTo>
                  <a:cubicBezTo>
                    <a:pt x="128" y="169"/>
                    <a:pt x="121" y="171"/>
                    <a:pt x="116" y="173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129" y="165"/>
                    <a:pt x="144" y="160"/>
                    <a:pt x="158" y="155"/>
                  </a:cubicBezTo>
                  <a:cubicBezTo>
                    <a:pt x="166" y="152"/>
                    <a:pt x="173" y="149"/>
                    <a:pt x="181" y="147"/>
                  </a:cubicBezTo>
                  <a:cubicBezTo>
                    <a:pt x="187" y="145"/>
                    <a:pt x="193" y="142"/>
                    <a:pt x="199" y="140"/>
                  </a:cubicBezTo>
                  <a:cubicBezTo>
                    <a:pt x="199" y="140"/>
                    <a:pt x="200" y="139"/>
                    <a:pt x="200" y="139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200" y="140"/>
                    <a:pt x="200" y="141"/>
                    <a:pt x="200" y="141"/>
                  </a:cubicBezTo>
                  <a:close/>
                  <a:moveTo>
                    <a:pt x="198" y="136"/>
                  </a:moveTo>
                  <a:cubicBezTo>
                    <a:pt x="198" y="136"/>
                    <a:pt x="198" y="136"/>
                    <a:pt x="198" y="136"/>
                  </a:cubicBezTo>
                  <a:cubicBezTo>
                    <a:pt x="187" y="139"/>
                    <a:pt x="178" y="142"/>
                    <a:pt x="168" y="146"/>
                  </a:cubicBezTo>
                  <a:cubicBezTo>
                    <a:pt x="163" y="148"/>
                    <a:pt x="159" y="149"/>
                    <a:pt x="154" y="150"/>
                  </a:cubicBezTo>
                  <a:cubicBezTo>
                    <a:pt x="146" y="153"/>
                    <a:pt x="138" y="155"/>
                    <a:pt x="130" y="158"/>
                  </a:cubicBezTo>
                  <a:cubicBezTo>
                    <a:pt x="128" y="158"/>
                    <a:pt x="127" y="159"/>
                    <a:pt x="125" y="160"/>
                  </a:cubicBezTo>
                  <a:cubicBezTo>
                    <a:pt x="124" y="160"/>
                    <a:pt x="124" y="160"/>
                    <a:pt x="123" y="160"/>
                  </a:cubicBezTo>
                  <a:cubicBezTo>
                    <a:pt x="122" y="161"/>
                    <a:pt x="121" y="161"/>
                    <a:pt x="120" y="160"/>
                  </a:cubicBezTo>
                  <a:cubicBezTo>
                    <a:pt x="124" y="158"/>
                    <a:pt x="128" y="158"/>
                    <a:pt x="132" y="156"/>
                  </a:cubicBezTo>
                  <a:cubicBezTo>
                    <a:pt x="139" y="154"/>
                    <a:pt x="145" y="150"/>
                    <a:pt x="152" y="148"/>
                  </a:cubicBezTo>
                  <a:cubicBezTo>
                    <a:pt x="161" y="145"/>
                    <a:pt x="169" y="142"/>
                    <a:pt x="177" y="140"/>
                  </a:cubicBezTo>
                  <a:cubicBezTo>
                    <a:pt x="178" y="139"/>
                    <a:pt x="178" y="139"/>
                    <a:pt x="179" y="139"/>
                  </a:cubicBezTo>
                  <a:cubicBezTo>
                    <a:pt x="179" y="139"/>
                    <a:pt x="180" y="139"/>
                    <a:pt x="180" y="139"/>
                  </a:cubicBezTo>
                  <a:cubicBezTo>
                    <a:pt x="187" y="137"/>
                    <a:pt x="193" y="136"/>
                    <a:pt x="199" y="133"/>
                  </a:cubicBezTo>
                  <a:cubicBezTo>
                    <a:pt x="199" y="134"/>
                    <a:pt x="200" y="134"/>
                    <a:pt x="200" y="135"/>
                  </a:cubicBezTo>
                  <a:cubicBezTo>
                    <a:pt x="199" y="135"/>
                    <a:pt x="199" y="135"/>
                    <a:pt x="198" y="136"/>
                  </a:cubicBezTo>
                  <a:close/>
                  <a:moveTo>
                    <a:pt x="185" y="137"/>
                  </a:moveTo>
                  <a:cubicBezTo>
                    <a:pt x="186" y="136"/>
                    <a:pt x="187" y="136"/>
                    <a:pt x="188" y="136"/>
                  </a:cubicBezTo>
                  <a:cubicBezTo>
                    <a:pt x="190" y="135"/>
                    <a:pt x="192" y="135"/>
                    <a:pt x="194" y="134"/>
                  </a:cubicBezTo>
                  <a:cubicBezTo>
                    <a:pt x="194" y="134"/>
                    <a:pt x="200" y="132"/>
                    <a:pt x="196" y="134"/>
                  </a:cubicBezTo>
                  <a:cubicBezTo>
                    <a:pt x="192" y="135"/>
                    <a:pt x="189" y="136"/>
                    <a:pt x="185" y="137"/>
                  </a:cubicBezTo>
                  <a:close/>
                  <a:moveTo>
                    <a:pt x="175" y="139"/>
                  </a:moveTo>
                  <a:cubicBezTo>
                    <a:pt x="174" y="139"/>
                    <a:pt x="174" y="139"/>
                    <a:pt x="173" y="139"/>
                  </a:cubicBezTo>
                  <a:cubicBezTo>
                    <a:pt x="158" y="143"/>
                    <a:pt x="143" y="148"/>
                    <a:pt x="129" y="155"/>
                  </a:cubicBezTo>
                  <a:cubicBezTo>
                    <a:pt x="127" y="156"/>
                    <a:pt x="125" y="157"/>
                    <a:pt x="122" y="157"/>
                  </a:cubicBezTo>
                  <a:cubicBezTo>
                    <a:pt x="122" y="157"/>
                    <a:pt x="121" y="157"/>
                    <a:pt x="121" y="157"/>
                  </a:cubicBezTo>
                  <a:cubicBezTo>
                    <a:pt x="121" y="157"/>
                    <a:pt x="121" y="157"/>
                    <a:pt x="121" y="157"/>
                  </a:cubicBezTo>
                  <a:cubicBezTo>
                    <a:pt x="122" y="156"/>
                    <a:pt x="124" y="156"/>
                    <a:pt x="124" y="155"/>
                  </a:cubicBezTo>
                  <a:cubicBezTo>
                    <a:pt x="128" y="153"/>
                    <a:pt x="132" y="152"/>
                    <a:pt x="137" y="150"/>
                  </a:cubicBezTo>
                  <a:cubicBezTo>
                    <a:pt x="145" y="147"/>
                    <a:pt x="153" y="144"/>
                    <a:pt x="161" y="141"/>
                  </a:cubicBezTo>
                  <a:cubicBezTo>
                    <a:pt x="163" y="140"/>
                    <a:pt x="166" y="139"/>
                    <a:pt x="169" y="138"/>
                  </a:cubicBezTo>
                  <a:cubicBezTo>
                    <a:pt x="179" y="136"/>
                    <a:pt x="188" y="134"/>
                    <a:pt x="197" y="130"/>
                  </a:cubicBezTo>
                  <a:cubicBezTo>
                    <a:pt x="198" y="131"/>
                    <a:pt x="198" y="132"/>
                    <a:pt x="199" y="132"/>
                  </a:cubicBezTo>
                  <a:cubicBezTo>
                    <a:pt x="190" y="134"/>
                    <a:pt x="182" y="136"/>
                    <a:pt x="175" y="139"/>
                  </a:cubicBezTo>
                  <a:close/>
                  <a:moveTo>
                    <a:pt x="189" y="132"/>
                  </a:moveTo>
                  <a:cubicBezTo>
                    <a:pt x="191" y="132"/>
                    <a:pt x="193" y="131"/>
                    <a:pt x="195" y="131"/>
                  </a:cubicBezTo>
                  <a:cubicBezTo>
                    <a:pt x="193" y="131"/>
                    <a:pt x="191" y="132"/>
                    <a:pt x="189" y="132"/>
                  </a:cubicBezTo>
                  <a:close/>
                  <a:moveTo>
                    <a:pt x="178" y="135"/>
                  </a:moveTo>
                  <a:cubicBezTo>
                    <a:pt x="178" y="135"/>
                    <a:pt x="177" y="135"/>
                    <a:pt x="177" y="135"/>
                  </a:cubicBezTo>
                  <a:cubicBezTo>
                    <a:pt x="163" y="139"/>
                    <a:pt x="149" y="143"/>
                    <a:pt x="135" y="148"/>
                  </a:cubicBezTo>
                  <a:cubicBezTo>
                    <a:pt x="132" y="149"/>
                    <a:pt x="129" y="151"/>
                    <a:pt x="125" y="152"/>
                  </a:cubicBezTo>
                  <a:cubicBezTo>
                    <a:pt x="125" y="152"/>
                    <a:pt x="124" y="152"/>
                    <a:pt x="124" y="153"/>
                  </a:cubicBezTo>
                  <a:cubicBezTo>
                    <a:pt x="124" y="152"/>
                    <a:pt x="124" y="152"/>
                    <a:pt x="124" y="152"/>
                  </a:cubicBezTo>
                  <a:cubicBezTo>
                    <a:pt x="125" y="151"/>
                    <a:pt x="127" y="150"/>
                    <a:pt x="128" y="149"/>
                  </a:cubicBezTo>
                  <a:cubicBezTo>
                    <a:pt x="135" y="145"/>
                    <a:pt x="143" y="143"/>
                    <a:pt x="151" y="140"/>
                  </a:cubicBezTo>
                  <a:cubicBezTo>
                    <a:pt x="165" y="136"/>
                    <a:pt x="181" y="133"/>
                    <a:pt x="195" y="127"/>
                  </a:cubicBezTo>
                  <a:cubicBezTo>
                    <a:pt x="195" y="128"/>
                    <a:pt x="196" y="129"/>
                    <a:pt x="197" y="129"/>
                  </a:cubicBezTo>
                  <a:cubicBezTo>
                    <a:pt x="190" y="131"/>
                    <a:pt x="184" y="133"/>
                    <a:pt x="178" y="135"/>
                  </a:cubicBezTo>
                  <a:close/>
                  <a:moveTo>
                    <a:pt x="166" y="135"/>
                  </a:moveTo>
                  <a:cubicBezTo>
                    <a:pt x="170" y="134"/>
                    <a:pt x="174" y="133"/>
                    <a:pt x="178" y="132"/>
                  </a:cubicBezTo>
                  <a:cubicBezTo>
                    <a:pt x="179" y="132"/>
                    <a:pt x="180" y="131"/>
                    <a:pt x="181" y="131"/>
                  </a:cubicBezTo>
                  <a:cubicBezTo>
                    <a:pt x="176" y="133"/>
                    <a:pt x="171" y="134"/>
                    <a:pt x="166" y="135"/>
                  </a:cubicBezTo>
                  <a:close/>
                  <a:moveTo>
                    <a:pt x="160" y="136"/>
                  </a:moveTo>
                  <a:cubicBezTo>
                    <a:pt x="154" y="138"/>
                    <a:pt x="148" y="139"/>
                    <a:pt x="142" y="141"/>
                  </a:cubicBezTo>
                  <a:cubicBezTo>
                    <a:pt x="139" y="142"/>
                    <a:pt x="137" y="143"/>
                    <a:pt x="134" y="145"/>
                  </a:cubicBezTo>
                  <a:cubicBezTo>
                    <a:pt x="131" y="145"/>
                    <a:pt x="128" y="146"/>
                    <a:pt x="126" y="147"/>
                  </a:cubicBezTo>
                  <a:cubicBezTo>
                    <a:pt x="137" y="141"/>
                    <a:pt x="149" y="138"/>
                    <a:pt x="162" y="134"/>
                  </a:cubicBezTo>
                  <a:cubicBezTo>
                    <a:pt x="167" y="132"/>
                    <a:pt x="173" y="130"/>
                    <a:pt x="179" y="129"/>
                  </a:cubicBezTo>
                  <a:cubicBezTo>
                    <a:pt x="184" y="127"/>
                    <a:pt x="189" y="126"/>
                    <a:pt x="193" y="124"/>
                  </a:cubicBezTo>
                  <a:cubicBezTo>
                    <a:pt x="194" y="125"/>
                    <a:pt x="194" y="125"/>
                    <a:pt x="194" y="126"/>
                  </a:cubicBezTo>
                  <a:cubicBezTo>
                    <a:pt x="183" y="130"/>
                    <a:pt x="171" y="133"/>
                    <a:pt x="160" y="136"/>
                  </a:cubicBezTo>
                  <a:close/>
                  <a:moveTo>
                    <a:pt x="191" y="121"/>
                  </a:moveTo>
                  <a:cubicBezTo>
                    <a:pt x="191" y="121"/>
                    <a:pt x="191" y="122"/>
                    <a:pt x="191" y="122"/>
                  </a:cubicBezTo>
                  <a:cubicBezTo>
                    <a:pt x="190" y="122"/>
                    <a:pt x="189" y="123"/>
                    <a:pt x="188" y="123"/>
                  </a:cubicBezTo>
                  <a:cubicBezTo>
                    <a:pt x="186" y="123"/>
                    <a:pt x="183" y="124"/>
                    <a:pt x="181" y="124"/>
                  </a:cubicBezTo>
                  <a:cubicBezTo>
                    <a:pt x="175" y="126"/>
                    <a:pt x="168" y="128"/>
                    <a:pt x="162" y="130"/>
                  </a:cubicBezTo>
                  <a:cubicBezTo>
                    <a:pt x="150" y="133"/>
                    <a:pt x="137" y="136"/>
                    <a:pt x="127" y="141"/>
                  </a:cubicBezTo>
                  <a:cubicBezTo>
                    <a:pt x="125" y="141"/>
                    <a:pt x="125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5" y="141"/>
                    <a:pt x="127" y="140"/>
                    <a:pt x="128" y="140"/>
                  </a:cubicBezTo>
                  <a:cubicBezTo>
                    <a:pt x="131" y="138"/>
                    <a:pt x="135" y="137"/>
                    <a:pt x="138" y="136"/>
                  </a:cubicBezTo>
                  <a:cubicBezTo>
                    <a:pt x="145" y="134"/>
                    <a:pt x="151" y="131"/>
                    <a:pt x="157" y="129"/>
                  </a:cubicBezTo>
                  <a:cubicBezTo>
                    <a:pt x="163" y="127"/>
                    <a:pt x="169" y="126"/>
                    <a:pt x="175" y="124"/>
                  </a:cubicBezTo>
                  <a:cubicBezTo>
                    <a:pt x="181" y="122"/>
                    <a:pt x="187" y="119"/>
                    <a:pt x="192" y="116"/>
                  </a:cubicBezTo>
                  <a:cubicBezTo>
                    <a:pt x="192" y="116"/>
                    <a:pt x="193" y="116"/>
                    <a:pt x="193" y="116"/>
                  </a:cubicBezTo>
                  <a:cubicBezTo>
                    <a:pt x="193" y="118"/>
                    <a:pt x="193" y="119"/>
                    <a:pt x="193" y="121"/>
                  </a:cubicBezTo>
                  <a:cubicBezTo>
                    <a:pt x="192" y="121"/>
                    <a:pt x="192" y="121"/>
                    <a:pt x="191" y="121"/>
                  </a:cubicBezTo>
                  <a:close/>
                  <a:moveTo>
                    <a:pt x="192" y="116"/>
                  </a:moveTo>
                  <a:cubicBezTo>
                    <a:pt x="187" y="117"/>
                    <a:pt x="182" y="119"/>
                    <a:pt x="177" y="121"/>
                  </a:cubicBezTo>
                  <a:cubicBezTo>
                    <a:pt x="172" y="123"/>
                    <a:pt x="165" y="124"/>
                    <a:pt x="160" y="126"/>
                  </a:cubicBezTo>
                  <a:cubicBezTo>
                    <a:pt x="148" y="129"/>
                    <a:pt x="137" y="134"/>
                    <a:pt x="126" y="136"/>
                  </a:cubicBezTo>
                  <a:cubicBezTo>
                    <a:pt x="122" y="137"/>
                    <a:pt x="127" y="136"/>
                    <a:pt x="128" y="135"/>
                  </a:cubicBezTo>
                  <a:cubicBezTo>
                    <a:pt x="131" y="133"/>
                    <a:pt x="135" y="132"/>
                    <a:pt x="138" y="130"/>
                  </a:cubicBezTo>
                  <a:cubicBezTo>
                    <a:pt x="144" y="128"/>
                    <a:pt x="150" y="126"/>
                    <a:pt x="156" y="125"/>
                  </a:cubicBezTo>
                  <a:cubicBezTo>
                    <a:pt x="167" y="121"/>
                    <a:pt x="178" y="117"/>
                    <a:pt x="188" y="114"/>
                  </a:cubicBezTo>
                  <a:cubicBezTo>
                    <a:pt x="190" y="114"/>
                    <a:pt x="190" y="114"/>
                    <a:pt x="190" y="113"/>
                  </a:cubicBezTo>
                  <a:cubicBezTo>
                    <a:pt x="191" y="113"/>
                    <a:pt x="191" y="113"/>
                    <a:pt x="192" y="113"/>
                  </a:cubicBezTo>
                  <a:cubicBezTo>
                    <a:pt x="192" y="113"/>
                    <a:pt x="192" y="113"/>
                    <a:pt x="192" y="113"/>
                  </a:cubicBezTo>
                  <a:cubicBezTo>
                    <a:pt x="192" y="114"/>
                    <a:pt x="192" y="115"/>
                    <a:pt x="193" y="116"/>
                  </a:cubicBezTo>
                  <a:cubicBezTo>
                    <a:pt x="192" y="116"/>
                    <a:pt x="192" y="116"/>
                    <a:pt x="192" y="116"/>
                  </a:cubicBezTo>
                  <a:close/>
                  <a:moveTo>
                    <a:pt x="143" y="124"/>
                  </a:moveTo>
                  <a:cubicBezTo>
                    <a:pt x="139" y="125"/>
                    <a:pt x="136" y="126"/>
                    <a:pt x="133" y="127"/>
                  </a:cubicBezTo>
                  <a:cubicBezTo>
                    <a:pt x="130" y="128"/>
                    <a:pt x="127" y="128"/>
                    <a:pt x="126" y="128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7" y="128"/>
                    <a:pt x="128" y="128"/>
                    <a:pt x="130" y="127"/>
                  </a:cubicBezTo>
                  <a:cubicBezTo>
                    <a:pt x="138" y="125"/>
                    <a:pt x="145" y="123"/>
                    <a:pt x="152" y="120"/>
                  </a:cubicBezTo>
                  <a:cubicBezTo>
                    <a:pt x="156" y="118"/>
                    <a:pt x="159" y="117"/>
                    <a:pt x="163" y="115"/>
                  </a:cubicBezTo>
                  <a:cubicBezTo>
                    <a:pt x="172" y="113"/>
                    <a:pt x="181" y="110"/>
                    <a:pt x="190" y="107"/>
                  </a:cubicBezTo>
                  <a:cubicBezTo>
                    <a:pt x="191" y="108"/>
                    <a:pt x="191" y="109"/>
                    <a:pt x="191" y="110"/>
                  </a:cubicBezTo>
                  <a:cubicBezTo>
                    <a:pt x="175" y="115"/>
                    <a:pt x="159" y="120"/>
                    <a:pt x="143" y="124"/>
                  </a:cubicBezTo>
                  <a:close/>
                  <a:moveTo>
                    <a:pt x="183" y="109"/>
                  </a:moveTo>
                  <a:cubicBezTo>
                    <a:pt x="183" y="109"/>
                    <a:pt x="184" y="109"/>
                    <a:pt x="185" y="108"/>
                  </a:cubicBezTo>
                  <a:cubicBezTo>
                    <a:pt x="186" y="108"/>
                    <a:pt x="187" y="108"/>
                    <a:pt x="188" y="107"/>
                  </a:cubicBezTo>
                  <a:cubicBezTo>
                    <a:pt x="186" y="108"/>
                    <a:pt x="184" y="108"/>
                    <a:pt x="183" y="109"/>
                  </a:cubicBezTo>
                  <a:close/>
                  <a:moveTo>
                    <a:pt x="177" y="110"/>
                  </a:moveTo>
                  <a:cubicBezTo>
                    <a:pt x="172" y="113"/>
                    <a:pt x="166" y="114"/>
                    <a:pt x="160" y="115"/>
                  </a:cubicBezTo>
                  <a:cubicBezTo>
                    <a:pt x="159" y="116"/>
                    <a:pt x="159" y="116"/>
                    <a:pt x="158" y="116"/>
                  </a:cubicBezTo>
                  <a:cubicBezTo>
                    <a:pt x="150" y="118"/>
                    <a:pt x="142" y="121"/>
                    <a:pt x="134" y="123"/>
                  </a:cubicBezTo>
                  <a:cubicBezTo>
                    <a:pt x="132" y="124"/>
                    <a:pt x="130" y="124"/>
                    <a:pt x="128" y="124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29" y="124"/>
                    <a:pt x="131" y="123"/>
                    <a:pt x="133" y="122"/>
                  </a:cubicBezTo>
                  <a:cubicBezTo>
                    <a:pt x="136" y="121"/>
                    <a:pt x="140" y="120"/>
                    <a:pt x="144" y="119"/>
                  </a:cubicBezTo>
                  <a:cubicBezTo>
                    <a:pt x="152" y="116"/>
                    <a:pt x="160" y="114"/>
                    <a:pt x="168" y="112"/>
                  </a:cubicBezTo>
                  <a:cubicBezTo>
                    <a:pt x="171" y="111"/>
                    <a:pt x="175" y="110"/>
                    <a:pt x="177" y="108"/>
                  </a:cubicBezTo>
                  <a:cubicBezTo>
                    <a:pt x="179" y="108"/>
                    <a:pt x="180" y="107"/>
                    <a:pt x="181" y="106"/>
                  </a:cubicBezTo>
                  <a:cubicBezTo>
                    <a:pt x="184" y="105"/>
                    <a:pt x="186" y="105"/>
                    <a:pt x="189" y="104"/>
                  </a:cubicBezTo>
                  <a:cubicBezTo>
                    <a:pt x="189" y="105"/>
                    <a:pt x="189" y="106"/>
                    <a:pt x="190" y="106"/>
                  </a:cubicBezTo>
                  <a:cubicBezTo>
                    <a:pt x="185" y="107"/>
                    <a:pt x="181" y="109"/>
                    <a:pt x="177" y="110"/>
                  </a:cubicBezTo>
                  <a:close/>
                  <a:moveTo>
                    <a:pt x="187" y="100"/>
                  </a:moveTo>
                  <a:cubicBezTo>
                    <a:pt x="187" y="100"/>
                    <a:pt x="187" y="100"/>
                    <a:pt x="187" y="100"/>
                  </a:cubicBezTo>
                  <a:cubicBezTo>
                    <a:pt x="182" y="101"/>
                    <a:pt x="177" y="102"/>
                    <a:pt x="172" y="104"/>
                  </a:cubicBezTo>
                  <a:cubicBezTo>
                    <a:pt x="168" y="105"/>
                    <a:pt x="165" y="107"/>
                    <a:pt x="161" y="108"/>
                  </a:cubicBezTo>
                  <a:cubicBezTo>
                    <a:pt x="151" y="110"/>
                    <a:pt x="140" y="114"/>
                    <a:pt x="130" y="115"/>
                  </a:cubicBezTo>
                  <a:cubicBezTo>
                    <a:pt x="139" y="114"/>
                    <a:pt x="149" y="110"/>
                    <a:pt x="157" y="107"/>
                  </a:cubicBezTo>
                  <a:cubicBezTo>
                    <a:pt x="167" y="103"/>
                    <a:pt x="178" y="101"/>
                    <a:pt x="186" y="95"/>
                  </a:cubicBezTo>
                  <a:cubicBezTo>
                    <a:pt x="187" y="95"/>
                    <a:pt x="186" y="94"/>
                    <a:pt x="186" y="94"/>
                  </a:cubicBezTo>
                  <a:cubicBezTo>
                    <a:pt x="176" y="98"/>
                    <a:pt x="165" y="101"/>
                    <a:pt x="154" y="104"/>
                  </a:cubicBezTo>
                  <a:cubicBezTo>
                    <a:pt x="145" y="106"/>
                    <a:pt x="136" y="107"/>
                    <a:pt x="128" y="111"/>
                  </a:cubicBezTo>
                  <a:cubicBezTo>
                    <a:pt x="127" y="110"/>
                    <a:pt x="126" y="110"/>
                    <a:pt x="126" y="109"/>
                  </a:cubicBezTo>
                  <a:cubicBezTo>
                    <a:pt x="144" y="104"/>
                    <a:pt x="162" y="98"/>
                    <a:pt x="180" y="93"/>
                  </a:cubicBezTo>
                  <a:cubicBezTo>
                    <a:pt x="183" y="92"/>
                    <a:pt x="186" y="91"/>
                    <a:pt x="189" y="90"/>
                  </a:cubicBezTo>
                  <a:cubicBezTo>
                    <a:pt x="186" y="92"/>
                    <a:pt x="186" y="96"/>
                    <a:pt x="187" y="100"/>
                  </a:cubicBezTo>
                  <a:close/>
                  <a:moveTo>
                    <a:pt x="179" y="92"/>
                  </a:moveTo>
                  <a:cubicBezTo>
                    <a:pt x="162" y="97"/>
                    <a:pt x="144" y="103"/>
                    <a:pt x="126" y="108"/>
                  </a:cubicBezTo>
                  <a:cubicBezTo>
                    <a:pt x="131" y="105"/>
                    <a:pt x="137" y="104"/>
                    <a:pt x="143" y="102"/>
                  </a:cubicBezTo>
                  <a:cubicBezTo>
                    <a:pt x="152" y="100"/>
                    <a:pt x="161" y="97"/>
                    <a:pt x="170" y="94"/>
                  </a:cubicBezTo>
                  <a:cubicBezTo>
                    <a:pt x="187" y="88"/>
                    <a:pt x="206" y="80"/>
                    <a:pt x="225" y="79"/>
                  </a:cubicBezTo>
                  <a:cubicBezTo>
                    <a:pt x="230" y="79"/>
                    <a:pt x="220" y="81"/>
                    <a:pt x="219" y="81"/>
                  </a:cubicBezTo>
                  <a:cubicBezTo>
                    <a:pt x="215" y="82"/>
                    <a:pt x="211" y="84"/>
                    <a:pt x="207" y="85"/>
                  </a:cubicBezTo>
                  <a:cubicBezTo>
                    <a:pt x="198" y="87"/>
                    <a:pt x="188" y="89"/>
                    <a:pt x="179" y="92"/>
                  </a:cubicBezTo>
                  <a:close/>
                  <a:moveTo>
                    <a:pt x="196" y="92"/>
                  </a:moveTo>
                  <a:cubicBezTo>
                    <a:pt x="195" y="91"/>
                    <a:pt x="195" y="91"/>
                    <a:pt x="194" y="90"/>
                  </a:cubicBezTo>
                  <a:cubicBezTo>
                    <a:pt x="199" y="89"/>
                    <a:pt x="205" y="88"/>
                    <a:pt x="210" y="87"/>
                  </a:cubicBezTo>
                  <a:cubicBezTo>
                    <a:pt x="215" y="86"/>
                    <a:pt x="221" y="84"/>
                    <a:pt x="226" y="83"/>
                  </a:cubicBezTo>
                  <a:cubicBezTo>
                    <a:pt x="228" y="82"/>
                    <a:pt x="228" y="82"/>
                    <a:pt x="226" y="83"/>
                  </a:cubicBezTo>
                  <a:cubicBezTo>
                    <a:pt x="225" y="84"/>
                    <a:pt x="223" y="84"/>
                    <a:pt x="221" y="85"/>
                  </a:cubicBezTo>
                  <a:cubicBezTo>
                    <a:pt x="218" y="86"/>
                    <a:pt x="215" y="87"/>
                    <a:pt x="212" y="88"/>
                  </a:cubicBezTo>
                  <a:cubicBezTo>
                    <a:pt x="207" y="90"/>
                    <a:pt x="201" y="91"/>
                    <a:pt x="196" y="92"/>
                  </a:cubicBezTo>
                  <a:close/>
                  <a:moveTo>
                    <a:pt x="215" y="93"/>
                  </a:moveTo>
                  <a:cubicBezTo>
                    <a:pt x="220" y="92"/>
                    <a:pt x="224" y="91"/>
                    <a:pt x="228" y="90"/>
                  </a:cubicBezTo>
                  <a:cubicBezTo>
                    <a:pt x="234" y="88"/>
                    <a:pt x="225" y="91"/>
                    <a:pt x="224" y="92"/>
                  </a:cubicBezTo>
                  <a:cubicBezTo>
                    <a:pt x="221" y="93"/>
                    <a:pt x="219" y="93"/>
                    <a:pt x="217" y="94"/>
                  </a:cubicBezTo>
                  <a:cubicBezTo>
                    <a:pt x="217" y="94"/>
                    <a:pt x="216" y="93"/>
                    <a:pt x="215" y="93"/>
                  </a:cubicBezTo>
                  <a:close/>
                  <a:moveTo>
                    <a:pt x="218" y="95"/>
                  </a:moveTo>
                  <a:cubicBezTo>
                    <a:pt x="222" y="95"/>
                    <a:pt x="226" y="93"/>
                    <a:pt x="230" y="92"/>
                  </a:cubicBezTo>
                  <a:cubicBezTo>
                    <a:pt x="234" y="91"/>
                    <a:pt x="227" y="94"/>
                    <a:pt x="227" y="95"/>
                  </a:cubicBezTo>
                  <a:cubicBezTo>
                    <a:pt x="225" y="96"/>
                    <a:pt x="222" y="97"/>
                    <a:pt x="220" y="98"/>
                  </a:cubicBezTo>
                  <a:cubicBezTo>
                    <a:pt x="219" y="97"/>
                    <a:pt x="219" y="96"/>
                    <a:pt x="218" y="95"/>
                  </a:cubicBezTo>
                  <a:close/>
                  <a:moveTo>
                    <a:pt x="221" y="100"/>
                  </a:moveTo>
                  <a:cubicBezTo>
                    <a:pt x="221" y="100"/>
                    <a:pt x="221" y="100"/>
                    <a:pt x="221" y="99"/>
                  </a:cubicBezTo>
                  <a:cubicBezTo>
                    <a:pt x="225" y="99"/>
                    <a:pt x="228" y="98"/>
                    <a:pt x="232" y="97"/>
                  </a:cubicBezTo>
                  <a:cubicBezTo>
                    <a:pt x="237" y="96"/>
                    <a:pt x="231" y="97"/>
                    <a:pt x="230" y="98"/>
                  </a:cubicBezTo>
                  <a:cubicBezTo>
                    <a:pt x="227" y="99"/>
                    <a:pt x="225" y="101"/>
                    <a:pt x="222" y="102"/>
                  </a:cubicBezTo>
                  <a:cubicBezTo>
                    <a:pt x="222" y="101"/>
                    <a:pt x="222" y="101"/>
                    <a:pt x="221" y="100"/>
                  </a:cubicBezTo>
                  <a:close/>
                  <a:moveTo>
                    <a:pt x="223" y="103"/>
                  </a:moveTo>
                  <a:cubicBezTo>
                    <a:pt x="224" y="103"/>
                    <a:pt x="225" y="103"/>
                    <a:pt x="227" y="103"/>
                  </a:cubicBezTo>
                  <a:cubicBezTo>
                    <a:pt x="228" y="102"/>
                    <a:pt x="234" y="102"/>
                    <a:pt x="235" y="101"/>
                  </a:cubicBezTo>
                  <a:cubicBezTo>
                    <a:pt x="232" y="103"/>
                    <a:pt x="228" y="104"/>
                    <a:pt x="225" y="107"/>
                  </a:cubicBezTo>
                  <a:cubicBezTo>
                    <a:pt x="224" y="106"/>
                    <a:pt x="223" y="104"/>
                    <a:pt x="223" y="103"/>
                  </a:cubicBezTo>
                  <a:close/>
                  <a:moveTo>
                    <a:pt x="225" y="108"/>
                  </a:moveTo>
                  <a:cubicBezTo>
                    <a:pt x="229" y="108"/>
                    <a:pt x="232" y="106"/>
                    <a:pt x="235" y="105"/>
                  </a:cubicBezTo>
                  <a:cubicBezTo>
                    <a:pt x="239" y="104"/>
                    <a:pt x="233" y="107"/>
                    <a:pt x="232" y="107"/>
                  </a:cubicBezTo>
                  <a:cubicBezTo>
                    <a:pt x="231" y="108"/>
                    <a:pt x="229" y="109"/>
                    <a:pt x="227" y="110"/>
                  </a:cubicBezTo>
                  <a:cubicBezTo>
                    <a:pt x="226" y="109"/>
                    <a:pt x="226" y="109"/>
                    <a:pt x="225" y="108"/>
                  </a:cubicBezTo>
                  <a:close/>
                  <a:moveTo>
                    <a:pt x="229" y="113"/>
                  </a:moveTo>
                  <a:cubicBezTo>
                    <a:pt x="229" y="112"/>
                    <a:pt x="228" y="112"/>
                    <a:pt x="228" y="111"/>
                  </a:cubicBezTo>
                  <a:cubicBezTo>
                    <a:pt x="228" y="111"/>
                    <a:pt x="228" y="111"/>
                    <a:pt x="228" y="111"/>
                  </a:cubicBezTo>
                  <a:cubicBezTo>
                    <a:pt x="230" y="111"/>
                    <a:pt x="232" y="111"/>
                    <a:pt x="234" y="110"/>
                  </a:cubicBezTo>
                  <a:cubicBezTo>
                    <a:pt x="238" y="109"/>
                    <a:pt x="233" y="111"/>
                    <a:pt x="233" y="111"/>
                  </a:cubicBezTo>
                  <a:cubicBezTo>
                    <a:pt x="232" y="111"/>
                    <a:pt x="230" y="112"/>
                    <a:pt x="229" y="113"/>
                  </a:cubicBezTo>
                  <a:cubicBezTo>
                    <a:pt x="229" y="113"/>
                    <a:pt x="229" y="113"/>
                    <a:pt x="229" y="113"/>
                  </a:cubicBezTo>
                  <a:close/>
                  <a:moveTo>
                    <a:pt x="231" y="115"/>
                  </a:moveTo>
                  <a:cubicBezTo>
                    <a:pt x="231" y="115"/>
                    <a:pt x="230" y="114"/>
                    <a:pt x="230" y="113"/>
                  </a:cubicBezTo>
                  <a:cubicBezTo>
                    <a:pt x="231" y="113"/>
                    <a:pt x="233" y="113"/>
                    <a:pt x="234" y="113"/>
                  </a:cubicBezTo>
                  <a:cubicBezTo>
                    <a:pt x="236" y="113"/>
                    <a:pt x="236" y="114"/>
                    <a:pt x="234" y="114"/>
                  </a:cubicBezTo>
                  <a:cubicBezTo>
                    <a:pt x="233" y="114"/>
                    <a:pt x="232" y="115"/>
                    <a:pt x="231" y="115"/>
                  </a:cubicBezTo>
                  <a:close/>
                  <a:moveTo>
                    <a:pt x="237" y="116"/>
                  </a:moveTo>
                  <a:cubicBezTo>
                    <a:pt x="236" y="116"/>
                    <a:pt x="235" y="117"/>
                    <a:pt x="234" y="118"/>
                  </a:cubicBezTo>
                  <a:cubicBezTo>
                    <a:pt x="234" y="117"/>
                    <a:pt x="233" y="117"/>
                    <a:pt x="232" y="116"/>
                  </a:cubicBezTo>
                  <a:cubicBezTo>
                    <a:pt x="234" y="116"/>
                    <a:pt x="236" y="116"/>
                    <a:pt x="237" y="116"/>
                  </a:cubicBezTo>
                  <a:close/>
                  <a:moveTo>
                    <a:pt x="236" y="119"/>
                  </a:moveTo>
                  <a:cubicBezTo>
                    <a:pt x="236" y="119"/>
                    <a:pt x="235" y="119"/>
                    <a:pt x="235" y="119"/>
                  </a:cubicBezTo>
                  <a:cubicBezTo>
                    <a:pt x="237" y="119"/>
                    <a:pt x="238" y="119"/>
                    <a:pt x="237" y="121"/>
                  </a:cubicBezTo>
                  <a:cubicBezTo>
                    <a:pt x="237" y="121"/>
                    <a:pt x="236" y="120"/>
                    <a:pt x="236" y="119"/>
                  </a:cubicBezTo>
                  <a:close/>
                  <a:moveTo>
                    <a:pt x="239" y="122"/>
                  </a:moveTo>
                  <a:cubicBezTo>
                    <a:pt x="240" y="122"/>
                    <a:pt x="239" y="123"/>
                    <a:pt x="239" y="124"/>
                  </a:cubicBezTo>
                  <a:cubicBezTo>
                    <a:pt x="238" y="124"/>
                    <a:pt x="238" y="123"/>
                    <a:pt x="238" y="122"/>
                  </a:cubicBezTo>
                  <a:cubicBezTo>
                    <a:pt x="238" y="122"/>
                    <a:pt x="238" y="122"/>
                    <a:pt x="239" y="122"/>
                  </a:cubicBezTo>
                  <a:close/>
                  <a:moveTo>
                    <a:pt x="240" y="124"/>
                  </a:moveTo>
                  <a:cubicBezTo>
                    <a:pt x="240" y="124"/>
                    <a:pt x="240" y="125"/>
                    <a:pt x="240" y="126"/>
                  </a:cubicBezTo>
                  <a:cubicBezTo>
                    <a:pt x="240" y="126"/>
                    <a:pt x="240" y="127"/>
                    <a:pt x="240" y="127"/>
                  </a:cubicBezTo>
                  <a:cubicBezTo>
                    <a:pt x="240" y="126"/>
                    <a:pt x="240" y="126"/>
                    <a:pt x="239" y="125"/>
                  </a:cubicBezTo>
                  <a:cubicBezTo>
                    <a:pt x="240" y="125"/>
                    <a:pt x="240" y="124"/>
                    <a:pt x="240" y="124"/>
                  </a:cubicBezTo>
                  <a:close/>
                  <a:moveTo>
                    <a:pt x="239" y="118"/>
                  </a:moveTo>
                  <a:cubicBezTo>
                    <a:pt x="239" y="118"/>
                    <a:pt x="239" y="117"/>
                    <a:pt x="239" y="117"/>
                  </a:cubicBezTo>
                  <a:cubicBezTo>
                    <a:pt x="238" y="117"/>
                    <a:pt x="234" y="119"/>
                    <a:pt x="236" y="118"/>
                  </a:cubicBezTo>
                  <a:cubicBezTo>
                    <a:pt x="237" y="117"/>
                    <a:pt x="238" y="116"/>
                    <a:pt x="238" y="115"/>
                  </a:cubicBezTo>
                  <a:cubicBezTo>
                    <a:pt x="239" y="114"/>
                    <a:pt x="238" y="114"/>
                    <a:pt x="238" y="114"/>
                  </a:cubicBezTo>
                  <a:cubicBezTo>
                    <a:pt x="236" y="114"/>
                    <a:pt x="237" y="114"/>
                    <a:pt x="235" y="115"/>
                  </a:cubicBezTo>
                  <a:cubicBezTo>
                    <a:pt x="234" y="115"/>
                    <a:pt x="234" y="115"/>
                    <a:pt x="234" y="115"/>
                  </a:cubicBezTo>
                  <a:cubicBezTo>
                    <a:pt x="236" y="114"/>
                    <a:pt x="237" y="114"/>
                    <a:pt x="238" y="112"/>
                  </a:cubicBezTo>
                  <a:cubicBezTo>
                    <a:pt x="238" y="112"/>
                    <a:pt x="238" y="112"/>
                    <a:pt x="237" y="112"/>
                  </a:cubicBezTo>
                  <a:cubicBezTo>
                    <a:pt x="235" y="112"/>
                    <a:pt x="232" y="112"/>
                    <a:pt x="231" y="113"/>
                  </a:cubicBezTo>
                  <a:cubicBezTo>
                    <a:pt x="233" y="111"/>
                    <a:pt x="235" y="111"/>
                    <a:pt x="237" y="109"/>
                  </a:cubicBezTo>
                  <a:cubicBezTo>
                    <a:pt x="237" y="109"/>
                    <a:pt x="237" y="109"/>
                    <a:pt x="237" y="109"/>
                  </a:cubicBezTo>
                  <a:cubicBezTo>
                    <a:pt x="235" y="109"/>
                    <a:pt x="234" y="109"/>
                    <a:pt x="232" y="110"/>
                  </a:cubicBezTo>
                  <a:cubicBezTo>
                    <a:pt x="231" y="110"/>
                    <a:pt x="226" y="112"/>
                    <a:pt x="230" y="110"/>
                  </a:cubicBezTo>
                  <a:cubicBezTo>
                    <a:pt x="233" y="108"/>
                    <a:pt x="235" y="107"/>
                    <a:pt x="238" y="104"/>
                  </a:cubicBezTo>
                  <a:cubicBezTo>
                    <a:pt x="238" y="104"/>
                    <a:pt x="238" y="104"/>
                    <a:pt x="238" y="104"/>
                  </a:cubicBezTo>
                  <a:cubicBezTo>
                    <a:pt x="239" y="110"/>
                    <a:pt x="240" y="115"/>
                    <a:pt x="240" y="121"/>
                  </a:cubicBezTo>
                  <a:cubicBezTo>
                    <a:pt x="237" y="121"/>
                    <a:pt x="239" y="120"/>
                    <a:pt x="239" y="118"/>
                  </a:cubicBezTo>
                  <a:close/>
                  <a:moveTo>
                    <a:pt x="237" y="104"/>
                  </a:moveTo>
                  <a:cubicBezTo>
                    <a:pt x="233" y="105"/>
                    <a:pt x="230" y="107"/>
                    <a:pt x="226" y="107"/>
                  </a:cubicBezTo>
                  <a:cubicBezTo>
                    <a:pt x="227" y="107"/>
                    <a:pt x="230" y="104"/>
                    <a:pt x="231" y="104"/>
                  </a:cubicBezTo>
                  <a:cubicBezTo>
                    <a:pt x="233" y="103"/>
                    <a:pt x="235" y="102"/>
                    <a:pt x="237" y="101"/>
                  </a:cubicBezTo>
                  <a:cubicBezTo>
                    <a:pt x="237" y="101"/>
                    <a:pt x="237" y="101"/>
                    <a:pt x="237" y="101"/>
                  </a:cubicBezTo>
                  <a:cubicBezTo>
                    <a:pt x="237" y="102"/>
                    <a:pt x="237" y="103"/>
                    <a:pt x="238" y="104"/>
                  </a:cubicBezTo>
                  <a:cubicBezTo>
                    <a:pt x="238" y="104"/>
                    <a:pt x="237" y="104"/>
                    <a:pt x="237" y="104"/>
                  </a:cubicBezTo>
                  <a:close/>
                  <a:moveTo>
                    <a:pt x="237" y="100"/>
                  </a:moveTo>
                  <a:cubicBezTo>
                    <a:pt x="232" y="100"/>
                    <a:pt x="228" y="102"/>
                    <a:pt x="223" y="102"/>
                  </a:cubicBezTo>
                  <a:cubicBezTo>
                    <a:pt x="224" y="102"/>
                    <a:pt x="227" y="100"/>
                    <a:pt x="229" y="100"/>
                  </a:cubicBezTo>
                  <a:cubicBezTo>
                    <a:pt x="231" y="98"/>
                    <a:pt x="233" y="97"/>
                    <a:pt x="236" y="96"/>
                  </a:cubicBezTo>
                  <a:cubicBezTo>
                    <a:pt x="236" y="97"/>
                    <a:pt x="236" y="99"/>
                    <a:pt x="237" y="100"/>
                  </a:cubicBezTo>
                  <a:cubicBezTo>
                    <a:pt x="237" y="100"/>
                    <a:pt x="237" y="100"/>
                    <a:pt x="237" y="100"/>
                  </a:cubicBezTo>
                  <a:close/>
                  <a:moveTo>
                    <a:pt x="228" y="97"/>
                  </a:moveTo>
                  <a:cubicBezTo>
                    <a:pt x="226" y="98"/>
                    <a:pt x="222" y="98"/>
                    <a:pt x="221" y="99"/>
                  </a:cubicBezTo>
                  <a:cubicBezTo>
                    <a:pt x="225" y="96"/>
                    <a:pt x="229" y="94"/>
                    <a:pt x="234" y="92"/>
                  </a:cubicBezTo>
                  <a:cubicBezTo>
                    <a:pt x="234" y="91"/>
                    <a:pt x="234" y="91"/>
                    <a:pt x="233" y="91"/>
                  </a:cubicBezTo>
                  <a:cubicBezTo>
                    <a:pt x="229" y="91"/>
                    <a:pt x="225" y="93"/>
                    <a:pt x="220" y="94"/>
                  </a:cubicBezTo>
                  <a:cubicBezTo>
                    <a:pt x="216" y="95"/>
                    <a:pt x="225" y="92"/>
                    <a:pt x="226" y="92"/>
                  </a:cubicBezTo>
                  <a:cubicBezTo>
                    <a:pt x="228" y="91"/>
                    <a:pt x="230" y="90"/>
                    <a:pt x="232" y="89"/>
                  </a:cubicBezTo>
                  <a:cubicBezTo>
                    <a:pt x="233" y="89"/>
                    <a:pt x="232" y="88"/>
                    <a:pt x="232" y="88"/>
                  </a:cubicBezTo>
                  <a:cubicBezTo>
                    <a:pt x="226" y="89"/>
                    <a:pt x="221" y="90"/>
                    <a:pt x="216" y="92"/>
                  </a:cubicBezTo>
                  <a:cubicBezTo>
                    <a:pt x="221" y="90"/>
                    <a:pt x="227" y="89"/>
                    <a:pt x="232" y="87"/>
                  </a:cubicBezTo>
                  <a:cubicBezTo>
                    <a:pt x="232" y="87"/>
                    <a:pt x="232" y="86"/>
                    <a:pt x="232" y="86"/>
                  </a:cubicBezTo>
                  <a:cubicBezTo>
                    <a:pt x="233" y="89"/>
                    <a:pt x="234" y="92"/>
                    <a:pt x="235" y="95"/>
                  </a:cubicBezTo>
                  <a:cubicBezTo>
                    <a:pt x="233" y="96"/>
                    <a:pt x="230" y="96"/>
                    <a:pt x="228" y="97"/>
                  </a:cubicBezTo>
                  <a:close/>
                  <a:moveTo>
                    <a:pt x="232" y="86"/>
                  </a:moveTo>
                  <a:cubicBezTo>
                    <a:pt x="226" y="87"/>
                    <a:pt x="220" y="87"/>
                    <a:pt x="214" y="89"/>
                  </a:cubicBezTo>
                  <a:cubicBezTo>
                    <a:pt x="211" y="90"/>
                    <a:pt x="207" y="90"/>
                    <a:pt x="204" y="91"/>
                  </a:cubicBezTo>
                  <a:cubicBezTo>
                    <a:pt x="203" y="91"/>
                    <a:pt x="202" y="92"/>
                    <a:pt x="201" y="92"/>
                  </a:cubicBezTo>
                  <a:cubicBezTo>
                    <a:pt x="211" y="89"/>
                    <a:pt x="221" y="87"/>
                    <a:pt x="230" y="82"/>
                  </a:cubicBezTo>
                  <a:cubicBezTo>
                    <a:pt x="230" y="82"/>
                    <a:pt x="230" y="81"/>
                    <a:pt x="230" y="81"/>
                  </a:cubicBezTo>
                  <a:cubicBezTo>
                    <a:pt x="224" y="82"/>
                    <a:pt x="219" y="84"/>
                    <a:pt x="213" y="86"/>
                  </a:cubicBezTo>
                  <a:cubicBezTo>
                    <a:pt x="207" y="87"/>
                    <a:pt x="200" y="88"/>
                    <a:pt x="193" y="90"/>
                  </a:cubicBezTo>
                  <a:cubicBezTo>
                    <a:pt x="193" y="90"/>
                    <a:pt x="192" y="90"/>
                    <a:pt x="192" y="89"/>
                  </a:cubicBezTo>
                  <a:cubicBezTo>
                    <a:pt x="197" y="88"/>
                    <a:pt x="202" y="87"/>
                    <a:pt x="207" y="86"/>
                  </a:cubicBezTo>
                  <a:cubicBezTo>
                    <a:pt x="214" y="84"/>
                    <a:pt x="222" y="82"/>
                    <a:pt x="228" y="79"/>
                  </a:cubicBezTo>
                  <a:cubicBezTo>
                    <a:pt x="229" y="79"/>
                    <a:pt x="229" y="78"/>
                    <a:pt x="228" y="78"/>
                  </a:cubicBezTo>
                  <a:cubicBezTo>
                    <a:pt x="220" y="78"/>
                    <a:pt x="211" y="80"/>
                    <a:pt x="203" y="83"/>
                  </a:cubicBezTo>
                  <a:cubicBezTo>
                    <a:pt x="192" y="86"/>
                    <a:pt x="182" y="89"/>
                    <a:pt x="171" y="93"/>
                  </a:cubicBezTo>
                  <a:cubicBezTo>
                    <a:pt x="162" y="96"/>
                    <a:pt x="152" y="100"/>
                    <a:pt x="141" y="102"/>
                  </a:cubicBezTo>
                  <a:cubicBezTo>
                    <a:pt x="136" y="103"/>
                    <a:pt x="129" y="104"/>
                    <a:pt x="125" y="108"/>
                  </a:cubicBezTo>
                  <a:cubicBezTo>
                    <a:pt x="124" y="107"/>
                    <a:pt x="123" y="107"/>
                    <a:pt x="121" y="106"/>
                  </a:cubicBezTo>
                  <a:cubicBezTo>
                    <a:pt x="124" y="106"/>
                    <a:pt x="126" y="105"/>
                    <a:pt x="129" y="104"/>
                  </a:cubicBezTo>
                  <a:cubicBezTo>
                    <a:pt x="134" y="103"/>
                    <a:pt x="139" y="101"/>
                    <a:pt x="144" y="100"/>
                  </a:cubicBezTo>
                  <a:cubicBezTo>
                    <a:pt x="154" y="98"/>
                    <a:pt x="163" y="94"/>
                    <a:pt x="173" y="91"/>
                  </a:cubicBezTo>
                  <a:cubicBezTo>
                    <a:pt x="182" y="88"/>
                    <a:pt x="191" y="85"/>
                    <a:pt x="201" y="82"/>
                  </a:cubicBezTo>
                  <a:cubicBezTo>
                    <a:pt x="209" y="80"/>
                    <a:pt x="218" y="77"/>
                    <a:pt x="226" y="74"/>
                  </a:cubicBezTo>
                  <a:cubicBezTo>
                    <a:pt x="228" y="78"/>
                    <a:pt x="230" y="82"/>
                    <a:pt x="232" y="86"/>
                  </a:cubicBezTo>
                  <a:cubicBezTo>
                    <a:pt x="232" y="86"/>
                    <a:pt x="232" y="86"/>
                    <a:pt x="232" y="86"/>
                  </a:cubicBezTo>
                  <a:close/>
                  <a:moveTo>
                    <a:pt x="97" y="73"/>
                  </a:moveTo>
                  <a:cubicBezTo>
                    <a:pt x="99" y="73"/>
                    <a:pt x="100" y="72"/>
                    <a:pt x="100" y="72"/>
                  </a:cubicBezTo>
                  <a:cubicBezTo>
                    <a:pt x="103" y="71"/>
                    <a:pt x="105" y="70"/>
                    <a:pt x="107" y="70"/>
                  </a:cubicBezTo>
                  <a:cubicBezTo>
                    <a:pt x="113" y="68"/>
                    <a:pt x="118" y="67"/>
                    <a:pt x="123" y="66"/>
                  </a:cubicBezTo>
                  <a:cubicBezTo>
                    <a:pt x="133" y="64"/>
                    <a:pt x="142" y="62"/>
                    <a:pt x="151" y="58"/>
                  </a:cubicBezTo>
                  <a:cubicBezTo>
                    <a:pt x="152" y="58"/>
                    <a:pt x="151" y="57"/>
                    <a:pt x="151" y="57"/>
                  </a:cubicBezTo>
                  <a:cubicBezTo>
                    <a:pt x="142" y="58"/>
                    <a:pt x="134" y="61"/>
                    <a:pt x="125" y="63"/>
                  </a:cubicBezTo>
                  <a:cubicBezTo>
                    <a:pt x="121" y="64"/>
                    <a:pt x="116" y="65"/>
                    <a:pt x="111" y="66"/>
                  </a:cubicBezTo>
                  <a:cubicBezTo>
                    <a:pt x="108" y="67"/>
                    <a:pt x="104" y="69"/>
                    <a:pt x="101" y="69"/>
                  </a:cubicBezTo>
                  <a:cubicBezTo>
                    <a:pt x="101" y="69"/>
                    <a:pt x="101" y="69"/>
                    <a:pt x="101" y="68"/>
                  </a:cubicBezTo>
                  <a:cubicBezTo>
                    <a:pt x="102" y="68"/>
                    <a:pt x="103" y="68"/>
                    <a:pt x="103" y="68"/>
                  </a:cubicBezTo>
                  <a:cubicBezTo>
                    <a:pt x="105" y="67"/>
                    <a:pt x="108" y="66"/>
                    <a:pt x="110" y="65"/>
                  </a:cubicBezTo>
                  <a:cubicBezTo>
                    <a:pt x="114" y="64"/>
                    <a:pt x="119" y="63"/>
                    <a:pt x="123" y="61"/>
                  </a:cubicBezTo>
                  <a:cubicBezTo>
                    <a:pt x="132" y="59"/>
                    <a:pt x="140" y="58"/>
                    <a:pt x="148" y="55"/>
                  </a:cubicBezTo>
                  <a:cubicBezTo>
                    <a:pt x="151" y="56"/>
                    <a:pt x="153" y="58"/>
                    <a:pt x="154" y="61"/>
                  </a:cubicBezTo>
                  <a:cubicBezTo>
                    <a:pt x="145" y="62"/>
                    <a:pt x="135" y="65"/>
                    <a:pt x="126" y="67"/>
                  </a:cubicBezTo>
                  <a:cubicBezTo>
                    <a:pt x="121" y="68"/>
                    <a:pt x="115" y="69"/>
                    <a:pt x="110" y="70"/>
                  </a:cubicBezTo>
                  <a:cubicBezTo>
                    <a:pt x="106" y="71"/>
                    <a:pt x="102" y="73"/>
                    <a:pt x="98" y="74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7" y="74"/>
                    <a:pt x="97" y="73"/>
                    <a:pt x="97" y="73"/>
                  </a:cubicBezTo>
                  <a:close/>
                  <a:moveTo>
                    <a:pt x="128" y="58"/>
                  </a:moveTo>
                  <a:cubicBezTo>
                    <a:pt x="121" y="60"/>
                    <a:pt x="115" y="62"/>
                    <a:pt x="108" y="64"/>
                  </a:cubicBezTo>
                  <a:cubicBezTo>
                    <a:pt x="102" y="65"/>
                    <a:pt x="113" y="61"/>
                    <a:pt x="113" y="61"/>
                  </a:cubicBezTo>
                  <a:cubicBezTo>
                    <a:pt x="116" y="60"/>
                    <a:pt x="119" y="59"/>
                    <a:pt x="122" y="58"/>
                  </a:cubicBezTo>
                  <a:cubicBezTo>
                    <a:pt x="129" y="56"/>
                    <a:pt x="136" y="55"/>
                    <a:pt x="143" y="52"/>
                  </a:cubicBezTo>
                  <a:cubicBezTo>
                    <a:pt x="143" y="52"/>
                    <a:pt x="143" y="52"/>
                    <a:pt x="143" y="52"/>
                  </a:cubicBezTo>
                  <a:cubicBezTo>
                    <a:pt x="145" y="52"/>
                    <a:pt x="146" y="53"/>
                    <a:pt x="147" y="54"/>
                  </a:cubicBezTo>
                  <a:cubicBezTo>
                    <a:pt x="141" y="56"/>
                    <a:pt x="135" y="56"/>
                    <a:pt x="128" y="58"/>
                  </a:cubicBezTo>
                  <a:close/>
                  <a:moveTo>
                    <a:pt x="143" y="52"/>
                  </a:moveTo>
                  <a:cubicBezTo>
                    <a:pt x="135" y="52"/>
                    <a:pt x="126" y="54"/>
                    <a:pt x="118" y="56"/>
                  </a:cubicBezTo>
                  <a:cubicBezTo>
                    <a:pt x="123" y="53"/>
                    <a:pt x="129" y="51"/>
                    <a:pt x="135" y="51"/>
                  </a:cubicBezTo>
                  <a:cubicBezTo>
                    <a:pt x="138" y="50"/>
                    <a:pt x="141" y="51"/>
                    <a:pt x="143" y="52"/>
                  </a:cubicBezTo>
                  <a:cubicBezTo>
                    <a:pt x="143" y="52"/>
                    <a:pt x="143" y="52"/>
                    <a:pt x="143" y="52"/>
                  </a:cubicBezTo>
                  <a:close/>
                  <a:moveTo>
                    <a:pt x="115" y="57"/>
                  </a:moveTo>
                  <a:cubicBezTo>
                    <a:pt x="120" y="56"/>
                    <a:pt x="125" y="56"/>
                    <a:pt x="130" y="55"/>
                  </a:cubicBezTo>
                  <a:cubicBezTo>
                    <a:pt x="133" y="54"/>
                    <a:pt x="135" y="54"/>
                    <a:pt x="138" y="53"/>
                  </a:cubicBezTo>
                  <a:cubicBezTo>
                    <a:pt x="139" y="53"/>
                    <a:pt x="140" y="53"/>
                    <a:pt x="141" y="52"/>
                  </a:cubicBezTo>
                  <a:cubicBezTo>
                    <a:pt x="139" y="53"/>
                    <a:pt x="137" y="54"/>
                    <a:pt x="135" y="54"/>
                  </a:cubicBezTo>
                  <a:cubicBezTo>
                    <a:pt x="130" y="56"/>
                    <a:pt x="124" y="56"/>
                    <a:pt x="118" y="58"/>
                  </a:cubicBezTo>
                  <a:cubicBezTo>
                    <a:pt x="115" y="59"/>
                    <a:pt x="111" y="61"/>
                    <a:pt x="108" y="63"/>
                  </a:cubicBezTo>
                  <a:cubicBezTo>
                    <a:pt x="110" y="61"/>
                    <a:pt x="113" y="59"/>
                    <a:pt x="115" y="57"/>
                  </a:cubicBezTo>
                  <a:close/>
                  <a:moveTo>
                    <a:pt x="105" y="65"/>
                  </a:moveTo>
                  <a:cubicBezTo>
                    <a:pt x="112" y="64"/>
                    <a:pt x="119" y="61"/>
                    <a:pt x="127" y="59"/>
                  </a:cubicBezTo>
                  <a:cubicBezTo>
                    <a:pt x="131" y="58"/>
                    <a:pt x="135" y="57"/>
                    <a:pt x="139" y="57"/>
                  </a:cubicBezTo>
                  <a:cubicBezTo>
                    <a:pt x="140" y="57"/>
                    <a:pt x="140" y="56"/>
                    <a:pt x="141" y="56"/>
                  </a:cubicBezTo>
                  <a:cubicBezTo>
                    <a:pt x="135" y="58"/>
                    <a:pt x="128" y="59"/>
                    <a:pt x="121" y="61"/>
                  </a:cubicBezTo>
                  <a:cubicBezTo>
                    <a:pt x="115" y="63"/>
                    <a:pt x="109" y="65"/>
                    <a:pt x="102" y="67"/>
                  </a:cubicBezTo>
                  <a:cubicBezTo>
                    <a:pt x="103" y="66"/>
                    <a:pt x="104" y="66"/>
                    <a:pt x="105" y="65"/>
                  </a:cubicBezTo>
                  <a:close/>
                  <a:moveTo>
                    <a:pt x="99" y="71"/>
                  </a:moveTo>
                  <a:cubicBezTo>
                    <a:pt x="99" y="71"/>
                    <a:pt x="99" y="70"/>
                    <a:pt x="100" y="70"/>
                  </a:cubicBezTo>
                  <a:cubicBezTo>
                    <a:pt x="102" y="70"/>
                    <a:pt x="104" y="69"/>
                    <a:pt x="106" y="69"/>
                  </a:cubicBezTo>
                  <a:cubicBezTo>
                    <a:pt x="110" y="67"/>
                    <a:pt x="115" y="66"/>
                    <a:pt x="120" y="65"/>
                  </a:cubicBezTo>
                  <a:cubicBezTo>
                    <a:pt x="125" y="64"/>
                    <a:pt x="130" y="62"/>
                    <a:pt x="135" y="61"/>
                  </a:cubicBezTo>
                  <a:cubicBezTo>
                    <a:pt x="140" y="60"/>
                    <a:pt x="145" y="60"/>
                    <a:pt x="149" y="58"/>
                  </a:cubicBezTo>
                  <a:cubicBezTo>
                    <a:pt x="133" y="66"/>
                    <a:pt x="114" y="65"/>
                    <a:pt x="98" y="72"/>
                  </a:cubicBezTo>
                  <a:cubicBezTo>
                    <a:pt x="98" y="72"/>
                    <a:pt x="99" y="71"/>
                    <a:pt x="99" y="71"/>
                  </a:cubicBezTo>
                  <a:close/>
                  <a:moveTo>
                    <a:pt x="96" y="75"/>
                  </a:moveTo>
                  <a:cubicBezTo>
                    <a:pt x="99" y="75"/>
                    <a:pt x="101" y="74"/>
                    <a:pt x="104" y="73"/>
                  </a:cubicBezTo>
                  <a:cubicBezTo>
                    <a:pt x="109" y="72"/>
                    <a:pt x="113" y="70"/>
                    <a:pt x="118" y="69"/>
                  </a:cubicBezTo>
                  <a:cubicBezTo>
                    <a:pt x="131" y="67"/>
                    <a:pt x="143" y="63"/>
                    <a:pt x="155" y="61"/>
                  </a:cubicBezTo>
                  <a:cubicBezTo>
                    <a:pt x="156" y="62"/>
                    <a:pt x="156" y="63"/>
                    <a:pt x="157" y="63"/>
                  </a:cubicBezTo>
                  <a:cubicBezTo>
                    <a:pt x="157" y="63"/>
                    <a:pt x="157" y="63"/>
                    <a:pt x="157" y="63"/>
                  </a:cubicBezTo>
                  <a:cubicBezTo>
                    <a:pt x="146" y="65"/>
                    <a:pt x="136" y="68"/>
                    <a:pt x="125" y="70"/>
                  </a:cubicBezTo>
                  <a:cubicBezTo>
                    <a:pt x="115" y="73"/>
                    <a:pt x="105" y="76"/>
                    <a:pt x="94" y="78"/>
                  </a:cubicBezTo>
                  <a:cubicBezTo>
                    <a:pt x="95" y="77"/>
                    <a:pt x="96" y="76"/>
                    <a:pt x="96" y="75"/>
                  </a:cubicBezTo>
                  <a:close/>
                  <a:moveTo>
                    <a:pt x="172" y="47"/>
                  </a:moveTo>
                  <a:cubicBezTo>
                    <a:pt x="172" y="46"/>
                    <a:pt x="171" y="46"/>
                    <a:pt x="171" y="46"/>
                  </a:cubicBezTo>
                  <a:cubicBezTo>
                    <a:pt x="171" y="46"/>
                    <a:pt x="171" y="46"/>
                    <a:pt x="171" y="45"/>
                  </a:cubicBezTo>
                  <a:cubicBezTo>
                    <a:pt x="174" y="43"/>
                    <a:pt x="178" y="41"/>
                    <a:pt x="181" y="39"/>
                  </a:cubicBezTo>
                  <a:cubicBezTo>
                    <a:pt x="181" y="40"/>
                    <a:pt x="180" y="40"/>
                    <a:pt x="180" y="40"/>
                  </a:cubicBezTo>
                  <a:cubicBezTo>
                    <a:pt x="177" y="43"/>
                    <a:pt x="174" y="45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lose/>
                  <a:moveTo>
                    <a:pt x="172" y="47"/>
                  </a:moveTo>
                  <a:cubicBezTo>
                    <a:pt x="175" y="46"/>
                    <a:pt x="179" y="44"/>
                    <a:pt x="182" y="43"/>
                  </a:cubicBezTo>
                  <a:cubicBezTo>
                    <a:pt x="179" y="44"/>
                    <a:pt x="175" y="47"/>
                    <a:pt x="173" y="49"/>
                  </a:cubicBezTo>
                  <a:cubicBezTo>
                    <a:pt x="173" y="48"/>
                    <a:pt x="172" y="48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lose/>
                  <a:moveTo>
                    <a:pt x="183" y="44"/>
                  </a:moveTo>
                  <a:cubicBezTo>
                    <a:pt x="184" y="43"/>
                    <a:pt x="186" y="43"/>
                    <a:pt x="187" y="42"/>
                  </a:cubicBezTo>
                  <a:cubicBezTo>
                    <a:pt x="188" y="41"/>
                    <a:pt x="194" y="38"/>
                    <a:pt x="192" y="40"/>
                  </a:cubicBezTo>
                  <a:cubicBezTo>
                    <a:pt x="190" y="43"/>
                    <a:pt x="186" y="44"/>
                    <a:pt x="183" y="46"/>
                  </a:cubicBezTo>
                  <a:cubicBezTo>
                    <a:pt x="180" y="48"/>
                    <a:pt x="177" y="50"/>
                    <a:pt x="175" y="53"/>
                  </a:cubicBezTo>
                  <a:cubicBezTo>
                    <a:pt x="174" y="52"/>
                    <a:pt x="174" y="51"/>
                    <a:pt x="173" y="50"/>
                  </a:cubicBezTo>
                  <a:cubicBezTo>
                    <a:pt x="176" y="48"/>
                    <a:pt x="179" y="46"/>
                    <a:pt x="183" y="44"/>
                  </a:cubicBezTo>
                  <a:close/>
                  <a:moveTo>
                    <a:pt x="175" y="53"/>
                  </a:moveTo>
                  <a:cubicBezTo>
                    <a:pt x="180" y="51"/>
                    <a:pt x="184" y="48"/>
                    <a:pt x="189" y="46"/>
                  </a:cubicBezTo>
                  <a:cubicBezTo>
                    <a:pt x="191" y="45"/>
                    <a:pt x="194" y="44"/>
                    <a:pt x="196" y="43"/>
                  </a:cubicBezTo>
                  <a:cubicBezTo>
                    <a:pt x="194" y="43"/>
                    <a:pt x="192" y="46"/>
                    <a:pt x="190" y="47"/>
                  </a:cubicBezTo>
                  <a:cubicBezTo>
                    <a:pt x="187" y="49"/>
                    <a:pt x="185" y="51"/>
                    <a:pt x="182" y="53"/>
                  </a:cubicBezTo>
                  <a:cubicBezTo>
                    <a:pt x="180" y="54"/>
                    <a:pt x="178" y="55"/>
                    <a:pt x="176" y="56"/>
                  </a:cubicBezTo>
                  <a:cubicBezTo>
                    <a:pt x="176" y="56"/>
                    <a:pt x="176" y="55"/>
                    <a:pt x="176" y="55"/>
                  </a:cubicBezTo>
                  <a:cubicBezTo>
                    <a:pt x="176" y="55"/>
                    <a:pt x="175" y="54"/>
                    <a:pt x="175" y="54"/>
                  </a:cubicBezTo>
                  <a:cubicBezTo>
                    <a:pt x="175" y="53"/>
                    <a:pt x="175" y="53"/>
                    <a:pt x="175" y="53"/>
                  </a:cubicBezTo>
                  <a:close/>
                  <a:moveTo>
                    <a:pt x="177" y="56"/>
                  </a:moveTo>
                  <a:cubicBezTo>
                    <a:pt x="178" y="56"/>
                    <a:pt x="178" y="56"/>
                    <a:pt x="179" y="55"/>
                  </a:cubicBezTo>
                  <a:cubicBezTo>
                    <a:pt x="180" y="55"/>
                    <a:pt x="181" y="54"/>
                    <a:pt x="182" y="53"/>
                  </a:cubicBezTo>
                  <a:cubicBezTo>
                    <a:pt x="185" y="52"/>
                    <a:pt x="187" y="50"/>
                    <a:pt x="190" y="49"/>
                  </a:cubicBezTo>
                  <a:cubicBezTo>
                    <a:pt x="192" y="48"/>
                    <a:pt x="195" y="47"/>
                    <a:pt x="197" y="46"/>
                  </a:cubicBezTo>
                  <a:cubicBezTo>
                    <a:pt x="199" y="45"/>
                    <a:pt x="199" y="45"/>
                    <a:pt x="197" y="47"/>
                  </a:cubicBezTo>
                  <a:cubicBezTo>
                    <a:pt x="195" y="48"/>
                    <a:pt x="194" y="49"/>
                    <a:pt x="192" y="50"/>
                  </a:cubicBezTo>
                  <a:cubicBezTo>
                    <a:pt x="191" y="51"/>
                    <a:pt x="190" y="52"/>
                    <a:pt x="188" y="53"/>
                  </a:cubicBezTo>
                  <a:cubicBezTo>
                    <a:pt x="187" y="53"/>
                    <a:pt x="186" y="54"/>
                    <a:pt x="186" y="55"/>
                  </a:cubicBezTo>
                  <a:cubicBezTo>
                    <a:pt x="185" y="55"/>
                    <a:pt x="184" y="55"/>
                    <a:pt x="184" y="55"/>
                  </a:cubicBezTo>
                  <a:cubicBezTo>
                    <a:pt x="181" y="56"/>
                    <a:pt x="179" y="59"/>
                    <a:pt x="177" y="56"/>
                  </a:cubicBezTo>
                  <a:cubicBezTo>
                    <a:pt x="177" y="56"/>
                    <a:pt x="177" y="56"/>
                    <a:pt x="177" y="56"/>
                  </a:cubicBezTo>
                  <a:close/>
                  <a:moveTo>
                    <a:pt x="188" y="54"/>
                  </a:moveTo>
                  <a:cubicBezTo>
                    <a:pt x="188" y="54"/>
                    <a:pt x="188" y="54"/>
                    <a:pt x="188" y="54"/>
                  </a:cubicBezTo>
                  <a:cubicBezTo>
                    <a:pt x="189" y="54"/>
                    <a:pt x="190" y="53"/>
                    <a:pt x="191" y="53"/>
                  </a:cubicBezTo>
                  <a:cubicBezTo>
                    <a:pt x="193" y="52"/>
                    <a:pt x="195" y="51"/>
                    <a:pt x="197" y="50"/>
                  </a:cubicBezTo>
                  <a:cubicBezTo>
                    <a:pt x="198" y="49"/>
                    <a:pt x="206" y="45"/>
                    <a:pt x="202" y="49"/>
                  </a:cubicBezTo>
                  <a:cubicBezTo>
                    <a:pt x="199" y="52"/>
                    <a:pt x="196" y="54"/>
                    <a:pt x="192" y="56"/>
                  </a:cubicBezTo>
                  <a:cubicBezTo>
                    <a:pt x="190" y="55"/>
                    <a:pt x="188" y="55"/>
                    <a:pt x="187" y="55"/>
                  </a:cubicBezTo>
                  <a:cubicBezTo>
                    <a:pt x="187" y="55"/>
                    <a:pt x="187" y="54"/>
                    <a:pt x="188" y="54"/>
                  </a:cubicBezTo>
                  <a:close/>
                  <a:moveTo>
                    <a:pt x="203" y="52"/>
                  </a:moveTo>
                  <a:cubicBezTo>
                    <a:pt x="208" y="50"/>
                    <a:pt x="204" y="53"/>
                    <a:pt x="202" y="54"/>
                  </a:cubicBezTo>
                  <a:cubicBezTo>
                    <a:pt x="200" y="56"/>
                    <a:pt x="198" y="57"/>
                    <a:pt x="196" y="58"/>
                  </a:cubicBezTo>
                  <a:cubicBezTo>
                    <a:pt x="195" y="58"/>
                    <a:pt x="195" y="57"/>
                    <a:pt x="194" y="57"/>
                  </a:cubicBezTo>
                  <a:cubicBezTo>
                    <a:pt x="197" y="55"/>
                    <a:pt x="200" y="54"/>
                    <a:pt x="203" y="52"/>
                  </a:cubicBezTo>
                  <a:close/>
                  <a:moveTo>
                    <a:pt x="197" y="59"/>
                  </a:moveTo>
                  <a:cubicBezTo>
                    <a:pt x="201" y="58"/>
                    <a:pt x="206" y="57"/>
                    <a:pt x="209" y="54"/>
                  </a:cubicBezTo>
                  <a:cubicBezTo>
                    <a:pt x="206" y="57"/>
                    <a:pt x="203" y="59"/>
                    <a:pt x="200" y="61"/>
                  </a:cubicBezTo>
                  <a:cubicBezTo>
                    <a:pt x="199" y="60"/>
                    <a:pt x="198" y="60"/>
                    <a:pt x="197" y="59"/>
                  </a:cubicBezTo>
                  <a:close/>
                  <a:moveTo>
                    <a:pt x="202" y="66"/>
                  </a:moveTo>
                  <a:cubicBezTo>
                    <a:pt x="202" y="65"/>
                    <a:pt x="202" y="65"/>
                    <a:pt x="202" y="64"/>
                  </a:cubicBezTo>
                  <a:cubicBezTo>
                    <a:pt x="204" y="64"/>
                    <a:pt x="207" y="63"/>
                    <a:pt x="209" y="62"/>
                  </a:cubicBezTo>
                  <a:cubicBezTo>
                    <a:pt x="207" y="63"/>
                    <a:pt x="204" y="64"/>
                    <a:pt x="202" y="66"/>
                  </a:cubicBezTo>
                  <a:close/>
                  <a:moveTo>
                    <a:pt x="195" y="71"/>
                  </a:moveTo>
                  <a:cubicBezTo>
                    <a:pt x="195" y="71"/>
                    <a:pt x="195" y="71"/>
                    <a:pt x="196" y="71"/>
                  </a:cubicBezTo>
                  <a:cubicBezTo>
                    <a:pt x="195" y="71"/>
                    <a:pt x="195" y="71"/>
                    <a:pt x="194" y="71"/>
                  </a:cubicBezTo>
                  <a:cubicBezTo>
                    <a:pt x="194" y="71"/>
                    <a:pt x="194" y="71"/>
                    <a:pt x="195" y="71"/>
                  </a:cubicBezTo>
                  <a:close/>
                  <a:moveTo>
                    <a:pt x="192" y="69"/>
                  </a:moveTo>
                  <a:cubicBezTo>
                    <a:pt x="192" y="69"/>
                    <a:pt x="193" y="69"/>
                    <a:pt x="193" y="69"/>
                  </a:cubicBezTo>
                  <a:cubicBezTo>
                    <a:pt x="192" y="70"/>
                    <a:pt x="192" y="70"/>
                    <a:pt x="192" y="69"/>
                  </a:cubicBezTo>
                  <a:close/>
                  <a:moveTo>
                    <a:pt x="190" y="67"/>
                  </a:moveTo>
                  <a:cubicBezTo>
                    <a:pt x="190" y="67"/>
                    <a:pt x="191" y="67"/>
                    <a:pt x="191" y="68"/>
                  </a:cubicBezTo>
                  <a:cubicBezTo>
                    <a:pt x="190" y="68"/>
                    <a:pt x="188" y="69"/>
                    <a:pt x="190" y="67"/>
                  </a:cubicBezTo>
                  <a:cubicBezTo>
                    <a:pt x="190" y="67"/>
                    <a:pt x="190" y="67"/>
                    <a:pt x="190" y="67"/>
                  </a:cubicBezTo>
                  <a:close/>
                  <a:moveTo>
                    <a:pt x="189" y="67"/>
                  </a:moveTo>
                  <a:cubicBezTo>
                    <a:pt x="188" y="67"/>
                    <a:pt x="188" y="67"/>
                    <a:pt x="187" y="67"/>
                  </a:cubicBezTo>
                  <a:cubicBezTo>
                    <a:pt x="187" y="67"/>
                    <a:pt x="187" y="66"/>
                    <a:pt x="187" y="65"/>
                  </a:cubicBezTo>
                  <a:cubicBezTo>
                    <a:pt x="188" y="65"/>
                    <a:pt x="189" y="66"/>
                    <a:pt x="189" y="66"/>
                  </a:cubicBezTo>
                  <a:cubicBezTo>
                    <a:pt x="189" y="66"/>
                    <a:pt x="189" y="66"/>
                    <a:pt x="190" y="67"/>
                  </a:cubicBezTo>
                  <a:cubicBezTo>
                    <a:pt x="189" y="67"/>
                    <a:pt x="189" y="67"/>
                    <a:pt x="189" y="67"/>
                  </a:cubicBezTo>
                  <a:close/>
                  <a:moveTo>
                    <a:pt x="186" y="68"/>
                  </a:moveTo>
                  <a:cubicBezTo>
                    <a:pt x="188" y="68"/>
                    <a:pt x="189" y="67"/>
                    <a:pt x="187" y="68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7" y="68"/>
                    <a:pt x="187" y="68"/>
                    <a:pt x="186" y="68"/>
                  </a:cubicBezTo>
                  <a:cubicBezTo>
                    <a:pt x="186" y="68"/>
                    <a:pt x="186" y="68"/>
                    <a:pt x="186" y="68"/>
                  </a:cubicBezTo>
                  <a:close/>
                  <a:moveTo>
                    <a:pt x="190" y="70"/>
                  </a:moveTo>
                  <a:cubicBezTo>
                    <a:pt x="190" y="70"/>
                    <a:pt x="190" y="70"/>
                    <a:pt x="190" y="70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89" y="70"/>
                    <a:pt x="189" y="69"/>
                    <a:pt x="188" y="69"/>
                  </a:cubicBezTo>
                  <a:cubicBezTo>
                    <a:pt x="189" y="69"/>
                    <a:pt x="191" y="69"/>
                    <a:pt x="190" y="70"/>
                  </a:cubicBezTo>
                  <a:close/>
                  <a:moveTo>
                    <a:pt x="193" y="71"/>
                  </a:moveTo>
                  <a:cubicBezTo>
                    <a:pt x="192" y="71"/>
                    <a:pt x="192" y="71"/>
                    <a:pt x="191" y="70"/>
                  </a:cubicBezTo>
                  <a:cubicBezTo>
                    <a:pt x="193" y="70"/>
                    <a:pt x="194" y="69"/>
                    <a:pt x="193" y="71"/>
                  </a:cubicBezTo>
                  <a:close/>
                  <a:moveTo>
                    <a:pt x="218" y="64"/>
                  </a:moveTo>
                  <a:cubicBezTo>
                    <a:pt x="215" y="65"/>
                    <a:pt x="211" y="68"/>
                    <a:pt x="207" y="70"/>
                  </a:cubicBezTo>
                  <a:cubicBezTo>
                    <a:pt x="204" y="71"/>
                    <a:pt x="200" y="73"/>
                    <a:pt x="196" y="75"/>
                  </a:cubicBezTo>
                  <a:cubicBezTo>
                    <a:pt x="196" y="74"/>
                    <a:pt x="195" y="73"/>
                    <a:pt x="194" y="72"/>
                  </a:cubicBezTo>
                  <a:cubicBezTo>
                    <a:pt x="202" y="71"/>
                    <a:pt x="210" y="67"/>
                    <a:pt x="218" y="64"/>
                  </a:cubicBezTo>
                  <a:close/>
                  <a:moveTo>
                    <a:pt x="197" y="76"/>
                  </a:moveTo>
                  <a:cubicBezTo>
                    <a:pt x="202" y="74"/>
                    <a:pt x="206" y="72"/>
                    <a:pt x="211" y="70"/>
                  </a:cubicBezTo>
                  <a:cubicBezTo>
                    <a:pt x="214" y="69"/>
                    <a:pt x="216" y="69"/>
                    <a:pt x="219" y="68"/>
                  </a:cubicBezTo>
                  <a:cubicBezTo>
                    <a:pt x="217" y="68"/>
                    <a:pt x="214" y="70"/>
                    <a:pt x="212" y="71"/>
                  </a:cubicBezTo>
                  <a:cubicBezTo>
                    <a:pt x="208" y="74"/>
                    <a:pt x="203" y="76"/>
                    <a:pt x="199" y="78"/>
                  </a:cubicBezTo>
                  <a:cubicBezTo>
                    <a:pt x="198" y="78"/>
                    <a:pt x="198" y="78"/>
                    <a:pt x="197" y="78"/>
                  </a:cubicBezTo>
                  <a:cubicBezTo>
                    <a:pt x="197" y="78"/>
                    <a:pt x="197" y="78"/>
                    <a:pt x="197" y="78"/>
                  </a:cubicBezTo>
                  <a:cubicBezTo>
                    <a:pt x="197" y="77"/>
                    <a:pt x="197" y="77"/>
                    <a:pt x="197" y="76"/>
                  </a:cubicBezTo>
                  <a:close/>
                  <a:moveTo>
                    <a:pt x="187" y="82"/>
                  </a:moveTo>
                  <a:cubicBezTo>
                    <a:pt x="188" y="82"/>
                    <a:pt x="188" y="82"/>
                    <a:pt x="188" y="82"/>
                  </a:cubicBezTo>
                  <a:cubicBezTo>
                    <a:pt x="179" y="86"/>
                    <a:pt x="170" y="88"/>
                    <a:pt x="161" y="91"/>
                  </a:cubicBezTo>
                  <a:cubicBezTo>
                    <a:pt x="165" y="90"/>
                    <a:pt x="170" y="88"/>
                    <a:pt x="174" y="87"/>
                  </a:cubicBezTo>
                  <a:cubicBezTo>
                    <a:pt x="176" y="86"/>
                    <a:pt x="179" y="85"/>
                    <a:pt x="182" y="84"/>
                  </a:cubicBezTo>
                  <a:cubicBezTo>
                    <a:pt x="183" y="83"/>
                    <a:pt x="185" y="82"/>
                    <a:pt x="187" y="82"/>
                  </a:cubicBezTo>
                  <a:cubicBezTo>
                    <a:pt x="187" y="82"/>
                    <a:pt x="187" y="82"/>
                    <a:pt x="187" y="82"/>
                  </a:cubicBezTo>
                  <a:close/>
                  <a:moveTo>
                    <a:pt x="173" y="86"/>
                  </a:moveTo>
                  <a:cubicBezTo>
                    <a:pt x="166" y="89"/>
                    <a:pt x="158" y="91"/>
                    <a:pt x="150" y="94"/>
                  </a:cubicBezTo>
                  <a:cubicBezTo>
                    <a:pt x="142" y="96"/>
                    <a:pt x="134" y="98"/>
                    <a:pt x="126" y="101"/>
                  </a:cubicBezTo>
                  <a:cubicBezTo>
                    <a:pt x="123" y="102"/>
                    <a:pt x="118" y="102"/>
                    <a:pt x="116" y="103"/>
                  </a:cubicBezTo>
                  <a:cubicBezTo>
                    <a:pt x="120" y="101"/>
                    <a:pt x="124" y="100"/>
                    <a:pt x="128" y="99"/>
                  </a:cubicBezTo>
                  <a:cubicBezTo>
                    <a:pt x="134" y="97"/>
                    <a:pt x="139" y="95"/>
                    <a:pt x="145" y="93"/>
                  </a:cubicBezTo>
                  <a:cubicBezTo>
                    <a:pt x="158" y="89"/>
                    <a:pt x="171" y="85"/>
                    <a:pt x="184" y="80"/>
                  </a:cubicBezTo>
                  <a:cubicBezTo>
                    <a:pt x="184" y="80"/>
                    <a:pt x="184" y="80"/>
                    <a:pt x="184" y="80"/>
                  </a:cubicBezTo>
                  <a:cubicBezTo>
                    <a:pt x="185" y="80"/>
                    <a:pt x="186" y="81"/>
                    <a:pt x="187" y="81"/>
                  </a:cubicBezTo>
                  <a:cubicBezTo>
                    <a:pt x="182" y="82"/>
                    <a:pt x="178" y="84"/>
                    <a:pt x="173" y="86"/>
                  </a:cubicBezTo>
                  <a:close/>
                  <a:moveTo>
                    <a:pt x="157" y="88"/>
                  </a:moveTo>
                  <a:cubicBezTo>
                    <a:pt x="162" y="87"/>
                    <a:pt x="167" y="85"/>
                    <a:pt x="171" y="83"/>
                  </a:cubicBezTo>
                  <a:cubicBezTo>
                    <a:pt x="175" y="82"/>
                    <a:pt x="178" y="81"/>
                    <a:pt x="182" y="80"/>
                  </a:cubicBezTo>
                  <a:cubicBezTo>
                    <a:pt x="178" y="81"/>
                    <a:pt x="174" y="83"/>
                    <a:pt x="171" y="84"/>
                  </a:cubicBezTo>
                  <a:cubicBezTo>
                    <a:pt x="166" y="86"/>
                    <a:pt x="162" y="87"/>
                    <a:pt x="157" y="88"/>
                  </a:cubicBezTo>
                  <a:close/>
                  <a:moveTo>
                    <a:pt x="166" y="85"/>
                  </a:moveTo>
                  <a:cubicBezTo>
                    <a:pt x="159" y="87"/>
                    <a:pt x="152" y="89"/>
                    <a:pt x="145" y="91"/>
                  </a:cubicBezTo>
                  <a:cubicBezTo>
                    <a:pt x="145" y="92"/>
                    <a:pt x="144" y="92"/>
                    <a:pt x="144" y="92"/>
                  </a:cubicBezTo>
                  <a:cubicBezTo>
                    <a:pt x="136" y="94"/>
                    <a:pt x="129" y="96"/>
                    <a:pt x="122" y="99"/>
                  </a:cubicBezTo>
                  <a:cubicBezTo>
                    <a:pt x="118" y="100"/>
                    <a:pt x="114" y="101"/>
                    <a:pt x="110" y="102"/>
                  </a:cubicBezTo>
                  <a:cubicBezTo>
                    <a:pt x="108" y="103"/>
                    <a:pt x="113" y="101"/>
                    <a:pt x="113" y="101"/>
                  </a:cubicBezTo>
                  <a:cubicBezTo>
                    <a:pt x="114" y="101"/>
                    <a:pt x="116" y="100"/>
                    <a:pt x="118" y="100"/>
                  </a:cubicBezTo>
                  <a:cubicBezTo>
                    <a:pt x="133" y="94"/>
                    <a:pt x="148" y="88"/>
                    <a:pt x="164" y="82"/>
                  </a:cubicBezTo>
                  <a:cubicBezTo>
                    <a:pt x="167" y="81"/>
                    <a:pt x="170" y="80"/>
                    <a:pt x="173" y="79"/>
                  </a:cubicBezTo>
                  <a:cubicBezTo>
                    <a:pt x="173" y="79"/>
                    <a:pt x="174" y="79"/>
                    <a:pt x="174" y="79"/>
                  </a:cubicBezTo>
                  <a:cubicBezTo>
                    <a:pt x="174" y="79"/>
                    <a:pt x="175" y="79"/>
                    <a:pt x="175" y="78"/>
                  </a:cubicBezTo>
                  <a:cubicBezTo>
                    <a:pt x="175" y="78"/>
                    <a:pt x="176" y="78"/>
                    <a:pt x="176" y="78"/>
                  </a:cubicBezTo>
                  <a:cubicBezTo>
                    <a:pt x="177" y="78"/>
                    <a:pt x="178" y="78"/>
                    <a:pt x="179" y="78"/>
                  </a:cubicBezTo>
                  <a:cubicBezTo>
                    <a:pt x="180" y="78"/>
                    <a:pt x="181" y="79"/>
                    <a:pt x="182" y="79"/>
                  </a:cubicBezTo>
                  <a:cubicBezTo>
                    <a:pt x="176" y="80"/>
                    <a:pt x="171" y="83"/>
                    <a:pt x="166" y="85"/>
                  </a:cubicBezTo>
                  <a:close/>
                  <a:moveTo>
                    <a:pt x="176" y="77"/>
                  </a:moveTo>
                  <a:cubicBezTo>
                    <a:pt x="175" y="78"/>
                    <a:pt x="174" y="78"/>
                    <a:pt x="173" y="78"/>
                  </a:cubicBezTo>
                  <a:cubicBezTo>
                    <a:pt x="165" y="79"/>
                    <a:pt x="158" y="82"/>
                    <a:pt x="150" y="85"/>
                  </a:cubicBezTo>
                  <a:cubicBezTo>
                    <a:pt x="144" y="87"/>
                    <a:pt x="137" y="89"/>
                    <a:pt x="131" y="91"/>
                  </a:cubicBezTo>
                  <a:cubicBezTo>
                    <a:pt x="134" y="90"/>
                    <a:pt x="137" y="89"/>
                    <a:pt x="139" y="88"/>
                  </a:cubicBezTo>
                  <a:cubicBezTo>
                    <a:pt x="151" y="85"/>
                    <a:pt x="162" y="80"/>
                    <a:pt x="173" y="75"/>
                  </a:cubicBezTo>
                  <a:cubicBezTo>
                    <a:pt x="174" y="76"/>
                    <a:pt x="176" y="77"/>
                    <a:pt x="177" y="77"/>
                  </a:cubicBezTo>
                  <a:cubicBezTo>
                    <a:pt x="177" y="77"/>
                    <a:pt x="177" y="77"/>
                    <a:pt x="176" y="77"/>
                  </a:cubicBezTo>
                  <a:close/>
                  <a:moveTo>
                    <a:pt x="137" y="85"/>
                  </a:moveTo>
                  <a:cubicBezTo>
                    <a:pt x="131" y="87"/>
                    <a:pt x="124" y="89"/>
                    <a:pt x="118" y="91"/>
                  </a:cubicBezTo>
                  <a:cubicBezTo>
                    <a:pt x="112" y="92"/>
                    <a:pt x="106" y="95"/>
                    <a:pt x="100" y="97"/>
                  </a:cubicBezTo>
                  <a:cubicBezTo>
                    <a:pt x="98" y="97"/>
                    <a:pt x="94" y="99"/>
                    <a:pt x="101" y="96"/>
                  </a:cubicBezTo>
                  <a:cubicBezTo>
                    <a:pt x="104" y="95"/>
                    <a:pt x="107" y="94"/>
                    <a:pt x="110" y="93"/>
                  </a:cubicBezTo>
                  <a:cubicBezTo>
                    <a:pt x="116" y="91"/>
                    <a:pt x="122" y="89"/>
                    <a:pt x="129" y="87"/>
                  </a:cubicBezTo>
                  <a:cubicBezTo>
                    <a:pt x="141" y="82"/>
                    <a:pt x="154" y="76"/>
                    <a:pt x="167" y="72"/>
                  </a:cubicBezTo>
                  <a:cubicBezTo>
                    <a:pt x="168" y="73"/>
                    <a:pt x="170" y="74"/>
                    <a:pt x="172" y="75"/>
                  </a:cubicBezTo>
                  <a:cubicBezTo>
                    <a:pt x="161" y="79"/>
                    <a:pt x="149" y="81"/>
                    <a:pt x="137" y="85"/>
                  </a:cubicBezTo>
                  <a:close/>
                  <a:moveTo>
                    <a:pt x="131" y="82"/>
                  </a:moveTo>
                  <a:cubicBezTo>
                    <a:pt x="119" y="85"/>
                    <a:pt x="108" y="90"/>
                    <a:pt x="96" y="93"/>
                  </a:cubicBezTo>
                  <a:cubicBezTo>
                    <a:pt x="90" y="94"/>
                    <a:pt x="100" y="91"/>
                    <a:pt x="101" y="91"/>
                  </a:cubicBezTo>
                  <a:cubicBezTo>
                    <a:pt x="104" y="90"/>
                    <a:pt x="107" y="89"/>
                    <a:pt x="110" y="88"/>
                  </a:cubicBezTo>
                  <a:cubicBezTo>
                    <a:pt x="116" y="87"/>
                    <a:pt x="122" y="84"/>
                    <a:pt x="128" y="82"/>
                  </a:cubicBezTo>
                  <a:cubicBezTo>
                    <a:pt x="140" y="78"/>
                    <a:pt x="152" y="75"/>
                    <a:pt x="163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4" y="70"/>
                    <a:pt x="164" y="70"/>
                    <a:pt x="165" y="71"/>
                  </a:cubicBezTo>
                  <a:cubicBezTo>
                    <a:pt x="165" y="71"/>
                    <a:pt x="165" y="71"/>
                    <a:pt x="166" y="71"/>
                  </a:cubicBezTo>
                  <a:cubicBezTo>
                    <a:pt x="154" y="75"/>
                    <a:pt x="142" y="78"/>
                    <a:pt x="131" y="82"/>
                  </a:cubicBezTo>
                  <a:close/>
                  <a:moveTo>
                    <a:pt x="162" y="69"/>
                  </a:moveTo>
                  <a:cubicBezTo>
                    <a:pt x="151" y="71"/>
                    <a:pt x="139" y="75"/>
                    <a:pt x="128" y="79"/>
                  </a:cubicBezTo>
                  <a:cubicBezTo>
                    <a:pt x="126" y="79"/>
                    <a:pt x="124" y="80"/>
                    <a:pt x="122" y="80"/>
                  </a:cubicBezTo>
                  <a:cubicBezTo>
                    <a:pt x="123" y="80"/>
                    <a:pt x="125" y="79"/>
                    <a:pt x="126" y="79"/>
                  </a:cubicBezTo>
                  <a:cubicBezTo>
                    <a:pt x="138" y="75"/>
                    <a:pt x="149" y="72"/>
                    <a:pt x="160" y="67"/>
                  </a:cubicBezTo>
                  <a:cubicBezTo>
                    <a:pt x="160" y="67"/>
                    <a:pt x="160" y="66"/>
                    <a:pt x="160" y="66"/>
                  </a:cubicBezTo>
                  <a:cubicBezTo>
                    <a:pt x="148" y="68"/>
                    <a:pt x="138" y="72"/>
                    <a:pt x="127" y="75"/>
                  </a:cubicBezTo>
                  <a:cubicBezTo>
                    <a:pt x="121" y="77"/>
                    <a:pt x="115" y="78"/>
                    <a:pt x="108" y="80"/>
                  </a:cubicBezTo>
                  <a:cubicBezTo>
                    <a:pt x="103" y="81"/>
                    <a:pt x="97" y="82"/>
                    <a:pt x="92" y="85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102" y="79"/>
                    <a:pt x="114" y="78"/>
                    <a:pt x="124" y="74"/>
                  </a:cubicBezTo>
                  <a:cubicBezTo>
                    <a:pt x="130" y="72"/>
                    <a:pt x="136" y="70"/>
                    <a:pt x="142" y="68"/>
                  </a:cubicBezTo>
                  <a:cubicBezTo>
                    <a:pt x="147" y="67"/>
                    <a:pt x="152" y="66"/>
                    <a:pt x="157" y="64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59" y="66"/>
                    <a:pt x="161" y="67"/>
                    <a:pt x="162" y="69"/>
                  </a:cubicBezTo>
                  <a:cubicBezTo>
                    <a:pt x="162" y="69"/>
                    <a:pt x="162" y="69"/>
                    <a:pt x="162" y="69"/>
                  </a:cubicBezTo>
                  <a:close/>
                  <a:moveTo>
                    <a:pt x="92" y="85"/>
                  </a:moveTo>
                  <a:cubicBezTo>
                    <a:pt x="103" y="82"/>
                    <a:pt x="114" y="79"/>
                    <a:pt x="125" y="76"/>
                  </a:cubicBezTo>
                  <a:cubicBezTo>
                    <a:pt x="131" y="75"/>
                    <a:pt x="137" y="73"/>
                    <a:pt x="143" y="71"/>
                  </a:cubicBezTo>
                  <a:cubicBezTo>
                    <a:pt x="147" y="69"/>
                    <a:pt x="154" y="69"/>
                    <a:pt x="158" y="67"/>
                  </a:cubicBezTo>
                  <a:cubicBezTo>
                    <a:pt x="147" y="72"/>
                    <a:pt x="135" y="75"/>
                    <a:pt x="124" y="79"/>
                  </a:cubicBezTo>
                  <a:cubicBezTo>
                    <a:pt x="114" y="82"/>
                    <a:pt x="104" y="85"/>
                    <a:pt x="93" y="88"/>
                  </a:cubicBezTo>
                  <a:cubicBezTo>
                    <a:pt x="92" y="88"/>
                    <a:pt x="92" y="88"/>
                    <a:pt x="92" y="89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92" y="88"/>
                    <a:pt x="92" y="87"/>
                    <a:pt x="92" y="85"/>
                  </a:cubicBezTo>
                  <a:close/>
                  <a:moveTo>
                    <a:pt x="94" y="79"/>
                  </a:moveTo>
                  <a:cubicBezTo>
                    <a:pt x="105" y="77"/>
                    <a:pt x="115" y="74"/>
                    <a:pt x="125" y="71"/>
                  </a:cubicBezTo>
                  <a:cubicBezTo>
                    <a:pt x="131" y="70"/>
                    <a:pt x="137" y="68"/>
                    <a:pt x="143" y="67"/>
                  </a:cubicBezTo>
                  <a:cubicBezTo>
                    <a:pt x="145" y="67"/>
                    <a:pt x="147" y="66"/>
                    <a:pt x="149" y="66"/>
                  </a:cubicBezTo>
                  <a:cubicBezTo>
                    <a:pt x="145" y="67"/>
                    <a:pt x="140" y="68"/>
                    <a:pt x="136" y="69"/>
                  </a:cubicBezTo>
                  <a:cubicBezTo>
                    <a:pt x="130" y="71"/>
                    <a:pt x="124" y="73"/>
                    <a:pt x="118" y="75"/>
                  </a:cubicBezTo>
                  <a:cubicBezTo>
                    <a:pt x="109" y="78"/>
                    <a:pt x="100" y="80"/>
                    <a:pt x="92" y="84"/>
                  </a:cubicBezTo>
                  <a:cubicBezTo>
                    <a:pt x="93" y="82"/>
                    <a:pt x="93" y="80"/>
                    <a:pt x="94" y="79"/>
                  </a:cubicBezTo>
                  <a:close/>
                  <a:moveTo>
                    <a:pt x="126" y="80"/>
                  </a:moveTo>
                  <a:cubicBezTo>
                    <a:pt x="132" y="78"/>
                    <a:pt x="137" y="77"/>
                    <a:pt x="143" y="75"/>
                  </a:cubicBezTo>
                  <a:cubicBezTo>
                    <a:pt x="149" y="73"/>
                    <a:pt x="156" y="72"/>
                    <a:pt x="161" y="70"/>
                  </a:cubicBezTo>
                  <a:cubicBezTo>
                    <a:pt x="149" y="75"/>
                    <a:pt x="136" y="78"/>
                    <a:pt x="124" y="82"/>
                  </a:cubicBezTo>
                  <a:cubicBezTo>
                    <a:pt x="119" y="84"/>
                    <a:pt x="113" y="86"/>
                    <a:pt x="108" y="88"/>
                  </a:cubicBezTo>
                  <a:cubicBezTo>
                    <a:pt x="103" y="90"/>
                    <a:pt x="98" y="91"/>
                    <a:pt x="93" y="93"/>
                  </a:cubicBezTo>
                  <a:cubicBezTo>
                    <a:pt x="93" y="93"/>
                    <a:pt x="93" y="92"/>
                    <a:pt x="92" y="92"/>
                  </a:cubicBezTo>
                  <a:cubicBezTo>
                    <a:pt x="92" y="91"/>
                    <a:pt x="92" y="91"/>
                    <a:pt x="92" y="90"/>
                  </a:cubicBezTo>
                  <a:cubicBezTo>
                    <a:pt x="103" y="87"/>
                    <a:pt x="114" y="83"/>
                    <a:pt x="126" y="80"/>
                  </a:cubicBezTo>
                  <a:close/>
                  <a:moveTo>
                    <a:pt x="106" y="91"/>
                  </a:moveTo>
                  <a:cubicBezTo>
                    <a:pt x="111" y="88"/>
                    <a:pt x="117" y="87"/>
                    <a:pt x="123" y="85"/>
                  </a:cubicBezTo>
                  <a:cubicBezTo>
                    <a:pt x="133" y="81"/>
                    <a:pt x="144" y="79"/>
                    <a:pt x="154" y="76"/>
                  </a:cubicBezTo>
                  <a:cubicBezTo>
                    <a:pt x="153" y="76"/>
                    <a:pt x="152" y="76"/>
                    <a:pt x="152" y="77"/>
                  </a:cubicBezTo>
                  <a:cubicBezTo>
                    <a:pt x="145" y="79"/>
                    <a:pt x="139" y="82"/>
                    <a:pt x="132" y="84"/>
                  </a:cubicBezTo>
                  <a:cubicBezTo>
                    <a:pt x="120" y="89"/>
                    <a:pt x="108" y="92"/>
                    <a:pt x="96" y="97"/>
                  </a:cubicBezTo>
                  <a:cubicBezTo>
                    <a:pt x="95" y="96"/>
                    <a:pt x="94" y="95"/>
                    <a:pt x="93" y="94"/>
                  </a:cubicBezTo>
                  <a:cubicBezTo>
                    <a:pt x="98" y="94"/>
                    <a:pt x="102" y="92"/>
                    <a:pt x="106" y="91"/>
                  </a:cubicBezTo>
                  <a:close/>
                  <a:moveTo>
                    <a:pt x="120" y="91"/>
                  </a:moveTo>
                  <a:cubicBezTo>
                    <a:pt x="130" y="88"/>
                    <a:pt x="139" y="85"/>
                    <a:pt x="149" y="82"/>
                  </a:cubicBezTo>
                  <a:cubicBezTo>
                    <a:pt x="153" y="81"/>
                    <a:pt x="158" y="80"/>
                    <a:pt x="162" y="79"/>
                  </a:cubicBezTo>
                  <a:cubicBezTo>
                    <a:pt x="163" y="78"/>
                    <a:pt x="164" y="78"/>
                    <a:pt x="166" y="77"/>
                  </a:cubicBezTo>
                  <a:cubicBezTo>
                    <a:pt x="158" y="81"/>
                    <a:pt x="149" y="84"/>
                    <a:pt x="141" y="87"/>
                  </a:cubicBezTo>
                  <a:cubicBezTo>
                    <a:pt x="132" y="90"/>
                    <a:pt x="123" y="92"/>
                    <a:pt x="115" y="96"/>
                  </a:cubicBezTo>
                  <a:cubicBezTo>
                    <a:pt x="113" y="96"/>
                    <a:pt x="111" y="97"/>
                    <a:pt x="109" y="98"/>
                  </a:cubicBezTo>
                  <a:cubicBezTo>
                    <a:pt x="108" y="98"/>
                    <a:pt x="107" y="99"/>
                    <a:pt x="106" y="99"/>
                  </a:cubicBezTo>
                  <a:cubicBezTo>
                    <a:pt x="106" y="99"/>
                    <a:pt x="106" y="99"/>
                    <a:pt x="105" y="99"/>
                  </a:cubicBezTo>
                  <a:cubicBezTo>
                    <a:pt x="104" y="99"/>
                    <a:pt x="103" y="100"/>
                    <a:pt x="103" y="100"/>
                  </a:cubicBezTo>
                  <a:cubicBezTo>
                    <a:pt x="103" y="100"/>
                    <a:pt x="102" y="100"/>
                    <a:pt x="102" y="101"/>
                  </a:cubicBezTo>
                  <a:cubicBezTo>
                    <a:pt x="100" y="100"/>
                    <a:pt x="99" y="99"/>
                    <a:pt x="97" y="98"/>
                  </a:cubicBezTo>
                  <a:cubicBezTo>
                    <a:pt x="105" y="97"/>
                    <a:pt x="112" y="93"/>
                    <a:pt x="120" y="91"/>
                  </a:cubicBezTo>
                  <a:close/>
                  <a:moveTo>
                    <a:pt x="111" y="98"/>
                  </a:moveTo>
                  <a:cubicBezTo>
                    <a:pt x="114" y="97"/>
                    <a:pt x="116" y="96"/>
                    <a:pt x="119" y="96"/>
                  </a:cubicBezTo>
                  <a:cubicBezTo>
                    <a:pt x="129" y="92"/>
                    <a:pt x="139" y="90"/>
                    <a:pt x="148" y="86"/>
                  </a:cubicBezTo>
                  <a:cubicBezTo>
                    <a:pt x="154" y="84"/>
                    <a:pt x="160" y="82"/>
                    <a:pt x="166" y="80"/>
                  </a:cubicBezTo>
                  <a:cubicBezTo>
                    <a:pt x="165" y="81"/>
                    <a:pt x="164" y="81"/>
                    <a:pt x="163" y="82"/>
                  </a:cubicBezTo>
                  <a:cubicBezTo>
                    <a:pt x="157" y="84"/>
                    <a:pt x="150" y="87"/>
                    <a:pt x="143" y="89"/>
                  </a:cubicBezTo>
                  <a:cubicBezTo>
                    <a:pt x="136" y="92"/>
                    <a:pt x="129" y="94"/>
                    <a:pt x="123" y="97"/>
                  </a:cubicBezTo>
                  <a:cubicBezTo>
                    <a:pt x="118" y="99"/>
                    <a:pt x="112" y="100"/>
                    <a:pt x="107" y="102"/>
                  </a:cubicBezTo>
                  <a:cubicBezTo>
                    <a:pt x="106" y="102"/>
                    <a:pt x="104" y="101"/>
                    <a:pt x="103" y="101"/>
                  </a:cubicBezTo>
                  <a:cubicBezTo>
                    <a:pt x="106" y="100"/>
                    <a:pt x="108" y="99"/>
                    <a:pt x="111" y="98"/>
                  </a:cubicBezTo>
                  <a:close/>
                  <a:moveTo>
                    <a:pt x="124" y="99"/>
                  </a:moveTo>
                  <a:cubicBezTo>
                    <a:pt x="128" y="98"/>
                    <a:pt x="131" y="96"/>
                    <a:pt x="135" y="95"/>
                  </a:cubicBezTo>
                  <a:cubicBezTo>
                    <a:pt x="132" y="97"/>
                    <a:pt x="129" y="98"/>
                    <a:pt x="126" y="99"/>
                  </a:cubicBezTo>
                  <a:cubicBezTo>
                    <a:pt x="122" y="100"/>
                    <a:pt x="118" y="101"/>
                    <a:pt x="114" y="104"/>
                  </a:cubicBezTo>
                  <a:cubicBezTo>
                    <a:pt x="113" y="103"/>
                    <a:pt x="112" y="103"/>
                    <a:pt x="111" y="103"/>
                  </a:cubicBezTo>
                  <a:cubicBezTo>
                    <a:pt x="115" y="102"/>
                    <a:pt x="120" y="100"/>
                    <a:pt x="124" y="99"/>
                  </a:cubicBezTo>
                  <a:close/>
                  <a:moveTo>
                    <a:pt x="143" y="97"/>
                  </a:moveTo>
                  <a:cubicBezTo>
                    <a:pt x="138" y="98"/>
                    <a:pt x="133" y="100"/>
                    <a:pt x="128" y="101"/>
                  </a:cubicBezTo>
                  <a:cubicBezTo>
                    <a:pt x="125" y="102"/>
                    <a:pt x="121" y="103"/>
                    <a:pt x="119" y="105"/>
                  </a:cubicBezTo>
                  <a:cubicBezTo>
                    <a:pt x="118" y="105"/>
                    <a:pt x="117" y="104"/>
                    <a:pt x="116" y="104"/>
                  </a:cubicBezTo>
                  <a:cubicBezTo>
                    <a:pt x="125" y="102"/>
                    <a:pt x="134" y="99"/>
                    <a:pt x="143" y="97"/>
                  </a:cubicBezTo>
                  <a:close/>
                  <a:moveTo>
                    <a:pt x="180" y="88"/>
                  </a:moveTo>
                  <a:cubicBezTo>
                    <a:pt x="165" y="93"/>
                    <a:pt x="149" y="98"/>
                    <a:pt x="133" y="102"/>
                  </a:cubicBezTo>
                  <a:cubicBezTo>
                    <a:pt x="130" y="103"/>
                    <a:pt x="127" y="104"/>
                    <a:pt x="123" y="105"/>
                  </a:cubicBezTo>
                  <a:cubicBezTo>
                    <a:pt x="122" y="105"/>
                    <a:pt x="121" y="105"/>
                    <a:pt x="120" y="106"/>
                  </a:cubicBezTo>
                  <a:cubicBezTo>
                    <a:pt x="120" y="105"/>
                    <a:pt x="120" y="105"/>
                    <a:pt x="120" y="105"/>
                  </a:cubicBezTo>
                  <a:cubicBezTo>
                    <a:pt x="120" y="105"/>
                    <a:pt x="125" y="103"/>
                    <a:pt x="126" y="103"/>
                  </a:cubicBezTo>
                  <a:cubicBezTo>
                    <a:pt x="133" y="101"/>
                    <a:pt x="140" y="98"/>
                    <a:pt x="148" y="96"/>
                  </a:cubicBezTo>
                  <a:cubicBezTo>
                    <a:pt x="155" y="93"/>
                    <a:pt x="162" y="91"/>
                    <a:pt x="170" y="90"/>
                  </a:cubicBezTo>
                  <a:cubicBezTo>
                    <a:pt x="176" y="88"/>
                    <a:pt x="183" y="85"/>
                    <a:pt x="189" y="83"/>
                  </a:cubicBezTo>
                  <a:cubicBezTo>
                    <a:pt x="189" y="83"/>
                    <a:pt x="189" y="83"/>
                    <a:pt x="190" y="83"/>
                  </a:cubicBezTo>
                  <a:cubicBezTo>
                    <a:pt x="190" y="83"/>
                    <a:pt x="191" y="83"/>
                    <a:pt x="192" y="83"/>
                  </a:cubicBezTo>
                  <a:cubicBezTo>
                    <a:pt x="193" y="83"/>
                    <a:pt x="194" y="82"/>
                    <a:pt x="195" y="82"/>
                  </a:cubicBezTo>
                  <a:cubicBezTo>
                    <a:pt x="205" y="79"/>
                    <a:pt x="215" y="74"/>
                    <a:pt x="224" y="70"/>
                  </a:cubicBezTo>
                  <a:cubicBezTo>
                    <a:pt x="225" y="71"/>
                    <a:pt x="225" y="72"/>
                    <a:pt x="226" y="73"/>
                  </a:cubicBezTo>
                  <a:cubicBezTo>
                    <a:pt x="211" y="80"/>
                    <a:pt x="195" y="83"/>
                    <a:pt x="180" y="88"/>
                  </a:cubicBezTo>
                  <a:close/>
                  <a:moveTo>
                    <a:pt x="207" y="76"/>
                  </a:moveTo>
                  <a:cubicBezTo>
                    <a:pt x="204" y="77"/>
                    <a:pt x="201" y="79"/>
                    <a:pt x="198" y="80"/>
                  </a:cubicBezTo>
                  <a:cubicBezTo>
                    <a:pt x="198" y="80"/>
                    <a:pt x="197" y="80"/>
                    <a:pt x="196" y="80"/>
                  </a:cubicBezTo>
                  <a:cubicBezTo>
                    <a:pt x="197" y="80"/>
                    <a:pt x="197" y="79"/>
                    <a:pt x="197" y="79"/>
                  </a:cubicBezTo>
                  <a:cubicBezTo>
                    <a:pt x="205" y="75"/>
                    <a:pt x="214" y="73"/>
                    <a:pt x="221" y="67"/>
                  </a:cubicBezTo>
                  <a:cubicBezTo>
                    <a:pt x="221" y="67"/>
                    <a:pt x="221" y="66"/>
                    <a:pt x="220" y="67"/>
                  </a:cubicBezTo>
                  <a:cubicBezTo>
                    <a:pt x="213" y="68"/>
                    <a:pt x="204" y="71"/>
                    <a:pt x="198" y="75"/>
                  </a:cubicBezTo>
                  <a:cubicBezTo>
                    <a:pt x="205" y="71"/>
                    <a:pt x="213" y="69"/>
                    <a:pt x="220" y="64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21" y="66"/>
                    <a:pt x="223" y="68"/>
                    <a:pt x="224" y="70"/>
                  </a:cubicBezTo>
                  <a:cubicBezTo>
                    <a:pt x="218" y="72"/>
                    <a:pt x="213" y="74"/>
                    <a:pt x="207" y="76"/>
                  </a:cubicBezTo>
                  <a:close/>
                  <a:moveTo>
                    <a:pt x="204" y="68"/>
                  </a:moveTo>
                  <a:cubicBezTo>
                    <a:pt x="203" y="69"/>
                    <a:pt x="202" y="69"/>
                    <a:pt x="201" y="70"/>
                  </a:cubicBezTo>
                  <a:cubicBezTo>
                    <a:pt x="201" y="69"/>
                    <a:pt x="201" y="69"/>
                    <a:pt x="202" y="68"/>
                  </a:cubicBezTo>
                  <a:cubicBezTo>
                    <a:pt x="202" y="68"/>
                    <a:pt x="202" y="68"/>
                    <a:pt x="202" y="67"/>
                  </a:cubicBezTo>
                  <a:cubicBezTo>
                    <a:pt x="207" y="66"/>
                    <a:pt x="212" y="63"/>
                    <a:pt x="217" y="62"/>
                  </a:cubicBezTo>
                  <a:cubicBezTo>
                    <a:pt x="218" y="61"/>
                    <a:pt x="218" y="61"/>
                    <a:pt x="218" y="61"/>
                  </a:cubicBezTo>
                  <a:cubicBezTo>
                    <a:pt x="218" y="62"/>
                    <a:pt x="219" y="63"/>
                    <a:pt x="219" y="63"/>
                  </a:cubicBezTo>
                  <a:cubicBezTo>
                    <a:pt x="214" y="65"/>
                    <a:pt x="209" y="66"/>
                    <a:pt x="204" y="68"/>
                  </a:cubicBezTo>
                  <a:close/>
                  <a:moveTo>
                    <a:pt x="217" y="61"/>
                  </a:moveTo>
                  <a:cubicBezTo>
                    <a:pt x="212" y="63"/>
                    <a:pt x="207" y="65"/>
                    <a:pt x="202" y="66"/>
                  </a:cubicBezTo>
                  <a:cubicBezTo>
                    <a:pt x="202" y="66"/>
                    <a:pt x="202" y="66"/>
                    <a:pt x="202" y="66"/>
                  </a:cubicBezTo>
                  <a:cubicBezTo>
                    <a:pt x="207" y="64"/>
                    <a:pt x="212" y="62"/>
                    <a:pt x="216" y="59"/>
                  </a:cubicBezTo>
                  <a:cubicBezTo>
                    <a:pt x="217" y="60"/>
                    <a:pt x="217" y="60"/>
                    <a:pt x="218" y="61"/>
                  </a:cubicBezTo>
                  <a:cubicBezTo>
                    <a:pt x="217" y="61"/>
                    <a:pt x="217" y="61"/>
                    <a:pt x="217" y="61"/>
                  </a:cubicBezTo>
                  <a:close/>
                  <a:moveTo>
                    <a:pt x="202" y="64"/>
                  </a:moveTo>
                  <a:cubicBezTo>
                    <a:pt x="201" y="63"/>
                    <a:pt x="201" y="63"/>
                    <a:pt x="201" y="62"/>
                  </a:cubicBezTo>
                  <a:cubicBezTo>
                    <a:pt x="205" y="61"/>
                    <a:pt x="209" y="58"/>
                    <a:pt x="214" y="56"/>
                  </a:cubicBezTo>
                  <a:cubicBezTo>
                    <a:pt x="214" y="56"/>
                    <a:pt x="214" y="56"/>
                    <a:pt x="214" y="56"/>
                  </a:cubicBezTo>
                  <a:cubicBezTo>
                    <a:pt x="215" y="57"/>
                    <a:pt x="215" y="58"/>
                    <a:pt x="216" y="59"/>
                  </a:cubicBezTo>
                  <a:cubicBezTo>
                    <a:pt x="211" y="61"/>
                    <a:pt x="207" y="62"/>
                    <a:pt x="202" y="64"/>
                  </a:cubicBezTo>
                  <a:close/>
                  <a:moveTo>
                    <a:pt x="200" y="61"/>
                  </a:moveTo>
                  <a:cubicBezTo>
                    <a:pt x="203" y="60"/>
                    <a:pt x="208" y="56"/>
                    <a:pt x="210" y="54"/>
                  </a:cubicBezTo>
                  <a:cubicBezTo>
                    <a:pt x="211" y="54"/>
                    <a:pt x="210" y="53"/>
                    <a:pt x="210" y="53"/>
                  </a:cubicBezTo>
                  <a:cubicBezTo>
                    <a:pt x="208" y="54"/>
                    <a:pt x="206" y="55"/>
                    <a:pt x="205" y="55"/>
                  </a:cubicBezTo>
                  <a:cubicBezTo>
                    <a:pt x="203" y="56"/>
                    <a:pt x="201" y="57"/>
                    <a:pt x="199" y="57"/>
                  </a:cubicBezTo>
                  <a:cubicBezTo>
                    <a:pt x="198" y="58"/>
                    <a:pt x="196" y="59"/>
                    <a:pt x="199" y="58"/>
                  </a:cubicBezTo>
                  <a:cubicBezTo>
                    <a:pt x="202" y="55"/>
                    <a:pt x="206" y="54"/>
                    <a:pt x="208" y="50"/>
                  </a:cubicBezTo>
                  <a:cubicBezTo>
                    <a:pt x="210" y="52"/>
                    <a:pt x="212" y="54"/>
                    <a:pt x="213" y="56"/>
                  </a:cubicBezTo>
                  <a:cubicBezTo>
                    <a:pt x="209" y="58"/>
                    <a:pt x="205" y="60"/>
                    <a:pt x="200" y="61"/>
                  </a:cubicBezTo>
                  <a:close/>
                  <a:moveTo>
                    <a:pt x="199" y="53"/>
                  </a:moveTo>
                  <a:cubicBezTo>
                    <a:pt x="198" y="54"/>
                    <a:pt x="196" y="55"/>
                    <a:pt x="195" y="56"/>
                  </a:cubicBezTo>
                  <a:cubicBezTo>
                    <a:pt x="198" y="53"/>
                    <a:pt x="202" y="51"/>
                    <a:pt x="205" y="47"/>
                  </a:cubicBezTo>
                  <a:cubicBezTo>
                    <a:pt x="206" y="48"/>
                    <a:pt x="207" y="49"/>
                    <a:pt x="208" y="50"/>
                  </a:cubicBezTo>
                  <a:cubicBezTo>
                    <a:pt x="205" y="51"/>
                    <a:pt x="202" y="52"/>
                    <a:pt x="199" y="53"/>
                  </a:cubicBezTo>
                  <a:close/>
                  <a:moveTo>
                    <a:pt x="193" y="50"/>
                  </a:moveTo>
                  <a:cubicBezTo>
                    <a:pt x="196" y="49"/>
                    <a:pt x="198" y="47"/>
                    <a:pt x="200" y="45"/>
                  </a:cubicBezTo>
                  <a:cubicBezTo>
                    <a:pt x="201" y="44"/>
                    <a:pt x="200" y="44"/>
                    <a:pt x="200" y="44"/>
                  </a:cubicBezTo>
                  <a:cubicBezTo>
                    <a:pt x="196" y="46"/>
                    <a:pt x="192" y="47"/>
                    <a:pt x="189" y="49"/>
                  </a:cubicBezTo>
                  <a:cubicBezTo>
                    <a:pt x="192" y="47"/>
                    <a:pt x="195" y="44"/>
                    <a:pt x="198" y="42"/>
                  </a:cubicBezTo>
                  <a:cubicBezTo>
                    <a:pt x="198" y="42"/>
                    <a:pt x="198" y="42"/>
                    <a:pt x="198" y="41"/>
                  </a:cubicBezTo>
                  <a:cubicBezTo>
                    <a:pt x="199" y="42"/>
                    <a:pt x="199" y="42"/>
                    <a:pt x="200" y="43"/>
                  </a:cubicBezTo>
                  <a:cubicBezTo>
                    <a:pt x="201" y="44"/>
                    <a:pt x="203" y="45"/>
                    <a:pt x="204" y="46"/>
                  </a:cubicBezTo>
                  <a:cubicBezTo>
                    <a:pt x="200" y="47"/>
                    <a:pt x="197" y="49"/>
                    <a:pt x="193" y="50"/>
                  </a:cubicBezTo>
                  <a:close/>
                  <a:moveTo>
                    <a:pt x="198" y="41"/>
                  </a:moveTo>
                  <a:cubicBezTo>
                    <a:pt x="193" y="43"/>
                    <a:pt x="189" y="45"/>
                    <a:pt x="185" y="47"/>
                  </a:cubicBezTo>
                  <a:cubicBezTo>
                    <a:pt x="183" y="48"/>
                    <a:pt x="182" y="49"/>
                    <a:pt x="180" y="50"/>
                  </a:cubicBezTo>
                  <a:cubicBezTo>
                    <a:pt x="179" y="51"/>
                    <a:pt x="174" y="54"/>
                    <a:pt x="178" y="51"/>
                  </a:cubicBezTo>
                  <a:cubicBezTo>
                    <a:pt x="183" y="47"/>
                    <a:pt x="190" y="44"/>
                    <a:pt x="194" y="39"/>
                  </a:cubicBezTo>
                  <a:cubicBezTo>
                    <a:pt x="194" y="39"/>
                    <a:pt x="194" y="39"/>
                    <a:pt x="194" y="38"/>
                  </a:cubicBezTo>
                  <a:cubicBezTo>
                    <a:pt x="195" y="39"/>
                    <a:pt x="197" y="40"/>
                    <a:pt x="198" y="41"/>
                  </a:cubicBezTo>
                  <a:cubicBezTo>
                    <a:pt x="198" y="41"/>
                    <a:pt x="198" y="41"/>
                    <a:pt x="198" y="41"/>
                  </a:cubicBezTo>
                  <a:close/>
                  <a:moveTo>
                    <a:pt x="194" y="38"/>
                  </a:moveTo>
                  <a:cubicBezTo>
                    <a:pt x="190" y="39"/>
                    <a:pt x="187" y="41"/>
                    <a:pt x="184" y="43"/>
                  </a:cubicBezTo>
                  <a:cubicBezTo>
                    <a:pt x="186" y="41"/>
                    <a:pt x="189" y="39"/>
                    <a:pt x="191" y="37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2" y="37"/>
                    <a:pt x="193" y="38"/>
                    <a:pt x="194" y="38"/>
                  </a:cubicBezTo>
                  <a:cubicBezTo>
                    <a:pt x="194" y="38"/>
                    <a:pt x="194" y="38"/>
                    <a:pt x="194" y="38"/>
                  </a:cubicBezTo>
                  <a:close/>
                  <a:moveTo>
                    <a:pt x="191" y="36"/>
                  </a:moveTo>
                  <a:cubicBezTo>
                    <a:pt x="185" y="40"/>
                    <a:pt x="180" y="43"/>
                    <a:pt x="174" y="46"/>
                  </a:cubicBezTo>
                  <a:cubicBezTo>
                    <a:pt x="178" y="44"/>
                    <a:pt x="183" y="39"/>
                    <a:pt x="188" y="35"/>
                  </a:cubicBezTo>
                  <a:cubicBezTo>
                    <a:pt x="189" y="35"/>
                    <a:pt x="188" y="34"/>
                    <a:pt x="188" y="35"/>
                  </a:cubicBezTo>
                  <a:cubicBezTo>
                    <a:pt x="187" y="35"/>
                    <a:pt x="186" y="35"/>
                    <a:pt x="186" y="36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3" y="37"/>
                    <a:pt x="182" y="38"/>
                    <a:pt x="180" y="39"/>
                  </a:cubicBezTo>
                  <a:cubicBezTo>
                    <a:pt x="177" y="41"/>
                    <a:pt x="174" y="43"/>
                    <a:pt x="171" y="45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0" y="44"/>
                    <a:pt x="170" y="44"/>
                    <a:pt x="169" y="44"/>
                  </a:cubicBezTo>
                  <a:cubicBezTo>
                    <a:pt x="176" y="42"/>
                    <a:pt x="180" y="37"/>
                    <a:pt x="186" y="34"/>
                  </a:cubicBezTo>
                  <a:cubicBezTo>
                    <a:pt x="187" y="34"/>
                    <a:pt x="187" y="33"/>
                    <a:pt x="186" y="33"/>
                  </a:cubicBezTo>
                  <a:cubicBezTo>
                    <a:pt x="181" y="35"/>
                    <a:pt x="178" y="38"/>
                    <a:pt x="173" y="41"/>
                  </a:cubicBezTo>
                  <a:cubicBezTo>
                    <a:pt x="172" y="42"/>
                    <a:pt x="171" y="42"/>
                    <a:pt x="170" y="43"/>
                  </a:cubicBezTo>
                  <a:cubicBezTo>
                    <a:pt x="169" y="43"/>
                    <a:pt x="169" y="43"/>
                    <a:pt x="169" y="43"/>
                  </a:cubicBezTo>
                  <a:cubicBezTo>
                    <a:pt x="169" y="43"/>
                    <a:pt x="169" y="43"/>
                    <a:pt x="169" y="43"/>
                  </a:cubicBezTo>
                  <a:cubicBezTo>
                    <a:pt x="169" y="43"/>
                    <a:pt x="169" y="43"/>
                    <a:pt x="170" y="42"/>
                  </a:cubicBezTo>
                  <a:cubicBezTo>
                    <a:pt x="171" y="41"/>
                    <a:pt x="173" y="40"/>
                    <a:pt x="174" y="39"/>
                  </a:cubicBezTo>
                  <a:cubicBezTo>
                    <a:pt x="174" y="39"/>
                    <a:pt x="175" y="39"/>
                    <a:pt x="175" y="39"/>
                  </a:cubicBezTo>
                  <a:cubicBezTo>
                    <a:pt x="178" y="39"/>
                    <a:pt x="179" y="37"/>
                    <a:pt x="179" y="35"/>
                  </a:cubicBezTo>
                  <a:cubicBezTo>
                    <a:pt x="180" y="34"/>
                    <a:pt x="182" y="33"/>
                    <a:pt x="183" y="33"/>
                  </a:cubicBezTo>
                  <a:cubicBezTo>
                    <a:pt x="183" y="33"/>
                    <a:pt x="183" y="32"/>
                    <a:pt x="183" y="32"/>
                  </a:cubicBezTo>
                  <a:cubicBezTo>
                    <a:pt x="181" y="32"/>
                    <a:pt x="180" y="33"/>
                    <a:pt x="179" y="33"/>
                  </a:cubicBezTo>
                  <a:cubicBezTo>
                    <a:pt x="180" y="32"/>
                    <a:pt x="180" y="32"/>
                    <a:pt x="181" y="31"/>
                  </a:cubicBezTo>
                  <a:cubicBezTo>
                    <a:pt x="182" y="31"/>
                    <a:pt x="181" y="31"/>
                    <a:pt x="181" y="31"/>
                  </a:cubicBezTo>
                  <a:cubicBezTo>
                    <a:pt x="179" y="30"/>
                    <a:pt x="178" y="31"/>
                    <a:pt x="176" y="31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6" y="31"/>
                    <a:pt x="177" y="30"/>
                    <a:pt x="177" y="30"/>
                  </a:cubicBezTo>
                  <a:cubicBezTo>
                    <a:pt x="177" y="30"/>
                    <a:pt x="177" y="29"/>
                    <a:pt x="177" y="29"/>
                  </a:cubicBezTo>
                  <a:cubicBezTo>
                    <a:pt x="175" y="29"/>
                    <a:pt x="174" y="30"/>
                    <a:pt x="173" y="30"/>
                  </a:cubicBezTo>
                  <a:cubicBezTo>
                    <a:pt x="174" y="30"/>
                    <a:pt x="175" y="29"/>
                    <a:pt x="176" y="29"/>
                  </a:cubicBezTo>
                  <a:cubicBezTo>
                    <a:pt x="176" y="29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81" y="30"/>
                    <a:pt x="186" y="33"/>
                    <a:pt x="191" y="36"/>
                  </a:cubicBezTo>
                  <a:cubicBezTo>
                    <a:pt x="191" y="36"/>
                    <a:pt x="191" y="36"/>
                    <a:pt x="191" y="36"/>
                  </a:cubicBezTo>
                  <a:close/>
                  <a:moveTo>
                    <a:pt x="154" y="43"/>
                  </a:moveTo>
                  <a:cubicBezTo>
                    <a:pt x="154" y="43"/>
                    <a:pt x="154" y="43"/>
                    <a:pt x="153" y="43"/>
                  </a:cubicBezTo>
                  <a:cubicBezTo>
                    <a:pt x="153" y="43"/>
                    <a:pt x="153" y="43"/>
                    <a:pt x="153" y="43"/>
                  </a:cubicBezTo>
                  <a:cubicBezTo>
                    <a:pt x="155" y="42"/>
                    <a:pt x="157" y="41"/>
                    <a:pt x="159" y="39"/>
                  </a:cubicBezTo>
                  <a:cubicBezTo>
                    <a:pt x="159" y="39"/>
                    <a:pt x="159" y="39"/>
                    <a:pt x="159" y="38"/>
                  </a:cubicBezTo>
                  <a:cubicBezTo>
                    <a:pt x="161" y="38"/>
                    <a:pt x="166" y="35"/>
                    <a:pt x="162" y="39"/>
                  </a:cubicBezTo>
                  <a:cubicBezTo>
                    <a:pt x="160" y="40"/>
                    <a:pt x="159" y="40"/>
                    <a:pt x="158" y="41"/>
                  </a:cubicBezTo>
                  <a:cubicBezTo>
                    <a:pt x="157" y="41"/>
                    <a:pt x="155" y="42"/>
                    <a:pt x="154" y="43"/>
                  </a:cubicBezTo>
                  <a:close/>
                  <a:moveTo>
                    <a:pt x="158" y="38"/>
                  </a:moveTo>
                  <a:cubicBezTo>
                    <a:pt x="158" y="38"/>
                    <a:pt x="158" y="38"/>
                    <a:pt x="158" y="38"/>
                  </a:cubicBezTo>
                  <a:cubicBezTo>
                    <a:pt x="158" y="38"/>
                    <a:pt x="158" y="38"/>
                    <a:pt x="158" y="38"/>
                  </a:cubicBezTo>
                  <a:close/>
                  <a:moveTo>
                    <a:pt x="161" y="37"/>
                  </a:moveTo>
                  <a:cubicBezTo>
                    <a:pt x="161" y="37"/>
                    <a:pt x="160" y="37"/>
                    <a:pt x="160" y="37"/>
                  </a:cubicBezTo>
                  <a:cubicBezTo>
                    <a:pt x="160" y="37"/>
                    <a:pt x="160" y="37"/>
                    <a:pt x="160" y="37"/>
                  </a:cubicBezTo>
                  <a:cubicBezTo>
                    <a:pt x="160" y="37"/>
                    <a:pt x="160" y="36"/>
                    <a:pt x="159" y="36"/>
                  </a:cubicBezTo>
                  <a:cubicBezTo>
                    <a:pt x="159" y="37"/>
                    <a:pt x="158" y="37"/>
                    <a:pt x="157" y="38"/>
                  </a:cubicBezTo>
                  <a:cubicBezTo>
                    <a:pt x="157" y="38"/>
                    <a:pt x="157" y="38"/>
                    <a:pt x="157" y="37"/>
                  </a:cubicBezTo>
                  <a:cubicBezTo>
                    <a:pt x="158" y="36"/>
                    <a:pt x="159" y="36"/>
                    <a:pt x="160" y="34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61" y="34"/>
                    <a:pt x="162" y="35"/>
                    <a:pt x="163" y="36"/>
                  </a:cubicBezTo>
                  <a:cubicBezTo>
                    <a:pt x="162" y="36"/>
                    <a:pt x="162" y="36"/>
                    <a:pt x="161" y="37"/>
                  </a:cubicBezTo>
                  <a:close/>
                  <a:moveTo>
                    <a:pt x="159" y="34"/>
                  </a:moveTo>
                  <a:cubicBezTo>
                    <a:pt x="153" y="36"/>
                    <a:pt x="156" y="34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8" y="32"/>
                    <a:pt x="159" y="33"/>
                    <a:pt x="159" y="33"/>
                  </a:cubicBezTo>
                  <a:cubicBezTo>
                    <a:pt x="159" y="33"/>
                    <a:pt x="159" y="33"/>
                    <a:pt x="159" y="34"/>
                  </a:cubicBezTo>
                  <a:cubicBezTo>
                    <a:pt x="159" y="33"/>
                    <a:pt x="159" y="33"/>
                    <a:pt x="159" y="34"/>
                  </a:cubicBezTo>
                  <a:close/>
                  <a:moveTo>
                    <a:pt x="157" y="32"/>
                  </a:moveTo>
                  <a:cubicBezTo>
                    <a:pt x="156" y="32"/>
                    <a:pt x="155" y="32"/>
                    <a:pt x="154" y="32"/>
                  </a:cubicBezTo>
                  <a:cubicBezTo>
                    <a:pt x="154" y="31"/>
                    <a:pt x="154" y="30"/>
                    <a:pt x="156" y="31"/>
                  </a:cubicBezTo>
                  <a:cubicBezTo>
                    <a:pt x="156" y="31"/>
                    <a:pt x="157" y="31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lose/>
                  <a:moveTo>
                    <a:pt x="154" y="34"/>
                  </a:moveTo>
                  <a:cubicBezTo>
                    <a:pt x="154" y="34"/>
                    <a:pt x="154" y="33"/>
                    <a:pt x="154" y="33"/>
                  </a:cubicBezTo>
                  <a:cubicBezTo>
                    <a:pt x="155" y="33"/>
                    <a:pt x="155" y="33"/>
                    <a:pt x="154" y="34"/>
                  </a:cubicBezTo>
                  <a:close/>
                  <a:moveTo>
                    <a:pt x="154" y="38"/>
                  </a:moveTo>
                  <a:cubicBezTo>
                    <a:pt x="155" y="37"/>
                    <a:pt x="155" y="37"/>
                    <a:pt x="155" y="36"/>
                  </a:cubicBezTo>
                  <a:cubicBezTo>
                    <a:pt x="156" y="35"/>
                    <a:pt x="159" y="34"/>
                    <a:pt x="157" y="36"/>
                  </a:cubicBezTo>
                  <a:cubicBezTo>
                    <a:pt x="156" y="37"/>
                    <a:pt x="155" y="38"/>
                    <a:pt x="154" y="39"/>
                  </a:cubicBezTo>
                  <a:cubicBezTo>
                    <a:pt x="154" y="39"/>
                    <a:pt x="154" y="39"/>
                    <a:pt x="154" y="40"/>
                  </a:cubicBezTo>
                  <a:cubicBezTo>
                    <a:pt x="151" y="41"/>
                    <a:pt x="149" y="43"/>
                    <a:pt x="146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4"/>
                    <a:pt x="147" y="42"/>
                    <a:pt x="148" y="42"/>
                  </a:cubicBezTo>
                  <a:cubicBezTo>
                    <a:pt x="148" y="42"/>
                    <a:pt x="148" y="41"/>
                    <a:pt x="149" y="41"/>
                  </a:cubicBezTo>
                  <a:cubicBezTo>
                    <a:pt x="151" y="41"/>
                    <a:pt x="153" y="40"/>
                    <a:pt x="154" y="38"/>
                  </a:cubicBezTo>
                  <a:close/>
                  <a:moveTo>
                    <a:pt x="144" y="40"/>
                  </a:moveTo>
                  <a:cubicBezTo>
                    <a:pt x="145" y="40"/>
                    <a:pt x="146" y="40"/>
                    <a:pt x="147" y="40"/>
                  </a:cubicBezTo>
                  <a:cubicBezTo>
                    <a:pt x="145" y="41"/>
                    <a:pt x="143" y="42"/>
                    <a:pt x="142" y="43"/>
                  </a:cubicBezTo>
                  <a:cubicBezTo>
                    <a:pt x="143" y="42"/>
                    <a:pt x="143" y="41"/>
                    <a:pt x="144" y="40"/>
                  </a:cubicBezTo>
                  <a:cubicBezTo>
                    <a:pt x="144" y="40"/>
                    <a:pt x="144" y="40"/>
                    <a:pt x="144" y="40"/>
                  </a:cubicBezTo>
                  <a:close/>
                  <a:moveTo>
                    <a:pt x="140" y="41"/>
                  </a:moveTo>
                  <a:cubicBezTo>
                    <a:pt x="137" y="43"/>
                    <a:pt x="140" y="41"/>
                    <a:pt x="140" y="40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41" y="39"/>
                    <a:pt x="142" y="40"/>
                    <a:pt x="143" y="40"/>
                  </a:cubicBezTo>
                  <a:cubicBezTo>
                    <a:pt x="142" y="40"/>
                    <a:pt x="142" y="40"/>
                    <a:pt x="140" y="41"/>
                  </a:cubicBezTo>
                  <a:close/>
                  <a:moveTo>
                    <a:pt x="137" y="41"/>
                  </a:moveTo>
                  <a:cubicBezTo>
                    <a:pt x="137" y="41"/>
                    <a:pt x="137" y="40"/>
                    <a:pt x="136" y="40"/>
                  </a:cubicBezTo>
                  <a:cubicBezTo>
                    <a:pt x="136" y="39"/>
                    <a:pt x="138" y="39"/>
                    <a:pt x="139" y="39"/>
                  </a:cubicBezTo>
                  <a:cubicBezTo>
                    <a:pt x="139" y="40"/>
                    <a:pt x="138" y="40"/>
                    <a:pt x="137" y="41"/>
                  </a:cubicBezTo>
                  <a:close/>
                  <a:moveTo>
                    <a:pt x="138" y="42"/>
                  </a:moveTo>
                  <a:cubicBezTo>
                    <a:pt x="138" y="42"/>
                    <a:pt x="137" y="41"/>
                    <a:pt x="137" y="41"/>
                  </a:cubicBezTo>
                  <a:cubicBezTo>
                    <a:pt x="139" y="40"/>
                    <a:pt x="139" y="40"/>
                    <a:pt x="138" y="42"/>
                  </a:cubicBezTo>
                  <a:close/>
                  <a:moveTo>
                    <a:pt x="140" y="43"/>
                  </a:moveTo>
                  <a:cubicBezTo>
                    <a:pt x="140" y="43"/>
                    <a:pt x="139" y="43"/>
                    <a:pt x="139" y="42"/>
                  </a:cubicBezTo>
                  <a:cubicBezTo>
                    <a:pt x="140" y="42"/>
                    <a:pt x="142" y="41"/>
                    <a:pt x="140" y="43"/>
                  </a:cubicBezTo>
                  <a:close/>
                  <a:moveTo>
                    <a:pt x="147" y="41"/>
                  </a:moveTo>
                  <a:cubicBezTo>
                    <a:pt x="147" y="41"/>
                    <a:pt x="145" y="43"/>
                    <a:pt x="144" y="44"/>
                  </a:cubicBezTo>
                  <a:cubicBezTo>
                    <a:pt x="143" y="44"/>
                    <a:pt x="143" y="44"/>
                    <a:pt x="142" y="43"/>
                  </a:cubicBezTo>
                  <a:cubicBezTo>
                    <a:pt x="144" y="43"/>
                    <a:pt x="145" y="42"/>
                    <a:pt x="147" y="41"/>
                  </a:cubicBezTo>
                  <a:close/>
                  <a:moveTo>
                    <a:pt x="155" y="40"/>
                  </a:moveTo>
                  <a:cubicBezTo>
                    <a:pt x="156" y="40"/>
                    <a:pt x="156" y="40"/>
                    <a:pt x="156" y="40"/>
                  </a:cubicBezTo>
                  <a:cubicBezTo>
                    <a:pt x="155" y="41"/>
                    <a:pt x="154" y="42"/>
                    <a:pt x="154" y="42"/>
                  </a:cubicBezTo>
                  <a:cubicBezTo>
                    <a:pt x="152" y="43"/>
                    <a:pt x="151" y="44"/>
                    <a:pt x="150" y="45"/>
                  </a:cubicBezTo>
                  <a:cubicBezTo>
                    <a:pt x="149" y="45"/>
                    <a:pt x="148" y="45"/>
                    <a:pt x="147" y="44"/>
                  </a:cubicBezTo>
                  <a:cubicBezTo>
                    <a:pt x="150" y="43"/>
                    <a:pt x="153" y="42"/>
                    <a:pt x="155" y="40"/>
                  </a:cubicBezTo>
                  <a:close/>
                  <a:moveTo>
                    <a:pt x="165" y="37"/>
                  </a:moveTo>
                  <a:cubicBezTo>
                    <a:pt x="166" y="37"/>
                    <a:pt x="166" y="37"/>
                    <a:pt x="167" y="37"/>
                  </a:cubicBezTo>
                  <a:cubicBezTo>
                    <a:pt x="165" y="38"/>
                    <a:pt x="164" y="39"/>
                    <a:pt x="162" y="40"/>
                  </a:cubicBezTo>
                  <a:cubicBezTo>
                    <a:pt x="162" y="40"/>
                    <a:pt x="162" y="40"/>
                    <a:pt x="162" y="40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2" y="39"/>
                    <a:pt x="164" y="38"/>
                    <a:pt x="165" y="37"/>
                  </a:cubicBezTo>
                  <a:close/>
                  <a:moveTo>
                    <a:pt x="169" y="30"/>
                  </a:moveTo>
                  <a:cubicBezTo>
                    <a:pt x="171" y="29"/>
                    <a:pt x="173" y="29"/>
                    <a:pt x="175" y="28"/>
                  </a:cubicBezTo>
                  <a:cubicBezTo>
                    <a:pt x="174" y="29"/>
                    <a:pt x="172" y="29"/>
                    <a:pt x="172" y="30"/>
                  </a:cubicBezTo>
                  <a:cubicBezTo>
                    <a:pt x="170" y="30"/>
                    <a:pt x="169" y="30"/>
                    <a:pt x="169" y="30"/>
                  </a:cubicBezTo>
                  <a:close/>
                  <a:moveTo>
                    <a:pt x="177" y="32"/>
                  </a:moveTo>
                  <a:cubicBezTo>
                    <a:pt x="178" y="32"/>
                    <a:pt x="179" y="31"/>
                    <a:pt x="180" y="31"/>
                  </a:cubicBezTo>
                  <a:cubicBezTo>
                    <a:pt x="179" y="32"/>
                    <a:pt x="178" y="32"/>
                    <a:pt x="178" y="33"/>
                  </a:cubicBezTo>
                  <a:cubicBezTo>
                    <a:pt x="178" y="32"/>
                    <a:pt x="177" y="32"/>
                    <a:pt x="177" y="32"/>
                  </a:cubicBezTo>
                  <a:close/>
                  <a:moveTo>
                    <a:pt x="175" y="31"/>
                  </a:moveTo>
                  <a:cubicBezTo>
                    <a:pt x="175" y="31"/>
                    <a:pt x="175" y="31"/>
                    <a:pt x="174" y="30"/>
                  </a:cubicBezTo>
                  <a:cubicBezTo>
                    <a:pt x="175" y="30"/>
                    <a:pt x="175" y="30"/>
                    <a:pt x="176" y="30"/>
                  </a:cubicBezTo>
                  <a:cubicBezTo>
                    <a:pt x="175" y="30"/>
                    <a:pt x="175" y="30"/>
                    <a:pt x="175" y="31"/>
                  </a:cubicBezTo>
                  <a:close/>
                  <a:moveTo>
                    <a:pt x="166" y="41"/>
                  </a:moveTo>
                  <a:cubicBezTo>
                    <a:pt x="166" y="41"/>
                    <a:pt x="165" y="41"/>
                    <a:pt x="165" y="41"/>
                  </a:cubicBezTo>
                  <a:cubicBezTo>
                    <a:pt x="165" y="41"/>
                    <a:pt x="166" y="41"/>
                    <a:pt x="166" y="40"/>
                  </a:cubicBezTo>
                  <a:cubicBezTo>
                    <a:pt x="167" y="39"/>
                    <a:pt x="167" y="39"/>
                    <a:pt x="168" y="38"/>
                  </a:cubicBezTo>
                  <a:cubicBezTo>
                    <a:pt x="169" y="38"/>
                    <a:pt x="170" y="38"/>
                    <a:pt x="171" y="38"/>
                  </a:cubicBezTo>
                  <a:cubicBezTo>
                    <a:pt x="170" y="39"/>
                    <a:pt x="170" y="39"/>
                    <a:pt x="169" y="39"/>
                  </a:cubicBezTo>
                  <a:cubicBezTo>
                    <a:pt x="169" y="40"/>
                    <a:pt x="167" y="41"/>
                    <a:pt x="166" y="41"/>
                  </a:cubicBezTo>
                  <a:close/>
                  <a:moveTo>
                    <a:pt x="167" y="38"/>
                  </a:moveTo>
                  <a:cubicBezTo>
                    <a:pt x="166" y="39"/>
                    <a:pt x="165" y="40"/>
                    <a:pt x="164" y="41"/>
                  </a:cubicBezTo>
                  <a:cubicBezTo>
                    <a:pt x="164" y="41"/>
                    <a:pt x="164" y="40"/>
                    <a:pt x="163" y="40"/>
                  </a:cubicBezTo>
                  <a:cubicBezTo>
                    <a:pt x="164" y="40"/>
                    <a:pt x="166" y="39"/>
                    <a:pt x="167" y="38"/>
                  </a:cubicBezTo>
                  <a:close/>
                  <a:moveTo>
                    <a:pt x="171" y="39"/>
                  </a:moveTo>
                  <a:cubicBezTo>
                    <a:pt x="171" y="39"/>
                    <a:pt x="171" y="39"/>
                    <a:pt x="172" y="39"/>
                  </a:cubicBezTo>
                  <a:cubicBezTo>
                    <a:pt x="172" y="39"/>
                    <a:pt x="172" y="39"/>
                    <a:pt x="173" y="39"/>
                  </a:cubicBezTo>
                  <a:cubicBezTo>
                    <a:pt x="173" y="39"/>
                    <a:pt x="173" y="39"/>
                    <a:pt x="172" y="39"/>
                  </a:cubicBezTo>
                  <a:cubicBezTo>
                    <a:pt x="171" y="40"/>
                    <a:pt x="170" y="41"/>
                    <a:pt x="168" y="43"/>
                  </a:cubicBezTo>
                  <a:cubicBezTo>
                    <a:pt x="168" y="42"/>
                    <a:pt x="167" y="42"/>
                    <a:pt x="166" y="41"/>
                  </a:cubicBezTo>
                  <a:cubicBezTo>
                    <a:pt x="168" y="41"/>
                    <a:pt x="169" y="40"/>
                    <a:pt x="171" y="39"/>
                  </a:cubicBezTo>
                  <a:close/>
                  <a:moveTo>
                    <a:pt x="13" y="147"/>
                  </a:moveTo>
                  <a:cubicBezTo>
                    <a:pt x="13" y="147"/>
                    <a:pt x="13" y="147"/>
                    <a:pt x="14" y="147"/>
                  </a:cubicBezTo>
                  <a:cubicBezTo>
                    <a:pt x="15" y="147"/>
                    <a:pt x="19" y="145"/>
                    <a:pt x="17" y="148"/>
                  </a:cubicBezTo>
                  <a:cubicBezTo>
                    <a:pt x="16" y="149"/>
                    <a:pt x="15" y="150"/>
                    <a:pt x="14" y="151"/>
                  </a:cubicBezTo>
                  <a:cubicBezTo>
                    <a:pt x="14" y="150"/>
                    <a:pt x="14" y="148"/>
                    <a:pt x="13" y="147"/>
                  </a:cubicBezTo>
                  <a:close/>
                  <a:moveTo>
                    <a:pt x="12" y="140"/>
                  </a:moveTo>
                  <a:cubicBezTo>
                    <a:pt x="14" y="139"/>
                    <a:pt x="15" y="138"/>
                    <a:pt x="17" y="138"/>
                  </a:cubicBezTo>
                  <a:cubicBezTo>
                    <a:pt x="18" y="137"/>
                    <a:pt x="18" y="137"/>
                    <a:pt x="19" y="137"/>
                  </a:cubicBezTo>
                  <a:cubicBezTo>
                    <a:pt x="19" y="137"/>
                    <a:pt x="19" y="137"/>
                    <a:pt x="19" y="138"/>
                  </a:cubicBezTo>
                  <a:cubicBezTo>
                    <a:pt x="18" y="138"/>
                    <a:pt x="18" y="139"/>
                    <a:pt x="17" y="139"/>
                  </a:cubicBezTo>
                  <a:cubicBezTo>
                    <a:pt x="16" y="140"/>
                    <a:pt x="14" y="141"/>
                    <a:pt x="13" y="143"/>
                  </a:cubicBezTo>
                  <a:cubicBezTo>
                    <a:pt x="12" y="142"/>
                    <a:pt x="12" y="141"/>
                    <a:pt x="12" y="140"/>
                  </a:cubicBezTo>
                  <a:close/>
                  <a:moveTo>
                    <a:pt x="13" y="144"/>
                  </a:moveTo>
                  <a:cubicBezTo>
                    <a:pt x="13" y="144"/>
                    <a:pt x="14" y="143"/>
                    <a:pt x="15" y="143"/>
                  </a:cubicBezTo>
                  <a:cubicBezTo>
                    <a:pt x="16" y="142"/>
                    <a:pt x="17" y="142"/>
                    <a:pt x="18" y="142"/>
                  </a:cubicBezTo>
                  <a:cubicBezTo>
                    <a:pt x="16" y="144"/>
                    <a:pt x="15" y="145"/>
                    <a:pt x="13" y="147"/>
                  </a:cubicBezTo>
                  <a:cubicBezTo>
                    <a:pt x="13" y="147"/>
                    <a:pt x="13" y="147"/>
                    <a:pt x="13" y="147"/>
                  </a:cubicBezTo>
                  <a:cubicBezTo>
                    <a:pt x="13" y="146"/>
                    <a:pt x="13" y="145"/>
                    <a:pt x="13" y="144"/>
                  </a:cubicBezTo>
                  <a:cubicBezTo>
                    <a:pt x="13" y="144"/>
                    <a:pt x="13" y="144"/>
                    <a:pt x="13" y="144"/>
                  </a:cubicBezTo>
                  <a:close/>
                  <a:moveTo>
                    <a:pt x="19" y="149"/>
                  </a:moveTo>
                  <a:cubicBezTo>
                    <a:pt x="19" y="149"/>
                    <a:pt x="19" y="149"/>
                    <a:pt x="19" y="149"/>
                  </a:cubicBezTo>
                  <a:cubicBezTo>
                    <a:pt x="18" y="150"/>
                    <a:pt x="15" y="151"/>
                    <a:pt x="17" y="149"/>
                  </a:cubicBezTo>
                  <a:cubicBezTo>
                    <a:pt x="18" y="148"/>
                    <a:pt x="18" y="147"/>
                    <a:pt x="19" y="146"/>
                  </a:cubicBezTo>
                  <a:cubicBezTo>
                    <a:pt x="19" y="147"/>
                    <a:pt x="19" y="148"/>
                    <a:pt x="19" y="149"/>
                  </a:cubicBezTo>
                  <a:close/>
                  <a:moveTo>
                    <a:pt x="14" y="152"/>
                  </a:moveTo>
                  <a:cubicBezTo>
                    <a:pt x="15" y="151"/>
                    <a:pt x="19" y="149"/>
                    <a:pt x="18" y="151"/>
                  </a:cubicBezTo>
                  <a:cubicBezTo>
                    <a:pt x="17" y="152"/>
                    <a:pt x="17" y="153"/>
                    <a:pt x="16" y="154"/>
                  </a:cubicBezTo>
                  <a:cubicBezTo>
                    <a:pt x="15" y="154"/>
                    <a:pt x="15" y="155"/>
                    <a:pt x="15" y="156"/>
                  </a:cubicBezTo>
                  <a:cubicBezTo>
                    <a:pt x="15" y="154"/>
                    <a:pt x="15" y="153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lose/>
                  <a:moveTo>
                    <a:pt x="16" y="158"/>
                  </a:moveTo>
                  <a:cubicBezTo>
                    <a:pt x="16" y="158"/>
                    <a:pt x="16" y="158"/>
                    <a:pt x="16" y="158"/>
                  </a:cubicBezTo>
                  <a:cubicBezTo>
                    <a:pt x="16" y="158"/>
                    <a:pt x="16" y="158"/>
                    <a:pt x="16" y="158"/>
                  </a:cubicBezTo>
                  <a:cubicBezTo>
                    <a:pt x="16" y="158"/>
                    <a:pt x="16" y="157"/>
                    <a:pt x="16" y="157"/>
                  </a:cubicBezTo>
                  <a:cubicBezTo>
                    <a:pt x="16" y="157"/>
                    <a:pt x="16" y="157"/>
                    <a:pt x="16" y="158"/>
                  </a:cubicBezTo>
                  <a:close/>
                  <a:moveTo>
                    <a:pt x="17" y="157"/>
                  </a:moveTo>
                  <a:cubicBezTo>
                    <a:pt x="16" y="155"/>
                    <a:pt x="17" y="154"/>
                    <a:pt x="18" y="152"/>
                  </a:cubicBezTo>
                  <a:cubicBezTo>
                    <a:pt x="18" y="153"/>
                    <a:pt x="18" y="153"/>
                    <a:pt x="18" y="154"/>
                  </a:cubicBezTo>
                  <a:cubicBezTo>
                    <a:pt x="17" y="155"/>
                    <a:pt x="17" y="156"/>
                    <a:pt x="17" y="157"/>
                  </a:cubicBezTo>
                  <a:close/>
                  <a:moveTo>
                    <a:pt x="19" y="143"/>
                  </a:moveTo>
                  <a:cubicBezTo>
                    <a:pt x="19" y="144"/>
                    <a:pt x="19" y="144"/>
                    <a:pt x="19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18" y="145"/>
                    <a:pt x="17" y="146"/>
                    <a:pt x="16" y="146"/>
                  </a:cubicBezTo>
                  <a:cubicBezTo>
                    <a:pt x="13" y="147"/>
                    <a:pt x="16" y="145"/>
                    <a:pt x="16" y="145"/>
                  </a:cubicBezTo>
                  <a:cubicBezTo>
                    <a:pt x="17" y="144"/>
                    <a:pt x="18" y="143"/>
                    <a:pt x="19" y="142"/>
                  </a:cubicBezTo>
                  <a:cubicBezTo>
                    <a:pt x="19" y="143"/>
                    <a:pt x="19" y="143"/>
                    <a:pt x="19" y="143"/>
                  </a:cubicBezTo>
                  <a:close/>
                  <a:moveTo>
                    <a:pt x="18" y="140"/>
                  </a:moveTo>
                  <a:cubicBezTo>
                    <a:pt x="18" y="140"/>
                    <a:pt x="17" y="141"/>
                    <a:pt x="17" y="141"/>
                  </a:cubicBezTo>
                  <a:cubicBezTo>
                    <a:pt x="16" y="141"/>
                    <a:pt x="15" y="142"/>
                    <a:pt x="14" y="142"/>
                  </a:cubicBezTo>
                  <a:cubicBezTo>
                    <a:pt x="13" y="143"/>
                    <a:pt x="13" y="143"/>
                    <a:pt x="14" y="142"/>
                  </a:cubicBezTo>
                  <a:cubicBezTo>
                    <a:pt x="15" y="141"/>
                    <a:pt x="17" y="140"/>
                    <a:pt x="19" y="139"/>
                  </a:cubicBezTo>
                  <a:cubicBezTo>
                    <a:pt x="19" y="139"/>
                    <a:pt x="18" y="140"/>
                    <a:pt x="18" y="140"/>
                  </a:cubicBezTo>
                  <a:close/>
                  <a:moveTo>
                    <a:pt x="19" y="136"/>
                  </a:moveTo>
                  <a:cubicBezTo>
                    <a:pt x="17" y="137"/>
                    <a:pt x="14" y="138"/>
                    <a:pt x="12" y="139"/>
                  </a:cubicBezTo>
                  <a:cubicBezTo>
                    <a:pt x="12" y="138"/>
                    <a:pt x="12" y="137"/>
                    <a:pt x="12" y="137"/>
                  </a:cubicBezTo>
                  <a:cubicBezTo>
                    <a:pt x="16" y="135"/>
                    <a:pt x="20" y="133"/>
                    <a:pt x="24" y="131"/>
                  </a:cubicBezTo>
                  <a:cubicBezTo>
                    <a:pt x="26" y="130"/>
                    <a:pt x="28" y="129"/>
                    <a:pt x="29" y="129"/>
                  </a:cubicBezTo>
                  <a:cubicBezTo>
                    <a:pt x="31" y="128"/>
                    <a:pt x="31" y="128"/>
                    <a:pt x="30" y="129"/>
                  </a:cubicBezTo>
                  <a:cubicBezTo>
                    <a:pt x="28" y="130"/>
                    <a:pt x="26" y="131"/>
                    <a:pt x="25" y="133"/>
                  </a:cubicBezTo>
                  <a:cubicBezTo>
                    <a:pt x="24" y="132"/>
                    <a:pt x="23" y="132"/>
                    <a:pt x="22" y="133"/>
                  </a:cubicBezTo>
                  <a:cubicBezTo>
                    <a:pt x="21" y="134"/>
                    <a:pt x="20" y="135"/>
                    <a:pt x="19" y="136"/>
                  </a:cubicBezTo>
                  <a:close/>
                  <a:moveTo>
                    <a:pt x="19" y="86"/>
                  </a:moveTo>
                  <a:cubicBezTo>
                    <a:pt x="21" y="86"/>
                    <a:pt x="22" y="86"/>
                    <a:pt x="23" y="85"/>
                  </a:cubicBezTo>
                  <a:cubicBezTo>
                    <a:pt x="24" y="85"/>
                    <a:pt x="29" y="81"/>
                    <a:pt x="25" y="84"/>
                  </a:cubicBezTo>
                  <a:cubicBezTo>
                    <a:pt x="23" y="86"/>
                    <a:pt x="21" y="87"/>
                    <a:pt x="19" y="88"/>
                  </a:cubicBezTo>
                  <a:cubicBezTo>
                    <a:pt x="19" y="87"/>
                    <a:pt x="19" y="87"/>
                    <a:pt x="19" y="86"/>
                  </a:cubicBezTo>
                  <a:close/>
                  <a:moveTo>
                    <a:pt x="29" y="68"/>
                  </a:moveTo>
                  <a:cubicBezTo>
                    <a:pt x="31" y="68"/>
                    <a:pt x="31" y="68"/>
                    <a:pt x="28" y="69"/>
                  </a:cubicBezTo>
                  <a:cubicBezTo>
                    <a:pt x="29" y="69"/>
                    <a:pt x="29" y="68"/>
                    <a:pt x="29" y="68"/>
                  </a:cubicBezTo>
                  <a:close/>
                  <a:moveTo>
                    <a:pt x="27" y="71"/>
                  </a:moveTo>
                  <a:cubicBezTo>
                    <a:pt x="29" y="70"/>
                    <a:pt x="30" y="70"/>
                    <a:pt x="31" y="69"/>
                  </a:cubicBezTo>
                  <a:cubicBezTo>
                    <a:pt x="30" y="70"/>
                    <a:pt x="29" y="71"/>
                    <a:pt x="28" y="71"/>
                  </a:cubicBezTo>
                  <a:cubicBezTo>
                    <a:pt x="27" y="72"/>
                    <a:pt x="27" y="72"/>
                    <a:pt x="26" y="72"/>
                  </a:cubicBezTo>
                  <a:cubicBezTo>
                    <a:pt x="27" y="72"/>
                    <a:pt x="27" y="71"/>
                    <a:pt x="27" y="71"/>
                  </a:cubicBezTo>
                  <a:close/>
                  <a:moveTo>
                    <a:pt x="24" y="76"/>
                  </a:moveTo>
                  <a:cubicBezTo>
                    <a:pt x="25" y="76"/>
                    <a:pt x="26" y="75"/>
                    <a:pt x="27" y="75"/>
                  </a:cubicBezTo>
                  <a:cubicBezTo>
                    <a:pt x="28" y="74"/>
                    <a:pt x="34" y="71"/>
                    <a:pt x="30" y="75"/>
                  </a:cubicBezTo>
                  <a:cubicBezTo>
                    <a:pt x="27" y="76"/>
                    <a:pt x="25" y="77"/>
                    <a:pt x="23" y="79"/>
                  </a:cubicBezTo>
                  <a:cubicBezTo>
                    <a:pt x="23" y="78"/>
                    <a:pt x="24" y="77"/>
                    <a:pt x="24" y="76"/>
                  </a:cubicBezTo>
                  <a:close/>
                  <a:moveTo>
                    <a:pt x="22" y="81"/>
                  </a:moveTo>
                  <a:cubicBezTo>
                    <a:pt x="23" y="81"/>
                    <a:pt x="24" y="81"/>
                    <a:pt x="25" y="80"/>
                  </a:cubicBezTo>
                  <a:cubicBezTo>
                    <a:pt x="27" y="79"/>
                    <a:pt x="29" y="78"/>
                    <a:pt x="31" y="78"/>
                  </a:cubicBezTo>
                  <a:cubicBezTo>
                    <a:pt x="30" y="78"/>
                    <a:pt x="29" y="79"/>
                    <a:pt x="28" y="79"/>
                  </a:cubicBezTo>
                  <a:cubicBezTo>
                    <a:pt x="25" y="80"/>
                    <a:pt x="23" y="81"/>
                    <a:pt x="21" y="83"/>
                  </a:cubicBezTo>
                  <a:cubicBezTo>
                    <a:pt x="21" y="82"/>
                    <a:pt x="21" y="82"/>
                    <a:pt x="22" y="81"/>
                  </a:cubicBezTo>
                  <a:close/>
                  <a:moveTo>
                    <a:pt x="18" y="91"/>
                  </a:moveTo>
                  <a:cubicBezTo>
                    <a:pt x="19" y="90"/>
                    <a:pt x="21" y="90"/>
                    <a:pt x="22" y="89"/>
                  </a:cubicBezTo>
                  <a:cubicBezTo>
                    <a:pt x="23" y="89"/>
                    <a:pt x="30" y="86"/>
                    <a:pt x="25" y="89"/>
                  </a:cubicBezTo>
                  <a:cubicBezTo>
                    <a:pt x="23" y="91"/>
                    <a:pt x="19" y="92"/>
                    <a:pt x="16" y="94"/>
                  </a:cubicBezTo>
                  <a:cubicBezTo>
                    <a:pt x="17" y="93"/>
                    <a:pt x="17" y="92"/>
                    <a:pt x="18" y="91"/>
                  </a:cubicBezTo>
                  <a:close/>
                  <a:moveTo>
                    <a:pt x="29" y="90"/>
                  </a:moveTo>
                  <a:cubicBezTo>
                    <a:pt x="27" y="90"/>
                    <a:pt x="26" y="91"/>
                    <a:pt x="24" y="92"/>
                  </a:cubicBezTo>
                  <a:cubicBezTo>
                    <a:pt x="23" y="92"/>
                    <a:pt x="22" y="93"/>
                    <a:pt x="21" y="93"/>
                  </a:cubicBezTo>
                  <a:cubicBezTo>
                    <a:pt x="22" y="93"/>
                    <a:pt x="14" y="97"/>
                    <a:pt x="17" y="95"/>
                  </a:cubicBezTo>
                  <a:cubicBezTo>
                    <a:pt x="21" y="92"/>
                    <a:pt x="25" y="91"/>
                    <a:pt x="28" y="88"/>
                  </a:cubicBezTo>
                  <a:cubicBezTo>
                    <a:pt x="29" y="88"/>
                    <a:pt x="29" y="89"/>
                    <a:pt x="29" y="90"/>
                  </a:cubicBezTo>
                  <a:close/>
                  <a:moveTo>
                    <a:pt x="16" y="96"/>
                  </a:moveTo>
                  <a:cubicBezTo>
                    <a:pt x="18" y="95"/>
                    <a:pt x="20" y="95"/>
                    <a:pt x="21" y="94"/>
                  </a:cubicBezTo>
                  <a:cubicBezTo>
                    <a:pt x="23" y="93"/>
                    <a:pt x="25" y="92"/>
                    <a:pt x="28" y="91"/>
                  </a:cubicBezTo>
                  <a:cubicBezTo>
                    <a:pt x="30" y="90"/>
                    <a:pt x="29" y="91"/>
                    <a:pt x="28" y="92"/>
                  </a:cubicBezTo>
                  <a:cubicBezTo>
                    <a:pt x="24" y="94"/>
                    <a:pt x="19" y="96"/>
                    <a:pt x="15" y="99"/>
                  </a:cubicBezTo>
                  <a:cubicBezTo>
                    <a:pt x="15" y="98"/>
                    <a:pt x="16" y="97"/>
                    <a:pt x="16" y="96"/>
                  </a:cubicBezTo>
                  <a:close/>
                  <a:moveTo>
                    <a:pt x="15" y="101"/>
                  </a:moveTo>
                  <a:cubicBezTo>
                    <a:pt x="17" y="100"/>
                    <a:pt x="19" y="99"/>
                    <a:pt x="22" y="98"/>
                  </a:cubicBezTo>
                  <a:cubicBezTo>
                    <a:pt x="24" y="97"/>
                    <a:pt x="26" y="96"/>
                    <a:pt x="28" y="95"/>
                  </a:cubicBezTo>
                  <a:cubicBezTo>
                    <a:pt x="29" y="95"/>
                    <a:pt x="34" y="94"/>
                    <a:pt x="30" y="96"/>
                  </a:cubicBezTo>
                  <a:cubicBezTo>
                    <a:pt x="25" y="99"/>
                    <a:pt x="19" y="101"/>
                    <a:pt x="14" y="105"/>
                  </a:cubicBezTo>
                  <a:cubicBezTo>
                    <a:pt x="14" y="103"/>
                    <a:pt x="14" y="102"/>
                    <a:pt x="15" y="101"/>
                  </a:cubicBezTo>
                  <a:close/>
                  <a:moveTo>
                    <a:pt x="13" y="106"/>
                  </a:moveTo>
                  <a:cubicBezTo>
                    <a:pt x="17" y="105"/>
                    <a:pt x="21" y="103"/>
                    <a:pt x="24" y="102"/>
                  </a:cubicBezTo>
                  <a:cubicBezTo>
                    <a:pt x="27" y="101"/>
                    <a:pt x="30" y="99"/>
                    <a:pt x="33" y="98"/>
                  </a:cubicBezTo>
                  <a:cubicBezTo>
                    <a:pt x="38" y="96"/>
                    <a:pt x="32" y="99"/>
                    <a:pt x="31" y="100"/>
                  </a:cubicBezTo>
                  <a:cubicBezTo>
                    <a:pt x="25" y="103"/>
                    <a:pt x="18" y="105"/>
                    <a:pt x="13" y="110"/>
                  </a:cubicBezTo>
                  <a:cubicBezTo>
                    <a:pt x="13" y="108"/>
                    <a:pt x="13" y="107"/>
                    <a:pt x="13" y="106"/>
                  </a:cubicBezTo>
                  <a:close/>
                  <a:moveTo>
                    <a:pt x="12" y="111"/>
                  </a:moveTo>
                  <a:cubicBezTo>
                    <a:pt x="16" y="110"/>
                    <a:pt x="19" y="108"/>
                    <a:pt x="22" y="107"/>
                  </a:cubicBezTo>
                  <a:cubicBezTo>
                    <a:pt x="25" y="105"/>
                    <a:pt x="27" y="105"/>
                    <a:pt x="30" y="104"/>
                  </a:cubicBezTo>
                  <a:cubicBezTo>
                    <a:pt x="32" y="103"/>
                    <a:pt x="33" y="103"/>
                    <a:pt x="34" y="102"/>
                  </a:cubicBezTo>
                  <a:cubicBezTo>
                    <a:pt x="33" y="103"/>
                    <a:pt x="32" y="103"/>
                    <a:pt x="31" y="104"/>
                  </a:cubicBezTo>
                  <a:cubicBezTo>
                    <a:pt x="28" y="106"/>
                    <a:pt x="25" y="108"/>
                    <a:pt x="21" y="110"/>
                  </a:cubicBezTo>
                  <a:cubicBezTo>
                    <a:pt x="18" y="112"/>
                    <a:pt x="15" y="113"/>
                    <a:pt x="12" y="115"/>
                  </a:cubicBezTo>
                  <a:cubicBezTo>
                    <a:pt x="12" y="114"/>
                    <a:pt x="12" y="112"/>
                    <a:pt x="12" y="111"/>
                  </a:cubicBezTo>
                  <a:close/>
                  <a:moveTo>
                    <a:pt x="12" y="116"/>
                  </a:moveTo>
                  <a:cubicBezTo>
                    <a:pt x="12" y="116"/>
                    <a:pt x="12" y="116"/>
                    <a:pt x="12" y="116"/>
                  </a:cubicBezTo>
                  <a:cubicBezTo>
                    <a:pt x="16" y="114"/>
                    <a:pt x="21" y="112"/>
                    <a:pt x="25" y="111"/>
                  </a:cubicBezTo>
                  <a:cubicBezTo>
                    <a:pt x="27" y="110"/>
                    <a:pt x="30" y="109"/>
                    <a:pt x="32" y="108"/>
                  </a:cubicBezTo>
                  <a:cubicBezTo>
                    <a:pt x="33" y="107"/>
                    <a:pt x="39" y="104"/>
                    <a:pt x="34" y="107"/>
                  </a:cubicBezTo>
                  <a:cubicBezTo>
                    <a:pt x="27" y="111"/>
                    <a:pt x="18" y="114"/>
                    <a:pt x="11" y="120"/>
                  </a:cubicBezTo>
                  <a:cubicBezTo>
                    <a:pt x="12" y="119"/>
                    <a:pt x="12" y="117"/>
                    <a:pt x="12" y="116"/>
                  </a:cubicBezTo>
                  <a:close/>
                  <a:moveTo>
                    <a:pt x="21" y="124"/>
                  </a:moveTo>
                  <a:cubicBezTo>
                    <a:pt x="17" y="126"/>
                    <a:pt x="14" y="128"/>
                    <a:pt x="11" y="130"/>
                  </a:cubicBezTo>
                  <a:cubicBezTo>
                    <a:pt x="11" y="129"/>
                    <a:pt x="11" y="128"/>
                    <a:pt x="11" y="127"/>
                  </a:cubicBezTo>
                  <a:cubicBezTo>
                    <a:pt x="11" y="127"/>
                    <a:pt x="11" y="127"/>
                    <a:pt x="12" y="127"/>
                  </a:cubicBezTo>
                  <a:cubicBezTo>
                    <a:pt x="20" y="125"/>
                    <a:pt x="27" y="121"/>
                    <a:pt x="35" y="116"/>
                  </a:cubicBezTo>
                  <a:cubicBezTo>
                    <a:pt x="30" y="119"/>
                    <a:pt x="25" y="122"/>
                    <a:pt x="21" y="124"/>
                  </a:cubicBezTo>
                  <a:close/>
                  <a:moveTo>
                    <a:pt x="11" y="126"/>
                  </a:moveTo>
                  <a:cubicBezTo>
                    <a:pt x="11" y="124"/>
                    <a:pt x="11" y="123"/>
                    <a:pt x="11" y="121"/>
                  </a:cubicBezTo>
                  <a:cubicBezTo>
                    <a:pt x="17" y="120"/>
                    <a:pt x="22" y="117"/>
                    <a:pt x="27" y="115"/>
                  </a:cubicBezTo>
                  <a:cubicBezTo>
                    <a:pt x="29" y="114"/>
                    <a:pt x="30" y="114"/>
                    <a:pt x="32" y="113"/>
                  </a:cubicBezTo>
                  <a:cubicBezTo>
                    <a:pt x="33" y="112"/>
                    <a:pt x="35" y="112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2" y="114"/>
                    <a:pt x="28" y="115"/>
                    <a:pt x="23" y="118"/>
                  </a:cubicBezTo>
                  <a:cubicBezTo>
                    <a:pt x="19" y="120"/>
                    <a:pt x="15" y="123"/>
                    <a:pt x="11" y="126"/>
                  </a:cubicBezTo>
                  <a:close/>
                  <a:moveTo>
                    <a:pt x="11" y="131"/>
                  </a:moveTo>
                  <a:cubicBezTo>
                    <a:pt x="11" y="131"/>
                    <a:pt x="11" y="131"/>
                    <a:pt x="12" y="131"/>
                  </a:cubicBezTo>
                  <a:cubicBezTo>
                    <a:pt x="15" y="131"/>
                    <a:pt x="17" y="130"/>
                    <a:pt x="20" y="128"/>
                  </a:cubicBezTo>
                  <a:cubicBezTo>
                    <a:pt x="24" y="126"/>
                    <a:pt x="28" y="125"/>
                    <a:pt x="32" y="123"/>
                  </a:cubicBezTo>
                  <a:cubicBezTo>
                    <a:pt x="32" y="123"/>
                    <a:pt x="32" y="123"/>
                    <a:pt x="32" y="123"/>
                  </a:cubicBezTo>
                  <a:cubicBezTo>
                    <a:pt x="25" y="126"/>
                    <a:pt x="18" y="131"/>
                    <a:pt x="12" y="135"/>
                  </a:cubicBezTo>
                  <a:cubicBezTo>
                    <a:pt x="11" y="134"/>
                    <a:pt x="11" y="133"/>
                    <a:pt x="11" y="131"/>
                  </a:cubicBezTo>
                  <a:close/>
                  <a:moveTo>
                    <a:pt x="29" y="135"/>
                  </a:moveTo>
                  <a:cubicBezTo>
                    <a:pt x="29" y="135"/>
                    <a:pt x="30" y="135"/>
                    <a:pt x="31" y="135"/>
                  </a:cubicBezTo>
                  <a:cubicBezTo>
                    <a:pt x="30" y="136"/>
                    <a:pt x="29" y="136"/>
                    <a:pt x="28" y="135"/>
                  </a:cubicBezTo>
                  <a:cubicBezTo>
                    <a:pt x="27" y="135"/>
                    <a:pt x="27" y="134"/>
                    <a:pt x="26" y="133"/>
                  </a:cubicBezTo>
                  <a:cubicBezTo>
                    <a:pt x="28" y="133"/>
                    <a:pt x="29" y="133"/>
                    <a:pt x="28" y="134"/>
                  </a:cubicBezTo>
                  <a:cubicBezTo>
                    <a:pt x="28" y="135"/>
                    <a:pt x="28" y="135"/>
                    <a:pt x="29" y="135"/>
                  </a:cubicBezTo>
                  <a:close/>
                  <a:moveTo>
                    <a:pt x="31" y="133"/>
                  </a:moveTo>
                  <a:cubicBezTo>
                    <a:pt x="29" y="134"/>
                    <a:pt x="30" y="134"/>
                    <a:pt x="31" y="133"/>
                  </a:cubicBezTo>
                  <a:cubicBezTo>
                    <a:pt x="31" y="132"/>
                    <a:pt x="31" y="132"/>
                    <a:pt x="30" y="132"/>
                  </a:cubicBezTo>
                  <a:cubicBezTo>
                    <a:pt x="29" y="132"/>
                    <a:pt x="24" y="134"/>
                    <a:pt x="27" y="132"/>
                  </a:cubicBezTo>
                  <a:cubicBezTo>
                    <a:pt x="29" y="131"/>
                    <a:pt x="30" y="130"/>
                    <a:pt x="32" y="128"/>
                  </a:cubicBezTo>
                  <a:cubicBezTo>
                    <a:pt x="32" y="130"/>
                    <a:pt x="32" y="132"/>
                    <a:pt x="31" y="133"/>
                  </a:cubicBezTo>
                  <a:close/>
                  <a:moveTo>
                    <a:pt x="32" y="127"/>
                  </a:moveTo>
                  <a:cubicBezTo>
                    <a:pt x="29" y="128"/>
                    <a:pt x="25" y="129"/>
                    <a:pt x="22" y="131"/>
                  </a:cubicBezTo>
                  <a:cubicBezTo>
                    <a:pt x="21" y="132"/>
                    <a:pt x="19" y="133"/>
                    <a:pt x="18" y="133"/>
                  </a:cubicBezTo>
                  <a:cubicBezTo>
                    <a:pt x="18" y="133"/>
                    <a:pt x="10" y="138"/>
                    <a:pt x="14" y="135"/>
                  </a:cubicBezTo>
                  <a:cubicBezTo>
                    <a:pt x="20" y="131"/>
                    <a:pt x="27" y="128"/>
                    <a:pt x="32" y="124"/>
                  </a:cubicBezTo>
                  <a:cubicBezTo>
                    <a:pt x="32" y="125"/>
                    <a:pt x="32" y="126"/>
                    <a:pt x="32" y="127"/>
                  </a:cubicBezTo>
                  <a:close/>
                  <a:moveTo>
                    <a:pt x="33" y="120"/>
                  </a:moveTo>
                  <a:cubicBezTo>
                    <a:pt x="33" y="121"/>
                    <a:pt x="32" y="121"/>
                    <a:pt x="32" y="122"/>
                  </a:cubicBezTo>
                  <a:cubicBezTo>
                    <a:pt x="29" y="124"/>
                    <a:pt x="25" y="125"/>
                    <a:pt x="22" y="126"/>
                  </a:cubicBezTo>
                  <a:cubicBezTo>
                    <a:pt x="21" y="127"/>
                    <a:pt x="19" y="128"/>
                    <a:pt x="18" y="128"/>
                  </a:cubicBezTo>
                  <a:cubicBezTo>
                    <a:pt x="18" y="128"/>
                    <a:pt x="12" y="131"/>
                    <a:pt x="13" y="130"/>
                  </a:cubicBezTo>
                  <a:cubicBezTo>
                    <a:pt x="16" y="127"/>
                    <a:pt x="21" y="125"/>
                    <a:pt x="25" y="123"/>
                  </a:cubicBezTo>
                  <a:cubicBezTo>
                    <a:pt x="28" y="122"/>
                    <a:pt x="31" y="120"/>
                    <a:pt x="34" y="118"/>
                  </a:cubicBezTo>
                  <a:cubicBezTo>
                    <a:pt x="33" y="118"/>
                    <a:pt x="33" y="119"/>
                    <a:pt x="33" y="120"/>
                  </a:cubicBezTo>
                  <a:close/>
                  <a:moveTo>
                    <a:pt x="37" y="115"/>
                  </a:moveTo>
                  <a:cubicBezTo>
                    <a:pt x="37" y="115"/>
                    <a:pt x="37" y="115"/>
                    <a:pt x="36" y="115"/>
                  </a:cubicBezTo>
                  <a:cubicBezTo>
                    <a:pt x="32" y="117"/>
                    <a:pt x="29" y="119"/>
                    <a:pt x="25" y="121"/>
                  </a:cubicBezTo>
                  <a:cubicBezTo>
                    <a:pt x="22" y="122"/>
                    <a:pt x="20" y="124"/>
                    <a:pt x="17" y="125"/>
                  </a:cubicBezTo>
                  <a:cubicBezTo>
                    <a:pt x="14" y="126"/>
                    <a:pt x="11" y="127"/>
                    <a:pt x="16" y="123"/>
                  </a:cubicBezTo>
                  <a:cubicBezTo>
                    <a:pt x="23" y="118"/>
                    <a:pt x="32" y="115"/>
                    <a:pt x="40" y="110"/>
                  </a:cubicBezTo>
                  <a:cubicBezTo>
                    <a:pt x="40" y="112"/>
                    <a:pt x="38" y="114"/>
                    <a:pt x="37" y="115"/>
                  </a:cubicBezTo>
                  <a:close/>
                  <a:moveTo>
                    <a:pt x="13" y="120"/>
                  </a:moveTo>
                  <a:cubicBezTo>
                    <a:pt x="15" y="119"/>
                    <a:pt x="17" y="117"/>
                    <a:pt x="19" y="116"/>
                  </a:cubicBezTo>
                  <a:cubicBezTo>
                    <a:pt x="21" y="115"/>
                    <a:pt x="23" y="114"/>
                    <a:pt x="25" y="113"/>
                  </a:cubicBezTo>
                  <a:cubicBezTo>
                    <a:pt x="29" y="111"/>
                    <a:pt x="33" y="108"/>
                    <a:pt x="37" y="106"/>
                  </a:cubicBezTo>
                  <a:cubicBezTo>
                    <a:pt x="38" y="107"/>
                    <a:pt x="38" y="107"/>
                    <a:pt x="39" y="108"/>
                  </a:cubicBezTo>
                  <a:cubicBezTo>
                    <a:pt x="39" y="108"/>
                    <a:pt x="39" y="109"/>
                    <a:pt x="39" y="109"/>
                  </a:cubicBezTo>
                  <a:cubicBezTo>
                    <a:pt x="30" y="112"/>
                    <a:pt x="22" y="117"/>
                    <a:pt x="13" y="120"/>
                  </a:cubicBezTo>
                  <a:close/>
                  <a:moveTo>
                    <a:pt x="26" y="109"/>
                  </a:moveTo>
                  <a:cubicBezTo>
                    <a:pt x="23" y="111"/>
                    <a:pt x="20" y="112"/>
                    <a:pt x="17" y="113"/>
                  </a:cubicBezTo>
                  <a:cubicBezTo>
                    <a:pt x="17" y="113"/>
                    <a:pt x="12" y="116"/>
                    <a:pt x="14" y="114"/>
                  </a:cubicBezTo>
                  <a:cubicBezTo>
                    <a:pt x="21" y="109"/>
                    <a:pt x="30" y="107"/>
                    <a:pt x="36" y="102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2" y="102"/>
                    <a:pt x="28" y="103"/>
                    <a:pt x="25" y="105"/>
                  </a:cubicBezTo>
                  <a:cubicBezTo>
                    <a:pt x="23" y="106"/>
                    <a:pt x="20" y="107"/>
                    <a:pt x="18" y="108"/>
                  </a:cubicBezTo>
                  <a:cubicBezTo>
                    <a:pt x="16" y="109"/>
                    <a:pt x="10" y="112"/>
                    <a:pt x="16" y="108"/>
                  </a:cubicBezTo>
                  <a:cubicBezTo>
                    <a:pt x="22" y="104"/>
                    <a:pt x="30" y="102"/>
                    <a:pt x="37" y="97"/>
                  </a:cubicBezTo>
                  <a:cubicBezTo>
                    <a:pt x="37" y="98"/>
                    <a:pt x="37" y="100"/>
                    <a:pt x="36" y="102"/>
                  </a:cubicBezTo>
                  <a:cubicBezTo>
                    <a:pt x="36" y="103"/>
                    <a:pt x="36" y="104"/>
                    <a:pt x="37" y="105"/>
                  </a:cubicBezTo>
                  <a:cubicBezTo>
                    <a:pt x="33" y="106"/>
                    <a:pt x="30" y="108"/>
                    <a:pt x="26" y="109"/>
                  </a:cubicBezTo>
                  <a:close/>
                  <a:moveTo>
                    <a:pt x="25" y="100"/>
                  </a:moveTo>
                  <a:cubicBezTo>
                    <a:pt x="23" y="101"/>
                    <a:pt x="21" y="102"/>
                    <a:pt x="18" y="103"/>
                  </a:cubicBezTo>
                  <a:cubicBezTo>
                    <a:pt x="17" y="104"/>
                    <a:pt x="11" y="107"/>
                    <a:pt x="17" y="103"/>
                  </a:cubicBezTo>
                  <a:cubicBezTo>
                    <a:pt x="22" y="100"/>
                    <a:pt x="29" y="98"/>
                    <a:pt x="34" y="94"/>
                  </a:cubicBezTo>
                  <a:cubicBezTo>
                    <a:pt x="35" y="94"/>
                    <a:pt x="36" y="95"/>
                    <a:pt x="36" y="96"/>
                  </a:cubicBezTo>
                  <a:cubicBezTo>
                    <a:pt x="33" y="97"/>
                    <a:pt x="29" y="99"/>
                    <a:pt x="25" y="100"/>
                  </a:cubicBezTo>
                  <a:close/>
                  <a:moveTo>
                    <a:pt x="17" y="99"/>
                  </a:moveTo>
                  <a:cubicBezTo>
                    <a:pt x="13" y="101"/>
                    <a:pt x="17" y="98"/>
                    <a:pt x="18" y="98"/>
                  </a:cubicBezTo>
                  <a:cubicBezTo>
                    <a:pt x="19" y="97"/>
                    <a:pt x="21" y="96"/>
                    <a:pt x="22" y="96"/>
                  </a:cubicBezTo>
                  <a:cubicBezTo>
                    <a:pt x="25" y="94"/>
                    <a:pt x="27" y="93"/>
                    <a:pt x="30" y="91"/>
                  </a:cubicBezTo>
                  <a:cubicBezTo>
                    <a:pt x="30" y="92"/>
                    <a:pt x="31" y="93"/>
                    <a:pt x="32" y="93"/>
                  </a:cubicBezTo>
                  <a:cubicBezTo>
                    <a:pt x="32" y="93"/>
                    <a:pt x="33" y="93"/>
                    <a:pt x="33" y="93"/>
                  </a:cubicBezTo>
                  <a:cubicBezTo>
                    <a:pt x="27" y="94"/>
                    <a:pt x="22" y="97"/>
                    <a:pt x="17" y="99"/>
                  </a:cubicBezTo>
                  <a:close/>
                  <a:moveTo>
                    <a:pt x="29" y="83"/>
                  </a:moveTo>
                  <a:cubicBezTo>
                    <a:pt x="29" y="84"/>
                    <a:pt x="28" y="85"/>
                    <a:pt x="28" y="87"/>
                  </a:cubicBezTo>
                  <a:cubicBezTo>
                    <a:pt x="25" y="87"/>
                    <a:pt x="21" y="89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22" y="88"/>
                    <a:pt x="26" y="85"/>
                    <a:pt x="29" y="83"/>
                  </a:cubicBezTo>
                  <a:cubicBezTo>
                    <a:pt x="29" y="82"/>
                    <a:pt x="29" y="82"/>
                    <a:pt x="28" y="82"/>
                  </a:cubicBezTo>
                  <a:cubicBezTo>
                    <a:pt x="27" y="82"/>
                    <a:pt x="25" y="83"/>
                    <a:pt x="24" y="84"/>
                  </a:cubicBezTo>
                  <a:cubicBezTo>
                    <a:pt x="23" y="84"/>
                    <a:pt x="21" y="85"/>
                    <a:pt x="20" y="85"/>
                  </a:cubicBezTo>
                  <a:cubicBezTo>
                    <a:pt x="20" y="85"/>
                    <a:pt x="20" y="85"/>
                    <a:pt x="20" y="84"/>
                  </a:cubicBezTo>
                  <a:cubicBezTo>
                    <a:pt x="21" y="83"/>
                    <a:pt x="22" y="83"/>
                    <a:pt x="23" y="82"/>
                  </a:cubicBezTo>
                  <a:cubicBezTo>
                    <a:pt x="26" y="81"/>
                    <a:pt x="29" y="80"/>
                    <a:pt x="31" y="78"/>
                  </a:cubicBezTo>
                  <a:cubicBezTo>
                    <a:pt x="30" y="80"/>
                    <a:pt x="30" y="81"/>
                    <a:pt x="29" y="83"/>
                  </a:cubicBezTo>
                  <a:close/>
                  <a:moveTo>
                    <a:pt x="32" y="77"/>
                  </a:moveTo>
                  <a:cubicBezTo>
                    <a:pt x="30" y="77"/>
                    <a:pt x="29" y="77"/>
                    <a:pt x="28" y="78"/>
                  </a:cubicBezTo>
                  <a:cubicBezTo>
                    <a:pt x="25" y="79"/>
                    <a:pt x="21" y="81"/>
                    <a:pt x="25" y="78"/>
                  </a:cubicBezTo>
                  <a:cubicBezTo>
                    <a:pt x="28" y="77"/>
                    <a:pt x="31" y="75"/>
                    <a:pt x="33" y="73"/>
                  </a:cubicBezTo>
                  <a:cubicBezTo>
                    <a:pt x="33" y="74"/>
                    <a:pt x="32" y="75"/>
                    <a:pt x="32" y="77"/>
                  </a:cubicBezTo>
                  <a:close/>
                  <a:moveTo>
                    <a:pt x="33" y="70"/>
                  </a:moveTo>
                  <a:cubicBezTo>
                    <a:pt x="33" y="71"/>
                    <a:pt x="33" y="71"/>
                    <a:pt x="33" y="72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2" y="72"/>
                    <a:pt x="31" y="72"/>
                    <a:pt x="29" y="73"/>
                  </a:cubicBezTo>
                  <a:cubicBezTo>
                    <a:pt x="28" y="73"/>
                    <a:pt x="26" y="74"/>
                    <a:pt x="25" y="75"/>
                  </a:cubicBezTo>
                  <a:cubicBezTo>
                    <a:pt x="25" y="74"/>
                    <a:pt x="25" y="74"/>
                    <a:pt x="26" y="74"/>
                  </a:cubicBezTo>
                  <a:cubicBezTo>
                    <a:pt x="28" y="72"/>
                    <a:pt x="31" y="71"/>
                    <a:pt x="33" y="69"/>
                  </a:cubicBezTo>
                  <a:cubicBezTo>
                    <a:pt x="33" y="70"/>
                    <a:pt x="33" y="70"/>
                    <a:pt x="33" y="70"/>
                  </a:cubicBezTo>
                  <a:close/>
                  <a:moveTo>
                    <a:pt x="33" y="68"/>
                  </a:moveTo>
                  <a:cubicBezTo>
                    <a:pt x="32" y="68"/>
                    <a:pt x="31" y="69"/>
                    <a:pt x="30" y="69"/>
                  </a:cubicBezTo>
                  <a:cubicBezTo>
                    <a:pt x="31" y="68"/>
                    <a:pt x="32" y="68"/>
                    <a:pt x="32" y="67"/>
                  </a:cubicBezTo>
                  <a:cubicBezTo>
                    <a:pt x="33" y="67"/>
                    <a:pt x="32" y="66"/>
                    <a:pt x="32" y="67"/>
                  </a:cubicBezTo>
                  <a:cubicBezTo>
                    <a:pt x="31" y="67"/>
                    <a:pt x="30" y="67"/>
                    <a:pt x="29" y="67"/>
                  </a:cubicBezTo>
                  <a:cubicBezTo>
                    <a:pt x="30" y="66"/>
                    <a:pt x="31" y="65"/>
                    <a:pt x="32" y="63"/>
                  </a:cubicBezTo>
                  <a:cubicBezTo>
                    <a:pt x="32" y="65"/>
                    <a:pt x="33" y="66"/>
                    <a:pt x="33" y="68"/>
                  </a:cubicBezTo>
                  <a:close/>
                  <a:moveTo>
                    <a:pt x="22" y="173"/>
                  </a:moveTo>
                  <a:cubicBezTo>
                    <a:pt x="21" y="169"/>
                    <a:pt x="19" y="166"/>
                    <a:pt x="18" y="163"/>
                  </a:cubicBezTo>
                  <a:cubicBezTo>
                    <a:pt x="18" y="163"/>
                    <a:pt x="18" y="163"/>
                    <a:pt x="18" y="162"/>
                  </a:cubicBezTo>
                  <a:cubicBezTo>
                    <a:pt x="19" y="158"/>
                    <a:pt x="21" y="155"/>
                    <a:pt x="22" y="151"/>
                  </a:cubicBezTo>
                  <a:cubicBezTo>
                    <a:pt x="23" y="149"/>
                    <a:pt x="22" y="146"/>
                    <a:pt x="22" y="143"/>
                  </a:cubicBezTo>
                  <a:cubicBezTo>
                    <a:pt x="22" y="141"/>
                    <a:pt x="22" y="134"/>
                    <a:pt x="25" y="137"/>
                  </a:cubicBezTo>
                  <a:cubicBezTo>
                    <a:pt x="26" y="138"/>
                    <a:pt x="27" y="139"/>
                    <a:pt x="28" y="139"/>
                  </a:cubicBezTo>
                  <a:cubicBezTo>
                    <a:pt x="31" y="140"/>
                    <a:pt x="33" y="138"/>
                    <a:pt x="34" y="135"/>
                  </a:cubicBezTo>
                  <a:cubicBezTo>
                    <a:pt x="35" y="133"/>
                    <a:pt x="35" y="131"/>
                    <a:pt x="35" y="129"/>
                  </a:cubicBezTo>
                  <a:cubicBezTo>
                    <a:pt x="35" y="124"/>
                    <a:pt x="36" y="121"/>
                    <a:pt x="39" y="118"/>
                  </a:cubicBezTo>
                  <a:cubicBezTo>
                    <a:pt x="42" y="115"/>
                    <a:pt x="45" y="110"/>
                    <a:pt x="42" y="107"/>
                  </a:cubicBezTo>
                  <a:cubicBezTo>
                    <a:pt x="41" y="105"/>
                    <a:pt x="39" y="104"/>
                    <a:pt x="40" y="102"/>
                  </a:cubicBezTo>
                  <a:cubicBezTo>
                    <a:pt x="40" y="100"/>
                    <a:pt x="41" y="98"/>
                    <a:pt x="40" y="96"/>
                  </a:cubicBezTo>
                  <a:cubicBezTo>
                    <a:pt x="40" y="94"/>
                    <a:pt x="39" y="92"/>
                    <a:pt x="37" y="91"/>
                  </a:cubicBezTo>
                  <a:cubicBezTo>
                    <a:pt x="36" y="91"/>
                    <a:pt x="36" y="90"/>
                    <a:pt x="35" y="90"/>
                  </a:cubicBezTo>
                  <a:cubicBezTo>
                    <a:pt x="30" y="89"/>
                    <a:pt x="32" y="83"/>
                    <a:pt x="33" y="80"/>
                  </a:cubicBezTo>
                  <a:cubicBezTo>
                    <a:pt x="35" y="78"/>
                    <a:pt x="36" y="75"/>
                    <a:pt x="36" y="72"/>
                  </a:cubicBezTo>
                  <a:cubicBezTo>
                    <a:pt x="36" y="68"/>
                    <a:pt x="35" y="64"/>
                    <a:pt x="35" y="59"/>
                  </a:cubicBezTo>
                  <a:cubicBezTo>
                    <a:pt x="41" y="52"/>
                    <a:pt x="48" y="45"/>
                    <a:pt x="56" y="39"/>
                  </a:cubicBezTo>
                  <a:cubicBezTo>
                    <a:pt x="90" y="15"/>
                    <a:pt x="134" y="11"/>
                    <a:pt x="171" y="26"/>
                  </a:cubicBezTo>
                  <a:cubicBezTo>
                    <a:pt x="169" y="26"/>
                    <a:pt x="167" y="27"/>
                    <a:pt x="166" y="28"/>
                  </a:cubicBezTo>
                  <a:cubicBezTo>
                    <a:pt x="164" y="30"/>
                    <a:pt x="166" y="33"/>
                    <a:pt x="169" y="34"/>
                  </a:cubicBezTo>
                  <a:cubicBezTo>
                    <a:pt x="169" y="34"/>
                    <a:pt x="170" y="34"/>
                    <a:pt x="171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4" y="33"/>
                    <a:pt x="174" y="34"/>
                    <a:pt x="174" y="35"/>
                  </a:cubicBezTo>
                  <a:cubicBezTo>
                    <a:pt x="170" y="36"/>
                    <a:pt x="166" y="34"/>
                    <a:pt x="163" y="32"/>
                  </a:cubicBezTo>
                  <a:cubicBezTo>
                    <a:pt x="160" y="31"/>
                    <a:pt x="156" y="25"/>
                    <a:pt x="153" y="28"/>
                  </a:cubicBezTo>
                  <a:cubicBezTo>
                    <a:pt x="151" y="29"/>
                    <a:pt x="151" y="30"/>
                    <a:pt x="151" y="32"/>
                  </a:cubicBezTo>
                  <a:cubicBezTo>
                    <a:pt x="150" y="34"/>
                    <a:pt x="153" y="37"/>
                    <a:pt x="149" y="38"/>
                  </a:cubicBezTo>
                  <a:cubicBezTo>
                    <a:pt x="146" y="38"/>
                    <a:pt x="142" y="36"/>
                    <a:pt x="139" y="36"/>
                  </a:cubicBezTo>
                  <a:cubicBezTo>
                    <a:pt x="132" y="35"/>
                    <a:pt x="132" y="43"/>
                    <a:pt x="137" y="45"/>
                  </a:cubicBezTo>
                  <a:cubicBezTo>
                    <a:pt x="141" y="47"/>
                    <a:pt x="146" y="48"/>
                    <a:pt x="149" y="48"/>
                  </a:cubicBezTo>
                  <a:cubicBezTo>
                    <a:pt x="151" y="48"/>
                    <a:pt x="153" y="47"/>
                    <a:pt x="154" y="46"/>
                  </a:cubicBezTo>
                  <a:cubicBezTo>
                    <a:pt x="159" y="43"/>
                    <a:pt x="163" y="42"/>
                    <a:pt x="168" y="46"/>
                  </a:cubicBezTo>
                  <a:cubicBezTo>
                    <a:pt x="172" y="50"/>
                    <a:pt x="172" y="57"/>
                    <a:pt x="177" y="61"/>
                  </a:cubicBezTo>
                  <a:cubicBezTo>
                    <a:pt x="180" y="64"/>
                    <a:pt x="183" y="57"/>
                    <a:pt x="187" y="58"/>
                  </a:cubicBezTo>
                  <a:cubicBezTo>
                    <a:pt x="190" y="58"/>
                    <a:pt x="192" y="60"/>
                    <a:pt x="194" y="61"/>
                  </a:cubicBezTo>
                  <a:cubicBezTo>
                    <a:pt x="195" y="62"/>
                    <a:pt x="196" y="62"/>
                    <a:pt x="197" y="63"/>
                  </a:cubicBezTo>
                  <a:cubicBezTo>
                    <a:pt x="198" y="64"/>
                    <a:pt x="201" y="70"/>
                    <a:pt x="196" y="68"/>
                  </a:cubicBezTo>
                  <a:cubicBezTo>
                    <a:pt x="193" y="66"/>
                    <a:pt x="191" y="62"/>
                    <a:pt x="187" y="62"/>
                  </a:cubicBezTo>
                  <a:cubicBezTo>
                    <a:pt x="184" y="62"/>
                    <a:pt x="182" y="64"/>
                    <a:pt x="182" y="67"/>
                  </a:cubicBezTo>
                  <a:cubicBezTo>
                    <a:pt x="182" y="71"/>
                    <a:pt x="187" y="72"/>
                    <a:pt x="190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4" y="75"/>
                    <a:pt x="193" y="77"/>
                    <a:pt x="190" y="79"/>
                  </a:cubicBezTo>
                  <a:cubicBezTo>
                    <a:pt x="190" y="79"/>
                    <a:pt x="190" y="79"/>
                    <a:pt x="190" y="79"/>
                  </a:cubicBezTo>
                  <a:cubicBezTo>
                    <a:pt x="184" y="76"/>
                    <a:pt x="178" y="74"/>
                    <a:pt x="173" y="71"/>
                  </a:cubicBezTo>
                  <a:cubicBezTo>
                    <a:pt x="166" y="68"/>
                    <a:pt x="161" y="63"/>
                    <a:pt x="156" y="58"/>
                  </a:cubicBezTo>
                  <a:cubicBezTo>
                    <a:pt x="153" y="54"/>
                    <a:pt x="150" y="50"/>
                    <a:pt x="145" y="49"/>
                  </a:cubicBezTo>
                  <a:cubicBezTo>
                    <a:pt x="140" y="47"/>
                    <a:pt x="134" y="47"/>
                    <a:pt x="129" y="48"/>
                  </a:cubicBezTo>
                  <a:cubicBezTo>
                    <a:pt x="111" y="53"/>
                    <a:pt x="80" y="74"/>
                    <a:pt x="91" y="96"/>
                  </a:cubicBezTo>
                  <a:cubicBezTo>
                    <a:pt x="96" y="107"/>
                    <a:pt x="112" y="105"/>
                    <a:pt x="121" y="110"/>
                  </a:cubicBezTo>
                  <a:cubicBezTo>
                    <a:pt x="129" y="114"/>
                    <a:pt x="125" y="122"/>
                    <a:pt x="123" y="128"/>
                  </a:cubicBezTo>
                  <a:cubicBezTo>
                    <a:pt x="122" y="131"/>
                    <a:pt x="121" y="133"/>
                    <a:pt x="121" y="136"/>
                  </a:cubicBezTo>
                  <a:cubicBezTo>
                    <a:pt x="120" y="139"/>
                    <a:pt x="121" y="143"/>
                    <a:pt x="122" y="147"/>
                  </a:cubicBezTo>
                  <a:cubicBezTo>
                    <a:pt x="122" y="152"/>
                    <a:pt x="118" y="157"/>
                    <a:pt x="116" y="162"/>
                  </a:cubicBezTo>
                  <a:cubicBezTo>
                    <a:pt x="114" y="165"/>
                    <a:pt x="113" y="169"/>
                    <a:pt x="112" y="173"/>
                  </a:cubicBezTo>
                  <a:cubicBezTo>
                    <a:pt x="111" y="180"/>
                    <a:pt x="110" y="188"/>
                    <a:pt x="113" y="195"/>
                  </a:cubicBezTo>
                  <a:cubicBezTo>
                    <a:pt x="115" y="201"/>
                    <a:pt x="121" y="202"/>
                    <a:pt x="128" y="201"/>
                  </a:cubicBezTo>
                  <a:cubicBezTo>
                    <a:pt x="133" y="201"/>
                    <a:pt x="138" y="197"/>
                    <a:pt x="143" y="194"/>
                  </a:cubicBezTo>
                  <a:cubicBezTo>
                    <a:pt x="150" y="189"/>
                    <a:pt x="156" y="186"/>
                    <a:pt x="164" y="182"/>
                  </a:cubicBezTo>
                  <a:cubicBezTo>
                    <a:pt x="169" y="180"/>
                    <a:pt x="173" y="177"/>
                    <a:pt x="176" y="173"/>
                  </a:cubicBezTo>
                  <a:cubicBezTo>
                    <a:pt x="180" y="167"/>
                    <a:pt x="176" y="160"/>
                    <a:pt x="182" y="156"/>
                  </a:cubicBezTo>
                  <a:cubicBezTo>
                    <a:pt x="189" y="151"/>
                    <a:pt x="199" y="151"/>
                    <a:pt x="203" y="143"/>
                  </a:cubicBezTo>
                  <a:cubicBezTo>
                    <a:pt x="205" y="139"/>
                    <a:pt x="204" y="135"/>
                    <a:pt x="202" y="132"/>
                  </a:cubicBezTo>
                  <a:cubicBezTo>
                    <a:pt x="201" y="129"/>
                    <a:pt x="198" y="127"/>
                    <a:pt x="196" y="124"/>
                  </a:cubicBezTo>
                  <a:cubicBezTo>
                    <a:pt x="195" y="120"/>
                    <a:pt x="196" y="116"/>
                    <a:pt x="195" y="112"/>
                  </a:cubicBezTo>
                  <a:cubicBezTo>
                    <a:pt x="195" y="110"/>
                    <a:pt x="194" y="107"/>
                    <a:pt x="193" y="105"/>
                  </a:cubicBezTo>
                  <a:cubicBezTo>
                    <a:pt x="192" y="103"/>
                    <a:pt x="191" y="101"/>
                    <a:pt x="191" y="100"/>
                  </a:cubicBezTo>
                  <a:cubicBezTo>
                    <a:pt x="190" y="99"/>
                    <a:pt x="190" y="99"/>
                    <a:pt x="190" y="98"/>
                  </a:cubicBezTo>
                  <a:cubicBezTo>
                    <a:pt x="189" y="96"/>
                    <a:pt x="190" y="95"/>
                    <a:pt x="194" y="95"/>
                  </a:cubicBezTo>
                  <a:cubicBezTo>
                    <a:pt x="197" y="100"/>
                    <a:pt x="196" y="108"/>
                    <a:pt x="196" y="114"/>
                  </a:cubicBezTo>
                  <a:cubicBezTo>
                    <a:pt x="196" y="117"/>
                    <a:pt x="196" y="121"/>
                    <a:pt x="199" y="124"/>
                  </a:cubicBezTo>
                  <a:cubicBezTo>
                    <a:pt x="202" y="127"/>
                    <a:pt x="207" y="126"/>
                    <a:pt x="211" y="126"/>
                  </a:cubicBezTo>
                  <a:cubicBezTo>
                    <a:pt x="214" y="125"/>
                    <a:pt x="220" y="123"/>
                    <a:pt x="221" y="120"/>
                  </a:cubicBezTo>
                  <a:cubicBezTo>
                    <a:pt x="222" y="115"/>
                    <a:pt x="219" y="110"/>
                    <a:pt x="216" y="106"/>
                  </a:cubicBezTo>
                  <a:cubicBezTo>
                    <a:pt x="215" y="105"/>
                    <a:pt x="214" y="103"/>
                    <a:pt x="213" y="102"/>
                  </a:cubicBezTo>
                  <a:cubicBezTo>
                    <a:pt x="213" y="101"/>
                    <a:pt x="212" y="101"/>
                    <a:pt x="212" y="100"/>
                  </a:cubicBezTo>
                  <a:cubicBezTo>
                    <a:pt x="212" y="100"/>
                    <a:pt x="208" y="92"/>
                    <a:pt x="212" y="95"/>
                  </a:cubicBezTo>
                  <a:cubicBezTo>
                    <a:pt x="217" y="97"/>
                    <a:pt x="220" y="104"/>
                    <a:pt x="222" y="108"/>
                  </a:cubicBezTo>
                  <a:cubicBezTo>
                    <a:pt x="224" y="113"/>
                    <a:pt x="227" y="116"/>
                    <a:pt x="231" y="119"/>
                  </a:cubicBezTo>
                  <a:cubicBezTo>
                    <a:pt x="236" y="124"/>
                    <a:pt x="238" y="130"/>
                    <a:pt x="239" y="136"/>
                  </a:cubicBezTo>
                  <a:cubicBezTo>
                    <a:pt x="239" y="137"/>
                    <a:pt x="239" y="137"/>
                    <a:pt x="239" y="137"/>
                  </a:cubicBezTo>
                  <a:cubicBezTo>
                    <a:pt x="234" y="184"/>
                    <a:pt x="198" y="222"/>
                    <a:pt x="151" y="232"/>
                  </a:cubicBezTo>
                  <a:cubicBezTo>
                    <a:pt x="100" y="244"/>
                    <a:pt x="46" y="219"/>
                    <a:pt x="22" y="173"/>
                  </a:cubicBezTo>
                  <a:close/>
                  <a:moveTo>
                    <a:pt x="70" y="246"/>
                  </a:moveTo>
                  <a:cubicBezTo>
                    <a:pt x="68" y="244"/>
                    <a:pt x="73" y="238"/>
                    <a:pt x="74" y="236"/>
                  </a:cubicBezTo>
                  <a:cubicBezTo>
                    <a:pt x="75" y="233"/>
                    <a:pt x="77" y="231"/>
                    <a:pt x="78" y="229"/>
                  </a:cubicBezTo>
                  <a:cubicBezTo>
                    <a:pt x="80" y="229"/>
                    <a:pt x="81" y="230"/>
                    <a:pt x="83" y="230"/>
                  </a:cubicBezTo>
                  <a:cubicBezTo>
                    <a:pt x="80" y="235"/>
                    <a:pt x="73" y="252"/>
                    <a:pt x="70" y="246"/>
                  </a:cubicBezTo>
                  <a:close/>
                  <a:moveTo>
                    <a:pt x="121" y="249"/>
                  </a:moveTo>
                  <a:cubicBezTo>
                    <a:pt x="124" y="250"/>
                    <a:pt x="127" y="250"/>
                    <a:pt x="130" y="249"/>
                  </a:cubicBezTo>
                  <a:cubicBezTo>
                    <a:pt x="127" y="250"/>
                    <a:pt x="123" y="251"/>
                    <a:pt x="119" y="252"/>
                  </a:cubicBezTo>
                  <a:cubicBezTo>
                    <a:pt x="120" y="251"/>
                    <a:pt x="120" y="250"/>
                    <a:pt x="120" y="249"/>
                  </a:cubicBezTo>
                  <a:cubicBezTo>
                    <a:pt x="120" y="249"/>
                    <a:pt x="121" y="249"/>
                    <a:pt x="121" y="249"/>
                  </a:cubicBezTo>
                  <a:close/>
                  <a:moveTo>
                    <a:pt x="134" y="256"/>
                  </a:moveTo>
                  <a:cubicBezTo>
                    <a:pt x="134" y="257"/>
                    <a:pt x="134" y="257"/>
                    <a:pt x="135" y="258"/>
                  </a:cubicBezTo>
                  <a:cubicBezTo>
                    <a:pt x="129" y="260"/>
                    <a:pt x="123" y="262"/>
                    <a:pt x="117" y="264"/>
                  </a:cubicBezTo>
                  <a:cubicBezTo>
                    <a:pt x="116" y="264"/>
                    <a:pt x="116" y="264"/>
                    <a:pt x="116" y="264"/>
                  </a:cubicBezTo>
                  <a:cubicBezTo>
                    <a:pt x="116" y="264"/>
                    <a:pt x="116" y="264"/>
                    <a:pt x="117" y="264"/>
                  </a:cubicBezTo>
                  <a:cubicBezTo>
                    <a:pt x="118" y="263"/>
                    <a:pt x="120" y="262"/>
                    <a:pt x="122" y="261"/>
                  </a:cubicBezTo>
                  <a:cubicBezTo>
                    <a:pt x="126" y="259"/>
                    <a:pt x="130" y="258"/>
                    <a:pt x="134" y="256"/>
                  </a:cubicBezTo>
                  <a:cubicBezTo>
                    <a:pt x="134" y="256"/>
                    <a:pt x="134" y="256"/>
                    <a:pt x="134" y="256"/>
                  </a:cubicBezTo>
                  <a:close/>
                  <a:moveTo>
                    <a:pt x="136" y="263"/>
                  </a:moveTo>
                  <a:cubicBezTo>
                    <a:pt x="136" y="263"/>
                    <a:pt x="136" y="263"/>
                    <a:pt x="136" y="263"/>
                  </a:cubicBezTo>
                  <a:cubicBezTo>
                    <a:pt x="129" y="265"/>
                    <a:pt x="122" y="267"/>
                    <a:pt x="114" y="268"/>
                  </a:cubicBezTo>
                  <a:cubicBezTo>
                    <a:pt x="114" y="268"/>
                    <a:pt x="114" y="268"/>
                    <a:pt x="114" y="268"/>
                  </a:cubicBezTo>
                  <a:cubicBezTo>
                    <a:pt x="117" y="267"/>
                    <a:pt x="121" y="265"/>
                    <a:pt x="124" y="264"/>
                  </a:cubicBezTo>
                  <a:cubicBezTo>
                    <a:pt x="128" y="262"/>
                    <a:pt x="131" y="261"/>
                    <a:pt x="135" y="259"/>
                  </a:cubicBezTo>
                  <a:cubicBezTo>
                    <a:pt x="135" y="260"/>
                    <a:pt x="135" y="262"/>
                    <a:pt x="136" y="263"/>
                  </a:cubicBezTo>
                  <a:close/>
                  <a:moveTo>
                    <a:pt x="152" y="279"/>
                  </a:moveTo>
                  <a:cubicBezTo>
                    <a:pt x="148" y="281"/>
                    <a:pt x="144" y="283"/>
                    <a:pt x="139" y="284"/>
                  </a:cubicBezTo>
                  <a:cubicBezTo>
                    <a:pt x="137" y="285"/>
                    <a:pt x="134" y="285"/>
                    <a:pt x="131" y="286"/>
                  </a:cubicBezTo>
                  <a:cubicBezTo>
                    <a:pt x="124" y="287"/>
                    <a:pt x="116" y="290"/>
                    <a:pt x="109" y="292"/>
                  </a:cubicBezTo>
                  <a:cubicBezTo>
                    <a:pt x="94" y="297"/>
                    <a:pt x="79" y="302"/>
                    <a:pt x="63" y="306"/>
                  </a:cubicBezTo>
                  <a:cubicBezTo>
                    <a:pt x="69" y="305"/>
                    <a:pt x="77" y="301"/>
                    <a:pt x="83" y="299"/>
                  </a:cubicBezTo>
                  <a:cubicBezTo>
                    <a:pt x="90" y="297"/>
                    <a:pt x="97" y="294"/>
                    <a:pt x="104" y="291"/>
                  </a:cubicBezTo>
                  <a:cubicBezTo>
                    <a:pt x="116" y="287"/>
                    <a:pt x="129" y="284"/>
                    <a:pt x="141" y="277"/>
                  </a:cubicBezTo>
                  <a:cubicBezTo>
                    <a:pt x="144" y="278"/>
                    <a:pt x="148" y="279"/>
                    <a:pt x="152" y="279"/>
                  </a:cubicBezTo>
                  <a:close/>
                  <a:moveTo>
                    <a:pt x="162" y="282"/>
                  </a:moveTo>
                  <a:cubicBezTo>
                    <a:pt x="148" y="285"/>
                    <a:pt x="134" y="289"/>
                    <a:pt x="121" y="294"/>
                  </a:cubicBezTo>
                  <a:cubicBezTo>
                    <a:pt x="106" y="298"/>
                    <a:pt x="92" y="304"/>
                    <a:pt x="77" y="307"/>
                  </a:cubicBezTo>
                  <a:cubicBezTo>
                    <a:pt x="76" y="307"/>
                    <a:pt x="74" y="307"/>
                    <a:pt x="73" y="308"/>
                  </a:cubicBezTo>
                  <a:cubicBezTo>
                    <a:pt x="75" y="307"/>
                    <a:pt x="77" y="306"/>
                    <a:pt x="79" y="306"/>
                  </a:cubicBezTo>
                  <a:cubicBezTo>
                    <a:pt x="82" y="304"/>
                    <a:pt x="86" y="303"/>
                    <a:pt x="90" y="302"/>
                  </a:cubicBezTo>
                  <a:cubicBezTo>
                    <a:pt x="97" y="299"/>
                    <a:pt x="105" y="297"/>
                    <a:pt x="112" y="294"/>
                  </a:cubicBezTo>
                  <a:cubicBezTo>
                    <a:pt x="119" y="292"/>
                    <a:pt x="126" y="290"/>
                    <a:pt x="133" y="287"/>
                  </a:cubicBezTo>
                  <a:cubicBezTo>
                    <a:pt x="135" y="286"/>
                    <a:pt x="138" y="285"/>
                    <a:pt x="140" y="285"/>
                  </a:cubicBezTo>
                  <a:cubicBezTo>
                    <a:pt x="145" y="283"/>
                    <a:pt x="149" y="282"/>
                    <a:pt x="153" y="280"/>
                  </a:cubicBezTo>
                  <a:cubicBezTo>
                    <a:pt x="156" y="280"/>
                    <a:pt x="159" y="281"/>
                    <a:pt x="162" y="282"/>
                  </a:cubicBezTo>
                  <a:close/>
                  <a:moveTo>
                    <a:pt x="170" y="284"/>
                  </a:moveTo>
                  <a:cubicBezTo>
                    <a:pt x="156" y="287"/>
                    <a:pt x="144" y="291"/>
                    <a:pt x="131" y="296"/>
                  </a:cubicBezTo>
                  <a:cubicBezTo>
                    <a:pt x="124" y="298"/>
                    <a:pt x="118" y="300"/>
                    <a:pt x="112" y="302"/>
                  </a:cubicBezTo>
                  <a:cubicBezTo>
                    <a:pt x="105" y="303"/>
                    <a:pt x="98" y="306"/>
                    <a:pt x="92" y="308"/>
                  </a:cubicBezTo>
                  <a:cubicBezTo>
                    <a:pt x="86" y="309"/>
                    <a:pt x="94" y="306"/>
                    <a:pt x="95" y="306"/>
                  </a:cubicBezTo>
                  <a:cubicBezTo>
                    <a:pt x="98" y="305"/>
                    <a:pt x="101" y="304"/>
                    <a:pt x="104" y="304"/>
                  </a:cubicBezTo>
                  <a:cubicBezTo>
                    <a:pt x="111" y="302"/>
                    <a:pt x="117" y="300"/>
                    <a:pt x="124" y="297"/>
                  </a:cubicBezTo>
                  <a:cubicBezTo>
                    <a:pt x="137" y="292"/>
                    <a:pt x="150" y="286"/>
                    <a:pt x="164" y="282"/>
                  </a:cubicBezTo>
                  <a:cubicBezTo>
                    <a:pt x="164" y="282"/>
                    <a:pt x="164" y="282"/>
                    <a:pt x="164" y="282"/>
                  </a:cubicBezTo>
                  <a:cubicBezTo>
                    <a:pt x="166" y="283"/>
                    <a:pt x="168" y="283"/>
                    <a:pt x="170" y="284"/>
                  </a:cubicBezTo>
                  <a:close/>
                  <a:moveTo>
                    <a:pt x="188" y="290"/>
                  </a:moveTo>
                  <a:cubicBezTo>
                    <a:pt x="177" y="293"/>
                    <a:pt x="167" y="298"/>
                    <a:pt x="156" y="301"/>
                  </a:cubicBezTo>
                  <a:cubicBezTo>
                    <a:pt x="151" y="303"/>
                    <a:pt x="146" y="304"/>
                    <a:pt x="142" y="305"/>
                  </a:cubicBezTo>
                  <a:cubicBezTo>
                    <a:pt x="147" y="303"/>
                    <a:pt x="152" y="301"/>
                    <a:pt x="157" y="299"/>
                  </a:cubicBezTo>
                  <a:cubicBezTo>
                    <a:pt x="162" y="297"/>
                    <a:pt x="167" y="294"/>
                    <a:pt x="172" y="292"/>
                  </a:cubicBezTo>
                  <a:cubicBezTo>
                    <a:pt x="176" y="291"/>
                    <a:pt x="179" y="290"/>
                    <a:pt x="182" y="288"/>
                  </a:cubicBezTo>
                  <a:cubicBezTo>
                    <a:pt x="184" y="289"/>
                    <a:pt x="186" y="289"/>
                    <a:pt x="188" y="290"/>
                  </a:cubicBezTo>
                  <a:close/>
                  <a:moveTo>
                    <a:pt x="197" y="295"/>
                  </a:moveTo>
                  <a:cubicBezTo>
                    <a:pt x="197" y="295"/>
                    <a:pt x="197" y="295"/>
                    <a:pt x="197" y="295"/>
                  </a:cubicBezTo>
                  <a:cubicBezTo>
                    <a:pt x="194" y="296"/>
                    <a:pt x="192" y="298"/>
                    <a:pt x="189" y="299"/>
                  </a:cubicBezTo>
                  <a:cubicBezTo>
                    <a:pt x="189" y="299"/>
                    <a:pt x="189" y="299"/>
                    <a:pt x="189" y="299"/>
                  </a:cubicBezTo>
                  <a:cubicBezTo>
                    <a:pt x="183" y="301"/>
                    <a:pt x="177" y="303"/>
                    <a:pt x="172" y="305"/>
                  </a:cubicBezTo>
                  <a:cubicBezTo>
                    <a:pt x="169" y="306"/>
                    <a:pt x="166" y="307"/>
                    <a:pt x="163" y="309"/>
                  </a:cubicBezTo>
                  <a:cubicBezTo>
                    <a:pt x="161" y="309"/>
                    <a:pt x="159" y="310"/>
                    <a:pt x="157" y="310"/>
                  </a:cubicBezTo>
                  <a:cubicBezTo>
                    <a:pt x="158" y="310"/>
                    <a:pt x="160" y="309"/>
                    <a:pt x="161" y="308"/>
                  </a:cubicBezTo>
                  <a:cubicBezTo>
                    <a:pt x="171" y="302"/>
                    <a:pt x="183" y="300"/>
                    <a:pt x="193" y="293"/>
                  </a:cubicBezTo>
                  <a:cubicBezTo>
                    <a:pt x="194" y="293"/>
                    <a:pt x="196" y="294"/>
                    <a:pt x="197" y="295"/>
                  </a:cubicBezTo>
                  <a:close/>
                  <a:moveTo>
                    <a:pt x="202" y="300"/>
                  </a:moveTo>
                  <a:cubicBezTo>
                    <a:pt x="203" y="301"/>
                    <a:pt x="203" y="302"/>
                    <a:pt x="202" y="302"/>
                  </a:cubicBezTo>
                  <a:cubicBezTo>
                    <a:pt x="202" y="302"/>
                    <a:pt x="202" y="302"/>
                    <a:pt x="202" y="302"/>
                  </a:cubicBezTo>
                  <a:cubicBezTo>
                    <a:pt x="199" y="303"/>
                    <a:pt x="196" y="304"/>
                    <a:pt x="194" y="305"/>
                  </a:cubicBezTo>
                  <a:cubicBezTo>
                    <a:pt x="192" y="306"/>
                    <a:pt x="190" y="307"/>
                    <a:pt x="188" y="307"/>
                  </a:cubicBezTo>
                  <a:cubicBezTo>
                    <a:pt x="188" y="307"/>
                    <a:pt x="188" y="307"/>
                    <a:pt x="188" y="307"/>
                  </a:cubicBezTo>
                  <a:cubicBezTo>
                    <a:pt x="193" y="305"/>
                    <a:pt x="198" y="303"/>
                    <a:pt x="202" y="300"/>
                  </a:cubicBezTo>
                  <a:cubicBezTo>
                    <a:pt x="202" y="300"/>
                    <a:pt x="202" y="300"/>
                    <a:pt x="202" y="300"/>
                  </a:cubicBezTo>
                  <a:close/>
                  <a:moveTo>
                    <a:pt x="199" y="301"/>
                  </a:moveTo>
                  <a:cubicBezTo>
                    <a:pt x="198" y="301"/>
                    <a:pt x="197" y="302"/>
                    <a:pt x="196" y="302"/>
                  </a:cubicBezTo>
                  <a:cubicBezTo>
                    <a:pt x="192" y="304"/>
                    <a:pt x="189" y="306"/>
                    <a:pt x="185" y="308"/>
                  </a:cubicBezTo>
                  <a:cubicBezTo>
                    <a:pt x="185" y="308"/>
                    <a:pt x="185" y="308"/>
                    <a:pt x="185" y="308"/>
                  </a:cubicBezTo>
                  <a:cubicBezTo>
                    <a:pt x="181" y="309"/>
                    <a:pt x="176" y="309"/>
                    <a:pt x="172" y="310"/>
                  </a:cubicBezTo>
                  <a:cubicBezTo>
                    <a:pt x="179" y="306"/>
                    <a:pt x="187" y="304"/>
                    <a:pt x="195" y="301"/>
                  </a:cubicBezTo>
                  <a:cubicBezTo>
                    <a:pt x="197" y="301"/>
                    <a:pt x="198" y="300"/>
                    <a:pt x="200" y="300"/>
                  </a:cubicBezTo>
                  <a:cubicBezTo>
                    <a:pt x="199" y="300"/>
                    <a:pt x="199" y="300"/>
                    <a:pt x="199" y="301"/>
                  </a:cubicBezTo>
                  <a:close/>
                  <a:moveTo>
                    <a:pt x="170" y="309"/>
                  </a:moveTo>
                  <a:cubicBezTo>
                    <a:pt x="170" y="309"/>
                    <a:pt x="169" y="310"/>
                    <a:pt x="169" y="310"/>
                  </a:cubicBezTo>
                  <a:cubicBezTo>
                    <a:pt x="169" y="310"/>
                    <a:pt x="169" y="310"/>
                    <a:pt x="169" y="310"/>
                  </a:cubicBezTo>
                  <a:cubicBezTo>
                    <a:pt x="166" y="310"/>
                    <a:pt x="163" y="310"/>
                    <a:pt x="160" y="310"/>
                  </a:cubicBezTo>
                  <a:cubicBezTo>
                    <a:pt x="166" y="308"/>
                    <a:pt x="173" y="305"/>
                    <a:pt x="179" y="303"/>
                  </a:cubicBezTo>
                  <a:cubicBezTo>
                    <a:pt x="181" y="302"/>
                    <a:pt x="183" y="301"/>
                    <a:pt x="186" y="301"/>
                  </a:cubicBezTo>
                  <a:cubicBezTo>
                    <a:pt x="180" y="303"/>
                    <a:pt x="175" y="306"/>
                    <a:pt x="170" y="309"/>
                  </a:cubicBezTo>
                  <a:close/>
                  <a:moveTo>
                    <a:pt x="140" y="311"/>
                  </a:moveTo>
                  <a:cubicBezTo>
                    <a:pt x="140" y="311"/>
                    <a:pt x="140" y="311"/>
                    <a:pt x="140" y="311"/>
                  </a:cubicBezTo>
                  <a:cubicBezTo>
                    <a:pt x="140" y="311"/>
                    <a:pt x="141" y="311"/>
                    <a:pt x="142" y="310"/>
                  </a:cubicBezTo>
                  <a:cubicBezTo>
                    <a:pt x="144" y="309"/>
                    <a:pt x="147" y="308"/>
                    <a:pt x="150" y="307"/>
                  </a:cubicBezTo>
                  <a:cubicBezTo>
                    <a:pt x="154" y="305"/>
                    <a:pt x="158" y="304"/>
                    <a:pt x="162" y="302"/>
                  </a:cubicBezTo>
                  <a:cubicBezTo>
                    <a:pt x="171" y="299"/>
                    <a:pt x="179" y="295"/>
                    <a:pt x="188" y="291"/>
                  </a:cubicBezTo>
                  <a:cubicBezTo>
                    <a:pt x="188" y="291"/>
                    <a:pt x="188" y="291"/>
                    <a:pt x="188" y="290"/>
                  </a:cubicBezTo>
                  <a:cubicBezTo>
                    <a:pt x="190" y="291"/>
                    <a:pt x="191" y="291"/>
                    <a:pt x="192" y="292"/>
                  </a:cubicBezTo>
                  <a:cubicBezTo>
                    <a:pt x="176" y="299"/>
                    <a:pt x="159" y="307"/>
                    <a:pt x="142" y="311"/>
                  </a:cubicBezTo>
                  <a:cubicBezTo>
                    <a:pt x="141" y="311"/>
                    <a:pt x="141" y="311"/>
                    <a:pt x="140" y="311"/>
                  </a:cubicBezTo>
                  <a:close/>
                  <a:moveTo>
                    <a:pt x="160" y="297"/>
                  </a:moveTo>
                  <a:cubicBezTo>
                    <a:pt x="149" y="302"/>
                    <a:pt x="136" y="307"/>
                    <a:pt x="124" y="311"/>
                  </a:cubicBezTo>
                  <a:cubicBezTo>
                    <a:pt x="121" y="311"/>
                    <a:pt x="117" y="311"/>
                    <a:pt x="113" y="311"/>
                  </a:cubicBezTo>
                  <a:cubicBezTo>
                    <a:pt x="116" y="310"/>
                    <a:pt x="118" y="309"/>
                    <a:pt x="120" y="309"/>
                  </a:cubicBezTo>
                  <a:cubicBezTo>
                    <a:pt x="126" y="306"/>
                    <a:pt x="132" y="304"/>
                    <a:pt x="138" y="303"/>
                  </a:cubicBezTo>
                  <a:cubicBezTo>
                    <a:pt x="149" y="300"/>
                    <a:pt x="159" y="296"/>
                    <a:pt x="170" y="292"/>
                  </a:cubicBezTo>
                  <a:cubicBezTo>
                    <a:pt x="166" y="294"/>
                    <a:pt x="163" y="295"/>
                    <a:pt x="160" y="297"/>
                  </a:cubicBezTo>
                  <a:close/>
                  <a:moveTo>
                    <a:pt x="101" y="310"/>
                  </a:moveTo>
                  <a:cubicBezTo>
                    <a:pt x="113" y="306"/>
                    <a:pt x="125" y="302"/>
                    <a:pt x="137" y="298"/>
                  </a:cubicBezTo>
                  <a:cubicBezTo>
                    <a:pt x="149" y="294"/>
                    <a:pt x="161" y="288"/>
                    <a:pt x="173" y="286"/>
                  </a:cubicBezTo>
                  <a:cubicBezTo>
                    <a:pt x="171" y="286"/>
                    <a:pt x="168" y="288"/>
                    <a:pt x="166" y="289"/>
                  </a:cubicBezTo>
                  <a:cubicBezTo>
                    <a:pt x="162" y="290"/>
                    <a:pt x="159" y="292"/>
                    <a:pt x="155" y="293"/>
                  </a:cubicBezTo>
                  <a:cubicBezTo>
                    <a:pt x="149" y="295"/>
                    <a:pt x="143" y="297"/>
                    <a:pt x="136" y="299"/>
                  </a:cubicBezTo>
                  <a:cubicBezTo>
                    <a:pt x="126" y="303"/>
                    <a:pt x="116" y="305"/>
                    <a:pt x="107" y="310"/>
                  </a:cubicBezTo>
                  <a:cubicBezTo>
                    <a:pt x="105" y="310"/>
                    <a:pt x="103" y="310"/>
                    <a:pt x="101" y="310"/>
                  </a:cubicBezTo>
                  <a:close/>
                  <a:moveTo>
                    <a:pt x="88" y="309"/>
                  </a:moveTo>
                  <a:cubicBezTo>
                    <a:pt x="93" y="308"/>
                    <a:pt x="98" y="307"/>
                    <a:pt x="103" y="305"/>
                  </a:cubicBezTo>
                  <a:cubicBezTo>
                    <a:pt x="109" y="303"/>
                    <a:pt x="117" y="301"/>
                    <a:pt x="123" y="299"/>
                  </a:cubicBezTo>
                  <a:cubicBezTo>
                    <a:pt x="137" y="295"/>
                    <a:pt x="151" y="289"/>
                    <a:pt x="165" y="286"/>
                  </a:cubicBezTo>
                  <a:cubicBezTo>
                    <a:pt x="166" y="285"/>
                    <a:pt x="167" y="285"/>
                    <a:pt x="169" y="285"/>
                  </a:cubicBezTo>
                  <a:cubicBezTo>
                    <a:pt x="169" y="285"/>
                    <a:pt x="165" y="286"/>
                    <a:pt x="164" y="287"/>
                  </a:cubicBezTo>
                  <a:cubicBezTo>
                    <a:pt x="160" y="288"/>
                    <a:pt x="156" y="289"/>
                    <a:pt x="153" y="290"/>
                  </a:cubicBezTo>
                  <a:cubicBezTo>
                    <a:pt x="146" y="293"/>
                    <a:pt x="139" y="295"/>
                    <a:pt x="133" y="298"/>
                  </a:cubicBezTo>
                  <a:cubicBezTo>
                    <a:pt x="121" y="302"/>
                    <a:pt x="109" y="304"/>
                    <a:pt x="98" y="310"/>
                  </a:cubicBezTo>
                  <a:cubicBezTo>
                    <a:pt x="95" y="310"/>
                    <a:pt x="91" y="309"/>
                    <a:pt x="88" y="309"/>
                  </a:cubicBezTo>
                  <a:close/>
                  <a:moveTo>
                    <a:pt x="135" y="298"/>
                  </a:moveTo>
                  <a:cubicBezTo>
                    <a:pt x="139" y="296"/>
                    <a:pt x="144" y="295"/>
                    <a:pt x="148" y="293"/>
                  </a:cubicBezTo>
                  <a:cubicBezTo>
                    <a:pt x="145" y="294"/>
                    <a:pt x="142" y="296"/>
                    <a:pt x="139" y="297"/>
                  </a:cubicBezTo>
                  <a:cubicBezTo>
                    <a:pt x="132" y="299"/>
                    <a:pt x="126" y="301"/>
                    <a:pt x="119" y="303"/>
                  </a:cubicBezTo>
                  <a:cubicBezTo>
                    <a:pt x="113" y="306"/>
                    <a:pt x="105" y="307"/>
                    <a:pt x="100" y="310"/>
                  </a:cubicBezTo>
                  <a:cubicBezTo>
                    <a:pt x="100" y="310"/>
                    <a:pt x="100" y="310"/>
                    <a:pt x="100" y="310"/>
                  </a:cubicBezTo>
                  <a:cubicBezTo>
                    <a:pt x="110" y="304"/>
                    <a:pt x="123" y="302"/>
                    <a:pt x="135" y="298"/>
                  </a:cubicBezTo>
                  <a:close/>
                  <a:moveTo>
                    <a:pt x="166" y="286"/>
                  </a:moveTo>
                  <a:cubicBezTo>
                    <a:pt x="168" y="286"/>
                    <a:pt x="169" y="285"/>
                    <a:pt x="171" y="284"/>
                  </a:cubicBezTo>
                  <a:cubicBezTo>
                    <a:pt x="171" y="284"/>
                    <a:pt x="171" y="284"/>
                    <a:pt x="171" y="284"/>
                  </a:cubicBezTo>
                  <a:cubicBezTo>
                    <a:pt x="172" y="284"/>
                    <a:pt x="172" y="285"/>
                    <a:pt x="173" y="285"/>
                  </a:cubicBezTo>
                  <a:cubicBezTo>
                    <a:pt x="171" y="285"/>
                    <a:pt x="168" y="286"/>
                    <a:pt x="166" y="286"/>
                  </a:cubicBezTo>
                  <a:close/>
                  <a:moveTo>
                    <a:pt x="57" y="305"/>
                  </a:moveTo>
                  <a:cubicBezTo>
                    <a:pt x="65" y="301"/>
                    <a:pt x="74" y="298"/>
                    <a:pt x="83" y="295"/>
                  </a:cubicBezTo>
                  <a:cubicBezTo>
                    <a:pt x="89" y="294"/>
                    <a:pt x="96" y="292"/>
                    <a:pt x="103" y="290"/>
                  </a:cubicBezTo>
                  <a:cubicBezTo>
                    <a:pt x="109" y="288"/>
                    <a:pt x="116" y="286"/>
                    <a:pt x="123" y="284"/>
                  </a:cubicBezTo>
                  <a:cubicBezTo>
                    <a:pt x="126" y="283"/>
                    <a:pt x="129" y="282"/>
                    <a:pt x="132" y="281"/>
                  </a:cubicBezTo>
                  <a:cubicBezTo>
                    <a:pt x="133" y="280"/>
                    <a:pt x="134" y="280"/>
                    <a:pt x="135" y="280"/>
                  </a:cubicBezTo>
                  <a:cubicBezTo>
                    <a:pt x="124" y="285"/>
                    <a:pt x="112" y="288"/>
                    <a:pt x="100" y="292"/>
                  </a:cubicBezTo>
                  <a:cubicBezTo>
                    <a:pt x="94" y="294"/>
                    <a:pt x="88" y="297"/>
                    <a:pt x="81" y="299"/>
                  </a:cubicBezTo>
                  <a:cubicBezTo>
                    <a:pt x="75" y="301"/>
                    <a:pt x="68" y="303"/>
                    <a:pt x="62" y="306"/>
                  </a:cubicBezTo>
                  <a:cubicBezTo>
                    <a:pt x="60" y="306"/>
                    <a:pt x="58" y="306"/>
                    <a:pt x="57" y="305"/>
                  </a:cubicBezTo>
                  <a:close/>
                  <a:moveTo>
                    <a:pt x="101" y="290"/>
                  </a:moveTo>
                  <a:cubicBezTo>
                    <a:pt x="111" y="286"/>
                    <a:pt x="121" y="283"/>
                    <a:pt x="130" y="278"/>
                  </a:cubicBezTo>
                  <a:cubicBezTo>
                    <a:pt x="131" y="278"/>
                    <a:pt x="131" y="278"/>
                    <a:pt x="131" y="278"/>
                  </a:cubicBezTo>
                  <a:cubicBezTo>
                    <a:pt x="133" y="278"/>
                    <a:pt x="135" y="278"/>
                    <a:pt x="138" y="277"/>
                  </a:cubicBezTo>
                  <a:cubicBezTo>
                    <a:pt x="138" y="277"/>
                    <a:pt x="138" y="277"/>
                    <a:pt x="138" y="277"/>
                  </a:cubicBezTo>
                  <a:cubicBezTo>
                    <a:pt x="139" y="277"/>
                    <a:pt x="139" y="277"/>
                    <a:pt x="139" y="277"/>
                  </a:cubicBezTo>
                  <a:cubicBezTo>
                    <a:pt x="127" y="282"/>
                    <a:pt x="114" y="286"/>
                    <a:pt x="101" y="290"/>
                  </a:cubicBezTo>
                  <a:close/>
                  <a:moveTo>
                    <a:pt x="115" y="265"/>
                  </a:moveTo>
                  <a:cubicBezTo>
                    <a:pt x="120" y="264"/>
                    <a:pt x="125" y="262"/>
                    <a:pt x="129" y="261"/>
                  </a:cubicBezTo>
                  <a:cubicBezTo>
                    <a:pt x="127" y="262"/>
                    <a:pt x="126" y="262"/>
                    <a:pt x="124" y="263"/>
                  </a:cubicBezTo>
                  <a:cubicBezTo>
                    <a:pt x="121" y="264"/>
                    <a:pt x="118" y="266"/>
                    <a:pt x="114" y="267"/>
                  </a:cubicBezTo>
                  <a:cubicBezTo>
                    <a:pt x="115" y="266"/>
                    <a:pt x="115" y="266"/>
                    <a:pt x="115" y="265"/>
                  </a:cubicBezTo>
                  <a:close/>
                  <a:moveTo>
                    <a:pt x="128" y="278"/>
                  </a:moveTo>
                  <a:cubicBezTo>
                    <a:pt x="119" y="281"/>
                    <a:pt x="109" y="283"/>
                    <a:pt x="100" y="286"/>
                  </a:cubicBezTo>
                  <a:cubicBezTo>
                    <a:pt x="107" y="283"/>
                    <a:pt x="114" y="281"/>
                    <a:pt x="120" y="277"/>
                  </a:cubicBezTo>
                  <a:cubicBezTo>
                    <a:pt x="123" y="278"/>
                    <a:pt x="126" y="278"/>
                    <a:pt x="128" y="278"/>
                  </a:cubicBezTo>
                  <a:close/>
                  <a:moveTo>
                    <a:pt x="136" y="274"/>
                  </a:moveTo>
                  <a:cubicBezTo>
                    <a:pt x="135" y="274"/>
                    <a:pt x="135" y="274"/>
                    <a:pt x="135" y="274"/>
                  </a:cubicBezTo>
                  <a:cubicBezTo>
                    <a:pt x="135" y="274"/>
                    <a:pt x="135" y="274"/>
                    <a:pt x="135" y="274"/>
                  </a:cubicBezTo>
                  <a:cubicBezTo>
                    <a:pt x="134" y="274"/>
                    <a:pt x="131" y="273"/>
                    <a:pt x="130" y="274"/>
                  </a:cubicBezTo>
                  <a:cubicBezTo>
                    <a:pt x="132" y="273"/>
                    <a:pt x="134" y="272"/>
                    <a:pt x="136" y="271"/>
                  </a:cubicBezTo>
                  <a:cubicBezTo>
                    <a:pt x="136" y="272"/>
                    <a:pt x="136" y="273"/>
                    <a:pt x="136" y="274"/>
                  </a:cubicBezTo>
                  <a:close/>
                  <a:moveTo>
                    <a:pt x="128" y="274"/>
                  </a:moveTo>
                  <a:cubicBezTo>
                    <a:pt x="128" y="274"/>
                    <a:pt x="128" y="274"/>
                    <a:pt x="128" y="275"/>
                  </a:cubicBezTo>
                  <a:cubicBezTo>
                    <a:pt x="125" y="274"/>
                    <a:pt x="122" y="274"/>
                    <a:pt x="119" y="274"/>
                  </a:cubicBezTo>
                  <a:cubicBezTo>
                    <a:pt x="121" y="273"/>
                    <a:pt x="124" y="273"/>
                    <a:pt x="126" y="272"/>
                  </a:cubicBezTo>
                  <a:cubicBezTo>
                    <a:pt x="129" y="272"/>
                    <a:pt x="132" y="271"/>
                    <a:pt x="135" y="271"/>
                  </a:cubicBezTo>
                  <a:cubicBezTo>
                    <a:pt x="133" y="271"/>
                    <a:pt x="130" y="273"/>
                    <a:pt x="128" y="274"/>
                  </a:cubicBezTo>
                  <a:close/>
                  <a:moveTo>
                    <a:pt x="115" y="273"/>
                  </a:moveTo>
                  <a:cubicBezTo>
                    <a:pt x="115" y="273"/>
                    <a:pt x="115" y="273"/>
                    <a:pt x="115" y="273"/>
                  </a:cubicBezTo>
                  <a:cubicBezTo>
                    <a:pt x="115" y="273"/>
                    <a:pt x="115" y="272"/>
                    <a:pt x="115" y="272"/>
                  </a:cubicBezTo>
                  <a:cubicBezTo>
                    <a:pt x="121" y="271"/>
                    <a:pt x="126" y="269"/>
                    <a:pt x="132" y="268"/>
                  </a:cubicBezTo>
                  <a:cubicBezTo>
                    <a:pt x="136" y="267"/>
                    <a:pt x="129" y="269"/>
                    <a:pt x="129" y="269"/>
                  </a:cubicBezTo>
                  <a:cubicBezTo>
                    <a:pt x="128" y="270"/>
                    <a:pt x="126" y="270"/>
                    <a:pt x="124" y="271"/>
                  </a:cubicBezTo>
                  <a:cubicBezTo>
                    <a:pt x="121" y="272"/>
                    <a:pt x="118" y="272"/>
                    <a:pt x="115" y="273"/>
                  </a:cubicBezTo>
                  <a:close/>
                  <a:moveTo>
                    <a:pt x="114" y="269"/>
                  </a:moveTo>
                  <a:cubicBezTo>
                    <a:pt x="117" y="268"/>
                    <a:pt x="120" y="268"/>
                    <a:pt x="123" y="267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120" y="268"/>
                    <a:pt x="117" y="269"/>
                    <a:pt x="114" y="270"/>
                  </a:cubicBezTo>
                  <a:cubicBezTo>
                    <a:pt x="114" y="270"/>
                    <a:pt x="114" y="269"/>
                    <a:pt x="114" y="269"/>
                  </a:cubicBezTo>
                  <a:close/>
                  <a:moveTo>
                    <a:pt x="130" y="257"/>
                  </a:moveTo>
                  <a:cubicBezTo>
                    <a:pt x="125" y="259"/>
                    <a:pt x="120" y="261"/>
                    <a:pt x="115" y="263"/>
                  </a:cubicBezTo>
                  <a:cubicBezTo>
                    <a:pt x="115" y="262"/>
                    <a:pt x="116" y="261"/>
                    <a:pt x="116" y="260"/>
                  </a:cubicBezTo>
                  <a:cubicBezTo>
                    <a:pt x="119" y="260"/>
                    <a:pt x="121" y="259"/>
                    <a:pt x="124" y="258"/>
                  </a:cubicBezTo>
                  <a:cubicBezTo>
                    <a:pt x="125" y="258"/>
                    <a:pt x="127" y="257"/>
                    <a:pt x="129" y="257"/>
                  </a:cubicBezTo>
                  <a:cubicBezTo>
                    <a:pt x="129" y="257"/>
                    <a:pt x="134" y="255"/>
                    <a:pt x="130" y="257"/>
                  </a:cubicBezTo>
                  <a:close/>
                  <a:moveTo>
                    <a:pt x="118" y="256"/>
                  </a:moveTo>
                  <a:cubicBezTo>
                    <a:pt x="122" y="256"/>
                    <a:pt x="127" y="255"/>
                    <a:pt x="130" y="253"/>
                  </a:cubicBezTo>
                  <a:cubicBezTo>
                    <a:pt x="125" y="255"/>
                    <a:pt x="121" y="256"/>
                    <a:pt x="117" y="259"/>
                  </a:cubicBezTo>
                  <a:cubicBezTo>
                    <a:pt x="117" y="258"/>
                    <a:pt x="117" y="257"/>
                    <a:pt x="118" y="256"/>
                  </a:cubicBezTo>
                  <a:close/>
                  <a:moveTo>
                    <a:pt x="119" y="253"/>
                  </a:moveTo>
                  <a:cubicBezTo>
                    <a:pt x="121" y="252"/>
                    <a:pt x="124" y="252"/>
                    <a:pt x="126" y="251"/>
                  </a:cubicBezTo>
                  <a:cubicBezTo>
                    <a:pt x="126" y="251"/>
                    <a:pt x="127" y="251"/>
                    <a:pt x="128" y="251"/>
                  </a:cubicBezTo>
                  <a:cubicBezTo>
                    <a:pt x="127" y="251"/>
                    <a:pt x="127" y="251"/>
                    <a:pt x="127" y="251"/>
                  </a:cubicBezTo>
                  <a:cubicBezTo>
                    <a:pt x="124" y="252"/>
                    <a:pt x="121" y="253"/>
                    <a:pt x="118" y="254"/>
                  </a:cubicBezTo>
                  <a:cubicBezTo>
                    <a:pt x="119" y="254"/>
                    <a:pt x="119" y="253"/>
                    <a:pt x="119" y="253"/>
                  </a:cubicBezTo>
                  <a:close/>
                  <a:moveTo>
                    <a:pt x="91" y="282"/>
                  </a:moveTo>
                  <a:cubicBezTo>
                    <a:pt x="98" y="280"/>
                    <a:pt x="106" y="279"/>
                    <a:pt x="114" y="277"/>
                  </a:cubicBezTo>
                  <a:cubicBezTo>
                    <a:pt x="114" y="277"/>
                    <a:pt x="114" y="277"/>
                    <a:pt x="115" y="277"/>
                  </a:cubicBezTo>
                  <a:cubicBezTo>
                    <a:pt x="108" y="279"/>
                    <a:pt x="101" y="282"/>
                    <a:pt x="94" y="283"/>
                  </a:cubicBezTo>
                  <a:cubicBezTo>
                    <a:pt x="84" y="286"/>
                    <a:pt x="73" y="289"/>
                    <a:pt x="64" y="292"/>
                  </a:cubicBezTo>
                  <a:cubicBezTo>
                    <a:pt x="72" y="287"/>
                    <a:pt x="82" y="284"/>
                    <a:pt x="91" y="282"/>
                  </a:cubicBezTo>
                  <a:close/>
                  <a:moveTo>
                    <a:pt x="61" y="294"/>
                  </a:moveTo>
                  <a:cubicBezTo>
                    <a:pt x="61" y="294"/>
                    <a:pt x="62" y="294"/>
                    <a:pt x="62" y="293"/>
                  </a:cubicBezTo>
                  <a:cubicBezTo>
                    <a:pt x="62" y="294"/>
                    <a:pt x="62" y="294"/>
                    <a:pt x="63" y="294"/>
                  </a:cubicBezTo>
                  <a:cubicBezTo>
                    <a:pt x="74" y="289"/>
                    <a:pt x="86" y="286"/>
                    <a:pt x="98" y="283"/>
                  </a:cubicBezTo>
                  <a:cubicBezTo>
                    <a:pt x="103" y="282"/>
                    <a:pt x="109" y="280"/>
                    <a:pt x="114" y="278"/>
                  </a:cubicBezTo>
                  <a:cubicBezTo>
                    <a:pt x="115" y="278"/>
                    <a:pt x="116" y="277"/>
                    <a:pt x="117" y="277"/>
                  </a:cubicBezTo>
                  <a:cubicBezTo>
                    <a:pt x="118" y="277"/>
                    <a:pt x="118" y="277"/>
                    <a:pt x="119" y="277"/>
                  </a:cubicBezTo>
                  <a:cubicBezTo>
                    <a:pt x="117" y="278"/>
                    <a:pt x="116" y="278"/>
                    <a:pt x="115" y="279"/>
                  </a:cubicBezTo>
                  <a:cubicBezTo>
                    <a:pt x="95" y="288"/>
                    <a:pt x="73" y="292"/>
                    <a:pt x="54" y="301"/>
                  </a:cubicBezTo>
                  <a:cubicBezTo>
                    <a:pt x="55" y="299"/>
                    <a:pt x="60" y="295"/>
                    <a:pt x="61" y="294"/>
                  </a:cubicBezTo>
                  <a:close/>
                  <a:moveTo>
                    <a:pt x="84" y="291"/>
                  </a:moveTo>
                  <a:cubicBezTo>
                    <a:pt x="74" y="294"/>
                    <a:pt x="65" y="298"/>
                    <a:pt x="56" y="301"/>
                  </a:cubicBezTo>
                  <a:cubicBezTo>
                    <a:pt x="57" y="300"/>
                    <a:pt x="58" y="300"/>
                    <a:pt x="59" y="300"/>
                  </a:cubicBezTo>
                  <a:cubicBezTo>
                    <a:pt x="62" y="298"/>
                    <a:pt x="66" y="297"/>
                    <a:pt x="69" y="295"/>
                  </a:cubicBezTo>
                  <a:cubicBezTo>
                    <a:pt x="74" y="294"/>
                    <a:pt x="79" y="292"/>
                    <a:pt x="84" y="291"/>
                  </a:cubicBezTo>
                  <a:close/>
                  <a:moveTo>
                    <a:pt x="53" y="303"/>
                  </a:moveTo>
                  <a:cubicBezTo>
                    <a:pt x="66" y="299"/>
                    <a:pt x="78" y="293"/>
                    <a:pt x="91" y="289"/>
                  </a:cubicBezTo>
                  <a:cubicBezTo>
                    <a:pt x="98" y="286"/>
                    <a:pt x="105" y="285"/>
                    <a:pt x="112" y="283"/>
                  </a:cubicBezTo>
                  <a:cubicBezTo>
                    <a:pt x="116" y="282"/>
                    <a:pt x="119" y="282"/>
                    <a:pt x="122" y="281"/>
                  </a:cubicBezTo>
                  <a:cubicBezTo>
                    <a:pt x="123" y="280"/>
                    <a:pt x="124" y="280"/>
                    <a:pt x="125" y="280"/>
                  </a:cubicBezTo>
                  <a:cubicBezTo>
                    <a:pt x="113" y="285"/>
                    <a:pt x="101" y="289"/>
                    <a:pt x="89" y="292"/>
                  </a:cubicBezTo>
                  <a:cubicBezTo>
                    <a:pt x="86" y="294"/>
                    <a:pt x="82" y="295"/>
                    <a:pt x="78" y="296"/>
                  </a:cubicBezTo>
                  <a:cubicBezTo>
                    <a:pt x="70" y="299"/>
                    <a:pt x="63" y="301"/>
                    <a:pt x="56" y="305"/>
                  </a:cubicBezTo>
                  <a:cubicBezTo>
                    <a:pt x="55" y="304"/>
                    <a:pt x="54" y="304"/>
                    <a:pt x="53" y="303"/>
                  </a:cubicBezTo>
                  <a:cubicBezTo>
                    <a:pt x="53" y="303"/>
                    <a:pt x="53" y="303"/>
                    <a:pt x="53" y="303"/>
                  </a:cubicBezTo>
                  <a:close/>
                  <a:moveTo>
                    <a:pt x="64" y="307"/>
                  </a:moveTo>
                  <a:cubicBezTo>
                    <a:pt x="80" y="303"/>
                    <a:pt x="96" y="297"/>
                    <a:pt x="111" y="292"/>
                  </a:cubicBezTo>
                  <a:cubicBezTo>
                    <a:pt x="119" y="290"/>
                    <a:pt x="126" y="288"/>
                    <a:pt x="134" y="286"/>
                  </a:cubicBezTo>
                  <a:cubicBezTo>
                    <a:pt x="126" y="289"/>
                    <a:pt x="119" y="291"/>
                    <a:pt x="112" y="294"/>
                  </a:cubicBezTo>
                  <a:cubicBezTo>
                    <a:pt x="98" y="298"/>
                    <a:pt x="85" y="302"/>
                    <a:pt x="71" y="308"/>
                  </a:cubicBezTo>
                  <a:cubicBezTo>
                    <a:pt x="71" y="308"/>
                    <a:pt x="71" y="308"/>
                    <a:pt x="71" y="308"/>
                  </a:cubicBezTo>
                  <a:cubicBezTo>
                    <a:pt x="69" y="307"/>
                    <a:pt x="66" y="307"/>
                    <a:pt x="64" y="307"/>
                  </a:cubicBezTo>
                  <a:close/>
                  <a:moveTo>
                    <a:pt x="74" y="308"/>
                  </a:moveTo>
                  <a:cubicBezTo>
                    <a:pt x="87" y="306"/>
                    <a:pt x="99" y="302"/>
                    <a:pt x="112" y="298"/>
                  </a:cubicBezTo>
                  <a:cubicBezTo>
                    <a:pt x="125" y="293"/>
                    <a:pt x="140" y="288"/>
                    <a:pt x="154" y="284"/>
                  </a:cubicBezTo>
                  <a:cubicBezTo>
                    <a:pt x="152" y="285"/>
                    <a:pt x="150" y="286"/>
                    <a:pt x="148" y="287"/>
                  </a:cubicBezTo>
                  <a:cubicBezTo>
                    <a:pt x="141" y="289"/>
                    <a:pt x="133" y="293"/>
                    <a:pt x="125" y="296"/>
                  </a:cubicBezTo>
                  <a:cubicBezTo>
                    <a:pt x="113" y="301"/>
                    <a:pt x="99" y="303"/>
                    <a:pt x="86" y="309"/>
                  </a:cubicBezTo>
                  <a:cubicBezTo>
                    <a:pt x="86" y="309"/>
                    <a:pt x="86" y="309"/>
                    <a:pt x="86" y="309"/>
                  </a:cubicBezTo>
                  <a:cubicBezTo>
                    <a:pt x="85" y="309"/>
                    <a:pt x="84" y="309"/>
                    <a:pt x="84" y="309"/>
                  </a:cubicBezTo>
                  <a:cubicBezTo>
                    <a:pt x="81" y="309"/>
                    <a:pt x="78" y="308"/>
                    <a:pt x="74" y="308"/>
                  </a:cubicBezTo>
                  <a:close/>
                  <a:moveTo>
                    <a:pt x="127" y="311"/>
                  </a:moveTo>
                  <a:cubicBezTo>
                    <a:pt x="136" y="308"/>
                    <a:pt x="145" y="305"/>
                    <a:pt x="154" y="303"/>
                  </a:cubicBezTo>
                  <a:cubicBezTo>
                    <a:pt x="163" y="300"/>
                    <a:pt x="172" y="296"/>
                    <a:pt x="182" y="293"/>
                  </a:cubicBezTo>
                  <a:cubicBezTo>
                    <a:pt x="181" y="293"/>
                    <a:pt x="180" y="294"/>
                    <a:pt x="178" y="294"/>
                  </a:cubicBezTo>
                  <a:cubicBezTo>
                    <a:pt x="173" y="297"/>
                    <a:pt x="167" y="299"/>
                    <a:pt x="161" y="301"/>
                  </a:cubicBezTo>
                  <a:cubicBezTo>
                    <a:pt x="154" y="304"/>
                    <a:pt x="146" y="307"/>
                    <a:pt x="139" y="311"/>
                  </a:cubicBezTo>
                  <a:cubicBezTo>
                    <a:pt x="135" y="311"/>
                    <a:pt x="131" y="311"/>
                    <a:pt x="127" y="311"/>
                  </a:cubicBezTo>
                  <a:close/>
                  <a:moveTo>
                    <a:pt x="144" y="311"/>
                  </a:moveTo>
                  <a:cubicBezTo>
                    <a:pt x="151" y="309"/>
                    <a:pt x="157" y="307"/>
                    <a:pt x="164" y="304"/>
                  </a:cubicBezTo>
                  <a:cubicBezTo>
                    <a:pt x="172" y="301"/>
                    <a:pt x="179" y="299"/>
                    <a:pt x="186" y="295"/>
                  </a:cubicBezTo>
                  <a:cubicBezTo>
                    <a:pt x="188" y="295"/>
                    <a:pt x="190" y="294"/>
                    <a:pt x="191" y="293"/>
                  </a:cubicBezTo>
                  <a:cubicBezTo>
                    <a:pt x="190" y="294"/>
                    <a:pt x="188" y="295"/>
                    <a:pt x="186" y="296"/>
                  </a:cubicBezTo>
                  <a:cubicBezTo>
                    <a:pt x="182" y="298"/>
                    <a:pt x="178" y="299"/>
                    <a:pt x="174" y="301"/>
                  </a:cubicBezTo>
                  <a:cubicBezTo>
                    <a:pt x="167" y="304"/>
                    <a:pt x="161" y="306"/>
                    <a:pt x="155" y="311"/>
                  </a:cubicBezTo>
                  <a:cubicBezTo>
                    <a:pt x="155" y="311"/>
                    <a:pt x="154" y="311"/>
                    <a:pt x="153" y="311"/>
                  </a:cubicBezTo>
                  <a:cubicBezTo>
                    <a:pt x="150" y="311"/>
                    <a:pt x="147" y="311"/>
                    <a:pt x="144" y="311"/>
                  </a:cubicBezTo>
                  <a:close/>
                  <a:moveTo>
                    <a:pt x="191" y="307"/>
                  </a:moveTo>
                  <a:cubicBezTo>
                    <a:pt x="195" y="306"/>
                    <a:pt x="198" y="305"/>
                    <a:pt x="202" y="303"/>
                  </a:cubicBezTo>
                  <a:cubicBezTo>
                    <a:pt x="200" y="305"/>
                    <a:pt x="195" y="306"/>
                    <a:pt x="191" y="307"/>
                  </a:cubicBezTo>
                  <a:close/>
                  <a:moveTo>
                    <a:pt x="201" y="299"/>
                  </a:moveTo>
                  <a:cubicBezTo>
                    <a:pt x="196" y="301"/>
                    <a:pt x="190" y="302"/>
                    <a:pt x="184" y="304"/>
                  </a:cubicBezTo>
                  <a:cubicBezTo>
                    <a:pt x="182" y="305"/>
                    <a:pt x="179" y="306"/>
                    <a:pt x="176" y="307"/>
                  </a:cubicBezTo>
                  <a:cubicBezTo>
                    <a:pt x="175" y="307"/>
                    <a:pt x="174" y="308"/>
                    <a:pt x="173" y="308"/>
                  </a:cubicBezTo>
                  <a:cubicBezTo>
                    <a:pt x="178" y="305"/>
                    <a:pt x="182" y="303"/>
                    <a:pt x="187" y="301"/>
                  </a:cubicBezTo>
                  <a:cubicBezTo>
                    <a:pt x="188" y="301"/>
                    <a:pt x="190" y="300"/>
                    <a:pt x="191" y="299"/>
                  </a:cubicBezTo>
                  <a:cubicBezTo>
                    <a:pt x="194" y="298"/>
                    <a:pt x="195" y="297"/>
                    <a:pt x="197" y="296"/>
                  </a:cubicBezTo>
                  <a:cubicBezTo>
                    <a:pt x="198" y="296"/>
                    <a:pt x="198" y="296"/>
                    <a:pt x="198" y="295"/>
                  </a:cubicBezTo>
                  <a:cubicBezTo>
                    <a:pt x="199" y="296"/>
                    <a:pt x="200" y="297"/>
                    <a:pt x="201" y="299"/>
                  </a:cubicBezTo>
                  <a:close/>
                  <a:moveTo>
                    <a:pt x="181" y="287"/>
                  </a:moveTo>
                  <a:cubicBezTo>
                    <a:pt x="169" y="292"/>
                    <a:pt x="158" y="296"/>
                    <a:pt x="146" y="300"/>
                  </a:cubicBezTo>
                  <a:cubicBezTo>
                    <a:pt x="139" y="301"/>
                    <a:pt x="133" y="303"/>
                    <a:pt x="126" y="305"/>
                  </a:cubicBezTo>
                  <a:cubicBezTo>
                    <a:pt x="121" y="307"/>
                    <a:pt x="116" y="310"/>
                    <a:pt x="110" y="311"/>
                  </a:cubicBezTo>
                  <a:cubicBezTo>
                    <a:pt x="109" y="311"/>
                    <a:pt x="109" y="311"/>
                    <a:pt x="108" y="311"/>
                  </a:cubicBezTo>
                  <a:cubicBezTo>
                    <a:pt x="110" y="310"/>
                    <a:pt x="112" y="308"/>
                    <a:pt x="113" y="308"/>
                  </a:cubicBezTo>
                  <a:cubicBezTo>
                    <a:pt x="116" y="306"/>
                    <a:pt x="119" y="305"/>
                    <a:pt x="122" y="304"/>
                  </a:cubicBezTo>
                  <a:cubicBezTo>
                    <a:pt x="128" y="303"/>
                    <a:pt x="133" y="301"/>
                    <a:pt x="138" y="300"/>
                  </a:cubicBezTo>
                  <a:cubicBezTo>
                    <a:pt x="151" y="296"/>
                    <a:pt x="163" y="292"/>
                    <a:pt x="175" y="285"/>
                  </a:cubicBezTo>
                  <a:cubicBezTo>
                    <a:pt x="175" y="285"/>
                    <a:pt x="175" y="285"/>
                    <a:pt x="175" y="285"/>
                  </a:cubicBezTo>
                  <a:cubicBezTo>
                    <a:pt x="176" y="286"/>
                    <a:pt x="177" y="286"/>
                    <a:pt x="178" y="286"/>
                  </a:cubicBezTo>
                  <a:cubicBezTo>
                    <a:pt x="179" y="287"/>
                    <a:pt x="180" y="287"/>
                    <a:pt x="181" y="287"/>
                  </a:cubicBezTo>
                  <a:close/>
                  <a:moveTo>
                    <a:pt x="136" y="270"/>
                  </a:moveTo>
                  <a:cubicBezTo>
                    <a:pt x="133" y="270"/>
                    <a:pt x="129" y="271"/>
                    <a:pt x="126" y="271"/>
                  </a:cubicBezTo>
                  <a:cubicBezTo>
                    <a:pt x="124" y="272"/>
                    <a:pt x="123" y="272"/>
                    <a:pt x="121" y="273"/>
                  </a:cubicBezTo>
                  <a:cubicBezTo>
                    <a:pt x="121" y="273"/>
                    <a:pt x="118" y="273"/>
                    <a:pt x="117" y="274"/>
                  </a:cubicBezTo>
                  <a:cubicBezTo>
                    <a:pt x="117" y="274"/>
                    <a:pt x="117" y="274"/>
                    <a:pt x="116" y="274"/>
                  </a:cubicBezTo>
                  <a:cubicBezTo>
                    <a:pt x="117" y="274"/>
                    <a:pt x="117" y="274"/>
                    <a:pt x="117" y="274"/>
                  </a:cubicBezTo>
                  <a:cubicBezTo>
                    <a:pt x="123" y="271"/>
                    <a:pt x="129" y="271"/>
                    <a:pt x="135" y="267"/>
                  </a:cubicBezTo>
                  <a:cubicBezTo>
                    <a:pt x="135" y="267"/>
                    <a:pt x="135" y="267"/>
                    <a:pt x="135" y="267"/>
                  </a:cubicBezTo>
                  <a:cubicBezTo>
                    <a:pt x="128" y="267"/>
                    <a:pt x="121" y="271"/>
                    <a:pt x="115" y="271"/>
                  </a:cubicBezTo>
                  <a:cubicBezTo>
                    <a:pt x="115" y="271"/>
                    <a:pt x="115" y="271"/>
                    <a:pt x="115" y="271"/>
                  </a:cubicBezTo>
                  <a:cubicBezTo>
                    <a:pt x="118" y="271"/>
                    <a:pt x="122" y="268"/>
                    <a:pt x="125" y="267"/>
                  </a:cubicBezTo>
                  <a:cubicBezTo>
                    <a:pt x="129" y="266"/>
                    <a:pt x="132" y="265"/>
                    <a:pt x="136" y="264"/>
                  </a:cubicBezTo>
                  <a:cubicBezTo>
                    <a:pt x="136" y="266"/>
                    <a:pt x="136" y="268"/>
                    <a:pt x="136" y="270"/>
                  </a:cubicBezTo>
                  <a:close/>
                  <a:moveTo>
                    <a:pt x="134" y="255"/>
                  </a:moveTo>
                  <a:cubicBezTo>
                    <a:pt x="134" y="255"/>
                    <a:pt x="134" y="255"/>
                    <a:pt x="133" y="255"/>
                  </a:cubicBezTo>
                  <a:cubicBezTo>
                    <a:pt x="128" y="256"/>
                    <a:pt x="123" y="258"/>
                    <a:pt x="117" y="259"/>
                  </a:cubicBezTo>
                  <a:cubicBezTo>
                    <a:pt x="119" y="259"/>
                    <a:pt x="122" y="257"/>
                    <a:pt x="124" y="256"/>
                  </a:cubicBezTo>
                  <a:cubicBezTo>
                    <a:pt x="127" y="255"/>
                    <a:pt x="129" y="254"/>
                    <a:pt x="131" y="253"/>
                  </a:cubicBezTo>
                  <a:cubicBezTo>
                    <a:pt x="132" y="253"/>
                    <a:pt x="132" y="252"/>
                    <a:pt x="131" y="253"/>
                  </a:cubicBezTo>
                  <a:cubicBezTo>
                    <a:pt x="129" y="253"/>
                    <a:pt x="127" y="253"/>
                    <a:pt x="124" y="254"/>
                  </a:cubicBezTo>
                  <a:cubicBezTo>
                    <a:pt x="123" y="254"/>
                    <a:pt x="120" y="255"/>
                    <a:pt x="118" y="255"/>
                  </a:cubicBezTo>
                  <a:cubicBezTo>
                    <a:pt x="118" y="255"/>
                    <a:pt x="118" y="255"/>
                    <a:pt x="118" y="255"/>
                  </a:cubicBezTo>
                  <a:cubicBezTo>
                    <a:pt x="122" y="253"/>
                    <a:pt x="127" y="252"/>
                    <a:pt x="131" y="250"/>
                  </a:cubicBezTo>
                  <a:cubicBezTo>
                    <a:pt x="132" y="250"/>
                    <a:pt x="132" y="250"/>
                    <a:pt x="132" y="249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2" y="251"/>
                    <a:pt x="133" y="253"/>
                    <a:pt x="134" y="255"/>
                  </a:cubicBezTo>
                  <a:close/>
                  <a:moveTo>
                    <a:pt x="242" y="178"/>
                  </a:moveTo>
                  <a:cubicBezTo>
                    <a:pt x="227" y="213"/>
                    <a:pt x="195" y="235"/>
                    <a:pt x="159" y="243"/>
                  </a:cubicBezTo>
                  <a:cubicBezTo>
                    <a:pt x="148" y="245"/>
                    <a:pt x="136" y="246"/>
                    <a:pt x="125" y="246"/>
                  </a:cubicBezTo>
                  <a:cubicBezTo>
                    <a:pt x="111" y="246"/>
                    <a:pt x="95" y="245"/>
                    <a:pt x="82" y="239"/>
                  </a:cubicBezTo>
                  <a:cubicBezTo>
                    <a:pt x="84" y="236"/>
                    <a:pt x="85" y="233"/>
                    <a:pt x="86" y="231"/>
                  </a:cubicBezTo>
                  <a:cubicBezTo>
                    <a:pt x="106" y="238"/>
                    <a:pt x="128" y="240"/>
                    <a:pt x="149" y="236"/>
                  </a:cubicBezTo>
                  <a:cubicBezTo>
                    <a:pt x="202" y="226"/>
                    <a:pt x="243" y="180"/>
                    <a:pt x="243" y="126"/>
                  </a:cubicBezTo>
                  <a:cubicBezTo>
                    <a:pt x="243" y="81"/>
                    <a:pt x="215" y="42"/>
                    <a:pt x="176" y="24"/>
                  </a:cubicBezTo>
                  <a:cubicBezTo>
                    <a:pt x="177" y="22"/>
                    <a:pt x="180" y="18"/>
                    <a:pt x="182" y="15"/>
                  </a:cubicBezTo>
                  <a:cubicBezTo>
                    <a:pt x="196" y="22"/>
                    <a:pt x="209" y="30"/>
                    <a:pt x="220" y="41"/>
                  </a:cubicBezTo>
                  <a:cubicBezTo>
                    <a:pt x="231" y="53"/>
                    <a:pt x="239" y="68"/>
                    <a:pt x="245" y="83"/>
                  </a:cubicBezTo>
                  <a:cubicBezTo>
                    <a:pt x="258" y="114"/>
                    <a:pt x="256" y="148"/>
                    <a:pt x="242" y="178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37"/>
            <p:cNvSpPr>
              <a:spLocks noEditPoints="1"/>
            </p:cNvSpPr>
            <p:nvPr/>
          </p:nvSpPr>
          <p:spPr bwMode="auto">
            <a:xfrm>
              <a:off x="6761408" y="-299016"/>
              <a:ext cx="1090613" cy="1152525"/>
            </a:xfrm>
            <a:custGeom>
              <a:avLst/>
              <a:gdLst>
                <a:gd name="T0" fmla="*/ 136 w 257"/>
                <a:gd name="T1" fmla="*/ 260 h 272"/>
                <a:gd name="T2" fmla="*/ 24 w 257"/>
                <a:gd name="T3" fmla="*/ 84 h 272"/>
                <a:gd name="T4" fmla="*/ 77 w 257"/>
                <a:gd name="T5" fmla="*/ 188 h 272"/>
                <a:gd name="T6" fmla="*/ 30 w 257"/>
                <a:gd name="T7" fmla="*/ 207 h 272"/>
                <a:gd name="T8" fmla="*/ 20 w 257"/>
                <a:gd name="T9" fmla="*/ 190 h 272"/>
                <a:gd name="T10" fmla="*/ 20 w 257"/>
                <a:gd name="T11" fmla="*/ 190 h 272"/>
                <a:gd name="T12" fmla="*/ 20 w 257"/>
                <a:gd name="T13" fmla="*/ 190 h 272"/>
                <a:gd name="T14" fmla="*/ 123 w 257"/>
                <a:gd name="T15" fmla="*/ 41 h 272"/>
                <a:gd name="T16" fmla="*/ 105 w 257"/>
                <a:gd name="T17" fmla="*/ 57 h 272"/>
                <a:gd name="T18" fmla="*/ 154 w 257"/>
                <a:gd name="T19" fmla="*/ 42 h 272"/>
                <a:gd name="T20" fmla="*/ 174 w 257"/>
                <a:gd name="T21" fmla="*/ 57 h 272"/>
                <a:gd name="T22" fmla="*/ 166 w 257"/>
                <a:gd name="T23" fmla="*/ 71 h 272"/>
                <a:gd name="T24" fmla="*/ 119 w 257"/>
                <a:gd name="T25" fmla="*/ 63 h 272"/>
                <a:gd name="T26" fmla="*/ 80 w 257"/>
                <a:gd name="T27" fmla="*/ 84 h 272"/>
                <a:gd name="T28" fmla="*/ 142 w 257"/>
                <a:gd name="T29" fmla="*/ 60 h 272"/>
                <a:gd name="T30" fmla="*/ 143 w 257"/>
                <a:gd name="T31" fmla="*/ 48 h 272"/>
                <a:gd name="T32" fmla="*/ 113 w 257"/>
                <a:gd name="T33" fmla="*/ 60 h 272"/>
                <a:gd name="T34" fmla="*/ 37 w 257"/>
                <a:gd name="T35" fmla="*/ 96 h 272"/>
                <a:gd name="T36" fmla="*/ 14 w 257"/>
                <a:gd name="T37" fmla="*/ 119 h 272"/>
                <a:gd name="T38" fmla="*/ 12 w 257"/>
                <a:gd name="T39" fmla="*/ 132 h 272"/>
                <a:gd name="T40" fmla="*/ 50 w 257"/>
                <a:gd name="T41" fmla="*/ 123 h 272"/>
                <a:gd name="T42" fmla="*/ 189 w 257"/>
                <a:gd name="T43" fmla="*/ 83 h 272"/>
                <a:gd name="T44" fmla="*/ 59 w 257"/>
                <a:gd name="T45" fmla="*/ 132 h 272"/>
                <a:gd name="T46" fmla="*/ 112 w 257"/>
                <a:gd name="T47" fmla="*/ 115 h 272"/>
                <a:gd name="T48" fmla="*/ 227 w 257"/>
                <a:gd name="T49" fmla="*/ 81 h 272"/>
                <a:gd name="T50" fmla="*/ 207 w 257"/>
                <a:gd name="T51" fmla="*/ 92 h 272"/>
                <a:gd name="T52" fmla="*/ 110 w 257"/>
                <a:gd name="T53" fmla="*/ 142 h 272"/>
                <a:gd name="T54" fmla="*/ 235 w 257"/>
                <a:gd name="T55" fmla="*/ 103 h 272"/>
                <a:gd name="T56" fmla="*/ 137 w 257"/>
                <a:gd name="T57" fmla="*/ 153 h 272"/>
                <a:gd name="T58" fmla="*/ 136 w 257"/>
                <a:gd name="T59" fmla="*/ 239 h 272"/>
                <a:gd name="T60" fmla="*/ 221 w 257"/>
                <a:gd name="T61" fmla="*/ 193 h 272"/>
                <a:gd name="T62" fmla="*/ 163 w 257"/>
                <a:gd name="T63" fmla="*/ 218 h 272"/>
                <a:gd name="T64" fmla="*/ 242 w 257"/>
                <a:gd name="T65" fmla="*/ 182 h 272"/>
                <a:gd name="T66" fmla="*/ 161 w 257"/>
                <a:gd name="T67" fmla="*/ 199 h 272"/>
                <a:gd name="T68" fmla="*/ 69 w 257"/>
                <a:gd name="T69" fmla="*/ 247 h 272"/>
                <a:gd name="T70" fmla="*/ 52 w 257"/>
                <a:gd name="T71" fmla="*/ 235 h 272"/>
                <a:gd name="T72" fmla="*/ 209 w 257"/>
                <a:gd name="T73" fmla="*/ 178 h 272"/>
                <a:gd name="T74" fmla="*/ 165 w 257"/>
                <a:gd name="T75" fmla="*/ 189 h 272"/>
                <a:gd name="T76" fmla="*/ 202 w 257"/>
                <a:gd name="T77" fmla="*/ 169 h 272"/>
                <a:gd name="T78" fmla="*/ 245 w 257"/>
                <a:gd name="T79" fmla="*/ 138 h 272"/>
                <a:gd name="T80" fmla="*/ 156 w 257"/>
                <a:gd name="T81" fmla="*/ 177 h 272"/>
                <a:gd name="T82" fmla="*/ 245 w 257"/>
                <a:gd name="T83" fmla="*/ 136 h 272"/>
                <a:gd name="T84" fmla="*/ 44 w 257"/>
                <a:gd name="T85" fmla="*/ 214 h 272"/>
                <a:gd name="T86" fmla="*/ 244 w 257"/>
                <a:gd name="T87" fmla="*/ 128 h 272"/>
                <a:gd name="T88" fmla="*/ 38 w 257"/>
                <a:gd name="T89" fmla="*/ 201 h 272"/>
                <a:gd name="T90" fmla="*/ 92 w 257"/>
                <a:gd name="T91" fmla="*/ 205 h 272"/>
                <a:gd name="T92" fmla="*/ 84 w 257"/>
                <a:gd name="T93" fmla="*/ 253 h 272"/>
                <a:gd name="T94" fmla="*/ 88 w 257"/>
                <a:gd name="T95" fmla="*/ 253 h 272"/>
                <a:gd name="T96" fmla="*/ 223 w 257"/>
                <a:gd name="T97" fmla="*/ 229 h 272"/>
                <a:gd name="T98" fmla="*/ 159 w 257"/>
                <a:gd name="T99" fmla="*/ 256 h 272"/>
                <a:gd name="T100" fmla="*/ 146 w 257"/>
                <a:gd name="T101" fmla="*/ 252 h 272"/>
                <a:gd name="T102" fmla="*/ 229 w 257"/>
                <a:gd name="T103" fmla="*/ 217 h 272"/>
                <a:gd name="T104" fmla="*/ 192 w 257"/>
                <a:gd name="T105" fmla="*/ 255 h 272"/>
                <a:gd name="T106" fmla="*/ 232 w 257"/>
                <a:gd name="T107" fmla="*/ 200 h 272"/>
                <a:gd name="T108" fmla="*/ 123 w 257"/>
                <a:gd name="T109" fmla="*/ 248 h 272"/>
                <a:gd name="T110" fmla="*/ 145 w 257"/>
                <a:gd name="T111" fmla="*/ 136 h 272"/>
                <a:gd name="T112" fmla="*/ 223 w 257"/>
                <a:gd name="T113" fmla="*/ 76 h 272"/>
                <a:gd name="T114" fmla="*/ 201 w 257"/>
                <a:gd name="T115" fmla="*/ 80 h 272"/>
                <a:gd name="T116" fmla="*/ 46 w 257"/>
                <a:gd name="T117" fmla="*/ 133 h 272"/>
                <a:gd name="T118" fmla="*/ 151 w 257"/>
                <a:gd name="T119" fmla="*/ 42 h 272"/>
                <a:gd name="T120" fmla="*/ 37 w 257"/>
                <a:gd name="T121" fmla="*/ 90 h 272"/>
                <a:gd name="T122" fmla="*/ 40 w 257"/>
                <a:gd name="T123" fmla="*/ 76 h 272"/>
                <a:gd name="T124" fmla="*/ 122 w 257"/>
                <a:gd name="T125" fmla="*/ 12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7" h="272">
                  <a:moveTo>
                    <a:pt x="60" y="249"/>
                  </a:moveTo>
                  <a:cubicBezTo>
                    <a:pt x="80" y="262"/>
                    <a:pt x="101" y="260"/>
                    <a:pt x="123" y="255"/>
                  </a:cubicBezTo>
                  <a:cubicBezTo>
                    <a:pt x="121" y="259"/>
                    <a:pt x="120" y="262"/>
                    <a:pt x="118" y="266"/>
                  </a:cubicBezTo>
                  <a:cubicBezTo>
                    <a:pt x="116" y="269"/>
                    <a:pt x="121" y="272"/>
                    <a:pt x="123" y="269"/>
                  </a:cubicBezTo>
                  <a:cubicBezTo>
                    <a:pt x="124" y="268"/>
                    <a:pt x="125" y="266"/>
                    <a:pt x="126" y="265"/>
                  </a:cubicBezTo>
                  <a:cubicBezTo>
                    <a:pt x="126" y="265"/>
                    <a:pt x="126" y="265"/>
                    <a:pt x="126" y="265"/>
                  </a:cubicBezTo>
                  <a:cubicBezTo>
                    <a:pt x="127" y="268"/>
                    <a:pt x="131" y="268"/>
                    <a:pt x="131" y="265"/>
                  </a:cubicBezTo>
                  <a:cubicBezTo>
                    <a:pt x="132" y="265"/>
                    <a:pt x="132" y="265"/>
                    <a:pt x="132" y="265"/>
                  </a:cubicBezTo>
                  <a:cubicBezTo>
                    <a:pt x="133" y="266"/>
                    <a:pt x="137" y="265"/>
                    <a:pt x="137" y="262"/>
                  </a:cubicBezTo>
                  <a:cubicBezTo>
                    <a:pt x="137" y="262"/>
                    <a:pt x="137" y="261"/>
                    <a:pt x="136" y="260"/>
                  </a:cubicBezTo>
                  <a:cubicBezTo>
                    <a:pt x="138" y="260"/>
                    <a:pt x="140" y="258"/>
                    <a:pt x="139" y="256"/>
                  </a:cubicBezTo>
                  <a:cubicBezTo>
                    <a:pt x="157" y="265"/>
                    <a:pt x="178" y="268"/>
                    <a:pt x="197" y="259"/>
                  </a:cubicBezTo>
                  <a:cubicBezTo>
                    <a:pt x="218" y="250"/>
                    <a:pt x="231" y="231"/>
                    <a:pt x="239" y="209"/>
                  </a:cubicBezTo>
                  <a:cubicBezTo>
                    <a:pt x="256" y="169"/>
                    <a:pt x="257" y="118"/>
                    <a:pt x="234" y="80"/>
                  </a:cubicBezTo>
                  <a:cubicBezTo>
                    <a:pt x="215" y="50"/>
                    <a:pt x="179" y="38"/>
                    <a:pt x="145" y="35"/>
                  </a:cubicBezTo>
                  <a:cubicBezTo>
                    <a:pt x="148" y="24"/>
                    <a:pt x="155" y="13"/>
                    <a:pt x="165" y="7"/>
                  </a:cubicBezTo>
                  <a:cubicBezTo>
                    <a:pt x="168" y="5"/>
                    <a:pt x="165" y="0"/>
                    <a:pt x="162" y="2"/>
                  </a:cubicBezTo>
                  <a:cubicBezTo>
                    <a:pt x="150" y="9"/>
                    <a:pt x="143" y="21"/>
                    <a:pt x="139" y="35"/>
                  </a:cubicBezTo>
                  <a:cubicBezTo>
                    <a:pt x="135" y="35"/>
                    <a:pt x="132" y="35"/>
                    <a:pt x="128" y="35"/>
                  </a:cubicBezTo>
                  <a:cubicBezTo>
                    <a:pt x="88" y="36"/>
                    <a:pt x="48" y="50"/>
                    <a:pt x="24" y="84"/>
                  </a:cubicBezTo>
                  <a:cubicBezTo>
                    <a:pt x="1" y="116"/>
                    <a:pt x="0" y="160"/>
                    <a:pt x="16" y="196"/>
                  </a:cubicBezTo>
                  <a:cubicBezTo>
                    <a:pt x="26" y="216"/>
                    <a:pt x="42" y="236"/>
                    <a:pt x="60" y="249"/>
                  </a:cubicBezTo>
                  <a:close/>
                  <a:moveTo>
                    <a:pt x="37" y="218"/>
                  </a:moveTo>
                  <a:cubicBezTo>
                    <a:pt x="52" y="213"/>
                    <a:pt x="66" y="206"/>
                    <a:pt x="81" y="199"/>
                  </a:cubicBezTo>
                  <a:cubicBezTo>
                    <a:pt x="96" y="192"/>
                    <a:pt x="112" y="186"/>
                    <a:pt x="128" y="179"/>
                  </a:cubicBezTo>
                  <a:cubicBezTo>
                    <a:pt x="113" y="186"/>
                    <a:pt x="99" y="193"/>
                    <a:pt x="85" y="201"/>
                  </a:cubicBezTo>
                  <a:cubicBezTo>
                    <a:pt x="71" y="208"/>
                    <a:pt x="54" y="214"/>
                    <a:pt x="43" y="226"/>
                  </a:cubicBezTo>
                  <a:cubicBezTo>
                    <a:pt x="41" y="223"/>
                    <a:pt x="39" y="221"/>
                    <a:pt x="37" y="218"/>
                  </a:cubicBezTo>
                  <a:close/>
                  <a:moveTo>
                    <a:pt x="30" y="207"/>
                  </a:moveTo>
                  <a:cubicBezTo>
                    <a:pt x="46" y="206"/>
                    <a:pt x="63" y="194"/>
                    <a:pt x="77" y="188"/>
                  </a:cubicBezTo>
                  <a:cubicBezTo>
                    <a:pt x="95" y="181"/>
                    <a:pt x="113" y="173"/>
                    <a:pt x="131" y="165"/>
                  </a:cubicBezTo>
                  <a:cubicBezTo>
                    <a:pt x="151" y="156"/>
                    <a:pt x="171" y="147"/>
                    <a:pt x="191" y="139"/>
                  </a:cubicBezTo>
                  <a:cubicBezTo>
                    <a:pt x="201" y="134"/>
                    <a:pt x="212" y="131"/>
                    <a:pt x="223" y="127"/>
                  </a:cubicBezTo>
                  <a:cubicBezTo>
                    <a:pt x="223" y="127"/>
                    <a:pt x="222" y="127"/>
                    <a:pt x="222" y="127"/>
                  </a:cubicBezTo>
                  <a:cubicBezTo>
                    <a:pt x="212" y="132"/>
                    <a:pt x="201" y="136"/>
                    <a:pt x="191" y="141"/>
                  </a:cubicBezTo>
                  <a:cubicBezTo>
                    <a:pt x="173" y="148"/>
                    <a:pt x="156" y="155"/>
                    <a:pt x="138" y="163"/>
                  </a:cubicBezTo>
                  <a:cubicBezTo>
                    <a:pt x="120" y="170"/>
                    <a:pt x="103" y="179"/>
                    <a:pt x="85" y="188"/>
                  </a:cubicBezTo>
                  <a:cubicBezTo>
                    <a:pt x="77" y="193"/>
                    <a:pt x="69" y="198"/>
                    <a:pt x="61" y="203"/>
                  </a:cubicBezTo>
                  <a:cubicBezTo>
                    <a:pt x="53" y="208"/>
                    <a:pt x="44" y="211"/>
                    <a:pt x="36" y="216"/>
                  </a:cubicBezTo>
                  <a:cubicBezTo>
                    <a:pt x="34" y="213"/>
                    <a:pt x="32" y="210"/>
                    <a:pt x="30" y="207"/>
                  </a:cubicBezTo>
                  <a:close/>
                  <a:moveTo>
                    <a:pt x="25" y="199"/>
                  </a:moveTo>
                  <a:cubicBezTo>
                    <a:pt x="30" y="198"/>
                    <a:pt x="35" y="195"/>
                    <a:pt x="41" y="193"/>
                  </a:cubicBezTo>
                  <a:cubicBezTo>
                    <a:pt x="49" y="189"/>
                    <a:pt x="58" y="186"/>
                    <a:pt x="67" y="182"/>
                  </a:cubicBezTo>
                  <a:cubicBezTo>
                    <a:pt x="88" y="173"/>
                    <a:pt x="109" y="165"/>
                    <a:pt x="130" y="157"/>
                  </a:cubicBezTo>
                  <a:cubicBezTo>
                    <a:pt x="133" y="156"/>
                    <a:pt x="136" y="155"/>
                    <a:pt x="139" y="154"/>
                  </a:cubicBezTo>
                  <a:cubicBezTo>
                    <a:pt x="137" y="155"/>
                    <a:pt x="135" y="155"/>
                    <a:pt x="133" y="156"/>
                  </a:cubicBezTo>
                  <a:cubicBezTo>
                    <a:pt x="115" y="164"/>
                    <a:pt x="97" y="171"/>
                    <a:pt x="79" y="179"/>
                  </a:cubicBezTo>
                  <a:cubicBezTo>
                    <a:pt x="62" y="188"/>
                    <a:pt x="44" y="195"/>
                    <a:pt x="28" y="205"/>
                  </a:cubicBezTo>
                  <a:cubicBezTo>
                    <a:pt x="27" y="203"/>
                    <a:pt x="26" y="201"/>
                    <a:pt x="25" y="199"/>
                  </a:cubicBezTo>
                  <a:close/>
                  <a:moveTo>
                    <a:pt x="20" y="190"/>
                  </a:moveTo>
                  <a:cubicBezTo>
                    <a:pt x="21" y="190"/>
                    <a:pt x="21" y="190"/>
                    <a:pt x="21" y="190"/>
                  </a:cubicBezTo>
                  <a:cubicBezTo>
                    <a:pt x="29" y="189"/>
                    <a:pt x="36" y="184"/>
                    <a:pt x="43" y="181"/>
                  </a:cubicBezTo>
                  <a:cubicBezTo>
                    <a:pt x="53" y="176"/>
                    <a:pt x="63" y="172"/>
                    <a:pt x="74" y="168"/>
                  </a:cubicBezTo>
                  <a:cubicBezTo>
                    <a:pt x="93" y="160"/>
                    <a:pt x="112" y="151"/>
                    <a:pt x="131" y="143"/>
                  </a:cubicBezTo>
                  <a:cubicBezTo>
                    <a:pt x="134" y="142"/>
                    <a:pt x="137" y="141"/>
                    <a:pt x="140" y="140"/>
                  </a:cubicBezTo>
                  <a:cubicBezTo>
                    <a:pt x="134" y="143"/>
                    <a:pt x="129" y="145"/>
                    <a:pt x="123" y="148"/>
                  </a:cubicBezTo>
                  <a:cubicBezTo>
                    <a:pt x="105" y="156"/>
                    <a:pt x="86" y="163"/>
                    <a:pt x="68" y="171"/>
                  </a:cubicBezTo>
                  <a:cubicBezTo>
                    <a:pt x="60" y="175"/>
                    <a:pt x="52" y="180"/>
                    <a:pt x="45" y="185"/>
                  </a:cubicBezTo>
                  <a:cubicBezTo>
                    <a:pt x="38" y="189"/>
                    <a:pt x="30" y="191"/>
                    <a:pt x="24" y="197"/>
                  </a:cubicBezTo>
                  <a:cubicBezTo>
                    <a:pt x="22" y="195"/>
                    <a:pt x="21" y="192"/>
                    <a:pt x="20" y="190"/>
                  </a:cubicBezTo>
                  <a:close/>
                  <a:moveTo>
                    <a:pt x="37" y="174"/>
                  </a:moveTo>
                  <a:cubicBezTo>
                    <a:pt x="48" y="169"/>
                    <a:pt x="61" y="165"/>
                    <a:pt x="72" y="160"/>
                  </a:cubicBezTo>
                  <a:cubicBezTo>
                    <a:pt x="102" y="148"/>
                    <a:pt x="131" y="134"/>
                    <a:pt x="161" y="122"/>
                  </a:cubicBezTo>
                  <a:cubicBezTo>
                    <a:pt x="173" y="118"/>
                    <a:pt x="184" y="114"/>
                    <a:pt x="196" y="109"/>
                  </a:cubicBezTo>
                  <a:cubicBezTo>
                    <a:pt x="192" y="111"/>
                    <a:pt x="189" y="112"/>
                    <a:pt x="186" y="114"/>
                  </a:cubicBezTo>
                  <a:cubicBezTo>
                    <a:pt x="166" y="124"/>
                    <a:pt x="145" y="132"/>
                    <a:pt x="125" y="140"/>
                  </a:cubicBezTo>
                  <a:cubicBezTo>
                    <a:pt x="107" y="147"/>
                    <a:pt x="90" y="155"/>
                    <a:pt x="73" y="164"/>
                  </a:cubicBezTo>
                  <a:cubicBezTo>
                    <a:pt x="66" y="168"/>
                    <a:pt x="57" y="170"/>
                    <a:pt x="49" y="174"/>
                  </a:cubicBezTo>
                  <a:cubicBezTo>
                    <a:pt x="39" y="178"/>
                    <a:pt x="30" y="183"/>
                    <a:pt x="21" y="189"/>
                  </a:cubicBezTo>
                  <a:cubicBezTo>
                    <a:pt x="20" y="189"/>
                    <a:pt x="20" y="189"/>
                    <a:pt x="20" y="190"/>
                  </a:cubicBezTo>
                  <a:cubicBezTo>
                    <a:pt x="19" y="188"/>
                    <a:pt x="19" y="186"/>
                    <a:pt x="18" y="184"/>
                  </a:cubicBezTo>
                  <a:cubicBezTo>
                    <a:pt x="24" y="181"/>
                    <a:pt x="31" y="177"/>
                    <a:pt x="37" y="174"/>
                  </a:cubicBezTo>
                  <a:close/>
                  <a:moveTo>
                    <a:pt x="123" y="41"/>
                  </a:moveTo>
                  <a:cubicBezTo>
                    <a:pt x="92" y="54"/>
                    <a:pt x="62" y="71"/>
                    <a:pt x="32" y="86"/>
                  </a:cubicBezTo>
                  <a:cubicBezTo>
                    <a:pt x="31" y="86"/>
                    <a:pt x="30" y="87"/>
                    <a:pt x="29" y="87"/>
                  </a:cubicBezTo>
                  <a:cubicBezTo>
                    <a:pt x="30" y="87"/>
                    <a:pt x="30" y="86"/>
                    <a:pt x="30" y="86"/>
                  </a:cubicBezTo>
                  <a:cubicBezTo>
                    <a:pt x="34" y="83"/>
                    <a:pt x="37" y="81"/>
                    <a:pt x="40" y="79"/>
                  </a:cubicBezTo>
                  <a:cubicBezTo>
                    <a:pt x="48" y="74"/>
                    <a:pt x="56" y="70"/>
                    <a:pt x="64" y="65"/>
                  </a:cubicBezTo>
                  <a:cubicBezTo>
                    <a:pt x="80" y="57"/>
                    <a:pt x="96" y="50"/>
                    <a:pt x="112" y="42"/>
                  </a:cubicBezTo>
                  <a:cubicBezTo>
                    <a:pt x="116" y="41"/>
                    <a:pt x="119" y="41"/>
                    <a:pt x="123" y="41"/>
                  </a:cubicBezTo>
                  <a:close/>
                  <a:moveTo>
                    <a:pt x="28" y="89"/>
                  </a:moveTo>
                  <a:cubicBezTo>
                    <a:pt x="43" y="83"/>
                    <a:pt x="58" y="74"/>
                    <a:pt x="72" y="67"/>
                  </a:cubicBezTo>
                  <a:cubicBezTo>
                    <a:pt x="81" y="62"/>
                    <a:pt x="90" y="58"/>
                    <a:pt x="99" y="53"/>
                  </a:cubicBezTo>
                  <a:cubicBezTo>
                    <a:pt x="102" y="52"/>
                    <a:pt x="105" y="50"/>
                    <a:pt x="108" y="49"/>
                  </a:cubicBezTo>
                  <a:cubicBezTo>
                    <a:pt x="79" y="64"/>
                    <a:pt x="51" y="81"/>
                    <a:pt x="23" y="98"/>
                  </a:cubicBezTo>
                  <a:cubicBezTo>
                    <a:pt x="24" y="95"/>
                    <a:pt x="26" y="92"/>
                    <a:pt x="28" y="89"/>
                  </a:cubicBezTo>
                  <a:close/>
                  <a:moveTo>
                    <a:pt x="21" y="102"/>
                  </a:moveTo>
                  <a:cubicBezTo>
                    <a:pt x="28" y="99"/>
                    <a:pt x="34" y="95"/>
                    <a:pt x="41" y="90"/>
                  </a:cubicBezTo>
                  <a:cubicBezTo>
                    <a:pt x="51" y="84"/>
                    <a:pt x="61" y="79"/>
                    <a:pt x="72" y="74"/>
                  </a:cubicBezTo>
                  <a:cubicBezTo>
                    <a:pt x="83" y="68"/>
                    <a:pt x="94" y="62"/>
                    <a:pt x="105" y="57"/>
                  </a:cubicBezTo>
                  <a:cubicBezTo>
                    <a:pt x="95" y="62"/>
                    <a:pt x="85" y="68"/>
                    <a:pt x="75" y="73"/>
                  </a:cubicBezTo>
                  <a:cubicBezTo>
                    <a:pt x="64" y="79"/>
                    <a:pt x="53" y="84"/>
                    <a:pt x="42" y="91"/>
                  </a:cubicBezTo>
                  <a:cubicBezTo>
                    <a:pt x="36" y="94"/>
                    <a:pt x="30" y="98"/>
                    <a:pt x="24" y="101"/>
                  </a:cubicBezTo>
                  <a:cubicBezTo>
                    <a:pt x="23" y="101"/>
                    <a:pt x="22" y="102"/>
                    <a:pt x="20" y="102"/>
                  </a:cubicBezTo>
                  <a:cubicBezTo>
                    <a:pt x="21" y="102"/>
                    <a:pt x="21" y="102"/>
                    <a:pt x="21" y="102"/>
                  </a:cubicBezTo>
                  <a:close/>
                  <a:moveTo>
                    <a:pt x="154" y="42"/>
                  </a:moveTo>
                  <a:cubicBezTo>
                    <a:pt x="159" y="43"/>
                    <a:pt x="163" y="43"/>
                    <a:pt x="168" y="44"/>
                  </a:cubicBezTo>
                  <a:cubicBezTo>
                    <a:pt x="159" y="48"/>
                    <a:pt x="150" y="52"/>
                    <a:pt x="142" y="57"/>
                  </a:cubicBezTo>
                  <a:cubicBezTo>
                    <a:pt x="142" y="54"/>
                    <a:pt x="142" y="52"/>
                    <a:pt x="142" y="49"/>
                  </a:cubicBezTo>
                  <a:cubicBezTo>
                    <a:pt x="146" y="47"/>
                    <a:pt x="150" y="45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close/>
                  <a:moveTo>
                    <a:pt x="198" y="56"/>
                  </a:moveTo>
                  <a:cubicBezTo>
                    <a:pt x="169" y="68"/>
                    <a:pt x="140" y="81"/>
                    <a:pt x="111" y="93"/>
                  </a:cubicBezTo>
                  <a:cubicBezTo>
                    <a:pt x="83" y="105"/>
                    <a:pt x="57" y="118"/>
                    <a:pt x="30" y="132"/>
                  </a:cubicBezTo>
                  <a:cubicBezTo>
                    <a:pt x="24" y="135"/>
                    <a:pt x="16" y="138"/>
                    <a:pt x="12" y="141"/>
                  </a:cubicBezTo>
                  <a:cubicBezTo>
                    <a:pt x="17" y="137"/>
                    <a:pt x="23" y="133"/>
                    <a:pt x="29" y="130"/>
                  </a:cubicBezTo>
                  <a:cubicBezTo>
                    <a:pt x="42" y="122"/>
                    <a:pt x="56" y="114"/>
                    <a:pt x="70" y="108"/>
                  </a:cubicBezTo>
                  <a:cubicBezTo>
                    <a:pt x="94" y="95"/>
                    <a:pt x="120" y="84"/>
                    <a:pt x="145" y="71"/>
                  </a:cubicBezTo>
                  <a:cubicBezTo>
                    <a:pt x="155" y="70"/>
                    <a:pt x="165" y="67"/>
                    <a:pt x="175" y="63"/>
                  </a:cubicBezTo>
                  <a:cubicBezTo>
                    <a:pt x="179" y="62"/>
                    <a:pt x="177" y="56"/>
                    <a:pt x="174" y="57"/>
                  </a:cubicBezTo>
                  <a:cubicBezTo>
                    <a:pt x="170" y="59"/>
                    <a:pt x="167" y="60"/>
                    <a:pt x="164" y="61"/>
                  </a:cubicBezTo>
                  <a:cubicBezTo>
                    <a:pt x="165" y="60"/>
                    <a:pt x="166" y="60"/>
                    <a:pt x="168" y="59"/>
                  </a:cubicBezTo>
                  <a:cubicBezTo>
                    <a:pt x="168" y="59"/>
                    <a:pt x="169" y="58"/>
                    <a:pt x="169" y="58"/>
                  </a:cubicBezTo>
                  <a:cubicBezTo>
                    <a:pt x="173" y="56"/>
                    <a:pt x="176" y="54"/>
                    <a:pt x="180" y="52"/>
                  </a:cubicBezTo>
                  <a:cubicBezTo>
                    <a:pt x="182" y="52"/>
                    <a:pt x="183" y="51"/>
                    <a:pt x="183" y="50"/>
                  </a:cubicBezTo>
                  <a:cubicBezTo>
                    <a:pt x="183" y="50"/>
                    <a:pt x="184" y="50"/>
                    <a:pt x="184" y="49"/>
                  </a:cubicBezTo>
                  <a:cubicBezTo>
                    <a:pt x="189" y="51"/>
                    <a:pt x="194" y="53"/>
                    <a:pt x="198" y="56"/>
                  </a:cubicBezTo>
                  <a:close/>
                  <a:moveTo>
                    <a:pt x="199" y="56"/>
                  </a:moveTo>
                  <a:cubicBezTo>
                    <a:pt x="199" y="56"/>
                    <a:pt x="198" y="57"/>
                    <a:pt x="197" y="58"/>
                  </a:cubicBezTo>
                  <a:cubicBezTo>
                    <a:pt x="187" y="64"/>
                    <a:pt x="177" y="67"/>
                    <a:pt x="166" y="71"/>
                  </a:cubicBezTo>
                  <a:cubicBezTo>
                    <a:pt x="170" y="69"/>
                    <a:pt x="174" y="68"/>
                    <a:pt x="178" y="66"/>
                  </a:cubicBezTo>
                  <a:cubicBezTo>
                    <a:pt x="183" y="64"/>
                    <a:pt x="187" y="62"/>
                    <a:pt x="192" y="60"/>
                  </a:cubicBezTo>
                  <a:cubicBezTo>
                    <a:pt x="193" y="59"/>
                    <a:pt x="198" y="57"/>
                    <a:pt x="199" y="56"/>
                  </a:cubicBezTo>
                  <a:cubicBezTo>
                    <a:pt x="199" y="56"/>
                    <a:pt x="199" y="56"/>
                    <a:pt x="199" y="56"/>
                  </a:cubicBezTo>
                  <a:close/>
                  <a:moveTo>
                    <a:pt x="128" y="71"/>
                  </a:moveTo>
                  <a:cubicBezTo>
                    <a:pt x="131" y="71"/>
                    <a:pt x="135" y="71"/>
                    <a:pt x="138" y="71"/>
                  </a:cubicBezTo>
                  <a:cubicBezTo>
                    <a:pt x="112" y="83"/>
                    <a:pt x="86" y="94"/>
                    <a:pt x="60" y="106"/>
                  </a:cubicBezTo>
                  <a:cubicBezTo>
                    <a:pt x="82" y="95"/>
                    <a:pt x="104" y="84"/>
                    <a:pt x="126" y="72"/>
                  </a:cubicBezTo>
                  <a:cubicBezTo>
                    <a:pt x="126" y="71"/>
                    <a:pt x="127" y="71"/>
                    <a:pt x="128" y="71"/>
                  </a:cubicBezTo>
                  <a:close/>
                  <a:moveTo>
                    <a:pt x="119" y="63"/>
                  </a:moveTo>
                  <a:cubicBezTo>
                    <a:pt x="125" y="60"/>
                    <a:pt x="131" y="56"/>
                    <a:pt x="136" y="53"/>
                  </a:cubicBezTo>
                  <a:cubicBezTo>
                    <a:pt x="136" y="55"/>
                    <a:pt x="136" y="57"/>
                    <a:pt x="136" y="59"/>
                  </a:cubicBezTo>
                  <a:cubicBezTo>
                    <a:pt x="133" y="61"/>
                    <a:pt x="129" y="63"/>
                    <a:pt x="126" y="64"/>
                  </a:cubicBezTo>
                  <a:cubicBezTo>
                    <a:pt x="124" y="64"/>
                    <a:pt x="122" y="63"/>
                    <a:pt x="119" y="63"/>
                  </a:cubicBezTo>
                  <a:close/>
                  <a:moveTo>
                    <a:pt x="118" y="68"/>
                  </a:moveTo>
                  <a:cubicBezTo>
                    <a:pt x="108" y="73"/>
                    <a:pt x="99" y="78"/>
                    <a:pt x="90" y="82"/>
                  </a:cubicBezTo>
                  <a:cubicBezTo>
                    <a:pt x="67" y="93"/>
                    <a:pt x="43" y="104"/>
                    <a:pt x="21" y="117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28" y="113"/>
                    <a:pt x="34" y="109"/>
                    <a:pt x="41" y="106"/>
                  </a:cubicBezTo>
                  <a:cubicBezTo>
                    <a:pt x="53" y="99"/>
                    <a:pt x="67" y="91"/>
                    <a:pt x="80" y="84"/>
                  </a:cubicBezTo>
                  <a:cubicBezTo>
                    <a:pt x="91" y="79"/>
                    <a:pt x="102" y="73"/>
                    <a:pt x="112" y="67"/>
                  </a:cubicBezTo>
                  <a:cubicBezTo>
                    <a:pt x="114" y="67"/>
                    <a:pt x="116" y="68"/>
                    <a:pt x="118" y="68"/>
                  </a:cubicBezTo>
                  <a:close/>
                  <a:moveTo>
                    <a:pt x="136" y="61"/>
                  </a:moveTo>
                  <a:cubicBezTo>
                    <a:pt x="136" y="62"/>
                    <a:pt x="136" y="63"/>
                    <a:pt x="136" y="64"/>
                  </a:cubicBezTo>
                  <a:cubicBezTo>
                    <a:pt x="136" y="64"/>
                    <a:pt x="135" y="65"/>
                    <a:pt x="134" y="65"/>
                  </a:cubicBezTo>
                  <a:cubicBezTo>
                    <a:pt x="132" y="65"/>
                    <a:pt x="130" y="65"/>
                    <a:pt x="128" y="65"/>
                  </a:cubicBezTo>
                  <a:cubicBezTo>
                    <a:pt x="131" y="64"/>
                    <a:pt x="134" y="62"/>
                    <a:pt x="136" y="61"/>
                  </a:cubicBezTo>
                  <a:close/>
                  <a:moveTo>
                    <a:pt x="142" y="58"/>
                  </a:moveTo>
                  <a:cubicBezTo>
                    <a:pt x="150" y="54"/>
                    <a:pt x="157" y="51"/>
                    <a:pt x="165" y="47"/>
                  </a:cubicBezTo>
                  <a:cubicBezTo>
                    <a:pt x="157" y="51"/>
                    <a:pt x="150" y="56"/>
                    <a:pt x="142" y="60"/>
                  </a:cubicBezTo>
                  <a:cubicBezTo>
                    <a:pt x="142" y="60"/>
                    <a:pt x="142" y="59"/>
                    <a:pt x="142" y="58"/>
                  </a:cubicBezTo>
                  <a:close/>
                  <a:moveTo>
                    <a:pt x="167" y="57"/>
                  </a:moveTo>
                  <a:cubicBezTo>
                    <a:pt x="163" y="59"/>
                    <a:pt x="159" y="61"/>
                    <a:pt x="155" y="63"/>
                  </a:cubicBezTo>
                  <a:cubicBezTo>
                    <a:pt x="151" y="64"/>
                    <a:pt x="147" y="65"/>
                    <a:pt x="142" y="65"/>
                  </a:cubicBezTo>
                  <a:cubicBezTo>
                    <a:pt x="142" y="64"/>
                    <a:pt x="142" y="64"/>
                    <a:pt x="142" y="63"/>
                  </a:cubicBezTo>
                  <a:cubicBezTo>
                    <a:pt x="152" y="58"/>
                    <a:pt x="161" y="52"/>
                    <a:pt x="169" y="45"/>
                  </a:cubicBezTo>
                  <a:cubicBezTo>
                    <a:pt x="169" y="45"/>
                    <a:pt x="169" y="45"/>
                    <a:pt x="169" y="45"/>
                  </a:cubicBezTo>
                  <a:cubicBezTo>
                    <a:pt x="173" y="46"/>
                    <a:pt x="178" y="47"/>
                    <a:pt x="182" y="49"/>
                  </a:cubicBezTo>
                  <a:cubicBezTo>
                    <a:pt x="177" y="52"/>
                    <a:pt x="172" y="54"/>
                    <a:pt x="167" y="57"/>
                  </a:cubicBezTo>
                  <a:close/>
                  <a:moveTo>
                    <a:pt x="143" y="48"/>
                  </a:moveTo>
                  <a:cubicBezTo>
                    <a:pt x="143" y="48"/>
                    <a:pt x="143" y="47"/>
                    <a:pt x="143" y="47"/>
                  </a:cubicBezTo>
                  <a:cubicBezTo>
                    <a:pt x="145" y="46"/>
                    <a:pt x="148" y="44"/>
                    <a:pt x="150" y="43"/>
                  </a:cubicBezTo>
                  <a:cubicBezTo>
                    <a:pt x="148" y="44"/>
                    <a:pt x="145" y="46"/>
                    <a:pt x="143" y="48"/>
                  </a:cubicBezTo>
                  <a:close/>
                  <a:moveTo>
                    <a:pt x="136" y="51"/>
                  </a:moveTo>
                  <a:cubicBezTo>
                    <a:pt x="130" y="55"/>
                    <a:pt x="124" y="59"/>
                    <a:pt x="118" y="62"/>
                  </a:cubicBezTo>
                  <a:cubicBezTo>
                    <a:pt x="117" y="62"/>
                    <a:pt x="116" y="62"/>
                    <a:pt x="116" y="62"/>
                  </a:cubicBezTo>
                  <a:cubicBezTo>
                    <a:pt x="123" y="58"/>
                    <a:pt x="130" y="55"/>
                    <a:pt x="136" y="51"/>
                  </a:cubicBezTo>
                  <a:cubicBezTo>
                    <a:pt x="136" y="51"/>
                    <a:pt x="136" y="51"/>
                    <a:pt x="136" y="51"/>
                  </a:cubicBezTo>
                  <a:close/>
                  <a:moveTo>
                    <a:pt x="124" y="55"/>
                  </a:moveTo>
                  <a:cubicBezTo>
                    <a:pt x="120" y="57"/>
                    <a:pt x="117" y="59"/>
                    <a:pt x="113" y="60"/>
                  </a:cubicBezTo>
                  <a:cubicBezTo>
                    <a:pt x="112" y="60"/>
                    <a:pt x="110" y="59"/>
                    <a:pt x="109" y="59"/>
                  </a:cubicBezTo>
                  <a:cubicBezTo>
                    <a:pt x="106" y="57"/>
                    <a:pt x="103" y="62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0" y="67"/>
                    <a:pt x="94" y="70"/>
                    <a:pt x="88" y="72"/>
                  </a:cubicBezTo>
                  <a:cubicBezTo>
                    <a:pt x="77" y="78"/>
                    <a:pt x="66" y="83"/>
                    <a:pt x="54" y="88"/>
                  </a:cubicBezTo>
                  <a:cubicBezTo>
                    <a:pt x="43" y="94"/>
                    <a:pt x="32" y="101"/>
                    <a:pt x="20" y="104"/>
                  </a:cubicBezTo>
                  <a:cubicBezTo>
                    <a:pt x="20" y="104"/>
                    <a:pt x="20" y="105"/>
                    <a:pt x="19" y="105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1" y="103"/>
                    <a:pt x="24" y="103"/>
                    <a:pt x="24" y="102"/>
                  </a:cubicBezTo>
                  <a:cubicBezTo>
                    <a:pt x="29" y="101"/>
                    <a:pt x="33" y="98"/>
                    <a:pt x="37" y="96"/>
                  </a:cubicBezTo>
                  <a:cubicBezTo>
                    <a:pt x="49" y="89"/>
                    <a:pt x="60" y="83"/>
                    <a:pt x="72" y="76"/>
                  </a:cubicBezTo>
                  <a:cubicBezTo>
                    <a:pt x="94" y="65"/>
                    <a:pt x="115" y="52"/>
                    <a:pt x="138" y="41"/>
                  </a:cubicBezTo>
                  <a:cubicBezTo>
                    <a:pt x="137" y="44"/>
                    <a:pt x="137" y="46"/>
                    <a:pt x="137" y="48"/>
                  </a:cubicBezTo>
                  <a:cubicBezTo>
                    <a:pt x="132" y="50"/>
                    <a:pt x="128" y="53"/>
                    <a:pt x="124" y="55"/>
                  </a:cubicBezTo>
                  <a:close/>
                  <a:moveTo>
                    <a:pt x="19" y="106"/>
                  </a:moveTo>
                  <a:cubicBezTo>
                    <a:pt x="26" y="104"/>
                    <a:pt x="32" y="101"/>
                    <a:pt x="39" y="98"/>
                  </a:cubicBezTo>
                  <a:cubicBezTo>
                    <a:pt x="51" y="91"/>
                    <a:pt x="63" y="86"/>
                    <a:pt x="75" y="80"/>
                  </a:cubicBezTo>
                  <a:cubicBezTo>
                    <a:pt x="86" y="75"/>
                    <a:pt x="97" y="70"/>
                    <a:pt x="108" y="65"/>
                  </a:cubicBezTo>
                  <a:cubicBezTo>
                    <a:pt x="109" y="65"/>
                    <a:pt x="110" y="66"/>
                    <a:pt x="111" y="66"/>
                  </a:cubicBezTo>
                  <a:cubicBezTo>
                    <a:pt x="79" y="84"/>
                    <a:pt x="46" y="100"/>
                    <a:pt x="14" y="119"/>
                  </a:cubicBezTo>
                  <a:cubicBezTo>
                    <a:pt x="15" y="115"/>
                    <a:pt x="17" y="110"/>
                    <a:pt x="19" y="106"/>
                  </a:cubicBezTo>
                  <a:close/>
                  <a:moveTo>
                    <a:pt x="13" y="123"/>
                  </a:moveTo>
                  <a:cubicBezTo>
                    <a:pt x="23" y="119"/>
                    <a:pt x="32" y="112"/>
                    <a:pt x="41" y="108"/>
                  </a:cubicBezTo>
                  <a:cubicBezTo>
                    <a:pt x="54" y="101"/>
                    <a:pt x="67" y="94"/>
                    <a:pt x="80" y="88"/>
                  </a:cubicBezTo>
                  <a:cubicBezTo>
                    <a:pt x="93" y="82"/>
                    <a:pt x="107" y="75"/>
                    <a:pt x="120" y="69"/>
                  </a:cubicBezTo>
                  <a:cubicBezTo>
                    <a:pt x="121" y="69"/>
                    <a:pt x="123" y="70"/>
                    <a:pt x="125" y="70"/>
                  </a:cubicBezTo>
                  <a:cubicBezTo>
                    <a:pt x="113" y="77"/>
                    <a:pt x="101" y="83"/>
                    <a:pt x="88" y="89"/>
                  </a:cubicBezTo>
                  <a:cubicBezTo>
                    <a:pt x="70" y="99"/>
                    <a:pt x="52" y="109"/>
                    <a:pt x="33" y="119"/>
                  </a:cubicBezTo>
                  <a:cubicBezTo>
                    <a:pt x="29" y="122"/>
                    <a:pt x="25" y="124"/>
                    <a:pt x="22" y="126"/>
                  </a:cubicBezTo>
                  <a:cubicBezTo>
                    <a:pt x="18" y="128"/>
                    <a:pt x="15" y="130"/>
                    <a:pt x="12" y="132"/>
                  </a:cubicBezTo>
                  <a:cubicBezTo>
                    <a:pt x="12" y="129"/>
                    <a:pt x="13" y="126"/>
                    <a:pt x="13" y="123"/>
                  </a:cubicBezTo>
                  <a:close/>
                  <a:moveTo>
                    <a:pt x="24" y="127"/>
                  </a:moveTo>
                  <a:cubicBezTo>
                    <a:pt x="31" y="123"/>
                    <a:pt x="38" y="119"/>
                    <a:pt x="46" y="115"/>
                  </a:cubicBezTo>
                  <a:cubicBezTo>
                    <a:pt x="62" y="108"/>
                    <a:pt x="78" y="99"/>
                    <a:pt x="94" y="92"/>
                  </a:cubicBezTo>
                  <a:cubicBezTo>
                    <a:pt x="106" y="87"/>
                    <a:pt x="117" y="82"/>
                    <a:pt x="129" y="77"/>
                  </a:cubicBezTo>
                  <a:cubicBezTo>
                    <a:pt x="89" y="97"/>
                    <a:pt x="48" y="115"/>
                    <a:pt x="11" y="140"/>
                  </a:cubicBezTo>
                  <a:cubicBezTo>
                    <a:pt x="11" y="138"/>
                    <a:pt x="11" y="136"/>
                    <a:pt x="11" y="134"/>
                  </a:cubicBezTo>
                  <a:cubicBezTo>
                    <a:pt x="16" y="132"/>
                    <a:pt x="19" y="129"/>
                    <a:pt x="24" y="127"/>
                  </a:cubicBezTo>
                  <a:close/>
                  <a:moveTo>
                    <a:pt x="11" y="142"/>
                  </a:moveTo>
                  <a:cubicBezTo>
                    <a:pt x="24" y="137"/>
                    <a:pt x="37" y="130"/>
                    <a:pt x="50" y="123"/>
                  </a:cubicBezTo>
                  <a:cubicBezTo>
                    <a:pt x="66" y="114"/>
                    <a:pt x="83" y="107"/>
                    <a:pt x="101" y="99"/>
                  </a:cubicBezTo>
                  <a:cubicBezTo>
                    <a:pt x="108" y="96"/>
                    <a:pt x="115" y="93"/>
                    <a:pt x="122" y="90"/>
                  </a:cubicBezTo>
                  <a:cubicBezTo>
                    <a:pt x="116" y="93"/>
                    <a:pt x="109" y="96"/>
                    <a:pt x="102" y="100"/>
                  </a:cubicBezTo>
                  <a:cubicBezTo>
                    <a:pt x="86" y="107"/>
                    <a:pt x="69" y="115"/>
                    <a:pt x="53" y="124"/>
                  </a:cubicBezTo>
                  <a:cubicBezTo>
                    <a:pt x="39" y="132"/>
                    <a:pt x="25" y="142"/>
                    <a:pt x="11" y="150"/>
                  </a:cubicBezTo>
                  <a:cubicBezTo>
                    <a:pt x="11" y="147"/>
                    <a:pt x="11" y="145"/>
                    <a:pt x="11" y="142"/>
                  </a:cubicBezTo>
                  <a:close/>
                  <a:moveTo>
                    <a:pt x="213" y="66"/>
                  </a:moveTo>
                  <a:cubicBezTo>
                    <a:pt x="214" y="67"/>
                    <a:pt x="216" y="68"/>
                    <a:pt x="218" y="70"/>
                  </a:cubicBezTo>
                  <a:cubicBezTo>
                    <a:pt x="214" y="71"/>
                    <a:pt x="210" y="73"/>
                    <a:pt x="207" y="75"/>
                  </a:cubicBezTo>
                  <a:cubicBezTo>
                    <a:pt x="201" y="77"/>
                    <a:pt x="195" y="80"/>
                    <a:pt x="189" y="83"/>
                  </a:cubicBezTo>
                  <a:cubicBezTo>
                    <a:pt x="181" y="85"/>
                    <a:pt x="174" y="87"/>
                    <a:pt x="167" y="90"/>
                  </a:cubicBezTo>
                  <a:cubicBezTo>
                    <a:pt x="159" y="94"/>
                    <a:pt x="151" y="97"/>
                    <a:pt x="144" y="101"/>
                  </a:cubicBezTo>
                  <a:cubicBezTo>
                    <a:pt x="137" y="103"/>
                    <a:pt x="129" y="106"/>
                    <a:pt x="122" y="109"/>
                  </a:cubicBezTo>
                  <a:cubicBezTo>
                    <a:pt x="94" y="121"/>
                    <a:pt x="66" y="132"/>
                    <a:pt x="38" y="145"/>
                  </a:cubicBezTo>
                  <a:cubicBezTo>
                    <a:pt x="37" y="145"/>
                    <a:pt x="36" y="146"/>
                    <a:pt x="35" y="146"/>
                  </a:cubicBezTo>
                  <a:cubicBezTo>
                    <a:pt x="44" y="141"/>
                    <a:pt x="54" y="136"/>
                    <a:pt x="63" y="132"/>
                  </a:cubicBezTo>
                  <a:cubicBezTo>
                    <a:pt x="85" y="121"/>
                    <a:pt x="107" y="110"/>
                    <a:pt x="130" y="100"/>
                  </a:cubicBezTo>
                  <a:cubicBezTo>
                    <a:pt x="151" y="91"/>
                    <a:pt x="172" y="83"/>
                    <a:pt x="193" y="74"/>
                  </a:cubicBezTo>
                  <a:cubicBezTo>
                    <a:pt x="199" y="71"/>
                    <a:pt x="206" y="69"/>
                    <a:pt x="213" y="66"/>
                  </a:cubicBezTo>
                  <a:close/>
                  <a:moveTo>
                    <a:pt x="59" y="132"/>
                  </a:moveTo>
                  <a:cubicBezTo>
                    <a:pt x="43" y="140"/>
                    <a:pt x="27" y="148"/>
                    <a:pt x="11" y="158"/>
                  </a:cubicBezTo>
                  <a:cubicBezTo>
                    <a:pt x="11" y="156"/>
                    <a:pt x="11" y="154"/>
                    <a:pt x="11" y="152"/>
                  </a:cubicBezTo>
                  <a:cubicBezTo>
                    <a:pt x="25" y="148"/>
                    <a:pt x="37" y="140"/>
                    <a:pt x="50" y="133"/>
                  </a:cubicBezTo>
                  <a:cubicBezTo>
                    <a:pt x="68" y="122"/>
                    <a:pt x="89" y="116"/>
                    <a:pt x="108" y="108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92" y="115"/>
                    <a:pt x="76" y="124"/>
                    <a:pt x="59" y="132"/>
                  </a:cubicBezTo>
                  <a:close/>
                  <a:moveTo>
                    <a:pt x="12" y="160"/>
                  </a:moveTo>
                  <a:cubicBezTo>
                    <a:pt x="17" y="158"/>
                    <a:pt x="22" y="155"/>
                    <a:pt x="26" y="152"/>
                  </a:cubicBezTo>
                  <a:cubicBezTo>
                    <a:pt x="34" y="147"/>
                    <a:pt x="44" y="144"/>
                    <a:pt x="52" y="140"/>
                  </a:cubicBezTo>
                  <a:cubicBezTo>
                    <a:pt x="72" y="131"/>
                    <a:pt x="92" y="123"/>
                    <a:pt x="112" y="115"/>
                  </a:cubicBezTo>
                  <a:cubicBezTo>
                    <a:pt x="114" y="114"/>
                    <a:pt x="117" y="113"/>
                    <a:pt x="119" y="112"/>
                  </a:cubicBezTo>
                  <a:cubicBezTo>
                    <a:pt x="116" y="114"/>
                    <a:pt x="114" y="115"/>
                    <a:pt x="111" y="116"/>
                  </a:cubicBezTo>
                  <a:cubicBezTo>
                    <a:pt x="93" y="125"/>
                    <a:pt x="74" y="134"/>
                    <a:pt x="56" y="143"/>
                  </a:cubicBezTo>
                  <a:cubicBezTo>
                    <a:pt x="41" y="150"/>
                    <a:pt x="26" y="157"/>
                    <a:pt x="13" y="167"/>
                  </a:cubicBezTo>
                  <a:cubicBezTo>
                    <a:pt x="12" y="165"/>
                    <a:pt x="12" y="162"/>
                    <a:pt x="12" y="160"/>
                  </a:cubicBezTo>
                  <a:close/>
                  <a:moveTo>
                    <a:pt x="14" y="170"/>
                  </a:moveTo>
                  <a:cubicBezTo>
                    <a:pt x="27" y="167"/>
                    <a:pt x="40" y="159"/>
                    <a:pt x="53" y="153"/>
                  </a:cubicBezTo>
                  <a:cubicBezTo>
                    <a:pt x="71" y="144"/>
                    <a:pt x="90" y="136"/>
                    <a:pt x="109" y="127"/>
                  </a:cubicBezTo>
                  <a:cubicBezTo>
                    <a:pt x="147" y="110"/>
                    <a:pt x="185" y="93"/>
                    <a:pt x="224" y="77"/>
                  </a:cubicBezTo>
                  <a:cubicBezTo>
                    <a:pt x="225" y="78"/>
                    <a:pt x="226" y="80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190" y="99"/>
                    <a:pt x="152" y="115"/>
                    <a:pt x="113" y="130"/>
                  </a:cubicBezTo>
                  <a:cubicBezTo>
                    <a:pt x="106" y="134"/>
                    <a:pt x="98" y="138"/>
                    <a:pt x="91" y="142"/>
                  </a:cubicBezTo>
                  <a:cubicBezTo>
                    <a:pt x="82" y="146"/>
                    <a:pt x="72" y="149"/>
                    <a:pt x="62" y="153"/>
                  </a:cubicBezTo>
                  <a:cubicBezTo>
                    <a:pt x="46" y="158"/>
                    <a:pt x="29" y="164"/>
                    <a:pt x="14" y="173"/>
                  </a:cubicBezTo>
                  <a:cubicBezTo>
                    <a:pt x="14" y="172"/>
                    <a:pt x="14" y="171"/>
                    <a:pt x="14" y="170"/>
                  </a:cubicBezTo>
                  <a:close/>
                  <a:moveTo>
                    <a:pt x="212" y="90"/>
                  </a:moveTo>
                  <a:cubicBezTo>
                    <a:pt x="210" y="91"/>
                    <a:pt x="207" y="92"/>
                    <a:pt x="205" y="93"/>
                  </a:cubicBezTo>
                  <a:cubicBezTo>
                    <a:pt x="197" y="97"/>
                    <a:pt x="188" y="101"/>
                    <a:pt x="179" y="104"/>
                  </a:cubicBezTo>
                  <a:cubicBezTo>
                    <a:pt x="189" y="100"/>
                    <a:pt x="198" y="96"/>
                    <a:pt x="207" y="92"/>
                  </a:cubicBezTo>
                  <a:cubicBezTo>
                    <a:pt x="209" y="91"/>
                    <a:pt x="210" y="90"/>
                    <a:pt x="212" y="90"/>
                  </a:cubicBezTo>
                  <a:close/>
                  <a:moveTo>
                    <a:pt x="222" y="86"/>
                  </a:moveTo>
                  <a:cubicBezTo>
                    <a:pt x="223" y="86"/>
                    <a:pt x="224" y="85"/>
                    <a:pt x="224" y="85"/>
                  </a:cubicBezTo>
                  <a:cubicBezTo>
                    <a:pt x="225" y="84"/>
                    <a:pt x="226" y="83"/>
                    <a:pt x="228" y="83"/>
                  </a:cubicBezTo>
                  <a:cubicBezTo>
                    <a:pt x="228" y="83"/>
                    <a:pt x="228" y="83"/>
                    <a:pt x="228" y="82"/>
                  </a:cubicBezTo>
                  <a:cubicBezTo>
                    <a:pt x="229" y="85"/>
                    <a:pt x="231" y="87"/>
                    <a:pt x="232" y="90"/>
                  </a:cubicBezTo>
                  <a:cubicBezTo>
                    <a:pt x="226" y="92"/>
                    <a:pt x="221" y="96"/>
                    <a:pt x="215" y="99"/>
                  </a:cubicBezTo>
                  <a:cubicBezTo>
                    <a:pt x="214" y="100"/>
                    <a:pt x="213" y="100"/>
                    <a:pt x="213" y="101"/>
                  </a:cubicBezTo>
                  <a:cubicBezTo>
                    <a:pt x="212" y="101"/>
                    <a:pt x="211" y="101"/>
                    <a:pt x="210" y="102"/>
                  </a:cubicBezTo>
                  <a:cubicBezTo>
                    <a:pt x="177" y="115"/>
                    <a:pt x="143" y="127"/>
                    <a:pt x="110" y="142"/>
                  </a:cubicBezTo>
                  <a:cubicBezTo>
                    <a:pt x="93" y="149"/>
                    <a:pt x="77" y="157"/>
                    <a:pt x="59" y="164"/>
                  </a:cubicBezTo>
                  <a:cubicBezTo>
                    <a:pt x="56" y="165"/>
                    <a:pt x="52" y="166"/>
                    <a:pt x="49" y="167"/>
                  </a:cubicBezTo>
                  <a:cubicBezTo>
                    <a:pt x="74" y="154"/>
                    <a:pt x="99" y="142"/>
                    <a:pt x="124" y="130"/>
                  </a:cubicBezTo>
                  <a:cubicBezTo>
                    <a:pt x="156" y="113"/>
                    <a:pt x="191" y="103"/>
                    <a:pt x="222" y="86"/>
                  </a:cubicBezTo>
                  <a:close/>
                  <a:moveTo>
                    <a:pt x="223" y="96"/>
                  </a:moveTo>
                  <a:cubicBezTo>
                    <a:pt x="223" y="96"/>
                    <a:pt x="223" y="96"/>
                    <a:pt x="222" y="96"/>
                  </a:cubicBezTo>
                  <a:cubicBezTo>
                    <a:pt x="223" y="96"/>
                    <a:pt x="225" y="95"/>
                    <a:pt x="226" y="94"/>
                  </a:cubicBezTo>
                  <a:cubicBezTo>
                    <a:pt x="232" y="90"/>
                    <a:pt x="224" y="95"/>
                    <a:pt x="223" y="96"/>
                  </a:cubicBezTo>
                  <a:close/>
                  <a:moveTo>
                    <a:pt x="233" y="104"/>
                  </a:moveTo>
                  <a:cubicBezTo>
                    <a:pt x="234" y="104"/>
                    <a:pt x="235" y="104"/>
                    <a:pt x="235" y="103"/>
                  </a:cubicBezTo>
                  <a:cubicBezTo>
                    <a:pt x="236" y="103"/>
                    <a:pt x="237" y="102"/>
                    <a:pt x="238" y="102"/>
                  </a:cubicBezTo>
                  <a:cubicBezTo>
                    <a:pt x="239" y="105"/>
                    <a:pt x="240" y="109"/>
                    <a:pt x="241" y="113"/>
                  </a:cubicBezTo>
                  <a:cubicBezTo>
                    <a:pt x="240" y="113"/>
                    <a:pt x="240" y="113"/>
                    <a:pt x="239" y="113"/>
                  </a:cubicBezTo>
                  <a:cubicBezTo>
                    <a:pt x="239" y="113"/>
                    <a:pt x="238" y="114"/>
                    <a:pt x="236" y="115"/>
                  </a:cubicBezTo>
                  <a:cubicBezTo>
                    <a:pt x="236" y="115"/>
                    <a:pt x="236" y="115"/>
                    <a:pt x="235" y="115"/>
                  </a:cubicBezTo>
                  <a:cubicBezTo>
                    <a:pt x="232" y="117"/>
                    <a:pt x="229" y="118"/>
                    <a:pt x="226" y="119"/>
                  </a:cubicBezTo>
                  <a:cubicBezTo>
                    <a:pt x="218" y="123"/>
                    <a:pt x="210" y="126"/>
                    <a:pt x="202" y="129"/>
                  </a:cubicBezTo>
                  <a:cubicBezTo>
                    <a:pt x="199" y="130"/>
                    <a:pt x="197" y="131"/>
                    <a:pt x="194" y="132"/>
                  </a:cubicBezTo>
                  <a:cubicBezTo>
                    <a:pt x="193" y="132"/>
                    <a:pt x="192" y="133"/>
                    <a:pt x="191" y="133"/>
                  </a:cubicBezTo>
                  <a:cubicBezTo>
                    <a:pt x="173" y="140"/>
                    <a:pt x="155" y="146"/>
                    <a:pt x="137" y="153"/>
                  </a:cubicBezTo>
                  <a:cubicBezTo>
                    <a:pt x="107" y="164"/>
                    <a:pt x="79" y="177"/>
                    <a:pt x="49" y="188"/>
                  </a:cubicBezTo>
                  <a:cubicBezTo>
                    <a:pt x="44" y="190"/>
                    <a:pt x="39" y="192"/>
                    <a:pt x="34" y="194"/>
                  </a:cubicBezTo>
                  <a:cubicBezTo>
                    <a:pt x="28" y="197"/>
                    <a:pt x="26" y="196"/>
                    <a:pt x="31" y="193"/>
                  </a:cubicBezTo>
                  <a:cubicBezTo>
                    <a:pt x="34" y="192"/>
                    <a:pt x="37" y="190"/>
                    <a:pt x="40" y="189"/>
                  </a:cubicBezTo>
                  <a:cubicBezTo>
                    <a:pt x="54" y="182"/>
                    <a:pt x="66" y="173"/>
                    <a:pt x="81" y="168"/>
                  </a:cubicBezTo>
                  <a:cubicBezTo>
                    <a:pt x="108" y="157"/>
                    <a:pt x="134" y="144"/>
                    <a:pt x="162" y="132"/>
                  </a:cubicBezTo>
                  <a:cubicBezTo>
                    <a:pt x="186" y="124"/>
                    <a:pt x="210" y="117"/>
                    <a:pt x="233" y="104"/>
                  </a:cubicBezTo>
                  <a:close/>
                  <a:moveTo>
                    <a:pt x="241" y="186"/>
                  </a:moveTo>
                  <a:cubicBezTo>
                    <a:pt x="219" y="195"/>
                    <a:pt x="199" y="207"/>
                    <a:pt x="179" y="218"/>
                  </a:cubicBezTo>
                  <a:cubicBezTo>
                    <a:pt x="165" y="226"/>
                    <a:pt x="150" y="232"/>
                    <a:pt x="136" y="239"/>
                  </a:cubicBezTo>
                  <a:cubicBezTo>
                    <a:pt x="138" y="238"/>
                    <a:pt x="140" y="237"/>
                    <a:pt x="141" y="235"/>
                  </a:cubicBezTo>
                  <a:cubicBezTo>
                    <a:pt x="152" y="228"/>
                    <a:pt x="164" y="221"/>
                    <a:pt x="176" y="215"/>
                  </a:cubicBezTo>
                  <a:cubicBezTo>
                    <a:pt x="179" y="213"/>
                    <a:pt x="182" y="212"/>
                    <a:pt x="186" y="210"/>
                  </a:cubicBezTo>
                  <a:cubicBezTo>
                    <a:pt x="187" y="209"/>
                    <a:pt x="189" y="208"/>
                    <a:pt x="190" y="208"/>
                  </a:cubicBezTo>
                  <a:cubicBezTo>
                    <a:pt x="206" y="201"/>
                    <a:pt x="222" y="195"/>
                    <a:pt x="237" y="186"/>
                  </a:cubicBezTo>
                  <a:cubicBezTo>
                    <a:pt x="239" y="186"/>
                    <a:pt x="240" y="185"/>
                    <a:pt x="241" y="184"/>
                  </a:cubicBezTo>
                  <a:cubicBezTo>
                    <a:pt x="241" y="185"/>
                    <a:pt x="241" y="185"/>
                    <a:pt x="241" y="186"/>
                  </a:cubicBezTo>
                  <a:close/>
                  <a:moveTo>
                    <a:pt x="196" y="204"/>
                  </a:moveTo>
                  <a:cubicBezTo>
                    <a:pt x="201" y="202"/>
                    <a:pt x="205" y="200"/>
                    <a:pt x="210" y="197"/>
                  </a:cubicBezTo>
                  <a:cubicBezTo>
                    <a:pt x="214" y="196"/>
                    <a:pt x="218" y="194"/>
                    <a:pt x="221" y="193"/>
                  </a:cubicBezTo>
                  <a:cubicBezTo>
                    <a:pt x="213" y="197"/>
                    <a:pt x="205" y="201"/>
                    <a:pt x="196" y="204"/>
                  </a:cubicBezTo>
                  <a:close/>
                  <a:moveTo>
                    <a:pt x="242" y="182"/>
                  </a:moveTo>
                  <a:cubicBezTo>
                    <a:pt x="241" y="183"/>
                    <a:pt x="240" y="183"/>
                    <a:pt x="240" y="183"/>
                  </a:cubicBezTo>
                  <a:cubicBezTo>
                    <a:pt x="239" y="183"/>
                    <a:pt x="238" y="184"/>
                    <a:pt x="237" y="185"/>
                  </a:cubicBezTo>
                  <a:cubicBezTo>
                    <a:pt x="237" y="185"/>
                    <a:pt x="236" y="186"/>
                    <a:pt x="235" y="186"/>
                  </a:cubicBezTo>
                  <a:cubicBezTo>
                    <a:pt x="233" y="187"/>
                    <a:pt x="230" y="188"/>
                    <a:pt x="228" y="189"/>
                  </a:cubicBezTo>
                  <a:cubicBezTo>
                    <a:pt x="224" y="190"/>
                    <a:pt x="220" y="192"/>
                    <a:pt x="215" y="193"/>
                  </a:cubicBezTo>
                  <a:cubicBezTo>
                    <a:pt x="207" y="197"/>
                    <a:pt x="199" y="201"/>
                    <a:pt x="190" y="205"/>
                  </a:cubicBezTo>
                  <a:cubicBezTo>
                    <a:pt x="187" y="207"/>
                    <a:pt x="184" y="209"/>
                    <a:pt x="181" y="210"/>
                  </a:cubicBezTo>
                  <a:cubicBezTo>
                    <a:pt x="175" y="213"/>
                    <a:pt x="169" y="216"/>
                    <a:pt x="163" y="218"/>
                  </a:cubicBezTo>
                  <a:cubicBezTo>
                    <a:pt x="149" y="224"/>
                    <a:pt x="136" y="230"/>
                    <a:pt x="123" y="236"/>
                  </a:cubicBezTo>
                  <a:cubicBezTo>
                    <a:pt x="116" y="239"/>
                    <a:pt x="110" y="243"/>
                    <a:pt x="104" y="246"/>
                  </a:cubicBezTo>
                  <a:cubicBezTo>
                    <a:pt x="100" y="247"/>
                    <a:pt x="95" y="249"/>
                    <a:pt x="91" y="251"/>
                  </a:cubicBezTo>
                  <a:cubicBezTo>
                    <a:pt x="83" y="254"/>
                    <a:pt x="92" y="250"/>
                    <a:pt x="94" y="249"/>
                  </a:cubicBezTo>
                  <a:cubicBezTo>
                    <a:pt x="100" y="246"/>
                    <a:pt x="105" y="242"/>
                    <a:pt x="110" y="238"/>
                  </a:cubicBezTo>
                  <a:cubicBezTo>
                    <a:pt x="116" y="234"/>
                    <a:pt x="123" y="230"/>
                    <a:pt x="129" y="227"/>
                  </a:cubicBezTo>
                  <a:cubicBezTo>
                    <a:pt x="143" y="219"/>
                    <a:pt x="157" y="212"/>
                    <a:pt x="171" y="206"/>
                  </a:cubicBezTo>
                  <a:cubicBezTo>
                    <a:pt x="172" y="205"/>
                    <a:pt x="173" y="205"/>
                    <a:pt x="174" y="204"/>
                  </a:cubicBezTo>
                  <a:cubicBezTo>
                    <a:pt x="197" y="195"/>
                    <a:pt x="221" y="185"/>
                    <a:pt x="243" y="175"/>
                  </a:cubicBezTo>
                  <a:cubicBezTo>
                    <a:pt x="243" y="177"/>
                    <a:pt x="242" y="180"/>
                    <a:pt x="242" y="182"/>
                  </a:cubicBezTo>
                  <a:close/>
                  <a:moveTo>
                    <a:pt x="243" y="173"/>
                  </a:moveTo>
                  <a:cubicBezTo>
                    <a:pt x="223" y="182"/>
                    <a:pt x="202" y="190"/>
                    <a:pt x="181" y="199"/>
                  </a:cubicBezTo>
                  <a:cubicBezTo>
                    <a:pt x="167" y="205"/>
                    <a:pt x="153" y="211"/>
                    <a:pt x="139" y="216"/>
                  </a:cubicBezTo>
                  <a:cubicBezTo>
                    <a:pt x="126" y="221"/>
                    <a:pt x="114" y="227"/>
                    <a:pt x="102" y="233"/>
                  </a:cubicBezTo>
                  <a:cubicBezTo>
                    <a:pt x="95" y="236"/>
                    <a:pt x="89" y="239"/>
                    <a:pt x="82" y="242"/>
                  </a:cubicBezTo>
                  <a:cubicBezTo>
                    <a:pt x="78" y="244"/>
                    <a:pt x="75" y="246"/>
                    <a:pt x="70" y="248"/>
                  </a:cubicBezTo>
                  <a:cubicBezTo>
                    <a:pt x="72" y="247"/>
                    <a:pt x="76" y="243"/>
                    <a:pt x="77" y="241"/>
                  </a:cubicBezTo>
                  <a:cubicBezTo>
                    <a:pt x="88" y="232"/>
                    <a:pt x="104" y="228"/>
                    <a:pt x="116" y="220"/>
                  </a:cubicBezTo>
                  <a:cubicBezTo>
                    <a:pt x="120" y="217"/>
                    <a:pt x="125" y="215"/>
                    <a:pt x="129" y="213"/>
                  </a:cubicBezTo>
                  <a:cubicBezTo>
                    <a:pt x="140" y="208"/>
                    <a:pt x="150" y="204"/>
                    <a:pt x="161" y="199"/>
                  </a:cubicBezTo>
                  <a:cubicBezTo>
                    <a:pt x="162" y="199"/>
                    <a:pt x="162" y="199"/>
                    <a:pt x="163" y="199"/>
                  </a:cubicBezTo>
                  <a:cubicBezTo>
                    <a:pt x="181" y="191"/>
                    <a:pt x="200" y="184"/>
                    <a:pt x="217" y="176"/>
                  </a:cubicBezTo>
                  <a:cubicBezTo>
                    <a:pt x="223" y="173"/>
                    <a:pt x="228" y="171"/>
                    <a:pt x="233" y="169"/>
                  </a:cubicBezTo>
                  <a:cubicBezTo>
                    <a:pt x="237" y="167"/>
                    <a:pt x="241" y="166"/>
                    <a:pt x="244" y="163"/>
                  </a:cubicBezTo>
                  <a:cubicBezTo>
                    <a:pt x="244" y="167"/>
                    <a:pt x="244" y="170"/>
                    <a:pt x="243" y="173"/>
                  </a:cubicBezTo>
                  <a:close/>
                  <a:moveTo>
                    <a:pt x="62" y="243"/>
                  </a:moveTo>
                  <a:cubicBezTo>
                    <a:pt x="80" y="234"/>
                    <a:pt x="98" y="226"/>
                    <a:pt x="116" y="218"/>
                  </a:cubicBezTo>
                  <a:cubicBezTo>
                    <a:pt x="113" y="220"/>
                    <a:pt x="109" y="222"/>
                    <a:pt x="106" y="224"/>
                  </a:cubicBezTo>
                  <a:cubicBezTo>
                    <a:pt x="99" y="228"/>
                    <a:pt x="92" y="231"/>
                    <a:pt x="84" y="235"/>
                  </a:cubicBezTo>
                  <a:cubicBezTo>
                    <a:pt x="78" y="238"/>
                    <a:pt x="73" y="243"/>
                    <a:pt x="69" y="247"/>
                  </a:cubicBezTo>
                  <a:cubicBezTo>
                    <a:pt x="66" y="246"/>
                    <a:pt x="64" y="245"/>
                    <a:pt x="62" y="243"/>
                  </a:cubicBezTo>
                  <a:close/>
                  <a:moveTo>
                    <a:pt x="52" y="235"/>
                  </a:moveTo>
                  <a:cubicBezTo>
                    <a:pt x="66" y="231"/>
                    <a:pt x="80" y="221"/>
                    <a:pt x="93" y="215"/>
                  </a:cubicBezTo>
                  <a:cubicBezTo>
                    <a:pt x="110" y="207"/>
                    <a:pt x="129" y="200"/>
                    <a:pt x="148" y="192"/>
                  </a:cubicBezTo>
                  <a:cubicBezTo>
                    <a:pt x="165" y="186"/>
                    <a:pt x="181" y="179"/>
                    <a:pt x="198" y="172"/>
                  </a:cubicBezTo>
                  <a:cubicBezTo>
                    <a:pt x="191" y="175"/>
                    <a:pt x="185" y="179"/>
                    <a:pt x="178" y="182"/>
                  </a:cubicBezTo>
                  <a:cubicBezTo>
                    <a:pt x="167" y="187"/>
                    <a:pt x="155" y="191"/>
                    <a:pt x="144" y="196"/>
                  </a:cubicBezTo>
                  <a:cubicBezTo>
                    <a:pt x="127" y="202"/>
                    <a:pt x="110" y="209"/>
                    <a:pt x="94" y="219"/>
                  </a:cubicBezTo>
                  <a:cubicBezTo>
                    <a:pt x="84" y="226"/>
                    <a:pt x="68" y="231"/>
                    <a:pt x="60" y="242"/>
                  </a:cubicBezTo>
                  <a:cubicBezTo>
                    <a:pt x="57" y="240"/>
                    <a:pt x="55" y="237"/>
                    <a:pt x="52" y="235"/>
                  </a:cubicBezTo>
                  <a:close/>
                  <a:moveTo>
                    <a:pt x="188" y="188"/>
                  </a:moveTo>
                  <a:cubicBezTo>
                    <a:pt x="191" y="187"/>
                    <a:pt x="193" y="186"/>
                    <a:pt x="196" y="185"/>
                  </a:cubicBezTo>
                  <a:cubicBezTo>
                    <a:pt x="193" y="186"/>
                    <a:pt x="191" y="187"/>
                    <a:pt x="188" y="188"/>
                  </a:cubicBezTo>
                  <a:close/>
                  <a:moveTo>
                    <a:pt x="234" y="167"/>
                  </a:moveTo>
                  <a:cubicBezTo>
                    <a:pt x="235" y="167"/>
                    <a:pt x="236" y="166"/>
                    <a:pt x="238" y="165"/>
                  </a:cubicBezTo>
                  <a:cubicBezTo>
                    <a:pt x="250" y="158"/>
                    <a:pt x="237" y="166"/>
                    <a:pt x="236" y="167"/>
                  </a:cubicBezTo>
                  <a:cubicBezTo>
                    <a:pt x="235" y="167"/>
                    <a:pt x="234" y="167"/>
                    <a:pt x="234" y="167"/>
                  </a:cubicBezTo>
                  <a:close/>
                  <a:moveTo>
                    <a:pt x="229" y="168"/>
                  </a:moveTo>
                  <a:cubicBezTo>
                    <a:pt x="225" y="170"/>
                    <a:pt x="222" y="172"/>
                    <a:pt x="218" y="174"/>
                  </a:cubicBezTo>
                  <a:cubicBezTo>
                    <a:pt x="215" y="175"/>
                    <a:pt x="212" y="176"/>
                    <a:pt x="209" y="178"/>
                  </a:cubicBezTo>
                  <a:cubicBezTo>
                    <a:pt x="193" y="184"/>
                    <a:pt x="178" y="191"/>
                    <a:pt x="162" y="197"/>
                  </a:cubicBezTo>
                  <a:cubicBezTo>
                    <a:pt x="159" y="198"/>
                    <a:pt x="156" y="199"/>
                    <a:pt x="154" y="201"/>
                  </a:cubicBezTo>
                  <a:cubicBezTo>
                    <a:pt x="146" y="204"/>
                    <a:pt x="138" y="207"/>
                    <a:pt x="131" y="210"/>
                  </a:cubicBezTo>
                  <a:cubicBezTo>
                    <a:pt x="129" y="211"/>
                    <a:pt x="128" y="211"/>
                    <a:pt x="127" y="212"/>
                  </a:cubicBezTo>
                  <a:cubicBezTo>
                    <a:pt x="110" y="219"/>
                    <a:pt x="93" y="226"/>
                    <a:pt x="77" y="234"/>
                  </a:cubicBezTo>
                  <a:cubicBezTo>
                    <a:pt x="73" y="236"/>
                    <a:pt x="70" y="238"/>
                    <a:pt x="66" y="239"/>
                  </a:cubicBezTo>
                  <a:cubicBezTo>
                    <a:pt x="59" y="243"/>
                    <a:pt x="66" y="238"/>
                    <a:pt x="68" y="237"/>
                  </a:cubicBezTo>
                  <a:cubicBezTo>
                    <a:pt x="72" y="233"/>
                    <a:pt x="77" y="231"/>
                    <a:pt x="82" y="229"/>
                  </a:cubicBezTo>
                  <a:cubicBezTo>
                    <a:pt x="95" y="221"/>
                    <a:pt x="107" y="213"/>
                    <a:pt x="121" y="207"/>
                  </a:cubicBezTo>
                  <a:cubicBezTo>
                    <a:pt x="135" y="201"/>
                    <a:pt x="150" y="195"/>
                    <a:pt x="165" y="189"/>
                  </a:cubicBezTo>
                  <a:cubicBezTo>
                    <a:pt x="178" y="184"/>
                    <a:pt x="190" y="177"/>
                    <a:pt x="203" y="172"/>
                  </a:cubicBezTo>
                  <a:cubicBezTo>
                    <a:pt x="208" y="169"/>
                    <a:pt x="213" y="167"/>
                    <a:pt x="218" y="164"/>
                  </a:cubicBezTo>
                  <a:cubicBezTo>
                    <a:pt x="227" y="161"/>
                    <a:pt x="236" y="156"/>
                    <a:pt x="245" y="151"/>
                  </a:cubicBezTo>
                  <a:cubicBezTo>
                    <a:pt x="245" y="151"/>
                    <a:pt x="245" y="151"/>
                    <a:pt x="245" y="151"/>
                  </a:cubicBezTo>
                  <a:cubicBezTo>
                    <a:pt x="245" y="154"/>
                    <a:pt x="245" y="157"/>
                    <a:pt x="245" y="161"/>
                  </a:cubicBezTo>
                  <a:cubicBezTo>
                    <a:pt x="239" y="162"/>
                    <a:pt x="234" y="166"/>
                    <a:pt x="229" y="168"/>
                  </a:cubicBezTo>
                  <a:close/>
                  <a:moveTo>
                    <a:pt x="244" y="150"/>
                  </a:moveTo>
                  <a:cubicBezTo>
                    <a:pt x="237" y="151"/>
                    <a:pt x="231" y="155"/>
                    <a:pt x="226" y="159"/>
                  </a:cubicBezTo>
                  <a:cubicBezTo>
                    <a:pt x="224" y="160"/>
                    <a:pt x="222" y="161"/>
                    <a:pt x="220" y="162"/>
                  </a:cubicBezTo>
                  <a:cubicBezTo>
                    <a:pt x="214" y="164"/>
                    <a:pt x="208" y="167"/>
                    <a:pt x="202" y="169"/>
                  </a:cubicBezTo>
                  <a:cubicBezTo>
                    <a:pt x="173" y="180"/>
                    <a:pt x="145" y="192"/>
                    <a:pt x="116" y="204"/>
                  </a:cubicBezTo>
                  <a:cubicBezTo>
                    <a:pt x="103" y="209"/>
                    <a:pt x="91" y="214"/>
                    <a:pt x="79" y="220"/>
                  </a:cubicBezTo>
                  <a:cubicBezTo>
                    <a:pt x="73" y="223"/>
                    <a:pt x="67" y="226"/>
                    <a:pt x="61" y="230"/>
                  </a:cubicBezTo>
                  <a:cubicBezTo>
                    <a:pt x="60" y="231"/>
                    <a:pt x="48" y="237"/>
                    <a:pt x="55" y="232"/>
                  </a:cubicBezTo>
                  <a:cubicBezTo>
                    <a:pt x="59" y="229"/>
                    <a:pt x="62" y="227"/>
                    <a:pt x="66" y="225"/>
                  </a:cubicBezTo>
                  <a:cubicBezTo>
                    <a:pt x="93" y="210"/>
                    <a:pt x="119" y="196"/>
                    <a:pt x="147" y="183"/>
                  </a:cubicBezTo>
                  <a:cubicBezTo>
                    <a:pt x="152" y="181"/>
                    <a:pt x="158" y="179"/>
                    <a:pt x="163" y="176"/>
                  </a:cubicBezTo>
                  <a:cubicBezTo>
                    <a:pt x="174" y="171"/>
                    <a:pt x="185" y="166"/>
                    <a:pt x="197" y="161"/>
                  </a:cubicBezTo>
                  <a:cubicBezTo>
                    <a:pt x="213" y="154"/>
                    <a:pt x="230" y="148"/>
                    <a:pt x="245" y="138"/>
                  </a:cubicBezTo>
                  <a:cubicBezTo>
                    <a:pt x="245" y="138"/>
                    <a:pt x="245" y="138"/>
                    <a:pt x="245" y="138"/>
                  </a:cubicBezTo>
                  <a:cubicBezTo>
                    <a:pt x="245" y="142"/>
                    <a:pt x="245" y="146"/>
                    <a:pt x="245" y="150"/>
                  </a:cubicBezTo>
                  <a:cubicBezTo>
                    <a:pt x="245" y="150"/>
                    <a:pt x="245" y="150"/>
                    <a:pt x="244" y="150"/>
                  </a:cubicBezTo>
                  <a:close/>
                  <a:moveTo>
                    <a:pt x="193" y="161"/>
                  </a:moveTo>
                  <a:cubicBezTo>
                    <a:pt x="202" y="157"/>
                    <a:pt x="213" y="153"/>
                    <a:pt x="222" y="149"/>
                  </a:cubicBezTo>
                  <a:cubicBezTo>
                    <a:pt x="222" y="149"/>
                    <a:pt x="221" y="149"/>
                    <a:pt x="221" y="149"/>
                  </a:cubicBezTo>
                  <a:cubicBezTo>
                    <a:pt x="211" y="153"/>
                    <a:pt x="202" y="157"/>
                    <a:pt x="193" y="161"/>
                  </a:cubicBezTo>
                  <a:close/>
                  <a:moveTo>
                    <a:pt x="245" y="136"/>
                  </a:moveTo>
                  <a:cubicBezTo>
                    <a:pt x="245" y="136"/>
                    <a:pt x="244" y="136"/>
                    <a:pt x="244" y="136"/>
                  </a:cubicBezTo>
                  <a:cubicBezTo>
                    <a:pt x="229" y="145"/>
                    <a:pt x="213" y="151"/>
                    <a:pt x="197" y="157"/>
                  </a:cubicBezTo>
                  <a:cubicBezTo>
                    <a:pt x="183" y="164"/>
                    <a:pt x="170" y="171"/>
                    <a:pt x="156" y="177"/>
                  </a:cubicBezTo>
                  <a:cubicBezTo>
                    <a:pt x="135" y="186"/>
                    <a:pt x="113" y="194"/>
                    <a:pt x="92" y="204"/>
                  </a:cubicBezTo>
                  <a:cubicBezTo>
                    <a:pt x="78" y="209"/>
                    <a:pt x="66" y="216"/>
                    <a:pt x="53" y="222"/>
                  </a:cubicBezTo>
                  <a:cubicBezTo>
                    <a:pt x="51" y="223"/>
                    <a:pt x="47" y="224"/>
                    <a:pt x="46" y="225"/>
                  </a:cubicBezTo>
                  <a:cubicBezTo>
                    <a:pt x="48" y="223"/>
                    <a:pt x="51" y="221"/>
                    <a:pt x="54" y="219"/>
                  </a:cubicBezTo>
                  <a:cubicBezTo>
                    <a:pt x="60" y="215"/>
                    <a:pt x="67" y="212"/>
                    <a:pt x="73" y="209"/>
                  </a:cubicBezTo>
                  <a:cubicBezTo>
                    <a:pt x="99" y="196"/>
                    <a:pt x="125" y="182"/>
                    <a:pt x="151" y="170"/>
                  </a:cubicBezTo>
                  <a:cubicBezTo>
                    <a:pt x="181" y="157"/>
                    <a:pt x="211" y="145"/>
                    <a:pt x="240" y="132"/>
                  </a:cubicBezTo>
                  <a:cubicBezTo>
                    <a:pt x="241" y="132"/>
                    <a:pt x="241" y="131"/>
                    <a:pt x="241" y="131"/>
                  </a:cubicBezTo>
                  <a:cubicBezTo>
                    <a:pt x="242" y="130"/>
                    <a:pt x="243" y="130"/>
                    <a:pt x="244" y="130"/>
                  </a:cubicBezTo>
                  <a:cubicBezTo>
                    <a:pt x="244" y="132"/>
                    <a:pt x="245" y="134"/>
                    <a:pt x="245" y="136"/>
                  </a:cubicBezTo>
                  <a:close/>
                  <a:moveTo>
                    <a:pt x="177" y="157"/>
                  </a:moveTo>
                  <a:cubicBezTo>
                    <a:pt x="184" y="154"/>
                    <a:pt x="190" y="151"/>
                    <a:pt x="196" y="149"/>
                  </a:cubicBezTo>
                  <a:cubicBezTo>
                    <a:pt x="204" y="145"/>
                    <a:pt x="212" y="142"/>
                    <a:pt x="220" y="138"/>
                  </a:cubicBezTo>
                  <a:cubicBezTo>
                    <a:pt x="224" y="137"/>
                    <a:pt x="227" y="136"/>
                    <a:pt x="231" y="134"/>
                  </a:cubicBezTo>
                  <a:cubicBezTo>
                    <a:pt x="231" y="134"/>
                    <a:pt x="231" y="134"/>
                    <a:pt x="231" y="134"/>
                  </a:cubicBezTo>
                  <a:cubicBezTo>
                    <a:pt x="213" y="142"/>
                    <a:pt x="195" y="150"/>
                    <a:pt x="177" y="157"/>
                  </a:cubicBezTo>
                  <a:close/>
                  <a:moveTo>
                    <a:pt x="151" y="168"/>
                  </a:moveTo>
                  <a:cubicBezTo>
                    <a:pt x="151" y="168"/>
                    <a:pt x="150" y="168"/>
                    <a:pt x="149" y="169"/>
                  </a:cubicBezTo>
                  <a:cubicBezTo>
                    <a:pt x="122" y="180"/>
                    <a:pt x="94" y="191"/>
                    <a:pt x="67" y="204"/>
                  </a:cubicBezTo>
                  <a:cubicBezTo>
                    <a:pt x="60" y="208"/>
                    <a:pt x="52" y="211"/>
                    <a:pt x="44" y="214"/>
                  </a:cubicBezTo>
                  <a:cubicBezTo>
                    <a:pt x="42" y="215"/>
                    <a:pt x="39" y="216"/>
                    <a:pt x="37" y="217"/>
                  </a:cubicBezTo>
                  <a:cubicBezTo>
                    <a:pt x="40" y="215"/>
                    <a:pt x="43" y="213"/>
                    <a:pt x="46" y="212"/>
                  </a:cubicBezTo>
                  <a:cubicBezTo>
                    <a:pt x="60" y="205"/>
                    <a:pt x="73" y="197"/>
                    <a:pt x="86" y="190"/>
                  </a:cubicBezTo>
                  <a:cubicBezTo>
                    <a:pt x="114" y="174"/>
                    <a:pt x="144" y="162"/>
                    <a:pt x="174" y="149"/>
                  </a:cubicBezTo>
                  <a:cubicBezTo>
                    <a:pt x="187" y="144"/>
                    <a:pt x="200" y="139"/>
                    <a:pt x="213" y="133"/>
                  </a:cubicBezTo>
                  <a:cubicBezTo>
                    <a:pt x="219" y="131"/>
                    <a:pt x="226" y="128"/>
                    <a:pt x="232" y="124"/>
                  </a:cubicBezTo>
                  <a:cubicBezTo>
                    <a:pt x="232" y="124"/>
                    <a:pt x="233" y="123"/>
                    <a:pt x="233" y="123"/>
                  </a:cubicBezTo>
                  <a:cubicBezTo>
                    <a:pt x="236" y="122"/>
                    <a:pt x="239" y="120"/>
                    <a:pt x="242" y="119"/>
                  </a:cubicBezTo>
                  <a:cubicBezTo>
                    <a:pt x="242" y="118"/>
                    <a:pt x="242" y="118"/>
                    <a:pt x="242" y="118"/>
                  </a:cubicBezTo>
                  <a:cubicBezTo>
                    <a:pt x="243" y="122"/>
                    <a:pt x="244" y="125"/>
                    <a:pt x="244" y="128"/>
                  </a:cubicBezTo>
                  <a:cubicBezTo>
                    <a:pt x="212" y="139"/>
                    <a:pt x="181" y="153"/>
                    <a:pt x="151" y="168"/>
                  </a:cubicBezTo>
                  <a:close/>
                  <a:moveTo>
                    <a:pt x="242" y="117"/>
                  </a:moveTo>
                  <a:cubicBezTo>
                    <a:pt x="242" y="117"/>
                    <a:pt x="242" y="117"/>
                    <a:pt x="242" y="117"/>
                  </a:cubicBezTo>
                  <a:cubicBezTo>
                    <a:pt x="239" y="118"/>
                    <a:pt x="236" y="120"/>
                    <a:pt x="233" y="121"/>
                  </a:cubicBezTo>
                  <a:cubicBezTo>
                    <a:pt x="230" y="123"/>
                    <a:pt x="227" y="124"/>
                    <a:pt x="224" y="125"/>
                  </a:cubicBezTo>
                  <a:cubicBezTo>
                    <a:pt x="197" y="134"/>
                    <a:pt x="169" y="145"/>
                    <a:pt x="143" y="157"/>
                  </a:cubicBezTo>
                  <a:cubicBezTo>
                    <a:pt x="116" y="171"/>
                    <a:pt x="87" y="181"/>
                    <a:pt x="60" y="194"/>
                  </a:cubicBezTo>
                  <a:cubicBezTo>
                    <a:pt x="53" y="198"/>
                    <a:pt x="45" y="201"/>
                    <a:pt x="38" y="204"/>
                  </a:cubicBezTo>
                  <a:cubicBezTo>
                    <a:pt x="36" y="204"/>
                    <a:pt x="31" y="205"/>
                    <a:pt x="29" y="206"/>
                  </a:cubicBezTo>
                  <a:cubicBezTo>
                    <a:pt x="32" y="204"/>
                    <a:pt x="35" y="202"/>
                    <a:pt x="38" y="201"/>
                  </a:cubicBezTo>
                  <a:cubicBezTo>
                    <a:pt x="51" y="193"/>
                    <a:pt x="66" y="187"/>
                    <a:pt x="80" y="181"/>
                  </a:cubicBezTo>
                  <a:cubicBezTo>
                    <a:pt x="110" y="166"/>
                    <a:pt x="142" y="154"/>
                    <a:pt x="173" y="142"/>
                  </a:cubicBezTo>
                  <a:cubicBezTo>
                    <a:pt x="187" y="136"/>
                    <a:pt x="201" y="131"/>
                    <a:pt x="214" y="126"/>
                  </a:cubicBezTo>
                  <a:cubicBezTo>
                    <a:pt x="220" y="124"/>
                    <a:pt x="225" y="122"/>
                    <a:pt x="230" y="120"/>
                  </a:cubicBezTo>
                  <a:cubicBezTo>
                    <a:pt x="232" y="119"/>
                    <a:pt x="234" y="117"/>
                    <a:pt x="236" y="116"/>
                  </a:cubicBezTo>
                  <a:cubicBezTo>
                    <a:pt x="238" y="116"/>
                    <a:pt x="240" y="115"/>
                    <a:pt x="241" y="114"/>
                  </a:cubicBezTo>
                  <a:cubicBezTo>
                    <a:pt x="242" y="115"/>
                    <a:pt x="242" y="116"/>
                    <a:pt x="242" y="117"/>
                  </a:cubicBezTo>
                  <a:close/>
                  <a:moveTo>
                    <a:pt x="45" y="227"/>
                  </a:moveTo>
                  <a:cubicBezTo>
                    <a:pt x="45" y="227"/>
                    <a:pt x="45" y="227"/>
                    <a:pt x="45" y="227"/>
                  </a:cubicBezTo>
                  <a:cubicBezTo>
                    <a:pt x="61" y="220"/>
                    <a:pt x="76" y="212"/>
                    <a:pt x="92" y="205"/>
                  </a:cubicBezTo>
                  <a:cubicBezTo>
                    <a:pt x="104" y="200"/>
                    <a:pt x="115" y="195"/>
                    <a:pt x="127" y="191"/>
                  </a:cubicBezTo>
                  <a:cubicBezTo>
                    <a:pt x="115" y="196"/>
                    <a:pt x="104" y="202"/>
                    <a:pt x="92" y="208"/>
                  </a:cubicBezTo>
                  <a:cubicBezTo>
                    <a:pt x="78" y="216"/>
                    <a:pt x="63" y="223"/>
                    <a:pt x="51" y="233"/>
                  </a:cubicBezTo>
                  <a:cubicBezTo>
                    <a:pt x="49" y="231"/>
                    <a:pt x="47" y="229"/>
                    <a:pt x="45" y="227"/>
                  </a:cubicBezTo>
                  <a:close/>
                  <a:moveTo>
                    <a:pt x="72" y="249"/>
                  </a:moveTo>
                  <a:cubicBezTo>
                    <a:pt x="83" y="245"/>
                    <a:pt x="95" y="238"/>
                    <a:pt x="106" y="232"/>
                  </a:cubicBezTo>
                  <a:cubicBezTo>
                    <a:pt x="122" y="225"/>
                    <a:pt x="138" y="218"/>
                    <a:pt x="155" y="211"/>
                  </a:cubicBezTo>
                  <a:cubicBezTo>
                    <a:pt x="144" y="217"/>
                    <a:pt x="133" y="223"/>
                    <a:pt x="122" y="229"/>
                  </a:cubicBezTo>
                  <a:cubicBezTo>
                    <a:pt x="117" y="232"/>
                    <a:pt x="111" y="235"/>
                    <a:pt x="106" y="239"/>
                  </a:cubicBezTo>
                  <a:cubicBezTo>
                    <a:pt x="100" y="245"/>
                    <a:pt x="92" y="248"/>
                    <a:pt x="84" y="253"/>
                  </a:cubicBezTo>
                  <a:cubicBezTo>
                    <a:pt x="84" y="253"/>
                    <a:pt x="84" y="253"/>
                    <a:pt x="84" y="253"/>
                  </a:cubicBezTo>
                  <a:cubicBezTo>
                    <a:pt x="84" y="253"/>
                    <a:pt x="84" y="253"/>
                    <a:pt x="84" y="253"/>
                  </a:cubicBezTo>
                  <a:cubicBezTo>
                    <a:pt x="79" y="252"/>
                    <a:pt x="76" y="251"/>
                    <a:pt x="72" y="249"/>
                  </a:cubicBezTo>
                  <a:close/>
                  <a:moveTo>
                    <a:pt x="88" y="253"/>
                  </a:moveTo>
                  <a:cubicBezTo>
                    <a:pt x="104" y="248"/>
                    <a:pt x="118" y="240"/>
                    <a:pt x="133" y="233"/>
                  </a:cubicBezTo>
                  <a:cubicBezTo>
                    <a:pt x="145" y="228"/>
                    <a:pt x="158" y="222"/>
                    <a:pt x="170" y="217"/>
                  </a:cubicBezTo>
                  <a:cubicBezTo>
                    <a:pt x="160" y="222"/>
                    <a:pt x="150" y="228"/>
                    <a:pt x="141" y="234"/>
                  </a:cubicBezTo>
                  <a:cubicBezTo>
                    <a:pt x="135" y="237"/>
                    <a:pt x="130" y="241"/>
                    <a:pt x="125" y="245"/>
                  </a:cubicBezTo>
                  <a:cubicBezTo>
                    <a:pt x="122" y="247"/>
                    <a:pt x="119" y="249"/>
                    <a:pt x="115" y="251"/>
                  </a:cubicBezTo>
                  <a:cubicBezTo>
                    <a:pt x="106" y="253"/>
                    <a:pt x="97" y="254"/>
                    <a:pt x="88" y="253"/>
                  </a:cubicBezTo>
                  <a:close/>
                  <a:moveTo>
                    <a:pt x="237" y="199"/>
                  </a:moveTo>
                  <a:cubicBezTo>
                    <a:pt x="236" y="202"/>
                    <a:pt x="235" y="204"/>
                    <a:pt x="234" y="207"/>
                  </a:cubicBezTo>
                  <a:cubicBezTo>
                    <a:pt x="230" y="208"/>
                    <a:pt x="225" y="211"/>
                    <a:pt x="221" y="213"/>
                  </a:cubicBezTo>
                  <a:cubicBezTo>
                    <a:pt x="206" y="221"/>
                    <a:pt x="191" y="228"/>
                    <a:pt x="176" y="235"/>
                  </a:cubicBezTo>
                  <a:cubicBezTo>
                    <a:pt x="167" y="240"/>
                    <a:pt x="159" y="244"/>
                    <a:pt x="150" y="249"/>
                  </a:cubicBezTo>
                  <a:cubicBezTo>
                    <a:pt x="142" y="253"/>
                    <a:pt x="153" y="246"/>
                    <a:pt x="155" y="245"/>
                  </a:cubicBezTo>
                  <a:cubicBezTo>
                    <a:pt x="159" y="243"/>
                    <a:pt x="163" y="240"/>
                    <a:pt x="167" y="238"/>
                  </a:cubicBezTo>
                  <a:cubicBezTo>
                    <a:pt x="178" y="231"/>
                    <a:pt x="189" y="225"/>
                    <a:pt x="201" y="218"/>
                  </a:cubicBezTo>
                  <a:cubicBezTo>
                    <a:pt x="213" y="212"/>
                    <a:pt x="226" y="207"/>
                    <a:pt x="237" y="199"/>
                  </a:cubicBezTo>
                  <a:close/>
                  <a:moveTo>
                    <a:pt x="223" y="229"/>
                  </a:moveTo>
                  <a:cubicBezTo>
                    <a:pt x="223" y="229"/>
                    <a:pt x="222" y="229"/>
                    <a:pt x="222" y="229"/>
                  </a:cubicBezTo>
                  <a:cubicBezTo>
                    <a:pt x="212" y="234"/>
                    <a:pt x="203" y="240"/>
                    <a:pt x="194" y="246"/>
                  </a:cubicBezTo>
                  <a:cubicBezTo>
                    <a:pt x="190" y="249"/>
                    <a:pt x="185" y="252"/>
                    <a:pt x="180" y="254"/>
                  </a:cubicBezTo>
                  <a:cubicBezTo>
                    <a:pt x="177" y="256"/>
                    <a:pt x="174" y="257"/>
                    <a:pt x="171" y="258"/>
                  </a:cubicBezTo>
                  <a:cubicBezTo>
                    <a:pt x="171" y="258"/>
                    <a:pt x="171" y="258"/>
                    <a:pt x="171" y="258"/>
                  </a:cubicBezTo>
                  <a:cubicBezTo>
                    <a:pt x="171" y="258"/>
                    <a:pt x="171" y="258"/>
                    <a:pt x="171" y="258"/>
                  </a:cubicBezTo>
                  <a:cubicBezTo>
                    <a:pt x="171" y="257"/>
                    <a:pt x="178" y="254"/>
                    <a:pt x="178" y="253"/>
                  </a:cubicBezTo>
                  <a:cubicBezTo>
                    <a:pt x="195" y="242"/>
                    <a:pt x="213" y="232"/>
                    <a:pt x="229" y="219"/>
                  </a:cubicBezTo>
                  <a:cubicBezTo>
                    <a:pt x="227" y="222"/>
                    <a:pt x="225" y="226"/>
                    <a:pt x="223" y="229"/>
                  </a:cubicBezTo>
                  <a:close/>
                  <a:moveTo>
                    <a:pt x="159" y="256"/>
                  </a:moveTo>
                  <a:cubicBezTo>
                    <a:pt x="169" y="254"/>
                    <a:pt x="178" y="248"/>
                    <a:pt x="187" y="243"/>
                  </a:cubicBezTo>
                  <a:cubicBezTo>
                    <a:pt x="196" y="237"/>
                    <a:pt x="205" y="233"/>
                    <a:pt x="214" y="228"/>
                  </a:cubicBezTo>
                  <a:cubicBezTo>
                    <a:pt x="209" y="232"/>
                    <a:pt x="204" y="235"/>
                    <a:pt x="199" y="239"/>
                  </a:cubicBezTo>
                  <a:cubicBezTo>
                    <a:pt x="189" y="245"/>
                    <a:pt x="178" y="250"/>
                    <a:pt x="169" y="258"/>
                  </a:cubicBezTo>
                  <a:cubicBezTo>
                    <a:pt x="166" y="258"/>
                    <a:pt x="162" y="257"/>
                    <a:pt x="159" y="256"/>
                  </a:cubicBezTo>
                  <a:close/>
                  <a:moveTo>
                    <a:pt x="146" y="252"/>
                  </a:moveTo>
                  <a:cubicBezTo>
                    <a:pt x="168" y="242"/>
                    <a:pt x="189" y="231"/>
                    <a:pt x="211" y="220"/>
                  </a:cubicBezTo>
                  <a:cubicBezTo>
                    <a:pt x="207" y="223"/>
                    <a:pt x="203" y="225"/>
                    <a:pt x="200" y="228"/>
                  </a:cubicBezTo>
                  <a:cubicBezTo>
                    <a:pt x="185" y="237"/>
                    <a:pt x="170" y="246"/>
                    <a:pt x="155" y="256"/>
                  </a:cubicBezTo>
                  <a:cubicBezTo>
                    <a:pt x="152" y="255"/>
                    <a:pt x="149" y="254"/>
                    <a:pt x="146" y="252"/>
                  </a:cubicBezTo>
                  <a:close/>
                  <a:moveTo>
                    <a:pt x="229" y="217"/>
                  </a:moveTo>
                  <a:cubicBezTo>
                    <a:pt x="215" y="228"/>
                    <a:pt x="197" y="235"/>
                    <a:pt x="181" y="245"/>
                  </a:cubicBezTo>
                  <a:cubicBezTo>
                    <a:pt x="175" y="249"/>
                    <a:pt x="162" y="253"/>
                    <a:pt x="159" y="255"/>
                  </a:cubicBezTo>
                  <a:cubicBezTo>
                    <a:pt x="168" y="249"/>
                    <a:pt x="178" y="243"/>
                    <a:pt x="188" y="237"/>
                  </a:cubicBezTo>
                  <a:cubicBezTo>
                    <a:pt x="196" y="231"/>
                    <a:pt x="205" y="226"/>
                    <a:pt x="213" y="221"/>
                  </a:cubicBezTo>
                  <a:cubicBezTo>
                    <a:pt x="217" y="219"/>
                    <a:pt x="220" y="217"/>
                    <a:pt x="223" y="215"/>
                  </a:cubicBezTo>
                  <a:cubicBezTo>
                    <a:pt x="224" y="214"/>
                    <a:pt x="224" y="214"/>
                    <a:pt x="225" y="213"/>
                  </a:cubicBezTo>
                  <a:cubicBezTo>
                    <a:pt x="228" y="212"/>
                    <a:pt x="231" y="211"/>
                    <a:pt x="233" y="209"/>
                  </a:cubicBezTo>
                  <a:cubicBezTo>
                    <a:pt x="232" y="212"/>
                    <a:pt x="231" y="214"/>
                    <a:pt x="230" y="217"/>
                  </a:cubicBezTo>
                  <a:cubicBezTo>
                    <a:pt x="230" y="217"/>
                    <a:pt x="229" y="217"/>
                    <a:pt x="229" y="217"/>
                  </a:cubicBezTo>
                  <a:close/>
                  <a:moveTo>
                    <a:pt x="144" y="251"/>
                  </a:moveTo>
                  <a:cubicBezTo>
                    <a:pt x="141" y="250"/>
                    <a:pt x="139" y="249"/>
                    <a:pt x="136" y="247"/>
                  </a:cubicBezTo>
                  <a:cubicBezTo>
                    <a:pt x="149" y="242"/>
                    <a:pt x="162" y="236"/>
                    <a:pt x="175" y="231"/>
                  </a:cubicBezTo>
                  <a:cubicBezTo>
                    <a:pt x="164" y="237"/>
                    <a:pt x="154" y="244"/>
                    <a:pt x="144" y="251"/>
                  </a:cubicBezTo>
                  <a:close/>
                  <a:moveTo>
                    <a:pt x="175" y="258"/>
                  </a:moveTo>
                  <a:cubicBezTo>
                    <a:pt x="188" y="253"/>
                    <a:pt x="199" y="244"/>
                    <a:pt x="212" y="237"/>
                  </a:cubicBezTo>
                  <a:cubicBezTo>
                    <a:pt x="213" y="236"/>
                    <a:pt x="215" y="235"/>
                    <a:pt x="217" y="234"/>
                  </a:cubicBezTo>
                  <a:cubicBezTo>
                    <a:pt x="220" y="232"/>
                    <a:pt x="221" y="231"/>
                    <a:pt x="219" y="233"/>
                  </a:cubicBezTo>
                  <a:cubicBezTo>
                    <a:pt x="217" y="236"/>
                    <a:pt x="214" y="238"/>
                    <a:pt x="211" y="240"/>
                  </a:cubicBezTo>
                  <a:cubicBezTo>
                    <a:pt x="205" y="245"/>
                    <a:pt x="199" y="250"/>
                    <a:pt x="192" y="255"/>
                  </a:cubicBezTo>
                  <a:cubicBezTo>
                    <a:pt x="191" y="255"/>
                    <a:pt x="191" y="255"/>
                    <a:pt x="191" y="255"/>
                  </a:cubicBezTo>
                  <a:cubicBezTo>
                    <a:pt x="186" y="257"/>
                    <a:pt x="180" y="258"/>
                    <a:pt x="175" y="258"/>
                  </a:cubicBezTo>
                  <a:close/>
                  <a:moveTo>
                    <a:pt x="196" y="253"/>
                  </a:moveTo>
                  <a:cubicBezTo>
                    <a:pt x="201" y="250"/>
                    <a:pt x="206" y="247"/>
                    <a:pt x="210" y="244"/>
                  </a:cubicBezTo>
                  <a:cubicBezTo>
                    <a:pt x="209" y="245"/>
                    <a:pt x="207" y="246"/>
                    <a:pt x="205" y="248"/>
                  </a:cubicBezTo>
                  <a:cubicBezTo>
                    <a:pt x="202" y="250"/>
                    <a:pt x="199" y="252"/>
                    <a:pt x="196" y="253"/>
                  </a:cubicBezTo>
                  <a:close/>
                  <a:moveTo>
                    <a:pt x="238" y="198"/>
                  </a:moveTo>
                  <a:cubicBezTo>
                    <a:pt x="237" y="197"/>
                    <a:pt x="237" y="197"/>
                    <a:pt x="237" y="198"/>
                  </a:cubicBezTo>
                  <a:cubicBezTo>
                    <a:pt x="236" y="198"/>
                    <a:pt x="235" y="199"/>
                    <a:pt x="234" y="199"/>
                  </a:cubicBezTo>
                  <a:cubicBezTo>
                    <a:pt x="233" y="199"/>
                    <a:pt x="233" y="199"/>
                    <a:pt x="232" y="200"/>
                  </a:cubicBezTo>
                  <a:cubicBezTo>
                    <a:pt x="219" y="207"/>
                    <a:pt x="205" y="214"/>
                    <a:pt x="191" y="221"/>
                  </a:cubicBezTo>
                  <a:cubicBezTo>
                    <a:pt x="173" y="230"/>
                    <a:pt x="154" y="239"/>
                    <a:pt x="134" y="246"/>
                  </a:cubicBezTo>
                  <a:cubicBezTo>
                    <a:pt x="134" y="246"/>
                    <a:pt x="134" y="246"/>
                    <a:pt x="133" y="246"/>
                  </a:cubicBezTo>
                  <a:cubicBezTo>
                    <a:pt x="132" y="245"/>
                    <a:pt x="130" y="245"/>
                    <a:pt x="129" y="246"/>
                  </a:cubicBezTo>
                  <a:cubicBezTo>
                    <a:pt x="129" y="246"/>
                    <a:pt x="129" y="246"/>
                    <a:pt x="129" y="246"/>
                  </a:cubicBezTo>
                  <a:cubicBezTo>
                    <a:pt x="128" y="246"/>
                    <a:pt x="127" y="247"/>
                    <a:pt x="126" y="248"/>
                  </a:cubicBezTo>
                  <a:cubicBezTo>
                    <a:pt x="126" y="248"/>
                    <a:pt x="126" y="248"/>
                    <a:pt x="126" y="248"/>
                  </a:cubicBezTo>
                  <a:cubicBezTo>
                    <a:pt x="125" y="248"/>
                    <a:pt x="123" y="249"/>
                    <a:pt x="121" y="249"/>
                  </a:cubicBezTo>
                  <a:cubicBezTo>
                    <a:pt x="122" y="249"/>
                    <a:pt x="122" y="249"/>
                    <a:pt x="123" y="248"/>
                  </a:cubicBezTo>
                  <a:cubicBezTo>
                    <a:pt x="123" y="248"/>
                    <a:pt x="123" y="248"/>
                    <a:pt x="123" y="248"/>
                  </a:cubicBezTo>
                  <a:cubicBezTo>
                    <a:pt x="128" y="246"/>
                    <a:pt x="133" y="243"/>
                    <a:pt x="138" y="239"/>
                  </a:cubicBezTo>
                  <a:cubicBezTo>
                    <a:pt x="147" y="234"/>
                    <a:pt x="155" y="231"/>
                    <a:pt x="164" y="227"/>
                  </a:cubicBezTo>
                  <a:cubicBezTo>
                    <a:pt x="174" y="223"/>
                    <a:pt x="183" y="218"/>
                    <a:pt x="192" y="212"/>
                  </a:cubicBezTo>
                  <a:cubicBezTo>
                    <a:pt x="208" y="203"/>
                    <a:pt x="224" y="195"/>
                    <a:pt x="240" y="188"/>
                  </a:cubicBezTo>
                  <a:cubicBezTo>
                    <a:pt x="240" y="189"/>
                    <a:pt x="240" y="190"/>
                    <a:pt x="240" y="191"/>
                  </a:cubicBezTo>
                  <a:cubicBezTo>
                    <a:pt x="239" y="193"/>
                    <a:pt x="238" y="195"/>
                    <a:pt x="238" y="198"/>
                  </a:cubicBezTo>
                  <a:close/>
                  <a:moveTo>
                    <a:pt x="237" y="100"/>
                  </a:moveTo>
                  <a:cubicBezTo>
                    <a:pt x="218" y="110"/>
                    <a:pt x="199" y="117"/>
                    <a:pt x="179" y="124"/>
                  </a:cubicBezTo>
                  <a:cubicBezTo>
                    <a:pt x="174" y="126"/>
                    <a:pt x="168" y="128"/>
                    <a:pt x="163" y="130"/>
                  </a:cubicBezTo>
                  <a:cubicBezTo>
                    <a:pt x="157" y="132"/>
                    <a:pt x="151" y="134"/>
                    <a:pt x="145" y="136"/>
                  </a:cubicBezTo>
                  <a:cubicBezTo>
                    <a:pt x="117" y="147"/>
                    <a:pt x="90" y="159"/>
                    <a:pt x="63" y="171"/>
                  </a:cubicBezTo>
                  <a:cubicBezTo>
                    <a:pt x="50" y="176"/>
                    <a:pt x="35" y="182"/>
                    <a:pt x="24" y="188"/>
                  </a:cubicBezTo>
                  <a:cubicBezTo>
                    <a:pt x="38" y="180"/>
                    <a:pt x="53" y="174"/>
                    <a:pt x="68" y="168"/>
                  </a:cubicBezTo>
                  <a:cubicBezTo>
                    <a:pt x="83" y="162"/>
                    <a:pt x="96" y="153"/>
                    <a:pt x="111" y="147"/>
                  </a:cubicBezTo>
                  <a:cubicBezTo>
                    <a:pt x="127" y="141"/>
                    <a:pt x="143" y="134"/>
                    <a:pt x="159" y="127"/>
                  </a:cubicBezTo>
                  <a:cubicBezTo>
                    <a:pt x="175" y="121"/>
                    <a:pt x="191" y="113"/>
                    <a:pt x="206" y="106"/>
                  </a:cubicBezTo>
                  <a:cubicBezTo>
                    <a:pt x="208" y="105"/>
                    <a:pt x="210" y="104"/>
                    <a:pt x="212" y="103"/>
                  </a:cubicBezTo>
                  <a:cubicBezTo>
                    <a:pt x="219" y="100"/>
                    <a:pt x="227" y="97"/>
                    <a:pt x="233" y="91"/>
                  </a:cubicBezTo>
                  <a:cubicBezTo>
                    <a:pt x="234" y="94"/>
                    <a:pt x="236" y="97"/>
                    <a:pt x="237" y="100"/>
                  </a:cubicBezTo>
                  <a:close/>
                  <a:moveTo>
                    <a:pt x="223" y="76"/>
                  </a:moveTo>
                  <a:cubicBezTo>
                    <a:pt x="165" y="100"/>
                    <a:pt x="109" y="125"/>
                    <a:pt x="52" y="151"/>
                  </a:cubicBezTo>
                  <a:cubicBezTo>
                    <a:pt x="39" y="157"/>
                    <a:pt x="27" y="165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6" y="168"/>
                    <a:pt x="19" y="165"/>
                    <a:pt x="20" y="164"/>
                  </a:cubicBezTo>
                  <a:cubicBezTo>
                    <a:pt x="23" y="162"/>
                    <a:pt x="26" y="160"/>
                    <a:pt x="29" y="159"/>
                  </a:cubicBezTo>
                  <a:cubicBezTo>
                    <a:pt x="36" y="155"/>
                    <a:pt x="43" y="151"/>
                    <a:pt x="50" y="148"/>
                  </a:cubicBezTo>
                  <a:cubicBezTo>
                    <a:pt x="78" y="133"/>
                    <a:pt x="107" y="119"/>
                    <a:pt x="136" y="106"/>
                  </a:cubicBezTo>
                  <a:cubicBezTo>
                    <a:pt x="137" y="105"/>
                    <a:pt x="139" y="105"/>
                    <a:pt x="140" y="104"/>
                  </a:cubicBezTo>
                  <a:cubicBezTo>
                    <a:pt x="158" y="97"/>
                    <a:pt x="175" y="90"/>
                    <a:pt x="192" y="83"/>
                  </a:cubicBezTo>
                  <a:cubicBezTo>
                    <a:pt x="195" y="82"/>
                    <a:pt x="198" y="81"/>
                    <a:pt x="201" y="80"/>
                  </a:cubicBezTo>
                  <a:cubicBezTo>
                    <a:pt x="203" y="79"/>
                    <a:pt x="205" y="77"/>
                    <a:pt x="208" y="76"/>
                  </a:cubicBezTo>
                  <a:cubicBezTo>
                    <a:pt x="208" y="76"/>
                    <a:pt x="209" y="76"/>
                    <a:pt x="210" y="75"/>
                  </a:cubicBezTo>
                  <a:cubicBezTo>
                    <a:pt x="213" y="74"/>
                    <a:pt x="216" y="73"/>
                    <a:pt x="219" y="71"/>
                  </a:cubicBezTo>
                  <a:cubicBezTo>
                    <a:pt x="220" y="73"/>
                    <a:pt x="222" y="74"/>
                    <a:pt x="223" y="76"/>
                  </a:cubicBezTo>
                  <a:close/>
                  <a:moveTo>
                    <a:pt x="211" y="64"/>
                  </a:moveTo>
                  <a:cubicBezTo>
                    <a:pt x="204" y="68"/>
                    <a:pt x="197" y="71"/>
                    <a:pt x="189" y="74"/>
                  </a:cubicBezTo>
                  <a:cubicBezTo>
                    <a:pt x="187" y="75"/>
                    <a:pt x="185" y="76"/>
                    <a:pt x="182" y="76"/>
                  </a:cubicBezTo>
                  <a:cubicBezTo>
                    <a:pt x="171" y="81"/>
                    <a:pt x="160" y="85"/>
                    <a:pt x="149" y="89"/>
                  </a:cubicBezTo>
                  <a:cubicBezTo>
                    <a:pt x="124" y="99"/>
                    <a:pt x="100" y="109"/>
                    <a:pt x="76" y="119"/>
                  </a:cubicBezTo>
                  <a:cubicBezTo>
                    <a:pt x="66" y="123"/>
                    <a:pt x="55" y="128"/>
                    <a:pt x="46" y="133"/>
                  </a:cubicBezTo>
                  <a:cubicBezTo>
                    <a:pt x="35" y="139"/>
                    <a:pt x="26" y="146"/>
                    <a:pt x="14" y="150"/>
                  </a:cubicBezTo>
                  <a:cubicBezTo>
                    <a:pt x="6" y="152"/>
                    <a:pt x="19" y="147"/>
                    <a:pt x="21" y="146"/>
                  </a:cubicBezTo>
                  <a:cubicBezTo>
                    <a:pt x="26" y="143"/>
                    <a:pt x="31" y="139"/>
                    <a:pt x="36" y="136"/>
                  </a:cubicBezTo>
                  <a:cubicBezTo>
                    <a:pt x="47" y="130"/>
                    <a:pt x="58" y="123"/>
                    <a:pt x="70" y="117"/>
                  </a:cubicBezTo>
                  <a:cubicBezTo>
                    <a:pt x="92" y="105"/>
                    <a:pt x="115" y="95"/>
                    <a:pt x="138" y="85"/>
                  </a:cubicBezTo>
                  <a:cubicBezTo>
                    <a:pt x="150" y="79"/>
                    <a:pt x="162" y="74"/>
                    <a:pt x="174" y="69"/>
                  </a:cubicBezTo>
                  <a:cubicBezTo>
                    <a:pt x="183" y="66"/>
                    <a:pt x="192" y="62"/>
                    <a:pt x="200" y="57"/>
                  </a:cubicBezTo>
                  <a:cubicBezTo>
                    <a:pt x="202" y="58"/>
                    <a:pt x="203" y="59"/>
                    <a:pt x="205" y="60"/>
                  </a:cubicBezTo>
                  <a:cubicBezTo>
                    <a:pt x="207" y="61"/>
                    <a:pt x="209" y="63"/>
                    <a:pt x="211" y="64"/>
                  </a:cubicBezTo>
                  <a:close/>
                  <a:moveTo>
                    <a:pt x="151" y="42"/>
                  </a:moveTo>
                  <a:cubicBezTo>
                    <a:pt x="148" y="43"/>
                    <a:pt x="146" y="44"/>
                    <a:pt x="143" y="45"/>
                  </a:cubicBezTo>
                  <a:cubicBezTo>
                    <a:pt x="143" y="44"/>
                    <a:pt x="143" y="42"/>
                    <a:pt x="144" y="41"/>
                  </a:cubicBezTo>
                  <a:cubicBezTo>
                    <a:pt x="146" y="41"/>
                    <a:pt x="149" y="41"/>
                    <a:pt x="151" y="42"/>
                  </a:cubicBezTo>
                  <a:close/>
                  <a:moveTo>
                    <a:pt x="135" y="41"/>
                  </a:moveTo>
                  <a:cubicBezTo>
                    <a:pt x="135" y="41"/>
                    <a:pt x="134" y="41"/>
                    <a:pt x="134" y="41"/>
                  </a:cubicBezTo>
                  <a:cubicBezTo>
                    <a:pt x="98" y="57"/>
                    <a:pt x="62" y="77"/>
                    <a:pt x="27" y="97"/>
                  </a:cubicBezTo>
                  <a:cubicBezTo>
                    <a:pt x="26" y="98"/>
                    <a:pt x="23" y="100"/>
                    <a:pt x="21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2" y="100"/>
                    <a:pt x="22" y="100"/>
                    <a:pt x="23" y="99"/>
                  </a:cubicBezTo>
                  <a:cubicBezTo>
                    <a:pt x="28" y="96"/>
                    <a:pt x="33" y="93"/>
                    <a:pt x="37" y="90"/>
                  </a:cubicBezTo>
                  <a:cubicBezTo>
                    <a:pt x="46" y="84"/>
                    <a:pt x="56" y="79"/>
                    <a:pt x="65" y="74"/>
                  </a:cubicBezTo>
                  <a:cubicBezTo>
                    <a:pt x="85" y="62"/>
                    <a:pt x="106" y="51"/>
                    <a:pt x="127" y="41"/>
                  </a:cubicBezTo>
                  <a:cubicBezTo>
                    <a:pt x="130" y="41"/>
                    <a:pt x="132" y="41"/>
                    <a:pt x="135" y="41"/>
                  </a:cubicBezTo>
                  <a:close/>
                  <a:moveTo>
                    <a:pt x="77" y="51"/>
                  </a:moveTo>
                  <a:cubicBezTo>
                    <a:pt x="83" y="48"/>
                    <a:pt x="90" y="46"/>
                    <a:pt x="97" y="45"/>
                  </a:cubicBezTo>
                  <a:cubicBezTo>
                    <a:pt x="91" y="47"/>
                    <a:pt x="86" y="50"/>
                    <a:pt x="81" y="53"/>
                  </a:cubicBezTo>
                  <a:cubicBezTo>
                    <a:pt x="68" y="60"/>
                    <a:pt x="54" y="66"/>
                    <a:pt x="41" y="74"/>
                  </a:cubicBezTo>
                  <a:cubicBezTo>
                    <a:pt x="51" y="64"/>
                    <a:pt x="63" y="56"/>
                    <a:pt x="77" y="51"/>
                  </a:cubicBezTo>
                  <a:close/>
                  <a:moveTo>
                    <a:pt x="39" y="76"/>
                  </a:moveTo>
                  <a:cubicBezTo>
                    <a:pt x="39" y="76"/>
                    <a:pt x="39" y="76"/>
                    <a:pt x="40" y="76"/>
                  </a:cubicBezTo>
                  <a:cubicBezTo>
                    <a:pt x="54" y="68"/>
                    <a:pt x="68" y="61"/>
                    <a:pt x="82" y="54"/>
                  </a:cubicBezTo>
                  <a:cubicBezTo>
                    <a:pt x="88" y="50"/>
                    <a:pt x="94" y="47"/>
                    <a:pt x="101" y="44"/>
                  </a:cubicBezTo>
                  <a:cubicBezTo>
                    <a:pt x="103" y="44"/>
                    <a:pt x="105" y="43"/>
                    <a:pt x="107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4" y="44"/>
                    <a:pt x="100" y="46"/>
                    <a:pt x="97" y="48"/>
                  </a:cubicBezTo>
                  <a:cubicBezTo>
                    <a:pt x="75" y="58"/>
                    <a:pt x="53" y="68"/>
                    <a:pt x="33" y="82"/>
                  </a:cubicBezTo>
                  <a:cubicBezTo>
                    <a:pt x="35" y="80"/>
                    <a:pt x="37" y="78"/>
                    <a:pt x="39" y="76"/>
                  </a:cubicBezTo>
                  <a:close/>
                  <a:moveTo>
                    <a:pt x="15" y="174"/>
                  </a:moveTo>
                  <a:cubicBezTo>
                    <a:pt x="38" y="161"/>
                    <a:pt x="64" y="155"/>
                    <a:pt x="88" y="144"/>
                  </a:cubicBezTo>
                  <a:cubicBezTo>
                    <a:pt x="100" y="139"/>
                    <a:pt x="111" y="134"/>
                    <a:pt x="122" y="129"/>
                  </a:cubicBezTo>
                  <a:cubicBezTo>
                    <a:pt x="95" y="143"/>
                    <a:pt x="68" y="157"/>
                    <a:pt x="41" y="170"/>
                  </a:cubicBezTo>
                  <a:cubicBezTo>
                    <a:pt x="39" y="171"/>
                    <a:pt x="37" y="172"/>
                    <a:pt x="35" y="173"/>
                  </a:cubicBezTo>
                  <a:cubicBezTo>
                    <a:pt x="29" y="176"/>
                    <a:pt x="23" y="179"/>
                    <a:pt x="17" y="183"/>
                  </a:cubicBezTo>
                  <a:cubicBezTo>
                    <a:pt x="16" y="180"/>
                    <a:pt x="16" y="177"/>
                    <a:pt x="15" y="17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38"/>
            <p:cNvSpPr>
              <a:spLocks noEditPoints="1"/>
            </p:cNvSpPr>
            <p:nvPr/>
          </p:nvSpPr>
          <p:spPr bwMode="auto">
            <a:xfrm>
              <a:off x="1608383" y="3441134"/>
              <a:ext cx="987425" cy="835025"/>
            </a:xfrm>
            <a:custGeom>
              <a:avLst/>
              <a:gdLst>
                <a:gd name="T0" fmla="*/ 27 w 233"/>
                <a:gd name="T1" fmla="*/ 155 h 197"/>
                <a:gd name="T2" fmla="*/ 9 w 233"/>
                <a:gd name="T3" fmla="*/ 138 h 197"/>
                <a:gd name="T4" fmla="*/ 214 w 233"/>
                <a:gd name="T5" fmla="*/ 59 h 197"/>
                <a:gd name="T6" fmla="*/ 115 w 233"/>
                <a:gd name="T7" fmla="*/ 11 h 197"/>
                <a:gd name="T8" fmla="*/ 123 w 233"/>
                <a:gd name="T9" fmla="*/ 15 h 197"/>
                <a:gd name="T10" fmla="*/ 118 w 233"/>
                <a:gd name="T11" fmla="*/ 20 h 197"/>
                <a:gd name="T12" fmla="*/ 82 w 233"/>
                <a:gd name="T13" fmla="*/ 43 h 197"/>
                <a:gd name="T14" fmla="*/ 94 w 233"/>
                <a:gd name="T15" fmla="*/ 36 h 197"/>
                <a:gd name="T16" fmla="*/ 153 w 233"/>
                <a:gd name="T17" fmla="*/ 16 h 197"/>
                <a:gd name="T18" fmla="*/ 113 w 233"/>
                <a:gd name="T19" fmla="*/ 11 h 197"/>
                <a:gd name="T20" fmla="*/ 135 w 233"/>
                <a:gd name="T21" fmla="*/ 10 h 197"/>
                <a:gd name="T22" fmla="*/ 147 w 233"/>
                <a:gd name="T23" fmla="*/ 14 h 197"/>
                <a:gd name="T24" fmla="*/ 97 w 233"/>
                <a:gd name="T25" fmla="*/ 34 h 197"/>
                <a:gd name="T26" fmla="*/ 127 w 233"/>
                <a:gd name="T27" fmla="*/ 36 h 197"/>
                <a:gd name="T28" fmla="*/ 70 w 233"/>
                <a:gd name="T29" fmla="*/ 61 h 197"/>
                <a:gd name="T30" fmla="*/ 124 w 233"/>
                <a:gd name="T31" fmla="*/ 57 h 197"/>
                <a:gd name="T32" fmla="*/ 58 w 233"/>
                <a:gd name="T33" fmla="*/ 70 h 197"/>
                <a:gd name="T34" fmla="*/ 69 w 233"/>
                <a:gd name="T35" fmla="*/ 57 h 197"/>
                <a:gd name="T36" fmla="*/ 155 w 233"/>
                <a:gd name="T37" fmla="*/ 30 h 197"/>
                <a:gd name="T38" fmla="*/ 166 w 233"/>
                <a:gd name="T39" fmla="*/ 32 h 197"/>
                <a:gd name="T40" fmla="*/ 180 w 233"/>
                <a:gd name="T41" fmla="*/ 35 h 197"/>
                <a:gd name="T42" fmla="*/ 153 w 233"/>
                <a:gd name="T43" fmla="*/ 46 h 197"/>
                <a:gd name="T44" fmla="*/ 45 w 233"/>
                <a:gd name="T45" fmla="*/ 83 h 197"/>
                <a:gd name="T46" fmla="*/ 132 w 233"/>
                <a:gd name="T47" fmla="*/ 66 h 197"/>
                <a:gd name="T48" fmla="*/ 210 w 233"/>
                <a:gd name="T49" fmla="*/ 42 h 197"/>
                <a:gd name="T50" fmla="*/ 204 w 233"/>
                <a:gd name="T51" fmla="*/ 53 h 197"/>
                <a:gd name="T52" fmla="*/ 225 w 233"/>
                <a:gd name="T53" fmla="*/ 48 h 197"/>
                <a:gd name="T54" fmla="*/ 210 w 233"/>
                <a:gd name="T55" fmla="*/ 68 h 197"/>
                <a:gd name="T56" fmla="*/ 67 w 233"/>
                <a:gd name="T57" fmla="*/ 114 h 197"/>
                <a:gd name="T58" fmla="*/ 26 w 233"/>
                <a:gd name="T59" fmla="*/ 127 h 197"/>
                <a:gd name="T60" fmla="*/ 34 w 233"/>
                <a:gd name="T61" fmla="*/ 130 h 197"/>
                <a:gd name="T62" fmla="*/ 155 w 233"/>
                <a:gd name="T63" fmla="*/ 108 h 197"/>
                <a:gd name="T64" fmla="*/ 50 w 233"/>
                <a:gd name="T65" fmla="*/ 138 h 197"/>
                <a:gd name="T66" fmla="*/ 115 w 233"/>
                <a:gd name="T67" fmla="*/ 167 h 197"/>
                <a:gd name="T68" fmla="*/ 112 w 233"/>
                <a:gd name="T69" fmla="*/ 158 h 197"/>
                <a:gd name="T70" fmla="*/ 131 w 233"/>
                <a:gd name="T71" fmla="*/ 151 h 197"/>
                <a:gd name="T72" fmla="*/ 87 w 233"/>
                <a:gd name="T73" fmla="*/ 147 h 197"/>
                <a:gd name="T74" fmla="*/ 110 w 233"/>
                <a:gd name="T75" fmla="*/ 138 h 197"/>
                <a:gd name="T76" fmla="*/ 136 w 233"/>
                <a:gd name="T77" fmla="*/ 124 h 197"/>
                <a:gd name="T78" fmla="*/ 123 w 233"/>
                <a:gd name="T79" fmla="*/ 128 h 197"/>
                <a:gd name="T80" fmla="*/ 78 w 233"/>
                <a:gd name="T81" fmla="*/ 147 h 197"/>
                <a:gd name="T82" fmla="*/ 104 w 233"/>
                <a:gd name="T83" fmla="*/ 151 h 197"/>
                <a:gd name="T84" fmla="*/ 96 w 233"/>
                <a:gd name="T85" fmla="*/ 161 h 197"/>
                <a:gd name="T86" fmla="*/ 119 w 233"/>
                <a:gd name="T87" fmla="*/ 162 h 197"/>
                <a:gd name="T88" fmla="*/ 93 w 233"/>
                <a:gd name="T89" fmla="*/ 126 h 197"/>
                <a:gd name="T90" fmla="*/ 73 w 233"/>
                <a:gd name="T91" fmla="*/ 127 h 197"/>
                <a:gd name="T92" fmla="*/ 38 w 233"/>
                <a:gd name="T93" fmla="*/ 130 h 197"/>
                <a:gd name="T94" fmla="*/ 161 w 233"/>
                <a:gd name="T95" fmla="*/ 97 h 197"/>
                <a:gd name="T96" fmla="*/ 37 w 233"/>
                <a:gd name="T97" fmla="*/ 124 h 197"/>
                <a:gd name="T98" fmla="*/ 98 w 233"/>
                <a:gd name="T99" fmla="*/ 101 h 197"/>
                <a:gd name="T100" fmla="*/ 209 w 233"/>
                <a:gd name="T101" fmla="*/ 65 h 197"/>
                <a:gd name="T102" fmla="*/ 201 w 233"/>
                <a:gd name="T103" fmla="*/ 74 h 197"/>
                <a:gd name="T104" fmla="*/ 200 w 233"/>
                <a:gd name="T105" fmla="*/ 69 h 197"/>
                <a:gd name="T106" fmla="*/ 112 w 233"/>
                <a:gd name="T107" fmla="*/ 176 h 197"/>
                <a:gd name="T108" fmla="*/ 28 w 233"/>
                <a:gd name="T109" fmla="*/ 102 h 197"/>
                <a:gd name="T110" fmla="*/ 28 w 233"/>
                <a:gd name="T111" fmla="*/ 102 h 197"/>
                <a:gd name="T112" fmla="*/ 110 w 233"/>
                <a:gd name="T113" fmla="*/ 184 h 197"/>
                <a:gd name="T114" fmla="*/ 11 w 233"/>
                <a:gd name="T115" fmla="*/ 144 h 197"/>
                <a:gd name="T116" fmla="*/ 120 w 233"/>
                <a:gd name="T117" fmla="*/ 18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3" h="197">
                  <a:moveTo>
                    <a:pt x="233" y="66"/>
                  </a:moveTo>
                  <a:cubicBezTo>
                    <a:pt x="232" y="66"/>
                    <a:pt x="232" y="66"/>
                    <a:pt x="232" y="66"/>
                  </a:cubicBezTo>
                  <a:cubicBezTo>
                    <a:pt x="229" y="66"/>
                    <a:pt x="228" y="62"/>
                    <a:pt x="228" y="60"/>
                  </a:cubicBezTo>
                  <a:cubicBezTo>
                    <a:pt x="226" y="56"/>
                    <a:pt x="227" y="52"/>
                    <a:pt x="229" y="48"/>
                  </a:cubicBezTo>
                  <a:cubicBezTo>
                    <a:pt x="229" y="48"/>
                    <a:pt x="229" y="48"/>
                    <a:pt x="229" y="47"/>
                  </a:cubicBezTo>
                  <a:cubicBezTo>
                    <a:pt x="229" y="47"/>
                    <a:pt x="229" y="47"/>
                    <a:pt x="228" y="46"/>
                  </a:cubicBezTo>
                  <a:cubicBezTo>
                    <a:pt x="212" y="39"/>
                    <a:pt x="197" y="32"/>
                    <a:pt x="181" y="25"/>
                  </a:cubicBezTo>
                  <a:cubicBezTo>
                    <a:pt x="161" y="16"/>
                    <a:pt x="141" y="7"/>
                    <a:pt x="121" y="0"/>
                  </a:cubicBezTo>
                  <a:cubicBezTo>
                    <a:pt x="121" y="0"/>
                    <a:pt x="120" y="0"/>
                    <a:pt x="120" y="1"/>
                  </a:cubicBezTo>
                  <a:cubicBezTo>
                    <a:pt x="99" y="20"/>
                    <a:pt x="80" y="41"/>
                    <a:pt x="61" y="62"/>
                  </a:cubicBezTo>
                  <a:cubicBezTo>
                    <a:pt x="44" y="81"/>
                    <a:pt x="26" y="100"/>
                    <a:pt x="9" y="119"/>
                  </a:cubicBezTo>
                  <a:cubicBezTo>
                    <a:pt x="2" y="124"/>
                    <a:pt x="0" y="142"/>
                    <a:pt x="9" y="146"/>
                  </a:cubicBezTo>
                  <a:cubicBezTo>
                    <a:pt x="15" y="150"/>
                    <a:pt x="21" y="152"/>
                    <a:pt x="27" y="155"/>
                  </a:cubicBezTo>
                  <a:cubicBezTo>
                    <a:pt x="38" y="161"/>
                    <a:pt x="49" y="166"/>
                    <a:pt x="60" y="172"/>
                  </a:cubicBezTo>
                  <a:cubicBezTo>
                    <a:pt x="77" y="180"/>
                    <a:pt x="94" y="190"/>
                    <a:pt x="111" y="197"/>
                  </a:cubicBezTo>
                  <a:cubicBezTo>
                    <a:pt x="112" y="197"/>
                    <a:pt x="113" y="197"/>
                    <a:pt x="113" y="196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29" y="178"/>
                    <a:pt x="146" y="162"/>
                    <a:pt x="162" y="145"/>
                  </a:cubicBezTo>
                  <a:cubicBezTo>
                    <a:pt x="183" y="122"/>
                    <a:pt x="204" y="100"/>
                    <a:pt x="225" y="77"/>
                  </a:cubicBezTo>
                  <a:cubicBezTo>
                    <a:pt x="227" y="74"/>
                    <a:pt x="232" y="71"/>
                    <a:pt x="233" y="67"/>
                  </a:cubicBezTo>
                  <a:cubicBezTo>
                    <a:pt x="233" y="67"/>
                    <a:pt x="233" y="66"/>
                    <a:pt x="233" y="66"/>
                  </a:cubicBezTo>
                  <a:close/>
                  <a:moveTo>
                    <a:pt x="92" y="179"/>
                  </a:moveTo>
                  <a:cubicBezTo>
                    <a:pt x="81" y="174"/>
                    <a:pt x="70" y="168"/>
                    <a:pt x="59" y="163"/>
                  </a:cubicBezTo>
                  <a:cubicBezTo>
                    <a:pt x="48" y="158"/>
                    <a:pt x="37" y="152"/>
                    <a:pt x="26" y="147"/>
                  </a:cubicBezTo>
                  <a:cubicBezTo>
                    <a:pt x="21" y="145"/>
                    <a:pt x="13" y="142"/>
                    <a:pt x="9" y="139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9" y="135"/>
                    <a:pt x="9" y="133"/>
                  </a:cubicBezTo>
                  <a:cubicBezTo>
                    <a:pt x="23" y="142"/>
                    <a:pt x="39" y="150"/>
                    <a:pt x="55" y="157"/>
                  </a:cubicBezTo>
                  <a:cubicBezTo>
                    <a:pt x="72" y="165"/>
                    <a:pt x="90" y="173"/>
                    <a:pt x="107" y="182"/>
                  </a:cubicBezTo>
                  <a:cubicBezTo>
                    <a:pt x="107" y="184"/>
                    <a:pt x="107" y="185"/>
                    <a:pt x="107" y="186"/>
                  </a:cubicBezTo>
                  <a:cubicBezTo>
                    <a:pt x="103" y="183"/>
                    <a:pt x="97" y="181"/>
                    <a:pt x="92" y="179"/>
                  </a:cubicBezTo>
                  <a:close/>
                  <a:moveTo>
                    <a:pt x="31" y="98"/>
                  </a:moveTo>
                  <a:cubicBezTo>
                    <a:pt x="31" y="98"/>
                    <a:pt x="31" y="98"/>
                    <a:pt x="31" y="98"/>
                  </a:cubicBezTo>
                  <a:cubicBezTo>
                    <a:pt x="47" y="93"/>
                    <a:pt x="63" y="90"/>
                    <a:pt x="79" y="86"/>
                  </a:cubicBezTo>
                  <a:cubicBezTo>
                    <a:pt x="94" y="82"/>
                    <a:pt x="110" y="78"/>
                    <a:pt x="126" y="74"/>
                  </a:cubicBezTo>
                  <a:cubicBezTo>
                    <a:pt x="141" y="71"/>
                    <a:pt x="157" y="68"/>
                    <a:pt x="173" y="64"/>
                  </a:cubicBezTo>
                  <a:cubicBezTo>
                    <a:pt x="181" y="62"/>
                    <a:pt x="189" y="60"/>
                    <a:pt x="197" y="58"/>
                  </a:cubicBezTo>
                  <a:cubicBezTo>
                    <a:pt x="205" y="57"/>
                    <a:pt x="212" y="55"/>
                    <a:pt x="219" y="54"/>
                  </a:cubicBezTo>
                  <a:cubicBezTo>
                    <a:pt x="218" y="55"/>
                    <a:pt x="216" y="57"/>
                    <a:pt x="214" y="59"/>
                  </a:cubicBezTo>
                  <a:cubicBezTo>
                    <a:pt x="214" y="59"/>
                    <a:pt x="214" y="59"/>
                    <a:pt x="213" y="59"/>
                  </a:cubicBezTo>
                  <a:cubicBezTo>
                    <a:pt x="213" y="59"/>
                    <a:pt x="213" y="59"/>
                    <a:pt x="212" y="59"/>
                  </a:cubicBezTo>
                  <a:cubicBezTo>
                    <a:pt x="182" y="66"/>
                    <a:pt x="151" y="71"/>
                    <a:pt x="121" y="77"/>
                  </a:cubicBezTo>
                  <a:cubicBezTo>
                    <a:pt x="90" y="84"/>
                    <a:pt x="59" y="93"/>
                    <a:pt x="29" y="101"/>
                  </a:cubicBezTo>
                  <a:cubicBezTo>
                    <a:pt x="29" y="100"/>
                    <a:pt x="30" y="99"/>
                    <a:pt x="31" y="98"/>
                  </a:cubicBezTo>
                  <a:close/>
                  <a:moveTo>
                    <a:pt x="121" y="3"/>
                  </a:moveTo>
                  <a:cubicBezTo>
                    <a:pt x="123" y="4"/>
                    <a:pt x="124" y="4"/>
                    <a:pt x="126" y="5"/>
                  </a:cubicBezTo>
                  <a:cubicBezTo>
                    <a:pt x="123" y="5"/>
                    <a:pt x="120" y="6"/>
                    <a:pt x="118" y="6"/>
                  </a:cubicBezTo>
                  <a:cubicBezTo>
                    <a:pt x="119" y="5"/>
                    <a:pt x="120" y="4"/>
                    <a:pt x="121" y="3"/>
                  </a:cubicBezTo>
                  <a:close/>
                  <a:moveTo>
                    <a:pt x="131" y="7"/>
                  </a:moveTo>
                  <a:cubicBezTo>
                    <a:pt x="128" y="7"/>
                    <a:pt x="125" y="8"/>
                    <a:pt x="121" y="9"/>
                  </a:cubicBezTo>
                  <a:cubicBezTo>
                    <a:pt x="120" y="9"/>
                    <a:pt x="118" y="10"/>
                    <a:pt x="116" y="10"/>
                  </a:cubicBezTo>
                  <a:cubicBezTo>
                    <a:pt x="116" y="11"/>
                    <a:pt x="116" y="11"/>
                    <a:pt x="115" y="11"/>
                  </a:cubicBezTo>
                  <a:cubicBezTo>
                    <a:pt x="117" y="10"/>
                    <a:pt x="118" y="9"/>
                    <a:pt x="119" y="9"/>
                  </a:cubicBezTo>
                  <a:cubicBezTo>
                    <a:pt x="122" y="8"/>
                    <a:pt x="125" y="7"/>
                    <a:pt x="128" y="5"/>
                  </a:cubicBezTo>
                  <a:cubicBezTo>
                    <a:pt x="129" y="6"/>
                    <a:pt x="130" y="6"/>
                    <a:pt x="131" y="7"/>
                  </a:cubicBezTo>
                  <a:close/>
                  <a:moveTo>
                    <a:pt x="136" y="9"/>
                  </a:moveTo>
                  <a:cubicBezTo>
                    <a:pt x="132" y="9"/>
                    <a:pt x="129" y="11"/>
                    <a:pt x="125" y="12"/>
                  </a:cubicBezTo>
                  <a:cubicBezTo>
                    <a:pt x="119" y="13"/>
                    <a:pt x="114" y="14"/>
                    <a:pt x="108" y="16"/>
                  </a:cubicBezTo>
                  <a:cubicBezTo>
                    <a:pt x="108" y="16"/>
                    <a:pt x="109" y="15"/>
                    <a:pt x="109" y="15"/>
                  </a:cubicBezTo>
                  <a:cubicBezTo>
                    <a:pt x="110" y="14"/>
                    <a:pt x="111" y="14"/>
                    <a:pt x="113" y="14"/>
                  </a:cubicBezTo>
                  <a:cubicBezTo>
                    <a:pt x="115" y="13"/>
                    <a:pt x="118" y="13"/>
                    <a:pt x="120" y="12"/>
                  </a:cubicBezTo>
                  <a:cubicBezTo>
                    <a:pt x="125" y="11"/>
                    <a:pt x="129" y="10"/>
                    <a:pt x="132" y="7"/>
                  </a:cubicBezTo>
                  <a:cubicBezTo>
                    <a:pt x="134" y="8"/>
                    <a:pt x="135" y="8"/>
                    <a:pt x="136" y="9"/>
                  </a:cubicBezTo>
                  <a:close/>
                  <a:moveTo>
                    <a:pt x="143" y="11"/>
                  </a:moveTo>
                  <a:cubicBezTo>
                    <a:pt x="137" y="13"/>
                    <a:pt x="130" y="14"/>
                    <a:pt x="123" y="15"/>
                  </a:cubicBezTo>
                  <a:cubicBezTo>
                    <a:pt x="117" y="17"/>
                    <a:pt x="109" y="18"/>
                    <a:pt x="103" y="21"/>
                  </a:cubicBezTo>
                  <a:cubicBezTo>
                    <a:pt x="109" y="18"/>
                    <a:pt x="116" y="16"/>
                    <a:pt x="122" y="15"/>
                  </a:cubicBezTo>
                  <a:cubicBezTo>
                    <a:pt x="128" y="14"/>
                    <a:pt x="133" y="12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10"/>
                    <a:pt x="141" y="11"/>
                    <a:pt x="143" y="11"/>
                  </a:cubicBezTo>
                  <a:close/>
                  <a:moveTo>
                    <a:pt x="148" y="13"/>
                  </a:moveTo>
                  <a:cubicBezTo>
                    <a:pt x="145" y="13"/>
                    <a:pt x="143" y="14"/>
                    <a:pt x="140" y="15"/>
                  </a:cubicBezTo>
                  <a:cubicBezTo>
                    <a:pt x="136" y="16"/>
                    <a:pt x="132" y="17"/>
                    <a:pt x="128" y="18"/>
                  </a:cubicBezTo>
                  <a:cubicBezTo>
                    <a:pt x="119" y="20"/>
                    <a:pt x="111" y="23"/>
                    <a:pt x="102" y="25"/>
                  </a:cubicBezTo>
                  <a:cubicBezTo>
                    <a:pt x="101" y="26"/>
                    <a:pt x="99" y="26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1" y="25"/>
                    <a:pt x="103" y="25"/>
                  </a:cubicBezTo>
                  <a:cubicBezTo>
                    <a:pt x="108" y="23"/>
                    <a:pt x="113" y="22"/>
                    <a:pt x="118" y="20"/>
                  </a:cubicBezTo>
                  <a:cubicBezTo>
                    <a:pt x="126" y="17"/>
                    <a:pt x="136" y="15"/>
                    <a:pt x="144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5" y="12"/>
                    <a:pt x="146" y="13"/>
                    <a:pt x="148" y="13"/>
                  </a:cubicBezTo>
                  <a:close/>
                  <a:moveTo>
                    <a:pt x="159" y="18"/>
                  </a:moveTo>
                  <a:cubicBezTo>
                    <a:pt x="150" y="20"/>
                    <a:pt x="141" y="22"/>
                    <a:pt x="133" y="24"/>
                  </a:cubicBezTo>
                  <a:cubicBezTo>
                    <a:pt x="140" y="22"/>
                    <a:pt x="148" y="20"/>
                    <a:pt x="155" y="16"/>
                  </a:cubicBezTo>
                  <a:cubicBezTo>
                    <a:pt x="156" y="17"/>
                    <a:pt x="158" y="18"/>
                    <a:pt x="159" y="18"/>
                  </a:cubicBezTo>
                  <a:close/>
                  <a:moveTo>
                    <a:pt x="166" y="21"/>
                  </a:moveTo>
                  <a:cubicBezTo>
                    <a:pt x="160" y="24"/>
                    <a:pt x="154" y="25"/>
                    <a:pt x="147" y="27"/>
                  </a:cubicBezTo>
                  <a:cubicBezTo>
                    <a:pt x="139" y="28"/>
                    <a:pt x="132" y="31"/>
                    <a:pt x="124" y="33"/>
                  </a:cubicBezTo>
                  <a:cubicBezTo>
                    <a:pt x="116" y="34"/>
                    <a:pt x="109" y="36"/>
                    <a:pt x="102" y="38"/>
                  </a:cubicBezTo>
                  <a:cubicBezTo>
                    <a:pt x="98" y="39"/>
                    <a:pt x="95" y="40"/>
                    <a:pt x="91" y="41"/>
                  </a:cubicBezTo>
                  <a:cubicBezTo>
                    <a:pt x="89" y="42"/>
                    <a:pt x="85" y="42"/>
                    <a:pt x="82" y="43"/>
                  </a:cubicBezTo>
                  <a:cubicBezTo>
                    <a:pt x="82" y="43"/>
                    <a:pt x="82" y="43"/>
                    <a:pt x="83" y="43"/>
                  </a:cubicBezTo>
                  <a:cubicBezTo>
                    <a:pt x="88" y="40"/>
                    <a:pt x="94" y="38"/>
                    <a:pt x="99" y="37"/>
                  </a:cubicBezTo>
                  <a:cubicBezTo>
                    <a:pt x="106" y="35"/>
                    <a:pt x="114" y="33"/>
                    <a:pt x="121" y="31"/>
                  </a:cubicBezTo>
                  <a:cubicBezTo>
                    <a:pt x="128" y="29"/>
                    <a:pt x="135" y="27"/>
                    <a:pt x="143" y="25"/>
                  </a:cubicBezTo>
                  <a:cubicBezTo>
                    <a:pt x="149" y="23"/>
                    <a:pt x="155" y="22"/>
                    <a:pt x="161" y="19"/>
                  </a:cubicBezTo>
                  <a:cubicBezTo>
                    <a:pt x="163" y="20"/>
                    <a:pt x="164" y="21"/>
                    <a:pt x="166" y="21"/>
                  </a:cubicBezTo>
                  <a:close/>
                  <a:moveTo>
                    <a:pt x="87" y="37"/>
                  </a:moveTo>
                  <a:cubicBezTo>
                    <a:pt x="92" y="35"/>
                    <a:pt x="97" y="35"/>
                    <a:pt x="102" y="33"/>
                  </a:cubicBezTo>
                  <a:cubicBezTo>
                    <a:pt x="108" y="31"/>
                    <a:pt x="114" y="29"/>
                    <a:pt x="120" y="27"/>
                  </a:cubicBezTo>
                  <a:cubicBezTo>
                    <a:pt x="122" y="27"/>
                    <a:pt x="123" y="27"/>
                    <a:pt x="124" y="26"/>
                  </a:cubicBezTo>
                  <a:cubicBezTo>
                    <a:pt x="123" y="27"/>
                    <a:pt x="122" y="27"/>
                    <a:pt x="121" y="27"/>
                  </a:cubicBezTo>
                  <a:cubicBezTo>
                    <a:pt x="115" y="29"/>
                    <a:pt x="109" y="32"/>
                    <a:pt x="103" y="33"/>
                  </a:cubicBezTo>
                  <a:cubicBezTo>
                    <a:pt x="100" y="34"/>
                    <a:pt x="97" y="35"/>
                    <a:pt x="94" y="36"/>
                  </a:cubicBezTo>
                  <a:cubicBezTo>
                    <a:pt x="92" y="37"/>
                    <a:pt x="90" y="37"/>
                    <a:pt x="89" y="38"/>
                  </a:cubicBezTo>
                  <a:cubicBezTo>
                    <a:pt x="88" y="38"/>
                    <a:pt x="87" y="38"/>
                    <a:pt x="86" y="38"/>
                  </a:cubicBezTo>
                  <a:cubicBezTo>
                    <a:pt x="87" y="38"/>
                    <a:pt x="87" y="38"/>
                    <a:pt x="87" y="37"/>
                  </a:cubicBezTo>
                  <a:close/>
                  <a:moveTo>
                    <a:pt x="123" y="28"/>
                  </a:moveTo>
                  <a:cubicBezTo>
                    <a:pt x="130" y="25"/>
                    <a:pt x="137" y="24"/>
                    <a:pt x="144" y="22"/>
                  </a:cubicBezTo>
                  <a:cubicBezTo>
                    <a:pt x="148" y="22"/>
                    <a:pt x="151" y="21"/>
                    <a:pt x="155" y="20"/>
                  </a:cubicBezTo>
                  <a:cubicBezTo>
                    <a:pt x="157" y="20"/>
                    <a:pt x="158" y="19"/>
                    <a:pt x="159" y="19"/>
                  </a:cubicBezTo>
                  <a:cubicBezTo>
                    <a:pt x="157" y="20"/>
                    <a:pt x="155" y="20"/>
                    <a:pt x="153" y="21"/>
                  </a:cubicBezTo>
                  <a:cubicBezTo>
                    <a:pt x="140" y="25"/>
                    <a:pt x="126" y="28"/>
                    <a:pt x="113" y="32"/>
                  </a:cubicBezTo>
                  <a:cubicBezTo>
                    <a:pt x="109" y="33"/>
                    <a:pt x="105" y="34"/>
                    <a:pt x="100" y="35"/>
                  </a:cubicBezTo>
                  <a:cubicBezTo>
                    <a:pt x="108" y="33"/>
                    <a:pt x="115" y="30"/>
                    <a:pt x="123" y="28"/>
                  </a:cubicBezTo>
                  <a:close/>
                  <a:moveTo>
                    <a:pt x="149" y="14"/>
                  </a:moveTo>
                  <a:cubicBezTo>
                    <a:pt x="150" y="14"/>
                    <a:pt x="152" y="15"/>
                    <a:pt x="153" y="16"/>
                  </a:cubicBezTo>
                  <a:cubicBezTo>
                    <a:pt x="144" y="18"/>
                    <a:pt x="134" y="20"/>
                    <a:pt x="124" y="22"/>
                  </a:cubicBezTo>
                  <a:cubicBezTo>
                    <a:pt x="114" y="24"/>
                    <a:pt x="105" y="28"/>
                    <a:pt x="96" y="31"/>
                  </a:cubicBezTo>
                  <a:cubicBezTo>
                    <a:pt x="95" y="31"/>
                    <a:pt x="94" y="32"/>
                    <a:pt x="93" y="32"/>
                  </a:cubicBezTo>
                  <a:cubicBezTo>
                    <a:pt x="95" y="31"/>
                    <a:pt x="96" y="30"/>
                    <a:pt x="98" y="29"/>
                  </a:cubicBezTo>
                  <a:cubicBezTo>
                    <a:pt x="100" y="29"/>
                    <a:pt x="102" y="28"/>
                    <a:pt x="105" y="27"/>
                  </a:cubicBezTo>
                  <a:cubicBezTo>
                    <a:pt x="110" y="25"/>
                    <a:pt x="116" y="24"/>
                    <a:pt x="121" y="23"/>
                  </a:cubicBezTo>
                  <a:cubicBezTo>
                    <a:pt x="130" y="20"/>
                    <a:pt x="140" y="18"/>
                    <a:pt x="149" y="14"/>
                  </a:cubicBezTo>
                  <a:cubicBezTo>
                    <a:pt x="149" y="14"/>
                    <a:pt x="149" y="14"/>
                    <a:pt x="149" y="14"/>
                  </a:cubicBezTo>
                  <a:close/>
                  <a:moveTo>
                    <a:pt x="116" y="7"/>
                  </a:moveTo>
                  <a:cubicBezTo>
                    <a:pt x="118" y="7"/>
                    <a:pt x="120" y="6"/>
                    <a:pt x="121" y="6"/>
                  </a:cubicBezTo>
                  <a:cubicBezTo>
                    <a:pt x="123" y="6"/>
                    <a:pt x="125" y="5"/>
                    <a:pt x="126" y="5"/>
                  </a:cubicBezTo>
                  <a:cubicBezTo>
                    <a:pt x="128" y="5"/>
                    <a:pt x="122" y="7"/>
                    <a:pt x="122" y="7"/>
                  </a:cubicBezTo>
                  <a:cubicBezTo>
                    <a:pt x="119" y="8"/>
                    <a:pt x="116" y="10"/>
                    <a:pt x="113" y="11"/>
                  </a:cubicBezTo>
                  <a:cubicBezTo>
                    <a:pt x="114" y="10"/>
                    <a:pt x="115" y="9"/>
                    <a:pt x="116" y="7"/>
                  </a:cubicBezTo>
                  <a:close/>
                  <a:moveTo>
                    <a:pt x="111" y="13"/>
                  </a:moveTo>
                  <a:cubicBezTo>
                    <a:pt x="115" y="12"/>
                    <a:pt x="119" y="10"/>
                    <a:pt x="123" y="9"/>
                  </a:cubicBezTo>
                  <a:cubicBezTo>
                    <a:pt x="126" y="9"/>
                    <a:pt x="128" y="8"/>
                    <a:pt x="130" y="7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28" y="9"/>
                    <a:pt x="127" y="9"/>
                    <a:pt x="126" y="10"/>
                  </a:cubicBezTo>
                  <a:cubicBezTo>
                    <a:pt x="121" y="12"/>
                    <a:pt x="115" y="12"/>
                    <a:pt x="110" y="14"/>
                  </a:cubicBezTo>
                  <a:cubicBezTo>
                    <a:pt x="110" y="14"/>
                    <a:pt x="111" y="13"/>
                    <a:pt x="111" y="13"/>
                  </a:cubicBezTo>
                  <a:close/>
                  <a:moveTo>
                    <a:pt x="107" y="17"/>
                  </a:moveTo>
                  <a:cubicBezTo>
                    <a:pt x="111" y="16"/>
                    <a:pt x="115" y="15"/>
                    <a:pt x="120" y="14"/>
                  </a:cubicBezTo>
                  <a:cubicBezTo>
                    <a:pt x="122" y="13"/>
                    <a:pt x="125" y="13"/>
                    <a:pt x="128" y="12"/>
                  </a:cubicBezTo>
                  <a:cubicBezTo>
                    <a:pt x="130" y="11"/>
                    <a:pt x="131" y="11"/>
                    <a:pt x="133" y="10"/>
                  </a:cubicBezTo>
                  <a:cubicBezTo>
                    <a:pt x="133" y="10"/>
                    <a:pt x="138" y="8"/>
                    <a:pt x="135" y="10"/>
                  </a:cubicBezTo>
                  <a:cubicBezTo>
                    <a:pt x="130" y="13"/>
                    <a:pt x="123" y="14"/>
                    <a:pt x="118" y="15"/>
                  </a:cubicBezTo>
                  <a:cubicBezTo>
                    <a:pt x="113" y="16"/>
                    <a:pt x="108" y="18"/>
                    <a:pt x="104" y="20"/>
                  </a:cubicBezTo>
                  <a:cubicBezTo>
                    <a:pt x="105" y="19"/>
                    <a:pt x="106" y="18"/>
                    <a:pt x="107" y="17"/>
                  </a:cubicBezTo>
                  <a:close/>
                  <a:moveTo>
                    <a:pt x="102" y="22"/>
                  </a:moveTo>
                  <a:cubicBezTo>
                    <a:pt x="110" y="20"/>
                    <a:pt x="117" y="18"/>
                    <a:pt x="124" y="16"/>
                  </a:cubicBezTo>
                  <a:cubicBezTo>
                    <a:pt x="127" y="15"/>
                    <a:pt x="131" y="14"/>
                    <a:pt x="135" y="14"/>
                  </a:cubicBezTo>
                  <a:cubicBezTo>
                    <a:pt x="137" y="13"/>
                    <a:pt x="138" y="13"/>
                    <a:pt x="140" y="13"/>
                  </a:cubicBezTo>
                  <a:cubicBezTo>
                    <a:pt x="126" y="18"/>
                    <a:pt x="112" y="21"/>
                    <a:pt x="99" y="25"/>
                  </a:cubicBezTo>
                  <a:cubicBezTo>
                    <a:pt x="100" y="24"/>
                    <a:pt x="101" y="23"/>
                    <a:pt x="102" y="22"/>
                  </a:cubicBezTo>
                  <a:close/>
                  <a:moveTo>
                    <a:pt x="97" y="27"/>
                  </a:moveTo>
                  <a:cubicBezTo>
                    <a:pt x="105" y="26"/>
                    <a:pt x="113" y="23"/>
                    <a:pt x="121" y="20"/>
                  </a:cubicBezTo>
                  <a:cubicBezTo>
                    <a:pt x="126" y="19"/>
                    <a:pt x="131" y="18"/>
                    <a:pt x="135" y="17"/>
                  </a:cubicBezTo>
                  <a:cubicBezTo>
                    <a:pt x="139" y="16"/>
                    <a:pt x="144" y="16"/>
                    <a:pt x="147" y="14"/>
                  </a:cubicBezTo>
                  <a:cubicBezTo>
                    <a:pt x="143" y="16"/>
                    <a:pt x="137" y="17"/>
                    <a:pt x="133" y="18"/>
                  </a:cubicBezTo>
                  <a:cubicBezTo>
                    <a:pt x="127" y="20"/>
                    <a:pt x="122" y="21"/>
                    <a:pt x="117" y="23"/>
                  </a:cubicBezTo>
                  <a:cubicBezTo>
                    <a:pt x="109" y="25"/>
                    <a:pt x="101" y="27"/>
                    <a:pt x="94" y="30"/>
                  </a:cubicBezTo>
                  <a:cubicBezTo>
                    <a:pt x="95" y="29"/>
                    <a:pt x="96" y="28"/>
                    <a:pt x="97" y="27"/>
                  </a:cubicBezTo>
                  <a:close/>
                  <a:moveTo>
                    <a:pt x="92" y="33"/>
                  </a:moveTo>
                  <a:cubicBezTo>
                    <a:pt x="97" y="32"/>
                    <a:pt x="101" y="30"/>
                    <a:pt x="106" y="28"/>
                  </a:cubicBezTo>
                  <a:cubicBezTo>
                    <a:pt x="111" y="26"/>
                    <a:pt x="117" y="25"/>
                    <a:pt x="123" y="23"/>
                  </a:cubicBezTo>
                  <a:cubicBezTo>
                    <a:pt x="129" y="22"/>
                    <a:pt x="135" y="21"/>
                    <a:pt x="141" y="19"/>
                  </a:cubicBezTo>
                  <a:cubicBezTo>
                    <a:pt x="145" y="19"/>
                    <a:pt x="148" y="18"/>
                    <a:pt x="151" y="17"/>
                  </a:cubicBezTo>
                  <a:cubicBezTo>
                    <a:pt x="151" y="17"/>
                    <a:pt x="151" y="17"/>
                    <a:pt x="151" y="17"/>
                  </a:cubicBezTo>
                  <a:cubicBezTo>
                    <a:pt x="150" y="18"/>
                    <a:pt x="149" y="18"/>
                    <a:pt x="147" y="19"/>
                  </a:cubicBezTo>
                  <a:cubicBezTo>
                    <a:pt x="136" y="23"/>
                    <a:pt x="125" y="25"/>
                    <a:pt x="113" y="29"/>
                  </a:cubicBezTo>
                  <a:cubicBezTo>
                    <a:pt x="108" y="30"/>
                    <a:pt x="102" y="32"/>
                    <a:pt x="97" y="34"/>
                  </a:cubicBezTo>
                  <a:cubicBezTo>
                    <a:pt x="94" y="35"/>
                    <a:pt x="91" y="35"/>
                    <a:pt x="89" y="36"/>
                  </a:cubicBezTo>
                  <a:cubicBezTo>
                    <a:pt x="90" y="35"/>
                    <a:pt x="91" y="34"/>
                    <a:pt x="92" y="33"/>
                  </a:cubicBezTo>
                  <a:close/>
                  <a:moveTo>
                    <a:pt x="86" y="39"/>
                  </a:moveTo>
                  <a:cubicBezTo>
                    <a:pt x="88" y="39"/>
                    <a:pt x="91" y="38"/>
                    <a:pt x="93" y="38"/>
                  </a:cubicBezTo>
                  <a:cubicBezTo>
                    <a:pt x="90" y="39"/>
                    <a:pt x="87" y="40"/>
                    <a:pt x="84" y="41"/>
                  </a:cubicBezTo>
                  <a:cubicBezTo>
                    <a:pt x="85" y="40"/>
                    <a:pt x="85" y="40"/>
                    <a:pt x="86" y="39"/>
                  </a:cubicBezTo>
                  <a:close/>
                  <a:moveTo>
                    <a:pt x="81" y="45"/>
                  </a:moveTo>
                  <a:cubicBezTo>
                    <a:pt x="95" y="42"/>
                    <a:pt x="110" y="37"/>
                    <a:pt x="124" y="33"/>
                  </a:cubicBezTo>
                  <a:cubicBezTo>
                    <a:pt x="131" y="32"/>
                    <a:pt x="138" y="29"/>
                    <a:pt x="146" y="28"/>
                  </a:cubicBezTo>
                  <a:cubicBezTo>
                    <a:pt x="153" y="26"/>
                    <a:pt x="160" y="25"/>
                    <a:pt x="167" y="22"/>
                  </a:cubicBezTo>
                  <a:cubicBezTo>
                    <a:pt x="169" y="23"/>
                    <a:pt x="172" y="24"/>
                    <a:pt x="174" y="25"/>
                  </a:cubicBezTo>
                  <a:cubicBezTo>
                    <a:pt x="167" y="24"/>
                    <a:pt x="160" y="28"/>
                    <a:pt x="153" y="29"/>
                  </a:cubicBezTo>
                  <a:cubicBezTo>
                    <a:pt x="145" y="32"/>
                    <a:pt x="136" y="34"/>
                    <a:pt x="127" y="36"/>
                  </a:cubicBezTo>
                  <a:cubicBezTo>
                    <a:pt x="118" y="39"/>
                    <a:pt x="110" y="41"/>
                    <a:pt x="101" y="43"/>
                  </a:cubicBezTo>
                  <a:cubicBezTo>
                    <a:pt x="93" y="45"/>
                    <a:pt x="85" y="47"/>
                    <a:pt x="77" y="49"/>
                  </a:cubicBezTo>
                  <a:cubicBezTo>
                    <a:pt x="78" y="47"/>
                    <a:pt x="80" y="46"/>
                    <a:pt x="81" y="45"/>
                  </a:cubicBezTo>
                  <a:close/>
                  <a:moveTo>
                    <a:pt x="190" y="32"/>
                  </a:moveTo>
                  <a:cubicBezTo>
                    <a:pt x="190" y="32"/>
                    <a:pt x="190" y="32"/>
                    <a:pt x="190" y="32"/>
                  </a:cubicBezTo>
                  <a:cubicBezTo>
                    <a:pt x="180" y="35"/>
                    <a:pt x="169" y="37"/>
                    <a:pt x="159" y="39"/>
                  </a:cubicBezTo>
                  <a:cubicBezTo>
                    <a:pt x="148" y="42"/>
                    <a:pt x="138" y="44"/>
                    <a:pt x="127" y="47"/>
                  </a:cubicBezTo>
                  <a:cubicBezTo>
                    <a:pt x="106" y="52"/>
                    <a:pt x="85" y="57"/>
                    <a:pt x="65" y="64"/>
                  </a:cubicBezTo>
                  <a:cubicBezTo>
                    <a:pt x="65" y="64"/>
                    <a:pt x="63" y="64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3" y="64"/>
                    <a:pt x="63" y="64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5" y="63"/>
                    <a:pt x="68" y="62"/>
                    <a:pt x="70" y="61"/>
                  </a:cubicBezTo>
                  <a:cubicBezTo>
                    <a:pt x="75" y="59"/>
                    <a:pt x="80" y="57"/>
                    <a:pt x="85" y="56"/>
                  </a:cubicBezTo>
                  <a:cubicBezTo>
                    <a:pt x="96" y="53"/>
                    <a:pt x="107" y="49"/>
                    <a:pt x="118" y="46"/>
                  </a:cubicBezTo>
                  <a:cubicBezTo>
                    <a:pt x="128" y="43"/>
                    <a:pt x="139" y="39"/>
                    <a:pt x="150" y="37"/>
                  </a:cubicBezTo>
                  <a:cubicBezTo>
                    <a:pt x="160" y="35"/>
                    <a:pt x="171" y="32"/>
                    <a:pt x="181" y="28"/>
                  </a:cubicBezTo>
                  <a:cubicBezTo>
                    <a:pt x="184" y="29"/>
                    <a:pt x="187" y="31"/>
                    <a:pt x="190" y="32"/>
                  </a:cubicBezTo>
                  <a:close/>
                  <a:moveTo>
                    <a:pt x="49" y="79"/>
                  </a:moveTo>
                  <a:cubicBezTo>
                    <a:pt x="49" y="79"/>
                    <a:pt x="49" y="79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lose/>
                  <a:moveTo>
                    <a:pt x="196" y="35"/>
                  </a:moveTo>
                  <a:cubicBezTo>
                    <a:pt x="196" y="35"/>
                    <a:pt x="196" y="35"/>
                    <a:pt x="196" y="35"/>
                  </a:cubicBezTo>
                  <a:cubicBezTo>
                    <a:pt x="197" y="35"/>
                    <a:pt x="198" y="36"/>
                    <a:pt x="199" y="36"/>
                  </a:cubicBezTo>
                  <a:cubicBezTo>
                    <a:pt x="174" y="43"/>
                    <a:pt x="148" y="50"/>
                    <a:pt x="124" y="57"/>
                  </a:cubicBezTo>
                  <a:cubicBezTo>
                    <a:pt x="110" y="61"/>
                    <a:pt x="97" y="65"/>
                    <a:pt x="84" y="70"/>
                  </a:cubicBezTo>
                  <a:cubicBezTo>
                    <a:pt x="75" y="73"/>
                    <a:pt x="65" y="75"/>
                    <a:pt x="55" y="78"/>
                  </a:cubicBezTo>
                  <a:cubicBezTo>
                    <a:pt x="57" y="77"/>
                    <a:pt x="60" y="76"/>
                    <a:pt x="63" y="75"/>
                  </a:cubicBezTo>
                  <a:cubicBezTo>
                    <a:pt x="69" y="73"/>
                    <a:pt x="76" y="70"/>
                    <a:pt x="83" y="67"/>
                  </a:cubicBezTo>
                  <a:cubicBezTo>
                    <a:pt x="96" y="63"/>
                    <a:pt x="109" y="59"/>
                    <a:pt x="122" y="55"/>
                  </a:cubicBezTo>
                  <a:cubicBezTo>
                    <a:pt x="135" y="52"/>
                    <a:pt x="148" y="48"/>
                    <a:pt x="161" y="44"/>
                  </a:cubicBezTo>
                  <a:cubicBezTo>
                    <a:pt x="173" y="41"/>
                    <a:pt x="185" y="40"/>
                    <a:pt x="196" y="35"/>
                  </a:cubicBezTo>
                  <a:close/>
                  <a:moveTo>
                    <a:pt x="127" y="51"/>
                  </a:moveTo>
                  <a:cubicBezTo>
                    <a:pt x="115" y="55"/>
                    <a:pt x="103" y="58"/>
                    <a:pt x="91" y="61"/>
                  </a:cubicBezTo>
                  <a:cubicBezTo>
                    <a:pt x="79" y="64"/>
                    <a:pt x="68" y="69"/>
                    <a:pt x="56" y="71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6" y="71"/>
                    <a:pt x="57" y="71"/>
                    <a:pt x="57" y="71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61" y="69"/>
                    <a:pt x="64" y="69"/>
                    <a:pt x="66" y="68"/>
                  </a:cubicBezTo>
                  <a:cubicBezTo>
                    <a:pt x="72" y="67"/>
                    <a:pt x="78" y="65"/>
                    <a:pt x="84" y="63"/>
                  </a:cubicBezTo>
                  <a:cubicBezTo>
                    <a:pt x="96" y="59"/>
                    <a:pt x="108" y="55"/>
                    <a:pt x="120" y="51"/>
                  </a:cubicBezTo>
                  <a:cubicBezTo>
                    <a:pt x="131" y="48"/>
                    <a:pt x="143" y="45"/>
                    <a:pt x="155" y="42"/>
                  </a:cubicBezTo>
                  <a:cubicBezTo>
                    <a:pt x="167" y="39"/>
                    <a:pt x="179" y="37"/>
                    <a:pt x="190" y="33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192" y="33"/>
                    <a:pt x="194" y="34"/>
                    <a:pt x="195" y="34"/>
                  </a:cubicBezTo>
                  <a:cubicBezTo>
                    <a:pt x="173" y="39"/>
                    <a:pt x="150" y="45"/>
                    <a:pt x="127" y="51"/>
                  </a:cubicBezTo>
                  <a:close/>
                  <a:moveTo>
                    <a:pt x="122" y="42"/>
                  </a:moveTo>
                  <a:cubicBezTo>
                    <a:pt x="113" y="45"/>
                    <a:pt x="104" y="48"/>
                    <a:pt x="94" y="51"/>
                  </a:cubicBezTo>
                  <a:cubicBezTo>
                    <a:pt x="89" y="52"/>
                    <a:pt x="85" y="54"/>
                    <a:pt x="80" y="55"/>
                  </a:cubicBezTo>
                  <a:cubicBezTo>
                    <a:pt x="77" y="55"/>
                    <a:pt x="75" y="56"/>
                    <a:pt x="73" y="57"/>
                  </a:cubicBezTo>
                  <a:cubicBezTo>
                    <a:pt x="72" y="57"/>
                    <a:pt x="70" y="57"/>
                    <a:pt x="69" y="57"/>
                  </a:cubicBezTo>
                  <a:cubicBezTo>
                    <a:pt x="70" y="57"/>
                    <a:pt x="70" y="56"/>
                    <a:pt x="71" y="56"/>
                  </a:cubicBezTo>
                  <a:cubicBezTo>
                    <a:pt x="73" y="54"/>
                    <a:pt x="77" y="54"/>
                    <a:pt x="80" y="53"/>
                  </a:cubicBezTo>
                  <a:cubicBezTo>
                    <a:pt x="85" y="52"/>
                    <a:pt x="90" y="51"/>
                    <a:pt x="94" y="49"/>
                  </a:cubicBezTo>
                  <a:cubicBezTo>
                    <a:pt x="104" y="47"/>
                    <a:pt x="114" y="44"/>
                    <a:pt x="124" y="41"/>
                  </a:cubicBezTo>
                  <a:cubicBezTo>
                    <a:pt x="133" y="39"/>
                    <a:pt x="142" y="35"/>
                    <a:pt x="151" y="33"/>
                  </a:cubicBezTo>
                  <a:cubicBezTo>
                    <a:pt x="159" y="31"/>
                    <a:pt x="167" y="29"/>
                    <a:pt x="174" y="25"/>
                  </a:cubicBezTo>
                  <a:cubicBezTo>
                    <a:pt x="174" y="25"/>
                    <a:pt x="174" y="25"/>
                    <a:pt x="174" y="25"/>
                  </a:cubicBezTo>
                  <a:cubicBezTo>
                    <a:pt x="176" y="26"/>
                    <a:pt x="178" y="27"/>
                    <a:pt x="180" y="27"/>
                  </a:cubicBezTo>
                  <a:cubicBezTo>
                    <a:pt x="161" y="32"/>
                    <a:pt x="141" y="37"/>
                    <a:pt x="122" y="42"/>
                  </a:cubicBezTo>
                  <a:close/>
                  <a:moveTo>
                    <a:pt x="76" y="50"/>
                  </a:moveTo>
                  <a:cubicBezTo>
                    <a:pt x="84" y="47"/>
                    <a:pt x="93" y="46"/>
                    <a:pt x="101" y="44"/>
                  </a:cubicBezTo>
                  <a:cubicBezTo>
                    <a:pt x="111" y="42"/>
                    <a:pt x="120" y="39"/>
                    <a:pt x="129" y="37"/>
                  </a:cubicBezTo>
                  <a:cubicBezTo>
                    <a:pt x="138" y="34"/>
                    <a:pt x="147" y="32"/>
                    <a:pt x="155" y="30"/>
                  </a:cubicBezTo>
                  <a:cubicBezTo>
                    <a:pt x="159" y="29"/>
                    <a:pt x="163" y="27"/>
                    <a:pt x="167" y="26"/>
                  </a:cubicBezTo>
                  <a:cubicBezTo>
                    <a:pt x="168" y="26"/>
                    <a:pt x="172" y="26"/>
                    <a:pt x="173" y="25"/>
                  </a:cubicBezTo>
                  <a:cubicBezTo>
                    <a:pt x="170" y="27"/>
                    <a:pt x="168" y="28"/>
                    <a:pt x="165" y="28"/>
                  </a:cubicBezTo>
                  <a:cubicBezTo>
                    <a:pt x="158" y="31"/>
                    <a:pt x="150" y="32"/>
                    <a:pt x="142" y="35"/>
                  </a:cubicBezTo>
                  <a:cubicBezTo>
                    <a:pt x="133" y="38"/>
                    <a:pt x="124" y="41"/>
                    <a:pt x="114" y="43"/>
                  </a:cubicBezTo>
                  <a:cubicBezTo>
                    <a:pt x="105" y="46"/>
                    <a:pt x="96" y="48"/>
                    <a:pt x="87" y="51"/>
                  </a:cubicBezTo>
                  <a:cubicBezTo>
                    <a:pt x="82" y="52"/>
                    <a:pt x="76" y="53"/>
                    <a:pt x="72" y="55"/>
                  </a:cubicBezTo>
                  <a:cubicBezTo>
                    <a:pt x="73" y="53"/>
                    <a:pt x="75" y="51"/>
                    <a:pt x="76" y="50"/>
                  </a:cubicBezTo>
                  <a:close/>
                  <a:moveTo>
                    <a:pt x="69" y="58"/>
                  </a:moveTo>
                  <a:cubicBezTo>
                    <a:pt x="75" y="58"/>
                    <a:pt x="83" y="55"/>
                    <a:pt x="89" y="53"/>
                  </a:cubicBezTo>
                  <a:cubicBezTo>
                    <a:pt x="100" y="51"/>
                    <a:pt x="110" y="47"/>
                    <a:pt x="120" y="44"/>
                  </a:cubicBezTo>
                  <a:cubicBezTo>
                    <a:pt x="130" y="41"/>
                    <a:pt x="140" y="38"/>
                    <a:pt x="151" y="36"/>
                  </a:cubicBezTo>
                  <a:cubicBezTo>
                    <a:pt x="156" y="34"/>
                    <a:pt x="161" y="33"/>
                    <a:pt x="166" y="32"/>
                  </a:cubicBezTo>
                  <a:cubicBezTo>
                    <a:pt x="168" y="31"/>
                    <a:pt x="171" y="31"/>
                    <a:pt x="173" y="30"/>
                  </a:cubicBezTo>
                  <a:cubicBezTo>
                    <a:pt x="174" y="30"/>
                    <a:pt x="174" y="30"/>
                    <a:pt x="174" y="30"/>
                  </a:cubicBezTo>
                  <a:cubicBezTo>
                    <a:pt x="166" y="33"/>
                    <a:pt x="157" y="35"/>
                    <a:pt x="148" y="37"/>
                  </a:cubicBezTo>
                  <a:cubicBezTo>
                    <a:pt x="137" y="39"/>
                    <a:pt x="126" y="43"/>
                    <a:pt x="116" y="46"/>
                  </a:cubicBezTo>
                  <a:cubicBezTo>
                    <a:pt x="105" y="49"/>
                    <a:pt x="95" y="52"/>
                    <a:pt x="85" y="55"/>
                  </a:cubicBezTo>
                  <a:cubicBezTo>
                    <a:pt x="78" y="57"/>
                    <a:pt x="71" y="59"/>
                    <a:pt x="64" y="63"/>
                  </a:cubicBezTo>
                  <a:cubicBezTo>
                    <a:pt x="66" y="61"/>
                    <a:pt x="67" y="59"/>
                    <a:pt x="69" y="58"/>
                  </a:cubicBezTo>
                  <a:close/>
                  <a:moveTo>
                    <a:pt x="62" y="65"/>
                  </a:moveTo>
                  <a:cubicBezTo>
                    <a:pt x="72" y="63"/>
                    <a:pt x="82" y="59"/>
                    <a:pt x="92" y="57"/>
                  </a:cubicBezTo>
                  <a:cubicBezTo>
                    <a:pt x="103" y="54"/>
                    <a:pt x="114" y="51"/>
                    <a:pt x="125" y="48"/>
                  </a:cubicBezTo>
                  <a:cubicBezTo>
                    <a:pt x="137" y="45"/>
                    <a:pt x="148" y="43"/>
                    <a:pt x="159" y="40"/>
                  </a:cubicBezTo>
                  <a:cubicBezTo>
                    <a:pt x="165" y="38"/>
                    <a:pt x="171" y="37"/>
                    <a:pt x="176" y="36"/>
                  </a:cubicBezTo>
                  <a:cubicBezTo>
                    <a:pt x="178" y="35"/>
                    <a:pt x="179" y="35"/>
                    <a:pt x="180" y="35"/>
                  </a:cubicBezTo>
                  <a:cubicBezTo>
                    <a:pt x="159" y="41"/>
                    <a:pt x="137" y="45"/>
                    <a:pt x="116" y="52"/>
                  </a:cubicBezTo>
                  <a:cubicBezTo>
                    <a:pt x="104" y="55"/>
                    <a:pt x="93" y="59"/>
                    <a:pt x="82" y="63"/>
                  </a:cubicBezTo>
                  <a:cubicBezTo>
                    <a:pt x="77" y="64"/>
                    <a:pt x="71" y="66"/>
                    <a:pt x="66" y="67"/>
                  </a:cubicBezTo>
                  <a:cubicBezTo>
                    <a:pt x="63" y="68"/>
                    <a:pt x="60" y="69"/>
                    <a:pt x="58" y="70"/>
                  </a:cubicBezTo>
                  <a:cubicBezTo>
                    <a:pt x="59" y="68"/>
                    <a:pt x="60" y="67"/>
                    <a:pt x="62" y="65"/>
                  </a:cubicBezTo>
                  <a:close/>
                  <a:moveTo>
                    <a:pt x="55" y="72"/>
                  </a:moveTo>
                  <a:cubicBezTo>
                    <a:pt x="67" y="70"/>
                    <a:pt x="78" y="66"/>
                    <a:pt x="89" y="63"/>
                  </a:cubicBezTo>
                  <a:cubicBezTo>
                    <a:pt x="102" y="59"/>
                    <a:pt x="115" y="56"/>
                    <a:pt x="127" y="52"/>
                  </a:cubicBezTo>
                  <a:cubicBezTo>
                    <a:pt x="140" y="48"/>
                    <a:pt x="152" y="45"/>
                    <a:pt x="165" y="42"/>
                  </a:cubicBezTo>
                  <a:cubicBezTo>
                    <a:pt x="171" y="40"/>
                    <a:pt x="178" y="39"/>
                    <a:pt x="184" y="38"/>
                  </a:cubicBezTo>
                  <a:cubicBezTo>
                    <a:pt x="186" y="37"/>
                    <a:pt x="189" y="37"/>
                    <a:pt x="191" y="36"/>
                  </a:cubicBezTo>
                  <a:cubicBezTo>
                    <a:pt x="190" y="36"/>
                    <a:pt x="189" y="37"/>
                    <a:pt x="188" y="37"/>
                  </a:cubicBezTo>
                  <a:cubicBezTo>
                    <a:pt x="177" y="40"/>
                    <a:pt x="165" y="43"/>
                    <a:pt x="153" y="46"/>
                  </a:cubicBezTo>
                  <a:cubicBezTo>
                    <a:pt x="141" y="49"/>
                    <a:pt x="128" y="53"/>
                    <a:pt x="116" y="56"/>
                  </a:cubicBezTo>
                  <a:cubicBezTo>
                    <a:pt x="103" y="60"/>
                    <a:pt x="91" y="64"/>
                    <a:pt x="79" y="68"/>
                  </a:cubicBezTo>
                  <a:cubicBezTo>
                    <a:pt x="73" y="70"/>
                    <a:pt x="67" y="73"/>
                    <a:pt x="61" y="75"/>
                  </a:cubicBezTo>
                  <a:cubicBezTo>
                    <a:pt x="57" y="76"/>
                    <a:pt x="53" y="78"/>
                    <a:pt x="49" y="79"/>
                  </a:cubicBezTo>
                  <a:cubicBezTo>
                    <a:pt x="51" y="77"/>
                    <a:pt x="53" y="74"/>
                    <a:pt x="55" y="72"/>
                  </a:cubicBezTo>
                  <a:close/>
                  <a:moveTo>
                    <a:pt x="48" y="81"/>
                  </a:moveTo>
                  <a:cubicBezTo>
                    <a:pt x="59" y="77"/>
                    <a:pt x="71" y="75"/>
                    <a:pt x="83" y="71"/>
                  </a:cubicBezTo>
                  <a:cubicBezTo>
                    <a:pt x="96" y="67"/>
                    <a:pt x="109" y="62"/>
                    <a:pt x="122" y="58"/>
                  </a:cubicBezTo>
                  <a:cubicBezTo>
                    <a:pt x="148" y="51"/>
                    <a:pt x="174" y="43"/>
                    <a:pt x="200" y="36"/>
                  </a:cubicBezTo>
                  <a:cubicBezTo>
                    <a:pt x="202" y="37"/>
                    <a:pt x="203" y="38"/>
                    <a:pt x="205" y="39"/>
                  </a:cubicBezTo>
                  <a:cubicBezTo>
                    <a:pt x="177" y="45"/>
                    <a:pt x="150" y="52"/>
                    <a:pt x="123" y="60"/>
                  </a:cubicBezTo>
                  <a:cubicBezTo>
                    <a:pt x="109" y="64"/>
                    <a:pt x="96" y="69"/>
                    <a:pt x="82" y="73"/>
                  </a:cubicBezTo>
                  <a:cubicBezTo>
                    <a:pt x="70" y="76"/>
                    <a:pt x="57" y="79"/>
                    <a:pt x="45" y="83"/>
                  </a:cubicBezTo>
                  <a:cubicBezTo>
                    <a:pt x="46" y="82"/>
                    <a:pt x="47" y="81"/>
                    <a:pt x="48" y="81"/>
                  </a:cubicBezTo>
                  <a:close/>
                  <a:moveTo>
                    <a:pt x="44" y="85"/>
                  </a:moveTo>
                  <a:cubicBezTo>
                    <a:pt x="56" y="80"/>
                    <a:pt x="68" y="78"/>
                    <a:pt x="81" y="74"/>
                  </a:cubicBezTo>
                  <a:cubicBezTo>
                    <a:pt x="95" y="70"/>
                    <a:pt x="109" y="65"/>
                    <a:pt x="123" y="61"/>
                  </a:cubicBezTo>
                  <a:cubicBezTo>
                    <a:pt x="150" y="53"/>
                    <a:pt x="178" y="45"/>
                    <a:pt x="206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7" y="40"/>
                    <a:pt x="209" y="40"/>
                    <a:pt x="210" y="41"/>
                  </a:cubicBezTo>
                  <a:cubicBezTo>
                    <a:pt x="197" y="44"/>
                    <a:pt x="184" y="46"/>
                    <a:pt x="171" y="49"/>
                  </a:cubicBezTo>
                  <a:cubicBezTo>
                    <a:pt x="157" y="53"/>
                    <a:pt x="142" y="57"/>
                    <a:pt x="127" y="61"/>
                  </a:cubicBezTo>
                  <a:cubicBezTo>
                    <a:pt x="99" y="68"/>
                    <a:pt x="71" y="77"/>
                    <a:pt x="43" y="86"/>
                  </a:cubicBezTo>
                  <a:cubicBezTo>
                    <a:pt x="43" y="85"/>
                    <a:pt x="43" y="85"/>
                    <a:pt x="44" y="85"/>
                  </a:cubicBezTo>
                  <a:close/>
                  <a:moveTo>
                    <a:pt x="219" y="45"/>
                  </a:moveTo>
                  <a:cubicBezTo>
                    <a:pt x="190" y="50"/>
                    <a:pt x="161" y="59"/>
                    <a:pt x="132" y="66"/>
                  </a:cubicBezTo>
                  <a:cubicBezTo>
                    <a:pt x="104" y="73"/>
                    <a:pt x="76" y="81"/>
                    <a:pt x="48" y="88"/>
                  </a:cubicBezTo>
                  <a:cubicBezTo>
                    <a:pt x="49" y="88"/>
                    <a:pt x="51" y="87"/>
                    <a:pt x="53" y="87"/>
                  </a:cubicBezTo>
                  <a:cubicBezTo>
                    <a:pt x="60" y="85"/>
                    <a:pt x="68" y="82"/>
                    <a:pt x="76" y="80"/>
                  </a:cubicBezTo>
                  <a:cubicBezTo>
                    <a:pt x="91" y="75"/>
                    <a:pt x="106" y="71"/>
                    <a:pt x="122" y="66"/>
                  </a:cubicBezTo>
                  <a:cubicBezTo>
                    <a:pt x="137" y="62"/>
                    <a:pt x="152" y="58"/>
                    <a:pt x="167" y="54"/>
                  </a:cubicBezTo>
                  <a:cubicBezTo>
                    <a:pt x="182" y="50"/>
                    <a:pt x="197" y="47"/>
                    <a:pt x="211" y="42"/>
                  </a:cubicBezTo>
                  <a:cubicBezTo>
                    <a:pt x="214" y="43"/>
                    <a:pt x="217" y="44"/>
                    <a:pt x="219" y="45"/>
                  </a:cubicBezTo>
                  <a:close/>
                  <a:moveTo>
                    <a:pt x="41" y="87"/>
                  </a:moveTo>
                  <a:cubicBezTo>
                    <a:pt x="71" y="78"/>
                    <a:pt x="100" y="69"/>
                    <a:pt x="130" y="61"/>
                  </a:cubicBezTo>
                  <a:cubicBezTo>
                    <a:pt x="144" y="58"/>
                    <a:pt x="159" y="54"/>
                    <a:pt x="173" y="50"/>
                  </a:cubicBezTo>
                  <a:cubicBezTo>
                    <a:pt x="180" y="48"/>
                    <a:pt x="187" y="46"/>
                    <a:pt x="194" y="45"/>
                  </a:cubicBezTo>
                  <a:cubicBezTo>
                    <a:pt x="197" y="44"/>
                    <a:pt x="201" y="44"/>
                    <a:pt x="204" y="43"/>
                  </a:cubicBezTo>
                  <a:cubicBezTo>
                    <a:pt x="206" y="43"/>
                    <a:pt x="208" y="42"/>
                    <a:pt x="210" y="42"/>
                  </a:cubicBezTo>
                  <a:cubicBezTo>
                    <a:pt x="210" y="42"/>
                    <a:pt x="207" y="42"/>
                    <a:pt x="206" y="43"/>
                  </a:cubicBezTo>
                  <a:cubicBezTo>
                    <a:pt x="200" y="45"/>
                    <a:pt x="193" y="46"/>
                    <a:pt x="186" y="48"/>
                  </a:cubicBezTo>
                  <a:cubicBezTo>
                    <a:pt x="179" y="50"/>
                    <a:pt x="171" y="52"/>
                    <a:pt x="163" y="54"/>
                  </a:cubicBezTo>
                  <a:cubicBezTo>
                    <a:pt x="149" y="58"/>
                    <a:pt x="134" y="62"/>
                    <a:pt x="120" y="66"/>
                  </a:cubicBezTo>
                  <a:cubicBezTo>
                    <a:pt x="105" y="70"/>
                    <a:pt x="90" y="75"/>
                    <a:pt x="75" y="79"/>
                  </a:cubicBezTo>
                  <a:cubicBezTo>
                    <a:pt x="68" y="81"/>
                    <a:pt x="61" y="83"/>
                    <a:pt x="54" y="85"/>
                  </a:cubicBezTo>
                  <a:cubicBezTo>
                    <a:pt x="49" y="87"/>
                    <a:pt x="44" y="88"/>
                    <a:pt x="39" y="90"/>
                  </a:cubicBezTo>
                  <a:cubicBezTo>
                    <a:pt x="40" y="89"/>
                    <a:pt x="41" y="88"/>
                    <a:pt x="41" y="87"/>
                  </a:cubicBezTo>
                  <a:close/>
                  <a:moveTo>
                    <a:pt x="37" y="92"/>
                  </a:moveTo>
                  <a:cubicBezTo>
                    <a:pt x="67" y="84"/>
                    <a:pt x="98" y="75"/>
                    <a:pt x="128" y="68"/>
                  </a:cubicBezTo>
                  <a:cubicBezTo>
                    <a:pt x="159" y="60"/>
                    <a:pt x="189" y="51"/>
                    <a:pt x="220" y="46"/>
                  </a:cubicBezTo>
                  <a:cubicBezTo>
                    <a:pt x="222" y="46"/>
                    <a:pt x="223" y="47"/>
                    <a:pt x="224" y="47"/>
                  </a:cubicBezTo>
                  <a:cubicBezTo>
                    <a:pt x="217" y="49"/>
                    <a:pt x="211" y="51"/>
                    <a:pt x="204" y="53"/>
                  </a:cubicBezTo>
                  <a:cubicBezTo>
                    <a:pt x="196" y="55"/>
                    <a:pt x="188" y="56"/>
                    <a:pt x="180" y="58"/>
                  </a:cubicBezTo>
                  <a:cubicBezTo>
                    <a:pt x="163" y="61"/>
                    <a:pt x="146" y="64"/>
                    <a:pt x="130" y="68"/>
                  </a:cubicBezTo>
                  <a:cubicBezTo>
                    <a:pt x="113" y="72"/>
                    <a:pt x="97" y="77"/>
                    <a:pt x="81" y="81"/>
                  </a:cubicBezTo>
                  <a:cubicBezTo>
                    <a:pt x="73" y="83"/>
                    <a:pt x="65" y="86"/>
                    <a:pt x="57" y="88"/>
                  </a:cubicBezTo>
                  <a:cubicBezTo>
                    <a:pt x="50" y="90"/>
                    <a:pt x="42" y="91"/>
                    <a:pt x="35" y="94"/>
                  </a:cubicBezTo>
                  <a:cubicBezTo>
                    <a:pt x="36" y="93"/>
                    <a:pt x="36" y="92"/>
                    <a:pt x="37" y="92"/>
                  </a:cubicBezTo>
                  <a:close/>
                  <a:moveTo>
                    <a:pt x="34" y="95"/>
                  </a:moveTo>
                  <a:cubicBezTo>
                    <a:pt x="41" y="92"/>
                    <a:pt x="48" y="91"/>
                    <a:pt x="55" y="89"/>
                  </a:cubicBezTo>
                  <a:cubicBezTo>
                    <a:pt x="63" y="87"/>
                    <a:pt x="71" y="85"/>
                    <a:pt x="79" y="83"/>
                  </a:cubicBezTo>
                  <a:cubicBezTo>
                    <a:pt x="95" y="78"/>
                    <a:pt x="112" y="74"/>
                    <a:pt x="128" y="69"/>
                  </a:cubicBezTo>
                  <a:cubicBezTo>
                    <a:pt x="145" y="65"/>
                    <a:pt x="161" y="62"/>
                    <a:pt x="178" y="59"/>
                  </a:cubicBezTo>
                  <a:cubicBezTo>
                    <a:pt x="186" y="57"/>
                    <a:pt x="194" y="56"/>
                    <a:pt x="203" y="54"/>
                  </a:cubicBezTo>
                  <a:cubicBezTo>
                    <a:pt x="210" y="52"/>
                    <a:pt x="217" y="49"/>
                    <a:pt x="225" y="48"/>
                  </a:cubicBezTo>
                  <a:cubicBezTo>
                    <a:pt x="225" y="48"/>
                    <a:pt x="225" y="48"/>
                    <a:pt x="225" y="48"/>
                  </a:cubicBezTo>
                  <a:cubicBezTo>
                    <a:pt x="225" y="48"/>
                    <a:pt x="225" y="48"/>
                    <a:pt x="225" y="48"/>
                  </a:cubicBezTo>
                  <a:cubicBezTo>
                    <a:pt x="223" y="49"/>
                    <a:pt x="222" y="51"/>
                    <a:pt x="220" y="53"/>
                  </a:cubicBezTo>
                  <a:cubicBezTo>
                    <a:pt x="205" y="57"/>
                    <a:pt x="190" y="59"/>
                    <a:pt x="175" y="63"/>
                  </a:cubicBezTo>
                  <a:cubicBezTo>
                    <a:pt x="159" y="67"/>
                    <a:pt x="143" y="70"/>
                    <a:pt x="127" y="73"/>
                  </a:cubicBezTo>
                  <a:cubicBezTo>
                    <a:pt x="112" y="77"/>
                    <a:pt x="96" y="81"/>
                    <a:pt x="80" y="85"/>
                  </a:cubicBezTo>
                  <a:cubicBezTo>
                    <a:pt x="64" y="89"/>
                    <a:pt x="48" y="92"/>
                    <a:pt x="32" y="97"/>
                  </a:cubicBezTo>
                  <a:cubicBezTo>
                    <a:pt x="33" y="96"/>
                    <a:pt x="33" y="96"/>
                    <a:pt x="34" y="95"/>
                  </a:cubicBezTo>
                  <a:close/>
                  <a:moveTo>
                    <a:pt x="224" y="52"/>
                  </a:moveTo>
                  <a:cubicBezTo>
                    <a:pt x="225" y="52"/>
                    <a:pt x="225" y="52"/>
                    <a:pt x="225" y="52"/>
                  </a:cubicBezTo>
                  <a:cubicBezTo>
                    <a:pt x="225" y="52"/>
                    <a:pt x="225" y="53"/>
                    <a:pt x="225" y="53"/>
                  </a:cubicBezTo>
                  <a:cubicBezTo>
                    <a:pt x="225" y="54"/>
                    <a:pt x="224" y="54"/>
                    <a:pt x="224" y="54"/>
                  </a:cubicBezTo>
                  <a:cubicBezTo>
                    <a:pt x="219" y="58"/>
                    <a:pt x="215" y="63"/>
                    <a:pt x="210" y="68"/>
                  </a:cubicBezTo>
                  <a:cubicBezTo>
                    <a:pt x="200" y="79"/>
                    <a:pt x="190" y="90"/>
                    <a:pt x="180" y="101"/>
                  </a:cubicBezTo>
                  <a:cubicBezTo>
                    <a:pt x="178" y="102"/>
                    <a:pt x="177" y="104"/>
                    <a:pt x="176" y="105"/>
                  </a:cubicBezTo>
                  <a:cubicBezTo>
                    <a:pt x="192" y="87"/>
                    <a:pt x="208" y="69"/>
                    <a:pt x="224" y="52"/>
                  </a:cubicBezTo>
                  <a:close/>
                  <a:moveTo>
                    <a:pt x="155" y="88"/>
                  </a:moveTo>
                  <a:cubicBezTo>
                    <a:pt x="156" y="87"/>
                    <a:pt x="157" y="87"/>
                    <a:pt x="159" y="87"/>
                  </a:cubicBezTo>
                  <a:cubicBezTo>
                    <a:pt x="166" y="85"/>
                    <a:pt x="174" y="83"/>
                    <a:pt x="181" y="81"/>
                  </a:cubicBezTo>
                  <a:cubicBezTo>
                    <a:pt x="187" y="79"/>
                    <a:pt x="194" y="78"/>
                    <a:pt x="199" y="76"/>
                  </a:cubicBezTo>
                  <a:cubicBezTo>
                    <a:pt x="198" y="77"/>
                    <a:pt x="196" y="79"/>
                    <a:pt x="195" y="80"/>
                  </a:cubicBezTo>
                  <a:cubicBezTo>
                    <a:pt x="189" y="82"/>
                    <a:pt x="182" y="84"/>
                    <a:pt x="176" y="86"/>
                  </a:cubicBezTo>
                  <a:cubicBezTo>
                    <a:pt x="169" y="88"/>
                    <a:pt x="161" y="89"/>
                    <a:pt x="154" y="91"/>
                  </a:cubicBezTo>
                  <a:cubicBezTo>
                    <a:pt x="147" y="93"/>
                    <a:pt x="140" y="96"/>
                    <a:pt x="133" y="97"/>
                  </a:cubicBezTo>
                  <a:cubicBezTo>
                    <a:pt x="126" y="99"/>
                    <a:pt x="118" y="101"/>
                    <a:pt x="110" y="103"/>
                  </a:cubicBezTo>
                  <a:cubicBezTo>
                    <a:pt x="96" y="106"/>
                    <a:pt x="81" y="110"/>
                    <a:pt x="67" y="114"/>
                  </a:cubicBezTo>
                  <a:cubicBezTo>
                    <a:pt x="60" y="116"/>
                    <a:pt x="53" y="118"/>
                    <a:pt x="46" y="119"/>
                  </a:cubicBezTo>
                  <a:cubicBezTo>
                    <a:pt x="38" y="120"/>
                    <a:pt x="31" y="121"/>
                    <a:pt x="23" y="123"/>
                  </a:cubicBezTo>
                  <a:cubicBezTo>
                    <a:pt x="23" y="123"/>
                    <a:pt x="23" y="124"/>
                    <a:pt x="24" y="124"/>
                  </a:cubicBezTo>
                  <a:cubicBezTo>
                    <a:pt x="37" y="121"/>
                    <a:pt x="50" y="119"/>
                    <a:pt x="64" y="116"/>
                  </a:cubicBezTo>
                  <a:cubicBezTo>
                    <a:pt x="78" y="111"/>
                    <a:pt x="92" y="108"/>
                    <a:pt x="106" y="104"/>
                  </a:cubicBezTo>
                  <a:cubicBezTo>
                    <a:pt x="121" y="101"/>
                    <a:pt x="135" y="98"/>
                    <a:pt x="149" y="93"/>
                  </a:cubicBezTo>
                  <a:cubicBezTo>
                    <a:pt x="156" y="91"/>
                    <a:pt x="162" y="90"/>
                    <a:pt x="169" y="89"/>
                  </a:cubicBezTo>
                  <a:cubicBezTo>
                    <a:pt x="175" y="87"/>
                    <a:pt x="180" y="85"/>
                    <a:pt x="186" y="83"/>
                  </a:cubicBezTo>
                  <a:cubicBezTo>
                    <a:pt x="184" y="84"/>
                    <a:pt x="182" y="85"/>
                    <a:pt x="180" y="86"/>
                  </a:cubicBezTo>
                  <a:cubicBezTo>
                    <a:pt x="172" y="89"/>
                    <a:pt x="165" y="91"/>
                    <a:pt x="157" y="93"/>
                  </a:cubicBezTo>
                  <a:cubicBezTo>
                    <a:pt x="142" y="97"/>
                    <a:pt x="127" y="100"/>
                    <a:pt x="113" y="104"/>
                  </a:cubicBezTo>
                  <a:cubicBezTo>
                    <a:pt x="98" y="107"/>
                    <a:pt x="83" y="111"/>
                    <a:pt x="69" y="114"/>
                  </a:cubicBezTo>
                  <a:cubicBezTo>
                    <a:pt x="54" y="118"/>
                    <a:pt x="40" y="121"/>
                    <a:pt x="26" y="127"/>
                  </a:cubicBezTo>
                  <a:cubicBezTo>
                    <a:pt x="24" y="126"/>
                    <a:pt x="22" y="125"/>
                    <a:pt x="20" y="124"/>
                  </a:cubicBezTo>
                  <a:cubicBezTo>
                    <a:pt x="27" y="121"/>
                    <a:pt x="35" y="119"/>
                    <a:pt x="42" y="118"/>
                  </a:cubicBezTo>
                  <a:cubicBezTo>
                    <a:pt x="50" y="116"/>
                    <a:pt x="58" y="113"/>
                    <a:pt x="66" y="111"/>
                  </a:cubicBezTo>
                  <a:cubicBezTo>
                    <a:pt x="82" y="107"/>
                    <a:pt x="97" y="102"/>
                    <a:pt x="112" y="98"/>
                  </a:cubicBezTo>
                  <a:cubicBezTo>
                    <a:pt x="115" y="98"/>
                    <a:pt x="119" y="97"/>
                    <a:pt x="122" y="96"/>
                  </a:cubicBezTo>
                  <a:cubicBezTo>
                    <a:pt x="133" y="93"/>
                    <a:pt x="144" y="91"/>
                    <a:pt x="155" y="88"/>
                  </a:cubicBezTo>
                  <a:close/>
                  <a:moveTo>
                    <a:pt x="34" y="130"/>
                  </a:moveTo>
                  <a:cubicBezTo>
                    <a:pt x="34" y="130"/>
                    <a:pt x="34" y="130"/>
                    <a:pt x="34" y="130"/>
                  </a:cubicBezTo>
                  <a:cubicBezTo>
                    <a:pt x="32" y="129"/>
                    <a:pt x="30" y="129"/>
                    <a:pt x="28" y="128"/>
                  </a:cubicBezTo>
                  <a:cubicBezTo>
                    <a:pt x="50" y="125"/>
                    <a:pt x="72" y="119"/>
                    <a:pt x="94" y="113"/>
                  </a:cubicBezTo>
                  <a:cubicBezTo>
                    <a:pt x="86" y="115"/>
                    <a:pt x="79" y="118"/>
                    <a:pt x="71" y="119"/>
                  </a:cubicBezTo>
                  <a:cubicBezTo>
                    <a:pt x="59" y="123"/>
                    <a:pt x="48" y="126"/>
                    <a:pt x="36" y="130"/>
                  </a:cubicBezTo>
                  <a:cubicBezTo>
                    <a:pt x="35" y="129"/>
                    <a:pt x="34" y="130"/>
                    <a:pt x="34" y="130"/>
                  </a:cubicBezTo>
                  <a:close/>
                  <a:moveTo>
                    <a:pt x="41" y="134"/>
                  </a:moveTo>
                  <a:cubicBezTo>
                    <a:pt x="39" y="133"/>
                    <a:pt x="37" y="132"/>
                    <a:pt x="35" y="131"/>
                  </a:cubicBezTo>
                  <a:cubicBezTo>
                    <a:pt x="45" y="130"/>
                    <a:pt x="55" y="127"/>
                    <a:pt x="66" y="124"/>
                  </a:cubicBezTo>
                  <a:cubicBezTo>
                    <a:pt x="78" y="121"/>
                    <a:pt x="89" y="118"/>
                    <a:pt x="101" y="115"/>
                  </a:cubicBezTo>
                  <a:cubicBezTo>
                    <a:pt x="120" y="110"/>
                    <a:pt x="139" y="107"/>
                    <a:pt x="157" y="103"/>
                  </a:cubicBezTo>
                  <a:cubicBezTo>
                    <a:pt x="155" y="103"/>
                    <a:pt x="152" y="104"/>
                    <a:pt x="150" y="105"/>
                  </a:cubicBezTo>
                  <a:cubicBezTo>
                    <a:pt x="138" y="108"/>
                    <a:pt x="126" y="109"/>
                    <a:pt x="114" y="112"/>
                  </a:cubicBezTo>
                  <a:cubicBezTo>
                    <a:pt x="89" y="118"/>
                    <a:pt x="65" y="127"/>
                    <a:pt x="41" y="134"/>
                  </a:cubicBezTo>
                  <a:close/>
                  <a:moveTo>
                    <a:pt x="53" y="132"/>
                  </a:moveTo>
                  <a:cubicBezTo>
                    <a:pt x="58" y="130"/>
                    <a:pt x="64" y="130"/>
                    <a:pt x="69" y="128"/>
                  </a:cubicBezTo>
                  <a:cubicBezTo>
                    <a:pt x="81" y="125"/>
                    <a:pt x="93" y="121"/>
                    <a:pt x="105" y="118"/>
                  </a:cubicBezTo>
                  <a:cubicBezTo>
                    <a:pt x="124" y="113"/>
                    <a:pt x="143" y="109"/>
                    <a:pt x="163" y="105"/>
                  </a:cubicBezTo>
                  <a:cubicBezTo>
                    <a:pt x="160" y="106"/>
                    <a:pt x="158" y="107"/>
                    <a:pt x="155" y="108"/>
                  </a:cubicBezTo>
                  <a:cubicBezTo>
                    <a:pt x="147" y="110"/>
                    <a:pt x="139" y="112"/>
                    <a:pt x="131" y="114"/>
                  </a:cubicBezTo>
                  <a:cubicBezTo>
                    <a:pt x="116" y="118"/>
                    <a:pt x="101" y="122"/>
                    <a:pt x="86" y="127"/>
                  </a:cubicBezTo>
                  <a:cubicBezTo>
                    <a:pt x="81" y="129"/>
                    <a:pt x="77" y="130"/>
                    <a:pt x="72" y="131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64" y="133"/>
                    <a:pt x="56" y="134"/>
                    <a:pt x="49" y="138"/>
                  </a:cubicBezTo>
                  <a:cubicBezTo>
                    <a:pt x="47" y="137"/>
                    <a:pt x="44" y="136"/>
                    <a:pt x="42" y="135"/>
                  </a:cubicBezTo>
                  <a:cubicBezTo>
                    <a:pt x="46" y="134"/>
                    <a:pt x="49" y="133"/>
                    <a:pt x="53" y="132"/>
                  </a:cubicBezTo>
                  <a:close/>
                  <a:moveTo>
                    <a:pt x="50" y="138"/>
                  </a:moveTo>
                  <a:cubicBezTo>
                    <a:pt x="51" y="137"/>
                    <a:pt x="53" y="136"/>
                    <a:pt x="55" y="135"/>
                  </a:cubicBezTo>
                  <a:cubicBezTo>
                    <a:pt x="59" y="134"/>
                    <a:pt x="62" y="134"/>
                    <a:pt x="66" y="133"/>
                  </a:cubicBezTo>
                  <a:cubicBezTo>
                    <a:pt x="65" y="133"/>
                    <a:pt x="64" y="133"/>
                    <a:pt x="63" y="134"/>
                  </a:cubicBezTo>
                  <a:cubicBezTo>
                    <a:pt x="60" y="135"/>
                    <a:pt x="56" y="136"/>
                    <a:pt x="53" y="137"/>
                  </a:cubicBezTo>
                  <a:cubicBezTo>
                    <a:pt x="52" y="137"/>
                    <a:pt x="51" y="138"/>
                    <a:pt x="50" y="138"/>
                  </a:cubicBezTo>
                  <a:cubicBezTo>
                    <a:pt x="50" y="138"/>
                    <a:pt x="50" y="138"/>
                    <a:pt x="50" y="138"/>
                  </a:cubicBezTo>
                  <a:close/>
                  <a:moveTo>
                    <a:pt x="69" y="133"/>
                  </a:moveTo>
                  <a:cubicBezTo>
                    <a:pt x="70" y="133"/>
                    <a:pt x="72" y="132"/>
                    <a:pt x="73" y="132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81" y="131"/>
                    <a:pt x="89" y="129"/>
                    <a:pt x="97" y="127"/>
                  </a:cubicBezTo>
                  <a:cubicBezTo>
                    <a:pt x="112" y="124"/>
                    <a:pt x="128" y="120"/>
                    <a:pt x="144" y="117"/>
                  </a:cubicBezTo>
                  <a:cubicBezTo>
                    <a:pt x="144" y="117"/>
                    <a:pt x="145" y="116"/>
                    <a:pt x="146" y="116"/>
                  </a:cubicBezTo>
                  <a:cubicBezTo>
                    <a:pt x="117" y="126"/>
                    <a:pt x="87" y="131"/>
                    <a:pt x="59" y="141"/>
                  </a:cubicBezTo>
                  <a:cubicBezTo>
                    <a:pt x="59" y="142"/>
                    <a:pt x="58" y="142"/>
                    <a:pt x="58" y="142"/>
                  </a:cubicBezTo>
                  <a:cubicBezTo>
                    <a:pt x="55" y="141"/>
                    <a:pt x="53" y="140"/>
                    <a:pt x="51" y="139"/>
                  </a:cubicBezTo>
                  <a:cubicBezTo>
                    <a:pt x="57" y="137"/>
                    <a:pt x="63" y="135"/>
                    <a:pt x="69" y="133"/>
                  </a:cubicBezTo>
                  <a:close/>
                  <a:moveTo>
                    <a:pt x="115" y="167"/>
                  </a:moveTo>
                  <a:cubicBezTo>
                    <a:pt x="115" y="167"/>
                    <a:pt x="115" y="167"/>
                    <a:pt x="115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3" y="166"/>
                    <a:pt x="114" y="167"/>
                    <a:pt x="112" y="167"/>
                  </a:cubicBezTo>
                  <a:cubicBezTo>
                    <a:pt x="108" y="167"/>
                    <a:pt x="113" y="165"/>
                    <a:pt x="114" y="164"/>
                  </a:cubicBezTo>
                  <a:cubicBezTo>
                    <a:pt x="116" y="164"/>
                    <a:pt x="118" y="163"/>
                    <a:pt x="119" y="162"/>
                  </a:cubicBezTo>
                  <a:cubicBezTo>
                    <a:pt x="118" y="164"/>
                    <a:pt x="116" y="165"/>
                    <a:pt x="115" y="167"/>
                  </a:cubicBezTo>
                  <a:close/>
                  <a:moveTo>
                    <a:pt x="121" y="161"/>
                  </a:moveTo>
                  <a:cubicBezTo>
                    <a:pt x="117" y="161"/>
                    <a:pt x="115" y="162"/>
                    <a:pt x="111" y="163"/>
                  </a:cubicBezTo>
                  <a:cubicBezTo>
                    <a:pt x="110" y="163"/>
                    <a:pt x="108" y="164"/>
                    <a:pt x="107" y="164"/>
                  </a:cubicBezTo>
                  <a:cubicBezTo>
                    <a:pt x="101" y="165"/>
                    <a:pt x="106" y="163"/>
                    <a:pt x="108" y="162"/>
                  </a:cubicBezTo>
                  <a:cubicBezTo>
                    <a:pt x="114" y="160"/>
                    <a:pt x="120" y="159"/>
                    <a:pt x="125" y="156"/>
                  </a:cubicBezTo>
                  <a:cubicBezTo>
                    <a:pt x="124" y="158"/>
                    <a:pt x="122" y="159"/>
                    <a:pt x="121" y="161"/>
                  </a:cubicBezTo>
                  <a:close/>
                  <a:moveTo>
                    <a:pt x="127" y="154"/>
                  </a:moveTo>
                  <a:cubicBezTo>
                    <a:pt x="122" y="155"/>
                    <a:pt x="117" y="156"/>
                    <a:pt x="112" y="158"/>
                  </a:cubicBezTo>
                  <a:cubicBezTo>
                    <a:pt x="109" y="158"/>
                    <a:pt x="107" y="159"/>
                    <a:pt x="104" y="160"/>
                  </a:cubicBezTo>
                  <a:cubicBezTo>
                    <a:pt x="103" y="161"/>
                    <a:pt x="102" y="161"/>
                    <a:pt x="101" y="161"/>
                  </a:cubicBezTo>
                  <a:cubicBezTo>
                    <a:pt x="99" y="162"/>
                    <a:pt x="98" y="162"/>
                    <a:pt x="97" y="162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8" y="162"/>
                    <a:pt x="99" y="161"/>
                    <a:pt x="100" y="161"/>
                  </a:cubicBezTo>
                  <a:cubicBezTo>
                    <a:pt x="109" y="158"/>
                    <a:pt x="120" y="155"/>
                    <a:pt x="129" y="152"/>
                  </a:cubicBezTo>
                  <a:cubicBezTo>
                    <a:pt x="129" y="153"/>
                    <a:pt x="128" y="153"/>
                    <a:pt x="127" y="154"/>
                  </a:cubicBezTo>
                  <a:close/>
                  <a:moveTo>
                    <a:pt x="112" y="154"/>
                  </a:moveTo>
                  <a:cubicBezTo>
                    <a:pt x="108" y="155"/>
                    <a:pt x="105" y="156"/>
                    <a:pt x="101" y="156"/>
                  </a:cubicBezTo>
                  <a:cubicBezTo>
                    <a:pt x="99" y="157"/>
                    <a:pt x="98" y="157"/>
                    <a:pt x="97" y="157"/>
                  </a:cubicBezTo>
                  <a:cubicBezTo>
                    <a:pt x="95" y="158"/>
                    <a:pt x="87" y="160"/>
                    <a:pt x="93" y="158"/>
                  </a:cubicBezTo>
                  <a:cubicBezTo>
                    <a:pt x="108" y="153"/>
                    <a:pt x="123" y="149"/>
                    <a:pt x="138" y="143"/>
                  </a:cubicBezTo>
                  <a:cubicBezTo>
                    <a:pt x="135" y="146"/>
                    <a:pt x="133" y="148"/>
                    <a:pt x="131" y="151"/>
                  </a:cubicBezTo>
                  <a:cubicBezTo>
                    <a:pt x="125" y="152"/>
                    <a:pt x="118" y="153"/>
                    <a:pt x="112" y="154"/>
                  </a:cubicBezTo>
                  <a:close/>
                  <a:moveTo>
                    <a:pt x="139" y="142"/>
                  </a:moveTo>
                  <a:cubicBezTo>
                    <a:pt x="129" y="145"/>
                    <a:pt x="118" y="147"/>
                    <a:pt x="108" y="149"/>
                  </a:cubicBezTo>
                  <a:cubicBezTo>
                    <a:pt x="102" y="150"/>
                    <a:pt x="97" y="151"/>
                    <a:pt x="92" y="152"/>
                  </a:cubicBezTo>
                  <a:cubicBezTo>
                    <a:pt x="89" y="153"/>
                    <a:pt x="86" y="153"/>
                    <a:pt x="83" y="153"/>
                  </a:cubicBezTo>
                  <a:cubicBezTo>
                    <a:pt x="79" y="154"/>
                    <a:pt x="87" y="152"/>
                    <a:pt x="87" y="152"/>
                  </a:cubicBezTo>
                  <a:cubicBezTo>
                    <a:pt x="98" y="150"/>
                    <a:pt x="108" y="145"/>
                    <a:pt x="118" y="143"/>
                  </a:cubicBezTo>
                  <a:cubicBezTo>
                    <a:pt x="127" y="142"/>
                    <a:pt x="136" y="140"/>
                    <a:pt x="144" y="136"/>
                  </a:cubicBezTo>
                  <a:cubicBezTo>
                    <a:pt x="143" y="138"/>
                    <a:pt x="141" y="140"/>
                    <a:pt x="139" y="142"/>
                  </a:cubicBezTo>
                  <a:close/>
                  <a:moveTo>
                    <a:pt x="146" y="135"/>
                  </a:moveTo>
                  <a:cubicBezTo>
                    <a:pt x="146" y="135"/>
                    <a:pt x="146" y="134"/>
                    <a:pt x="145" y="135"/>
                  </a:cubicBezTo>
                  <a:cubicBezTo>
                    <a:pt x="133" y="138"/>
                    <a:pt x="120" y="140"/>
                    <a:pt x="108" y="143"/>
                  </a:cubicBezTo>
                  <a:cubicBezTo>
                    <a:pt x="101" y="145"/>
                    <a:pt x="94" y="146"/>
                    <a:pt x="87" y="147"/>
                  </a:cubicBezTo>
                  <a:cubicBezTo>
                    <a:pt x="83" y="148"/>
                    <a:pt x="79" y="149"/>
                    <a:pt x="76" y="149"/>
                  </a:cubicBezTo>
                  <a:cubicBezTo>
                    <a:pt x="75" y="149"/>
                    <a:pt x="70" y="150"/>
                    <a:pt x="75" y="148"/>
                  </a:cubicBezTo>
                  <a:cubicBezTo>
                    <a:pt x="76" y="148"/>
                    <a:pt x="77" y="148"/>
                    <a:pt x="79" y="148"/>
                  </a:cubicBezTo>
                  <a:cubicBezTo>
                    <a:pt x="92" y="145"/>
                    <a:pt x="105" y="141"/>
                    <a:pt x="118" y="138"/>
                  </a:cubicBezTo>
                  <a:cubicBezTo>
                    <a:pt x="129" y="134"/>
                    <a:pt x="141" y="133"/>
                    <a:pt x="152" y="128"/>
                  </a:cubicBezTo>
                  <a:cubicBezTo>
                    <a:pt x="150" y="130"/>
                    <a:pt x="148" y="132"/>
                    <a:pt x="146" y="135"/>
                  </a:cubicBezTo>
                  <a:close/>
                  <a:moveTo>
                    <a:pt x="153" y="126"/>
                  </a:moveTo>
                  <a:cubicBezTo>
                    <a:pt x="153" y="126"/>
                    <a:pt x="152" y="127"/>
                    <a:pt x="152" y="127"/>
                  </a:cubicBezTo>
                  <a:cubicBezTo>
                    <a:pt x="152" y="126"/>
                    <a:pt x="151" y="127"/>
                    <a:pt x="150" y="128"/>
                  </a:cubicBezTo>
                  <a:cubicBezTo>
                    <a:pt x="145" y="130"/>
                    <a:pt x="140" y="131"/>
                    <a:pt x="134" y="132"/>
                  </a:cubicBezTo>
                  <a:cubicBezTo>
                    <a:pt x="134" y="132"/>
                    <a:pt x="134" y="132"/>
                    <a:pt x="134" y="133"/>
                  </a:cubicBezTo>
                  <a:cubicBezTo>
                    <a:pt x="133" y="133"/>
                    <a:pt x="132" y="133"/>
                    <a:pt x="131" y="133"/>
                  </a:cubicBezTo>
                  <a:cubicBezTo>
                    <a:pt x="124" y="135"/>
                    <a:pt x="117" y="136"/>
                    <a:pt x="110" y="138"/>
                  </a:cubicBezTo>
                  <a:cubicBezTo>
                    <a:pt x="101" y="140"/>
                    <a:pt x="93" y="141"/>
                    <a:pt x="85" y="142"/>
                  </a:cubicBezTo>
                  <a:cubicBezTo>
                    <a:pt x="81" y="143"/>
                    <a:pt x="77" y="143"/>
                    <a:pt x="73" y="144"/>
                  </a:cubicBezTo>
                  <a:cubicBezTo>
                    <a:pt x="73" y="144"/>
                    <a:pt x="72" y="144"/>
                    <a:pt x="72" y="145"/>
                  </a:cubicBezTo>
                  <a:cubicBezTo>
                    <a:pt x="86" y="140"/>
                    <a:pt x="101" y="135"/>
                    <a:pt x="116" y="131"/>
                  </a:cubicBezTo>
                  <a:cubicBezTo>
                    <a:pt x="122" y="129"/>
                    <a:pt x="129" y="127"/>
                    <a:pt x="135" y="125"/>
                  </a:cubicBezTo>
                  <a:cubicBezTo>
                    <a:pt x="140" y="123"/>
                    <a:pt x="145" y="122"/>
                    <a:pt x="149" y="121"/>
                  </a:cubicBezTo>
                  <a:cubicBezTo>
                    <a:pt x="153" y="120"/>
                    <a:pt x="156" y="119"/>
                    <a:pt x="160" y="118"/>
                  </a:cubicBezTo>
                  <a:cubicBezTo>
                    <a:pt x="160" y="118"/>
                    <a:pt x="161" y="118"/>
                    <a:pt x="161" y="118"/>
                  </a:cubicBezTo>
                  <a:cubicBezTo>
                    <a:pt x="158" y="121"/>
                    <a:pt x="156" y="123"/>
                    <a:pt x="153" y="126"/>
                  </a:cubicBezTo>
                  <a:close/>
                  <a:moveTo>
                    <a:pt x="162" y="116"/>
                  </a:moveTo>
                  <a:cubicBezTo>
                    <a:pt x="157" y="118"/>
                    <a:pt x="152" y="119"/>
                    <a:pt x="147" y="121"/>
                  </a:cubicBezTo>
                  <a:cubicBezTo>
                    <a:pt x="145" y="121"/>
                    <a:pt x="143" y="122"/>
                    <a:pt x="141" y="122"/>
                  </a:cubicBezTo>
                  <a:cubicBezTo>
                    <a:pt x="139" y="123"/>
                    <a:pt x="138" y="123"/>
                    <a:pt x="136" y="124"/>
                  </a:cubicBezTo>
                  <a:cubicBezTo>
                    <a:pt x="127" y="126"/>
                    <a:pt x="118" y="128"/>
                    <a:pt x="109" y="130"/>
                  </a:cubicBezTo>
                  <a:cubicBezTo>
                    <a:pt x="100" y="133"/>
                    <a:pt x="90" y="135"/>
                    <a:pt x="81" y="137"/>
                  </a:cubicBezTo>
                  <a:cubicBezTo>
                    <a:pt x="77" y="138"/>
                    <a:pt x="73" y="139"/>
                    <a:pt x="68" y="140"/>
                  </a:cubicBezTo>
                  <a:cubicBezTo>
                    <a:pt x="66" y="141"/>
                    <a:pt x="63" y="141"/>
                    <a:pt x="61" y="142"/>
                  </a:cubicBezTo>
                  <a:cubicBezTo>
                    <a:pt x="56" y="142"/>
                    <a:pt x="63" y="141"/>
                    <a:pt x="64" y="140"/>
                  </a:cubicBezTo>
                  <a:cubicBezTo>
                    <a:pt x="82" y="135"/>
                    <a:pt x="101" y="130"/>
                    <a:pt x="119" y="125"/>
                  </a:cubicBezTo>
                  <a:cubicBezTo>
                    <a:pt x="128" y="122"/>
                    <a:pt x="138" y="120"/>
                    <a:pt x="147" y="117"/>
                  </a:cubicBezTo>
                  <a:cubicBezTo>
                    <a:pt x="154" y="115"/>
                    <a:pt x="161" y="113"/>
                    <a:pt x="167" y="110"/>
                  </a:cubicBezTo>
                  <a:cubicBezTo>
                    <a:pt x="167" y="110"/>
                    <a:pt x="168" y="110"/>
                    <a:pt x="168" y="110"/>
                  </a:cubicBezTo>
                  <a:cubicBezTo>
                    <a:pt x="166" y="112"/>
                    <a:pt x="164" y="114"/>
                    <a:pt x="162" y="116"/>
                  </a:cubicBezTo>
                  <a:close/>
                  <a:moveTo>
                    <a:pt x="79" y="138"/>
                  </a:moveTo>
                  <a:cubicBezTo>
                    <a:pt x="88" y="136"/>
                    <a:pt x="97" y="134"/>
                    <a:pt x="106" y="132"/>
                  </a:cubicBezTo>
                  <a:cubicBezTo>
                    <a:pt x="111" y="131"/>
                    <a:pt x="117" y="129"/>
                    <a:pt x="123" y="128"/>
                  </a:cubicBezTo>
                  <a:cubicBezTo>
                    <a:pt x="120" y="129"/>
                    <a:pt x="118" y="129"/>
                    <a:pt x="116" y="130"/>
                  </a:cubicBezTo>
                  <a:cubicBezTo>
                    <a:pt x="107" y="133"/>
                    <a:pt x="98" y="135"/>
                    <a:pt x="90" y="138"/>
                  </a:cubicBezTo>
                  <a:cubicBezTo>
                    <a:pt x="82" y="140"/>
                    <a:pt x="74" y="143"/>
                    <a:pt x="67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6"/>
                    <a:pt x="65" y="146"/>
                    <a:pt x="65" y="146"/>
                  </a:cubicBezTo>
                  <a:cubicBezTo>
                    <a:pt x="65" y="145"/>
                    <a:pt x="64" y="145"/>
                    <a:pt x="64" y="145"/>
                  </a:cubicBezTo>
                  <a:cubicBezTo>
                    <a:pt x="62" y="144"/>
                    <a:pt x="60" y="143"/>
                    <a:pt x="59" y="143"/>
                  </a:cubicBezTo>
                  <a:cubicBezTo>
                    <a:pt x="66" y="142"/>
                    <a:pt x="73" y="140"/>
                    <a:pt x="79" y="138"/>
                  </a:cubicBezTo>
                  <a:close/>
                  <a:moveTo>
                    <a:pt x="110" y="139"/>
                  </a:moveTo>
                  <a:cubicBezTo>
                    <a:pt x="112" y="138"/>
                    <a:pt x="114" y="138"/>
                    <a:pt x="116" y="137"/>
                  </a:cubicBezTo>
                  <a:cubicBezTo>
                    <a:pt x="114" y="138"/>
                    <a:pt x="112" y="138"/>
                    <a:pt x="110" y="139"/>
                  </a:cubicBezTo>
                  <a:cubicBezTo>
                    <a:pt x="102" y="141"/>
                    <a:pt x="95" y="142"/>
                    <a:pt x="87" y="144"/>
                  </a:cubicBezTo>
                  <a:cubicBezTo>
                    <a:pt x="84" y="145"/>
                    <a:pt x="81" y="146"/>
                    <a:pt x="78" y="147"/>
                  </a:cubicBezTo>
                  <a:cubicBezTo>
                    <a:pt x="76" y="147"/>
                    <a:pt x="74" y="148"/>
                    <a:pt x="72" y="149"/>
                  </a:cubicBezTo>
                  <a:cubicBezTo>
                    <a:pt x="70" y="148"/>
                    <a:pt x="68" y="147"/>
                    <a:pt x="66" y="146"/>
                  </a:cubicBezTo>
                  <a:cubicBezTo>
                    <a:pt x="81" y="143"/>
                    <a:pt x="95" y="142"/>
                    <a:pt x="110" y="139"/>
                  </a:cubicBezTo>
                  <a:close/>
                  <a:moveTo>
                    <a:pt x="108" y="144"/>
                  </a:moveTo>
                  <a:cubicBezTo>
                    <a:pt x="119" y="141"/>
                    <a:pt x="131" y="139"/>
                    <a:pt x="142" y="136"/>
                  </a:cubicBezTo>
                  <a:cubicBezTo>
                    <a:pt x="140" y="137"/>
                    <a:pt x="139" y="138"/>
                    <a:pt x="137" y="138"/>
                  </a:cubicBezTo>
                  <a:cubicBezTo>
                    <a:pt x="135" y="139"/>
                    <a:pt x="132" y="139"/>
                    <a:pt x="129" y="140"/>
                  </a:cubicBezTo>
                  <a:cubicBezTo>
                    <a:pt x="124" y="141"/>
                    <a:pt x="118" y="142"/>
                    <a:pt x="113" y="144"/>
                  </a:cubicBezTo>
                  <a:cubicBezTo>
                    <a:pt x="107" y="145"/>
                    <a:pt x="101" y="147"/>
                    <a:pt x="95" y="149"/>
                  </a:cubicBezTo>
                  <a:cubicBezTo>
                    <a:pt x="90" y="151"/>
                    <a:pt x="85" y="151"/>
                    <a:pt x="80" y="153"/>
                  </a:cubicBezTo>
                  <a:cubicBezTo>
                    <a:pt x="78" y="152"/>
                    <a:pt x="76" y="151"/>
                    <a:pt x="73" y="150"/>
                  </a:cubicBezTo>
                  <a:cubicBezTo>
                    <a:pt x="85" y="149"/>
                    <a:pt x="96" y="146"/>
                    <a:pt x="108" y="144"/>
                  </a:cubicBezTo>
                  <a:close/>
                  <a:moveTo>
                    <a:pt x="104" y="151"/>
                  </a:moveTo>
                  <a:cubicBezTo>
                    <a:pt x="114" y="149"/>
                    <a:pt x="124" y="146"/>
                    <a:pt x="134" y="144"/>
                  </a:cubicBezTo>
                  <a:cubicBezTo>
                    <a:pt x="134" y="144"/>
                    <a:pt x="135" y="144"/>
                    <a:pt x="135" y="144"/>
                  </a:cubicBezTo>
                  <a:cubicBezTo>
                    <a:pt x="134" y="144"/>
                    <a:pt x="133" y="144"/>
                    <a:pt x="132" y="145"/>
                  </a:cubicBezTo>
                  <a:cubicBezTo>
                    <a:pt x="127" y="147"/>
                    <a:pt x="122" y="148"/>
                    <a:pt x="118" y="150"/>
                  </a:cubicBezTo>
                  <a:cubicBezTo>
                    <a:pt x="113" y="151"/>
                    <a:pt x="108" y="153"/>
                    <a:pt x="103" y="154"/>
                  </a:cubicBezTo>
                  <a:cubicBezTo>
                    <a:pt x="99" y="155"/>
                    <a:pt x="94" y="156"/>
                    <a:pt x="90" y="158"/>
                  </a:cubicBezTo>
                  <a:cubicBezTo>
                    <a:pt x="87" y="157"/>
                    <a:pt x="85" y="155"/>
                    <a:pt x="82" y="154"/>
                  </a:cubicBezTo>
                  <a:cubicBezTo>
                    <a:pt x="89" y="154"/>
                    <a:pt x="97" y="152"/>
                    <a:pt x="104" y="151"/>
                  </a:cubicBezTo>
                  <a:close/>
                  <a:moveTo>
                    <a:pt x="107" y="156"/>
                  </a:moveTo>
                  <a:cubicBezTo>
                    <a:pt x="112" y="155"/>
                    <a:pt x="117" y="154"/>
                    <a:pt x="123" y="153"/>
                  </a:cubicBezTo>
                  <a:cubicBezTo>
                    <a:pt x="121" y="153"/>
                    <a:pt x="120" y="154"/>
                    <a:pt x="118" y="154"/>
                  </a:cubicBezTo>
                  <a:cubicBezTo>
                    <a:pt x="111" y="156"/>
                    <a:pt x="104" y="159"/>
                    <a:pt x="97" y="162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5" y="161"/>
                    <a:pt x="93" y="160"/>
                    <a:pt x="92" y="159"/>
                  </a:cubicBezTo>
                  <a:cubicBezTo>
                    <a:pt x="97" y="159"/>
                    <a:pt x="102" y="157"/>
                    <a:pt x="107" y="156"/>
                  </a:cubicBezTo>
                  <a:close/>
                  <a:moveTo>
                    <a:pt x="109" y="159"/>
                  </a:moveTo>
                  <a:cubicBezTo>
                    <a:pt x="114" y="158"/>
                    <a:pt x="119" y="157"/>
                    <a:pt x="124" y="156"/>
                  </a:cubicBezTo>
                  <a:cubicBezTo>
                    <a:pt x="129" y="154"/>
                    <a:pt x="121" y="157"/>
                    <a:pt x="121" y="157"/>
                  </a:cubicBezTo>
                  <a:cubicBezTo>
                    <a:pt x="119" y="158"/>
                    <a:pt x="116" y="159"/>
                    <a:pt x="113" y="160"/>
                  </a:cubicBezTo>
                  <a:cubicBezTo>
                    <a:pt x="110" y="161"/>
                    <a:pt x="106" y="162"/>
                    <a:pt x="103" y="164"/>
                  </a:cubicBezTo>
                  <a:cubicBezTo>
                    <a:pt x="102" y="164"/>
                    <a:pt x="102" y="164"/>
                    <a:pt x="102" y="164"/>
                  </a:cubicBezTo>
                  <a:cubicBezTo>
                    <a:pt x="101" y="164"/>
                    <a:pt x="100" y="163"/>
                    <a:pt x="98" y="162"/>
                  </a:cubicBezTo>
                  <a:cubicBezTo>
                    <a:pt x="102" y="162"/>
                    <a:pt x="106" y="161"/>
                    <a:pt x="109" y="159"/>
                  </a:cubicBezTo>
                  <a:close/>
                  <a:moveTo>
                    <a:pt x="110" y="164"/>
                  </a:moveTo>
                  <a:cubicBezTo>
                    <a:pt x="112" y="164"/>
                    <a:pt x="113" y="163"/>
                    <a:pt x="115" y="163"/>
                  </a:cubicBezTo>
                  <a:cubicBezTo>
                    <a:pt x="115" y="163"/>
                    <a:pt x="121" y="161"/>
                    <a:pt x="119" y="162"/>
                  </a:cubicBezTo>
                  <a:cubicBezTo>
                    <a:pt x="115" y="163"/>
                    <a:pt x="111" y="164"/>
                    <a:pt x="108" y="167"/>
                  </a:cubicBezTo>
                  <a:cubicBezTo>
                    <a:pt x="108" y="167"/>
                    <a:pt x="108" y="167"/>
                    <a:pt x="108" y="167"/>
                  </a:cubicBezTo>
                  <a:cubicBezTo>
                    <a:pt x="107" y="167"/>
                    <a:pt x="105" y="166"/>
                    <a:pt x="104" y="165"/>
                  </a:cubicBezTo>
                  <a:cubicBezTo>
                    <a:pt x="106" y="165"/>
                    <a:pt x="108" y="165"/>
                    <a:pt x="110" y="164"/>
                  </a:cubicBezTo>
                  <a:close/>
                  <a:moveTo>
                    <a:pt x="108" y="168"/>
                  </a:moveTo>
                  <a:cubicBezTo>
                    <a:pt x="108" y="168"/>
                    <a:pt x="113" y="167"/>
                    <a:pt x="113" y="168"/>
                  </a:cubicBezTo>
                  <a:cubicBezTo>
                    <a:pt x="113" y="169"/>
                    <a:pt x="112" y="169"/>
                    <a:pt x="112" y="170"/>
                  </a:cubicBezTo>
                  <a:cubicBezTo>
                    <a:pt x="111" y="169"/>
                    <a:pt x="110" y="168"/>
                    <a:pt x="108" y="168"/>
                  </a:cubicBezTo>
                  <a:cubicBezTo>
                    <a:pt x="108" y="168"/>
                    <a:pt x="108" y="168"/>
                    <a:pt x="108" y="168"/>
                  </a:cubicBezTo>
                  <a:close/>
                  <a:moveTo>
                    <a:pt x="169" y="108"/>
                  </a:moveTo>
                  <a:cubicBezTo>
                    <a:pt x="149" y="117"/>
                    <a:pt x="126" y="120"/>
                    <a:pt x="104" y="125"/>
                  </a:cubicBezTo>
                  <a:cubicBezTo>
                    <a:pt x="96" y="127"/>
                    <a:pt x="87" y="129"/>
                    <a:pt x="79" y="130"/>
                  </a:cubicBezTo>
                  <a:cubicBezTo>
                    <a:pt x="84" y="129"/>
                    <a:pt x="88" y="127"/>
                    <a:pt x="93" y="126"/>
                  </a:cubicBezTo>
                  <a:cubicBezTo>
                    <a:pt x="108" y="121"/>
                    <a:pt x="124" y="116"/>
                    <a:pt x="139" y="113"/>
                  </a:cubicBezTo>
                  <a:cubicBezTo>
                    <a:pt x="146" y="111"/>
                    <a:pt x="154" y="109"/>
                    <a:pt x="161" y="107"/>
                  </a:cubicBezTo>
                  <a:cubicBezTo>
                    <a:pt x="164" y="106"/>
                    <a:pt x="167" y="104"/>
                    <a:pt x="170" y="103"/>
                  </a:cubicBezTo>
                  <a:cubicBezTo>
                    <a:pt x="171" y="103"/>
                    <a:pt x="172" y="103"/>
                    <a:pt x="173" y="102"/>
                  </a:cubicBezTo>
                  <a:cubicBezTo>
                    <a:pt x="174" y="102"/>
                    <a:pt x="174" y="102"/>
                    <a:pt x="174" y="102"/>
                  </a:cubicBezTo>
                  <a:cubicBezTo>
                    <a:pt x="175" y="102"/>
                    <a:pt x="175" y="102"/>
                    <a:pt x="175" y="102"/>
                  </a:cubicBezTo>
                  <a:cubicBezTo>
                    <a:pt x="173" y="104"/>
                    <a:pt x="171" y="106"/>
                    <a:pt x="169" y="108"/>
                  </a:cubicBezTo>
                  <a:close/>
                  <a:moveTo>
                    <a:pt x="176" y="101"/>
                  </a:moveTo>
                  <a:cubicBezTo>
                    <a:pt x="176" y="101"/>
                    <a:pt x="176" y="101"/>
                    <a:pt x="176" y="101"/>
                  </a:cubicBezTo>
                  <a:cubicBezTo>
                    <a:pt x="174" y="101"/>
                    <a:pt x="172" y="102"/>
                    <a:pt x="170" y="103"/>
                  </a:cubicBezTo>
                  <a:cubicBezTo>
                    <a:pt x="169" y="103"/>
                    <a:pt x="168" y="103"/>
                    <a:pt x="167" y="103"/>
                  </a:cubicBezTo>
                  <a:cubicBezTo>
                    <a:pt x="151" y="107"/>
                    <a:pt x="135" y="109"/>
                    <a:pt x="119" y="113"/>
                  </a:cubicBezTo>
                  <a:cubicBezTo>
                    <a:pt x="104" y="117"/>
                    <a:pt x="88" y="122"/>
                    <a:pt x="73" y="127"/>
                  </a:cubicBezTo>
                  <a:cubicBezTo>
                    <a:pt x="68" y="128"/>
                    <a:pt x="63" y="129"/>
                    <a:pt x="57" y="130"/>
                  </a:cubicBezTo>
                  <a:cubicBezTo>
                    <a:pt x="73" y="125"/>
                    <a:pt x="88" y="121"/>
                    <a:pt x="103" y="116"/>
                  </a:cubicBezTo>
                  <a:cubicBezTo>
                    <a:pt x="118" y="112"/>
                    <a:pt x="134" y="109"/>
                    <a:pt x="150" y="105"/>
                  </a:cubicBezTo>
                  <a:cubicBezTo>
                    <a:pt x="159" y="103"/>
                    <a:pt x="168" y="101"/>
                    <a:pt x="176" y="99"/>
                  </a:cubicBezTo>
                  <a:cubicBezTo>
                    <a:pt x="177" y="99"/>
                    <a:pt x="178" y="98"/>
                    <a:pt x="178" y="98"/>
                  </a:cubicBezTo>
                  <a:cubicBezTo>
                    <a:pt x="178" y="98"/>
                    <a:pt x="179" y="98"/>
                    <a:pt x="179" y="98"/>
                  </a:cubicBezTo>
                  <a:cubicBezTo>
                    <a:pt x="178" y="99"/>
                    <a:pt x="177" y="100"/>
                    <a:pt x="176" y="101"/>
                  </a:cubicBezTo>
                  <a:close/>
                  <a:moveTo>
                    <a:pt x="180" y="97"/>
                  </a:moveTo>
                  <a:cubicBezTo>
                    <a:pt x="180" y="97"/>
                    <a:pt x="180" y="97"/>
                    <a:pt x="180" y="97"/>
                  </a:cubicBezTo>
                  <a:cubicBezTo>
                    <a:pt x="164" y="101"/>
                    <a:pt x="149" y="104"/>
                    <a:pt x="133" y="107"/>
                  </a:cubicBezTo>
                  <a:cubicBezTo>
                    <a:pt x="117" y="110"/>
                    <a:pt x="102" y="114"/>
                    <a:pt x="86" y="118"/>
                  </a:cubicBezTo>
                  <a:cubicBezTo>
                    <a:pt x="71" y="122"/>
                    <a:pt x="55" y="127"/>
                    <a:pt x="40" y="130"/>
                  </a:cubicBezTo>
                  <a:cubicBezTo>
                    <a:pt x="39" y="130"/>
                    <a:pt x="38" y="130"/>
                    <a:pt x="38" y="130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38" y="130"/>
                    <a:pt x="39" y="130"/>
                    <a:pt x="40" y="129"/>
                  </a:cubicBezTo>
                  <a:cubicBezTo>
                    <a:pt x="43" y="128"/>
                    <a:pt x="47" y="127"/>
                    <a:pt x="50" y="126"/>
                  </a:cubicBezTo>
                  <a:cubicBezTo>
                    <a:pt x="59" y="123"/>
                    <a:pt x="67" y="121"/>
                    <a:pt x="75" y="119"/>
                  </a:cubicBezTo>
                  <a:cubicBezTo>
                    <a:pt x="91" y="115"/>
                    <a:pt x="106" y="110"/>
                    <a:pt x="122" y="107"/>
                  </a:cubicBezTo>
                  <a:cubicBezTo>
                    <a:pt x="138" y="104"/>
                    <a:pt x="154" y="101"/>
                    <a:pt x="169" y="96"/>
                  </a:cubicBezTo>
                  <a:cubicBezTo>
                    <a:pt x="173" y="95"/>
                    <a:pt x="177" y="93"/>
                    <a:pt x="180" y="92"/>
                  </a:cubicBezTo>
                  <a:cubicBezTo>
                    <a:pt x="180" y="92"/>
                    <a:pt x="181" y="92"/>
                    <a:pt x="181" y="92"/>
                  </a:cubicBezTo>
                  <a:cubicBezTo>
                    <a:pt x="183" y="91"/>
                    <a:pt x="184" y="91"/>
                    <a:pt x="186" y="90"/>
                  </a:cubicBezTo>
                  <a:cubicBezTo>
                    <a:pt x="184" y="92"/>
                    <a:pt x="182" y="95"/>
                    <a:pt x="180" y="97"/>
                  </a:cubicBezTo>
                  <a:close/>
                  <a:moveTo>
                    <a:pt x="113" y="108"/>
                  </a:moveTo>
                  <a:cubicBezTo>
                    <a:pt x="124" y="105"/>
                    <a:pt x="135" y="102"/>
                    <a:pt x="146" y="100"/>
                  </a:cubicBezTo>
                  <a:cubicBezTo>
                    <a:pt x="151" y="99"/>
                    <a:pt x="156" y="98"/>
                    <a:pt x="161" y="97"/>
                  </a:cubicBezTo>
                  <a:cubicBezTo>
                    <a:pt x="158" y="98"/>
                    <a:pt x="154" y="99"/>
                    <a:pt x="150" y="100"/>
                  </a:cubicBezTo>
                  <a:cubicBezTo>
                    <a:pt x="138" y="103"/>
                    <a:pt x="126" y="105"/>
                    <a:pt x="113" y="108"/>
                  </a:cubicBezTo>
                  <a:close/>
                  <a:moveTo>
                    <a:pt x="187" y="89"/>
                  </a:moveTo>
                  <a:cubicBezTo>
                    <a:pt x="187" y="89"/>
                    <a:pt x="187" y="89"/>
                    <a:pt x="187" y="89"/>
                  </a:cubicBezTo>
                  <a:cubicBezTo>
                    <a:pt x="185" y="89"/>
                    <a:pt x="184" y="90"/>
                    <a:pt x="182" y="90"/>
                  </a:cubicBezTo>
                  <a:cubicBezTo>
                    <a:pt x="182" y="90"/>
                    <a:pt x="182" y="90"/>
                    <a:pt x="181" y="91"/>
                  </a:cubicBezTo>
                  <a:cubicBezTo>
                    <a:pt x="173" y="93"/>
                    <a:pt x="166" y="96"/>
                    <a:pt x="157" y="97"/>
                  </a:cubicBezTo>
                  <a:cubicBezTo>
                    <a:pt x="141" y="101"/>
                    <a:pt x="126" y="104"/>
                    <a:pt x="110" y="108"/>
                  </a:cubicBezTo>
                  <a:cubicBezTo>
                    <a:pt x="100" y="111"/>
                    <a:pt x="90" y="113"/>
                    <a:pt x="80" y="116"/>
                  </a:cubicBezTo>
                  <a:cubicBezTo>
                    <a:pt x="69" y="119"/>
                    <a:pt x="59" y="121"/>
                    <a:pt x="48" y="123"/>
                  </a:cubicBezTo>
                  <a:cubicBezTo>
                    <a:pt x="43" y="124"/>
                    <a:pt x="38" y="125"/>
                    <a:pt x="33" y="126"/>
                  </a:cubicBezTo>
                  <a:cubicBezTo>
                    <a:pt x="32" y="126"/>
                    <a:pt x="25" y="128"/>
                    <a:pt x="30" y="126"/>
                  </a:cubicBezTo>
                  <a:cubicBezTo>
                    <a:pt x="32" y="125"/>
                    <a:pt x="34" y="125"/>
                    <a:pt x="37" y="124"/>
                  </a:cubicBezTo>
                  <a:cubicBezTo>
                    <a:pt x="47" y="121"/>
                    <a:pt x="58" y="118"/>
                    <a:pt x="69" y="115"/>
                  </a:cubicBezTo>
                  <a:cubicBezTo>
                    <a:pt x="90" y="110"/>
                    <a:pt x="111" y="105"/>
                    <a:pt x="132" y="100"/>
                  </a:cubicBezTo>
                  <a:cubicBezTo>
                    <a:pt x="143" y="97"/>
                    <a:pt x="154" y="95"/>
                    <a:pt x="165" y="92"/>
                  </a:cubicBezTo>
                  <a:cubicBezTo>
                    <a:pt x="175" y="89"/>
                    <a:pt x="184" y="85"/>
                    <a:pt x="194" y="81"/>
                  </a:cubicBezTo>
                  <a:cubicBezTo>
                    <a:pt x="192" y="84"/>
                    <a:pt x="189" y="86"/>
                    <a:pt x="187" y="89"/>
                  </a:cubicBezTo>
                  <a:close/>
                  <a:moveTo>
                    <a:pt x="64" y="111"/>
                  </a:moveTo>
                  <a:cubicBezTo>
                    <a:pt x="57" y="113"/>
                    <a:pt x="49" y="115"/>
                    <a:pt x="42" y="117"/>
                  </a:cubicBezTo>
                  <a:cubicBezTo>
                    <a:pt x="35" y="119"/>
                    <a:pt x="28" y="120"/>
                    <a:pt x="21" y="123"/>
                  </a:cubicBezTo>
                  <a:cubicBezTo>
                    <a:pt x="20" y="123"/>
                    <a:pt x="20" y="123"/>
                    <a:pt x="19" y="123"/>
                  </a:cubicBezTo>
                  <a:cubicBezTo>
                    <a:pt x="17" y="122"/>
                    <a:pt x="15" y="121"/>
                    <a:pt x="13" y="120"/>
                  </a:cubicBezTo>
                  <a:cubicBezTo>
                    <a:pt x="19" y="119"/>
                    <a:pt x="25" y="118"/>
                    <a:pt x="30" y="116"/>
                  </a:cubicBezTo>
                  <a:cubicBezTo>
                    <a:pt x="38" y="113"/>
                    <a:pt x="46" y="111"/>
                    <a:pt x="54" y="109"/>
                  </a:cubicBezTo>
                  <a:cubicBezTo>
                    <a:pt x="69" y="106"/>
                    <a:pt x="83" y="104"/>
                    <a:pt x="98" y="101"/>
                  </a:cubicBezTo>
                  <a:cubicBezTo>
                    <a:pt x="87" y="104"/>
                    <a:pt x="75" y="108"/>
                    <a:pt x="64" y="111"/>
                  </a:cubicBezTo>
                  <a:close/>
                  <a:moveTo>
                    <a:pt x="61" y="147"/>
                  </a:moveTo>
                  <a:cubicBezTo>
                    <a:pt x="72" y="152"/>
                    <a:pt x="83" y="157"/>
                    <a:pt x="93" y="163"/>
                  </a:cubicBezTo>
                  <a:cubicBezTo>
                    <a:pt x="99" y="165"/>
                    <a:pt x="105" y="168"/>
                    <a:pt x="110" y="172"/>
                  </a:cubicBezTo>
                  <a:cubicBezTo>
                    <a:pt x="110" y="173"/>
                    <a:pt x="110" y="173"/>
                    <a:pt x="110" y="174"/>
                  </a:cubicBezTo>
                  <a:cubicBezTo>
                    <a:pt x="103" y="172"/>
                    <a:pt x="98" y="168"/>
                    <a:pt x="92" y="165"/>
                  </a:cubicBezTo>
                  <a:cubicBezTo>
                    <a:pt x="81" y="160"/>
                    <a:pt x="71" y="155"/>
                    <a:pt x="61" y="150"/>
                  </a:cubicBezTo>
                  <a:cubicBezTo>
                    <a:pt x="54" y="146"/>
                    <a:pt x="47" y="143"/>
                    <a:pt x="40" y="140"/>
                  </a:cubicBezTo>
                  <a:cubicBezTo>
                    <a:pt x="31" y="135"/>
                    <a:pt x="21" y="128"/>
                    <a:pt x="11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1" y="124"/>
                    <a:pt x="12" y="123"/>
                    <a:pt x="12" y="122"/>
                  </a:cubicBezTo>
                  <a:cubicBezTo>
                    <a:pt x="28" y="131"/>
                    <a:pt x="45" y="139"/>
                    <a:pt x="61" y="147"/>
                  </a:cubicBezTo>
                  <a:close/>
                  <a:moveTo>
                    <a:pt x="209" y="65"/>
                  </a:moveTo>
                  <a:cubicBezTo>
                    <a:pt x="209" y="65"/>
                    <a:pt x="209" y="65"/>
                    <a:pt x="208" y="66"/>
                  </a:cubicBezTo>
                  <a:cubicBezTo>
                    <a:pt x="193" y="68"/>
                    <a:pt x="177" y="72"/>
                    <a:pt x="161" y="75"/>
                  </a:cubicBezTo>
                  <a:cubicBezTo>
                    <a:pt x="145" y="78"/>
                    <a:pt x="129" y="81"/>
                    <a:pt x="113" y="85"/>
                  </a:cubicBezTo>
                  <a:cubicBezTo>
                    <a:pt x="97" y="88"/>
                    <a:pt x="81" y="93"/>
                    <a:pt x="65" y="97"/>
                  </a:cubicBezTo>
                  <a:cubicBezTo>
                    <a:pt x="57" y="99"/>
                    <a:pt x="50" y="102"/>
                    <a:pt x="42" y="104"/>
                  </a:cubicBezTo>
                  <a:cubicBezTo>
                    <a:pt x="39" y="105"/>
                    <a:pt x="37" y="105"/>
                    <a:pt x="34" y="106"/>
                  </a:cubicBezTo>
                  <a:cubicBezTo>
                    <a:pt x="44" y="103"/>
                    <a:pt x="54" y="99"/>
                    <a:pt x="64" y="96"/>
                  </a:cubicBezTo>
                  <a:cubicBezTo>
                    <a:pt x="80" y="91"/>
                    <a:pt x="95" y="87"/>
                    <a:pt x="111" y="83"/>
                  </a:cubicBezTo>
                  <a:cubicBezTo>
                    <a:pt x="126" y="79"/>
                    <a:pt x="142" y="76"/>
                    <a:pt x="158" y="73"/>
                  </a:cubicBezTo>
                  <a:cubicBezTo>
                    <a:pt x="173" y="70"/>
                    <a:pt x="188" y="68"/>
                    <a:pt x="202" y="64"/>
                  </a:cubicBezTo>
                  <a:cubicBezTo>
                    <a:pt x="206" y="63"/>
                    <a:pt x="210" y="62"/>
                    <a:pt x="213" y="60"/>
                  </a:cubicBezTo>
                  <a:cubicBezTo>
                    <a:pt x="212" y="62"/>
                    <a:pt x="210" y="63"/>
                    <a:pt x="209" y="65"/>
                  </a:cubicBezTo>
                  <a:close/>
                  <a:moveTo>
                    <a:pt x="201" y="74"/>
                  </a:moveTo>
                  <a:cubicBezTo>
                    <a:pt x="188" y="78"/>
                    <a:pt x="175" y="82"/>
                    <a:pt x="162" y="85"/>
                  </a:cubicBezTo>
                  <a:cubicBezTo>
                    <a:pt x="160" y="86"/>
                    <a:pt x="158" y="86"/>
                    <a:pt x="156" y="86"/>
                  </a:cubicBezTo>
                  <a:cubicBezTo>
                    <a:pt x="144" y="89"/>
                    <a:pt x="131" y="93"/>
                    <a:pt x="118" y="96"/>
                  </a:cubicBezTo>
                  <a:cubicBezTo>
                    <a:pt x="114" y="97"/>
                    <a:pt x="110" y="98"/>
                    <a:pt x="106" y="99"/>
                  </a:cubicBezTo>
                  <a:cubicBezTo>
                    <a:pt x="90" y="102"/>
                    <a:pt x="74" y="104"/>
                    <a:pt x="58" y="108"/>
                  </a:cubicBezTo>
                  <a:cubicBezTo>
                    <a:pt x="50" y="109"/>
                    <a:pt x="43" y="111"/>
                    <a:pt x="35" y="113"/>
                  </a:cubicBezTo>
                  <a:cubicBezTo>
                    <a:pt x="32" y="114"/>
                    <a:pt x="28" y="115"/>
                    <a:pt x="25" y="117"/>
                  </a:cubicBezTo>
                  <a:cubicBezTo>
                    <a:pt x="23" y="117"/>
                    <a:pt x="21" y="118"/>
                    <a:pt x="20" y="118"/>
                  </a:cubicBezTo>
                  <a:cubicBezTo>
                    <a:pt x="17" y="119"/>
                    <a:pt x="14" y="119"/>
                    <a:pt x="13" y="119"/>
                  </a:cubicBezTo>
                  <a:cubicBezTo>
                    <a:pt x="20" y="116"/>
                    <a:pt x="26" y="113"/>
                    <a:pt x="34" y="111"/>
                  </a:cubicBezTo>
                  <a:cubicBezTo>
                    <a:pt x="42" y="109"/>
                    <a:pt x="50" y="107"/>
                    <a:pt x="59" y="104"/>
                  </a:cubicBezTo>
                  <a:cubicBezTo>
                    <a:pt x="75" y="100"/>
                    <a:pt x="91" y="96"/>
                    <a:pt x="107" y="92"/>
                  </a:cubicBezTo>
                  <a:cubicBezTo>
                    <a:pt x="138" y="84"/>
                    <a:pt x="169" y="79"/>
                    <a:pt x="200" y="69"/>
                  </a:cubicBezTo>
                  <a:cubicBezTo>
                    <a:pt x="202" y="69"/>
                    <a:pt x="205" y="68"/>
                    <a:pt x="207" y="67"/>
                  </a:cubicBezTo>
                  <a:cubicBezTo>
                    <a:pt x="205" y="69"/>
                    <a:pt x="203" y="72"/>
                    <a:pt x="201" y="74"/>
                  </a:cubicBezTo>
                  <a:close/>
                  <a:moveTo>
                    <a:pt x="10" y="127"/>
                  </a:moveTo>
                  <a:cubicBezTo>
                    <a:pt x="10" y="127"/>
                    <a:pt x="10" y="127"/>
                    <a:pt x="10" y="127"/>
                  </a:cubicBezTo>
                  <a:cubicBezTo>
                    <a:pt x="21" y="131"/>
                    <a:pt x="30" y="137"/>
                    <a:pt x="40" y="142"/>
                  </a:cubicBezTo>
                  <a:cubicBezTo>
                    <a:pt x="46" y="146"/>
                    <a:pt x="53" y="149"/>
                    <a:pt x="60" y="152"/>
                  </a:cubicBezTo>
                  <a:cubicBezTo>
                    <a:pt x="71" y="157"/>
                    <a:pt x="81" y="163"/>
                    <a:pt x="91" y="168"/>
                  </a:cubicBezTo>
                  <a:cubicBezTo>
                    <a:pt x="97" y="171"/>
                    <a:pt x="103" y="174"/>
                    <a:pt x="109" y="176"/>
                  </a:cubicBezTo>
                  <a:cubicBezTo>
                    <a:pt x="109" y="177"/>
                    <a:pt x="108" y="178"/>
                    <a:pt x="108" y="180"/>
                  </a:cubicBezTo>
                  <a:cubicBezTo>
                    <a:pt x="91" y="171"/>
                    <a:pt x="73" y="163"/>
                    <a:pt x="56" y="155"/>
                  </a:cubicBezTo>
                  <a:cubicBezTo>
                    <a:pt x="40" y="147"/>
                    <a:pt x="24" y="140"/>
                    <a:pt x="9" y="131"/>
                  </a:cubicBezTo>
                  <a:cubicBezTo>
                    <a:pt x="9" y="129"/>
                    <a:pt x="10" y="128"/>
                    <a:pt x="10" y="127"/>
                  </a:cubicBezTo>
                  <a:close/>
                  <a:moveTo>
                    <a:pt x="112" y="176"/>
                  </a:moveTo>
                  <a:cubicBezTo>
                    <a:pt x="112" y="176"/>
                    <a:pt x="112" y="176"/>
                    <a:pt x="112" y="176"/>
                  </a:cubicBezTo>
                  <a:cubicBezTo>
                    <a:pt x="117" y="171"/>
                    <a:pt x="122" y="166"/>
                    <a:pt x="127" y="160"/>
                  </a:cubicBezTo>
                  <a:cubicBezTo>
                    <a:pt x="137" y="150"/>
                    <a:pt x="148" y="139"/>
                    <a:pt x="158" y="128"/>
                  </a:cubicBezTo>
                  <a:cubicBezTo>
                    <a:pt x="178" y="106"/>
                    <a:pt x="199" y="84"/>
                    <a:pt x="220" y="62"/>
                  </a:cubicBezTo>
                  <a:cubicBezTo>
                    <a:pt x="221" y="61"/>
                    <a:pt x="223" y="59"/>
                    <a:pt x="225" y="57"/>
                  </a:cubicBezTo>
                  <a:cubicBezTo>
                    <a:pt x="225" y="58"/>
                    <a:pt x="225" y="59"/>
                    <a:pt x="225" y="60"/>
                  </a:cubicBezTo>
                  <a:cubicBezTo>
                    <a:pt x="225" y="60"/>
                    <a:pt x="225" y="60"/>
                    <a:pt x="225" y="60"/>
                  </a:cubicBezTo>
                  <a:cubicBezTo>
                    <a:pt x="216" y="68"/>
                    <a:pt x="208" y="77"/>
                    <a:pt x="200" y="86"/>
                  </a:cubicBezTo>
                  <a:cubicBezTo>
                    <a:pt x="191" y="95"/>
                    <a:pt x="183" y="104"/>
                    <a:pt x="175" y="113"/>
                  </a:cubicBezTo>
                  <a:cubicBezTo>
                    <a:pt x="156" y="132"/>
                    <a:pt x="137" y="152"/>
                    <a:pt x="118" y="172"/>
                  </a:cubicBezTo>
                  <a:cubicBezTo>
                    <a:pt x="115" y="175"/>
                    <a:pt x="113" y="177"/>
                    <a:pt x="110" y="180"/>
                  </a:cubicBezTo>
                  <a:cubicBezTo>
                    <a:pt x="111" y="179"/>
                    <a:pt x="111" y="177"/>
                    <a:pt x="112" y="176"/>
                  </a:cubicBezTo>
                  <a:close/>
                  <a:moveTo>
                    <a:pt x="28" y="102"/>
                  </a:moveTo>
                  <a:cubicBezTo>
                    <a:pt x="59" y="94"/>
                    <a:pt x="91" y="84"/>
                    <a:pt x="123" y="78"/>
                  </a:cubicBezTo>
                  <a:cubicBezTo>
                    <a:pt x="140" y="74"/>
                    <a:pt x="156" y="71"/>
                    <a:pt x="173" y="68"/>
                  </a:cubicBezTo>
                  <a:cubicBezTo>
                    <a:pt x="181" y="67"/>
                    <a:pt x="188" y="65"/>
                    <a:pt x="196" y="64"/>
                  </a:cubicBezTo>
                  <a:cubicBezTo>
                    <a:pt x="200" y="63"/>
                    <a:pt x="204" y="62"/>
                    <a:pt x="208" y="61"/>
                  </a:cubicBezTo>
                  <a:cubicBezTo>
                    <a:pt x="209" y="61"/>
                    <a:pt x="210" y="61"/>
                    <a:pt x="211" y="61"/>
                  </a:cubicBezTo>
                  <a:cubicBezTo>
                    <a:pt x="210" y="61"/>
                    <a:pt x="210" y="61"/>
                    <a:pt x="210" y="61"/>
                  </a:cubicBezTo>
                  <a:cubicBezTo>
                    <a:pt x="209" y="61"/>
                    <a:pt x="208" y="62"/>
                    <a:pt x="207" y="62"/>
                  </a:cubicBezTo>
                  <a:cubicBezTo>
                    <a:pt x="193" y="67"/>
                    <a:pt x="178" y="68"/>
                    <a:pt x="164" y="71"/>
                  </a:cubicBezTo>
                  <a:cubicBezTo>
                    <a:pt x="148" y="74"/>
                    <a:pt x="132" y="77"/>
                    <a:pt x="116" y="81"/>
                  </a:cubicBezTo>
                  <a:cubicBezTo>
                    <a:pt x="85" y="89"/>
                    <a:pt x="54" y="98"/>
                    <a:pt x="24" y="109"/>
                  </a:cubicBezTo>
                  <a:cubicBezTo>
                    <a:pt x="23" y="109"/>
                    <a:pt x="22" y="109"/>
                    <a:pt x="21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3" y="107"/>
                    <a:pt x="25" y="105"/>
                    <a:pt x="28" y="102"/>
                  </a:cubicBezTo>
                  <a:close/>
                  <a:moveTo>
                    <a:pt x="20" y="111"/>
                  </a:moveTo>
                  <a:cubicBezTo>
                    <a:pt x="51" y="102"/>
                    <a:pt x="82" y="93"/>
                    <a:pt x="113" y="85"/>
                  </a:cubicBezTo>
                  <a:cubicBezTo>
                    <a:pt x="129" y="82"/>
                    <a:pt x="145" y="79"/>
                    <a:pt x="162" y="75"/>
                  </a:cubicBezTo>
                  <a:cubicBezTo>
                    <a:pt x="169" y="74"/>
                    <a:pt x="177" y="72"/>
                    <a:pt x="185" y="71"/>
                  </a:cubicBezTo>
                  <a:cubicBezTo>
                    <a:pt x="192" y="69"/>
                    <a:pt x="201" y="68"/>
                    <a:pt x="207" y="66"/>
                  </a:cubicBezTo>
                  <a:cubicBezTo>
                    <a:pt x="177" y="76"/>
                    <a:pt x="145" y="81"/>
                    <a:pt x="114" y="89"/>
                  </a:cubicBezTo>
                  <a:cubicBezTo>
                    <a:pt x="98" y="93"/>
                    <a:pt x="82" y="97"/>
                    <a:pt x="66" y="101"/>
                  </a:cubicBezTo>
                  <a:cubicBezTo>
                    <a:pt x="51" y="105"/>
                    <a:pt x="35" y="109"/>
                    <a:pt x="21" y="115"/>
                  </a:cubicBezTo>
                  <a:cubicBezTo>
                    <a:pt x="19" y="116"/>
                    <a:pt x="16" y="117"/>
                    <a:pt x="14" y="118"/>
                  </a:cubicBezTo>
                  <a:cubicBezTo>
                    <a:pt x="16" y="116"/>
                    <a:pt x="18" y="113"/>
                    <a:pt x="20" y="111"/>
                  </a:cubicBezTo>
                  <a:close/>
                  <a:moveTo>
                    <a:pt x="109" y="186"/>
                  </a:moveTo>
                  <a:cubicBezTo>
                    <a:pt x="109" y="186"/>
                    <a:pt x="109" y="185"/>
                    <a:pt x="110" y="184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45" y="146"/>
                    <a:pt x="181" y="110"/>
                    <a:pt x="216" y="73"/>
                  </a:cubicBezTo>
                  <a:cubicBezTo>
                    <a:pt x="219" y="69"/>
                    <a:pt x="222" y="66"/>
                    <a:pt x="226" y="62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2" y="66"/>
                    <a:pt x="219" y="70"/>
                    <a:pt x="216" y="73"/>
                  </a:cubicBezTo>
                  <a:cubicBezTo>
                    <a:pt x="210" y="80"/>
                    <a:pt x="204" y="86"/>
                    <a:pt x="198" y="93"/>
                  </a:cubicBezTo>
                  <a:cubicBezTo>
                    <a:pt x="189" y="102"/>
                    <a:pt x="181" y="112"/>
                    <a:pt x="172" y="121"/>
                  </a:cubicBezTo>
                  <a:cubicBezTo>
                    <a:pt x="151" y="143"/>
                    <a:pt x="130" y="164"/>
                    <a:pt x="110" y="186"/>
                  </a:cubicBezTo>
                  <a:cubicBezTo>
                    <a:pt x="110" y="186"/>
                    <a:pt x="110" y="186"/>
                    <a:pt x="109" y="186"/>
                  </a:cubicBezTo>
                  <a:close/>
                  <a:moveTo>
                    <a:pt x="9" y="123"/>
                  </a:moveTo>
                  <a:cubicBezTo>
                    <a:pt x="7" y="127"/>
                    <a:pt x="6" y="132"/>
                    <a:pt x="6" y="136"/>
                  </a:cubicBezTo>
                  <a:cubicBezTo>
                    <a:pt x="5" y="132"/>
                    <a:pt x="6" y="127"/>
                    <a:pt x="9" y="123"/>
                  </a:cubicBezTo>
                  <a:close/>
                  <a:moveTo>
                    <a:pt x="28" y="153"/>
                  </a:moveTo>
                  <a:cubicBezTo>
                    <a:pt x="23" y="150"/>
                    <a:pt x="16" y="147"/>
                    <a:pt x="11" y="144"/>
                  </a:cubicBezTo>
                  <a:cubicBezTo>
                    <a:pt x="11" y="144"/>
                    <a:pt x="11" y="143"/>
                    <a:pt x="11" y="143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15" y="145"/>
                    <a:pt x="19" y="147"/>
                    <a:pt x="23" y="149"/>
                  </a:cubicBezTo>
                  <a:cubicBezTo>
                    <a:pt x="34" y="154"/>
                    <a:pt x="45" y="159"/>
                    <a:pt x="56" y="165"/>
                  </a:cubicBezTo>
                  <a:cubicBezTo>
                    <a:pt x="67" y="170"/>
                    <a:pt x="78" y="175"/>
                    <a:pt x="90" y="181"/>
                  </a:cubicBezTo>
                  <a:cubicBezTo>
                    <a:pt x="95" y="183"/>
                    <a:pt x="102" y="186"/>
                    <a:pt x="107" y="189"/>
                  </a:cubicBezTo>
                  <a:cubicBezTo>
                    <a:pt x="107" y="189"/>
                    <a:pt x="107" y="189"/>
                    <a:pt x="107" y="190"/>
                  </a:cubicBezTo>
                  <a:cubicBezTo>
                    <a:pt x="108" y="191"/>
                    <a:pt x="108" y="192"/>
                    <a:pt x="109" y="193"/>
                  </a:cubicBezTo>
                  <a:cubicBezTo>
                    <a:pt x="92" y="186"/>
                    <a:pt x="77" y="178"/>
                    <a:pt x="61" y="170"/>
                  </a:cubicBezTo>
                  <a:cubicBezTo>
                    <a:pt x="50" y="164"/>
                    <a:pt x="39" y="159"/>
                    <a:pt x="28" y="153"/>
                  </a:cubicBezTo>
                  <a:close/>
                  <a:moveTo>
                    <a:pt x="216" y="83"/>
                  </a:moveTo>
                  <a:cubicBezTo>
                    <a:pt x="206" y="94"/>
                    <a:pt x="195" y="105"/>
                    <a:pt x="185" y="117"/>
                  </a:cubicBezTo>
                  <a:cubicBezTo>
                    <a:pt x="163" y="139"/>
                    <a:pt x="142" y="162"/>
                    <a:pt x="120" y="185"/>
                  </a:cubicBezTo>
                  <a:cubicBezTo>
                    <a:pt x="117" y="187"/>
                    <a:pt x="115" y="190"/>
                    <a:pt x="112" y="193"/>
                  </a:cubicBezTo>
                  <a:cubicBezTo>
                    <a:pt x="111" y="192"/>
                    <a:pt x="110" y="191"/>
                    <a:pt x="110" y="189"/>
                  </a:cubicBezTo>
                  <a:cubicBezTo>
                    <a:pt x="110" y="189"/>
                    <a:pt x="110" y="189"/>
                    <a:pt x="110" y="189"/>
                  </a:cubicBezTo>
                  <a:cubicBezTo>
                    <a:pt x="118" y="180"/>
                    <a:pt x="126" y="172"/>
                    <a:pt x="134" y="164"/>
                  </a:cubicBezTo>
                  <a:cubicBezTo>
                    <a:pt x="146" y="152"/>
                    <a:pt x="158" y="139"/>
                    <a:pt x="170" y="126"/>
                  </a:cubicBezTo>
                  <a:cubicBezTo>
                    <a:pt x="189" y="107"/>
                    <a:pt x="207" y="85"/>
                    <a:pt x="227" y="66"/>
                  </a:cubicBezTo>
                  <a:cubicBezTo>
                    <a:pt x="227" y="66"/>
                    <a:pt x="227" y="66"/>
                    <a:pt x="227" y="65"/>
                  </a:cubicBezTo>
                  <a:cubicBezTo>
                    <a:pt x="228" y="66"/>
                    <a:pt x="229" y="67"/>
                    <a:pt x="230" y="68"/>
                  </a:cubicBezTo>
                  <a:cubicBezTo>
                    <a:pt x="229" y="69"/>
                    <a:pt x="227" y="71"/>
                    <a:pt x="226" y="72"/>
                  </a:cubicBezTo>
                  <a:cubicBezTo>
                    <a:pt x="223" y="76"/>
                    <a:pt x="219" y="79"/>
                    <a:pt x="216" y="8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39"/>
            <p:cNvSpPr>
              <a:spLocks noEditPoints="1"/>
            </p:cNvSpPr>
            <p:nvPr/>
          </p:nvSpPr>
          <p:spPr bwMode="auto">
            <a:xfrm>
              <a:off x="7748833" y="943997"/>
              <a:ext cx="446088" cy="495300"/>
            </a:xfrm>
            <a:custGeom>
              <a:avLst/>
              <a:gdLst>
                <a:gd name="T0" fmla="*/ 8 w 105"/>
                <a:gd name="T1" fmla="*/ 89 h 117"/>
                <a:gd name="T2" fmla="*/ 39 w 105"/>
                <a:gd name="T3" fmla="*/ 89 h 117"/>
                <a:gd name="T4" fmla="*/ 47 w 105"/>
                <a:gd name="T5" fmla="*/ 111 h 117"/>
                <a:gd name="T6" fmla="*/ 65 w 105"/>
                <a:gd name="T7" fmla="*/ 109 h 117"/>
                <a:gd name="T8" fmla="*/ 74 w 105"/>
                <a:gd name="T9" fmla="*/ 90 h 117"/>
                <a:gd name="T10" fmla="*/ 104 w 105"/>
                <a:gd name="T11" fmla="*/ 86 h 117"/>
                <a:gd name="T12" fmla="*/ 88 w 105"/>
                <a:gd name="T13" fmla="*/ 62 h 117"/>
                <a:gd name="T14" fmla="*/ 103 w 105"/>
                <a:gd name="T15" fmla="*/ 36 h 117"/>
                <a:gd name="T16" fmla="*/ 71 w 105"/>
                <a:gd name="T17" fmla="*/ 36 h 117"/>
                <a:gd name="T18" fmla="*/ 62 w 105"/>
                <a:gd name="T19" fmla="*/ 12 h 117"/>
                <a:gd name="T20" fmla="*/ 45 w 105"/>
                <a:gd name="T21" fmla="*/ 16 h 117"/>
                <a:gd name="T22" fmla="*/ 29 w 105"/>
                <a:gd name="T23" fmla="*/ 33 h 117"/>
                <a:gd name="T24" fmla="*/ 10 w 105"/>
                <a:gd name="T25" fmla="*/ 50 h 117"/>
                <a:gd name="T26" fmla="*/ 18 w 105"/>
                <a:gd name="T27" fmla="*/ 66 h 117"/>
                <a:gd name="T28" fmla="*/ 67 w 105"/>
                <a:gd name="T29" fmla="*/ 96 h 117"/>
                <a:gd name="T30" fmla="*/ 48 w 105"/>
                <a:gd name="T31" fmla="*/ 109 h 117"/>
                <a:gd name="T32" fmla="*/ 41 w 105"/>
                <a:gd name="T33" fmla="*/ 88 h 117"/>
                <a:gd name="T34" fmla="*/ 69 w 105"/>
                <a:gd name="T35" fmla="*/ 88 h 117"/>
                <a:gd name="T36" fmla="*/ 37 w 105"/>
                <a:gd name="T37" fmla="*/ 62 h 117"/>
                <a:gd name="T38" fmla="*/ 26 w 105"/>
                <a:gd name="T39" fmla="*/ 62 h 117"/>
                <a:gd name="T40" fmla="*/ 37 w 105"/>
                <a:gd name="T41" fmla="*/ 54 h 117"/>
                <a:gd name="T42" fmla="*/ 39 w 105"/>
                <a:gd name="T43" fmla="*/ 62 h 117"/>
                <a:gd name="T44" fmla="*/ 55 w 105"/>
                <a:gd name="T45" fmla="*/ 44 h 117"/>
                <a:gd name="T46" fmla="*/ 71 w 105"/>
                <a:gd name="T47" fmla="*/ 71 h 117"/>
                <a:gd name="T48" fmla="*/ 55 w 105"/>
                <a:gd name="T49" fmla="*/ 80 h 117"/>
                <a:gd name="T50" fmla="*/ 39 w 105"/>
                <a:gd name="T51" fmla="*/ 71 h 117"/>
                <a:gd name="T52" fmla="*/ 39 w 105"/>
                <a:gd name="T53" fmla="*/ 50 h 117"/>
                <a:gd name="T54" fmla="*/ 53 w 105"/>
                <a:gd name="T55" fmla="*/ 43 h 117"/>
                <a:gd name="T56" fmla="*/ 39 w 105"/>
                <a:gd name="T57" fmla="*/ 50 h 117"/>
                <a:gd name="T58" fmla="*/ 69 w 105"/>
                <a:gd name="T59" fmla="*/ 38 h 117"/>
                <a:gd name="T60" fmla="*/ 57 w 105"/>
                <a:gd name="T61" fmla="*/ 43 h 117"/>
                <a:gd name="T62" fmla="*/ 73 w 105"/>
                <a:gd name="T63" fmla="*/ 54 h 117"/>
                <a:gd name="T64" fmla="*/ 73 w 105"/>
                <a:gd name="T65" fmla="*/ 70 h 117"/>
                <a:gd name="T66" fmla="*/ 63 w 105"/>
                <a:gd name="T67" fmla="*/ 78 h 117"/>
                <a:gd name="T68" fmla="*/ 69 w 105"/>
                <a:gd name="T69" fmla="*/ 86 h 117"/>
                <a:gd name="T70" fmla="*/ 63 w 105"/>
                <a:gd name="T71" fmla="*/ 78 h 117"/>
                <a:gd name="T72" fmla="*/ 52 w 105"/>
                <a:gd name="T73" fmla="*/ 81 h 117"/>
                <a:gd name="T74" fmla="*/ 39 w 105"/>
                <a:gd name="T75" fmla="*/ 74 h 117"/>
                <a:gd name="T76" fmla="*/ 102 w 105"/>
                <a:gd name="T77" fmla="*/ 84 h 117"/>
                <a:gd name="T78" fmla="*/ 72 w 105"/>
                <a:gd name="T79" fmla="*/ 87 h 117"/>
                <a:gd name="T80" fmla="*/ 73 w 105"/>
                <a:gd name="T81" fmla="*/ 73 h 117"/>
                <a:gd name="T82" fmla="*/ 91 w 105"/>
                <a:gd name="T83" fmla="*/ 68 h 117"/>
                <a:gd name="T84" fmla="*/ 82 w 105"/>
                <a:gd name="T85" fmla="*/ 35 h 117"/>
                <a:gd name="T86" fmla="*/ 97 w 105"/>
                <a:gd name="T87" fmla="*/ 50 h 117"/>
                <a:gd name="T88" fmla="*/ 73 w 105"/>
                <a:gd name="T89" fmla="*/ 51 h 117"/>
                <a:gd name="T90" fmla="*/ 82 w 105"/>
                <a:gd name="T91" fmla="*/ 35 h 117"/>
                <a:gd name="T92" fmla="*/ 50 w 105"/>
                <a:gd name="T93" fmla="*/ 12 h 117"/>
                <a:gd name="T94" fmla="*/ 69 w 105"/>
                <a:gd name="T95" fmla="*/ 36 h 117"/>
                <a:gd name="T96" fmla="*/ 55 w 105"/>
                <a:gd name="T97" fmla="*/ 42 h 117"/>
                <a:gd name="T98" fmla="*/ 42 w 105"/>
                <a:gd name="T99" fmla="*/ 32 h 117"/>
                <a:gd name="T100" fmla="*/ 9 w 105"/>
                <a:gd name="T101" fmla="*/ 43 h 117"/>
                <a:gd name="T102" fmla="*/ 38 w 105"/>
                <a:gd name="T103" fmla="*/ 38 h 117"/>
                <a:gd name="T104" fmla="*/ 24 w 105"/>
                <a:gd name="T105" fmla="*/ 61 h 117"/>
                <a:gd name="T106" fmla="*/ 37 w 105"/>
                <a:gd name="T107" fmla="*/ 73 h 117"/>
                <a:gd name="T108" fmla="*/ 33 w 105"/>
                <a:gd name="T109" fmla="*/ 88 h 117"/>
                <a:gd name="T110" fmla="*/ 24 w 105"/>
                <a:gd name="T111" fmla="*/ 6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5" h="117">
                  <a:moveTo>
                    <a:pt x="7" y="81"/>
                  </a:moveTo>
                  <a:cubicBezTo>
                    <a:pt x="5" y="84"/>
                    <a:pt x="5" y="87"/>
                    <a:pt x="8" y="89"/>
                  </a:cubicBezTo>
                  <a:cubicBezTo>
                    <a:pt x="10" y="92"/>
                    <a:pt x="15" y="93"/>
                    <a:pt x="19" y="93"/>
                  </a:cubicBezTo>
                  <a:cubicBezTo>
                    <a:pt x="25" y="93"/>
                    <a:pt x="32" y="91"/>
                    <a:pt x="39" y="89"/>
                  </a:cubicBezTo>
                  <a:cubicBezTo>
                    <a:pt x="39" y="90"/>
                    <a:pt x="39" y="91"/>
                    <a:pt x="40" y="91"/>
                  </a:cubicBezTo>
                  <a:cubicBezTo>
                    <a:pt x="41" y="98"/>
                    <a:pt x="43" y="105"/>
                    <a:pt x="47" y="111"/>
                  </a:cubicBezTo>
                  <a:cubicBezTo>
                    <a:pt x="49" y="114"/>
                    <a:pt x="52" y="117"/>
                    <a:pt x="56" y="117"/>
                  </a:cubicBezTo>
                  <a:cubicBezTo>
                    <a:pt x="60" y="116"/>
                    <a:pt x="63" y="112"/>
                    <a:pt x="65" y="109"/>
                  </a:cubicBezTo>
                  <a:cubicBezTo>
                    <a:pt x="68" y="103"/>
                    <a:pt x="69" y="96"/>
                    <a:pt x="71" y="89"/>
                  </a:cubicBezTo>
                  <a:cubicBezTo>
                    <a:pt x="72" y="89"/>
                    <a:pt x="73" y="89"/>
                    <a:pt x="74" y="90"/>
                  </a:cubicBezTo>
                  <a:cubicBezTo>
                    <a:pt x="81" y="92"/>
                    <a:pt x="88" y="93"/>
                    <a:pt x="95" y="93"/>
                  </a:cubicBezTo>
                  <a:cubicBezTo>
                    <a:pt x="99" y="92"/>
                    <a:pt x="103" y="90"/>
                    <a:pt x="104" y="86"/>
                  </a:cubicBezTo>
                  <a:cubicBezTo>
                    <a:pt x="105" y="82"/>
                    <a:pt x="102" y="77"/>
                    <a:pt x="99" y="74"/>
                  </a:cubicBezTo>
                  <a:cubicBezTo>
                    <a:pt x="96" y="70"/>
                    <a:pt x="92" y="66"/>
                    <a:pt x="88" y="62"/>
                  </a:cubicBezTo>
                  <a:cubicBezTo>
                    <a:pt x="93" y="58"/>
                    <a:pt x="98" y="53"/>
                    <a:pt x="102" y="47"/>
                  </a:cubicBezTo>
                  <a:cubicBezTo>
                    <a:pt x="104" y="43"/>
                    <a:pt x="105" y="39"/>
                    <a:pt x="103" y="36"/>
                  </a:cubicBezTo>
                  <a:cubicBezTo>
                    <a:pt x="101" y="32"/>
                    <a:pt x="95" y="32"/>
                    <a:pt x="91" y="32"/>
                  </a:cubicBezTo>
                  <a:cubicBezTo>
                    <a:pt x="84" y="32"/>
                    <a:pt x="77" y="33"/>
                    <a:pt x="71" y="36"/>
                  </a:cubicBezTo>
                  <a:cubicBezTo>
                    <a:pt x="70" y="33"/>
                    <a:pt x="70" y="31"/>
                    <a:pt x="69" y="29"/>
                  </a:cubicBezTo>
                  <a:cubicBezTo>
                    <a:pt x="68" y="23"/>
                    <a:pt x="66" y="16"/>
                    <a:pt x="62" y="12"/>
                  </a:cubicBezTo>
                  <a:cubicBezTo>
                    <a:pt x="60" y="9"/>
                    <a:pt x="57" y="7"/>
                    <a:pt x="53" y="8"/>
                  </a:cubicBezTo>
                  <a:cubicBezTo>
                    <a:pt x="49" y="8"/>
                    <a:pt x="47" y="12"/>
                    <a:pt x="45" y="16"/>
                  </a:cubicBezTo>
                  <a:cubicBezTo>
                    <a:pt x="42" y="22"/>
                    <a:pt x="40" y="29"/>
                    <a:pt x="39" y="36"/>
                  </a:cubicBezTo>
                  <a:cubicBezTo>
                    <a:pt x="36" y="35"/>
                    <a:pt x="32" y="34"/>
                    <a:pt x="29" y="33"/>
                  </a:cubicBezTo>
                  <a:cubicBezTo>
                    <a:pt x="24" y="32"/>
                    <a:pt x="17" y="31"/>
                    <a:pt x="11" y="33"/>
                  </a:cubicBezTo>
                  <a:cubicBezTo>
                    <a:pt x="2" y="36"/>
                    <a:pt x="6" y="45"/>
                    <a:pt x="10" y="50"/>
                  </a:cubicBezTo>
                  <a:cubicBezTo>
                    <a:pt x="14" y="55"/>
                    <a:pt x="18" y="59"/>
                    <a:pt x="22" y="62"/>
                  </a:cubicBezTo>
                  <a:cubicBezTo>
                    <a:pt x="21" y="64"/>
                    <a:pt x="19" y="65"/>
                    <a:pt x="18" y="66"/>
                  </a:cubicBezTo>
                  <a:cubicBezTo>
                    <a:pt x="13" y="70"/>
                    <a:pt x="9" y="75"/>
                    <a:pt x="7" y="81"/>
                  </a:cubicBezTo>
                  <a:close/>
                  <a:moveTo>
                    <a:pt x="67" y="96"/>
                  </a:moveTo>
                  <a:cubicBezTo>
                    <a:pt x="65" y="102"/>
                    <a:pt x="63" y="109"/>
                    <a:pt x="59" y="113"/>
                  </a:cubicBezTo>
                  <a:cubicBezTo>
                    <a:pt x="54" y="117"/>
                    <a:pt x="50" y="113"/>
                    <a:pt x="48" y="109"/>
                  </a:cubicBezTo>
                  <a:cubicBezTo>
                    <a:pt x="44" y="103"/>
                    <a:pt x="43" y="96"/>
                    <a:pt x="41" y="90"/>
                  </a:cubicBezTo>
                  <a:cubicBezTo>
                    <a:pt x="41" y="89"/>
                    <a:pt x="41" y="89"/>
                    <a:pt x="41" y="88"/>
                  </a:cubicBezTo>
                  <a:cubicBezTo>
                    <a:pt x="46" y="87"/>
                    <a:pt x="50" y="85"/>
                    <a:pt x="55" y="82"/>
                  </a:cubicBezTo>
                  <a:cubicBezTo>
                    <a:pt x="59" y="84"/>
                    <a:pt x="64" y="86"/>
                    <a:pt x="69" y="88"/>
                  </a:cubicBezTo>
                  <a:cubicBezTo>
                    <a:pt x="68" y="91"/>
                    <a:pt x="68" y="93"/>
                    <a:pt x="67" y="96"/>
                  </a:cubicBezTo>
                  <a:close/>
                  <a:moveTo>
                    <a:pt x="37" y="62"/>
                  </a:moveTo>
                  <a:cubicBezTo>
                    <a:pt x="37" y="65"/>
                    <a:pt x="37" y="67"/>
                    <a:pt x="37" y="70"/>
                  </a:cubicBezTo>
                  <a:cubicBezTo>
                    <a:pt x="33" y="68"/>
                    <a:pt x="29" y="65"/>
                    <a:pt x="26" y="62"/>
                  </a:cubicBezTo>
                  <a:cubicBezTo>
                    <a:pt x="26" y="62"/>
                    <a:pt x="27" y="61"/>
                    <a:pt x="27" y="61"/>
                  </a:cubicBezTo>
                  <a:cubicBezTo>
                    <a:pt x="30" y="59"/>
                    <a:pt x="33" y="56"/>
                    <a:pt x="37" y="54"/>
                  </a:cubicBezTo>
                  <a:cubicBezTo>
                    <a:pt x="37" y="57"/>
                    <a:pt x="37" y="60"/>
                    <a:pt x="37" y="62"/>
                  </a:cubicBezTo>
                  <a:close/>
                  <a:moveTo>
                    <a:pt x="39" y="62"/>
                  </a:moveTo>
                  <a:cubicBezTo>
                    <a:pt x="39" y="59"/>
                    <a:pt x="39" y="56"/>
                    <a:pt x="39" y="53"/>
                  </a:cubicBezTo>
                  <a:cubicBezTo>
                    <a:pt x="44" y="50"/>
                    <a:pt x="49" y="47"/>
                    <a:pt x="55" y="44"/>
                  </a:cubicBezTo>
                  <a:cubicBezTo>
                    <a:pt x="60" y="47"/>
                    <a:pt x="66" y="50"/>
                    <a:pt x="71" y="53"/>
                  </a:cubicBezTo>
                  <a:cubicBezTo>
                    <a:pt x="71" y="59"/>
                    <a:pt x="71" y="65"/>
                    <a:pt x="71" y="71"/>
                  </a:cubicBezTo>
                  <a:cubicBezTo>
                    <a:pt x="68" y="73"/>
                    <a:pt x="65" y="75"/>
                    <a:pt x="62" y="76"/>
                  </a:cubicBezTo>
                  <a:cubicBezTo>
                    <a:pt x="60" y="78"/>
                    <a:pt x="57" y="79"/>
                    <a:pt x="55" y="80"/>
                  </a:cubicBezTo>
                  <a:cubicBezTo>
                    <a:pt x="52" y="79"/>
                    <a:pt x="50" y="77"/>
                    <a:pt x="47" y="76"/>
                  </a:cubicBezTo>
                  <a:cubicBezTo>
                    <a:pt x="45" y="75"/>
                    <a:pt x="42" y="73"/>
                    <a:pt x="39" y="71"/>
                  </a:cubicBezTo>
                  <a:cubicBezTo>
                    <a:pt x="39" y="68"/>
                    <a:pt x="39" y="65"/>
                    <a:pt x="39" y="62"/>
                  </a:cubicBezTo>
                  <a:close/>
                  <a:moveTo>
                    <a:pt x="39" y="50"/>
                  </a:moveTo>
                  <a:cubicBezTo>
                    <a:pt x="40" y="46"/>
                    <a:pt x="40" y="42"/>
                    <a:pt x="41" y="39"/>
                  </a:cubicBezTo>
                  <a:cubicBezTo>
                    <a:pt x="45" y="40"/>
                    <a:pt x="49" y="41"/>
                    <a:pt x="53" y="43"/>
                  </a:cubicBezTo>
                  <a:cubicBezTo>
                    <a:pt x="48" y="45"/>
                    <a:pt x="44" y="48"/>
                    <a:pt x="40" y="50"/>
                  </a:cubicBezTo>
                  <a:cubicBezTo>
                    <a:pt x="40" y="50"/>
                    <a:pt x="39" y="50"/>
                    <a:pt x="39" y="50"/>
                  </a:cubicBezTo>
                  <a:close/>
                  <a:moveTo>
                    <a:pt x="57" y="43"/>
                  </a:moveTo>
                  <a:cubicBezTo>
                    <a:pt x="61" y="41"/>
                    <a:pt x="65" y="40"/>
                    <a:pt x="69" y="38"/>
                  </a:cubicBezTo>
                  <a:cubicBezTo>
                    <a:pt x="70" y="42"/>
                    <a:pt x="70" y="46"/>
                    <a:pt x="70" y="50"/>
                  </a:cubicBezTo>
                  <a:cubicBezTo>
                    <a:pt x="66" y="48"/>
                    <a:pt x="61" y="45"/>
                    <a:pt x="57" y="43"/>
                  </a:cubicBezTo>
                  <a:close/>
                  <a:moveTo>
                    <a:pt x="73" y="57"/>
                  </a:moveTo>
                  <a:cubicBezTo>
                    <a:pt x="73" y="56"/>
                    <a:pt x="73" y="55"/>
                    <a:pt x="73" y="54"/>
                  </a:cubicBezTo>
                  <a:cubicBezTo>
                    <a:pt x="77" y="57"/>
                    <a:pt x="81" y="59"/>
                    <a:pt x="84" y="62"/>
                  </a:cubicBezTo>
                  <a:cubicBezTo>
                    <a:pt x="81" y="65"/>
                    <a:pt x="77" y="68"/>
                    <a:pt x="73" y="70"/>
                  </a:cubicBezTo>
                  <a:cubicBezTo>
                    <a:pt x="73" y="66"/>
                    <a:pt x="73" y="61"/>
                    <a:pt x="73" y="57"/>
                  </a:cubicBezTo>
                  <a:close/>
                  <a:moveTo>
                    <a:pt x="63" y="78"/>
                  </a:moveTo>
                  <a:cubicBezTo>
                    <a:pt x="66" y="77"/>
                    <a:pt x="68" y="75"/>
                    <a:pt x="70" y="74"/>
                  </a:cubicBezTo>
                  <a:cubicBezTo>
                    <a:pt x="70" y="78"/>
                    <a:pt x="70" y="82"/>
                    <a:pt x="69" y="86"/>
                  </a:cubicBezTo>
                  <a:cubicBezTo>
                    <a:pt x="65" y="84"/>
                    <a:pt x="61" y="83"/>
                    <a:pt x="57" y="81"/>
                  </a:cubicBezTo>
                  <a:cubicBezTo>
                    <a:pt x="59" y="80"/>
                    <a:pt x="61" y="79"/>
                    <a:pt x="63" y="78"/>
                  </a:cubicBezTo>
                  <a:close/>
                  <a:moveTo>
                    <a:pt x="46" y="78"/>
                  </a:moveTo>
                  <a:cubicBezTo>
                    <a:pt x="48" y="79"/>
                    <a:pt x="50" y="80"/>
                    <a:pt x="52" y="81"/>
                  </a:cubicBezTo>
                  <a:cubicBezTo>
                    <a:pt x="49" y="83"/>
                    <a:pt x="45" y="84"/>
                    <a:pt x="41" y="86"/>
                  </a:cubicBezTo>
                  <a:cubicBezTo>
                    <a:pt x="40" y="82"/>
                    <a:pt x="40" y="78"/>
                    <a:pt x="39" y="74"/>
                  </a:cubicBezTo>
                  <a:cubicBezTo>
                    <a:pt x="42" y="75"/>
                    <a:pt x="44" y="77"/>
                    <a:pt x="46" y="78"/>
                  </a:cubicBezTo>
                  <a:close/>
                  <a:moveTo>
                    <a:pt x="102" y="84"/>
                  </a:moveTo>
                  <a:cubicBezTo>
                    <a:pt x="103" y="90"/>
                    <a:pt x="95" y="91"/>
                    <a:pt x="91" y="91"/>
                  </a:cubicBezTo>
                  <a:cubicBezTo>
                    <a:pt x="85" y="91"/>
                    <a:pt x="78" y="89"/>
                    <a:pt x="72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2" y="82"/>
                    <a:pt x="72" y="77"/>
                    <a:pt x="73" y="73"/>
                  </a:cubicBezTo>
                  <a:cubicBezTo>
                    <a:pt x="77" y="70"/>
                    <a:pt x="81" y="67"/>
                    <a:pt x="86" y="64"/>
                  </a:cubicBezTo>
                  <a:cubicBezTo>
                    <a:pt x="88" y="65"/>
                    <a:pt x="89" y="67"/>
                    <a:pt x="91" y="68"/>
                  </a:cubicBezTo>
                  <a:cubicBezTo>
                    <a:pt x="96" y="72"/>
                    <a:pt x="101" y="78"/>
                    <a:pt x="102" y="84"/>
                  </a:cubicBezTo>
                  <a:close/>
                  <a:moveTo>
                    <a:pt x="82" y="35"/>
                  </a:moveTo>
                  <a:cubicBezTo>
                    <a:pt x="87" y="34"/>
                    <a:pt x="96" y="32"/>
                    <a:pt x="100" y="36"/>
                  </a:cubicBezTo>
                  <a:cubicBezTo>
                    <a:pt x="104" y="40"/>
                    <a:pt x="100" y="47"/>
                    <a:pt x="97" y="50"/>
                  </a:cubicBezTo>
                  <a:cubicBezTo>
                    <a:pt x="94" y="54"/>
                    <a:pt x="90" y="57"/>
                    <a:pt x="86" y="61"/>
                  </a:cubicBezTo>
                  <a:cubicBezTo>
                    <a:pt x="82" y="57"/>
                    <a:pt x="77" y="54"/>
                    <a:pt x="73" y="51"/>
                  </a:cubicBezTo>
                  <a:cubicBezTo>
                    <a:pt x="72" y="47"/>
                    <a:pt x="72" y="42"/>
                    <a:pt x="71" y="38"/>
                  </a:cubicBezTo>
                  <a:cubicBezTo>
                    <a:pt x="75" y="37"/>
                    <a:pt x="78" y="36"/>
                    <a:pt x="82" y="35"/>
                  </a:cubicBezTo>
                  <a:close/>
                  <a:moveTo>
                    <a:pt x="42" y="32"/>
                  </a:moveTo>
                  <a:cubicBezTo>
                    <a:pt x="43" y="25"/>
                    <a:pt x="45" y="17"/>
                    <a:pt x="50" y="12"/>
                  </a:cubicBezTo>
                  <a:cubicBezTo>
                    <a:pt x="60" y="0"/>
                    <a:pt x="67" y="29"/>
                    <a:pt x="68" y="35"/>
                  </a:cubicBezTo>
                  <a:cubicBezTo>
                    <a:pt x="68" y="35"/>
                    <a:pt x="69" y="36"/>
                    <a:pt x="69" y="36"/>
                  </a:cubicBezTo>
                  <a:cubicBezTo>
                    <a:pt x="68" y="36"/>
                    <a:pt x="68" y="37"/>
                    <a:pt x="68" y="37"/>
                  </a:cubicBezTo>
                  <a:cubicBezTo>
                    <a:pt x="63" y="38"/>
                    <a:pt x="59" y="40"/>
                    <a:pt x="55" y="42"/>
                  </a:cubicBezTo>
                  <a:cubicBezTo>
                    <a:pt x="50" y="40"/>
                    <a:pt x="46" y="38"/>
                    <a:pt x="41" y="36"/>
                  </a:cubicBezTo>
                  <a:cubicBezTo>
                    <a:pt x="41" y="35"/>
                    <a:pt x="42" y="33"/>
                    <a:pt x="42" y="32"/>
                  </a:cubicBezTo>
                  <a:close/>
                  <a:moveTo>
                    <a:pt x="22" y="59"/>
                  </a:moveTo>
                  <a:cubicBezTo>
                    <a:pt x="17" y="55"/>
                    <a:pt x="11" y="50"/>
                    <a:pt x="9" y="43"/>
                  </a:cubicBezTo>
                  <a:cubicBezTo>
                    <a:pt x="2" y="28"/>
                    <a:pt x="32" y="36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42"/>
                    <a:pt x="37" y="47"/>
                    <a:pt x="37" y="52"/>
                  </a:cubicBezTo>
                  <a:cubicBezTo>
                    <a:pt x="33" y="54"/>
                    <a:pt x="28" y="58"/>
                    <a:pt x="24" y="61"/>
                  </a:cubicBezTo>
                  <a:cubicBezTo>
                    <a:pt x="23" y="60"/>
                    <a:pt x="23" y="60"/>
                    <a:pt x="22" y="59"/>
                  </a:cubicBezTo>
                  <a:close/>
                  <a:moveTo>
                    <a:pt x="37" y="73"/>
                  </a:moveTo>
                  <a:cubicBezTo>
                    <a:pt x="37" y="77"/>
                    <a:pt x="38" y="82"/>
                    <a:pt x="39" y="87"/>
                  </a:cubicBezTo>
                  <a:cubicBezTo>
                    <a:pt x="37" y="87"/>
                    <a:pt x="35" y="88"/>
                    <a:pt x="33" y="88"/>
                  </a:cubicBezTo>
                  <a:cubicBezTo>
                    <a:pt x="26" y="90"/>
                    <a:pt x="18" y="92"/>
                    <a:pt x="12" y="90"/>
                  </a:cubicBezTo>
                  <a:cubicBezTo>
                    <a:pt x="0" y="86"/>
                    <a:pt x="16" y="70"/>
                    <a:pt x="24" y="64"/>
                  </a:cubicBezTo>
                  <a:cubicBezTo>
                    <a:pt x="28" y="67"/>
                    <a:pt x="33" y="70"/>
                    <a:pt x="37" y="7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40"/>
            <p:cNvSpPr/>
            <p:nvPr/>
          </p:nvSpPr>
          <p:spPr bwMode="auto">
            <a:xfrm>
              <a:off x="4646858" y="2801372"/>
              <a:ext cx="355600" cy="962025"/>
            </a:xfrm>
            <a:custGeom>
              <a:avLst/>
              <a:gdLst>
                <a:gd name="T0" fmla="*/ 7 w 84"/>
                <a:gd name="T1" fmla="*/ 127 h 227"/>
                <a:gd name="T2" fmla="*/ 22 w 84"/>
                <a:gd name="T3" fmla="*/ 36 h 227"/>
                <a:gd name="T4" fmla="*/ 51 w 84"/>
                <a:gd name="T5" fmla="*/ 15 h 227"/>
                <a:gd name="T6" fmla="*/ 75 w 84"/>
                <a:gd name="T7" fmla="*/ 48 h 227"/>
                <a:gd name="T8" fmla="*/ 75 w 84"/>
                <a:gd name="T9" fmla="*/ 129 h 227"/>
                <a:gd name="T10" fmla="*/ 72 w 84"/>
                <a:gd name="T11" fmla="*/ 172 h 227"/>
                <a:gd name="T12" fmla="*/ 56 w 84"/>
                <a:gd name="T13" fmla="*/ 215 h 227"/>
                <a:gd name="T14" fmla="*/ 32 w 84"/>
                <a:gd name="T15" fmla="*/ 190 h 227"/>
                <a:gd name="T16" fmla="*/ 28 w 84"/>
                <a:gd name="T17" fmla="*/ 147 h 227"/>
                <a:gd name="T18" fmla="*/ 32 w 84"/>
                <a:gd name="T19" fmla="*/ 90 h 227"/>
                <a:gd name="T20" fmla="*/ 36 w 84"/>
                <a:gd name="T21" fmla="*/ 80 h 227"/>
                <a:gd name="T22" fmla="*/ 58 w 84"/>
                <a:gd name="T23" fmla="*/ 92 h 227"/>
                <a:gd name="T24" fmla="*/ 58 w 84"/>
                <a:gd name="T25" fmla="*/ 111 h 227"/>
                <a:gd name="T26" fmla="*/ 52 w 84"/>
                <a:gd name="T27" fmla="*/ 167 h 227"/>
                <a:gd name="T28" fmla="*/ 59 w 84"/>
                <a:gd name="T29" fmla="*/ 168 h 227"/>
                <a:gd name="T30" fmla="*/ 64 w 84"/>
                <a:gd name="T31" fmla="*/ 111 h 227"/>
                <a:gd name="T32" fmla="*/ 49 w 84"/>
                <a:gd name="T33" fmla="*/ 71 h 227"/>
                <a:gd name="T34" fmla="*/ 23 w 84"/>
                <a:gd name="T35" fmla="*/ 103 h 227"/>
                <a:gd name="T36" fmla="*/ 24 w 84"/>
                <a:gd name="T37" fmla="*/ 178 h 227"/>
                <a:gd name="T38" fmla="*/ 46 w 84"/>
                <a:gd name="T39" fmla="*/ 224 h 227"/>
                <a:gd name="T40" fmla="*/ 79 w 84"/>
                <a:gd name="T41" fmla="*/ 172 h 227"/>
                <a:gd name="T42" fmla="*/ 83 w 84"/>
                <a:gd name="T43" fmla="*/ 76 h 227"/>
                <a:gd name="T44" fmla="*/ 63 w 84"/>
                <a:gd name="T45" fmla="*/ 12 h 227"/>
                <a:gd name="T46" fmla="*/ 16 w 84"/>
                <a:gd name="T47" fmla="*/ 33 h 227"/>
                <a:gd name="T48" fmla="*/ 6 w 84"/>
                <a:gd name="T49" fmla="*/ 72 h 227"/>
                <a:gd name="T50" fmla="*/ 0 w 84"/>
                <a:gd name="T51" fmla="*/ 127 h 227"/>
                <a:gd name="T52" fmla="*/ 7 w 84"/>
                <a:gd name="T53" fmla="*/ 1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" h="227">
                  <a:moveTo>
                    <a:pt x="7" y="127"/>
                  </a:moveTo>
                  <a:cubicBezTo>
                    <a:pt x="11" y="98"/>
                    <a:pt x="8" y="63"/>
                    <a:pt x="22" y="36"/>
                  </a:cubicBezTo>
                  <a:cubicBezTo>
                    <a:pt x="28" y="26"/>
                    <a:pt x="38" y="15"/>
                    <a:pt x="51" y="15"/>
                  </a:cubicBezTo>
                  <a:cubicBezTo>
                    <a:pt x="67" y="15"/>
                    <a:pt x="73" y="36"/>
                    <a:pt x="75" y="48"/>
                  </a:cubicBezTo>
                  <a:cubicBezTo>
                    <a:pt x="79" y="74"/>
                    <a:pt x="77" y="103"/>
                    <a:pt x="75" y="129"/>
                  </a:cubicBezTo>
                  <a:cubicBezTo>
                    <a:pt x="74" y="144"/>
                    <a:pt x="73" y="158"/>
                    <a:pt x="72" y="172"/>
                  </a:cubicBezTo>
                  <a:cubicBezTo>
                    <a:pt x="71" y="187"/>
                    <a:pt x="69" y="205"/>
                    <a:pt x="56" y="215"/>
                  </a:cubicBezTo>
                  <a:cubicBezTo>
                    <a:pt x="38" y="227"/>
                    <a:pt x="33" y="201"/>
                    <a:pt x="32" y="190"/>
                  </a:cubicBezTo>
                  <a:cubicBezTo>
                    <a:pt x="31" y="175"/>
                    <a:pt x="29" y="162"/>
                    <a:pt x="28" y="147"/>
                  </a:cubicBezTo>
                  <a:cubicBezTo>
                    <a:pt x="27" y="128"/>
                    <a:pt x="28" y="109"/>
                    <a:pt x="32" y="90"/>
                  </a:cubicBezTo>
                  <a:cubicBezTo>
                    <a:pt x="33" y="86"/>
                    <a:pt x="34" y="83"/>
                    <a:pt x="36" y="80"/>
                  </a:cubicBezTo>
                  <a:cubicBezTo>
                    <a:pt x="43" y="68"/>
                    <a:pt x="57" y="84"/>
                    <a:pt x="58" y="92"/>
                  </a:cubicBezTo>
                  <a:cubicBezTo>
                    <a:pt x="58" y="98"/>
                    <a:pt x="58" y="105"/>
                    <a:pt x="58" y="111"/>
                  </a:cubicBezTo>
                  <a:cubicBezTo>
                    <a:pt x="57" y="129"/>
                    <a:pt x="57" y="149"/>
                    <a:pt x="52" y="167"/>
                  </a:cubicBezTo>
                  <a:cubicBezTo>
                    <a:pt x="51" y="171"/>
                    <a:pt x="57" y="173"/>
                    <a:pt x="59" y="168"/>
                  </a:cubicBezTo>
                  <a:cubicBezTo>
                    <a:pt x="64" y="150"/>
                    <a:pt x="64" y="130"/>
                    <a:pt x="64" y="111"/>
                  </a:cubicBezTo>
                  <a:cubicBezTo>
                    <a:pt x="65" y="97"/>
                    <a:pt x="66" y="75"/>
                    <a:pt x="49" y="71"/>
                  </a:cubicBezTo>
                  <a:cubicBezTo>
                    <a:pt x="28" y="65"/>
                    <a:pt x="25" y="88"/>
                    <a:pt x="23" y="103"/>
                  </a:cubicBezTo>
                  <a:cubicBezTo>
                    <a:pt x="19" y="128"/>
                    <a:pt x="21" y="153"/>
                    <a:pt x="24" y="178"/>
                  </a:cubicBezTo>
                  <a:cubicBezTo>
                    <a:pt x="26" y="192"/>
                    <a:pt x="25" y="224"/>
                    <a:pt x="46" y="224"/>
                  </a:cubicBezTo>
                  <a:cubicBezTo>
                    <a:pt x="73" y="224"/>
                    <a:pt x="77" y="193"/>
                    <a:pt x="79" y="172"/>
                  </a:cubicBezTo>
                  <a:cubicBezTo>
                    <a:pt x="82" y="140"/>
                    <a:pt x="84" y="108"/>
                    <a:pt x="83" y="76"/>
                  </a:cubicBezTo>
                  <a:cubicBezTo>
                    <a:pt x="83" y="54"/>
                    <a:pt x="83" y="26"/>
                    <a:pt x="63" y="12"/>
                  </a:cubicBezTo>
                  <a:cubicBezTo>
                    <a:pt x="45" y="0"/>
                    <a:pt x="25" y="19"/>
                    <a:pt x="16" y="33"/>
                  </a:cubicBezTo>
                  <a:cubicBezTo>
                    <a:pt x="9" y="45"/>
                    <a:pt x="8" y="59"/>
                    <a:pt x="6" y="72"/>
                  </a:cubicBezTo>
                  <a:cubicBezTo>
                    <a:pt x="4" y="91"/>
                    <a:pt x="3" y="109"/>
                    <a:pt x="0" y="127"/>
                  </a:cubicBezTo>
                  <a:cubicBezTo>
                    <a:pt x="0" y="132"/>
                    <a:pt x="7" y="132"/>
                    <a:pt x="7" y="12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41"/>
            <p:cNvSpPr>
              <a:spLocks noEditPoints="1"/>
            </p:cNvSpPr>
            <p:nvPr/>
          </p:nvSpPr>
          <p:spPr bwMode="auto">
            <a:xfrm>
              <a:off x="8185396" y="2220347"/>
              <a:ext cx="471488" cy="647700"/>
            </a:xfrm>
            <a:custGeom>
              <a:avLst/>
              <a:gdLst>
                <a:gd name="T0" fmla="*/ 97 w 111"/>
                <a:gd name="T1" fmla="*/ 42 h 153"/>
                <a:gd name="T2" fmla="*/ 111 w 111"/>
                <a:gd name="T3" fmla="*/ 17 h 153"/>
                <a:gd name="T4" fmla="*/ 84 w 111"/>
                <a:gd name="T5" fmla="*/ 1 h 153"/>
                <a:gd name="T6" fmla="*/ 21 w 111"/>
                <a:gd name="T7" fmla="*/ 101 h 153"/>
                <a:gd name="T8" fmla="*/ 0 w 111"/>
                <a:gd name="T9" fmla="*/ 137 h 153"/>
                <a:gd name="T10" fmla="*/ 28 w 111"/>
                <a:gd name="T11" fmla="*/ 152 h 153"/>
                <a:gd name="T12" fmla="*/ 19 w 111"/>
                <a:gd name="T13" fmla="*/ 137 h 153"/>
                <a:gd name="T14" fmla="*/ 26 w 111"/>
                <a:gd name="T15" fmla="*/ 150 h 153"/>
                <a:gd name="T16" fmla="*/ 44 w 111"/>
                <a:gd name="T17" fmla="*/ 70 h 153"/>
                <a:gd name="T18" fmla="*/ 86 w 111"/>
                <a:gd name="T19" fmla="*/ 2 h 153"/>
                <a:gd name="T20" fmla="*/ 107 w 111"/>
                <a:gd name="T21" fmla="*/ 20 h 153"/>
                <a:gd name="T22" fmla="*/ 106 w 111"/>
                <a:gd name="T23" fmla="*/ 22 h 153"/>
                <a:gd name="T24" fmla="*/ 104 w 111"/>
                <a:gd name="T25" fmla="*/ 26 h 153"/>
                <a:gd name="T26" fmla="*/ 91 w 111"/>
                <a:gd name="T27" fmla="*/ 21 h 153"/>
                <a:gd name="T28" fmla="*/ 101 w 111"/>
                <a:gd name="T29" fmla="*/ 31 h 153"/>
                <a:gd name="T30" fmla="*/ 100 w 111"/>
                <a:gd name="T31" fmla="*/ 33 h 153"/>
                <a:gd name="T32" fmla="*/ 85 w 111"/>
                <a:gd name="T33" fmla="*/ 29 h 153"/>
                <a:gd name="T34" fmla="*/ 92 w 111"/>
                <a:gd name="T35" fmla="*/ 46 h 153"/>
                <a:gd name="T36" fmla="*/ 79 w 111"/>
                <a:gd name="T37" fmla="*/ 40 h 153"/>
                <a:gd name="T38" fmla="*/ 88 w 111"/>
                <a:gd name="T39" fmla="*/ 52 h 153"/>
                <a:gd name="T40" fmla="*/ 78 w 111"/>
                <a:gd name="T41" fmla="*/ 48 h 153"/>
                <a:gd name="T42" fmla="*/ 86 w 111"/>
                <a:gd name="T43" fmla="*/ 56 h 153"/>
                <a:gd name="T44" fmla="*/ 72 w 111"/>
                <a:gd name="T45" fmla="*/ 50 h 153"/>
                <a:gd name="T46" fmla="*/ 82 w 111"/>
                <a:gd name="T47" fmla="*/ 63 h 153"/>
                <a:gd name="T48" fmla="*/ 80 w 111"/>
                <a:gd name="T49" fmla="*/ 65 h 153"/>
                <a:gd name="T50" fmla="*/ 73 w 111"/>
                <a:gd name="T51" fmla="*/ 63 h 153"/>
                <a:gd name="T52" fmla="*/ 72 w 111"/>
                <a:gd name="T53" fmla="*/ 64 h 153"/>
                <a:gd name="T54" fmla="*/ 76 w 111"/>
                <a:gd name="T55" fmla="*/ 72 h 153"/>
                <a:gd name="T56" fmla="*/ 75 w 111"/>
                <a:gd name="T57" fmla="*/ 74 h 153"/>
                <a:gd name="T58" fmla="*/ 61 w 111"/>
                <a:gd name="T59" fmla="*/ 69 h 153"/>
                <a:gd name="T60" fmla="*/ 71 w 111"/>
                <a:gd name="T61" fmla="*/ 79 h 153"/>
                <a:gd name="T62" fmla="*/ 58 w 111"/>
                <a:gd name="T63" fmla="*/ 77 h 153"/>
                <a:gd name="T64" fmla="*/ 67 w 111"/>
                <a:gd name="T65" fmla="*/ 86 h 153"/>
                <a:gd name="T66" fmla="*/ 52 w 111"/>
                <a:gd name="T67" fmla="*/ 81 h 153"/>
                <a:gd name="T68" fmla="*/ 63 w 111"/>
                <a:gd name="T69" fmla="*/ 92 h 153"/>
                <a:gd name="T70" fmla="*/ 50 w 111"/>
                <a:gd name="T71" fmla="*/ 88 h 153"/>
                <a:gd name="T72" fmla="*/ 60 w 111"/>
                <a:gd name="T73" fmla="*/ 96 h 153"/>
                <a:gd name="T74" fmla="*/ 46 w 111"/>
                <a:gd name="T75" fmla="*/ 93 h 153"/>
                <a:gd name="T76" fmla="*/ 56 w 111"/>
                <a:gd name="T77" fmla="*/ 103 h 153"/>
                <a:gd name="T78" fmla="*/ 44 w 111"/>
                <a:gd name="T79" fmla="*/ 98 h 153"/>
                <a:gd name="T80" fmla="*/ 53 w 111"/>
                <a:gd name="T81" fmla="*/ 107 h 153"/>
                <a:gd name="T82" fmla="*/ 40 w 111"/>
                <a:gd name="T83" fmla="*/ 105 h 153"/>
                <a:gd name="T84" fmla="*/ 49 w 111"/>
                <a:gd name="T85" fmla="*/ 113 h 153"/>
                <a:gd name="T86" fmla="*/ 34 w 111"/>
                <a:gd name="T87" fmla="*/ 109 h 153"/>
                <a:gd name="T88" fmla="*/ 42 w 111"/>
                <a:gd name="T89" fmla="*/ 124 h 153"/>
                <a:gd name="T90" fmla="*/ 41 w 111"/>
                <a:gd name="T91" fmla="*/ 126 h 153"/>
                <a:gd name="T92" fmla="*/ 28 w 111"/>
                <a:gd name="T93" fmla="*/ 124 h 153"/>
                <a:gd name="T94" fmla="*/ 34 w 111"/>
                <a:gd name="T95" fmla="*/ 137 h 153"/>
                <a:gd name="T96" fmla="*/ 33 w 111"/>
                <a:gd name="T97" fmla="*/ 13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153">
                  <a:moveTo>
                    <a:pt x="45" y="123"/>
                  </a:moveTo>
                  <a:cubicBezTo>
                    <a:pt x="52" y="114"/>
                    <a:pt x="58" y="104"/>
                    <a:pt x="64" y="94"/>
                  </a:cubicBezTo>
                  <a:cubicBezTo>
                    <a:pt x="75" y="76"/>
                    <a:pt x="86" y="59"/>
                    <a:pt x="97" y="42"/>
                  </a:cubicBezTo>
                  <a:cubicBezTo>
                    <a:pt x="100" y="37"/>
                    <a:pt x="103" y="31"/>
                    <a:pt x="107" y="26"/>
                  </a:cubicBezTo>
                  <a:cubicBezTo>
                    <a:pt x="108" y="24"/>
                    <a:pt x="110" y="21"/>
                    <a:pt x="110" y="19"/>
                  </a:cubicBezTo>
                  <a:cubicBezTo>
                    <a:pt x="111" y="18"/>
                    <a:pt x="111" y="17"/>
                    <a:pt x="111" y="17"/>
                  </a:cubicBezTo>
                  <a:cubicBezTo>
                    <a:pt x="102" y="12"/>
                    <a:pt x="95" y="6"/>
                    <a:pt x="87" y="1"/>
                  </a:cubicBezTo>
                  <a:cubicBezTo>
                    <a:pt x="87" y="0"/>
                    <a:pt x="86" y="0"/>
                    <a:pt x="86" y="1"/>
                  </a:cubicBezTo>
                  <a:cubicBezTo>
                    <a:pt x="86" y="0"/>
                    <a:pt x="85" y="0"/>
                    <a:pt x="84" y="1"/>
                  </a:cubicBezTo>
                  <a:cubicBezTo>
                    <a:pt x="77" y="12"/>
                    <a:pt x="70" y="23"/>
                    <a:pt x="63" y="34"/>
                  </a:cubicBezTo>
                  <a:cubicBezTo>
                    <a:pt x="57" y="45"/>
                    <a:pt x="51" y="57"/>
                    <a:pt x="43" y="68"/>
                  </a:cubicBezTo>
                  <a:cubicBezTo>
                    <a:pt x="36" y="79"/>
                    <a:pt x="28" y="89"/>
                    <a:pt x="21" y="101"/>
                  </a:cubicBezTo>
                  <a:cubicBezTo>
                    <a:pt x="14" y="112"/>
                    <a:pt x="7" y="124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9" y="142"/>
                    <a:pt x="17" y="147"/>
                    <a:pt x="26" y="152"/>
                  </a:cubicBezTo>
                  <a:cubicBezTo>
                    <a:pt x="26" y="153"/>
                    <a:pt x="27" y="152"/>
                    <a:pt x="27" y="152"/>
                  </a:cubicBezTo>
                  <a:cubicBezTo>
                    <a:pt x="28" y="152"/>
                    <a:pt x="28" y="152"/>
                    <a:pt x="28" y="152"/>
                  </a:cubicBezTo>
                  <a:cubicBezTo>
                    <a:pt x="33" y="142"/>
                    <a:pt x="39" y="133"/>
                    <a:pt x="45" y="123"/>
                  </a:cubicBezTo>
                  <a:close/>
                  <a:moveTo>
                    <a:pt x="30" y="143"/>
                  </a:moveTo>
                  <a:cubicBezTo>
                    <a:pt x="26" y="141"/>
                    <a:pt x="23" y="138"/>
                    <a:pt x="19" y="137"/>
                  </a:cubicBezTo>
                  <a:cubicBezTo>
                    <a:pt x="17" y="137"/>
                    <a:pt x="17" y="139"/>
                    <a:pt x="18" y="139"/>
                  </a:cubicBezTo>
                  <a:cubicBezTo>
                    <a:pt x="22" y="140"/>
                    <a:pt x="26" y="143"/>
                    <a:pt x="29" y="145"/>
                  </a:cubicBezTo>
                  <a:cubicBezTo>
                    <a:pt x="28" y="147"/>
                    <a:pt x="27" y="148"/>
                    <a:pt x="26" y="150"/>
                  </a:cubicBezTo>
                  <a:cubicBezTo>
                    <a:pt x="18" y="145"/>
                    <a:pt x="10" y="141"/>
                    <a:pt x="2" y="136"/>
                  </a:cubicBezTo>
                  <a:cubicBezTo>
                    <a:pt x="9" y="125"/>
                    <a:pt x="15" y="114"/>
                    <a:pt x="22" y="103"/>
                  </a:cubicBezTo>
                  <a:cubicBezTo>
                    <a:pt x="29" y="92"/>
                    <a:pt x="37" y="81"/>
                    <a:pt x="44" y="70"/>
                  </a:cubicBezTo>
                  <a:cubicBezTo>
                    <a:pt x="52" y="59"/>
                    <a:pt x="58" y="47"/>
                    <a:pt x="65" y="36"/>
                  </a:cubicBezTo>
                  <a:cubicBezTo>
                    <a:pt x="71" y="25"/>
                    <a:pt x="79" y="14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94" y="7"/>
                    <a:pt x="101" y="13"/>
                    <a:pt x="108" y="18"/>
                  </a:cubicBezTo>
                  <a:cubicBezTo>
                    <a:pt x="108" y="19"/>
                    <a:pt x="108" y="20"/>
                    <a:pt x="107" y="21"/>
                  </a:cubicBezTo>
                  <a:cubicBezTo>
                    <a:pt x="107" y="21"/>
                    <a:pt x="107" y="21"/>
                    <a:pt x="107" y="20"/>
                  </a:cubicBezTo>
                  <a:cubicBezTo>
                    <a:pt x="104" y="19"/>
                    <a:pt x="101" y="16"/>
                    <a:pt x="98" y="15"/>
                  </a:cubicBezTo>
                  <a:cubicBezTo>
                    <a:pt x="97" y="14"/>
                    <a:pt x="96" y="16"/>
                    <a:pt x="97" y="17"/>
                  </a:cubicBezTo>
                  <a:cubicBezTo>
                    <a:pt x="101" y="18"/>
                    <a:pt x="103" y="21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3"/>
                    <a:pt x="106" y="23"/>
                    <a:pt x="105" y="24"/>
                  </a:cubicBezTo>
                  <a:cubicBezTo>
                    <a:pt x="105" y="24"/>
                    <a:pt x="105" y="25"/>
                    <a:pt x="104" y="26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0" y="23"/>
                    <a:pt x="96" y="20"/>
                    <a:pt x="92" y="19"/>
                  </a:cubicBezTo>
                  <a:cubicBezTo>
                    <a:pt x="91" y="18"/>
                    <a:pt x="90" y="20"/>
                    <a:pt x="91" y="21"/>
                  </a:cubicBezTo>
                  <a:cubicBezTo>
                    <a:pt x="96" y="22"/>
                    <a:pt x="99" y="25"/>
                    <a:pt x="103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9"/>
                    <a:pt x="102" y="30"/>
                    <a:pt x="101" y="31"/>
                  </a:cubicBezTo>
                  <a:cubicBezTo>
                    <a:pt x="98" y="29"/>
                    <a:pt x="95" y="26"/>
                    <a:pt x="92" y="24"/>
                  </a:cubicBezTo>
                  <a:cubicBezTo>
                    <a:pt x="90" y="24"/>
                    <a:pt x="90" y="26"/>
                    <a:pt x="91" y="27"/>
                  </a:cubicBezTo>
                  <a:cubicBezTo>
                    <a:pt x="95" y="28"/>
                    <a:pt x="97" y="31"/>
                    <a:pt x="100" y="33"/>
                  </a:cubicBezTo>
                  <a:cubicBezTo>
                    <a:pt x="99" y="34"/>
                    <a:pt x="99" y="35"/>
                    <a:pt x="98" y="36"/>
                  </a:cubicBezTo>
                  <a:cubicBezTo>
                    <a:pt x="98" y="36"/>
                    <a:pt x="98" y="37"/>
                    <a:pt x="97" y="37"/>
                  </a:cubicBezTo>
                  <a:cubicBezTo>
                    <a:pt x="94" y="34"/>
                    <a:pt x="90" y="32"/>
                    <a:pt x="85" y="29"/>
                  </a:cubicBezTo>
                  <a:cubicBezTo>
                    <a:pt x="84" y="29"/>
                    <a:pt x="83" y="30"/>
                    <a:pt x="84" y="31"/>
                  </a:cubicBezTo>
                  <a:cubicBezTo>
                    <a:pt x="88" y="34"/>
                    <a:pt x="93" y="35"/>
                    <a:pt x="96" y="39"/>
                  </a:cubicBezTo>
                  <a:cubicBezTo>
                    <a:pt x="95" y="41"/>
                    <a:pt x="93" y="44"/>
                    <a:pt x="92" y="46"/>
                  </a:cubicBezTo>
                  <a:cubicBezTo>
                    <a:pt x="92" y="46"/>
                    <a:pt x="92" y="46"/>
                    <a:pt x="92" y="45"/>
                  </a:cubicBezTo>
                  <a:cubicBezTo>
                    <a:pt x="88" y="43"/>
                    <a:pt x="84" y="41"/>
                    <a:pt x="80" y="38"/>
                  </a:cubicBezTo>
                  <a:cubicBezTo>
                    <a:pt x="79" y="37"/>
                    <a:pt x="78" y="39"/>
                    <a:pt x="79" y="40"/>
                  </a:cubicBezTo>
                  <a:cubicBezTo>
                    <a:pt x="83" y="42"/>
                    <a:pt x="87" y="45"/>
                    <a:pt x="90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0" y="49"/>
                    <a:pt x="89" y="50"/>
                    <a:pt x="88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5" y="50"/>
                    <a:pt x="82" y="47"/>
                    <a:pt x="79" y="46"/>
                  </a:cubicBezTo>
                  <a:cubicBezTo>
                    <a:pt x="78" y="45"/>
                    <a:pt x="77" y="47"/>
                    <a:pt x="78" y="48"/>
                  </a:cubicBezTo>
                  <a:cubicBezTo>
                    <a:pt x="82" y="49"/>
                    <a:pt x="84" y="52"/>
                    <a:pt x="87" y="53"/>
                  </a:cubicBezTo>
                  <a:cubicBezTo>
                    <a:pt x="87" y="53"/>
                    <a:pt x="87" y="53"/>
                    <a:pt x="87" y="54"/>
                  </a:cubicBezTo>
                  <a:cubicBezTo>
                    <a:pt x="87" y="54"/>
                    <a:pt x="86" y="55"/>
                    <a:pt x="86" y="56"/>
                  </a:cubicBezTo>
                  <a:cubicBezTo>
                    <a:pt x="86" y="56"/>
                    <a:pt x="86" y="56"/>
                    <a:pt x="85" y="56"/>
                  </a:cubicBezTo>
                  <a:cubicBezTo>
                    <a:pt x="81" y="53"/>
                    <a:pt x="77" y="50"/>
                    <a:pt x="72" y="48"/>
                  </a:cubicBezTo>
                  <a:cubicBezTo>
                    <a:pt x="71" y="48"/>
                    <a:pt x="70" y="50"/>
                    <a:pt x="72" y="50"/>
                  </a:cubicBezTo>
                  <a:cubicBezTo>
                    <a:pt x="76" y="52"/>
                    <a:pt x="80" y="55"/>
                    <a:pt x="84" y="57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84" y="59"/>
                    <a:pt x="83" y="61"/>
                    <a:pt x="82" y="63"/>
                  </a:cubicBezTo>
                  <a:cubicBezTo>
                    <a:pt x="78" y="60"/>
                    <a:pt x="75" y="57"/>
                    <a:pt x="71" y="55"/>
                  </a:cubicBezTo>
                  <a:cubicBezTo>
                    <a:pt x="69" y="55"/>
                    <a:pt x="69" y="57"/>
                    <a:pt x="70" y="58"/>
                  </a:cubicBezTo>
                  <a:cubicBezTo>
                    <a:pt x="74" y="59"/>
                    <a:pt x="77" y="62"/>
                    <a:pt x="80" y="65"/>
                  </a:cubicBezTo>
                  <a:cubicBezTo>
                    <a:pt x="80" y="65"/>
                    <a:pt x="80" y="66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6" y="65"/>
                    <a:pt x="75" y="64"/>
                    <a:pt x="73" y="63"/>
                  </a:cubicBezTo>
                  <a:cubicBezTo>
                    <a:pt x="70" y="61"/>
                    <a:pt x="68" y="60"/>
                    <a:pt x="66" y="59"/>
                  </a:cubicBezTo>
                  <a:cubicBezTo>
                    <a:pt x="65" y="58"/>
                    <a:pt x="63" y="60"/>
                    <a:pt x="65" y="60"/>
                  </a:cubicBezTo>
                  <a:cubicBezTo>
                    <a:pt x="67" y="62"/>
                    <a:pt x="69" y="63"/>
                    <a:pt x="72" y="64"/>
                  </a:cubicBezTo>
                  <a:cubicBezTo>
                    <a:pt x="74" y="66"/>
                    <a:pt x="76" y="67"/>
                    <a:pt x="78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7" y="69"/>
                    <a:pt x="77" y="71"/>
                    <a:pt x="76" y="72"/>
                  </a:cubicBezTo>
                  <a:cubicBezTo>
                    <a:pt x="72" y="70"/>
                    <a:pt x="69" y="68"/>
                    <a:pt x="66" y="65"/>
                  </a:cubicBezTo>
                  <a:cubicBezTo>
                    <a:pt x="65" y="65"/>
                    <a:pt x="64" y="66"/>
                    <a:pt x="65" y="67"/>
                  </a:cubicBezTo>
                  <a:cubicBezTo>
                    <a:pt x="68" y="69"/>
                    <a:pt x="71" y="72"/>
                    <a:pt x="75" y="74"/>
                  </a:cubicBezTo>
                  <a:cubicBezTo>
                    <a:pt x="74" y="75"/>
                    <a:pt x="73" y="76"/>
                    <a:pt x="72" y="77"/>
                  </a:cubicBezTo>
                  <a:cubicBezTo>
                    <a:pt x="71" y="76"/>
                    <a:pt x="69" y="74"/>
                    <a:pt x="67" y="73"/>
                  </a:cubicBezTo>
                  <a:cubicBezTo>
                    <a:pt x="65" y="71"/>
                    <a:pt x="63" y="70"/>
                    <a:pt x="61" y="69"/>
                  </a:cubicBezTo>
                  <a:cubicBezTo>
                    <a:pt x="59" y="68"/>
                    <a:pt x="58" y="70"/>
                    <a:pt x="60" y="71"/>
                  </a:cubicBezTo>
                  <a:cubicBezTo>
                    <a:pt x="61" y="72"/>
                    <a:pt x="63" y="73"/>
                    <a:pt x="65" y="74"/>
                  </a:cubicBezTo>
                  <a:cubicBezTo>
                    <a:pt x="68" y="76"/>
                    <a:pt x="69" y="78"/>
                    <a:pt x="71" y="79"/>
                  </a:cubicBezTo>
                  <a:cubicBezTo>
                    <a:pt x="70" y="81"/>
                    <a:pt x="69" y="83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4" y="82"/>
                    <a:pt x="61" y="80"/>
                    <a:pt x="58" y="77"/>
                  </a:cubicBezTo>
                  <a:cubicBezTo>
                    <a:pt x="57" y="76"/>
                    <a:pt x="55" y="77"/>
                    <a:pt x="56" y="78"/>
                  </a:cubicBezTo>
                  <a:cubicBezTo>
                    <a:pt x="59" y="81"/>
                    <a:pt x="62" y="84"/>
                    <a:pt x="66" y="86"/>
                  </a:cubicBezTo>
                  <a:cubicBezTo>
                    <a:pt x="66" y="86"/>
                    <a:pt x="66" y="86"/>
                    <a:pt x="67" y="86"/>
                  </a:cubicBezTo>
                  <a:cubicBezTo>
                    <a:pt x="66" y="87"/>
                    <a:pt x="65" y="89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0" y="87"/>
                    <a:pt x="55" y="84"/>
                    <a:pt x="52" y="81"/>
                  </a:cubicBezTo>
                  <a:cubicBezTo>
                    <a:pt x="51" y="80"/>
                    <a:pt x="49" y="82"/>
                    <a:pt x="50" y="83"/>
                  </a:cubicBezTo>
                  <a:cubicBezTo>
                    <a:pt x="54" y="86"/>
                    <a:pt x="59" y="89"/>
                    <a:pt x="63" y="91"/>
                  </a:cubicBezTo>
                  <a:cubicBezTo>
                    <a:pt x="63" y="91"/>
                    <a:pt x="63" y="92"/>
                    <a:pt x="63" y="92"/>
                  </a:cubicBezTo>
                  <a:cubicBezTo>
                    <a:pt x="63" y="93"/>
                    <a:pt x="62" y="94"/>
                    <a:pt x="61" y="95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58" y="92"/>
                    <a:pt x="54" y="90"/>
                    <a:pt x="50" y="88"/>
                  </a:cubicBezTo>
                  <a:cubicBezTo>
                    <a:pt x="49" y="88"/>
                    <a:pt x="48" y="90"/>
                    <a:pt x="50" y="90"/>
                  </a:cubicBezTo>
                  <a:cubicBezTo>
                    <a:pt x="54" y="91"/>
                    <a:pt x="57" y="94"/>
                    <a:pt x="6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9" y="98"/>
                    <a:pt x="58" y="100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3" y="98"/>
                    <a:pt x="49" y="96"/>
                    <a:pt x="46" y="93"/>
                  </a:cubicBezTo>
                  <a:cubicBezTo>
                    <a:pt x="45" y="92"/>
                    <a:pt x="43" y="93"/>
                    <a:pt x="44" y="94"/>
                  </a:cubicBezTo>
                  <a:cubicBezTo>
                    <a:pt x="48" y="97"/>
                    <a:pt x="52" y="100"/>
                    <a:pt x="56" y="103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5" y="104"/>
                    <a:pt x="55" y="105"/>
                    <a:pt x="54" y="106"/>
                  </a:cubicBezTo>
                  <a:cubicBezTo>
                    <a:pt x="54" y="106"/>
                    <a:pt x="54" y="105"/>
                    <a:pt x="54" y="105"/>
                  </a:cubicBezTo>
                  <a:cubicBezTo>
                    <a:pt x="51" y="103"/>
                    <a:pt x="47" y="101"/>
                    <a:pt x="44" y="98"/>
                  </a:cubicBezTo>
                  <a:cubicBezTo>
                    <a:pt x="43" y="98"/>
                    <a:pt x="41" y="100"/>
                    <a:pt x="43" y="100"/>
                  </a:cubicBezTo>
                  <a:cubicBezTo>
                    <a:pt x="46" y="103"/>
                    <a:pt x="49" y="105"/>
                    <a:pt x="53" y="107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2" y="109"/>
                    <a:pt x="51" y="110"/>
                    <a:pt x="50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7" y="109"/>
                    <a:pt x="43" y="107"/>
                    <a:pt x="40" y="105"/>
                  </a:cubicBezTo>
                  <a:cubicBezTo>
                    <a:pt x="39" y="104"/>
                    <a:pt x="37" y="106"/>
                    <a:pt x="39" y="107"/>
                  </a:cubicBezTo>
                  <a:cubicBezTo>
                    <a:pt x="42" y="109"/>
                    <a:pt x="45" y="110"/>
                    <a:pt x="48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9" y="114"/>
                    <a:pt x="48" y="115"/>
                    <a:pt x="47" y="116"/>
                  </a:cubicBezTo>
                  <a:cubicBezTo>
                    <a:pt x="47" y="117"/>
                    <a:pt x="47" y="117"/>
                    <a:pt x="46" y="118"/>
                  </a:cubicBezTo>
                  <a:cubicBezTo>
                    <a:pt x="42" y="115"/>
                    <a:pt x="38" y="111"/>
                    <a:pt x="34" y="109"/>
                  </a:cubicBezTo>
                  <a:cubicBezTo>
                    <a:pt x="33" y="108"/>
                    <a:pt x="31" y="110"/>
                    <a:pt x="33" y="111"/>
                  </a:cubicBezTo>
                  <a:cubicBezTo>
                    <a:pt x="37" y="113"/>
                    <a:pt x="41" y="117"/>
                    <a:pt x="45" y="120"/>
                  </a:cubicBezTo>
                  <a:cubicBezTo>
                    <a:pt x="44" y="121"/>
                    <a:pt x="43" y="123"/>
                    <a:pt x="42" y="124"/>
                  </a:cubicBezTo>
                  <a:cubicBezTo>
                    <a:pt x="39" y="122"/>
                    <a:pt x="36" y="118"/>
                    <a:pt x="32" y="117"/>
                  </a:cubicBezTo>
                  <a:cubicBezTo>
                    <a:pt x="30" y="117"/>
                    <a:pt x="30" y="119"/>
                    <a:pt x="31" y="119"/>
                  </a:cubicBezTo>
                  <a:cubicBezTo>
                    <a:pt x="35" y="120"/>
                    <a:pt x="38" y="123"/>
                    <a:pt x="41" y="126"/>
                  </a:cubicBezTo>
                  <a:cubicBezTo>
                    <a:pt x="40" y="127"/>
                    <a:pt x="39" y="129"/>
                    <a:pt x="38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4" y="129"/>
                    <a:pt x="31" y="127"/>
                    <a:pt x="28" y="124"/>
                  </a:cubicBezTo>
                  <a:cubicBezTo>
                    <a:pt x="27" y="123"/>
                    <a:pt x="25" y="124"/>
                    <a:pt x="26" y="125"/>
                  </a:cubicBezTo>
                  <a:cubicBezTo>
                    <a:pt x="29" y="128"/>
                    <a:pt x="33" y="131"/>
                    <a:pt x="37" y="133"/>
                  </a:cubicBezTo>
                  <a:cubicBezTo>
                    <a:pt x="36" y="134"/>
                    <a:pt x="35" y="135"/>
                    <a:pt x="34" y="137"/>
                  </a:cubicBezTo>
                  <a:cubicBezTo>
                    <a:pt x="31" y="135"/>
                    <a:pt x="27" y="133"/>
                    <a:pt x="24" y="131"/>
                  </a:cubicBezTo>
                  <a:cubicBezTo>
                    <a:pt x="23" y="130"/>
                    <a:pt x="22" y="132"/>
                    <a:pt x="23" y="133"/>
                  </a:cubicBezTo>
                  <a:cubicBezTo>
                    <a:pt x="26" y="135"/>
                    <a:pt x="30" y="137"/>
                    <a:pt x="33" y="139"/>
                  </a:cubicBezTo>
                  <a:cubicBezTo>
                    <a:pt x="32" y="140"/>
                    <a:pt x="31" y="142"/>
                    <a:pt x="30" y="14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42"/>
            <p:cNvSpPr/>
            <p:nvPr/>
          </p:nvSpPr>
          <p:spPr bwMode="auto">
            <a:xfrm>
              <a:off x="8533058" y="2363222"/>
              <a:ext cx="55563" cy="42863"/>
            </a:xfrm>
            <a:custGeom>
              <a:avLst/>
              <a:gdLst>
                <a:gd name="T0" fmla="*/ 12 w 13"/>
                <a:gd name="T1" fmla="*/ 7 h 10"/>
                <a:gd name="T2" fmla="*/ 3 w 13"/>
                <a:gd name="T3" fmla="*/ 1 h 10"/>
                <a:gd name="T4" fmla="*/ 2 w 13"/>
                <a:gd name="T5" fmla="*/ 3 h 10"/>
                <a:gd name="T6" fmla="*/ 11 w 13"/>
                <a:gd name="T7" fmla="*/ 9 h 10"/>
                <a:gd name="T8" fmla="*/ 12 w 13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12" y="7"/>
                  </a:moveTo>
                  <a:cubicBezTo>
                    <a:pt x="9" y="5"/>
                    <a:pt x="6" y="3"/>
                    <a:pt x="3" y="1"/>
                  </a:cubicBezTo>
                  <a:cubicBezTo>
                    <a:pt x="2" y="0"/>
                    <a:pt x="0" y="2"/>
                    <a:pt x="2" y="3"/>
                  </a:cubicBezTo>
                  <a:cubicBezTo>
                    <a:pt x="5" y="5"/>
                    <a:pt x="8" y="7"/>
                    <a:pt x="11" y="9"/>
                  </a:cubicBezTo>
                  <a:cubicBezTo>
                    <a:pt x="12" y="10"/>
                    <a:pt x="13" y="8"/>
                    <a:pt x="12" y="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43"/>
            <p:cNvSpPr>
              <a:spLocks noEditPoints="1"/>
            </p:cNvSpPr>
            <p:nvPr/>
          </p:nvSpPr>
          <p:spPr bwMode="auto">
            <a:xfrm>
              <a:off x="225671" y="5150872"/>
              <a:ext cx="661988" cy="444500"/>
            </a:xfrm>
            <a:custGeom>
              <a:avLst/>
              <a:gdLst>
                <a:gd name="T0" fmla="*/ 24 w 156"/>
                <a:gd name="T1" fmla="*/ 63 h 105"/>
                <a:gd name="T2" fmla="*/ 1 w 156"/>
                <a:gd name="T3" fmla="*/ 78 h 105"/>
                <a:gd name="T4" fmla="*/ 16 w 156"/>
                <a:gd name="T5" fmla="*/ 105 h 105"/>
                <a:gd name="T6" fmla="*/ 119 w 156"/>
                <a:gd name="T7" fmla="*/ 48 h 105"/>
                <a:gd name="T8" fmla="*/ 155 w 156"/>
                <a:gd name="T9" fmla="*/ 26 h 105"/>
                <a:gd name="T10" fmla="*/ 138 w 156"/>
                <a:gd name="T11" fmla="*/ 0 h 105"/>
                <a:gd name="T12" fmla="*/ 139 w 156"/>
                <a:gd name="T13" fmla="*/ 18 h 105"/>
                <a:gd name="T14" fmla="*/ 139 w 156"/>
                <a:gd name="T15" fmla="*/ 2 h 105"/>
                <a:gd name="T16" fmla="*/ 84 w 156"/>
                <a:gd name="T17" fmla="*/ 64 h 105"/>
                <a:gd name="T18" fmla="*/ 15 w 156"/>
                <a:gd name="T19" fmla="*/ 103 h 105"/>
                <a:gd name="T20" fmla="*/ 5 w 156"/>
                <a:gd name="T21" fmla="*/ 77 h 105"/>
                <a:gd name="T22" fmla="*/ 7 w 156"/>
                <a:gd name="T23" fmla="*/ 76 h 105"/>
                <a:gd name="T24" fmla="*/ 10 w 156"/>
                <a:gd name="T25" fmla="*/ 73 h 105"/>
                <a:gd name="T26" fmla="*/ 19 w 156"/>
                <a:gd name="T27" fmla="*/ 84 h 105"/>
                <a:gd name="T28" fmla="*/ 16 w 156"/>
                <a:gd name="T29" fmla="*/ 70 h 105"/>
                <a:gd name="T30" fmla="*/ 18 w 156"/>
                <a:gd name="T31" fmla="*/ 69 h 105"/>
                <a:gd name="T32" fmla="*/ 28 w 156"/>
                <a:gd name="T33" fmla="*/ 79 h 105"/>
                <a:gd name="T34" fmla="*/ 31 w 156"/>
                <a:gd name="T35" fmla="*/ 61 h 105"/>
                <a:gd name="T36" fmla="*/ 39 w 156"/>
                <a:gd name="T37" fmla="*/ 73 h 105"/>
                <a:gd name="T38" fmla="*/ 37 w 156"/>
                <a:gd name="T39" fmla="*/ 58 h 105"/>
                <a:gd name="T40" fmla="*/ 44 w 156"/>
                <a:gd name="T41" fmla="*/ 67 h 105"/>
                <a:gd name="T42" fmla="*/ 41 w 156"/>
                <a:gd name="T43" fmla="*/ 56 h 105"/>
                <a:gd name="T44" fmla="*/ 51 w 156"/>
                <a:gd name="T45" fmla="*/ 68 h 105"/>
                <a:gd name="T46" fmla="*/ 48 w 156"/>
                <a:gd name="T47" fmla="*/ 52 h 105"/>
                <a:gd name="T48" fmla="*/ 50 w 156"/>
                <a:gd name="T49" fmla="*/ 51 h 105"/>
                <a:gd name="T50" fmla="*/ 56 w 156"/>
                <a:gd name="T51" fmla="*/ 56 h 105"/>
                <a:gd name="T52" fmla="*/ 58 w 156"/>
                <a:gd name="T53" fmla="*/ 55 h 105"/>
                <a:gd name="T54" fmla="*/ 58 w 156"/>
                <a:gd name="T55" fmla="*/ 47 h 105"/>
                <a:gd name="T56" fmla="*/ 60 w 156"/>
                <a:gd name="T57" fmla="*/ 46 h 105"/>
                <a:gd name="T58" fmla="*/ 69 w 156"/>
                <a:gd name="T59" fmla="*/ 56 h 105"/>
                <a:gd name="T60" fmla="*/ 65 w 156"/>
                <a:gd name="T61" fmla="*/ 43 h 105"/>
                <a:gd name="T62" fmla="*/ 76 w 156"/>
                <a:gd name="T63" fmla="*/ 51 h 105"/>
                <a:gd name="T64" fmla="*/ 73 w 156"/>
                <a:gd name="T65" fmla="*/ 39 h 105"/>
                <a:gd name="T66" fmla="*/ 83 w 156"/>
                <a:gd name="T67" fmla="*/ 51 h 105"/>
                <a:gd name="T68" fmla="*/ 78 w 156"/>
                <a:gd name="T69" fmla="*/ 36 h 105"/>
                <a:gd name="T70" fmla="*/ 88 w 156"/>
                <a:gd name="T71" fmla="*/ 45 h 105"/>
                <a:gd name="T72" fmla="*/ 83 w 156"/>
                <a:gd name="T73" fmla="*/ 33 h 105"/>
                <a:gd name="T74" fmla="*/ 94 w 156"/>
                <a:gd name="T75" fmla="*/ 43 h 105"/>
                <a:gd name="T76" fmla="*/ 90 w 156"/>
                <a:gd name="T77" fmla="*/ 29 h 105"/>
                <a:gd name="T78" fmla="*/ 99 w 156"/>
                <a:gd name="T79" fmla="*/ 39 h 105"/>
                <a:gd name="T80" fmla="*/ 95 w 156"/>
                <a:gd name="T81" fmla="*/ 27 h 105"/>
                <a:gd name="T82" fmla="*/ 105 w 156"/>
                <a:gd name="T83" fmla="*/ 35 h 105"/>
                <a:gd name="T84" fmla="*/ 101 w 156"/>
                <a:gd name="T85" fmla="*/ 23 h 105"/>
                <a:gd name="T86" fmla="*/ 112 w 156"/>
                <a:gd name="T87" fmla="*/ 35 h 105"/>
                <a:gd name="T88" fmla="*/ 112 w 156"/>
                <a:gd name="T89" fmla="*/ 17 h 105"/>
                <a:gd name="T90" fmla="*/ 114 w 156"/>
                <a:gd name="T91" fmla="*/ 16 h 105"/>
                <a:gd name="T92" fmla="*/ 125 w 156"/>
                <a:gd name="T93" fmla="*/ 25 h 105"/>
                <a:gd name="T94" fmla="*/ 125 w 156"/>
                <a:gd name="T95" fmla="*/ 10 h 105"/>
                <a:gd name="T96" fmla="*/ 127 w 156"/>
                <a:gd name="T97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105">
                  <a:moveTo>
                    <a:pt x="109" y="16"/>
                  </a:moveTo>
                  <a:cubicBezTo>
                    <a:pt x="99" y="22"/>
                    <a:pt x="88" y="28"/>
                    <a:pt x="78" y="33"/>
                  </a:cubicBezTo>
                  <a:cubicBezTo>
                    <a:pt x="60" y="43"/>
                    <a:pt x="42" y="53"/>
                    <a:pt x="24" y="63"/>
                  </a:cubicBezTo>
                  <a:cubicBezTo>
                    <a:pt x="19" y="66"/>
                    <a:pt x="14" y="69"/>
                    <a:pt x="9" y="72"/>
                  </a:cubicBezTo>
                  <a:cubicBezTo>
                    <a:pt x="6" y="73"/>
                    <a:pt x="3" y="75"/>
                    <a:pt x="1" y="76"/>
                  </a:cubicBezTo>
                  <a:cubicBezTo>
                    <a:pt x="1" y="76"/>
                    <a:pt x="0" y="77"/>
                    <a:pt x="1" y="78"/>
                  </a:cubicBezTo>
                  <a:cubicBezTo>
                    <a:pt x="5" y="86"/>
                    <a:pt x="9" y="95"/>
                    <a:pt x="13" y="104"/>
                  </a:cubicBezTo>
                  <a:cubicBezTo>
                    <a:pt x="13" y="104"/>
                    <a:pt x="14" y="104"/>
                    <a:pt x="14" y="104"/>
                  </a:cubicBezTo>
                  <a:cubicBezTo>
                    <a:pt x="14" y="105"/>
                    <a:pt x="15" y="105"/>
                    <a:pt x="16" y="105"/>
                  </a:cubicBezTo>
                  <a:cubicBezTo>
                    <a:pt x="27" y="98"/>
                    <a:pt x="39" y="92"/>
                    <a:pt x="50" y="86"/>
                  </a:cubicBezTo>
                  <a:cubicBezTo>
                    <a:pt x="61" y="79"/>
                    <a:pt x="72" y="72"/>
                    <a:pt x="84" y="66"/>
                  </a:cubicBezTo>
                  <a:cubicBezTo>
                    <a:pt x="96" y="60"/>
                    <a:pt x="108" y="55"/>
                    <a:pt x="119" y="48"/>
                  </a:cubicBezTo>
                  <a:cubicBezTo>
                    <a:pt x="131" y="41"/>
                    <a:pt x="143" y="34"/>
                    <a:pt x="155" y="28"/>
                  </a:cubicBezTo>
                  <a:cubicBezTo>
                    <a:pt x="155" y="28"/>
                    <a:pt x="155" y="27"/>
                    <a:pt x="155" y="27"/>
                  </a:cubicBezTo>
                  <a:cubicBezTo>
                    <a:pt x="156" y="27"/>
                    <a:pt x="156" y="27"/>
                    <a:pt x="155" y="26"/>
                  </a:cubicBezTo>
                  <a:cubicBezTo>
                    <a:pt x="150" y="18"/>
                    <a:pt x="145" y="9"/>
                    <a:pt x="140" y="1"/>
                  </a:cubicBezTo>
                  <a:cubicBezTo>
                    <a:pt x="140" y="0"/>
                    <a:pt x="139" y="0"/>
                    <a:pt x="139" y="0"/>
                  </a:cubicBezTo>
                  <a:cubicBezTo>
                    <a:pt x="139" y="0"/>
                    <a:pt x="138" y="0"/>
                    <a:pt x="138" y="0"/>
                  </a:cubicBezTo>
                  <a:cubicBezTo>
                    <a:pt x="129" y="6"/>
                    <a:pt x="119" y="11"/>
                    <a:pt x="109" y="16"/>
                  </a:cubicBezTo>
                  <a:close/>
                  <a:moveTo>
                    <a:pt x="132" y="6"/>
                  </a:moveTo>
                  <a:cubicBezTo>
                    <a:pt x="134" y="10"/>
                    <a:pt x="136" y="14"/>
                    <a:pt x="139" y="18"/>
                  </a:cubicBezTo>
                  <a:cubicBezTo>
                    <a:pt x="140" y="18"/>
                    <a:pt x="142" y="17"/>
                    <a:pt x="141" y="16"/>
                  </a:cubicBezTo>
                  <a:cubicBezTo>
                    <a:pt x="138" y="13"/>
                    <a:pt x="136" y="9"/>
                    <a:pt x="134" y="5"/>
                  </a:cubicBezTo>
                  <a:cubicBezTo>
                    <a:pt x="135" y="4"/>
                    <a:pt x="137" y="3"/>
                    <a:pt x="139" y="2"/>
                  </a:cubicBezTo>
                  <a:cubicBezTo>
                    <a:pt x="143" y="10"/>
                    <a:pt x="148" y="18"/>
                    <a:pt x="153" y="26"/>
                  </a:cubicBezTo>
                  <a:cubicBezTo>
                    <a:pt x="142" y="33"/>
                    <a:pt x="131" y="39"/>
                    <a:pt x="120" y="46"/>
                  </a:cubicBezTo>
                  <a:cubicBezTo>
                    <a:pt x="108" y="52"/>
                    <a:pt x="96" y="58"/>
                    <a:pt x="84" y="64"/>
                  </a:cubicBezTo>
                  <a:cubicBezTo>
                    <a:pt x="72" y="70"/>
                    <a:pt x="61" y="77"/>
                    <a:pt x="50" y="83"/>
                  </a:cubicBezTo>
                  <a:cubicBezTo>
                    <a:pt x="39" y="90"/>
                    <a:pt x="27" y="96"/>
                    <a:pt x="15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1" y="94"/>
                    <a:pt x="7" y="86"/>
                    <a:pt x="3" y="78"/>
                  </a:cubicBezTo>
                  <a:cubicBezTo>
                    <a:pt x="4" y="77"/>
                    <a:pt x="4" y="77"/>
                    <a:pt x="5" y="76"/>
                  </a:cubicBezTo>
                  <a:cubicBezTo>
                    <a:pt x="5" y="76"/>
                    <a:pt x="5" y="76"/>
                    <a:pt x="5" y="77"/>
                  </a:cubicBezTo>
                  <a:cubicBezTo>
                    <a:pt x="7" y="79"/>
                    <a:pt x="8" y="83"/>
                    <a:pt x="10" y="86"/>
                  </a:cubicBezTo>
                  <a:cubicBezTo>
                    <a:pt x="11" y="87"/>
                    <a:pt x="13" y="85"/>
                    <a:pt x="12" y="84"/>
                  </a:cubicBezTo>
                  <a:cubicBezTo>
                    <a:pt x="10" y="82"/>
                    <a:pt x="9" y="78"/>
                    <a:pt x="7" y="76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5"/>
                    <a:pt x="8" y="75"/>
                    <a:pt x="8" y="74"/>
                  </a:cubicBezTo>
                  <a:cubicBezTo>
                    <a:pt x="9" y="74"/>
                    <a:pt x="10" y="74"/>
                    <a:pt x="10" y="73"/>
                  </a:cubicBezTo>
                  <a:cubicBezTo>
                    <a:pt x="10" y="73"/>
                    <a:pt x="10" y="74"/>
                    <a:pt x="10" y="74"/>
                  </a:cubicBezTo>
                  <a:cubicBezTo>
                    <a:pt x="12" y="78"/>
                    <a:pt x="15" y="82"/>
                    <a:pt x="18" y="85"/>
                  </a:cubicBezTo>
                  <a:cubicBezTo>
                    <a:pt x="18" y="87"/>
                    <a:pt x="20" y="85"/>
                    <a:pt x="19" y="84"/>
                  </a:cubicBezTo>
                  <a:cubicBezTo>
                    <a:pt x="16" y="81"/>
                    <a:pt x="14" y="77"/>
                    <a:pt x="12" y="73"/>
                  </a:cubicBezTo>
                  <a:cubicBezTo>
                    <a:pt x="12" y="73"/>
                    <a:pt x="12" y="72"/>
                    <a:pt x="12" y="72"/>
                  </a:cubicBezTo>
                  <a:cubicBezTo>
                    <a:pt x="13" y="72"/>
                    <a:pt x="14" y="71"/>
                    <a:pt x="16" y="70"/>
                  </a:cubicBezTo>
                  <a:cubicBezTo>
                    <a:pt x="17" y="74"/>
                    <a:pt x="18" y="78"/>
                    <a:pt x="21" y="80"/>
                  </a:cubicBezTo>
                  <a:cubicBezTo>
                    <a:pt x="22" y="81"/>
                    <a:pt x="23" y="80"/>
                    <a:pt x="22" y="79"/>
                  </a:cubicBezTo>
                  <a:cubicBezTo>
                    <a:pt x="20" y="76"/>
                    <a:pt x="19" y="72"/>
                    <a:pt x="18" y="69"/>
                  </a:cubicBezTo>
                  <a:cubicBezTo>
                    <a:pt x="19" y="68"/>
                    <a:pt x="20" y="68"/>
                    <a:pt x="21" y="67"/>
                  </a:cubicBezTo>
                  <a:cubicBezTo>
                    <a:pt x="21" y="67"/>
                    <a:pt x="21" y="67"/>
                    <a:pt x="22" y="66"/>
                  </a:cubicBezTo>
                  <a:cubicBezTo>
                    <a:pt x="23" y="71"/>
                    <a:pt x="26" y="75"/>
                    <a:pt x="28" y="79"/>
                  </a:cubicBezTo>
                  <a:cubicBezTo>
                    <a:pt x="29" y="80"/>
                    <a:pt x="31" y="79"/>
                    <a:pt x="30" y="78"/>
                  </a:cubicBezTo>
                  <a:cubicBezTo>
                    <a:pt x="28" y="74"/>
                    <a:pt x="25" y="70"/>
                    <a:pt x="24" y="65"/>
                  </a:cubicBezTo>
                  <a:cubicBezTo>
                    <a:pt x="26" y="64"/>
                    <a:pt x="28" y="63"/>
                    <a:pt x="31" y="61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3" y="66"/>
                    <a:pt x="36" y="70"/>
                    <a:pt x="37" y="74"/>
                  </a:cubicBezTo>
                  <a:cubicBezTo>
                    <a:pt x="38" y="75"/>
                    <a:pt x="40" y="74"/>
                    <a:pt x="39" y="73"/>
                  </a:cubicBezTo>
                  <a:cubicBezTo>
                    <a:pt x="37" y="69"/>
                    <a:pt x="35" y="65"/>
                    <a:pt x="33" y="61"/>
                  </a:cubicBezTo>
                  <a:cubicBezTo>
                    <a:pt x="33" y="61"/>
                    <a:pt x="32" y="61"/>
                    <a:pt x="32" y="61"/>
                  </a:cubicBezTo>
                  <a:cubicBezTo>
                    <a:pt x="34" y="60"/>
                    <a:pt x="35" y="59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9" y="61"/>
                    <a:pt x="40" y="65"/>
                    <a:pt x="42" y="68"/>
                  </a:cubicBezTo>
                  <a:cubicBezTo>
                    <a:pt x="43" y="69"/>
                    <a:pt x="44" y="68"/>
                    <a:pt x="44" y="67"/>
                  </a:cubicBezTo>
                  <a:cubicBezTo>
                    <a:pt x="41" y="64"/>
                    <a:pt x="41" y="60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40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4" y="61"/>
                    <a:pt x="46" y="65"/>
                    <a:pt x="49" y="69"/>
                  </a:cubicBezTo>
                  <a:cubicBezTo>
                    <a:pt x="50" y="70"/>
                    <a:pt x="51" y="69"/>
                    <a:pt x="51" y="68"/>
                  </a:cubicBezTo>
                  <a:cubicBezTo>
                    <a:pt x="48" y="64"/>
                    <a:pt x="45" y="59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5" y="54"/>
                    <a:pt x="46" y="53"/>
                    <a:pt x="48" y="52"/>
                  </a:cubicBezTo>
                  <a:cubicBezTo>
                    <a:pt x="50" y="56"/>
                    <a:pt x="51" y="60"/>
                    <a:pt x="54" y="63"/>
                  </a:cubicBezTo>
                  <a:cubicBezTo>
                    <a:pt x="55" y="65"/>
                    <a:pt x="57" y="63"/>
                    <a:pt x="56" y="62"/>
                  </a:cubicBezTo>
                  <a:cubicBezTo>
                    <a:pt x="53" y="59"/>
                    <a:pt x="52" y="55"/>
                    <a:pt x="50" y="51"/>
                  </a:cubicBezTo>
                  <a:cubicBezTo>
                    <a:pt x="51" y="50"/>
                    <a:pt x="51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4" y="52"/>
                    <a:pt x="55" y="54"/>
                    <a:pt x="56" y="56"/>
                  </a:cubicBezTo>
                  <a:cubicBezTo>
                    <a:pt x="57" y="59"/>
                    <a:pt x="59" y="61"/>
                    <a:pt x="60" y="63"/>
                  </a:cubicBezTo>
                  <a:cubicBezTo>
                    <a:pt x="61" y="64"/>
                    <a:pt x="62" y="63"/>
                    <a:pt x="62" y="62"/>
                  </a:cubicBezTo>
                  <a:cubicBezTo>
                    <a:pt x="60" y="60"/>
                    <a:pt x="59" y="58"/>
                    <a:pt x="58" y="55"/>
                  </a:cubicBezTo>
                  <a:cubicBezTo>
                    <a:pt x="56" y="53"/>
                    <a:pt x="55" y="51"/>
                    <a:pt x="54" y="49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5" y="48"/>
                    <a:pt x="56" y="47"/>
                    <a:pt x="58" y="47"/>
                  </a:cubicBezTo>
                  <a:cubicBezTo>
                    <a:pt x="60" y="50"/>
                    <a:pt x="61" y="54"/>
                    <a:pt x="63" y="57"/>
                  </a:cubicBezTo>
                  <a:cubicBezTo>
                    <a:pt x="64" y="58"/>
                    <a:pt x="66" y="57"/>
                    <a:pt x="65" y="56"/>
                  </a:cubicBezTo>
                  <a:cubicBezTo>
                    <a:pt x="63" y="53"/>
                    <a:pt x="61" y="49"/>
                    <a:pt x="60" y="46"/>
                  </a:cubicBezTo>
                  <a:cubicBezTo>
                    <a:pt x="61" y="45"/>
                    <a:pt x="62" y="44"/>
                    <a:pt x="63" y="44"/>
                  </a:cubicBezTo>
                  <a:cubicBezTo>
                    <a:pt x="64" y="46"/>
                    <a:pt x="65" y="48"/>
                    <a:pt x="66" y="50"/>
                  </a:cubicBezTo>
                  <a:cubicBezTo>
                    <a:pt x="66" y="52"/>
                    <a:pt x="68" y="54"/>
                    <a:pt x="69" y="56"/>
                  </a:cubicBezTo>
                  <a:cubicBezTo>
                    <a:pt x="70" y="58"/>
                    <a:pt x="72" y="57"/>
                    <a:pt x="71" y="55"/>
                  </a:cubicBezTo>
                  <a:cubicBezTo>
                    <a:pt x="70" y="53"/>
                    <a:pt x="69" y="52"/>
                    <a:pt x="68" y="50"/>
                  </a:cubicBezTo>
                  <a:cubicBezTo>
                    <a:pt x="67" y="47"/>
                    <a:pt x="66" y="45"/>
                    <a:pt x="65" y="43"/>
                  </a:cubicBezTo>
                  <a:cubicBezTo>
                    <a:pt x="67" y="42"/>
                    <a:pt x="69" y="40"/>
                    <a:pt x="71" y="39"/>
                  </a:cubicBezTo>
                  <a:cubicBezTo>
                    <a:pt x="71" y="39"/>
                    <a:pt x="71" y="40"/>
                    <a:pt x="71" y="40"/>
                  </a:cubicBezTo>
                  <a:cubicBezTo>
                    <a:pt x="73" y="44"/>
                    <a:pt x="75" y="47"/>
                    <a:pt x="76" y="51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7" y="47"/>
                    <a:pt x="75" y="43"/>
                    <a:pt x="73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4" y="38"/>
                    <a:pt x="75" y="37"/>
                    <a:pt x="76" y="36"/>
                  </a:cubicBezTo>
                  <a:cubicBezTo>
                    <a:pt x="76" y="37"/>
                    <a:pt x="76" y="37"/>
                    <a:pt x="77" y="37"/>
                  </a:cubicBezTo>
                  <a:cubicBezTo>
                    <a:pt x="79" y="41"/>
                    <a:pt x="81" y="46"/>
                    <a:pt x="83" y="51"/>
                  </a:cubicBezTo>
                  <a:cubicBezTo>
                    <a:pt x="84" y="52"/>
                    <a:pt x="85" y="51"/>
                    <a:pt x="85" y="50"/>
                  </a:cubicBezTo>
                  <a:cubicBezTo>
                    <a:pt x="83" y="45"/>
                    <a:pt x="81" y="40"/>
                    <a:pt x="78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9" y="35"/>
                    <a:pt x="80" y="34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3" y="38"/>
                    <a:pt x="85" y="42"/>
                    <a:pt x="88" y="45"/>
                  </a:cubicBezTo>
                  <a:cubicBezTo>
                    <a:pt x="89" y="46"/>
                    <a:pt x="90" y="44"/>
                    <a:pt x="89" y="43"/>
                  </a:cubicBezTo>
                  <a:cubicBezTo>
                    <a:pt x="86" y="40"/>
                    <a:pt x="85" y="36"/>
                    <a:pt x="83" y="33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5" y="32"/>
                    <a:pt x="86" y="31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90" y="34"/>
                    <a:pt x="92" y="39"/>
                    <a:pt x="94" y="43"/>
                  </a:cubicBezTo>
                  <a:cubicBezTo>
                    <a:pt x="94" y="44"/>
                    <a:pt x="96" y="44"/>
                    <a:pt x="96" y="42"/>
                  </a:cubicBezTo>
                  <a:cubicBezTo>
                    <a:pt x="94" y="38"/>
                    <a:pt x="92" y="34"/>
                    <a:pt x="9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1" y="29"/>
                    <a:pt x="92" y="28"/>
                    <a:pt x="93" y="28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5" y="32"/>
                    <a:pt x="97" y="35"/>
                    <a:pt x="99" y="39"/>
                  </a:cubicBezTo>
                  <a:cubicBezTo>
                    <a:pt x="99" y="40"/>
                    <a:pt x="101" y="39"/>
                    <a:pt x="100" y="38"/>
                  </a:cubicBezTo>
                  <a:cubicBezTo>
                    <a:pt x="98" y="34"/>
                    <a:pt x="97" y="31"/>
                    <a:pt x="95" y="27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6" y="26"/>
                    <a:pt x="98" y="25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1" y="28"/>
                    <a:pt x="103" y="32"/>
                    <a:pt x="105" y="35"/>
                  </a:cubicBezTo>
                  <a:cubicBezTo>
                    <a:pt x="106" y="37"/>
                    <a:pt x="108" y="36"/>
                    <a:pt x="107" y="34"/>
                  </a:cubicBezTo>
                  <a:cubicBezTo>
                    <a:pt x="105" y="31"/>
                    <a:pt x="103" y="28"/>
                    <a:pt x="102" y="24"/>
                  </a:cubicBezTo>
                  <a:cubicBezTo>
                    <a:pt x="101" y="24"/>
                    <a:pt x="101" y="23"/>
                    <a:pt x="101" y="23"/>
                  </a:cubicBezTo>
                  <a:cubicBezTo>
                    <a:pt x="102" y="23"/>
                    <a:pt x="103" y="22"/>
                    <a:pt x="104" y="22"/>
                  </a:cubicBezTo>
                  <a:cubicBezTo>
                    <a:pt x="104" y="21"/>
                    <a:pt x="105" y="21"/>
                    <a:pt x="105" y="21"/>
                  </a:cubicBezTo>
                  <a:cubicBezTo>
                    <a:pt x="108" y="25"/>
                    <a:pt x="110" y="30"/>
                    <a:pt x="112" y="35"/>
                  </a:cubicBezTo>
                  <a:cubicBezTo>
                    <a:pt x="113" y="36"/>
                    <a:pt x="115" y="35"/>
                    <a:pt x="114" y="34"/>
                  </a:cubicBezTo>
                  <a:cubicBezTo>
                    <a:pt x="111" y="29"/>
                    <a:pt x="110" y="24"/>
                    <a:pt x="107" y="20"/>
                  </a:cubicBezTo>
                  <a:cubicBezTo>
                    <a:pt x="109" y="19"/>
                    <a:pt x="110" y="18"/>
                    <a:pt x="112" y="17"/>
                  </a:cubicBezTo>
                  <a:cubicBezTo>
                    <a:pt x="114" y="21"/>
                    <a:pt x="115" y="26"/>
                    <a:pt x="118" y="29"/>
                  </a:cubicBezTo>
                  <a:cubicBezTo>
                    <a:pt x="119" y="29"/>
                    <a:pt x="121" y="28"/>
                    <a:pt x="120" y="27"/>
                  </a:cubicBezTo>
                  <a:cubicBezTo>
                    <a:pt x="117" y="24"/>
                    <a:pt x="116" y="20"/>
                    <a:pt x="114" y="16"/>
                  </a:cubicBezTo>
                  <a:cubicBezTo>
                    <a:pt x="116" y="15"/>
                    <a:pt x="117" y="14"/>
                    <a:pt x="119" y="13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22" y="17"/>
                    <a:pt x="124" y="21"/>
                    <a:pt x="125" y="25"/>
                  </a:cubicBezTo>
                  <a:cubicBezTo>
                    <a:pt x="125" y="26"/>
                    <a:pt x="127" y="25"/>
                    <a:pt x="127" y="24"/>
                  </a:cubicBezTo>
                  <a:cubicBezTo>
                    <a:pt x="126" y="20"/>
                    <a:pt x="124" y="16"/>
                    <a:pt x="121" y="12"/>
                  </a:cubicBezTo>
                  <a:cubicBezTo>
                    <a:pt x="122" y="12"/>
                    <a:pt x="124" y="11"/>
                    <a:pt x="125" y="10"/>
                  </a:cubicBezTo>
                  <a:cubicBezTo>
                    <a:pt x="127" y="13"/>
                    <a:pt x="129" y="17"/>
                    <a:pt x="131" y="20"/>
                  </a:cubicBezTo>
                  <a:cubicBezTo>
                    <a:pt x="132" y="21"/>
                    <a:pt x="134" y="20"/>
                    <a:pt x="133" y="19"/>
                  </a:cubicBezTo>
                  <a:cubicBezTo>
                    <a:pt x="131" y="16"/>
                    <a:pt x="129" y="12"/>
                    <a:pt x="127" y="9"/>
                  </a:cubicBezTo>
                  <a:cubicBezTo>
                    <a:pt x="129" y="8"/>
                    <a:pt x="130" y="7"/>
                    <a:pt x="132" y="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44"/>
            <p:cNvSpPr/>
            <p:nvPr/>
          </p:nvSpPr>
          <p:spPr bwMode="auto">
            <a:xfrm>
              <a:off x="336796" y="5412809"/>
              <a:ext cx="33338" cy="60325"/>
            </a:xfrm>
            <a:custGeom>
              <a:avLst/>
              <a:gdLst>
                <a:gd name="T0" fmla="*/ 1 w 8"/>
                <a:gd name="T1" fmla="*/ 3 h 14"/>
                <a:gd name="T2" fmla="*/ 6 w 8"/>
                <a:gd name="T3" fmla="*/ 12 h 14"/>
                <a:gd name="T4" fmla="*/ 8 w 8"/>
                <a:gd name="T5" fmla="*/ 11 h 14"/>
                <a:gd name="T6" fmla="*/ 3 w 8"/>
                <a:gd name="T7" fmla="*/ 2 h 14"/>
                <a:gd name="T8" fmla="*/ 1 w 8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">
                  <a:moveTo>
                    <a:pt x="1" y="3"/>
                  </a:moveTo>
                  <a:cubicBezTo>
                    <a:pt x="3" y="6"/>
                    <a:pt x="4" y="9"/>
                    <a:pt x="6" y="12"/>
                  </a:cubicBezTo>
                  <a:cubicBezTo>
                    <a:pt x="7" y="14"/>
                    <a:pt x="8" y="13"/>
                    <a:pt x="8" y="11"/>
                  </a:cubicBezTo>
                  <a:cubicBezTo>
                    <a:pt x="6" y="8"/>
                    <a:pt x="5" y="5"/>
                    <a:pt x="3" y="2"/>
                  </a:cubicBezTo>
                  <a:cubicBezTo>
                    <a:pt x="2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45"/>
            <p:cNvSpPr>
              <a:spLocks noEditPoints="1"/>
            </p:cNvSpPr>
            <p:nvPr/>
          </p:nvSpPr>
          <p:spPr bwMode="auto">
            <a:xfrm>
              <a:off x="6499471" y="6143060"/>
              <a:ext cx="411163" cy="279400"/>
            </a:xfrm>
            <a:custGeom>
              <a:avLst/>
              <a:gdLst>
                <a:gd name="T0" fmla="*/ 49 w 97"/>
                <a:gd name="T1" fmla="*/ 66 h 66"/>
                <a:gd name="T2" fmla="*/ 96 w 97"/>
                <a:gd name="T3" fmla="*/ 66 h 66"/>
                <a:gd name="T4" fmla="*/ 96 w 97"/>
                <a:gd name="T5" fmla="*/ 66 h 66"/>
                <a:gd name="T6" fmla="*/ 96 w 97"/>
                <a:gd name="T7" fmla="*/ 37 h 66"/>
                <a:gd name="T8" fmla="*/ 96 w 97"/>
                <a:gd name="T9" fmla="*/ 2 h 66"/>
                <a:gd name="T10" fmla="*/ 72 w 97"/>
                <a:gd name="T11" fmla="*/ 2 h 66"/>
                <a:gd name="T12" fmla="*/ 24 w 97"/>
                <a:gd name="T13" fmla="*/ 0 h 66"/>
                <a:gd name="T14" fmla="*/ 0 w 97"/>
                <a:gd name="T15" fmla="*/ 1 h 66"/>
                <a:gd name="T16" fmla="*/ 0 w 97"/>
                <a:gd name="T17" fmla="*/ 10 h 66"/>
                <a:gd name="T18" fmla="*/ 3 w 97"/>
                <a:gd name="T19" fmla="*/ 63 h 66"/>
                <a:gd name="T20" fmla="*/ 5 w 97"/>
                <a:gd name="T21" fmla="*/ 64 h 66"/>
                <a:gd name="T22" fmla="*/ 27 w 97"/>
                <a:gd name="T23" fmla="*/ 63 h 66"/>
                <a:gd name="T24" fmla="*/ 21 w 97"/>
                <a:gd name="T25" fmla="*/ 52 h 66"/>
                <a:gd name="T26" fmla="*/ 39 w 97"/>
                <a:gd name="T27" fmla="*/ 34 h 66"/>
                <a:gd name="T28" fmla="*/ 50 w 97"/>
                <a:gd name="T29" fmla="*/ 42 h 66"/>
                <a:gd name="T30" fmla="*/ 58 w 97"/>
                <a:gd name="T31" fmla="*/ 35 h 66"/>
                <a:gd name="T32" fmla="*/ 93 w 97"/>
                <a:gd name="T33" fmla="*/ 64 h 66"/>
                <a:gd name="T34" fmla="*/ 27 w 97"/>
                <a:gd name="T35" fmla="*/ 63 h 66"/>
                <a:gd name="T36" fmla="*/ 94 w 97"/>
                <a:gd name="T37" fmla="*/ 37 h 66"/>
                <a:gd name="T38" fmla="*/ 63 w 97"/>
                <a:gd name="T39" fmla="*/ 31 h 66"/>
                <a:gd name="T40" fmla="*/ 94 w 97"/>
                <a:gd name="T41" fmla="*/ 5 h 66"/>
                <a:gd name="T42" fmla="*/ 22 w 97"/>
                <a:gd name="T43" fmla="*/ 2 h 66"/>
                <a:gd name="T44" fmla="*/ 73 w 97"/>
                <a:gd name="T45" fmla="*/ 4 h 66"/>
                <a:gd name="T46" fmla="*/ 70 w 97"/>
                <a:gd name="T47" fmla="*/ 22 h 66"/>
                <a:gd name="T48" fmla="*/ 50 w 97"/>
                <a:gd name="T49" fmla="*/ 40 h 66"/>
                <a:gd name="T50" fmla="*/ 23 w 97"/>
                <a:gd name="T51" fmla="*/ 17 h 66"/>
                <a:gd name="T52" fmla="*/ 22 w 97"/>
                <a:gd name="T53" fmla="*/ 2 h 66"/>
                <a:gd name="T54" fmla="*/ 2 w 97"/>
                <a:gd name="T55" fmla="*/ 12 h 66"/>
                <a:gd name="T56" fmla="*/ 22 w 97"/>
                <a:gd name="T57" fmla="*/ 19 h 66"/>
                <a:gd name="T58" fmla="*/ 38 w 97"/>
                <a:gd name="T59" fmla="*/ 33 h 66"/>
                <a:gd name="T60" fmla="*/ 6 w 97"/>
                <a:gd name="T61" fmla="*/ 62 h 66"/>
                <a:gd name="T62" fmla="*/ 3 w 97"/>
                <a:gd name="T63" fmla="*/ 2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66">
                  <a:moveTo>
                    <a:pt x="26" y="65"/>
                  </a:moveTo>
                  <a:cubicBezTo>
                    <a:pt x="33" y="65"/>
                    <a:pt x="41" y="66"/>
                    <a:pt x="49" y="66"/>
                  </a:cubicBezTo>
                  <a:cubicBezTo>
                    <a:pt x="64" y="66"/>
                    <a:pt x="79" y="66"/>
                    <a:pt x="95" y="66"/>
                  </a:cubicBezTo>
                  <a:cubicBezTo>
                    <a:pt x="95" y="66"/>
                    <a:pt x="95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5"/>
                  </a:cubicBezTo>
                  <a:cubicBezTo>
                    <a:pt x="96" y="56"/>
                    <a:pt x="95" y="46"/>
                    <a:pt x="96" y="37"/>
                  </a:cubicBezTo>
                  <a:cubicBezTo>
                    <a:pt x="96" y="31"/>
                    <a:pt x="96" y="24"/>
                    <a:pt x="96" y="18"/>
                  </a:cubicBezTo>
                  <a:cubicBezTo>
                    <a:pt x="96" y="13"/>
                    <a:pt x="97" y="8"/>
                    <a:pt x="96" y="2"/>
                  </a:cubicBezTo>
                  <a:cubicBezTo>
                    <a:pt x="96" y="2"/>
                    <a:pt x="95" y="1"/>
                    <a:pt x="95" y="1"/>
                  </a:cubicBezTo>
                  <a:cubicBezTo>
                    <a:pt x="87" y="2"/>
                    <a:pt x="80" y="2"/>
                    <a:pt x="72" y="2"/>
                  </a:cubicBezTo>
                  <a:cubicBezTo>
                    <a:pt x="64" y="1"/>
                    <a:pt x="56" y="1"/>
                    <a:pt x="48" y="1"/>
                  </a:cubicBezTo>
                  <a:cubicBezTo>
                    <a:pt x="40" y="1"/>
                    <a:pt x="32" y="1"/>
                    <a:pt x="24" y="0"/>
                  </a:cubicBezTo>
                  <a:cubicBezTo>
                    <a:pt x="16" y="0"/>
                    <a:pt x="9" y="1"/>
                    <a:pt x="1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0" y="15"/>
                    <a:pt x="0" y="20"/>
                    <a:pt x="1" y="25"/>
                  </a:cubicBezTo>
                  <a:cubicBezTo>
                    <a:pt x="1" y="38"/>
                    <a:pt x="2" y="50"/>
                    <a:pt x="3" y="63"/>
                  </a:cubicBezTo>
                  <a:cubicBezTo>
                    <a:pt x="3" y="63"/>
                    <a:pt x="4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12" y="65"/>
                    <a:pt x="19" y="65"/>
                    <a:pt x="26" y="65"/>
                  </a:cubicBezTo>
                  <a:close/>
                  <a:moveTo>
                    <a:pt x="27" y="63"/>
                  </a:moveTo>
                  <a:cubicBezTo>
                    <a:pt x="21" y="63"/>
                    <a:pt x="15" y="63"/>
                    <a:pt x="8" y="62"/>
                  </a:cubicBezTo>
                  <a:cubicBezTo>
                    <a:pt x="12" y="58"/>
                    <a:pt x="17" y="55"/>
                    <a:pt x="21" y="52"/>
                  </a:cubicBezTo>
                  <a:cubicBezTo>
                    <a:pt x="27" y="47"/>
                    <a:pt x="34" y="41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2" y="37"/>
                    <a:pt x="45" y="40"/>
                    <a:pt x="49" y="42"/>
                  </a:cubicBezTo>
                  <a:cubicBezTo>
                    <a:pt x="49" y="43"/>
                    <a:pt x="50" y="42"/>
                    <a:pt x="50" y="42"/>
                  </a:cubicBezTo>
                  <a:cubicBezTo>
                    <a:pt x="51" y="42"/>
                    <a:pt x="51" y="42"/>
                    <a:pt x="51" y="41"/>
                  </a:cubicBezTo>
                  <a:cubicBezTo>
                    <a:pt x="53" y="39"/>
                    <a:pt x="56" y="37"/>
                    <a:pt x="58" y="35"/>
                  </a:cubicBezTo>
                  <a:cubicBezTo>
                    <a:pt x="59" y="34"/>
                    <a:pt x="60" y="33"/>
                    <a:pt x="62" y="32"/>
                  </a:cubicBezTo>
                  <a:cubicBezTo>
                    <a:pt x="73" y="41"/>
                    <a:pt x="83" y="53"/>
                    <a:pt x="93" y="64"/>
                  </a:cubicBezTo>
                  <a:cubicBezTo>
                    <a:pt x="79" y="64"/>
                    <a:pt x="64" y="64"/>
                    <a:pt x="50" y="64"/>
                  </a:cubicBezTo>
                  <a:cubicBezTo>
                    <a:pt x="42" y="63"/>
                    <a:pt x="35" y="63"/>
                    <a:pt x="27" y="63"/>
                  </a:cubicBezTo>
                  <a:close/>
                  <a:moveTo>
                    <a:pt x="94" y="20"/>
                  </a:moveTo>
                  <a:cubicBezTo>
                    <a:pt x="94" y="25"/>
                    <a:pt x="94" y="31"/>
                    <a:pt x="94" y="37"/>
                  </a:cubicBezTo>
                  <a:cubicBezTo>
                    <a:pt x="93" y="45"/>
                    <a:pt x="94" y="53"/>
                    <a:pt x="94" y="62"/>
                  </a:cubicBezTo>
                  <a:cubicBezTo>
                    <a:pt x="84" y="51"/>
                    <a:pt x="74" y="40"/>
                    <a:pt x="63" y="31"/>
                  </a:cubicBezTo>
                  <a:cubicBezTo>
                    <a:pt x="66" y="29"/>
                    <a:pt x="69" y="26"/>
                    <a:pt x="71" y="24"/>
                  </a:cubicBezTo>
                  <a:cubicBezTo>
                    <a:pt x="79" y="18"/>
                    <a:pt x="87" y="12"/>
                    <a:pt x="94" y="5"/>
                  </a:cubicBezTo>
                  <a:cubicBezTo>
                    <a:pt x="95" y="10"/>
                    <a:pt x="94" y="15"/>
                    <a:pt x="94" y="20"/>
                  </a:cubicBezTo>
                  <a:close/>
                  <a:moveTo>
                    <a:pt x="22" y="2"/>
                  </a:moveTo>
                  <a:cubicBezTo>
                    <a:pt x="31" y="3"/>
                    <a:pt x="39" y="3"/>
                    <a:pt x="48" y="3"/>
                  </a:cubicBezTo>
                  <a:cubicBezTo>
                    <a:pt x="56" y="4"/>
                    <a:pt x="65" y="4"/>
                    <a:pt x="73" y="4"/>
                  </a:cubicBezTo>
                  <a:cubicBezTo>
                    <a:pt x="80" y="4"/>
                    <a:pt x="87" y="4"/>
                    <a:pt x="94" y="3"/>
                  </a:cubicBezTo>
                  <a:cubicBezTo>
                    <a:pt x="86" y="9"/>
                    <a:pt x="78" y="16"/>
                    <a:pt x="70" y="22"/>
                  </a:cubicBezTo>
                  <a:cubicBezTo>
                    <a:pt x="66" y="26"/>
                    <a:pt x="61" y="29"/>
                    <a:pt x="57" y="33"/>
                  </a:cubicBezTo>
                  <a:cubicBezTo>
                    <a:pt x="55" y="35"/>
                    <a:pt x="52" y="37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1" y="33"/>
                    <a:pt x="32" y="25"/>
                    <a:pt x="23" y="17"/>
                  </a:cubicBezTo>
                  <a:cubicBezTo>
                    <a:pt x="17" y="13"/>
                    <a:pt x="11" y="8"/>
                    <a:pt x="5" y="3"/>
                  </a:cubicBezTo>
                  <a:cubicBezTo>
                    <a:pt x="11" y="3"/>
                    <a:pt x="17" y="2"/>
                    <a:pt x="22" y="2"/>
                  </a:cubicBezTo>
                  <a:close/>
                  <a:moveTo>
                    <a:pt x="3" y="26"/>
                  </a:moveTo>
                  <a:cubicBezTo>
                    <a:pt x="3" y="21"/>
                    <a:pt x="2" y="16"/>
                    <a:pt x="2" y="12"/>
                  </a:cubicBezTo>
                  <a:cubicBezTo>
                    <a:pt x="2" y="9"/>
                    <a:pt x="2" y="6"/>
                    <a:pt x="2" y="3"/>
                  </a:cubicBezTo>
                  <a:cubicBezTo>
                    <a:pt x="9" y="8"/>
                    <a:pt x="15" y="14"/>
                    <a:pt x="22" y="19"/>
                  </a:cubicBezTo>
                  <a:cubicBezTo>
                    <a:pt x="27" y="23"/>
                    <a:pt x="33" y="28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3" y="39"/>
                    <a:pt x="26" y="45"/>
                    <a:pt x="20" y="50"/>
                  </a:cubicBezTo>
                  <a:cubicBezTo>
                    <a:pt x="15" y="54"/>
                    <a:pt x="10" y="57"/>
                    <a:pt x="6" y="62"/>
                  </a:cubicBezTo>
                  <a:cubicBezTo>
                    <a:pt x="6" y="62"/>
                    <a:pt x="5" y="62"/>
                    <a:pt x="5" y="62"/>
                  </a:cubicBezTo>
                  <a:cubicBezTo>
                    <a:pt x="4" y="50"/>
                    <a:pt x="3" y="38"/>
                    <a:pt x="3" y="2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46"/>
            <p:cNvSpPr>
              <a:spLocks noEditPoints="1"/>
            </p:cNvSpPr>
            <p:nvPr/>
          </p:nvSpPr>
          <p:spPr bwMode="auto">
            <a:xfrm>
              <a:off x="2849808" y="5036572"/>
              <a:ext cx="538163" cy="258763"/>
            </a:xfrm>
            <a:custGeom>
              <a:avLst/>
              <a:gdLst>
                <a:gd name="T0" fmla="*/ 125 w 127"/>
                <a:gd name="T1" fmla="*/ 4 h 61"/>
                <a:gd name="T2" fmla="*/ 94 w 127"/>
                <a:gd name="T3" fmla="*/ 19 h 61"/>
                <a:gd name="T4" fmla="*/ 46 w 127"/>
                <a:gd name="T5" fmla="*/ 55 h 61"/>
                <a:gd name="T6" fmla="*/ 24 w 127"/>
                <a:gd name="T7" fmla="*/ 51 h 61"/>
                <a:gd name="T8" fmla="*/ 21 w 127"/>
                <a:gd name="T9" fmla="*/ 46 h 61"/>
                <a:gd name="T10" fmla="*/ 29 w 127"/>
                <a:gd name="T11" fmla="*/ 48 h 61"/>
                <a:gd name="T12" fmla="*/ 25 w 127"/>
                <a:gd name="T13" fmla="*/ 44 h 61"/>
                <a:gd name="T14" fmla="*/ 28 w 127"/>
                <a:gd name="T15" fmla="*/ 43 h 61"/>
                <a:gd name="T16" fmla="*/ 43 w 127"/>
                <a:gd name="T17" fmla="*/ 49 h 61"/>
                <a:gd name="T18" fmla="*/ 46 w 127"/>
                <a:gd name="T19" fmla="*/ 48 h 61"/>
                <a:gd name="T20" fmla="*/ 36 w 127"/>
                <a:gd name="T21" fmla="*/ 40 h 61"/>
                <a:gd name="T22" fmla="*/ 55 w 127"/>
                <a:gd name="T23" fmla="*/ 46 h 61"/>
                <a:gd name="T24" fmla="*/ 58 w 127"/>
                <a:gd name="T25" fmla="*/ 45 h 61"/>
                <a:gd name="T26" fmla="*/ 62 w 127"/>
                <a:gd name="T27" fmla="*/ 45 h 61"/>
                <a:gd name="T28" fmla="*/ 65 w 127"/>
                <a:gd name="T29" fmla="*/ 42 h 61"/>
                <a:gd name="T30" fmla="*/ 56 w 127"/>
                <a:gd name="T31" fmla="*/ 33 h 61"/>
                <a:gd name="T32" fmla="*/ 60 w 127"/>
                <a:gd name="T33" fmla="*/ 32 h 61"/>
                <a:gd name="T34" fmla="*/ 78 w 127"/>
                <a:gd name="T35" fmla="*/ 36 h 61"/>
                <a:gd name="T36" fmla="*/ 70 w 127"/>
                <a:gd name="T37" fmla="*/ 29 h 61"/>
                <a:gd name="T38" fmla="*/ 83 w 127"/>
                <a:gd name="T39" fmla="*/ 32 h 61"/>
                <a:gd name="T40" fmla="*/ 88 w 127"/>
                <a:gd name="T41" fmla="*/ 30 h 61"/>
                <a:gd name="T42" fmla="*/ 90 w 127"/>
                <a:gd name="T43" fmla="*/ 28 h 61"/>
                <a:gd name="T44" fmla="*/ 91 w 127"/>
                <a:gd name="T45" fmla="*/ 25 h 61"/>
                <a:gd name="T46" fmla="*/ 4 w 127"/>
                <a:gd name="T47" fmla="*/ 53 h 61"/>
                <a:gd name="T48" fmla="*/ 9 w 127"/>
                <a:gd name="T49" fmla="*/ 57 h 61"/>
                <a:gd name="T50" fmla="*/ 5 w 127"/>
                <a:gd name="T51" fmla="*/ 52 h 61"/>
                <a:gd name="T52" fmla="*/ 8 w 127"/>
                <a:gd name="T53" fmla="*/ 51 h 61"/>
                <a:gd name="T54" fmla="*/ 11 w 127"/>
                <a:gd name="T55" fmla="*/ 50 h 61"/>
                <a:gd name="T56" fmla="*/ 17 w 127"/>
                <a:gd name="T57" fmla="*/ 52 h 61"/>
                <a:gd name="T58" fmla="*/ 15 w 127"/>
                <a:gd name="T59" fmla="*/ 49 h 61"/>
                <a:gd name="T60" fmla="*/ 15 w 127"/>
                <a:gd name="T61" fmla="*/ 56 h 61"/>
                <a:gd name="T62" fmla="*/ 30 w 127"/>
                <a:gd name="T63" fmla="*/ 51 h 61"/>
                <a:gd name="T64" fmla="*/ 80 w 127"/>
                <a:gd name="T65" fmla="*/ 25 h 61"/>
                <a:gd name="T66" fmla="*/ 92 w 127"/>
                <a:gd name="T67" fmla="*/ 24 h 61"/>
                <a:gd name="T68" fmla="*/ 88 w 127"/>
                <a:gd name="T69" fmla="*/ 25 h 61"/>
                <a:gd name="T70" fmla="*/ 85 w 127"/>
                <a:gd name="T71" fmla="*/ 25 h 61"/>
                <a:gd name="T72" fmla="*/ 113 w 127"/>
                <a:gd name="T73" fmla="*/ 15 h 61"/>
                <a:gd name="T74" fmla="*/ 121 w 127"/>
                <a:gd name="T75" fmla="*/ 5 h 61"/>
                <a:gd name="T76" fmla="*/ 106 w 127"/>
                <a:gd name="T77" fmla="*/ 21 h 61"/>
                <a:gd name="T78" fmla="*/ 117 w 127"/>
                <a:gd name="T79" fmla="*/ 5 h 61"/>
                <a:gd name="T80" fmla="*/ 93 w 127"/>
                <a:gd name="T81" fmla="*/ 22 h 61"/>
                <a:gd name="T82" fmla="*/ 120 w 127"/>
                <a:gd name="T83" fmla="*/ 15 h 61"/>
                <a:gd name="T84" fmla="*/ 16 w 127"/>
                <a:gd name="T85" fmla="*/ 42 h 61"/>
                <a:gd name="T86" fmla="*/ 75 w 127"/>
                <a:gd name="T87" fmla="*/ 27 h 61"/>
                <a:gd name="T88" fmla="*/ 69 w 127"/>
                <a:gd name="T89" fmla="*/ 28 h 61"/>
                <a:gd name="T90" fmla="*/ 73 w 127"/>
                <a:gd name="T91" fmla="*/ 34 h 61"/>
                <a:gd name="T92" fmla="*/ 58 w 127"/>
                <a:gd name="T93" fmla="*/ 31 h 61"/>
                <a:gd name="T94" fmla="*/ 55 w 127"/>
                <a:gd name="T95" fmla="*/ 33 h 61"/>
                <a:gd name="T96" fmla="*/ 63 w 127"/>
                <a:gd name="T97" fmla="*/ 41 h 61"/>
                <a:gd name="T98" fmla="*/ 44 w 127"/>
                <a:gd name="T99" fmla="*/ 36 h 61"/>
                <a:gd name="T100" fmla="*/ 36 w 127"/>
                <a:gd name="T101" fmla="*/ 36 h 61"/>
                <a:gd name="T102" fmla="*/ 32 w 127"/>
                <a:gd name="T103" fmla="*/ 38 h 61"/>
                <a:gd name="T104" fmla="*/ 27 w 127"/>
                <a:gd name="T105" fmla="*/ 42 h 61"/>
                <a:gd name="T106" fmla="*/ 19 w 127"/>
                <a:gd name="T107" fmla="*/ 43 h 61"/>
                <a:gd name="T108" fmla="*/ 16 w 127"/>
                <a:gd name="T109" fmla="*/ 46 h 61"/>
                <a:gd name="T110" fmla="*/ 11 w 127"/>
                <a:gd name="T111" fmla="*/ 50 h 61"/>
                <a:gd name="T112" fmla="*/ 5 w 127"/>
                <a:gd name="T113" fmla="*/ 50 h 61"/>
                <a:gd name="T114" fmla="*/ 3 w 127"/>
                <a:gd name="T115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" h="61">
                  <a:moveTo>
                    <a:pt x="94" y="30"/>
                  </a:moveTo>
                  <a:cubicBezTo>
                    <a:pt x="96" y="28"/>
                    <a:pt x="98" y="26"/>
                    <a:pt x="99" y="25"/>
                  </a:cubicBezTo>
                  <a:cubicBezTo>
                    <a:pt x="107" y="26"/>
                    <a:pt x="114" y="27"/>
                    <a:pt x="120" y="21"/>
                  </a:cubicBezTo>
                  <a:cubicBezTo>
                    <a:pt x="125" y="17"/>
                    <a:pt x="122" y="10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7" y="2"/>
                    <a:pt x="126" y="2"/>
                    <a:pt x="126" y="1"/>
                  </a:cubicBezTo>
                  <a:cubicBezTo>
                    <a:pt x="126" y="1"/>
                    <a:pt x="125" y="1"/>
                    <a:pt x="125" y="1"/>
                  </a:cubicBezTo>
                  <a:cubicBezTo>
                    <a:pt x="117" y="3"/>
                    <a:pt x="109" y="0"/>
                    <a:pt x="101" y="4"/>
                  </a:cubicBezTo>
                  <a:cubicBezTo>
                    <a:pt x="97" y="7"/>
                    <a:pt x="93" y="14"/>
                    <a:pt x="94" y="19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73" y="25"/>
                    <a:pt x="50" y="29"/>
                    <a:pt x="29" y="36"/>
                  </a:cubicBezTo>
                  <a:cubicBezTo>
                    <a:pt x="23" y="38"/>
                    <a:pt x="16" y="39"/>
                    <a:pt x="10" y="42"/>
                  </a:cubicBezTo>
                  <a:cubicBezTo>
                    <a:pt x="6" y="44"/>
                    <a:pt x="0" y="48"/>
                    <a:pt x="1" y="53"/>
                  </a:cubicBezTo>
                  <a:cubicBezTo>
                    <a:pt x="3" y="59"/>
                    <a:pt x="10" y="59"/>
                    <a:pt x="15" y="60"/>
                  </a:cubicBezTo>
                  <a:cubicBezTo>
                    <a:pt x="25" y="61"/>
                    <a:pt x="36" y="58"/>
                    <a:pt x="46" y="55"/>
                  </a:cubicBezTo>
                  <a:cubicBezTo>
                    <a:pt x="63" y="50"/>
                    <a:pt x="81" y="42"/>
                    <a:pt x="94" y="30"/>
                  </a:cubicBezTo>
                  <a:close/>
                  <a:moveTo>
                    <a:pt x="54" y="50"/>
                  </a:moveTo>
                  <a:cubicBezTo>
                    <a:pt x="46" y="53"/>
                    <a:pt x="37" y="56"/>
                    <a:pt x="29" y="57"/>
                  </a:cubicBezTo>
                  <a:cubicBezTo>
                    <a:pt x="25" y="54"/>
                    <a:pt x="21" y="51"/>
                    <a:pt x="18" y="48"/>
                  </a:cubicBezTo>
                  <a:cubicBezTo>
                    <a:pt x="17" y="47"/>
                    <a:pt x="20" y="48"/>
                    <a:pt x="20" y="48"/>
                  </a:cubicBezTo>
                  <a:cubicBezTo>
                    <a:pt x="21" y="49"/>
                    <a:pt x="23" y="50"/>
                    <a:pt x="24" y="51"/>
                  </a:cubicBezTo>
                  <a:cubicBezTo>
                    <a:pt x="26" y="52"/>
                    <a:pt x="27" y="53"/>
                    <a:pt x="29" y="55"/>
                  </a:cubicBezTo>
                  <a:cubicBezTo>
                    <a:pt x="30" y="55"/>
                    <a:pt x="30" y="54"/>
                    <a:pt x="30" y="54"/>
                  </a:cubicBezTo>
                  <a:cubicBezTo>
                    <a:pt x="27" y="53"/>
                    <a:pt x="25" y="51"/>
                    <a:pt x="23" y="49"/>
                  </a:cubicBezTo>
                  <a:cubicBezTo>
                    <a:pt x="22" y="48"/>
                    <a:pt x="21" y="47"/>
                    <a:pt x="19" y="46"/>
                  </a:cubicBezTo>
                  <a:cubicBezTo>
                    <a:pt x="19" y="46"/>
                    <a:pt x="16" y="43"/>
                    <a:pt x="18" y="44"/>
                  </a:cubicBezTo>
                  <a:cubicBezTo>
                    <a:pt x="19" y="45"/>
                    <a:pt x="20" y="45"/>
                    <a:pt x="21" y="46"/>
                  </a:cubicBezTo>
                  <a:cubicBezTo>
                    <a:pt x="24" y="49"/>
                    <a:pt x="28" y="52"/>
                    <a:pt x="32" y="53"/>
                  </a:cubicBezTo>
                  <a:cubicBezTo>
                    <a:pt x="32" y="53"/>
                    <a:pt x="33" y="53"/>
                    <a:pt x="32" y="53"/>
                  </a:cubicBezTo>
                  <a:cubicBezTo>
                    <a:pt x="29" y="50"/>
                    <a:pt x="26" y="48"/>
                    <a:pt x="22" y="46"/>
                  </a:cubicBezTo>
                  <a:cubicBezTo>
                    <a:pt x="22" y="45"/>
                    <a:pt x="21" y="45"/>
                    <a:pt x="21" y="45"/>
                  </a:cubicBezTo>
                  <a:cubicBezTo>
                    <a:pt x="20" y="44"/>
                    <a:pt x="19" y="43"/>
                    <a:pt x="21" y="44"/>
                  </a:cubicBezTo>
                  <a:cubicBezTo>
                    <a:pt x="24" y="45"/>
                    <a:pt x="26" y="46"/>
                    <a:pt x="29" y="48"/>
                  </a:cubicBezTo>
                  <a:cubicBezTo>
                    <a:pt x="30" y="49"/>
                    <a:pt x="30" y="49"/>
                    <a:pt x="31" y="50"/>
                  </a:cubicBezTo>
                  <a:cubicBezTo>
                    <a:pt x="33" y="51"/>
                    <a:pt x="35" y="52"/>
                    <a:pt x="36" y="53"/>
                  </a:cubicBezTo>
                  <a:cubicBezTo>
                    <a:pt x="37" y="53"/>
                    <a:pt x="37" y="53"/>
                    <a:pt x="37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5" y="52"/>
                    <a:pt x="35" y="51"/>
                  </a:cubicBezTo>
                  <a:cubicBezTo>
                    <a:pt x="32" y="49"/>
                    <a:pt x="28" y="47"/>
                    <a:pt x="25" y="44"/>
                  </a:cubicBezTo>
                  <a:cubicBezTo>
                    <a:pt x="23" y="43"/>
                    <a:pt x="28" y="44"/>
                    <a:pt x="28" y="44"/>
                  </a:cubicBezTo>
                  <a:cubicBezTo>
                    <a:pt x="28" y="44"/>
                    <a:pt x="29" y="45"/>
                    <a:pt x="29" y="45"/>
                  </a:cubicBezTo>
                  <a:cubicBezTo>
                    <a:pt x="33" y="48"/>
                    <a:pt x="36" y="50"/>
                    <a:pt x="40" y="52"/>
                  </a:cubicBezTo>
                  <a:cubicBezTo>
                    <a:pt x="40" y="52"/>
                    <a:pt x="41" y="52"/>
                    <a:pt x="40" y="52"/>
                  </a:cubicBezTo>
                  <a:cubicBezTo>
                    <a:pt x="37" y="49"/>
                    <a:pt x="33" y="46"/>
                    <a:pt x="29" y="44"/>
                  </a:cubicBezTo>
                  <a:cubicBezTo>
                    <a:pt x="29" y="44"/>
                    <a:pt x="28" y="43"/>
                    <a:pt x="28" y="43"/>
                  </a:cubicBezTo>
                  <a:cubicBezTo>
                    <a:pt x="27" y="42"/>
                    <a:pt x="30" y="43"/>
                    <a:pt x="31" y="44"/>
                  </a:cubicBezTo>
                  <a:cubicBezTo>
                    <a:pt x="32" y="44"/>
                    <a:pt x="33" y="45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6" y="47"/>
                    <a:pt x="38" y="47"/>
                    <a:pt x="39" y="48"/>
                  </a:cubicBezTo>
                  <a:cubicBezTo>
                    <a:pt x="40" y="49"/>
                    <a:pt x="41" y="49"/>
                    <a:pt x="43" y="50"/>
                  </a:cubicBezTo>
                  <a:cubicBezTo>
                    <a:pt x="43" y="50"/>
                    <a:pt x="43" y="50"/>
                    <a:pt x="43" y="49"/>
                  </a:cubicBezTo>
                  <a:cubicBezTo>
                    <a:pt x="40" y="48"/>
                    <a:pt x="38" y="47"/>
                    <a:pt x="36" y="46"/>
                  </a:cubicBezTo>
                  <a:cubicBezTo>
                    <a:pt x="34" y="45"/>
                    <a:pt x="33" y="44"/>
                    <a:pt x="32" y="42"/>
                  </a:cubicBezTo>
                  <a:cubicBezTo>
                    <a:pt x="30" y="41"/>
                    <a:pt x="28" y="40"/>
                    <a:pt x="32" y="41"/>
                  </a:cubicBezTo>
                  <a:cubicBezTo>
                    <a:pt x="34" y="42"/>
                    <a:pt x="35" y="43"/>
                    <a:pt x="37" y="43"/>
                  </a:cubicBezTo>
                  <a:cubicBezTo>
                    <a:pt x="39" y="45"/>
                    <a:pt x="42" y="47"/>
                    <a:pt x="45" y="48"/>
                  </a:cubicBezTo>
                  <a:cubicBezTo>
                    <a:pt x="45" y="48"/>
                    <a:pt x="45" y="48"/>
                    <a:pt x="46" y="48"/>
                  </a:cubicBezTo>
                  <a:cubicBezTo>
                    <a:pt x="46" y="49"/>
                    <a:pt x="46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4" y="47"/>
                    <a:pt x="41" y="45"/>
                    <a:pt x="38" y="43"/>
                  </a:cubicBezTo>
                  <a:cubicBezTo>
                    <a:pt x="37" y="43"/>
                    <a:pt x="37" y="42"/>
                    <a:pt x="36" y="42"/>
                  </a:cubicBezTo>
                  <a:cubicBezTo>
                    <a:pt x="35" y="41"/>
                    <a:pt x="34" y="40"/>
                    <a:pt x="33" y="39"/>
                  </a:cubicBezTo>
                  <a:cubicBezTo>
                    <a:pt x="33" y="39"/>
                    <a:pt x="36" y="40"/>
                    <a:pt x="36" y="40"/>
                  </a:cubicBezTo>
                  <a:cubicBezTo>
                    <a:pt x="42" y="43"/>
                    <a:pt x="47" y="47"/>
                    <a:pt x="53" y="49"/>
                  </a:cubicBezTo>
                  <a:cubicBezTo>
                    <a:pt x="54" y="49"/>
                    <a:pt x="54" y="48"/>
                    <a:pt x="54" y="48"/>
                  </a:cubicBezTo>
                  <a:cubicBezTo>
                    <a:pt x="48" y="44"/>
                    <a:pt x="42" y="42"/>
                    <a:pt x="37" y="37"/>
                  </a:cubicBezTo>
                  <a:cubicBezTo>
                    <a:pt x="38" y="38"/>
                    <a:pt x="40" y="39"/>
                    <a:pt x="41" y="40"/>
                  </a:cubicBezTo>
                  <a:cubicBezTo>
                    <a:pt x="43" y="40"/>
                    <a:pt x="45" y="41"/>
                    <a:pt x="46" y="42"/>
                  </a:cubicBezTo>
                  <a:cubicBezTo>
                    <a:pt x="49" y="44"/>
                    <a:pt x="52" y="46"/>
                    <a:pt x="55" y="46"/>
                  </a:cubicBezTo>
                  <a:cubicBezTo>
                    <a:pt x="55" y="47"/>
                    <a:pt x="55" y="46"/>
                    <a:pt x="55" y="46"/>
                  </a:cubicBezTo>
                  <a:cubicBezTo>
                    <a:pt x="50" y="43"/>
                    <a:pt x="45" y="41"/>
                    <a:pt x="40" y="37"/>
                  </a:cubicBezTo>
                  <a:cubicBezTo>
                    <a:pt x="38" y="36"/>
                    <a:pt x="42" y="37"/>
                    <a:pt x="42" y="37"/>
                  </a:cubicBezTo>
                  <a:cubicBezTo>
                    <a:pt x="43" y="38"/>
                    <a:pt x="44" y="38"/>
                    <a:pt x="46" y="39"/>
                  </a:cubicBezTo>
                  <a:cubicBezTo>
                    <a:pt x="48" y="40"/>
                    <a:pt x="51" y="42"/>
                    <a:pt x="53" y="43"/>
                  </a:cubicBezTo>
                  <a:cubicBezTo>
                    <a:pt x="55" y="44"/>
                    <a:pt x="56" y="44"/>
                    <a:pt x="58" y="45"/>
                  </a:cubicBezTo>
                  <a:cubicBezTo>
                    <a:pt x="58" y="45"/>
                    <a:pt x="58" y="45"/>
                    <a:pt x="58" y="44"/>
                  </a:cubicBezTo>
                  <a:cubicBezTo>
                    <a:pt x="57" y="44"/>
                    <a:pt x="55" y="43"/>
                    <a:pt x="54" y="43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1" y="41"/>
                    <a:pt x="49" y="40"/>
                    <a:pt x="48" y="39"/>
                  </a:cubicBezTo>
                  <a:cubicBezTo>
                    <a:pt x="47" y="38"/>
                    <a:pt x="46" y="37"/>
                    <a:pt x="45" y="36"/>
                  </a:cubicBezTo>
                  <a:cubicBezTo>
                    <a:pt x="51" y="38"/>
                    <a:pt x="56" y="42"/>
                    <a:pt x="62" y="45"/>
                  </a:cubicBezTo>
                  <a:cubicBezTo>
                    <a:pt x="62" y="45"/>
                    <a:pt x="62" y="44"/>
                    <a:pt x="62" y="44"/>
                  </a:cubicBezTo>
                  <a:cubicBezTo>
                    <a:pt x="60" y="43"/>
                    <a:pt x="57" y="41"/>
                    <a:pt x="55" y="40"/>
                  </a:cubicBezTo>
                  <a:cubicBezTo>
                    <a:pt x="53" y="39"/>
                    <a:pt x="52" y="38"/>
                    <a:pt x="50" y="37"/>
                  </a:cubicBezTo>
                  <a:cubicBezTo>
                    <a:pt x="49" y="36"/>
                    <a:pt x="48" y="35"/>
                    <a:pt x="50" y="35"/>
                  </a:cubicBezTo>
                  <a:cubicBezTo>
                    <a:pt x="56" y="37"/>
                    <a:pt x="60" y="41"/>
                    <a:pt x="65" y="43"/>
                  </a:cubicBezTo>
                  <a:cubicBezTo>
                    <a:pt x="65" y="43"/>
                    <a:pt x="66" y="42"/>
                    <a:pt x="65" y="42"/>
                  </a:cubicBezTo>
                  <a:cubicBezTo>
                    <a:pt x="63" y="41"/>
                    <a:pt x="61" y="39"/>
                    <a:pt x="59" y="38"/>
                  </a:cubicBezTo>
                  <a:cubicBezTo>
                    <a:pt x="58" y="37"/>
                    <a:pt x="57" y="37"/>
                    <a:pt x="55" y="36"/>
                  </a:cubicBezTo>
                  <a:cubicBezTo>
                    <a:pt x="54" y="35"/>
                    <a:pt x="53" y="35"/>
                    <a:pt x="55" y="35"/>
                  </a:cubicBezTo>
                  <a:cubicBezTo>
                    <a:pt x="60" y="37"/>
                    <a:pt x="64" y="40"/>
                    <a:pt x="68" y="42"/>
                  </a:cubicBezTo>
                  <a:cubicBezTo>
                    <a:pt x="68" y="42"/>
                    <a:pt x="69" y="42"/>
                    <a:pt x="69" y="41"/>
                  </a:cubicBezTo>
                  <a:cubicBezTo>
                    <a:pt x="64" y="39"/>
                    <a:pt x="60" y="36"/>
                    <a:pt x="56" y="33"/>
                  </a:cubicBezTo>
                  <a:cubicBezTo>
                    <a:pt x="57" y="33"/>
                    <a:pt x="59" y="34"/>
                    <a:pt x="60" y="34"/>
                  </a:cubicBezTo>
                  <a:cubicBezTo>
                    <a:pt x="61" y="35"/>
                    <a:pt x="62" y="36"/>
                    <a:pt x="64" y="36"/>
                  </a:cubicBezTo>
                  <a:cubicBezTo>
                    <a:pt x="66" y="38"/>
                    <a:pt x="68" y="39"/>
                    <a:pt x="70" y="39"/>
                  </a:cubicBezTo>
                  <a:cubicBezTo>
                    <a:pt x="71" y="39"/>
                    <a:pt x="71" y="39"/>
                    <a:pt x="70" y="39"/>
                  </a:cubicBezTo>
                  <a:cubicBezTo>
                    <a:pt x="67" y="36"/>
                    <a:pt x="63" y="35"/>
                    <a:pt x="59" y="32"/>
                  </a:cubicBezTo>
                  <a:cubicBezTo>
                    <a:pt x="58" y="31"/>
                    <a:pt x="59" y="32"/>
                    <a:pt x="60" y="32"/>
                  </a:cubicBezTo>
                  <a:cubicBezTo>
                    <a:pt x="62" y="32"/>
                    <a:pt x="63" y="33"/>
                    <a:pt x="65" y="34"/>
                  </a:cubicBezTo>
                  <a:cubicBezTo>
                    <a:pt x="68" y="35"/>
                    <a:pt x="70" y="37"/>
                    <a:pt x="73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2" y="36"/>
                    <a:pt x="71" y="35"/>
                    <a:pt x="69" y="34"/>
                  </a:cubicBezTo>
                  <a:cubicBezTo>
                    <a:pt x="68" y="34"/>
                    <a:pt x="65" y="31"/>
                    <a:pt x="64" y="31"/>
                  </a:cubicBezTo>
                  <a:cubicBezTo>
                    <a:pt x="69" y="32"/>
                    <a:pt x="73" y="35"/>
                    <a:pt x="78" y="36"/>
                  </a:cubicBezTo>
                  <a:cubicBezTo>
                    <a:pt x="78" y="37"/>
                    <a:pt x="78" y="36"/>
                    <a:pt x="78" y="36"/>
                  </a:cubicBezTo>
                  <a:cubicBezTo>
                    <a:pt x="76" y="35"/>
                    <a:pt x="74" y="34"/>
                    <a:pt x="73" y="33"/>
                  </a:cubicBezTo>
                  <a:cubicBezTo>
                    <a:pt x="71" y="33"/>
                    <a:pt x="70" y="31"/>
                    <a:pt x="68" y="31"/>
                  </a:cubicBezTo>
                  <a:cubicBezTo>
                    <a:pt x="73" y="32"/>
                    <a:pt x="77" y="34"/>
                    <a:pt x="81" y="36"/>
                  </a:cubicBezTo>
                  <a:cubicBezTo>
                    <a:pt x="81" y="36"/>
                    <a:pt x="81" y="36"/>
                    <a:pt x="81" y="35"/>
                  </a:cubicBezTo>
                  <a:cubicBezTo>
                    <a:pt x="77" y="33"/>
                    <a:pt x="73" y="31"/>
                    <a:pt x="70" y="29"/>
                  </a:cubicBezTo>
                  <a:cubicBezTo>
                    <a:pt x="71" y="30"/>
                    <a:pt x="74" y="30"/>
                    <a:pt x="76" y="31"/>
                  </a:cubicBezTo>
                  <a:cubicBezTo>
                    <a:pt x="78" y="32"/>
                    <a:pt x="80" y="33"/>
                    <a:pt x="82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79" y="32"/>
                    <a:pt x="76" y="30"/>
                    <a:pt x="73" y="28"/>
                  </a:cubicBezTo>
                  <a:cubicBezTo>
                    <a:pt x="76" y="30"/>
                    <a:pt x="80" y="31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0"/>
                    <a:pt x="78" y="27"/>
                    <a:pt x="76" y="27"/>
                  </a:cubicBezTo>
                  <a:cubicBezTo>
                    <a:pt x="79" y="28"/>
                    <a:pt x="82" y="30"/>
                    <a:pt x="86" y="31"/>
                  </a:cubicBezTo>
                  <a:cubicBezTo>
                    <a:pt x="86" y="31"/>
                    <a:pt x="86" y="30"/>
                    <a:pt x="86" y="30"/>
                  </a:cubicBezTo>
                  <a:cubicBezTo>
                    <a:pt x="85" y="29"/>
                    <a:pt x="83" y="29"/>
                    <a:pt x="82" y="28"/>
                  </a:cubicBezTo>
                  <a:cubicBezTo>
                    <a:pt x="81" y="28"/>
                    <a:pt x="77" y="25"/>
                    <a:pt x="80" y="27"/>
                  </a:cubicBezTo>
                  <a:cubicBezTo>
                    <a:pt x="83" y="28"/>
                    <a:pt x="85" y="30"/>
                    <a:pt x="88" y="30"/>
                  </a:cubicBezTo>
                  <a:cubicBezTo>
                    <a:pt x="88" y="30"/>
                    <a:pt x="89" y="30"/>
                    <a:pt x="88" y="30"/>
                  </a:cubicBezTo>
                  <a:cubicBezTo>
                    <a:pt x="87" y="29"/>
                    <a:pt x="85" y="28"/>
                    <a:pt x="84" y="27"/>
                  </a:cubicBezTo>
                  <a:cubicBezTo>
                    <a:pt x="85" y="28"/>
                    <a:pt x="87" y="29"/>
                    <a:pt x="89" y="29"/>
                  </a:cubicBezTo>
                  <a:cubicBezTo>
                    <a:pt x="89" y="29"/>
                    <a:pt x="90" y="29"/>
                    <a:pt x="89" y="29"/>
                  </a:cubicBezTo>
                  <a:cubicBezTo>
                    <a:pt x="88" y="27"/>
                    <a:pt x="87" y="27"/>
                    <a:pt x="86" y="26"/>
                  </a:cubicBezTo>
                  <a:cubicBezTo>
                    <a:pt x="87" y="27"/>
                    <a:pt x="89" y="27"/>
                    <a:pt x="90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27"/>
                    <a:pt x="90" y="27"/>
                    <a:pt x="90" y="27"/>
                  </a:cubicBezTo>
                  <a:cubicBezTo>
                    <a:pt x="90" y="27"/>
                    <a:pt x="90" y="27"/>
                    <a:pt x="91" y="27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5"/>
                  </a:cubicBezTo>
                  <a:cubicBezTo>
                    <a:pt x="90" y="24"/>
                    <a:pt x="91" y="24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3" y="26"/>
                    <a:pt x="93" y="26"/>
                    <a:pt x="94" y="27"/>
                  </a:cubicBezTo>
                  <a:cubicBezTo>
                    <a:pt x="83" y="38"/>
                    <a:pt x="69" y="45"/>
                    <a:pt x="54" y="50"/>
                  </a:cubicBezTo>
                  <a:close/>
                  <a:moveTo>
                    <a:pt x="5" y="55"/>
                  </a:moveTo>
                  <a:cubicBezTo>
                    <a:pt x="4" y="55"/>
                    <a:pt x="4" y="54"/>
                    <a:pt x="4" y="53"/>
                  </a:cubicBezTo>
                  <a:cubicBezTo>
                    <a:pt x="5" y="55"/>
                    <a:pt x="7" y="56"/>
                    <a:pt x="8" y="57"/>
                  </a:cubicBezTo>
                  <a:cubicBezTo>
                    <a:pt x="8" y="57"/>
                    <a:pt x="7" y="56"/>
                    <a:pt x="7" y="56"/>
                  </a:cubicBezTo>
                  <a:cubicBezTo>
                    <a:pt x="6" y="56"/>
                    <a:pt x="6" y="55"/>
                    <a:pt x="5" y="55"/>
                  </a:cubicBezTo>
                  <a:close/>
                  <a:moveTo>
                    <a:pt x="9" y="5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lose/>
                  <a:moveTo>
                    <a:pt x="26" y="57"/>
                  </a:moveTo>
                  <a:cubicBezTo>
                    <a:pt x="22" y="58"/>
                    <a:pt x="17" y="58"/>
                    <a:pt x="13" y="58"/>
                  </a:cubicBezTo>
                  <a:cubicBezTo>
                    <a:pt x="13" y="58"/>
                    <a:pt x="12" y="58"/>
                    <a:pt x="11" y="57"/>
                  </a:cubicBezTo>
                  <a:cubicBezTo>
                    <a:pt x="10" y="57"/>
                    <a:pt x="9" y="56"/>
                    <a:pt x="8" y="55"/>
                  </a:cubicBezTo>
                  <a:cubicBezTo>
                    <a:pt x="8" y="55"/>
                    <a:pt x="6" y="52"/>
                    <a:pt x="5" y="52"/>
                  </a:cubicBezTo>
                  <a:cubicBezTo>
                    <a:pt x="8" y="53"/>
                    <a:pt x="11" y="56"/>
                    <a:pt x="13" y="58"/>
                  </a:cubicBezTo>
                  <a:cubicBezTo>
                    <a:pt x="14" y="58"/>
                    <a:pt x="14" y="57"/>
                    <a:pt x="14" y="57"/>
                  </a:cubicBezTo>
                  <a:cubicBezTo>
                    <a:pt x="13" y="57"/>
                    <a:pt x="13" y="57"/>
                    <a:pt x="13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5"/>
                    <a:pt x="11" y="55"/>
                    <a:pt x="10" y="54"/>
                  </a:cubicBezTo>
                  <a:cubicBezTo>
                    <a:pt x="9" y="53"/>
                    <a:pt x="4" y="49"/>
                    <a:pt x="8" y="51"/>
                  </a:cubicBezTo>
                  <a:cubicBezTo>
                    <a:pt x="8" y="51"/>
                    <a:pt x="8" y="51"/>
                    <a:pt x="9" y="51"/>
                  </a:cubicBezTo>
                  <a:cubicBezTo>
                    <a:pt x="11" y="54"/>
                    <a:pt x="14" y="56"/>
                    <a:pt x="17" y="57"/>
                  </a:cubicBezTo>
                  <a:cubicBezTo>
                    <a:pt x="17" y="57"/>
                    <a:pt x="18" y="57"/>
                    <a:pt x="17" y="57"/>
                  </a:cubicBezTo>
                  <a:cubicBezTo>
                    <a:pt x="15" y="55"/>
                    <a:pt x="12" y="52"/>
                    <a:pt x="9" y="51"/>
                  </a:cubicBezTo>
                  <a:cubicBezTo>
                    <a:pt x="9" y="50"/>
                    <a:pt x="8" y="50"/>
                    <a:pt x="8" y="49"/>
                  </a:cubicBezTo>
                  <a:cubicBezTo>
                    <a:pt x="8" y="49"/>
                    <a:pt x="10" y="50"/>
                    <a:pt x="11" y="50"/>
                  </a:cubicBezTo>
                  <a:cubicBezTo>
                    <a:pt x="12" y="51"/>
                    <a:pt x="14" y="53"/>
                    <a:pt x="16" y="54"/>
                  </a:cubicBezTo>
                  <a:cubicBezTo>
                    <a:pt x="17" y="55"/>
                    <a:pt x="18" y="56"/>
                    <a:pt x="20" y="57"/>
                  </a:cubicBezTo>
                  <a:cubicBezTo>
                    <a:pt x="20" y="57"/>
                    <a:pt x="20" y="57"/>
                    <a:pt x="20" y="56"/>
                  </a:cubicBezTo>
                  <a:cubicBezTo>
                    <a:pt x="19" y="55"/>
                    <a:pt x="17" y="54"/>
                    <a:pt x="16" y="53"/>
                  </a:cubicBezTo>
                  <a:cubicBezTo>
                    <a:pt x="15" y="52"/>
                    <a:pt x="14" y="52"/>
                    <a:pt x="13" y="51"/>
                  </a:cubicBezTo>
                  <a:cubicBezTo>
                    <a:pt x="11" y="49"/>
                    <a:pt x="16" y="52"/>
                    <a:pt x="17" y="52"/>
                  </a:cubicBezTo>
                  <a:cubicBezTo>
                    <a:pt x="17" y="52"/>
                    <a:pt x="18" y="53"/>
                    <a:pt x="18" y="53"/>
                  </a:cubicBezTo>
                  <a:cubicBezTo>
                    <a:pt x="20" y="55"/>
                    <a:pt x="22" y="56"/>
                    <a:pt x="24" y="57"/>
                  </a:cubicBezTo>
                  <a:cubicBezTo>
                    <a:pt x="24" y="57"/>
                    <a:pt x="25" y="57"/>
                    <a:pt x="25" y="57"/>
                  </a:cubicBezTo>
                  <a:cubicBezTo>
                    <a:pt x="23" y="55"/>
                    <a:pt x="21" y="54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5" y="49"/>
                    <a:pt x="15" y="49"/>
                  </a:cubicBezTo>
                  <a:cubicBezTo>
                    <a:pt x="17" y="49"/>
                    <a:pt x="19" y="50"/>
                    <a:pt x="20" y="51"/>
                  </a:cubicBezTo>
                  <a:cubicBezTo>
                    <a:pt x="23" y="53"/>
                    <a:pt x="25" y="55"/>
                    <a:pt x="28" y="57"/>
                  </a:cubicBezTo>
                  <a:cubicBezTo>
                    <a:pt x="27" y="57"/>
                    <a:pt x="27" y="57"/>
                    <a:pt x="26" y="57"/>
                  </a:cubicBezTo>
                  <a:close/>
                  <a:moveTo>
                    <a:pt x="11" y="52"/>
                  </a:moveTo>
                  <a:cubicBezTo>
                    <a:pt x="12" y="53"/>
                    <a:pt x="13" y="54"/>
                    <a:pt x="14" y="55"/>
                  </a:cubicBezTo>
                  <a:cubicBezTo>
                    <a:pt x="14" y="55"/>
                    <a:pt x="15" y="55"/>
                    <a:pt x="15" y="56"/>
                  </a:cubicBezTo>
                  <a:cubicBezTo>
                    <a:pt x="13" y="55"/>
                    <a:pt x="12" y="54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lose/>
                  <a:moveTo>
                    <a:pt x="23" y="47"/>
                  </a:moveTo>
                  <a:cubicBezTo>
                    <a:pt x="24" y="47"/>
                    <a:pt x="25" y="48"/>
                    <a:pt x="25" y="48"/>
                  </a:cubicBezTo>
                  <a:cubicBezTo>
                    <a:pt x="27" y="49"/>
                    <a:pt x="29" y="50"/>
                    <a:pt x="30" y="52"/>
                  </a:cubicBezTo>
                  <a:cubicBezTo>
                    <a:pt x="32" y="53"/>
                    <a:pt x="30" y="52"/>
                    <a:pt x="30" y="51"/>
                  </a:cubicBezTo>
                  <a:cubicBezTo>
                    <a:pt x="28" y="50"/>
                    <a:pt x="26" y="49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lose/>
                  <a:moveTo>
                    <a:pt x="47" y="42"/>
                  </a:moveTo>
                  <a:cubicBezTo>
                    <a:pt x="49" y="44"/>
                    <a:pt x="52" y="45"/>
                    <a:pt x="54" y="46"/>
                  </a:cubicBezTo>
                  <a:cubicBezTo>
                    <a:pt x="51" y="45"/>
                    <a:pt x="49" y="44"/>
                    <a:pt x="47" y="42"/>
                  </a:cubicBezTo>
                  <a:close/>
                  <a:moveTo>
                    <a:pt x="80" y="25"/>
                  </a:moveTo>
                  <a:cubicBezTo>
                    <a:pt x="82" y="27"/>
                    <a:pt x="84" y="28"/>
                    <a:pt x="87" y="29"/>
                  </a:cubicBezTo>
                  <a:cubicBezTo>
                    <a:pt x="89" y="30"/>
                    <a:pt x="83" y="28"/>
                    <a:pt x="83" y="28"/>
                  </a:cubicBezTo>
                  <a:cubicBezTo>
                    <a:pt x="81" y="27"/>
                    <a:pt x="80" y="26"/>
                    <a:pt x="78" y="25"/>
                  </a:cubicBezTo>
                  <a:cubicBezTo>
                    <a:pt x="79" y="25"/>
                    <a:pt x="80" y="25"/>
                    <a:pt x="80" y="25"/>
                  </a:cubicBezTo>
                  <a:close/>
                  <a:moveTo>
                    <a:pt x="91" y="22"/>
                  </a:moveTo>
                  <a:cubicBezTo>
                    <a:pt x="91" y="23"/>
                    <a:pt x="91" y="23"/>
                    <a:pt x="92" y="24"/>
                  </a:cubicBezTo>
                  <a:cubicBezTo>
                    <a:pt x="91" y="24"/>
                    <a:pt x="91" y="24"/>
                    <a:pt x="90" y="24"/>
                  </a:cubicBezTo>
                  <a:cubicBezTo>
                    <a:pt x="90" y="23"/>
                    <a:pt x="90" y="24"/>
                    <a:pt x="90" y="24"/>
                  </a:cubicBezTo>
                  <a:cubicBezTo>
                    <a:pt x="91" y="26"/>
                    <a:pt x="89" y="24"/>
                    <a:pt x="89" y="23"/>
                  </a:cubicBezTo>
                  <a:cubicBezTo>
                    <a:pt x="88" y="23"/>
                    <a:pt x="88" y="23"/>
                    <a:pt x="88" y="24"/>
                  </a:cubicBezTo>
                  <a:cubicBezTo>
                    <a:pt x="89" y="24"/>
                    <a:pt x="90" y="26"/>
                    <a:pt x="90" y="26"/>
                  </a:cubicBezTo>
                  <a:cubicBezTo>
                    <a:pt x="89" y="26"/>
                    <a:pt x="89" y="25"/>
                    <a:pt x="88" y="25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6" y="24"/>
                    <a:pt x="86" y="24"/>
                    <a:pt x="86" y="25"/>
                  </a:cubicBezTo>
                  <a:cubicBezTo>
                    <a:pt x="87" y="25"/>
                    <a:pt x="91" y="28"/>
                    <a:pt x="89" y="26"/>
                  </a:cubicBezTo>
                  <a:cubicBezTo>
                    <a:pt x="87" y="26"/>
                    <a:pt x="86" y="25"/>
                    <a:pt x="85" y="25"/>
                  </a:cubicBezTo>
                  <a:cubicBezTo>
                    <a:pt x="85" y="25"/>
                    <a:pt x="84" y="25"/>
                    <a:pt x="85" y="25"/>
                  </a:cubicBezTo>
                  <a:cubicBezTo>
                    <a:pt x="85" y="26"/>
                    <a:pt x="86" y="27"/>
                    <a:pt x="87" y="27"/>
                  </a:cubicBezTo>
                  <a:cubicBezTo>
                    <a:pt x="87" y="28"/>
                    <a:pt x="90" y="29"/>
                    <a:pt x="87" y="28"/>
                  </a:cubicBezTo>
                  <a:cubicBezTo>
                    <a:pt x="85" y="27"/>
                    <a:pt x="83" y="26"/>
                    <a:pt x="81" y="25"/>
                  </a:cubicBezTo>
                  <a:cubicBezTo>
                    <a:pt x="84" y="24"/>
                    <a:pt x="88" y="23"/>
                    <a:pt x="91" y="22"/>
                  </a:cubicBezTo>
                  <a:close/>
                  <a:moveTo>
                    <a:pt x="120" y="6"/>
                  </a:moveTo>
                  <a:cubicBezTo>
                    <a:pt x="118" y="9"/>
                    <a:pt x="116" y="13"/>
                    <a:pt x="113" y="15"/>
                  </a:cubicBezTo>
                  <a:cubicBezTo>
                    <a:pt x="110" y="17"/>
                    <a:pt x="108" y="19"/>
                    <a:pt x="105" y="19"/>
                  </a:cubicBezTo>
                  <a:cubicBezTo>
                    <a:pt x="102" y="20"/>
                    <a:pt x="100" y="20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8" y="21"/>
                    <a:pt x="98" y="20"/>
                    <a:pt x="98" y="20"/>
                  </a:cubicBezTo>
                  <a:cubicBezTo>
                    <a:pt x="98" y="15"/>
                    <a:pt x="105" y="14"/>
                    <a:pt x="108" y="13"/>
                  </a:cubicBezTo>
                  <a:cubicBezTo>
                    <a:pt x="113" y="11"/>
                    <a:pt x="116" y="8"/>
                    <a:pt x="121" y="5"/>
                  </a:cubicBezTo>
                  <a:cubicBezTo>
                    <a:pt x="120" y="6"/>
                    <a:pt x="120" y="6"/>
                    <a:pt x="120" y="6"/>
                  </a:cubicBezTo>
                  <a:close/>
                  <a:moveTo>
                    <a:pt x="107" y="21"/>
                  </a:moveTo>
                  <a:cubicBezTo>
                    <a:pt x="110" y="21"/>
                    <a:pt x="112" y="19"/>
                    <a:pt x="114" y="17"/>
                  </a:cubicBezTo>
                  <a:cubicBezTo>
                    <a:pt x="116" y="15"/>
                    <a:pt x="117" y="14"/>
                    <a:pt x="118" y="12"/>
                  </a:cubicBezTo>
                  <a:cubicBezTo>
                    <a:pt x="118" y="13"/>
                    <a:pt x="118" y="14"/>
                    <a:pt x="117" y="15"/>
                  </a:cubicBezTo>
                  <a:cubicBezTo>
                    <a:pt x="115" y="19"/>
                    <a:pt x="111" y="21"/>
                    <a:pt x="106" y="21"/>
                  </a:cubicBezTo>
                  <a:cubicBezTo>
                    <a:pt x="106" y="21"/>
                    <a:pt x="107" y="21"/>
                    <a:pt x="107" y="21"/>
                  </a:cubicBezTo>
                  <a:close/>
                  <a:moveTo>
                    <a:pt x="117" y="5"/>
                  </a:moveTo>
                  <a:cubicBezTo>
                    <a:pt x="113" y="7"/>
                    <a:pt x="109" y="10"/>
                    <a:pt x="104" y="12"/>
                  </a:cubicBezTo>
                  <a:cubicBezTo>
                    <a:pt x="102" y="13"/>
                    <a:pt x="100" y="13"/>
                    <a:pt x="98" y="15"/>
                  </a:cubicBezTo>
                  <a:cubicBezTo>
                    <a:pt x="99" y="11"/>
                    <a:pt x="102" y="8"/>
                    <a:pt x="106" y="7"/>
                  </a:cubicBezTo>
                  <a:cubicBezTo>
                    <a:pt x="109" y="5"/>
                    <a:pt x="113" y="5"/>
                    <a:pt x="117" y="5"/>
                  </a:cubicBezTo>
                  <a:close/>
                  <a:moveTo>
                    <a:pt x="95" y="21"/>
                  </a:moveTo>
                  <a:cubicBezTo>
                    <a:pt x="95" y="21"/>
                    <a:pt x="95" y="21"/>
                    <a:pt x="95" y="21"/>
                  </a:cubicBezTo>
                  <a:cubicBezTo>
                    <a:pt x="96" y="22"/>
                    <a:pt x="96" y="23"/>
                    <a:pt x="97" y="24"/>
                  </a:cubicBezTo>
                  <a:cubicBezTo>
                    <a:pt x="97" y="24"/>
                    <a:pt x="96" y="25"/>
                    <a:pt x="95" y="25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5"/>
                    <a:pt x="93" y="23"/>
                    <a:pt x="93" y="22"/>
                  </a:cubicBezTo>
                  <a:cubicBezTo>
                    <a:pt x="94" y="22"/>
                    <a:pt x="94" y="22"/>
                    <a:pt x="95" y="21"/>
                  </a:cubicBezTo>
                  <a:close/>
                  <a:moveTo>
                    <a:pt x="106" y="24"/>
                  </a:moveTo>
                  <a:cubicBezTo>
                    <a:pt x="109" y="23"/>
                    <a:pt x="113" y="22"/>
                    <a:pt x="116" y="20"/>
                  </a:cubicBezTo>
                  <a:cubicBezTo>
                    <a:pt x="118" y="18"/>
                    <a:pt x="119" y="16"/>
                    <a:pt x="120" y="14"/>
                  </a:cubicBezTo>
                  <a:cubicBezTo>
                    <a:pt x="121" y="13"/>
                    <a:pt x="121" y="11"/>
                    <a:pt x="121" y="9"/>
                  </a:cubicBezTo>
                  <a:cubicBezTo>
                    <a:pt x="121" y="11"/>
                    <a:pt x="121" y="13"/>
                    <a:pt x="120" y="15"/>
                  </a:cubicBezTo>
                  <a:cubicBezTo>
                    <a:pt x="119" y="23"/>
                    <a:pt x="112" y="24"/>
                    <a:pt x="106" y="24"/>
                  </a:cubicBezTo>
                  <a:close/>
                  <a:moveTo>
                    <a:pt x="112" y="3"/>
                  </a:moveTo>
                  <a:cubicBezTo>
                    <a:pt x="109" y="4"/>
                    <a:pt x="106" y="4"/>
                    <a:pt x="103" y="5"/>
                  </a:cubicBezTo>
                  <a:cubicBezTo>
                    <a:pt x="104" y="5"/>
                    <a:pt x="105" y="4"/>
                    <a:pt x="106" y="4"/>
                  </a:cubicBezTo>
                  <a:cubicBezTo>
                    <a:pt x="108" y="4"/>
                    <a:pt x="110" y="3"/>
                    <a:pt x="112" y="3"/>
                  </a:cubicBezTo>
                  <a:close/>
                  <a:moveTo>
                    <a:pt x="16" y="42"/>
                  </a:moveTo>
                  <a:cubicBezTo>
                    <a:pt x="23" y="40"/>
                    <a:pt x="29" y="38"/>
                    <a:pt x="36" y="36"/>
                  </a:cubicBezTo>
                  <a:cubicBezTo>
                    <a:pt x="50" y="32"/>
                    <a:pt x="64" y="29"/>
                    <a:pt x="77" y="26"/>
                  </a:cubicBezTo>
                  <a:cubicBezTo>
                    <a:pt x="77" y="26"/>
                    <a:pt x="77" y="26"/>
                    <a:pt x="78" y="26"/>
                  </a:cubicBezTo>
                  <a:cubicBezTo>
                    <a:pt x="80" y="27"/>
                    <a:pt x="82" y="30"/>
                    <a:pt x="85" y="30"/>
                  </a:cubicBezTo>
                  <a:cubicBezTo>
                    <a:pt x="81" y="29"/>
                    <a:pt x="79" y="27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6" y="28"/>
                    <a:pt x="77" y="29"/>
                    <a:pt x="79" y="29"/>
                  </a:cubicBezTo>
                  <a:cubicBezTo>
                    <a:pt x="80" y="30"/>
                    <a:pt x="85" y="32"/>
                    <a:pt x="80" y="31"/>
                  </a:cubicBezTo>
                  <a:cubicBezTo>
                    <a:pt x="77" y="30"/>
                    <a:pt x="75" y="28"/>
                    <a:pt x="72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3" y="29"/>
                    <a:pt x="75" y="30"/>
                    <a:pt x="76" y="31"/>
                  </a:cubicBezTo>
                  <a:cubicBezTo>
                    <a:pt x="74" y="30"/>
                    <a:pt x="71" y="29"/>
                    <a:pt x="69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72" y="31"/>
                    <a:pt x="76" y="33"/>
                    <a:pt x="80" y="35"/>
                  </a:cubicBezTo>
                  <a:cubicBezTo>
                    <a:pt x="76" y="33"/>
                    <a:pt x="72" y="31"/>
                    <a:pt x="67" y="30"/>
                  </a:cubicBezTo>
                  <a:cubicBezTo>
                    <a:pt x="67" y="30"/>
                    <a:pt x="67" y="30"/>
                    <a:pt x="67" y="31"/>
                  </a:cubicBezTo>
                  <a:cubicBezTo>
                    <a:pt x="69" y="32"/>
                    <a:pt x="71" y="33"/>
                    <a:pt x="72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0" y="33"/>
                    <a:pt x="67" y="31"/>
                    <a:pt x="63" y="30"/>
                  </a:cubicBezTo>
                  <a:cubicBezTo>
                    <a:pt x="63" y="30"/>
                    <a:pt x="62" y="31"/>
                    <a:pt x="63" y="31"/>
                  </a:cubicBezTo>
                  <a:cubicBezTo>
                    <a:pt x="64" y="32"/>
                    <a:pt x="65" y="33"/>
                    <a:pt x="67" y="34"/>
                  </a:cubicBezTo>
                  <a:cubicBezTo>
                    <a:pt x="68" y="34"/>
                    <a:pt x="69" y="35"/>
                    <a:pt x="70" y="35"/>
                  </a:cubicBezTo>
                  <a:cubicBezTo>
                    <a:pt x="70" y="35"/>
                    <a:pt x="74" y="38"/>
                    <a:pt x="71" y="37"/>
                  </a:cubicBezTo>
                  <a:cubicBezTo>
                    <a:pt x="67" y="35"/>
                    <a:pt x="63" y="32"/>
                    <a:pt x="58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60" y="34"/>
                    <a:pt x="64" y="35"/>
                    <a:pt x="68" y="38"/>
                  </a:cubicBezTo>
                  <a:cubicBezTo>
                    <a:pt x="72" y="40"/>
                    <a:pt x="68" y="38"/>
                    <a:pt x="67" y="38"/>
                  </a:cubicBezTo>
                  <a:cubicBezTo>
                    <a:pt x="66" y="37"/>
                    <a:pt x="64" y="36"/>
                    <a:pt x="63" y="35"/>
                  </a:cubicBezTo>
                  <a:cubicBezTo>
                    <a:pt x="61" y="34"/>
                    <a:pt x="58" y="33"/>
                    <a:pt x="56" y="32"/>
                  </a:cubicBezTo>
                  <a:cubicBezTo>
                    <a:pt x="55" y="32"/>
                    <a:pt x="55" y="32"/>
                    <a:pt x="55" y="33"/>
                  </a:cubicBezTo>
                  <a:cubicBezTo>
                    <a:pt x="57" y="35"/>
                    <a:pt x="59" y="36"/>
                    <a:pt x="61" y="38"/>
                  </a:cubicBezTo>
                  <a:cubicBezTo>
                    <a:pt x="59" y="36"/>
                    <a:pt x="56" y="35"/>
                    <a:pt x="53" y="34"/>
                  </a:cubicBezTo>
                  <a:cubicBezTo>
                    <a:pt x="53" y="34"/>
                    <a:pt x="53" y="35"/>
                    <a:pt x="53" y="35"/>
                  </a:cubicBezTo>
                  <a:cubicBezTo>
                    <a:pt x="56" y="37"/>
                    <a:pt x="58" y="38"/>
                    <a:pt x="61" y="40"/>
                  </a:cubicBezTo>
                  <a:cubicBezTo>
                    <a:pt x="61" y="40"/>
                    <a:pt x="62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2" y="41"/>
                    <a:pt x="61" y="40"/>
                    <a:pt x="60" y="40"/>
                  </a:cubicBezTo>
                  <a:cubicBezTo>
                    <a:pt x="56" y="38"/>
                    <a:pt x="52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9" y="37"/>
                    <a:pt x="51" y="38"/>
                    <a:pt x="52" y="39"/>
                  </a:cubicBezTo>
                  <a:cubicBezTo>
                    <a:pt x="50" y="38"/>
                    <a:pt x="47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6" y="38"/>
                    <a:pt x="47" y="39"/>
                    <a:pt x="49" y="40"/>
                  </a:cubicBezTo>
                  <a:cubicBezTo>
                    <a:pt x="48" y="40"/>
                    <a:pt x="47" y="40"/>
                    <a:pt x="47" y="39"/>
                  </a:cubicBezTo>
                  <a:cubicBezTo>
                    <a:pt x="44" y="38"/>
                    <a:pt x="41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0" y="38"/>
                    <a:pt x="38" y="37"/>
                    <a:pt x="36" y="36"/>
                  </a:cubicBezTo>
                  <a:cubicBezTo>
                    <a:pt x="36" y="36"/>
                    <a:pt x="36" y="37"/>
                    <a:pt x="36" y="37"/>
                  </a:cubicBezTo>
                  <a:cubicBezTo>
                    <a:pt x="40" y="42"/>
                    <a:pt x="47" y="44"/>
                    <a:pt x="53" y="48"/>
                  </a:cubicBezTo>
                  <a:cubicBezTo>
                    <a:pt x="51" y="47"/>
                    <a:pt x="49" y="47"/>
                    <a:pt x="48" y="46"/>
                  </a:cubicBezTo>
                  <a:cubicBezTo>
                    <a:pt x="46" y="45"/>
                    <a:pt x="45" y="44"/>
                    <a:pt x="43" y="43"/>
                  </a:cubicBezTo>
                  <a:cubicBezTo>
                    <a:pt x="39" y="41"/>
                    <a:pt x="36" y="40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40"/>
                    <a:pt x="34" y="41"/>
                    <a:pt x="35" y="42"/>
                  </a:cubicBezTo>
                  <a:cubicBezTo>
                    <a:pt x="33" y="41"/>
                    <a:pt x="31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1"/>
                    <a:pt x="31" y="43"/>
                    <a:pt x="32" y="44"/>
                  </a:cubicBezTo>
                  <a:cubicBezTo>
                    <a:pt x="30" y="43"/>
                    <a:pt x="29" y="42"/>
                    <a:pt x="27" y="42"/>
                  </a:cubicBezTo>
                  <a:cubicBezTo>
                    <a:pt x="26" y="42"/>
                    <a:pt x="26" y="42"/>
                    <a:pt x="27" y="42"/>
                  </a:cubicBezTo>
                  <a:cubicBezTo>
                    <a:pt x="27" y="43"/>
                    <a:pt x="27" y="43"/>
                    <a:pt x="28" y="44"/>
                  </a:cubicBezTo>
                  <a:cubicBezTo>
                    <a:pt x="26" y="43"/>
                    <a:pt x="25" y="43"/>
                    <a:pt x="24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4"/>
                    <a:pt x="25" y="45"/>
                    <a:pt x="26" y="46"/>
                  </a:cubicBezTo>
                  <a:cubicBezTo>
                    <a:pt x="24" y="45"/>
                    <a:pt x="21" y="44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4"/>
                    <a:pt x="20" y="44"/>
                    <a:pt x="20" y="45"/>
                  </a:cubicBezTo>
                  <a:cubicBezTo>
                    <a:pt x="19" y="44"/>
                    <a:pt x="18" y="44"/>
                    <a:pt x="16" y="43"/>
                  </a:cubicBezTo>
                  <a:cubicBezTo>
                    <a:pt x="16" y="43"/>
                    <a:pt x="16" y="43"/>
                    <a:pt x="16" y="44"/>
                  </a:cubicBezTo>
                  <a:cubicBezTo>
                    <a:pt x="17" y="45"/>
                    <a:pt x="19" y="47"/>
                    <a:pt x="20" y="48"/>
                  </a:cubicBezTo>
                  <a:cubicBezTo>
                    <a:pt x="19" y="47"/>
                    <a:pt x="18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7" y="48"/>
                    <a:pt x="18" y="49"/>
                    <a:pt x="19" y="50"/>
                  </a:cubicBezTo>
                  <a:cubicBezTo>
                    <a:pt x="17" y="49"/>
                    <a:pt x="16" y="48"/>
                    <a:pt x="14" y="48"/>
                  </a:cubicBezTo>
                  <a:cubicBezTo>
                    <a:pt x="14" y="48"/>
                    <a:pt x="14" y="49"/>
                    <a:pt x="14" y="49"/>
                  </a:cubicBezTo>
                  <a:cubicBezTo>
                    <a:pt x="15" y="50"/>
                    <a:pt x="15" y="50"/>
                    <a:pt x="16" y="51"/>
                  </a:cubicBezTo>
                  <a:cubicBezTo>
                    <a:pt x="15" y="50"/>
                    <a:pt x="13" y="50"/>
                    <a:pt x="12" y="49"/>
                  </a:cubicBezTo>
                  <a:cubicBezTo>
                    <a:pt x="11" y="49"/>
                    <a:pt x="11" y="49"/>
                    <a:pt x="11" y="50"/>
                  </a:cubicBezTo>
                  <a:cubicBezTo>
                    <a:pt x="12" y="50"/>
                    <a:pt x="12" y="51"/>
                    <a:pt x="13" y="51"/>
                  </a:cubicBezTo>
                  <a:cubicBezTo>
                    <a:pt x="11" y="50"/>
                    <a:pt x="9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8" y="50"/>
                    <a:pt x="8" y="50"/>
                  </a:cubicBezTo>
                  <a:cubicBezTo>
                    <a:pt x="7" y="50"/>
                    <a:pt x="6" y="50"/>
                    <a:pt x="5" y="49"/>
                  </a:cubicBezTo>
                  <a:cubicBezTo>
                    <a:pt x="5" y="49"/>
                    <a:pt x="5" y="50"/>
                    <a:pt x="5" y="50"/>
                  </a:cubicBezTo>
                  <a:cubicBezTo>
                    <a:pt x="6" y="51"/>
                    <a:pt x="7" y="52"/>
                    <a:pt x="8" y="53"/>
                  </a:cubicBezTo>
                  <a:cubicBezTo>
                    <a:pt x="7" y="52"/>
                    <a:pt x="6" y="52"/>
                    <a:pt x="5" y="51"/>
                  </a:cubicBezTo>
                  <a:cubicBezTo>
                    <a:pt x="5" y="51"/>
                    <a:pt x="4" y="51"/>
                    <a:pt x="4" y="52"/>
                  </a:cubicBezTo>
                  <a:cubicBezTo>
                    <a:pt x="5" y="53"/>
                    <a:pt x="7" y="54"/>
                    <a:pt x="8" y="56"/>
                  </a:cubicBezTo>
                  <a:cubicBezTo>
                    <a:pt x="7" y="55"/>
                    <a:pt x="5" y="54"/>
                    <a:pt x="4" y="53"/>
                  </a:cubicBezTo>
                  <a:cubicBezTo>
                    <a:pt x="4" y="53"/>
                    <a:pt x="4" y="53"/>
                    <a:pt x="3" y="53"/>
                  </a:cubicBezTo>
                  <a:cubicBezTo>
                    <a:pt x="2" y="47"/>
                    <a:pt x="12" y="43"/>
                    <a:pt x="16" y="42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47"/>
            <p:cNvSpPr>
              <a:spLocks noEditPoints="1"/>
            </p:cNvSpPr>
            <p:nvPr/>
          </p:nvSpPr>
          <p:spPr bwMode="auto">
            <a:xfrm>
              <a:off x="6375646" y="1201172"/>
              <a:ext cx="603250" cy="157163"/>
            </a:xfrm>
            <a:custGeom>
              <a:avLst/>
              <a:gdLst>
                <a:gd name="T0" fmla="*/ 125 w 142"/>
                <a:gd name="T1" fmla="*/ 33 h 37"/>
                <a:gd name="T2" fmla="*/ 114 w 142"/>
                <a:gd name="T3" fmla="*/ 14 h 37"/>
                <a:gd name="T4" fmla="*/ 84 w 142"/>
                <a:gd name="T5" fmla="*/ 9 h 37"/>
                <a:gd name="T6" fmla="*/ 4 w 142"/>
                <a:gd name="T7" fmla="*/ 2 h 37"/>
                <a:gd name="T8" fmla="*/ 3 w 142"/>
                <a:gd name="T9" fmla="*/ 22 h 37"/>
                <a:gd name="T10" fmla="*/ 110 w 142"/>
                <a:gd name="T11" fmla="*/ 37 h 37"/>
                <a:gd name="T12" fmla="*/ 107 w 142"/>
                <a:gd name="T13" fmla="*/ 24 h 37"/>
                <a:gd name="T14" fmla="*/ 84 w 142"/>
                <a:gd name="T15" fmla="*/ 20 h 37"/>
                <a:gd name="T16" fmla="*/ 93 w 142"/>
                <a:gd name="T17" fmla="*/ 23 h 37"/>
                <a:gd name="T18" fmla="*/ 98 w 142"/>
                <a:gd name="T19" fmla="*/ 24 h 37"/>
                <a:gd name="T20" fmla="*/ 103 w 142"/>
                <a:gd name="T21" fmla="*/ 25 h 37"/>
                <a:gd name="T22" fmla="*/ 106 w 142"/>
                <a:gd name="T23" fmla="*/ 26 h 37"/>
                <a:gd name="T24" fmla="*/ 106 w 142"/>
                <a:gd name="T25" fmla="*/ 22 h 37"/>
                <a:gd name="T26" fmla="*/ 104 w 142"/>
                <a:gd name="T27" fmla="*/ 23 h 37"/>
                <a:gd name="T28" fmla="*/ 99 w 142"/>
                <a:gd name="T29" fmla="*/ 22 h 37"/>
                <a:gd name="T30" fmla="*/ 95 w 142"/>
                <a:gd name="T31" fmla="*/ 23 h 37"/>
                <a:gd name="T32" fmla="*/ 87 w 142"/>
                <a:gd name="T33" fmla="*/ 20 h 37"/>
                <a:gd name="T34" fmla="*/ 78 w 142"/>
                <a:gd name="T35" fmla="*/ 18 h 37"/>
                <a:gd name="T36" fmla="*/ 72 w 142"/>
                <a:gd name="T37" fmla="*/ 17 h 37"/>
                <a:gd name="T38" fmla="*/ 67 w 142"/>
                <a:gd name="T39" fmla="*/ 17 h 37"/>
                <a:gd name="T40" fmla="*/ 63 w 142"/>
                <a:gd name="T41" fmla="*/ 16 h 37"/>
                <a:gd name="T42" fmla="*/ 59 w 142"/>
                <a:gd name="T43" fmla="*/ 17 h 37"/>
                <a:gd name="T44" fmla="*/ 56 w 142"/>
                <a:gd name="T45" fmla="*/ 17 h 37"/>
                <a:gd name="T46" fmla="*/ 50 w 142"/>
                <a:gd name="T47" fmla="*/ 17 h 37"/>
                <a:gd name="T48" fmla="*/ 45 w 142"/>
                <a:gd name="T49" fmla="*/ 15 h 37"/>
                <a:gd name="T50" fmla="*/ 39 w 142"/>
                <a:gd name="T51" fmla="*/ 14 h 37"/>
                <a:gd name="T52" fmla="*/ 33 w 142"/>
                <a:gd name="T53" fmla="*/ 12 h 37"/>
                <a:gd name="T54" fmla="*/ 28 w 142"/>
                <a:gd name="T55" fmla="*/ 12 h 37"/>
                <a:gd name="T56" fmla="*/ 25 w 142"/>
                <a:gd name="T57" fmla="*/ 14 h 37"/>
                <a:gd name="T58" fmla="*/ 16 w 142"/>
                <a:gd name="T59" fmla="*/ 11 h 37"/>
                <a:gd name="T60" fmla="*/ 11 w 142"/>
                <a:gd name="T61" fmla="*/ 10 h 37"/>
                <a:gd name="T62" fmla="*/ 9 w 142"/>
                <a:gd name="T63" fmla="*/ 12 h 37"/>
                <a:gd name="T64" fmla="*/ 6 w 142"/>
                <a:gd name="T65" fmla="*/ 13 h 37"/>
                <a:gd name="T66" fmla="*/ 7 w 142"/>
                <a:gd name="T67" fmla="*/ 13 h 37"/>
                <a:gd name="T68" fmla="*/ 9 w 142"/>
                <a:gd name="T69" fmla="*/ 10 h 37"/>
                <a:gd name="T70" fmla="*/ 14 w 142"/>
                <a:gd name="T71" fmla="*/ 14 h 37"/>
                <a:gd name="T72" fmla="*/ 17 w 142"/>
                <a:gd name="T73" fmla="*/ 14 h 37"/>
                <a:gd name="T74" fmla="*/ 22 w 142"/>
                <a:gd name="T75" fmla="*/ 14 h 37"/>
                <a:gd name="T76" fmla="*/ 25 w 142"/>
                <a:gd name="T77" fmla="*/ 12 h 37"/>
                <a:gd name="T78" fmla="*/ 31 w 142"/>
                <a:gd name="T79" fmla="*/ 14 h 37"/>
                <a:gd name="T80" fmla="*/ 37 w 142"/>
                <a:gd name="T81" fmla="*/ 17 h 37"/>
                <a:gd name="T82" fmla="*/ 43 w 142"/>
                <a:gd name="T83" fmla="*/ 17 h 37"/>
                <a:gd name="T84" fmla="*/ 47 w 142"/>
                <a:gd name="T85" fmla="*/ 17 h 37"/>
                <a:gd name="T86" fmla="*/ 52 w 142"/>
                <a:gd name="T87" fmla="*/ 16 h 37"/>
                <a:gd name="T88" fmla="*/ 61 w 142"/>
                <a:gd name="T89" fmla="*/ 19 h 37"/>
                <a:gd name="T90" fmla="*/ 65 w 142"/>
                <a:gd name="T91" fmla="*/ 19 h 37"/>
                <a:gd name="T92" fmla="*/ 69 w 142"/>
                <a:gd name="T93" fmla="*/ 18 h 37"/>
                <a:gd name="T94" fmla="*/ 73 w 142"/>
                <a:gd name="T95" fmla="*/ 18 h 37"/>
                <a:gd name="T96" fmla="*/ 4 w 142"/>
                <a:gd name="T97" fmla="*/ 14 h 37"/>
                <a:gd name="T98" fmla="*/ 80 w 142"/>
                <a:gd name="T99" fmla="*/ 22 h 37"/>
                <a:gd name="T100" fmla="*/ 80 w 142"/>
                <a:gd name="T101" fmla="*/ 22 h 37"/>
                <a:gd name="T102" fmla="*/ 107 w 142"/>
                <a:gd name="T103" fmla="*/ 29 h 37"/>
                <a:gd name="T104" fmla="*/ 59 w 142"/>
                <a:gd name="T105" fmla="*/ 29 h 37"/>
                <a:gd name="T106" fmla="*/ 28 w 142"/>
                <a:gd name="T107" fmla="*/ 19 h 37"/>
                <a:gd name="T108" fmla="*/ 111 w 142"/>
                <a:gd name="T109" fmla="*/ 30 h 37"/>
                <a:gd name="T110" fmla="*/ 115 w 142"/>
                <a:gd name="T111" fmla="*/ 30 h 37"/>
                <a:gd name="T112" fmla="*/ 116 w 142"/>
                <a:gd name="T113" fmla="*/ 28 h 37"/>
                <a:gd name="T114" fmla="*/ 117 w 142"/>
                <a:gd name="T115" fmla="*/ 20 h 37"/>
                <a:gd name="T116" fmla="*/ 130 w 142"/>
                <a:gd name="T117" fmla="*/ 24 h 37"/>
                <a:gd name="T118" fmla="*/ 138 w 142"/>
                <a:gd name="T119" fmla="*/ 28 h 37"/>
                <a:gd name="T120" fmla="*/ 109 w 142"/>
                <a:gd name="T121" fmla="*/ 15 h 37"/>
                <a:gd name="T122" fmla="*/ 60 w 142"/>
                <a:gd name="T123" fmla="*/ 13 h 37"/>
                <a:gd name="T124" fmla="*/ 57 w 142"/>
                <a:gd name="T125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" h="37">
                  <a:moveTo>
                    <a:pt x="110" y="37"/>
                  </a:moveTo>
                  <a:cubicBezTo>
                    <a:pt x="110" y="37"/>
                    <a:pt x="110" y="37"/>
                    <a:pt x="111" y="37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6" y="36"/>
                    <a:pt x="120" y="34"/>
                    <a:pt x="125" y="33"/>
                  </a:cubicBezTo>
                  <a:cubicBezTo>
                    <a:pt x="130" y="32"/>
                    <a:pt x="136" y="31"/>
                    <a:pt x="141" y="30"/>
                  </a:cubicBezTo>
                  <a:cubicBezTo>
                    <a:pt x="142" y="30"/>
                    <a:pt x="142" y="29"/>
                    <a:pt x="141" y="28"/>
                  </a:cubicBezTo>
                  <a:cubicBezTo>
                    <a:pt x="141" y="28"/>
                    <a:pt x="141" y="28"/>
                    <a:pt x="141" y="27"/>
                  </a:cubicBezTo>
                  <a:cubicBezTo>
                    <a:pt x="133" y="21"/>
                    <a:pt x="122" y="19"/>
                    <a:pt x="114" y="14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3" y="13"/>
                    <a:pt x="113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03" y="12"/>
                    <a:pt x="94" y="10"/>
                    <a:pt x="84" y="9"/>
                  </a:cubicBezTo>
                  <a:cubicBezTo>
                    <a:pt x="74" y="8"/>
                    <a:pt x="65" y="7"/>
                    <a:pt x="55" y="6"/>
                  </a:cubicBezTo>
                  <a:cubicBezTo>
                    <a:pt x="45" y="5"/>
                    <a:pt x="36" y="4"/>
                    <a:pt x="27" y="3"/>
                  </a:cubicBezTo>
                  <a:cubicBezTo>
                    <a:pt x="20" y="2"/>
                    <a:pt x="13" y="0"/>
                    <a:pt x="6" y="1"/>
                  </a:cubicBezTo>
                  <a:cubicBezTo>
                    <a:pt x="5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9"/>
                    <a:pt x="0" y="15"/>
                    <a:pt x="2" y="21"/>
                  </a:cubicBezTo>
                  <a:cubicBezTo>
                    <a:pt x="2" y="22"/>
                    <a:pt x="2" y="22"/>
                    <a:pt x="3" y="22"/>
                  </a:cubicBezTo>
                  <a:cubicBezTo>
                    <a:pt x="3" y="22"/>
                    <a:pt x="3" y="23"/>
                    <a:pt x="4" y="23"/>
                  </a:cubicBezTo>
                  <a:cubicBezTo>
                    <a:pt x="21" y="25"/>
                    <a:pt x="39" y="28"/>
                    <a:pt x="57" y="30"/>
                  </a:cubicBezTo>
                  <a:cubicBezTo>
                    <a:pt x="66" y="32"/>
                    <a:pt x="75" y="33"/>
                    <a:pt x="84" y="34"/>
                  </a:cubicBezTo>
                  <a:cubicBezTo>
                    <a:pt x="93" y="35"/>
                    <a:pt x="102" y="36"/>
                    <a:pt x="110" y="37"/>
                  </a:cubicBezTo>
                  <a:close/>
                  <a:moveTo>
                    <a:pt x="59" y="15"/>
                  </a:moveTo>
                  <a:cubicBezTo>
                    <a:pt x="68" y="16"/>
                    <a:pt x="78" y="17"/>
                    <a:pt x="87" y="19"/>
                  </a:cubicBezTo>
                  <a:cubicBezTo>
                    <a:pt x="94" y="20"/>
                    <a:pt x="102" y="20"/>
                    <a:pt x="109" y="21"/>
                  </a:cubicBezTo>
                  <a:cubicBezTo>
                    <a:pt x="108" y="21"/>
                    <a:pt x="107" y="22"/>
                    <a:pt x="107" y="24"/>
                  </a:cubicBezTo>
                  <a:cubicBezTo>
                    <a:pt x="107" y="25"/>
                    <a:pt x="107" y="26"/>
                    <a:pt x="108" y="27"/>
                  </a:cubicBezTo>
                  <a:cubicBezTo>
                    <a:pt x="101" y="26"/>
                    <a:pt x="93" y="24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2"/>
                    <a:pt x="85" y="21"/>
                    <a:pt x="84" y="20"/>
                  </a:cubicBezTo>
                  <a:cubicBezTo>
                    <a:pt x="85" y="20"/>
                    <a:pt x="86" y="20"/>
                    <a:pt x="86" y="20"/>
                  </a:cubicBezTo>
                  <a:cubicBezTo>
                    <a:pt x="87" y="21"/>
                    <a:pt x="88" y="21"/>
                    <a:pt x="89" y="22"/>
                  </a:cubicBezTo>
                  <a:cubicBezTo>
                    <a:pt x="90" y="23"/>
                    <a:pt x="91" y="23"/>
                    <a:pt x="93" y="24"/>
                  </a:cubicBezTo>
                  <a:cubicBezTo>
                    <a:pt x="93" y="24"/>
                    <a:pt x="93" y="24"/>
                    <a:pt x="93" y="23"/>
                  </a:cubicBezTo>
                  <a:cubicBezTo>
                    <a:pt x="93" y="23"/>
                    <a:pt x="92" y="22"/>
                    <a:pt x="92" y="22"/>
                  </a:cubicBezTo>
                  <a:cubicBezTo>
                    <a:pt x="91" y="20"/>
                    <a:pt x="93" y="22"/>
                    <a:pt x="93" y="22"/>
                  </a:cubicBezTo>
                  <a:cubicBezTo>
                    <a:pt x="95" y="23"/>
                    <a:pt x="96" y="24"/>
                    <a:pt x="98" y="25"/>
                  </a:cubicBezTo>
                  <a:cubicBezTo>
                    <a:pt x="98" y="25"/>
                    <a:pt x="98" y="25"/>
                    <a:pt x="98" y="24"/>
                  </a:cubicBezTo>
                  <a:cubicBezTo>
                    <a:pt x="98" y="24"/>
                    <a:pt x="98" y="23"/>
                    <a:pt x="98" y="23"/>
                  </a:cubicBezTo>
                  <a:cubicBezTo>
                    <a:pt x="97" y="22"/>
                    <a:pt x="95" y="20"/>
                    <a:pt x="97" y="21"/>
                  </a:cubicBezTo>
                  <a:cubicBezTo>
                    <a:pt x="99" y="22"/>
                    <a:pt x="100" y="24"/>
                    <a:pt x="102" y="25"/>
                  </a:cubicBezTo>
                  <a:cubicBezTo>
                    <a:pt x="103" y="26"/>
                    <a:pt x="103" y="25"/>
                    <a:pt x="103" y="25"/>
                  </a:cubicBezTo>
                  <a:cubicBezTo>
                    <a:pt x="102" y="24"/>
                    <a:pt x="102" y="24"/>
                    <a:pt x="102" y="23"/>
                  </a:cubicBezTo>
                  <a:cubicBezTo>
                    <a:pt x="101" y="22"/>
                    <a:pt x="100" y="21"/>
                    <a:pt x="102" y="22"/>
                  </a:cubicBezTo>
                  <a:cubicBezTo>
                    <a:pt x="103" y="23"/>
                    <a:pt x="104" y="25"/>
                    <a:pt x="105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4"/>
                    <a:pt x="105" y="24"/>
                  </a:cubicBezTo>
                  <a:cubicBezTo>
                    <a:pt x="104" y="22"/>
                    <a:pt x="104" y="22"/>
                    <a:pt x="105" y="24"/>
                  </a:cubicBezTo>
                  <a:cubicBezTo>
                    <a:pt x="105" y="24"/>
                    <a:pt x="106" y="24"/>
                    <a:pt x="106" y="24"/>
                  </a:cubicBezTo>
                  <a:cubicBezTo>
                    <a:pt x="106" y="22"/>
                    <a:pt x="106" y="23"/>
                    <a:pt x="106" y="22"/>
                  </a:cubicBezTo>
                  <a:cubicBezTo>
                    <a:pt x="106" y="21"/>
                    <a:pt x="105" y="21"/>
                    <a:pt x="105" y="22"/>
                  </a:cubicBezTo>
                  <a:cubicBezTo>
                    <a:pt x="106" y="24"/>
                    <a:pt x="104" y="21"/>
                    <a:pt x="104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4" y="22"/>
                    <a:pt x="107" y="27"/>
                    <a:pt x="104" y="23"/>
                  </a:cubicBezTo>
                  <a:cubicBezTo>
                    <a:pt x="103" y="22"/>
                    <a:pt x="102" y="21"/>
                    <a:pt x="100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1"/>
                    <a:pt x="103" y="25"/>
                    <a:pt x="101" y="24"/>
                  </a:cubicBezTo>
                  <a:cubicBezTo>
                    <a:pt x="100" y="24"/>
                    <a:pt x="100" y="23"/>
                    <a:pt x="99" y="22"/>
                  </a:cubicBezTo>
                  <a:cubicBezTo>
                    <a:pt x="98" y="21"/>
                    <a:pt x="97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6" y="22"/>
                    <a:pt x="97" y="22"/>
                  </a:cubicBezTo>
                  <a:cubicBezTo>
                    <a:pt x="99" y="25"/>
                    <a:pt x="96" y="23"/>
                    <a:pt x="95" y="23"/>
                  </a:cubicBezTo>
                  <a:cubicBezTo>
                    <a:pt x="94" y="22"/>
                    <a:pt x="93" y="21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3" y="23"/>
                    <a:pt x="91" y="23"/>
                  </a:cubicBezTo>
                  <a:cubicBezTo>
                    <a:pt x="90" y="22"/>
                    <a:pt x="89" y="21"/>
                    <a:pt x="87" y="20"/>
                  </a:cubicBezTo>
                  <a:cubicBezTo>
                    <a:pt x="86" y="19"/>
                    <a:pt x="85" y="19"/>
                    <a:pt x="83" y="19"/>
                  </a:cubicBezTo>
                  <a:cubicBezTo>
                    <a:pt x="83" y="19"/>
                    <a:pt x="83" y="19"/>
                    <a:pt x="83" y="20"/>
                  </a:cubicBezTo>
                  <a:cubicBezTo>
                    <a:pt x="84" y="22"/>
                    <a:pt x="86" y="23"/>
                    <a:pt x="83" y="21"/>
                  </a:cubicBezTo>
                  <a:cubicBezTo>
                    <a:pt x="81" y="20"/>
                    <a:pt x="80" y="19"/>
                    <a:pt x="78" y="18"/>
                  </a:cubicBezTo>
                  <a:cubicBezTo>
                    <a:pt x="78" y="18"/>
                    <a:pt x="77" y="18"/>
                    <a:pt x="78" y="18"/>
                  </a:cubicBezTo>
                  <a:cubicBezTo>
                    <a:pt x="78" y="19"/>
                    <a:pt x="78" y="20"/>
                    <a:pt x="79" y="20"/>
                  </a:cubicBezTo>
                  <a:cubicBezTo>
                    <a:pt x="80" y="23"/>
                    <a:pt x="77" y="20"/>
                    <a:pt x="77" y="20"/>
                  </a:cubicBezTo>
                  <a:cubicBezTo>
                    <a:pt x="75" y="19"/>
                    <a:pt x="74" y="18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3" y="18"/>
                    <a:pt x="75" y="21"/>
                    <a:pt x="72" y="19"/>
                  </a:cubicBezTo>
                  <a:cubicBezTo>
                    <a:pt x="71" y="18"/>
                    <a:pt x="69" y="17"/>
                    <a:pt x="68" y="16"/>
                  </a:cubicBezTo>
                  <a:cubicBezTo>
                    <a:pt x="68" y="16"/>
                    <a:pt x="67" y="16"/>
                    <a:pt x="67" y="17"/>
                  </a:cubicBezTo>
                  <a:cubicBezTo>
                    <a:pt x="68" y="17"/>
                    <a:pt x="68" y="18"/>
                    <a:pt x="69" y="19"/>
                  </a:cubicBezTo>
                  <a:cubicBezTo>
                    <a:pt x="69" y="19"/>
                    <a:pt x="67" y="18"/>
                    <a:pt x="66" y="18"/>
                  </a:cubicBezTo>
                  <a:cubicBezTo>
                    <a:pt x="65" y="17"/>
                    <a:pt x="64" y="16"/>
                    <a:pt x="63" y="16"/>
                  </a:cubicBezTo>
                  <a:cubicBezTo>
                    <a:pt x="63" y="16"/>
                    <a:pt x="62" y="16"/>
                    <a:pt x="63" y="16"/>
                  </a:cubicBezTo>
                  <a:cubicBezTo>
                    <a:pt x="65" y="18"/>
                    <a:pt x="63" y="18"/>
                    <a:pt x="62" y="17"/>
                  </a:cubicBezTo>
                  <a:cubicBezTo>
                    <a:pt x="61" y="17"/>
                    <a:pt x="60" y="16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6"/>
                    <a:pt x="59" y="17"/>
                    <a:pt x="59" y="17"/>
                  </a:cubicBezTo>
                  <a:cubicBezTo>
                    <a:pt x="60" y="19"/>
                    <a:pt x="59" y="18"/>
                    <a:pt x="58" y="17"/>
                  </a:cubicBezTo>
                  <a:cubicBezTo>
                    <a:pt x="57" y="16"/>
                    <a:pt x="56" y="15"/>
                    <a:pt x="55" y="15"/>
                  </a:cubicBezTo>
                  <a:cubicBezTo>
                    <a:pt x="55" y="15"/>
                    <a:pt x="54" y="15"/>
                    <a:pt x="55" y="15"/>
                  </a:cubicBezTo>
                  <a:cubicBezTo>
                    <a:pt x="55" y="16"/>
                    <a:pt x="55" y="16"/>
                    <a:pt x="56" y="17"/>
                  </a:cubicBezTo>
                  <a:cubicBezTo>
                    <a:pt x="55" y="17"/>
                    <a:pt x="54" y="16"/>
                    <a:pt x="53" y="16"/>
                  </a:cubicBezTo>
                  <a:cubicBezTo>
                    <a:pt x="52" y="15"/>
                    <a:pt x="51" y="15"/>
                    <a:pt x="50" y="14"/>
                  </a:cubicBezTo>
                  <a:cubicBezTo>
                    <a:pt x="50" y="14"/>
                    <a:pt x="50" y="14"/>
                    <a:pt x="50" y="15"/>
                  </a:cubicBezTo>
                  <a:cubicBezTo>
                    <a:pt x="50" y="15"/>
                    <a:pt x="52" y="18"/>
                    <a:pt x="50" y="17"/>
                  </a:cubicBezTo>
                  <a:cubicBezTo>
                    <a:pt x="49" y="15"/>
                    <a:pt x="47" y="14"/>
                    <a:pt x="46" y="14"/>
                  </a:cubicBezTo>
                  <a:cubicBezTo>
                    <a:pt x="46" y="13"/>
                    <a:pt x="45" y="14"/>
                    <a:pt x="45" y="14"/>
                  </a:cubicBezTo>
                  <a:cubicBezTo>
                    <a:pt x="46" y="15"/>
                    <a:pt x="46" y="15"/>
                    <a:pt x="46" y="16"/>
                  </a:cubicBezTo>
                  <a:cubicBezTo>
                    <a:pt x="47" y="18"/>
                    <a:pt x="45" y="15"/>
                    <a:pt x="45" y="15"/>
                  </a:cubicBezTo>
                  <a:cubicBezTo>
                    <a:pt x="43" y="14"/>
                    <a:pt x="42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1" y="14"/>
                    <a:pt x="42" y="16"/>
                    <a:pt x="42" y="16"/>
                  </a:cubicBezTo>
                  <a:cubicBezTo>
                    <a:pt x="41" y="16"/>
                    <a:pt x="40" y="15"/>
                    <a:pt x="39" y="14"/>
                  </a:cubicBezTo>
                  <a:cubicBezTo>
                    <a:pt x="38" y="13"/>
                    <a:pt x="37" y="13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3"/>
                    <a:pt x="37" y="16"/>
                    <a:pt x="37" y="16"/>
                  </a:cubicBezTo>
                  <a:cubicBezTo>
                    <a:pt x="35" y="15"/>
                    <a:pt x="34" y="13"/>
                    <a:pt x="33" y="12"/>
                  </a:cubicBezTo>
                  <a:cubicBezTo>
                    <a:pt x="33" y="12"/>
                    <a:pt x="32" y="12"/>
                    <a:pt x="32" y="12"/>
                  </a:cubicBezTo>
                  <a:cubicBezTo>
                    <a:pt x="33" y="14"/>
                    <a:pt x="35" y="16"/>
                    <a:pt x="33" y="14"/>
                  </a:cubicBezTo>
                  <a:cubicBezTo>
                    <a:pt x="31" y="13"/>
                    <a:pt x="30" y="12"/>
                    <a:pt x="29" y="11"/>
                  </a:cubicBezTo>
                  <a:cubicBezTo>
                    <a:pt x="28" y="11"/>
                    <a:pt x="28" y="11"/>
                    <a:pt x="28" y="12"/>
                  </a:cubicBezTo>
                  <a:cubicBezTo>
                    <a:pt x="28" y="12"/>
                    <a:pt x="30" y="16"/>
                    <a:pt x="29" y="14"/>
                  </a:cubicBezTo>
                  <a:cubicBezTo>
                    <a:pt x="27" y="14"/>
                    <a:pt x="26" y="12"/>
                    <a:pt x="25" y="11"/>
                  </a:cubicBezTo>
                  <a:cubicBezTo>
                    <a:pt x="25" y="11"/>
                    <a:pt x="24" y="11"/>
                    <a:pt x="24" y="12"/>
                  </a:cubicBezTo>
                  <a:cubicBezTo>
                    <a:pt x="25" y="13"/>
                    <a:pt x="27" y="17"/>
                    <a:pt x="25" y="14"/>
                  </a:cubicBezTo>
                  <a:cubicBezTo>
                    <a:pt x="23" y="13"/>
                    <a:pt x="23" y="12"/>
                    <a:pt x="21" y="11"/>
                  </a:cubicBezTo>
                  <a:cubicBezTo>
                    <a:pt x="21" y="11"/>
                    <a:pt x="20" y="11"/>
                    <a:pt x="21" y="11"/>
                  </a:cubicBezTo>
                  <a:cubicBezTo>
                    <a:pt x="21" y="12"/>
                    <a:pt x="23" y="16"/>
                    <a:pt x="21" y="14"/>
                  </a:cubicBezTo>
                  <a:cubicBezTo>
                    <a:pt x="19" y="13"/>
                    <a:pt x="18" y="11"/>
                    <a:pt x="16" y="11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8" y="15"/>
                    <a:pt x="14" y="11"/>
                    <a:pt x="14" y="11"/>
                  </a:cubicBezTo>
                  <a:cubicBezTo>
                    <a:pt x="14" y="10"/>
                    <a:pt x="13" y="11"/>
                    <a:pt x="13" y="11"/>
                  </a:cubicBezTo>
                  <a:cubicBezTo>
                    <a:pt x="15" y="14"/>
                    <a:pt x="12" y="11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14"/>
                    <a:pt x="9" y="10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8" y="11"/>
                    <a:pt x="9" y="12"/>
                  </a:cubicBezTo>
                  <a:cubicBezTo>
                    <a:pt x="8" y="11"/>
                    <a:pt x="7" y="10"/>
                    <a:pt x="6" y="9"/>
                  </a:cubicBezTo>
                  <a:cubicBezTo>
                    <a:pt x="6" y="9"/>
                    <a:pt x="5" y="10"/>
                    <a:pt x="5" y="10"/>
                  </a:cubicBezTo>
                  <a:cubicBezTo>
                    <a:pt x="6" y="11"/>
                    <a:pt x="8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3"/>
                  </a:cubicBezTo>
                  <a:cubicBezTo>
                    <a:pt x="7" y="12"/>
                    <a:pt x="7" y="13"/>
                    <a:pt x="7" y="11"/>
                  </a:cubicBezTo>
                  <a:cubicBezTo>
                    <a:pt x="6" y="9"/>
                    <a:pt x="8" y="13"/>
                    <a:pt x="9" y="13"/>
                  </a:cubicBezTo>
                  <a:cubicBezTo>
                    <a:pt x="9" y="13"/>
                    <a:pt x="10" y="13"/>
                    <a:pt x="9" y="13"/>
                  </a:cubicBezTo>
                  <a:cubicBezTo>
                    <a:pt x="9" y="13"/>
                    <a:pt x="8" y="10"/>
                    <a:pt x="9" y="10"/>
                  </a:cubicBezTo>
                  <a:cubicBezTo>
                    <a:pt x="10" y="11"/>
                    <a:pt x="11" y="12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2" y="11"/>
                  </a:cubicBezTo>
                  <a:cubicBezTo>
                    <a:pt x="12" y="12"/>
                    <a:pt x="13" y="13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3"/>
                    <a:pt x="15" y="12"/>
                    <a:pt x="14" y="12"/>
                  </a:cubicBezTo>
                  <a:cubicBezTo>
                    <a:pt x="15" y="12"/>
                    <a:pt x="16" y="13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6" y="11"/>
                    <a:pt x="18" y="12"/>
                  </a:cubicBezTo>
                  <a:cubicBezTo>
                    <a:pt x="19" y="13"/>
                    <a:pt x="21" y="15"/>
                    <a:pt x="22" y="16"/>
                  </a:cubicBezTo>
                  <a:cubicBezTo>
                    <a:pt x="22" y="16"/>
                    <a:pt x="23" y="16"/>
                    <a:pt x="23" y="15"/>
                  </a:cubicBezTo>
                  <a:cubicBezTo>
                    <a:pt x="22" y="14"/>
                    <a:pt x="23" y="15"/>
                    <a:pt x="22" y="14"/>
                  </a:cubicBezTo>
                  <a:cubicBezTo>
                    <a:pt x="22" y="14"/>
                    <a:pt x="20" y="11"/>
                    <a:pt x="22" y="12"/>
                  </a:cubicBezTo>
                  <a:cubicBezTo>
                    <a:pt x="24" y="13"/>
                    <a:pt x="24" y="15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5"/>
                    <a:pt x="26" y="13"/>
                    <a:pt x="25" y="12"/>
                  </a:cubicBezTo>
                  <a:cubicBezTo>
                    <a:pt x="27" y="13"/>
                    <a:pt x="28" y="15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4"/>
                    <a:pt x="30" y="13"/>
                    <a:pt x="29" y="12"/>
                  </a:cubicBezTo>
                  <a:cubicBezTo>
                    <a:pt x="30" y="13"/>
                    <a:pt x="31" y="13"/>
                    <a:pt x="31" y="14"/>
                  </a:cubicBezTo>
                  <a:cubicBezTo>
                    <a:pt x="32" y="14"/>
                    <a:pt x="33" y="15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5"/>
                    <a:pt x="33" y="13"/>
                    <a:pt x="33" y="13"/>
                  </a:cubicBezTo>
                  <a:cubicBezTo>
                    <a:pt x="35" y="14"/>
                    <a:pt x="36" y="16"/>
                    <a:pt x="37" y="17"/>
                  </a:cubicBezTo>
                  <a:cubicBezTo>
                    <a:pt x="37" y="17"/>
                    <a:pt x="38" y="17"/>
                    <a:pt x="38" y="17"/>
                  </a:cubicBezTo>
                  <a:cubicBezTo>
                    <a:pt x="38" y="15"/>
                    <a:pt x="38" y="16"/>
                    <a:pt x="37" y="15"/>
                  </a:cubicBezTo>
                  <a:cubicBezTo>
                    <a:pt x="37" y="13"/>
                    <a:pt x="37" y="13"/>
                    <a:pt x="38" y="14"/>
                  </a:cubicBezTo>
                  <a:cubicBezTo>
                    <a:pt x="40" y="15"/>
                    <a:pt x="41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6"/>
                    <a:pt x="40" y="13"/>
                    <a:pt x="43" y="14"/>
                  </a:cubicBezTo>
                  <a:cubicBezTo>
                    <a:pt x="44" y="15"/>
                    <a:pt x="45" y="17"/>
                    <a:pt x="47" y="18"/>
                  </a:cubicBezTo>
                  <a:cubicBezTo>
                    <a:pt x="47" y="18"/>
                    <a:pt x="47" y="18"/>
                    <a:pt x="47" y="17"/>
                  </a:cubicBezTo>
                  <a:cubicBezTo>
                    <a:pt x="47" y="16"/>
                    <a:pt x="45" y="14"/>
                    <a:pt x="47" y="15"/>
                  </a:cubicBezTo>
                  <a:cubicBezTo>
                    <a:pt x="49" y="16"/>
                    <a:pt x="50" y="18"/>
                    <a:pt x="52" y="18"/>
                  </a:cubicBezTo>
                  <a:cubicBezTo>
                    <a:pt x="52" y="19"/>
                    <a:pt x="53" y="18"/>
                    <a:pt x="52" y="18"/>
                  </a:cubicBezTo>
                  <a:cubicBezTo>
                    <a:pt x="52" y="18"/>
                    <a:pt x="51" y="15"/>
                    <a:pt x="52" y="16"/>
                  </a:cubicBezTo>
                  <a:cubicBezTo>
                    <a:pt x="53" y="16"/>
                    <a:pt x="55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6"/>
                    <a:pt x="55" y="15"/>
                    <a:pt x="57" y="17"/>
                  </a:cubicBezTo>
                  <a:cubicBezTo>
                    <a:pt x="58" y="18"/>
                    <a:pt x="59" y="18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0" y="17"/>
                    <a:pt x="58" y="15"/>
                    <a:pt x="61" y="17"/>
                  </a:cubicBezTo>
                  <a:cubicBezTo>
                    <a:pt x="62" y="18"/>
                    <a:pt x="63" y="19"/>
                    <a:pt x="65" y="20"/>
                  </a:cubicBezTo>
                  <a:cubicBezTo>
                    <a:pt x="65" y="20"/>
                    <a:pt x="65" y="19"/>
                    <a:pt x="65" y="19"/>
                  </a:cubicBezTo>
                  <a:cubicBezTo>
                    <a:pt x="65" y="18"/>
                    <a:pt x="65" y="17"/>
                    <a:pt x="64" y="17"/>
                  </a:cubicBezTo>
                  <a:cubicBezTo>
                    <a:pt x="65" y="18"/>
                    <a:pt x="67" y="19"/>
                    <a:pt x="69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69" y="19"/>
                    <a:pt x="69" y="19"/>
                    <a:pt x="69" y="18"/>
                  </a:cubicBezTo>
                  <a:cubicBezTo>
                    <a:pt x="68" y="16"/>
                    <a:pt x="70" y="18"/>
                    <a:pt x="71" y="19"/>
                  </a:cubicBezTo>
                  <a:cubicBezTo>
                    <a:pt x="72" y="20"/>
                    <a:pt x="73" y="20"/>
                    <a:pt x="7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4" y="20"/>
                    <a:pt x="73" y="18"/>
                    <a:pt x="73" y="18"/>
                  </a:cubicBezTo>
                  <a:cubicBezTo>
                    <a:pt x="75" y="19"/>
                    <a:pt x="77" y="21"/>
                    <a:pt x="79" y="22"/>
                  </a:cubicBezTo>
                  <a:cubicBezTo>
                    <a:pt x="72" y="21"/>
                    <a:pt x="65" y="21"/>
                    <a:pt x="58" y="20"/>
                  </a:cubicBezTo>
                  <a:cubicBezTo>
                    <a:pt x="49" y="19"/>
                    <a:pt x="40" y="18"/>
                    <a:pt x="31" y="17"/>
                  </a:cubicBezTo>
                  <a:cubicBezTo>
                    <a:pt x="22" y="17"/>
                    <a:pt x="12" y="17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2"/>
                    <a:pt x="4" y="10"/>
                    <a:pt x="5" y="8"/>
                  </a:cubicBezTo>
                  <a:cubicBezTo>
                    <a:pt x="23" y="10"/>
                    <a:pt x="41" y="12"/>
                    <a:pt x="59" y="15"/>
                  </a:cubicBezTo>
                  <a:close/>
                  <a:moveTo>
                    <a:pt x="80" y="22"/>
                  </a:moveTo>
                  <a:cubicBezTo>
                    <a:pt x="80" y="22"/>
                    <a:pt x="80" y="22"/>
                    <a:pt x="80" y="22"/>
                  </a:cubicBezTo>
                  <a:cubicBezTo>
                    <a:pt x="79" y="20"/>
                    <a:pt x="77" y="18"/>
                    <a:pt x="81" y="20"/>
                  </a:cubicBezTo>
                  <a:cubicBezTo>
                    <a:pt x="82" y="21"/>
                    <a:pt x="83" y="22"/>
                    <a:pt x="85" y="23"/>
                  </a:cubicBezTo>
                  <a:cubicBezTo>
                    <a:pt x="83" y="23"/>
                    <a:pt x="81" y="22"/>
                    <a:pt x="80" y="22"/>
                  </a:cubicBezTo>
                  <a:close/>
                  <a:moveTo>
                    <a:pt x="28" y="19"/>
                  </a:moveTo>
                  <a:cubicBezTo>
                    <a:pt x="37" y="20"/>
                    <a:pt x="46" y="21"/>
                    <a:pt x="55" y="22"/>
                  </a:cubicBezTo>
                  <a:cubicBezTo>
                    <a:pt x="64" y="23"/>
                    <a:pt x="73" y="24"/>
                    <a:pt x="83" y="25"/>
                  </a:cubicBezTo>
                  <a:cubicBezTo>
                    <a:pt x="91" y="26"/>
                    <a:pt x="99" y="28"/>
                    <a:pt x="107" y="29"/>
                  </a:cubicBezTo>
                  <a:cubicBezTo>
                    <a:pt x="107" y="29"/>
                    <a:pt x="106" y="30"/>
                    <a:pt x="106" y="30"/>
                  </a:cubicBezTo>
                  <a:cubicBezTo>
                    <a:pt x="105" y="32"/>
                    <a:pt x="105" y="33"/>
                    <a:pt x="106" y="34"/>
                  </a:cubicBezTo>
                  <a:cubicBezTo>
                    <a:pt x="100" y="33"/>
                    <a:pt x="93" y="33"/>
                    <a:pt x="86" y="32"/>
                  </a:cubicBezTo>
                  <a:cubicBezTo>
                    <a:pt x="77" y="31"/>
                    <a:pt x="68" y="30"/>
                    <a:pt x="59" y="29"/>
                  </a:cubicBezTo>
                  <a:cubicBezTo>
                    <a:pt x="40" y="26"/>
                    <a:pt x="22" y="23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19"/>
                    <a:pt x="3" y="17"/>
                    <a:pt x="3" y="16"/>
                  </a:cubicBezTo>
                  <a:cubicBezTo>
                    <a:pt x="11" y="18"/>
                    <a:pt x="20" y="19"/>
                    <a:pt x="28" y="19"/>
                  </a:cubicBezTo>
                  <a:close/>
                  <a:moveTo>
                    <a:pt x="111" y="35"/>
                  </a:moveTo>
                  <a:cubicBezTo>
                    <a:pt x="111" y="34"/>
                    <a:pt x="111" y="34"/>
                    <a:pt x="110" y="34"/>
                  </a:cubicBezTo>
                  <a:cubicBezTo>
                    <a:pt x="110" y="34"/>
                    <a:pt x="109" y="34"/>
                    <a:pt x="108" y="33"/>
                  </a:cubicBezTo>
                  <a:cubicBezTo>
                    <a:pt x="105" y="31"/>
                    <a:pt x="110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2" y="30"/>
                    <a:pt x="112" y="3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3" y="30"/>
                    <a:pt x="114" y="30"/>
                    <a:pt x="115" y="30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7" y="30"/>
                    <a:pt x="117" y="28"/>
                    <a:pt x="116" y="28"/>
                  </a:cubicBezTo>
                  <a:cubicBezTo>
                    <a:pt x="114" y="27"/>
                    <a:pt x="111" y="27"/>
                    <a:pt x="109" y="25"/>
                  </a:cubicBezTo>
                  <a:cubicBezTo>
                    <a:pt x="107" y="22"/>
                    <a:pt x="112" y="22"/>
                    <a:pt x="113" y="22"/>
                  </a:cubicBezTo>
                  <a:cubicBezTo>
                    <a:pt x="115" y="22"/>
                    <a:pt x="116" y="22"/>
                    <a:pt x="117" y="22"/>
                  </a:cubicBezTo>
                  <a:cubicBezTo>
                    <a:pt x="119" y="22"/>
                    <a:pt x="119" y="20"/>
                    <a:pt x="117" y="20"/>
                  </a:cubicBezTo>
                  <a:cubicBezTo>
                    <a:pt x="116" y="20"/>
                    <a:pt x="115" y="19"/>
                    <a:pt x="114" y="19"/>
                  </a:cubicBezTo>
                  <a:cubicBezTo>
                    <a:pt x="113" y="19"/>
                    <a:pt x="110" y="16"/>
                    <a:pt x="113" y="16"/>
                  </a:cubicBezTo>
                  <a:cubicBezTo>
                    <a:pt x="118" y="19"/>
                    <a:pt x="124" y="21"/>
                    <a:pt x="130" y="24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30" y="26"/>
                    <a:pt x="130" y="28"/>
                    <a:pt x="130" y="30"/>
                  </a:cubicBezTo>
                  <a:cubicBezTo>
                    <a:pt x="128" y="30"/>
                    <a:pt x="126" y="31"/>
                    <a:pt x="125" y="31"/>
                  </a:cubicBezTo>
                  <a:cubicBezTo>
                    <a:pt x="120" y="32"/>
                    <a:pt x="116" y="34"/>
                    <a:pt x="111" y="35"/>
                  </a:cubicBezTo>
                  <a:close/>
                  <a:moveTo>
                    <a:pt x="138" y="28"/>
                  </a:moveTo>
                  <a:cubicBezTo>
                    <a:pt x="136" y="29"/>
                    <a:pt x="134" y="29"/>
                    <a:pt x="132" y="30"/>
                  </a:cubicBezTo>
                  <a:cubicBezTo>
                    <a:pt x="132" y="28"/>
                    <a:pt x="132" y="26"/>
                    <a:pt x="132" y="25"/>
                  </a:cubicBezTo>
                  <a:cubicBezTo>
                    <a:pt x="134" y="26"/>
                    <a:pt x="136" y="27"/>
                    <a:pt x="138" y="28"/>
                  </a:cubicBezTo>
                  <a:close/>
                  <a:moveTo>
                    <a:pt x="109" y="15"/>
                  </a:moveTo>
                  <a:cubicBezTo>
                    <a:pt x="109" y="16"/>
                    <a:pt x="109" y="16"/>
                    <a:pt x="109" y="17"/>
                  </a:cubicBezTo>
                  <a:cubicBezTo>
                    <a:pt x="110" y="18"/>
                    <a:pt x="110" y="18"/>
                    <a:pt x="110" y="19"/>
                  </a:cubicBezTo>
                  <a:cubicBezTo>
                    <a:pt x="103" y="18"/>
                    <a:pt x="95" y="18"/>
                    <a:pt x="87" y="17"/>
                  </a:cubicBezTo>
                  <a:cubicBezTo>
                    <a:pt x="78" y="15"/>
                    <a:pt x="69" y="14"/>
                    <a:pt x="60" y="13"/>
                  </a:cubicBezTo>
                  <a:cubicBezTo>
                    <a:pt x="42" y="10"/>
                    <a:pt x="23" y="8"/>
                    <a:pt x="5" y="6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13" y="1"/>
                    <a:pt x="22" y="5"/>
                    <a:pt x="30" y="6"/>
                  </a:cubicBezTo>
                  <a:cubicBezTo>
                    <a:pt x="39" y="7"/>
                    <a:pt x="48" y="8"/>
                    <a:pt x="57" y="9"/>
                  </a:cubicBezTo>
                  <a:cubicBezTo>
                    <a:pt x="66" y="10"/>
                    <a:pt x="76" y="10"/>
                    <a:pt x="85" y="11"/>
                  </a:cubicBezTo>
                  <a:cubicBezTo>
                    <a:pt x="93" y="12"/>
                    <a:pt x="101" y="14"/>
                    <a:pt x="109" y="15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48"/>
            <p:cNvSpPr>
              <a:spLocks noEditPoints="1"/>
            </p:cNvSpPr>
            <p:nvPr/>
          </p:nvSpPr>
          <p:spPr bwMode="auto">
            <a:xfrm>
              <a:off x="7685333" y="1872684"/>
              <a:ext cx="568325" cy="525463"/>
            </a:xfrm>
            <a:custGeom>
              <a:avLst/>
              <a:gdLst>
                <a:gd name="T0" fmla="*/ 112 w 134"/>
                <a:gd name="T1" fmla="*/ 70 h 124"/>
                <a:gd name="T2" fmla="*/ 38 w 134"/>
                <a:gd name="T3" fmla="*/ 3 h 124"/>
                <a:gd name="T4" fmla="*/ 5 w 134"/>
                <a:gd name="T5" fmla="*/ 113 h 124"/>
                <a:gd name="T6" fmla="*/ 24 w 134"/>
                <a:gd name="T7" fmla="*/ 72 h 124"/>
                <a:gd name="T8" fmla="*/ 43 w 134"/>
                <a:gd name="T9" fmla="*/ 67 h 124"/>
                <a:gd name="T10" fmla="*/ 107 w 134"/>
                <a:gd name="T11" fmla="*/ 71 h 124"/>
                <a:gd name="T12" fmla="*/ 101 w 134"/>
                <a:gd name="T13" fmla="*/ 74 h 124"/>
                <a:gd name="T14" fmla="*/ 61 w 134"/>
                <a:gd name="T15" fmla="*/ 106 h 124"/>
                <a:gd name="T16" fmla="*/ 83 w 134"/>
                <a:gd name="T17" fmla="*/ 71 h 124"/>
                <a:gd name="T18" fmla="*/ 41 w 134"/>
                <a:gd name="T19" fmla="*/ 116 h 124"/>
                <a:gd name="T20" fmla="*/ 63 w 134"/>
                <a:gd name="T21" fmla="*/ 87 h 124"/>
                <a:gd name="T22" fmla="*/ 30 w 134"/>
                <a:gd name="T23" fmla="*/ 104 h 124"/>
                <a:gd name="T24" fmla="*/ 56 w 134"/>
                <a:gd name="T25" fmla="*/ 80 h 124"/>
                <a:gd name="T26" fmla="*/ 42 w 134"/>
                <a:gd name="T27" fmla="*/ 100 h 124"/>
                <a:gd name="T28" fmla="*/ 12 w 134"/>
                <a:gd name="T29" fmla="*/ 112 h 124"/>
                <a:gd name="T30" fmla="*/ 48 w 134"/>
                <a:gd name="T31" fmla="*/ 76 h 124"/>
                <a:gd name="T32" fmla="*/ 50 w 134"/>
                <a:gd name="T33" fmla="*/ 74 h 124"/>
                <a:gd name="T34" fmla="*/ 6 w 134"/>
                <a:gd name="T35" fmla="*/ 102 h 124"/>
                <a:gd name="T36" fmla="*/ 38 w 134"/>
                <a:gd name="T37" fmla="*/ 71 h 124"/>
                <a:gd name="T38" fmla="*/ 9 w 134"/>
                <a:gd name="T39" fmla="*/ 95 h 124"/>
                <a:gd name="T40" fmla="*/ 7 w 134"/>
                <a:gd name="T41" fmla="*/ 109 h 124"/>
                <a:gd name="T42" fmla="*/ 43 w 134"/>
                <a:gd name="T43" fmla="*/ 82 h 124"/>
                <a:gd name="T44" fmla="*/ 54 w 134"/>
                <a:gd name="T45" fmla="*/ 80 h 124"/>
                <a:gd name="T46" fmla="*/ 11 w 134"/>
                <a:gd name="T47" fmla="*/ 114 h 124"/>
                <a:gd name="T48" fmla="*/ 43 w 134"/>
                <a:gd name="T49" fmla="*/ 98 h 124"/>
                <a:gd name="T50" fmla="*/ 64 w 134"/>
                <a:gd name="T51" fmla="*/ 85 h 124"/>
                <a:gd name="T52" fmla="*/ 55 w 134"/>
                <a:gd name="T53" fmla="*/ 97 h 124"/>
                <a:gd name="T54" fmla="*/ 39 w 134"/>
                <a:gd name="T55" fmla="*/ 117 h 124"/>
                <a:gd name="T56" fmla="*/ 49 w 134"/>
                <a:gd name="T57" fmla="*/ 101 h 124"/>
                <a:gd name="T58" fmla="*/ 83 w 134"/>
                <a:gd name="T59" fmla="*/ 77 h 124"/>
                <a:gd name="T60" fmla="*/ 49 w 134"/>
                <a:gd name="T61" fmla="*/ 117 h 124"/>
                <a:gd name="T62" fmla="*/ 96 w 134"/>
                <a:gd name="T63" fmla="*/ 75 h 124"/>
                <a:gd name="T64" fmla="*/ 62 w 134"/>
                <a:gd name="T65" fmla="*/ 114 h 124"/>
                <a:gd name="T66" fmla="*/ 65 w 134"/>
                <a:gd name="T67" fmla="*/ 117 h 124"/>
                <a:gd name="T68" fmla="*/ 108 w 134"/>
                <a:gd name="T69" fmla="*/ 79 h 124"/>
                <a:gd name="T70" fmla="*/ 66 w 134"/>
                <a:gd name="T71" fmla="*/ 117 h 124"/>
                <a:gd name="T72" fmla="*/ 82 w 134"/>
                <a:gd name="T73" fmla="*/ 117 h 124"/>
                <a:gd name="T74" fmla="*/ 91 w 134"/>
                <a:gd name="T75" fmla="*/ 115 h 124"/>
                <a:gd name="T76" fmla="*/ 108 w 134"/>
                <a:gd name="T77" fmla="*/ 86 h 124"/>
                <a:gd name="T78" fmla="*/ 114 w 134"/>
                <a:gd name="T79" fmla="*/ 94 h 124"/>
                <a:gd name="T80" fmla="*/ 119 w 134"/>
                <a:gd name="T81" fmla="*/ 96 h 124"/>
                <a:gd name="T82" fmla="*/ 100 w 134"/>
                <a:gd name="T83" fmla="*/ 119 h 124"/>
                <a:gd name="T84" fmla="*/ 109 w 134"/>
                <a:gd name="T85" fmla="*/ 119 h 124"/>
                <a:gd name="T86" fmla="*/ 122 w 134"/>
                <a:gd name="T87" fmla="*/ 108 h 124"/>
                <a:gd name="T88" fmla="*/ 119 w 134"/>
                <a:gd name="T89" fmla="*/ 102 h 124"/>
                <a:gd name="T90" fmla="*/ 126 w 134"/>
                <a:gd name="T91" fmla="*/ 104 h 124"/>
                <a:gd name="T92" fmla="*/ 120 w 134"/>
                <a:gd name="T93" fmla="*/ 116 h 124"/>
                <a:gd name="T94" fmla="*/ 127 w 134"/>
                <a:gd name="T95" fmla="*/ 109 h 124"/>
                <a:gd name="T96" fmla="*/ 124 w 134"/>
                <a:gd name="T97" fmla="*/ 108 h 124"/>
                <a:gd name="T98" fmla="*/ 116 w 134"/>
                <a:gd name="T99" fmla="*/ 110 h 124"/>
                <a:gd name="T100" fmla="*/ 111 w 134"/>
                <a:gd name="T101" fmla="*/ 109 h 124"/>
                <a:gd name="T102" fmla="*/ 122 w 134"/>
                <a:gd name="T103" fmla="*/ 87 h 124"/>
                <a:gd name="T104" fmla="*/ 129 w 134"/>
                <a:gd name="T105" fmla="*/ 102 h 124"/>
                <a:gd name="T106" fmla="*/ 115 w 134"/>
                <a:gd name="T107" fmla="*/ 80 h 124"/>
                <a:gd name="T108" fmla="*/ 78 w 134"/>
                <a:gd name="T109" fmla="*/ 106 h 124"/>
                <a:gd name="T110" fmla="*/ 43 w 134"/>
                <a:gd name="T111" fmla="*/ 45 h 124"/>
                <a:gd name="T112" fmla="*/ 102 w 134"/>
                <a:gd name="T113" fmla="*/ 70 h 124"/>
                <a:gd name="T114" fmla="*/ 17 w 134"/>
                <a:gd name="T115" fmla="*/ 82 h 124"/>
                <a:gd name="T116" fmla="*/ 19 w 134"/>
                <a:gd name="T117" fmla="*/ 8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24">
                  <a:moveTo>
                    <a:pt x="29" y="121"/>
                  </a:moveTo>
                  <a:cubicBezTo>
                    <a:pt x="34" y="121"/>
                    <a:pt x="40" y="120"/>
                    <a:pt x="45" y="120"/>
                  </a:cubicBezTo>
                  <a:cubicBezTo>
                    <a:pt x="54" y="120"/>
                    <a:pt x="62" y="120"/>
                    <a:pt x="71" y="121"/>
                  </a:cubicBezTo>
                  <a:cubicBezTo>
                    <a:pt x="85" y="122"/>
                    <a:pt x="100" y="124"/>
                    <a:pt x="114" y="121"/>
                  </a:cubicBezTo>
                  <a:cubicBezTo>
                    <a:pt x="124" y="119"/>
                    <a:pt x="134" y="112"/>
                    <a:pt x="132" y="100"/>
                  </a:cubicBezTo>
                  <a:cubicBezTo>
                    <a:pt x="130" y="88"/>
                    <a:pt x="120" y="78"/>
                    <a:pt x="112" y="70"/>
                  </a:cubicBezTo>
                  <a:cubicBezTo>
                    <a:pt x="102" y="61"/>
                    <a:pt x="91" y="53"/>
                    <a:pt x="82" y="43"/>
                  </a:cubicBezTo>
                  <a:cubicBezTo>
                    <a:pt x="77" y="38"/>
                    <a:pt x="73" y="31"/>
                    <a:pt x="72" y="24"/>
                  </a:cubicBezTo>
                  <a:cubicBezTo>
                    <a:pt x="72" y="17"/>
                    <a:pt x="76" y="10"/>
                    <a:pt x="79" y="5"/>
                  </a:cubicBezTo>
                  <a:cubicBezTo>
                    <a:pt x="80" y="4"/>
                    <a:pt x="79" y="3"/>
                    <a:pt x="79" y="2"/>
                  </a:cubicBezTo>
                  <a:cubicBezTo>
                    <a:pt x="78" y="2"/>
                    <a:pt x="78" y="1"/>
                    <a:pt x="77" y="1"/>
                  </a:cubicBezTo>
                  <a:cubicBezTo>
                    <a:pt x="64" y="2"/>
                    <a:pt x="51" y="0"/>
                    <a:pt x="38" y="3"/>
                  </a:cubicBezTo>
                  <a:cubicBezTo>
                    <a:pt x="37" y="3"/>
                    <a:pt x="37" y="4"/>
                    <a:pt x="37" y="5"/>
                  </a:cubicBezTo>
                  <a:cubicBezTo>
                    <a:pt x="37" y="5"/>
                    <a:pt x="37" y="6"/>
                    <a:pt x="37" y="7"/>
                  </a:cubicBezTo>
                  <a:cubicBezTo>
                    <a:pt x="41" y="13"/>
                    <a:pt x="44" y="20"/>
                    <a:pt x="45" y="28"/>
                  </a:cubicBezTo>
                  <a:cubicBezTo>
                    <a:pt x="46" y="37"/>
                    <a:pt x="40" y="45"/>
                    <a:pt x="35" y="52"/>
                  </a:cubicBezTo>
                  <a:cubicBezTo>
                    <a:pt x="27" y="63"/>
                    <a:pt x="18" y="74"/>
                    <a:pt x="11" y="85"/>
                  </a:cubicBezTo>
                  <a:cubicBezTo>
                    <a:pt x="6" y="93"/>
                    <a:pt x="0" y="104"/>
                    <a:pt x="5" y="113"/>
                  </a:cubicBezTo>
                  <a:cubicBezTo>
                    <a:pt x="10" y="120"/>
                    <a:pt x="21" y="121"/>
                    <a:pt x="29" y="121"/>
                  </a:cubicBezTo>
                  <a:close/>
                  <a:moveTo>
                    <a:pt x="24" y="72"/>
                  </a:moveTo>
                  <a:cubicBezTo>
                    <a:pt x="25" y="72"/>
                    <a:pt x="25" y="71"/>
                    <a:pt x="26" y="71"/>
                  </a:cubicBezTo>
                  <a:cubicBezTo>
                    <a:pt x="28" y="70"/>
                    <a:pt x="29" y="69"/>
                    <a:pt x="31" y="68"/>
                  </a:cubicBezTo>
                  <a:cubicBezTo>
                    <a:pt x="28" y="71"/>
                    <a:pt x="24" y="74"/>
                    <a:pt x="21" y="77"/>
                  </a:cubicBezTo>
                  <a:cubicBezTo>
                    <a:pt x="22" y="75"/>
                    <a:pt x="23" y="74"/>
                    <a:pt x="24" y="72"/>
                  </a:cubicBezTo>
                  <a:close/>
                  <a:moveTo>
                    <a:pt x="34" y="67"/>
                  </a:moveTo>
                  <a:cubicBezTo>
                    <a:pt x="35" y="67"/>
                    <a:pt x="36" y="67"/>
                    <a:pt x="38" y="67"/>
                  </a:cubicBezTo>
                  <a:cubicBezTo>
                    <a:pt x="34" y="68"/>
                    <a:pt x="30" y="70"/>
                    <a:pt x="27" y="73"/>
                  </a:cubicBezTo>
                  <a:cubicBezTo>
                    <a:pt x="29" y="71"/>
                    <a:pt x="31" y="69"/>
                    <a:pt x="34" y="67"/>
                  </a:cubicBezTo>
                  <a:close/>
                  <a:moveTo>
                    <a:pt x="41" y="67"/>
                  </a:moveTo>
                  <a:cubicBezTo>
                    <a:pt x="42" y="67"/>
                    <a:pt x="42" y="67"/>
                    <a:pt x="43" y="67"/>
                  </a:cubicBezTo>
                  <a:cubicBezTo>
                    <a:pt x="39" y="70"/>
                    <a:pt x="35" y="73"/>
                    <a:pt x="31" y="76"/>
                  </a:cubicBezTo>
                  <a:cubicBezTo>
                    <a:pt x="24" y="81"/>
                    <a:pt x="18" y="86"/>
                    <a:pt x="11" y="92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5" y="87"/>
                    <a:pt x="18" y="84"/>
                    <a:pt x="22" y="82"/>
                  </a:cubicBezTo>
                  <a:cubicBezTo>
                    <a:pt x="29" y="77"/>
                    <a:pt x="35" y="72"/>
                    <a:pt x="41" y="67"/>
                  </a:cubicBezTo>
                  <a:close/>
                  <a:moveTo>
                    <a:pt x="107" y="71"/>
                  </a:moveTo>
                  <a:cubicBezTo>
                    <a:pt x="98" y="78"/>
                    <a:pt x="91" y="85"/>
                    <a:pt x="83" y="92"/>
                  </a:cubicBezTo>
                  <a:cubicBezTo>
                    <a:pt x="79" y="96"/>
                    <a:pt x="75" y="100"/>
                    <a:pt x="71" y="104"/>
                  </a:cubicBezTo>
                  <a:cubicBezTo>
                    <a:pt x="74" y="101"/>
                    <a:pt x="77" y="98"/>
                    <a:pt x="80" y="95"/>
                  </a:cubicBezTo>
                  <a:cubicBezTo>
                    <a:pt x="86" y="88"/>
                    <a:pt x="92" y="82"/>
                    <a:pt x="96" y="74"/>
                  </a:cubicBezTo>
                  <a:cubicBezTo>
                    <a:pt x="97" y="75"/>
                    <a:pt x="97" y="75"/>
                    <a:pt x="98" y="75"/>
                  </a:cubicBezTo>
                  <a:cubicBezTo>
                    <a:pt x="99" y="75"/>
                    <a:pt x="100" y="75"/>
                    <a:pt x="101" y="74"/>
                  </a:cubicBezTo>
                  <a:cubicBezTo>
                    <a:pt x="103" y="74"/>
                    <a:pt x="105" y="71"/>
                    <a:pt x="107" y="71"/>
                  </a:cubicBezTo>
                  <a:close/>
                  <a:moveTo>
                    <a:pt x="90" y="72"/>
                  </a:moveTo>
                  <a:cubicBezTo>
                    <a:pt x="92" y="72"/>
                    <a:pt x="93" y="73"/>
                    <a:pt x="95" y="74"/>
                  </a:cubicBezTo>
                  <a:cubicBezTo>
                    <a:pt x="92" y="77"/>
                    <a:pt x="88" y="81"/>
                    <a:pt x="85" y="84"/>
                  </a:cubicBezTo>
                  <a:cubicBezTo>
                    <a:pt x="80" y="88"/>
                    <a:pt x="76" y="92"/>
                    <a:pt x="72" y="95"/>
                  </a:cubicBezTo>
                  <a:cubicBezTo>
                    <a:pt x="68" y="99"/>
                    <a:pt x="64" y="102"/>
                    <a:pt x="61" y="106"/>
                  </a:cubicBezTo>
                  <a:cubicBezTo>
                    <a:pt x="61" y="106"/>
                    <a:pt x="61" y="105"/>
                    <a:pt x="61" y="105"/>
                  </a:cubicBezTo>
                  <a:cubicBezTo>
                    <a:pt x="65" y="101"/>
                    <a:pt x="69" y="98"/>
                    <a:pt x="72" y="94"/>
                  </a:cubicBezTo>
                  <a:cubicBezTo>
                    <a:pt x="75" y="90"/>
                    <a:pt x="78" y="86"/>
                    <a:pt x="81" y="82"/>
                  </a:cubicBezTo>
                  <a:cubicBezTo>
                    <a:pt x="84" y="79"/>
                    <a:pt x="88" y="76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lose/>
                  <a:moveTo>
                    <a:pt x="83" y="71"/>
                  </a:moveTo>
                  <a:cubicBezTo>
                    <a:pt x="84" y="71"/>
                    <a:pt x="86" y="71"/>
                    <a:pt x="87" y="71"/>
                  </a:cubicBezTo>
                  <a:cubicBezTo>
                    <a:pt x="88" y="71"/>
                    <a:pt x="88" y="71"/>
                    <a:pt x="89" y="71"/>
                  </a:cubicBezTo>
                  <a:cubicBezTo>
                    <a:pt x="81" y="77"/>
                    <a:pt x="74" y="84"/>
                    <a:pt x="68" y="91"/>
                  </a:cubicBezTo>
                  <a:cubicBezTo>
                    <a:pt x="60" y="99"/>
                    <a:pt x="52" y="105"/>
                    <a:pt x="44" y="113"/>
                  </a:cubicBezTo>
                  <a:cubicBezTo>
                    <a:pt x="43" y="114"/>
                    <a:pt x="42" y="115"/>
                    <a:pt x="41" y="115"/>
                  </a:cubicBezTo>
                  <a:cubicBezTo>
                    <a:pt x="41" y="116"/>
                    <a:pt x="41" y="116"/>
                    <a:pt x="41" y="116"/>
                  </a:cubicBezTo>
                  <a:cubicBezTo>
                    <a:pt x="43" y="113"/>
                    <a:pt x="45" y="111"/>
                    <a:pt x="47" y="109"/>
                  </a:cubicBezTo>
                  <a:cubicBezTo>
                    <a:pt x="52" y="105"/>
                    <a:pt x="56" y="102"/>
                    <a:pt x="60" y="98"/>
                  </a:cubicBezTo>
                  <a:cubicBezTo>
                    <a:pt x="68" y="90"/>
                    <a:pt x="75" y="80"/>
                    <a:pt x="83" y="71"/>
                  </a:cubicBezTo>
                  <a:close/>
                  <a:moveTo>
                    <a:pt x="79" y="73"/>
                  </a:moveTo>
                  <a:cubicBezTo>
                    <a:pt x="78" y="75"/>
                    <a:pt x="76" y="77"/>
                    <a:pt x="74" y="79"/>
                  </a:cubicBezTo>
                  <a:cubicBezTo>
                    <a:pt x="71" y="82"/>
                    <a:pt x="67" y="84"/>
                    <a:pt x="63" y="87"/>
                  </a:cubicBezTo>
                  <a:cubicBezTo>
                    <a:pt x="63" y="88"/>
                    <a:pt x="62" y="89"/>
                    <a:pt x="61" y="89"/>
                  </a:cubicBezTo>
                  <a:cubicBezTo>
                    <a:pt x="64" y="87"/>
                    <a:pt x="67" y="84"/>
                    <a:pt x="69" y="81"/>
                  </a:cubicBezTo>
                  <a:cubicBezTo>
                    <a:pt x="73" y="79"/>
                    <a:pt x="76" y="75"/>
                    <a:pt x="79" y="73"/>
                  </a:cubicBezTo>
                  <a:close/>
                  <a:moveTo>
                    <a:pt x="58" y="81"/>
                  </a:moveTo>
                  <a:cubicBezTo>
                    <a:pt x="51" y="85"/>
                    <a:pt x="46" y="91"/>
                    <a:pt x="39" y="96"/>
                  </a:cubicBezTo>
                  <a:cubicBezTo>
                    <a:pt x="36" y="99"/>
                    <a:pt x="33" y="101"/>
                    <a:pt x="30" y="104"/>
                  </a:cubicBezTo>
                  <a:cubicBezTo>
                    <a:pt x="25" y="107"/>
                    <a:pt x="22" y="111"/>
                    <a:pt x="18" y="114"/>
                  </a:cubicBezTo>
                  <a:cubicBezTo>
                    <a:pt x="15" y="116"/>
                    <a:pt x="17" y="114"/>
                    <a:pt x="18" y="114"/>
                  </a:cubicBezTo>
                  <a:cubicBezTo>
                    <a:pt x="20" y="112"/>
                    <a:pt x="22" y="110"/>
                    <a:pt x="24" y="108"/>
                  </a:cubicBezTo>
                  <a:cubicBezTo>
                    <a:pt x="27" y="105"/>
                    <a:pt x="31" y="102"/>
                    <a:pt x="35" y="99"/>
                  </a:cubicBezTo>
                  <a:cubicBezTo>
                    <a:pt x="43" y="93"/>
                    <a:pt x="49" y="86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9" y="81"/>
                    <a:pt x="62" y="83"/>
                    <a:pt x="66" y="82"/>
                  </a:cubicBezTo>
                  <a:cubicBezTo>
                    <a:pt x="61" y="86"/>
                    <a:pt x="55" y="90"/>
                    <a:pt x="51" y="94"/>
                  </a:cubicBezTo>
                  <a:cubicBezTo>
                    <a:pt x="44" y="100"/>
                    <a:pt x="37" y="106"/>
                    <a:pt x="30" y="112"/>
                  </a:cubicBezTo>
                  <a:cubicBezTo>
                    <a:pt x="29" y="113"/>
                    <a:pt x="25" y="116"/>
                    <a:pt x="26" y="115"/>
                  </a:cubicBezTo>
                  <a:cubicBezTo>
                    <a:pt x="28" y="113"/>
                    <a:pt x="29" y="112"/>
                    <a:pt x="31" y="110"/>
                  </a:cubicBezTo>
                  <a:cubicBezTo>
                    <a:pt x="35" y="106"/>
                    <a:pt x="38" y="103"/>
                    <a:pt x="42" y="100"/>
                  </a:cubicBezTo>
                  <a:cubicBezTo>
                    <a:pt x="45" y="97"/>
                    <a:pt x="48" y="94"/>
                    <a:pt x="51" y="91"/>
                  </a:cubicBezTo>
                  <a:cubicBezTo>
                    <a:pt x="54" y="88"/>
                    <a:pt x="57" y="85"/>
                    <a:pt x="59" y="82"/>
                  </a:cubicBezTo>
                  <a:cubicBezTo>
                    <a:pt x="59" y="81"/>
                    <a:pt x="59" y="81"/>
                    <a:pt x="58" y="81"/>
                  </a:cubicBezTo>
                  <a:close/>
                  <a:moveTo>
                    <a:pt x="51" y="75"/>
                  </a:moveTo>
                  <a:cubicBezTo>
                    <a:pt x="53" y="76"/>
                    <a:pt x="54" y="78"/>
                    <a:pt x="56" y="79"/>
                  </a:cubicBezTo>
                  <a:cubicBezTo>
                    <a:pt x="39" y="87"/>
                    <a:pt x="27" y="101"/>
                    <a:pt x="12" y="112"/>
                  </a:cubicBezTo>
                  <a:cubicBezTo>
                    <a:pt x="9" y="114"/>
                    <a:pt x="14" y="110"/>
                    <a:pt x="15" y="109"/>
                  </a:cubicBezTo>
                  <a:cubicBezTo>
                    <a:pt x="16" y="107"/>
                    <a:pt x="18" y="106"/>
                    <a:pt x="20" y="104"/>
                  </a:cubicBezTo>
                  <a:cubicBezTo>
                    <a:pt x="23" y="101"/>
                    <a:pt x="27" y="98"/>
                    <a:pt x="30" y="95"/>
                  </a:cubicBezTo>
                  <a:cubicBezTo>
                    <a:pt x="37" y="89"/>
                    <a:pt x="44" y="81"/>
                    <a:pt x="51" y="75"/>
                  </a:cubicBezTo>
                  <a:close/>
                  <a:moveTo>
                    <a:pt x="49" y="75"/>
                  </a:moveTo>
                  <a:cubicBezTo>
                    <a:pt x="49" y="75"/>
                    <a:pt x="49" y="75"/>
                    <a:pt x="48" y="76"/>
                  </a:cubicBezTo>
                  <a:cubicBezTo>
                    <a:pt x="41" y="83"/>
                    <a:pt x="33" y="89"/>
                    <a:pt x="25" y="95"/>
                  </a:cubicBezTo>
                  <a:cubicBezTo>
                    <a:pt x="21" y="98"/>
                    <a:pt x="17" y="101"/>
                    <a:pt x="14" y="104"/>
                  </a:cubicBezTo>
                  <a:cubicBezTo>
                    <a:pt x="12" y="105"/>
                    <a:pt x="9" y="107"/>
                    <a:pt x="7" y="109"/>
                  </a:cubicBezTo>
                  <a:cubicBezTo>
                    <a:pt x="9" y="107"/>
                    <a:pt x="10" y="106"/>
                    <a:pt x="11" y="104"/>
                  </a:cubicBezTo>
                  <a:cubicBezTo>
                    <a:pt x="23" y="92"/>
                    <a:pt x="38" y="85"/>
                    <a:pt x="48" y="71"/>
                  </a:cubicBezTo>
                  <a:cubicBezTo>
                    <a:pt x="49" y="72"/>
                    <a:pt x="50" y="73"/>
                    <a:pt x="50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0" y="74"/>
                    <a:pt x="50" y="75"/>
                    <a:pt x="49" y="75"/>
                  </a:cubicBezTo>
                  <a:close/>
                  <a:moveTo>
                    <a:pt x="47" y="70"/>
                  </a:moveTo>
                  <a:cubicBezTo>
                    <a:pt x="40" y="75"/>
                    <a:pt x="33" y="80"/>
                    <a:pt x="26" y="86"/>
                  </a:cubicBezTo>
                  <a:cubicBezTo>
                    <a:pt x="23" y="89"/>
                    <a:pt x="19" y="92"/>
                    <a:pt x="16" y="95"/>
                  </a:cubicBezTo>
                  <a:cubicBezTo>
                    <a:pt x="13" y="97"/>
                    <a:pt x="8" y="100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18" y="90"/>
                    <a:pt x="33" y="81"/>
                    <a:pt x="45" y="68"/>
                  </a:cubicBezTo>
                  <a:cubicBezTo>
                    <a:pt x="46" y="69"/>
                    <a:pt x="46" y="69"/>
                    <a:pt x="47" y="70"/>
                  </a:cubicBezTo>
                  <a:close/>
                  <a:moveTo>
                    <a:pt x="9" y="95"/>
                  </a:moveTo>
                  <a:cubicBezTo>
                    <a:pt x="15" y="90"/>
                    <a:pt x="21" y="85"/>
                    <a:pt x="28" y="79"/>
                  </a:cubicBezTo>
                  <a:cubicBezTo>
                    <a:pt x="31" y="77"/>
                    <a:pt x="34" y="74"/>
                    <a:pt x="38" y="71"/>
                  </a:cubicBezTo>
                  <a:cubicBezTo>
                    <a:pt x="39" y="70"/>
                    <a:pt x="41" y="69"/>
                    <a:pt x="42" y="69"/>
                  </a:cubicBezTo>
                  <a:cubicBezTo>
                    <a:pt x="43" y="68"/>
                    <a:pt x="43" y="68"/>
                    <a:pt x="44" y="68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4" y="69"/>
                    <a:pt x="43" y="69"/>
                    <a:pt x="43" y="70"/>
                  </a:cubicBezTo>
                  <a:cubicBezTo>
                    <a:pt x="32" y="81"/>
                    <a:pt x="18" y="90"/>
                    <a:pt x="7" y="101"/>
                  </a:cubicBezTo>
                  <a:cubicBezTo>
                    <a:pt x="7" y="99"/>
                    <a:pt x="8" y="97"/>
                    <a:pt x="9" y="95"/>
                  </a:cubicBezTo>
                  <a:close/>
                  <a:moveTo>
                    <a:pt x="24" y="89"/>
                  </a:moveTo>
                  <a:cubicBezTo>
                    <a:pt x="28" y="85"/>
                    <a:pt x="33" y="82"/>
                    <a:pt x="37" y="79"/>
                  </a:cubicBezTo>
                  <a:cubicBezTo>
                    <a:pt x="39" y="77"/>
                    <a:pt x="41" y="75"/>
                    <a:pt x="43" y="74"/>
                  </a:cubicBezTo>
                  <a:cubicBezTo>
                    <a:pt x="44" y="73"/>
                    <a:pt x="46" y="72"/>
                    <a:pt x="47" y="71"/>
                  </a:cubicBezTo>
                  <a:cubicBezTo>
                    <a:pt x="48" y="70"/>
                    <a:pt x="43" y="76"/>
                    <a:pt x="44" y="75"/>
                  </a:cubicBezTo>
                  <a:cubicBezTo>
                    <a:pt x="33" y="88"/>
                    <a:pt x="17" y="95"/>
                    <a:pt x="7" y="109"/>
                  </a:cubicBezTo>
                  <a:cubicBezTo>
                    <a:pt x="6" y="107"/>
                    <a:pt x="6" y="105"/>
                    <a:pt x="6" y="103"/>
                  </a:cubicBezTo>
                  <a:cubicBezTo>
                    <a:pt x="13" y="99"/>
                    <a:pt x="18" y="94"/>
                    <a:pt x="24" y="89"/>
                  </a:cubicBezTo>
                  <a:close/>
                  <a:moveTo>
                    <a:pt x="7" y="110"/>
                  </a:moveTo>
                  <a:cubicBezTo>
                    <a:pt x="15" y="104"/>
                    <a:pt x="22" y="98"/>
                    <a:pt x="30" y="92"/>
                  </a:cubicBezTo>
                  <a:cubicBezTo>
                    <a:pt x="34" y="89"/>
                    <a:pt x="37" y="86"/>
                    <a:pt x="41" y="83"/>
                  </a:cubicBezTo>
                  <a:cubicBezTo>
                    <a:pt x="41" y="83"/>
                    <a:pt x="42" y="82"/>
                    <a:pt x="43" y="82"/>
                  </a:cubicBezTo>
                  <a:cubicBezTo>
                    <a:pt x="38" y="87"/>
                    <a:pt x="33" y="91"/>
                    <a:pt x="28" y="96"/>
                  </a:cubicBezTo>
                  <a:cubicBezTo>
                    <a:pt x="22" y="101"/>
                    <a:pt x="15" y="106"/>
                    <a:pt x="10" y="113"/>
                  </a:cubicBezTo>
                  <a:cubicBezTo>
                    <a:pt x="9" y="112"/>
                    <a:pt x="8" y="111"/>
                    <a:pt x="7" y="110"/>
                  </a:cubicBezTo>
                  <a:close/>
                  <a:moveTo>
                    <a:pt x="11" y="114"/>
                  </a:moveTo>
                  <a:cubicBezTo>
                    <a:pt x="25" y="104"/>
                    <a:pt x="37" y="91"/>
                    <a:pt x="52" y="82"/>
                  </a:cubicBezTo>
                  <a:cubicBezTo>
                    <a:pt x="52" y="82"/>
                    <a:pt x="55" y="80"/>
                    <a:pt x="54" y="80"/>
                  </a:cubicBezTo>
                  <a:cubicBezTo>
                    <a:pt x="52" y="82"/>
                    <a:pt x="51" y="84"/>
                    <a:pt x="49" y="86"/>
                  </a:cubicBezTo>
                  <a:cubicBezTo>
                    <a:pt x="45" y="89"/>
                    <a:pt x="42" y="93"/>
                    <a:pt x="38" y="96"/>
                  </a:cubicBezTo>
                  <a:cubicBezTo>
                    <a:pt x="30" y="102"/>
                    <a:pt x="22" y="108"/>
                    <a:pt x="15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4" y="115"/>
                    <a:pt x="12" y="115"/>
                    <a:pt x="11" y="114"/>
                  </a:cubicBezTo>
                  <a:cubicBezTo>
                    <a:pt x="11" y="114"/>
                    <a:pt x="11" y="114"/>
                    <a:pt x="11" y="114"/>
                  </a:cubicBezTo>
                  <a:close/>
                  <a:moveTo>
                    <a:pt x="16" y="116"/>
                  </a:moveTo>
                  <a:cubicBezTo>
                    <a:pt x="23" y="113"/>
                    <a:pt x="28" y="106"/>
                    <a:pt x="34" y="101"/>
                  </a:cubicBezTo>
                  <a:cubicBezTo>
                    <a:pt x="41" y="96"/>
                    <a:pt x="47" y="90"/>
                    <a:pt x="54" y="85"/>
                  </a:cubicBezTo>
                  <a:cubicBezTo>
                    <a:pt x="55" y="85"/>
                    <a:pt x="57" y="83"/>
                    <a:pt x="58" y="83"/>
                  </a:cubicBezTo>
                  <a:cubicBezTo>
                    <a:pt x="56" y="85"/>
                    <a:pt x="54" y="87"/>
                    <a:pt x="52" y="89"/>
                  </a:cubicBezTo>
                  <a:cubicBezTo>
                    <a:pt x="49" y="92"/>
                    <a:pt x="46" y="95"/>
                    <a:pt x="43" y="98"/>
                  </a:cubicBezTo>
                  <a:cubicBezTo>
                    <a:pt x="37" y="104"/>
                    <a:pt x="30" y="110"/>
                    <a:pt x="24" y="116"/>
                  </a:cubicBezTo>
                  <a:cubicBezTo>
                    <a:pt x="24" y="117"/>
                    <a:pt x="24" y="117"/>
                    <a:pt x="25" y="117"/>
                  </a:cubicBezTo>
                  <a:cubicBezTo>
                    <a:pt x="32" y="113"/>
                    <a:pt x="38" y="106"/>
                    <a:pt x="44" y="101"/>
                  </a:cubicBezTo>
                  <a:cubicBezTo>
                    <a:pt x="51" y="94"/>
                    <a:pt x="59" y="88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6" y="83"/>
                    <a:pt x="65" y="84"/>
                    <a:pt x="64" y="85"/>
                  </a:cubicBezTo>
                  <a:cubicBezTo>
                    <a:pt x="60" y="89"/>
                    <a:pt x="56" y="93"/>
                    <a:pt x="53" y="96"/>
                  </a:cubicBezTo>
                  <a:cubicBezTo>
                    <a:pt x="45" y="103"/>
                    <a:pt x="38" y="109"/>
                    <a:pt x="31" y="116"/>
                  </a:cubicBezTo>
                  <a:cubicBezTo>
                    <a:pt x="30" y="117"/>
                    <a:pt x="31" y="117"/>
                    <a:pt x="31" y="117"/>
                  </a:cubicBezTo>
                  <a:cubicBezTo>
                    <a:pt x="32" y="116"/>
                    <a:pt x="32" y="116"/>
                    <a:pt x="33" y="116"/>
                  </a:cubicBezTo>
                  <a:cubicBezTo>
                    <a:pt x="33" y="116"/>
                    <a:pt x="33" y="116"/>
                    <a:pt x="33" y="115"/>
                  </a:cubicBezTo>
                  <a:cubicBezTo>
                    <a:pt x="41" y="110"/>
                    <a:pt x="48" y="104"/>
                    <a:pt x="55" y="97"/>
                  </a:cubicBezTo>
                  <a:cubicBezTo>
                    <a:pt x="59" y="93"/>
                    <a:pt x="63" y="89"/>
                    <a:pt x="68" y="85"/>
                  </a:cubicBezTo>
                  <a:cubicBezTo>
                    <a:pt x="71" y="83"/>
                    <a:pt x="74" y="80"/>
                    <a:pt x="76" y="78"/>
                  </a:cubicBezTo>
                  <a:cubicBezTo>
                    <a:pt x="76" y="78"/>
                    <a:pt x="75" y="79"/>
                    <a:pt x="75" y="79"/>
                  </a:cubicBezTo>
                  <a:cubicBezTo>
                    <a:pt x="71" y="84"/>
                    <a:pt x="67" y="88"/>
                    <a:pt x="64" y="93"/>
                  </a:cubicBezTo>
                  <a:cubicBezTo>
                    <a:pt x="56" y="101"/>
                    <a:pt x="47" y="108"/>
                    <a:pt x="39" y="117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1" y="118"/>
                    <a:pt x="23" y="118"/>
                    <a:pt x="16" y="116"/>
                  </a:cubicBezTo>
                  <a:close/>
                  <a:moveTo>
                    <a:pt x="51" y="99"/>
                  </a:moveTo>
                  <a:cubicBezTo>
                    <a:pt x="48" y="102"/>
                    <a:pt x="44" y="106"/>
                    <a:pt x="40" y="109"/>
                  </a:cubicBezTo>
                  <a:cubicBezTo>
                    <a:pt x="38" y="111"/>
                    <a:pt x="37" y="112"/>
                    <a:pt x="36" y="113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40" y="108"/>
                    <a:pt x="45" y="104"/>
                    <a:pt x="49" y="101"/>
                  </a:cubicBezTo>
                  <a:cubicBezTo>
                    <a:pt x="50" y="100"/>
                    <a:pt x="51" y="99"/>
                    <a:pt x="51" y="99"/>
                  </a:cubicBezTo>
                  <a:close/>
                  <a:moveTo>
                    <a:pt x="43" y="117"/>
                  </a:moveTo>
                  <a:cubicBezTo>
                    <a:pt x="42" y="117"/>
                    <a:pt x="41" y="117"/>
                    <a:pt x="40" y="117"/>
                  </a:cubicBezTo>
                  <a:cubicBezTo>
                    <a:pt x="43" y="116"/>
                    <a:pt x="45" y="113"/>
                    <a:pt x="48" y="110"/>
                  </a:cubicBezTo>
                  <a:cubicBezTo>
                    <a:pt x="51" y="106"/>
                    <a:pt x="56" y="103"/>
                    <a:pt x="60" y="99"/>
                  </a:cubicBezTo>
                  <a:cubicBezTo>
                    <a:pt x="68" y="92"/>
                    <a:pt x="75" y="84"/>
                    <a:pt x="83" y="77"/>
                  </a:cubicBezTo>
                  <a:cubicBezTo>
                    <a:pt x="84" y="76"/>
                    <a:pt x="88" y="74"/>
                    <a:pt x="88" y="73"/>
                  </a:cubicBezTo>
                  <a:cubicBezTo>
                    <a:pt x="87" y="76"/>
                    <a:pt x="84" y="78"/>
                    <a:pt x="82" y="80"/>
                  </a:cubicBezTo>
                  <a:cubicBezTo>
                    <a:pt x="78" y="84"/>
                    <a:pt x="76" y="88"/>
                    <a:pt x="72" y="92"/>
                  </a:cubicBezTo>
                  <a:cubicBezTo>
                    <a:pt x="69" y="96"/>
                    <a:pt x="65" y="99"/>
                    <a:pt x="62" y="103"/>
                  </a:cubicBezTo>
                  <a:cubicBezTo>
                    <a:pt x="58" y="108"/>
                    <a:pt x="54" y="113"/>
                    <a:pt x="49" y="116"/>
                  </a:cubicBezTo>
                  <a:cubicBezTo>
                    <a:pt x="49" y="116"/>
                    <a:pt x="49" y="117"/>
                    <a:pt x="49" y="117"/>
                  </a:cubicBezTo>
                  <a:cubicBezTo>
                    <a:pt x="47" y="117"/>
                    <a:pt x="45" y="117"/>
                    <a:pt x="43" y="117"/>
                  </a:cubicBezTo>
                  <a:close/>
                  <a:moveTo>
                    <a:pt x="50" y="117"/>
                  </a:moveTo>
                  <a:cubicBezTo>
                    <a:pt x="50" y="117"/>
                    <a:pt x="50" y="117"/>
                    <a:pt x="50" y="117"/>
                  </a:cubicBezTo>
                  <a:cubicBezTo>
                    <a:pt x="53" y="115"/>
                    <a:pt x="56" y="112"/>
                    <a:pt x="59" y="109"/>
                  </a:cubicBezTo>
                  <a:cubicBezTo>
                    <a:pt x="63" y="105"/>
                    <a:pt x="67" y="101"/>
                    <a:pt x="71" y="97"/>
                  </a:cubicBezTo>
                  <a:cubicBezTo>
                    <a:pt x="79" y="90"/>
                    <a:pt x="88" y="82"/>
                    <a:pt x="96" y="75"/>
                  </a:cubicBezTo>
                  <a:cubicBezTo>
                    <a:pt x="93" y="77"/>
                    <a:pt x="90" y="82"/>
                    <a:pt x="87" y="86"/>
                  </a:cubicBezTo>
                  <a:cubicBezTo>
                    <a:pt x="84" y="89"/>
                    <a:pt x="81" y="93"/>
                    <a:pt x="77" y="96"/>
                  </a:cubicBezTo>
                  <a:cubicBezTo>
                    <a:pt x="71" y="103"/>
                    <a:pt x="64" y="109"/>
                    <a:pt x="59" y="116"/>
                  </a:cubicBezTo>
                  <a:cubicBezTo>
                    <a:pt x="58" y="117"/>
                    <a:pt x="59" y="117"/>
                    <a:pt x="59" y="117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5"/>
                    <a:pt x="62" y="114"/>
                  </a:cubicBezTo>
                  <a:cubicBezTo>
                    <a:pt x="68" y="107"/>
                    <a:pt x="75" y="100"/>
                    <a:pt x="82" y="94"/>
                  </a:cubicBezTo>
                  <a:cubicBezTo>
                    <a:pt x="91" y="87"/>
                    <a:pt x="99" y="79"/>
                    <a:pt x="107" y="72"/>
                  </a:cubicBezTo>
                  <a:cubicBezTo>
                    <a:pt x="104" y="74"/>
                    <a:pt x="100" y="79"/>
                    <a:pt x="97" y="83"/>
                  </a:cubicBezTo>
                  <a:cubicBezTo>
                    <a:pt x="93" y="87"/>
                    <a:pt x="90" y="91"/>
                    <a:pt x="86" y="95"/>
                  </a:cubicBezTo>
                  <a:cubicBezTo>
                    <a:pt x="83" y="99"/>
                    <a:pt x="79" y="103"/>
                    <a:pt x="75" y="107"/>
                  </a:cubicBezTo>
                  <a:cubicBezTo>
                    <a:pt x="72" y="111"/>
                    <a:pt x="68" y="114"/>
                    <a:pt x="65" y="117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0" y="117"/>
                    <a:pt x="55" y="117"/>
                    <a:pt x="50" y="117"/>
                  </a:cubicBezTo>
                  <a:close/>
                  <a:moveTo>
                    <a:pt x="66" y="117"/>
                  </a:moveTo>
                  <a:cubicBezTo>
                    <a:pt x="72" y="113"/>
                    <a:pt x="77" y="107"/>
                    <a:pt x="83" y="102"/>
                  </a:cubicBezTo>
                  <a:cubicBezTo>
                    <a:pt x="90" y="96"/>
                    <a:pt x="97" y="89"/>
                    <a:pt x="104" y="83"/>
                  </a:cubicBezTo>
                  <a:cubicBezTo>
                    <a:pt x="105" y="82"/>
                    <a:pt x="107" y="80"/>
                    <a:pt x="108" y="79"/>
                  </a:cubicBezTo>
                  <a:cubicBezTo>
                    <a:pt x="109" y="78"/>
                    <a:pt x="110" y="78"/>
                    <a:pt x="111" y="77"/>
                  </a:cubicBezTo>
                  <a:cubicBezTo>
                    <a:pt x="110" y="78"/>
                    <a:pt x="109" y="79"/>
                    <a:pt x="108" y="80"/>
                  </a:cubicBezTo>
                  <a:cubicBezTo>
                    <a:pt x="105" y="83"/>
                    <a:pt x="102" y="86"/>
                    <a:pt x="99" y="89"/>
                  </a:cubicBezTo>
                  <a:cubicBezTo>
                    <a:pt x="94" y="95"/>
                    <a:pt x="89" y="101"/>
                    <a:pt x="84" y="107"/>
                  </a:cubicBezTo>
                  <a:cubicBezTo>
                    <a:pt x="81" y="110"/>
                    <a:pt x="77" y="114"/>
                    <a:pt x="74" y="118"/>
                  </a:cubicBezTo>
                  <a:cubicBezTo>
                    <a:pt x="71" y="118"/>
                    <a:pt x="68" y="118"/>
                    <a:pt x="66" y="117"/>
                  </a:cubicBezTo>
                  <a:close/>
                  <a:moveTo>
                    <a:pt x="108" y="86"/>
                  </a:moveTo>
                  <a:cubicBezTo>
                    <a:pt x="110" y="85"/>
                    <a:pt x="111" y="84"/>
                    <a:pt x="112" y="83"/>
                  </a:cubicBezTo>
                  <a:cubicBezTo>
                    <a:pt x="116" y="80"/>
                    <a:pt x="112" y="84"/>
                    <a:pt x="111" y="85"/>
                  </a:cubicBezTo>
                  <a:cubicBezTo>
                    <a:pt x="107" y="89"/>
                    <a:pt x="104" y="93"/>
                    <a:pt x="100" y="97"/>
                  </a:cubicBezTo>
                  <a:cubicBezTo>
                    <a:pt x="97" y="100"/>
                    <a:pt x="95" y="102"/>
                    <a:pt x="92" y="106"/>
                  </a:cubicBezTo>
                  <a:cubicBezTo>
                    <a:pt x="89" y="110"/>
                    <a:pt x="85" y="113"/>
                    <a:pt x="82" y="117"/>
                  </a:cubicBezTo>
                  <a:cubicBezTo>
                    <a:pt x="81" y="118"/>
                    <a:pt x="82" y="118"/>
                    <a:pt x="82" y="118"/>
                  </a:cubicBezTo>
                  <a:cubicBezTo>
                    <a:pt x="93" y="110"/>
                    <a:pt x="101" y="99"/>
                    <a:pt x="110" y="90"/>
                  </a:cubicBezTo>
                  <a:cubicBezTo>
                    <a:pt x="113" y="87"/>
                    <a:pt x="115" y="85"/>
                    <a:pt x="117" y="83"/>
                  </a:cubicBezTo>
                  <a:cubicBezTo>
                    <a:pt x="115" y="86"/>
                    <a:pt x="112" y="88"/>
                    <a:pt x="110" y="91"/>
                  </a:cubicBezTo>
                  <a:cubicBezTo>
                    <a:pt x="105" y="98"/>
                    <a:pt x="100" y="104"/>
                    <a:pt x="95" y="111"/>
                  </a:cubicBezTo>
                  <a:cubicBezTo>
                    <a:pt x="94" y="112"/>
                    <a:pt x="92" y="114"/>
                    <a:pt x="91" y="115"/>
                  </a:cubicBezTo>
                  <a:cubicBezTo>
                    <a:pt x="91" y="116"/>
                    <a:pt x="90" y="116"/>
                    <a:pt x="90" y="117"/>
                  </a:cubicBezTo>
                  <a:cubicBezTo>
                    <a:pt x="89" y="117"/>
                    <a:pt x="88" y="118"/>
                    <a:pt x="89" y="118"/>
                  </a:cubicBezTo>
                  <a:cubicBezTo>
                    <a:pt x="88" y="118"/>
                    <a:pt x="88" y="119"/>
                    <a:pt x="88" y="119"/>
                  </a:cubicBezTo>
                  <a:cubicBezTo>
                    <a:pt x="83" y="119"/>
                    <a:pt x="79" y="118"/>
                    <a:pt x="75" y="118"/>
                  </a:cubicBezTo>
                  <a:cubicBezTo>
                    <a:pt x="80" y="113"/>
                    <a:pt x="84" y="108"/>
                    <a:pt x="89" y="103"/>
                  </a:cubicBezTo>
                  <a:cubicBezTo>
                    <a:pt x="95" y="97"/>
                    <a:pt x="101" y="91"/>
                    <a:pt x="108" y="86"/>
                  </a:cubicBezTo>
                  <a:close/>
                  <a:moveTo>
                    <a:pt x="93" y="119"/>
                  </a:moveTo>
                  <a:cubicBezTo>
                    <a:pt x="91" y="119"/>
                    <a:pt x="90" y="119"/>
                    <a:pt x="89" y="119"/>
                  </a:cubicBezTo>
                  <a:cubicBezTo>
                    <a:pt x="89" y="119"/>
                    <a:pt x="89" y="119"/>
                    <a:pt x="89" y="118"/>
                  </a:cubicBezTo>
                  <a:cubicBezTo>
                    <a:pt x="89" y="118"/>
                    <a:pt x="89" y="118"/>
                    <a:pt x="89" y="118"/>
                  </a:cubicBezTo>
                  <a:cubicBezTo>
                    <a:pt x="92" y="116"/>
                    <a:pt x="95" y="113"/>
                    <a:pt x="98" y="110"/>
                  </a:cubicBezTo>
                  <a:cubicBezTo>
                    <a:pt x="103" y="104"/>
                    <a:pt x="109" y="100"/>
                    <a:pt x="114" y="94"/>
                  </a:cubicBezTo>
                  <a:cubicBezTo>
                    <a:pt x="116" y="93"/>
                    <a:pt x="117" y="91"/>
                    <a:pt x="118" y="90"/>
                  </a:cubicBezTo>
                  <a:cubicBezTo>
                    <a:pt x="119" y="90"/>
                    <a:pt x="122" y="86"/>
                    <a:pt x="119" y="90"/>
                  </a:cubicBezTo>
                  <a:cubicBezTo>
                    <a:pt x="117" y="93"/>
                    <a:pt x="114" y="96"/>
                    <a:pt x="112" y="100"/>
                  </a:cubicBezTo>
                  <a:cubicBezTo>
                    <a:pt x="107" y="106"/>
                    <a:pt x="101" y="111"/>
                    <a:pt x="96" y="117"/>
                  </a:cubicBezTo>
                  <a:cubicBezTo>
                    <a:pt x="96" y="118"/>
                    <a:pt x="96" y="118"/>
                    <a:pt x="96" y="118"/>
                  </a:cubicBezTo>
                  <a:cubicBezTo>
                    <a:pt x="105" y="111"/>
                    <a:pt x="112" y="103"/>
                    <a:pt x="119" y="96"/>
                  </a:cubicBezTo>
                  <a:cubicBezTo>
                    <a:pt x="121" y="95"/>
                    <a:pt x="122" y="93"/>
                    <a:pt x="123" y="92"/>
                  </a:cubicBezTo>
                  <a:cubicBezTo>
                    <a:pt x="121" y="95"/>
                    <a:pt x="119" y="98"/>
                    <a:pt x="117" y="100"/>
                  </a:cubicBezTo>
                  <a:cubicBezTo>
                    <a:pt x="113" y="105"/>
                    <a:pt x="110" y="110"/>
                    <a:pt x="106" y="114"/>
                  </a:cubicBezTo>
                  <a:cubicBezTo>
                    <a:pt x="106" y="114"/>
                    <a:pt x="105" y="115"/>
                    <a:pt x="105" y="116"/>
                  </a:cubicBezTo>
                  <a:cubicBezTo>
                    <a:pt x="103" y="117"/>
                    <a:pt x="102" y="118"/>
                    <a:pt x="100" y="119"/>
                  </a:cubicBezTo>
                  <a:cubicBezTo>
                    <a:pt x="100" y="119"/>
                    <a:pt x="100" y="119"/>
                    <a:pt x="100" y="119"/>
                  </a:cubicBezTo>
                  <a:cubicBezTo>
                    <a:pt x="97" y="119"/>
                    <a:pt x="95" y="119"/>
                    <a:pt x="93" y="119"/>
                  </a:cubicBezTo>
                  <a:close/>
                  <a:moveTo>
                    <a:pt x="126" y="102"/>
                  </a:moveTo>
                  <a:cubicBezTo>
                    <a:pt x="125" y="103"/>
                    <a:pt x="125" y="104"/>
                    <a:pt x="124" y="105"/>
                  </a:cubicBezTo>
                  <a:cubicBezTo>
                    <a:pt x="120" y="109"/>
                    <a:pt x="115" y="114"/>
                    <a:pt x="111" y="118"/>
                  </a:cubicBezTo>
                  <a:cubicBezTo>
                    <a:pt x="111" y="118"/>
                    <a:pt x="111" y="119"/>
                    <a:pt x="111" y="119"/>
                  </a:cubicBezTo>
                  <a:cubicBezTo>
                    <a:pt x="110" y="119"/>
                    <a:pt x="110" y="119"/>
                    <a:pt x="109" y="119"/>
                  </a:cubicBezTo>
                  <a:cubicBezTo>
                    <a:pt x="114" y="114"/>
                    <a:pt x="119" y="109"/>
                    <a:pt x="123" y="104"/>
                  </a:cubicBezTo>
                  <a:cubicBezTo>
                    <a:pt x="123" y="104"/>
                    <a:pt x="127" y="100"/>
                    <a:pt x="126" y="102"/>
                  </a:cubicBezTo>
                  <a:close/>
                  <a:moveTo>
                    <a:pt x="122" y="108"/>
                  </a:moveTo>
                  <a:cubicBezTo>
                    <a:pt x="120" y="111"/>
                    <a:pt x="117" y="114"/>
                    <a:pt x="115" y="116"/>
                  </a:cubicBezTo>
                  <a:cubicBezTo>
                    <a:pt x="109" y="121"/>
                    <a:pt x="117" y="113"/>
                    <a:pt x="118" y="112"/>
                  </a:cubicBezTo>
                  <a:cubicBezTo>
                    <a:pt x="119" y="111"/>
                    <a:pt x="120" y="110"/>
                    <a:pt x="122" y="108"/>
                  </a:cubicBezTo>
                  <a:close/>
                  <a:moveTo>
                    <a:pt x="107" y="119"/>
                  </a:moveTo>
                  <a:cubicBezTo>
                    <a:pt x="105" y="119"/>
                    <a:pt x="103" y="119"/>
                    <a:pt x="101" y="119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2" y="119"/>
                    <a:pt x="103" y="119"/>
                    <a:pt x="103" y="118"/>
                  </a:cubicBezTo>
                  <a:cubicBezTo>
                    <a:pt x="105" y="117"/>
                    <a:pt x="106" y="116"/>
                    <a:pt x="107" y="114"/>
                  </a:cubicBezTo>
                  <a:cubicBezTo>
                    <a:pt x="111" y="110"/>
                    <a:pt x="115" y="106"/>
                    <a:pt x="119" y="102"/>
                  </a:cubicBezTo>
                  <a:cubicBezTo>
                    <a:pt x="120" y="101"/>
                    <a:pt x="126" y="95"/>
                    <a:pt x="124" y="99"/>
                  </a:cubicBezTo>
                  <a:cubicBezTo>
                    <a:pt x="122" y="101"/>
                    <a:pt x="119" y="104"/>
                    <a:pt x="117" y="106"/>
                  </a:cubicBezTo>
                  <a:cubicBezTo>
                    <a:pt x="114" y="110"/>
                    <a:pt x="111" y="115"/>
                    <a:pt x="107" y="119"/>
                  </a:cubicBezTo>
                  <a:close/>
                  <a:moveTo>
                    <a:pt x="113" y="118"/>
                  </a:moveTo>
                  <a:cubicBezTo>
                    <a:pt x="117" y="115"/>
                    <a:pt x="122" y="110"/>
                    <a:pt x="125" y="105"/>
                  </a:cubicBezTo>
                  <a:cubicBezTo>
                    <a:pt x="125" y="105"/>
                    <a:pt x="125" y="105"/>
                    <a:pt x="126" y="104"/>
                  </a:cubicBezTo>
                  <a:cubicBezTo>
                    <a:pt x="126" y="104"/>
                    <a:pt x="127" y="103"/>
                    <a:pt x="127" y="103"/>
                  </a:cubicBezTo>
                  <a:cubicBezTo>
                    <a:pt x="127" y="103"/>
                    <a:pt x="126" y="104"/>
                    <a:pt x="126" y="105"/>
                  </a:cubicBezTo>
                  <a:cubicBezTo>
                    <a:pt x="125" y="106"/>
                    <a:pt x="124" y="107"/>
                    <a:pt x="123" y="109"/>
                  </a:cubicBezTo>
                  <a:cubicBezTo>
                    <a:pt x="121" y="112"/>
                    <a:pt x="118" y="115"/>
                    <a:pt x="115" y="118"/>
                  </a:cubicBezTo>
                  <a:cubicBezTo>
                    <a:pt x="114" y="118"/>
                    <a:pt x="113" y="118"/>
                    <a:pt x="113" y="118"/>
                  </a:cubicBezTo>
                  <a:close/>
                  <a:moveTo>
                    <a:pt x="120" y="116"/>
                  </a:moveTo>
                  <a:cubicBezTo>
                    <a:pt x="119" y="117"/>
                    <a:pt x="118" y="117"/>
                    <a:pt x="117" y="117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20" y="114"/>
                    <a:pt x="122" y="112"/>
                    <a:pt x="125" y="109"/>
                  </a:cubicBezTo>
                  <a:cubicBezTo>
                    <a:pt x="126" y="108"/>
                    <a:pt x="129" y="103"/>
                    <a:pt x="127" y="109"/>
                  </a:cubicBezTo>
                  <a:cubicBezTo>
                    <a:pt x="125" y="112"/>
                    <a:pt x="123" y="114"/>
                    <a:pt x="120" y="116"/>
                  </a:cubicBezTo>
                  <a:cubicBezTo>
                    <a:pt x="120" y="116"/>
                    <a:pt x="120" y="116"/>
                    <a:pt x="120" y="116"/>
                  </a:cubicBezTo>
                  <a:close/>
                  <a:moveTo>
                    <a:pt x="124" y="114"/>
                  </a:moveTo>
                  <a:cubicBezTo>
                    <a:pt x="126" y="112"/>
                    <a:pt x="128" y="109"/>
                    <a:pt x="129" y="105"/>
                  </a:cubicBezTo>
                  <a:cubicBezTo>
                    <a:pt x="129" y="105"/>
                    <a:pt x="128" y="104"/>
                    <a:pt x="128" y="105"/>
                  </a:cubicBezTo>
                  <a:cubicBezTo>
                    <a:pt x="127" y="106"/>
                    <a:pt x="126" y="107"/>
                    <a:pt x="124" y="108"/>
                  </a:cubicBezTo>
                  <a:cubicBezTo>
                    <a:pt x="126" y="106"/>
                    <a:pt x="127" y="104"/>
                    <a:pt x="128" y="102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7" y="102"/>
                    <a:pt x="127" y="102"/>
                    <a:pt x="126" y="103"/>
                  </a:cubicBezTo>
                  <a:cubicBezTo>
                    <a:pt x="127" y="102"/>
                    <a:pt x="127" y="101"/>
                    <a:pt x="127" y="100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23" y="103"/>
                    <a:pt x="120" y="107"/>
                    <a:pt x="116" y="110"/>
                  </a:cubicBezTo>
                  <a:cubicBezTo>
                    <a:pt x="115" y="112"/>
                    <a:pt x="113" y="114"/>
                    <a:pt x="111" y="116"/>
                  </a:cubicBezTo>
                  <a:cubicBezTo>
                    <a:pt x="111" y="116"/>
                    <a:pt x="110" y="117"/>
                    <a:pt x="110" y="117"/>
                  </a:cubicBezTo>
                  <a:cubicBezTo>
                    <a:pt x="113" y="114"/>
                    <a:pt x="115" y="110"/>
                    <a:pt x="118" y="106"/>
                  </a:cubicBezTo>
                  <a:cubicBezTo>
                    <a:pt x="121" y="103"/>
                    <a:pt x="124" y="100"/>
                    <a:pt x="126" y="97"/>
                  </a:cubicBezTo>
                  <a:cubicBezTo>
                    <a:pt x="126" y="96"/>
                    <a:pt x="125" y="96"/>
                    <a:pt x="125" y="96"/>
                  </a:cubicBezTo>
                  <a:cubicBezTo>
                    <a:pt x="120" y="100"/>
                    <a:pt x="115" y="104"/>
                    <a:pt x="111" y="109"/>
                  </a:cubicBezTo>
                  <a:cubicBezTo>
                    <a:pt x="111" y="109"/>
                    <a:pt x="112" y="108"/>
                    <a:pt x="112" y="108"/>
                  </a:cubicBezTo>
                  <a:cubicBezTo>
                    <a:pt x="116" y="102"/>
                    <a:pt x="121" y="98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0" y="95"/>
                    <a:pt x="115" y="99"/>
                    <a:pt x="111" y="103"/>
                  </a:cubicBezTo>
                  <a:cubicBezTo>
                    <a:pt x="107" y="108"/>
                    <a:pt x="102" y="112"/>
                    <a:pt x="98" y="117"/>
                  </a:cubicBezTo>
                  <a:cubicBezTo>
                    <a:pt x="106" y="107"/>
                    <a:pt x="115" y="98"/>
                    <a:pt x="122" y="87"/>
                  </a:cubicBezTo>
                  <a:cubicBezTo>
                    <a:pt x="122" y="87"/>
                    <a:pt x="122" y="86"/>
                    <a:pt x="121" y="87"/>
                  </a:cubicBezTo>
                  <a:cubicBezTo>
                    <a:pt x="116" y="91"/>
                    <a:pt x="111" y="96"/>
                    <a:pt x="106" y="101"/>
                  </a:cubicBezTo>
                  <a:cubicBezTo>
                    <a:pt x="103" y="104"/>
                    <a:pt x="100" y="107"/>
                    <a:pt x="97" y="109"/>
                  </a:cubicBezTo>
                  <a:cubicBezTo>
                    <a:pt x="104" y="100"/>
                    <a:pt x="111" y="91"/>
                    <a:pt x="119" y="82"/>
                  </a:cubicBezTo>
                  <a:cubicBezTo>
                    <a:pt x="119" y="82"/>
                    <a:pt x="119" y="82"/>
                    <a:pt x="119" y="82"/>
                  </a:cubicBezTo>
                  <a:cubicBezTo>
                    <a:pt x="124" y="88"/>
                    <a:pt x="128" y="95"/>
                    <a:pt x="129" y="102"/>
                  </a:cubicBezTo>
                  <a:cubicBezTo>
                    <a:pt x="129" y="108"/>
                    <a:pt x="127" y="112"/>
                    <a:pt x="124" y="114"/>
                  </a:cubicBezTo>
                  <a:close/>
                  <a:moveTo>
                    <a:pt x="119" y="81"/>
                  </a:moveTo>
                  <a:cubicBezTo>
                    <a:pt x="109" y="89"/>
                    <a:pt x="101" y="99"/>
                    <a:pt x="92" y="108"/>
                  </a:cubicBezTo>
                  <a:cubicBezTo>
                    <a:pt x="93" y="106"/>
                    <a:pt x="95" y="104"/>
                    <a:pt x="97" y="102"/>
                  </a:cubicBezTo>
                  <a:cubicBezTo>
                    <a:pt x="103" y="94"/>
                    <a:pt x="109" y="88"/>
                    <a:pt x="116" y="81"/>
                  </a:cubicBezTo>
                  <a:cubicBezTo>
                    <a:pt x="116" y="80"/>
                    <a:pt x="115" y="80"/>
                    <a:pt x="115" y="80"/>
                  </a:cubicBezTo>
                  <a:cubicBezTo>
                    <a:pt x="108" y="85"/>
                    <a:pt x="101" y="90"/>
                    <a:pt x="95" y="96"/>
                  </a:cubicBezTo>
                  <a:cubicBezTo>
                    <a:pt x="95" y="96"/>
                    <a:pt x="96" y="95"/>
                    <a:pt x="96" y="94"/>
                  </a:cubicBezTo>
                  <a:cubicBezTo>
                    <a:pt x="101" y="88"/>
                    <a:pt x="109" y="83"/>
                    <a:pt x="112" y="75"/>
                  </a:cubicBezTo>
                  <a:cubicBezTo>
                    <a:pt x="112" y="75"/>
                    <a:pt x="112" y="75"/>
                    <a:pt x="111" y="75"/>
                  </a:cubicBezTo>
                  <a:cubicBezTo>
                    <a:pt x="104" y="82"/>
                    <a:pt x="96" y="89"/>
                    <a:pt x="89" y="96"/>
                  </a:cubicBezTo>
                  <a:cubicBezTo>
                    <a:pt x="85" y="99"/>
                    <a:pt x="81" y="102"/>
                    <a:pt x="78" y="106"/>
                  </a:cubicBezTo>
                  <a:cubicBezTo>
                    <a:pt x="78" y="106"/>
                    <a:pt x="78" y="105"/>
                    <a:pt x="78" y="105"/>
                  </a:cubicBezTo>
                  <a:cubicBezTo>
                    <a:pt x="82" y="101"/>
                    <a:pt x="86" y="97"/>
                    <a:pt x="89" y="93"/>
                  </a:cubicBezTo>
                  <a:cubicBezTo>
                    <a:pt x="95" y="86"/>
                    <a:pt x="103" y="79"/>
                    <a:pt x="108" y="71"/>
                  </a:cubicBezTo>
                  <a:cubicBezTo>
                    <a:pt x="108" y="71"/>
                    <a:pt x="108" y="71"/>
                    <a:pt x="109" y="71"/>
                  </a:cubicBezTo>
                  <a:cubicBezTo>
                    <a:pt x="112" y="74"/>
                    <a:pt x="116" y="78"/>
                    <a:pt x="119" y="81"/>
                  </a:cubicBezTo>
                  <a:close/>
                  <a:moveTo>
                    <a:pt x="43" y="45"/>
                  </a:moveTo>
                  <a:cubicBezTo>
                    <a:pt x="52" y="32"/>
                    <a:pt x="47" y="18"/>
                    <a:pt x="40" y="6"/>
                  </a:cubicBezTo>
                  <a:cubicBezTo>
                    <a:pt x="52" y="4"/>
                    <a:pt x="64" y="5"/>
                    <a:pt x="75" y="5"/>
                  </a:cubicBezTo>
                  <a:cubicBezTo>
                    <a:pt x="70" y="15"/>
                    <a:pt x="67" y="25"/>
                    <a:pt x="73" y="36"/>
                  </a:cubicBezTo>
                  <a:cubicBezTo>
                    <a:pt x="79" y="49"/>
                    <a:pt x="94" y="58"/>
                    <a:pt x="104" y="67"/>
                  </a:cubicBezTo>
                  <a:cubicBezTo>
                    <a:pt x="104" y="68"/>
                    <a:pt x="105" y="68"/>
                    <a:pt x="105" y="68"/>
                  </a:cubicBezTo>
                  <a:cubicBezTo>
                    <a:pt x="104" y="68"/>
                    <a:pt x="103" y="69"/>
                    <a:pt x="102" y="70"/>
                  </a:cubicBezTo>
                  <a:cubicBezTo>
                    <a:pt x="98" y="73"/>
                    <a:pt x="92" y="69"/>
                    <a:pt x="88" y="68"/>
                  </a:cubicBezTo>
                  <a:cubicBezTo>
                    <a:pt x="80" y="66"/>
                    <a:pt x="75" y="74"/>
                    <a:pt x="69" y="78"/>
                  </a:cubicBezTo>
                  <a:cubicBezTo>
                    <a:pt x="59" y="84"/>
                    <a:pt x="54" y="71"/>
                    <a:pt x="47" y="66"/>
                  </a:cubicBezTo>
                  <a:cubicBezTo>
                    <a:pt x="41" y="62"/>
                    <a:pt x="35" y="63"/>
                    <a:pt x="29" y="66"/>
                  </a:cubicBezTo>
                  <a:cubicBezTo>
                    <a:pt x="34" y="59"/>
                    <a:pt x="39" y="52"/>
                    <a:pt x="43" y="45"/>
                  </a:cubicBezTo>
                  <a:close/>
                  <a:moveTo>
                    <a:pt x="17" y="82"/>
                  </a:moveTo>
                  <a:cubicBezTo>
                    <a:pt x="20" y="79"/>
                    <a:pt x="24" y="76"/>
                    <a:pt x="28" y="73"/>
                  </a:cubicBezTo>
                  <a:cubicBezTo>
                    <a:pt x="30" y="72"/>
                    <a:pt x="32" y="70"/>
                    <a:pt x="34" y="69"/>
                  </a:cubicBezTo>
                  <a:cubicBezTo>
                    <a:pt x="36" y="68"/>
                    <a:pt x="38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39" y="67"/>
                    <a:pt x="38" y="69"/>
                    <a:pt x="37" y="69"/>
                  </a:cubicBezTo>
                  <a:cubicBezTo>
                    <a:pt x="32" y="74"/>
                    <a:pt x="25" y="79"/>
                    <a:pt x="19" y="83"/>
                  </a:cubicBezTo>
                  <a:cubicBezTo>
                    <a:pt x="16" y="85"/>
                    <a:pt x="13" y="88"/>
                    <a:pt x="11" y="91"/>
                  </a:cubicBezTo>
                  <a:cubicBezTo>
                    <a:pt x="13" y="88"/>
                    <a:pt x="15" y="84"/>
                    <a:pt x="17" y="82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49"/>
            <p:cNvSpPr>
              <a:spLocks noEditPoints="1"/>
            </p:cNvSpPr>
            <p:nvPr/>
          </p:nvSpPr>
          <p:spPr bwMode="auto">
            <a:xfrm>
              <a:off x="4142033" y="-70416"/>
              <a:ext cx="1154113" cy="1065213"/>
            </a:xfrm>
            <a:custGeom>
              <a:avLst/>
              <a:gdLst>
                <a:gd name="T0" fmla="*/ 227 w 272"/>
                <a:gd name="T1" fmla="*/ 141 h 251"/>
                <a:gd name="T2" fmla="*/ 77 w 272"/>
                <a:gd name="T3" fmla="*/ 5 h 251"/>
                <a:gd name="T4" fmla="*/ 11 w 272"/>
                <a:gd name="T5" fmla="*/ 228 h 251"/>
                <a:gd name="T6" fmla="*/ 49 w 272"/>
                <a:gd name="T7" fmla="*/ 145 h 251"/>
                <a:gd name="T8" fmla="*/ 88 w 272"/>
                <a:gd name="T9" fmla="*/ 136 h 251"/>
                <a:gd name="T10" fmla="*/ 217 w 272"/>
                <a:gd name="T11" fmla="*/ 144 h 251"/>
                <a:gd name="T12" fmla="*/ 206 w 272"/>
                <a:gd name="T13" fmla="*/ 150 h 251"/>
                <a:gd name="T14" fmla="*/ 124 w 272"/>
                <a:gd name="T15" fmla="*/ 214 h 251"/>
                <a:gd name="T16" fmla="*/ 168 w 272"/>
                <a:gd name="T17" fmla="*/ 144 h 251"/>
                <a:gd name="T18" fmla="*/ 83 w 272"/>
                <a:gd name="T19" fmla="*/ 234 h 251"/>
                <a:gd name="T20" fmla="*/ 129 w 272"/>
                <a:gd name="T21" fmla="*/ 177 h 251"/>
                <a:gd name="T22" fmla="*/ 60 w 272"/>
                <a:gd name="T23" fmla="*/ 209 h 251"/>
                <a:gd name="T24" fmla="*/ 115 w 272"/>
                <a:gd name="T25" fmla="*/ 161 h 251"/>
                <a:gd name="T26" fmla="*/ 86 w 272"/>
                <a:gd name="T27" fmla="*/ 202 h 251"/>
                <a:gd name="T28" fmla="*/ 26 w 272"/>
                <a:gd name="T29" fmla="*/ 226 h 251"/>
                <a:gd name="T30" fmla="*/ 99 w 272"/>
                <a:gd name="T31" fmla="*/ 153 h 251"/>
                <a:gd name="T32" fmla="*/ 103 w 272"/>
                <a:gd name="T33" fmla="*/ 149 h 251"/>
                <a:gd name="T34" fmla="*/ 13 w 272"/>
                <a:gd name="T35" fmla="*/ 206 h 251"/>
                <a:gd name="T36" fmla="*/ 77 w 272"/>
                <a:gd name="T37" fmla="*/ 144 h 251"/>
                <a:gd name="T38" fmla="*/ 18 w 272"/>
                <a:gd name="T39" fmla="*/ 192 h 251"/>
                <a:gd name="T40" fmla="*/ 14 w 272"/>
                <a:gd name="T41" fmla="*/ 220 h 251"/>
                <a:gd name="T42" fmla="*/ 87 w 272"/>
                <a:gd name="T43" fmla="*/ 165 h 251"/>
                <a:gd name="T44" fmla="*/ 110 w 272"/>
                <a:gd name="T45" fmla="*/ 162 h 251"/>
                <a:gd name="T46" fmla="*/ 22 w 272"/>
                <a:gd name="T47" fmla="*/ 230 h 251"/>
                <a:gd name="T48" fmla="*/ 87 w 272"/>
                <a:gd name="T49" fmla="*/ 198 h 251"/>
                <a:gd name="T50" fmla="*/ 130 w 272"/>
                <a:gd name="T51" fmla="*/ 173 h 251"/>
                <a:gd name="T52" fmla="*/ 111 w 272"/>
                <a:gd name="T53" fmla="*/ 197 h 251"/>
                <a:gd name="T54" fmla="*/ 79 w 272"/>
                <a:gd name="T55" fmla="*/ 237 h 251"/>
                <a:gd name="T56" fmla="*/ 99 w 272"/>
                <a:gd name="T57" fmla="*/ 204 h 251"/>
                <a:gd name="T58" fmla="*/ 169 w 272"/>
                <a:gd name="T59" fmla="*/ 155 h 251"/>
                <a:gd name="T60" fmla="*/ 101 w 272"/>
                <a:gd name="T61" fmla="*/ 236 h 251"/>
                <a:gd name="T62" fmla="*/ 194 w 272"/>
                <a:gd name="T63" fmla="*/ 150 h 251"/>
                <a:gd name="T64" fmla="*/ 126 w 272"/>
                <a:gd name="T65" fmla="*/ 230 h 251"/>
                <a:gd name="T66" fmla="*/ 132 w 272"/>
                <a:gd name="T67" fmla="*/ 237 h 251"/>
                <a:gd name="T68" fmla="*/ 219 w 272"/>
                <a:gd name="T69" fmla="*/ 160 h 251"/>
                <a:gd name="T70" fmla="*/ 134 w 272"/>
                <a:gd name="T71" fmla="*/ 238 h 251"/>
                <a:gd name="T72" fmla="*/ 166 w 272"/>
                <a:gd name="T73" fmla="*/ 237 h 251"/>
                <a:gd name="T74" fmla="*/ 185 w 272"/>
                <a:gd name="T75" fmla="*/ 233 h 251"/>
                <a:gd name="T76" fmla="*/ 220 w 272"/>
                <a:gd name="T77" fmla="*/ 173 h 251"/>
                <a:gd name="T78" fmla="*/ 232 w 272"/>
                <a:gd name="T79" fmla="*/ 190 h 251"/>
                <a:gd name="T80" fmla="*/ 243 w 272"/>
                <a:gd name="T81" fmla="*/ 194 h 251"/>
                <a:gd name="T82" fmla="*/ 203 w 272"/>
                <a:gd name="T83" fmla="*/ 241 h 251"/>
                <a:gd name="T84" fmla="*/ 221 w 272"/>
                <a:gd name="T85" fmla="*/ 240 h 251"/>
                <a:gd name="T86" fmla="*/ 247 w 272"/>
                <a:gd name="T87" fmla="*/ 219 h 251"/>
                <a:gd name="T88" fmla="*/ 242 w 272"/>
                <a:gd name="T89" fmla="*/ 206 h 251"/>
                <a:gd name="T90" fmla="*/ 255 w 272"/>
                <a:gd name="T91" fmla="*/ 211 h 251"/>
                <a:gd name="T92" fmla="*/ 243 w 272"/>
                <a:gd name="T93" fmla="*/ 235 h 251"/>
                <a:gd name="T94" fmla="*/ 258 w 272"/>
                <a:gd name="T95" fmla="*/ 220 h 251"/>
                <a:gd name="T96" fmla="*/ 253 w 272"/>
                <a:gd name="T97" fmla="*/ 219 h 251"/>
                <a:gd name="T98" fmla="*/ 236 w 272"/>
                <a:gd name="T99" fmla="*/ 223 h 251"/>
                <a:gd name="T100" fmla="*/ 225 w 272"/>
                <a:gd name="T101" fmla="*/ 221 h 251"/>
                <a:gd name="T102" fmla="*/ 248 w 272"/>
                <a:gd name="T103" fmla="*/ 176 h 251"/>
                <a:gd name="T104" fmla="*/ 262 w 272"/>
                <a:gd name="T105" fmla="*/ 206 h 251"/>
                <a:gd name="T106" fmla="*/ 234 w 272"/>
                <a:gd name="T107" fmla="*/ 162 h 251"/>
                <a:gd name="T108" fmla="*/ 158 w 272"/>
                <a:gd name="T109" fmla="*/ 214 h 251"/>
                <a:gd name="T110" fmla="*/ 88 w 272"/>
                <a:gd name="T111" fmla="*/ 92 h 251"/>
                <a:gd name="T112" fmla="*/ 207 w 272"/>
                <a:gd name="T113" fmla="*/ 141 h 251"/>
                <a:gd name="T114" fmla="*/ 35 w 272"/>
                <a:gd name="T115" fmla="*/ 166 h 251"/>
                <a:gd name="T116" fmla="*/ 38 w 272"/>
                <a:gd name="T117" fmla="*/ 16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2" h="251">
                  <a:moveTo>
                    <a:pt x="60" y="244"/>
                  </a:moveTo>
                  <a:cubicBezTo>
                    <a:pt x="70" y="244"/>
                    <a:pt x="81" y="243"/>
                    <a:pt x="92" y="243"/>
                  </a:cubicBezTo>
                  <a:cubicBezTo>
                    <a:pt x="109" y="242"/>
                    <a:pt x="127" y="243"/>
                    <a:pt x="144" y="245"/>
                  </a:cubicBezTo>
                  <a:cubicBezTo>
                    <a:pt x="173" y="247"/>
                    <a:pt x="203" y="251"/>
                    <a:pt x="231" y="246"/>
                  </a:cubicBezTo>
                  <a:cubicBezTo>
                    <a:pt x="252" y="241"/>
                    <a:pt x="272" y="226"/>
                    <a:pt x="268" y="202"/>
                  </a:cubicBezTo>
                  <a:cubicBezTo>
                    <a:pt x="264" y="177"/>
                    <a:pt x="244" y="157"/>
                    <a:pt x="227" y="141"/>
                  </a:cubicBezTo>
                  <a:cubicBezTo>
                    <a:pt x="207" y="122"/>
                    <a:pt x="186" y="106"/>
                    <a:pt x="167" y="87"/>
                  </a:cubicBezTo>
                  <a:cubicBezTo>
                    <a:pt x="156" y="76"/>
                    <a:pt x="148" y="63"/>
                    <a:pt x="147" y="47"/>
                  </a:cubicBezTo>
                  <a:cubicBezTo>
                    <a:pt x="147" y="33"/>
                    <a:pt x="154" y="20"/>
                    <a:pt x="161" y="9"/>
                  </a:cubicBezTo>
                  <a:cubicBezTo>
                    <a:pt x="162" y="7"/>
                    <a:pt x="161" y="5"/>
                    <a:pt x="160" y="4"/>
                  </a:cubicBezTo>
                  <a:cubicBezTo>
                    <a:pt x="159" y="3"/>
                    <a:pt x="158" y="2"/>
                    <a:pt x="157" y="2"/>
                  </a:cubicBezTo>
                  <a:cubicBezTo>
                    <a:pt x="130" y="3"/>
                    <a:pt x="104" y="0"/>
                    <a:pt x="77" y="5"/>
                  </a:cubicBezTo>
                  <a:cubicBezTo>
                    <a:pt x="75" y="6"/>
                    <a:pt x="75" y="8"/>
                    <a:pt x="75" y="10"/>
                  </a:cubicBezTo>
                  <a:cubicBezTo>
                    <a:pt x="75" y="10"/>
                    <a:pt x="75" y="12"/>
                    <a:pt x="75" y="13"/>
                  </a:cubicBezTo>
                  <a:cubicBezTo>
                    <a:pt x="83" y="26"/>
                    <a:pt x="90" y="40"/>
                    <a:pt x="92" y="56"/>
                  </a:cubicBezTo>
                  <a:cubicBezTo>
                    <a:pt x="93" y="75"/>
                    <a:pt x="82" y="90"/>
                    <a:pt x="71" y="104"/>
                  </a:cubicBezTo>
                  <a:cubicBezTo>
                    <a:pt x="55" y="127"/>
                    <a:pt x="38" y="149"/>
                    <a:pt x="22" y="172"/>
                  </a:cubicBezTo>
                  <a:cubicBezTo>
                    <a:pt x="12" y="187"/>
                    <a:pt x="0" y="210"/>
                    <a:pt x="11" y="228"/>
                  </a:cubicBezTo>
                  <a:cubicBezTo>
                    <a:pt x="21" y="243"/>
                    <a:pt x="44" y="244"/>
                    <a:pt x="60" y="244"/>
                  </a:cubicBezTo>
                  <a:close/>
                  <a:moveTo>
                    <a:pt x="49" y="145"/>
                  </a:moveTo>
                  <a:cubicBezTo>
                    <a:pt x="50" y="145"/>
                    <a:pt x="51" y="144"/>
                    <a:pt x="52" y="143"/>
                  </a:cubicBezTo>
                  <a:cubicBezTo>
                    <a:pt x="56" y="141"/>
                    <a:pt x="60" y="139"/>
                    <a:pt x="64" y="137"/>
                  </a:cubicBezTo>
                  <a:cubicBezTo>
                    <a:pt x="57" y="143"/>
                    <a:pt x="50" y="149"/>
                    <a:pt x="43" y="155"/>
                  </a:cubicBezTo>
                  <a:cubicBezTo>
                    <a:pt x="45" y="151"/>
                    <a:pt x="47" y="148"/>
                    <a:pt x="49" y="145"/>
                  </a:cubicBezTo>
                  <a:close/>
                  <a:moveTo>
                    <a:pt x="69" y="136"/>
                  </a:moveTo>
                  <a:cubicBezTo>
                    <a:pt x="72" y="135"/>
                    <a:pt x="74" y="134"/>
                    <a:pt x="77" y="134"/>
                  </a:cubicBezTo>
                  <a:cubicBezTo>
                    <a:pt x="69" y="137"/>
                    <a:pt x="62" y="142"/>
                    <a:pt x="55" y="147"/>
                  </a:cubicBezTo>
                  <a:cubicBezTo>
                    <a:pt x="60" y="143"/>
                    <a:pt x="64" y="139"/>
                    <a:pt x="69" y="136"/>
                  </a:cubicBezTo>
                  <a:close/>
                  <a:moveTo>
                    <a:pt x="84" y="135"/>
                  </a:moveTo>
                  <a:cubicBezTo>
                    <a:pt x="85" y="135"/>
                    <a:pt x="86" y="135"/>
                    <a:pt x="88" y="136"/>
                  </a:cubicBezTo>
                  <a:cubicBezTo>
                    <a:pt x="79" y="140"/>
                    <a:pt x="71" y="147"/>
                    <a:pt x="63" y="153"/>
                  </a:cubicBezTo>
                  <a:cubicBezTo>
                    <a:pt x="50" y="164"/>
                    <a:pt x="36" y="174"/>
                    <a:pt x="23" y="185"/>
                  </a:cubicBezTo>
                  <a:cubicBezTo>
                    <a:pt x="24" y="185"/>
                    <a:pt x="25" y="184"/>
                    <a:pt x="25" y="183"/>
                  </a:cubicBezTo>
                  <a:cubicBezTo>
                    <a:pt x="31" y="176"/>
                    <a:pt x="38" y="171"/>
                    <a:pt x="46" y="165"/>
                  </a:cubicBezTo>
                  <a:cubicBezTo>
                    <a:pt x="59" y="156"/>
                    <a:pt x="72" y="146"/>
                    <a:pt x="84" y="135"/>
                  </a:cubicBezTo>
                  <a:close/>
                  <a:moveTo>
                    <a:pt x="217" y="144"/>
                  </a:moveTo>
                  <a:cubicBezTo>
                    <a:pt x="200" y="158"/>
                    <a:pt x="185" y="172"/>
                    <a:pt x="169" y="187"/>
                  </a:cubicBezTo>
                  <a:cubicBezTo>
                    <a:pt x="161" y="194"/>
                    <a:pt x="152" y="202"/>
                    <a:pt x="144" y="210"/>
                  </a:cubicBezTo>
                  <a:cubicBezTo>
                    <a:pt x="150" y="203"/>
                    <a:pt x="156" y="197"/>
                    <a:pt x="163" y="191"/>
                  </a:cubicBezTo>
                  <a:cubicBezTo>
                    <a:pt x="175" y="179"/>
                    <a:pt x="187" y="166"/>
                    <a:pt x="196" y="150"/>
                  </a:cubicBezTo>
                  <a:cubicBezTo>
                    <a:pt x="197" y="151"/>
                    <a:pt x="197" y="151"/>
                    <a:pt x="198" y="151"/>
                  </a:cubicBezTo>
                  <a:cubicBezTo>
                    <a:pt x="201" y="151"/>
                    <a:pt x="204" y="151"/>
                    <a:pt x="206" y="150"/>
                  </a:cubicBezTo>
                  <a:cubicBezTo>
                    <a:pt x="208" y="149"/>
                    <a:pt x="214" y="143"/>
                    <a:pt x="217" y="144"/>
                  </a:cubicBezTo>
                  <a:close/>
                  <a:moveTo>
                    <a:pt x="182" y="145"/>
                  </a:moveTo>
                  <a:cubicBezTo>
                    <a:pt x="186" y="146"/>
                    <a:pt x="190" y="148"/>
                    <a:pt x="193" y="149"/>
                  </a:cubicBezTo>
                  <a:cubicBezTo>
                    <a:pt x="186" y="156"/>
                    <a:pt x="180" y="163"/>
                    <a:pt x="172" y="169"/>
                  </a:cubicBezTo>
                  <a:cubicBezTo>
                    <a:pt x="163" y="177"/>
                    <a:pt x="155" y="185"/>
                    <a:pt x="146" y="193"/>
                  </a:cubicBezTo>
                  <a:cubicBezTo>
                    <a:pt x="139" y="200"/>
                    <a:pt x="131" y="207"/>
                    <a:pt x="124" y="214"/>
                  </a:cubicBezTo>
                  <a:cubicBezTo>
                    <a:pt x="124" y="213"/>
                    <a:pt x="125" y="213"/>
                    <a:pt x="125" y="212"/>
                  </a:cubicBezTo>
                  <a:cubicBezTo>
                    <a:pt x="132" y="204"/>
                    <a:pt x="140" y="198"/>
                    <a:pt x="146" y="190"/>
                  </a:cubicBezTo>
                  <a:cubicBezTo>
                    <a:pt x="153" y="182"/>
                    <a:pt x="158" y="173"/>
                    <a:pt x="165" y="166"/>
                  </a:cubicBezTo>
                  <a:cubicBezTo>
                    <a:pt x="172" y="159"/>
                    <a:pt x="178" y="153"/>
                    <a:pt x="182" y="145"/>
                  </a:cubicBezTo>
                  <a:cubicBezTo>
                    <a:pt x="182" y="145"/>
                    <a:pt x="182" y="145"/>
                    <a:pt x="182" y="145"/>
                  </a:cubicBezTo>
                  <a:close/>
                  <a:moveTo>
                    <a:pt x="168" y="144"/>
                  </a:moveTo>
                  <a:cubicBezTo>
                    <a:pt x="171" y="143"/>
                    <a:pt x="174" y="143"/>
                    <a:pt x="178" y="143"/>
                  </a:cubicBezTo>
                  <a:cubicBezTo>
                    <a:pt x="179" y="143"/>
                    <a:pt x="180" y="144"/>
                    <a:pt x="181" y="144"/>
                  </a:cubicBezTo>
                  <a:cubicBezTo>
                    <a:pt x="165" y="155"/>
                    <a:pt x="151" y="170"/>
                    <a:pt x="137" y="184"/>
                  </a:cubicBezTo>
                  <a:cubicBezTo>
                    <a:pt x="122" y="199"/>
                    <a:pt x="105" y="212"/>
                    <a:pt x="91" y="228"/>
                  </a:cubicBezTo>
                  <a:cubicBezTo>
                    <a:pt x="89" y="230"/>
                    <a:pt x="86" y="232"/>
                    <a:pt x="84" y="233"/>
                  </a:cubicBezTo>
                  <a:cubicBezTo>
                    <a:pt x="84" y="234"/>
                    <a:pt x="84" y="234"/>
                    <a:pt x="83" y="234"/>
                  </a:cubicBezTo>
                  <a:cubicBezTo>
                    <a:pt x="88" y="229"/>
                    <a:pt x="92" y="225"/>
                    <a:pt x="97" y="221"/>
                  </a:cubicBezTo>
                  <a:cubicBezTo>
                    <a:pt x="105" y="213"/>
                    <a:pt x="114" y="205"/>
                    <a:pt x="122" y="197"/>
                  </a:cubicBezTo>
                  <a:cubicBezTo>
                    <a:pt x="139" y="181"/>
                    <a:pt x="153" y="162"/>
                    <a:pt x="168" y="144"/>
                  </a:cubicBezTo>
                  <a:close/>
                  <a:moveTo>
                    <a:pt x="162" y="148"/>
                  </a:moveTo>
                  <a:cubicBezTo>
                    <a:pt x="158" y="151"/>
                    <a:pt x="155" y="155"/>
                    <a:pt x="151" y="159"/>
                  </a:cubicBezTo>
                  <a:cubicBezTo>
                    <a:pt x="144" y="165"/>
                    <a:pt x="136" y="171"/>
                    <a:pt x="129" y="177"/>
                  </a:cubicBezTo>
                  <a:cubicBezTo>
                    <a:pt x="127" y="178"/>
                    <a:pt x="126" y="179"/>
                    <a:pt x="125" y="180"/>
                  </a:cubicBezTo>
                  <a:cubicBezTo>
                    <a:pt x="130" y="175"/>
                    <a:pt x="136" y="169"/>
                    <a:pt x="141" y="163"/>
                  </a:cubicBezTo>
                  <a:cubicBezTo>
                    <a:pt x="149" y="160"/>
                    <a:pt x="155" y="152"/>
                    <a:pt x="162" y="148"/>
                  </a:cubicBezTo>
                  <a:close/>
                  <a:moveTo>
                    <a:pt x="119" y="164"/>
                  </a:moveTo>
                  <a:cubicBezTo>
                    <a:pt x="105" y="173"/>
                    <a:pt x="93" y="184"/>
                    <a:pt x="81" y="194"/>
                  </a:cubicBezTo>
                  <a:cubicBezTo>
                    <a:pt x="74" y="200"/>
                    <a:pt x="67" y="204"/>
                    <a:pt x="60" y="209"/>
                  </a:cubicBezTo>
                  <a:cubicBezTo>
                    <a:pt x="52" y="216"/>
                    <a:pt x="45" y="224"/>
                    <a:pt x="37" y="231"/>
                  </a:cubicBezTo>
                  <a:cubicBezTo>
                    <a:pt x="31" y="235"/>
                    <a:pt x="36" y="231"/>
                    <a:pt x="37" y="230"/>
                  </a:cubicBezTo>
                  <a:cubicBezTo>
                    <a:pt x="41" y="226"/>
                    <a:pt x="44" y="222"/>
                    <a:pt x="48" y="219"/>
                  </a:cubicBezTo>
                  <a:cubicBezTo>
                    <a:pt x="56" y="212"/>
                    <a:pt x="64" y="206"/>
                    <a:pt x="72" y="200"/>
                  </a:cubicBezTo>
                  <a:cubicBezTo>
                    <a:pt x="87" y="188"/>
                    <a:pt x="101" y="174"/>
                    <a:pt x="114" y="161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20" y="165"/>
                    <a:pt x="126" y="167"/>
                    <a:pt x="133" y="166"/>
                  </a:cubicBezTo>
                  <a:cubicBezTo>
                    <a:pt x="123" y="173"/>
                    <a:pt x="113" y="181"/>
                    <a:pt x="103" y="189"/>
                  </a:cubicBezTo>
                  <a:cubicBezTo>
                    <a:pt x="89" y="202"/>
                    <a:pt x="75" y="214"/>
                    <a:pt x="61" y="227"/>
                  </a:cubicBezTo>
                  <a:cubicBezTo>
                    <a:pt x="60" y="228"/>
                    <a:pt x="52" y="235"/>
                    <a:pt x="53" y="233"/>
                  </a:cubicBezTo>
                  <a:cubicBezTo>
                    <a:pt x="57" y="229"/>
                    <a:pt x="60" y="226"/>
                    <a:pt x="64" y="222"/>
                  </a:cubicBezTo>
                  <a:cubicBezTo>
                    <a:pt x="71" y="215"/>
                    <a:pt x="78" y="209"/>
                    <a:pt x="86" y="202"/>
                  </a:cubicBezTo>
                  <a:cubicBezTo>
                    <a:pt x="92" y="196"/>
                    <a:pt x="98" y="189"/>
                    <a:pt x="104" y="183"/>
                  </a:cubicBezTo>
                  <a:cubicBezTo>
                    <a:pt x="110" y="178"/>
                    <a:pt x="116" y="172"/>
                    <a:pt x="120" y="165"/>
                  </a:cubicBezTo>
                  <a:cubicBezTo>
                    <a:pt x="120" y="164"/>
                    <a:pt x="120" y="164"/>
                    <a:pt x="119" y="164"/>
                  </a:cubicBezTo>
                  <a:close/>
                  <a:moveTo>
                    <a:pt x="104" y="151"/>
                  </a:moveTo>
                  <a:cubicBezTo>
                    <a:pt x="107" y="154"/>
                    <a:pt x="110" y="157"/>
                    <a:pt x="113" y="160"/>
                  </a:cubicBezTo>
                  <a:cubicBezTo>
                    <a:pt x="80" y="176"/>
                    <a:pt x="56" y="205"/>
                    <a:pt x="26" y="226"/>
                  </a:cubicBezTo>
                  <a:cubicBezTo>
                    <a:pt x="18" y="231"/>
                    <a:pt x="29" y="221"/>
                    <a:pt x="30" y="220"/>
                  </a:cubicBezTo>
                  <a:cubicBezTo>
                    <a:pt x="33" y="217"/>
                    <a:pt x="37" y="214"/>
                    <a:pt x="40" y="211"/>
                  </a:cubicBezTo>
                  <a:cubicBezTo>
                    <a:pt x="48" y="205"/>
                    <a:pt x="55" y="199"/>
                    <a:pt x="62" y="192"/>
                  </a:cubicBezTo>
                  <a:cubicBezTo>
                    <a:pt x="77" y="179"/>
                    <a:pt x="90" y="164"/>
                    <a:pt x="104" y="151"/>
                  </a:cubicBezTo>
                  <a:close/>
                  <a:moveTo>
                    <a:pt x="101" y="152"/>
                  </a:moveTo>
                  <a:cubicBezTo>
                    <a:pt x="100" y="151"/>
                    <a:pt x="99" y="152"/>
                    <a:pt x="99" y="153"/>
                  </a:cubicBezTo>
                  <a:cubicBezTo>
                    <a:pt x="83" y="167"/>
                    <a:pt x="67" y="179"/>
                    <a:pt x="51" y="192"/>
                  </a:cubicBezTo>
                  <a:cubicBezTo>
                    <a:pt x="43" y="198"/>
                    <a:pt x="36" y="204"/>
                    <a:pt x="28" y="210"/>
                  </a:cubicBezTo>
                  <a:cubicBezTo>
                    <a:pt x="24" y="213"/>
                    <a:pt x="20" y="216"/>
                    <a:pt x="15" y="220"/>
                  </a:cubicBezTo>
                  <a:cubicBezTo>
                    <a:pt x="19" y="217"/>
                    <a:pt x="21" y="214"/>
                    <a:pt x="24" y="211"/>
                  </a:cubicBezTo>
                  <a:cubicBezTo>
                    <a:pt x="46" y="186"/>
                    <a:pt x="78" y="171"/>
                    <a:pt x="97" y="143"/>
                  </a:cubicBezTo>
                  <a:cubicBezTo>
                    <a:pt x="99" y="145"/>
                    <a:pt x="101" y="147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2" y="150"/>
                    <a:pt x="102" y="151"/>
                    <a:pt x="101" y="152"/>
                  </a:cubicBezTo>
                  <a:close/>
                  <a:moveTo>
                    <a:pt x="96" y="142"/>
                  </a:moveTo>
                  <a:cubicBezTo>
                    <a:pt x="82" y="152"/>
                    <a:pt x="67" y="162"/>
                    <a:pt x="53" y="173"/>
                  </a:cubicBezTo>
                  <a:cubicBezTo>
                    <a:pt x="46" y="179"/>
                    <a:pt x="40" y="186"/>
                    <a:pt x="33" y="192"/>
                  </a:cubicBezTo>
                  <a:cubicBezTo>
                    <a:pt x="27" y="197"/>
                    <a:pt x="17" y="202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38" y="182"/>
                    <a:pt x="68" y="164"/>
                    <a:pt x="92" y="138"/>
                  </a:cubicBezTo>
                  <a:cubicBezTo>
                    <a:pt x="93" y="139"/>
                    <a:pt x="95" y="140"/>
                    <a:pt x="96" y="142"/>
                  </a:cubicBezTo>
                  <a:close/>
                  <a:moveTo>
                    <a:pt x="18" y="192"/>
                  </a:moveTo>
                  <a:cubicBezTo>
                    <a:pt x="30" y="181"/>
                    <a:pt x="43" y="171"/>
                    <a:pt x="56" y="160"/>
                  </a:cubicBezTo>
                  <a:cubicBezTo>
                    <a:pt x="63" y="155"/>
                    <a:pt x="70" y="149"/>
                    <a:pt x="77" y="144"/>
                  </a:cubicBezTo>
                  <a:cubicBezTo>
                    <a:pt x="80" y="142"/>
                    <a:pt x="83" y="140"/>
                    <a:pt x="86" y="138"/>
                  </a:cubicBezTo>
                  <a:cubicBezTo>
                    <a:pt x="87" y="138"/>
                    <a:pt x="88" y="137"/>
                    <a:pt x="89" y="137"/>
                  </a:cubicBezTo>
                  <a:cubicBezTo>
                    <a:pt x="90" y="137"/>
                    <a:pt x="90" y="137"/>
                    <a:pt x="90" y="137"/>
                  </a:cubicBezTo>
                  <a:cubicBezTo>
                    <a:pt x="89" y="138"/>
                    <a:pt x="88" y="140"/>
                    <a:pt x="87" y="141"/>
                  </a:cubicBezTo>
                  <a:cubicBezTo>
                    <a:pt x="65" y="164"/>
                    <a:pt x="37" y="181"/>
                    <a:pt x="14" y="204"/>
                  </a:cubicBezTo>
                  <a:cubicBezTo>
                    <a:pt x="15" y="200"/>
                    <a:pt x="16" y="196"/>
                    <a:pt x="18" y="192"/>
                  </a:cubicBezTo>
                  <a:close/>
                  <a:moveTo>
                    <a:pt x="49" y="179"/>
                  </a:moveTo>
                  <a:cubicBezTo>
                    <a:pt x="58" y="172"/>
                    <a:pt x="67" y="165"/>
                    <a:pt x="76" y="159"/>
                  </a:cubicBezTo>
                  <a:cubicBezTo>
                    <a:pt x="80" y="155"/>
                    <a:pt x="84" y="152"/>
                    <a:pt x="89" y="149"/>
                  </a:cubicBezTo>
                  <a:cubicBezTo>
                    <a:pt x="91" y="147"/>
                    <a:pt x="93" y="146"/>
                    <a:pt x="95" y="144"/>
                  </a:cubicBezTo>
                  <a:cubicBezTo>
                    <a:pt x="98" y="142"/>
                    <a:pt x="88" y="153"/>
                    <a:pt x="90" y="151"/>
                  </a:cubicBezTo>
                  <a:cubicBezTo>
                    <a:pt x="68" y="177"/>
                    <a:pt x="35" y="193"/>
                    <a:pt x="14" y="220"/>
                  </a:cubicBezTo>
                  <a:cubicBezTo>
                    <a:pt x="13" y="216"/>
                    <a:pt x="12" y="212"/>
                    <a:pt x="13" y="208"/>
                  </a:cubicBezTo>
                  <a:cubicBezTo>
                    <a:pt x="27" y="201"/>
                    <a:pt x="38" y="189"/>
                    <a:pt x="49" y="179"/>
                  </a:cubicBezTo>
                  <a:close/>
                  <a:moveTo>
                    <a:pt x="15" y="222"/>
                  </a:moveTo>
                  <a:cubicBezTo>
                    <a:pt x="30" y="210"/>
                    <a:pt x="46" y="198"/>
                    <a:pt x="61" y="186"/>
                  </a:cubicBezTo>
                  <a:cubicBezTo>
                    <a:pt x="69" y="180"/>
                    <a:pt x="76" y="174"/>
                    <a:pt x="83" y="168"/>
                  </a:cubicBezTo>
                  <a:cubicBezTo>
                    <a:pt x="85" y="167"/>
                    <a:pt x="86" y="166"/>
                    <a:pt x="87" y="165"/>
                  </a:cubicBezTo>
                  <a:cubicBezTo>
                    <a:pt x="77" y="175"/>
                    <a:pt x="68" y="185"/>
                    <a:pt x="58" y="194"/>
                  </a:cubicBezTo>
                  <a:cubicBezTo>
                    <a:pt x="45" y="205"/>
                    <a:pt x="31" y="215"/>
                    <a:pt x="21" y="229"/>
                  </a:cubicBezTo>
                  <a:cubicBezTo>
                    <a:pt x="18" y="227"/>
                    <a:pt x="16" y="225"/>
                    <a:pt x="15" y="222"/>
                  </a:cubicBezTo>
                  <a:close/>
                  <a:moveTo>
                    <a:pt x="22" y="230"/>
                  </a:moveTo>
                  <a:cubicBezTo>
                    <a:pt x="52" y="211"/>
                    <a:pt x="75" y="184"/>
                    <a:pt x="105" y="166"/>
                  </a:cubicBezTo>
                  <a:cubicBezTo>
                    <a:pt x="105" y="166"/>
                    <a:pt x="112" y="161"/>
                    <a:pt x="110" y="162"/>
                  </a:cubicBezTo>
                  <a:cubicBezTo>
                    <a:pt x="107" y="166"/>
                    <a:pt x="103" y="170"/>
                    <a:pt x="99" y="173"/>
                  </a:cubicBezTo>
                  <a:cubicBezTo>
                    <a:pt x="92" y="180"/>
                    <a:pt x="85" y="187"/>
                    <a:pt x="77" y="194"/>
                  </a:cubicBezTo>
                  <a:cubicBezTo>
                    <a:pt x="61" y="207"/>
                    <a:pt x="45" y="219"/>
                    <a:pt x="31" y="234"/>
                  </a:cubicBezTo>
                  <a:cubicBezTo>
                    <a:pt x="31" y="234"/>
                    <a:pt x="31" y="234"/>
                    <a:pt x="31" y="234"/>
                  </a:cubicBezTo>
                  <a:cubicBezTo>
                    <a:pt x="28" y="233"/>
                    <a:pt x="26" y="232"/>
                    <a:pt x="24" y="231"/>
                  </a:cubicBezTo>
                  <a:cubicBezTo>
                    <a:pt x="23" y="230"/>
                    <a:pt x="23" y="230"/>
                    <a:pt x="22" y="230"/>
                  </a:cubicBezTo>
                  <a:close/>
                  <a:moveTo>
                    <a:pt x="33" y="235"/>
                  </a:moveTo>
                  <a:cubicBezTo>
                    <a:pt x="47" y="228"/>
                    <a:pt x="57" y="213"/>
                    <a:pt x="70" y="204"/>
                  </a:cubicBezTo>
                  <a:cubicBezTo>
                    <a:pt x="84" y="194"/>
                    <a:pt x="97" y="182"/>
                    <a:pt x="110" y="172"/>
                  </a:cubicBezTo>
                  <a:cubicBezTo>
                    <a:pt x="111" y="171"/>
                    <a:pt x="117" y="168"/>
                    <a:pt x="117" y="167"/>
                  </a:cubicBezTo>
                  <a:cubicBezTo>
                    <a:pt x="115" y="172"/>
                    <a:pt x="110" y="176"/>
                    <a:pt x="106" y="180"/>
                  </a:cubicBezTo>
                  <a:cubicBezTo>
                    <a:pt x="99" y="186"/>
                    <a:pt x="93" y="192"/>
                    <a:pt x="87" y="198"/>
                  </a:cubicBezTo>
                  <a:cubicBezTo>
                    <a:pt x="75" y="211"/>
                    <a:pt x="61" y="221"/>
                    <a:pt x="50" y="235"/>
                  </a:cubicBezTo>
                  <a:cubicBezTo>
                    <a:pt x="49" y="236"/>
                    <a:pt x="50" y="237"/>
                    <a:pt x="51" y="236"/>
                  </a:cubicBezTo>
                  <a:cubicBezTo>
                    <a:pt x="65" y="228"/>
                    <a:pt x="77" y="215"/>
                    <a:pt x="89" y="204"/>
                  </a:cubicBezTo>
                  <a:cubicBezTo>
                    <a:pt x="105" y="190"/>
                    <a:pt x="121" y="177"/>
                    <a:pt x="137" y="165"/>
                  </a:cubicBezTo>
                  <a:cubicBezTo>
                    <a:pt x="137" y="165"/>
                    <a:pt x="137" y="165"/>
                    <a:pt x="137" y="165"/>
                  </a:cubicBezTo>
                  <a:cubicBezTo>
                    <a:pt x="135" y="167"/>
                    <a:pt x="132" y="170"/>
                    <a:pt x="130" y="173"/>
                  </a:cubicBezTo>
                  <a:cubicBezTo>
                    <a:pt x="122" y="180"/>
                    <a:pt x="115" y="188"/>
                    <a:pt x="107" y="195"/>
                  </a:cubicBezTo>
                  <a:cubicBezTo>
                    <a:pt x="93" y="208"/>
                    <a:pt x="77" y="221"/>
                    <a:pt x="63" y="235"/>
                  </a:cubicBezTo>
                  <a:cubicBezTo>
                    <a:pt x="62" y="236"/>
                    <a:pt x="63" y="237"/>
                    <a:pt x="64" y="236"/>
                  </a:cubicBezTo>
                  <a:cubicBezTo>
                    <a:pt x="65" y="235"/>
                    <a:pt x="66" y="235"/>
                    <a:pt x="67" y="234"/>
                  </a:cubicBezTo>
                  <a:cubicBezTo>
                    <a:pt x="67" y="234"/>
                    <a:pt x="67" y="234"/>
                    <a:pt x="68" y="233"/>
                  </a:cubicBezTo>
                  <a:cubicBezTo>
                    <a:pt x="83" y="222"/>
                    <a:pt x="97" y="210"/>
                    <a:pt x="111" y="197"/>
                  </a:cubicBezTo>
                  <a:cubicBezTo>
                    <a:pt x="120" y="188"/>
                    <a:pt x="128" y="179"/>
                    <a:pt x="138" y="171"/>
                  </a:cubicBezTo>
                  <a:cubicBezTo>
                    <a:pt x="144" y="167"/>
                    <a:pt x="150" y="162"/>
                    <a:pt x="155" y="157"/>
                  </a:cubicBezTo>
                  <a:cubicBezTo>
                    <a:pt x="154" y="158"/>
                    <a:pt x="153" y="159"/>
                    <a:pt x="152" y="160"/>
                  </a:cubicBezTo>
                  <a:cubicBezTo>
                    <a:pt x="145" y="169"/>
                    <a:pt x="137" y="178"/>
                    <a:pt x="129" y="187"/>
                  </a:cubicBezTo>
                  <a:cubicBezTo>
                    <a:pt x="114" y="205"/>
                    <a:pt x="95" y="219"/>
                    <a:pt x="79" y="236"/>
                  </a:cubicBezTo>
                  <a:cubicBezTo>
                    <a:pt x="79" y="236"/>
                    <a:pt x="79" y="237"/>
                    <a:pt x="79" y="237"/>
                  </a:cubicBezTo>
                  <a:cubicBezTo>
                    <a:pt x="63" y="238"/>
                    <a:pt x="47" y="240"/>
                    <a:pt x="33" y="235"/>
                  </a:cubicBezTo>
                  <a:close/>
                  <a:moveTo>
                    <a:pt x="105" y="199"/>
                  </a:moveTo>
                  <a:cubicBezTo>
                    <a:pt x="97" y="207"/>
                    <a:pt x="89" y="214"/>
                    <a:pt x="81" y="221"/>
                  </a:cubicBezTo>
                  <a:cubicBezTo>
                    <a:pt x="78" y="223"/>
                    <a:pt x="75" y="226"/>
                    <a:pt x="73" y="228"/>
                  </a:cubicBezTo>
                  <a:cubicBezTo>
                    <a:pt x="73" y="227"/>
                    <a:pt x="74" y="227"/>
                    <a:pt x="74" y="226"/>
                  </a:cubicBezTo>
                  <a:cubicBezTo>
                    <a:pt x="82" y="218"/>
                    <a:pt x="91" y="211"/>
                    <a:pt x="99" y="204"/>
                  </a:cubicBezTo>
                  <a:cubicBezTo>
                    <a:pt x="101" y="202"/>
                    <a:pt x="103" y="201"/>
                    <a:pt x="105" y="199"/>
                  </a:cubicBezTo>
                  <a:close/>
                  <a:moveTo>
                    <a:pt x="88" y="237"/>
                  </a:moveTo>
                  <a:cubicBezTo>
                    <a:pt x="85" y="237"/>
                    <a:pt x="83" y="237"/>
                    <a:pt x="81" y="237"/>
                  </a:cubicBezTo>
                  <a:cubicBezTo>
                    <a:pt x="88" y="234"/>
                    <a:pt x="93" y="228"/>
                    <a:pt x="98" y="222"/>
                  </a:cubicBezTo>
                  <a:cubicBezTo>
                    <a:pt x="105" y="215"/>
                    <a:pt x="114" y="208"/>
                    <a:pt x="121" y="201"/>
                  </a:cubicBezTo>
                  <a:cubicBezTo>
                    <a:pt x="138" y="186"/>
                    <a:pt x="153" y="171"/>
                    <a:pt x="169" y="155"/>
                  </a:cubicBezTo>
                  <a:cubicBezTo>
                    <a:pt x="171" y="153"/>
                    <a:pt x="178" y="149"/>
                    <a:pt x="179" y="147"/>
                  </a:cubicBezTo>
                  <a:cubicBezTo>
                    <a:pt x="176" y="153"/>
                    <a:pt x="171" y="157"/>
                    <a:pt x="167" y="162"/>
                  </a:cubicBezTo>
                  <a:cubicBezTo>
                    <a:pt x="159" y="169"/>
                    <a:pt x="154" y="178"/>
                    <a:pt x="147" y="186"/>
                  </a:cubicBezTo>
                  <a:cubicBezTo>
                    <a:pt x="141" y="194"/>
                    <a:pt x="133" y="201"/>
                    <a:pt x="126" y="208"/>
                  </a:cubicBezTo>
                  <a:cubicBezTo>
                    <a:pt x="118" y="218"/>
                    <a:pt x="111" y="227"/>
                    <a:pt x="101" y="235"/>
                  </a:cubicBezTo>
                  <a:cubicBezTo>
                    <a:pt x="100" y="235"/>
                    <a:pt x="100" y="236"/>
                    <a:pt x="101" y="236"/>
                  </a:cubicBezTo>
                  <a:cubicBezTo>
                    <a:pt x="96" y="236"/>
                    <a:pt x="92" y="236"/>
                    <a:pt x="88" y="237"/>
                  </a:cubicBezTo>
                  <a:close/>
                  <a:moveTo>
                    <a:pt x="101" y="236"/>
                  </a:moveTo>
                  <a:cubicBezTo>
                    <a:pt x="101" y="236"/>
                    <a:pt x="101" y="236"/>
                    <a:pt x="101" y="236"/>
                  </a:cubicBezTo>
                  <a:cubicBezTo>
                    <a:pt x="109" y="232"/>
                    <a:pt x="115" y="226"/>
                    <a:pt x="121" y="219"/>
                  </a:cubicBezTo>
                  <a:cubicBezTo>
                    <a:pt x="128" y="211"/>
                    <a:pt x="136" y="204"/>
                    <a:pt x="145" y="197"/>
                  </a:cubicBezTo>
                  <a:cubicBezTo>
                    <a:pt x="161" y="181"/>
                    <a:pt x="178" y="166"/>
                    <a:pt x="194" y="150"/>
                  </a:cubicBezTo>
                  <a:cubicBezTo>
                    <a:pt x="189" y="156"/>
                    <a:pt x="183" y="166"/>
                    <a:pt x="177" y="173"/>
                  </a:cubicBezTo>
                  <a:cubicBezTo>
                    <a:pt x="171" y="181"/>
                    <a:pt x="164" y="188"/>
                    <a:pt x="157" y="194"/>
                  </a:cubicBezTo>
                  <a:cubicBezTo>
                    <a:pt x="144" y="207"/>
                    <a:pt x="130" y="220"/>
                    <a:pt x="120" y="235"/>
                  </a:cubicBezTo>
                  <a:cubicBezTo>
                    <a:pt x="119" y="236"/>
                    <a:pt x="120" y="237"/>
                    <a:pt x="121" y="236"/>
                  </a:cubicBezTo>
                  <a:cubicBezTo>
                    <a:pt x="122" y="235"/>
                    <a:pt x="122" y="234"/>
                    <a:pt x="123" y="234"/>
                  </a:cubicBezTo>
                  <a:cubicBezTo>
                    <a:pt x="124" y="234"/>
                    <a:pt x="125" y="233"/>
                    <a:pt x="126" y="230"/>
                  </a:cubicBezTo>
                  <a:cubicBezTo>
                    <a:pt x="139" y="215"/>
                    <a:pt x="153" y="203"/>
                    <a:pt x="168" y="190"/>
                  </a:cubicBezTo>
                  <a:cubicBezTo>
                    <a:pt x="184" y="175"/>
                    <a:pt x="200" y="159"/>
                    <a:pt x="218" y="145"/>
                  </a:cubicBezTo>
                  <a:cubicBezTo>
                    <a:pt x="212" y="150"/>
                    <a:pt x="203" y="160"/>
                    <a:pt x="197" y="167"/>
                  </a:cubicBezTo>
                  <a:cubicBezTo>
                    <a:pt x="190" y="175"/>
                    <a:pt x="183" y="184"/>
                    <a:pt x="175" y="192"/>
                  </a:cubicBezTo>
                  <a:cubicBezTo>
                    <a:pt x="168" y="200"/>
                    <a:pt x="160" y="208"/>
                    <a:pt x="153" y="217"/>
                  </a:cubicBezTo>
                  <a:cubicBezTo>
                    <a:pt x="147" y="225"/>
                    <a:pt x="139" y="230"/>
                    <a:pt x="132" y="237"/>
                  </a:cubicBezTo>
                  <a:cubicBezTo>
                    <a:pt x="131" y="237"/>
                    <a:pt x="131" y="237"/>
                    <a:pt x="131" y="237"/>
                  </a:cubicBezTo>
                  <a:cubicBezTo>
                    <a:pt x="121" y="237"/>
                    <a:pt x="111" y="236"/>
                    <a:pt x="101" y="236"/>
                  </a:cubicBezTo>
                  <a:close/>
                  <a:moveTo>
                    <a:pt x="134" y="238"/>
                  </a:moveTo>
                  <a:cubicBezTo>
                    <a:pt x="147" y="228"/>
                    <a:pt x="157" y="216"/>
                    <a:pt x="170" y="205"/>
                  </a:cubicBezTo>
                  <a:cubicBezTo>
                    <a:pt x="184" y="193"/>
                    <a:pt x="197" y="180"/>
                    <a:pt x="211" y="167"/>
                  </a:cubicBezTo>
                  <a:cubicBezTo>
                    <a:pt x="214" y="165"/>
                    <a:pt x="217" y="162"/>
                    <a:pt x="219" y="160"/>
                  </a:cubicBezTo>
                  <a:cubicBezTo>
                    <a:pt x="221" y="158"/>
                    <a:pt x="223" y="157"/>
                    <a:pt x="225" y="155"/>
                  </a:cubicBezTo>
                  <a:cubicBezTo>
                    <a:pt x="223" y="157"/>
                    <a:pt x="221" y="159"/>
                    <a:pt x="220" y="162"/>
                  </a:cubicBezTo>
                  <a:cubicBezTo>
                    <a:pt x="214" y="168"/>
                    <a:pt x="208" y="174"/>
                    <a:pt x="202" y="180"/>
                  </a:cubicBezTo>
                  <a:cubicBezTo>
                    <a:pt x="192" y="192"/>
                    <a:pt x="182" y="204"/>
                    <a:pt x="172" y="215"/>
                  </a:cubicBezTo>
                  <a:cubicBezTo>
                    <a:pt x="164" y="223"/>
                    <a:pt x="157" y="231"/>
                    <a:pt x="150" y="239"/>
                  </a:cubicBezTo>
                  <a:cubicBezTo>
                    <a:pt x="145" y="238"/>
                    <a:pt x="139" y="238"/>
                    <a:pt x="134" y="238"/>
                  </a:cubicBezTo>
                  <a:close/>
                  <a:moveTo>
                    <a:pt x="220" y="173"/>
                  </a:moveTo>
                  <a:cubicBezTo>
                    <a:pt x="223" y="171"/>
                    <a:pt x="226" y="169"/>
                    <a:pt x="229" y="167"/>
                  </a:cubicBezTo>
                  <a:cubicBezTo>
                    <a:pt x="236" y="162"/>
                    <a:pt x="227" y="169"/>
                    <a:pt x="225" y="171"/>
                  </a:cubicBezTo>
                  <a:cubicBezTo>
                    <a:pt x="218" y="179"/>
                    <a:pt x="211" y="187"/>
                    <a:pt x="203" y="195"/>
                  </a:cubicBezTo>
                  <a:cubicBezTo>
                    <a:pt x="198" y="201"/>
                    <a:pt x="193" y="207"/>
                    <a:pt x="188" y="214"/>
                  </a:cubicBezTo>
                  <a:cubicBezTo>
                    <a:pt x="181" y="223"/>
                    <a:pt x="173" y="229"/>
                    <a:pt x="166" y="237"/>
                  </a:cubicBezTo>
                  <a:cubicBezTo>
                    <a:pt x="165" y="238"/>
                    <a:pt x="166" y="239"/>
                    <a:pt x="167" y="238"/>
                  </a:cubicBezTo>
                  <a:cubicBezTo>
                    <a:pt x="189" y="223"/>
                    <a:pt x="206" y="200"/>
                    <a:pt x="224" y="181"/>
                  </a:cubicBezTo>
                  <a:cubicBezTo>
                    <a:pt x="229" y="177"/>
                    <a:pt x="234" y="172"/>
                    <a:pt x="239" y="167"/>
                  </a:cubicBezTo>
                  <a:cubicBezTo>
                    <a:pt x="233" y="173"/>
                    <a:pt x="228" y="179"/>
                    <a:pt x="224" y="185"/>
                  </a:cubicBezTo>
                  <a:cubicBezTo>
                    <a:pt x="213" y="198"/>
                    <a:pt x="203" y="211"/>
                    <a:pt x="193" y="224"/>
                  </a:cubicBezTo>
                  <a:cubicBezTo>
                    <a:pt x="190" y="227"/>
                    <a:pt x="188" y="230"/>
                    <a:pt x="185" y="233"/>
                  </a:cubicBezTo>
                  <a:cubicBezTo>
                    <a:pt x="185" y="234"/>
                    <a:pt x="184" y="235"/>
                    <a:pt x="183" y="236"/>
                  </a:cubicBezTo>
                  <a:cubicBezTo>
                    <a:pt x="181" y="237"/>
                    <a:pt x="180" y="238"/>
                    <a:pt x="180" y="239"/>
                  </a:cubicBezTo>
                  <a:cubicBezTo>
                    <a:pt x="180" y="239"/>
                    <a:pt x="179" y="240"/>
                    <a:pt x="178" y="241"/>
                  </a:cubicBezTo>
                  <a:cubicBezTo>
                    <a:pt x="170" y="240"/>
                    <a:pt x="161" y="239"/>
                    <a:pt x="152" y="239"/>
                  </a:cubicBezTo>
                  <a:cubicBezTo>
                    <a:pt x="162" y="229"/>
                    <a:pt x="171" y="219"/>
                    <a:pt x="180" y="208"/>
                  </a:cubicBezTo>
                  <a:cubicBezTo>
                    <a:pt x="193" y="196"/>
                    <a:pt x="206" y="184"/>
                    <a:pt x="220" y="173"/>
                  </a:cubicBezTo>
                  <a:close/>
                  <a:moveTo>
                    <a:pt x="189" y="241"/>
                  </a:moveTo>
                  <a:cubicBezTo>
                    <a:pt x="186" y="241"/>
                    <a:pt x="183" y="241"/>
                    <a:pt x="180" y="241"/>
                  </a:cubicBezTo>
                  <a:cubicBezTo>
                    <a:pt x="181" y="240"/>
                    <a:pt x="181" y="240"/>
                    <a:pt x="182" y="24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87" y="234"/>
                    <a:pt x="193" y="228"/>
                    <a:pt x="198" y="222"/>
                  </a:cubicBezTo>
                  <a:cubicBezTo>
                    <a:pt x="209" y="211"/>
                    <a:pt x="222" y="201"/>
                    <a:pt x="232" y="190"/>
                  </a:cubicBezTo>
                  <a:cubicBezTo>
                    <a:pt x="235" y="187"/>
                    <a:pt x="237" y="185"/>
                    <a:pt x="240" y="182"/>
                  </a:cubicBezTo>
                  <a:cubicBezTo>
                    <a:pt x="241" y="181"/>
                    <a:pt x="247" y="174"/>
                    <a:pt x="242" y="181"/>
                  </a:cubicBezTo>
                  <a:cubicBezTo>
                    <a:pt x="238" y="188"/>
                    <a:pt x="232" y="195"/>
                    <a:pt x="227" y="202"/>
                  </a:cubicBezTo>
                  <a:cubicBezTo>
                    <a:pt x="217" y="214"/>
                    <a:pt x="206" y="225"/>
                    <a:pt x="195" y="237"/>
                  </a:cubicBezTo>
                  <a:cubicBezTo>
                    <a:pt x="194" y="238"/>
                    <a:pt x="195" y="239"/>
                    <a:pt x="196" y="238"/>
                  </a:cubicBezTo>
                  <a:cubicBezTo>
                    <a:pt x="213" y="225"/>
                    <a:pt x="227" y="209"/>
                    <a:pt x="243" y="194"/>
                  </a:cubicBezTo>
                  <a:cubicBezTo>
                    <a:pt x="245" y="192"/>
                    <a:pt x="249" y="189"/>
                    <a:pt x="250" y="187"/>
                  </a:cubicBezTo>
                  <a:cubicBezTo>
                    <a:pt x="247" y="193"/>
                    <a:pt x="242" y="198"/>
                    <a:pt x="237" y="203"/>
                  </a:cubicBezTo>
                  <a:cubicBezTo>
                    <a:pt x="230" y="212"/>
                    <a:pt x="223" y="222"/>
                    <a:pt x="216" y="230"/>
                  </a:cubicBezTo>
                  <a:cubicBezTo>
                    <a:pt x="215" y="231"/>
                    <a:pt x="214" y="232"/>
                    <a:pt x="213" y="234"/>
                  </a:cubicBezTo>
                  <a:cubicBezTo>
                    <a:pt x="210" y="236"/>
                    <a:pt x="207" y="239"/>
                    <a:pt x="203" y="241"/>
                  </a:cubicBezTo>
                  <a:cubicBezTo>
                    <a:pt x="203" y="241"/>
                    <a:pt x="203" y="241"/>
                    <a:pt x="203" y="241"/>
                  </a:cubicBezTo>
                  <a:cubicBezTo>
                    <a:pt x="198" y="241"/>
                    <a:pt x="193" y="241"/>
                    <a:pt x="189" y="241"/>
                  </a:cubicBezTo>
                  <a:close/>
                  <a:moveTo>
                    <a:pt x="255" y="207"/>
                  </a:moveTo>
                  <a:cubicBezTo>
                    <a:pt x="254" y="209"/>
                    <a:pt x="253" y="210"/>
                    <a:pt x="252" y="212"/>
                  </a:cubicBezTo>
                  <a:cubicBezTo>
                    <a:pt x="243" y="221"/>
                    <a:pt x="234" y="230"/>
                    <a:pt x="226" y="239"/>
                  </a:cubicBezTo>
                  <a:cubicBezTo>
                    <a:pt x="226" y="239"/>
                    <a:pt x="226" y="240"/>
                    <a:pt x="226" y="240"/>
                  </a:cubicBezTo>
                  <a:cubicBezTo>
                    <a:pt x="224" y="240"/>
                    <a:pt x="223" y="240"/>
                    <a:pt x="221" y="240"/>
                  </a:cubicBezTo>
                  <a:cubicBezTo>
                    <a:pt x="231" y="231"/>
                    <a:pt x="241" y="221"/>
                    <a:pt x="251" y="210"/>
                  </a:cubicBezTo>
                  <a:cubicBezTo>
                    <a:pt x="251" y="210"/>
                    <a:pt x="257" y="202"/>
                    <a:pt x="255" y="207"/>
                  </a:cubicBezTo>
                  <a:close/>
                  <a:moveTo>
                    <a:pt x="247" y="219"/>
                  </a:moveTo>
                  <a:cubicBezTo>
                    <a:pt x="243" y="224"/>
                    <a:pt x="238" y="230"/>
                    <a:pt x="233" y="234"/>
                  </a:cubicBezTo>
                  <a:cubicBezTo>
                    <a:pt x="222" y="244"/>
                    <a:pt x="237" y="229"/>
                    <a:pt x="239" y="227"/>
                  </a:cubicBezTo>
                  <a:cubicBezTo>
                    <a:pt x="242" y="224"/>
                    <a:pt x="245" y="221"/>
                    <a:pt x="247" y="219"/>
                  </a:cubicBezTo>
                  <a:close/>
                  <a:moveTo>
                    <a:pt x="218" y="241"/>
                  </a:moveTo>
                  <a:cubicBezTo>
                    <a:pt x="214" y="241"/>
                    <a:pt x="210" y="241"/>
                    <a:pt x="206" y="241"/>
                  </a:cubicBezTo>
                  <a:cubicBezTo>
                    <a:pt x="206" y="241"/>
                    <a:pt x="207" y="241"/>
                    <a:pt x="207" y="240"/>
                  </a:cubicBezTo>
                  <a:cubicBezTo>
                    <a:pt x="208" y="241"/>
                    <a:pt x="209" y="240"/>
                    <a:pt x="210" y="238"/>
                  </a:cubicBezTo>
                  <a:cubicBezTo>
                    <a:pt x="213" y="236"/>
                    <a:pt x="215" y="234"/>
                    <a:pt x="218" y="231"/>
                  </a:cubicBezTo>
                  <a:cubicBezTo>
                    <a:pt x="226" y="223"/>
                    <a:pt x="233" y="214"/>
                    <a:pt x="242" y="206"/>
                  </a:cubicBezTo>
                  <a:cubicBezTo>
                    <a:pt x="243" y="205"/>
                    <a:pt x="256" y="192"/>
                    <a:pt x="251" y="200"/>
                  </a:cubicBezTo>
                  <a:cubicBezTo>
                    <a:pt x="248" y="205"/>
                    <a:pt x="243" y="209"/>
                    <a:pt x="239" y="214"/>
                  </a:cubicBezTo>
                  <a:cubicBezTo>
                    <a:pt x="231" y="222"/>
                    <a:pt x="225" y="232"/>
                    <a:pt x="218" y="241"/>
                  </a:cubicBezTo>
                  <a:close/>
                  <a:moveTo>
                    <a:pt x="229" y="239"/>
                  </a:moveTo>
                  <a:cubicBezTo>
                    <a:pt x="238" y="232"/>
                    <a:pt x="247" y="223"/>
                    <a:pt x="253" y="213"/>
                  </a:cubicBezTo>
                  <a:cubicBezTo>
                    <a:pt x="254" y="212"/>
                    <a:pt x="255" y="212"/>
                    <a:pt x="255" y="211"/>
                  </a:cubicBezTo>
                  <a:cubicBezTo>
                    <a:pt x="257" y="210"/>
                    <a:pt x="257" y="209"/>
                    <a:pt x="258" y="209"/>
                  </a:cubicBezTo>
                  <a:cubicBezTo>
                    <a:pt x="257" y="209"/>
                    <a:pt x="257" y="210"/>
                    <a:pt x="256" y="211"/>
                  </a:cubicBezTo>
                  <a:cubicBezTo>
                    <a:pt x="254" y="214"/>
                    <a:pt x="252" y="217"/>
                    <a:pt x="250" y="220"/>
                  </a:cubicBezTo>
                  <a:cubicBezTo>
                    <a:pt x="246" y="227"/>
                    <a:pt x="240" y="233"/>
                    <a:pt x="234" y="238"/>
                  </a:cubicBezTo>
                  <a:cubicBezTo>
                    <a:pt x="232" y="239"/>
                    <a:pt x="231" y="239"/>
                    <a:pt x="229" y="239"/>
                  </a:cubicBezTo>
                  <a:close/>
                  <a:moveTo>
                    <a:pt x="243" y="235"/>
                  </a:moveTo>
                  <a:cubicBezTo>
                    <a:pt x="241" y="236"/>
                    <a:pt x="239" y="237"/>
                    <a:pt x="237" y="237"/>
                  </a:cubicBezTo>
                  <a:cubicBezTo>
                    <a:pt x="237" y="237"/>
                    <a:pt x="237" y="237"/>
                    <a:pt x="237" y="237"/>
                  </a:cubicBezTo>
                  <a:cubicBezTo>
                    <a:pt x="237" y="237"/>
                    <a:pt x="238" y="237"/>
                    <a:pt x="238" y="237"/>
                  </a:cubicBezTo>
                  <a:cubicBezTo>
                    <a:pt x="238" y="236"/>
                    <a:pt x="238" y="236"/>
                    <a:pt x="238" y="236"/>
                  </a:cubicBezTo>
                  <a:cubicBezTo>
                    <a:pt x="244" y="231"/>
                    <a:pt x="249" y="226"/>
                    <a:pt x="254" y="220"/>
                  </a:cubicBezTo>
                  <a:cubicBezTo>
                    <a:pt x="256" y="218"/>
                    <a:pt x="263" y="209"/>
                    <a:pt x="258" y="220"/>
                  </a:cubicBezTo>
                  <a:cubicBezTo>
                    <a:pt x="255" y="226"/>
                    <a:pt x="249" y="231"/>
                    <a:pt x="243" y="235"/>
                  </a:cubicBezTo>
                  <a:cubicBezTo>
                    <a:pt x="243" y="235"/>
                    <a:pt x="243" y="235"/>
                    <a:pt x="243" y="235"/>
                  </a:cubicBezTo>
                  <a:close/>
                  <a:moveTo>
                    <a:pt x="251" y="231"/>
                  </a:moveTo>
                  <a:cubicBezTo>
                    <a:pt x="256" y="226"/>
                    <a:pt x="260" y="219"/>
                    <a:pt x="262" y="212"/>
                  </a:cubicBezTo>
                  <a:cubicBezTo>
                    <a:pt x="262" y="211"/>
                    <a:pt x="261" y="211"/>
                    <a:pt x="260" y="211"/>
                  </a:cubicBezTo>
                  <a:cubicBezTo>
                    <a:pt x="258" y="214"/>
                    <a:pt x="255" y="217"/>
                    <a:pt x="253" y="219"/>
                  </a:cubicBezTo>
                  <a:cubicBezTo>
                    <a:pt x="256" y="215"/>
                    <a:pt x="258" y="211"/>
                    <a:pt x="261" y="206"/>
                  </a:cubicBezTo>
                  <a:cubicBezTo>
                    <a:pt x="261" y="205"/>
                    <a:pt x="260" y="204"/>
                    <a:pt x="259" y="205"/>
                  </a:cubicBezTo>
                  <a:cubicBezTo>
                    <a:pt x="258" y="206"/>
                    <a:pt x="257" y="207"/>
                    <a:pt x="256" y="208"/>
                  </a:cubicBezTo>
                  <a:cubicBezTo>
                    <a:pt x="257" y="206"/>
                    <a:pt x="258" y="204"/>
                    <a:pt x="259" y="203"/>
                  </a:cubicBezTo>
                  <a:cubicBezTo>
                    <a:pt x="259" y="202"/>
                    <a:pt x="258" y="201"/>
                    <a:pt x="257" y="202"/>
                  </a:cubicBezTo>
                  <a:cubicBezTo>
                    <a:pt x="250" y="208"/>
                    <a:pt x="243" y="216"/>
                    <a:pt x="236" y="223"/>
                  </a:cubicBezTo>
                  <a:cubicBezTo>
                    <a:pt x="233" y="227"/>
                    <a:pt x="229" y="230"/>
                    <a:pt x="226" y="234"/>
                  </a:cubicBezTo>
                  <a:cubicBezTo>
                    <a:pt x="225" y="234"/>
                    <a:pt x="224" y="236"/>
                    <a:pt x="223" y="237"/>
                  </a:cubicBezTo>
                  <a:cubicBezTo>
                    <a:pt x="229" y="230"/>
                    <a:pt x="234" y="222"/>
                    <a:pt x="240" y="215"/>
                  </a:cubicBezTo>
                  <a:cubicBezTo>
                    <a:pt x="245" y="209"/>
                    <a:pt x="251" y="203"/>
                    <a:pt x="255" y="195"/>
                  </a:cubicBezTo>
                  <a:cubicBezTo>
                    <a:pt x="256" y="195"/>
                    <a:pt x="255" y="194"/>
                    <a:pt x="254" y="194"/>
                  </a:cubicBezTo>
                  <a:cubicBezTo>
                    <a:pt x="243" y="202"/>
                    <a:pt x="234" y="211"/>
                    <a:pt x="225" y="221"/>
                  </a:cubicBezTo>
                  <a:cubicBezTo>
                    <a:pt x="226" y="220"/>
                    <a:pt x="227" y="219"/>
                    <a:pt x="227" y="218"/>
                  </a:cubicBezTo>
                  <a:cubicBezTo>
                    <a:pt x="235" y="206"/>
                    <a:pt x="246" y="197"/>
                    <a:pt x="253" y="184"/>
                  </a:cubicBezTo>
                  <a:cubicBezTo>
                    <a:pt x="254" y="184"/>
                    <a:pt x="253" y="183"/>
                    <a:pt x="252" y="183"/>
                  </a:cubicBezTo>
                  <a:cubicBezTo>
                    <a:pt x="243" y="191"/>
                    <a:pt x="235" y="200"/>
                    <a:pt x="226" y="208"/>
                  </a:cubicBezTo>
                  <a:cubicBezTo>
                    <a:pt x="217" y="217"/>
                    <a:pt x="207" y="226"/>
                    <a:pt x="198" y="236"/>
                  </a:cubicBezTo>
                  <a:cubicBezTo>
                    <a:pt x="216" y="216"/>
                    <a:pt x="234" y="198"/>
                    <a:pt x="248" y="176"/>
                  </a:cubicBezTo>
                  <a:cubicBezTo>
                    <a:pt x="248" y="175"/>
                    <a:pt x="247" y="174"/>
                    <a:pt x="247" y="175"/>
                  </a:cubicBezTo>
                  <a:cubicBezTo>
                    <a:pt x="235" y="183"/>
                    <a:pt x="226" y="195"/>
                    <a:pt x="215" y="204"/>
                  </a:cubicBezTo>
                  <a:cubicBezTo>
                    <a:pt x="209" y="210"/>
                    <a:pt x="203" y="215"/>
                    <a:pt x="197" y="221"/>
                  </a:cubicBezTo>
                  <a:cubicBezTo>
                    <a:pt x="212" y="202"/>
                    <a:pt x="226" y="183"/>
                    <a:pt x="242" y="165"/>
                  </a:cubicBezTo>
                  <a:cubicBezTo>
                    <a:pt x="242" y="165"/>
                    <a:pt x="242" y="165"/>
                    <a:pt x="242" y="165"/>
                  </a:cubicBezTo>
                  <a:cubicBezTo>
                    <a:pt x="253" y="177"/>
                    <a:pt x="261" y="191"/>
                    <a:pt x="262" y="206"/>
                  </a:cubicBezTo>
                  <a:cubicBezTo>
                    <a:pt x="263" y="218"/>
                    <a:pt x="258" y="225"/>
                    <a:pt x="251" y="231"/>
                  </a:cubicBezTo>
                  <a:close/>
                  <a:moveTo>
                    <a:pt x="241" y="164"/>
                  </a:moveTo>
                  <a:cubicBezTo>
                    <a:pt x="220" y="179"/>
                    <a:pt x="205" y="200"/>
                    <a:pt x="187" y="219"/>
                  </a:cubicBezTo>
                  <a:cubicBezTo>
                    <a:pt x="190" y="214"/>
                    <a:pt x="193" y="209"/>
                    <a:pt x="196" y="205"/>
                  </a:cubicBezTo>
                  <a:cubicBezTo>
                    <a:pt x="209" y="191"/>
                    <a:pt x="222" y="177"/>
                    <a:pt x="235" y="163"/>
                  </a:cubicBezTo>
                  <a:cubicBezTo>
                    <a:pt x="235" y="162"/>
                    <a:pt x="235" y="161"/>
                    <a:pt x="234" y="162"/>
                  </a:cubicBezTo>
                  <a:cubicBezTo>
                    <a:pt x="219" y="171"/>
                    <a:pt x="205" y="183"/>
                    <a:pt x="192" y="195"/>
                  </a:cubicBezTo>
                  <a:cubicBezTo>
                    <a:pt x="193" y="193"/>
                    <a:pt x="195" y="192"/>
                    <a:pt x="196" y="190"/>
                  </a:cubicBezTo>
                  <a:cubicBezTo>
                    <a:pt x="206" y="178"/>
                    <a:pt x="221" y="167"/>
                    <a:pt x="227" y="152"/>
                  </a:cubicBezTo>
                  <a:cubicBezTo>
                    <a:pt x="228" y="151"/>
                    <a:pt x="227" y="151"/>
                    <a:pt x="226" y="151"/>
                  </a:cubicBezTo>
                  <a:cubicBezTo>
                    <a:pt x="211" y="166"/>
                    <a:pt x="196" y="181"/>
                    <a:pt x="180" y="194"/>
                  </a:cubicBezTo>
                  <a:cubicBezTo>
                    <a:pt x="173" y="201"/>
                    <a:pt x="165" y="207"/>
                    <a:pt x="158" y="214"/>
                  </a:cubicBezTo>
                  <a:cubicBezTo>
                    <a:pt x="158" y="213"/>
                    <a:pt x="159" y="213"/>
                    <a:pt x="159" y="213"/>
                  </a:cubicBezTo>
                  <a:cubicBezTo>
                    <a:pt x="166" y="204"/>
                    <a:pt x="174" y="196"/>
                    <a:pt x="181" y="188"/>
                  </a:cubicBezTo>
                  <a:cubicBezTo>
                    <a:pt x="194" y="173"/>
                    <a:pt x="210" y="160"/>
                    <a:pt x="220" y="144"/>
                  </a:cubicBezTo>
                  <a:cubicBezTo>
                    <a:pt x="220" y="144"/>
                    <a:pt x="220" y="144"/>
                    <a:pt x="221" y="144"/>
                  </a:cubicBezTo>
                  <a:cubicBezTo>
                    <a:pt x="228" y="150"/>
                    <a:pt x="235" y="157"/>
                    <a:pt x="241" y="164"/>
                  </a:cubicBezTo>
                  <a:close/>
                  <a:moveTo>
                    <a:pt x="88" y="92"/>
                  </a:moveTo>
                  <a:cubicBezTo>
                    <a:pt x="105" y="65"/>
                    <a:pt x="96" y="36"/>
                    <a:pt x="82" y="11"/>
                  </a:cubicBezTo>
                  <a:cubicBezTo>
                    <a:pt x="106" y="7"/>
                    <a:pt x="129" y="9"/>
                    <a:pt x="153" y="9"/>
                  </a:cubicBezTo>
                  <a:cubicBezTo>
                    <a:pt x="142" y="29"/>
                    <a:pt x="136" y="51"/>
                    <a:pt x="148" y="73"/>
                  </a:cubicBezTo>
                  <a:cubicBezTo>
                    <a:pt x="161" y="99"/>
                    <a:pt x="190" y="117"/>
                    <a:pt x="211" y="136"/>
                  </a:cubicBezTo>
                  <a:cubicBezTo>
                    <a:pt x="212" y="136"/>
                    <a:pt x="213" y="137"/>
                    <a:pt x="214" y="138"/>
                  </a:cubicBezTo>
                  <a:cubicBezTo>
                    <a:pt x="211" y="138"/>
                    <a:pt x="209" y="139"/>
                    <a:pt x="207" y="141"/>
                  </a:cubicBezTo>
                  <a:cubicBezTo>
                    <a:pt x="200" y="148"/>
                    <a:pt x="188" y="139"/>
                    <a:pt x="180" y="137"/>
                  </a:cubicBezTo>
                  <a:cubicBezTo>
                    <a:pt x="162" y="133"/>
                    <a:pt x="153" y="148"/>
                    <a:pt x="140" y="157"/>
                  </a:cubicBezTo>
                  <a:cubicBezTo>
                    <a:pt x="120" y="169"/>
                    <a:pt x="110" y="143"/>
                    <a:pt x="97" y="134"/>
                  </a:cubicBezTo>
                  <a:cubicBezTo>
                    <a:pt x="84" y="125"/>
                    <a:pt x="71" y="128"/>
                    <a:pt x="59" y="133"/>
                  </a:cubicBezTo>
                  <a:cubicBezTo>
                    <a:pt x="69" y="119"/>
                    <a:pt x="79" y="106"/>
                    <a:pt x="88" y="92"/>
                  </a:cubicBezTo>
                  <a:close/>
                  <a:moveTo>
                    <a:pt x="35" y="166"/>
                  </a:moveTo>
                  <a:cubicBezTo>
                    <a:pt x="42" y="160"/>
                    <a:pt x="49" y="154"/>
                    <a:pt x="56" y="148"/>
                  </a:cubicBezTo>
                  <a:cubicBezTo>
                    <a:pt x="61" y="145"/>
                    <a:pt x="65" y="142"/>
                    <a:pt x="70" y="139"/>
                  </a:cubicBezTo>
                  <a:cubicBezTo>
                    <a:pt x="74" y="137"/>
                    <a:pt x="77" y="136"/>
                    <a:pt x="81" y="134"/>
                  </a:cubicBezTo>
                  <a:cubicBezTo>
                    <a:pt x="81" y="134"/>
                    <a:pt x="81" y="134"/>
                    <a:pt x="82" y="134"/>
                  </a:cubicBezTo>
                  <a:cubicBezTo>
                    <a:pt x="80" y="135"/>
                    <a:pt x="77" y="139"/>
                    <a:pt x="76" y="140"/>
                  </a:cubicBezTo>
                  <a:cubicBezTo>
                    <a:pt x="64" y="150"/>
                    <a:pt x="51" y="159"/>
                    <a:pt x="38" y="168"/>
                  </a:cubicBezTo>
                  <a:cubicBezTo>
                    <a:pt x="32" y="173"/>
                    <a:pt x="27" y="178"/>
                    <a:pt x="22" y="184"/>
                  </a:cubicBezTo>
                  <a:cubicBezTo>
                    <a:pt x="26" y="177"/>
                    <a:pt x="31" y="171"/>
                    <a:pt x="35" y="16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50"/>
            <p:cNvSpPr>
              <a:spLocks noEditPoints="1"/>
            </p:cNvSpPr>
            <p:nvPr/>
          </p:nvSpPr>
          <p:spPr bwMode="auto">
            <a:xfrm>
              <a:off x="4448421" y="3912622"/>
              <a:ext cx="546100" cy="508000"/>
            </a:xfrm>
            <a:custGeom>
              <a:avLst/>
              <a:gdLst>
                <a:gd name="T0" fmla="*/ 108 w 129"/>
                <a:gd name="T1" fmla="*/ 67 h 120"/>
                <a:gd name="T2" fmla="*/ 37 w 129"/>
                <a:gd name="T3" fmla="*/ 3 h 120"/>
                <a:gd name="T4" fmla="*/ 6 w 129"/>
                <a:gd name="T5" fmla="*/ 108 h 120"/>
                <a:gd name="T6" fmla="*/ 24 w 129"/>
                <a:gd name="T7" fmla="*/ 69 h 120"/>
                <a:gd name="T8" fmla="*/ 42 w 129"/>
                <a:gd name="T9" fmla="*/ 65 h 120"/>
                <a:gd name="T10" fmla="*/ 103 w 129"/>
                <a:gd name="T11" fmla="*/ 69 h 120"/>
                <a:gd name="T12" fmla="*/ 98 w 129"/>
                <a:gd name="T13" fmla="*/ 71 h 120"/>
                <a:gd name="T14" fmla="*/ 59 w 129"/>
                <a:gd name="T15" fmla="*/ 102 h 120"/>
                <a:gd name="T16" fmla="*/ 80 w 129"/>
                <a:gd name="T17" fmla="*/ 69 h 120"/>
                <a:gd name="T18" fmla="*/ 40 w 129"/>
                <a:gd name="T19" fmla="*/ 111 h 120"/>
                <a:gd name="T20" fmla="*/ 62 w 129"/>
                <a:gd name="T21" fmla="*/ 84 h 120"/>
                <a:gd name="T22" fmla="*/ 29 w 129"/>
                <a:gd name="T23" fmla="*/ 100 h 120"/>
                <a:gd name="T24" fmla="*/ 55 w 129"/>
                <a:gd name="T25" fmla="*/ 76 h 120"/>
                <a:gd name="T26" fmla="*/ 41 w 129"/>
                <a:gd name="T27" fmla="*/ 96 h 120"/>
                <a:gd name="T28" fmla="*/ 13 w 129"/>
                <a:gd name="T29" fmla="*/ 107 h 120"/>
                <a:gd name="T30" fmla="*/ 47 w 129"/>
                <a:gd name="T31" fmla="*/ 73 h 120"/>
                <a:gd name="T32" fmla="*/ 49 w 129"/>
                <a:gd name="T33" fmla="*/ 71 h 120"/>
                <a:gd name="T34" fmla="*/ 7 w 129"/>
                <a:gd name="T35" fmla="*/ 98 h 120"/>
                <a:gd name="T36" fmla="*/ 37 w 129"/>
                <a:gd name="T37" fmla="*/ 68 h 120"/>
                <a:gd name="T38" fmla="*/ 9 w 129"/>
                <a:gd name="T39" fmla="*/ 92 h 120"/>
                <a:gd name="T40" fmla="*/ 7 w 129"/>
                <a:gd name="T41" fmla="*/ 105 h 120"/>
                <a:gd name="T42" fmla="*/ 42 w 129"/>
                <a:gd name="T43" fmla="*/ 79 h 120"/>
                <a:gd name="T44" fmla="*/ 53 w 129"/>
                <a:gd name="T45" fmla="*/ 77 h 120"/>
                <a:gd name="T46" fmla="*/ 11 w 129"/>
                <a:gd name="T47" fmla="*/ 109 h 120"/>
                <a:gd name="T48" fmla="*/ 42 w 129"/>
                <a:gd name="T49" fmla="*/ 94 h 120"/>
                <a:gd name="T50" fmla="*/ 62 w 129"/>
                <a:gd name="T51" fmla="*/ 82 h 120"/>
                <a:gd name="T52" fmla="*/ 53 w 129"/>
                <a:gd name="T53" fmla="*/ 94 h 120"/>
                <a:gd name="T54" fmla="*/ 38 w 129"/>
                <a:gd name="T55" fmla="*/ 113 h 120"/>
                <a:gd name="T56" fmla="*/ 48 w 129"/>
                <a:gd name="T57" fmla="*/ 97 h 120"/>
                <a:gd name="T58" fmla="*/ 81 w 129"/>
                <a:gd name="T59" fmla="*/ 74 h 120"/>
                <a:gd name="T60" fmla="*/ 48 w 129"/>
                <a:gd name="T61" fmla="*/ 112 h 120"/>
                <a:gd name="T62" fmla="*/ 93 w 129"/>
                <a:gd name="T63" fmla="*/ 72 h 120"/>
                <a:gd name="T64" fmla="*/ 60 w 129"/>
                <a:gd name="T65" fmla="*/ 109 h 120"/>
                <a:gd name="T66" fmla="*/ 63 w 129"/>
                <a:gd name="T67" fmla="*/ 113 h 120"/>
                <a:gd name="T68" fmla="*/ 105 w 129"/>
                <a:gd name="T69" fmla="*/ 76 h 120"/>
                <a:gd name="T70" fmla="*/ 64 w 129"/>
                <a:gd name="T71" fmla="*/ 113 h 120"/>
                <a:gd name="T72" fmla="*/ 79 w 129"/>
                <a:gd name="T73" fmla="*/ 113 h 120"/>
                <a:gd name="T74" fmla="*/ 88 w 129"/>
                <a:gd name="T75" fmla="*/ 111 h 120"/>
                <a:gd name="T76" fmla="*/ 105 w 129"/>
                <a:gd name="T77" fmla="*/ 82 h 120"/>
                <a:gd name="T78" fmla="*/ 111 w 129"/>
                <a:gd name="T79" fmla="*/ 90 h 120"/>
                <a:gd name="T80" fmla="*/ 116 w 129"/>
                <a:gd name="T81" fmla="*/ 92 h 120"/>
                <a:gd name="T82" fmla="*/ 97 w 129"/>
                <a:gd name="T83" fmla="*/ 115 h 120"/>
                <a:gd name="T84" fmla="*/ 105 w 129"/>
                <a:gd name="T85" fmla="*/ 114 h 120"/>
                <a:gd name="T86" fmla="*/ 118 w 129"/>
                <a:gd name="T87" fmla="*/ 104 h 120"/>
                <a:gd name="T88" fmla="*/ 115 w 129"/>
                <a:gd name="T89" fmla="*/ 98 h 120"/>
                <a:gd name="T90" fmla="*/ 122 w 129"/>
                <a:gd name="T91" fmla="*/ 100 h 120"/>
                <a:gd name="T92" fmla="*/ 116 w 129"/>
                <a:gd name="T93" fmla="*/ 112 h 120"/>
                <a:gd name="T94" fmla="*/ 123 w 129"/>
                <a:gd name="T95" fmla="*/ 104 h 120"/>
                <a:gd name="T96" fmla="*/ 120 w 129"/>
                <a:gd name="T97" fmla="*/ 104 h 120"/>
                <a:gd name="T98" fmla="*/ 113 w 129"/>
                <a:gd name="T99" fmla="*/ 106 h 120"/>
                <a:gd name="T100" fmla="*/ 107 w 129"/>
                <a:gd name="T101" fmla="*/ 105 h 120"/>
                <a:gd name="T102" fmla="*/ 118 w 129"/>
                <a:gd name="T103" fmla="*/ 84 h 120"/>
                <a:gd name="T104" fmla="*/ 125 w 129"/>
                <a:gd name="T105" fmla="*/ 98 h 120"/>
                <a:gd name="T106" fmla="*/ 111 w 129"/>
                <a:gd name="T107" fmla="*/ 77 h 120"/>
                <a:gd name="T108" fmla="*/ 75 w 129"/>
                <a:gd name="T109" fmla="*/ 102 h 120"/>
                <a:gd name="T110" fmla="*/ 42 w 129"/>
                <a:gd name="T111" fmla="*/ 44 h 120"/>
                <a:gd name="T112" fmla="*/ 99 w 129"/>
                <a:gd name="T113" fmla="*/ 67 h 120"/>
                <a:gd name="T114" fmla="*/ 17 w 129"/>
                <a:gd name="T115" fmla="*/ 79 h 120"/>
                <a:gd name="T116" fmla="*/ 19 w 129"/>
                <a:gd name="T117" fmla="*/ 8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9" h="120">
                  <a:moveTo>
                    <a:pt x="29" y="116"/>
                  </a:moveTo>
                  <a:cubicBezTo>
                    <a:pt x="34" y="116"/>
                    <a:pt x="39" y="116"/>
                    <a:pt x="44" y="115"/>
                  </a:cubicBezTo>
                  <a:cubicBezTo>
                    <a:pt x="52" y="115"/>
                    <a:pt x="61" y="116"/>
                    <a:pt x="69" y="116"/>
                  </a:cubicBezTo>
                  <a:cubicBezTo>
                    <a:pt x="82" y="117"/>
                    <a:pt x="97" y="120"/>
                    <a:pt x="110" y="117"/>
                  </a:cubicBezTo>
                  <a:cubicBezTo>
                    <a:pt x="120" y="115"/>
                    <a:pt x="129" y="107"/>
                    <a:pt x="128" y="96"/>
                  </a:cubicBezTo>
                  <a:cubicBezTo>
                    <a:pt x="126" y="84"/>
                    <a:pt x="116" y="75"/>
                    <a:pt x="108" y="67"/>
                  </a:cubicBezTo>
                  <a:cubicBezTo>
                    <a:pt x="99" y="58"/>
                    <a:pt x="89" y="51"/>
                    <a:pt x="80" y="42"/>
                  </a:cubicBezTo>
                  <a:cubicBezTo>
                    <a:pt x="75" y="36"/>
                    <a:pt x="71" y="30"/>
                    <a:pt x="70" y="22"/>
                  </a:cubicBezTo>
                  <a:cubicBezTo>
                    <a:pt x="70" y="16"/>
                    <a:pt x="74" y="10"/>
                    <a:pt x="77" y="4"/>
                  </a:cubicBezTo>
                  <a:cubicBezTo>
                    <a:pt x="77" y="3"/>
                    <a:pt x="77" y="2"/>
                    <a:pt x="76" y="2"/>
                  </a:cubicBezTo>
                  <a:cubicBezTo>
                    <a:pt x="76" y="2"/>
                    <a:pt x="76" y="1"/>
                    <a:pt x="75" y="1"/>
                  </a:cubicBezTo>
                  <a:cubicBezTo>
                    <a:pt x="62" y="2"/>
                    <a:pt x="50" y="0"/>
                    <a:pt x="37" y="3"/>
                  </a:cubicBezTo>
                  <a:cubicBezTo>
                    <a:pt x="36" y="3"/>
                    <a:pt x="36" y="4"/>
                    <a:pt x="36" y="5"/>
                  </a:cubicBezTo>
                  <a:cubicBezTo>
                    <a:pt x="36" y="5"/>
                    <a:pt x="36" y="6"/>
                    <a:pt x="36" y="6"/>
                  </a:cubicBezTo>
                  <a:cubicBezTo>
                    <a:pt x="40" y="13"/>
                    <a:pt x="43" y="19"/>
                    <a:pt x="44" y="27"/>
                  </a:cubicBezTo>
                  <a:cubicBezTo>
                    <a:pt x="44" y="36"/>
                    <a:pt x="39" y="43"/>
                    <a:pt x="34" y="50"/>
                  </a:cubicBezTo>
                  <a:cubicBezTo>
                    <a:pt x="26" y="60"/>
                    <a:pt x="18" y="71"/>
                    <a:pt x="11" y="82"/>
                  </a:cubicBezTo>
                  <a:cubicBezTo>
                    <a:pt x="6" y="89"/>
                    <a:pt x="0" y="100"/>
                    <a:pt x="6" y="108"/>
                  </a:cubicBezTo>
                  <a:cubicBezTo>
                    <a:pt x="10" y="116"/>
                    <a:pt x="21" y="116"/>
                    <a:pt x="29" y="116"/>
                  </a:cubicBezTo>
                  <a:close/>
                  <a:moveTo>
                    <a:pt x="24" y="69"/>
                  </a:moveTo>
                  <a:cubicBezTo>
                    <a:pt x="24" y="69"/>
                    <a:pt x="25" y="68"/>
                    <a:pt x="25" y="68"/>
                  </a:cubicBezTo>
                  <a:cubicBezTo>
                    <a:pt x="27" y="67"/>
                    <a:pt x="29" y="66"/>
                    <a:pt x="31" y="65"/>
                  </a:cubicBezTo>
                  <a:cubicBezTo>
                    <a:pt x="27" y="68"/>
                    <a:pt x="24" y="71"/>
                    <a:pt x="21" y="74"/>
                  </a:cubicBezTo>
                  <a:cubicBezTo>
                    <a:pt x="22" y="72"/>
                    <a:pt x="23" y="71"/>
                    <a:pt x="24" y="69"/>
                  </a:cubicBezTo>
                  <a:close/>
                  <a:moveTo>
                    <a:pt x="33" y="65"/>
                  </a:moveTo>
                  <a:cubicBezTo>
                    <a:pt x="34" y="64"/>
                    <a:pt x="36" y="64"/>
                    <a:pt x="37" y="64"/>
                  </a:cubicBezTo>
                  <a:cubicBezTo>
                    <a:pt x="33" y="65"/>
                    <a:pt x="30" y="68"/>
                    <a:pt x="27" y="70"/>
                  </a:cubicBezTo>
                  <a:cubicBezTo>
                    <a:pt x="29" y="68"/>
                    <a:pt x="31" y="66"/>
                    <a:pt x="33" y="65"/>
                  </a:cubicBezTo>
                  <a:close/>
                  <a:moveTo>
                    <a:pt x="40" y="64"/>
                  </a:moveTo>
                  <a:cubicBezTo>
                    <a:pt x="41" y="64"/>
                    <a:pt x="41" y="64"/>
                    <a:pt x="42" y="65"/>
                  </a:cubicBezTo>
                  <a:cubicBezTo>
                    <a:pt x="38" y="67"/>
                    <a:pt x="34" y="70"/>
                    <a:pt x="30" y="73"/>
                  </a:cubicBezTo>
                  <a:cubicBezTo>
                    <a:pt x="24" y="78"/>
                    <a:pt x="18" y="83"/>
                    <a:pt x="11" y="88"/>
                  </a:cubicBezTo>
                  <a:cubicBezTo>
                    <a:pt x="12" y="88"/>
                    <a:pt x="12" y="87"/>
                    <a:pt x="12" y="87"/>
                  </a:cubicBezTo>
                  <a:cubicBezTo>
                    <a:pt x="15" y="84"/>
                    <a:pt x="18" y="81"/>
                    <a:pt x="22" y="79"/>
                  </a:cubicBezTo>
                  <a:cubicBezTo>
                    <a:pt x="28" y="74"/>
                    <a:pt x="35" y="69"/>
                    <a:pt x="40" y="64"/>
                  </a:cubicBezTo>
                  <a:close/>
                  <a:moveTo>
                    <a:pt x="103" y="69"/>
                  </a:moveTo>
                  <a:cubicBezTo>
                    <a:pt x="95" y="75"/>
                    <a:pt x="88" y="82"/>
                    <a:pt x="81" y="89"/>
                  </a:cubicBezTo>
                  <a:cubicBezTo>
                    <a:pt x="77" y="92"/>
                    <a:pt x="73" y="96"/>
                    <a:pt x="69" y="100"/>
                  </a:cubicBezTo>
                  <a:cubicBezTo>
                    <a:pt x="71" y="97"/>
                    <a:pt x="75" y="94"/>
                    <a:pt x="78" y="91"/>
                  </a:cubicBezTo>
                  <a:cubicBezTo>
                    <a:pt x="84" y="85"/>
                    <a:pt x="89" y="79"/>
                    <a:pt x="93" y="72"/>
                  </a:cubicBezTo>
                  <a:cubicBezTo>
                    <a:pt x="94" y="72"/>
                    <a:pt x="94" y="72"/>
                    <a:pt x="95" y="72"/>
                  </a:cubicBezTo>
                  <a:cubicBezTo>
                    <a:pt x="96" y="72"/>
                    <a:pt x="97" y="72"/>
                    <a:pt x="98" y="71"/>
                  </a:cubicBezTo>
                  <a:cubicBezTo>
                    <a:pt x="99" y="71"/>
                    <a:pt x="102" y="68"/>
                    <a:pt x="103" y="69"/>
                  </a:cubicBezTo>
                  <a:close/>
                  <a:moveTo>
                    <a:pt x="87" y="69"/>
                  </a:moveTo>
                  <a:cubicBezTo>
                    <a:pt x="89" y="69"/>
                    <a:pt x="90" y="70"/>
                    <a:pt x="92" y="71"/>
                  </a:cubicBezTo>
                  <a:cubicBezTo>
                    <a:pt x="89" y="74"/>
                    <a:pt x="86" y="78"/>
                    <a:pt x="82" y="81"/>
                  </a:cubicBezTo>
                  <a:cubicBezTo>
                    <a:pt x="78" y="84"/>
                    <a:pt x="74" y="88"/>
                    <a:pt x="70" y="92"/>
                  </a:cubicBezTo>
                  <a:cubicBezTo>
                    <a:pt x="66" y="95"/>
                    <a:pt x="63" y="98"/>
                    <a:pt x="59" y="102"/>
                  </a:cubicBezTo>
                  <a:cubicBezTo>
                    <a:pt x="59" y="101"/>
                    <a:pt x="60" y="101"/>
                    <a:pt x="60" y="101"/>
                  </a:cubicBezTo>
                  <a:cubicBezTo>
                    <a:pt x="63" y="97"/>
                    <a:pt x="67" y="94"/>
                    <a:pt x="70" y="90"/>
                  </a:cubicBezTo>
                  <a:cubicBezTo>
                    <a:pt x="73" y="87"/>
                    <a:pt x="75" y="82"/>
                    <a:pt x="79" y="79"/>
                  </a:cubicBezTo>
                  <a:cubicBezTo>
                    <a:pt x="82" y="76"/>
                    <a:pt x="85" y="73"/>
                    <a:pt x="87" y="69"/>
                  </a:cubicBezTo>
                  <a:cubicBezTo>
                    <a:pt x="87" y="69"/>
                    <a:pt x="87" y="69"/>
                    <a:pt x="87" y="69"/>
                  </a:cubicBezTo>
                  <a:close/>
                  <a:moveTo>
                    <a:pt x="80" y="69"/>
                  </a:moveTo>
                  <a:cubicBezTo>
                    <a:pt x="81" y="68"/>
                    <a:pt x="83" y="68"/>
                    <a:pt x="85" y="68"/>
                  </a:cubicBezTo>
                  <a:cubicBezTo>
                    <a:pt x="85" y="68"/>
                    <a:pt x="86" y="68"/>
                    <a:pt x="86" y="68"/>
                  </a:cubicBezTo>
                  <a:cubicBezTo>
                    <a:pt x="79" y="74"/>
                    <a:pt x="72" y="81"/>
                    <a:pt x="66" y="88"/>
                  </a:cubicBezTo>
                  <a:cubicBezTo>
                    <a:pt x="58" y="95"/>
                    <a:pt x="50" y="101"/>
                    <a:pt x="43" y="108"/>
                  </a:cubicBezTo>
                  <a:cubicBezTo>
                    <a:pt x="42" y="109"/>
                    <a:pt x="41" y="110"/>
                    <a:pt x="40" y="111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42" y="109"/>
                    <a:pt x="44" y="107"/>
                    <a:pt x="46" y="105"/>
                  </a:cubicBezTo>
                  <a:cubicBezTo>
                    <a:pt x="50" y="101"/>
                    <a:pt x="54" y="98"/>
                    <a:pt x="58" y="94"/>
                  </a:cubicBezTo>
                  <a:cubicBezTo>
                    <a:pt x="66" y="86"/>
                    <a:pt x="73" y="77"/>
                    <a:pt x="80" y="69"/>
                  </a:cubicBezTo>
                  <a:close/>
                  <a:moveTo>
                    <a:pt x="77" y="70"/>
                  </a:moveTo>
                  <a:cubicBezTo>
                    <a:pt x="75" y="72"/>
                    <a:pt x="74" y="74"/>
                    <a:pt x="72" y="76"/>
                  </a:cubicBezTo>
                  <a:cubicBezTo>
                    <a:pt x="69" y="79"/>
                    <a:pt x="65" y="81"/>
                    <a:pt x="62" y="84"/>
                  </a:cubicBezTo>
                  <a:cubicBezTo>
                    <a:pt x="61" y="85"/>
                    <a:pt x="60" y="85"/>
                    <a:pt x="60" y="86"/>
                  </a:cubicBezTo>
                  <a:cubicBezTo>
                    <a:pt x="62" y="83"/>
                    <a:pt x="65" y="80"/>
                    <a:pt x="67" y="78"/>
                  </a:cubicBezTo>
                  <a:cubicBezTo>
                    <a:pt x="71" y="76"/>
                    <a:pt x="74" y="72"/>
                    <a:pt x="77" y="70"/>
                  </a:cubicBezTo>
                  <a:close/>
                  <a:moveTo>
                    <a:pt x="57" y="78"/>
                  </a:moveTo>
                  <a:cubicBezTo>
                    <a:pt x="50" y="82"/>
                    <a:pt x="44" y="87"/>
                    <a:pt x="39" y="92"/>
                  </a:cubicBezTo>
                  <a:cubicBezTo>
                    <a:pt x="36" y="95"/>
                    <a:pt x="32" y="97"/>
                    <a:pt x="29" y="100"/>
                  </a:cubicBezTo>
                  <a:cubicBezTo>
                    <a:pt x="25" y="103"/>
                    <a:pt x="22" y="107"/>
                    <a:pt x="18" y="110"/>
                  </a:cubicBezTo>
                  <a:cubicBezTo>
                    <a:pt x="15" y="112"/>
                    <a:pt x="17" y="110"/>
                    <a:pt x="18" y="109"/>
                  </a:cubicBezTo>
                  <a:cubicBezTo>
                    <a:pt x="20" y="107"/>
                    <a:pt x="21" y="106"/>
                    <a:pt x="23" y="104"/>
                  </a:cubicBezTo>
                  <a:cubicBezTo>
                    <a:pt x="27" y="101"/>
                    <a:pt x="31" y="98"/>
                    <a:pt x="35" y="95"/>
                  </a:cubicBezTo>
                  <a:cubicBezTo>
                    <a:pt x="42" y="89"/>
                    <a:pt x="48" y="83"/>
                    <a:pt x="55" y="77"/>
                  </a:cubicBezTo>
                  <a:cubicBezTo>
                    <a:pt x="55" y="77"/>
                    <a:pt x="55" y="76"/>
                    <a:pt x="55" y="76"/>
                  </a:cubicBezTo>
                  <a:cubicBezTo>
                    <a:pt x="57" y="78"/>
                    <a:pt x="60" y="79"/>
                    <a:pt x="64" y="79"/>
                  </a:cubicBezTo>
                  <a:cubicBezTo>
                    <a:pt x="59" y="82"/>
                    <a:pt x="54" y="86"/>
                    <a:pt x="49" y="90"/>
                  </a:cubicBezTo>
                  <a:cubicBezTo>
                    <a:pt x="43" y="96"/>
                    <a:pt x="36" y="102"/>
                    <a:pt x="29" y="108"/>
                  </a:cubicBezTo>
                  <a:cubicBezTo>
                    <a:pt x="29" y="108"/>
                    <a:pt x="25" y="112"/>
                    <a:pt x="26" y="111"/>
                  </a:cubicBezTo>
                  <a:cubicBezTo>
                    <a:pt x="27" y="109"/>
                    <a:pt x="29" y="107"/>
                    <a:pt x="31" y="106"/>
                  </a:cubicBezTo>
                  <a:cubicBezTo>
                    <a:pt x="34" y="102"/>
                    <a:pt x="38" y="99"/>
                    <a:pt x="41" y="96"/>
                  </a:cubicBezTo>
                  <a:cubicBezTo>
                    <a:pt x="44" y="93"/>
                    <a:pt x="47" y="90"/>
                    <a:pt x="50" y="87"/>
                  </a:cubicBezTo>
                  <a:cubicBezTo>
                    <a:pt x="53" y="84"/>
                    <a:pt x="55" y="82"/>
                    <a:pt x="57" y="79"/>
                  </a:cubicBezTo>
                  <a:cubicBezTo>
                    <a:pt x="57" y="78"/>
                    <a:pt x="57" y="78"/>
                    <a:pt x="57" y="78"/>
                  </a:cubicBezTo>
                  <a:close/>
                  <a:moveTo>
                    <a:pt x="50" y="72"/>
                  </a:moveTo>
                  <a:cubicBezTo>
                    <a:pt x="51" y="73"/>
                    <a:pt x="53" y="75"/>
                    <a:pt x="54" y="76"/>
                  </a:cubicBezTo>
                  <a:cubicBezTo>
                    <a:pt x="38" y="84"/>
                    <a:pt x="27" y="97"/>
                    <a:pt x="13" y="107"/>
                  </a:cubicBezTo>
                  <a:cubicBezTo>
                    <a:pt x="9" y="110"/>
                    <a:pt x="14" y="105"/>
                    <a:pt x="15" y="105"/>
                  </a:cubicBezTo>
                  <a:cubicBezTo>
                    <a:pt x="16" y="103"/>
                    <a:pt x="18" y="102"/>
                    <a:pt x="19" y="100"/>
                  </a:cubicBezTo>
                  <a:cubicBezTo>
                    <a:pt x="23" y="97"/>
                    <a:pt x="26" y="94"/>
                    <a:pt x="30" y="91"/>
                  </a:cubicBezTo>
                  <a:cubicBezTo>
                    <a:pt x="37" y="85"/>
                    <a:pt x="43" y="78"/>
                    <a:pt x="50" y="72"/>
                  </a:cubicBezTo>
                  <a:close/>
                  <a:moveTo>
                    <a:pt x="48" y="72"/>
                  </a:moveTo>
                  <a:cubicBezTo>
                    <a:pt x="48" y="72"/>
                    <a:pt x="48" y="72"/>
                    <a:pt x="47" y="73"/>
                  </a:cubicBezTo>
                  <a:cubicBezTo>
                    <a:pt x="40" y="79"/>
                    <a:pt x="32" y="85"/>
                    <a:pt x="24" y="91"/>
                  </a:cubicBezTo>
                  <a:cubicBezTo>
                    <a:pt x="21" y="94"/>
                    <a:pt x="17" y="97"/>
                    <a:pt x="14" y="100"/>
                  </a:cubicBezTo>
                  <a:cubicBezTo>
                    <a:pt x="12" y="101"/>
                    <a:pt x="10" y="103"/>
                    <a:pt x="8" y="104"/>
                  </a:cubicBezTo>
                  <a:cubicBezTo>
                    <a:pt x="9" y="103"/>
                    <a:pt x="10" y="102"/>
                    <a:pt x="12" y="100"/>
                  </a:cubicBezTo>
                  <a:cubicBezTo>
                    <a:pt x="22" y="89"/>
                    <a:pt x="37" y="81"/>
                    <a:pt x="47" y="68"/>
                  </a:cubicBezTo>
                  <a:cubicBezTo>
                    <a:pt x="48" y="69"/>
                    <a:pt x="48" y="70"/>
                    <a:pt x="49" y="7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9" y="71"/>
                    <a:pt x="49" y="72"/>
                    <a:pt x="48" y="72"/>
                  </a:cubicBezTo>
                  <a:close/>
                  <a:moveTo>
                    <a:pt x="46" y="67"/>
                  </a:moveTo>
                  <a:cubicBezTo>
                    <a:pt x="39" y="72"/>
                    <a:pt x="32" y="77"/>
                    <a:pt x="26" y="82"/>
                  </a:cubicBezTo>
                  <a:cubicBezTo>
                    <a:pt x="22" y="85"/>
                    <a:pt x="19" y="88"/>
                    <a:pt x="16" y="91"/>
                  </a:cubicBezTo>
                  <a:cubicBezTo>
                    <a:pt x="13" y="93"/>
                    <a:pt x="9" y="96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8" y="86"/>
                    <a:pt x="33" y="78"/>
                    <a:pt x="44" y="66"/>
                  </a:cubicBezTo>
                  <a:cubicBezTo>
                    <a:pt x="45" y="66"/>
                    <a:pt x="45" y="67"/>
                    <a:pt x="46" y="67"/>
                  </a:cubicBezTo>
                  <a:close/>
                  <a:moveTo>
                    <a:pt x="9" y="92"/>
                  </a:moveTo>
                  <a:cubicBezTo>
                    <a:pt x="15" y="86"/>
                    <a:pt x="21" y="81"/>
                    <a:pt x="27" y="76"/>
                  </a:cubicBezTo>
                  <a:cubicBezTo>
                    <a:pt x="30" y="74"/>
                    <a:pt x="34" y="71"/>
                    <a:pt x="37" y="68"/>
                  </a:cubicBezTo>
                  <a:cubicBezTo>
                    <a:pt x="38" y="67"/>
                    <a:pt x="40" y="67"/>
                    <a:pt x="41" y="66"/>
                  </a:cubicBezTo>
                  <a:cubicBezTo>
                    <a:pt x="42" y="65"/>
                    <a:pt x="42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6"/>
                    <a:pt x="42" y="66"/>
                    <a:pt x="42" y="67"/>
                  </a:cubicBezTo>
                  <a:cubicBezTo>
                    <a:pt x="31" y="78"/>
                    <a:pt x="18" y="86"/>
                    <a:pt x="7" y="97"/>
                  </a:cubicBezTo>
                  <a:cubicBezTo>
                    <a:pt x="7" y="95"/>
                    <a:pt x="8" y="93"/>
                    <a:pt x="9" y="92"/>
                  </a:cubicBezTo>
                  <a:close/>
                  <a:moveTo>
                    <a:pt x="24" y="85"/>
                  </a:moveTo>
                  <a:cubicBezTo>
                    <a:pt x="28" y="82"/>
                    <a:pt x="32" y="79"/>
                    <a:pt x="36" y="75"/>
                  </a:cubicBezTo>
                  <a:cubicBezTo>
                    <a:pt x="38" y="74"/>
                    <a:pt x="40" y="72"/>
                    <a:pt x="42" y="71"/>
                  </a:cubicBezTo>
                  <a:cubicBezTo>
                    <a:pt x="43" y="70"/>
                    <a:pt x="44" y="69"/>
                    <a:pt x="45" y="69"/>
                  </a:cubicBezTo>
                  <a:cubicBezTo>
                    <a:pt x="47" y="68"/>
                    <a:pt x="42" y="73"/>
                    <a:pt x="43" y="72"/>
                  </a:cubicBezTo>
                  <a:cubicBezTo>
                    <a:pt x="33" y="84"/>
                    <a:pt x="17" y="92"/>
                    <a:pt x="7" y="105"/>
                  </a:cubicBezTo>
                  <a:cubicBezTo>
                    <a:pt x="6" y="103"/>
                    <a:pt x="6" y="101"/>
                    <a:pt x="6" y="99"/>
                  </a:cubicBezTo>
                  <a:cubicBezTo>
                    <a:pt x="13" y="95"/>
                    <a:pt x="18" y="90"/>
                    <a:pt x="24" y="85"/>
                  </a:cubicBezTo>
                  <a:close/>
                  <a:moveTo>
                    <a:pt x="7" y="106"/>
                  </a:moveTo>
                  <a:cubicBezTo>
                    <a:pt x="15" y="100"/>
                    <a:pt x="22" y="94"/>
                    <a:pt x="29" y="88"/>
                  </a:cubicBezTo>
                  <a:cubicBezTo>
                    <a:pt x="33" y="86"/>
                    <a:pt x="36" y="83"/>
                    <a:pt x="40" y="80"/>
                  </a:cubicBezTo>
                  <a:cubicBezTo>
                    <a:pt x="40" y="80"/>
                    <a:pt x="41" y="79"/>
                    <a:pt x="42" y="79"/>
                  </a:cubicBezTo>
                  <a:cubicBezTo>
                    <a:pt x="37" y="83"/>
                    <a:pt x="33" y="88"/>
                    <a:pt x="28" y="92"/>
                  </a:cubicBezTo>
                  <a:cubicBezTo>
                    <a:pt x="22" y="97"/>
                    <a:pt x="15" y="102"/>
                    <a:pt x="10" y="109"/>
                  </a:cubicBezTo>
                  <a:cubicBezTo>
                    <a:pt x="9" y="108"/>
                    <a:pt x="8" y="107"/>
                    <a:pt x="7" y="106"/>
                  </a:cubicBezTo>
                  <a:close/>
                  <a:moveTo>
                    <a:pt x="11" y="109"/>
                  </a:moveTo>
                  <a:cubicBezTo>
                    <a:pt x="25" y="100"/>
                    <a:pt x="36" y="87"/>
                    <a:pt x="50" y="79"/>
                  </a:cubicBezTo>
                  <a:cubicBezTo>
                    <a:pt x="50" y="79"/>
                    <a:pt x="53" y="77"/>
                    <a:pt x="53" y="77"/>
                  </a:cubicBezTo>
                  <a:cubicBezTo>
                    <a:pt x="51" y="79"/>
                    <a:pt x="49" y="81"/>
                    <a:pt x="48" y="82"/>
                  </a:cubicBezTo>
                  <a:cubicBezTo>
                    <a:pt x="44" y="86"/>
                    <a:pt x="41" y="89"/>
                    <a:pt x="37" y="92"/>
                  </a:cubicBezTo>
                  <a:cubicBezTo>
                    <a:pt x="29" y="98"/>
                    <a:pt x="22" y="104"/>
                    <a:pt x="15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4" y="111"/>
                    <a:pt x="13" y="110"/>
                    <a:pt x="12" y="110"/>
                  </a:cubicBezTo>
                  <a:cubicBezTo>
                    <a:pt x="11" y="110"/>
                    <a:pt x="11" y="109"/>
                    <a:pt x="11" y="109"/>
                  </a:cubicBezTo>
                  <a:close/>
                  <a:moveTo>
                    <a:pt x="16" y="112"/>
                  </a:moveTo>
                  <a:cubicBezTo>
                    <a:pt x="23" y="108"/>
                    <a:pt x="28" y="102"/>
                    <a:pt x="34" y="97"/>
                  </a:cubicBezTo>
                  <a:cubicBezTo>
                    <a:pt x="40" y="92"/>
                    <a:pt x="46" y="87"/>
                    <a:pt x="53" y="82"/>
                  </a:cubicBezTo>
                  <a:cubicBezTo>
                    <a:pt x="53" y="81"/>
                    <a:pt x="56" y="80"/>
                    <a:pt x="56" y="79"/>
                  </a:cubicBezTo>
                  <a:cubicBezTo>
                    <a:pt x="55" y="82"/>
                    <a:pt x="52" y="84"/>
                    <a:pt x="50" y="85"/>
                  </a:cubicBezTo>
                  <a:cubicBezTo>
                    <a:pt x="47" y="88"/>
                    <a:pt x="45" y="91"/>
                    <a:pt x="42" y="94"/>
                  </a:cubicBezTo>
                  <a:cubicBezTo>
                    <a:pt x="36" y="100"/>
                    <a:pt x="29" y="105"/>
                    <a:pt x="24" y="112"/>
                  </a:cubicBezTo>
                  <a:cubicBezTo>
                    <a:pt x="24" y="112"/>
                    <a:pt x="24" y="113"/>
                    <a:pt x="25" y="112"/>
                  </a:cubicBezTo>
                  <a:cubicBezTo>
                    <a:pt x="31" y="108"/>
                    <a:pt x="37" y="102"/>
                    <a:pt x="43" y="97"/>
                  </a:cubicBezTo>
                  <a:cubicBezTo>
                    <a:pt x="50" y="90"/>
                    <a:pt x="58" y="84"/>
                    <a:pt x="65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4" y="80"/>
                    <a:pt x="63" y="81"/>
                    <a:pt x="62" y="82"/>
                  </a:cubicBezTo>
                  <a:cubicBezTo>
                    <a:pt x="58" y="86"/>
                    <a:pt x="55" y="89"/>
                    <a:pt x="51" y="93"/>
                  </a:cubicBezTo>
                  <a:cubicBezTo>
                    <a:pt x="44" y="99"/>
                    <a:pt x="37" y="105"/>
                    <a:pt x="30" y="112"/>
                  </a:cubicBezTo>
                  <a:cubicBezTo>
                    <a:pt x="30" y="112"/>
                    <a:pt x="30" y="113"/>
                    <a:pt x="31" y="112"/>
                  </a:cubicBezTo>
                  <a:cubicBezTo>
                    <a:pt x="31" y="112"/>
                    <a:pt x="32" y="112"/>
                    <a:pt x="32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40" y="106"/>
                    <a:pt x="47" y="100"/>
                    <a:pt x="53" y="94"/>
                  </a:cubicBezTo>
                  <a:cubicBezTo>
                    <a:pt x="57" y="89"/>
                    <a:pt x="61" y="85"/>
                    <a:pt x="66" y="81"/>
                  </a:cubicBezTo>
                  <a:cubicBezTo>
                    <a:pt x="69" y="79"/>
                    <a:pt x="72" y="77"/>
                    <a:pt x="74" y="75"/>
                  </a:cubicBezTo>
                  <a:cubicBezTo>
                    <a:pt x="74" y="75"/>
                    <a:pt x="73" y="76"/>
                    <a:pt x="73" y="76"/>
                  </a:cubicBezTo>
                  <a:cubicBezTo>
                    <a:pt x="69" y="80"/>
                    <a:pt x="66" y="85"/>
                    <a:pt x="62" y="89"/>
                  </a:cubicBezTo>
                  <a:cubicBezTo>
                    <a:pt x="54" y="97"/>
                    <a:pt x="45" y="104"/>
                    <a:pt x="38" y="112"/>
                  </a:cubicBezTo>
                  <a:cubicBezTo>
                    <a:pt x="38" y="112"/>
                    <a:pt x="38" y="113"/>
                    <a:pt x="38" y="113"/>
                  </a:cubicBezTo>
                  <a:cubicBezTo>
                    <a:pt x="30" y="113"/>
                    <a:pt x="23" y="114"/>
                    <a:pt x="16" y="112"/>
                  </a:cubicBezTo>
                  <a:close/>
                  <a:moveTo>
                    <a:pt x="50" y="95"/>
                  </a:moveTo>
                  <a:cubicBezTo>
                    <a:pt x="46" y="98"/>
                    <a:pt x="43" y="102"/>
                    <a:pt x="39" y="105"/>
                  </a:cubicBezTo>
                  <a:cubicBezTo>
                    <a:pt x="37" y="106"/>
                    <a:pt x="36" y="107"/>
                    <a:pt x="35" y="108"/>
                  </a:cubicBezTo>
                  <a:cubicBezTo>
                    <a:pt x="35" y="108"/>
                    <a:pt x="35" y="108"/>
                    <a:pt x="36" y="107"/>
                  </a:cubicBezTo>
                  <a:cubicBezTo>
                    <a:pt x="39" y="104"/>
                    <a:pt x="43" y="100"/>
                    <a:pt x="48" y="97"/>
                  </a:cubicBezTo>
                  <a:cubicBezTo>
                    <a:pt x="48" y="96"/>
                    <a:pt x="49" y="96"/>
                    <a:pt x="50" y="95"/>
                  </a:cubicBezTo>
                  <a:close/>
                  <a:moveTo>
                    <a:pt x="42" y="112"/>
                  </a:moveTo>
                  <a:cubicBezTo>
                    <a:pt x="41" y="113"/>
                    <a:pt x="40" y="113"/>
                    <a:pt x="39" y="113"/>
                  </a:cubicBezTo>
                  <a:cubicBezTo>
                    <a:pt x="42" y="111"/>
                    <a:pt x="44" y="108"/>
                    <a:pt x="47" y="106"/>
                  </a:cubicBezTo>
                  <a:cubicBezTo>
                    <a:pt x="50" y="102"/>
                    <a:pt x="54" y="99"/>
                    <a:pt x="58" y="96"/>
                  </a:cubicBezTo>
                  <a:cubicBezTo>
                    <a:pt x="66" y="89"/>
                    <a:pt x="73" y="81"/>
                    <a:pt x="81" y="74"/>
                  </a:cubicBezTo>
                  <a:cubicBezTo>
                    <a:pt x="82" y="73"/>
                    <a:pt x="85" y="71"/>
                    <a:pt x="86" y="70"/>
                  </a:cubicBezTo>
                  <a:cubicBezTo>
                    <a:pt x="84" y="73"/>
                    <a:pt x="82" y="75"/>
                    <a:pt x="79" y="77"/>
                  </a:cubicBezTo>
                  <a:cubicBezTo>
                    <a:pt x="76" y="81"/>
                    <a:pt x="73" y="85"/>
                    <a:pt x="70" y="89"/>
                  </a:cubicBezTo>
                  <a:cubicBezTo>
                    <a:pt x="67" y="92"/>
                    <a:pt x="64" y="95"/>
                    <a:pt x="60" y="99"/>
                  </a:cubicBezTo>
                  <a:cubicBezTo>
                    <a:pt x="56" y="104"/>
                    <a:pt x="53" y="108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6" y="112"/>
                    <a:pt x="44" y="112"/>
                    <a:pt x="42" y="112"/>
                  </a:cubicBezTo>
                  <a:close/>
                  <a:moveTo>
                    <a:pt x="48" y="112"/>
                  </a:moveTo>
                  <a:cubicBezTo>
                    <a:pt x="48" y="112"/>
                    <a:pt x="48" y="112"/>
                    <a:pt x="48" y="112"/>
                  </a:cubicBezTo>
                  <a:cubicBezTo>
                    <a:pt x="52" y="110"/>
                    <a:pt x="55" y="107"/>
                    <a:pt x="58" y="104"/>
                  </a:cubicBezTo>
                  <a:cubicBezTo>
                    <a:pt x="61" y="100"/>
                    <a:pt x="65" y="97"/>
                    <a:pt x="69" y="93"/>
                  </a:cubicBezTo>
                  <a:cubicBezTo>
                    <a:pt x="77" y="86"/>
                    <a:pt x="85" y="79"/>
                    <a:pt x="93" y="72"/>
                  </a:cubicBezTo>
                  <a:cubicBezTo>
                    <a:pt x="90" y="74"/>
                    <a:pt x="87" y="79"/>
                    <a:pt x="85" y="82"/>
                  </a:cubicBezTo>
                  <a:cubicBezTo>
                    <a:pt x="81" y="86"/>
                    <a:pt x="78" y="89"/>
                    <a:pt x="75" y="92"/>
                  </a:cubicBezTo>
                  <a:cubicBezTo>
                    <a:pt x="69" y="99"/>
                    <a:pt x="62" y="105"/>
                    <a:pt x="57" y="112"/>
                  </a:cubicBezTo>
                  <a:cubicBezTo>
                    <a:pt x="57" y="112"/>
                    <a:pt x="57" y="113"/>
                    <a:pt x="58" y="112"/>
                  </a:cubicBezTo>
                  <a:cubicBezTo>
                    <a:pt x="58" y="112"/>
                    <a:pt x="58" y="111"/>
                    <a:pt x="59" y="111"/>
                  </a:cubicBezTo>
                  <a:cubicBezTo>
                    <a:pt x="59" y="111"/>
                    <a:pt x="60" y="111"/>
                    <a:pt x="60" y="109"/>
                  </a:cubicBezTo>
                  <a:cubicBezTo>
                    <a:pt x="66" y="102"/>
                    <a:pt x="73" y="97"/>
                    <a:pt x="80" y="90"/>
                  </a:cubicBezTo>
                  <a:cubicBezTo>
                    <a:pt x="88" y="83"/>
                    <a:pt x="96" y="76"/>
                    <a:pt x="104" y="69"/>
                  </a:cubicBezTo>
                  <a:cubicBezTo>
                    <a:pt x="101" y="71"/>
                    <a:pt x="97" y="76"/>
                    <a:pt x="94" y="80"/>
                  </a:cubicBezTo>
                  <a:cubicBezTo>
                    <a:pt x="90" y="83"/>
                    <a:pt x="87" y="87"/>
                    <a:pt x="84" y="91"/>
                  </a:cubicBezTo>
                  <a:cubicBezTo>
                    <a:pt x="80" y="95"/>
                    <a:pt x="77" y="99"/>
                    <a:pt x="73" y="103"/>
                  </a:cubicBezTo>
                  <a:cubicBezTo>
                    <a:pt x="70" y="107"/>
                    <a:pt x="66" y="110"/>
                    <a:pt x="63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58" y="113"/>
                    <a:pt x="53" y="112"/>
                    <a:pt x="48" y="112"/>
                  </a:cubicBezTo>
                  <a:close/>
                  <a:moveTo>
                    <a:pt x="64" y="113"/>
                  </a:moveTo>
                  <a:cubicBezTo>
                    <a:pt x="70" y="109"/>
                    <a:pt x="75" y="103"/>
                    <a:pt x="81" y="98"/>
                  </a:cubicBezTo>
                  <a:cubicBezTo>
                    <a:pt x="88" y="92"/>
                    <a:pt x="94" y="85"/>
                    <a:pt x="101" y="80"/>
                  </a:cubicBezTo>
                  <a:cubicBezTo>
                    <a:pt x="102" y="78"/>
                    <a:pt x="103" y="77"/>
                    <a:pt x="105" y="76"/>
                  </a:cubicBezTo>
                  <a:cubicBezTo>
                    <a:pt x="105" y="75"/>
                    <a:pt x="106" y="74"/>
                    <a:pt x="107" y="74"/>
                  </a:cubicBezTo>
                  <a:cubicBezTo>
                    <a:pt x="106" y="75"/>
                    <a:pt x="106" y="76"/>
                    <a:pt x="105" y="77"/>
                  </a:cubicBezTo>
                  <a:cubicBezTo>
                    <a:pt x="102" y="80"/>
                    <a:pt x="99" y="83"/>
                    <a:pt x="96" y="86"/>
                  </a:cubicBezTo>
                  <a:cubicBezTo>
                    <a:pt x="91" y="91"/>
                    <a:pt x="87" y="97"/>
                    <a:pt x="82" y="102"/>
                  </a:cubicBezTo>
                  <a:cubicBezTo>
                    <a:pt x="78" y="106"/>
                    <a:pt x="75" y="110"/>
                    <a:pt x="72" y="113"/>
                  </a:cubicBezTo>
                  <a:cubicBezTo>
                    <a:pt x="69" y="113"/>
                    <a:pt x="67" y="113"/>
                    <a:pt x="64" y="113"/>
                  </a:cubicBezTo>
                  <a:close/>
                  <a:moveTo>
                    <a:pt x="105" y="82"/>
                  </a:moveTo>
                  <a:cubicBezTo>
                    <a:pt x="106" y="81"/>
                    <a:pt x="107" y="80"/>
                    <a:pt x="109" y="79"/>
                  </a:cubicBezTo>
                  <a:cubicBezTo>
                    <a:pt x="112" y="77"/>
                    <a:pt x="108" y="81"/>
                    <a:pt x="107" y="81"/>
                  </a:cubicBezTo>
                  <a:cubicBezTo>
                    <a:pt x="104" y="85"/>
                    <a:pt x="100" y="89"/>
                    <a:pt x="97" y="93"/>
                  </a:cubicBezTo>
                  <a:cubicBezTo>
                    <a:pt x="94" y="96"/>
                    <a:pt x="92" y="98"/>
                    <a:pt x="90" y="102"/>
                  </a:cubicBezTo>
                  <a:cubicBezTo>
                    <a:pt x="86" y="106"/>
                    <a:pt x="83" y="109"/>
                    <a:pt x="79" y="113"/>
                  </a:cubicBezTo>
                  <a:cubicBezTo>
                    <a:pt x="79" y="113"/>
                    <a:pt x="79" y="114"/>
                    <a:pt x="80" y="113"/>
                  </a:cubicBezTo>
                  <a:cubicBezTo>
                    <a:pt x="90" y="106"/>
                    <a:pt x="98" y="95"/>
                    <a:pt x="107" y="86"/>
                  </a:cubicBezTo>
                  <a:cubicBezTo>
                    <a:pt x="109" y="84"/>
                    <a:pt x="112" y="82"/>
                    <a:pt x="114" y="79"/>
                  </a:cubicBezTo>
                  <a:cubicBezTo>
                    <a:pt x="111" y="82"/>
                    <a:pt x="109" y="85"/>
                    <a:pt x="107" y="88"/>
                  </a:cubicBezTo>
                  <a:cubicBezTo>
                    <a:pt x="102" y="94"/>
                    <a:pt x="97" y="100"/>
                    <a:pt x="92" y="106"/>
                  </a:cubicBezTo>
                  <a:cubicBezTo>
                    <a:pt x="91" y="108"/>
                    <a:pt x="90" y="109"/>
                    <a:pt x="88" y="111"/>
                  </a:cubicBezTo>
                  <a:cubicBezTo>
                    <a:pt x="88" y="111"/>
                    <a:pt x="88" y="112"/>
                    <a:pt x="87" y="112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4"/>
                    <a:pt x="85" y="114"/>
                    <a:pt x="85" y="114"/>
                  </a:cubicBezTo>
                  <a:cubicBezTo>
                    <a:pt x="81" y="114"/>
                    <a:pt x="77" y="114"/>
                    <a:pt x="73" y="114"/>
                  </a:cubicBezTo>
                  <a:cubicBezTo>
                    <a:pt x="77" y="109"/>
                    <a:pt x="82" y="104"/>
                    <a:pt x="86" y="99"/>
                  </a:cubicBezTo>
                  <a:cubicBezTo>
                    <a:pt x="92" y="93"/>
                    <a:pt x="98" y="88"/>
                    <a:pt x="105" y="82"/>
                  </a:cubicBezTo>
                  <a:close/>
                  <a:moveTo>
                    <a:pt x="90" y="115"/>
                  </a:moveTo>
                  <a:cubicBezTo>
                    <a:pt x="89" y="115"/>
                    <a:pt x="87" y="115"/>
                    <a:pt x="86" y="114"/>
                  </a:cubicBezTo>
                  <a:cubicBezTo>
                    <a:pt x="86" y="114"/>
                    <a:pt x="86" y="114"/>
                    <a:pt x="87" y="114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9" y="111"/>
                    <a:pt x="92" y="108"/>
                    <a:pt x="95" y="106"/>
                  </a:cubicBezTo>
                  <a:cubicBezTo>
                    <a:pt x="100" y="100"/>
                    <a:pt x="106" y="96"/>
                    <a:pt x="111" y="90"/>
                  </a:cubicBezTo>
                  <a:cubicBezTo>
                    <a:pt x="112" y="89"/>
                    <a:pt x="113" y="88"/>
                    <a:pt x="114" y="87"/>
                  </a:cubicBezTo>
                  <a:cubicBezTo>
                    <a:pt x="115" y="86"/>
                    <a:pt x="118" y="83"/>
                    <a:pt x="115" y="86"/>
                  </a:cubicBezTo>
                  <a:cubicBezTo>
                    <a:pt x="113" y="90"/>
                    <a:pt x="111" y="93"/>
                    <a:pt x="108" y="96"/>
                  </a:cubicBezTo>
                  <a:cubicBezTo>
                    <a:pt x="103" y="102"/>
                    <a:pt x="98" y="107"/>
                    <a:pt x="93" y="113"/>
                  </a:cubicBezTo>
                  <a:cubicBezTo>
                    <a:pt x="93" y="113"/>
                    <a:pt x="93" y="114"/>
                    <a:pt x="93" y="113"/>
                  </a:cubicBezTo>
                  <a:cubicBezTo>
                    <a:pt x="102" y="107"/>
                    <a:pt x="108" y="99"/>
                    <a:pt x="116" y="92"/>
                  </a:cubicBezTo>
                  <a:cubicBezTo>
                    <a:pt x="117" y="91"/>
                    <a:pt x="119" y="90"/>
                    <a:pt x="119" y="89"/>
                  </a:cubicBezTo>
                  <a:cubicBezTo>
                    <a:pt x="118" y="92"/>
                    <a:pt x="115" y="94"/>
                    <a:pt x="113" y="97"/>
                  </a:cubicBezTo>
                  <a:cubicBezTo>
                    <a:pt x="110" y="101"/>
                    <a:pt x="106" y="105"/>
                    <a:pt x="103" y="110"/>
                  </a:cubicBezTo>
                  <a:cubicBezTo>
                    <a:pt x="102" y="110"/>
                    <a:pt x="102" y="111"/>
                    <a:pt x="101" y="111"/>
                  </a:cubicBezTo>
                  <a:cubicBezTo>
                    <a:pt x="100" y="112"/>
                    <a:pt x="99" y="114"/>
                    <a:pt x="97" y="115"/>
                  </a:cubicBezTo>
                  <a:cubicBezTo>
                    <a:pt x="97" y="115"/>
                    <a:pt x="97" y="115"/>
                    <a:pt x="97" y="115"/>
                  </a:cubicBezTo>
                  <a:cubicBezTo>
                    <a:pt x="94" y="115"/>
                    <a:pt x="92" y="115"/>
                    <a:pt x="90" y="115"/>
                  </a:cubicBezTo>
                  <a:close/>
                  <a:moveTo>
                    <a:pt x="121" y="98"/>
                  </a:moveTo>
                  <a:cubicBezTo>
                    <a:pt x="121" y="99"/>
                    <a:pt x="121" y="100"/>
                    <a:pt x="120" y="101"/>
                  </a:cubicBezTo>
                  <a:cubicBezTo>
                    <a:pt x="116" y="105"/>
                    <a:pt x="112" y="109"/>
                    <a:pt x="108" y="114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07" y="114"/>
                    <a:pt x="106" y="114"/>
                    <a:pt x="105" y="114"/>
                  </a:cubicBezTo>
                  <a:cubicBezTo>
                    <a:pt x="110" y="110"/>
                    <a:pt x="115" y="105"/>
                    <a:pt x="119" y="100"/>
                  </a:cubicBezTo>
                  <a:cubicBezTo>
                    <a:pt x="120" y="100"/>
                    <a:pt x="123" y="96"/>
                    <a:pt x="121" y="98"/>
                  </a:cubicBezTo>
                  <a:close/>
                  <a:moveTo>
                    <a:pt x="118" y="104"/>
                  </a:moveTo>
                  <a:cubicBezTo>
                    <a:pt x="116" y="107"/>
                    <a:pt x="113" y="109"/>
                    <a:pt x="111" y="111"/>
                  </a:cubicBezTo>
                  <a:cubicBezTo>
                    <a:pt x="106" y="116"/>
                    <a:pt x="113" y="109"/>
                    <a:pt x="114" y="108"/>
                  </a:cubicBezTo>
                  <a:cubicBezTo>
                    <a:pt x="115" y="107"/>
                    <a:pt x="117" y="105"/>
                    <a:pt x="118" y="104"/>
                  </a:cubicBezTo>
                  <a:close/>
                  <a:moveTo>
                    <a:pt x="104" y="114"/>
                  </a:moveTo>
                  <a:cubicBezTo>
                    <a:pt x="102" y="115"/>
                    <a:pt x="100" y="115"/>
                    <a:pt x="98" y="115"/>
                  </a:cubicBezTo>
                  <a:cubicBezTo>
                    <a:pt x="98" y="115"/>
                    <a:pt x="99" y="114"/>
                    <a:pt x="99" y="114"/>
                  </a:cubicBezTo>
                  <a:cubicBezTo>
                    <a:pt x="99" y="114"/>
                    <a:pt x="100" y="114"/>
                    <a:pt x="100" y="113"/>
                  </a:cubicBezTo>
                  <a:cubicBezTo>
                    <a:pt x="101" y="112"/>
                    <a:pt x="102" y="111"/>
                    <a:pt x="104" y="110"/>
                  </a:cubicBezTo>
                  <a:cubicBezTo>
                    <a:pt x="108" y="106"/>
                    <a:pt x="111" y="102"/>
                    <a:pt x="115" y="98"/>
                  </a:cubicBezTo>
                  <a:cubicBezTo>
                    <a:pt x="116" y="97"/>
                    <a:pt x="122" y="91"/>
                    <a:pt x="120" y="95"/>
                  </a:cubicBezTo>
                  <a:cubicBezTo>
                    <a:pt x="118" y="97"/>
                    <a:pt x="116" y="100"/>
                    <a:pt x="114" y="102"/>
                  </a:cubicBezTo>
                  <a:cubicBezTo>
                    <a:pt x="110" y="106"/>
                    <a:pt x="107" y="110"/>
                    <a:pt x="104" y="114"/>
                  </a:cubicBezTo>
                  <a:close/>
                  <a:moveTo>
                    <a:pt x="109" y="114"/>
                  </a:moveTo>
                  <a:cubicBezTo>
                    <a:pt x="114" y="111"/>
                    <a:pt x="118" y="106"/>
                    <a:pt x="121" y="101"/>
                  </a:cubicBezTo>
                  <a:cubicBezTo>
                    <a:pt x="121" y="101"/>
                    <a:pt x="121" y="101"/>
                    <a:pt x="122" y="100"/>
                  </a:cubicBezTo>
                  <a:cubicBezTo>
                    <a:pt x="122" y="100"/>
                    <a:pt x="123" y="99"/>
                    <a:pt x="123" y="99"/>
                  </a:cubicBezTo>
                  <a:cubicBezTo>
                    <a:pt x="123" y="99"/>
                    <a:pt x="122" y="100"/>
                    <a:pt x="122" y="100"/>
                  </a:cubicBezTo>
                  <a:cubicBezTo>
                    <a:pt x="121" y="102"/>
                    <a:pt x="120" y="103"/>
                    <a:pt x="119" y="105"/>
                  </a:cubicBezTo>
                  <a:cubicBezTo>
                    <a:pt x="117" y="108"/>
                    <a:pt x="114" y="111"/>
                    <a:pt x="111" y="113"/>
                  </a:cubicBezTo>
                  <a:cubicBezTo>
                    <a:pt x="111" y="113"/>
                    <a:pt x="110" y="114"/>
                    <a:pt x="109" y="114"/>
                  </a:cubicBezTo>
                  <a:close/>
                  <a:moveTo>
                    <a:pt x="116" y="112"/>
                  </a:moveTo>
                  <a:cubicBezTo>
                    <a:pt x="115" y="112"/>
                    <a:pt x="114" y="113"/>
                    <a:pt x="11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113"/>
                    <a:pt x="113" y="113"/>
                    <a:pt x="113" y="112"/>
                  </a:cubicBezTo>
                  <a:cubicBezTo>
                    <a:pt x="113" y="112"/>
                    <a:pt x="113" y="112"/>
                    <a:pt x="114" y="112"/>
                  </a:cubicBezTo>
                  <a:cubicBezTo>
                    <a:pt x="116" y="110"/>
                    <a:pt x="118" y="107"/>
                    <a:pt x="121" y="105"/>
                  </a:cubicBezTo>
                  <a:cubicBezTo>
                    <a:pt x="122" y="103"/>
                    <a:pt x="125" y="99"/>
                    <a:pt x="123" y="104"/>
                  </a:cubicBezTo>
                  <a:cubicBezTo>
                    <a:pt x="121" y="107"/>
                    <a:pt x="119" y="110"/>
                    <a:pt x="116" y="112"/>
                  </a:cubicBezTo>
                  <a:cubicBezTo>
                    <a:pt x="116" y="112"/>
                    <a:pt x="116" y="112"/>
                    <a:pt x="116" y="112"/>
                  </a:cubicBezTo>
                  <a:close/>
                  <a:moveTo>
                    <a:pt x="120" y="110"/>
                  </a:moveTo>
                  <a:cubicBezTo>
                    <a:pt x="122" y="107"/>
                    <a:pt x="124" y="104"/>
                    <a:pt x="125" y="101"/>
                  </a:cubicBezTo>
                  <a:cubicBezTo>
                    <a:pt x="125" y="101"/>
                    <a:pt x="124" y="100"/>
                    <a:pt x="124" y="101"/>
                  </a:cubicBezTo>
                  <a:cubicBezTo>
                    <a:pt x="123" y="102"/>
                    <a:pt x="122" y="103"/>
                    <a:pt x="120" y="104"/>
                  </a:cubicBezTo>
                  <a:cubicBezTo>
                    <a:pt x="122" y="102"/>
                    <a:pt x="123" y="100"/>
                    <a:pt x="124" y="98"/>
                  </a:cubicBezTo>
                  <a:cubicBezTo>
                    <a:pt x="124" y="98"/>
                    <a:pt x="124" y="97"/>
                    <a:pt x="124" y="97"/>
                  </a:cubicBezTo>
                  <a:cubicBezTo>
                    <a:pt x="123" y="98"/>
                    <a:pt x="123" y="98"/>
                    <a:pt x="122" y="99"/>
                  </a:cubicBezTo>
                  <a:cubicBezTo>
                    <a:pt x="122" y="98"/>
                    <a:pt x="123" y="97"/>
                    <a:pt x="123" y="96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19" y="99"/>
                    <a:pt x="116" y="103"/>
                    <a:pt x="113" y="106"/>
                  </a:cubicBezTo>
                  <a:cubicBezTo>
                    <a:pt x="111" y="108"/>
                    <a:pt x="109" y="110"/>
                    <a:pt x="108" y="111"/>
                  </a:cubicBezTo>
                  <a:cubicBezTo>
                    <a:pt x="107" y="111"/>
                    <a:pt x="107" y="112"/>
                    <a:pt x="106" y="113"/>
                  </a:cubicBezTo>
                  <a:cubicBezTo>
                    <a:pt x="109" y="109"/>
                    <a:pt x="111" y="105"/>
                    <a:pt x="114" y="102"/>
                  </a:cubicBezTo>
                  <a:cubicBezTo>
                    <a:pt x="117" y="99"/>
                    <a:pt x="120" y="96"/>
                    <a:pt x="122" y="93"/>
                  </a:cubicBezTo>
                  <a:cubicBezTo>
                    <a:pt x="122" y="92"/>
                    <a:pt x="121" y="92"/>
                    <a:pt x="121" y="92"/>
                  </a:cubicBezTo>
                  <a:cubicBezTo>
                    <a:pt x="116" y="96"/>
                    <a:pt x="112" y="100"/>
                    <a:pt x="107" y="105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12" y="98"/>
                    <a:pt x="117" y="94"/>
                    <a:pt x="121" y="88"/>
                  </a:cubicBezTo>
                  <a:cubicBezTo>
                    <a:pt x="121" y="87"/>
                    <a:pt x="120" y="87"/>
                    <a:pt x="120" y="87"/>
                  </a:cubicBezTo>
                  <a:cubicBezTo>
                    <a:pt x="116" y="91"/>
                    <a:pt x="112" y="95"/>
                    <a:pt x="108" y="99"/>
                  </a:cubicBezTo>
                  <a:cubicBezTo>
                    <a:pt x="104" y="103"/>
                    <a:pt x="99" y="107"/>
                    <a:pt x="95" y="112"/>
                  </a:cubicBezTo>
                  <a:cubicBezTo>
                    <a:pt x="103" y="103"/>
                    <a:pt x="111" y="94"/>
                    <a:pt x="118" y="84"/>
                  </a:cubicBezTo>
                  <a:cubicBezTo>
                    <a:pt x="118" y="83"/>
                    <a:pt x="118" y="83"/>
                    <a:pt x="117" y="83"/>
                  </a:cubicBezTo>
                  <a:cubicBezTo>
                    <a:pt x="112" y="87"/>
                    <a:pt x="108" y="93"/>
                    <a:pt x="102" y="97"/>
                  </a:cubicBezTo>
                  <a:cubicBezTo>
                    <a:pt x="100" y="100"/>
                    <a:pt x="97" y="102"/>
                    <a:pt x="94" y="105"/>
                  </a:cubicBezTo>
                  <a:cubicBezTo>
                    <a:pt x="101" y="96"/>
                    <a:pt x="108" y="87"/>
                    <a:pt x="115" y="79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20" y="84"/>
                    <a:pt x="124" y="91"/>
                    <a:pt x="125" y="98"/>
                  </a:cubicBezTo>
                  <a:cubicBezTo>
                    <a:pt x="125" y="103"/>
                    <a:pt x="123" y="107"/>
                    <a:pt x="120" y="110"/>
                  </a:cubicBezTo>
                  <a:close/>
                  <a:moveTo>
                    <a:pt x="115" y="78"/>
                  </a:moveTo>
                  <a:cubicBezTo>
                    <a:pt x="105" y="85"/>
                    <a:pt x="98" y="95"/>
                    <a:pt x="89" y="104"/>
                  </a:cubicBezTo>
                  <a:cubicBezTo>
                    <a:pt x="91" y="102"/>
                    <a:pt x="92" y="100"/>
                    <a:pt x="94" y="98"/>
                  </a:cubicBezTo>
                  <a:cubicBezTo>
                    <a:pt x="100" y="91"/>
                    <a:pt x="106" y="84"/>
                    <a:pt x="112" y="78"/>
                  </a:cubicBezTo>
                  <a:cubicBezTo>
                    <a:pt x="112" y="77"/>
                    <a:pt x="112" y="77"/>
                    <a:pt x="111" y="77"/>
                  </a:cubicBezTo>
                  <a:cubicBezTo>
                    <a:pt x="104" y="81"/>
                    <a:pt x="98" y="87"/>
                    <a:pt x="92" y="93"/>
                  </a:cubicBezTo>
                  <a:cubicBezTo>
                    <a:pt x="92" y="92"/>
                    <a:pt x="93" y="91"/>
                    <a:pt x="93" y="90"/>
                  </a:cubicBezTo>
                  <a:cubicBezTo>
                    <a:pt x="98" y="84"/>
                    <a:pt x="105" y="79"/>
                    <a:pt x="108" y="72"/>
                  </a:cubicBezTo>
                  <a:cubicBezTo>
                    <a:pt x="109" y="72"/>
                    <a:pt x="108" y="72"/>
                    <a:pt x="108" y="72"/>
                  </a:cubicBezTo>
                  <a:cubicBezTo>
                    <a:pt x="101" y="79"/>
                    <a:pt x="93" y="86"/>
                    <a:pt x="86" y="92"/>
                  </a:cubicBezTo>
                  <a:cubicBezTo>
                    <a:pt x="82" y="96"/>
                    <a:pt x="79" y="98"/>
                    <a:pt x="75" y="102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9" y="97"/>
                    <a:pt x="83" y="93"/>
                    <a:pt x="86" y="89"/>
                  </a:cubicBezTo>
                  <a:cubicBezTo>
                    <a:pt x="92" y="82"/>
                    <a:pt x="100" y="76"/>
                    <a:pt x="105" y="69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8" y="71"/>
                    <a:pt x="112" y="74"/>
                    <a:pt x="115" y="78"/>
                  </a:cubicBezTo>
                  <a:close/>
                  <a:moveTo>
                    <a:pt x="42" y="44"/>
                  </a:moveTo>
                  <a:cubicBezTo>
                    <a:pt x="50" y="31"/>
                    <a:pt x="46" y="17"/>
                    <a:pt x="39" y="5"/>
                  </a:cubicBezTo>
                  <a:cubicBezTo>
                    <a:pt x="50" y="3"/>
                    <a:pt x="62" y="5"/>
                    <a:pt x="73" y="4"/>
                  </a:cubicBezTo>
                  <a:cubicBezTo>
                    <a:pt x="68" y="14"/>
                    <a:pt x="65" y="24"/>
                    <a:pt x="71" y="35"/>
                  </a:cubicBezTo>
                  <a:cubicBezTo>
                    <a:pt x="77" y="47"/>
                    <a:pt x="91" y="56"/>
                    <a:pt x="101" y="64"/>
                  </a:cubicBezTo>
                  <a:cubicBezTo>
                    <a:pt x="101" y="65"/>
                    <a:pt x="102" y="65"/>
                    <a:pt x="102" y="65"/>
                  </a:cubicBezTo>
                  <a:cubicBezTo>
                    <a:pt x="101" y="66"/>
                    <a:pt x="100" y="66"/>
                    <a:pt x="99" y="67"/>
                  </a:cubicBezTo>
                  <a:cubicBezTo>
                    <a:pt x="95" y="70"/>
                    <a:pt x="89" y="66"/>
                    <a:pt x="86" y="65"/>
                  </a:cubicBezTo>
                  <a:cubicBezTo>
                    <a:pt x="77" y="63"/>
                    <a:pt x="73" y="71"/>
                    <a:pt x="67" y="75"/>
                  </a:cubicBezTo>
                  <a:cubicBezTo>
                    <a:pt x="57" y="80"/>
                    <a:pt x="52" y="68"/>
                    <a:pt x="46" y="64"/>
                  </a:cubicBezTo>
                  <a:cubicBezTo>
                    <a:pt x="40" y="59"/>
                    <a:pt x="34" y="61"/>
                    <a:pt x="28" y="63"/>
                  </a:cubicBezTo>
                  <a:cubicBezTo>
                    <a:pt x="33" y="57"/>
                    <a:pt x="38" y="50"/>
                    <a:pt x="42" y="44"/>
                  </a:cubicBezTo>
                  <a:close/>
                  <a:moveTo>
                    <a:pt x="17" y="79"/>
                  </a:moveTo>
                  <a:cubicBezTo>
                    <a:pt x="20" y="76"/>
                    <a:pt x="24" y="73"/>
                    <a:pt x="27" y="70"/>
                  </a:cubicBezTo>
                  <a:cubicBezTo>
                    <a:pt x="29" y="69"/>
                    <a:pt x="31" y="67"/>
                    <a:pt x="34" y="66"/>
                  </a:cubicBezTo>
                  <a:cubicBezTo>
                    <a:pt x="35" y="65"/>
                    <a:pt x="37" y="65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8" y="64"/>
                    <a:pt x="37" y="66"/>
                    <a:pt x="36" y="66"/>
                  </a:cubicBezTo>
                  <a:cubicBezTo>
                    <a:pt x="31" y="71"/>
                    <a:pt x="25" y="76"/>
                    <a:pt x="19" y="80"/>
                  </a:cubicBezTo>
                  <a:cubicBezTo>
                    <a:pt x="16" y="82"/>
                    <a:pt x="13" y="85"/>
                    <a:pt x="11" y="88"/>
                  </a:cubicBezTo>
                  <a:cubicBezTo>
                    <a:pt x="13" y="84"/>
                    <a:pt x="15" y="81"/>
                    <a:pt x="17" y="79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51"/>
            <p:cNvSpPr>
              <a:spLocks noEditPoints="1"/>
            </p:cNvSpPr>
            <p:nvPr/>
          </p:nvSpPr>
          <p:spPr bwMode="auto">
            <a:xfrm>
              <a:off x="793996" y="764609"/>
              <a:ext cx="661988" cy="763588"/>
            </a:xfrm>
            <a:custGeom>
              <a:avLst/>
              <a:gdLst>
                <a:gd name="T0" fmla="*/ 132 w 156"/>
                <a:gd name="T1" fmla="*/ 160 h 180"/>
                <a:gd name="T2" fmla="*/ 90 w 156"/>
                <a:gd name="T3" fmla="*/ 0 h 180"/>
                <a:gd name="T4" fmla="*/ 0 w 156"/>
                <a:gd name="T5" fmla="*/ 105 h 180"/>
                <a:gd name="T6" fmla="*/ 85 w 156"/>
                <a:gd name="T7" fmla="*/ 138 h 180"/>
                <a:gd name="T8" fmla="*/ 66 w 156"/>
                <a:gd name="T9" fmla="*/ 161 h 180"/>
                <a:gd name="T10" fmla="*/ 64 w 156"/>
                <a:gd name="T11" fmla="*/ 133 h 180"/>
                <a:gd name="T12" fmla="*/ 35 w 156"/>
                <a:gd name="T13" fmla="*/ 166 h 180"/>
                <a:gd name="T14" fmla="*/ 52 w 156"/>
                <a:gd name="T15" fmla="*/ 160 h 180"/>
                <a:gd name="T16" fmla="*/ 26 w 156"/>
                <a:gd name="T17" fmla="*/ 160 h 180"/>
                <a:gd name="T18" fmla="*/ 59 w 156"/>
                <a:gd name="T19" fmla="*/ 134 h 180"/>
                <a:gd name="T20" fmla="*/ 101 w 156"/>
                <a:gd name="T21" fmla="*/ 133 h 180"/>
                <a:gd name="T22" fmla="*/ 71 w 156"/>
                <a:gd name="T23" fmla="*/ 143 h 180"/>
                <a:gd name="T24" fmla="*/ 41 w 156"/>
                <a:gd name="T25" fmla="*/ 159 h 180"/>
                <a:gd name="T26" fmla="*/ 116 w 156"/>
                <a:gd name="T27" fmla="*/ 113 h 180"/>
                <a:gd name="T28" fmla="*/ 96 w 156"/>
                <a:gd name="T29" fmla="*/ 104 h 180"/>
                <a:gd name="T30" fmla="*/ 29 w 156"/>
                <a:gd name="T31" fmla="*/ 156 h 180"/>
                <a:gd name="T32" fmla="*/ 24 w 156"/>
                <a:gd name="T33" fmla="*/ 149 h 180"/>
                <a:gd name="T34" fmla="*/ 73 w 156"/>
                <a:gd name="T35" fmla="*/ 107 h 180"/>
                <a:gd name="T36" fmla="*/ 51 w 156"/>
                <a:gd name="T37" fmla="*/ 117 h 180"/>
                <a:gd name="T38" fmla="*/ 18 w 156"/>
                <a:gd name="T39" fmla="*/ 152 h 180"/>
                <a:gd name="T40" fmla="*/ 42 w 156"/>
                <a:gd name="T41" fmla="*/ 115 h 180"/>
                <a:gd name="T42" fmla="*/ 31 w 156"/>
                <a:gd name="T43" fmla="*/ 106 h 180"/>
                <a:gd name="T44" fmla="*/ 25 w 156"/>
                <a:gd name="T45" fmla="*/ 121 h 180"/>
                <a:gd name="T46" fmla="*/ 13 w 156"/>
                <a:gd name="T47" fmla="*/ 112 h 180"/>
                <a:gd name="T48" fmla="*/ 13 w 156"/>
                <a:gd name="T49" fmla="*/ 112 h 180"/>
                <a:gd name="T50" fmla="*/ 49 w 156"/>
                <a:gd name="T51" fmla="*/ 109 h 180"/>
                <a:gd name="T52" fmla="*/ 48 w 156"/>
                <a:gd name="T53" fmla="*/ 108 h 180"/>
                <a:gd name="T54" fmla="*/ 48 w 156"/>
                <a:gd name="T55" fmla="*/ 108 h 180"/>
                <a:gd name="T56" fmla="*/ 24 w 156"/>
                <a:gd name="T57" fmla="*/ 116 h 180"/>
                <a:gd name="T58" fmla="*/ 15 w 156"/>
                <a:gd name="T59" fmla="*/ 114 h 180"/>
                <a:gd name="T60" fmla="*/ 28 w 156"/>
                <a:gd name="T61" fmla="*/ 116 h 180"/>
                <a:gd name="T62" fmla="*/ 9 w 156"/>
                <a:gd name="T63" fmla="*/ 115 h 180"/>
                <a:gd name="T64" fmla="*/ 13 w 156"/>
                <a:gd name="T65" fmla="*/ 107 h 180"/>
                <a:gd name="T66" fmla="*/ 6 w 156"/>
                <a:gd name="T67" fmla="*/ 110 h 180"/>
                <a:gd name="T68" fmla="*/ 72 w 156"/>
                <a:gd name="T69" fmla="*/ 113 h 180"/>
                <a:gd name="T70" fmla="*/ 54 w 156"/>
                <a:gd name="T71" fmla="*/ 173 h 180"/>
                <a:gd name="T72" fmla="*/ 114 w 156"/>
                <a:gd name="T73" fmla="*/ 124 h 180"/>
                <a:gd name="T74" fmla="*/ 64 w 156"/>
                <a:gd name="T75" fmla="*/ 174 h 180"/>
                <a:gd name="T76" fmla="*/ 74 w 156"/>
                <a:gd name="T77" fmla="*/ 175 h 180"/>
                <a:gd name="T78" fmla="*/ 88 w 156"/>
                <a:gd name="T79" fmla="*/ 173 h 180"/>
                <a:gd name="T80" fmla="*/ 100 w 156"/>
                <a:gd name="T81" fmla="*/ 167 h 180"/>
                <a:gd name="T82" fmla="*/ 131 w 156"/>
                <a:gd name="T83" fmla="*/ 146 h 180"/>
                <a:gd name="T84" fmla="*/ 118 w 156"/>
                <a:gd name="T85" fmla="*/ 163 h 180"/>
                <a:gd name="T86" fmla="*/ 124 w 156"/>
                <a:gd name="T87" fmla="*/ 150 h 180"/>
                <a:gd name="T88" fmla="*/ 144 w 156"/>
                <a:gd name="T89" fmla="*/ 123 h 180"/>
                <a:gd name="T90" fmla="*/ 143 w 156"/>
                <a:gd name="T91" fmla="*/ 118 h 180"/>
                <a:gd name="T92" fmla="*/ 82 w 156"/>
                <a:gd name="T93" fmla="*/ 168 h 180"/>
                <a:gd name="T94" fmla="*/ 82 w 156"/>
                <a:gd name="T95" fmla="*/ 158 h 180"/>
                <a:gd name="T96" fmla="*/ 132 w 156"/>
                <a:gd name="T97" fmla="*/ 112 h 180"/>
                <a:gd name="T98" fmla="*/ 63 w 156"/>
                <a:gd name="T99" fmla="*/ 50 h 180"/>
                <a:gd name="T100" fmla="*/ 90 w 156"/>
                <a:gd name="T101" fmla="*/ 48 h 180"/>
                <a:gd name="T102" fmla="*/ 111 w 156"/>
                <a:gd name="T103" fmla="*/ 103 h 180"/>
                <a:gd name="T104" fmla="*/ 63 w 156"/>
                <a:gd name="T105" fmla="*/ 5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180">
                  <a:moveTo>
                    <a:pt x="0" y="107"/>
                  </a:moveTo>
                  <a:cubicBezTo>
                    <a:pt x="0" y="109"/>
                    <a:pt x="0" y="110"/>
                    <a:pt x="0" y="111"/>
                  </a:cubicBezTo>
                  <a:cubicBezTo>
                    <a:pt x="0" y="130"/>
                    <a:pt x="6" y="148"/>
                    <a:pt x="19" y="161"/>
                  </a:cubicBezTo>
                  <a:cubicBezTo>
                    <a:pt x="33" y="177"/>
                    <a:pt x="58" y="180"/>
                    <a:pt x="78" y="180"/>
                  </a:cubicBezTo>
                  <a:cubicBezTo>
                    <a:pt x="98" y="180"/>
                    <a:pt x="117" y="172"/>
                    <a:pt x="132" y="160"/>
                  </a:cubicBezTo>
                  <a:cubicBezTo>
                    <a:pt x="144" y="149"/>
                    <a:pt x="149" y="133"/>
                    <a:pt x="151" y="118"/>
                  </a:cubicBezTo>
                  <a:cubicBezTo>
                    <a:pt x="156" y="82"/>
                    <a:pt x="133" y="45"/>
                    <a:pt x="95" y="45"/>
                  </a:cubicBezTo>
                  <a:cubicBezTo>
                    <a:pt x="96" y="31"/>
                    <a:pt x="97" y="17"/>
                    <a:pt x="94" y="4"/>
                  </a:cubicBezTo>
                  <a:cubicBezTo>
                    <a:pt x="94" y="3"/>
                    <a:pt x="93" y="2"/>
                    <a:pt x="93" y="2"/>
                  </a:cubicBezTo>
                  <a:cubicBezTo>
                    <a:pt x="92" y="1"/>
                    <a:pt x="91" y="0"/>
                    <a:pt x="90" y="0"/>
                  </a:cubicBezTo>
                  <a:cubicBezTo>
                    <a:pt x="82" y="1"/>
                    <a:pt x="74" y="3"/>
                    <a:pt x="66" y="1"/>
                  </a:cubicBezTo>
                  <a:cubicBezTo>
                    <a:pt x="64" y="0"/>
                    <a:pt x="63" y="1"/>
                    <a:pt x="63" y="2"/>
                  </a:cubicBezTo>
                  <a:cubicBezTo>
                    <a:pt x="62" y="2"/>
                    <a:pt x="61" y="3"/>
                    <a:pt x="61" y="4"/>
                  </a:cubicBezTo>
                  <a:cubicBezTo>
                    <a:pt x="60" y="18"/>
                    <a:pt x="64" y="31"/>
                    <a:pt x="61" y="45"/>
                  </a:cubicBezTo>
                  <a:cubicBezTo>
                    <a:pt x="30" y="43"/>
                    <a:pt x="3" y="75"/>
                    <a:pt x="0" y="105"/>
                  </a:cubicBezTo>
                  <a:cubicBezTo>
                    <a:pt x="0" y="106"/>
                    <a:pt x="0" y="107"/>
                    <a:pt x="0" y="107"/>
                  </a:cubicBezTo>
                  <a:close/>
                  <a:moveTo>
                    <a:pt x="53" y="172"/>
                  </a:moveTo>
                  <a:cubicBezTo>
                    <a:pt x="52" y="172"/>
                    <a:pt x="52" y="172"/>
                    <a:pt x="52" y="172"/>
                  </a:cubicBezTo>
                  <a:cubicBezTo>
                    <a:pt x="49" y="172"/>
                    <a:pt x="46" y="171"/>
                    <a:pt x="42" y="169"/>
                  </a:cubicBezTo>
                  <a:cubicBezTo>
                    <a:pt x="56" y="158"/>
                    <a:pt x="71" y="148"/>
                    <a:pt x="85" y="138"/>
                  </a:cubicBezTo>
                  <a:cubicBezTo>
                    <a:pt x="91" y="134"/>
                    <a:pt x="96" y="130"/>
                    <a:pt x="101" y="126"/>
                  </a:cubicBezTo>
                  <a:cubicBezTo>
                    <a:pt x="105" y="123"/>
                    <a:pt x="109" y="120"/>
                    <a:pt x="113" y="117"/>
                  </a:cubicBezTo>
                  <a:cubicBezTo>
                    <a:pt x="117" y="114"/>
                    <a:pt x="120" y="111"/>
                    <a:pt x="115" y="117"/>
                  </a:cubicBezTo>
                  <a:cubicBezTo>
                    <a:pt x="106" y="127"/>
                    <a:pt x="94" y="135"/>
                    <a:pt x="83" y="144"/>
                  </a:cubicBezTo>
                  <a:cubicBezTo>
                    <a:pt x="77" y="149"/>
                    <a:pt x="72" y="155"/>
                    <a:pt x="66" y="161"/>
                  </a:cubicBezTo>
                  <a:cubicBezTo>
                    <a:pt x="63" y="164"/>
                    <a:pt x="60" y="166"/>
                    <a:pt x="57" y="168"/>
                  </a:cubicBezTo>
                  <a:cubicBezTo>
                    <a:pt x="56" y="170"/>
                    <a:pt x="54" y="171"/>
                    <a:pt x="53" y="172"/>
                  </a:cubicBezTo>
                  <a:close/>
                  <a:moveTo>
                    <a:pt x="31" y="164"/>
                  </a:moveTo>
                  <a:cubicBezTo>
                    <a:pt x="31" y="164"/>
                    <a:pt x="31" y="164"/>
                    <a:pt x="31" y="164"/>
                  </a:cubicBezTo>
                  <a:cubicBezTo>
                    <a:pt x="41" y="153"/>
                    <a:pt x="52" y="143"/>
                    <a:pt x="64" y="133"/>
                  </a:cubicBezTo>
                  <a:cubicBezTo>
                    <a:pt x="70" y="127"/>
                    <a:pt x="77" y="122"/>
                    <a:pt x="83" y="117"/>
                  </a:cubicBezTo>
                  <a:cubicBezTo>
                    <a:pt x="88" y="114"/>
                    <a:pt x="96" y="109"/>
                    <a:pt x="99" y="106"/>
                  </a:cubicBezTo>
                  <a:cubicBezTo>
                    <a:pt x="87" y="117"/>
                    <a:pt x="74" y="128"/>
                    <a:pt x="62" y="139"/>
                  </a:cubicBezTo>
                  <a:cubicBezTo>
                    <a:pt x="52" y="147"/>
                    <a:pt x="42" y="154"/>
                    <a:pt x="34" y="165"/>
                  </a:cubicBezTo>
                  <a:cubicBezTo>
                    <a:pt x="34" y="165"/>
                    <a:pt x="35" y="166"/>
                    <a:pt x="35" y="166"/>
                  </a:cubicBezTo>
                  <a:cubicBezTo>
                    <a:pt x="47" y="158"/>
                    <a:pt x="58" y="149"/>
                    <a:pt x="69" y="140"/>
                  </a:cubicBezTo>
                  <a:cubicBezTo>
                    <a:pt x="82" y="131"/>
                    <a:pt x="94" y="119"/>
                    <a:pt x="107" y="112"/>
                  </a:cubicBezTo>
                  <a:cubicBezTo>
                    <a:pt x="102" y="115"/>
                    <a:pt x="96" y="120"/>
                    <a:pt x="91" y="125"/>
                  </a:cubicBezTo>
                  <a:cubicBezTo>
                    <a:pt x="84" y="130"/>
                    <a:pt x="77" y="136"/>
                    <a:pt x="70" y="142"/>
                  </a:cubicBezTo>
                  <a:cubicBezTo>
                    <a:pt x="64" y="148"/>
                    <a:pt x="59" y="155"/>
                    <a:pt x="52" y="160"/>
                  </a:cubicBezTo>
                  <a:cubicBezTo>
                    <a:pt x="48" y="163"/>
                    <a:pt x="44" y="165"/>
                    <a:pt x="41" y="169"/>
                  </a:cubicBezTo>
                  <a:cubicBezTo>
                    <a:pt x="37" y="167"/>
                    <a:pt x="34" y="166"/>
                    <a:pt x="31" y="164"/>
                  </a:cubicBezTo>
                  <a:close/>
                  <a:moveTo>
                    <a:pt x="30" y="163"/>
                  </a:moveTo>
                  <a:cubicBezTo>
                    <a:pt x="30" y="163"/>
                    <a:pt x="30" y="163"/>
                    <a:pt x="30" y="163"/>
                  </a:cubicBezTo>
                  <a:cubicBezTo>
                    <a:pt x="28" y="162"/>
                    <a:pt x="27" y="161"/>
                    <a:pt x="26" y="160"/>
                  </a:cubicBezTo>
                  <a:cubicBezTo>
                    <a:pt x="37" y="151"/>
                    <a:pt x="48" y="141"/>
                    <a:pt x="60" y="131"/>
                  </a:cubicBezTo>
                  <a:cubicBezTo>
                    <a:pt x="66" y="126"/>
                    <a:pt x="73" y="120"/>
                    <a:pt x="79" y="115"/>
                  </a:cubicBezTo>
                  <a:cubicBezTo>
                    <a:pt x="83" y="113"/>
                    <a:pt x="87" y="110"/>
                    <a:pt x="90" y="108"/>
                  </a:cubicBezTo>
                  <a:cubicBezTo>
                    <a:pt x="98" y="103"/>
                    <a:pt x="89" y="109"/>
                    <a:pt x="87" y="110"/>
                  </a:cubicBezTo>
                  <a:cubicBezTo>
                    <a:pt x="77" y="118"/>
                    <a:pt x="68" y="126"/>
                    <a:pt x="59" y="134"/>
                  </a:cubicBezTo>
                  <a:cubicBezTo>
                    <a:pt x="49" y="144"/>
                    <a:pt x="38" y="152"/>
                    <a:pt x="30" y="163"/>
                  </a:cubicBezTo>
                  <a:close/>
                  <a:moveTo>
                    <a:pt x="88" y="141"/>
                  </a:moveTo>
                  <a:cubicBezTo>
                    <a:pt x="99" y="133"/>
                    <a:pt x="111" y="125"/>
                    <a:pt x="119" y="114"/>
                  </a:cubicBezTo>
                  <a:cubicBezTo>
                    <a:pt x="120" y="114"/>
                    <a:pt x="121" y="114"/>
                    <a:pt x="123" y="114"/>
                  </a:cubicBezTo>
                  <a:cubicBezTo>
                    <a:pt x="115" y="120"/>
                    <a:pt x="108" y="127"/>
                    <a:pt x="101" y="133"/>
                  </a:cubicBezTo>
                  <a:cubicBezTo>
                    <a:pt x="91" y="141"/>
                    <a:pt x="81" y="150"/>
                    <a:pt x="70" y="159"/>
                  </a:cubicBezTo>
                  <a:cubicBezTo>
                    <a:pt x="76" y="153"/>
                    <a:pt x="82" y="147"/>
                    <a:pt x="88" y="141"/>
                  </a:cubicBezTo>
                  <a:close/>
                  <a:moveTo>
                    <a:pt x="85" y="137"/>
                  </a:moveTo>
                  <a:cubicBezTo>
                    <a:pt x="77" y="142"/>
                    <a:pt x="68" y="148"/>
                    <a:pt x="61" y="154"/>
                  </a:cubicBezTo>
                  <a:cubicBezTo>
                    <a:pt x="64" y="150"/>
                    <a:pt x="68" y="147"/>
                    <a:pt x="71" y="143"/>
                  </a:cubicBezTo>
                  <a:cubicBezTo>
                    <a:pt x="83" y="131"/>
                    <a:pt x="98" y="121"/>
                    <a:pt x="110" y="111"/>
                  </a:cubicBezTo>
                  <a:cubicBezTo>
                    <a:pt x="111" y="110"/>
                    <a:pt x="110" y="109"/>
                    <a:pt x="109" y="109"/>
                  </a:cubicBezTo>
                  <a:cubicBezTo>
                    <a:pt x="98" y="115"/>
                    <a:pt x="88" y="124"/>
                    <a:pt x="79" y="131"/>
                  </a:cubicBezTo>
                  <a:cubicBezTo>
                    <a:pt x="66" y="141"/>
                    <a:pt x="53" y="151"/>
                    <a:pt x="40" y="161"/>
                  </a:cubicBezTo>
                  <a:cubicBezTo>
                    <a:pt x="34" y="165"/>
                    <a:pt x="40" y="160"/>
                    <a:pt x="41" y="159"/>
                  </a:cubicBezTo>
                  <a:cubicBezTo>
                    <a:pt x="43" y="156"/>
                    <a:pt x="46" y="153"/>
                    <a:pt x="49" y="151"/>
                  </a:cubicBezTo>
                  <a:cubicBezTo>
                    <a:pt x="54" y="146"/>
                    <a:pt x="60" y="142"/>
                    <a:pt x="65" y="138"/>
                  </a:cubicBezTo>
                  <a:cubicBezTo>
                    <a:pt x="77" y="127"/>
                    <a:pt x="90" y="116"/>
                    <a:pt x="102" y="105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7" y="107"/>
                    <a:pt x="112" y="110"/>
                    <a:pt x="116" y="113"/>
                  </a:cubicBezTo>
                  <a:cubicBezTo>
                    <a:pt x="105" y="120"/>
                    <a:pt x="96" y="129"/>
                    <a:pt x="85" y="137"/>
                  </a:cubicBezTo>
                  <a:close/>
                  <a:moveTo>
                    <a:pt x="74" y="123"/>
                  </a:moveTo>
                  <a:cubicBezTo>
                    <a:pt x="76" y="120"/>
                    <a:pt x="78" y="118"/>
                    <a:pt x="81" y="116"/>
                  </a:cubicBezTo>
                  <a:cubicBezTo>
                    <a:pt x="86" y="112"/>
                    <a:pt x="92" y="109"/>
                    <a:pt x="96" y="104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7" y="104"/>
                    <a:pt x="97" y="104"/>
                    <a:pt x="98" y="104"/>
                  </a:cubicBezTo>
                  <a:cubicBezTo>
                    <a:pt x="99" y="104"/>
                    <a:pt x="100" y="104"/>
                    <a:pt x="101" y="104"/>
                  </a:cubicBezTo>
                  <a:cubicBezTo>
                    <a:pt x="91" y="110"/>
                    <a:pt x="82" y="116"/>
                    <a:pt x="74" y="123"/>
                  </a:cubicBezTo>
                  <a:close/>
                  <a:moveTo>
                    <a:pt x="32" y="154"/>
                  </a:moveTo>
                  <a:cubicBezTo>
                    <a:pt x="31" y="154"/>
                    <a:pt x="30" y="155"/>
                    <a:pt x="29" y="156"/>
                  </a:cubicBezTo>
                  <a:cubicBezTo>
                    <a:pt x="31" y="155"/>
                    <a:pt x="32" y="153"/>
                    <a:pt x="34" y="151"/>
                  </a:cubicBezTo>
                  <a:cubicBezTo>
                    <a:pt x="39" y="146"/>
                    <a:pt x="44" y="141"/>
                    <a:pt x="49" y="135"/>
                  </a:cubicBezTo>
                  <a:cubicBezTo>
                    <a:pt x="60" y="125"/>
                    <a:pt x="72" y="116"/>
                    <a:pt x="83" y="106"/>
                  </a:cubicBezTo>
                  <a:cubicBezTo>
                    <a:pt x="84" y="106"/>
                    <a:pt x="83" y="105"/>
                    <a:pt x="82" y="105"/>
                  </a:cubicBezTo>
                  <a:cubicBezTo>
                    <a:pt x="59" y="113"/>
                    <a:pt x="43" y="135"/>
                    <a:pt x="24" y="149"/>
                  </a:cubicBezTo>
                  <a:cubicBezTo>
                    <a:pt x="23" y="150"/>
                    <a:pt x="20" y="152"/>
                    <a:pt x="19" y="153"/>
                  </a:cubicBezTo>
                  <a:cubicBezTo>
                    <a:pt x="21" y="149"/>
                    <a:pt x="24" y="146"/>
                    <a:pt x="27" y="143"/>
                  </a:cubicBezTo>
                  <a:cubicBezTo>
                    <a:pt x="31" y="138"/>
                    <a:pt x="37" y="134"/>
                    <a:pt x="42" y="130"/>
                  </a:cubicBezTo>
                  <a:cubicBezTo>
                    <a:pt x="50" y="124"/>
                    <a:pt x="58" y="118"/>
                    <a:pt x="64" y="110"/>
                  </a:cubicBezTo>
                  <a:cubicBezTo>
                    <a:pt x="67" y="109"/>
                    <a:pt x="70" y="108"/>
                    <a:pt x="73" y="107"/>
                  </a:cubicBezTo>
                  <a:cubicBezTo>
                    <a:pt x="80" y="105"/>
                    <a:pt x="87" y="103"/>
                    <a:pt x="94" y="104"/>
                  </a:cubicBezTo>
                  <a:cubicBezTo>
                    <a:pt x="72" y="118"/>
                    <a:pt x="52" y="136"/>
                    <a:pt x="32" y="154"/>
                  </a:cubicBezTo>
                  <a:close/>
                  <a:moveTo>
                    <a:pt x="14" y="146"/>
                  </a:moveTo>
                  <a:cubicBezTo>
                    <a:pt x="23" y="142"/>
                    <a:pt x="31" y="135"/>
                    <a:pt x="38" y="129"/>
                  </a:cubicBezTo>
                  <a:cubicBezTo>
                    <a:pt x="42" y="125"/>
                    <a:pt x="47" y="121"/>
                    <a:pt x="51" y="117"/>
                  </a:cubicBezTo>
                  <a:cubicBezTo>
                    <a:pt x="54" y="115"/>
                    <a:pt x="57" y="113"/>
                    <a:pt x="60" y="111"/>
                  </a:cubicBezTo>
                  <a:cubicBezTo>
                    <a:pt x="60" y="111"/>
                    <a:pt x="60" y="110"/>
                    <a:pt x="60" y="110"/>
                  </a:cubicBezTo>
                  <a:cubicBezTo>
                    <a:pt x="61" y="110"/>
                    <a:pt x="61" y="110"/>
                    <a:pt x="62" y="110"/>
                  </a:cubicBezTo>
                  <a:cubicBezTo>
                    <a:pt x="62" y="110"/>
                    <a:pt x="62" y="111"/>
                    <a:pt x="62" y="111"/>
                  </a:cubicBezTo>
                  <a:cubicBezTo>
                    <a:pt x="49" y="126"/>
                    <a:pt x="29" y="134"/>
                    <a:pt x="18" y="152"/>
                  </a:cubicBezTo>
                  <a:cubicBezTo>
                    <a:pt x="17" y="150"/>
                    <a:pt x="15" y="148"/>
                    <a:pt x="14" y="146"/>
                  </a:cubicBezTo>
                  <a:close/>
                  <a:moveTo>
                    <a:pt x="12" y="142"/>
                  </a:moveTo>
                  <a:cubicBezTo>
                    <a:pt x="17" y="137"/>
                    <a:pt x="23" y="132"/>
                    <a:pt x="28" y="126"/>
                  </a:cubicBezTo>
                  <a:cubicBezTo>
                    <a:pt x="31" y="123"/>
                    <a:pt x="34" y="121"/>
                    <a:pt x="37" y="118"/>
                  </a:cubicBezTo>
                  <a:cubicBezTo>
                    <a:pt x="40" y="115"/>
                    <a:pt x="51" y="104"/>
                    <a:pt x="42" y="115"/>
                  </a:cubicBezTo>
                  <a:cubicBezTo>
                    <a:pt x="37" y="121"/>
                    <a:pt x="32" y="127"/>
                    <a:pt x="27" y="133"/>
                  </a:cubicBezTo>
                  <a:cubicBezTo>
                    <a:pt x="22" y="137"/>
                    <a:pt x="17" y="140"/>
                    <a:pt x="13" y="145"/>
                  </a:cubicBezTo>
                  <a:cubicBezTo>
                    <a:pt x="13" y="144"/>
                    <a:pt x="12" y="143"/>
                    <a:pt x="12" y="142"/>
                  </a:cubicBezTo>
                  <a:close/>
                  <a:moveTo>
                    <a:pt x="7" y="127"/>
                  </a:moveTo>
                  <a:cubicBezTo>
                    <a:pt x="15" y="120"/>
                    <a:pt x="22" y="112"/>
                    <a:pt x="31" y="106"/>
                  </a:cubicBezTo>
                  <a:cubicBezTo>
                    <a:pt x="30" y="107"/>
                    <a:pt x="27" y="112"/>
                    <a:pt x="25" y="114"/>
                  </a:cubicBezTo>
                  <a:cubicBezTo>
                    <a:pt x="23" y="116"/>
                    <a:pt x="21" y="118"/>
                    <a:pt x="18" y="120"/>
                  </a:cubicBezTo>
                  <a:cubicBezTo>
                    <a:pt x="15" y="124"/>
                    <a:pt x="12" y="129"/>
                    <a:pt x="9" y="133"/>
                  </a:cubicBezTo>
                  <a:cubicBezTo>
                    <a:pt x="9" y="134"/>
                    <a:pt x="9" y="134"/>
                    <a:pt x="10" y="134"/>
                  </a:cubicBezTo>
                  <a:cubicBezTo>
                    <a:pt x="15" y="130"/>
                    <a:pt x="20" y="126"/>
                    <a:pt x="25" y="121"/>
                  </a:cubicBezTo>
                  <a:cubicBezTo>
                    <a:pt x="28" y="119"/>
                    <a:pt x="30" y="116"/>
                    <a:pt x="33" y="113"/>
                  </a:cubicBezTo>
                  <a:cubicBezTo>
                    <a:pt x="34" y="112"/>
                    <a:pt x="42" y="104"/>
                    <a:pt x="38" y="110"/>
                  </a:cubicBezTo>
                  <a:cubicBezTo>
                    <a:pt x="30" y="121"/>
                    <a:pt x="19" y="129"/>
                    <a:pt x="11" y="139"/>
                  </a:cubicBezTo>
                  <a:cubicBezTo>
                    <a:pt x="9" y="135"/>
                    <a:pt x="8" y="131"/>
                    <a:pt x="7" y="127"/>
                  </a:cubicBezTo>
                  <a:close/>
                  <a:moveTo>
                    <a:pt x="13" y="112"/>
                  </a:moveTo>
                  <a:cubicBezTo>
                    <a:pt x="15" y="110"/>
                    <a:pt x="18" y="108"/>
                    <a:pt x="21" y="106"/>
                  </a:cubicBezTo>
                  <a:cubicBezTo>
                    <a:pt x="26" y="102"/>
                    <a:pt x="21" y="107"/>
                    <a:pt x="20" y="108"/>
                  </a:cubicBezTo>
                  <a:cubicBezTo>
                    <a:pt x="15" y="113"/>
                    <a:pt x="10" y="117"/>
                    <a:pt x="6" y="123"/>
                  </a:cubicBezTo>
                  <a:cubicBezTo>
                    <a:pt x="6" y="122"/>
                    <a:pt x="6" y="121"/>
                    <a:pt x="6" y="119"/>
                  </a:cubicBezTo>
                  <a:cubicBezTo>
                    <a:pt x="8" y="117"/>
                    <a:pt x="11" y="115"/>
                    <a:pt x="13" y="112"/>
                  </a:cubicBezTo>
                  <a:close/>
                  <a:moveTo>
                    <a:pt x="20" y="141"/>
                  </a:moveTo>
                  <a:cubicBezTo>
                    <a:pt x="19" y="142"/>
                    <a:pt x="17" y="143"/>
                    <a:pt x="15" y="144"/>
                  </a:cubicBezTo>
                  <a:cubicBezTo>
                    <a:pt x="17" y="143"/>
                    <a:pt x="19" y="141"/>
                    <a:pt x="20" y="140"/>
                  </a:cubicBezTo>
                  <a:cubicBezTo>
                    <a:pt x="23" y="137"/>
                    <a:pt x="26" y="135"/>
                    <a:pt x="29" y="132"/>
                  </a:cubicBezTo>
                  <a:cubicBezTo>
                    <a:pt x="37" y="125"/>
                    <a:pt x="43" y="117"/>
                    <a:pt x="49" y="109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1" y="109"/>
                    <a:pt x="54" y="110"/>
                    <a:pt x="57" y="110"/>
                  </a:cubicBezTo>
                  <a:cubicBezTo>
                    <a:pt x="57" y="110"/>
                    <a:pt x="57" y="110"/>
                    <a:pt x="58" y="110"/>
                  </a:cubicBezTo>
                  <a:cubicBezTo>
                    <a:pt x="45" y="120"/>
                    <a:pt x="34" y="132"/>
                    <a:pt x="20" y="141"/>
                  </a:cubicBezTo>
                  <a:close/>
                  <a:moveTo>
                    <a:pt x="48" y="108"/>
                  </a:moveTo>
                  <a:cubicBezTo>
                    <a:pt x="34" y="117"/>
                    <a:pt x="24" y="129"/>
                    <a:pt x="11" y="140"/>
                  </a:cubicBezTo>
                  <a:cubicBezTo>
                    <a:pt x="16" y="136"/>
                    <a:pt x="22" y="128"/>
                    <a:pt x="28" y="123"/>
                  </a:cubicBezTo>
                  <a:cubicBezTo>
                    <a:pt x="33" y="118"/>
                    <a:pt x="38" y="112"/>
                    <a:pt x="42" y="106"/>
                  </a:cubicBezTo>
                  <a:cubicBezTo>
                    <a:pt x="42" y="106"/>
                    <a:pt x="42" y="105"/>
                    <a:pt x="42" y="105"/>
                  </a:cubicBezTo>
                  <a:cubicBezTo>
                    <a:pt x="44" y="106"/>
                    <a:pt x="46" y="107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lose/>
                  <a:moveTo>
                    <a:pt x="28" y="116"/>
                  </a:moveTo>
                  <a:cubicBezTo>
                    <a:pt x="25" y="119"/>
                    <a:pt x="23" y="122"/>
                    <a:pt x="20" y="124"/>
                  </a:cubicBezTo>
                  <a:cubicBezTo>
                    <a:pt x="18" y="127"/>
                    <a:pt x="13" y="129"/>
                    <a:pt x="11" y="132"/>
                  </a:cubicBezTo>
                  <a:cubicBezTo>
                    <a:pt x="15" y="126"/>
                    <a:pt x="19" y="121"/>
                    <a:pt x="24" y="116"/>
                  </a:cubicBezTo>
                  <a:cubicBezTo>
                    <a:pt x="28" y="113"/>
                    <a:pt x="32" y="110"/>
                    <a:pt x="34" y="105"/>
                  </a:cubicBezTo>
                  <a:cubicBezTo>
                    <a:pt x="34" y="104"/>
                    <a:pt x="33" y="104"/>
                    <a:pt x="33" y="104"/>
                  </a:cubicBezTo>
                  <a:cubicBezTo>
                    <a:pt x="24" y="108"/>
                    <a:pt x="17" y="115"/>
                    <a:pt x="10" y="122"/>
                  </a:cubicBezTo>
                  <a:cubicBezTo>
                    <a:pt x="7" y="125"/>
                    <a:pt x="7" y="123"/>
                    <a:pt x="10" y="120"/>
                  </a:cubicBezTo>
                  <a:cubicBezTo>
                    <a:pt x="12" y="118"/>
                    <a:pt x="14" y="116"/>
                    <a:pt x="15" y="114"/>
                  </a:cubicBezTo>
                  <a:cubicBezTo>
                    <a:pt x="19" y="111"/>
                    <a:pt x="23" y="107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31" y="103"/>
                    <a:pt x="36" y="104"/>
                    <a:pt x="40" y="105"/>
                  </a:cubicBezTo>
                  <a:cubicBezTo>
                    <a:pt x="40" y="105"/>
                    <a:pt x="41" y="105"/>
                    <a:pt x="41" y="105"/>
                  </a:cubicBezTo>
                  <a:cubicBezTo>
                    <a:pt x="36" y="108"/>
                    <a:pt x="32" y="112"/>
                    <a:pt x="28" y="116"/>
                  </a:cubicBezTo>
                  <a:close/>
                  <a:moveTo>
                    <a:pt x="9" y="115"/>
                  </a:moveTo>
                  <a:cubicBezTo>
                    <a:pt x="10" y="113"/>
                    <a:pt x="11" y="112"/>
                    <a:pt x="12" y="111"/>
                  </a:cubicBezTo>
                  <a:cubicBezTo>
                    <a:pt x="14" y="108"/>
                    <a:pt x="16" y="105"/>
                    <a:pt x="18" y="103"/>
                  </a:cubicBezTo>
                  <a:cubicBezTo>
                    <a:pt x="20" y="102"/>
                    <a:pt x="22" y="102"/>
                    <a:pt x="24" y="102"/>
                  </a:cubicBezTo>
                  <a:cubicBezTo>
                    <a:pt x="18" y="105"/>
                    <a:pt x="13" y="110"/>
                    <a:pt x="9" y="115"/>
                  </a:cubicBezTo>
                  <a:close/>
                  <a:moveTo>
                    <a:pt x="6" y="111"/>
                  </a:moveTo>
                  <a:cubicBezTo>
                    <a:pt x="9" y="109"/>
                    <a:pt x="11" y="107"/>
                    <a:pt x="13" y="105"/>
                  </a:cubicBezTo>
                  <a:cubicBezTo>
                    <a:pt x="14" y="105"/>
                    <a:pt x="15" y="104"/>
                    <a:pt x="15" y="103"/>
                  </a:cubicBezTo>
                  <a:cubicBezTo>
                    <a:pt x="16" y="103"/>
                    <a:pt x="16" y="103"/>
                    <a:pt x="17" y="103"/>
                  </a:cubicBezTo>
                  <a:cubicBezTo>
                    <a:pt x="15" y="104"/>
                    <a:pt x="14" y="106"/>
                    <a:pt x="13" y="107"/>
                  </a:cubicBezTo>
                  <a:cubicBezTo>
                    <a:pt x="11" y="111"/>
                    <a:pt x="8" y="114"/>
                    <a:pt x="5" y="117"/>
                  </a:cubicBezTo>
                  <a:cubicBezTo>
                    <a:pt x="5" y="116"/>
                    <a:pt x="5" y="115"/>
                    <a:pt x="5" y="114"/>
                  </a:cubicBezTo>
                  <a:cubicBezTo>
                    <a:pt x="5" y="112"/>
                    <a:pt x="5" y="110"/>
                    <a:pt x="5" y="108"/>
                  </a:cubicBezTo>
                  <a:cubicBezTo>
                    <a:pt x="7" y="106"/>
                    <a:pt x="10" y="104"/>
                    <a:pt x="13" y="104"/>
                  </a:cubicBezTo>
                  <a:cubicBezTo>
                    <a:pt x="10" y="106"/>
                    <a:pt x="8" y="108"/>
                    <a:pt x="6" y="110"/>
                  </a:cubicBezTo>
                  <a:cubicBezTo>
                    <a:pt x="5" y="111"/>
                    <a:pt x="6" y="112"/>
                    <a:pt x="6" y="111"/>
                  </a:cubicBezTo>
                  <a:close/>
                  <a:moveTo>
                    <a:pt x="19" y="154"/>
                  </a:moveTo>
                  <a:cubicBezTo>
                    <a:pt x="39" y="141"/>
                    <a:pt x="53" y="122"/>
                    <a:pt x="74" y="110"/>
                  </a:cubicBezTo>
                  <a:cubicBezTo>
                    <a:pt x="74" y="110"/>
                    <a:pt x="82" y="105"/>
                    <a:pt x="80" y="107"/>
                  </a:cubicBezTo>
                  <a:cubicBezTo>
                    <a:pt x="77" y="109"/>
                    <a:pt x="75" y="111"/>
                    <a:pt x="72" y="113"/>
                  </a:cubicBezTo>
                  <a:cubicBezTo>
                    <a:pt x="67" y="118"/>
                    <a:pt x="61" y="123"/>
                    <a:pt x="55" y="128"/>
                  </a:cubicBezTo>
                  <a:cubicBezTo>
                    <a:pt x="45" y="138"/>
                    <a:pt x="34" y="148"/>
                    <a:pt x="25" y="160"/>
                  </a:cubicBezTo>
                  <a:cubicBezTo>
                    <a:pt x="25" y="159"/>
                    <a:pt x="25" y="159"/>
                    <a:pt x="24" y="159"/>
                  </a:cubicBezTo>
                  <a:cubicBezTo>
                    <a:pt x="23" y="158"/>
                    <a:pt x="21" y="156"/>
                    <a:pt x="19" y="154"/>
                  </a:cubicBezTo>
                  <a:close/>
                  <a:moveTo>
                    <a:pt x="54" y="173"/>
                  </a:moveTo>
                  <a:cubicBezTo>
                    <a:pt x="54" y="172"/>
                    <a:pt x="55" y="172"/>
                    <a:pt x="56" y="171"/>
                  </a:cubicBezTo>
                  <a:cubicBezTo>
                    <a:pt x="56" y="172"/>
                    <a:pt x="57" y="171"/>
                    <a:pt x="58" y="169"/>
                  </a:cubicBezTo>
                  <a:cubicBezTo>
                    <a:pt x="60" y="168"/>
                    <a:pt x="62" y="167"/>
                    <a:pt x="63" y="166"/>
                  </a:cubicBezTo>
                  <a:cubicBezTo>
                    <a:pt x="75" y="157"/>
                    <a:pt x="86" y="147"/>
                    <a:pt x="97" y="138"/>
                  </a:cubicBezTo>
                  <a:cubicBezTo>
                    <a:pt x="103" y="133"/>
                    <a:pt x="108" y="129"/>
                    <a:pt x="114" y="124"/>
                  </a:cubicBezTo>
                  <a:cubicBezTo>
                    <a:pt x="117" y="121"/>
                    <a:pt x="119" y="119"/>
                    <a:pt x="122" y="116"/>
                  </a:cubicBezTo>
                  <a:cubicBezTo>
                    <a:pt x="123" y="116"/>
                    <a:pt x="125" y="115"/>
                    <a:pt x="127" y="114"/>
                  </a:cubicBezTo>
                  <a:cubicBezTo>
                    <a:pt x="128" y="113"/>
                    <a:pt x="129" y="113"/>
                    <a:pt x="130" y="113"/>
                  </a:cubicBezTo>
                  <a:cubicBezTo>
                    <a:pt x="111" y="136"/>
                    <a:pt x="84" y="151"/>
                    <a:pt x="63" y="173"/>
                  </a:cubicBezTo>
                  <a:cubicBezTo>
                    <a:pt x="63" y="173"/>
                    <a:pt x="63" y="174"/>
                    <a:pt x="64" y="174"/>
                  </a:cubicBezTo>
                  <a:cubicBezTo>
                    <a:pt x="87" y="157"/>
                    <a:pt x="109" y="140"/>
                    <a:pt x="130" y="121"/>
                  </a:cubicBezTo>
                  <a:cubicBezTo>
                    <a:pt x="129" y="123"/>
                    <a:pt x="127" y="124"/>
                    <a:pt x="125" y="126"/>
                  </a:cubicBezTo>
                  <a:cubicBezTo>
                    <a:pt x="119" y="132"/>
                    <a:pt x="113" y="137"/>
                    <a:pt x="107" y="143"/>
                  </a:cubicBezTo>
                  <a:cubicBezTo>
                    <a:pt x="96" y="153"/>
                    <a:pt x="84" y="163"/>
                    <a:pt x="73" y="174"/>
                  </a:cubicBezTo>
                  <a:cubicBezTo>
                    <a:pt x="73" y="174"/>
                    <a:pt x="73" y="175"/>
                    <a:pt x="74" y="175"/>
                  </a:cubicBezTo>
                  <a:cubicBezTo>
                    <a:pt x="96" y="160"/>
                    <a:pt x="115" y="142"/>
                    <a:pt x="135" y="124"/>
                  </a:cubicBezTo>
                  <a:cubicBezTo>
                    <a:pt x="135" y="124"/>
                    <a:pt x="135" y="125"/>
                    <a:pt x="135" y="125"/>
                  </a:cubicBezTo>
                  <a:cubicBezTo>
                    <a:pt x="129" y="130"/>
                    <a:pt x="124" y="136"/>
                    <a:pt x="118" y="141"/>
                  </a:cubicBezTo>
                  <a:cubicBezTo>
                    <a:pt x="108" y="152"/>
                    <a:pt x="97" y="162"/>
                    <a:pt x="87" y="172"/>
                  </a:cubicBezTo>
                  <a:cubicBezTo>
                    <a:pt x="86" y="172"/>
                    <a:pt x="87" y="173"/>
                    <a:pt x="88" y="173"/>
                  </a:cubicBezTo>
                  <a:cubicBezTo>
                    <a:pt x="106" y="161"/>
                    <a:pt x="120" y="144"/>
                    <a:pt x="138" y="130"/>
                  </a:cubicBezTo>
                  <a:cubicBezTo>
                    <a:pt x="139" y="129"/>
                    <a:pt x="141" y="128"/>
                    <a:pt x="142" y="126"/>
                  </a:cubicBezTo>
                  <a:cubicBezTo>
                    <a:pt x="140" y="128"/>
                    <a:pt x="139" y="131"/>
                    <a:pt x="137" y="132"/>
                  </a:cubicBezTo>
                  <a:cubicBezTo>
                    <a:pt x="134" y="136"/>
                    <a:pt x="130" y="139"/>
                    <a:pt x="126" y="142"/>
                  </a:cubicBezTo>
                  <a:cubicBezTo>
                    <a:pt x="117" y="149"/>
                    <a:pt x="108" y="159"/>
                    <a:pt x="100" y="167"/>
                  </a:cubicBezTo>
                  <a:cubicBezTo>
                    <a:pt x="100" y="168"/>
                    <a:pt x="100" y="169"/>
                    <a:pt x="101" y="168"/>
                  </a:cubicBezTo>
                  <a:cubicBezTo>
                    <a:pt x="114" y="162"/>
                    <a:pt x="124" y="152"/>
                    <a:pt x="135" y="142"/>
                  </a:cubicBezTo>
                  <a:cubicBezTo>
                    <a:pt x="136" y="142"/>
                    <a:pt x="139" y="139"/>
                    <a:pt x="141" y="137"/>
                  </a:cubicBezTo>
                  <a:cubicBezTo>
                    <a:pt x="140" y="138"/>
                    <a:pt x="140" y="138"/>
                    <a:pt x="140" y="139"/>
                  </a:cubicBezTo>
                  <a:cubicBezTo>
                    <a:pt x="137" y="142"/>
                    <a:pt x="134" y="144"/>
                    <a:pt x="131" y="146"/>
                  </a:cubicBezTo>
                  <a:cubicBezTo>
                    <a:pt x="124" y="152"/>
                    <a:pt x="119" y="160"/>
                    <a:pt x="113" y="166"/>
                  </a:cubicBezTo>
                  <a:cubicBezTo>
                    <a:pt x="113" y="166"/>
                    <a:pt x="113" y="166"/>
                    <a:pt x="113" y="166"/>
                  </a:cubicBezTo>
                  <a:cubicBezTo>
                    <a:pt x="102" y="171"/>
                    <a:pt x="91" y="174"/>
                    <a:pt x="78" y="175"/>
                  </a:cubicBezTo>
                  <a:cubicBezTo>
                    <a:pt x="70" y="175"/>
                    <a:pt x="62" y="174"/>
                    <a:pt x="54" y="173"/>
                  </a:cubicBezTo>
                  <a:close/>
                  <a:moveTo>
                    <a:pt x="118" y="163"/>
                  </a:moveTo>
                  <a:cubicBezTo>
                    <a:pt x="122" y="159"/>
                    <a:pt x="126" y="154"/>
                    <a:pt x="130" y="149"/>
                  </a:cubicBezTo>
                  <a:cubicBezTo>
                    <a:pt x="132" y="147"/>
                    <a:pt x="135" y="144"/>
                    <a:pt x="138" y="142"/>
                  </a:cubicBezTo>
                  <a:cubicBezTo>
                    <a:pt x="133" y="150"/>
                    <a:pt x="126" y="158"/>
                    <a:pt x="118" y="163"/>
                  </a:cubicBezTo>
                  <a:close/>
                  <a:moveTo>
                    <a:pt x="141" y="135"/>
                  </a:moveTo>
                  <a:cubicBezTo>
                    <a:pt x="135" y="140"/>
                    <a:pt x="130" y="145"/>
                    <a:pt x="124" y="150"/>
                  </a:cubicBezTo>
                  <a:cubicBezTo>
                    <a:pt x="120" y="154"/>
                    <a:pt x="116" y="157"/>
                    <a:pt x="112" y="161"/>
                  </a:cubicBezTo>
                  <a:cubicBezTo>
                    <a:pt x="110" y="162"/>
                    <a:pt x="99" y="170"/>
                    <a:pt x="106" y="164"/>
                  </a:cubicBezTo>
                  <a:cubicBezTo>
                    <a:pt x="113" y="156"/>
                    <a:pt x="121" y="148"/>
                    <a:pt x="129" y="141"/>
                  </a:cubicBezTo>
                  <a:cubicBezTo>
                    <a:pt x="135" y="136"/>
                    <a:pt x="142" y="132"/>
                    <a:pt x="145" y="124"/>
                  </a:cubicBezTo>
                  <a:cubicBezTo>
                    <a:pt x="145" y="123"/>
                    <a:pt x="144" y="123"/>
                    <a:pt x="144" y="123"/>
                  </a:cubicBezTo>
                  <a:cubicBezTo>
                    <a:pt x="135" y="131"/>
                    <a:pt x="126" y="137"/>
                    <a:pt x="118" y="145"/>
                  </a:cubicBezTo>
                  <a:cubicBezTo>
                    <a:pt x="113" y="149"/>
                    <a:pt x="108" y="154"/>
                    <a:pt x="104" y="158"/>
                  </a:cubicBezTo>
                  <a:cubicBezTo>
                    <a:pt x="100" y="162"/>
                    <a:pt x="92" y="168"/>
                    <a:pt x="90" y="170"/>
                  </a:cubicBezTo>
                  <a:cubicBezTo>
                    <a:pt x="108" y="154"/>
                    <a:pt x="125" y="137"/>
                    <a:pt x="142" y="120"/>
                  </a:cubicBezTo>
                  <a:cubicBezTo>
                    <a:pt x="143" y="119"/>
                    <a:pt x="143" y="119"/>
                    <a:pt x="143" y="118"/>
                  </a:cubicBezTo>
                  <a:cubicBezTo>
                    <a:pt x="144" y="118"/>
                    <a:pt x="145" y="117"/>
                    <a:pt x="145" y="116"/>
                  </a:cubicBezTo>
                  <a:cubicBezTo>
                    <a:pt x="146" y="115"/>
                    <a:pt x="145" y="114"/>
                    <a:pt x="144" y="115"/>
                  </a:cubicBezTo>
                  <a:cubicBezTo>
                    <a:pt x="132" y="125"/>
                    <a:pt x="121" y="135"/>
                    <a:pt x="109" y="145"/>
                  </a:cubicBezTo>
                  <a:cubicBezTo>
                    <a:pt x="103" y="150"/>
                    <a:pt x="97" y="155"/>
                    <a:pt x="92" y="160"/>
                  </a:cubicBezTo>
                  <a:cubicBezTo>
                    <a:pt x="88" y="163"/>
                    <a:pt x="85" y="165"/>
                    <a:pt x="82" y="168"/>
                  </a:cubicBezTo>
                  <a:cubicBezTo>
                    <a:pt x="91" y="159"/>
                    <a:pt x="101" y="150"/>
                    <a:pt x="110" y="142"/>
                  </a:cubicBezTo>
                  <a:cubicBezTo>
                    <a:pt x="120" y="132"/>
                    <a:pt x="132" y="123"/>
                    <a:pt x="141" y="111"/>
                  </a:cubicBezTo>
                  <a:cubicBezTo>
                    <a:pt x="141" y="111"/>
                    <a:pt x="141" y="110"/>
                    <a:pt x="140" y="110"/>
                  </a:cubicBezTo>
                  <a:cubicBezTo>
                    <a:pt x="128" y="121"/>
                    <a:pt x="116" y="132"/>
                    <a:pt x="104" y="142"/>
                  </a:cubicBezTo>
                  <a:cubicBezTo>
                    <a:pt x="97" y="147"/>
                    <a:pt x="90" y="153"/>
                    <a:pt x="82" y="158"/>
                  </a:cubicBezTo>
                  <a:cubicBezTo>
                    <a:pt x="79" y="161"/>
                    <a:pt x="75" y="164"/>
                    <a:pt x="72" y="167"/>
                  </a:cubicBezTo>
                  <a:cubicBezTo>
                    <a:pt x="71" y="167"/>
                    <a:pt x="68" y="170"/>
                    <a:pt x="67" y="171"/>
                  </a:cubicBezTo>
                  <a:cubicBezTo>
                    <a:pt x="67" y="170"/>
                    <a:pt x="68" y="170"/>
                    <a:pt x="69" y="169"/>
                  </a:cubicBezTo>
                  <a:cubicBezTo>
                    <a:pt x="79" y="159"/>
                    <a:pt x="92" y="150"/>
                    <a:pt x="103" y="139"/>
                  </a:cubicBezTo>
                  <a:cubicBezTo>
                    <a:pt x="113" y="130"/>
                    <a:pt x="124" y="122"/>
                    <a:pt x="132" y="112"/>
                  </a:cubicBezTo>
                  <a:cubicBezTo>
                    <a:pt x="137" y="110"/>
                    <a:pt x="141" y="108"/>
                    <a:pt x="146" y="109"/>
                  </a:cubicBezTo>
                  <a:cubicBezTo>
                    <a:pt x="146" y="109"/>
                    <a:pt x="146" y="109"/>
                    <a:pt x="146" y="109"/>
                  </a:cubicBezTo>
                  <a:cubicBezTo>
                    <a:pt x="146" y="111"/>
                    <a:pt x="146" y="113"/>
                    <a:pt x="146" y="115"/>
                  </a:cubicBezTo>
                  <a:cubicBezTo>
                    <a:pt x="146" y="122"/>
                    <a:pt x="144" y="129"/>
                    <a:pt x="141" y="135"/>
                  </a:cubicBezTo>
                  <a:close/>
                  <a:moveTo>
                    <a:pt x="63" y="50"/>
                  </a:moveTo>
                  <a:cubicBezTo>
                    <a:pt x="63" y="50"/>
                    <a:pt x="63" y="50"/>
                    <a:pt x="63" y="50"/>
                  </a:cubicBezTo>
                  <a:cubicBezTo>
                    <a:pt x="65" y="50"/>
                    <a:pt x="66" y="50"/>
                    <a:pt x="66" y="48"/>
                  </a:cubicBezTo>
                  <a:cubicBezTo>
                    <a:pt x="69" y="34"/>
                    <a:pt x="66" y="20"/>
                    <a:pt x="66" y="6"/>
                  </a:cubicBezTo>
                  <a:cubicBezTo>
                    <a:pt x="74" y="7"/>
                    <a:pt x="81" y="6"/>
                    <a:pt x="89" y="6"/>
                  </a:cubicBezTo>
                  <a:cubicBezTo>
                    <a:pt x="92" y="20"/>
                    <a:pt x="90" y="34"/>
                    <a:pt x="90" y="48"/>
                  </a:cubicBezTo>
                  <a:cubicBezTo>
                    <a:pt x="90" y="48"/>
                    <a:pt x="90" y="49"/>
                    <a:pt x="90" y="49"/>
                  </a:cubicBezTo>
                  <a:cubicBezTo>
                    <a:pt x="91" y="50"/>
                    <a:pt x="92" y="50"/>
                    <a:pt x="93" y="50"/>
                  </a:cubicBezTo>
                  <a:cubicBezTo>
                    <a:pt x="124" y="49"/>
                    <a:pt x="144" y="75"/>
                    <a:pt x="146" y="104"/>
                  </a:cubicBezTo>
                  <a:cubicBezTo>
                    <a:pt x="142" y="103"/>
                    <a:pt x="139" y="103"/>
                    <a:pt x="135" y="105"/>
                  </a:cubicBezTo>
                  <a:cubicBezTo>
                    <a:pt x="125" y="110"/>
                    <a:pt x="120" y="109"/>
                    <a:pt x="111" y="103"/>
                  </a:cubicBezTo>
                  <a:cubicBezTo>
                    <a:pt x="99" y="95"/>
                    <a:pt x="84" y="98"/>
                    <a:pt x="71" y="102"/>
                  </a:cubicBezTo>
                  <a:cubicBezTo>
                    <a:pt x="62" y="105"/>
                    <a:pt x="55" y="105"/>
                    <a:pt x="46" y="101"/>
                  </a:cubicBezTo>
                  <a:cubicBezTo>
                    <a:pt x="41" y="99"/>
                    <a:pt x="35" y="98"/>
                    <a:pt x="30" y="98"/>
                  </a:cubicBezTo>
                  <a:cubicBezTo>
                    <a:pt x="22" y="97"/>
                    <a:pt x="13" y="97"/>
                    <a:pt x="6" y="101"/>
                  </a:cubicBezTo>
                  <a:cubicBezTo>
                    <a:pt x="11" y="74"/>
                    <a:pt x="35" y="48"/>
                    <a:pt x="63" y="50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52"/>
            <p:cNvSpPr>
              <a:spLocks noEditPoints="1"/>
            </p:cNvSpPr>
            <p:nvPr/>
          </p:nvSpPr>
          <p:spPr bwMode="auto">
            <a:xfrm>
              <a:off x="8979146" y="1278959"/>
              <a:ext cx="347663" cy="520700"/>
            </a:xfrm>
            <a:custGeom>
              <a:avLst/>
              <a:gdLst>
                <a:gd name="T0" fmla="*/ 47 w 82"/>
                <a:gd name="T1" fmla="*/ 98 h 123"/>
                <a:gd name="T2" fmla="*/ 78 w 82"/>
                <a:gd name="T3" fmla="*/ 24 h 123"/>
                <a:gd name="T4" fmla="*/ 59 w 82"/>
                <a:gd name="T5" fmla="*/ 1 h 123"/>
                <a:gd name="T6" fmla="*/ 44 w 82"/>
                <a:gd name="T7" fmla="*/ 22 h 123"/>
                <a:gd name="T8" fmla="*/ 8 w 82"/>
                <a:gd name="T9" fmla="*/ 95 h 123"/>
                <a:gd name="T10" fmla="*/ 24 w 82"/>
                <a:gd name="T11" fmla="*/ 93 h 123"/>
                <a:gd name="T12" fmla="*/ 9 w 82"/>
                <a:gd name="T13" fmla="*/ 112 h 123"/>
                <a:gd name="T14" fmla="*/ 11 w 82"/>
                <a:gd name="T15" fmla="*/ 111 h 123"/>
                <a:gd name="T16" fmla="*/ 11 w 82"/>
                <a:gd name="T17" fmla="*/ 113 h 123"/>
                <a:gd name="T18" fmla="*/ 29 w 82"/>
                <a:gd name="T19" fmla="*/ 97 h 123"/>
                <a:gd name="T20" fmla="*/ 35 w 82"/>
                <a:gd name="T21" fmla="*/ 97 h 123"/>
                <a:gd name="T22" fmla="*/ 19 w 82"/>
                <a:gd name="T23" fmla="*/ 117 h 123"/>
                <a:gd name="T24" fmla="*/ 22 w 82"/>
                <a:gd name="T25" fmla="*/ 118 h 123"/>
                <a:gd name="T26" fmla="*/ 6 w 82"/>
                <a:gd name="T27" fmla="*/ 104 h 123"/>
                <a:gd name="T28" fmla="*/ 20 w 82"/>
                <a:gd name="T29" fmla="*/ 93 h 123"/>
                <a:gd name="T30" fmla="*/ 19 w 82"/>
                <a:gd name="T31" fmla="*/ 96 h 123"/>
                <a:gd name="T32" fmla="*/ 32 w 82"/>
                <a:gd name="T33" fmla="*/ 92 h 123"/>
                <a:gd name="T34" fmla="*/ 28 w 82"/>
                <a:gd name="T35" fmla="*/ 93 h 123"/>
                <a:gd name="T36" fmla="*/ 18 w 82"/>
                <a:gd name="T37" fmla="*/ 113 h 123"/>
                <a:gd name="T38" fmla="*/ 38 w 82"/>
                <a:gd name="T39" fmla="*/ 93 h 123"/>
                <a:gd name="T40" fmla="*/ 31 w 82"/>
                <a:gd name="T41" fmla="*/ 105 h 123"/>
                <a:gd name="T42" fmla="*/ 38 w 82"/>
                <a:gd name="T43" fmla="*/ 94 h 123"/>
                <a:gd name="T44" fmla="*/ 32 w 82"/>
                <a:gd name="T45" fmla="*/ 116 h 123"/>
                <a:gd name="T46" fmla="*/ 36 w 82"/>
                <a:gd name="T47" fmla="*/ 107 h 123"/>
                <a:gd name="T48" fmla="*/ 35 w 82"/>
                <a:gd name="T49" fmla="*/ 107 h 123"/>
                <a:gd name="T50" fmla="*/ 41 w 82"/>
                <a:gd name="T51" fmla="*/ 95 h 123"/>
                <a:gd name="T52" fmla="*/ 31 w 82"/>
                <a:gd name="T53" fmla="*/ 118 h 123"/>
                <a:gd name="T54" fmla="*/ 36 w 82"/>
                <a:gd name="T55" fmla="*/ 117 h 123"/>
                <a:gd name="T56" fmla="*/ 44 w 82"/>
                <a:gd name="T57" fmla="*/ 111 h 123"/>
                <a:gd name="T58" fmla="*/ 43 w 82"/>
                <a:gd name="T59" fmla="*/ 107 h 123"/>
                <a:gd name="T60" fmla="*/ 41 w 82"/>
                <a:gd name="T61" fmla="*/ 106 h 123"/>
                <a:gd name="T62" fmla="*/ 44 w 82"/>
                <a:gd name="T63" fmla="*/ 99 h 123"/>
                <a:gd name="T64" fmla="*/ 51 w 82"/>
                <a:gd name="T65" fmla="*/ 4 h 123"/>
                <a:gd name="T66" fmla="*/ 47 w 82"/>
                <a:gd name="T67" fmla="*/ 8 h 123"/>
                <a:gd name="T68" fmla="*/ 54 w 82"/>
                <a:gd name="T69" fmla="*/ 9 h 123"/>
                <a:gd name="T70" fmla="*/ 47 w 82"/>
                <a:gd name="T71" fmla="*/ 12 h 123"/>
                <a:gd name="T72" fmla="*/ 47 w 82"/>
                <a:gd name="T73" fmla="*/ 12 h 123"/>
                <a:gd name="T74" fmla="*/ 57 w 82"/>
                <a:gd name="T75" fmla="*/ 13 h 123"/>
                <a:gd name="T76" fmla="*/ 54 w 82"/>
                <a:gd name="T77" fmla="*/ 22 h 123"/>
                <a:gd name="T78" fmla="*/ 54 w 82"/>
                <a:gd name="T79" fmla="*/ 22 h 123"/>
                <a:gd name="T80" fmla="*/ 55 w 82"/>
                <a:gd name="T81" fmla="*/ 22 h 123"/>
                <a:gd name="T82" fmla="*/ 65 w 82"/>
                <a:gd name="T83" fmla="*/ 22 h 123"/>
                <a:gd name="T84" fmla="*/ 74 w 82"/>
                <a:gd name="T85" fmla="*/ 23 h 123"/>
                <a:gd name="T86" fmla="*/ 70 w 82"/>
                <a:gd name="T87" fmla="*/ 22 h 123"/>
                <a:gd name="T88" fmla="*/ 67 w 82"/>
                <a:gd name="T89" fmla="*/ 21 h 123"/>
                <a:gd name="T90" fmla="*/ 73 w 82"/>
                <a:gd name="T91" fmla="*/ 22 h 123"/>
                <a:gd name="T92" fmla="*/ 71 w 82"/>
                <a:gd name="T93" fmla="*/ 19 h 123"/>
                <a:gd name="T94" fmla="*/ 78 w 82"/>
                <a:gd name="T95" fmla="*/ 5 h 123"/>
                <a:gd name="T96" fmla="*/ 58 w 82"/>
                <a:gd name="T97" fmla="*/ 18 h 123"/>
                <a:gd name="T98" fmla="*/ 56 w 82"/>
                <a:gd name="T99" fmla="*/ 16 h 123"/>
                <a:gd name="T100" fmla="*/ 50 w 82"/>
                <a:gd name="T101" fmla="*/ 17 h 123"/>
                <a:gd name="T102" fmla="*/ 48 w 82"/>
                <a:gd name="T103" fmla="*/ 14 h 123"/>
                <a:gd name="T104" fmla="*/ 54 w 82"/>
                <a:gd name="T105" fmla="*/ 5 h 123"/>
                <a:gd name="T106" fmla="*/ 47 w 82"/>
                <a:gd name="T107" fmla="*/ 10 h 123"/>
                <a:gd name="T108" fmla="*/ 28 w 82"/>
                <a:gd name="T109" fmla="*/ 92 h 123"/>
                <a:gd name="T110" fmla="*/ 28 w 82"/>
                <a:gd name="T111" fmla="*/ 92 h 123"/>
                <a:gd name="T112" fmla="*/ 13 w 82"/>
                <a:gd name="T113" fmla="*/ 9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2" h="123">
                  <a:moveTo>
                    <a:pt x="10" y="118"/>
                  </a:moveTo>
                  <a:cubicBezTo>
                    <a:pt x="17" y="122"/>
                    <a:pt x="29" y="123"/>
                    <a:pt x="38" y="120"/>
                  </a:cubicBezTo>
                  <a:cubicBezTo>
                    <a:pt x="48" y="116"/>
                    <a:pt x="50" y="107"/>
                    <a:pt x="47" y="99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9" y="74"/>
                    <a:pt x="48" y="49"/>
                    <a:pt x="47" y="25"/>
                  </a:cubicBezTo>
                  <a:cubicBezTo>
                    <a:pt x="57" y="26"/>
                    <a:pt x="67" y="24"/>
                    <a:pt x="76" y="26"/>
                  </a:cubicBezTo>
                  <a:cubicBezTo>
                    <a:pt x="78" y="26"/>
                    <a:pt x="78" y="25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17"/>
                    <a:pt x="82" y="10"/>
                    <a:pt x="82" y="3"/>
                  </a:cubicBezTo>
                  <a:cubicBezTo>
                    <a:pt x="82" y="2"/>
                    <a:pt x="81" y="2"/>
                    <a:pt x="80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2" y="2"/>
                    <a:pt x="65" y="2"/>
                    <a:pt x="59" y="1"/>
                  </a:cubicBezTo>
                  <a:cubicBezTo>
                    <a:pt x="54" y="1"/>
                    <a:pt x="48" y="0"/>
                    <a:pt x="44" y="3"/>
                  </a:cubicBezTo>
                  <a:cubicBezTo>
                    <a:pt x="43" y="3"/>
                    <a:pt x="43" y="4"/>
                    <a:pt x="43" y="4"/>
                  </a:cubicBezTo>
                  <a:cubicBezTo>
                    <a:pt x="43" y="4"/>
                    <a:pt x="43" y="4"/>
                    <a:pt x="43" y="5"/>
                  </a:cubicBezTo>
                  <a:cubicBezTo>
                    <a:pt x="43" y="10"/>
                    <a:pt x="43" y="16"/>
                    <a:pt x="44" y="22"/>
                  </a:cubicBezTo>
                  <a:cubicBezTo>
                    <a:pt x="43" y="23"/>
                    <a:pt x="43" y="24"/>
                    <a:pt x="44" y="24"/>
                  </a:cubicBezTo>
                  <a:cubicBezTo>
                    <a:pt x="44" y="47"/>
                    <a:pt x="45" y="70"/>
                    <a:pt x="44" y="93"/>
                  </a:cubicBezTo>
                  <a:cubicBezTo>
                    <a:pt x="44" y="92"/>
                    <a:pt x="43" y="92"/>
                    <a:pt x="43" y="92"/>
                  </a:cubicBezTo>
                  <a:cubicBezTo>
                    <a:pt x="31" y="87"/>
                    <a:pt x="17" y="87"/>
                    <a:pt x="8" y="95"/>
                  </a:cubicBezTo>
                  <a:cubicBezTo>
                    <a:pt x="0" y="102"/>
                    <a:pt x="1" y="112"/>
                    <a:pt x="10" y="118"/>
                  </a:cubicBezTo>
                  <a:close/>
                  <a:moveTo>
                    <a:pt x="6" y="109"/>
                  </a:moveTo>
                  <a:cubicBezTo>
                    <a:pt x="12" y="104"/>
                    <a:pt x="17" y="98"/>
                    <a:pt x="23" y="93"/>
                  </a:cubicBezTo>
                  <a:cubicBezTo>
                    <a:pt x="23" y="93"/>
                    <a:pt x="24" y="93"/>
                    <a:pt x="24" y="93"/>
                  </a:cubicBezTo>
                  <a:cubicBezTo>
                    <a:pt x="24" y="93"/>
                    <a:pt x="23" y="93"/>
                    <a:pt x="23" y="94"/>
                  </a:cubicBezTo>
                  <a:cubicBezTo>
                    <a:pt x="22" y="95"/>
                    <a:pt x="21" y="96"/>
                    <a:pt x="20" y="98"/>
                  </a:cubicBezTo>
                  <a:cubicBezTo>
                    <a:pt x="18" y="101"/>
                    <a:pt x="16" y="104"/>
                    <a:pt x="13" y="107"/>
                  </a:cubicBezTo>
                  <a:cubicBezTo>
                    <a:pt x="12" y="108"/>
                    <a:pt x="10" y="110"/>
                    <a:pt x="9" y="112"/>
                  </a:cubicBezTo>
                  <a:cubicBezTo>
                    <a:pt x="9" y="112"/>
                    <a:pt x="9" y="113"/>
                    <a:pt x="9" y="112"/>
                  </a:cubicBezTo>
                  <a:cubicBezTo>
                    <a:pt x="10" y="112"/>
                    <a:pt x="10" y="111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2" y="110"/>
                    <a:pt x="13" y="109"/>
                    <a:pt x="14" y="107"/>
                  </a:cubicBezTo>
                  <a:cubicBezTo>
                    <a:pt x="15" y="106"/>
                    <a:pt x="16" y="105"/>
                    <a:pt x="17" y="103"/>
                  </a:cubicBezTo>
                  <a:cubicBezTo>
                    <a:pt x="20" y="100"/>
                    <a:pt x="24" y="97"/>
                    <a:pt x="27" y="94"/>
                  </a:cubicBezTo>
                  <a:cubicBezTo>
                    <a:pt x="21" y="100"/>
                    <a:pt x="15" y="106"/>
                    <a:pt x="11" y="113"/>
                  </a:cubicBezTo>
                  <a:cubicBezTo>
                    <a:pt x="11" y="114"/>
                    <a:pt x="11" y="114"/>
                    <a:pt x="12" y="114"/>
                  </a:cubicBezTo>
                  <a:cubicBezTo>
                    <a:pt x="19" y="109"/>
                    <a:pt x="24" y="101"/>
                    <a:pt x="30" y="95"/>
                  </a:cubicBezTo>
                  <a:cubicBezTo>
                    <a:pt x="30" y="95"/>
                    <a:pt x="31" y="95"/>
                    <a:pt x="31" y="95"/>
                  </a:cubicBezTo>
                  <a:cubicBezTo>
                    <a:pt x="30" y="95"/>
                    <a:pt x="30" y="96"/>
                    <a:pt x="29" y="97"/>
                  </a:cubicBezTo>
                  <a:cubicBezTo>
                    <a:pt x="28" y="99"/>
                    <a:pt x="26" y="101"/>
                    <a:pt x="24" y="103"/>
                  </a:cubicBezTo>
                  <a:cubicBezTo>
                    <a:pt x="21" y="107"/>
                    <a:pt x="18" y="111"/>
                    <a:pt x="15" y="115"/>
                  </a:cubicBezTo>
                  <a:cubicBezTo>
                    <a:pt x="15" y="115"/>
                    <a:pt x="15" y="116"/>
                    <a:pt x="16" y="116"/>
                  </a:cubicBezTo>
                  <a:cubicBezTo>
                    <a:pt x="24" y="111"/>
                    <a:pt x="28" y="103"/>
                    <a:pt x="35" y="97"/>
                  </a:cubicBezTo>
                  <a:cubicBezTo>
                    <a:pt x="36" y="95"/>
                    <a:pt x="38" y="93"/>
                    <a:pt x="36" y="97"/>
                  </a:cubicBezTo>
                  <a:cubicBezTo>
                    <a:pt x="34" y="99"/>
                    <a:pt x="32" y="102"/>
                    <a:pt x="30" y="105"/>
                  </a:cubicBezTo>
                  <a:cubicBezTo>
                    <a:pt x="27" y="109"/>
                    <a:pt x="22" y="112"/>
                    <a:pt x="18" y="117"/>
                  </a:cubicBezTo>
                  <a:cubicBezTo>
                    <a:pt x="18" y="117"/>
                    <a:pt x="18" y="118"/>
                    <a:pt x="19" y="117"/>
                  </a:cubicBezTo>
                  <a:cubicBezTo>
                    <a:pt x="27" y="112"/>
                    <a:pt x="32" y="105"/>
                    <a:pt x="38" y="98"/>
                  </a:cubicBezTo>
                  <a:cubicBezTo>
                    <a:pt x="41" y="95"/>
                    <a:pt x="38" y="98"/>
                    <a:pt x="38" y="99"/>
                  </a:cubicBezTo>
                  <a:cubicBezTo>
                    <a:pt x="36" y="102"/>
                    <a:pt x="33" y="105"/>
                    <a:pt x="31" y="107"/>
                  </a:cubicBezTo>
                  <a:cubicBezTo>
                    <a:pt x="28" y="111"/>
                    <a:pt x="25" y="114"/>
                    <a:pt x="22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8" y="118"/>
                    <a:pt x="15" y="116"/>
                    <a:pt x="11" y="115"/>
                  </a:cubicBezTo>
                  <a:cubicBezTo>
                    <a:pt x="9" y="113"/>
                    <a:pt x="7" y="111"/>
                    <a:pt x="6" y="109"/>
                  </a:cubicBezTo>
                  <a:close/>
                  <a:moveTo>
                    <a:pt x="6" y="104"/>
                  </a:moveTo>
                  <a:cubicBezTo>
                    <a:pt x="8" y="102"/>
                    <a:pt x="10" y="101"/>
                    <a:pt x="11" y="99"/>
                  </a:cubicBezTo>
                  <a:cubicBezTo>
                    <a:pt x="13" y="97"/>
                    <a:pt x="15" y="96"/>
                    <a:pt x="17" y="94"/>
                  </a:cubicBezTo>
                  <a:cubicBezTo>
                    <a:pt x="17" y="94"/>
                    <a:pt x="19" y="93"/>
                    <a:pt x="20" y="93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16" y="98"/>
                    <a:pt x="11" y="103"/>
                    <a:pt x="6" y="108"/>
                  </a:cubicBezTo>
                  <a:cubicBezTo>
                    <a:pt x="6" y="107"/>
                    <a:pt x="6" y="105"/>
                    <a:pt x="6" y="104"/>
                  </a:cubicBezTo>
                  <a:close/>
                  <a:moveTo>
                    <a:pt x="23" y="92"/>
                  </a:moveTo>
                  <a:cubicBezTo>
                    <a:pt x="22" y="93"/>
                    <a:pt x="20" y="95"/>
                    <a:pt x="19" y="96"/>
                  </a:cubicBezTo>
                  <a:cubicBezTo>
                    <a:pt x="19" y="95"/>
                    <a:pt x="20" y="94"/>
                    <a:pt x="21" y="92"/>
                  </a:cubicBezTo>
                  <a:cubicBezTo>
                    <a:pt x="22" y="92"/>
                    <a:pt x="23" y="92"/>
                    <a:pt x="23" y="92"/>
                  </a:cubicBezTo>
                  <a:close/>
                  <a:moveTo>
                    <a:pt x="28" y="92"/>
                  </a:moveTo>
                  <a:cubicBezTo>
                    <a:pt x="30" y="92"/>
                    <a:pt x="31" y="92"/>
                    <a:pt x="32" y="92"/>
                  </a:cubicBezTo>
                  <a:cubicBezTo>
                    <a:pt x="26" y="97"/>
                    <a:pt x="22" y="103"/>
                    <a:pt x="16" y="109"/>
                  </a:cubicBezTo>
                  <a:cubicBezTo>
                    <a:pt x="16" y="109"/>
                    <a:pt x="11" y="114"/>
                    <a:pt x="13" y="111"/>
                  </a:cubicBezTo>
                  <a:cubicBezTo>
                    <a:pt x="15" y="108"/>
                    <a:pt x="17" y="106"/>
                    <a:pt x="19" y="104"/>
                  </a:cubicBezTo>
                  <a:cubicBezTo>
                    <a:pt x="22" y="100"/>
                    <a:pt x="25" y="96"/>
                    <a:pt x="28" y="93"/>
                  </a:cubicBezTo>
                  <a:cubicBezTo>
                    <a:pt x="29" y="92"/>
                    <a:pt x="28" y="92"/>
                    <a:pt x="28" y="92"/>
                  </a:cubicBezTo>
                  <a:close/>
                  <a:moveTo>
                    <a:pt x="38" y="93"/>
                  </a:moveTo>
                  <a:cubicBezTo>
                    <a:pt x="31" y="98"/>
                    <a:pt x="27" y="105"/>
                    <a:pt x="21" y="110"/>
                  </a:cubicBezTo>
                  <a:cubicBezTo>
                    <a:pt x="20" y="112"/>
                    <a:pt x="19" y="112"/>
                    <a:pt x="18" y="113"/>
                  </a:cubicBezTo>
                  <a:cubicBezTo>
                    <a:pt x="16" y="114"/>
                    <a:pt x="16" y="114"/>
                    <a:pt x="17" y="114"/>
                  </a:cubicBezTo>
                  <a:cubicBezTo>
                    <a:pt x="19" y="111"/>
                    <a:pt x="21" y="108"/>
                    <a:pt x="23" y="105"/>
                  </a:cubicBezTo>
                  <a:cubicBezTo>
                    <a:pt x="27" y="101"/>
                    <a:pt x="30" y="97"/>
                    <a:pt x="34" y="93"/>
                  </a:cubicBezTo>
                  <a:cubicBezTo>
                    <a:pt x="35" y="93"/>
                    <a:pt x="36" y="93"/>
                    <a:pt x="38" y="93"/>
                  </a:cubicBezTo>
                  <a:close/>
                  <a:moveTo>
                    <a:pt x="40" y="94"/>
                  </a:moveTo>
                  <a:cubicBezTo>
                    <a:pt x="40" y="94"/>
                    <a:pt x="40" y="95"/>
                    <a:pt x="40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7" y="98"/>
                    <a:pt x="34" y="102"/>
                    <a:pt x="31" y="105"/>
                  </a:cubicBezTo>
                  <a:cubicBezTo>
                    <a:pt x="30" y="107"/>
                    <a:pt x="28" y="109"/>
                    <a:pt x="26" y="110"/>
                  </a:cubicBezTo>
                  <a:cubicBezTo>
                    <a:pt x="25" y="112"/>
                    <a:pt x="22" y="114"/>
                    <a:pt x="20" y="116"/>
                  </a:cubicBezTo>
                  <a:cubicBezTo>
                    <a:pt x="23" y="112"/>
                    <a:pt x="27" y="110"/>
                    <a:pt x="30" y="107"/>
                  </a:cubicBezTo>
                  <a:cubicBezTo>
                    <a:pt x="33" y="103"/>
                    <a:pt x="36" y="98"/>
                    <a:pt x="38" y="94"/>
                  </a:cubicBezTo>
                  <a:cubicBezTo>
                    <a:pt x="39" y="94"/>
                    <a:pt x="39" y="94"/>
                    <a:pt x="40" y="94"/>
                  </a:cubicBezTo>
                  <a:close/>
                  <a:moveTo>
                    <a:pt x="31" y="118"/>
                  </a:moveTo>
                  <a:cubicBezTo>
                    <a:pt x="30" y="118"/>
                    <a:pt x="30" y="118"/>
                    <a:pt x="29" y="119"/>
                  </a:cubicBezTo>
                  <a:cubicBezTo>
                    <a:pt x="30" y="118"/>
                    <a:pt x="31" y="117"/>
                    <a:pt x="32" y="116"/>
                  </a:cubicBezTo>
                  <a:cubicBezTo>
                    <a:pt x="31" y="117"/>
                    <a:pt x="31" y="117"/>
                    <a:pt x="31" y="118"/>
                  </a:cubicBezTo>
                  <a:cubicBezTo>
                    <a:pt x="30" y="118"/>
                    <a:pt x="31" y="118"/>
                    <a:pt x="31" y="118"/>
                  </a:cubicBezTo>
                  <a:close/>
                  <a:moveTo>
                    <a:pt x="23" y="118"/>
                  </a:moveTo>
                  <a:cubicBezTo>
                    <a:pt x="27" y="115"/>
                    <a:pt x="32" y="111"/>
                    <a:pt x="36" y="107"/>
                  </a:cubicBezTo>
                  <a:cubicBezTo>
                    <a:pt x="35" y="108"/>
                    <a:pt x="35" y="108"/>
                    <a:pt x="34" y="109"/>
                  </a:cubicBezTo>
                  <a:cubicBezTo>
                    <a:pt x="32" y="112"/>
                    <a:pt x="29" y="115"/>
                    <a:pt x="27" y="119"/>
                  </a:cubicBezTo>
                  <a:cubicBezTo>
                    <a:pt x="26" y="119"/>
                    <a:pt x="24" y="119"/>
                    <a:pt x="23" y="118"/>
                  </a:cubicBezTo>
                  <a:close/>
                  <a:moveTo>
                    <a:pt x="35" y="107"/>
                  </a:moveTo>
                  <a:cubicBezTo>
                    <a:pt x="33" y="109"/>
                    <a:pt x="31" y="111"/>
                    <a:pt x="29" y="112"/>
                  </a:cubicBezTo>
                  <a:cubicBezTo>
                    <a:pt x="29" y="113"/>
                    <a:pt x="22" y="119"/>
                    <a:pt x="25" y="116"/>
                  </a:cubicBezTo>
                  <a:cubicBezTo>
                    <a:pt x="30" y="109"/>
                    <a:pt x="37" y="103"/>
                    <a:pt x="41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2" y="96"/>
                    <a:pt x="42" y="97"/>
                    <a:pt x="43" y="99"/>
                  </a:cubicBezTo>
                  <a:cubicBezTo>
                    <a:pt x="40" y="101"/>
                    <a:pt x="37" y="104"/>
                    <a:pt x="35" y="107"/>
                  </a:cubicBezTo>
                  <a:close/>
                  <a:moveTo>
                    <a:pt x="33" y="118"/>
                  </a:moveTo>
                  <a:cubicBezTo>
                    <a:pt x="33" y="118"/>
                    <a:pt x="32" y="118"/>
                    <a:pt x="31" y="118"/>
                  </a:cubicBezTo>
                  <a:cubicBezTo>
                    <a:pt x="34" y="116"/>
                    <a:pt x="37" y="113"/>
                    <a:pt x="39" y="111"/>
                  </a:cubicBezTo>
                  <a:cubicBezTo>
                    <a:pt x="40" y="110"/>
                    <a:pt x="45" y="106"/>
                    <a:pt x="40" y="111"/>
                  </a:cubicBezTo>
                  <a:cubicBezTo>
                    <a:pt x="39" y="113"/>
                    <a:pt x="37" y="114"/>
                    <a:pt x="36" y="116"/>
                  </a:cubicBezTo>
                  <a:cubicBezTo>
                    <a:pt x="35" y="116"/>
                    <a:pt x="36" y="117"/>
                    <a:pt x="36" y="117"/>
                  </a:cubicBezTo>
                  <a:cubicBezTo>
                    <a:pt x="38" y="115"/>
                    <a:pt x="41" y="113"/>
                    <a:pt x="43" y="112"/>
                  </a:cubicBezTo>
                  <a:cubicBezTo>
                    <a:pt x="41" y="115"/>
                    <a:pt x="37" y="117"/>
                    <a:pt x="33" y="118"/>
                  </a:cubicBezTo>
                  <a:close/>
                  <a:moveTo>
                    <a:pt x="45" y="108"/>
                  </a:moveTo>
                  <a:cubicBezTo>
                    <a:pt x="45" y="109"/>
                    <a:pt x="44" y="110"/>
                    <a:pt x="44" y="111"/>
                  </a:cubicBezTo>
                  <a:cubicBezTo>
                    <a:pt x="44" y="111"/>
                    <a:pt x="43" y="111"/>
                    <a:pt x="43" y="111"/>
                  </a:cubicBezTo>
                  <a:cubicBezTo>
                    <a:pt x="42" y="112"/>
                    <a:pt x="40" y="113"/>
                    <a:pt x="39" y="114"/>
                  </a:cubicBezTo>
                  <a:cubicBezTo>
                    <a:pt x="41" y="112"/>
                    <a:pt x="42" y="110"/>
                    <a:pt x="44" y="108"/>
                  </a:cubicBezTo>
                  <a:cubicBezTo>
                    <a:pt x="44" y="107"/>
                    <a:pt x="43" y="107"/>
                    <a:pt x="43" y="107"/>
                  </a:cubicBezTo>
                  <a:cubicBezTo>
                    <a:pt x="39" y="110"/>
                    <a:pt x="36" y="113"/>
                    <a:pt x="32" y="117"/>
                  </a:cubicBezTo>
                  <a:cubicBezTo>
                    <a:pt x="35" y="114"/>
                    <a:pt x="39" y="109"/>
                    <a:pt x="42" y="105"/>
                  </a:cubicBezTo>
                  <a:cubicBezTo>
                    <a:pt x="43" y="105"/>
                    <a:pt x="42" y="104"/>
                    <a:pt x="42" y="105"/>
                  </a:cubicBezTo>
                  <a:cubicBezTo>
                    <a:pt x="41" y="105"/>
                    <a:pt x="41" y="106"/>
                    <a:pt x="41" y="106"/>
                  </a:cubicBezTo>
                  <a:cubicBezTo>
                    <a:pt x="40" y="106"/>
                    <a:pt x="40" y="106"/>
                    <a:pt x="40" y="107"/>
                  </a:cubicBezTo>
                  <a:cubicBezTo>
                    <a:pt x="36" y="111"/>
                    <a:pt x="30" y="115"/>
                    <a:pt x="28" y="119"/>
                  </a:cubicBezTo>
                  <a:cubicBezTo>
                    <a:pt x="28" y="119"/>
                    <a:pt x="28" y="119"/>
                    <a:pt x="28" y="119"/>
                  </a:cubicBezTo>
                  <a:cubicBezTo>
                    <a:pt x="33" y="112"/>
                    <a:pt x="38" y="105"/>
                    <a:pt x="44" y="99"/>
                  </a:cubicBezTo>
                  <a:cubicBezTo>
                    <a:pt x="45" y="102"/>
                    <a:pt x="46" y="105"/>
                    <a:pt x="45" y="108"/>
                  </a:cubicBezTo>
                  <a:close/>
                  <a:moveTo>
                    <a:pt x="47" y="6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8" y="4"/>
                    <a:pt x="49" y="4"/>
                    <a:pt x="51" y="4"/>
                  </a:cubicBezTo>
                  <a:cubicBezTo>
                    <a:pt x="49" y="5"/>
                    <a:pt x="48" y="5"/>
                    <a:pt x="47" y="6"/>
                  </a:cubicBezTo>
                  <a:close/>
                  <a:moveTo>
                    <a:pt x="47" y="7"/>
                  </a:moveTo>
                  <a:cubicBezTo>
                    <a:pt x="47" y="6"/>
                    <a:pt x="48" y="6"/>
                    <a:pt x="48" y="6"/>
                  </a:cubicBezTo>
                  <a:cubicBezTo>
                    <a:pt x="48" y="7"/>
                    <a:pt x="47" y="8"/>
                    <a:pt x="47" y="8"/>
                  </a:cubicBezTo>
                  <a:cubicBezTo>
                    <a:pt x="47" y="8"/>
                    <a:pt x="47" y="7"/>
                    <a:pt x="47" y="7"/>
                  </a:cubicBezTo>
                  <a:close/>
                  <a:moveTo>
                    <a:pt x="47" y="16"/>
                  </a:moveTo>
                  <a:cubicBezTo>
                    <a:pt x="48" y="15"/>
                    <a:pt x="50" y="13"/>
                    <a:pt x="51" y="12"/>
                  </a:cubicBezTo>
                  <a:cubicBezTo>
                    <a:pt x="52" y="11"/>
                    <a:pt x="53" y="10"/>
                    <a:pt x="54" y="9"/>
                  </a:cubicBezTo>
                  <a:cubicBezTo>
                    <a:pt x="54" y="8"/>
                    <a:pt x="59" y="4"/>
                    <a:pt x="56" y="8"/>
                  </a:cubicBezTo>
                  <a:cubicBezTo>
                    <a:pt x="53" y="12"/>
                    <a:pt x="50" y="15"/>
                    <a:pt x="47" y="19"/>
                  </a:cubicBezTo>
                  <a:cubicBezTo>
                    <a:pt x="47" y="18"/>
                    <a:pt x="47" y="17"/>
                    <a:pt x="47" y="16"/>
                  </a:cubicBezTo>
                  <a:close/>
                  <a:moveTo>
                    <a:pt x="47" y="12"/>
                  </a:moveTo>
                  <a:cubicBezTo>
                    <a:pt x="47" y="11"/>
                    <a:pt x="48" y="10"/>
                    <a:pt x="49" y="10"/>
                  </a:cubicBezTo>
                  <a:cubicBezTo>
                    <a:pt x="49" y="10"/>
                    <a:pt x="50" y="9"/>
                    <a:pt x="50" y="8"/>
                  </a:cubicBezTo>
                  <a:cubicBezTo>
                    <a:pt x="49" y="10"/>
                    <a:pt x="48" y="12"/>
                    <a:pt x="47" y="13"/>
                  </a:cubicBezTo>
                  <a:cubicBezTo>
                    <a:pt x="47" y="13"/>
                    <a:pt x="47" y="12"/>
                    <a:pt x="47" y="12"/>
                  </a:cubicBezTo>
                  <a:close/>
                  <a:moveTo>
                    <a:pt x="47" y="21"/>
                  </a:moveTo>
                  <a:cubicBezTo>
                    <a:pt x="51" y="18"/>
                    <a:pt x="55" y="14"/>
                    <a:pt x="59" y="10"/>
                  </a:cubicBezTo>
                  <a:cubicBezTo>
                    <a:pt x="59" y="9"/>
                    <a:pt x="64" y="5"/>
                    <a:pt x="62" y="7"/>
                  </a:cubicBezTo>
                  <a:cubicBezTo>
                    <a:pt x="61" y="9"/>
                    <a:pt x="59" y="11"/>
                    <a:pt x="57" y="13"/>
                  </a:cubicBezTo>
                  <a:cubicBezTo>
                    <a:pt x="55" y="16"/>
                    <a:pt x="52" y="19"/>
                    <a:pt x="50" y="22"/>
                  </a:cubicBezTo>
                  <a:cubicBezTo>
                    <a:pt x="49" y="22"/>
                    <a:pt x="48" y="22"/>
                    <a:pt x="47" y="22"/>
                  </a:cubicBezTo>
                  <a:cubicBezTo>
                    <a:pt x="47" y="21"/>
                    <a:pt x="47" y="21"/>
                    <a:pt x="47" y="21"/>
                  </a:cubicBezTo>
                  <a:close/>
                  <a:moveTo>
                    <a:pt x="54" y="22"/>
                  </a:moveTo>
                  <a:cubicBezTo>
                    <a:pt x="53" y="22"/>
                    <a:pt x="52" y="22"/>
                    <a:pt x="51" y="22"/>
                  </a:cubicBezTo>
                  <a:cubicBezTo>
                    <a:pt x="55" y="18"/>
                    <a:pt x="60" y="14"/>
                    <a:pt x="64" y="10"/>
                  </a:cubicBezTo>
                  <a:cubicBezTo>
                    <a:pt x="63" y="11"/>
                    <a:pt x="62" y="13"/>
                    <a:pt x="61" y="14"/>
                  </a:cubicBezTo>
                  <a:cubicBezTo>
                    <a:pt x="59" y="17"/>
                    <a:pt x="56" y="19"/>
                    <a:pt x="54" y="22"/>
                  </a:cubicBezTo>
                  <a:close/>
                  <a:moveTo>
                    <a:pt x="55" y="22"/>
                  </a:moveTo>
                  <a:cubicBezTo>
                    <a:pt x="61" y="17"/>
                    <a:pt x="65" y="12"/>
                    <a:pt x="71" y="7"/>
                  </a:cubicBezTo>
                  <a:cubicBezTo>
                    <a:pt x="67" y="11"/>
                    <a:pt x="64" y="18"/>
                    <a:pt x="60" y="22"/>
                  </a:cubicBezTo>
                  <a:cubicBezTo>
                    <a:pt x="58" y="22"/>
                    <a:pt x="57" y="22"/>
                    <a:pt x="55" y="22"/>
                  </a:cubicBezTo>
                  <a:close/>
                  <a:moveTo>
                    <a:pt x="61" y="22"/>
                  </a:moveTo>
                  <a:cubicBezTo>
                    <a:pt x="66" y="18"/>
                    <a:pt x="69" y="14"/>
                    <a:pt x="74" y="10"/>
                  </a:cubicBezTo>
                  <a:cubicBezTo>
                    <a:pt x="73" y="11"/>
                    <a:pt x="72" y="12"/>
                    <a:pt x="72" y="12"/>
                  </a:cubicBezTo>
                  <a:cubicBezTo>
                    <a:pt x="69" y="15"/>
                    <a:pt x="67" y="19"/>
                    <a:pt x="65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4" y="22"/>
                    <a:pt x="63" y="22"/>
                    <a:pt x="61" y="22"/>
                  </a:cubicBezTo>
                  <a:close/>
                  <a:moveTo>
                    <a:pt x="75" y="23"/>
                  </a:moveTo>
                  <a:cubicBezTo>
                    <a:pt x="75" y="23"/>
                    <a:pt x="75" y="23"/>
                    <a:pt x="74" y="23"/>
                  </a:cubicBezTo>
                  <a:cubicBezTo>
                    <a:pt x="74" y="22"/>
                    <a:pt x="75" y="22"/>
                    <a:pt x="75" y="21"/>
                  </a:cubicBezTo>
                  <a:cubicBezTo>
                    <a:pt x="75" y="21"/>
                    <a:pt x="75" y="21"/>
                    <a:pt x="74" y="21"/>
                  </a:cubicBezTo>
                  <a:cubicBezTo>
                    <a:pt x="73" y="21"/>
                    <a:pt x="72" y="22"/>
                    <a:pt x="71" y="22"/>
                  </a:cubicBezTo>
                  <a:cubicBezTo>
                    <a:pt x="71" y="22"/>
                    <a:pt x="71" y="22"/>
                    <a:pt x="70" y="22"/>
                  </a:cubicBezTo>
                  <a:cubicBezTo>
                    <a:pt x="70" y="22"/>
                    <a:pt x="71" y="22"/>
                    <a:pt x="71" y="21"/>
                  </a:cubicBezTo>
                  <a:cubicBezTo>
                    <a:pt x="73" y="18"/>
                    <a:pt x="75" y="16"/>
                    <a:pt x="77" y="13"/>
                  </a:cubicBezTo>
                  <a:cubicBezTo>
                    <a:pt x="77" y="13"/>
                    <a:pt x="77" y="12"/>
                    <a:pt x="76" y="12"/>
                  </a:cubicBezTo>
                  <a:cubicBezTo>
                    <a:pt x="74" y="15"/>
                    <a:pt x="69" y="18"/>
                    <a:pt x="67" y="21"/>
                  </a:cubicBezTo>
                  <a:cubicBezTo>
                    <a:pt x="70" y="15"/>
                    <a:pt x="74" y="11"/>
                    <a:pt x="78" y="6"/>
                  </a:cubicBezTo>
                  <a:cubicBezTo>
                    <a:pt x="78" y="12"/>
                    <a:pt x="76" y="17"/>
                    <a:pt x="75" y="23"/>
                  </a:cubicBezTo>
                  <a:close/>
                  <a:moveTo>
                    <a:pt x="72" y="22"/>
                  </a:moveTo>
                  <a:cubicBezTo>
                    <a:pt x="73" y="22"/>
                    <a:pt x="74" y="21"/>
                    <a:pt x="73" y="22"/>
                  </a:cubicBezTo>
                  <a:cubicBezTo>
                    <a:pt x="73" y="22"/>
                    <a:pt x="72" y="22"/>
                    <a:pt x="72" y="22"/>
                  </a:cubicBezTo>
                  <a:close/>
                  <a:moveTo>
                    <a:pt x="66" y="22"/>
                  </a:moveTo>
                  <a:cubicBezTo>
                    <a:pt x="69" y="20"/>
                    <a:pt x="71" y="18"/>
                    <a:pt x="74" y="15"/>
                  </a:cubicBezTo>
                  <a:cubicBezTo>
                    <a:pt x="78" y="12"/>
                    <a:pt x="72" y="18"/>
                    <a:pt x="71" y="19"/>
                  </a:cubicBezTo>
                  <a:cubicBezTo>
                    <a:pt x="71" y="20"/>
                    <a:pt x="70" y="21"/>
                    <a:pt x="69" y="22"/>
                  </a:cubicBezTo>
                  <a:cubicBezTo>
                    <a:pt x="68" y="22"/>
                    <a:pt x="67" y="22"/>
                    <a:pt x="66" y="22"/>
                  </a:cubicBezTo>
                  <a:close/>
                  <a:moveTo>
                    <a:pt x="60" y="5"/>
                  </a:moveTo>
                  <a:cubicBezTo>
                    <a:pt x="66" y="5"/>
                    <a:pt x="72" y="5"/>
                    <a:pt x="78" y="5"/>
                  </a:cubicBezTo>
                  <a:cubicBezTo>
                    <a:pt x="73" y="9"/>
                    <a:pt x="69" y="13"/>
                    <a:pt x="65" y="17"/>
                  </a:cubicBezTo>
                  <a:cubicBezTo>
                    <a:pt x="68" y="14"/>
                    <a:pt x="70" y="10"/>
                    <a:pt x="73" y="6"/>
                  </a:cubicBezTo>
                  <a:cubicBezTo>
                    <a:pt x="73" y="6"/>
                    <a:pt x="72" y="5"/>
                    <a:pt x="72" y="6"/>
                  </a:cubicBezTo>
                  <a:cubicBezTo>
                    <a:pt x="67" y="9"/>
                    <a:pt x="63" y="14"/>
                    <a:pt x="58" y="18"/>
                  </a:cubicBezTo>
                  <a:cubicBezTo>
                    <a:pt x="59" y="17"/>
                    <a:pt x="60" y="16"/>
                    <a:pt x="61" y="15"/>
                  </a:cubicBezTo>
                  <a:cubicBezTo>
                    <a:pt x="64" y="12"/>
                    <a:pt x="66" y="9"/>
                    <a:pt x="69" y="6"/>
                  </a:cubicBezTo>
                  <a:cubicBezTo>
                    <a:pt x="69" y="6"/>
                    <a:pt x="68" y="5"/>
                    <a:pt x="68" y="6"/>
                  </a:cubicBezTo>
                  <a:cubicBezTo>
                    <a:pt x="64" y="9"/>
                    <a:pt x="60" y="12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9" y="12"/>
                    <a:pt x="62" y="9"/>
                    <a:pt x="64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8" y="8"/>
                    <a:pt x="55" y="13"/>
                    <a:pt x="50" y="17"/>
                  </a:cubicBezTo>
                  <a:cubicBezTo>
                    <a:pt x="44" y="23"/>
                    <a:pt x="52" y="14"/>
                    <a:pt x="53" y="12"/>
                  </a:cubicBezTo>
                  <a:cubicBezTo>
                    <a:pt x="55" y="10"/>
                    <a:pt x="57" y="8"/>
                    <a:pt x="59" y="5"/>
                  </a:cubicBezTo>
                  <a:cubicBezTo>
                    <a:pt x="59" y="5"/>
                    <a:pt x="59" y="4"/>
                    <a:pt x="59" y="5"/>
                  </a:cubicBezTo>
                  <a:cubicBezTo>
                    <a:pt x="55" y="7"/>
                    <a:pt x="51" y="10"/>
                    <a:pt x="48" y="14"/>
                  </a:cubicBezTo>
                  <a:cubicBezTo>
                    <a:pt x="47" y="14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4"/>
                    <a:pt x="47" y="14"/>
                    <a:pt x="48" y="13"/>
                  </a:cubicBezTo>
                  <a:cubicBezTo>
                    <a:pt x="49" y="10"/>
                    <a:pt x="52" y="8"/>
                    <a:pt x="54" y="5"/>
                  </a:cubicBezTo>
                  <a:cubicBezTo>
                    <a:pt x="54" y="5"/>
                    <a:pt x="54" y="4"/>
                    <a:pt x="54" y="5"/>
                  </a:cubicBezTo>
                  <a:cubicBezTo>
                    <a:pt x="52" y="6"/>
                    <a:pt x="50" y="7"/>
                    <a:pt x="48" y="9"/>
                  </a:cubicBezTo>
                  <a:cubicBezTo>
                    <a:pt x="48" y="9"/>
                    <a:pt x="47" y="10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8" y="8"/>
                    <a:pt x="49" y="6"/>
                    <a:pt x="51" y="5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4" y="4"/>
                    <a:pt x="57" y="4"/>
                    <a:pt x="60" y="5"/>
                  </a:cubicBezTo>
                  <a:close/>
                  <a:moveTo>
                    <a:pt x="28" y="92"/>
                  </a:moveTo>
                  <a:cubicBezTo>
                    <a:pt x="28" y="92"/>
                    <a:pt x="28" y="92"/>
                    <a:pt x="28" y="92"/>
                  </a:cubicBezTo>
                  <a:cubicBezTo>
                    <a:pt x="25" y="94"/>
                    <a:pt x="22" y="97"/>
                    <a:pt x="20" y="99"/>
                  </a:cubicBezTo>
                  <a:cubicBezTo>
                    <a:pt x="21" y="97"/>
                    <a:pt x="23" y="94"/>
                    <a:pt x="25" y="92"/>
                  </a:cubicBezTo>
                  <a:cubicBezTo>
                    <a:pt x="26" y="92"/>
                    <a:pt x="27" y="92"/>
                    <a:pt x="28" y="92"/>
                  </a:cubicBezTo>
                  <a:close/>
                  <a:moveTo>
                    <a:pt x="13" y="96"/>
                  </a:moveTo>
                  <a:cubicBezTo>
                    <a:pt x="14" y="95"/>
                    <a:pt x="15" y="94"/>
                    <a:pt x="17" y="93"/>
                  </a:cubicBezTo>
                  <a:cubicBezTo>
                    <a:pt x="13" y="96"/>
                    <a:pt x="10" y="99"/>
                    <a:pt x="7" y="102"/>
                  </a:cubicBezTo>
                  <a:cubicBezTo>
                    <a:pt x="8" y="100"/>
                    <a:pt x="10" y="97"/>
                    <a:pt x="13" y="9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53"/>
            <p:cNvSpPr>
              <a:spLocks noEditPoints="1"/>
            </p:cNvSpPr>
            <p:nvPr/>
          </p:nvSpPr>
          <p:spPr bwMode="auto">
            <a:xfrm>
              <a:off x="5286621" y="1388497"/>
              <a:ext cx="487363" cy="492125"/>
            </a:xfrm>
            <a:custGeom>
              <a:avLst/>
              <a:gdLst>
                <a:gd name="T0" fmla="*/ 10 w 115"/>
                <a:gd name="T1" fmla="*/ 2 h 116"/>
                <a:gd name="T2" fmla="*/ 69 w 115"/>
                <a:gd name="T3" fmla="*/ 83 h 116"/>
                <a:gd name="T4" fmla="*/ 91 w 115"/>
                <a:gd name="T5" fmla="*/ 70 h 116"/>
                <a:gd name="T6" fmla="*/ 35 w 115"/>
                <a:gd name="T7" fmla="*/ 22 h 116"/>
                <a:gd name="T8" fmla="*/ 31 w 115"/>
                <a:gd name="T9" fmla="*/ 23 h 116"/>
                <a:gd name="T10" fmla="*/ 42 w 115"/>
                <a:gd name="T11" fmla="*/ 26 h 116"/>
                <a:gd name="T12" fmla="*/ 42 w 115"/>
                <a:gd name="T13" fmla="*/ 39 h 116"/>
                <a:gd name="T14" fmla="*/ 44 w 115"/>
                <a:gd name="T15" fmla="*/ 41 h 116"/>
                <a:gd name="T16" fmla="*/ 47 w 115"/>
                <a:gd name="T17" fmla="*/ 41 h 116"/>
                <a:gd name="T18" fmla="*/ 83 w 115"/>
                <a:gd name="T19" fmla="*/ 79 h 116"/>
                <a:gd name="T20" fmla="*/ 95 w 115"/>
                <a:gd name="T21" fmla="*/ 106 h 116"/>
                <a:gd name="T22" fmla="*/ 89 w 115"/>
                <a:gd name="T23" fmla="*/ 97 h 116"/>
                <a:gd name="T24" fmla="*/ 90 w 115"/>
                <a:gd name="T25" fmla="*/ 105 h 116"/>
                <a:gd name="T26" fmla="*/ 94 w 115"/>
                <a:gd name="T27" fmla="*/ 99 h 116"/>
                <a:gd name="T28" fmla="*/ 93 w 115"/>
                <a:gd name="T29" fmla="*/ 72 h 116"/>
                <a:gd name="T30" fmla="*/ 62 w 115"/>
                <a:gd name="T31" fmla="*/ 69 h 116"/>
                <a:gd name="T32" fmla="*/ 74 w 115"/>
                <a:gd name="T33" fmla="*/ 53 h 116"/>
                <a:gd name="T34" fmla="*/ 73 w 115"/>
                <a:gd name="T35" fmla="*/ 56 h 116"/>
                <a:gd name="T36" fmla="*/ 68 w 115"/>
                <a:gd name="T37" fmla="*/ 61 h 116"/>
                <a:gd name="T38" fmla="*/ 74 w 115"/>
                <a:gd name="T39" fmla="*/ 86 h 116"/>
                <a:gd name="T40" fmla="*/ 73 w 115"/>
                <a:gd name="T41" fmla="*/ 60 h 116"/>
                <a:gd name="T42" fmla="*/ 71 w 115"/>
                <a:gd name="T43" fmla="*/ 83 h 116"/>
                <a:gd name="T44" fmla="*/ 66 w 115"/>
                <a:gd name="T45" fmla="*/ 71 h 116"/>
                <a:gd name="T46" fmla="*/ 78 w 115"/>
                <a:gd name="T47" fmla="*/ 92 h 116"/>
                <a:gd name="T48" fmla="*/ 79 w 115"/>
                <a:gd name="T49" fmla="*/ 75 h 116"/>
                <a:gd name="T50" fmla="*/ 79 w 115"/>
                <a:gd name="T51" fmla="*/ 92 h 116"/>
                <a:gd name="T52" fmla="*/ 75 w 115"/>
                <a:gd name="T53" fmla="*/ 81 h 116"/>
                <a:gd name="T54" fmla="*/ 81 w 115"/>
                <a:gd name="T55" fmla="*/ 60 h 116"/>
                <a:gd name="T56" fmla="*/ 42 w 115"/>
                <a:gd name="T57" fmla="*/ 44 h 116"/>
                <a:gd name="T58" fmla="*/ 48 w 115"/>
                <a:gd name="T59" fmla="*/ 40 h 116"/>
                <a:gd name="T60" fmla="*/ 43 w 115"/>
                <a:gd name="T61" fmla="*/ 44 h 116"/>
                <a:gd name="T62" fmla="*/ 50 w 115"/>
                <a:gd name="T63" fmla="*/ 53 h 116"/>
                <a:gd name="T64" fmla="*/ 49 w 115"/>
                <a:gd name="T65" fmla="*/ 50 h 116"/>
                <a:gd name="T66" fmla="*/ 54 w 115"/>
                <a:gd name="T67" fmla="*/ 60 h 116"/>
                <a:gd name="T68" fmla="*/ 61 w 115"/>
                <a:gd name="T69" fmla="*/ 58 h 116"/>
                <a:gd name="T70" fmla="*/ 64 w 115"/>
                <a:gd name="T71" fmla="*/ 45 h 116"/>
                <a:gd name="T72" fmla="*/ 63 w 115"/>
                <a:gd name="T73" fmla="*/ 43 h 116"/>
                <a:gd name="T74" fmla="*/ 56 w 115"/>
                <a:gd name="T75" fmla="*/ 37 h 116"/>
                <a:gd name="T76" fmla="*/ 34 w 115"/>
                <a:gd name="T77" fmla="*/ 32 h 116"/>
                <a:gd name="T78" fmla="*/ 42 w 115"/>
                <a:gd name="T79" fmla="*/ 27 h 116"/>
                <a:gd name="T80" fmla="*/ 65 w 115"/>
                <a:gd name="T81" fmla="*/ 64 h 116"/>
                <a:gd name="T82" fmla="*/ 79 w 115"/>
                <a:gd name="T83" fmla="*/ 93 h 116"/>
                <a:gd name="T84" fmla="*/ 79 w 115"/>
                <a:gd name="T85" fmla="*/ 93 h 116"/>
                <a:gd name="T86" fmla="*/ 88 w 115"/>
                <a:gd name="T87" fmla="*/ 105 h 116"/>
                <a:gd name="T88" fmla="*/ 96 w 115"/>
                <a:gd name="T89" fmla="*/ 85 h 116"/>
                <a:gd name="T90" fmla="*/ 94 w 115"/>
                <a:gd name="T91" fmla="*/ 109 h 116"/>
                <a:gd name="T92" fmla="*/ 97 w 115"/>
                <a:gd name="T93" fmla="*/ 111 h 116"/>
                <a:gd name="T94" fmla="*/ 107 w 115"/>
                <a:gd name="T95" fmla="*/ 89 h 116"/>
                <a:gd name="T96" fmla="*/ 103 w 115"/>
                <a:gd name="T97" fmla="*/ 110 h 116"/>
                <a:gd name="T98" fmla="*/ 110 w 115"/>
                <a:gd name="T99" fmla="*/ 95 h 116"/>
                <a:gd name="T100" fmla="*/ 67 w 115"/>
                <a:gd name="T101" fmla="*/ 47 h 116"/>
                <a:gd name="T102" fmla="*/ 6 w 115"/>
                <a:gd name="T103" fmla="*/ 4 h 116"/>
                <a:gd name="T104" fmla="*/ 31 w 115"/>
                <a:gd name="T105" fmla="*/ 19 h 116"/>
                <a:gd name="T106" fmla="*/ 26 w 115"/>
                <a:gd name="T107" fmla="*/ 24 h 116"/>
                <a:gd name="T108" fmla="*/ 100 w 115"/>
                <a:gd name="T109" fmla="*/ 113 h 116"/>
                <a:gd name="T110" fmla="*/ 107 w 115"/>
                <a:gd name="T111" fmla="*/ 91 h 116"/>
                <a:gd name="T112" fmla="*/ 105 w 115"/>
                <a:gd name="T113" fmla="*/ 112 h 116"/>
                <a:gd name="T114" fmla="*/ 104 w 115"/>
                <a:gd name="T115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5" h="116">
                  <a:moveTo>
                    <a:pt x="115" y="103"/>
                  </a:moveTo>
                  <a:cubicBezTo>
                    <a:pt x="114" y="95"/>
                    <a:pt x="109" y="88"/>
                    <a:pt x="104" y="82"/>
                  </a:cubicBezTo>
                  <a:cubicBezTo>
                    <a:pt x="98" y="75"/>
                    <a:pt x="91" y="67"/>
                    <a:pt x="84" y="60"/>
                  </a:cubicBezTo>
                  <a:cubicBezTo>
                    <a:pt x="68" y="44"/>
                    <a:pt x="50" y="29"/>
                    <a:pt x="31" y="16"/>
                  </a:cubicBezTo>
                  <a:cubicBezTo>
                    <a:pt x="31" y="16"/>
                    <a:pt x="30" y="16"/>
                    <a:pt x="30" y="16"/>
                  </a:cubicBezTo>
                  <a:cubicBezTo>
                    <a:pt x="27" y="11"/>
                    <a:pt x="22" y="6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5" y="1"/>
                    <a:pt x="13" y="2"/>
                    <a:pt x="10" y="2"/>
                  </a:cubicBezTo>
                  <a:cubicBezTo>
                    <a:pt x="8" y="3"/>
                    <a:pt x="5" y="2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4" y="5"/>
                    <a:pt x="7" y="9"/>
                    <a:pt x="5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11" y="18"/>
                    <a:pt x="18" y="20"/>
                    <a:pt x="23" y="24"/>
                  </a:cubicBezTo>
                  <a:cubicBezTo>
                    <a:pt x="23" y="24"/>
                    <a:pt x="23" y="24"/>
                    <a:pt x="24" y="24"/>
                  </a:cubicBezTo>
                  <a:cubicBezTo>
                    <a:pt x="31" y="32"/>
                    <a:pt x="38" y="41"/>
                    <a:pt x="44" y="50"/>
                  </a:cubicBezTo>
                  <a:cubicBezTo>
                    <a:pt x="53" y="61"/>
                    <a:pt x="61" y="72"/>
                    <a:pt x="69" y="83"/>
                  </a:cubicBezTo>
                  <a:cubicBezTo>
                    <a:pt x="75" y="92"/>
                    <a:pt x="81" y="101"/>
                    <a:pt x="89" y="108"/>
                  </a:cubicBezTo>
                  <a:cubicBezTo>
                    <a:pt x="93" y="113"/>
                    <a:pt x="99" y="116"/>
                    <a:pt x="106" y="115"/>
                  </a:cubicBezTo>
                  <a:cubicBezTo>
                    <a:pt x="112" y="114"/>
                    <a:pt x="115" y="109"/>
                    <a:pt x="115" y="103"/>
                  </a:cubicBezTo>
                  <a:close/>
                  <a:moveTo>
                    <a:pt x="85" y="101"/>
                  </a:moveTo>
                  <a:cubicBezTo>
                    <a:pt x="84" y="100"/>
                    <a:pt x="83" y="99"/>
                    <a:pt x="82" y="98"/>
                  </a:cubicBezTo>
                  <a:cubicBezTo>
                    <a:pt x="84" y="94"/>
                    <a:pt x="85" y="89"/>
                    <a:pt x="86" y="84"/>
                  </a:cubicBezTo>
                  <a:cubicBezTo>
                    <a:pt x="87" y="82"/>
                    <a:pt x="88" y="79"/>
                    <a:pt x="88" y="77"/>
                  </a:cubicBezTo>
                  <a:cubicBezTo>
                    <a:pt x="89" y="74"/>
                    <a:pt x="90" y="72"/>
                    <a:pt x="91" y="70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0" y="81"/>
                    <a:pt x="86" y="91"/>
                    <a:pt x="85" y="102"/>
                  </a:cubicBezTo>
                  <a:cubicBezTo>
                    <a:pt x="85" y="102"/>
                    <a:pt x="85" y="101"/>
                    <a:pt x="85" y="101"/>
                  </a:cubicBezTo>
                  <a:close/>
                  <a:moveTo>
                    <a:pt x="34" y="21"/>
                  </a:moveTo>
                  <a:cubicBezTo>
                    <a:pt x="33" y="23"/>
                    <a:pt x="31" y="25"/>
                    <a:pt x="31" y="27"/>
                  </a:cubicBezTo>
                  <a:cubicBezTo>
                    <a:pt x="31" y="25"/>
                    <a:pt x="32" y="23"/>
                    <a:pt x="33" y="20"/>
                  </a:cubicBezTo>
                  <a:cubicBezTo>
                    <a:pt x="34" y="21"/>
                    <a:pt x="35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4" y="24"/>
                    <a:pt x="33" y="27"/>
                    <a:pt x="32" y="29"/>
                  </a:cubicBezTo>
                  <a:cubicBezTo>
                    <a:pt x="33" y="28"/>
                    <a:pt x="34" y="24"/>
                    <a:pt x="35" y="22"/>
                  </a:cubicBezTo>
                  <a:cubicBezTo>
                    <a:pt x="35" y="21"/>
                    <a:pt x="34" y="21"/>
                    <a:pt x="34" y="21"/>
                  </a:cubicBezTo>
                  <a:close/>
                  <a:moveTo>
                    <a:pt x="29" y="20"/>
                  </a:moveTo>
                  <a:cubicBezTo>
                    <a:pt x="29" y="19"/>
                    <a:pt x="30" y="19"/>
                    <a:pt x="30" y="18"/>
                  </a:cubicBezTo>
                  <a:cubicBezTo>
                    <a:pt x="30" y="18"/>
                    <a:pt x="30" y="18"/>
                    <a:pt x="31" y="19"/>
                  </a:cubicBezTo>
                  <a:cubicBezTo>
                    <a:pt x="30" y="20"/>
                    <a:pt x="30" y="21"/>
                    <a:pt x="29" y="22"/>
                  </a:cubicBezTo>
                  <a:cubicBezTo>
                    <a:pt x="27" y="26"/>
                    <a:pt x="29" y="21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lose/>
                  <a:moveTo>
                    <a:pt x="33" y="20"/>
                  </a:moveTo>
                  <a:cubicBezTo>
                    <a:pt x="32" y="21"/>
                    <a:pt x="31" y="22"/>
                    <a:pt x="31" y="23"/>
                  </a:cubicBezTo>
                  <a:cubicBezTo>
                    <a:pt x="30" y="23"/>
                    <a:pt x="29" y="27"/>
                    <a:pt x="30" y="24"/>
                  </a:cubicBezTo>
                  <a:cubicBezTo>
                    <a:pt x="31" y="23"/>
                    <a:pt x="31" y="21"/>
                    <a:pt x="31" y="19"/>
                  </a:cubicBezTo>
                  <a:cubicBezTo>
                    <a:pt x="32" y="19"/>
                    <a:pt x="32" y="20"/>
                    <a:pt x="33" y="20"/>
                  </a:cubicBezTo>
                  <a:close/>
                  <a:moveTo>
                    <a:pt x="38" y="24"/>
                  </a:moveTo>
                  <a:cubicBezTo>
                    <a:pt x="37" y="26"/>
                    <a:pt x="36" y="29"/>
                    <a:pt x="34" y="31"/>
                  </a:cubicBezTo>
                  <a:cubicBezTo>
                    <a:pt x="35" y="30"/>
                    <a:pt x="36" y="25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8" y="23"/>
                    <a:pt x="38" y="24"/>
                  </a:cubicBezTo>
                  <a:close/>
                  <a:moveTo>
                    <a:pt x="42" y="26"/>
                  </a:moveTo>
                  <a:cubicBezTo>
                    <a:pt x="40" y="29"/>
                    <a:pt x="39" y="32"/>
                    <a:pt x="37" y="35"/>
                  </a:cubicBezTo>
                  <a:cubicBezTo>
                    <a:pt x="39" y="33"/>
                    <a:pt x="40" y="29"/>
                    <a:pt x="41" y="25"/>
                  </a:cubicBezTo>
                  <a:cubicBezTo>
                    <a:pt x="41" y="26"/>
                    <a:pt x="42" y="26"/>
                    <a:pt x="42" y="26"/>
                  </a:cubicBezTo>
                  <a:close/>
                  <a:moveTo>
                    <a:pt x="44" y="28"/>
                  </a:moveTo>
                  <a:cubicBezTo>
                    <a:pt x="43" y="32"/>
                    <a:pt x="41" y="36"/>
                    <a:pt x="40" y="39"/>
                  </a:cubicBezTo>
                  <a:cubicBezTo>
                    <a:pt x="41" y="35"/>
                    <a:pt x="42" y="31"/>
                    <a:pt x="43" y="27"/>
                  </a:cubicBezTo>
                  <a:cubicBezTo>
                    <a:pt x="43" y="27"/>
                    <a:pt x="44" y="28"/>
                    <a:pt x="44" y="28"/>
                  </a:cubicBezTo>
                  <a:close/>
                  <a:moveTo>
                    <a:pt x="47" y="30"/>
                  </a:moveTo>
                  <a:cubicBezTo>
                    <a:pt x="45" y="33"/>
                    <a:pt x="44" y="36"/>
                    <a:pt x="42" y="39"/>
                  </a:cubicBezTo>
                  <a:cubicBezTo>
                    <a:pt x="42" y="41"/>
                    <a:pt x="42" y="41"/>
                    <a:pt x="42" y="39"/>
                  </a:cubicBezTo>
                  <a:cubicBezTo>
                    <a:pt x="42" y="38"/>
                    <a:pt x="43" y="37"/>
                    <a:pt x="43" y="36"/>
                  </a:cubicBezTo>
                  <a:cubicBezTo>
                    <a:pt x="43" y="34"/>
                    <a:pt x="44" y="31"/>
                    <a:pt x="45" y="29"/>
                  </a:cubicBezTo>
                  <a:cubicBezTo>
                    <a:pt x="46" y="29"/>
                    <a:pt x="46" y="30"/>
                    <a:pt x="47" y="30"/>
                  </a:cubicBezTo>
                  <a:close/>
                  <a:moveTo>
                    <a:pt x="50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48" y="34"/>
                    <a:pt x="47" y="35"/>
                    <a:pt x="46" y="37"/>
                  </a:cubicBezTo>
                  <a:cubicBezTo>
                    <a:pt x="46" y="38"/>
                    <a:pt x="45" y="39"/>
                    <a:pt x="45" y="40"/>
                  </a:cubicBezTo>
                  <a:cubicBezTo>
                    <a:pt x="45" y="40"/>
                    <a:pt x="44" y="41"/>
                    <a:pt x="44" y="41"/>
                  </a:cubicBezTo>
                  <a:cubicBezTo>
                    <a:pt x="46" y="37"/>
                    <a:pt x="46" y="34"/>
                    <a:pt x="47" y="31"/>
                  </a:cubicBezTo>
                  <a:cubicBezTo>
                    <a:pt x="48" y="31"/>
                    <a:pt x="49" y="32"/>
                    <a:pt x="50" y="32"/>
                  </a:cubicBezTo>
                  <a:close/>
                  <a:moveTo>
                    <a:pt x="53" y="35"/>
                  </a:moveTo>
                  <a:cubicBezTo>
                    <a:pt x="52" y="37"/>
                    <a:pt x="51" y="38"/>
                    <a:pt x="50" y="40"/>
                  </a:cubicBezTo>
                  <a:cubicBezTo>
                    <a:pt x="50" y="41"/>
                    <a:pt x="49" y="42"/>
                    <a:pt x="49" y="43"/>
                  </a:cubicBezTo>
                  <a:cubicBezTo>
                    <a:pt x="48" y="44"/>
                    <a:pt x="47" y="46"/>
                    <a:pt x="47" y="48"/>
                  </a:cubicBezTo>
                  <a:cubicBezTo>
                    <a:pt x="47" y="43"/>
                    <a:pt x="50" y="38"/>
                    <a:pt x="51" y="34"/>
                  </a:cubicBezTo>
                  <a:cubicBezTo>
                    <a:pt x="52" y="34"/>
                    <a:pt x="51" y="34"/>
                    <a:pt x="51" y="34"/>
                  </a:cubicBezTo>
                  <a:cubicBezTo>
                    <a:pt x="49" y="36"/>
                    <a:pt x="48" y="39"/>
                    <a:pt x="47" y="41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8" y="37"/>
                    <a:pt x="49" y="35"/>
                    <a:pt x="50" y="33"/>
                  </a:cubicBezTo>
                  <a:cubicBezTo>
                    <a:pt x="51" y="33"/>
                    <a:pt x="52" y="34"/>
                    <a:pt x="53" y="35"/>
                  </a:cubicBezTo>
                  <a:close/>
                  <a:moveTo>
                    <a:pt x="55" y="37"/>
                  </a:moveTo>
                  <a:cubicBezTo>
                    <a:pt x="54" y="39"/>
                    <a:pt x="52" y="42"/>
                    <a:pt x="51" y="45"/>
                  </a:cubicBezTo>
                  <a:cubicBezTo>
                    <a:pt x="52" y="42"/>
                    <a:pt x="53" y="39"/>
                    <a:pt x="54" y="36"/>
                  </a:cubicBezTo>
                  <a:cubicBezTo>
                    <a:pt x="54" y="36"/>
                    <a:pt x="55" y="36"/>
                    <a:pt x="55" y="37"/>
                  </a:cubicBezTo>
                  <a:close/>
                  <a:moveTo>
                    <a:pt x="87" y="66"/>
                  </a:moveTo>
                  <a:cubicBezTo>
                    <a:pt x="85" y="70"/>
                    <a:pt x="84" y="75"/>
                    <a:pt x="83" y="79"/>
                  </a:cubicBezTo>
                  <a:cubicBezTo>
                    <a:pt x="82" y="81"/>
                    <a:pt x="81" y="83"/>
                    <a:pt x="81" y="86"/>
                  </a:cubicBezTo>
                  <a:cubicBezTo>
                    <a:pt x="82" y="78"/>
                    <a:pt x="84" y="71"/>
                    <a:pt x="85" y="64"/>
                  </a:cubicBezTo>
                  <a:cubicBezTo>
                    <a:pt x="86" y="64"/>
                    <a:pt x="86" y="65"/>
                    <a:pt x="87" y="66"/>
                  </a:cubicBezTo>
                  <a:close/>
                  <a:moveTo>
                    <a:pt x="102" y="83"/>
                  </a:moveTo>
                  <a:cubicBezTo>
                    <a:pt x="101" y="87"/>
                    <a:pt x="100" y="92"/>
                    <a:pt x="99" y="96"/>
                  </a:cubicBezTo>
                  <a:cubicBezTo>
                    <a:pt x="98" y="99"/>
                    <a:pt x="97" y="101"/>
                    <a:pt x="96" y="104"/>
                  </a:cubicBezTo>
                  <a:cubicBezTo>
                    <a:pt x="96" y="105"/>
                    <a:pt x="95" y="106"/>
                    <a:pt x="95" y="107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5" y="107"/>
                    <a:pt x="95" y="107"/>
                    <a:pt x="95" y="106"/>
                  </a:cubicBezTo>
                  <a:cubicBezTo>
                    <a:pt x="95" y="102"/>
                    <a:pt x="97" y="98"/>
                    <a:pt x="98" y="94"/>
                  </a:cubicBezTo>
                  <a:cubicBezTo>
                    <a:pt x="99" y="90"/>
                    <a:pt x="101" y="86"/>
                    <a:pt x="101" y="82"/>
                  </a:cubicBezTo>
                  <a:cubicBezTo>
                    <a:pt x="102" y="82"/>
                    <a:pt x="102" y="83"/>
                    <a:pt x="102" y="83"/>
                  </a:cubicBezTo>
                  <a:close/>
                  <a:moveTo>
                    <a:pt x="95" y="75"/>
                  </a:moveTo>
                  <a:cubicBezTo>
                    <a:pt x="94" y="79"/>
                    <a:pt x="93" y="83"/>
                    <a:pt x="92" y="87"/>
                  </a:cubicBezTo>
                  <a:cubicBezTo>
                    <a:pt x="92" y="90"/>
                    <a:pt x="91" y="92"/>
                    <a:pt x="90" y="94"/>
                  </a:cubicBezTo>
                  <a:cubicBezTo>
                    <a:pt x="90" y="97"/>
                    <a:pt x="89" y="100"/>
                    <a:pt x="88" y="102"/>
                  </a:cubicBezTo>
                  <a:cubicBezTo>
                    <a:pt x="88" y="105"/>
                    <a:pt x="88" y="103"/>
                    <a:pt x="88" y="102"/>
                  </a:cubicBezTo>
                  <a:cubicBezTo>
                    <a:pt x="89" y="101"/>
                    <a:pt x="89" y="99"/>
                    <a:pt x="89" y="97"/>
                  </a:cubicBezTo>
                  <a:cubicBezTo>
                    <a:pt x="90" y="95"/>
                    <a:pt x="91" y="92"/>
                    <a:pt x="91" y="89"/>
                  </a:cubicBezTo>
                  <a:cubicBezTo>
                    <a:pt x="93" y="84"/>
                    <a:pt x="93" y="78"/>
                    <a:pt x="93" y="73"/>
                  </a:cubicBezTo>
                  <a:cubicBezTo>
                    <a:pt x="94" y="73"/>
                    <a:pt x="95" y="74"/>
                    <a:pt x="95" y="75"/>
                  </a:cubicBezTo>
                  <a:close/>
                  <a:moveTo>
                    <a:pt x="96" y="75"/>
                  </a:moveTo>
                  <a:cubicBezTo>
                    <a:pt x="96" y="76"/>
                    <a:pt x="97" y="76"/>
                    <a:pt x="97" y="77"/>
                  </a:cubicBezTo>
                  <a:cubicBezTo>
                    <a:pt x="96" y="82"/>
                    <a:pt x="95" y="88"/>
                    <a:pt x="93" y="93"/>
                  </a:cubicBezTo>
                  <a:cubicBezTo>
                    <a:pt x="92" y="95"/>
                    <a:pt x="92" y="97"/>
                    <a:pt x="92" y="100"/>
                  </a:cubicBezTo>
                  <a:cubicBezTo>
                    <a:pt x="91" y="101"/>
                    <a:pt x="91" y="102"/>
                    <a:pt x="91" y="103"/>
                  </a:cubicBezTo>
                  <a:cubicBezTo>
                    <a:pt x="91" y="103"/>
                    <a:pt x="90" y="108"/>
                    <a:pt x="90" y="105"/>
                  </a:cubicBezTo>
                  <a:cubicBezTo>
                    <a:pt x="91" y="99"/>
                    <a:pt x="93" y="94"/>
                    <a:pt x="93" y="89"/>
                  </a:cubicBezTo>
                  <a:cubicBezTo>
                    <a:pt x="94" y="86"/>
                    <a:pt x="94" y="83"/>
                    <a:pt x="94" y="81"/>
                  </a:cubicBezTo>
                  <a:cubicBezTo>
                    <a:pt x="94" y="79"/>
                    <a:pt x="95" y="77"/>
                    <a:pt x="96" y="75"/>
                  </a:cubicBezTo>
                  <a:close/>
                  <a:moveTo>
                    <a:pt x="97" y="79"/>
                  </a:moveTo>
                  <a:cubicBezTo>
                    <a:pt x="98" y="79"/>
                    <a:pt x="98" y="78"/>
                    <a:pt x="98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9" y="79"/>
                    <a:pt x="100" y="80"/>
                    <a:pt x="101" y="81"/>
                  </a:cubicBezTo>
                  <a:cubicBezTo>
                    <a:pt x="98" y="89"/>
                    <a:pt x="97" y="97"/>
                    <a:pt x="93" y="105"/>
                  </a:cubicBezTo>
                  <a:cubicBezTo>
                    <a:pt x="94" y="104"/>
                    <a:pt x="94" y="101"/>
                    <a:pt x="94" y="99"/>
                  </a:cubicBezTo>
                  <a:cubicBezTo>
                    <a:pt x="94" y="96"/>
                    <a:pt x="95" y="94"/>
                    <a:pt x="95" y="92"/>
                  </a:cubicBezTo>
                  <a:cubicBezTo>
                    <a:pt x="96" y="87"/>
                    <a:pt x="97" y="83"/>
                    <a:pt x="97" y="79"/>
                  </a:cubicBezTo>
                  <a:close/>
                  <a:moveTo>
                    <a:pt x="93" y="72"/>
                  </a:moveTo>
                  <a:cubicBezTo>
                    <a:pt x="91" y="77"/>
                    <a:pt x="90" y="82"/>
                    <a:pt x="89" y="86"/>
                  </a:cubicBezTo>
                  <a:cubicBezTo>
                    <a:pt x="88" y="89"/>
                    <a:pt x="88" y="92"/>
                    <a:pt x="87" y="95"/>
                  </a:cubicBezTo>
                  <a:cubicBezTo>
                    <a:pt x="87" y="96"/>
                    <a:pt x="86" y="98"/>
                    <a:pt x="86" y="99"/>
                  </a:cubicBezTo>
                  <a:cubicBezTo>
                    <a:pt x="85" y="102"/>
                    <a:pt x="86" y="100"/>
                    <a:pt x="86" y="99"/>
                  </a:cubicBezTo>
                  <a:cubicBezTo>
                    <a:pt x="87" y="89"/>
                    <a:pt x="90" y="80"/>
                    <a:pt x="91" y="70"/>
                  </a:cubicBezTo>
                  <a:cubicBezTo>
                    <a:pt x="92" y="71"/>
                    <a:pt x="92" y="71"/>
                    <a:pt x="93" y="72"/>
                  </a:cubicBezTo>
                  <a:close/>
                  <a:moveTo>
                    <a:pt x="90" y="69"/>
                  </a:moveTo>
                  <a:cubicBezTo>
                    <a:pt x="88" y="73"/>
                    <a:pt x="87" y="78"/>
                    <a:pt x="86" y="82"/>
                  </a:cubicBezTo>
                  <a:cubicBezTo>
                    <a:pt x="86" y="85"/>
                    <a:pt x="85" y="87"/>
                    <a:pt x="85" y="90"/>
                  </a:cubicBezTo>
                  <a:cubicBezTo>
                    <a:pt x="84" y="91"/>
                    <a:pt x="84" y="93"/>
                    <a:pt x="83" y="94"/>
                  </a:cubicBezTo>
                  <a:cubicBezTo>
                    <a:pt x="84" y="90"/>
                    <a:pt x="84" y="86"/>
                    <a:pt x="86" y="81"/>
                  </a:cubicBezTo>
                  <a:cubicBezTo>
                    <a:pt x="86" y="79"/>
                    <a:pt x="87" y="76"/>
                    <a:pt x="87" y="73"/>
                  </a:cubicBezTo>
                  <a:cubicBezTo>
                    <a:pt x="87" y="71"/>
                    <a:pt x="88" y="69"/>
                    <a:pt x="88" y="67"/>
                  </a:cubicBezTo>
                  <a:cubicBezTo>
                    <a:pt x="89" y="68"/>
                    <a:pt x="89" y="68"/>
                    <a:pt x="90" y="69"/>
                  </a:cubicBezTo>
                  <a:close/>
                  <a:moveTo>
                    <a:pt x="62" y="69"/>
                  </a:moveTo>
                  <a:cubicBezTo>
                    <a:pt x="63" y="68"/>
                    <a:pt x="65" y="66"/>
                    <a:pt x="65" y="65"/>
                  </a:cubicBezTo>
                  <a:cubicBezTo>
                    <a:pt x="64" y="67"/>
                    <a:pt x="64" y="70"/>
                    <a:pt x="63" y="72"/>
                  </a:cubicBezTo>
                  <a:cubicBezTo>
                    <a:pt x="62" y="70"/>
                    <a:pt x="62" y="69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7"/>
                    <a:pt x="62" y="67"/>
                    <a:pt x="62" y="66"/>
                  </a:cubicBezTo>
                  <a:cubicBezTo>
                    <a:pt x="62" y="67"/>
                    <a:pt x="62" y="69"/>
                    <a:pt x="62" y="69"/>
                  </a:cubicBezTo>
                  <a:cubicBezTo>
                    <a:pt x="62" y="70"/>
                    <a:pt x="62" y="70"/>
                    <a:pt x="62" y="69"/>
                  </a:cubicBezTo>
                  <a:close/>
                  <a:moveTo>
                    <a:pt x="68" y="61"/>
                  </a:moveTo>
                  <a:cubicBezTo>
                    <a:pt x="71" y="59"/>
                    <a:pt x="73" y="56"/>
                    <a:pt x="74" y="53"/>
                  </a:cubicBezTo>
                  <a:cubicBezTo>
                    <a:pt x="75" y="54"/>
                    <a:pt x="75" y="55"/>
                    <a:pt x="76" y="55"/>
                  </a:cubicBezTo>
                  <a:cubicBezTo>
                    <a:pt x="76" y="55"/>
                    <a:pt x="76" y="55"/>
                    <a:pt x="76" y="56"/>
                  </a:cubicBezTo>
                  <a:cubicBezTo>
                    <a:pt x="75" y="59"/>
                    <a:pt x="74" y="63"/>
                    <a:pt x="73" y="67"/>
                  </a:cubicBezTo>
                  <a:cubicBezTo>
                    <a:pt x="72" y="71"/>
                    <a:pt x="71" y="75"/>
                    <a:pt x="70" y="79"/>
                  </a:cubicBezTo>
                  <a:cubicBezTo>
                    <a:pt x="71" y="75"/>
                    <a:pt x="71" y="71"/>
                    <a:pt x="72" y="67"/>
                  </a:cubicBezTo>
                  <a:cubicBezTo>
                    <a:pt x="73" y="63"/>
                    <a:pt x="74" y="59"/>
                    <a:pt x="74" y="54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4" y="55"/>
                    <a:pt x="74" y="55"/>
                    <a:pt x="73" y="55"/>
                  </a:cubicBezTo>
                  <a:cubicBezTo>
                    <a:pt x="73" y="55"/>
                    <a:pt x="73" y="56"/>
                    <a:pt x="73" y="56"/>
                  </a:cubicBezTo>
                  <a:cubicBezTo>
                    <a:pt x="73" y="59"/>
                    <a:pt x="72" y="62"/>
                    <a:pt x="71" y="65"/>
                  </a:cubicBezTo>
                  <a:cubicBezTo>
                    <a:pt x="70" y="68"/>
                    <a:pt x="69" y="72"/>
                    <a:pt x="68" y="75"/>
                  </a:cubicBezTo>
                  <a:cubicBezTo>
                    <a:pt x="68" y="78"/>
                    <a:pt x="68" y="74"/>
                    <a:pt x="68" y="73"/>
                  </a:cubicBezTo>
                  <a:cubicBezTo>
                    <a:pt x="69" y="71"/>
                    <a:pt x="69" y="69"/>
                    <a:pt x="69" y="67"/>
                  </a:cubicBezTo>
                  <a:cubicBezTo>
                    <a:pt x="70" y="64"/>
                    <a:pt x="72" y="61"/>
                    <a:pt x="72" y="58"/>
                  </a:cubicBezTo>
                  <a:cubicBezTo>
                    <a:pt x="72" y="58"/>
                    <a:pt x="71" y="58"/>
                    <a:pt x="71" y="58"/>
                  </a:cubicBezTo>
                  <a:cubicBezTo>
                    <a:pt x="70" y="61"/>
                    <a:pt x="69" y="64"/>
                    <a:pt x="68" y="68"/>
                  </a:cubicBezTo>
                  <a:cubicBezTo>
                    <a:pt x="68" y="65"/>
                    <a:pt x="68" y="63"/>
                    <a:pt x="68" y="61"/>
                  </a:cubicBezTo>
                  <a:cubicBezTo>
                    <a:pt x="68" y="61"/>
                    <a:pt x="68" y="61"/>
                    <a:pt x="68" y="61"/>
                  </a:cubicBezTo>
                  <a:close/>
                  <a:moveTo>
                    <a:pt x="74" y="86"/>
                  </a:moveTo>
                  <a:cubicBezTo>
                    <a:pt x="74" y="86"/>
                    <a:pt x="74" y="86"/>
                    <a:pt x="74" y="86"/>
                  </a:cubicBezTo>
                  <a:cubicBezTo>
                    <a:pt x="73" y="85"/>
                    <a:pt x="72" y="84"/>
                    <a:pt x="71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3" y="79"/>
                    <a:pt x="74" y="75"/>
                    <a:pt x="75" y="71"/>
                  </a:cubicBezTo>
                  <a:cubicBezTo>
                    <a:pt x="76" y="69"/>
                    <a:pt x="77" y="67"/>
                    <a:pt x="77" y="65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7" y="66"/>
                    <a:pt x="77" y="69"/>
                    <a:pt x="76" y="73"/>
                  </a:cubicBezTo>
                  <a:cubicBezTo>
                    <a:pt x="75" y="77"/>
                    <a:pt x="75" y="81"/>
                    <a:pt x="74" y="86"/>
                  </a:cubicBezTo>
                  <a:close/>
                  <a:moveTo>
                    <a:pt x="67" y="71"/>
                  </a:moveTo>
                  <a:cubicBezTo>
                    <a:pt x="67" y="70"/>
                    <a:pt x="67" y="70"/>
                    <a:pt x="68" y="69"/>
                  </a:cubicBezTo>
                  <a:cubicBezTo>
                    <a:pt x="69" y="67"/>
                    <a:pt x="69" y="64"/>
                    <a:pt x="70" y="62"/>
                  </a:cubicBezTo>
                  <a:cubicBezTo>
                    <a:pt x="70" y="62"/>
                    <a:pt x="71" y="58"/>
                    <a:pt x="71" y="60"/>
                  </a:cubicBezTo>
                  <a:cubicBezTo>
                    <a:pt x="71" y="61"/>
                    <a:pt x="70" y="62"/>
                    <a:pt x="70" y="64"/>
                  </a:cubicBezTo>
                  <a:cubicBezTo>
                    <a:pt x="68" y="68"/>
                    <a:pt x="68" y="73"/>
                    <a:pt x="67" y="77"/>
                  </a:cubicBezTo>
                  <a:cubicBezTo>
                    <a:pt x="67" y="77"/>
                    <a:pt x="68" y="77"/>
                    <a:pt x="68" y="77"/>
                  </a:cubicBezTo>
                  <a:cubicBezTo>
                    <a:pt x="70" y="74"/>
                    <a:pt x="70" y="70"/>
                    <a:pt x="71" y="66"/>
                  </a:cubicBezTo>
                  <a:cubicBezTo>
                    <a:pt x="72" y="64"/>
                    <a:pt x="72" y="62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2"/>
                    <a:pt x="72" y="65"/>
                    <a:pt x="71" y="67"/>
                  </a:cubicBezTo>
                  <a:cubicBezTo>
                    <a:pt x="70" y="71"/>
                    <a:pt x="70" y="75"/>
                    <a:pt x="69" y="8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8" y="78"/>
                    <a:pt x="67" y="77"/>
                    <a:pt x="66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4"/>
                    <a:pt x="67" y="72"/>
                    <a:pt x="67" y="71"/>
                  </a:cubicBezTo>
                  <a:close/>
                  <a:moveTo>
                    <a:pt x="71" y="83"/>
                  </a:moveTo>
                  <a:cubicBezTo>
                    <a:pt x="71" y="83"/>
                    <a:pt x="71" y="83"/>
                    <a:pt x="71" y="83"/>
                  </a:cubicBezTo>
                  <a:cubicBezTo>
                    <a:pt x="71" y="82"/>
                    <a:pt x="70" y="81"/>
                    <a:pt x="69" y="80"/>
                  </a:cubicBezTo>
                  <a:cubicBezTo>
                    <a:pt x="69" y="80"/>
                    <a:pt x="70" y="80"/>
                    <a:pt x="70" y="80"/>
                  </a:cubicBezTo>
                  <a:cubicBezTo>
                    <a:pt x="73" y="72"/>
                    <a:pt x="74" y="64"/>
                    <a:pt x="76" y="57"/>
                  </a:cubicBezTo>
                  <a:cubicBezTo>
                    <a:pt x="76" y="58"/>
                    <a:pt x="76" y="60"/>
                    <a:pt x="75" y="62"/>
                  </a:cubicBezTo>
                  <a:cubicBezTo>
                    <a:pt x="75" y="64"/>
                    <a:pt x="74" y="67"/>
                    <a:pt x="74" y="69"/>
                  </a:cubicBezTo>
                  <a:cubicBezTo>
                    <a:pt x="73" y="73"/>
                    <a:pt x="72" y="78"/>
                    <a:pt x="71" y="83"/>
                  </a:cubicBezTo>
                  <a:close/>
                  <a:moveTo>
                    <a:pt x="68" y="63"/>
                  </a:moveTo>
                  <a:cubicBezTo>
                    <a:pt x="68" y="66"/>
                    <a:pt x="67" y="68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5" y="73"/>
                    <a:pt x="65" y="74"/>
                    <a:pt x="66" y="74"/>
                  </a:cubicBezTo>
                  <a:cubicBezTo>
                    <a:pt x="66" y="74"/>
                    <a:pt x="65" y="74"/>
                    <a:pt x="65" y="74"/>
                  </a:cubicBezTo>
                  <a:cubicBezTo>
                    <a:pt x="65" y="74"/>
                    <a:pt x="64" y="73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5" y="70"/>
                    <a:pt x="65" y="68"/>
                    <a:pt x="66" y="66"/>
                  </a:cubicBezTo>
                  <a:cubicBezTo>
                    <a:pt x="66" y="65"/>
                    <a:pt x="67" y="64"/>
                    <a:pt x="67" y="63"/>
                  </a:cubicBezTo>
                  <a:cubicBezTo>
                    <a:pt x="68" y="62"/>
                    <a:pt x="68" y="62"/>
                    <a:pt x="68" y="63"/>
                  </a:cubicBezTo>
                  <a:close/>
                  <a:moveTo>
                    <a:pt x="78" y="92"/>
                  </a:moveTo>
                  <a:cubicBezTo>
                    <a:pt x="78" y="92"/>
                    <a:pt x="78" y="92"/>
                    <a:pt x="78" y="92"/>
                  </a:cubicBezTo>
                  <a:cubicBezTo>
                    <a:pt x="78" y="92"/>
                    <a:pt x="77" y="91"/>
                    <a:pt x="76" y="90"/>
                  </a:cubicBezTo>
                  <a:cubicBezTo>
                    <a:pt x="75" y="89"/>
                    <a:pt x="75" y="87"/>
                    <a:pt x="74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75" y="85"/>
                    <a:pt x="75" y="84"/>
                    <a:pt x="75" y="84"/>
                  </a:cubicBezTo>
                  <a:cubicBezTo>
                    <a:pt x="76" y="80"/>
                    <a:pt x="77" y="76"/>
                    <a:pt x="78" y="72"/>
                  </a:cubicBezTo>
                  <a:cubicBezTo>
                    <a:pt x="79" y="71"/>
                    <a:pt x="80" y="69"/>
                    <a:pt x="80" y="67"/>
                  </a:cubicBezTo>
                  <a:cubicBezTo>
                    <a:pt x="80" y="70"/>
                    <a:pt x="80" y="72"/>
                    <a:pt x="79" y="75"/>
                  </a:cubicBezTo>
                  <a:cubicBezTo>
                    <a:pt x="77" y="80"/>
                    <a:pt x="78" y="84"/>
                    <a:pt x="76" y="89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8" y="85"/>
                    <a:pt x="79" y="80"/>
                    <a:pt x="80" y="76"/>
                  </a:cubicBezTo>
                  <a:cubicBezTo>
                    <a:pt x="81" y="74"/>
                    <a:pt x="81" y="72"/>
                    <a:pt x="82" y="70"/>
                  </a:cubicBezTo>
                  <a:cubicBezTo>
                    <a:pt x="83" y="69"/>
                    <a:pt x="84" y="65"/>
                    <a:pt x="84" y="64"/>
                  </a:cubicBezTo>
                  <a:cubicBezTo>
                    <a:pt x="84" y="69"/>
                    <a:pt x="83" y="74"/>
                    <a:pt x="82" y="79"/>
                  </a:cubicBezTo>
                  <a:cubicBezTo>
                    <a:pt x="81" y="81"/>
                    <a:pt x="81" y="84"/>
                    <a:pt x="80" y="86"/>
                  </a:cubicBezTo>
                  <a:cubicBezTo>
                    <a:pt x="80" y="87"/>
                    <a:pt x="79" y="88"/>
                    <a:pt x="79" y="90"/>
                  </a:cubicBezTo>
                  <a:cubicBezTo>
                    <a:pt x="79" y="90"/>
                    <a:pt x="79" y="91"/>
                    <a:pt x="79" y="92"/>
                  </a:cubicBezTo>
                  <a:cubicBezTo>
                    <a:pt x="78" y="92"/>
                    <a:pt x="78" y="92"/>
                    <a:pt x="78" y="92"/>
                  </a:cubicBezTo>
                  <a:close/>
                  <a:moveTo>
                    <a:pt x="84" y="63"/>
                  </a:moveTo>
                  <a:cubicBezTo>
                    <a:pt x="82" y="67"/>
                    <a:pt x="81" y="72"/>
                    <a:pt x="79" y="77"/>
                  </a:cubicBezTo>
                  <a:cubicBezTo>
                    <a:pt x="79" y="78"/>
                    <a:pt x="79" y="79"/>
                    <a:pt x="79" y="80"/>
                  </a:cubicBezTo>
                  <a:cubicBezTo>
                    <a:pt x="79" y="78"/>
                    <a:pt x="79" y="76"/>
                    <a:pt x="80" y="74"/>
                  </a:cubicBezTo>
                  <a:cubicBezTo>
                    <a:pt x="81" y="70"/>
                    <a:pt x="81" y="65"/>
                    <a:pt x="82" y="61"/>
                  </a:cubicBezTo>
                  <a:cubicBezTo>
                    <a:pt x="83" y="62"/>
                    <a:pt x="83" y="62"/>
                    <a:pt x="84" y="63"/>
                  </a:cubicBezTo>
                  <a:close/>
                  <a:moveTo>
                    <a:pt x="78" y="71"/>
                  </a:moveTo>
                  <a:cubicBezTo>
                    <a:pt x="77" y="74"/>
                    <a:pt x="76" y="78"/>
                    <a:pt x="75" y="81"/>
                  </a:cubicBezTo>
                  <a:cubicBezTo>
                    <a:pt x="75" y="81"/>
                    <a:pt x="75" y="80"/>
                    <a:pt x="75" y="80"/>
                  </a:cubicBezTo>
                  <a:cubicBezTo>
                    <a:pt x="76" y="78"/>
                    <a:pt x="76" y="75"/>
                    <a:pt x="76" y="73"/>
                  </a:cubicBezTo>
                  <a:cubicBezTo>
                    <a:pt x="77" y="68"/>
                    <a:pt x="78" y="63"/>
                    <a:pt x="79" y="59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7" y="63"/>
                    <a:pt x="76" y="67"/>
                    <a:pt x="75" y="71"/>
                  </a:cubicBezTo>
                  <a:cubicBezTo>
                    <a:pt x="74" y="74"/>
                    <a:pt x="73" y="76"/>
                    <a:pt x="73" y="79"/>
                  </a:cubicBezTo>
                  <a:cubicBezTo>
                    <a:pt x="73" y="75"/>
                    <a:pt x="74" y="71"/>
                    <a:pt x="75" y="67"/>
                  </a:cubicBezTo>
                  <a:cubicBezTo>
                    <a:pt x="76" y="63"/>
                    <a:pt x="77" y="59"/>
                    <a:pt x="77" y="56"/>
                  </a:cubicBezTo>
                  <a:cubicBezTo>
                    <a:pt x="78" y="57"/>
                    <a:pt x="80" y="59"/>
                    <a:pt x="81" y="60"/>
                  </a:cubicBezTo>
                  <a:cubicBezTo>
                    <a:pt x="80" y="64"/>
                    <a:pt x="80" y="68"/>
                    <a:pt x="78" y="71"/>
                  </a:cubicBezTo>
                  <a:close/>
                  <a:moveTo>
                    <a:pt x="72" y="52"/>
                  </a:moveTo>
                  <a:cubicBezTo>
                    <a:pt x="70" y="58"/>
                    <a:pt x="64" y="63"/>
                    <a:pt x="58" y="64"/>
                  </a:cubicBezTo>
                  <a:cubicBezTo>
                    <a:pt x="57" y="63"/>
                    <a:pt x="57" y="63"/>
                    <a:pt x="56" y="62"/>
                  </a:cubicBezTo>
                  <a:cubicBezTo>
                    <a:pt x="63" y="61"/>
                    <a:pt x="67" y="55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lose/>
                  <a:moveTo>
                    <a:pt x="42" y="42"/>
                  </a:moveTo>
                  <a:cubicBezTo>
                    <a:pt x="44" y="38"/>
                    <a:pt x="45" y="34"/>
                    <a:pt x="47" y="31"/>
                  </a:cubicBezTo>
                  <a:cubicBezTo>
                    <a:pt x="45" y="35"/>
                    <a:pt x="45" y="40"/>
                    <a:pt x="42" y="44"/>
                  </a:cubicBezTo>
                  <a:cubicBezTo>
                    <a:pt x="41" y="43"/>
                    <a:pt x="41" y="41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1" y="38"/>
                    <a:pt x="42" y="35"/>
                    <a:pt x="43" y="33"/>
                  </a:cubicBezTo>
                  <a:cubicBezTo>
                    <a:pt x="43" y="33"/>
                    <a:pt x="43" y="33"/>
                    <a:pt x="43" y="34"/>
                  </a:cubicBezTo>
                  <a:cubicBezTo>
                    <a:pt x="42" y="36"/>
                    <a:pt x="42" y="39"/>
                    <a:pt x="41" y="42"/>
                  </a:cubicBezTo>
                  <a:cubicBezTo>
                    <a:pt x="41" y="42"/>
                    <a:pt x="42" y="42"/>
                    <a:pt x="42" y="42"/>
                  </a:cubicBezTo>
                  <a:close/>
                  <a:moveTo>
                    <a:pt x="44" y="46"/>
                  </a:moveTo>
                  <a:cubicBezTo>
                    <a:pt x="44" y="46"/>
                    <a:pt x="45" y="46"/>
                    <a:pt x="45" y="46"/>
                  </a:cubicBezTo>
                  <a:cubicBezTo>
                    <a:pt x="46" y="44"/>
                    <a:pt x="47" y="42"/>
                    <a:pt x="48" y="40"/>
                  </a:cubicBezTo>
                  <a:cubicBezTo>
                    <a:pt x="48" y="39"/>
                    <a:pt x="49" y="38"/>
                    <a:pt x="49" y="37"/>
                  </a:cubicBezTo>
                  <a:cubicBezTo>
                    <a:pt x="49" y="37"/>
                    <a:pt x="51" y="33"/>
                    <a:pt x="50" y="36"/>
                  </a:cubicBezTo>
                  <a:cubicBezTo>
                    <a:pt x="48" y="40"/>
                    <a:pt x="46" y="44"/>
                    <a:pt x="46" y="48"/>
                  </a:cubicBezTo>
                  <a:cubicBezTo>
                    <a:pt x="46" y="49"/>
                    <a:pt x="46" y="49"/>
                    <a:pt x="47" y="49"/>
                  </a:cubicBezTo>
                  <a:cubicBezTo>
                    <a:pt x="49" y="45"/>
                    <a:pt x="51" y="40"/>
                    <a:pt x="53" y="36"/>
                  </a:cubicBezTo>
                  <a:cubicBezTo>
                    <a:pt x="51" y="40"/>
                    <a:pt x="50" y="45"/>
                    <a:pt x="48" y="49"/>
                  </a:cubicBezTo>
                  <a:cubicBezTo>
                    <a:pt x="48" y="50"/>
                    <a:pt x="48" y="50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6" y="49"/>
                    <a:pt x="44" y="46"/>
                    <a:pt x="43" y="44"/>
                  </a:cubicBezTo>
                  <a:cubicBezTo>
                    <a:pt x="45" y="41"/>
                    <a:pt x="48" y="37"/>
                    <a:pt x="49" y="33"/>
                  </a:cubicBezTo>
                  <a:cubicBezTo>
                    <a:pt x="48" y="38"/>
                    <a:pt x="46" y="42"/>
                    <a:pt x="44" y="46"/>
                  </a:cubicBezTo>
                  <a:close/>
                  <a:moveTo>
                    <a:pt x="49" y="50"/>
                  </a:moveTo>
                  <a:cubicBezTo>
                    <a:pt x="49" y="49"/>
                    <a:pt x="50" y="48"/>
                    <a:pt x="50" y="48"/>
                  </a:cubicBezTo>
                  <a:cubicBezTo>
                    <a:pt x="50" y="47"/>
                    <a:pt x="51" y="45"/>
                    <a:pt x="52" y="44"/>
                  </a:cubicBezTo>
                  <a:cubicBezTo>
                    <a:pt x="52" y="43"/>
                    <a:pt x="53" y="42"/>
                    <a:pt x="53" y="41"/>
                  </a:cubicBezTo>
                  <a:cubicBezTo>
                    <a:pt x="54" y="40"/>
                    <a:pt x="56" y="35"/>
                    <a:pt x="55" y="38"/>
                  </a:cubicBezTo>
                  <a:cubicBezTo>
                    <a:pt x="53" y="43"/>
                    <a:pt x="52" y="48"/>
                    <a:pt x="50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2" y="51"/>
                    <a:pt x="53" y="49"/>
                    <a:pt x="54" y="47"/>
                  </a:cubicBezTo>
                  <a:cubicBezTo>
                    <a:pt x="55" y="45"/>
                    <a:pt x="56" y="44"/>
                    <a:pt x="56" y="43"/>
                  </a:cubicBezTo>
                  <a:cubicBezTo>
                    <a:pt x="57" y="42"/>
                    <a:pt x="59" y="38"/>
                    <a:pt x="58" y="40"/>
                  </a:cubicBezTo>
                  <a:cubicBezTo>
                    <a:pt x="58" y="43"/>
                    <a:pt x="56" y="46"/>
                    <a:pt x="54" y="49"/>
                  </a:cubicBezTo>
                  <a:cubicBezTo>
                    <a:pt x="53" y="52"/>
                    <a:pt x="53" y="54"/>
                    <a:pt x="52" y="56"/>
                  </a:cubicBezTo>
                  <a:cubicBezTo>
                    <a:pt x="51" y="56"/>
                    <a:pt x="51" y="55"/>
                    <a:pt x="50" y="54"/>
                  </a:cubicBezTo>
                  <a:cubicBezTo>
                    <a:pt x="49" y="53"/>
                    <a:pt x="49" y="52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lose/>
                  <a:moveTo>
                    <a:pt x="58" y="49"/>
                  </a:moveTo>
                  <a:cubicBezTo>
                    <a:pt x="57" y="52"/>
                    <a:pt x="56" y="55"/>
                    <a:pt x="55" y="58"/>
                  </a:cubicBezTo>
                  <a:cubicBezTo>
                    <a:pt x="55" y="59"/>
                    <a:pt x="56" y="59"/>
                    <a:pt x="56" y="59"/>
                  </a:cubicBezTo>
                  <a:cubicBezTo>
                    <a:pt x="58" y="54"/>
                    <a:pt x="60" y="48"/>
                    <a:pt x="63" y="44"/>
                  </a:cubicBezTo>
                  <a:cubicBezTo>
                    <a:pt x="62" y="46"/>
                    <a:pt x="61" y="49"/>
                    <a:pt x="60" y="51"/>
                  </a:cubicBezTo>
                  <a:cubicBezTo>
                    <a:pt x="59" y="54"/>
                    <a:pt x="58" y="57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7" y="60"/>
                    <a:pt x="56" y="60"/>
                    <a:pt x="54" y="60"/>
                  </a:cubicBezTo>
                  <a:cubicBezTo>
                    <a:pt x="54" y="59"/>
                    <a:pt x="53" y="58"/>
                    <a:pt x="52" y="57"/>
                  </a:cubicBezTo>
                  <a:cubicBezTo>
                    <a:pt x="55" y="53"/>
                    <a:pt x="57" y="47"/>
                    <a:pt x="60" y="42"/>
                  </a:cubicBezTo>
                  <a:cubicBezTo>
                    <a:pt x="61" y="40"/>
                    <a:pt x="59" y="45"/>
                    <a:pt x="59" y="45"/>
                  </a:cubicBezTo>
                  <a:cubicBezTo>
                    <a:pt x="59" y="47"/>
                    <a:pt x="58" y="48"/>
                    <a:pt x="58" y="49"/>
                  </a:cubicBezTo>
                  <a:close/>
                  <a:moveTo>
                    <a:pt x="58" y="59"/>
                  </a:moveTo>
                  <a:cubicBezTo>
                    <a:pt x="61" y="55"/>
                    <a:pt x="62" y="51"/>
                    <a:pt x="64" y="46"/>
                  </a:cubicBezTo>
                  <a:cubicBezTo>
                    <a:pt x="65" y="45"/>
                    <a:pt x="64" y="45"/>
                    <a:pt x="64" y="46"/>
                  </a:cubicBezTo>
                  <a:cubicBezTo>
                    <a:pt x="64" y="48"/>
                    <a:pt x="64" y="50"/>
                    <a:pt x="63" y="51"/>
                  </a:cubicBezTo>
                  <a:cubicBezTo>
                    <a:pt x="63" y="54"/>
                    <a:pt x="62" y="55"/>
                    <a:pt x="61" y="58"/>
                  </a:cubicBezTo>
                  <a:cubicBezTo>
                    <a:pt x="60" y="58"/>
                    <a:pt x="59" y="59"/>
                    <a:pt x="58" y="59"/>
                  </a:cubicBezTo>
                  <a:close/>
                  <a:moveTo>
                    <a:pt x="62" y="55"/>
                  </a:moveTo>
                  <a:cubicBezTo>
                    <a:pt x="63" y="53"/>
                    <a:pt x="64" y="52"/>
                    <a:pt x="64" y="51"/>
                  </a:cubicBezTo>
                  <a:cubicBezTo>
                    <a:pt x="65" y="49"/>
                    <a:pt x="65" y="47"/>
                    <a:pt x="65" y="45"/>
                  </a:cubicBezTo>
                  <a:cubicBezTo>
                    <a:pt x="65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9"/>
                    <a:pt x="65" y="51"/>
                    <a:pt x="64" y="53"/>
                  </a:cubicBezTo>
                  <a:cubicBezTo>
                    <a:pt x="64" y="54"/>
                    <a:pt x="61" y="60"/>
                    <a:pt x="62" y="55"/>
                  </a:cubicBezTo>
                  <a:close/>
                  <a:moveTo>
                    <a:pt x="64" y="45"/>
                  </a:moveTo>
                  <a:cubicBezTo>
                    <a:pt x="63" y="47"/>
                    <a:pt x="63" y="49"/>
                    <a:pt x="62" y="51"/>
                  </a:cubicBezTo>
                  <a:cubicBezTo>
                    <a:pt x="61" y="54"/>
                    <a:pt x="59" y="56"/>
                    <a:pt x="58" y="58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4"/>
                    <a:pt x="64" y="44"/>
                    <a:pt x="64" y="45"/>
                  </a:cubicBezTo>
                  <a:close/>
                  <a:moveTo>
                    <a:pt x="63" y="43"/>
                  </a:moveTo>
                  <a:cubicBezTo>
                    <a:pt x="60" y="48"/>
                    <a:pt x="58" y="53"/>
                    <a:pt x="56" y="57"/>
                  </a:cubicBezTo>
                  <a:cubicBezTo>
                    <a:pt x="57" y="55"/>
                    <a:pt x="58" y="51"/>
                    <a:pt x="59" y="49"/>
                  </a:cubicBezTo>
                  <a:cubicBezTo>
                    <a:pt x="59" y="46"/>
                    <a:pt x="60" y="44"/>
                    <a:pt x="61" y="42"/>
                  </a:cubicBezTo>
                  <a:cubicBezTo>
                    <a:pt x="61" y="42"/>
                    <a:pt x="62" y="43"/>
                    <a:pt x="63" y="43"/>
                  </a:cubicBezTo>
                  <a:close/>
                  <a:moveTo>
                    <a:pt x="53" y="56"/>
                  </a:moveTo>
                  <a:cubicBezTo>
                    <a:pt x="52" y="58"/>
                    <a:pt x="54" y="52"/>
                    <a:pt x="54" y="52"/>
                  </a:cubicBezTo>
                  <a:cubicBezTo>
                    <a:pt x="55" y="50"/>
                    <a:pt x="55" y="48"/>
                    <a:pt x="56" y="46"/>
                  </a:cubicBezTo>
                  <a:cubicBezTo>
                    <a:pt x="57" y="44"/>
                    <a:pt x="58" y="42"/>
                    <a:pt x="59" y="40"/>
                  </a:cubicBezTo>
                  <a:cubicBezTo>
                    <a:pt x="59" y="40"/>
                    <a:pt x="60" y="41"/>
                    <a:pt x="60" y="41"/>
                  </a:cubicBezTo>
                  <a:cubicBezTo>
                    <a:pt x="57" y="45"/>
                    <a:pt x="55" y="51"/>
                    <a:pt x="53" y="56"/>
                  </a:cubicBezTo>
                  <a:close/>
                  <a:moveTo>
                    <a:pt x="58" y="39"/>
                  </a:moveTo>
                  <a:cubicBezTo>
                    <a:pt x="55" y="43"/>
                    <a:pt x="52" y="48"/>
                    <a:pt x="51" y="52"/>
                  </a:cubicBezTo>
                  <a:cubicBezTo>
                    <a:pt x="53" y="47"/>
                    <a:pt x="54" y="42"/>
                    <a:pt x="56" y="37"/>
                  </a:cubicBezTo>
                  <a:cubicBezTo>
                    <a:pt x="56" y="38"/>
                    <a:pt x="57" y="38"/>
                    <a:pt x="58" y="39"/>
                  </a:cubicBezTo>
                  <a:close/>
                  <a:moveTo>
                    <a:pt x="40" y="25"/>
                  </a:moveTo>
                  <a:cubicBezTo>
                    <a:pt x="40" y="26"/>
                    <a:pt x="39" y="28"/>
                    <a:pt x="38" y="29"/>
                  </a:cubicBezTo>
                  <a:cubicBezTo>
                    <a:pt x="38" y="30"/>
                    <a:pt x="37" y="31"/>
                    <a:pt x="37" y="31"/>
                  </a:cubicBezTo>
                  <a:cubicBezTo>
                    <a:pt x="38" y="29"/>
                    <a:pt x="39" y="27"/>
                    <a:pt x="39" y="24"/>
                  </a:cubicBezTo>
                  <a:cubicBezTo>
                    <a:pt x="39" y="24"/>
                    <a:pt x="40" y="25"/>
                    <a:pt x="40" y="25"/>
                  </a:cubicBezTo>
                  <a:close/>
                  <a:moveTo>
                    <a:pt x="34" y="26"/>
                  </a:moveTo>
                  <a:cubicBezTo>
                    <a:pt x="35" y="26"/>
                    <a:pt x="36" y="21"/>
                    <a:pt x="35" y="24"/>
                  </a:cubicBezTo>
                  <a:cubicBezTo>
                    <a:pt x="35" y="27"/>
                    <a:pt x="34" y="30"/>
                    <a:pt x="34" y="32"/>
                  </a:cubicBezTo>
                  <a:cubicBezTo>
                    <a:pt x="33" y="33"/>
                    <a:pt x="34" y="33"/>
                    <a:pt x="34" y="32"/>
                  </a:cubicBezTo>
                  <a:cubicBezTo>
                    <a:pt x="35" y="30"/>
                    <a:pt x="38" y="27"/>
                    <a:pt x="38" y="24"/>
                  </a:cubicBezTo>
                  <a:cubicBezTo>
                    <a:pt x="38" y="28"/>
                    <a:pt x="37" y="31"/>
                    <a:pt x="35" y="34"/>
                  </a:cubicBezTo>
                  <a:cubicBezTo>
                    <a:pt x="35" y="34"/>
                    <a:pt x="36" y="34"/>
                    <a:pt x="36" y="34"/>
                  </a:cubicBezTo>
                  <a:cubicBezTo>
                    <a:pt x="37" y="31"/>
                    <a:pt x="39" y="29"/>
                    <a:pt x="40" y="26"/>
                  </a:cubicBezTo>
                  <a:cubicBezTo>
                    <a:pt x="39" y="29"/>
                    <a:pt x="38" y="33"/>
                    <a:pt x="37" y="3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5"/>
                    <a:pt x="39" y="33"/>
                    <a:pt x="40" y="32"/>
                  </a:cubicBezTo>
                  <a:cubicBezTo>
                    <a:pt x="41" y="30"/>
                    <a:pt x="42" y="29"/>
                    <a:pt x="42" y="27"/>
                  </a:cubicBezTo>
                  <a:cubicBezTo>
                    <a:pt x="42" y="32"/>
                    <a:pt x="40" y="36"/>
                    <a:pt x="39" y="40"/>
                  </a:cubicBezTo>
                  <a:cubicBezTo>
                    <a:pt x="37" y="37"/>
                    <a:pt x="35" y="34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29"/>
                    <a:pt x="34" y="28"/>
                    <a:pt x="34" y="26"/>
                  </a:cubicBezTo>
                  <a:close/>
                  <a:moveTo>
                    <a:pt x="67" y="62"/>
                  </a:moveTo>
                  <a:cubicBezTo>
                    <a:pt x="66" y="64"/>
                    <a:pt x="66" y="66"/>
                    <a:pt x="65" y="68"/>
                  </a:cubicBezTo>
                  <a:cubicBezTo>
                    <a:pt x="64" y="69"/>
                    <a:pt x="64" y="72"/>
                    <a:pt x="64" y="69"/>
                  </a:cubicBezTo>
                  <a:cubicBezTo>
                    <a:pt x="65" y="68"/>
                    <a:pt x="65" y="66"/>
                    <a:pt x="65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4" y="65"/>
                    <a:pt x="63" y="67"/>
                    <a:pt x="63" y="68"/>
                  </a:cubicBezTo>
                  <a:cubicBezTo>
                    <a:pt x="63" y="68"/>
                    <a:pt x="63" y="66"/>
                    <a:pt x="63" y="65"/>
                  </a:cubicBezTo>
                  <a:cubicBezTo>
                    <a:pt x="63" y="65"/>
                    <a:pt x="62" y="65"/>
                    <a:pt x="62" y="65"/>
                  </a:cubicBezTo>
                  <a:cubicBezTo>
                    <a:pt x="62" y="66"/>
                    <a:pt x="61" y="68"/>
                    <a:pt x="61" y="66"/>
                  </a:cubicBezTo>
                  <a:cubicBezTo>
                    <a:pt x="61" y="66"/>
                    <a:pt x="60" y="66"/>
                    <a:pt x="60" y="66"/>
                  </a:cubicBezTo>
                  <a:cubicBezTo>
                    <a:pt x="60" y="67"/>
                    <a:pt x="60" y="67"/>
                    <a:pt x="60" y="68"/>
                  </a:cubicBezTo>
                  <a:cubicBezTo>
                    <a:pt x="60" y="67"/>
                    <a:pt x="59" y="66"/>
                    <a:pt x="59" y="66"/>
                  </a:cubicBezTo>
                  <a:cubicBezTo>
                    <a:pt x="62" y="65"/>
                    <a:pt x="65" y="64"/>
                    <a:pt x="67" y="62"/>
                  </a:cubicBezTo>
                  <a:close/>
                  <a:moveTo>
                    <a:pt x="79" y="93"/>
                  </a:moveTo>
                  <a:cubicBezTo>
                    <a:pt x="79" y="92"/>
                    <a:pt x="79" y="91"/>
                    <a:pt x="79" y="90"/>
                  </a:cubicBezTo>
                  <a:cubicBezTo>
                    <a:pt x="81" y="87"/>
                    <a:pt x="82" y="83"/>
                    <a:pt x="83" y="80"/>
                  </a:cubicBezTo>
                  <a:cubicBezTo>
                    <a:pt x="84" y="78"/>
                    <a:pt x="85" y="75"/>
                    <a:pt x="85" y="73"/>
                  </a:cubicBezTo>
                  <a:cubicBezTo>
                    <a:pt x="86" y="72"/>
                    <a:pt x="86" y="70"/>
                    <a:pt x="87" y="69"/>
                  </a:cubicBezTo>
                  <a:cubicBezTo>
                    <a:pt x="87" y="68"/>
                    <a:pt x="87" y="67"/>
                    <a:pt x="87" y="67"/>
                  </a:cubicBezTo>
                  <a:cubicBezTo>
                    <a:pt x="87" y="67"/>
                    <a:pt x="87" y="68"/>
                    <a:pt x="87" y="69"/>
                  </a:cubicBezTo>
                  <a:cubicBezTo>
                    <a:pt x="86" y="73"/>
                    <a:pt x="86" y="78"/>
                    <a:pt x="85" y="83"/>
                  </a:cubicBezTo>
                  <a:cubicBezTo>
                    <a:pt x="83" y="88"/>
                    <a:pt x="83" y="93"/>
                    <a:pt x="82" y="98"/>
                  </a:cubicBezTo>
                  <a:cubicBezTo>
                    <a:pt x="81" y="96"/>
                    <a:pt x="80" y="95"/>
                    <a:pt x="79" y="93"/>
                  </a:cubicBezTo>
                  <a:close/>
                  <a:moveTo>
                    <a:pt x="85" y="102"/>
                  </a:moveTo>
                  <a:cubicBezTo>
                    <a:pt x="87" y="97"/>
                    <a:pt x="88" y="93"/>
                    <a:pt x="89" y="88"/>
                  </a:cubicBezTo>
                  <a:cubicBezTo>
                    <a:pt x="90" y="83"/>
                    <a:pt x="92" y="77"/>
                    <a:pt x="93" y="72"/>
                  </a:cubicBezTo>
                  <a:cubicBezTo>
                    <a:pt x="92" y="78"/>
                    <a:pt x="92" y="84"/>
                    <a:pt x="91" y="89"/>
                  </a:cubicBezTo>
                  <a:cubicBezTo>
                    <a:pt x="90" y="94"/>
                    <a:pt x="88" y="99"/>
                    <a:pt x="87" y="104"/>
                  </a:cubicBezTo>
                  <a:cubicBezTo>
                    <a:pt x="87" y="104"/>
                    <a:pt x="87" y="104"/>
                    <a:pt x="87" y="105"/>
                  </a:cubicBezTo>
                  <a:cubicBezTo>
                    <a:pt x="87" y="104"/>
                    <a:pt x="86" y="103"/>
                    <a:pt x="85" y="102"/>
                  </a:cubicBezTo>
                  <a:cubicBezTo>
                    <a:pt x="85" y="102"/>
                    <a:pt x="85" y="102"/>
                    <a:pt x="85" y="102"/>
                  </a:cubicBezTo>
                  <a:close/>
                  <a:moveTo>
                    <a:pt x="88" y="105"/>
                  </a:moveTo>
                  <a:cubicBezTo>
                    <a:pt x="88" y="105"/>
                    <a:pt x="88" y="105"/>
                    <a:pt x="88" y="104"/>
                  </a:cubicBezTo>
                  <a:cubicBezTo>
                    <a:pt x="90" y="100"/>
                    <a:pt x="90" y="95"/>
                    <a:pt x="92" y="91"/>
                  </a:cubicBezTo>
                  <a:cubicBezTo>
                    <a:pt x="92" y="89"/>
                    <a:pt x="93" y="87"/>
                    <a:pt x="93" y="85"/>
                  </a:cubicBezTo>
                  <a:cubicBezTo>
                    <a:pt x="93" y="86"/>
                    <a:pt x="93" y="87"/>
                    <a:pt x="93" y="89"/>
                  </a:cubicBezTo>
                  <a:cubicBezTo>
                    <a:pt x="93" y="91"/>
                    <a:pt x="92" y="94"/>
                    <a:pt x="91" y="97"/>
                  </a:cubicBezTo>
                  <a:cubicBezTo>
                    <a:pt x="91" y="100"/>
                    <a:pt x="90" y="103"/>
                    <a:pt x="89" y="106"/>
                  </a:cubicBezTo>
                  <a:cubicBezTo>
                    <a:pt x="89" y="106"/>
                    <a:pt x="88" y="105"/>
                    <a:pt x="88" y="105"/>
                  </a:cubicBezTo>
                  <a:close/>
                  <a:moveTo>
                    <a:pt x="93" y="97"/>
                  </a:moveTo>
                  <a:cubicBezTo>
                    <a:pt x="93" y="93"/>
                    <a:pt x="95" y="89"/>
                    <a:pt x="96" y="85"/>
                  </a:cubicBezTo>
                  <a:cubicBezTo>
                    <a:pt x="96" y="87"/>
                    <a:pt x="95" y="89"/>
                    <a:pt x="95" y="90"/>
                  </a:cubicBezTo>
                  <a:cubicBezTo>
                    <a:pt x="94" y="96"/>
                    <a:pt x="93" y="101"/>
                    <a:pt x="93" y="106"/>
                  </a:cubicBezTo>
                  <a:cubicBezTo>
                    <a:pt x="93" y="107"/>
                    <a:pt x="93" y="107"/>
                    <a:pt x="93" y="106"/>
                  </a:cubicBezTo>
                  <a:cubicBezTo>
                    <a:pt x="95" y="102"/>
                    <a:pt x="96" y="98"/>
                    <a:pt x="98" y="94"/>
                  </a:cubicBezTo>
                  <a:cubicBezTo>
                    <a:pt x="98" y="91"/>
                    <a:pt x="99" y="89"/>
                    <a:pt x="99" y="87"/>
                  </a:cubicBezTo>
                  <a:cubicBezTo>
                    <a:pt x="100" y="86"/>
                    <a:pt x="100" y="84"/>
                    <a:pt x="101" y="83"/>
                  </a:cubicBezTo>
                  <a:cubicBezTo>
                    <a:pt x="102" y="80"/>
                    <a:pt x="101" y="83"/>
                    <a:pt x="100" y="84"/>
                  </a:cubicBezTo>
                  <a:cubicBezTo>
                    <a:pt x="99" y="88"/>
                    <a:pt x="98" y="93"/>
                    <a:pt x="97" y="98"/>
                  </a:cubicBezTo>
                  <a:cubicBezTo>
                    <a:pt x="95" y="102"/>
                    <a:pt x="94" y="105"/>
                    <a:pt x="94" y="109"/>
                  </a:cubicBezTo>
                  <a:cubicBezTo>
                    <a:pt x="94" y="109"/>
                    <a:pt x="95" y="109"/>
                    <a:pt x="95" y="109"/>
                  </a:cubicBezTo>
                  <a:cubicBezTo>
                    <a:pt x="96" y="105"/>
                    <a:pt x="98" y="101"/>
                    <a:pt x="99" y="98"/>
                  </a:cubicBezTo>
                  <a:cubicBezTo>
                    <a:pt x="100" y="95"/>
                    <a:pt x="100" y="93"/>
                    <a:pt x="101" y="90"/>
                  </a:cubicBezTo>
                  <a:cubicBezTo>
                    <a:pt x="101" y="89"/>
                    <a:pt x="101" y="88"/>
                    <a:pt x="102" y="87"/>
                  </a:cubicBezTo>
                  <a:cubicBezTo>
                    <a:pt x="101" y="88"/>
                    <a:pt x="102" y="84"/>
                    <a:pt x="103" y="83"/>
                  </a:cubicBezTo>
                  <a:cubicBezTo>
                    <a:pt x="103" y="83"/>
                    <a:pt x="103" y="83"/>
                    <a:pt x="103" y="83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2" y="88"/>
                    <a:pt x="101" y="93"/>
                    <a:pt x="100" y="97"/>
                  </a:cubicBezTo>
                  <a:cubicBezTo>
                    <a:pt x="99" y="102"/>
                    <a:pt x="98" y="106"/>
                    <a:pt x="97" y="111"/>
                  </a:cubicBezTo>
                  <a:cubicBezTo>
                    <a:pt x="97" y="111"/>
                    <a:pt x="97" y="111"/>
                    <a:pt x="97" y="112"/>
                  </a:cubicBezTo>
                  <a:cubicBezTo>
                    <a:pt x="94" y="110"/>
                    <a:pt x="92" y="109"/>
                    <a:pt x="90" y="107"/>
                  </a:cubicBezTo>
                  <a:cubicBezTo>
                    <a:pt x="92" y="104"/>
                    <a:pt x="92" y="100"/>
                    <a:pt x="93" y="97"/>
                  </a:cubicBezTo>
                  <a:close/>
                  <a:moveTo>
                    <a:pt x="101" y="94"/>
                  </a:moveTo>
                  <a:cubicBezTo>
                    <a:pt x="102" y="90"/>
                    <a:pt x="103" y="87"/>
                    <a:pt x="103" y="84"/>
                  </a:cubicBezTo>
                  <a:cubicBezTo>
                    <a:pt x="104" y="85"/>
                    <a:pt x="104" y="85"/>
                    <a:pt x="105" y="86"/>
                  </a:cubicBezTo>
                  <a:cubicBezTo>
                    <a:pt x="103" y="90"/>
                    <a:pt x="102" y="93"/>
                    <a:pt x="101" y="97"/>
                  </a:cubicBezTo>
                  <a:cubicBezTo>
                    <a:pt x="101" y="96"/>
                    <a:pt x="101" y="95"/>
                    <a:pt x="101" y="94"/>
                  </a:cubicBezTo>
                  <a:close/>
                  <a:moveTo>
                    <a:pt x="107" y="89"/>
                  </a:moveTo>
                  <a:cubicBezTo>
                    <a:pt x="106" y="93"/>
                    <a:pt x="104" y="97"/>
                    <a:pt x="103" y="101"/>
                  </a:cubicBezTo>
                  <a:cubicBezTo>
                    <a:pt x="103" y="102"/>
                    <a:pt x="102" y="103"/>
                    <a:pt x="102" y="104"/>
                  </a:cubicBezTo>
                  <a:cubicBezTo>
                    <a:pt x="103" y="99"/>
                    <a:pt x="105" y="93"/>
                    <a:pt x="105" y="87"/>
                  </a:cubicBezTo>
                  <a:cubicBezTo>
                    <a:pt x="106" y="88"/>
                    <a:pt x="106" y="88"/>
                    <a:pt x="107" y="89"/>
                  </a:cubicBezTo>
                  <a:close/>
                  <a:moveTo>
                    <a:pt x="109" y="92"/>
                  </a:moveTo>
                  <a:cubicBezTo>
                    <a:pt x="108" y="95"/>
                    <a:pt x="107" y="98"/>
                    <a:pt x="106" y="101"/>
                  </a:cubicBezTo>
                  <a:cubicBezTo>
                    <a:pt x="106" y="103"/>
                    <a:pt x="105" y="105"/>
                    <a:pt x="104" y="107"/>
                  </a:cubicBezTo>
                  <a:cubicBezTo>
                    <a:pt x="104" y="108"/>
                    <a:pt x="104" y="109"/>
                    <a:pt x="104" y="110"/>
                  </a:cubicBezTo>
                  <a:cubicBezTo>
                    <a:pt x="104" y="110"/>
                    <a:pt x="103" y="110"/>
                    <a:pt x="103" y="110"/>
                  </a:cubicBezTo>
                  <a:cubicBezTo>
                    <a:pt x="103" y="110"/>
                    <a:pt x="104" y="110"/>
                    <a:pt x="104" y="109"/>
                  </a:cubicBezTo>
                  <a:cubicBezTo>
                    <a:pt x="104" y="105"/>
                    <a:pt x="105" y="101"/>
                    <a:pt x="106" y="98"/>
                  </a:cubicBezTo>
                  <a:cubicBezTo>
                    <a:pt x="106" y="95"/>
                    <a:pt x="107" y="93"/>
                    <a:pt x="108" y="90"/>
                  </a:cubicBezTo>
                  <a:cubicBezTo>
                    <a:pt x="108" y="91"/>
                    <a:pt x="108" y="92"/>
                    <a:pt x="109" y="92"/>
                  </a:cubicBezTo>
                  <a:close/>
                  <a:moveTo>
                    <a:pt x="110" y="95"/>
                  </a:moveTo>
                  <a:cubicBezTo>
                    <a:pt x="110" y="96"/>
                    <a:pt x="109" y="98"/>
                    <a:pt x="109" y="99"/>
                  </a:cubicBezTo>
                  <a:cubicBezTo>
                    <a:pt x="109" y="97"/>
                    <a:pt x="109" y="96"/>
                    <a:pt x="110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95"/>
                    <a:pt x="110" y="95"/>
                    <a:pt x="110" y="95"/>
                  </a:cubicBezTo>
                  <a:close/>
                  <a:moveTo>
                    <a:pt x="112" y="99"/>
                  </a:moveTo>
                  <a:cubicBezTo>
                    <a:pt x="111" y="101"/>
                    <a:pt x="111" y="103"/>
                    <a:pt x="111" y="104"/>
                  </a:cubicBezTo>
                  <a:cubicBezTo>
                    <a:pt x="110" y="105"/>
                    <a:pt x="110" y="107"/>
                    <a:pt x="110" y="108"/>
                  </a:cubicBezTo>
                  <a:cubicBezTo>
                    <a:pt x="109" y="109"/>
                    <a:pt x="109" y="112"/>
                    <a:pt x="109" y="108"/>
                  </a:cubicBezTo>
                  <a:cubicBezTo>
                    <a:pt x="110" y="104"/>
                    <a:pt x="111" y="101"/>
                    <a:pt x="111" y="97"/>
                  </a:cubicBezTo>
                  <a:cubicBezTo>
                    <a:pt x="111" y="98"/>
                    <a:pt x="112" y="98"/>
                    <a:pt x="112" y="99"/>
                  </a:cubicBezTo>
                  <a:close/>
                  <a:moveTo>
                    <a:pt x="68" y="48"/>
                  </a:moveTo>
                  <a:cubicBezTo>
                    <a:pt x="67" y="51"/>
                    <a:pt x="65" y="54"/>
                    <a:pt x="63" y="57"/>
                  </a:cubicBezTo>
                  <a:cubicBezTo>
                    <a:pt x="65" y="54"/>
                    <a:pt x="66" y="50"/>
                    <a:pt x="67" y="47"/>
                  </a:cubicBezTo>
                  <a:cubicBezTo>
                    <a:pt x="67" y="47"/>
                    <a:pt x="67" y="47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lose/>
                  <a:moveTo>
                    <a:pt x="6" y="4"/>
                  </a:moveTo>
                  <a:cubicBezTo>
                    <a:pt x="7" y="4"/>
                    <a:pt x="8" y="4"/>
                    <a:pt x="9" y="5"/>
                  </a:cubicBezTo>
                  <a:cubicBezTo>
                    <a:pt x="12" y="5"/>
                    <a:pt x="14" y="3"/>
                    <a:pt x="17" y="2"/>
                  </a:cubicBezTo>
                  <a:cubicBezTo>
                    <a:pt x="21" y="7"/>
                    <a:pt x="25" y="12"/>
                    <a:pt x="28" y="17"/>
                  </a:cubicBezTo>
                  <a:cubicBezTo>
                    <a:pt x="27" y="19"/>
                    <a:pt x="26" y="20"/>
                    <a:pt x="25" y="22"/>
                  </a:cubicBezTo>
                  <a:cubicBezTo>
                    <a:pt x="19" y="19"/>
                    <a:pt x="13" y="17"/>
                    <a:pt x="7" y="13"/>
                  </a:cubicBezTo>
                  <a:cubicBezTo>
                    <a:pt x="8" y="10"/>
                    <a:pt x="7" y="7"/>
                    <a:pt x="6" y="4"/>
                  </a:cubicBezTo>
                  <a:close/>
                  <a:moveTo>
                    <a:pt x="26" y="24"/>
                  </a:moveTo>
                  <a:cubicBezTo>
                    <a:pt x="26" y="24"/>
                    <a:pt x="26" y="23"/>
                    <a:pt x="26" y="23"/>
                  </a:cubicBezTo>
                  <a:cubicBezTo>
                    <a:pt x="26" y="24"/>
                    <a:pt x="27" y="24"/>
                    <a:pt x="27" y="23"/>
                  </a:cubicBezTo>
                  <a:cubicBezTo>
                    <a:pt x="27" y="23"/>
                    <a:pt x="27" y="22"/>
                    <a:pt x="28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2"/>
                  </a:cubicBezTo>
                  <a:cubicBezTo>
                    <a:pt x="27" y="23"/>
                    <a:pt x="27" y="23"/>
                    <a:pt x="27" y="24"/>
                  </a:cubicBezTo>
                  <a:cubicBezTo>
                    <a:pt x="27" y="25"/>
                    <a:pt x="27" y="25"/>
                    <a:pt x="28" y="25"/>
                  </a:cubicBezTo>
                  <a:cubicBezTo>
                    <a:pt x="29" y="23"/>
                    <a:pt x="31" y="21"/>
                    <a:pt x="31" y="19"/>
                  </a:cubicBezTo>
                  <a:cubicBezTo>
                    <a:pt x="31" y="22"/>
                    <a:pt x="29" y="24"/>
                    <a:pt x="29" y="26"/>
                  </a:cubicBezTo>
                  <a:cubicBezTo>
                    <a:pt x="29" y="26"/>
                    <a:pt x="29" y="27"/>
                    <a:pt x="29" y="26"/>
                  </a:cubicBezTo>
                  <a:cubicBezTo>
                    <a:pt x="30" y="25"/>
                    <a:pt x="31" y="24"/>
                    <a:pt x="31" y="23"/>
                  </a:cubicBezTo>
                  <a:cubicBezTo>
                    <a:pt x="32" y="22"/>
                    <a:pt x="33" y="18"/>
                    <a:pt x="32" y="22"/>
                  </a:cubicBezTo>
                  <a:cubicBezTo>
                    <a:pt x="31" y="24"/>
                    <a:pt x="30" y="26"/>
                    <a:pt x="30" y="28"/>
                  </a:cubicBezTo>
                  <a:cubicBezTo>
                    <a:pt x="30" y="28"/>
                    <a:pt x="31" y="29"/>
                    <a:pt x="31" y="28"/>
                  </a:cubicBezTo>
                  <a:cubicBezTo>
                    <a:pt x="32" y="27"/>
                    <a:pt x="34" y="24"/>
                    <a:pt x="34" y="23"/>
                  </a:cubicBezTo>
                  <a:cubicBezTo>
                    <a:pt x="33" y="25"/>
                    <a:pt x="32" y="28"/>
                    <a:pt x="32" y="31"/>
                  </a:cubicBezTo>
                  <a:cubicBezTo>
                    <a:pt x="30" y="28"/>
                    <a:pt x="28" y="26"/>
                    <a:pt x="26" y="24"/>
                  </a:cubicBezTo>
                  <a:close/>
                  <a:moveTo>
                    <a:pt x="97" y="112"/>
                  </a:moveTo>
                  <a:cubicBezTo>
                    <a:pt x="97" y="112"/>
                    <a:pt x="97" y="112"/>
                    <a:pt x="97" y="111"/>
                  </a:cubicBezTo>
                  <a:cubicBezTo>
                    <a:pt x="99" y="107"/>
                    <a:pt x="100" y="103"/>
                    <a:pt x="101" y="99"/>
                  </a:cubicBezTo>
                  <a:cubicBezTo>
                    <a:pt x="102" y="96"/>
                    <a:pt x="102" y="94"/>
                    <a:pt x="103" y="92"/>
                  </a:cubicBezTo>
                  <a:cubicBezTo>
                    <a:pt x="103" y="90"/>
                    <a:pt x="104" y="89"/>
                    <a:pt x="104" y="88"/>
                  </a:cubicBezTo>
                  <a:cubicBezTo>
                    <a:pt x="105" y="87"/>
                    <a:pt x="105" y="86"/>
                    <a:pt x="105" y="87"/>
                  </a:cubicBezTo>
                  <a:cubicBezTo>
                    <a:pt x="105" y="95"/>
                    <a:pt x="101" y="103"/>
                    <a:pt x="100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2"/>
                    <a:pt x="100" y="112"/>
                    <a:pt x="100" y="113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99" y="112"/>
                    <a:pt x="98" y="112"/>
                    <a:pt x="97" y="112"/>
                  </a:cubicBezTo>
                  <a:close/>
                  <a:moveTo>
                    <a:pt x="104" y="113"/>
                  </a:moveTo>
                  <a:cubicBezTo>
                    <a:pt x="103" y="113"/>
                    <a:pt x="101" y="113"/>
                    <a:pt x="100" y="113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101" y="108"/>
                    <a:pt x="102" y="104"/>
                    <a:pt x="104" y="100"/>
                  </a:cubicBezTo>
                  <a:cubicBezTo>
                    <a:pt x="104" y="98"/>
                    <a:pt x="105" y="97"/>
                    <a:pt x="105" y="95"/>
                  </a:cubicBezTo>
                  <a:cubicBezTo>
                    <a:pt x="106" y="94"/>
                    <a:pt x="106" y="93"/>
                    <a:pt x="106" y="93"/>
                  </a:cubicBezTo>
                  <a:cubicBezTo>
                    <a:pt x="106" y="93"/>
                    <a:pt x="107" y="89"/>
                    <a:pt x="107" y="91"/>
                  </a:cubicBezTo>
                  <a:cubicBezTo>
                    <a:pt x="107" y="94"/>
                    <a:pt x="105" y="96"/>
                    <a:pt x="105" y="99"/>
                  </a:cubicBezTo>
                  <a:cubicBezTo>
                    <a:pt x="104" y="104"/>
                    <a:pt x="103" y="108"/>
                    <a:pt x="103" y="112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6" y="106"/>
                    <a:pt x="107" y="99"/>
                    <a:pt x="109" y="93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9" y="95"/>
                    <a:pt x="108" y="99"/>
                    <a:pt x="108" y="101"/>
                  </a:cubicBezTo>
                  <a:cubicBezTo>
                    <a:pt x="107" y="104"/>
                    <a:pt x="107" y="106"/>
                    <a:pt x="106" y="108"/>
                  </a:cubicBezTo>
                  <a:cubicBezTo>
                    <a:pt x="106" y="109"/>
                    <a:pt x="105" y="110"/>
                    <a:pt x="106" y="110"/>
                  </a:cubicBezTo>
                  <a:cubicBezTo>
                    <a:pt x="106" y="111"/>
                    <a:pt x="106" y="111"/>
                    <a:pt x="105" y="112"/>
                  </a:cubicBezTo>
                  <a:cubicBezTo>
                    <a:pt x="105" y="112"/>
                    <a:pt x="106" y="112"/>
                    <a:pt x="106" y="112"/>
                  </a:cubicBezTo>
                  <a:cubicBezTo>
                    <a:pt x="108" y="106"/>
                    <a:pt x="109" y="101"/>
                    <a:pt x="111" y="96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1" y="97"/>
                    <a:pt x="111" y="98"/>
                    <a:pt x="110" y="99"/>
                  </a:cubicBezTo>
                  <a:cubicBezTo>
                    <a:pt x="110" y="100"/>
                    <a:pt x="110" y="102"/>
                    <a:pt x="110" y="103"/>
                  </a:cubicBezTo>
                  <a:cubicBezTo>
                    <a:pt x="109" y="106"/>
                    <a:pt x="109" y="108"/>
                    <a:pt x="109" y="111"/>
                  </a:cubicBezTo>
                  <a:cubicBezTo>
                    <a:pt x="109" y="111"/>
                    <a:pt x="109" y="111"/>
                    <a:pt x="109" y="111"/>
                  </a:cubicBezTo>
                  <a:cubicBezTo>
                    <a:pt x="110" y="107"/>
                    <a:pt x="111" y="104"/>
                    <a:pt x="112" y="100"/>
                  </a:cubicBezTo>
                  <a:cubicBezTo>
                    <a:pt x="113" y="106"/>
                    <a:pt x="112" y="112"/>
                    <a:pt x="104" y="11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54"/>
            <p:cNvSpPr/>
            <p:nvPr/>
          </p:nvSpPr>
          <p:spPr bwMode="auto">
            <a:xfrm>
              <a:off x="5334246" y="1421834"/>
              <a:ext cx="28575" cy="25400"/>
            </a:xfrm>
            <a:custGeom>
              <a:avLst/>
              <a:gdLst>
                <a:gd name="T0" fmla="*/ 5 w 7"/>
                <a:gd name="T1" fmla="*/ 5 h 6"/>
                <a:gd name="T2" fmla="*/ 6 w 7"/>
                <a:gd name="T3" fmla="*/ 4 h 6"/>
                <a:gd name="T4" fmla="*/ 2 w 7"/>
                <a:gd name="T5" fmla="*/ 1 h 6"/>
                <a:gd name="T6" fmla="*/ 1 w 7"/>
                <a:gd name="T7" fmla="*/ 3 h 6"/>
                <a:gd name="T8" fmla="*/ 5 w 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5" y="5"/>
                  </a:moveTo>
                  <a:cubicBezTo>
                    <a:pt x="6" y="6"/>
                    <a:pt x="7" y="5"/>
                    <a:pt x="6" y="4"/>
                  </a:cubicBezTo>
                  <a:cubicBezTo>
                    <a:pt x="5" y="3"/>
                    <a:pt x="4" y="1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3" y="3"/>
                    <a:pt x="4" y="5"/>
                    <a:pt x="5" y="5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55"/>
            <p:cNvSpPr>
              <a:spLocks noEditPoints="1"/>
            </p:cNvSpPr>
            <p:nvPr/>
          </p:nvSpPr>
          <p:spPr bwMode="auto">
            <a:xfrm>
              <a:off x="6943971" y="1626622"/>
              <a:ext cx="169863" cy="198438"/>
            </a:xfrm>
            <a:custGeom>
              <a:avLst/>
              <a:gdLst>
                <a:gd name="T0" fmla="*/ 12 w 40"/>
                <a:gd name="T1" fmla="*/ 2 h 47"/>
                <a:gd name="T2" fmla="*/ 18 w 40"/>
                <a:gd name="T3" fmla="*/ 46 h 47"/>
                <a:gd name="T4" fmla="*/ 40 w 40"/>
                <a:gd name="T5" fmla="*/ 8 h 47"/>
                <a:gd name="T6" fmla="*/ 19 w 40"/>
                <a:gd name="T7" fmla="*/ 44 h 47"/>
                <a:gd name="T8" fmla="*/ 22 w 40"/>
                <a:gd name="T9" fmla="*/ 37 h 47"/>
                <a:gd name="T10" fmla="*/ 26 w 40"/>
                <a:gd name="T11" fmla="*/ 35 h 47"/>
                <a:gd name="T12" fmla="*/ 27 w 40"/>
                <a:gd name="T13" fmla="*/ 33 h 47"/>
                <a:gd name="T14" fmla="*/ 17 w 40"/>
                <a:gd name="T15" fmla="*/ 41 h 47"/>
                <a:gd name="T16" fmla="*/ 17 w 40"/>
                <a:gd name="T17" fmla="*/ 41 h 47"/>
                <a:gd name="T18" fmla="*/ 15 w 40"/>
                <a:gd name="T19" fmla="*/ 38 h 47"/>
                <a:gd name="T20" fmla="*/ 25 w 40"/>
                <a:gd name="T21" fmla="*/ 30 h 47"/>
                <a:gd name="T22" fmla="*/ 26 w 40"/>
                <a:gd name="T23" fmla="*/ 26 h 47"/>
                <a:gd name="T24" fmla="*/ 11 w 40"/>
                <a:gd name="T25" fmla="*/ 31 h 47"/>
                <a:gd name="T26" fmla="*/ 13 w 40"/>
                <a:gd name="T27" fmla="*/ 33 h 47"/>
                <a:gd name="T28" fmla="*/ 37 w 40"/>
                <a:gd name="T29" fmla="*/ 11 h 47"/>
                <a:gd name="T30" fmla="*/ 25 w 40"/>
                <a:gd name="T31" fmla="*/ 22 h 47"/>
                <a:gd name="T32" fmla="*/ 27 w 40"/>
                <a:gd name="T33" fmla="*/ 19 h 47"/>
                <a:gd name="T34" fmla="*/ 38 w 40"/>
                <a:gd name="T35" fmla="*/ 10 h 47"/>
                <a:gd name="T36" fmla="*/ 15 w 40"/>
                <a:gd name="T37" fmla="*/ 24 h 47"/>
                <a:gd name="T38" fmla="*/ 36 w 40"/>
                <a:gd name="T39" fmla="*/ 6 h 47"/>
                <a:gd name="T40" fmla="*/ 19 w 40"/>
                <a:gd name="T41" fmla="*/ 30 h 47"/>
                <a:gd name="T42" fmla="*/ 35 w 40"/>
                <a:gd name="T43" fmla="*/ 20 h 47"/>
                <a:gd name="T44" fmla="*/ 25 w 40"/>
                <a:gd name="T45" fmla="*/ 32 h 47"/>
                <a:gd name="T46" fmla="*/ 31 w 40"/>
                <a:gd name="T47" fmla="*/ 26 h 47"/>
                <a:gd name="T48" fmla="*/ 15 w 40"/>
                <a:gd name="T49" fmla="*/ 37 h 47"/>
                <a:gd name="T50" fmla="*/ 33 w 40"/>
                <a:gd name="T51" fmla="*/ 23 h 47"/>
                <a:gd name="T52" fmla="*/ 14 w 40"/>
                <a:gd name="T53" fmla="*/ 35 h 47"/>
                <a:gd name="T54" fmla="*/ 36 w 40"/>
                <a:gd name="T55" fmla="*/ 5 h 47"/>
                <a:gd name="T56" fmla="*/ 12 w 40"/>
                <a:gd name="T57" fmla="*/ 24 h 47"/>
                <a:gd name="T58" fmla="*/ 35 w 40"/>
                <a:gd name="T59" fmla="*/ 4 h 47"/>
                <a:gd name="T60" fmla="*/ 9 w 40"/>
                <a:gd name="T61" fmla="*/ 26 h 47"/>
                <a:gd name="T62" fmla="*/ 18 w 40"/>
                <a:gd name="T63" fmla="*/ 15 h 47"/>
                <a:gd name="T64" fmla="*/ 15 w 40"/>
                <a:gd name="T65" fmla="*/ 14 h 47"/>
                <a:gd name="T66" fmla="*/ 6 w 40"/>
                <a:gd name="T67" fmla="*/ 20 h 47"/>
                <a:gd name="T68" fmla="*/ 11 w 40"/>
                <a:gd name="T69" fmla="*/ 15 h 47"/>
                <a:gd name="T70" fmla="*/ 9 w 40"/>
                <a:gd name="T71" fmla="*/ 11 h 47"/>
                <a:gd name="T72" fmla="*/ 4 w 40"/>
                <a:gd name="T73" fmla="*/ 15 h 47"/>
                <a:gd name="T74" fmla="*/ 3 w 40"/>
                <a:gd name="T75" fmla="*/ 11 h 47"/>
                <a:gd name="T76" fmla="*/ 12 w 40"/>
                <a:gd name="T77" fmla="*/ 7 h 47"/>
                <a:gd name="T78" fmla="*/ 16 w 40"/>
                <a:gd name="T79" fmla="*/ 10 h 47"/>
                <a:gd name="T80" fmla="*/ 15 w 40"/>
                <a:gd name="T81" fmla="*/ 8 h 47"/>
                <a:gd name="T82" fmla="*/ 7 w 40"/>
                <a:gd name="T83" fmla="*/ 18 h 47"/>
                <a:gd name="T84" fmla="*/ 18 w 40"/>
                <a:gd name="T85" fmla="*/ 14 h 47"/>
                <a:gd name="T86" fmla="*/ 19 w 40"/>
                <a:gd name="T87" fmla="*/ 15 h 47"/>
                <a:gd name="T88" fmla="*/ 16 w 40"/>
                <a:gd name="T89" fmla="*/ 20 h 47"/>
                <a:gd name="T90" fmla="*/ 18 w 40"/>
                <a:gd name="T91" fmla="*/ 15 h 47"/>
                <a:gd name="T92" fmla="*/ 26 w 40"/>
                <a:gd name="T93" fmla="*/ 11 h 47"/>
                <a:gd name="T94" fmla="*/ 20 w 40"/>
                <a:gd name="T95" fmla="*/ 16 h 47"/>
                <a:gd name="T96" fmla="*/ 26 w 40"/>
                <a:gd name="T97" fmla="*/ 12 h 47"/>
                <a:gd name="T98" fmla="*/ 34 w 40"/>
                <a:gd name="T99" fmla="*/ 6 h 47"/>
                <a:gd name="T100" fmla="*/ 22 w 40"/>
                <a:gd name="T101" fmla="*/ 15 h 47"/>
                <a:gd name="T102" fmla="*/ 26 w 40"/>
                <a:gd name="T103" fmla="*/ 10 h 47"/>
                <a:gd name="T104" fmla="*/ 29 w 40"/>
                <a:gd name="T105" fmla="*/ 5 h 47"/>
                <a:gd name="T106" fmla="*/ 4 w 40"/>
                <a:gd name="T107" fmla="*/ 15 h 47"/>
                <a:gd name="T108" fmla="*/ 4 w 40"/>
                <a:gd name="T109" fmla="*/ 12 h 47"/>
                <a:gd name="T110" fmla="*/ 13 w 40"/>
                <a:gd name="T111" fmla="*/ 5 h 47"/>
                <a:gd name="T112" fmla="*/ 9 w 40"/>
                <a:gd name="T113" fmla="*/ 27 h 47"/>
                <a:gd name="T114" fmla="*/ 25 w 40"/>
                <a:gd name="T115" fmla="*/ 20 h 47"/>
                <a:gd name="T116" fmla="*/ 11 w 40"/>
                <a:gd name="T117" fmla="*/ 3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" h="47">
                  <a:moveTo>
                    <a:pt x="40" y="8"/>
                  </a:moveTo>
                  <a:cubicBezTo>
                    <a:pt x="39" y="3"/>
                    <a:pt x="35" y="1"/>
                    <a:pt x="31" y="2"/>
                  </a:cubicBezTo>
                  <a:cubicBezTo>
                    <a:pt x="25" y="3"/>
                    <a:pt x="22" y="8"/>
                    <a:pt x="20" y="13"/>
                  </a:cubicBezTo>
                  <a:cubicBezTo>
                    <a:pt x="18" y="9"/>
                    <a:pt x="16" y="4"/>
                    <a:pt x="12" y="2"/>
                  </a:cubicBezTo>
                  <a:cubicBezTo>
                    <a:pt x="8" y="0"/>
                    <a:pt x="3" y="2"/>
                    <a:pt x="2" y="7"/>
                  </a:cubicBezTo>
                  <a:cubicBezTo>
                    <a:pt x="0" y="12"/>
                    <a:pt x="2" y="18"/>
                    <a:pt x="5" y="23"/>
                  </a:cubicBezTo>
                  <a:cubicBezTo>
                    <a:pt x="8" y="31"/>
                    <a:pt x="13" y="38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20" y="47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6" y="39"/>
                    <a:pt x="31" y="31"/>
                    <a:pt x="35" y="23"/>
                  </a:cubicBezTo>
                  <a:cubicBezTo>
                    <a:pt x="38" y="18"/>
                    <a:pt x="40" y="13"/>
                    <a:pt x="40" y="8"/>
                  </a:cubicBezTo>
                  <a:close/>
                  <a:moveTo>
                    <a:pt x="19" y="44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20" y="43"/>
                    <a:pt x="21" y="42"/>
                    <a:pt x="22" y="41"/>
                  </a:cubicBezTo>
                  <a:cubicBezTo>
                    <a:pt x="21" y="42"/>
                    <a:pt x="20" y="43"/>
                    <a:pt x="19" y="44"/>
                  </a:cubicBezTo>
                  <a:close/>
                  <a:moveTo>
                    <a:pt x="18" y="41"/>
                  </a:moveTo>
                  <a:cubicBezTo>
                    <a:pt x="18" y="41"/>
                    <a:pt x="19" y="40"/>
                    <a:pt x="19" y="40"/>
                  </a:cubicBezTo>
                  <a:cubicBezTo>
                    <a:pt x="20" y="39"/>
                    <a:pt x="21" y="38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9"/>
                    <a:pt x="20" y="40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  <a:moveTo>
                    <a:pt x="26" y="35"/>
                  </a:moveTo>
                  <a:cubicBezTo>
                    <a:pt x="23" y="37"/>
                    <a:pt x="21" y="41"/>
                    <a:pt x="19" y="43"/>
                  </a:cubicBezTo>
                  <a:cubicBezTo>
                    <a:pt x="18" y="43"/>
                    <a:pt x="18" y="42"/>
                    <a:pt x="18" y="42"/>
                  </a:cubicBezTo>
                  <a:cubicBezTo>
                    <a:pt x="21" y="40"/>
                    <a:pt x="23" y="37"/>
                    <a:pt x="26" y="35"/>
                  </a:cubicBezTo>
                  <a:close/>
                  <a:moveTo>
                    <a:pt x="27" y="33"/>
                  </a:move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lose/>
                  <a:moveTo>
                    <a:pt x="17" y="41"/>
                  </a:moveTo>
                  <a:cubicBezTo>
                    <a:pt x="17" y="40"/>
                    <a:pt x="17" y="40"/>
                    <a:pt x="16" y="39"/>
                  </a:cubicBezTo>
                  <a:cubicBezTo>
                    <a:pt x="20" y="37"/>
                    <a:pt x="25" y="34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5" y="34"/>
                    <a:pt x="21" y="37"/>
                    <a:pt x="17" y="41"/>
                  </a:cubicBezTo>
                  <a:close/>
                  <a:moveTo>
                    <a:pt x="15" y="38"/>
                  </a:moveTo>
                  <a:cubicBezTo>
                    <a:pt x="17" y="37"/>
                    <a:pt x="19" y="36"/>
                    <a:pt x="21" y="35"/>
                  </a:cubicBezTo>
                  <a:cubicBezTo>
                    <a:pt x="19" y="36"/>
                    <a:pt x="18" y="38"/>
                    <a:pt x="16" y="39"/>
                  </a:cubicBezTo>
                  <a:cubicBezTo>
                    <a:pt x="16" y="39"/>
                    <a:pt x="16" y="38"/>
                    <a:pt x="15" y="38"/>
                  </a:cubicBezTo>
                  <a:close/>
                  <a:moveTo>
                    <a:pt x="14" y="36"/>
                  </a:moveTo>
                  <a:cubicBezTo>
                    <a:pt x="20" y="34"/>
                    <a:pt x="26" y="29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29" y="27"/>
                    <a:pt x="27" y="29"/>
                    <a:pt x="25" y="30"/>
                  </a:cubicBezTo>
                  <a:cubicBezTo>
                    <a:pt x="21" y="33"/>
                    <a:pt x="18" y="35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lose/>
                  <a:moveTo>
                    <a:pt x="13" y="34"/>
                  </a:moveTo>
                  <a:cubicBezTo>
                    <a:pt x="18" y="32"/>
                    <a:pt x="22" y="29"/>
                    <a:pt x="26" y="26"/>
                  </a:cubicBezTo>
                  <a:cubicBezTo>
                    <a:pt x="28" y="25"/>
                    <a:pt x="29" y="24"/>
                    <a:pt x="31" y="23"/>
                  </a:cubicBezTo>
                  <a:cubicBezTo>
                    <a:pt x="25" y="28"/>
                    <a:pt x="19" y="30"/>
                    <a:pt x="14" y="35"/>
                  </a:cubicBezTo>
                  <a:cubicBezTo>
                    <a:pt x="13" y="35"/>
                    <a:pt x="13" y="34"/>
                    <a:pt x="13" y="34"/>
                  </a:cubicBezTo>
                  <a:close/>
                  <a:moveTo>
                    <a:pt x="11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6" y="29"/>
                    <a:pt x="21" y="26"/>
                    <a:pt x="25" y="23"/>
                  </a:cubicBezTo>
                  <a:cubicBezTo>
                    <a:pt x="25" y="23"/>
                    <a:pt x="25" y="23"/>
                    <a:pt x="24" y="24"/>
                  </a:cubicBezTo>
                  <a:cubicBezTo>
                    <a:pt x="20" y="27"/>
                    <a:pt x="16" y="30"/>
                    <a:pt x="13" y="33"/>
                  </a:cubicBezTo>
                  <a:cubicBezTo>
                    <a:pt x="12" y="32"/>
                    <a:pt x="12" y="32"/>
                    <a:pt x="11" y="31"/>
                  </a:cubicBezTo>
                  <a:close/>
                  <a:moveTo>
                    <a:pt x="28" y="17"/>
                  </a:moveTo>
                  <a:cubicBezTo>
                    <a:pt x="31" y="15"/>
                    <a:pt x="33" y="13"/>
                    <a:pt x="36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8" y="11"/>
                    <a:pt x="38" y="12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3" y="16"/>
                    <a:pt x="29" y="20"/>
                    <a:pt x="25" y="22"/>
                  </a:cubicBezTo>
                  <a:cubicBezTo>
                    <a:pt x="22" y="24"/>
                    <a:pt x="20" y="26"/>
                    <a:pt x="17" y="27"/>
                  </a:cubicBezTo>
                  <a:cubicBezTo>
                    <a:pt x="16" y="28"/>
                    <a:pt x="15" y="29"/>
                    <a:pt x="13" y="29"/>
                  </a:cubicBezTo>
                  <a:cubicBezTo>
                    <a:pt x="11" y="31"/>
                    <a:pt x="14" y="29"/>
                    <a:pt x="14" y="28"/>
                  </a:cubicBezTo>
                  <a:cubicBezTo>
                    <a:pt x="18" y="25"/>
                    <a:pt x="23" y="22"/>
                    <a:pt x="27" y="19"/>
                  </a:cubicBezTo>
                  <a:cubicBezTo>
                    <a:pt x="27" y="18"/>
                    <a:pt x="28" y="18"/>
                    <a:pt x="28" y="17"/>
                  </a:cubicBezTo>
                  <a:close/>
                  <a:moveTo>
                    <a:pt x="37" y="6"/>
                  </a:moveTo>
                  <a:cubicBezTo>
                    <a:pt x="37" y="7"/>
                    <a:pt x="38" y="8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5" y="11"/>
                    <a:pt x="32" y="13"/>
                    <a:pt x="29" y="16"/>
                  </a:cubicBezTo>
                  <a:cubicBezTo>
                    <a:pt x="26" y="18"/>
                    <a:pt x="23" y="20"/>
                    <a:pt x="20" y="22"/>
                  </a:cubicBezTo>
                  <a:cubicBezTo>
                    <a:pt x="17" y="23"/>
                    <a:pt x="15" y="25"/>
                    <a:pt x="13" y="26"/>
                  </a:cubicBezTo>
                  <a:cubicBezTo>
                    <a:pt x="14" y="25"/>
                    <a:pt x="14" y="25"/>
                    <a:pt x="15" y="24"/>
                  </a:cubicBezTo>
                  <a:cubicBezTo>
                    <a:pt x="22" y="18"/>
                    <a:pt x="31" y="14"/>
                    <a:pt x="37" y="6"/>
                  </a:cubicBezTo>
                  <a:close/>
                  <a:moveTo>
                    <a:pt x="23" y="18"/>
                  </a:moveTo>
                  <a:cubicBezTo>
                    <a:pt x="25" y="16"/>
                    <a:pt x="27" y="14"/>
                    <a:pt x="30" y="12"/>
                  </a:cubicBezTo>
                  <a:cubicBezTo>
                    <a:pt x="32" y="10"/>
                    <a:pt x="35" y="8"/>
                    <a:pt x="36" y="6"/>
                  </a:cubicBezTo>
                  <a:cubicBezTo>
                    <a:pt x="33" y="11"/>
                    <a:pt x="28" y="15"/>
                    <a:pt x="23" y="18"/>
                  </a:cubicBezTo>
                  <a:close/>
                  <a:moveTo>
                    <a:pt x="35" y="20"/>
                  </a:moveTo>
                  <a:cubicBezTo>
                    <a:pt x="32" y="22"/>
                    <a:pt x="28" y="24"/>
                    <a:pt x="25" y="26"/>
                  </a:cubicBezTo>
                  <a:cubicBezTo>
                    <a:pt x="23" y="27"/>
                    <a:pt x="21" y="29"/>
                    <a:pt x="19" y="30"/>
                  </a:cubicBezTo>
                  <a:cubicBezTo>
                    <a:pt x="17" y="31"/>
                    <a:pt x="15" y="32"/>
                    <a:pt x="14" y="33"/>
                  </a:cubicBezTo>
                  <a:cubicBezTo>
                    <a:pt x="17" y="30"/>
                    <a:pt x="21" y="26"/>
                    <a:pt x="26" y="23"/>
                  </a:cubicBezTo>
                  <a:cubicBezTo>
                    <a:pt x="29" y="21"/>
                    <a:pt x="33" y="17"/>
                    <a:pt x="37" y="14"/>
                  </a:cubicBezTo>
                  <a:cubicBezTo>
                    <a:pt x="36" y="16"/>
                    <a:pt x="36" y="18"/>
                    <a:pt x="35" y="20"/>
                  </a:cubicBezTo>
                  <a:close/>
                  <a:moveTo>
                    <a:pt x="29" y="29"/>
                  </a:moveTo>
                  <a:cubicBezTo>
                    <a:pt x="27" y="31"/>
                    <a:pt x="25" y="33"/>
                    <a:pt x="22" y="35"/>
                  </a:cubicBezTo>
                  <a:cubicBezTo>
                    <a:pt x="21" y="35"/>
                    <a:pt x="21" y="36"/>
                    <a:pt x="20" y="36"/>
                  </a:cubicBezTo>
                  <a:cubicBezTo>
                    <a:pt x="22" y="35"/>
                    <a:pt x="24" y="33"/>
                    <a:pt x="25" y="32"/>
                  </a:cubicBezTo>
                  <a:cubicBezTo>
                    <a:pt x="27" y="31"/>
                    <a:pt x="29" y="29"/>
                    <a:pt x="30" y="28"/>
                  </a:cubicBezTo>
                  <a:cubicBezTo>
                    <a:pt x="30" y="28"/>
                    <a:pt x="30" y="29"/>
                    <a:pt x="29" y="29"/>
                  </a:cubicBezTo>
                  <a:close/>
                  <a:moveTo>
                    <a:pt x="31" y="26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7"/>
                  </a:cubicBezTo>
                  <a:cubicBezTo>
                    <a:pt x="29" y="28"/>
                    <a:pt x="27" y="30"/>
                    <a:pt x="25" y="31"/>
                  </a:cubicBezTo>
                  <a:cubicBezTo>
                    <a:pt x="23" y="33"/>
                    <a:pt x="21" y="34"/>
                    <a:pt x="19" y="35"/>
                  </a:cubicBezTo>
                  <a:cubicBezTo>
                    <a:pt x="18" y="36"/>
                    <a:pt x="17" y="37"/>
                    <a:pt x="15" y="37"/>
                  </a:cubicBezTo>
                  <a:cubicBezTo>
                    <a:pt x="16" y="37"/>
                    <a:pt x="18" y="36"/>
                    <a:pt x="19" y="35"/>
                  </a:cubicBezTo>
                  <a:cubicBezTo>
                    <a:pt x="24" y="31"/>
                    <a:pt x="29" y="28"/>
                    <a:pt x="33" y="24"/>
                  </a:cubicBezTo>
                  <a:cubicBezTo>
                    <a:pt x="32" y="24"/>
                    <a:pt x="32" y="25"/>
                    <a:pt x="31" y="26"/>
                  </a:cubicBezTo>
                  <a:close/>
                  <a:moveTo>
                    <a:pt x="33" y="23"/>
                  </a:moveTo>
                  <a:cubicBezTo>
                    <a:pt x="33" y="22"/>
                    <a:pt x="33" y="22"/>
                    <a:pt x="33" y="23"/>
                  </a:cubicBezTo>
                  <a:cubicBezTo>
                    <a:pt x="30" y="25"/>
                    <a:pt x="26" y="28"/>
                    <a:pt x="23" y="31"/>
                  </a:cubicBezTo>
                  <a:cubicBezTo>
                    <a:pt x="21" y="32"/>
                    <a:pt x="19" y="33"/>
                    <a:pt x="17" y="34"/>
                  </a:cubicBezTo>
                  <a:cubicBezTo>
                    <a:pt x="17" y="34"/>
                    <a:pt x="14" y="36"/>
                    <a:pt x="14" y="35"/>
                  </a:cubicBezTo>
                  <a:cubicBezTo>
                    <a:pt x="15" y="34"/>
                    <a:pt x="16" y="34"/>
                    <a:pt x="17" y="33"/>
                  </a:cubicBezTo>
                  <a:cubicBezTo>
                    <a:pt x="22" y="29"/>
                    <a:pt x="29" y="26"/>
                    <a:pt x="34" y="21"/>
                  </a:cubicBezTo>
                  <a:cubicBezTo>
                    <a:pt x="34" y="22"/>
                    <a:pt x="34" y="22"/>
                    <a:pt x="33" y="23"/>
                  </a:cubicBezTo>
                  <a:close/>
                  <a:moveTo>
                    <a:pt x="36" y="5"/>
                  </a:moveTo>
                  <a:cubicBezTo>
                    <a:pt x="32" y="10"/>
                    <a:pt x="27" y="14"/>
                    <a:pt x="22" y="18"/>
                  </a:cubicBezTo>
                  <a:cubicBezTo>
                    <a:pt x="19" y="20"/>
                    <a:pt x="16" y="22"/>
                    <a:pt x="13" y="24"/>
                  </a:cubicBezTo>
                  <a:cubicBezTo>
                    <a:pt x="12" y="25"/>
                    <a:pt x="11" y="26"/>
                    <a:pt x="9" y="26"/>
                  </a:cubicBezTo>
                  <a:cubicBezTo>
                    <a:pt x="10" y="26"/>
                    <a:pt x="11" y="24"/>
                    <a:pt x="12" y="2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4" y="22"/>
                    <a:pt x="15" y="21"/>
                    <a:pt x="16" y="20"/>
                  </a:cubicBezTo>
                  <a:cubicBezTo>
                    <a:pt x="19" y="18"/>
                    <a:pt x="23" y="15"/>
                    <a:pt x="26" y="13"/>
                  </a:cubicBezTo>
                  <a:cubicBezTo>
                    <a:pt x="30" y="11"/>
                    <a:pt x="33" y="8"/>
                    <a:pt x="35" y="4"/>
                  </a:cubicBezTo>
                  <a:cubicBezTo>
                    <a:pt x="35" y="5"/>
                    <a:pt x="36" y="5"/>
                    <a:pt x="36" y="5"/>
                  </a:cubicBezTo>
                  <a:close/>
                  <a:moveTo>
                    <a:pt x="8" y="26"/>
                  </a:moveTo>
                  <a:cubicBezTo>
                    <a:pt x="9" y="25"/>
                    <a:pt x="10" y="25"/>
                    <a:pt x="10" y="25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lose/>
                  <a:moveTo>
                    <a:pt x="7" y="23"/>
                  </a:moveTo>
                  <a:cubicBezTo>
                    <a:pt x="9" y="22"/>
                    <a:pt x="11" y="20"/>
                    <a:pt x="12" y="19"/>
                  </a:cubicBezTo>
                  <a:cubicBezTo>
                    <a:pt x="14" y="18"/>
                    <a:pt x="17" y="16"/>
                    <a:pt x="18" y="15"/>
                  </a:cubicBezTo>
                  <a:cubicBezTo>
                    <a:pt x="15" y="18"/>
                    <a:pt x="11" y="21"/>
                    <a:pt x="8" y="25"/>
                  </a:cubicBezTo>
                  <a:cubicBezTo>
                    <a:pt x="8" y="24"/>
                    <a:pt x="7" y="23"/>
                    <a:pt x="7" y="23"/>
                  </a:cubicBezTo>
                  <a:close/>
                  <a:moveTo>
                    <a:pt x="6" y="20"/>
                  </a:moveTo>
                  <a:cubicBezTo>
                    <a:pt x="9" y="19"/>
                    <a:pt x="12" y="16"/>
                    <a:pt x="15" y="14"/>
                  </a:cubicBezTo>
                  <a:cubicBezTo>
                    <a:pt x="15" y="13"/>
                    <a:pt x="17" y="12"/>
                    <a:pt x="15" y="14"/>
                  </a:cubicBezTo>
                  <a:cubicBezTo>
                    <a:pt x="15" y="14"/>
                    <a:pt x="14" y="15"/>
                    <a:pt x="13" y="16"/>
                  </a:cubicBezTo>
                  <a:cubicBezTo>
                    <a:pt x="11" y="18"/>
                    <a:pt x="9" y="20"/>
                    <a:pt x="7" y="22"/>
                  </a:cubicBezTo>
                  <a:cubicBezTo>
                    <a:pt x="6" y="21"/>
                    <a:pt x="6" y="21"/>
                    <a:pt x="6" y="20"/>
                  </a:cubicBezTo>
                  <a:close/>
                  <a:moveTo>
                    <a:pt x="5" y="17"/>
                  </a:moveTo>
                  <a:cubicBezTo>
                    <a:pt x="8" y="15"/>
                    <a:pt x="11" y="13"/>
                    <a:pt x="15" y="11"/>
                  </a:cubicBezTo>
                  <a:cubicBezTo>
                    <a:pt x="17" y="10"/>
                    <a:pt x="14" y="12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9" y="16"/>
                    <a:pt x="7" y="18"/>
                    <a:pt x="6" y="19"/>
                  </a:cubicBezTo>
                  <a:cubicBezTo>
                    <a:pt x="5" y="19"/>
                    <a:pt x="5" y="18"/>
                    <a:pt x="5" y="17"/>
                  </a:cubicBezTo>
                  <a:close/>
                  <a:moveTo>
                    <a:pt x="4" y="15"/>
                  </a:moveTo>
                  <a:cubicBezTo>
                    <a:pt x="6" y="14"/>
                    <a:pt x="8" y="13"/>
                    <a:pt x="9" y="11"/>
                  </a:cubicBezTo>
                  <a:cubicBezTo>
                    <a:pt x="10" y="11"/>
                    <a:pt x="11" y="10"/>
                    <a:pt x="12" y="9"/>
                  </a:cubicBezTo>
                  <a:cubicBezTo>
                    <a:pt x="13" y="9"/>
                    <a:pt x="16" y="6"/>
                    <a:pt x="13" y="9"/>
                  </a:cubicBezTo>
                  <a:cubicBezTo>
                    <a:pt x="11" y="12"/>
                    <a:pt x="7" y="14"/>
                    <a:pt x="4" y="17"/>
                  </a:cubicBezTo>
                  <a:cubicBezTo>
                    <a:pt x="4" y="16"/>
                    <a:pt x="4" y="15"/>
                    <a:pt x="4" y="15"/>
                  </a:cubicBezTo>
                  <a:close/>
                  <a:moveTo>
                    <a:pt x="3" y="10"/>
                  </a:moveTo>
                  <a:cubicBezTo>
                    <a:pt x="5" y="9"/>
                    <a:pt x="6" y="8"/>
                    <a:pt x="7" y="7"/>
                  </a:cubicBezTo>
                  <a:cubicBezTo>
                    <a:pt x="9" y="5"/>
                    <a:pt x="12" y="3"/>
                    <a:pt x="8" y="7"/>
                  </a:cubicBezTo>
                  <a:cubicBezTo>
                    <a:pt x="7" y="9"/>
                    <a:pt x="5" y="10"/>
                    <a:pt x="3" y="11"/>
                  </a:cubicBezTo>
                  <a:cubicBezTo>
                    <a:pt x="3" y="11"/>
                    <a:pt x="3" y="10"/>
                    <a:pt x="3" y="10"/>
                  </a:cubicBezTo>
                  <a:close/>
                  <a:moveTo>
                    <a:pt x="4" y="13"/>
                  </a:moveTo>
                  <a:cubicBezTo>
                    <a:pt x="4" y="13"/>
                    <a:pt x="4" y="13"/>
                    <a:pt x="4" y="12"/>
                  </a:cubicBezTo>
                  <a:cubicBezTo>
                    <a:pt x="7" y="11"/>
                    <a:pt x="9" y="8"/>
                    <a:pt x="12" y="7"/>
                  </a:cubicBezTo>
                  <a:cubicBezTo>
                    <a:pt x="14" y="5"/>
                    <a:pt x="10" y="9"/>
                    <a:pt x="9" y="10"/>
                  </a:cubicBezTo>
                  <a:cubicBezTo>
                    <a:pt x="8" y="11"/>
                    <a:pt x="6" y="13"/>
                    <a:pt x="4" y="14"/>
                  </a:cubicBezTo>
                  <a:cubicBezTo>
                    <a:pt x="4" y="14"/>
                    <a:pt x="4" y="14"/>
                    <a:pt x="4" y="13"/>
                  </a:cubicBezTo>
                  <a:close/>
                  <a:moveTo>
                    <a:pt x="16" y="10"/>
                  </a:moveTo>
                  <a:cubicBezTo>
                    <a:pt x="14" y="10"/>
                    <a:pt x="12" y="12"/>
                    <a:pt x="11" y="13"/>
                  </a:cubicBezTo>
                  <a:cubicBezTo>
                    <a:pt x="9" y="14"/>
                    <a:pt x="6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8" y="14"/>
                    <a:pt x="12" y="12"/>
                    <a:pt x="15" y="8"/>
                  </a:cubicBezTo>
                  <a:cubicBezTo>
                    <a:pt x="15" y="8"/>
                    <a:pt x="16" y="9"/>
                    <a:pt x="16" y="10"/>
                  </a:cubicBezTo>
                  <a:close/>
                  <a:moveTo>
                    <a:pt x="17" y="12"/>
                  </a:moveTo>
                  <a:cubicBezTo>
                    <a:pt x="13" y="13"/>
                    <a:pt x="11" y="16"/>
                    <a:pt x="8" y="18"/>
                  </a:cubicBezTo>
                  <a:cubicBezTo>
                    <a:pt x="7" y="19"/>
                    <a:pt x="5" y="20"/>
                    <a:pt x="7" y="18"/>
                  </a:cubicBezTo>
                  <a:cubicBezTo>
                    <a:pt x="8" y="18"/>
                    <a:pt x="9" y="17"/>
                    <a:pt x="10" y="16"/>
                  </a:cubicBezTo>
                  <a:cubicBezTo>
                    <a:pt x="12" y="14"/>
                    <a:pt x="14" y="12"/>
                    <a:pt x="16" y="10"/>
                  </a:cubicBezTo>
                  <a:cubicBezTo>
                    <a:pt x="17" y="11"/>
                    <a:pt x="17" y="11"/>
                    <a:pt x="17" y="12"/>
                  </a:cubicBezTo>
                  <a:close/>
                  <a:moveTo>
                    <a:pt x="18" y="14"/>
                  </a:moveTo>
                  <a:cubicBezTo>
                    <a:pt x="14" y="16"/>
                    <a:pt x="11" y="19"/>
                    <a:pt x="8" y="22"/>
                  </a:cubicBezTo>
                  <a:cubicBezTo>
                    <a:pt x="11" y="20"/>
                    <a:pt x="14" y="16"/>
                    <a:pt x="17" y="12"/>
                  </a:cubicBezTo>
                  <a:cubicBezTo>
                    <a:pt x="18" y="13"/>
                    <a:pt x="18" y="14"/>
                    <a:pt x="18" y="14"/>
                  </a:cubicBezTo>
                  <a:close/>
                  <a:moveTo>
                    <a:pt x="19" y="15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8" y="17"/>
                    <a:pt x="18" y="18"/>
                  </a:cubicBezTo>
                  <a:cubicBezTo>
                    <a:pt x="17" y="18"/>
                    <a:pt x="16" y="19"/>
                    <a:pt x="16" y="20"/>
                  </a:cubicBezTo>
                  <a:cubicBezTo>
                    <a:pt x="14" y="21"/>
                    <a:pt x="13" y="22"/>
                    <a:pt x="12" y="23"/>
                  </a:cubicBezTo>
                  <a:cubicBezTo>
                    <a:pt x="11" y="23"/>
                    <a:pt x="11" y="24"/>
                    <a:pt x="10" y="24"/>
                  </a:cubicBezTo>
                  <a:cubicBezTo>
                    <a:pt x="10" y="24"/>
                    <a:pt x="8" y="26"/>
                    <a:pt x="9" y="24"/>
                  </a:cubicBezTo>
                  <a:cubicBezTo>
                    <a:pt x="12" y="21"/>
                    <a:pt x="16" y="18"/>
                    <a:pt x="18" y="15"/>
                  </a:cubicBezTo>
                  <a:cubicBezTo>
                    <a:pt x="19" y="15"/>
                    <a:pt x="19" y="15"/>
                    <a:pt x="19" y="15"/>
                  </a:cubicBezTo>
                  <a:close/>
                  <a:moveTo>
                    <a:pt x="23" y="12"/>
                  </a:moveTo>
                  <a:cubicBezTo>
                    <a:pt x="25" y="11"/>
                    <a:pt x="27" y="10"/>
                    <a:pt x="29" y="8"/>
                  </a:cubicBezTo>
                  <a:cubicBezTo>
                    <a:pt x="28" y="9"/>
                    <a:pt x="27" y="10"/>
                    <a:pt x="26" y="11"/>
                  </a:cubicBezTo>
                  <a:cubicBezTo>
                    <a:pt x="24" y="12"/>
                    <a:pt x="23" y="13"/>
                    <a:pt x="22" y="14"/>
                  </a:cubicBezTo>
                  <a:cubicBezTo>
                    <a:pt x="22" y="13"/>
                    <a:pt x="23" y="13"/>
                    <a:pt x="23" y="12"/>
                  </a:cubicBezTo>
                  <a:close/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20" y="17"/>
                    <a:pt x="20" y="17"/>
                    <a:pt x="20" y="16"/>
                  </a:cubicBezTo>
                  <a:close/>
                  <a:moveTo>
                    <a:pt x="22" y="15"/>
                  </a:moveTo>
                  <a:cubicBezTo>
                    <a:pt x="23" y="14"/>
                    <a:pt x="24" y="13"/>
                    <a:pt x="26" y="12"/>
                  </a:cubicBezTo>
                  <a:cubicBezTo>
                    <a:pt x="28" y="10"/>
                    <a:pt x="29" y="9"/>
                    <a:pt x="30" y="8"/>
                  </a:cubicBezTo>
                  <a:cubicBezTo>
                    <a:pt x="31" y="7"/>
                    <a:pt x="32" y="6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6"/>
                  </a:cubicBezTo>
                  <a:cubicBezTo>
                    <a:pt x="33" y="7"/>
                    <a:pt x="32" y="8"/>
                    <a:pt x="31" y="8"/>
                  </a:cubicBezTo>
                  <a:cubicBezTo>
                    <a:pt x="30" y="10"/>
                    <a:pt x="28" y="11"/>
                    <a:pt x="26" y="13"/>
                  </a:cubicBezTo>
                  <a:cubicBezTo>
                    <a:pt x="24" y="14"/>
                    <a:pt x="23" y="15"/>
                    <a:pt x="21" y="16"/>
                  </a:cubicBezTo>
                  <a:cubicBezTo>
                    <a:pt x="21" y="15"/>
                    <a:pt x="21" y="15"/>
                    <a:pt x="22" y="15"/>
                  </a:cubicBezTo>
                  <a:close/>
                  <a:moveTo>
                    <a:pt x="31" y="5"/>
                  </a:moveTo>
                  <a:cubicBezTo>
                    <a:pt x="32" y="4"/>
                    <a:pt x="33" y="4"/>
                    <a:pt x="34" y="4"/>
                  </a:cubicBezTo>
                  <a:cubicBezTo>
                    <a:pt x="33" y="5"/>
                    <a:pt x="32" y="5"/>
                    <a:pt x="31" y="6"/>
                  </a:cubicBezTo>
                  <a:cubicBezTo>
                    <a:pt x="29" y="7"/>
                    <a:pt x="27" y="9"/>
                    <a:pt x="26" y="10"/>
                  </a:cubicBezTo>
                  <a:cubicBezTo>
                    <a:pt x="25" y="10"/>
                    <a:pt x="24" y="11"/>
                    <a:pt x="23" y="12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6" y="8"/>
                    <a:pt x="29" y="6"/>
                    <a:pt x="31" y="5"/>
                  </a:cubicBezTo>
                  <a:close/>
                  <a:moveTo>
                    <a:pt x="29" y="5"/>
                  </a:moveTo>
                  <a:cubicBezTo>
                    <a:pt x="28" y="6"/>
                    <a:pt x="26" y="8"/>
                    <a:pt x="25" y="9"/>
                  </a:cubicBezTo>
                  <a:cubicBezTo>
                    <a:pt x="26" y="7"/>
                    <a:pt x="27" y="6"/>
                    <a:pt x="29" y="5"/>
                  </a:cubicBezTo>
                  <a:close/>
                  <a:moveTo>
                    <a:pt x="15" y="7"/>
                  </a:moveTo>
                  <a:cubicBezTo>
                    <a:pt x="11" y="9"/>
                    <a:pt x="7" y="12"/>
                    <a:pt x="4" y="15"/>
                  </a:cubicBezTo>
                  <a:cubicBezTo>
                    <a:pt x="7" y="12"/>
                    <a:pt x="11" y="9"/>
                    <a:pt x="13" y="6"/>
                  </a:cubicBezTo>
                  <a:cubicBezTo>
                    <a:pt x="14" y="6"/>
                    <a:pt x="14" y="7"/>
                    <a:pt x="15" y="7"/>
                  </a:cubicBezTo>
                  <a:close/>
                  <a:moveTo>
                    <a:pt x="13" y="5"/>
                  </a:moveTo>
                  <a:cubicBezTo>
                    <a:pt x="9" y="7"/>
                    <a:pt x="7" y="10"/>
                    <a:pt x="4" y="12"/>
                  </a:cubicBezTo>
                  <a:cubicBezTo>
                    <a:pt x="5" y="11"/>
                    <a:pt x="6" y="9"/>
                    <a:pt x="8" y="8"/>
                  </a:cubicBezTo>
                  <a:cubicBezTo>
                    <a:pt x="9" y="7"/>
                    <a:pt x="10" y="6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5"/>
                    <a:pt x="13" y="5"/>
                  </a:cubicBezTo>
                  <a:close/>
                  <a:moveTo>
                    <a:pt x="10" y="4"/>
                  </a:moveTo>
                  <a:cubicBezTo>
                    <a:pt x="8" y="5"/>
                    <a:pt x="6" y="7"/>
                    <a:pt x="4" y="9"/>
                  </a:cubicBezTo>
                  <a:cubicBezTo>
                    <a:pt x="4" y="6"/>
                    <a:pt x="6" y="3"/>
                    <a:pt x="10" y="4"/>
                  </a:cubicBezTo>
                  <a:close/>
                  <a:moveTo>
                    <a:pt x="9" y="27"/>
                  </a:moveTo>
                  <a:cubicBezTo>
                    <a:pt x="11" y="26"/>
                    <a:pt x="13" y="25"/>
                    <a:pt x="15" y="24"/>
                  </a:cubicBezTo>
                  <a:cubicBezTo>
                    <a:pt x="13" y="25"/>
                    <a:pt x="12" y="26"/>
                    <a:pt x="10" y="28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5" y="25"/>
                    <a:pt x="20" y="23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1" y="24"/>
                    <a:pt x="15" y="26"/>
                    <a:pt x="11" y="30"/>
                  </a:cubicBezTo>
                  <a:cubicBezTo>
                    <a:pt x="11" y="30"/>
                    <a:pt x="11" y="30"/>
                    <a:pt x="11" y="31"/>
                  </a:cubicBezTo>
                  <a:cubicBezTo>
                    <a:pt x="11" y="30"/>
                    <a:pt x="11" y="30"/>
                    <a:pt x="10" y="29"/>
                  </a:cubicBezTo>
                  <a:cubicBezTo>
                    <a:pt x="10" y="28"/>
                    <a:pt x="10" y="28"/>
                    <a:pt x="9" y="2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56"/>
            <p:cNvSpPr>
              <a:spLocks noEditPoints="1"/>
            </p:cNvSpPr>
            <p:nvPr/>
          </p:nvSpPr>
          <p:spPr bwMode="auto">
            <a:xfrm>
              <a:off x="9329983" y="4442847"/>
              <a:ext cx="169863" cy="198438"/>
            </a:xfrm>
            <a:custGeom>
              <a:avLst/>
              <a:gdLst>
                <a:gd name="T0" fmla="*/ 12 w 40"/>
                <a:gd name="T1" fmla="*/ 2 h 47"/>
                <a:gd name="T2" fmla="*/ 18 w 40"/>
                <a:gd name="T3" fmla="*/ 46 h 47"/>
                <a:gd name="T4" fmla="*/ 40 w 40"/>
                <a:gd name="T5" fmla="*/ 7 h 47"/>
                <a:gd name="T6" fmla="*/ 19 w 40"/>
                <a:gd name="T7" fmla="*/ 44 h 47"/>
                <a:gd name="T8" fmla="*/ 22 w 40"/>
                <a:gd name="T9" fmla="*/ 37 h 47"/>
                <a:gd name="T10" fmla="*/ 25 w 40"/>
                <a:gd name="T11" fmla="*/ 35 h 47"/>
                <a:gd name="T12" fmla="*/ 26 w 40"/>
                <a:gd name="T13" fmla="*/ 33 h 47"/>
                <a:gd name="T14" fmla="*/ 17 w 40"/>
                <a:gd name="T15" fmla="*/ 41 h 47"/>
                <a:gd name="T16" fmla="*/ 17 w 40"/>
                <a:gd name="T17" fmla="*/ 41 h 47"/>
                <a:gd name="T18" fmla="*/ 15 w 40"/>
                <a:gd name="T19" fmla="*/ 37 h 47"/>
                <a:gd name="T20" fmla="*/ 24 w 40"/>
                <a:gd name="T21" fmla="*/ 30 h 47"/>
                <a:gd name="T22" fmla="*/ 26 w 40"/>
                <a:gd name="T23" fmla="*/ 26 h 47"/>
                <a:gd name="T24" fmla="*/ 11 w 40"/>
                <a:gd name="T25" fmla="*/ 30 h 47"/>
                <a:gd name="T26" fmla="*/ 12 w 40"/>
                <a:gd name="T27" fmla="*/ 33 h 47"/>
                <a:gd name="T28" fmla="*/ 37 w 40"/>
                <a:gd name="T29" fmla="*/ 11 h 47"/>
                <a:gd name="T30" fmla="*/ 25 w 40"/>
                <a:gd name="T31" fmla="*/ 22 h 47"/>
                <a:gd name="T32" fmla="*/ 27 w 40"/>
                <a:gd name="T33" fmla="*/ 18 h 47"/>
                <a:gd name="T34" fmla="*/ 37 w 40"/>
                <a:gd name="T35" fmla="*/ 9 h 47"/>
                <a:gd name="T36" fmla="*/ 15 w 40"/>
                <a:gd name="T37" fmla="*/ 24 h 47"/>
                <a:gd name="T38" fmla="*/ 36 w 40"/>
                <a:gd name="T39" fmla="*/ 6 h 47"/>
                <a:gd name="T40" fmla="*/ 19 w 40"/>
                <a:gd name="T41" fmla="*/ 30 h 47"/>
                <a:gd name="T42" fmla="*/ 35 w 40"/>
                <a:gd name="T43" fmla="*/ 19 h 47"/>
                <a:gd name="T44" fmla="*/ 25 w 40"/>
                <a:gd name="T45" fmla="*/ 32 h 47"/>
                <a:gd name="T46" fmla="*/ 31 w 40"/>
                <a:gd name="T47" fmla="*/ 26 h 47"/>
                <a:gd name="T48" fmla="*/ 15 w 40"/>
                <a:gd name="T49" fmla="*/ 37 h 47"/>
                <a:gd name="T50" fmla="*/ 33 w 40"/>
                <a:gd name="T51" fmla="*/ 22 h 47"/>
                <a:gd name="T52" fmla="*/ 14 w 40"/>
                <a:gd name="T53" fmla="*/ 35 h 47"/>
                <a:gd name="T54" fmla="*/ 36 w 40"/>
                <a:gd name="T55" fmla="*/ 5 h 47"/>
                <a:gd name="T56" fmla="*/ 12 w 40"/>
                <a:gd name="T57" fmla="*/ 23 h 47"/>
                <a:gd name="T58" fmla="*/ 35 w 40"/>
                <a:gd name="T59" fmla="*/ 4 h 47"/>
                <a:gd name="T60" fmla="*/ 9 w 40"/>
                <a:gd name="T61" fmla="*/ 26 h 47"/>
                <a:gd name="T62" fmla="*/ 18 w 40"/>
                <a:gd name="T63" fmla="*/ 15 h 47"/>
                <a:gd name="T64" fmla="*/ 15 w 40"/>
                <a:gd name="T65" fmla="*/ 13 h 47"/>
                <a:gd name="T66" fmla="*/ 6 w 40"/>
                <a:gd name="T67" fmla="*/ 20 h 47"/>
                <a:gd name="T68" fmla="*/ 11 w 40"/>
                <a:gd name="T69" fmla="*/ 14 h 47"/>
                <a:gd name="T70" fmla="*/ 9 w 40"/>
                <a:gd name="T71" fmla="*/ 11 h 47"/>
                <a:gd name="T72" fmla="*/ 4 w 40"/>
                <a:gd name="T73" fmla="*/ 14 h 47"/>
                <a:gd name="T74" fmla="*/ 3 w 40"/>
                <a:gd name="T75" fmla="*/ 11 h 47"/>
                <a:gd name="T76" fmla="*/ 11 w 40"/>
                <a:gd name="T77" fmla="*/ 6 h 47"/>
                <a:gd name="T78" fmla="*/ 16 w 40"/>
                <a:gd name="T79" fmla="*/ 9 h 47"/>
                <a:gd name="T80" fmla="*/ 15 w 40"/>
                <a:gd name="T81" fmla="*/ 7 h 47"/>
                <a:gd name="T82" fmla="*/ 7 w 40"/>
                <a:gd name="T83" fmla="*/ 18 h 47"/>
                <a:gd name="T84" fmla="*/ 18 w 40"/>
                <a:gd name="T85" fmla="*/ 14 h 47"/>
                <a:gd name="T86" fmla="*/ 18 w 40"/>
                <a:gd name="T87" fmla="*/ 15 h 47"/>
                <a:gd name="T88" fmla="*/ 16 w 40"/>
                <a:gd name="T89" fmla="*/ 19 h 47"/>
                <a:gd name="T90" fmla="*/ 18 w 40"/>
                <a:gd name="T91" fmla="*/ 15 h 47"/>
                <a:gd name="T92" fmla="*/ 25 w 40"/>
                <a:gd name="T93" fmla="*/ 11 h 47"/>
                <a:gd name="T94" fmla="*/ 20 w 40"/>
                <a:gd name="T95" fmla="*/ 16 h 47"/>
                <a:gd name="T96" fmla="*/ 26 w 40"/>
                <a:gd name="T97" fmla="*/ 11 h 47"/>
                <a:gd name="T98" fmla="*/ 33 w 40"/>
                <a:gd name="T99" fmla="*/ 5 h 47"/>
                <a:gd name="T100" fmla="*/ 21 w 40"/>
                <a:gd name="T101" fmla="*/ 15 h 47"/>
                <a:gd name="T102" fmla="*/ 25 w 40"/>
                <a:gd name="T103" fmla="*/ 10 h 47"/>
                <a:gd name="T104" fmla="*/ 29 w 40"/>
                <a:gd name="T105" fmla="*/ 5 h 47"/>
                <a:gd name="T106" fmla="*/ 4 w 40"/>
                <a:gd name="T107" fmla="*/ 14 h 47"/>
                <a:gd name="T108" fmla="*/ 3 w 40"/>
                <a:gd name="T109" fmla="*/ 12 h 47"/>
                <a:gd name="T110" fmla="*/ 13 w 40"/>
                <a:gd name="T111" fmla="*/ 5 h 47"/>
                <a:gd name="T112" fmla="*/ 9 w 40"/>
                <a:gd name="T113" fmla="*/ 27 h 47"/>
                <a:gd name="T114" fmla="*/ 25 w 40"/>
                <a:gd name="T115" fmla="*/ 19 h 47"/>
                <a:gd name="T116" fmla="*/ 11 w 40"/>
                <a:gd name="T117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" h="47">
                  <a:moveTo>
                    <a:pt x="40" y="7"/>
                  </a:moveTo>
                  <a:cubicBezTo>
                    <a:pt x="39" y="3"/>
                    <a:pt x="35" y="1"/>
                    <a:pt x="31" y="2"/>
                  </a:cubicBezTo>
                  <a:cubicBezTo>
                    <a:pt x="25" y="3"/>
                    <a:pt x="22" y="8"/>
                    <a:pt x="20" y="13"/>
                  </a:cubicBezTo>
                  <a:cubicBezTo>
                    <a:pt x="18" y="9"/>
                    <a:pt x="16" y="4"/>
                    <a:pt x="12" y="2"/>
                  </a:cubicBezTo>
                  <a:cubicBezTo>
                    <a:pt x="7" y="0"/>
                    <a:pt x="3" y="2"/>
                    <a:pt x="2" y="6"/>
                  </a:cubicBezTo>
                  <a:cubicBezTo>
                    <a:pt x="0" y="11"/>
                    <a:pt x="2" y="18"/>
                    <a:pt x="4" y="22"/>
                  </a:cubicBezTo>
                  <a:cubicBezTo>
                    <a:pt x="8" y="31"/>
                    <a:pt x="13" y="38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19" y="46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6" y="38"/>
                    <a:pt x="31" y="31"/>
                    <a:pt x="35" y="23"/>
                  </a:cubicBezTo>
                  <a:cubicBezTo>
                    <a:pt x="38" y="18"/>
                    <a:pt x="40" y="13"/>
                    <a:pt x="40" y="7"/>
                  </a:cubicBezTo>
                  <a:close/>
                  <a:moveTo>
                    <a:pt x="19" y="44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20" y="42"/>
                    <a:pt x="21" y="41"/>
                    <a:pt x="22" y="40"/>
                  </a:cubicBezTo>
                  <a:cubicBezTo>
                    <a:pt x="21" y="41"/>
                    <a:pt x="20" y="42"/>
                    <a:pt x="19" y="44"/>
                  </a:cubicBezTo>
                  <a:close/>
                  <a:moveTo>
                    <a:pt x="17" y="41"/>
                  </a:moveTo>
                  <a:cubicBezTo>
                    <a:pt x="18" y="41"/>
                    <a:pt x="19" y="40"/>
                    <a:pt x="19" y="39"/>
                  </a:cubicBezTo>
                  <a:cubicBezTo>
                    <a:pt x="20" y="39"/>
                    <a:pt x="21" y="38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8"/>
                    <a:pt x="19" y="40"/>
                    <a:pt x="18" y="41"/>
                  </a:cubicBezTo>
                  <a:cubicBezTo>
                    <a:pt x="18" y="41"/>
                    <a:pt x="18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lose/>
                  <a:moveTo>
                    <a:pt x="25" y="35"/>
                  </a:moveTo>
                  <a:cubicBezTo>
                    <a:pt x="23" y="37"/>
                    <a:pt x="21" y="40"/>
                    <a:pt x="19" y="43"/>
                  </a:cubicBezTo>
                  <a:cubicBezTo>
                    <a:pt x="18" y="42"/>
                    <a:pt x="18" y="42"/>
                    <a:pt x="18" y="41"/>
                  </a:cubicBezTo>
                  <a:cubicBezTo>
                    <a:pt x="21" y="40"/>
                    <a:pt x="23" y="37"/>
                    <a:pt x="25" y="35"/>
                  </a:cubicBezTo>
                  <a:close/>
                  <a:moveTo>
                    <a:pt x="26" y="33"/>
                  </a:moveTo>
                  <a:cubicBezTo>
                    <a:pt x="26" y="33"/>
                    <a:pt x="26" y="34"/>
                    <a:pt x="25" y="34"/>
                  </a:cubicBezTo>
                  <a:cubicBezTo>
                    <a:pt x="26" y="33"/>
                    <a:pt x="26" y="33"/>
                    <a:pt x="27" y="32"/>
                  </a:cubicBezTo>
                  <a:cubicBezTo>
                    <a:pt x="27" y="33"/>
                    <a:pt x="27" y="33"/>
                    <a:pt x="26" y="33"/>
                  </a:cubicBezTo>
                  <a:close/>
                  <a:moveTo>
                    <a:pt x="17" y="41"/>
                  </a:moveTo>
                  <a:cubicBezTo>
                    <a:pt x="17" y="40"/>
                    <a:pt x="16" y="40"/>
                    <a:pt x="16" y="39"/>
                  </a:cubicBezTo>
                  <a:cubicBezTo>
                    <a:pt x="20" y="36"/>
                    <a:pt x="24" y="33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4" y="34"/>
                    <a:pt x="21" y="37"/>
                    <a:pt x="17" y="41"/>
                  </a:cubicBezTo>
                  <a:close/>
                  <a:moveTo>
                    <a:pt x="15" y="37"/>
                  </a:moveTo>
                  <a:cubicBezTo>
                    <a:pt x="17" y="37"/>
                    <a:pt x="19" y="36"/>
                    <a:pt x="21" y="34"/>
                  </a:cubicBezTo>
                  <a:cubicBezTo>
                    <a:pt x="19" y="36"/>
                    <a:pt x="17" y="37"/>
                    <a:pt x="16" y="39"/>
                  </a:cubicBezTo>
                  <a:cubicBezTo>
                    <a:pt x="16" y="38"/>
                    <a:pt x="15" y="38"/>
                    <a:pt x="15" y="37"/>
                  </a:cubicBezTo>
                  <a:close/>
                  <a:moveTo>
                    <a:pt x="14" y="35"/>
                  </a:moveTo>
                  <a:cubicBezTo>
                    <a:pt x="20" y="33"/>
                    <a:pt x="25" y="29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29" y="27"/>
                    <a:pt x="27" y="28"/>
                    <a:pt x="24" y="30"/>
                  </a:cubicBezTo>
                  <a:cubicBezTo>
                    <a:pt x="21" y="32"/>
                    <a:pt x="18" y="35"/>
                    <a:pt x="15" y="37"/>
                  </a:cubicBezTo>
                  <a:cubicBezTo>
                    <a:pt x="14" y="36"/>
                    <a:pt x="14" y="36"/>
                    <a:pt x="14" y="35"/>
                  </a:cubicBezTo>
                  <a:close/>
                  <a:moveTo>
                    <a:pt x="13" y="33"/>
                  </a:moveTo>
                  <a:cubicBezTo>
                    <a:pt x="17" y="31"/>
                    <a:pt x="22" y="28"/>
                    <a:pt x="26" y="26"/>
                  </a:cubicBezTo>
                  <a:cubicBezTo>
                    <a:pt x="28" y="25"/>
                    <a:pt x="29" y="24"/>
                    <a:pt x="30" y="23"/>
                  </a:cubicBezTo>
                  <a:cubicBezTo>
                    <a:pt x="25" y="27"/>
                    <a:pt x="18" y="30"/>
                    <a:pt x="13" y="35"/>
                  </a:cubicBezTo>
                  <a:cubicBezTo>
                    <a:pt x="13" y="34"/>
                    <a:pt x="13" y="34"/>
                    <a:pt x="13" y="33"/>
                  </a:cubicBezTo>
                  <a:close/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6" y="28"/>
                    <a:pt x="20" y="25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0" y="26"/>
                    <a:pt x="16" y="29"/>
                    <a:pt x="12" y="33"/>
                  </a:cubicBezTo>
                  <a:cubicBezTo>
                    <a:pt x="12" y="32"/>
                    <a:pt x="11" y="31"/>
                    <a:pt x="11" y="30"/>
                  </a:cubicBezTo>
                  <a:close/>
                  <a:moveTo>
                    <a:pt x="28" y="17"/>
                  </a:moveTo>
                  <a:cubicBezTo>
                    <a:pt x="31" y="15"/>
                    <a:pt x="33" y="13"/>
                    <a:pt x="36" y="11"/>
                  </a:cubicBezTo>
                  <a:cubicBezTo>
                    <a:pt x="36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1"/>
                    <a:pt x="37" y="12"/>
                    <a:pt x="37" y="12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2" y="15"/>
                    <a:pt x="29" y="20"/>
                    <a:pt x="25" y="22"/>
                  </a:cubicBezTo>
                  <a:cubicBezTo>
                    <a:pt x="22" y="24"/>
                    <a:pt x="19" y="25"/>
                    <a:pt x="17" y="27"/>
                  </a:cubicBezTo>
                  <a:cubicBezTo>
                    <a:pt x="16" y="28"/>
                    <a:pt x="14" y="28"/>
                    <a:pt x="13" y="29"/>
                  </a:cubicBezTo>
                  <a:cubicBezTo>
                    <a:pt x="11" y="30"/>
                    <a:pt x="13" y="29"/>
                    <a:pt x="14" y="28"/>
                  </a:cubicBezTo>
                  <a:cubicBezTo>
                    <a:pt x="18" y="25"/>
                    <a:pt x="23" y="22"/>
                    <a:pt x="27" y="18"/>
                  </a:cubicBezTo>
                  <a:cubicBezTo>
                    <a:pt x="27" y="18"/>
                    <a:pt x="28" y="18"/>
                    <a:pt x="28" y="17"/>
                  </a:cubicBezTo>
                  <a:close/>
                  <a:moveTo>
                    <a:pt x="37" y="6"/>
                  </a:moveTo>
                  <a:cubicBezTo>
                    <a:pt x="37" y="7"/>
                    <a:pt x="37" y="8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4" y="11"/>
                    <a:pt x="32" y="13"/>
                    <a:pt x="29" y="15"/>
                  </a:cubicBezTo>
                  <a:cubicBezTo>
                    <a:pt x="26" y="18"/>
                    <a:pt x="23" y="20"/>
                    <a:pt x="19" y="22"/>
                  </a:cubicBezTo>
                  <a:cubicBezTo>
                    <a:pt x="17" y="23"/>
                    <a:pt x="15" y="24"/>
                    <a:pt x="13" y="26"/>
                  </a:cubicBezTo>
                  <a:cubicBezTo>
                    <a:pt x="13" y="25"/>
                    <a:pt x="14" y="24"/>
                    <a:pt x="15" y="24"/>
                  </a:cubicBezTo>
                  <a:cubicBezTo>
                    <a:pt x="22" y="18"/>
                    <a:pt x="31" y="13"/>
                    <a:pt x="37" y="6"/>
                  </a:cubicBezTo>
                  <a:close/>
                  <a:moveTo>
                    <a:pt x="23" y="18"/>
                  </a:moveTo>
                  <a:cubicBezTo>
                    <a:pt x="25" y="16"/>
                    <a:pt x="27" y="14"/>
                    <a:pt x="30" y="12"/>
                  </a:cubicBezTo>
                  <a:cubicBezTo>
                    <a:pt x="32" y="10"/>
                    <a:pt x="34" y="8"/>
                    <a:pt x="36" y="6"/>
                  </a:cubicBezTo>
                  <a:cubicBezTo>
                    <a:pt x="32" y="11"/>
                    <a:pt x="27" y="14"/>
                    <a:pt x="23" y="18"/>
                  </a:cubicBezTo>
                  <a:close/>
                  <a:moveTo>
                    <a:pt x="35" y="19"/>
                  </a:moveTo>
                  <a:cubicBezTo>
                    <a:pt x="32" y="22"/>
                    <a:pt x="28" y="24"/>
                    <a:pt x="25" y="26"/>
                  </a:cubicBezTo>
                  <a:cubicBezTo>
                    <a:pt x="23" y="27"/>
                    <a:pt x="21" y="28"/>
                    <a:pt x="19" y="30"/>
                  </a:cubicBezTo>
                  <a:cubicBezTo>
                    <a:pt x="17" y="31"/>
                    <a:pt x="14" y="32"/>
                    <a:pt x="13" y="33"/>
                  </a:cubicBezTo>
                  <a:cubicBezTo>
                    <a:pt x="17" y="29"/>
                    <a:pt x="21" y="26"/>
                    <a:pt x="25" y="23"/>
                  </a:cubicBezTo>
                  <a:cubicBezTo>
                    <a:pt x="29" y="20"/>
                    <a:pt x="33" y="17"/>
                    <a:pt x="37" y="14"/>
                  </a:cubicBezTo>
                  <a:cubicBezTo>
                    <a:pt x="36" y="16"/>
                    <a:pt x="35" y="18"/>
                    <a:pt x="35" y="19"/>
                  </a:cubicBezTo>
                  <a:close/>
                  <a:moveTo>
                    <a:pt x="29" y="29"/>
                  </a:moveTo>
                  <a:cubicBezTo>
                    <a:pt x="27" y="31"/>
                    <a:pt x="24" y="33"/>
                    <a:pt x="22" y="35"/>
                  </a:cubicBezTo>
                  <a:cubicBezTo>
                    <a:pt x="21" y="35"/>
                    <a:pt x="21" y="35"/>
                    <a:pt x="20" y="36"/>
                  </a:cubicBezTo>
                  <a:cubicBezTo>
                    <a:pt x="22" y="34"/>
                    <a:pt x="23" y="33"/>
                    <a:pt x="25" y="32"/>
                  </a:cubicBezTo>
                  <a:cubicBezTo>
                    <a:pt x="27" y="30"/>
                    <a:pt x="29" y="29"/>
                    <a:pt x="30" y="27"/>
                  </a:cubicBezTo>
                  <a:cubicBezTo>
                    <a:pt x="30" y="28"/>
                    <a:pt x="30" y="28"/>
                    <a:pt x="29" y="29"/>
                  </a:cubicBezTo>
                  <a:close/>
                  <a:moveTo>
                    <a:pt x="31" y="25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0" y="26"/>
                  </a:cubicBezTo>
                  <a:cubicBezTo>
                    <a:pt x="29" y="28"/>
                    <a:pt x="27" y="29"/>
                    <a:pt x="25" y="31"/>
                  </a:cubicBezTo>
                  <a:cubicBezTo>
                    <a:pt x="23" y="32"/>
                    <a:pt x="21" y="34"/>
                    <a:pt x="19" y="35"/>
                  </a:cubicBezTo>
                  <a:cubicBezTo>
                    <a:pt x="18" y="36"/>
                    <a:pt x="16" y="36"/>
                    <a:pt x="15" y="37"/>
                  </a:cubicBezTo>
                  <a:cubicBezTo>
                    <a:pt x="16" y="36"/>
                    <a:pt x="18" y="35"/>
                    <a:pt x="19" y="35"/>
                  </a:cubicBezTo>
                  <a:cubicBezTo>
                    <a:pt x="24" y="31"/>
                    <a:pt x="29" y="28"/>
                    <a:pt x="32" y="23"/>
                  </a:cubicBezTo>
                  <a:cubicBezTo>
                    <a:pt x="32" y="24"/>
                    <a:pt x="32" y="25"/>
                    <a:pt x="31" y="25"/>
                  </a:cubicBezTo>
                  <a:close/>
                  <a:moveTo>
                    <a:pt x="33" y="22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29" y="25"/>
                    <a:pt x="26" y="28"/>
                    <a:pt x="22" y="30"/>
                  </a:cubicBezTo>
                  <a:cubicBezTo>
                    <a:pt x="21" y="32"/>
                    <a:pt x="19" y="33"/>
                    <a:pt x="17" y="34"/>
                  </a:cubicBezTo>
                  <a:cubicBezTo>
                    <a:pt x="17" y="34"/>
                    <a:pt x="14" y="35"/>
                    <a:pt x="14" y="35"/>
                  </a:cubicBezTo>
                  <a:cubicBezTo>
                    <a:pt x="15" y="34"/>
                    <a:pt x="16" y="33"/>
                    <a:pt x="17" y="32"/>
                  </a:cubicBezTo>
                  <a:cubicBezTo>
                    <a:pt x="22" y="28"/>
                    <a:pt x="29" y="25"/>
                    <a:pt x="34" y="21"/>
                  </a:cubicBezTo>
                  <a:cubicBezTo>
                    <a:pt x="34" y="21"/>
                    <a:pt x="33" y="22"/>
                    <a:pt x="33" y="22"/>
                  </a:cubicBezTo>
                  <a:close/>
                  <a:moveTo>
                    <a:pt x="36" y="5"/>
                  </a:moveTo>
                  <a:cubicBezTo>
                    <a:pt x="31" y="9"/>
                    <a:pt x="27" y="14"/>
                    <a:pt x="22" y="18"/>
                  </a:cubicBezTo>
                  <a:cubicBezTo>
                    <a:pt x="19" y="20"/>
                    <a:pt x="16" y="22"/>
                    <a:pt x="13" y="24"/>
                  </a:cubicBezTo>
                  <a:cubicBezTo>
                    <a:pt x="12" y="25"/>
                    <a:pt x="11" y="25"/>
                    <a:pt x="9" y="26"/>
                  </a:cubicBezTo>
                  <a:cubicBezTo>
                    <a:pt x="10" y="26"/>
                    <a:pt x="11" y="24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2"/>
                    <a:pt x="15" y="21"/>
                    <a:pt x="16" y="20"/>
                  </a:cubicBezTo>
                  <a:cubicBezTo>
                    <a:pt x="19" y="17"/>
                    <a:pt x="23" y="15"/>
                    <a:pt x="26" y="13"/>
                  </a:cubicBezTo>
                  <a:cubicBezTo>
                    <a:pt x="29" y="10"/>
                    <a:pt x="33" y="8"/>
                    <a:pt x="35" y="4"/>
                  </a:cubicBezTo>
                  <a:cubicBezTo>
                    <a:pt x="35" y="4"/>
                    <a:pt x="36" y="5"/>
                    <a:pt x="36" y="5"/>
                  </a:cubicBezTo>
                  <a:close/>
                  <a:moveTo>
                    <a:pt x="8" y="25"/>
                  </a:moveTo>
                  <a:cubicBezTo>
                    <a:pt x="9" y="25"/>
                    <a:pt x="9" y="25"/>
                    <a:pt x="10" y="24"/>
                  </a:cubicBezTo>
                  <a:cubicBezTo>
                    <a:pt x="9" y="25"/>
                    <a:pt x="9" y="25"/>
                    <a:pt x="9" y="26"/>
                  </a:cubicBezTo>
                  <a:cubicBezTo>
                    <a:pt x="9" y="26"/>
                    <a:pt x="8" y="25"/>
                    <a:pt x="8" y="25"/>
                  </a:cubicBezTo>
                  <a:close/>
                  <a:moveTo>
                    <a:pt x="7" y="22"/>
                  </a:moveTo>
                  <a:cubicBezTo>
                    <a:pt x="9" y="21"/>
                    <a:pt x="10" y="20"/>
                    <a:pt x="12" y="19"/>
                  </a:cubicBezTo>
                  <a:cubicBezTo>
                    <a:pt x="14" y="17"/>
                    <a:pt x="16" y="16"/>
                    <a:pt x="18" y="15"/>
                  </a:cubicBezTo>
                  <a:cubicBezTo>
                    <a:pt x="15" y="18"/>
                    <a:pt x="11" y="21"/>
                    <a:pt x="8" y="24"/>
                  </a:cubicBezTo>
                  <a:cubicBezTo>
                    <a:pt x="8" y="24"/>
                    <a:pt x="7" y="23"/>
                    <a:pt x="7" y="22"/>
                  </a:cubicBezTo>
                  <a:close/>
                  <a:moveTo>
                    <a:pt x="6" y="20"/>
                  </a:moveTo>
                  <a:cubicBezTo>
                    <a:pt x="9" y="18"/>
                    <a:pt x="12" y="15"/>
                    <a:pt x="15" y="13"/>
                  </a:cubicBezTo>
                  <a:cubicBezTo>
                    <a:pt x="15" y="13"/>
                    <a:pt x="17" y="11"/>
                    <a:pt x="15" y="13"/>
                  </a:cubicBezTo>
                  <a:cubicBezTo>
                    <a:pt x="14" y="14"/>
                    <a:pt x="14" y="15"/>
                    <a:pt x="13" y="16"/>
                  </a:cubicBezTo>
                  <a:cubicBezTo>
                    <a:pt x="11" y="18"/>
                    <a:pt x="9" y="20"/>
                    <a:pt x="7" y="22"/>
                  </a:cubicBezTo>
                  <a:cubicBezTo>
                    <a:pt x="6" y="21"/>
                    <a:pt x="6" y="20"/>
                    <a:pt x="6" y="20"/>
                  </a:cubicBezTo>
                  <a:close/>
                  <a:moveTo>
                    <a:pt x="5" y="17"/>
                  </a:moveTo>
                  <a:cubicBezTo>
                    <a:pt x="8" y="15"/>
                    <a:pt x="11" y="12"/>
                    <a:pt x="15" y="10"/>
                  </a:cubicBezTo>
                  <a:cubicBezTo>
                    <a:pt x="17" y="9"/>
                    <a:pt x="14" y="12"/>
                    <a:pt x="13" y="12"/>
                  </a:cubicBezTo>
                  <a:cubicBezTo>
                    <a:pt x="13" y="13"/>
                    <a:pt x="12" y="13"/>
                    <a:pt x="11" y="14"/>
                  </a:cubicBezTo>
                  <a:cubicBezTo>
                    <a:pt x="9" y="16"/>
                    <a:pt x="7" y="17"/>
                    <a:pt x="5" y="19"/>
                  </a:cubicBezTo>
                  <a:cubicBezTo>
                    <a:pt x="5" y="18"/>
                    <a:pt x="5" y="18"/>
                    <a:pt x="5" y="17"/>
                  </a:cubicBezTo>
                  <a:close/>
                  <a:moveTo>
                    <a:pt x="4" y="14"/>
                  </a:moveTo>
                  <a:cubicBezTo>
                    <a:pt x="6" y="13"/>
                    <a:pt x="7" y="12"/>
                    <a:pt x="9" y="11"/>
                  </a:cubicBezTo>
                  <a:cubicBezTo>
                    <a:pt x="10" y="10"/>
                    <a:pt x="11" y="10"/>
                    <a:pt x="12" y="9"/>
                  </a:cubicBezTo>
                  <a:cubicBezTo>
                    <a:pt x="13" y="8"/>
                    <a:pt x="15" y="6"/>
                    <a:pt x="13" y="9"/>
                  </a:cubicBezTo>
                  <a:cubicBezTo>
                    <a:pt x="11" y="12"/>
                    <a:pt x="7" y="14"/>
                    <a:pt x="4" y="16"/>
                  </a:cubicBezTo>
                  <a:cubicBezTo>
                    <a:pt x="4" y="16"/>
                    <a:pt x="4" y="15"/>
                    <a:pt x="4" y="14"/>
                  </a:cubicBezTo>
                  <a:close/>
                  <a:moveTo>
                    <a:pt x="3" y="9"/>
                  </a:moveTo>
                  <a:cubicBezTo>
                    <a:pt x="4" y="8"/>
                    <a:pt x="5" y="8"/>
                    <a:pt x="7" y="7"/>
                  </a:cubicBezTo>
                  <a:cubicBezTo>
                    <a:pt x="8" y="5"/>
                    <a:pt x="11" y="3"/>
                    <a:pt x="8" y="7"/>
                  </a:cubicBezTo>
                  <a:cubicBezTo>
                    <a:pt x="7" y="8"/>
                    <a:pt x="5" y="9"/>
                    <a:pt x="3" y="11"/>
                  </a:cubicBezTo>
                  <a:cubicBezTo>
                    <a:pt x="3" y="11"/>
                    <a:pt x="3" y="10"/>
                    <a:pt x="3" y="9"/>
                  </a:cubicBezTo>
                  <a:close/>
                  <a:moveTo>
                    <a:pt x="3" y="13"/>
                  </a:moveTo>
                  <a:cubicBezTo>
                    <a:pt x="3" y="13"/>
                    <a:pt x="3" y="12"/>
                    <a:pt x="3" y="12"/>
                  </a:cubicBezTo>
                  <a:cubicBezTo>
                    <a:pt x="6" y="11"/>
                    <a:pt x="9" y="8"/>
                    <a:pt x="11" y="6"/>
                  </a:cubicBezTo>
                  <a:cubicBezTo>
                    <a:pt x="14" y="5"/>
                    <a:pt x="10" y="9"/>
                    <a:pt x="9" y="9"/>
                  </a:cubicBezTo>
                  <a:cubicBezTo>
                    <a:pt x="7" y="11"/>
                    <a:pt x="5" y="12"/>
                    <a:pt x="4" y="14"/>
                  </a:cubicBezTo>
                  <a:cubicBezTo>
                    <a:pt x="4" y="13"/>
                    <a:pt x="4" y="13"/>
                    <a:pt x="3" y="13"/>
                  </a:cubicBezTo>
                  <a:close/>
                  <a:moveTo>
                    <a:pt x="16" y="9"/>
                  </a:moveTo>
                  <a:cubicBezTo>
                    <a:pt x="14" y="10"/>
                    <a:pt x="12" y="11"/>
                    <a:pt x="11" y="12"/>
                  </a:cubicBezTo>
                  <a:cubicBezTo>
                    <a:pt x="9" y="14"/>
                    <a:pt x="6" y="15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8" y="13"/>
                    <a:pt x="12" y="11"/>
                    <a:pt x="15" y="7"/>
                  </a:cubicBezTo>
                  <a:cubicBezTo>
                    <a:pt x="15" y="8"/>
                    <a:pt x="16" y="9"/>
                    <a:pt x="16" y="9"/>
                  </a:cubicBezTo>
                  <a:close/>
                  <a:moveTo>
                    <a:pt x="17" y="12"/>
                  </a:moveTo>
                  <a:cubicBezTo>
                    <a:pt x="13" y="13"/>
                    <a:pt x="11" y="16"/>
                    <a:pt x="8" y="18"/>
                  </a:cubicBezTo>
                  <a:cubicBezTo>
                    <a:pt x="7" y="19"/>
                    <a:pt x="5" y="20"/>
                    <a:pt x="7" y="18"/>
                  </a:cubicBezTo>
                  <a:cubicBezTo>
                    <a:pt x="8" y="17"/>
                    <a:pt x="9" y="16"/>
                    <a:pt x="10" y="16"/>
                  </a:cubicBezTo>
                  <a:cubicBezTo>
                    <a:pt x="12" y="14"/>
                    <a:pt x="14" y="12"/>
                    <a:pt x="16" y="10"/>
                  </a:cubicBezTo>
                  <a:cubicBezTo>
                    <a:pt x="16" y="11"/>
                    <a:pt x="17" y="11"/>
                    <a:pt x="17" y="12"/>
                  </a:cubicBezTo>
                  <a:close/>
                  <a:moveTo>
                    <a:pt x="18" y="14"/>
                  </a:moveTo>
                  <a:cubicBezTo>
                    <a:pt x="14" y="16"/>
                    <a:pt x="11" y="19"/>
                    <a:pt x="7" y="21"/>
                  </a:cubicBezTo>
                  <a:cubicBezTo>
                    <a:pt x="11" y="19"/>
                    <a:pt x="14" y="15"/>
                    <a:pt x="17" y="12"/>
                  </a:cubicBezTo>
                  <a:cubicBezTo>
                    <a:pt x="17" y="13"/>
                    <a:pt x="18" y="13"/>
                    <a:pt x="18" y="14"/>
                  </a:cubicBezTo>
                  <a:close/>
                  <a:moveTo>
                    <a:pt x="18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8" y="17"/>
                    <a:pt x="17" y="18"/>
                  </a:cubicBezTo>
                  <a:cubicBezTo>
                    <a:pt x="17" y="18"/>
                    <a:pt x="16" y="19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11" y="23"/>
                    <a:pt x="11" y="23"/>
                    <a:pt x="10" y="24"/>
                  </a:cubicBezTo>
                  <a:cubicBezTo>
                    <a:pt x="10" y="24"/>
                    <a:pt x="8" y="26"/>
                    <a:pt x="9" y="24"/>
                  </a:cubicBezTo>
                  <a:cubicBezTo>
                    <a:pt x="12" y="20"/>
                    <a:pt x="15" y="18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lose/>
                  <a:moveTo>
                    <a:pt x="23" y="12"/>
                  </a:moveTo>
                  <a:cubicBezTo>
                    <a:pt x="25" y="11"/>
                    <a:pt x="27" y="9"/>
                    <a:pt x="29" y="8"/>
                  </a:cubicBezTo>
                  <a:cubicBezTo>
                    <a:pt x="28" y="9"/>
                    <a:pt x="27" y="10"/>
                    <a:pt x="25" y="11"/>
                  </a:cubicBezTo>
                  <a:cubicBezTo>
                    <a:pt x="24" y="12"/>
                    <a:pt x="23" y="12"/>
                    <a:pt x="22" y="13"/>
                  </a:cubicBezTo>
                  <a:cubicBezTo>
                    <a:pt x="22" y="13"/>
                    <a:pt x="22" y="12"/>
                    <a:pt x="23" y="12"/>
                  </a:cubicBezTo>
                  <a:close/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19" y="16"/>
                    <a:pt x="19" y="17"/>
                  </a:cubicBezTo>
                  <a:cubicBezTo>
                    <a:pt x="19" y="16"/>
                    <a:pt x="20" y="16"/>
                    <a:pt x="20" y="16"/>
                  </a:cubicBezTo>
                  <a:close/>
                  <a:moveTo>
                    <a:pt x="21" y="15"/>
                  </a:moveTo>
                  <a:cubicBezTo>
                    <a:pt x="23" y="13"/>
                    <a:pt x="24" y="12"/>
                    <a:pt x="26" y="11"/>
                  </a:cubicBezTo>
                  <a:cubicBezTo>
                    <a:pt x="27" y="10"/>
                    <a:pt x="29" y="9"/>
                    <a:pt x="30" y="8"/>
                  </a:cubicBezTo>
                  <a:cubicBezTo>
                    <a:pt x="31" y="7"/>
                    <a:pt x="32" y="6"/>
                    <a:pt x="33" y="5"/>
                  </a:cubicBezTo>
                  <a:cubicBezTo>
                    <a:pt x="33" y="5"/>
                    <a:pt x="33" y="4"/>
                    <a:pt x="34" y="4"/>
                  </a:cubicBezTo>
                  <a:cubicBezTo>
                    <a:pt x="34" y="4"/>
                    <a:pt x="34" y="5"/>
                    <a:pt x="33" y="5"/>
                  </a:cubicBezTo>
                  <a:cubicBezTo>
                    <a:pt x="33" y="6"/>
                    <a:pt x="32" y="7"/>
                    <a:pt x="31" y="8"/>
                  </a:cubicBezTo>
                  <a:cubicBezTo>
                    <a:pt x="29" y="10"/>
                    <a:pt x="27" y="11"/>
                    <a:pt x="26" y="12"/>
                  </a:cubicBezTo>
                  <a:cubicBezTo>
                    <a:pt x="24" y="13"/>
                    <a:pt x="23" y="14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  <a:moveTo>
                    <a:pt x="31" y="4"/>
                  </a:moveTo>
                  <a:cubicBezTo>
                    <a:pt x="31" y="4"/>
                    <a:pt x="33" y="4"/>
                    <a:pt x="33" y="4"/>
                  </a:cubicBezTo>
                  <a:cubicBezTo>
                    <a:pt x="32" y="4"/>
                    <a:pt x="32" y="5"/>
                    <a:pt x="31" y="6"/>
                  </a:cubicBezTo>
                  <a:cubicBezTo>
                    <a:pt x="29" y="7"/>
                    <a:pt x="27" y="8"/>
                    <a:pt x="25" y="10"/>
                  </a:cubicBezTo>
                  <a:cubicBezTo>
                    <a:pt x="25" y="10"/>
                    <a:pt x="24" y="11"/>
                    <a:pt x="23" y="11"/>
                  </a:cubicBezTo>
                  <a:cubicBezTo>
                    <a:pt x="24" y="11"/>
                    <a:pt x="24" y="10"/>
                    <a:pt x="24" y="10"/>
                  </a:cubicBezTo>
                  <a:cubicBezTo>
                    <a:pt x="26" y="8"/>
                    <a:pt x="28" y="6"/>
                    <a:pt x="31" y="4"/>
                  </a:cubicBezTo>
                  <a:close/>
                  <a:moveTo>
                    <a:pt x="29" y="5"/>
                  </a:moveTo>
                  <a:cubicBezTo>
                    <a:pt x="27" y="6"/>
                    <a:pt x="26" y="7"/>
                    <a:pt x="24" y="9"/>
                  </a:cubicBezTo>
                  <a:cubicBezTo>
                    <a:pt x="26" y="7"/>
                    <a:pt x="27" y="5"/>
                    <a:pt x="29" y="5"/>
                  </a:cubicBezTo>
                  <a:close/>
                  <a:moveTo>
                    <a:pt x="14" y="7"/>
                  </a:moveTo>
                  <a:cubicBezTo>
                    <a:pt x="11" y="9"/>
                    <a:pt x="7" y="12"/>
                    <a:pt x="4" y="14"/>
                  </a:cubicBezTo>
                  <a:cubicBezTo>
                    <a:pt x="7" y="12"/>
                    <a:pt x="11" y="9"/>
                    <a:pt x="13" y="5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13" y="5"/>
                  </a:moveTo>
                  <a:cubicBezTo>
                    <a:pt x="9" y="6"/>
                    <a:pt x="7" y="10"/>
                    <a:pt x="3" y="12"/>
                  </a:cubicBezTo>
                  <a:cubicBezTo>
                    <a:pt x="5" y="11"/>
                    <a:pt x="6" y="9"/>
                    <a:pt x="7" y="8"/>
                  </a:cubicBezTo>
                  <a:cubicBezTo>
                    <a:pt x="9" y="7"/>
                    <a:pt x="10" y="6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2" y="4"/>
                    <a:pt x="13" y="5"/>
                  </a:cubicBezTo>
                  <a:close/>
                  <a:moveTo>
                    <a:pt x="10" y="4"/>
                  </a:moveTo>
                  <a:cubicBezTo>
                    <a:pt x="8" y="5"/>
                    <a:pt x="6" y="7"/>
                    <a:pt x="3" y="9"/>
                  </a:cubicBezTo>
                  <a:cubicBezTo>
                    <a:pt x="4" y="5"/>
                    <a:pt x="6" y="3"/>
                    <a:pt x="10" y="4"/>
                  </a:cubicBezTo>
                  <a:close/>
                  <a:moveTo>
                    <a:pt x="9" y="27"/>
                  </a:moveTo>
                  <a:cubicBezTo>
                    <a:pt x="11" y="26"/>
                    <a:pt x="13" y="25"/>
                    <a:pt x="14" y="24"/>
                  </a:cubicBezTo>
                  <a:cubicBezTo>
                    <a:pt x="13" y="25"/>
                    <a:pt x="12" y="26"/>
                    <a:pt x="10" y="28"/>
                  </a:cubicBezTo>
                  <a:cubicBezTo>
                    <a:pt x="10" y="28"/>
                    <a:pt x="10" y="28"/>
                    <a:pt x="11" y="28"/>
                  </a:cubicBezTo>
                  <a:cubicBezTo>
                    <a:pt x="15" y="25"/>
                    <a:pt x="20" y="2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1" y="23"/>
                    <a:pt x="15" y="26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0" y="29"/>
                    <a:pt x="10" y="29"/>
                  </a:cubicBezTo>
                  <a:cubicBezTo>
                    <a:pt x="10" y="28"/>
                    <a:pt x="9" y="27"/>
                    <a:pt x="9" y="2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57"/>
            <p:cNvSpPr>
              <a:spLocks noEditPoints="1"/>
            </p:cNvSpPr>
            <p:nvPr/>
          </p:nvSpPr>
          <p:spPr bwMode="auto">
            <a:xfrm>
              <a:off x="9852271" y="790009"/>
              <a:ext cx="431800" cy="407988"/>
            </a:xfrm>
            <a:custGeom>
              <a:avLst/>
              <a:gdLst>
                <a:gd name="T0" fmla="*/ 50 w 102"/>
                <a:gd name="T1" fmla="*/ 4 h 96"/>
                <a:gd name="T2" fmla="*/ 28 w 102"/>
                <a:gd name="T3" fmla="*/ 95 h 96"/>
                <a:gd name="T4" fmla="*/ 82 w 102"/>
                <a:gd name="T5" fmla="*/ 29 h 96"/>
                <a:gd name="T6" fmla="*/ 78 w 102"/>
                <a:gd name="T7" fmla="*/ 26 h 96"/>
                <a:gd name="T8" fmla="*/ 79 w 102"/>
                <a:gd name="T9" fmla="*/ 15 h 96"/>
                <a:gd name="T10" fmla="*/ 8 w 102"/>
                <a:gd name="T11" fmla="*/ 73 h 96"/>
                <a:gd name="T12" fmla="*/ 16 w 102"/>
                <a:gd name="T13" fmla="*/ 66 h 96"/>
                <a:gd name="T14" fmla="*/ 21 w 102"/>
                <a:gd name="T15" fmla="*/ 77 h 96"/>
                <a:gd name="T16" fmla="*/ 23 w 102"/>
                <a:gd name="T17" fmla="*/ 78 h 96"/>
                <a:gd name="T18" fmla="*/ 30 w 102"/>
                <a:gd name="T19" fmla="*/ 68 h 96"/>
                <a:gd name="T20" fmla="*/ 29 w 102"/>
                <a:gd name="T21" fmla="*/ 83 h 96"/>
                <a:gd name="T22" fmla="*/ 47 w 102"/>
                <a:gd name="T23" fmla="*/ 46 h 96"/>
                <a:gd name="T24" fmla="*/ 51 w 102"/>
                <a:gd name="T25" fmla="*/ 32 h 96"/>
                <a:gd name="T26" fmla="*/ 43 w 102"/>
                <a:gd name="T27" fmla="*/ 62 h 96"/>
                <a:gd name="T28" fmla="*/ 73 w 102"/>
                <a:gd name="T29" fmla="*/ 6 h 96"/>
                <a:gd name="T30" fmla="*/ 63 w 102"/>
                <a:gd name="T31" fmla="*/ 13 h 96"/>
                <a:gd name="T32" fmla="*/ 57 w 102"/>
                <a:gd name="T33" fmla="*/ 7 h 96"/>
                <a:gd name="T34" fmla="*/ 52 w 102"/>
                <a:gd name="T35" fmla="*/ 51 h 96"/>
                <a:gd name="T36" fmla="*/ 63 w 102"/>
                <a:gd name="T37" fmla="*/ 19 h 96"/>
                <a:gd name="T38" fmla="*/ 67 w 102"/>
                <a:gd name="T39" fmla="*/ 17 h 96"/>
                <a:gd name="T40" fmla="*/ 70 w 102"/>
                <a:gd name="T41" fmla="*/ 17 h 96"/>
                <a:gd name="T42" fmla="*/ 66 w 102"/>
                <a:gd name="T43" fmla="*/ 15 h 96"/>
                <a:gd name="T44" fmla="*/ 62 w 102"/>
                <a:gd name="T45" fmla="*/ 15 h 96"/>
                <a:gd name="T46" fmla="*/ 54 w 102"/>
                <a:gd name="T47" fmla="*/ 7 h 96"/>
                <a:gd name="T48" fmla="*/ 27 w 102"/>
                <a:gd name="T49" fmla="*/ 87 h 96"/>
                <a:gd name="T50" fmla="*/ 22 w 102"/>
                <a:gd name="T51" fmla="*/ 82 h 96"/>
                <a:gd name="T52" fmla="*/ 28 w 102"/>
                <a:gd name="T53" fmla="*/ 89 h 96"/>
                <a:gd name="T54" fmla="*/ 36 w 102"/>
                <a:gd name="T55" fmla="*/ 55 h 96"/>
                <a:gd name="T56" fmla="*/ 21 w 102"/>
                <a:gd name="T57" fmla="*/ 81 h 96"/>
                <a:gd name="T58" fmla="*/ 18 w 102"/>
                <a:gd name="T59" fmla="*/ 79 h 96"/>
                <a:gd name="T60" fmla="*/ 20 w 102"/>
                <a:gd name="T61" fmla="*/ 71 h 96"/>
                <a:gd name="T62" fmla="*/ 11 w 102"/>
                <a:gd name="T63" fmla="*/ 74 h 96"/>
                <a:gd name="T64" fmla="*/ 36 w 102"/>
                <a:gd name="T65" fmla="*/ 86 h 96"/>
                <a:gd name="T66" fmla="*/ 58 w 102"/>
                <a:gd name="T67" fmla="*/ 28 h 96"/>
                <a:gd name="T68" fmla="*/ 66 w 102"/>
                <a:gd name="T69" fmla="*/ 18 h 96"/>
                <a:gd name="T70" fmla="*/ 57 w 102"/>
                <a:gd name="T71" fmla="*/ 57 h 96"/>
                <a:gd name="T72" fmla="*/ 61 w 102"/>
                <a:gd name="T73" fmla="*/ 60 h 96"/>
                <a:gd name="T74" fmla="*/ 79 w 102"/>
                <a:gd name="T75" fmla="*/ 5 h 96"/>
                <a:gd name="T76" fmla="*/ 56 w 102"/>
                <a:gd name="T77" fmla="*/ 66 h 96"/>
                <a:gd name="T78" fmla="*/ 73 w 102"/>
                <a:gd name="T79" fmla="*/ 45 h 96"/>
                <a:gd name="T80" fmla="*/ 78 w 102"/>
                <a:gd name="T81" fmla="*/ 21 h 96"/>
                <a:gd name="T82" fmla="*/ 78 w 102"/>
                <a:gd name="T83" fmla="*/ 37 h 96"/>
                <a:gd name="T84" fmla="*/ 87 w 102"/>
                <a:gd name="T85" fmla="*/ 7 h 96"/>
                <a:gd name="T86" fmla="*/ 57 w 102"/>
                <a:gd name="T87" fmla="*/ 65 h 96"/>
                <a:gd name="T88" fmla="*/ 76 w 102"/>
                <a:gd name="T89" fmla="*/ 27 h 96"/>
                <a:gd name="T90" fmla="*/ 91 w 102"/>
                <a:gd name="T91" fmla="*/ 44 h 96"/>
                <a:gd name="T92" fmla="*/ 95 w 102"/>
                <a:gd name="T93" fmla="*/ 16 h 96"/>
                <a:gd name="T94" fmla="*/ 87 w 102"/>
                <a:gd name="T95" fmla="*/ 39 h 96"/>
                <a:gd name="T96" fmla="*/ 92 w 102"/>
                <a:gd name="T97" fmla="*/ 11 h 96"/>
                <a:gd name="T98" fmla="*/ 97 w 102"/>
                <a:gd name="T99" fmla="*/ 20 h 96"/>
                <a:gd name="T100" fmla="*/ 94 w 102"/>
                <a:gd name="T101" fmla="*/ 30 h 96"/>
                <a:gd name="T102" fmla="*/ 98 w 102"/>
                <a:gd name="T103" fmla="*/ 5 h 96"/>
                <a:gd name="T104" fmla="*/ 95 w 102"/>
                <a:gd name="T105" fmla="*/ 8 h 96"/>
                <a:gd name="T106" fmla="*/ 85 w 102"/>
                <a:gd name="T107" fmla="*/ 38 h 96"/>
                <a:gd name="T108" fmla="*/ 81 w 102"/>
                <a:gd name="T109" fmla="*/ 37 h 96"/>
                <a:gd name="T110" fmla="*/ 90 w 102"/>
                <a:gd name="T111" fmla="*/ 2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2" h="96">
                  <a:moveTo>
                    <a:pt x="96" y="52"/>
                  </a:moveTo>
                  <a:cubicBezTo>
                    <a:pt x="97" y="52"/>
                    <a:pt x="97" y="51"/>
                    <a:pt x="97" y="50"/>
                  </a:cubicBezTo>
                  <a:cubicBezTo>
                    <a:pt x="98" y="34"/>
                    <a:pt x="101" y="18"/>
                    <a:pt x="102" y="2"/>
                  </a:cubicBezTo>
                  <a:cubicBezTo>
                    <a:pt x="102" y="1"/>
                    <a:pt x="102" y="1"/>
                    <a:pt x="101" y="1"/>
                  </a:cubicBezTo>
                  <a:cubicBezTo>
                    <a:pt x="101" y="1"/>
                    <a:pt x="101" y="0"/>
                    <a:pt x="101" y="0"/>
                  </a:cubicBezTo>
                  <a:cubicBezTo>
                    <a:pt x="92" y="0"/>
                    <a:pt x="82" y="1"/>
                    <a:pt x="74" y="2"/>
                  </a:cubicBezTo>
                  <a:cubicBezTo>
                    <a:pt x="66" y="2"/>
                    <a:pt x="58" y="3"/>
                    <a:pt x="50" y="4"/>
                  </a:cubicBezTo>
                  <a:cubicBezTo>
                    <a:pt x="49" y="4"/>
                    <a:pt x="49" y="4"/>
                    <a:pt x="49" y="5"/>
                  </a:cubicBezTo>
                  <a:cubicBezTo>
                    <a:pt x="48" y="6"/>
                    <a:pt x="48" y="7"/>
                    <a:pt x="49" y="7"/>
                  </a:cubicBezTo>
                  <a:cubicBezTo>
                    <a:pt x="53" y="10"/>
                    <a:pt x="56" y="15"/>
                    <a:pt x="59" y="19"/>
                  </a:cubicBezTo>
                  <a:cubicBezTo>
                    <a:pt x="40" y="37"/>
                    <a:pt x="23" y="57"/>
                    <a:pt x="1" y="72"/>
                  </a:cubicBezTo>
                  <a:cubicBezTo>
                    <a:pt x="0" y="72"/>
                    <a:pt x="0" y="74"/>
                    <a:pt x="0" y="75"/>
                  </a:cubicBezTo>
                  <a:cubicBezTo>
                    <a:pt x="1" y="75"/>
                    <a:pt x="1" y="75"/>
                    <a:pt x="2" y="75"/>
                  </a:cubicBezTo>
                  <a:cubicBezTo>
                    <a:pt x="13" y="76"/>
                    <a:pt x="23" y="86"/>
                    <a:pt x="28" y="95"/>
                  </a:cubicBezTo>
                  <a:cubicBezTo>
                    <a:pt x="28" y="96"/>
                    <a:pt x="29" y="96"/>
                    <a:pt x="29" y="96"/>
                  </a:cubicBezTo>
                  <a:cubicBezTo>
                    <a:pt x="30" y="96"/>
                    <a:pt x="30" y="96"/>
                    <a:pt x="31" y="96"/>
                  </a:cubicBezTo>
                  <a:cubicBezTo>
                    <a:pt x="49" y="78"/>
                    <a:pt x="66" y="59"/>
                    <a:pt x="84" y="42"/>
                  </a:cubicBezTo>
                  <a:cubicBezTo>
                    <a:pt x="88" y="45"/>
                    <a:pt x="91" y="49"/>
                    <a:pt x="94" y="52"/>
                  </a:cubicBezTo>
                  <a:cubicBezTo>
                    <a:pt x="95" y="53"/>
                    <a:pt x="96" y="53"/>
                    <a:pt x="96" y="52"/>
                  </a:cubicBezTo>
                  <a:close/>
                  <a:moveTo>
                    <a:pt x="77" y="44"/>
                  </a:moveTo>
                  <a:cubicBezTo>
                    <a:pt x="80" y="40"/>
                    <a:pt x="80" y="34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1" y="33"/>
                    <a:pt x="81" y="37"/>
                    <a:pt x="80" y="42"/>
                  </a:cubicBezTo>
                  <a:cubicBezTo>
                    <a:pt x="79" y="42"/>
                    <a:pt x="78" y="43"/>
                    <a:pt x="77" y="44"/>
                  </a:cubicBezTo>
                  <a:close/>
                  <a:moveTo>
                    <a:pt x="69" y="53"/>
                  </a:moveTo>
                  <a:cubicBezTo>
                    <a:pt x="71" y="47"/>
                    <a:pt x="73" y="41"/>
                    <a:pt x="74" y="34"/>
                  </a:cubicBezTo>
                  <a:cubicBezTo>
                    <a:pt x="77" y="28"/>
                    <a:pt x="79" y="21"/>
                    <a:pt x="82" y="15"/>
                  </a:cubicBezTo>
                  <a:cubicBezTo>
                    <a:pt x="81" y="19"/>
                    <a:pt x="79" y="22"/>
                    <a:pt x="78" y="26"/>
                  </a:cubicBezTo>
                  <a:cubicBezTo>
                    <a:pt x="76" y="34"/>
                    <a:pt x="73" y="42"/>
                    <a:pt x="71" y="50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0" y="51"/>
                    <a:pt x="69" y="52"/>
                    <a:pt x="69" y="53"/>
                  </a:cubicBezTo>
                  <a:close/>
                  <a:moveTo>
                    <a:pt x="61" y="60"/>
                  </a:moveTo>
                  <a:cubicBezTo>
                    <a:pt x="69" y="44"/>
                    <a:pt x="74" y="27"/>
                    <a:pt x="80" y="10"/>
                  </a:cubicBezTo>
                  <a:cubicBezTo>
                    <a:pt x="80" y="9"/>
                    <a:pt x="82" y="2"/>
                    <a:pt x="81" y="7"/>
                  </a:cubicBezTo>
                  <a:cubicBezTo>
                    <a:pt x="81" y="10"/>
                    <a:pt x="80" y="12"/>
                    <a:pt x="79" y="15"/>
                  </a:cubicBezTo>
                  <a:cubicBezTo>
                    <a:pt x="78" y="20"/>
                    <a:pt x="76" y="24"/>
                    <a:pt x="75" y="29"/>
                  </a:cubicBezTo>
                  <a:cubicBezTo>
                    <a:pt x="71" y="37"/>
                    <a:pt x="70" y="46"/>
                    <a:pt x="67" y="54"/>
                  </a:cubicBezTo>
                  <a:cubicBezTo>
                    <a:pt x="65" y="56"/>
                    <a:pt x="63" y="58"/>
                    <a:pt x="61" y="60"/>
                  </a:cubicBezTo>
                  <a:close/>
                  <a:moveTo>
                    <a:pt x="6" y="73"/>
                  </a:moveTo>
                  <a:cubicBezTo>
                    <a:pt x="7" y="72"/>
                    <a:pt x="8" y="71"/>
                    <a:pt x="9" y="70"/>
                  </a:cubicBezTo>
                  <a:cubicBezTo>
                    <a:pt x="9" y="71"/>
                    <a:pt x="8" y="72"/>
                    <a:pt x="8" y="73"/>
                  </a:cubicBezTo>
                  <a:cubicBezTo>
                    <a:pt x="7" y="73"/>
                    <a:pt x="8" y="74"/>
                    <a:pt x="8" y="73"/>
                  </a:cubicBezTo>
                  <a:cubicBezTo>
                    <a:pt x="9" y="73"/>
                    <a:pt x="10" y="68"/>
                    <a:pt x="10" y="71"/>
                  </a:cubicBezTo>
                  <a:cubicBezTo>
                    <a:pt x="10" y="72"/>
                    <a:pt x="10" y="73"/>
                    <a:pt x="10" y="74"/>
                  </a:cubicBezTo>
                  <a:cubicBezTo>
                    <a:pt x="9" y="73"/>
                    <a:pt x="7" y="73"/>
                    <a:pt x="6" y="73"/>
                  </a:cubicBezTo>
                  <a:close/>
                  <a:moveTo>
                    <a:pt x="20" y="62"/>
                  </a:moveTo>
                  <a:cubicBezTo>
                    <a:pt x="19" y="64"/>
                    <a:pt x="18" y="67"/>
                    <a:pt x="17" y="70"/>
                  </a:cubicBezTo>
                  <a:cubicBezTo>
                    <a:pt x="17" y="71"/>
                    <a:pt x="15" y="77"/>
                    <a:pt x="15" y="75"/>
                  </a:cubicBezTo>
                  <a:cubicBezTo>
                    <a:pt x="15" y="72"/>
                    <a:pt x="16" y="69"/>
                    <a:pt x="16" y="66"/>
                  </a:cubicBezTo>
                  <a:cubicBezTo>
                    <a:pt x="16" y="66"/>
                    <a:pt x="15" y="66"/>
                    <a:pt x="15" y="66"/>
                  </a:cubicBezTo>
                  <a:cubicBezTo>
                    <a:pt x="13" y="68"/>
                    <a:pt x="12" y="71"/>
                    <a:pt x="11" y="73"/>
                  </a:cubicBezTo>
                  <a:cubicBezTo>
                    <a:pt x="10" y="74"/>
                    <a:pt x="11" y="71"/>
                    <a:pt x="11" y="71"/>
                  </a:cubicBezTo>
                  <a:cubicBezTo>
                    <a:pt x="11" y="70"/>
                    <a:pt x="11" y="70"/>
                    <a:pt x="11" y="69"/>
                  </a:cubicBezTo>
                  <a:cubicBezTo>
                    <a:pt x="14" y="66"/>
                    <a:pt x="17" y="64"/>
                    <a:pt x="20" y="62"/>
                  </a:cubicBezTo>
                  <a:close/>
                  <a:moveTo>
                    <a:pt x="28" y="54"/>
                  </a:moveTo>
                  <a:cubicBezTo>
                    <a:pt x="25" y="61"/>
                    <a:pt x="25" y="70"/>
                    <a:pt x="21" y="77"/>
                  </a:cubicBezTo>
                  <a:cubicBezTo>
                    <a:pt x="19" y="81"/>
                    <a:pt x="21" y="76"/>
                    <a:pt x="21" y="75"/>
                  </a:cubicBezTo>
                  <a:cubicBezTo>
                    <a:pt x="22" y="72"/>
                    <a:pt x="23" y="70"/>
                    <a:pt x="24" y="67"/>
                  </a:cubicBezTo>
                  <a:cubicBezTo>
                    <a:pt x="25" y="63"/>
                    <a:pt x="26" y="59"/>
                    <a:pt x="27" y="55"/>
                  </a:cubicBezTo>
                  <a:cubicBezTo>
                    <a:pt x="27" y="55"/>
                    <a:pt x="28" y="55"/>
                    <a:pt x="28" y="54"/>
                  </a:cubicBezTo>
                  <a:close/>
                  <a:moveTo>
                    <a:pt x="34" y="48"/>
                  </a:moveTo>
                  <a:cubicBezTo>
                    <a:pt x="29" y="58"/>
                    <a:pt x="28" y="69"/>
                    <a:pt x="23" y="79"/>
                  </a:cubicBezTo>
                  <a:cubicBezTo>
                    <a:pt x="22" y="83"/>
                    <a:pt x="22" y="82"/>
                    <a:pt x="23" y="78"/>
                  </a:cubicBezTo>
                  <a:cubicBezTo>
                    <a:pt x="24" y="75"/>
                    <a:pt x="26" y="71"/>
                    <a:pt x="27" y="68"/>
                  </a:cubicBezTo>
                  <a:cubicBezTo>
                    <a:pt x="29" y="63"/>
                    <a:pt x="30" y="57"/>
                    <a:pt x="31" y="52"/>
                  </a:cubicBezTo>
                  <a:cubicBezTo>
                    <a:pt x="32" y="50"/>
                    <a:pt x="33" y="49"/>
                    <a:pt x="34" y="48"/>
                  </a:cubicBezTo>
                  <a:close/>
                  <a:moveTo>
                    <a:pt x="39" y="44"/>
                  </a:moveTo>
                  <a:cubicBezTo>
                    <a:pt x="34" y="56"/>
                    <a:pt x="32" y="70"/>
                    <a:pt x="26" y="82"/>
                  </a:cubicBezTo>
                  <a:cubicBezTo>
                    <a:pt x="24" y="88"/>
                    <a:pt x="25" y="82"/>
                    <a:pt x="26" y="79"/>
                  </a:cubicBezTo>
                  <a:cubicBezTo>
                    <a:pt x="27" y="75"/>
                    <a:pt x="28" y="72"/>
                    <a:pt x="30" y="68"/>
                  </a:cubicBezTo>
                  <a:cubicBezTo>
                    <a:pt x="32" y="61"/>
                    <a:pt x="34" y="54"/>
                    <a:pt x="36" y="47"/>
                  </a:cubicBezTo>
                  <a:cubicBezTo>
                    <a:pt x="36" y="47"/>
                    <a:pt x="36" y="47"/>
                    <a:pt x="36" y="46"/>
                  </a:cubicBezTo>
                  <a:cubicBezTo>
                    <a:pt x="37" y="46"/>
                    <a:pt x="38" y="45"/>
                    <a:pt x="39" y="44"/>
                  </a:cubicBezTo>
                  <a:close/>
                  <a:moveTo>
                    <a:pt x="44" y="38"/>
                  </a:moveTo>
                  <a:cubicBezTo>
                    <a:pt x="42" y="45"/>
                    <a:pt x="40" y="52"/>
                    <a:pt x="38" y="58"/>
                  </a:cubicBezTo>
                  <a:cubicBezTo>
                    <a:pt x="37" y="62"/>
                    <a:pt x="35" y="66"/>
                    <a:pt x="33" y="70"/>
                  </a:cubicBezTo>
                  <a:cubicBezTo>
                    <a:pt x="32" y="75"/>
                    <a:pt x="30" y="79"/>
                    <a:pt x="29" y="83"/>
                  </a:cubicBezTo>
                  <a:cubicBezTo>
                    <a:pt x="29" y="85"/>
                    <a:pt x="28" y="86"/>
                    <a:pt x="28" y="88"/>
                  </a:cubicBezTo>
                  <a:cubicBezTo>
                    <a:pt x="28" y="85"/>
                    <a:pt x="28" y="82"/>
                    <a:pt x="29" y="80"/>
                  </a:cubicBezTo>
                  <a:cubicBezTo>
                    <a:pt x="30" y="75"/>
                    <a:pt x="31" y="71"/>
                    <a:pt x="33" y="66"/>
                  </a:cubicBezTo>
                  <a:cubicBezTo>
                    <a:pt x="35" y="58"/>
                    <a:pt x="38" y="51"/>
                    <a:pt x="40" y="42"/>
                  </a:cubicBezTo>
                  <a:cubicBezTo>
                    <a:pt x="42" y="41"/>
                    <a:pt x="43" y="40"/>
                    <a:pt x="44" y="38"/>
                  </a:cubicBezTo>
                  <a:close/>
                  <a:moveTo>
                    <a:pt x="51" y="32"/>
                  </a:moveTo>
                  <a:cubicBezTo>
                    <a:pt x="49" y="36"/>
                    <a:pt x="48" y="41"/>
                    <a:pt x="47" y="46"/>
                  </a:cubicBezTo>
                  <a:cubicBezTo>
                    <a:pt x="46" y="49"/>
                    <a:pt x="44" y="53"/>
                    <a:pt x="43" y="56"/>
                  </a:cubicBezTo>
                  <a:cubicBezTo>
                    <a:pt x="39" y="65"/>
                    <a:pt x="36" y="75"/>
                    <a:pt x="33" y="85"/>
                  </a:cubicBezTo>
                  <a:cubicBezTo>
                    <a:pt x="33" y="86"/>
                    <a:pt x="32" y="87"/>
                    <a:pt x="32" y="88"/>
                  </a:cubicBezTo>
                  <a:cubicBezTo>
                    <a:pt x="32" y="86"/>
                    <a:pt x="33" y="85"/>
                    <a:pt x="33" y="83"/>
                  </a:cubicBezTo>
                  <a:cubicBezTo>
                    <a:pt x="35" y="78"/>
                    <a:pt x="36" y="72"/>
                    <a:pt x="37" y="67"/>
                  </a:cubicBezTo>
                  <a:cubicBezTo>
                    <a:pt x="40" y="57"/>
                    <a:pt x="43" y="46"/>
                    <a:pt x="46" y="36"/>
                  </a:cubicBezTo>
                  <a:cubicBezTo>
                    <a:pt x="48" y="35"/>
                    <a:pt x="50" y="33"/>
                    <a:pt x="51" y="32"/>
                  </a:cubicBezTo>
                  <a:close/>
                  <a:moveTo>
                    <a:pt x="59" y="24"/>
                  </a:moveTo>
                  <a:cubicBezTo>
                    <a:pt x="56" y="31"/>
                    <a:pt x="54" y="38"/>
                    <a:pt x="52" y="45"/>
                  </a:cubicBezTo>
                  <a:cubicBezTo>
                    <a:pt x="50" y="50"/>
                    <a:pt x="48" y="54"/>
                    <a:pt x="46" y="59"/>
                  </a:cubicBezTo>
                  <a:cubicBezTo>
                    <a:pt x="44" y="64"/>
                    <a:pt x="43" y="70"/>
                    <a:pt x="41" y="75"/>
                  </a:cubicBezTo>
                  <a:cubicBezTo>
                    <a:pt x="40" y="78"/>
                    <a:pt x="38" y="81"/>
                    <a:pt x="37" y="84"/>
                  </a:cubicBezTo>
                  <a:cubicBezTo>
                    <a:pt x="38" y="83"/>
                    <a:pt x="39" y="80"/>
                    <a:pt x="39" y="78"/>
                  </a:cubicBezTo>
                  <a:cubicBezTo>
                    <a:pt x="41" y="73"/>
                    <a:pt x="42" y="67"/>
                    <a:pt x="43" y="62"/>
                  </a:cubicBezTo>
                  <a:cubicBezTo>
                    <a:pt x="45" y="57"/>
                    <a:pt x="46" y="53"/>
                    <a:pt x="47" y="48"/>
                  </a:cubicBezTo>
                  <a:cubicBezTo>
                    <a:pt x="47" y="48"/>
                    <a:pt x="47" y="48"/>
                    <a:pt x="47" y="47"/>
                  </a:cubicBezTo>
                  <a:cubicBezTo>
                    <a:pt x="49" y="42"/>
                    <a:pt x="51" y="36"/>
                    <a:pt x="53" y="30"/>
                  </a:cubicBezTo>
                  <a:cubicBezTo>
                    <a:pt x="55" y="28"/>
                    <a:pt x="57" y="26"/>
                    <a:pt x="59" y="24"/>
                  </a:cubicBezTo>
                  <a:close/>
                  <a:moveTo>
                    <a:pt x="75" y="5"/>
                  </a:moveTo>
                  <a:cubicBezTo>
                    <a:pt x="74" y="6"/>
                    <a:pt x="73" y="7"/>
                    <a:pt x="72" y="8"/>
                  </a:cubicBezTo>
                  <a:cubicBezTo>
                    <a:pt x="72" y="7"/>
                    <a:pt x="72" y="6"/>
                    <a:pt x="73" y="6"/>
                  </a:cubicBezTo>
                  <a:cubicBezTo>
                    <a:pt x="73" y="5"/>
                    <a:pt x="72" y="5"/>
                    <a:pt x="72" y="5"/>
                  </a:cubicBezTo>
                  <a:cubicBezTo>
                    <a:pt x="69" y="8"/>
                    <a:pt x="68" y="10"/>
                    <a:pt x="66" y="13"/>
                  </a:cubicBezTo>
                  <a:cubicBezTo>
                    <a:pt x="66" y="14"/>
                    <a:pt x="64" y="19"/>
                    <a:pt x="64" y="16"/>
                  </a:cubicBezTo>
                  <a:cubicBezTo>
                    <a:pt x="65" y="14"/>
                    <a:pt x="66" y="12"/>
                    <a:pt x="67" y="9"/>
                  </a:cubicBezTo>
                  <a:cubicBezTo>
                    <a:pt x="67" y="9"/>
                    <a:pt x="67" y="9"/>
                    <a:pt x="66" y="9"/>
                  </a:cubicBezTo>
                  <a:cubicBezTo>
                    <a:pt x="65" y="11"/>
                    <a:pt x="64" y="13"/>
                    <a:pt x="63" y="15"/>
                  </a:cubicBezTo>
                  <a:cubicBezTo>
                    <a:pt x="62" y="19"/>
                    <a:pt x="63" y="14"/>
                    <a:pt x="63" y="13"/>
                  </a:cubicBezTo>
                  <a:cubicBezTo>
                    <a:pt x="63" y="12"/>
                    <a:pt x="64" y="10"/>
                    <a:pt x="64" y="9"/>
                  </a:cubicBezTo>
                  <a:cubicBezTo>
                    <a:pt x="65" y="8"/>
                    <a:pt x="64" y="8"/>
                    <a:pt x="64" y="9"/>
                  </a:cubicBezTo>
                  <a:cubicBezTo>
                    <a:pt x="63" y="10"/>
                    <a:pt x="61" y="14"/>
                    <a:pt x="61" y="15"/>
                  </a:cubicBezTo>
                  <a:cubicBezTo>
                    <a:pt x="61" y="13"/>
                    <a:pt x="61" y="11"/>
                    <a:pt x="61" y="9"/>
                  </a:cubicBezTo>
                  <a:cubicBezTo>
                    <a:pt x="61" y="9"/>
                    <a:pt x="60" y="8"/>
                    <a:pt x="60" y="9"/>
                  </a:cubicBezTo>
                  <a:cubicBezTo>
                    <a:pt x="59" y="13"/>
                    <a:pt x="58" y="9"/>
                    <a:pt x="58" y="7"/>
                  </a:cubicBezTo>
                  <a:cubicBezTo>
                    <a:pt x="58" y="7"/>
                    <a:pt x="57" y="7"/>
                    <a:pt x="57" y="7"/>
                  </a:cubicBezTo>
                  <a:cubicBezTo>
                    <a:pt x="56" y="10"/>
                    <a:pt x="56" y="9"/>
                    <a:pt x="55" y="7"/>
                  </a:cubicBezTo>
                  <a:cubicBezTo>
                    <a:pt x="61" y="6"/>
                    <a:pt x="68" y="6"/>
                    <a:pt x="75" y="5"/>
                  </a:cubicBezTo>
                  <a:close/>
                  <a:moveTo>
                    <a:pt x="66" y="15"/>
                  </a:moveTo>
                  <a:cubicBezTo>
                    <a:pt x="58" y="33"/>
                    <a:pt x="55" y="52"/>
                    <a:pt x="47" y="70"/>
                  </a:cubicBezTo>
                  <a:cubicBezTo>
                    <a:pt x="47" y="71"/>
                    <a:pt x="45" y="78"/>
                    <a:pt x="46" y="73"/>
                  </a:cubicBezTo>
                  <a:cubicBezTo>
                    <a:pt x="47" y="71"/>
                    <a:pt x="47" y="68"/>
                    <a:pt x="48" y="66"/>
                  </a:cubicBezTo>
                  <a:cubicBezTo>
                    <a:pt x="49" y="61"/>
                    <a:pt x="51" y="56"/>
                    <a:pt x="52" y="51"/>
                  </a:cubicBezTo>
                  <a:cubicBezTo>
                    <a:pt x="55" y="41"/>
                    <a:pt x="58" y="31"/>
                    <a:pt x="61" y="22"/>
                  </a:cubicBezTo>
                  <a:cubicBezTo>
                    <a:pt x="62" y="22"/>
                    <a:pt x="62" y="21"/>
                    <a:pt x="63" y="21"/>
                  </a:cubicBezTo>
                  <a:cubicBezTo>
                    <a:pt x="63" y="20"/>
                    <a:pt x="63" y="20"/>
                    <a:pt x="63" y="19"/>
                  </a:cubicBezTo>
                  <a:cubicBezTo>
                    <a:pt x="63" y="19"/>
                    <a:pt x="63" y="19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7"/>
                    <a:pt x="64" y="17"/>
                  </a:cubicBezTo>
                  <a:cubicBezTo>
                    <a:pt x="63" y="17"/>
                    <a:pt x="63" y="18"/>
                    <a:pt x="63" y="19"/>
                  </a:cubicBezTo>
                  <a:cubicBezTo>
                    <a:pt x="63" y="19"/>
                    <a:pt x="64" y="19"/>
                    <a:pt x="64" y="19"/>
                  </a:cubicBezTo>
                  <a:cubicBezTo>
                    <a:pt x="65" y="17"/>
                    <a:pt x="66" y="15"/>
                    <a:pt x="67" y="14"/>
                  </a:cubicBezTo>
                  <a:cubicBezTo>
                    <a:pt x="68" y="13"/>
                    <a:pt x="68" y="12"/>
                    <a:pt x="69" y="11"/>
                  </a:cubicBezTo>
                  <a:cubicBezTo>
                    <a:pt x="69" y="10"/>
                    <a:pt x="72" y="7"/>
                    <a:pt x="72" y="7"/>
                  </a:cubicBezTo>
                  <a:cubicBezTo>
                    <a:pt x="71" y="9"/>
                    <a:pt x="71" y="10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9" y="14"/>
                    <a:pt x="68" y="16"/>
                    <a:pt x="67" y="17"/>
                  </a:cubicBezTo>
                  <a:cubicBezTo>
                    <a:pt x="67" y="18"/>
                    <a:pt x="66" y="19"/>
                    <a:pt x="67" y="19"/>
                  </a:cubicBezTo>
                  <a:cubicBezTo>
                    <a:pt x="67" y="19"/>
                    <a:pt x="66" y="20"/>
                    <a:pt x="66" y="20"/>
                  </a:cubicBezTo>
                  <a:cubicBezTo>
                    <a:pt x="66" y="21"/>
                    <a:pt x="67" y="21"/>
                    <a:pt x="67" y="20"/>
                  </a:cubicBezTo>
                  <a:cubicBezTo>
                    <a:pt x="69" y="17"/>
                    <a:pt x="70" y="12"/>
                    <a:pt x="73" y="9"/>
                  </a:cubicBezTo>
                  <a:cubicBezTo>
                    <a:pt x="73" y="7"/>
                    <a:pt x="74" y="6"/>
                    <a:pt x="75" y="6"/>
                  </a:cubicBezTo>
                  <a:cubicBezTo>
                    <a:pt x="74" y="7"/>
                    <a:pt x="73" y="9"/>
                    <a:pt x="73" y="11"/>
                  </a:cubicBezTo>
                  <a:cubicBezTo>
                    <a:pt x="72" y="13"/>
                    <a:pt x="71" y="15"/>
                    <a:pt x="70" y="17"/>
                  </a:cubicBezTo>
                  <a:cubicBezTo>
                    <a:pt x="68" y="22"/>
                    <a:pt x="67" y="28"/>
                    <a:pt x="65" y="34"/>
                  </a:cubicBezTo>
                  <a:cubicBezTo>
                    <a:pt x="63" y="40"/>
                    <a:pt x="61" y="46"/>
                    <a:pt x="58" y="52"/>
                  </a:cubicBezTo>
                  <a:cubicBezTo>
                    <a:pt x="56" y="57"/>
                    <a:pt x="54" y="63"/>
                    <a:pt x="52" y="68"/>
                  </a:cubicBezTo>
                  <a:cubicBezTo>
                    <a:pt x="49" y="73"/>
                    <a:pt x="52" y="65"/>
                    <a:pt x="53" y="64"/>
                  </a:cubicBezTo>
                  <a:cubicBezTo>
                    <a:pt x="54" y="61"/>
                    <a:pt x="54" y="58"/>
                    <a:pt x="55" y="54"/>
                  </a:cubicBezTo>
                  <a:cubicBezTo>
                    <a:pt x="59" y="41"/>
                    <a:pt x="64" y="29"/>
                    <a:pt x="67" y="16"/>
                  </a:cubicBezTo>
                  <a:cubicBezTo>
                    <a:pt x="67" y="15"/>
                    <a:pt x="67" y="15"/>
                    <a:pt x="66" y="15"/>
                  </a:cubicBezTo>
                  <a:close/>
                  <a:moveTo>
                    <a:pt x="56" y="10"/>
                  </a:moveTo>
                  <a:cubicBezTo>
                    <a:pt x="56" y="10"/>
                    <a:pt x="56" y="10"/>
                    <a:pt x="56" y="10"/>
                  </a:cubicBezTo>
                  <a:cubicBezTo>
                    <a:pt x="57" y="9"/>
                    <a:pt x="57" y="9"/>
                    <a:pt x="58" y="8"/>
                  </a:cubicBezTo>
                  <a:cubicBezTo>
                    <a:pt x="57" y="9"/>
                    <a:pt x="58" y="11"/>
                    <a:pt x="58" y="12"/>
                  </a:cubicBezTo>
                  <a:cubicBezTo>
                    <a:pt x="57" y="11"/>
                    <a:pt x="57" y="11"/>
                    <a:pt x="56" y="10"/>
                  </a:cubicBezTo>
                  <a:close/>
                  <a:moveTo>
                    <a:pt x="61" y="16"/>
                  </a:moveTo>
                  <a:cubicBezTo>
                    <a:pt x="61" y="16"/>
                    <a:pt x="62" y="15"/>
                    <a:pt x="62" y="15"/>
                  </a:cubicBezTo>
                  <a:cubicBezTo>
                    <a:pt x="62" y="16"/>
                    <a:pt x="62" y="17"/>
                    <a:pt x="62" y="17"/>
                  </a:cubicBezTo>
                  <a:cubicBezTo>
                    <a:pt x="62" y="17"/>
                    <a:pt x="61" y="17"/>
                    <a:pt x="61" y="16"/>
                  </a:cubicBezTo>
                  <a:close/>
                  <a:moveTo>
                    <a:pt x="59" y="14"/>
                  </a:moveTo>
                  <a:cubicBezTo>
                    <a:pt x="60" y="13"/>
                    <a:pt x="60" y="12"/>
                    <a:pt x="61" y="10"/>
                  </a:cubicBezTo>
                  <a:cubicBezTo>
                    <a:pt x="60" y="12"/>
                    <a:pt x="60" y="14"/>
                    <a:pt x="60" y="15"/>
                  </a:cubicBezTo>
                  <a:cubicBezTo>
                    <a:pt x="60" y="15"/>
                    <a:pt x="59" y="14"/>
                    <a:pt x="59" y="14"/>
                  </a:cubicBezTo>
                  <a:close/>
                  <a:moveTo>
                    <a:pt x="54" y="7"/>
                  </a:moveTo>
                  <a:cubicBezTo>
                    <a:pt x="54" y="7"/>
                    <a:pt x="54" y="8"/>
                    <a:pt x="54" y="8"/>
                  </a:cubicBezTo>
                  <a:cubicBezTo>
                    <a:pt x="54" y="8"/>
                    <a:pt x="54" y="7"/>
                    <a:pt x="53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lose/>
                  <a:moveTo>
                    <a:pt x="25" y="85"/>
                  </a:moveTo>
                  <a:cubicBezTo>
                    <a:pt x="27" y="83"/>
                    <a:pt x="28" y="81"/>
                    <a:pt x="29" y="78"/>
                  </a:cubicBezTo>
                  <a:cubicBezTo>
                    <a:pt x="28" y="81"/>
                    <a:pt x="27" y="84"/>
                    <a:pt x="27" y="87"/>
                  </a:cubicBezTo>
                  <a:cubicBezTo>
                    <a:pt x="26" y="87"/>
                    <a:pt x="26" y="86"/>
                    <a:pt x="25" y="85"/>
                  </a:cubicBezTo>
                  <a:close/>
                  <a:moveTo>
                    <a:pt x="22" y="82"/>
                  </a:moveTo>
                  <a:cubicBezTo>
                    <a:pt x="28" y="72"/>
                    <a:pt x="29" y="61"/>
                    <a:pt x="34" y="51"/>
                  </a:cubicBezTo>
                  <a:cubicBezTo>
                    <a:pt x="34" y="52"/>
                    <a:pt x="33" y="53"/>
                    <a:pt x="33" y="53"/>
                  </a:cubicBezTo>
                  <a:cubicBezTo>
                    <a:pt x="32" y="57"/>
                    <a:pt x="31" y="61"/>
                    <a:pt x="30" y="64"/>
                  </a:cubicBezTo>
                  <a:cubicBezTo>
                    <a:pt x="28" y="71"/>
                    <a:pt x="26" y="77"/>
                    <a:pt x="24" y="84"/>
                  </a:cubicBezTo>
                  <a:cubicBezTo>
                    <a:pt x="24" y="84"/>
                    <a:pt x="23" y="83"/>
                    <a:pt x="22" y="82"/>
                  </a:cubicBezTo>
                  <a:close/>
                  <a:moveTo>
                    <a:pt x="15" y="77"/>
                  </a:moveTo>
                  <a:cubicBezTo>
                    <a:pt x="18" y="73"/>
                    <a:pt x="18" y="69"/>
                    <a:pt x="19" y="65"/>
                  </a:cubicBezTo>
                  <a:cubicBezTo>
                    <a:pt x="20" y="64"/>
                    <a:pt x="20" y="63"/>
                    <a:pt x="20" y="62"/>
                  </a:cubicBezTo>
                  <a:cubicBezTo>
                    <a:pt x="20" y="64"/>
                    <a:pt x="19" y="66"/>
                    <a:pt x="19" y="69"/>
                  </a:cubicBezTo>
                  <a:cubicBezTo>
                    <a:pt x="19" y="72"/>
                    <a:pt x="18" y="75"/>
                    <a:pt x="17" y="78"/>
                  </a:cubicBezTo>
                  <a:cubicBezTo>
                    <a:pt x="17" y="77"/>
                    <a:pt x="16" y="77"/>
                    <a:pt x="15" y="77"/>
                  </a:cubicBezTo>
                  <a:close/>
                  <a:moveTo>
                    <a:pt x="28" y="89"/>
                  </a:moveTo>
                  <a:cubicBezTo>
                    <a:pt x="29" y="86"/>
                    <a:pt x="30" y="83"/>
                    <a:pt x="31" y="80"/>
                  </a:cubicBezTo>
                  <a:cubicBezTo>
                    <a:pt x="32" y="76"/>
                    <a:pt x="34" y="71"/>
                    <a:pt x="35" y="67"/>
                  </a:cubicBezTo>
                  <a:cubicBezTo>
                    <a:pt x="38" y="61"/>
                    <a:pt x="40" y="55"/>
                    <a:pt x="41" y="49"/>
                  </a:cubicBezTo>
                  <a:cubicBezTo>
                    <a:pt x="40" y="54"/>
                    <a:pt x="39" y="58"/>
                    <a:pt x="37" y="63"/>
                  </a:cubicBezTo>
                  <a:cubicBezTo>
                    <a:pt x="34" y="72"/>
                    <a:pt x="33" y="82"/>
                    <a:pt x="30" y="91"/>
                  </a:cubicBezTo>
                  <a:cubicBezTo>
                    <a:pt x="29" y="90"/>
                    <a:pt x="29" y="90"/>
                    <a:pt x="28" y="89"/>
                  </a:cubicBezTo>
                  <a:close/>
                  <a:moveTo>
                    <a:pt x="36" y="55"/>
                  </a:moveTo>
                  <a:cubicBezTo>
                    <a:pt x="36" y="55"/>
                    <a:pt x="36" y="55"/>
                    <a:pt x="36" y="55"/>
                  </a:cubicBezTo>
                  <a:cubicBezTo>
                    <a:pt x="36" y="53"/>
                    <a:pt x="37" y="51"/>
                    <a:pt x="38" y="49"/>
                  </a:cubicBezTo>
                  <a:cubicBezTo>
                    <a:pt x="38" y="48"/>
                    <a:pt x="40" y="40"/>
                    <a:pt x="39" y="45"/>
                  </a:cubicBezTo>
                  <a:cubicBezTo>
                    <a:pt x="38" y="48"/>
                    <a:pt x="37" y="52"/>
                    <a:pt x="36" y="55"/>
                  </a:cubicBezTo>
                  <a:close/>
                  <a:moveTo>
                    <a:pt x="29" y="56"/>
                  </a:moveTo>
                  <a:cubicBezTo>
                    <a:pt x="29" y="59"/>
                    <a:pt x="28" y="62"/>
                    <a:pt x="27" y="64"/>
                  </a:cubicBezTo>
                  <a:cubicBezTo>
                    <a:pt x="25" y="70"/>
                    <a:pt x="23" y="76"/>
                    <a:pt x="21" y="81"/>
                  </a:cubicBezTo>
                  <a:cubicBezTo>
                    <a:pt x="21" y="81"/>
                    <a:pt x="20" y="80"/>
                    <a:pt x="20" y="80"/>
                  </a:cubicBezTo>
                  <a:cubicBezTo>
                    <a:pt x="26" y="74"/>
                    <a:pt x="25" y="64"/>
                    <a:pt x="28" y="57"/>
                  </a:cubicBezTo>
                  <a:cubicBezTo>
                    <a:pt x="28" y="56"/>
                    <a:pt x="29" y="54"/>
                    <a:pt x="29" y="53"/>
                  </a:cubicBezTo>
                  <a:cubicBezTo>
                    <a:pt x="29" y="53"/>
                    <a:pt x="30" y="53"/>
                    <a:pt x="30" y="52"/>
                  </a:cubicBezTo>
                  <a:cubicBezTo>
                    <a:pt x="30" y="53"/>
                    <a:pt x="30" y="54"/>
                    <a:pt x="29" y="56"/>
                  </a:cubicBezTo>
                  <a:close/>
                  <a:moveTo>
                    <a:pt x="19" y="79"/>
                  </a:moveTo>
                  <a:cubicBezTo>
                    <a:pt x="19" y="79"/>
                    <a:pt x="18" y="79"/>
                    <a:pt x="18" y="79"/>
                  </a:cubicBezTo>
                  <a:cubicBezTo>
                    <a:pt x="20" y="75"/>
                    <a:pt x="21" y="71"/>
                    <a:pt x="22" y="68"/>
                  </a:cubicBezTo>
                  <a:cubicBezTo>
                    <a:pt x="23" y="65"/>
                    <a:pt x="24" y="63"/>
                    <a:pt x="24" y="61"/>
                  </a:cubicBezTo>
                  <a:cubicBezTo>
                    <a:pt x="25" y="59"/>
                    <a:pt x="25" y="58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64"/>
                    <a:pt x="21" y="72"/>
                    <a:pt x="19" y="79"/>
                  </a:cubicBezTo>
                  <a:close/>
                  <a:moveTo>
                    <a:pt x="19" y="74"/>
                  </a:moveTo>
                  <a:cubicBezTo>
                    <a:pt x="16" y="82"/>
                    <a:pt x="19" y="73"/>
                    <a:pt x="20" y="71"/>
                  </a:cubicBezTo>
                  <a:cubicBezTo>
                    <a:pt x="20" y="67"/>
                    <a:pt x="21" y="64"/>
                    <a:pt x="21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9"/>
                    <a:pt x="23" y="58"/>
                    <a:pt x="24" y="57"/>
                  </a:cubicBezTo>
                  <a:cubicBezTo>
                    <a:pt x="22" y="63"/>
                    <a:pt x="21" y="69"/>
                    <a:pt x="19" y="74"/>
                  </a:cubicBezTo>
                  <a:close/>
                  <a:moveTo>
                    <a:pt x="15" y="68"/>
                  </a:moveTo>
                  <a:cubicBezTo>
                    <a:pt x="14" y="69"/>
                    <a:pt x="14" y="74"/>
                    <a:pt x="14" y="76"/>
                  </a:cubicBezTo>
                  <a:cubicBezTo>
                    <a:pt x="13" y="75"/>
                    <a:pt x="12" y="75"/>
                    <a:pt x="11" y="74"/>
                  </a:cubicBezTo>
                  <a:cubicBezTo>
                    <a:pt x="12" y="72"/>
                    <a:pt x="13" y="70"/>
                    <a:pt x="15" y="68"/>
                  </a:cubicBezTo>
                  <a:close/>
                  <a:moveTo>
                    <a:pt x="35" y="80"/>
                  </a:moveTo>
                  <a:cubicBezTo>
                    <a:pt x="37" y="75"/>
                    <a:pt x="39" y="69"/>
                    <a:pt x="41" y="64"/>
                  </a:cubicBezTo>
                  <a:cubicBezTo>
                    <a:pt x="42" y="60"/>
                    <a:pt x="44" y="57"/>
                    <a:pt x="45" y="53"/>
                  </a:cubicBezTo>
                  <a:cubicBezTo>
                    <a:pt x="45" y="54"/>
                    <a:pt x="45" y="54"/>
                    <a:pt x="45" y="55"/>
                  </a:cubicBezTo>
                  <a:cubicBezTo>
                    <a:pt x="42" y="65"/>
                    <a:pt x="39" y="75"/>
                    <a:pt x="36" y="8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4" y="88"/>
                    <a:pt x="32" y="90"/>
                    <a:pt x="30" y="92"/>
                  </a:cubicBezTo>
                  <a:cubicBezTo>
                    <a:pt x="33" y="88"/>
                    <a:pt x="34" y="84"/>
                    <a:pt x="35" y="80"/>
                  </a:cubicBezTo>
                  <a:close/>
                  <a:moveTo>
                    <a:pt x="47" y="59"/>
                  </a:moveTo>
                  <a:cubicBezTo>
                    <a:pt x="49" y="54"/>
                    <a:pt x="51" y="50"/>
                    <a:pt x="53" y="45"/>
                  </a:cubicBezTo>
                  <a:cubicBezTo>
                    <a:pt x="54" y="41"/>
                    <a:pt x="56" y="35"/>
                    <a:pt x="57" y="30"/>
                  </a:cubicBezTo>
                  <a:cubicBezTo>
                    <a:pt x="58" y="28"/>
                    <a:pt x="59" y="26"/>
                    <a:pt x="60" y="24"/>
                  </a:cubicBezTo>
                  <a:cubicBezTo>
                    <a:pt x="59" y="25"/>
                    <a:pt x="59" y="27"/>
                    <a:pt x="58" y="28"/>
                  </a:cubicBezTo>
                  <a:cubicBezTo>
                    <a:pt x="56" y="34"/>
                    <a:pt x="55" y="39"/>
                    <a:pt x="53" y="45"/>
                  </a:cubicBezTo>
                  <a:cubicBezTo>
                    <a:pt x="50" y="56"/>
                    <a:pt x="47" y="66"/>
                    <a:pt x="44" y="77"/>
                  </a:cubicBezTo>
                  <a:cubicBezTo>
                    <a:pt x="44" y="77"/>
                    <a:pt x="45" y="77"/>
                    <a:pt x="45" y="77"/>
                  </a:cubicBezTo>
                  <a:cubicBezTo>
                    <a:pt x="42" y="80"/>
                    <a:pt x="40" y="82"/>
                    <a:pt x="37" y="85"/>
                  </a:cubicBezTo>
                  <a:cubicBezTo>
                    <a:pt x="42" y="77"/>
                    <a:pt x="44" y="68"/>
                    <a:pt x="47" y="59"/>
                  </a:cubicBezTo>
                  <a:close/>
                  <a:moveTo>
                    <a:pt x="64" y="23"/>
                  </a:moveTo>
                  <a:cubicBezTo>
                    <a:pt x="65" y="21"/>
                    <a:pt x="65" y="19"/>
                    <a:pt x="66" y="18"/>
                  </a:cubicBezTo>
                  <a:cubicBezTo>
                    <a:pt x="65" y="20"/>
                    <a:pt x="64" y="23"/>
                    <a:pt x="64" y="25"/>
                  </a:cubicBezTo>
                  <a:cubicBezTo>
                    <a:pt x="62" y="31"/>
                    <a:pt x="60" y="36"/>
                    <a:pt x="59" y="41"/>
                  </a:cubicBezTo>
                  <a:cubicBezTo>
                    <a:pt x="55" y="51"/>
                    <a:pt x="53" y="61"/>
                    <a:pt x="50" y="71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49" y="73"/>
                    <a:pt x="47" y="75"/>
                    <a:pt x="45" y="77"/>
                  </a:cubicBezTo>
                  <a:cubicBezTo>
                    <a:pt x="53" y="59"/>
                    <a:pt x="57" y="41"/>
                    <a:pt x="64" y="23"/>
                  </a:cubicBezTo>
                  <a:close/>
                  <a:moveTo>
                    <a:pt x="57" y="57"/>
                  </a:moveTo>
                  <a:cubicBezTo>
                    <a:pt x="59" y="51"/>
                    <a:pt x="62" y="46"/>
                    <a:pt x="64" y="40"/>
                  </a:cubicBezTo>
                  <a:cubicBezTo>
                    <a:pt x="66" y="34"/>
                    <a:pt x="68" y="28"/>
                    <a:pt x="69" y="22"/>
                  </a:cubicBezTo>
                  <a:cubicBezTo>
                    <a:pt x="71" y="16"/>
                    <a:pt x="74" y="11"/>
                    <a:pt x="76" y="5"/>
                  </a:cubicBezTo>
                  <a:cubicBezTo>
                    <a:pt x="78" y="5"/>
                    <a:pt x="80" y="4"/>
                    <a:pt x="81" y="4"/>
                  </a:cubicBezTo>
                  <a:cubicBezTo>
                    <a:pt x="78" y="11"/>
                    <a:pt x="76" y="19"/>
                    <a:pt x="74" y="27"/>
                  </a:cubicBezTo>
                  <a:cubicBezTo>
                    <a:pt x="70" y="36"/>
                    <a:pt x="66" y="46"/>
                    <a:pt x="62" y="56"/>
                  </a:cubicBezTo>
                  <a:cubicBezTo>
                    <a:pt x="62" y="57"/>
                    <a:pt x="61" y="58"/>
                    <a:pt x="61" y="60"/>
                  </a:cubicBezTo>
                  <a:cubicBezTo>
                    <a:pt x="61" y="58"/>
                    <a:pt x="61" y="57"/>
                    <a:pt x="62" y="55"/>
                  </a:cubicBezTo>
                  <a:cubicBezTo>
                    <a:pt x="62" y="53"/>
                    <a:pt x="63" y="51"/>
                    <a:pt x="63" y="48"/>
                  </a:cubicBezTo>
                  <a:cubicBezTo>
                    <a:pt x="65" y="45"/>
                    <a:pt x="66" y="41"/>
                    <a:pt x="68" y="37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0" y="31"/>
                    <a:pt x="72" y="25"/>
                    <a:pt x="74" y="19"/>
                  </a:cubicBezTo>
                  <a:cubicBezTo>
                    <a:pt x="76" y="14"/>
                    <a:pt x="78" y="10"/>
                    <a:pt x="79" y="5"/>
                  </a:cubicBezTo>
                  <a:cubicBezTo>
                    <a:pt x="80" y="5"/>
                    <a:pt x="79" y="5"/>
                    <a:pt x="79" y="5"/>
                  </a:cubicBezTo>
                  <a:cubicBezTo>
                    <a:pt x="78" y="6"/>
                    <a:pt x="78" y="6"/>
                    <a:pt x="78" y="7"/>
                  </a:cubicBezTo>
                  <a:cubicBezTo>
                    <a:pt x="78" y="7"/>
                    <a:pt x="78" y="7"/>
                    <a:pt x="77" y="8"/>
                  </a:cubicBezTo>
                  <a:cubicBezTo>
                    <a:pt x="76" y="10"/>
                    <a:pt x="75" y="13"/>
                    <a:pt x="75" y="15"/>
                  </a:cubicBezTo>
                  <a:cubicBezTo>
                    <a:pt x="74" y="17"/>
                    <a:pt x="73" y="19"/>
                    <a:pt x="73" y="20"/>
                  </a:cubicBezTo>
                  <a:cubicBezTo>
                    <a:pt x="71" y="25"/>
                    <a:pt x="69" y="30"/>
                    <a:pt x="67" y="35"/>
                  </a:cubicBezTo>
                  <a:cubicBezTo>
                    <a:pt x="67" y="36"/>
                    <a:pt x="67" y="36"/>
                    <a:pt x="67" y="37"/>
                  </a:cubicBezTo>
                  <a:cubicBezTo>
                    <a:pt x="63" y="46"/>
                    <a:pt x="59" y="5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4" y="68"/>
                    <a:pt x="52" y="70"/>
                    <a:pt x="51" y="71"/>
                  </a:cubicBezTo>
                  <a:cubicBezTo>
                    <a:pt x="54" y="67"/>
                    <a:pt x="55" y="62"/>
                    <a:pt x="57" y="57"/>
                  </a:cubicBezTo>
                  <a:close/>
                  <a:moveTo>
                    <a:pt x="88" y="4"/>
                  </a:moveTo>
                  <a:cubicBezTo>
                    <a:pt x="84" y="13"/>
                    <a:pt x="80" y="22"/>
                    <a:pt x="78" y="32"/>
                  </a:cubicBezTo>
                  <a:cubicBezTo>
                    <a:pt x="77" y="36"/>
                    <a:pt x="75" y="41"/>
                    <a:pt x="73" y="45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4" y="42"/>
                    <a:pt x="75" y="40"/>
                    <a:pt x="76" y="37"/>
                  </a:cubicBezTo>
                  <a:cubicBezTo>
                    <a:pt x="78" y="28"/>
                    <a:pt x="82" y="19"/>
                    <a:pt x="84" y="9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7"/>
                    <a:pt x="84" y="7"/>
                    <a:pt x="84" y="6"/>
                  </a:cubicBezTo>
                  <a:cubicBezTo>
                    <a:pt x="85" y="5"/>
                    <a:pt x="84" y="5"/>
                    <a:pt x="84" y="6"/>
                  </a:cubicBezTo>
                  <a:cubicBezTo>
                    <a:pt x="82" y="11"/>
                    <a:pt x="80" y="16"/>
                    <a:pt x="78" y="21"/>
                  </a:cubicBezTo>
                  <a:cubicBezTo>
                    <a:pt x="80" y="16"/>
                    <a:pt x="82" y="10"/>
                    <a:pt x="83" y="4"/>
                  </a:cubicBezTo>
                  <a:cubicBezTo>
                    <a:pt x="84" y="4"/>
                    <a:pt x="86" y="4"/>
                    <a:pt x="88" y="4"/>
                  </a:cubicBezTo>
                  <a:close/>
                  <a:moveTo>
                    <a:pt x="91" y="4"/>
                  </a:moveTo>
                  <a:cubicBezTo>
                    <a:pt x="88" y="10"/>
                    <a:pt x="86" y="16"/>
                    <a:pt x="84" y="22"/>
                  </a:cubicBezTo>
                  <a:cubicBezTo>
                    <a:pt x="82" y="26"/>
                    <a:pt x="80" y="30"/>
                    <a:pt x="80" y="34"/>
                  </a:cubicBezTo>
                  <a:cubicBezTo>
                    <a:pt x="79" y="36"/>
                    <a:pt x="79" y="39"/>
                    <a:pt x="78" y="41"/>
                  </a:cubicBezTo>
                  <a:cubicBezTo>
                    <a:pt x="76" y="49"/>
                    <a:pt x="77" y="39"/>
                    <a:pt x="78" y="37"/>
                  </a:cubicBezTo>
                  <a:cubicBezTo>
                    <a:pt x="78" y="35"/>
                    <a:pt x="78" y="34"/>
                    <a:pt x="78" y="33"/>
                  </a:cubicBezTo>
                  <a:cubicBezTo>
                    <a:pt x="79" y="31"/>
                    <a:pt x="80" y="29"/>
                    <a:pt x="80" y="27"/>
                  </a:cubicBezTo>
                  <a:cubicBezTo>
                    <a:pt x="83" y="19"/>
                    <a:pt x="87" y="12"/>
                    <a:pt x="89" y="4"/>
                  </a:cubicBezTo>
                  <a:cubicBezTo>
                    <a:pt x="89" y="4"/>
                    <a:pt x="90" y="4"/>
                    <a:pt x="91" y="4"/>
                  </a:cubicBezTo>
                  <a:close/>
                  <a:moveTo>
                    <a:pt x="82" y="21"/>
                  </a:moveTo>
                  <a:cubicBezTo>
                    <a:pt x="83" y="16"/>
                    <a:pt x="85" y="12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8"/>
                  </a:cubicBezTo>
                  <a:cubicBezTo>
                    <a:pt x="86" y="10"/>
                    <a:pt x="85" y="13"/>
                    <a:pt x="84" y="15"/>
                  </a:cubicBezTo>
                  <a:cubicBezTo>
                    <a:pt x="83" y="17"/>
                    <a:pt x="83" y="19"/>
                    <a:pt x="82" y="21"/>
                  </a:cubicBezTo>
                  <a:close/>
                  <a:moveTo>
                    <a:pt x="62" y="50"/>
                  </a:moveTo>
                  <a:cubicBezTo>
                    <a:pt x="61" y="53"/>
                    <a:pt x="60" y="57"/>
                    <a:pt x="60" y="61"/>
                  </a:cubicBezTo>
                  <a:cubicBezTo>
                    <a:pt x="60" y="61"/>
                    <a:pt x="60" y="61"/>
                    <a:pt x="60" y="62"/>
                  </a:cubicBezTo>
                  <a:cubicBezTo>
                    <a:pt x="59" y="63"/>
                    <a:pt x="58" y="64"/>
                    <a:pt x="57" y="65"/>
                  </a:cubicBezTo>
                  <a:cubicBezTo>
                    <a:pt x="58" y="60"/>
                    <a:pt x="60" y="55"/>
                    <a:pt x="62" y="50"/>
                  </a:cubicBezTo>
                  <a:close/>
                  <a:moveTo>
                    <a:pt x="76" y="26"/>
                  </a:moveTo>
                  <a:cubicBezTo>
                    <a:pt x="76" y="28"/>
                    <a:pt x="75" y="29"/>
                    <a:pt x="75" y="31"/>
                  </a:cubicBezTo>
                  <a:cubicBezTo>
                    <a:pt x="73" y="35"/>
                    <a:pt x="72" y="39"/>
                    <a:pt x="71" y="43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43"/>
                    <a:pt x="71" y="41"/>
                    <a:pt x="72" y="40"/>
                  </a:cubicBezTo>
                  <a:cubicBezTo>
                    <a:pt x="73" y="35"/>
                    <a:pt x="74" y="31"/>
                    <a:pt x="76" y="27"/>
                  </a:cubicBezTo>
                  <a:cubicBezTo>
                    <a:pt x="76" y="27"/>
                    <a:pt x="76" y="27"/>
                    <a:pt x="76" y="26"/>
                  </a:cubicBezTo>
                  <a:close/>
                  <a:moveTo>
                    <a:pt x="76" y="40"/>
                  </a:moveTo>
                  <a:cubicBezTo>
                    <a:pt x="76" y="42"/>
                    <a:pt x="75" y="44"/>
                    <a:pt x="7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4" y="47"/>
                    <a:pt x="74" y="48"/>
                    <a:pt x="73" y="49"/>
                  </a:cubicBezTo>
                  <a:cubicBezTo>
                    <a:pt x="74" y="46"/>
                    <a:pt x="75" y="43"/>
                    <a:pt x="76" y="40"/>
                  </a:cubicBezTo>
                  <a:close/>
                  <a:moveTo>
                    <a:pt x="91" y="44"/>
                  </a:moveTo>
                  <a:cubicBezTo>
                    <a:pt x="92" y="38"/>
                    <a:pt x="94" y="32"/>
                    <a:pt x="96" y="26"/>
                  </a:cubicBezTo>
                  <a:cubicBezTo>
                    <a:pt x="96" y="28"/>
                    <a:pt x="95" y="29"/>
                    <a:pt x="95" y="31"/>
                  </a:cubicBezTo>
                  <a:cubicBezTo>
                    <a:pt x="94" y="36"/>
                    <a:pt x="93" y="41"/>
                    <a:pt x="93" y="46"/>
                  </a:cubicBezTo>
                  <a:cubicBezTo>
                    <a:pt x="92" y="45"/>
                    <a:pt x="91" y="45"/>
                    <a:pt x="91" y="44"/>
                  </a:cubicBezTo>
                  <a:close/>
                  <a:moveTo>
                    <a:pt x="87" y="40"/>
                  </a:moveTo>
                  <a:cubicBezTo>
                    <a:pt x="90" y="36"/>
                    <a:pt x="91" y="31"/>
                    <a:pt x="92" y="26"/>
                  </a:cubicBezTo>
                  <a:cubicBezTo>
                    <a:pt x="93" y="22"/>
                    <a:pt x="93" y="19"/>
                    <a:pt x="95" y="16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4" y="18"/>
                    <a:pt x="93" y="22"/>
                    <a:pt x="93" y="26"/>
                  </a:cubicBezTo>
                  <a:cubicBezTo>
                    <a:pt x="93" y="32"/>
                    <a:pt x="90" y="37"/>
                    <a:pt x="89" y="43"/>
                  </a:cubicBezTo>
                  <a:cubicBezTo>
                    <a:pt x="89" y="42"/>
                    <a:pt x="88" y="41"/>
                    <a:pt x="87" y="40"/>
                  </a:cubicBezTo>
                  <a:close/>
                  <a:moveTo>
                    <a:pt x="85" y="38"/>
                  </a:moveTo>
                  <a:cubicBezTo>
                    <a:pt x="87" y="36"/>
                    <a:pt x="87" y="33"/>
                    <a:pt x="88" y="30"/>
                  </a:cubicBezTo>
                  <a:cubicBezTo>
                    <a:pt x="87" y="33"/>
                    <a:pt x="87" y="36"/>
                    <a:pt x="87" y="39"/>
                  </a:cubicBezTo>
                  <a:cubicBezTo>
                    <a:pt x="86" y="39"/>
                    <a:pt x="86" y="39"/>
                    <a:pt x="86" y="38"/>
                  </a:cubicBezTo>
                  <a:cubicBezTo>
                    <a:pt x="86" y="38"/>
                    <a:pt x="86" y="38"/>
                    <a:pt x="85" y="38"/>
                  </a:cubicBezTo>
                  <a:close/>
                  <a:moveTo>
                    <a:pt x="84" y="38"/>
                  </a:moveTo>
                  <a:cubicBezTo>
                    <a:pt x="84" y="38"/>
                    <a:pt x="84" y="38"/>
                    <a:pt x="83" y="38"/>
                  </a:cubicBezTo>
                  <a:cubicBezTo>
                    <a:pt x="83" y="39"/>
                    <a:pt x="82" y="39"/>
                    <a:pt x="82" y="40"/>
                  </a:cubicBezTo>
                  <a:cubicBezTo>
                    <a:pt x="84" y="36"/>
                    <a:pt x="84" y="32"/>
                    <a:pt x="85" y="28"/>
                  </a:cubicBezTo>
                  <a:cubicBezTo>
                    <a:pt x="87" y="22"/>
                    <a:pt x="89" y="17"/>
                    <a:pt x="92" y="11"/>
                  </a:cubicBezTo>
                  <a:cubicBezTo>
                    <a:pt x="91" y="12"/>
                    <a:pt x="91" y="13"/>
                    <a:pt x="91" y="14"/>
                  </a:cubicBezTo>
                  <a:cubicBezTo>
                    <a:pt x="89" y="16"/>
                    <a:pt x="88" y="19"/>
                    <a:pt x="88" y="22"/>
                  </a:cubicBezTo>
                  <a:cubicBezTo>
                    <a:pt x="86" y="27"/>
                    <a:pt x="85" y="33"/>
                    <a:pt x="84" y="38"/>
                  </a:cubicBezTo>
                  <a:close/>
                  <a:moveTo>
                    <a:pt x="94" y="48"/>
                  </a:moveTo>
                  <a:cubicBezTo>
                    <a:pt x="94" y="48"/>
                    <a:pt x="94" y="47"/>
                    <a:pt x="94" y="47"/>
                  </a:cubicBezTo>
                  <a:cubicBezTo>
                    <a:pt x="93" y="42"/>
                    <a:pt x="94" y="38"/>
                    <a:pt x="95" y="33"/>
                  </a:cubicBezTo>
                  <a:cubicBezTo>
                    <a:pt x="96" y="29"/>
                    <a:pt x="97" y="25"/>
                    <a:pt x="97" y="20"/>
                  </a:cubicBezTo>
                  <a:cubicBezTo>
                    <a:pt x="97" y="19"/>
                    <a:pt x="97" y="18"/>
                    <a:pt x="98" y="18"/>
                  </a:cubicBezTo>
                  <a:cubicBezTo>
                    <a:pt x="96" y="28"/>
                    <a:pt x="95" y="38"/>
                    <a:pt x="94" y="48"/>
                  </a:cubicBezTo>
                  <a:close/>
                  <a:moveTo>
                    <a:pt x="99" y="4"/>
                  </a:moveTo>
                  <a:cubicBezTo>
                    <a:pt x="99" y="5"/>
                    <a:pt x="99" y="6"/>
                    <a:pt x="99" y="7"/>
                  </a:cubicBezTo>
                  <a:cubicBezTo>
                    <a:pt x="98" y="7"/>
                    <a:pt x="98" y="7"/>
                    <a:pt x="98" y="8"/>
                  </a:cubicBezTo>
                  <a:cubicBezTo>
                    <a:pt x="97" y="11"/>
                    <a:pt x="97" y="15"/>
                    <a:pt x="97" y="19"/>
                  </a:cubicBezTo>
                  <a:cubicBezTo>
                    <a:pt x="96" y="23"/>
                    <a:pt x="95" y="26"/>
                    <a:pt x="94" y="30"/>
                  </a:cubicBezTo>
                  <a:cubicBezTo>
                    <a:pt x="93" y="34"/>
                    <a:pt x="92" y="38"/>
                    <a:pt x="90" y="42"/>
                  </a:cubicBezTo>
                  <a:cubicBezTo>
                    <a:pt x="91" y="40"/>
                    <a:pt x="91" y="39"/>
                    <a:pt x="91" y="37"/>
                  </a:cubicBezTo>
                  <a:cubicBezTo>
                    <a:pt x="92" y="35"/>
                    <a:pt x="92" y="33"/>
                    <a:pt x="93" y="31"/>
                  </a:cubicBezTo>
                  <a:cubicBezTo>
                    <a:pt x="94" y="28"/>
                    <a:pt x="94" y="24"/>
                    <a:pt x="94" y="21"/>
                  </a:cubicBezTo>
                  <a:cubicBezTo>
                    <a:pt x="95" y="17"/>
                    <a:pt x="96" y="12"/>
                    <a:pt x="97" y="8"/>
                  </a:cubicBezTo>
                  <a:cubicBezTo>
                    <a:pt x="98" y="8"/>
                    <a:pt x="98" y="7"/>
                    <a:pt x="98" y="7"/>
                  </a:cubicBezTo>
                  <a:cubicBezTo>
                    <a:pt x="98" y="6"/>
                    <a:pt x="98" y="6"/>
                    <a:pt x="98" y="5"/>
                  </a:cubicBezTo>
                  <a:cubicBezTo>
                    <a:pt x="98" y="4"/>
                    <a:pt x="98" y="4"/>
                    <a:pt x="97" y="5"/>
                  </a:cubicBezTo>
                  <a:cubicBezTo>
                    <a:pt x="96" y="10"/>
                    <a:pt x="94" y="15"/>
                    <a:pt x="92" y="21"/>
                  </a:cubicBezTo>
                  <a:cubicBezTo>
                    <a:pt x="91" y="27"/>
                    <a:pt x="91" y="32"/>
                    <a:pt x="88" y="38"/>
                  </a:cubicBezTo>
                  <a:cubicBezTo>
                    <a:pt x="87" y="39"/>
                    <a:pt x="87" y="40"/>
                    <a:pt x="87" y="39"/>
                  </a:cubicBezTo>
                  <a:cubicBezTo>
                    <a:pt x="88" y="36"/>
                    <a:pt x="88" y="34"/>
                    <a:pt x="89" y="32"/>
                  </a:cubicBezTo>
                  <a:cubicBezTo>
                    <a:pt x="89" y="28"/>
                    <a:pt x="90" y="25"/>
                    <a:pt x="91" y="22"/>
                  </a:cubicBezTo>
                  <a:cubicBezTo>
                    <a:pt x="92" y="17"/>
                    <a:pt x="94" y="12"/>
                    <a:pt x="95" y="8"/>
                  </a:cubicBezTo>
                  <a:cubicBezTo>
                    <a:pt x="96" y="7"/>
                    <a:pt x="96" y="6"/>
                    <a:pt x="96" y="6"/>
                  </a:cubicBezTo>
                  <a:cubicBezTo>
                    <a:pt x="96" y="6"/>
                    <a:pt x="96" y="5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4" y="9"/>
                    <a:pt x="91" y="14"/>
                    <a:pt x="90" y="19"/>
                  </a:cubicBezTo>
                  <a:cubicBezTo>
                    <a:pt x="88" y="25"/>
                    <a:pt x="87" y="30"/>
                    <a:pt x="86" y="36"/>
                  </a:cubicBezTo>
                  <a:cubicBezTo>
                    <a:pt x="85" y="36"/>
                    <a:pt x="85" y="37"/>
                    <a:pt x="85" y="38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5" y="36"/>
                    <a:pt x="86" y="33"/>
                    <a:pt x="86" y="31"/>
                  </a:cubicBezTo>
                  <a:cubicBezTo>
                    <a:pt x="87" y="28"/>
                    <a:pt x="87" y="25"/>
                    <a:pt x="88" y="22"/>
                  </a:cubicBezTo>
                  <a:cubicBezTo>
                    <a:pt x="90" y="17"/>
                    <a:pt x="93" y="11"/>
                    <a:pt x="94" y="6"/>
                  </a:cubicBezTo>
                  <a:cubicBezTo>
                    <a:pt x="94" y="5"/>
                    <a:pt x="93" y="5"/>
                    <a:pt x="93" y="6"/>
                  </a:cubicBezTo>
                  <a:cubicBezTo>
                    <a:pt x="89" y="14"/>
                    <a:pt x="86" y="22"/>
                    <a:pt x="84" y="31"/>
                  </a:cubicBezTo>
                  <a:cubicBezTo>
                    <a:pt x="83" y="34"/>
                    <a:pt x="83" y="36"/>
                    <a:pt x="82" y="38"/>
                  </a:cubicBezTo>
                  <a:cubicBezTo>
                    <a:pt x="80" y="44"/>
                    <a:pt x="81" y="38"/>
                    <a:pt x="81" y="37"/>
                  </a:cubicBezTo>
                  <a:cubicBezTo>
                    <a:pt x="82" y="32"/>
                    <a:pt x="83" y="28"/>
                    <a:pt x="84" y="23"/>
                  </a:cubicBezTo>
                  <a:cubicBezTo>
                    <a:pt x="87" y="17"/>
                    <a:pt x="89" y="10"/>
                    <a:pt x="91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4" y="3"/>
                    <a:pt x="96" y="3"/>
                    <a:pt x="99" y="4"/>
                  </a:cubicBezTo>
                  <a:close/>
                  <a:moveTo>
                    <a:pt x="89" y="26"/>
                  </a:moveTo>
                  <a:cubicBezTo>
                    <a:pt x="90" y="23"/>
                    <a:pt x="90" y="20"/>
                    <a:pt x="91" y="18"/>
                  </a:cubicBezTo>
                  <a:cubicBezTo>
                    <a:pt x="91" y="19"/>
                    <a:pt x="90" y="21"/>
                    <a:pt x="90" y="22"/>
                  </a:cubicBezTo>
                  <a:cubicBezTo>
                    <a:pt x="90" y="23"/>
                    <a:pt x="89" y="25"/>
                    <a:pt x="89" y="2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58"/>
            <p:cNvSpPr>
              <a:spLocks noEditPoints="1"/>
            </p:cNvSpPr>
            <p:nvPr/>
          </p:nvSpPr>
          <p:spPr bwMode="auto">
            <a:xfrm>
              <a:off x="8156821" y="3517334"/>
              <a:ext cx="482600" cy="258763"/>
            </a:xfrm>
            <a:custGeom>
              <a:avLst/>
              <a:gdLst>
                <a:gd name="T0" fmla="*/ 76 w 114"/>
                <a:gd name="T1" fmla="*/ 0 h 61"/>
                <a:gd name="T2" fmla="*/ 7 w 114"/>
                <a:gd name="T3" fmla="*/ 50 h 61"/>
                <a:gd name="T4" fmla="*/ 84 w 114"/>
                <a:gd name="T5" fmla="*/ 36 h 61"/>
                <a:gd name="T6" fmla="*/ 83 w 114"/>
                <a:gd name="T7" fmla="*/ 32 h 61"/>
                <a:gd name="T8" fmla="*/ 90 w 114"/>
                <a:gd name="T9" fmla="*/ 25 h 61"/>
                <a:gd name="T10" fmla="*/ 7 w 114"/>
                <a:gd name="T11" fmla="*/ 23 h 61"/>
                <a:gd name="T12" fmla="*/ 16 w 114"/>
                <a:gd name="T13" fmla="*/ 23 h 61"/>
                <a:gd name="T14" fmla="*/ 13 w 114"/>
                <a:gd name="T15" fmla="*/ 33 h 61"/>
                <a:gd name="T16" fmla="*/ 14 w 114"/>
                <a:gd name="T17" fmla="*/ 36 h 61"/>
                <a:gd name="T18" fmla="*/ 24 w 114"/>
                <a:gd name="T19" fmla="*/ 32 h 61"/>
                <a:gd name="T20" fmla="*/ 15 w 114"/>
                <a:gd name="T21" fmla="*/ 43 h 61"/>
                <a:gd name="T22" fmla="*/ 50 w 114"/>
                <a:gd name="T23" fmla="*/ 27 h 61"/>
                <a:gd name="T24" fmla="*/ 60 w 114"/>
                <a:gd name="T25" fmla="*/ 20 h 61"/>
                <a:gd name="T26" fmla="*/ 38 w 114"/>
                <a:gd name="T27" fmla="*/ 36 h 61"/>
                <a:gd name="T28" fmla="*/ 91 w 114"/>
                <a:gd name="T29" fmla="*/ 14 h 61"/>
                <a:gd name="T30" fmla="*/ 80 w 114"/>
                <a:gd name="T31" fmla="*/ 14 h 61"/>
                <a:gd name="T32" fmla="*/ 79 w 114"/>
                <a:gd name="T33" fmla="*/ 6 h 61"/>
                <a:gd name="T34" fmla="*/ 50 w 114"/>
                <a:gd name="T35" fmla="*/ 34 h 61"/>
                <a:gd name="T36" fmla="*/ 77 w 114"/>
                <a:gd name="T37" fmla="*/ 18 h 61"/>
                <a:gd name="T38" fmla="*/ 81 w 114"/>
                <a:gd name="T39" fmla="*/ 19 h 61"/>
                <a:gd name="T40" fmla="*/ 82 w 114"/>
                <a:gd name="T41" fmla="*/ 21 h 61"/>
                <a:gd name="T42" fmla="*/ 81 w 114"/>
                <a:gd name="T43" fmla="*/ 18 h 61"/>
                <a:gd name="T44" fmla="*/ 78 w 114"/>
                <a:gd name="T45" fmla="*/ 15 h 61"/>
                <a:gd name="T46" fmla="*/ 77 w 114"/>
                <a:gd name="T47" fmla="*/ 4 h 61"/>
                <a:gd name="T48" fmla="*/ 11 w 114"/>
                <a:gd name="T49" fmla="*/ 44 h 61"/>
                <a:gd name="T50" fmla="*/ 11 w 114"/>
                <a:gd name="T51" fmla="*/ 38 h 61"/>
                <a:gd name="T52" fmla="*/ 11 w 114"/>
                <a:gd name="T53" fmla="*/ 46 h 61"/>
                <a:gd name="T54" fmla="*/ 36 w 114"/>
                <a:gd name="T55" fmla="*/ 27 h 61"/>
                <a:gd name="T56" fmla="*/ 11 w 114"/>
                <a:gd name="T57" fmla="*/ 37 h 61"/>
                <a:gd name="T58" fmla="*/ 10 w 114"/>
                <a:gd name="T59" fmla="*/ 33 h 61"/>
                <a:gd name="T60" fmla="*/ 16 w 114"/>
                <a:gd name="T61" fmla="*/ 28 h 61"/>
                <a:gd name="T62" fmla="*/ 8 w 114"/>
                <a:gd name="T63" fmla="*/ 26 h 61"/>
                <a:gd name="T64" fmla="*/ 19 w 114"/>
                <a:gd name="T65" fmla="*/ 49 h 61"/>
                <a:gd name="T66" fmla="*/ 68 w 114"/>
                <a:gd name="T67" fmla="*/ 22 h 61"/>
                <a:gd name="T68" fmla="*/ 79 w 114"/>
                <a:gd name="T69" fmla="*/ 19 h 61"/>
                <a:gd name="T70" fmla="*/ 50 w 114"/>
                <a:gd name="T71" fmla="*/ 41 h 61"/>
                <a:gd name="T72" fmla="*/ 51 w 114"/>
                <a:gd name="T73" fmla="*/ 45 h 61"/>
                <a:gd name="T74" fmla="*/ 95 w 114"/>
                <a:gd name="T75" fmla="*/ 18 h 61"/>
                <a:gd name="T76" fmla="*/ 44 w 114"/>
                <a:gd name="T77" fmla="*/ 46 h 61"/>
                <a:gd name="T78" fmla="*/ 68 w 114"/>
                <a:gd name="T79" fmla="*/ 42 h 61"/>
                <a:gd name="T80" fmla="*/ 85 w 114"/>
                <a:gd name="T81" fmla="*/ 29 h 61"/>
                <a:gd name="T82" fmla="*/ 76 w 114"/>
                <a:gd name="T83" fmla="*/ 39 h 61"/>
                <a:gd name="T84" fmla="*/ 100 w 114"/>
                <a:gd name="T85" fmla="*/ 24 h 61"/>
                <a:gd name="T86" fmla="*/ 45 w 114"/>
                <a:gd name="T87" fmla="*/ 46 h 61"/>
                <a:gd name="T88" fmla="*/ 80 w 114"/>
                <a:gd name="T89" fmla="*/ 31 h 61"/>
                <a:gd name="T90" fmla="*/ 81 w 114"/>
                <a:gd name="T91" fmla="*/ 51 h 61"/>
                <a:gd name="T92" fmla="*/ 100 w 114"/>
                <a:gd name="T93" fmla="*/ 34 h 61"/>
                <a:gd name="T94" fmla="*/ 81 w 114"/>
                <a:gd name="T95" fmla="*/ 46 h 61"/>
                <a:gd name="T96" fmla="*/ 101 w 114"/>
                <a:gd name="T97" fmla="*/ 29 h 61"/>
                <a:gd name="T98" fmla="*/ 99 w 114"/>
                <a:gd name="T99" fmla="*/ 39 h 61"/>
                <a:gd name="T100" fmla="*/ 91 w 114"/>
                <a:gd name="T101" fmla="*/ 44 h 61"/>
                <a:gd name="T102" fmla="*/ 109 w 114"/>
                <a:gd name="T103" fmla="*/ 29 h 61"/>
                <a:gd name="T104" fmla="*/ 105 w 114"/>
                <a:gd name="T105" fmla="*/ 29 h 61"/>
                <a:gd name="T106" fmla="*/ 80 w 114"/>
                <a:gd name="T107" fmla="*/ 44 h 61"/>
                <a:gd name="T108" fmla="*/ 79 w 114"/>
                <a:gd name="T109" fmla="*/ 41 h 61"/>
                <a:gd name="T110" fmla="*/ 93 w 114"/>
                <a:gd name="T111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4" h="61">
                  <a:moveTo>
                    <a:pt x="80" y="60"/>
                  </a:moveTo>
                  <a:cubicBezTo>
                    <a:pt x="81" y="61"/>
                    <a:pt x="81" y="60"/>
                    <a:pt x="82" y="60"/>
                  </a:cubicBezTo>
                  <a:cubicBezTo>
                    <a:pt x="92" y="49"/>
                    <a:pt x="103" y="40"/>
                    <a:pt x="113" y="29"/>
                  </a:cubicBezTo>
                  <a:cubicBezTo>
                    <a:pt x="114" y="29"/>
                    <a:pt x="114" y="28"/>
                    <a:pt x="114" y="28"/>
                  </a:cubicBezTo>
                  <a:cubicBezTo>
                    <a:pt x="114" y="28"/>
                    <a:pt x="113" y="27"/>
                    <a:pt x="113" y="27"/>
                  </a:cubicBezTo>
                  <a:cubicBezTo>
                    <a:pt x="107" y="22"/>
                    <a:pt x="100" y="17"/>
                    <a:pt x="94" y="12"/>
                  </a:cubicBezTo>
                  <a:cubicBezTo>
                    <a:pt x="88" y="8"/>
                    <a:pt x="82" y="4"/>
                    <a:pt x="76" y="0"/>
                  </a:cubicBezTo>
                  <a:cubicBezTo>
                    <a:pt x="76" y="0"/>
                    <a:pt x="75" y="0"/>
                    <a:pt x="75" y="0"/>
                  </a:cubicBezTo>
                  <a:cubicBezTo>
                    <a:pt x="74" y="0"/>
                    <a:pt x="73" y="1"/>
                    <a:pt x="74" y="2"/>
                  </a:cubicBezTo>
                  <a:cubicBezTo>
                    <a:pt x="75" y="6"/>
                    <a:pt x="74" y="11"/>
                    <a:pt x="74" y="16"/>
                  </a:cubicBezTo>
                  <a:cubicBezTo>
                    <a:pt x="50" y="17"/>
                    <a:pt x="26" y="21"/>
                    <a:pt x="2" y="18"/>
                  </a:cubicBezTo>
                  <a:cubicBezTo>
                    <a:pt x="1" y="18"/>
                    <a:pt x="0" y="19"/>
                    <a:pt x="0" y="20"/>
                  </a:cubicBezTo>
                  <a:cubicBezTo>
                    <a:pt x="0" y="20"/>
                    <a:pt x="0" y="21"/>
                    <a:pt x="1" y="21"/>
                  </a:cubicBezTo>
                  <a:cubicBezTo>
                    <a:pt x="8" y="28"/>
                    <a:pt x="10" y="41"/>
                    <a:pt x="7" y="50"/>
                  </a:cubicBezTo>
                  <a:cubicBezTo>
                    <a:pt x="7" y="51"/>
                    <a:pt x="7" y="51"/>
                    <a:pt x="8" y="51"/>
                  </a:cubicBezTo>
                  <a:cubicBezTo>
                    <a:pt x="8" y="52"/>
                    <a:pt x="8" y="52"/>
                    <a:pt x="9" y="52"/>
                  </a:cubicBezTo>
                  <a:cubicBezTo>
                    <a:pt x="32" y="51"/>
                    <a:pt x="55" y="47"/>
                    <a:pt x="78" y="46"/>
                  </a:cubicBezTo>
                  <a:cubicBezTo>
                    <a:pt x="78" y="51"/>
                    <a:pt x="78" y="55"/>
                    <a:pt x="78" y="59"/>
                  </a:cubicBezTo>
                  <a:cubicBezTo>
                    <a:pt x="78" y="60"/>
                    <a:pt x="79" y="61"/>
                    <a:pt x="80" y="60"/>
                  </a:cubicBezTo>
                  <a:close/>
                  <a:moveTo>
                    <a:pt x="71" y="44"/>
                  </a:moveTo>
                  <a:cubicBezTo>
                    <a:pt x="76" y="42"/>
                    <a:pt x="80" y="38"/>
                    <a:pt x="84" y="36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1" y="38"/>
                    <a:pt x="78" y="41"/>
                    <a:pt x="75" y="44"/>
                  </a:cubicBezTo>
                  <a:cubicBezTo>
                    <a:pt x="74" y="44"/>
                    <a:pt x="72" y="44"/>
                    <a:pt x="71" y="44"/>
                  </a:cubicBezTo>
                  <a:close/>
                  <a:moveTo>
                    <a:pt x="60" y="45"/>
                  </a:moveTo>
                  <a:cubicBezTo>
                    <a:pt x="65" y="42"/>
                    <a:pt x="70" y="39"/>
                    <a:pt x="75" y="35"/>
                  </a:cubicBezTo>
                  <a:cubicBezTo>
                    <a:pt x="81" y="32"/>
                    <a:pt x="86" y="29"/>
                    <a:pt x="92" y="26"/>
                  </a:cubicBezTo>
                  <a:cubicBezTo>
                    <a:pt x="89" y="28"/>
                    <a:pt x="86" y="30"/>
                    <a:pt x="83" y="32"/>
                  </a:cubicBezTo>
                  <a:cubicBezTo>
                    <a:pt x="76" y="36"/>
                    <a:pt x="70" y="40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2" y="44"/>
                    <a:pt x="61" y="45"/>
                    <a:pt x="60" y="45"/>
                  </a:cubicBezTo>
                  <a:close/>
                  <a:moveTo>
                    <a:pt x="51" y="46"/>
                  </a:moveTo>
                  <a:cubicBezTo>
                    <a:pt x="66" y="39"/>
                    <a:pt x="79" y="30"/>
                    <a:pt x="93" y="22"/>
                  </a:cubicBezTo>
                  <a:cubicBezTo>
                    <a:pt x="94" y="21"/>
                    <a:pt x="100" y="18"/>
                    <a:pt x="96" y="21"/>
                  </a:cubicBezTo>
                  <a:cubicBezTo>
                    <a:pt x="94" y="22"/>
                    <a:pt x="92" y="23"/>
                    <a:pt x="90" y="25"/>
                  </a:cubicBezTo>
                  <a:cubicBezTo>
                    <a:pt x="86" y="27"/>
                    <a:pt x="82" y="29"/>
                    <a:pt x="79" y="32"/>
                  </a:cubicBezTo>
                  <a:cubicBezTo>
                    <a:pt x="71" y="36"/>
                    <a:pt x="65" y="41"/>
                    <a:pt x="58" y="45"/>
                  </a:cubicBezTo>
                  <a:cubicBezTo>
                    <a:pt x="56" y="45"/>
                    <a:pt x="53" y="45"/>
                    <a:pt x="51" y="46"/>
                  </a:cubicBezTo>
                  <a:close/>
                  <a:moveTo>
                    <a:pt x="5" y="21"/>
                  </a:moveTo>
                  <a:cubicBezTo>
                    <a:pt x="6" y="21"/>
                    <a:pt x="8" y="22"/>
                    <a:pt x="9" y="22"/>
                  </a:cubicBezTo>
                  <a:cubicBezTo>
                    <a:pt x="8" y="22"/>
                    <a:pt x="7" y="22"/>
                    <a:pt x="7" y="23"/>
                  </a:cubicBezTo>
                  <a:cubicBezTo>
                    <a:pt x="6" y="23"/>
                    <a:pt x="6" y="23"/>
                    <a:pt x="7" y="23"/>
                  </a:cubicBezTo>
                  <a:cubicBezTo>
                    <a:pt x="7" y="23"/>
                    <a:pt x="11" y="21"/>
                    <a:pt x="9" y="23"/>
                  </a:cubicBezTo>
                  <a:cubicBezTo>
                    <a:pt x="9" y="24"/>
                    <a:pt x="8" y="24"/>
                    <a:pt x="7" y="25"/>
                  </a:cubicBezTo>
                  <a:cubicBezTo>
                    <a:pt x="7" y="24"/>
                    <a:pt x="6" y="22"/>
                    <a:pt x="5" y="21"/>
                  </a:cubicBezTo>
                  <a:close/>
                  <a:moveTo>
                    <a:pt x="21" y="22"/>
                  </a:moveTo>
                  <a:cubicBezTo>
                    <a:pt x="19" y="23"/>
                    <a:pt x="17" y="25"/>
                    <a:pt x="15" y="27"/>
                  </a:cubicBezTo>
                  <a:cubicBezTo>
                    <a:pt x="14" y="27"/>
                    <a:pt x="9" y="30"/>
                    <a:pt x="10" y="29"/>
                  </a:cubicBezTo>
                  <a:cubicBezTo>
                    <a:pt x="12" y="27"/>
                    <a:pt x="14" y="25"/>
                    <a:pt x="16" y="23"/>
                  </a:cubicBezTo>
                  <a:cubicBezTo>
                    <a:pt x="16" y="23"/>
                    <a:pt x="16" y="22"/>
                    <a:pt x="15" y="22"/>
                  </a:cubicBezTo>
                  <a:cubicBezTo>
                    <a:pt x="13" y="23"/>
                    <a:pt x="11" y="24"/>
                    <a:pt x="8" y="25"/>
                  </a:cubicBezTo>
                  <a:cubicBezTo>
                    <a:pt x="7" y="25"/>
                    <a:pt x="10" y="24"/>
                    <a:pt x="10" y="24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5" y="22"/>
                    <a:pt x="18" y="22"/>
                    <a:pt x="21" y="22"/>
                  </a:cubicBezTo>
                  <a:close/>
                  <a:moveTo>
                    <a:pt x="32" y="22"/>
                  </a:moveTo>
                  <a:cubicBezTo>
                    <a:pt x="25" y="25"/>
                    <a:pt x="20" y="31"/>
                    <a:pt x="13" y="33"/>
                  </a:cubicBezTo>
                  <a:cubicBezTo>
                    <a:pt x="9" y="35"/>
                    <a:pt x="13" y="33"/>
                    <a:pt x="15" y="32"/>
                  </a:cubicBezTo>
                  <a:cubicBezTo>
                    <a:pt x="17" y="31"/>
                    <a:pt x="19" y="30"/>
                    <a:pt x="21" y="28"/>
                  </a:cubicBezTo>
                  <a:cubicBezTo>
                    <a:pt x="24" y="27"/>
                    <a:pt x="27" y="24"/>
                    <a:pt x="30" y="22"/>
                  </a:cubicBezTo>
                  <a:cubicBezTo>
                    <a:pt x="30" y="22"/>
                    <a:pt x="31" y="22"/>
                    <a:pt x="32" y="22"/>
                  </a:cubicBezTo>
                  <a:close/>
                  <a:moveTo>
                    <a:pt x="39" y="21"/>
                  </a:moveTo>
                  <a:cubicBezTo>
                    <a:pt x="30" y="25"/>
                    <a:pt x="23" y="32"/>
                    <a:pt x="14" y="36"/>
                  </a:cubicBezTo>
                  <a:cubicBezTo>
                    <a:pt x="10" y="38"/>
                    <a:pt x="11" y="37"/>
                    <a:pt x="14" y="36"/>
                  </a:cubicBezTo>
                  <a:cubicBezTo>
                    <a:pt x="17" y="34"/>
                    <a:pt x="20" y="32"/>
                    <a:pt x="22" y="31"/>
                  </a:cubicBezTo>
                  <a:cubicBezTo>
                    <a:pt x="27" y="28"/>
                    <a:pt x="31" y="25"/>
                    <a:pt x="35" y="22"/>
                  </a:cubicBezTo>
                  <a:cubicBezTo>
                    <a:pt x="36" y="22"/>
                    <a:pt x="38" y="21"/>
                    <a:pt x="39" y="21"/>
                  </a:cubicBezTo>
                  <a:close/>
                  <a:moveTo>
                    <a:pt x="45" y="21"/>
                  </a:moveTo>
                  <a:cubicBezTo>
                    <a:pt x="34" y="27"/>
                    <a:pt x="25" y="35"/>
                    <a:pt x="14" y="40"/>
                  </a:cubicBezTo>
                  <a:cubicBezTo>
                    <a:pt x="9" y="42"/>
                    <a:pt x="13" y="40"/>
                    <a:pt x="15" y="38"/>
                  </a:cubicBezTo>
                  <a:cubicBezTo>
                    <a:pt x="18" y="36"/>
                    <a:pt x="21" y="34"/>
                    <a:pt x="24" y="32"/>
                  </a:cubicBezTo>
                  <a:cubicBezTo>
                    <a:pt x="30" y="29"/>
                    <a:pt x="36" y="25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3" y="21"/>
                    <a:pt x="44" y="21"/>
                    <a:pt x="45" y="21"/>
                  </a:cubicBezTo>
                  <a:close/>
                  <a:moveTo>
                    <a:pt x="52" y="21"/>
                  </a:moveTo>
                  <a:cubicBezTo>
                    <a:pt x="46" y="23"/>
                    <a:pt x="41" y="27"/>
                    <a:pt x="36" y="30"/>
                  </a:cubicBezTo>
                  <a:cubicBezTo>
                    <a:pt x="33" y="33"/>
                    <a:pt x="29" y="34"/>
                    <a:pt x="26" y="36"/>
                  </a:cubicBezTo>
                  <a:cubicBezTo>
                    <a:pt x="22" y="38"/>
                    <a:pt x="19" y="40"/>
                    <a:pt x="15" y="43"/>
                  </a:cubicBezTo>
                  <a:cubicBezTo>
                    <a:pt x="14" y="43"/>
                    <a:pt x="12" y="44"/>
                    <a:pt x="11" y="45"/>
                  </a:cubicBezTo>
                  <a:cubicBezTo>
                    <a:pt x="13" y="43"/>
                    <a:pt x="15" y="42"/>
                    <a:pt x="17" y="40"/>
                  </a:cubicBezTo>
                  <a:cubicBezTo>
                    <a:pt x="20" y="37"/>
                    <a:pt x="24" y="35"/>
                    <a:pt x="28" y="33"/>
                  </a:cubicBezTo>
                  <a:cubicBezTo>
                    <a:pt x="34" y="29"/>
                    <a:pt x="41" y="25"/>
                    <a:pt x="47" y="21"/>
                  </a:cubicBezTo>
                  <a:cubicBezTo>
                    <a:pt x="49" y="21"/>
                    <a:pt x="50" y="21"/>
                    <a:pt x="52" y="21"/>
                  </a:cubicBezTo>
                  <a:close/>
                  <a:moveTo>
                    <a:pt x="60" y="20"/>
                  </a:moveTo>
                  <a:cubicBezTo>
                    <a:pt x="57" y="22"/>
                    <a:pt x="53" y="24"/>
                    <a:pt x="50" y="27"/>
                  </a:cubicBezTo>
                  <a:cubicBezTo>
                    <a:pt x="47" y="29"/>
                    <a:pt x="44" y="30"/>
                    <a:pt x="41" y="32"/>
                  </a:cubicBezTo>
                  <a:cubicBezTo>
                    <a:pt x="33" y="36"/>
                    <a:pt x="25" y="41"/>
                    <a:pt x="17" y="46"/>
                  </a:cubicBezTo>
                  <a:cubicBezTo>
                    <a:pt x="16" y="46"/>
                    <a:pt x="15" y="47"/>
                    <a:pt x="14" y="47"/>
                  </a:cubicBezTo>
                  <a:cubicBezTo>
                    <a:pt x="15" y="46"/>
                    <a:pt x="17" y="46"/>
                    <a:pt x="18" y="45"/>
                  </a:cubicBezTo>
                  <a:cubicBezTo>
                    <a:pt x="22" y="42"/>
                    <a:pt x="26" y="39"/>
                    <a:pt x="30" y="36"/>
                  </a:cubicBezTo>
                  <a:cubicBezTo>
                    <a:pt x="38" y="30"/>
                    <a:pt x="46" y="25"/>
                    <a:pt x="55" y="20"/>
                  </a:cubicBezTo>
                  <a:cubicBezTo>
                    <a:pt x="57" y="20"/>
                    <a:pt x="59" y="20"/>
                    <a:pt x="60" y="20"/>
                  </a:cubicBezTo>
                  <a:close/>
                  <a:moveTo>
                    <a:pt x="71" y="19"/>
                  </a:moveTo>
                  <a:cubicBezTo>
                    <a:pt x="64" y="22"/>
                    <a:pt x="59" y="26"/>
                    <a:pt x="53" y="30"/>
                  </a:cubicBezTo>
                  <a:cubicBezTo>
                    <a:pt x="49" y="32"/>
                    <a:pt x="45" y="33"/>
                    <a:pt x="41" y="36"/>
                  </a:cubicBezTo>
                  <a:cubicBezTo>
                    <a:pt x="37" y="38"/>
                    <a:pt x="33" y="41"/>
                    <a:pt x="28" y="44"/>
                  </a:cubicBezTo>
                  <a:cubicBezTo>
                    <a:pt x="26" y="45"/>
                    <a:pt x="23" y="46"/>
                    <a:pt x="20" y="47"/>
                  </a:cubicBezTo>
                  <a:cubicBezTo>
                    <a:pt x="21" y="47"/>
                    <a:pt x="24" y="46"/>
                    <a:pt x="25" y="45"/>
                  </a:cubicBezTo>
                  <a:cubicBezTo>
                    <a:pt x="29" y="42"/>
                    <a:pt x="33" y="39"/>
                    <a:pt x="38" y="36"/>
                  </a:cubicBezTo>
                  <a:cubicBezTo>
                    <a:pt x="41" y="34"/>
                    <a:pt x="45" y="31"/>
                    <a:pt x="48" y="29"/>
                  </a:cubicBezTo>
                  <a:cubicBezTo>
                    <a:pt x="48" y="29"/>
                    <a:pt x="49" y="29"/>
                    <a:pt x="49" y="28"/>
                  </a:cubicBezTo>
                  <a:cubicBezTo>
                    <a:pt x="54" y="26"/>
                    <a:pt x="58" y="22"/>
                    <a:pt x="63" y="20"/>
                  </a:cubicBezTo>
                  <a:cubicBezTo>
                    <a:pt x="65" y="20"/>
                    <a:pt x="68" y="19"/>
                    <a:pt x="71" y="19"/>
                  </a:cubicBezTo>
                  <a:close/>
                  <a:moveTo>
                    <a:pt x="93" y="15"/>
                  </a:moveTo>
                  <a:cubicBezTo>
                    <a:pt x="91" y="15"/>
                    <a:pt x="90" y="15"/>
                    <a:pt x="89" y="16"/>
                  </a:cubicBezTo>
                  <a:cubicBezTo>
                    <a:pt x="90" y="15"/>
                    <a:pt x="90" y="15"/>
                    <a:pt x="91" y="14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87" y="14"/>
                    <a:pt x="85" y="15"/>
                    <a:pt x="82" y="16"/>
                  </a:cubicBezTo>
                  <a:cubicBezTo>
                    <a:pt x="82" y="16"/>
                    <a:pt x="77" y="19"/>
                    <a:pt x="79" y="17"/>
                  </a:cubicBezTo>
                  <a:cubicBezTo>
                    <a:pt x="81" y="16"/>
                    <a:pt x="83" y="15"/>
                    <a:pt x="85" y="14"/>
                  </a:cubicBezTo>
                  <a:cubicBezTo>
                    <a:pt x="85" y="14"/>
                    <a:pt x="85" y="13"/>
                    <a:pt x="85" y="13"/>
                  </a:cubicBezTo>
                  <a:cubicBezTo>
                    <a:pt x="82" y="13"/>
                    <a:pt x="81" y="14"/>
                    <a:pt x="79" y="15"/>
                  </a:cubicBezTo>
                  <a:cubicBezTo>
                    <a:pt x="75" y="18"/>
                    <a:pt x="79" y="14"/>
                    <a:pt x="80" y="14"/>
                  </a:cubicBezTo>
                  <a:cubicBezTo>
                    <a:pt x="81" y="13"/>
                    <a:pt x="82" y="13"/>
                    <a:pt x="83" y="12"/>
                  </a:cubicBezTo>
                  <a:cubicBezTo>
                    <a:pt x="84" y="12"/>
                    <a:pt x="83" y="11"/>
                    <a:pt x="83" y="11"/>
                  </a:cubicBezTo>
                  <a:cubicBezTo>
                    <a:pt x="82" y="12"/>
                    <a:pt x="78" y="13"/>
                    <a:pt x="77" y="14"/>
                  </a:cubicBezTo>
                  <a:cubicBezTo>
                    <a:pt x="78" y="13"/>
                    <a:pt x="80" y="11"/>
                    <a:pt x="81" y="10"/>
                  </a:cubicBezTo>
                  <a:cubicBezTo>
                    <a:pt x="81" y="10"/>
                    <a:pt x="81" y="9"/>
                    <a:pt x="80" y="9"/>
                  </a:cubicBezTo>
                  <a:cubicBezTo>
                    <a:pt x="77" y="12"/>
                    <a:pt x="79" y="8"/>
                    <a:pt x="80" y="7"/>
                  </a:cubicBezTo>
                  <a:cubicBezTo>
                    <a:pt x="80" y="7"/>
                    <a:pt x="80" y="6"/>
                    <a:pt x="79" y="6"/>
                  </a:cubicBezTo>
                  <a:cubicBezTo>
                    <a:pt x="77" y="8"/>
                    <a:pt x="77" y="7"/>
                    <a:pt x="78" y="5"/>
                  </a:cubicBezTo>
                  <a:cubicBezTo>
                    <a:pt x="83" y="8"/>
                    <a:pt x="88" y="12"/>
                    <a:pt x="93" y="15"/>
                  </a:cubicBezTo>
                  <a:close/>
                  <a:moveTo>
                    <a:pt x="81" y="18"/>
                  </a:moveTo>
                  <a:cubicBezTo>
                    <a:pt x="65" y="25"/>
                    <a:pt x="51" y="36"/>
                    <a:pt x="36" y="44"/>
                  </a:cubicBezTo>
                  <a:cubicBezTo>
                    <a:pt x="35" y="45"/>
                    <a:pt x="29" y="48"/>
                    <a:pt x="33" y="46"/>
                  </a:cubicBezTo>
                  <a:cubicBezTo>
                    <a:pt x="35" y="44"/>
                    <a:pt x="37" y="43"/>
                    <a:pt x="38" y="41"/>
                  </a:cubicBezTo>
                  <a:cubicBezTo>
                    <a:pt x="42" y="39"/>
                    <a:pt x="46" y="36"/>
                    <a:pt x="50" y="34"/>
                  </a:cubicBezTo>
                  <a:cubicBezTo>
                    <a:pt x="58" y="29"/>
                    <a:pt x="65" y="23"/>
                    <a:pt x="73" y="19"/>
                  </a:cubicBezTo>
                  <a:cubicBezTo>
                    <a:pt x="74" y="19"/>
                    <a:pt x="75" y="19"/>
                    <a:pt x="75" y="19"/>
                  </a:cubicBezTo>
                  <a:cubicBezTo>
                    <a:pt x="76" y="19"/>
                    <a:pt x="76" y="19"/>
                    <a:pt x="76" y="18"/>
                  </a:cubicBezTo>
                  <a:cubicBezTo>
                    <a:pt x="76" y="18"/>
                    <a:pt x="77" y="18"/>
                    <a:pt x="77" y="18"/>
                  </a:cubicBezTo>
                  <a:cubicBezTo>
                    <a:pt x="77" y="18"/>
                    <a:pt x="77" y="18"/>
                    <a:pt x="77" y="17"/>
                  </a:cubicBezTo>
                  <a:cubicBezTo>
                    <a:pt x="77" y="17"/>
                    <a:pt x="77" y="17"/>
                    <a:pt x="78" y="17"/>
                  </a:cubicBezTo>
                  <a:cubicBezTo>
                    <a:pt x="78" y="17"/>
                    <a:pt x="77" y="17"/>
                    <a:pt x="77" y="18"/>
                  </a:cubicBezTo>
                  <a:cubicBezTo>
                    <a:pt x="76" y="18"/>
                    <a:pt x="77" y="19"/>
                    <a:pt x="77" y="18"/>
                  </a:cubicBezTo>
                  <a:cubicBezTo>
                    <a:pt x="79" y="18"/>
                    <a:pt x="81" y="17"/>
                    <a:pt x="82" y="17"/>
                  </a:cubicBezTo>
                  <a:cubicBezTo>
                    <a:pt x="83" y="16"/>
                    <a:pt x="84" y="16"/>
                    <a:pt x="85" y="16"/>
                  </a:cubicBezTo>
                  <a:cubicBezTo>
                    <a:pt x="86" y="15"/>
                    <a:pt x="89" y="15"/>
                    <a:pt x="89" y="15"/>
                  </a:cubicBezTo>
                  <a:cubicBezTo>
                    <a:pt x="88" y="16"/>
                    <a:pt x="87" y="16"/>
                    <a:pt x="86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3" y="18"/>
                    <a:pt x="82" y="19"/>
                    <a:pt x="81" y="19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0"/>
                    <a:pt x="78" y="21"/>
                    <a:pt x="78" y="21"/>
                  </a:cubicBezTo>
                  <a:cubicBezTo>
                    <a:pt x="78" y="21"/>
                    <a:pt x="78" y="22"/>
                    <a:pt x="78" y="21"/>
                  </a:cubicBezTo>
                  <a:cubicBezTo>
                    <a:pt x="82" y="20"/>
                    <a:pt x="85" y="18"/>
                    <a:pt x="89" y="16"/>
                  </a:cubicBezTo>
                  <a:cubicBezTo>
                    <a:pt x="90" y="16"/>
                    <a:pt x="91" y="16"/>
                    <a:pt x="93" y="16"/>
                  </a:cubicBezTo>
                  <a:cubicBezTo>
                    <a:pt x="91" y="16"/>
                    <a:pt x="89" y="17"/>
                    <a:pt x="88" y="18"/>
                  </a:cubicBezTo>
                  <a:cubicBezTo>
                    <a:pt x="86" y="19"/>
                    <a:pt x="84" y="20"/>
                    <a:pt x="82" y="21"/>
                  </a:cubicBezTo>
                  <a:cubicBezTo>
                    <a:pt x="78" y="23"/>
                    <a:pt x="74" y="27"/>
                    <a:pt x="69" y="30"/>
                  </a:cubicBezTo>
                  <a:cubicBezTo>
                    <a:pt x="64" y="33"/>
                    <a:pt x="59" y="35"/>
                    <a:pt x="54" y="38"/>
                  </a:cubicBezTo>
                  <a:cubicBezTo>
                    <a:pt x="49" y="40"/>
                    <a:pt x="44" y="44"/>
                    <a:pt x="39" y="45"/>
                  </a:cubicBezTo>
                  <a:cubicBezTo>
                    <a:pt x="35" y="47"/>
                    <a:pt x="42" y="44"/>
                    <a:pt x="43" y="43"/>
                  </a:cubicBezTo>
                  <a:cubicBezTo>
                    <a:pt x="45" y="41"/>
                    <a:pt x="48" y="40"/>
                    <a:pt x="50" y="38"/>
                  </a:cubicBezTo>
                  <a:cubicBezTo>
                    <a:pt x="60" y="31"/>
                    <a:pt x="71" y="25"/>
                    <a:pt x="81" y="18"/>
                  </a:cubicBezTo>
                  <a:cubicBezTo>
                    <a:pt x="81" y="18"/>
                    <a:pt x="81" y="17"/>
                    <a:pt x="81" y="18"/>
                  </a:cubicBezTo>
                  <a:close/>
                  <a:moveTo>
                    <a:pt x="77" y="8"/>
                  </a:moveTo>
                  <a:cubicBezTo>
                    <a:pt x="77" y="8"/>
                    <a:pt x="77" y="8"/>
                    <a:pt x="77" y="8"/>
                  </a:cubicBezTo>
                  <a:cubicBezTo>
                    <a:pt x="78" y="8"/>
                    <a:pt x="78" y="8"/>
                    <a:pt x="79" y="7"/>
                  </a:cubicBezTo>
                  <a:cubicBezTo>
                    <a:pt x="78" y="8"/>
                    <a:pt x="77" y="9"/>
                    <a:pt x="77" y="10"/>
                  </a:cubicBezTo>
                  <a:cubicBezTo>
                    <a:pt x="77" y="9"/>
                    <a:pt x="77" y="9"/>
                    <a:pt x="77" y="8"/>
                  </a:cubicBezTo>
                  <a:close/>
                  <a:moveTo>
                    <a:pt x="77" y="15"/>
                  </a:moveTo>
                  <a:cubicBezTo>
                    <a:pt x="77" y="15"/>
                    <a:pt x="78" y="15"/>
                    <a:pt x="78" y="15"/>
                  </a:cubicBezTo>
                  <a:cubicBezTo>
                    <a:pt x="77" y="15"/>
                    <a:pt x="77" y="16"/>
                    <a:pt x="77" y="16"/>
                  </a:cubicBezTo>
                  <a:cubicBezTo>
                    <a:pt x="77" y="16"/>
                    <a:pt x="77" y="15"/>
                    <a:pt x="77" y="15"/>
                  </a:cubicBezTo>
                  <a:close/>
                  <a:moveTo>
                    <a:pt x="77" y="12"/>
                  </a:moveTo>
                  <a:cubicBezTo>
                    <a:pt x="78" y="12"/>
                    <a:pt x="79" y="11"/>
                    <a:pt x="80" y="11"/>
                  </a:cubicBezTo>
                  <a:cubicBezTo>
                    <a:pt x="79" y="11"/>
                    <a:pt x="78" y="13"/>
                    <a:pt x="77" y="14"/>
                  </a:cubicBezTo>
                  <a:cubicBezTo>
                    <a:pt x="77" y="13"/>
                    <a:pt x="77" y="13"/>
                    <a:pt x="77" y="12"/>
                  </a:cubicBezTo>
                  <a:close/>
                  <a:moveTo>
                    <a:pt x="77" y="4"/>
                  </a:move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lose/>
                  <a:moveTo>
                    <a:pt x="11" y="42"/>
                  </a:moveTo>
                  <a:cubicBezTo>
                    <a:pt x="13" y="41"/>
                    <a:pt x="16" y="40"/>
                    <a:pt x="18" y="39"/>
                  </a:cubicBezTo>
                  <a:cubicBezTo>
                    <a:pt x="16" y="40"/>
                    <a:pt x="13" y="42"/>
                    <a:pt x="11" y="44"/>
                  </a:cubicBezTo>
                  <a:cubicBezTo>
                    <a:pt x="11" y="43"/>
                    <a:pt x="11" y="43"/>
                    <a:pt x="11" y="42"/>
                  </a:cubicBezTo>
                  <a:close/>
                  <a:moveTo>
                    <a:pt x="11" y="38"/>
                  </a:moveTo>
                  <a:cubicBezTo>
                    <a:pt x="21" y="34"/>
                    <a:pt x="28" y="27"/>
                    <a:pt x="38" y="23"/>
                  </a:cubicBezTo>
                  <a:cubicBezTo>
                    <a:pt x="37" y="23"/>
                    <a:pt x="36" y="24"/>
                    <a:pt x="36" y="24"/>
                  </a:cubicBezTo>
                  <a:cubicBezTo>
                    <a:pt x="33" y="26"/>
                    <a:pt x="30" y="28"/>
                    <a:pt x="27" y="30"/>
                  </a:cubicBezTo>
                  <a:cubicBezTo>
                    <a:pt x="22" y="33"/>
                    <a:pt x="16" y="36"/>
                    <a:pt x="11" y="40"/>
                  </a:cubicBezTo>
                  <a:cubicBezTo>
                    <a:pt x="11" y="39"/>
                    <a:pt x="11" y="39"/>
                    <a:pt x="11" y="38"/>
                  </a:cubicBezTo>
                  <a:close/>
                  <a:moveTo>
                    <a:pt x="9" y="30"/>
                  </a:moveTo>
                  <a:cubicBezTo>
                    <a:pt x="13" y="29"/>
                    <a:pt x="16" y="26"/>
                    <a:pt x="19" y="24"/>
                  </a:cubicBezTo>
                  <a:cubicBezTo>
                    <a:pt x="20" y="24"/>
                    <a:pt x="21" y="23"/>
                    <a:pt x="21" y="23"/>
                  </a:cubicBezTo>
                  <a:cubicBezTo>
                    <a:pt x="20" y="24"/>
                    <a:pt x="18" y="25"/>
                    <a:pt x="17" y="27"/>
                  </a:cubicBezTo>
                  <a:cubicBezTo>
                    <a:pt x="15" y="28"/>
                    <a:pt x="12" y="30"/>
                    <a:pt x="10" y="32"/>
                  </a:cubicBezTo>
                  <a:cubicBezTo>
                    <a:pt x="10" y="31"/>
                    <a:pt x="10" y="30"/>
                    <a:pt x="9" y="30"/>
                  </a:cubicBezTo>
                  <a:close/>
                  <a:moveTo>
                    <a:pt x="11" y="46"/>
                  </a:moveTo>
                  <a:cubicBezTo>
                    <a:pt x="14" y="45"/>
                    <a:pt x="16" y="43"/>
                    <a:pt x="18" y="41"/>
                  </a:cubicBezTo>
                  <a:cubicBezTo>
                    <a:pt x="22" y="39"/>
                    <a:pt x="25" y="37"/>
                    <a:pt x="29" y="35"/>
                  </a:cubicBezTo>
                  <a:cubicBezTo>
                    <a:pt x="34" y="32"/>
                    <a:pt x="39" y="29"/>
                    <a:pt x="44" y="26"/>
                  </a:cubicBezTo>
                  <a:cubicBezTo>
                    <a:pt x="40" y="28"/>
                    <a:pt x="37" y="31"/>
                    <a:pt x="33" y="33"/>
                  </a:cubicBezTo>
                  <a:cubicBezTo>
                    <a:pt x="25" y="38"/>
                    <a:pt x="19" y="44"/>
                    <a:pt x="11" y="48"/>
                  </a:cubicBezTo>
                  <a:cubicBezTo>
                    <a:pt x="11" y="47"/>
                    <a:pt x="11" y="47"/>
                    <a:pt x="11" y="46"/>
                  </a:cubicBezTo>
                  <a:close/>
                  <a:moveTo>
                    <a:pt x="36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38" y="26"/>
                    <a:pt x="40" y="25"/>
                    <a:pt x="41" y="24"/>
                  </a:cubicBezTo>
                  <a:cubicBezTo>
                    <a:pt x="42" y="24"/>
                    <a:pt x="48" y="19"/>
                    <a:pt x="45" y="22"/>
                  </a:cubicBezTo>
                  <a:cubicBezTo>
                    <a:pt x="42" y="24"/>
                    <a:pt x="39" y="25"/>
                    <a:pt x="36" y="27"/>
                  </a:cubicBezTo>
                  <a:close/>
                  <a:moveTo>
                    <a:pt x="32" y="24"/>
                  </a:moveTo>
                  <a:cubicBezTo>
                    <a:pt x="29" y="25"/>
                    <a:pt x="27" y="27"/>
                    <a:pt x="25" y="28"/>
                  </a:cubicBezTo>
                  <a:cubicBezTo>
                    <a:pt x="20" y="31"/>
                    <a:pt x="16" y="34"/>
                    <a:pt x="11" y="37"/>
                  </a:cubicBezTo>
                  <a:cubicBezTo>
                    <a:pt x="11" y="36"/>
                    <a:pt x="11" y="35"/>
                    <a:pt x="11" y="35"/>
                  </a:cubicBezTo>
                  <a:cubicBezTo>
                    <a:pt x="18" y="34"/>
                    <a:pt x="24" y="27"/>
                    <a:pt x="30" y="23"/>
                  </a:cubicBezTo>
                  <a:cubicBezTo>
                    <a:pt x="31" y="23"/>
                    <a:pt x="32" y="22"/>
                    <a:pt x="33" y="22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3" y="22"/>
                    <a:pt x="33" y="23"/>
                    <a:pt x="32" y="24"/>
                  </a:cubicBezTo>
                  <a:close/>
                  <a:moveTo>
                    <a:pt x="10" y="34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4" y="31"/>
                    <a:pt x="17" y="30"/>
                    <a:pt x="20" y="28"/>
                  </a:cubicBezTo>
                  <a:cubicBezTo>
                    <a:pt x="21" y="26"/>
                    <a:pt x="23" y="25"/>
                    <a:pt x="25" y="24"/>
                  </a:cubicBezTo>
                  <a:cubicBezTo>
                    <a:pt x="26" y="23"/>
                    <a:pt x="28" y="23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4" y="27"/>
                    <a:pt x="16" y="30"/>
                    <a:pt x="10" y="34"/>
                  </a:cubicBezTo>
                  <a:close/>
                  <a:moveTo>
                    <a:pt x="14" y="30"/>
                  </a:moveTo>
                  <a:cubicBezTo>
                    <a:pt x="7" y="34"/>
                    <a:pt x="14" y="29"/>
                    <a:pt x="16" y="28"/>
                  </a:cubicBezTo>
                  <a:cubicBezTo>
                    <a:pt x="18" y="26"/>
                    <a:pt x="21" y="24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6" y="22"/>
                    <a:pt x="27" y="22"/>
                  </a:cubicBezTo>
                  <a:cubicBezTo>
                    <a:pt x="22" y="25"/>
                    <a:pt x="18" y="28"/>
                    <a:pt x="14" y="30"/>
                  </a:cubicBezTo>
                  <a:close/>
                  <a:moveTo>
                    <a:pt x="14" y="23"/>
                  </a:moveTo>
                  <a:cubicBezTo>
                    <a:pt x="13" y="24"/>
                    <a:pt x="10" y="27"/>
                    <a:pt x="9" y="29"/>
                  </a:cubicBezTo>
                  <a:cubicBezTo>
                    <a:pt x="9" y="28"/>
                    <a:pt x="8" y="27"/>
                    <a:pt x="8" y="26"/>
                  </a:cubicBezTo>
                  <a:cubicBezTo>
                    <a:pt x="10" y="25"/>
                    <a:pt x="12" y="24"/>
                    <a:pt x="14" y="23"/>
                  </a:cubicBezTo>
                  <a:close/>
                  <a:moveTo>
                    <a:pt x="21" y="44"/>
                  </a:moveTo>
                  <a:cubicBezTo>
                    <a:pt x="26" y="41"/>
                    <a:pt x="30" y="39"/>
                    <a:pt x="35" y="36"/>
                  </a:cubicBezTo>
                  <a:cubicBezTo>
                    <a:pt x="38" y="34"/>
                    <a:pt x="41" y="33"/>
                    <a:pt x="44" y="31"/>
                  </a:cubicBezTo>
                  <a:cubicBezTo>
                    <a:pt x="44" y="31"/>
                    <a:pt x="43" y="32"/>
                    <a:pt x="43" y="32"/>
                  </a:cubicBezTo>
                  <a:cubicBezTo>
                    <a:pt x="35" y="38"/>
                    <a:pt x="27" y="43"/>
                    <a:pt x="19" y="48"/>
                  </a:cubicBezTo>
                  <a:cubicBezTo>
                    <a:pt x="19" y="48"/>
                    <a:pt x="19" y="48"/>
                    <a:pt x="19" y="49"/>
                  </a:cubicBezTo>
                  <a:cubicBezTo>
                    <a:pt x="16" y="49"/>
                    <a:pt x="14" y="49"/>
                    <a:pt x="11" y="49"/>
                  </a:cubicBezTo>
                  <a:cubicBezTo>
                    <a:pt x="15" y="48"/>
                    <a:pt x="18" y="46"/>
                    <a:pt x="21" y="44"/>
                  </a:cubicBezTo>
                  <a:close/>
                  <a:moveTo>
                    <a:pt x="42" y="36"/>
                  </a:moveTo>
                  <a:cubicBezTo>
                    <a:pt x="46" y="34"/>
                    <a:pt x="50" y="32"/>
                    <a:pt x="54" y="30"/>
                  </a:cubicBezTo>
                  <a:cubicBezTo>
                    <a:pt x="58" y="28"/>
                    <a:pt x="62" y="25"/>
                    <a:pt x="66" y="23"/>
                  </a:cubicBezTo>
                  <a:cubicBezTo>
                    <a:pt x="67" y="21"/>
                    <a:pt x="69" y="21"/>
                    <a:pt x="71" y="20"/>
                  </a:cubicBezTo>
                  <a:cubicBezTo>
                    <a:pt x="70" y="20"/>
                    <a:pt x="69" y="21"/>
                    <a:pt x="68" y="22"/>
                  </a:cubicBezTo>
                  <a:cubicBezTo>
                    <a:pt x="63" y="24"/>
                    <a:pt x="59" y="27"/>
                    <a:pt x="54" y="30"/>
                  </a:cubicBezTo>
                  <a:cubicBezTo>
                    <a:pt x="46" y="36"/>
                    <a:pt x="38" y="41"/>
                    <a:pt x="29" y="47"/>
                  </a:cubicBezTo>
                  <a:cubicBezTo>
                    <a:pt x="29" y="47"/>
                    <a:pt x="29" y="47"/>
                    <a:pt x="29" y="48"/>
                  </a:cubicBezTo>
                  <a:cubicBezTo>
                    <a:pt x="26" y="48"/>
                    <a:pt x="23" y="48"/>
                    <a:pt x="20" y="48"/>
                  </a:cubicBezTo>
                  <a:cubicBezTo>
                    <a:pt x="28" y="45"/>
                    <a:pt x="35" y="41"/>
                    <a:pt x="42" y="36"/>
                  </a:cubicBezTo>
                  <a:close/>
                  <a:moveTo>
                    <a:pt x="75" y="21"/>
                  </a:moveTo>
                  <a:cubicBezTo>
                    <a:pt x="76" y="21"/>
                    <a:pt x="78" y="20"/>
                    <a:pt x="79" y="19"/>
                  </a:cubicBezTo>
                  <a:cubicBezTo>
                    <a:pt x="77" y="20"/>
                    <a:pt x="75" y="22"/>
                    <a:pt x="73" y="23"/>
                  </a:cubicBezTo>
                  <a:cubicBezTo>
                    <a:pt x="69" y="25"/>
                    <a:pt x="65" y="28"/>
                    <a:pt x="61" y="30"/>
                  </a:cubicBezTo>
                  <a:cubicBezTo>
                    <a:pt x="52" y="36"/>
                    <a:pt x="45" y="41"/>
                    <a:pt x="36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4" y="47"/>
                    <a:pt x="32" y="47"/>
                    <a:pt x="30" y="48"/>
                  </a:cubicBezTo>
                  <a:cubicBezTo>
                    <a:pt x="46" y="40"/>
                    <a:pt x="60" y="30"/>
                    <a:pt x="75" y="21"/>
                  </a:cubicBezTo>
                  <a:close/>
                  <a:moveTo>
                    <a:pt x="50" y="41"/>
                  </a:moveTo>
                  <a:cubicBezTo>
                    <a:pt x="55" y="38"/>
                    <a:pt x="60" y="36"/>
                    <a:pt x="65" y="33"/>
                  </a:cubicBezTo>
                  <a:cubicBezTo>
                    <a:pt x="70" y="30"/>
                    <a:pt x="75" y="27"/>
                    <a:pt x="79" y="24"/>
                  </a:cubicBezTo>
                  <a:cubicBezTo>
                    <a:pt x="84" y="20"/>
                    <a:pt x="89" y="19"/>
                    <a:pt x="94" y="16"/>
                  </a:cubicBezTo>
                  <a:cubicBezTo>
                    <a:pt x="95" y="17"/>
                    <a:pt x="96" y="18"/>
                    <a:pt x="98" y="19"/>
                  </a:cubicBezTo>
                  <a:cubicBezTo>
                    <a:pt x="91" y="21"/>
                    <a:pt x="85" y="26"/>
                    <a:pt x="79" y="29"/>
                  </a:cubicBezTo>
                  <a:cubicBezTo>
                    <a:pt x="71" y="34"/>
                    <a:pt x="63" y="39"/>
                    <a:pt x="54" y="43"/>
                  </a:cubicBezTo>
                  <a:cubicBezTo>
                    <a:pt x="53" y="44"/>
                    <a:pt x="52" y="44"/>
                    <a:pt x="51" y="45"/>
                  </a:cubicBezTo>
                  <a:cubicBezTo>
                    <a:pt x="52" y="44"/>
                    <a:pt x="53" y="43"/>
                    <a:pt x="54" y="42"/>
                  </a:cubicBezTo>
                  <a:cubicBezTo>
                    <a:pt x="56" y="41"/>
                    <a:pt x="58" y="40"/>
                    <a:pt x="59" y="39"/>
                  </a:cubicBezTo>
                  <a:cubicBezTo>
                    <a:pt x="62" y="37"/>
                    <a:pt x="65" y="35"/>
                    <a:pt x="69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74" y="31"/>
                    <a:pt x="79" y="28"/>
                    <a:pt x="84" y="24"/>
                  </a:cubicBezTo>
                  <a:cubicBezTo>
                    <a:pt x="88" y="22"/>
                    <a:pt x="92" y="20"/>
                    <a:pt x="96" y="18"/>
                  </a:cubicBezTo>
                  <a:cubicBezTo>
                    <a:pt x="96" y="18"/>
                    <a:pt x="96" y="17"/>
                    <a:pt x="95" y="18"/>
                  </a:cubicBezTo>
                  <a:cubicBezTo>
                    <a:pt x="95" y="18"/>
                    <a:pt x="94" y="18"/>
                    <a:pt x="94" y="18"/>
                  </a:cubicBezTo>
                  <a:cubicBezTo>
                    <a:pt x="94" y="18"/>
                    <a:pt x="93" y="18"/>
                    <a:pt x="93" y="19"/>
                  </a:cubicBezTo>
                  <a:cubicBezTo>
                    <a:pt x="91" y="20"/>
                    <a:pt x="88" y="21"/>
                    <a:pt x="86" y="22"/>
                  </a:cubicBezTo>
                  <a:cubicBezTo>
                    <a:pt x="85" y="23"/>
                    <a:pt x="84" y="24"/>
                    <a:pt x="83" y="25"/>
                  </a:cubicBezTo>
                  <a:cubicBezTo>
                    <a:pt x="78" y="27"/>
                    <a:pt x="74" y="30"/>
                    <a:pt x="70" y="32"/>
                  </a:cubicBezTo>
                  <a:cubicBezTo>
                    <a:pt x="69" y="32"/>
                    <a:pt x="69" y="32"/>
                    <a:pt x="69" y="33"/>
                  </a:cubicBezTo>
                  <a:cubicBezTo>
                    <a:pt x="60" y="37"/>
                    <a:pt x="52" y="41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1" y="46"/>
                    <a:pt x="39" y="47"/>
                    <a:pt x="37" y="47"/>
                  </a:cubicBezTo>
                  <a:cubicBezTo>
                    <a:pt x="42" y="46"/>
                    <a:pt x="46" y="43"/>
                    <a:pt x="50" y="41"/>
                  </a:cubicBezTo>
                  <a:close/>
                  <a:moveTo>
                    <a:pt x="102" y="22"/>
                  </a:moveTo>
                  <a:cubicBezTo>
                    <a:pt x="94" y="26"/>
                    <a:pt x="86" y="30"/>
                    <a:pt x="79" y="36"/>
                  </a:cubicBezTo>
                  <a:cubicBezTo>
                    <a:pt x="76" y="38"/>
                    <a:pt x="72" y="40"/>
                    <a:pt x="68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1"/>
                    <a:pt x="72" y="39"/>
                    <a:pt x="74" y="38"/>
                  </a:cubicBezTo>
                  <a:cubicBezTo>
                    <a:pt x="82" y="33"/>
                    <a:pt x="89" y="29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2"/>
                    <a:pt x="98" y="22"/>
                    <a:pt x="99" y="22"/>
                  </a:cubicBezTo>
                  <a:cubicBezTo>
                    <a:pt x="99" y="21"/>
                    <a:pt x="99" y="21"/>
                    <a:pt x="98" y="21"/>
                  </a:cubicBezTo>
                  <a:cubicBezTo>
                    <a:pt x="94" y="24"/>
                    <a:pt x="90" y="26"/>
                    <a:pt x="85" y="29"/>
                  </a:cubicBezTo>
                  <a:cubicBezTo>
                    <a:pt x="90" y="26"/>
                    <a:pt x="94" y="23"/>
                    <a:pt x="99" y="19"/>
                  </a:cubicBezTo>
                  <a:cubicBezTo>
                    <a:pt x="100" y="20"/>
                    <a:pt x="101" y="21"/>
                    <a:pt x="102" y="22"/>
                  </a:cubicBezTo>
                  <a:close/>
                  <a:moveTo>
                    <a:pt x="104" y="24"/>
                  </a:moveTo>
                  <a:cubicBezTo>
                    <a:pt x="99" y="26"/>
                    <a:pt x="94" y="29"/>
                    <a:pt x="89" y="32"/>
                  </a:cubicBezTo>
                  <a:cubicBezTo>
                    <a:pt x="85" y="34"/>
                    <a:pt x="82" y="36"/>
                    <a:pt x="79" y="38"/>
                  </a:cubicBezTo>
                  <a:cubicBezTo>
                    <a:pt x="77" y="39"/>
                    <a:pt x="76" y="41"/>
                    <a:pt x="74" y="42"/>
                  </a:cubicBezTo>
                  <a:cubicBezTo>
                    <a:pt x="68" y="46"/>
                    <a:pt x="74" y="40"/>
                    <a:pt x="76" y="39"/>
                  </a:cubicBezTo>
                  <a:cubicBezTo>
                    <a:pt x="77" y="38"/>
                    <a:pt x="78" y="37"/>
                    <a:pt x="79" y="37"/>
                  </a:cubicBezTo>
                  <a:cubicBezTo>
                    <a:pt x="80" y="36"/>
                    <a:pt x="82" y="35"/>
                    <a:pt x="83" y="34"/>
                  </a:cubicBezTo>
                  <a:cubicBezTo>
                    <a:pt x="90" y="30"/>
                    <a:pt x="97" y="27"/>
                    <a:pt x="103" y="23"/>
                  </a:cubicBezTo>
                  <a:cubicBezTo>
                    <a:pt x="104" y="23"/>
                    <a:pt x="104" y="23"/>
                    <a:pt x="104" y="24"/>
                  </a:cubicBezTo>
                  <a:close/>
                  <a:moveTo>
                    <a:pt x="88" y="31"/>
                  </a:moveTo>
                  <a:cubicBezTo>
                    <a:pt x="92" y="28"/>
                    <a:pt x="96" y="26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99" y="24"/>
                  </a:cubicBezTo>
                  <a:cubicBezTo>
                    <a:pt x="97" y="25"/>
                    <a:pt x="95" y="27"/>
                    <a:pt x="93" y="28"/>
                  </a:cubicBezTo>
                  <a:cubicBezTo>
                    <a:pt x="92" y="29"/>
                    <a:pt x="90" y="30"/>
                    <a:pt x="88" y="31"/>
                  </a:cubicBezTo>
                  <a:close/>
                  <a:moveTo>
                    <a:pt x="58" y="39"/>
                  </a:moveTo>
                  <a:cubicBezTo>
                    <a:pt x="55" y="41"/>
                    <a:pt x="52" y="43"/>
                    <a:pt x="49" y="45"/>
                  </a:cubicBezTo>
                  <a:cubicBezTo>
                    <a:pt x="49" y="45"/>
                    <a:pt x="49" y="46"/>
                    <a:pt x="49" y="46"/>
                  </a:cubicBezTo>
                  <a:cubicBezTo>
                    <a:pt x="48" y="46"/>
                    <a:pt x="46" y="46"/>
                    <a:pt x="45" y="46"/>
                  </a:cubicBezTo>
                  <a:cubicBezTo>
                    <a:pt x="49" y="43"/>
                    <a:pt x="53" y="41"/>
                    <a:pt x="58" y="39"/>
                  </a:cubicBezTo>
                  <a:close/>
                  <a:moveTo>
                    <a:pt x="81" y="31"/>
                  </a:moveTo>
                  <a:cubicBezTo>
                    <a:pt x="80" y="32"/>
                    <a:pt x="79" y="32"/>
                    <a:pt x="78" y="33"/>
                  </a:cubicBezTo>
                  <a:cubicBezTo>
                    <a:pt x="74" y="35"/>
                    <a:pt x="71" y="37"/>
                    <a:pt x="68" y="39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39"/>
                    <a:pt x="69" y="38"/>
                    <a:pt x="70" y="37"/>
                  </a:cubicBezTo>
                  <a:cubicBezTo>
                    <a:pt x="73" y="35"/>
                    <a:pt x="77" y="33"/>
                    <a:pt x="80" y="31"/>
                  </a:cubicBezTo>
                  <a:cubicBezTo>
                    <a:pt x="81" y="31"/>
                    <a:pt x="81" y="31"/>
                    <a:pt x="81" y="31"/>
                  </a:cubicBezTo>
                  <a:close/>
                  <a:moveTo>
                    <a:pt x="73" y="40"/>
                  </a:moveTo>
                  <a:cubicBezTo>
                    <a:pt x="72" y="41"/>
                    <a:pt x="70" y="42"/>
                    <a:pt x="69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8" y="44"/>
                    <a:pt x="67" y="44"/>
                    <a:pt x="66" y="44"/>
                  </a:cubicBezTo>
                  <a:cubicBezTo>
                    <a:pt x="68" y="43"/>
                    <a:pt x="71" y="41"/>
                    <a:pt x="73" y="40"/>
                  </a:cubicBezTo>
                  <a:close/>
                  <a:moveTo>
                    <a:pt x="81" y="51"/>
                  </a:moveTo>
                  <a:cubicBezTo>
                    <a:pt x="86" y="48"/>
                    <a:pt x="90" y="45"/>
                    <a:pt x="95" y="42"/>
                  </a:cubicBezTo>
                  <a:cubicBezTo>
                    <a:pt x="94" y="43"/>
                    <a:pt x="93" y="44"/>
                    <a:pt x="91" y="45"/>
                  </a:cubicBezTo>
                  <a:cubicBezTo>
                    <a:pt x="88" y="48"/>
                    <a:pt x="84" y="51"/>
                    <a:pt x="81" y="54"/>
                  </a:cubicBezTo>
                  <a:cubicBezTo>
                    <a:pt x="81" y="53"/>
                    <a:pt x="81" y="52"/>
                    <a:pt x="81" y="51"/>
                  </a:cubicBezTo>
                  <a:close/>
                  <a:moveTo>
                    <a:pt x="81" y="47"/>
                  </a:moveTo>
                  <a:cubicBezTo>
                    <a:pt x="85" y="46"/>
                    <a:pt x="89" y="43"/>
                    <a:pt x="93" y="40"/>
                  </a:cubicBezTo>
                  <a:cubicBezTo>
                    <a:pt x="95" y="38"/>
                    <a:pt x="97" y="36"/>
                    <a:pt x="100" y="34"/>
                  </a:cubicBezTo>
                  <a:cubicBezTo>
                    <a:pt x="100" y="34"/>
                    <a:pt x="101" y="34"/>
                    <a:pt x="101" y="34"/>
                  </a:cubicBezTo>
                  <a:cubicBezTo>
                    <a:pt x="98" y="36"/>
                    <a:pt x="95" y="38"/>
                    <a:pt x="93" y="41"/>
                  </a:cubicBezTo>
                  <a:cubicBezTo>
                    <a:pt x="89" y="44"/>
                    <a:pt x="85" y="47"/>
                    <a:pt x="81" y="50"/>
                  </a:cubicBezTo>
                  <a:cubicBezTo>
                    <a:pt x="81" y="49"/>
                    <a:pt x="81" y="48"/>
                    <a:pt x="81" y="47"/>
                  </a:cubicBezTo>
                  <a:close/>
                  <a:moveTo>
                    <a:pt x="81" y="45"/>
                  </a:moveTo>
                  <a:cubicBezTo>
                    <a:pt x="83" y="43"/>
                    <a:pt x="85" y="42"/>
                    <a:pt x="87" y="41"/>
                  </a:cubicBezTo>
                  <a:cubicBezTo>
                    <a:pt x="85" y="42"/>
                    <a:pt x="83" y="44"/>
                    <a:pt x="81" y="46"/>
                  </a:cubicBezTo>
                  <a:cubicBezTo>
                    <a:pt x="81" y="46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lose/>
                  <a:moveTo>
                    <a:pt x="80" y="44"/>
                  </a:moveTo>
                  <a:cubicBezTo>
                    <a:pt x="80" y="43"/>
                    <a:pt x="79" y="43"/>
                    <a:pt x="79" y="43"/>
                  </a:cubicBezTo>
                  <a:cubicBezTo>
                    <a:pt x="78" y="43"/>
                    <a:pt x="78" y="43"/>
                    <a:pt x="77" y="43"/>
                  </a:cubicBezTo>
                  <a:cubicBezTo>
                    <a:pt x="80" y="42"/>
                    <a:pt x="83" y="40"/>
                    <a:pt x="86" y="38"/>
                  </a:cubicBezTo>
                  <a:cubicBezTo>
                    <a:pt x="91" y="34"/>
                    <a:pt x="96" y="32"/>
                    <a:pt x="101" y="29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6" y="32"/>
                    <a:pt x="94" y="33"/>
                    <a:pt x="92" y="34"/>
                  </a:cubicBezTo>
                  <a:cubicBezTo>
                    <a:pt x="88" y="37"/>
                    <a:pt x="84" y="40"/>
                    <a:pt x="80" y="44"/>
                  </a:cubicBezTo>
                  <a:close/>
                  <a:moveTo>
                    <a:pt x="81" y="56"/>
                  </a:moveTo>
                  <a:cubicBezTo>
                    <a:pt x="81" y="56"/>
                    <a:pt x="81" y="56"/>
                    <a:pt x="81" y="56"/>
                  </a:cubicBezTo>
                  <a:cubicBezTo>
                    <a:pt x="84" y="52"/>
                    <a:pt x="87" y="49"/>
                    <a:pt x="91" y="47"/>
                  </a:cubicBezTo>
                  <a:cubicBezTo>
                    <a:pt x="94" y="44"/>
                    <a:pt x="96" y="42"/>
                    <a:pt x="99" y="39"/>
                  </a:cubicBezTo>
                  <a:cubicBezTo>
                    <a:pt x="100" y="38"/>
                    <a:pt x="100" y="38"/>
                    <a:pt x="101" y="37"/>
                  </a:cubicBezTo>
                  <a:cubicBezTo>
                    <a:pt x="94" y="44"/>
                    <a:pt x="87" y="50"/>
                    <a:pt x="81" y="56"/>
                  </a:cubicBezTo>
                  <a:close/>
                  <a:moveTo>
                    <a:pt x="110" y="28"/>
                  </a:moveTo>
                  <a:cubicBezTo>
                    <a:pt x="109" y="29"/>
                    <a:pt x="108" y="30"/>
                    <a:pt x="108" y="31"/>
                  </a:cubicBezTo>
                  <a:cubicBezTo>
                    <a:pt x="108" y="31"/>
                    <a:pt x="107" y="31"/>
                    <a:pt x="107" y="31"/>
                  </a:cubicBezTo>
                  <a:cubicBezTo>
                    <a:pt x="105" y="33"/>
                    <a:pt x="102" y="35"/>
                    <a:pt x="100" y="38"/>
                  </a:cubicBezTo>
                  <a:cubicBezTo>
                    <a:pt x="97" y="40"/>
                    <a:pt x="94" y="42"/>
                    <a:pt x="91" y="44"/>
                  </a:cubicBezTo>
                  <a:cubicBezTo>
                    <a:pt x="88" y="46"/>
                    <a:pt x="85" y="48"/>
                    <a:pt x="82" y="50"/>
                  </a:cubicBezTo>
                  <a:cubicBezTo>
                    <a:pt x="83" y="49"/>
                    <a:pt x="84" y="48"/>
                    <a:pt x="85" y="47"/>
                  </a:cubicBezTo>
                  <a:cubicBezTo>
                    <a:pt x="87" y="46"/>
                    <a:pt x="88" y="45"/>
                    <a:pt x="90" y="44"/>
                  </a:cubicBezTo>
                  <a:cubicBezTo>
                    <a:pt x="93" y="42"/>
                    <a:pt x="95" y="40"/>
                    <a:pt x="97" y="38"/>
                  </a:cubicBezTo>
                  <a:cubicBezTo>
                    <a:pt x="100" y="35"/>
                    <a:pt x="103" y="33"/>
                    <a:pt x="106" y="31"/>
                  </a:cubicBezTo>
                  <a:cubicBezTo>
                    <a:pt x="107" y="31"/>
                    <a:pt x="108" y="30"/>
                    <a:pt x="108" y="30"/>
                  </a:cubicBezTo>
                  <a:cubicBezTo>
                    <a:pt x="108" y="30"/>
                    <a:pt x="108" y="29"/>
                    <a:pt x="109" y="29"/>
                  </a:cubicBezTo>
                  <a:cubicBezTo>
                    <a:pt x="109" y="29"/>
                    <a:pt x="109" y="28"/>
                    <a:pt x="109" y="28"/>
                  </a:cubicBezTo>
                  <a:cubicBezTo>
                    <a:pt x="104" y="31"/>
                    <a:pt x="100" y="33"/>
                    <a:pt x="95" y="36"/>
                  </a:cubicBezTo>
                  <a:cubicBezTo>
                    <a:pt x="91" y="40"/>
                    <a:pt x="88" y="43"/>
                    <a:pt x="83" y="46"/>
                  </a:cubicBezTo>
                  <a:cubicBezTo>
                    <a:pt x="81" y="46"/>
                    <a:pt x="81" y="46"/>
                    <a:pt x="82" y="46"/>
                  </a:cubicBezTo>
                  <a:cubicBezTo>
                    <a:pt x="83" y="45"/>
                    <a:pt x="85" y="43"/>
                    <a:pt x="87" y="42"/>
                  </a:cubicBezTo>
                  <a:cubicBezTo>
                    <a:pt x="89" y="40"/>
                    <a:pt x="91" y="38"/>
                    <a:pt x="94" y="37"/>
                  </a:cubicBezTo>
                  <a:cubicBezTo>
                    <a:pt x="97" y="34"/>
                    <a:pt x="101" y="32"/>
                    <a:pt x="105" y="29"/>
                  </a:cubicBezTo>
                  <a:cubicBezTo>
                    <a:pt x="106" y="29"/>
                    <a:pt x="106" y="29"/>
                    <a:pt x="106" y="28"/>
                  </a:cubicBezTo>
                  <a:cubicBezTo>
                    <a:pt x="107" y="28"/>
                    <a:pt x="107" y="28"/>
                    <a:pt x="108" y="28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3" y="29"/>
                    <a:pt x="99" y="31"/>
                    <a:pt x="95" y="34"/>
                  </a:cubicBezTo>
                  <a:cubicBezTo>
                    <a:pt x="90" y="37"/>
                    <a:pt x="87" y="40"/>
                    <a:pt x="82" y="43"/>
                  </a:cubicBezTo>
                  <a:cubicBezTo>
                    <a:pt x="81" y="43"/>
                    <a:pt x="81" y="44"/>
                    <a:pt x="80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2" y="43"/>
                    <a:pt x="84" y="41"/>
                    <a:pt x="85" y="40"/>
                  </a:cubicBezTo>
                  <a:cubicBezTo>
                    <a:pt x="87" y="38"/>
                    <a:pt x="90" y="37"/>
                    <a:pt x="92" y="35"/>
                  </a:cubicBezTo>
                  <a:cubicBezTo>
                    <a:pt x="96" y="32"/>
                    <a:pt x="101" y="30"/>
                    <a:pt x="105" y="27"/>
                  </a:cubicBezTo>
                  <a:cubicBezTo>
                    <a:pt x="106" y="27"/>
                    <a:pt x="106" y="26"/>
                    <a:pt x="105" y="26"/>
                  </a:cubicBezTo>
                  <a:cubicBezTo>
                    <a:pt x="97" y="30"/>
                    <a:pt x="90" y="34"/>
                    <a:pt x="83" y="39"/>
                  </a:cubicBezTo>
                  <a:cubicBezTo>
                    <a:pt x="82" y="40"/>
                    <a:pt x="80" y="41"/>
                    <a:pt x="78" y="42"/>
                  </a:cubicBezTo>
                  <a:cubicBezTo>
                    <a:pt x="73" y="45"/>
                    <a:pt x="77" y="42"/>
                    <a:pt x="79" y="41"/>
                  </a:cubicBezTo>
                  <a:cubicBezTo>
                    <a:pt x="82" y="38"/>
                    <a:pt x="85" y="36"/>
                    <a:pt x="88" y="34"/>
                  </a:cubicBezTo>
                  <a:cubicBezTo>
                    <a:pt x="94" y="31"/>
                    <a:pt x="100" y="28"/>
                    <a:pt x="105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7" y="25"/>
                    <a:pt x="109" y="27"/>
                    <a:pt x="110" y="28"/>
                  </a:cubicBezTo>
                  <a:close/>
                  <a:moveTo>
                    <a:pt x="90" y="38"/>
                  </a:moveTo>
                  <a:cubicBezTo>
                    <a:pt x="93" y="36"/>
                    <a:pt x="95" y="35"/>
                    <a:pt x="97" y="34"/>
                  </a:cubicBezTo>
                  <a:cubicBezTo>
                    <a:pt x="96" y="34"/>
                    <a:pt x="94" y="35"/>
                    <a:pt x="93" y="36"/>
                  </a:cubicBezTo>
                  <a:cubicBezTo>
                    <a:pt x="92" y="37"/>
                    <a:pt x="91" y="37"/>
                    <a:pt x="90" y="38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59"/>
            <p:cNvSpPr>
              <a:spLocks noEditPoints="1"/>
            </p:cNvSpPr>
            <p:nvPr/>
          </p:nvSpPr>
          <p:spPr bwMode="auto">
            <a:xfrm>
              <a:off x="1697283" y="5057209"/>
              <a:ext cx="593725" cy="317500"/>
            </a:xfrm>
            <a:custGeom>
              <a:avLst/>
              <a:gdLst>
                <a:gd name="T0" fmla="*/ 94 w 140"/>
                <a:gd name="T1" fmla="*/ 0 h 75"/>
                <a:gd name="T2" fmla="*/ 9 w 140"/>
                <a:gd name="T3" fmla="*/ 62 h 75"/>
                <a:gd name="T4" fmla="*/ 103 w 140"/>
                <a:gd name="T5" fmla="*/ 44 h 75"/>
                <a:gd name="T6" fmla="*/ 102 w 140"/>
                <a:gd name="T7" fmla="*/ 39 h 75"/>
                <a:gd name="T8" fmla="*/ 111 w 140"/>
                <a:gd name="T9" fmla="*/ 30 h 75"/>
                <a:gd name="T10" fmla="*/ 8 w 140"/>
                <a:gd name="T11" fmla="*/ 29 h 75"/>
                <a:gd name="T12" fmla="*/ 19 w 140"/>
                <a:gd name="T13" fmla="*/ 28 h 75"/>
                <a:gd name="T14" fmla="*/ 16 w 140"/>
                <a:gd name="T15" fmla="*/ 41 h 75"/>
                <a:gd name="T16" fmla="*/ 17 w 140"/>
                <a:gd name="T17" fmla="*/ 44 h 75"/>
                <a:gd name="T18" fmla="*/ 30 w 140"/>
                <a:gd name="T19" fmla="*/ 40 h 75"/>
                <a:gd name="T20" fmla="*/ 19 w 140"/>
                <a:gd name="T21" fmla="*/ 52 h 75"/>
                <a:gd name="T22" fmla="*/ 61 w 140"/>
                <a:gd name="T23" fmla="*/ 33 h 75"/>
                <a:gd name="T24" fmla="*/ 74 w 140"/>
                <a:gd name="T25" fmla="*/ 24 h 75"/>
                <a:gd name="T26" fmla="*/ 46 w 140"/>
                <a:gd name="T27" fmla="*/ 44 h 75"/>
                <a:gd name="T28" fmla="*/ 112 w 140"/>
                <a:gd name="T29" fmla="*/ 18 h 75"/>
                <a:gd name="T30" fmla="*/ 98 w 140"/>
                <a:gd name="T31" fmla="*/ 17 h 75"/>
                <a:gd name="T32" fmla="*/ 98 w 140"/>
                <a:gd name="T33" fmla="*/ 8 h 75"/>
                <a:gd name="T34" fmla="*/ 62 w 140"/>
                <a:gd name="T35" fmla="*/ 41 h 75"/>
                <a:gd name="T36" fmla="*/ 94 w 140"/>
                <a:gd name="T37" fmla="*/ 22 h 75"/>
                <a:gd name="T38" fmla="*/ 99 w 140"/>
                <a:gd name="T39" fmla="*/ 24 h 75"/>
                <a:gd name="T40" fmla="*/ 101 w 140"/>
                <a:gd name="T41" fmla="*/ 25 h 75"/>
                <a:gd name="T42" fmla="*/ 99 w 140"/>
                <a:gd name="T43" fmla="*/ 22 h 75"/>
                <a:gd name="T44" fmla="*/ 96 w 140"/>
                <a:gd name="T45" fmla="*/ 18 h 75"/>
                <a:gd name="T46" fmla="*/ 95 w 140"/>
                <a:gd name="T47" fmla="*/ 5 h 75"/>
                <a:gd name="T48" fmla="*/ 14 w 140"/>
                <a:gd name="T49" fmla="*/ 54 h 75"/>
                <a:gd name="T50" fmla="*/ 14 w 140"/>
                <a:gd name="T51" fmla="*/ 47 h 75"/>
                <a:gd name="T52" fmla="*/ 13 w 140"/>
                <a:gd name="T53" fmla="*/ 56 h 75"/>
                <a:gd name="T54" fmla="*/ 44 w 140"/>
                <a:gd name="T55" fmla="*/ 33 h 75"/>
                <a:gd name="T56" fmla="*/ 13 w 140"/>
                <a:gd name="T57" fmla="*/ 45 h 75"/>
                <a:gd name="T58" fmla="*/ 12 w 140"/>
                <a:gd name="T59" fmla="*/ 40 h 75"/>
                <a:gd name="T60" fmla="*/ 19 w 140"/>
                <a:gd name="T61" fmla="*/ 35 h 75"/>
                <a:gd name="T62" fmla="*/ 10 w 140"/>
                <a:gd name="T63" fmla="*/ 32 h 75"/>
                <a:gd name="T64" fmla="*/ 23 w 140"/>
                <a:gd name="T65" fmla="*/ 60 h 75"/>
                <a:gd name="T66" fmla="*/ 83 w 140"/>
                <a:gd name="T67" fmla="*/ 26 h 75"/>
                <a:gd name="T68" fmla="*/ 97 w 140"/>
                <a:gd name="T69" fmla="*/ 23 h 75"/>
                <a:gd name="T70" fmla="*/ 61 w 140"/>
                <a:gd name="T71" fmla="*/ 50 h 75"/>
                <a:gd name="T72" fmla="*/ 63 w 140"/>
                <a:gd name="T73" fmla="*/ 55 h 75"/>
                <a:gd name="T74" fmla="*/ 118 w 140"/>
                <a:gd name="T75" fmla="*/ 22 h 75"/>
                <a:gd name="T76" fmla="*/ 54 w 140"/>
                <a:gd name="T77" fmla="*/ 57 h 75"/>
                <a:gd name="T78" fmla="*/ 83 w 140"/>
                <a:gd name="T79" fmla="*/ 52 h 75"/>
                <a:gd name="T80" fmla="*/ 105 w 140"/>
                <a:gd name="T81" fmla="*/ 35 h 75"/>
                <a:gd name="T82" fmla="*/ 93 w 140"/>
                <a:gd name="T83" fmla="*/ 48 h 75"/>
                <a:gd name="T84" fmla="*/ 123 w 140"/>
                <a:gd name="T85" fmla="*/ 29 h 75"/>
                <a:gd name="T86" fmla="*/ 55 w 140"/>
                <a:gd name="T87" fmla="*/ 57 h 75"/>
                <a:gd name="T88" fmla="*/ 99 w 140"/>
                <a:gd name="T89" fmla="*/ 39 h 75"/>
                <a:gd name="T90" fmla="*/ 99 w 140"/>
                <a:gd name="T91" fmla="*/ 63 h 75"/>
                <a:gd name="T92" fmla="*/ 123 w 140"/>
                <a:gd name="T93" fmla="*/ 42 h 75"/>
                <a:gd name="T94" fmla="*/ 99 w 140"/>
                <a:gd name="T95" fmla="*/ 57 h 75"/>
                <a:gd name="T96" fmla="*/ 124 w 140"/>
                <a:gd name="T97" fmla="*/ 36 h 75"/>
                <a:gd name="T98" fmla="*/ 122 w 140"/>
                <a:gd name="T99" fmla="*/ 48 h 75"/>
                <a:gd name="T100" fmla="*/ 112 w 140"/>
                <a:gd name="T101" fmla="*/ 54 h 75"/>
                <a:gd name="T102" fmla="*/ 134 w 140"/>
                <a:gd name="T103" fmla="*/ 36 h 75"/>
                <a:gd name="T104" fmla="*/ 130 w 140"/>
                <a:gd name="T105" fmla="*/ 36 h 75"/>
                <a:gd name="T106" fmla="*/ 99 w 140"/>
                <a:gd name="T107" fmla="*/ 54 h 75"/>
                <a:gd name="T108" fmla="*/ 97 w 140"/>
                <a:gd name="T109" fmla="*/ 51 h 75"/>
                <a:gd name="T110" fmla="*/ 115 w 140"/>
                <a:gd name="T111" fmla="*/ 4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75">
                  <a:moveTo>
                    <a:pt x="99" y="74"/>
                  </a:moveTo>
                  <a:cubicBezTo>
                    <a:pt x="99" y="74"/>
                    <a:pt x="100" y="74"/>
                    <a:pt x="101" y="74"/>
                  </a:cubicBezTo>
                  <a:cubicBezTo>
                    <a:pt x="113" y="61"/>
                    <a:pt x="127" y="49"/>
                    <a:pt x="139" y="36"/>
                  </a:cubicBezTo>
                  <a:cubicBezTo>
                    <a:pt x="140" y="36"/>
                    <a:pt x="140" y="35"/>
                    <a:pt x="140" y="34"/>
                  </a:cubicBezTo>
                  <a:cubicBezTo>
                    <a:pt x="140" y="34"/>
                    <a:pt x="140" y="34"/>
                    <a:pt x="139" y="34"/>
                  </a:cubicBezTo>
                  <a:cubicBezTo>
                    <a:pt x="132" y="27"/>
                    <a:pt x="123" y="21"/>
                    <a:pt x="115" y="15"/>
                  </a:cubicBezTo>
                  <a:cubicBezTo>
                    <a:pt x="108" y="10"/>
                    <a:pt x="101" y="5"/>
                    <a:pt x="94" y="0"/>
                  </a:cubicBezTo>
                  <a:cubicBezTo>
                    <a:pt x="93" y="0"/>
                    <a:pt x="93" y="0"/>
                    <a:pt x="92" y="0"/>
                  </a:cubicBezTo>
                  <a:cubicBezTo>
                    <a:pt x="91" y="0"/>
                    <a:pt x="90" y="1"/>
                    <a:pt x="90" y="2"/>
                  </a:cubicBezTo>
                  <a:cubicBezTo>
                    <a:pt x="92" y="8"/>
                    <a:pt x="91" y="14"/>
                    <a:pt x="91" y="20"/>
                  </a:cubicBezTo>
                  <a:cubicBezTo>
                    <a:pt x="61" y="21"/>
                    <a:pt x="32" y="26"/>
                    <a:pt x="3" y="22"/>
                  </a:cubicBezTo>
                  <a:cubicBezTo>
                    <a:pt x="1" y="22"/>
                    <a:pt x="0" y="23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10" y="35"/>
                    <a:pt x="12" y="50"/>
                    <a:pt x="9" y="62"/>
                  </a:cubicBezTo>
                  <a:cubicBezTo>
                    <a:pt x="9" y="62"/>
                    <a:pt x="9" y="63"/>
                    <a:pt x="9" y="63"/>
                  </a:cubicBezTo>
                  <a:cubicBezTo>
                    <a:pt x="10" y="64"/>
                    <a:pt x="10" y="64"/>
                    <a:pt x="11" y="64"/>
                  </a:cubicBezTo>
                  <a:cubicBezTo>
                    <a:pt x="39" y="63"/>
                    <a:pt x="67" y="58"/>
                    <a:pt x="96" y="57"/>
                  </a:cubicBezTo>
                  <a:cubicBezTo>
                    <a:pt x="96" y="62"/>
                    <a:pt x="96" y="67"/>
                    <a:pt x="96" y="73"/>
                  </a:cubicBezTo>
                  <a:cubicBezTo>
                    <a:pt x="96" y="74"/>
                    <a:pt x="98" y="75"/>
                    <a:pt x="99" y="74"/>
                  </a:cubicBezTo>
                  <a:close/>
                  <a:moveTo>
                    <a:pt x="88" y="54"/>
                  </a:moveTo>
                  <a:cubicBezTo>
                    <a:pt x="93" y="52"/>
                    <a:pt x="98" y="47"/>
                    <a:pt x="103" y="44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99" y="47"/>
                    <a:pt x="96" y="50"/>
                    <a:pt x="92" y="54"/>
                  </a:cubicBezTo>
                  <a:cubicBezTo>
                    <a:pt x="91" y="54"/>
                    <a:pt x="89" y="54"/>
                    <a:pt x="88" y="54"/>
                  </a:cubicBezTo>
                  <a:close/>
                  <a:moveTo>
                    <a:pt x="74" y="55"/>
                  </a:moveTo>
                  <a:cubicBezTo>
                    <a:pt x="81" y="52"/>
                    <a:pt x="86" y="48"/>
                    <a:pt x="93" y="44"/>
                  </a:cubicBezTo>
                  <a:cubicBezTo>
                    <a:pt x="99" y="39"/>
                    <a:pt x="106" y="36"/>
                    <a:pt x="113" y="32"/>
                  </a:cubicBezTo>
                  <a:cubicBezTo>
                    <a:pt x="109" y="34"/>
                    <a:pt x="105" y="37"/>
                    <a:pt x="102" y="39"/>
                  </a:cubicBezTo>
                  <a:cubicBezTo>
                    <a:pt x="94" y="44"/>
                    <a:pt x="86" y="49"/>
                    <a:pt x="78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7" y="55"/>
                    <a:pt x="75" y="55"/>
                    <a:pt x="74" y="55"/>
                  </a:cubicBezTo>
                  <a:close/>
                  <a:moveTo>
                    <a:pt x="62" y="56"/>
                  </a:moveTo>
                  <a:cubicBezTo>
                    <a:pt x="81" y="48"/>
                    <a:pt x="97" y="37"/>
                    <a:pt x="114" y="27"/>
                  </a:cubicBezTo>
                  <a:cubicBezTo>
                    <a:pt x="116" y="26"/>
                    <a:pt x="122" y="22"/>
                    <a:pt x="118" y="25"/>
                  </a:cubicBezTo>
                  <a:cubicBezTo>
                    <a:pt x="116" y="27"/>
                    <a:pt x="113" y="29"/>
                    <a:pt x="111" y="30"/>
                  </a:cubicBezTo>
                  <a:cubicBezTo>
                    <a:pt x="106" y="34"/>
                    <a:pt x="101" y="36"/>
                    <a:pt x="97" y="39"/>
                  </a:cubicBezTo>
                  <a:cubicBezTo>
                    <a:pt x="88" y="44"/>
                    <a:pt x="80" y="51"/>
                    <a:pt x="72" y="55"/>
                  </a:cubicBezTo>
                  <a:cubicBezTo>
                    <a:pt x="68" y="55"/>
                    <a:pt x="65" y="56"/>
                    <a:pt x="62" y="56"/>
                  </a:cubicBezTo>
                  <a:close/>
                  <a:moveTo>
                    <a:pt x="6" y="26"/>
                  </a:moveTo>
                  <a:cubicBezTo>
                    <a:pt x="8" y="26"/>
                    <a:pt x="9" y="26"/>
                    <a:pt x="11" y="27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9" y="28"/>
                    <a:pt x="13" y="26"/>
                    <a:pt x="11" y="28"/>
                  </a:cubicBezTo>
                  <a:cubicBezTo>
                    <a:pt x="11" y="29"/>
                    <a:pt x="10" y="30"/>
                    <a:pt x="9" y="30"/>
                  </a:cubicBezTo>
                  <a:cubicBezTo>
                    <a:pt x="8" y="29"/>
                    <a:pt x="7" y="28"/>
                    <a:pt x="6" y="26"/>
                  </a:cubicBezTo>
                  <a:close/>
                  <a:moveTo>
                    <a:pt x="26" y="27"/>
                  </a:moveTo>
                  <a:cubicBezTo>
                    <a:pt x="23" y="29"/>
                    <a:pt x="21" y="31"/>
                    <a:pt x="18" y="33"/>
                  </a:cubicBezTo>
                  <a:cubicBezTo>
                    <a:pt x="17" y="33"/>
                    <a:pt x="11" y="36"/>
                    <a:pt x="12" y="35"/>
                  </a:cubicBezTo>
                  <a:cubicBezTo>
                    <a:pt x="15" y="33"/>
                    <a:pt x="17" y="31"/>
                    <a:pt x="19" y="28"/>
                  </a:cubicBezTo>
                  <a:cubicBezTo>
                    <a:pt x="20" y="28"/>
                    <a:pt x="19" y="27"/>
                    <a:pt x="19" y="27"/>
                  </a:cubicBezTo>
                  <a:cubicBezTo>
                    <a:pt x="16" y="28"/>
                    <a:pt x="13" y="29"/>
                    <a:pt x="10" y="31"/>
                  </a:cubicBezTo>
                  <a:cubicBezTo>
                    <a:pt x="9" y="31"/>
                    <a:pt x="12" y="29"/>
                    <a:pt x="12" y="29"/>
                  </a:cubicBezTo>
                  <a:cubicBezTo>
                    <a:pt x="13" y="28"/>
                    <a:pt x="13" y="28"/>
                    <a:pt x="14" y="27"/>
                  </a:cubicBezTo>
                  <a:cubicBezTo>
                    <a:pt x="18" y="27"/>
                    <a:pt x="22" y="27"/>
                    <a:pt x="26" y="27"/>
                  </a:cubicBezTo>
                  <a:close/>
                  <a:moveTo>
                    <a:pt x="39" y="27"/>
                  </a:moveTo>
                  <a:cubicBezTo>
                    <a:pt x="31" y="31"/>
                    <a:pt x="25" y="38"/>
                    <a:pt x="16" y="41"/>
                  </a:cubicBezTo>
                  <a:cubicBezTo>
                    <a:pt x="12" y="43"/>
                    <a:pt x="16" y="40"/>
                    <a:pt x="18" y="39"/>
                  </a:cubicBezTo>
                  <a:cubicBezTo>
                    <a:pt x="21" y="38"/>
                    <a:pt x="23" y="36"/>
                    <a:pt x="26" y="35"/>
                  </a:cubicBezTo>
                  <a:cubicBezTo>
                    <a:pt x="30" y="33"/>
                    <a:pt x="34" y="30"/>
                    <a:pt x="37" y="27"/>
                  </a:cubicBezTo>
                  <a:cubicBezTo>
                    <a:pt x="37" y="27"/>
                    <a:pt x="38" y="27"/>
                    <a:pt x="39" y="27"/>
                  </a:cubicBezTo>
                  <a:close/>
                  <a:moveTo>
                    <a:pt x="48" y="26"/>
                  </a:moveTo>
                  <a:cubicBezTo>
                    <a:pt x="37" y="31"/>
                    <a:pt x="28" y="39"/>
                    <a:pt x="17" y="44"/>
                  </a:cubicBezTo>
                  <a:cubicBezTo>
                    <a:pt x="12" y="46"/>
                    <a:pt x="14" y="46"/>
                    <a:pt x="17" y="44"/>
                  </a:cubicBezTo>
                  <a:cubicBezTo>
                    <a:pt x="21" y="42"/>
                    <a:pt x="24" y="40"/>
                    <a:pt x="28" y="38"/>
                  </a:cubicBezTo>
                  <a:cubicBezTo>
                    <a:pt x="33" y="34"/>
                    <a:pt x="38" y="31"/>
                    <a:pt x="43" y="27"/>
                  </a:cubicBezTo>
                  <a:cubicBezTo>
                    <a:pt x="45" y="26"/>
                    <a:pt x="47" y="26"/>
                    <a:pt x="48" y="26"/>
                  </a:cubicBezTo>
                  <a:close/>
                  <a:moveTo>
                    <a:pt x="55" y="26"/>
                  </a:moveTo>
                  <a:cubicBezTo>
                    <a:pt x="42" y="33"/>
                    <a:pt x="31" y="43"/>
                    <a:pt x="17" y="49"/>
                  </a:cubicBezTo>
                  <a:cubicBezTo>
                    <a:pt x="10" y="52"/>
                    <a:pt x="16" y="49"/>
                    <a:pt x="19" y="47"/>
                  </a:cubicBezTo>
                  <a:cubicBezTo>
                    <a:pt x="22" y="44"/>
                    <a:pt x="26" y="42"/>
                    <a:pt x="30" y="40"/>
                  </a:cubicBezTo>
                  <a:cubicBezTo>
                    <a:pt x="37" y="36"/>
                    <a:pt x="44" y="30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3" y="26"/>
                    <a:pt x="54" y="26"/>
                    <a:pt x="55" y="26"/>
                  </a:cubicBezTo>
                  <a:close/>
                  <a:moveTo>
                    <a:pt x="64" y="25"/>
                  </a:moveTo>
                  <a:cubicBezTo>
                    <a:pt x="57" y="29"/>
                    <a:pt x="51" y="33"/>
                    <a:pt x="44" y="37"/>
                  </a:cubicBezTo>
                  <a:cubicBezTo>
                    <a:pt x="40" y="40"/>
                    <a:pt x="36" y="42"/>
                    <a:pt x="32" y="44"/>
                  </a:cubicBezTo>
                  <a:cubicBezTo>
                    <a:pt x="27" y="47"/>
                    <a:pt x="23" y="49"/>
                    <a:pt x="19" y="52"/>
                  </a:cubicBezTo>
                  <a:cubicBezTo>
                    <a:pt x="17" y="53"/>
                    <a:pt x="15" y="54"/>
                    <a:pt x="14" y="55"/>
                  </a:cubicBezTo>
                  <a:cubicBezTo>
                    <a:pt x="16" y="53"/>
                    <a:pt x="19" y="51"/>
                    <a:pt x="21" y="49"/>
                  </a:cubicBezTo>
                  <a:cubicBezTo>
                    <a:pt x="25" y="46"/>
                    <a:pt x="29" y="43"/>
                    <a:pt x="34" y="41"/>
                  </a:cubicBezTo>
                  <a:cubicBezTo>
                    <a:pt x="42" y="36"/>
                    <a:pt x="50" y="31"/>
                    <a:pt x="58" y="26"/>
                  </a:cubicBezTo>
                  <a:cubicBezTo>
                    <a:pt x="60" y="26"/>
                    <a:pt x="62" y="25"/>
                    <a:pt x="64" y="25"/>
                  </a:cubicBezTo>
                  <a:close/>
                  <a:moveTo>
                    <a:pt x="74" y="24"/>
                  </a:moveTo>
                  <a:cubicBezTo>
                    <a:pt x="70" y="27"/>
                    <a:pt x="65" y="30"/>
                    <a:pt x="61" y="33"/>
                  </a:cubicBezTo>
                  <a:cubicBezTo>
                    <a:pt x="57" y="35"/>
                    <a:pt x="54" y="37"/>
                    <a:pt x="50" y="39"/>
                  </a:cubicBezTo>
                  <a:cubicBezTo>
                    <a:pt x="40" y="44"/>
                    <a:pt x="30" y="51"/>
                    <a:pt x="21" y="56"/>
                  </a:cubicBezTo>
                  <a:cubicBezTo>
                    <a:pt x="19" y="57"/>
                    <a:pt x="18" y="58"/>
                    <a:pt x="17" y="58"/>
                  </a:cubicBezTo>
                  <a:cubicBezTo>
                    <a:pt x="19" y="57"/>
                    <a:pt x="20" y="56"/>
                    <a:pt x="22" y="55"/>
                  </a:cubicBezTo>
                  <a:cubicBezTo>
                    <a:pt x="27" y="52"/>
                    <a:pt x="32" y="48"/>
                    <a:pt x="37" y="44"/>
                  </a:cubicBezTo>
                  <a:cubicBezTo>
                    <a:pt x="47" y="37"/>
                    <a:pt x="57" y="30"/>
                    <a:pt x="67" y="25"/>
                  </a:cubicBezTo>
                  <a:cubicBezTo>
                    <a:pt x="70" y="25"/>
                    <a:pt x="72" y="25"/>
                    <a:pt x="74" y="24"/>
                  </a:cubicBezTo>
                  <a:close/>
                  <a:moveTo>
                    <a:pt x="87" y="24"/>
                  </a:moveTo>
                  <a:cubicBezTo>
                    <a:pt x="79" y="27"/>
                    <a:pt x="73" y="32"/>
                    <a:pt x="65" y="36"/>
                  </a:cubicBezTo>
                  <a:cubicBezTo>
                    <a:pt x="61" y="39"/>
                    <a:pt x="56" y="41"/>
                    <a:pt x="51" y="44"/>
                  </a:cubicBezTo>
                  <a:cubicBezTo>
                    <a:pt x="45" y="47"/>
                    <a:pt x="40" y="51"/>
                    <a:pt x="34" y="54"/>
                  </a:cubicBezTo>
                  <a:cubicBezTo>
                    <a:pt x="31" y="55"/>
                    <a:pt x="28" y="57"/>
                    <a:pt x="25" y="58"/>
                  </a:cubicBezTo>
                  <a:cubicBezTo>
                    <a:pt x="26" y="58"/>
                    <a:pt x="29" y="56"/>
                    <a:pt x="31" y="55"/>
                  </a:cubicBezTo>
                  <a:cubicBezTo>
                    <a:pt x="36" y="52"/>
                    <a:pt x="41" y="48"/>
                    <a:pt x="46" y="44"/>
                  </a:cubicBezTo>
                  <a:cubicBezTo>
                    <a:pt x="51" y="42"/>
                    <a:pt x="55" y="39"/>
                    <a:pt x="59" y="36"/>
                  </a:cubicBezTo>
                  <a:cubicBezTo>
                    <a:pt x="59" y="35"/>
                    <a:pt x="60" y="35"/>
                    <a:pt x="60" y="35"/>
                  </a:cubicBezTo>
                  <a:cubicBezTo>
                    <a:pt x="66" y="31"/>
                    <a:pt x="71" y="28"/>
                    <a:pt x="77" y="24"/>
                  </a:cubicBezTo>
                  <a:cubicBezTo>
                    <a:pt x="80" y="24"/>
                    <a:pt x="83" y="24"/>
                    <a:pt x="87" y="24"/>
                  </a:cubicBezTo>
                  <a:close/>
                  <a:moveTo>
                    <a:pt x="114" y="19"/>
                  </a:moveTo>
                  <a:cubicBezTo>
                    <a:pt x="113" y="19"/>
                    <a:pt x="111" y="19"/>
                    <a:pt x="110" y="19"/>
                  </a:cubicBezTo>
                  <a:cubicBezTo>
                    <a:pt x="110" y="19"/>
                    <a:pt x="111" y="18"/>
                    <a:pt x="112" y="18"/>
                  </a:cubicBezTo>
                  <a:cubicBezTo>
                    <a:pt x="112" y="18"/>
                    <a:pt x="112" y="17"/>
                    <a:pt x="111" y="17"/>
                  </a:cubicBezTo>
                  <a:cubicBezTo>
                    <a:pt x="108" y="17"/>
                    <a:pt x="105" y="18"/>
                    <a:pt x="101" y="20"/>
                  </a:cubicBezTo>
                  <a:cubicBezTo>
                    <a:pt x="100" y="20"/>
                    <a:pt x="94" y="23"/>
                    <a:pt x="97" y="21"/>
                  </a:cubicBezTo>
                  <a:cubicBezTo>
                    <a:pt x="99" y="19"/>
                    <a:pt x="102" y="18"/>
                    <a:pt x="104" y="17"/>
                  </a:cubicBezTo>
                  <a:cubicBezTo>
                    <a:pt x="105" y="17"/>
                    <a:pt x="105" y="16"/>
                    <a:pt x="104" y="16"/>
                  </a:cubicBezTo>
                  <a:cubicBezTo>
                    <a:pt x="101" y="16"/>
                    <a:pt x="99" y="18"/>
                    <a:pt x="97" y="19"/>
                  </a:cubicBezTo>
                  <a:cubicBezTo>
                    <a:pt x="93" y="22"/>
                    <a:pt x="98" y="17"/>
                    <a:pt x="98" y="17"/>
                  </a:cubicBezTo>
                  <a:cubicBezTo>
                    <a:pt x="99" y="16"/>
                    <a:pt x="101" y="15"/>
                    <a:pt x="102" y="15"/>
                  </a:cubicBezTo>
                  <a:cubicBezTo>
                    <a:pt x="103" y="14"/>
                    <a:pt x="103" y="14"/>
                    <a:pt x="102" y="14"/>
                  </a:cubicBezTo>
                  <a:cubicBezTo>
                    <a:pt x="100" y="15"/>
                    <a:pt x="96" y="16"/>
                    <a:pt x="95" y="17"/>
                  </a:cubicBezTo>
                  <a:cubicBezTo>
                    <a:pt x="96" y="15"/>
                    <a:pt x="98" y="14"/>
                    <a:pt x="99" y="12"/>
                  </a:cubicBezTo>
                  <a:cubicBezTo>
                    <a:pt x="100" y="12"/>
                    <a:pt x="99" y="11"/>
                    <a:pt x="99" y="11"/>
                  </a:cubicBezTo>
                  <a:cubicBezTo>
                    <a:pt x="95" y="15"/>
                    <a:pt x="97" y="10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5" y="9"/>
                    <a:pt x="95" y="8"/>
                    <a:pt x="96" y="6"/>
                  </a:cubicBezTo>
                  <a:cubicBezTo>
                    <a:pt x="102" y="10"/>
                    <a:pt x="108" y="14"/>
                    <a:pt x="114" y="19"/>
                  </a:cubicBezTo>
                  <a:close/>
                  <a:moveTo>
                    <a:pt x="99" y="22"/>
                  </a:moveTo>
                  <a:cubicBezTo>
                    <a:pt x="80" y="31"/>
                    <a:pt x="63" y="44"/>
                    <a:pt x="44" y="54"/>
                  </a:cubicBezTo>
                  <a:cubicBezTo>
                    <a:pt x="43" y="55"/>
                    <a:pt x="36" y="60"/>
                    <a:pt x="40" y="56"/>
                  </a:cubicBezTo>
                  <a:cubicBezTo>
                    <a:pt x="43" y="54"/>
                    <a:pt x="45" y="53"/>
                    <a:pt x="47" y="51"/>
                  </a:cubicBezTo>
                  <a:cubicBezTo>
                    <a:pt x="52" y="48"/>
                    <a:pt x="57" y="44"/>
                    <a:pt x="62" y="41"/>
                  </a:cubicBezTo>
                  <a:cubicBezTo>
                    <a:pt x="71" y="36"/>
                    <a:pt x="80" y="29"/>
                    <a:pt x="90" y="23"/>
                  </a:cubicBezTo>
                  <a:cubicBezTo>
                    <a:pt x="91" y="23"/>
                    <a:pt x="92" y="23"/>
                    <a:pt x="92" y="23"/>
                  </a:cubicBezTo>
                  <a:cubicBezTo>
                    <a:pt x="93" y="23"/>
                    <a:pt x="93" y="23"/>
                    <a:pt x="94" y="23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22"/>
                    <a:pt x="94" y="22"/>
                    <a:pt x="94" y="21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1"/>
                    <a:pt x="95" y="21"/>
                    <a:pt x="94" y="22"/>
                  </a:cubicBezTo>
                  <a:cubicBezTo>
                    <a:pt x="94" y="22"/>
                    <a:pt x="94" y="23"/>
                    <a:pt x="95" y="23"/>
                  </a:cubicBezTo>
                  <a:cubicBezTo>
                    <a:pt x="97" y="22"/>
                    <a:pt x="99" y="21"/>
                    <a:pt x="101" y="21"/>
                  </a:cubicBezTo>
                  <a:cubicBezTo>
                    <a:pt x="102" y="20"/>
                    <a:pt x="104" y="20"/>
                    <a:pt x="105" y="19"/>
                  </a:cubicBezTo>
                  <a:cubicBezTo>
                    <a:pt x="106" y="19"/>
                    <a:pt x="110" y="18"/>
                    <a:pt x="110" y="18"/>
                  </a:cubicBezTo>
                  <a:cubicBezTo>
                    <a:pt x="109" y="19"/>
                    <a:pt x="107" y="20"/>
                    <a:pt x="105" y="21"/>
                  </a:cubicBezTo>
                  <a:cubicBezTo>
                    <a:pt x="105" y="21"/>
                    <a:pt x="105" y="21"/>
                    <a:pt x="104" y="21"/>
                  </a:cubicBezTo>
                  <a:cubicBezTo>
                    <a:pt x="103" y="22"/>
                    <a:pt x="101" y="23"/>
                    <a:pt x="99" y="24"/>
                  </a:cubicBezTo>
                  <a:cubicBezTo>
                    <a:pt x="98" y="24"/>
                    <a:pt x="97" y="24"/>
                    <a:pt x="97" y="25"/>
                  </a:cubicBezTo>
                  <a:cubicBezTo>
                    <a:pt x="97" y="25"/>
                    <a:pt x="96" y="25"/>
                    <a:pt x="96" y="25"/>
                  </a:cubicBezTo>
                  <a:cubicBezTo>
                    <a:pt x="95" y="26"/>
                    <a:pt x="96" y="26"/>
                    <a:pt x="96" y="26"/>
                  </a:cubicBezTo>
                  <a:cubicBezTo>
                    <a:pt x="101" y="24"/>
                    <a:pt x="105" y="22"/>
                    <a:pt x="110" y="20"/>
                  </a:cubicBezTo>
                  <a:cubicBezTo>
                    <a:pt x="111" y="20"/>
                    <a:pt x="112" y="19"/>
                    <a:pt x="114" y="19"/>
                  </a:cubicBezTo>
                  <a:cubicBezTo>
                    <a:pt x="112" y="20"/>
                    <a:pt x="110" y="21"/>
                    <a:pt x="108" y="22"/>
                  </a:cubicBezTo>
                  <a:cubicBezTo>
                    <a:pt x="106" y="23"/>
                    <a:pt x="103" y="24"/>
                    <a:pt x="101" y="25"/>
                  </a:cubicBezTo>
                  <a:cubicBezTo>
                    <a:pt x="96" y="28"/>
                    <a:pt x="91" y="33"/>
                    <a:pt x="85" y="37"/>
                  </a:cubicBezTo>
                  <a:cubicBezTo>
                    <a:pt x="79" y="40"/>
                    <a:pt x="72" y="43"/>
                    <a:pt x="66" y="47"/>
                  </a:cubicBezTo>
                  <a:cubicBezTo>
                    <a:pt x="60" y="50"/>
                    <a:pt x="55" y="54"/>
                    <a:pt x="48" y="56"/>
                  </a:cubicBezTo>
                  <a:cubicBezTo>
                    <a:pt x="44" y="58"/>
                    <a:pt x="52" y="54"/>
                    <a:pt x="53" y="53"/>
                  </a:cubicBezTo>
                  <a:cubicBezTo>
                    <a:pt x="56" y="51"/>
                    <a:pt x="59" y="49"/>
                    <a:pt x="62" y="47"/>
                  </a:cubicBezTo>
                  <a:cubicBezTo>
                    <a:pt x="74" y="38"/>
                    <a:pt x="88" y="31"/>
                    <a:pt x="100" y="22"/>
                  </a:cubicBezTo>
                  <a:cubicBezTo>
                    <a:pt x="100" y="22"/>
                    <a:pt x="100" y="21"/>
                    <a:pt x="99" y="22"/>
                  </a:cubicBezTo>
                  <a:close/>
                  <a:moveTo>
                    <a:pt x="95" y="9"/>
                  </a:moveTo>
                  <a:cubicBezTo>
                    <a:pt x="95" y="9"/>
                    <a:pt x="95" y="9"/>
                    <a:pt x="95" y="9"/>
                  </a:cubicBezTo>
                  <a:cubicBezTo>
                    <a:pt x="96" y="9"/>
                    <a:pt x="96" y="9"/>
                    <a:pt x="97" y="9"/>
                  </a:cubicBezTo>
                  <a:cubicBezTo>
                    <a:pt x="96" y="10"/>
                    <a:pt x="95" y="11"/>
                    <a:pt x="94" y="12"/>
                  </a:cubicBezTo>
                  <a:cubicBezTo>
                    <a:pt x="95" y="11"/>
                    <a:pt x="95" y="10"/>
                    <a:pt x="95" y="9"/>
                  </a:cubicBezTo>
                  <a:close/>
                  <a:moveTo>
                    <a:pt x="94" y="18"/>
                  </a:moveTo>
                  <a:cubicBezTo>
                    <a:pt x="95" y="18"/>
                    <a:pt x="95" y="18"/>
                    <a:pt x="96" y="18"/>
                  </a:cubicBezTo>
                  <a:cubicBezTo>
                    <a:pt x="95" y="19"/>
                    <a:pt x="95" y="19"/>
                    <a:pt x="94" y="20"/>
                  </a:cubicBezTo>
                  <a:cubicBezTo>
                    <a:pt x="94" y="20"/>
                    <a:pt x="94" y="19"/>
                    <a:pt x="94" y="18"/>
                  </a:cubicBezTo>
                  <a:close/>
                  <a:moveTo>
                    <a:pt x="94" y="15"/>
                  </a:moveTo>
                  <a:cubicBezTo>
                    <a:pt x="96" y="15"/>
                    <a:pt x="97" y="14"/>
                    <a:pt x="98" y="13"/>
                  </a:cubicBezTo>
                  <a:cubicBezTo>
                    <a:pt x="97" y="14"/>
                    <a:pt x="95" y="15"/>
                    <a:pt x="94" y="17"/>
                  </a:cubicBezTo>
                  <a:cubicBezTo>
                    <a:pt x="94" y="16"/>
                    <a:pt x="94" y="16"/>
                    <a:pt x="94" y="15"/>
                  </a:cubicBezTo>
                  <a:close/>
                  <a:moveTo>
                    <a:pt x="95" y="5"/>
                  </a:moveTo>
                  <a:cubicBezTo>
                    <a:pt x="95" y="6"/>
                    <a:pt x="95" y="6"/>
                    <a:pt x="95" y="6"/>
                  </a:cubicBezTo>
                  <a:cubicBezTo>
                    <a:pt x="95" y="6"/>
                    <a:pt x="95" y="5"/>
                    <a:pt x="94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lose/>
                  <a:moveTo>
                    <a:pt x="14" y="51"/>
                  </a:moveTo>
                  <a:cubicBezTo>
                    <a:pt x="16" y="50"/>
                    <a:pt x="19" y="49"/>
                    <a:pt x="22" y="48"/>
                  </a:cubicBezTo>
                  <a:cubicBezTo>
                    <a:pt x="19" y="50"/>
                    <a:pt x="16" y="52"/>
                    <a:pt x="14" y="54"/>
                  </a:cubicBezTo>
                  <a:cubicBezTo>
                    <a:pt x="14" y="53"/>
                    <a:pt x="14" y="52"/>
                    <a:pt x="14" y="51"/>
                  </a:cubicBezTo>
                  <a:close/>
                  <a:moveTo>
                    <a:pt x="14" y="47"/>
                  </a:moveTo>
                  <a:cubicBezTo>
                    <a:pt x="25" y="42"/>
                    <a:pt x="35" y="33"/>
                    <a:pt x="46" y="28"/>
                  </a:cubicBezTo>
                  <a:cubicBezTo>
                    <a:pt x="45" y="29"/>
                    <a:pt x="44" y="29"/>
                    <a:pt x="44" y="30"/>
                  </a:cubicBezTo>
                  <a:cubicBezTo>
                    <a:pt x="40" y="32"/>
                    <a:pt x="37" y="35"/>
                    <a:pt x="33" y="37"/>
                  </a:cubicBezTo>
                  <a:cubicBezTo>
                    <a:pt x="26" y="41"/>
                    <a:pt x="20" y="45"/>
                    <a:pt x="14" y="50"/>
                  </a:cubicBezTo>
                  <a:cubicBezTo>
                    <a:pt x="14" y="49"/>
                    <a:pt x="14" y="48"/>
                    <a:pt x="14" y="47"/>
                  </a:cubicBezTo>
                  <a:close/>
                  <a:moveTo>
                    <a:pt x="12" y="37"/>
                  </a:moveTo>
                  <a:cubicBezTo>
                    <a:pt x="16" y="35"/>
                    <a:pt x="20" y="32"/>
                    <a:pt x="24" y="29"/>
                  </a:cubicBezTo>
                  <a:cubicBezTo>
                    <a:pt x="25" y="29"/>
                    <a:pt x="26" y="28"/>
                    <a:pt x="26" y="28"/>
                  </a:cubicBezTo>
                  <a:cubicBezTo>
                    <a:pt x="24" y="29"/>
                    <a:pt x="22" y="31"/>
                    <a:pt x="21" y="33"/>
                  </a:cubicBezTo>
                  <a:cubicBezTo>
                    <a:pt x="18" y="35"/>
                    <a:pt x="15" y="37"/>
                    <a:pt x="12" y="39"/>
                  </a:cubicBezTo>
                  <a:cubicBezTo>
                    <a:pt x="12" y="38"/>
                    <a:pt x="12" y="37"/>
                    <a:pt x="12" y="37"/>
                  </a:cubicBezTo>
                  <a:close/>
                  <a:moveTo>
                    <a:pt x="13" y="56"/>
                  </a:moveTo>
                  <a:cubicBezTo>
                    <a:pt x="17" y="55"/>
                    <a:pt x="19" y="53"/>
                    <a:pt x="22" y="51"/>
                  </a:cubicBezTo>
                  <a:cubicBezTo>
                    <a:pt x="26" y="48"/>
                    <a:pt x="31" y="45"/>
                    <a:pt x="36" y="43"/>
                  </a:cubicBezTo>
                  <a:cubicBezTo>
                    <a:pt x="42" y="40"/>
                    <a:pt x="48" y="36"/>
                    <a:pt x="54" y="32"/>
                  </a:cubicBezTo>
                  <a:cubicBezTo>
                    <a:pt x="49" y="35"/>
                    <a:pt x="45" y="38"/>
                    <a:pt x="40" y="41"/>
                  </a:cubicBezTo>
                  <a:cubicBezTo>
                    <a:pt x="31" y="47"/>
                    <a:pt x="23" y="54"/>
                    <a:pt x="13" y="59"/>
                  </a:cubicBezTo>
                  <a:cubicBezTo>
                    <a:pt x="13" y="58"/>
                    <a:pt x="13" y="57"/>
                    <a:pt x="13" y="56"/>
                  </a:cubicBezTo>
                  <a:close/>
                  <a:moveTo>
                    <a:pt x="44" y="33"/>
                  </a:moveTo>
                  <a:cubicBezTo>
                    <a:pt x="45" y="33"/>
                    <a:pt x="45" y="33"/>
                    <a:pt x="45" y="33"/>
                  </a:cubicBezTo>
                  <a:cubicBezTo>
                    <a:pt x="47" y="32"/>
                    <a:pt x="49" y="31"/>
                    <a:pt x="50" y="29"/>
                  </a:cubicBezTo>
                  <a:cubicBezTo>
                    <a:pt x="51" y="29"/>
                    <a:pt x="59" y="24"/>
                    <a:pt x="55" y="27"/>
                  </a:cubicBezTo>
                  <a:cubicBezTo>
                    <a:pt x="51" y="29"/>
                    <a:pt x="48" y="31"/>
                    <a:pt x="44" y="33"/>
                  </a:cubicBezTo>
                  <a:close/>
                  <a:moveTo>
                    <a:pt x="39" y="29"/>
                  </a:moveTo>
                  <a:cubicBezTo>
                    <a:pt x="36" y="31"/>
                    <a:pt x="33" y="33"/>
                    <a:pt x="30" y="35"/>
                  </a:cubicBezTo>
                  <a:cubicBezTo>
                    <a:pt x="25" y="38"/>
                    <a:pt x="19" y="42"/>
                    <a:pt x="13" y="45"/>
                  </a:cubicBezTo>
                  <a:cubicBezTo>
                    <a:pt x="13" y="44"/>
                    <a:pt x="13" y="44"/>
                    <a:pt x="13" y="43"/>
                  </a:cubicBezTo>
                  <a:cubicBezTo>
                    <a:pt x="22" y="42"/>
                    <a:pt x="29" y="34"/>
                    <a:pt x="37" y="29"/>
                  </a:cubicBezTo>
                  <a:cubicBezTo>
                    <a:pt x="38" y="28"/>
                    <a:pt x="39" y="27"/>
                    <a:pt x="40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0" y="28"/>
                    <a:pt x="39" y="29"/>
                  </a:cubicBezTo>
                  <a:close/>
                  <a:moveTo>
                    <a:pt x="13" y="42"/>
                  </a:moveTo>
                  <a:cubicBezTo>
                    <a:pt x="13" y="41"/>
                    <a:pt x="13" y="41"/>
                    <a:pt x="12" y="40"/>
                  </a:cubicBezTo>
                  <a:cubicBezTo>
                    <a:pt x="17" y="39"/>
                    <a:pt x="20" y="36"/>
                    <a:pt x="24" y="34"/>
                  </a:cubicBezTo>
                  <a:cubicBezTo>
                    <a:pt x="26" y="32"/>
                    <a:pt x="28" y="31"/>
                    <a:pt x="31" y="29"/>
                  </a:cubicBezTo>
                  <a:cubicBezTo>
                    <a:pt x="32" y="29"/>
                    <a:pt x="34" y="28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3"/>
                    <a:pt x="20" y="37"/>
                    <a:pt x="13" y="42"/>
                  </a:cubicBezTo>
                  <a:close/>
                  <a:moveTo>
                    <a:pt x="17" y="37"/>
                  </a:moveTo>
                  <a:cubicBezTo>
                    <a:pt x="9" y="42"/>
                    <a:pt x="18" y="36"/>
                    <a:pt x="19" y="35"/>
                  </a:cubicBezTo>
                  <a:cubicBezTo>
                    <a:pt x="22" y="32"/>
                    <a:pt x="25" y="30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0" y="27"/>
                    <a:pt x="32" y="27"/>
                    <a:pt x="33" y="27"/>
                  </a:cubicBezTo>
                  <a:cubicBezTo>
                    <a:pt x="28" y="30"/>
                    <a:pt x="22" y="34"/>
                    <a:pt x="17" y="37"/>
                  </a:cubicBezTo>
                  <a:close/>
                  <a:moveTo>
                    <a:pt x="17" y="29"/>
                  </a:moveTo>
                  <a:cubicBezTo>
                    <a:pt x="16" y="29"/>
                    <a:pt x="13" y="33"/>
                    <a:pt x="11" y="35"/>
                  </a:cubicBezTo>
                  <a:cubicBezTo>
                    <a:pt x="11" y="34"/>
                    <a:pt x="10" y="33"/>
                    <a:pt x="10" y="32"/>
                  </a:cubicBezTo>
                  <a:cubicBezTo>
                    <a:pt x="12" y="31"/>
                    <a:pt x="15" y="29"/>
                    <a:pt x="17" y="29"/>
                  </a:cubicBezTo>
                  <a:close/>
                  <a:moveTo>
                    <a:pt x="26" y="54"/>
                  </a:moveTo>
                  <a:cubicBezTo>
                    <a:pt x="31" y="51"/>
                    <a:pt x="37" y="47"/>
                    <a:pt x="43" y="44"/>
                  </a:cubicBezTo>
                  <a:cubicBezTo>
                    <a:pt x="47" y="42"/>
                    <a:pt x="50" y="40"/>
                    <a:pt x="54" y="38"/>
                  </a:cubicBezTo>
                  <a:cubicBezTo>
                    <a:pt x="54" y="39"/>
                    <a:pt x="53" y="39"/>
                    <a:pt x="52" y="39"/>
                  </a:cubicBezTo>
                  <a:cubicBezTo>
                    <a:pt x="43" y="46"/>
                    <a:pt x="33" y="53"/>
                    <a:pt x="23" y="59"/>
                  </a:cubicBezTo>
                  <a:cubicBezTo>
                    <a:pt x="23" y="59"/>
                    <a:pt x="23" y="60"/>
                    <a:pt x="23" y="60"/>
                  </a:cubicBezTo>
                  <a:cubicBezTo>
                    <a:pt x="20" y="60"/>
                    <a:pt x="17" y="60"/>
                    <a:pt x="13" y="60"/>
                  </a:cubicBezTo>
                  <a:cubicBezTo>
                    <a:pt x="18" y="59"/>
                    <a:pt x="22" y="57"/>
                    <a:pt x="26" y="54"/>
                  </a:cubicBezTo>
                  <a:close/>
                  <a:moveTo>
                    <a:pt x="51" y="45"/>
                  </a:moveTo>
                  <a:cubicBezTo>
                    <a:pt x="56" y="42"/>
                    <a:pt x="61" y="40"/>
                    <a:pt x="66" y="37"/>
                  </a:cubicBezTo>
                  <a:cubicBezTo>
                    <a:pt x="71" y="34"/>
                    <a:pt x="76" y="31"/>
                    <a:pt x="81" y="28"/>
                  </a:cubicBezTo>
                  <a:cubicBezTo>
                    <a:pt x="83" y="26"/>
                    <a:pt x="85" y="25"/>
                    <a:pt x="88" y="24"/>
                  </a:cubicBezTo>
                  <a:cubicBezTo>
                    <a:pt x="86" y="25"/>
                    <a:pt x="85" y="26"/>
                    <a:pt x="83" y="26"/>
                  </a:cubicBezTo>
                  <a:cubicBezTo>
                    <a:pt x="78" y="30"/>
                    <a:pt x="72" y="34"/>
                    <a:pt x="67" y="37"/>
                  </a:cubicBezTo>
                  <a:cubicBezTo>
                    <a:pt x="56" y="44"/>
                    <a:pt x="46" y="51"/>
                    <a:pt x="36" y="58"/>
                  </a:cubicBezTo>
                  <a:cubicBezTo>
                    <a:pt x="36" y="58"/>
                    <a:pt x="36" y="58"/>
                    <a:pt x="36" y="59"/>
                  </a:cubicBezTo>
                  <a:cubicBezTo>
                    <a:pt x="32" y="59"/>
                    <a:pt x="28" y="59"/>
                    <a:pt x="24" y="60"/>
                  </a:cubicBezTo>
                  <a:cubicBezTo>
                    <a:pt x="34" y="56"/>
                    <a:pt x="43" y="50"/>
                    <a:pt x="51" y="45"/>
                  </a:cubicBezTo>
                  <a:close/>
                  <a:moveTo>
                    <a:pt x="92" y="26"/>
                  </a:moveTo>
                  <a:cubicBezTo>
                    <a:pt x="94" y="25"/>
                    <a:pt x="96" y="24"/>
                    <a:pt x="97" y="23"/>
                  </a:cubicBezTo>
                  <a:cubicBezTo>
                    <a:pt x="95" y="25"/>
                    <a:pt x="92" y="26"/>
                    <a:pt x="90" y="28"/>
                  </a:cubicBezTo>
                  <a:cubicBezTo>
                    <a:pt x="85" y="31"/>
                    <a:pt x="80" y="34"/>
                    <a:pt x="74" y="37"/>
                  </a:cubicBezTo>
                  <a:cubicBezTo>
                    <a:pt x="64" y="44"/>
                    <a:pt x="55" y="51"/>
                    <a:pt x="45" y="57"/>
                  </a:cubicBezTo>
                  <a:cubicBezTo>
                    <a:pt x="44" y="57"/>
                    <a:pt x="44" y="58"/>
                    <a:pt x="45" y="58"/>
                  </a:cubicBezTo>
                  <a:cubicBezTo>
                    <a:pt x="42" y="58"/>
                    <a:pt x="40" y="58"/>
                    <a:pt x="37" y="59"/>
                  </a:cubicBezTo>
                  <a:cubicBezTo>
                    <a:pt x="56" y="49"/>
                    <a:pt x="73" y="36"/>
                    <a:pt x="92" y="26"/>
                  </a:cubicBezTo>
                  <a:close/>
                  <a:moveTo>
                    <a:pt x="61" y="50"/>
                  </a:moveTo>
                  <a:cubicBezTo>
                    <a:pt x="67" y="47"/>
                    <a:pt x="74" y="44"/>
                    <a:pt x="80" y="41"/>
                  </a:cubicBezTo>
                  <a:cubicBezTo>
                    <a:pt x="86" y="37"/>
                    <a:pt x="92" y="34"/>
                    <a:pt x="97" y="29"/>
                  </a:cubicBezTo>
                  <a:cubicBezTo>
                    <a:pt x="103" y="25"/>
                    <a:pt x="110" y="23"/>
                    <a:pt x="115" y="19"/>
                  </a:cubicBezTo>
                  <a:cubicBezTo>
                    <a:pt x="117" y="21"/>
                    <a:pt x="119" y="22"/>
                    <a:pt x="120" y="23"/>
                  </a:cubicBezTo>
                  <a:cubicBezTo>
                    <a:pt x="112" y="26"/>
                    <a:pt x="105" y="32"/>
                    <a:pt x="97" y="36"/>
                  </a:cubicBezTo>
                  <a:cubicBezTo>
                    <a:pt x="87" y="42"/>
                    <a:pt x="77" y="48"/>
                    <a:pt x="67" y="53"/>
                  </a:cubicBezTo>
                  <a:cubicBezTo>
                    <a:pt x="65" y="54"/>
                    <a:pt x="64" y="54"/>
                    <a:pt x="63" y="55"/>
                  </a:cubicBezTo>
                  <a:cubicBezTo>
                    <a:pt x="64" y="54"/>
                    <a:pt x="65" y="53"/>
                    <a:pt x="67" y="52"/>
                  </a:cubicBezTo>
                  <a:cubicBezTo>
                    <a:pt x="69" y="50"/>
                    <a:pt x="71" y="49"/>
                    <a:pt x="73" y="47"/>
                  </a:cubicBezTo>
                  <a:cubicBezTo>
                    <a:pt x="77" y="45"/>
                    <a:pt x="81" y="43"/>
                    <a:pt x="84" y="41"/>
                  </a:cubicBezTo>
                  <a:cubicBezTo>
                    <a:pt x="84" y="41"/>
                    <a:pt x="85" y="41"/>
                    <a:pt x="85" y="41"/>
                  </a:cubicBezTo>
                  <a:cubicBezTo>
                    <a:pt x="91" y="38"/>
                    <a:pt x="98" y="34"/>
                    <a:pt x="104" y="30"/>
                  </a:cubicBezTo>
                  <a:cubicBezTo>
                    <a:pt x="108" y="27"/>
                    <a:pt x="113" y="25"/>
                    <a:pt x="118" y="22"/>
                  </a:cubicBezTo>
                  <a:cubicBezTo>
                    <a:pt x="118" y="22"/>
                    <a:pt x="118" y="21"/>
                    <a:pt x="118" y="22"/>
                  </a:cubicBezTo>
                  <a:cubicBezTo>
                    <a:pt x="117" y="22"/>
                    <a:pt x="116" y="22"/>
                    <a:pt x="115" y="23"/>
                  </a:cubicBezTo>
                  <a:cubicBezTo>
                    <a:pt x="115" y="22"/>
                    <a:pt x="115" y="23"/>
                    <a:pt x="114" y="23"/>
                  </a:cubicBezTo>
                  <a:cubicBezTo>
                    <a:pt x="111" y="24"/>
                    <a:pt x="109" y="26"/>
                    <a:pt x="106" y="27"/>
                  </a:cubicBezTo>
                  <a:cubicBezTo>
                    <a:pt x="105" y="28"/>
                    <a:pt x="103" y="29"/>
                    <a:pt x="102" y="30"/>
                  </a:cubicBezTo>
                  <a:cubicBezTo>
                    <a:pt x="96" y="33"/>
                    <a:pt x="91" y="36"/>
                    <a:pt x="86" y="39"/>
                  </a:cubicBezTo>
                  <a:cubicBezTo>
                    <a:pt x="85" y="40"/>
                    <a:pt x="85" y="40"/>
                    <a:pt x="84" y="40"/>
                  </a:cubicBezTo>
                  <a:cubicBezTo>
                    <a:pt x="74" y="45"/>
                    <a:pt x="63" y="50"/>
                    <a:pt x="54" y="57"/>
                  </a:cubicBezTo>
                  <a:cubicBezTo>
                    <a:pt x="54" y="57"/>
                    <a:pt x="53" y="57"/>
                    <a:pt x="53" y="57"/>
                  </a:cubicBezTo>
                  <a:cubicBezTo>
                    <a:pt x="51" y="57"/>
                    <a:pt x="48" y="57"/>
                    <a:pt x="46" y="58"/>
                  </a:cubicBezTo>
                  <a:cubicBezTo>
                    <a:pt x="51" y="56"/>
                    <a:pt x="56" y="53"/>
                    <a:pt x="61" y="50"/>
                  </a:cubicBezTo>
                  <a:close/>
                  <a:moveTo>
                    <a:pt x="126" y="27"/>
                  </a:moveTo>
                  <a:cubicBezTo>
                    <a:pt x="116" y="32"/>
                    <a:pt x="106" y="37"/>
                    <a:pt x="97" y="44"/>
                  </a:cubicBezTo>
                  <a:cubicBezTo>
                    <a:pt x="93" y="47"/>
                    <a:pt x="89" y="49"/>
                    <a:pt x="84" y="52"/>
                  </a:cubicBezTo>
                  <a:cubicBezTo>
                    <a:pt x="84" y="52"/>
                    <a:pt x="84" y="52"/>
                    <a:pt x="83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6" y="50"/>
                    <a:pt x="89" y="48"/>
                    <a:pt x="91" y="47"/>
                  </a:cubicBezTo>
                  <a:cubicBezTo>
                    <a:pt x="101" y="41"/>
                    <a:pt x="110" y="35"/>
                    <a:pt x="119" y="29"/>
                  </a:cubicBezTo>
                  <a:cubicBezTo>
                    <a:pt x="119" y="28"/>
                    <a:pt x="120" y="28"/>
                    <a:pt x="120" y="28"/>
                  </a:cubicBezTo>
                  <a:cubicBezTo>
                    <a:pt x="120" y="27"/>
                    <a:pt x="121" y="27"/>
                    <a:pt x="122" y="26"/>
                  </a:cubicBezTo>
                  <a:cubicBezTo>
                    <a:pt x="122" y="26"/>
                    <a:pt x="122" y="25"/>
                    <a:pt x="121" y="26"/>
                  </a:cubicBezTo>
                  <a:cubicBezTo>
                    <a:pt x="116" y="29"/>
                    <a:pt x="110" y="32"/>
                    <a:pt x="105" y="35"/>
                  </a:cubicBezTo>
                  <a:cubicBezTo>
                    <a:pt x="111" y="32"/>
                    <a:pt x="116" y="28"/>
                    <a:pt x="121" y="24"/>
                  </a:cubicBezTo>
                  <a:cubicBezTo>
                    <a:pt x="123" y="25"/>
                    <a:pt x="124" y="26"/>
                    <a:pt x="126" y="27"/>
                  </a:cubicBezTo>
                  <a:close/>
                  <a:moveTo>
                    <a:pt x="129" y="29"/>
                  </a:moveTo>
                  <a:cubicBezTo>
                    <a:pt x="122" y="32"/>
                    <a:pt x="115" y="36"/>
                    <a:pt x="109" y="40"/>
                  </a:cubicBezTo>
                  <a:cubicBezTo>
                    <a:pt x="105" y="42"/>
                    <a:pt x="101" y="44"/>
                    <a:pt x="97" y="47"/>
                  </a:cubicBezTo>
                  <a:cubicBezTo>
                    <a:pt x="95" y="49"/>
                    <a:pt x="93" y="50"/>
                    <a:pt x="91" y="51"/>
                  </a:cubicBezTo>
                  <a:cubicBezTo>
                    <a:pt x="83" y="56"/>
                    <a:pt x="91" y="49"/>
                    <a:pt x="93" y="48"/>
                  </a:cubicBezTo>
                  <a:cubicBezTo>
                    <a:pt x="95" y="47"/>
                    <a:pt x="96" y="46"/>
                    <a:pt x="97" y="45"/>
                  </a:cubicBezTo>
                  <a:cubicBezTo>
                    <a:pt x="99" y="44"/>
                    <a:pt x="101" y="43"/>
                    <a:pt x="102" y="42"/>
                  </a:cubicBezTo>
                  <a:cubicBezTo>
                    <a:pt x="110" y="37"/>
                    <a:pt x="119" y="33"/>
                    <a:pt x="127" y="28"/>
                  </a:cubicBezTo>
                  <a:cubicBezTo>
                    <a:pt x="127" y="28"/>
                    <a:pt x="128" y="29"/>
                    <a:pt x="129" y="29"/>
                  </a:cubicBezTo>
                  <a:close/>
                  <a:moveTo>
                    <a:pt x="108" y="38"/>
                  </a:moveTo>
                  <a:cubicBezTo>
                    <a:pt x="113" y="35"/>
                    <a:pt x="118" y="32"/>
                    <a:pt x="123" y="29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23" y="29"/>
                    <a:pt x="123" y="30"/>
                    <a:pt x="122" y="30"/>
                  </a:cubicBezTo>
                  <a:cubicBezTo>
                    <a:pt x="120" y="31"/>
                    <a:pt x="117" y="33"/>
                    <a:pt x="115" y="34"/>
                  </a:cubicBezTo>
                  <a:cubicBezTo>
                    <a:pt x="113" y="35"/>
                    <a:pt x="110" y="36"/>
                    <a:pt x="108" y="38"/>
                  </a:cubicBezTo>
                  <a:close/>
                  <a:moveTo>
                    <a:pt x="71" y="48"/>
                  </a:moveTo>
                  <a:cubicBezTo>
                    <a:pt x="67" y="50"/>
                    <a:pt x="64" y="53"/>
                    <a:pt x="61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59" y="56"/>
                    <a:pt x="57" y="57"/>
                    <a:pt x="55" y="57"/>
                  </a:cubicBezTo>
                  <a:cubicBezTo>
                    <a:pt x="60" y="53"/>
                    <a:pt x="66" y="50"/>
                    <a:pt x="71" y="48"/>
                  </a:cubicBezTo>
                  <a:close/>
                  <a:moveTo>
                    <a:pt x="100" y="38"/>
                  </a:moveTo>
                  <a:cubicBezTo>
                    <a:pt x="98" y="39"/>
                    <a:pt x="97" y="40"/>
                    <a:pt x="96" y="41"/>
                  </a:cubicBezTo>
                  <a:cubicBezTo>
                    <a:pt x="91" y="43"/>
                    <a:pt x="87" y="46"/>
                    <a:pt x="83" y="49"/>
                  </a:cubicBezTo>
                  <a:cubicBezTo>
                    <a:pt x="83" y="49"/>
                    <a:pt x="83" y="49"/>
                    <a:pt x="82" y="49"/>
                  </a:cubicBezTo>
                  <a:cubicBezTo>
                    <a:pt x="84" y="48"/>
                    <a:pt x="85" y="47"/>
                    <a:pt x="86" y="46"/>
                  </a:cubicBezTo>
                  <a:cubicBezTo>
                    <a:pt x="90" y="43"/>
                    <a:pt x="95" y="41"/>
                    <a:pt x="99" y="39"/>
                  </a:cubicBezTo>
                  <a:cubicBezTo>
                    <a:pt x="99" y="38"/>
                    <a:pt x="100" y="38"/>
                    <a:pt x="100" y="38"/>
                  </a:cubicBezTo>
                  <a:close/>
                  <a:moveTo>
                    <a:pt x="90" y="49"/>
                  </a:moveTo>
                  <a:cubicBezTo>
                    <a:pt x="88" y="51"/>
                    <a:pt x="87" y="52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3" y="54"/>
                    <a:pt x="82" y="54"/>
                    <a:pt x="81" y="54"/>
                  </a:cubicBezTo>
                  <a:cubicBezTo>
                    <a:pt x="84" y="53"/>
                    <a:pt x="87" y="51"/>
                    <a:pt x="90" y="49"/>
                  </a:cubicBezTo>
                  <a:close/>
                  <a:moveTo>
                    <a:pt x="99" y="63"/>
                  </a:moveTo>
                  <a:cubicBezTo>
                    <a:pt x="105" y="59"/>
                    <a:pt x="111" y="56"/>
                    <a:pt x="117" y="52"/>
                  </a:cubicBezTo>
                  <a:cubicBezTo>
                    <a:pt x="115" y="53"/>
                    <a:pt x="114" y="54"/>
                    <a:pt x="112" y="56"/>
                  </a:cubicBezTo>
                  <a:cubicBezTo>
                    <a:pt x="108" y="59"/>
                    <a:pt x="103" y="62"/>
                    <a:pt x="100" y="67"/>
                  </a:cubicBezTo>
                  <a:cubicBezTo>
                    <a:pt x="100" y="66"/>
                    <a:pt x="99" y="64"/>
                    <a:pt x="99" y="63"/>
                  </a:cubicBezTo>
                  <a:close/>
                  <a:moveTo>
                    <a:pt x="99" y="58"/>
                  </a:moveTo>
                  <a:cubicBezTo>
                    <a:pt x="105" y="56"/>
                    <a:pt x="109" y="53"/>
                    <a:pt x="114" y="49"/>
                  </a:cubicBezTo>
                  <a:cubicBezTo>
                    <a:pt x="117" y="47"/>
                    <a:pt x="120" y="44"/>
                    <a:pt x="123" y="42"/>
                  </a:cubicBezTo>
                  <a:cubicBezTo>
                    <a:pt x="123" y="42"/>
                    <a:pt x="124" y="42"/>
                    <a:pt x="124" y="42"/>
                  </a:cubicBezTo>
                  <a:cubicBezTo>
                    <a:pt x="121" y="44"/>
                    <a:pt x="117" y="47"/>
                    <a:pt x="114" y="50"/>
                  </a:cubicBezTo>
                  <a:cubicBezTo>
                    <a:pt x="110" y="55"/>
                    <a:pt x="104" y="57"/>
                    <a:pt x="99" y="61"/>
                  </a:cubicBezTo>
                  <a:cubicBezTo>
                    <a:pt x="99" y="60"/>
                    <a:pt x="99" y="59"/>
                    <a:pt x="99" y="58"/>
                  </a:cubicBezTo>
                  <a:close/>
                  <a:moveTo>
                    <a:pt x="99" y="55"/>
                  </a:moveTo>
                  <a:cubicBezTo>
                    <a:pt x="102" y="53"/>
                    <a:pt x="104" y="52"/>
                    <a:pt x="107" y="50"/>
                  </a:cubicBezTo>
                  <a:cubicBezTo>
                    <a:pt x="104" y="52"/>
                    <a:pt x="102" y="54"/>
                    <a:pt x="99" y="57"/>
                  </a:cubicBezTo>
                  <a:cubicBezTo>
                    <a:pt x="99" y="56"/>
                    <a:pt x="99" y="56"/>
                    <a:pt x="99" y="55"/>
                  </a:cubicBezTo>
                  <a:cubicBezTo>
                    <a:pt x="99" y="55"/>
                    <a:pt x="99" y="55"/>
                    <a:pt x="99" y="55"/>
                  </a:cubicBezTo>
                  <a:close/>
                  <a:moveTo>
                    <a:pt x="98" y="54"/>
                  </a:moveTo>
                  <a:cubicBezTo>
                    <a:pt x="98" y="53"/>
                    <a:pt x="98" y="53"/>
                    <a:pt x="97" y="53"/>
                  </a:cubicBezTo>
                  <a:cubicBezTo>
                    <a:pt x="96" y="53"/>
                    <a:pt x="96" y="53"/>
                    <a:pt x="95" y="53"/>
                  </a:cubicBezTo>
                  <a:cubicBezTo>
                    <a:pt x="99" y="52"/>
                    <a:pt x="103" y="49"/>
                    <a:pt x="106" y="46"/>
                  </a:cubicBezTo>
                  <a:cubicBezTo>
                    <a:pt x="112" y="42"/>
                    <a:pt x="118" y="39"/>
                    <a:pt x="124" y="36"/>
                  </a:cubicBezTo>
                  <a:cubicBezTo>
                    <a:pt x="123" y="36"/>
                    <a:pt x="122" y="37"/>
                    <a:pt x="121" y="37"/>
                  </a:cubicBezTo>
                  <a:cubicBezTo>
                    <a:pt x="118" y="39"/>
                    <a:pt x="116" y="40"/>
                    <a:pt x="113" y="42"/>
                  </a:cubicBezTo>
                  <a:cubicBezTo>
                    <a:pt x="108" y="46"/>
                    <a:pt x="103" y="50"/>
                    <a:pt x="98" y="54"/>
                  </a:cubicBezTo>
                  <a:close/>
                  <a:moveTo>
                    <a:pt x="100" y="69"/>
                  </a:moveTo>
                  <a:cubicBezTo>
                    <a:pt x="100" y="69"/>
                    <a:pt x="100" y="69"/>
                    <a:pt x="100" y="68"/>
                  </a:cubicBezTo>
                  <a:cubicBezTo>
                    <a:pt x="103" y="64"/>
                    <a:pt x="107" y="61"/>
                    <a:pt x="111" y="57"/>
                  </a:cubicBezTo>
                  <a:cubicBezTo>
                    <a:pt x="115" y="55"/>
                    <a:pt x="118" y="51"/>
                    <a:pt x="122" y="48"/>
                  </a:cubicBezTo>
                  <a:cubicBezTo>
                    <a:pt x="123" y="47"/>
                    <a:pt x="124" y="47"/>
                    <a:pt x="124" y="46"/>
                  </a:cubicBezTo>
                  <a:cubicBezTo>
                    <a:pt x="116" y="54"/>
                    <a:pt x="108" y="61"/>
                    <a:pt x="100" y="69"/>
                  </a:cubicBezTo>
                  <a:close/>
                  <a:moveTo>
                    <a:pt x="136" y="35"/>
                  </a:moveTo>
                  <a:cubicBezTo>
                    <a:pt x="135" y="36"/>
                    <a:pt x="134" y="37"/>
                    <a:pt x="133" y="38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29" y="41"/>
                    <a:pt x="126" y="43"/>
                    <a:pt x="123" y="46"/>
                  </a:cubicBezTo>
                  <a:cubicBezTo>
                    <a:pt x="119" y="49"/>
                    <a:pt x="116" y="52"/>
                    <a:pt x="112" y="54"/>
                  </a:cubicBezTo>
                  <a:cubicBezTo>
                    <a:pt x="108" y="57"/>
                    <a:pt x="104" y="59"/>
                    <a:pt x="101" y="61"/>
                  </a:cubicBezTo>
                  <a:cubicBezTo>
                    <a:pt x="102" y="60"/>
                    <a:pt x="103" y="59"/>
                    <a:pt x="105" y="58"/>
                  </a:cubicBezTo>
                  <a:cubicBezTo>
                    <a:pt x="107" y="57"/>
                    <a:pt x="109" y="56"/>
                    <a:pt x="111" y="54"/>
                  </a:cubicBezTo>
                  <a:cubicBezTo>
                    <a:pt x="114" y="52"/>
                    <a:pt x="116" y="49"/>
                    <a:pt x="119" y="46"/>
                  </a:cubicBezTo>
                  <a:cubicBezTo>
                    <a:pt x="123" y="43"/>
                    <a:pt x="127" y="41"/>
                    <a:pt x="131" y="38"/>
                  </a:cubicBezTo>
                  <a:cubicBezTo>
                    <a:pt x="132" y="38"/>
                    <a:pt x="132" y="37"/>
                    <a:pt x="132" y="37"/>
                  </a:cubicBezTo>
                  <a:cubicBezTo>
                    <a:pt x="133" y="36"/>
                    <a:pt x="133" y="36"/>
                    <a:pt x="134" y="36"/>
                  </a:cubicBezTo>
                  <a:cubicBezTo>
                    <a:pt x="135" y="35"/>
                    <a:pt x="134" y="35"/>
                    <a:pt x="134" y="35"/>
                  </a:cubicBezTo>
                  <a:cubicBezTo>
                    <a:pt x="128" y="38"/>
                    <a:pt x="123" y="41"/>
                    <a:pt x="117" y="45"/>
                  </a:cubicBezTo>
                  <a:cubicBezTo>
                    <a:pt x="112" y="49"/>
                    <a:pt x="108" y="54"/>
                    <a:pt x="102" y="56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2" y="55"/>
                    <a:pt x="104" y="53"/>
                    <a:pt x="107" y="51"/>
                  </a:cubicBezTo>
                  <a:cubicBezTo>
                    <a:pt x="109" y="49"/>
                    <a:pt x="112" y="47"/>
                    <a:pt x="115" y="45"/>
                  </a:cubicBezTo>
                  <a:cubicBezTo>
                    <a:pt x="120" y="42"/>
                    <a:pt x="125" y="39"/>
                    <a:pt x="130" y="36"/>
                  </a:cubicBezTo>
                  <a:cubicBezTo>
                    <a:pt x="131" y="36"/>
                    <a:pt x="131" y="35"/>
                    <a:pt x="131" y="35"/>
                  </a:cubicBezTo>
                  <a:cubicBezTo>
                    <a:pt x="132" y="35"/>
                    <a:pt x="132" y="34"/>
                    <a:pt x="133" y="34"/>
                  </a:cubicBezTo>
                  <a:cubicBezTo>
                    <a:pt x="133" y="34"/>
                    <a:pt x="133" y="33"/>
                    <a:pt x="132" y="33"/>
                  </a:cubicBezTo>
                  <a:cubicBezTo>
                    <a:pt x="127" y="36"/>
                    <a:pt x="121" y="38"/>
                    <a:pt x="116" y="42"/>
                  </a:cubicBezTo>
                  <a:cubicBezTo>
                    <a:pt x="111" y="45"/>
                    <a:pt x="107" y="49"/>
                    <a:pt x="101" y="53"/>
                  </a:cubicBezTo>
                  <a:cubicBezTo>
                    <a:pt x="100" y="53"/>
                    <a:pt x="100" y="54"/>
                    <a:pt x="99" y="54"/>
                  </a:cubicBezTo>
                  <a:cubicBezTo>
                    <a:pt x="99" y="54"/>
                    <a:pt x="99" y="54"/>
                    <a:pt x="99" y="54"/>
                  </a:cubicBezTo>
                  <a:cubicBezTo>
                    <a:pt x="101" y="52"/>
                    <a:pt x="103" y="51"/>
                    <a:pt x="105" y="49"/>
                  </a:cubicBezTo>
                  <a:cubicBezTo>
                    <a:pt x="108" y="47"/>
                    <a:pt x="110" y="45"/>
                    <a:pt x="113" y="43"/>
                  </a:cubicBezTo>
                  <a:cubicBezTo>
                    <a:pt x="119" y="39"/>
                    <a:pt x="125" y="37"/>
                    <a:pt x="130" y="33"/>
                  </a:cubicBezTo>
                  <a:cubicBezTo>
                    <a:pt x="130" y="33"/>
                    <a:pt x="130" y="32"/>
                    <a:pt x="129" y="33"/>
                  </a:cubicBezTo>
                  <a:cubicBezTo>
                    <a:pt x="120" y="37"/>
                    <a:pt x="111" y="42"/>
                    <a:pt x="103" y="48"/>
                  </a:cubicBezTo>
                  <a:cubicBezTo>
                    <a:pt x="101" y="49"/>
                    <a:pt x="98" y="51"/>
                    <a:pt x="96" y="52"/>
                  </a:cubicBezTo>
                  <a:cubicBezTo>
                    <a:pt x="90" y="56"/>
                    <a:pt x="95" y="52"/>
                    <a:pt x="97" y="51"/>
                  </a:cubicBezTo>
                  <a:cubicBezTo>
                    <a:pt x="101" y="47"/>
                    <a:pt x="105" y="44"/>
                    <a:pt x="109" y="41"/>
                  </a:cubicBezTo>
                  <a:cubicBezTo>
                    <a:pt x="116" y="38"/>
                    <a:pt x="123" y="34"/>
                    <a:pt x="129" y="30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31" y="31"/>
                    <a:pt x="134" y="33"/>
                    <a:pt x="136" y="35"/>
                  </a:cubicBezTo>
                  <a:close/>
                  <a:moveTo>
                    <a:pt x="111" y="47"/>
                  </a:moveTo>
                  <a:cubicBezTo>
                    <a:pt x="114" y="45"/>
                    <a:pt x="116" y="43"/>
                    <a:pt x="119" y="41"/>
                  </a:cubicBezTo>
                  <a:cubicBezTo>
                    <a:pt x="118" y="42"/>
                    <a:pt x="116" y="43"/>
                    <a:pt x="115" y="44"/>
                  </a:cubicBezTo>
                  <a:cubicBezTo>
                    <a:pt x="113" y="45"/>
                    <a:pt x="112" y="46"/>
                    <a:pt x="111" y="4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60"/>
            <p:cNvSpPr>
              <a:spLocks noEditPoints="1"/>
            </p:cNvSpPr>
            <p:nvPr/>
          </p:nvSpPr>
          <p:spPr bwMode="auto">
            <a:xfrm>
              <a:off x="5372346" y="4420622"/>
              <a:ext cx="185738" cy="55563"/>
            </a:xfrm>
            <a:custGeom>
              <a:avLst/>
              <a:gdLst>
                <a:gd name="T0" fmla="*/ 8 w 44"/>
                <a:gd name="T1" fmla="*/ 12 h 13"/>
                <a:gd name="T2" fmla="*/ 43 w 44"/>
                <a:gd name="T3" fmla="*/ 12 h 13"/>
                <a:gd name="T4" fmla="*/ 43 w 44"/>
                <a:gd name="T5" fmla="*/ 12 h 13"/>
                <a:gd name="T6" fmla="*/ 42 w 44"/>
                <a:gd name="T7" fmla="*/ 1 h 13"/>
                <a:gd name="T8" fmla="*/ 2 w 44"/>
                <a:gd name="T9" fmla="*/ 0 h 13"/>
                <a:gd name="T10" fmla="*/ 0 w 44"/>
                <a:gd name="T11" fmla="*/ 11 h 13"/>
                <a:gd name="T12" fmla="*/ 3 w 44"/>
                <a:gd name="T13" fmla="*/ 8 h 13"/>
                <a:gd name="T14" fmla="*/ 6 w 44"/>
                <a:gd name="T15" fmla="*/ 6 h 13"/>
                <a:gd name="T16" fmla="*/ 5 w 44"/>
                <a:gd name="T17" fmla="*/ 3 h 13"/>
                <a:gd name="T18" fmla="*/ 3 w 44"/>
                <a:gd name="T19" fmla="*/ 5 h 13"/>
                <a:gd name="T20" fmla="*/ 5 w 44"/>
                <a:gd name="T21" fmla="*/ 2 h 13"/>
                <a:gd name="T22" fmla="*/ 3 w 44"/>
                <a:gd name="T23" fmla="*/ 9 h 13"/>
                <a:gd name="T24" fmla="*/ 5 w 44"/>
                <a:gd name="T25" fmla="*/ 9 h 13"/>
                <a:gd name="T26" fmla="*/ 14 w 44"/>
                <a:gd name="T27" fmla="*/ 4 h 13"/>
                <a:gd name="T28" fmla="*/ 8 w 44"/>
                <a:gd name="T29" fmla="*/ 10 h 13"/>
                <a:gd name="T30" fmla="*/ 11 w 44"/>
                <a:gd name="T31" fmla="*/ 10 h 13"/>
                <a:gd name="T32" fmla="*/ 15 w 44"/>
                <a:gd name="T33" fmla="*/ 10 h 13"/>
                <a:gd name="T34" fmla="*/ 17 w 44"/>
                <a:gd name="T35" fmla="*/ 10 h 13"/>
                <a:gd name="T36" fmla="*/ 14 w 44"/>
                <a:gd name="T37" fmla="*/ 7 h 13"/>
                <a:gd name="T38" fmla="*/ 22 w 44"/>
                <a:gd name="T39" fmla="*/ 3 h 13"/>
                <a:gd name="T40" fmla="*/ 17 w 44"/>
                <a:gd name="T41" fmla="*/ 8 h 13"/>
                <a:gd name="T42" fmla="*/ 29 w 44"/>
                <a:gd name="T43" fmla="*/ 10 h 13"/>
                <a:gd name="T44" fmla="*/ 36 w 44"/>
                <a:gd name="T45" fmla="*/ 7 h 13"/>
                <a:gd name="T46" fmla="*/ 40 w 44"/>
                <a:gd name="T47" fmla="*/ 6 h 13"/>
                <a:gd name="T48" fmla="*/ 36 w 44"/>
                <a:gd name="T49" fmla="*/ 10 h 13"/>
                <a:gd name="T50" fmla="*/ 40 w 44"/>
                <a:gd name="T51" fmla="*/ 8 h 13"/>
                <a:gd name="T52" fmla="*/ 39 w 44"/>
                <a:gd name="T53" fmla="*/ 8 h 13"/>
                <a:gd name="T54" fmla="*/ 25 w 44"/>
                <a:gd name="T55" fmla="*/ 10 h 13"/>
                <a:gd name="T56" fmla="*/ 28 w 44"/>
                <a:gd name="T57" fmla="*/ 10 h 13"/>
                <a:gd name="T58" fmla="*/ 36 w 44"/>
                <a:gd name="T59" fmla="*/ 7 h 13"/>
                <a:gd name="T60" fmla="*/ 40 w 44"/>
                <a:gd name="T61" fmla="*/ 3 h 13"/>
                <a:gd name="T62" fmla="*/ 33 w 44"/>
                <a:gd name="T63" fmla="*/ 6 h 13"/>
                <a:gd name="T64" fmla="*/ 41 w 44"/>
                <a:gd name="T65" fmla="*/ 3 h 13"/>
                <a:gd name="T66" fmla="*/ 33 w 44"/>
                <a:gd name="T67" fmla="*/ 3 h 13"/>
                <a:gd name="T68" fmla="*/ 25 w 44"/>
                <a:gd name="T69" fmla="*/ 10 h 13"/>
                <a:gd name="T70" fmla="*/ 24 w 44"/>
                <a:gd name="T71" fmla="*/ 8 h 13"/>
                <a:gd name="T72" fmla="*/ 26 w 44"/>
                <a:gd name="T73" fmla="*/ 3 h 13"/>
                <a:gd name="T74" fmla="*/ 19 w 44"/>
                <a:gd name="T75" fmla="*/ 9 h 13"/>
                <a:gd name="T76" fmla="*/ 26 w 44"/>
                <a:gd name="T77" fmla="*/ 3 h 13"/>
                <a:gd name="T78" fmla="*/ 28 w 44"/>
                <a:gd name="T79" fmla="*/ 4 h 13"/>
                <a:gd name="T80" fmla="*/ 21 w 44"/>
                <a:gd name="T81" fmla="*/ 10 h 13"/>
                <a:gd name="T82" fmla="*/ 28 w 44"/>
                <a:gd name="T83" fmla="*/ 7 h 13"/>
                <a:gd name="T84" fmla="*/ 20 w 44"/>
                <a:gd name="T85" fmla="*/ 10 h 13"/>
                <a:gd name="T86" fmla="*/ 24 w 44"/>
                <a:gd name="T87" fmla="*/ 8 h 13"/>
                <a:gd name="T88" fmla="*/ 19 w 44"/>
                <a:gd name="T89" fmla="*/ 3 h 13"/>
                <a:gd name="T90" fmla="*/ 12 w 44"/>
                <a:gd name="T91" fmla="*/ 6 h 13"/>
                <a:gd name="T92" fmla="*/ 9 w 44"/>
                <a:gd name="T93" fmla="*/ 6 h 13"/>
                <a:gd name="T94" fmla="*/ 11 w 44"/>
                <a:gd name="T95" fmla="*/ 3 h 13"/>
                <a:gd name="T96" fmla="*/ 9 w 44"/>
                <a:gd name="T97" fmla="*/ 2 h 13"/>
                <a:gd name="T98" fmla="*/ 13 w 44"/>
                <a:gd name="T99" fmla="*/ 8 h 13"/>
                <a:gd name="T100" fmla="*/ 3 w 44"/>
                <a:gd name="T101" fmla="*/ 6 h 13"/>
                <a:gd name="T102" fmla="*/ 8 w 44"/>
                <a:gd name="T10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" h="13">
                  <a:moveTo>
                    <a:pt x="1" y="12"/>
                  </a:moveTo>
                  <a:cubicBezTo>
                    <a:pt x="1" y="12"/>
                    <a:pt x="1" y="12"/>
                    <a:pt x="2" y="12"/>
                  </a:cubicBezTo>
                  <a:cubicBezTo>
                    <a:pt x="4" y="12"/>
                    <a:pt x="6" y="12"/>
                    <a:pt x="8" y="12"/>
                  </a:cubicBezTo>
                  <a:cubicBezTo>
                    <a:pt x="12" y="12"/>
                    <a:pt x="16" y="12"/>
                    <a:pt x="20" y="12"/>
                  </a:cubicBezTo>
                  <a:cubicBezTo>
                    <a:pt x="28" y="12"/>
                    <a:pt x="35" y="13"/>
                    <a:pt x="42" y="13"/>
                  </a:cubicBezTo>
                  <a:cubicBezTo>
                    <a:pt x="42" y="13"/>
                    <a:pt x="43" y="13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8"/>
                    <a:pt x="44" y="5"/>
                    <a:pt x="44" y="2"/>
                  </a:cubicBezTo>
                  <a:cubicBezTo>
                    <a:pt x="44" y="1"/>
                    <a:pt x="43" y="1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36" y="0"/>
                    <a:pt x="29" y="1"/>
                    <a:pt x="22" y="0"/>
                  </a:cubicBezTo>
                  <a:cubicBezTo>
                    <a:pt x="18" y="0"/>
                    <a:pt x="14" y="0"/>
                    <a:pt x="9" y="0"/>
                  </a:cubicBezTo>
                  <a:cubicBezTo>
                    <a:pt x="7" y="0"/>
                    <a:pt x="5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4"/>
                    <a:pt x="0" y="8"/>
                    <a:pt x="0" y="11"/>
                  </a:cubicBezTo>
                  <a:cubicBezTo>
                    <a:pt x="0" y="12"/>
                    <a:pt x="1" y="12"/>
                    <a:pt x="1" y="12"/>
                  </a:cubicBezTo>
                  <a:close/>
                  <a:moveTo>
                    <a:pt x="6" y="6"/>
                  </a:moveTo>
                  <a:cubicBezTo>
                    <a:pt x="5" y="7"/>
                    <a:pt x="4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4" y="5"/>
                    <a:pt x="6" y="4"/>
                    <a:pt x="8" y="3"/>
                  </a:cubicBezTo>
                  <a:cubicBezTo>
                    <a:pt x="8" y="2"/>
                    <a:pt x="6" y="5"/>
                    <a:pt x="6" y="6"/>
                  </a:cubicBezTo>
                  <a:close/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  <a:moveTo>
                    <a:pt x="3" y="4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4" y="3"/>
                    <a:pt x="4" y="3"/>
                    <a:pt x="3" y="4"/>
                  </a:cubicBezTo>
                  <a:close/>
                  <a:moveTo>
                    <a:pt x="3" y="10"/>
                  </a:moveTo>
                  <a:cubicBezTo>
                    <a:pt x="3" y="10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6" y="8"/>
                    <a:pt x="7" y="6"/>
                  </a:cubicBezTo>
                  <a:cubicBezTo>
                    <a:pt x="6" y="7"/>
                    <a:pt x="5" y="8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8" y="8"/>
                    <a:pt x="11" y="6"/>
                    <a:pt x="13" y="4"/>
                  </a:cubicBezTo>
                  <a:cubicBezTo>
                    <a:pt x="15" y="3"/>
                    <a:pt x="15" y="3"/>
                    <a:pt x="14" y="4"/>
                  </a:cubicBezTo>
                  <a:cubicBezTo>
                    <a:pt x="13" y="4"/>
                    <a:pt x="12" y="5"/>
                    <a:pt x="11" y="6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6" y="10"/>
                    <a:pt x="4" y="10"/>
                    <a:pt x="3" y="10"/>
                  </a:cubicBezTo>
                  <a:close/>
                  <a:moveTo>
                    <a:pt x="11" y="10"/>
                  </a:moveTo>
                  <a:cubicBezTo>
                    <a:pt x="14" y="8"/>
                    <a:pt x="17" y="6"/>
                    <a:pt x="20" y="4"/>
                  </a:cubicBezTo>
                  <a:cubicBezTo>
                    <a:pt x="22" y="2"/>
                    <a:pt x="21" y="3"/>
                    <a:pt x="20" y="5"/>
                  </a:cubicBezTo>
                  <a:cubicBezTo>
                    <a:pt x="18" y="6"/>
                    <a:pt x="16" y="8"/>
                    <a:pt x="15" y="10"/>
                  </a:cubicBezTo>
                  <a:cubicBezTo>
                    <a:pt x="14" y="10"/>
                    <a:pt x="15" y="10"/>
                    <a:pt x="15" y="10"/>
                  </a:cubicBezTo>
                  <a:cubicBezTo>
                    <a:pt x="17" y="9"/>
                    <a:pt x="19" y="7"/>
                    <a:pt x="21" y="6"/>
                  </a:cubicBezTo>
                  <a:cubicBezTo>
                    <a:pt x="20" y="7"/>
                    <a:pt x="19" y="9"/>
                    <a:pt x="17" y="10"/>
                  </a:cubicBezTo>
                  <a:cubicBezTo>
                    <a:pt x="14" y="10"/>
                    <a:pt x="11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2" y="8"/>
                    <a:pt x="14" y="7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lose/>
                  <a:moveTo>
                    <a:pt x="22" y="3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2" y="4"/>
                    <a:pt x="19" y="7"/>
                    <a:pt x="17" y="8"/>
                  </a:cubicBezTo>
                  <a:cubicBezTo>
                    <a:pt x="14" y="10"/>
                    <a:pt x="18" y="7"/>
                    <a:pt x="18" y="7"/>
                  </a:cubicBezTo>
                  <a:cubicBezTo>
                    <a:pt x="20" y="5"/>
                    <a:pt x="21" y="4"/>
                    <a:pt x="22" y="3"/>
                  </a:cubicBezTo>
                  <a:close/>
                  <a:moveTo>
                    <a:pt x="29" y="10"/>
                  </a:moveTo>
                  <a:cubicBezTo>
                    <a:pt x="32" y="9"/>
                    <a:pt x="35" y="6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7" y="6"/>
                    <a:pt x="36" y="6"/>
                    <a:pt x="36" y="7"/>
                  </a:cubicBezTo>
                  <a:cubicBezTo>
                    <a:pt x="35" y="8"/>
                    <a:pt x="33" y="9"/>
                    <a:pt x="32" y="10"/>
                  </a:cubicBezTo>
                  <a:cubicBezTo>
                    <a:pt x="32" y="10"/>
                    <a:pt x="32" y="10"/>
                    <a:pt x="33" y="10"/>
                  </a:cubicBezTo>
                  <a:cubicBezTo>
                    <a:pt x="35" y="9"/>
                    <a:pt x="37" y="7"/>
                    <a:pt x="40" y="6"/>
                  </a:cubicBezTo>
                  <a:cubicBezTo>
                    <a:pt x="42" y="4"/>
                    <a:pt x="40" y="6"/>
                    <a:pt x="39" y="7"/>
                  </a:cubicBezTo>
                  <a:cubicBezTo>
                    <a:pt x="38" y="8"/>
                    <a:pt x="37" y="9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10"/>
                    <a:pt x="40" y="8"/>
                    <a:pt x="40" y="10"/>
                  </a:cubicBezTo>
                  <a:cubicBezTo>
                    <a:pt x="40" y="10"/>
                    <a:pt x="40" y="11"/>
                    <a:pt x="40" y="10"/>
                  </a:cubicBezTo>
                  <a:cubicBezTo>
                    <a:pt x="40" y="9"/>
                    <a:pt x="40" y="9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8"/>
                    <a:pt x="39" y="9"/>
                    <a:pt x="38" y="9"/>
                  </a:cubicBezTo>
                  <a:cubicBezTo>
                    <a:pt x="36" y="10"/>
                    <a:pt x="39" y="8"/>
                    <a:pt x="39" y="8"/>
                  </a:cubicBezTo>
                  <a:cubicBezTo>
                    <a:pt x="40" y="7"/>
                    <a:pt x="41" y="6"/>
                    <a:pt x="41" y="5"/>
                  </a:cubicBezTo>
                  <a:cubicBezTo>
                    <a:pt x="41" y="7"/>
                    <a:pt x="41" y="9"/>
                    <a:pt x="41" y="11"/>
                  </a:cubicBezTo>
                  <a:cubicBezTo>
                    <a:pt x="36" y="11"/>
                    <a:pt x="30" y="10"/>
                    <a:pt x="25" y="10"/>
                  </a:cubicBezTo>
                  <a:cubicBezTo>
                    <a:pt x="28" y="9"/>
                    <a:pt x="31" y="7"/>
                    <a:pt x="34" y="4"/>
                  </a:cubicBezTo>
                  <a:cubicBezTo>
                    <a:pt x="37" y="2"/>
                    <a:pt x="35" y="4"/>
                    <a:pt x="33" y="5"/>
                  </a:cubicBezTo>
                  <a:cubicBezTo>
                    <a:pt x="31" y="7"/>
                    <a:pt x="30" y="8"/>
                    <a:pt x="28" y="10"/>
                  </a:cubicBezTo>
                  <a:cubicBezTo>
                    <a:pt x="28" y="10"/>
                    <a:pt x="28" y="10"/>
                    <a:pt x="29" y="10"/>
                  </a:cubicBezTo>
                  <a:close/>
                  <a:moveTo>
                    <a:pt x="41" y="4"/>
                  </a:moveTo>
                  <a:cubicBezTo>
                    <a:pt x="40" y="5"/>
                    <a:pt x="38" y="6"/>
                    <a:pt x="36" y="7"/>
                  </a:cubicBezTo>
                  <a:cubicBezTo>
                    <a:pt x="36" y="8"/>
                    <a:pt x="35" y="8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6" y="7"/>
                    <a:pt x="38" y="6"/>
                    <a:pt x="40" y="3"/>
                  </a:cubicBezTo>
                  <a:cubicBezTo>
                    <a:pt x="40" y="3"/>
                    <a:pt x="40" y="3"/>
                    <a:pt x="39" y="3"/>
                  </a:cubicBezTo>
                  <a:cubicBezTo>
                    <a:pt x="36" y="5"/>
                    <a:pt x="33" y="8"/>
                    <a:pt x="30" y="9"/>
                  </a:cubicBezTo>
                  <a:cubicBezTo>
                    <a:pt x="30" y="9"/>
                    <a:pt x="32" y="7"/>
                    <a:pt x="33" y="6"/>
                  </a:cubicBezTo>
                  <a:cubicBezTo>
                    <a:pt x="34" y="5"/>
                    <a:pt x="36" y="4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8" y="3"/>
                    <a:pt x="40" y="3"/>
                    <a:pt x="41" y="3"/>
                  </a:cubicBezTo>
                  <a:cubicBezTo>
                    <a:pt x="41" y="3"/>
                    <a:pt x="41" y="4"/>
                    <a:pt x="41" y="4"/>
                  </a:cubicBezTo>
                  <a:close/>
                  <a:moveTo>
                    <a:pt x="25" y="10"/>
                  </a:moveTo>
                  <a:cubicBezTo>
                    <a:pt x="28" y="8"/>
                    <a:pt x="31" y="5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3"/>
                    <a:pt x="35" y="3"/>
                    <a:pt x="36" y="3"/>
                  </a:cubicBezTo>
                  <a:cubicBezTo>
                    <a:pt x="32" y="5"/>
                    <a:pt x="29" y="8"/>
                    <a:pt x="25" y="10"/>
                  </a:cubicBezTo>
                  <a:close/>
                  <a:moveTo>
                    <a:pt x="30" y="3"/>
                  </a:moveTo>
                  <a:cubicBezTo>
                    <a:pt x="30" y="3"/>
                    <a:pt x="31" y="3"/>
                    <a:pt x="32" y="3"/>
                  </a:cubicBezTo>
                  <a:cubicBezTo>
                    <a:pt x="30" y="4"/>
                    <a:pt x="27" y="6"/>
                    <a:pt x="24" y="8"/>
                  </a:cubicBezTo>
                  <a:cubicBezTo>
                    <a:pt x="26" y="7"/>
                    <a:pt x="28" y="5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lose/>
                  <a:moveTo>
                    <a:pt x="26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7" y="3"/>
                    <a:pt x="28" y="3"/>
                    <a:pt x="29" y="3"/>
                  </a:cubicBezTo>
                  <a:cubicBezTo>
                    <a:pt x="26" y="5"/>
                    <a:pt x="23" y="7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8"/>
                    <a:pt x="20" y="8"/>
                    <a:pt x="20" y="7"/>
                  </a:cubicBezTo>
                  <a:cubicBezTo>
                    <a:pt x="22" y="6"/>
                    <a:pt x="24" y="4"/>
                    <a:pt x="26" y="3"/>
                  </a:cubicBezTo>
                  <a:close/>
                  <a:moveTo>
                    <a:pt x="20" y="10"/>
                  </a:moveTo>
                  <a:cubicBezTo>
                    <a:pt x="19" y="10"/>
                    <a:pt x="19" y="10"/>
                    <a:pt x="18" y="10"/>
                  </a:cubicBezTo>
                  <a:cubicBezTo>
                    <a:pt x="22" y="8"/>
                    <a:pt x="25" y="6"/>
                    <a:pt x="28" y="4"/>
                  </a:cubicBezTo>
                  <a:cubicBezTo>
                    <a:pt x="27" y="5"/>
                    <a:pt x="26" y="6"/>
                    <a:pt x="24" y="7"/>
                  </a:cubicBezTo>
                  <a:cubicBezTo>
                    <a:pt x="23" y="8"/>
                    <a:pt x="22" y="9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5" y="8"/>
                    <a:pt x="28" y="6"/>
                    <a:pt x="31" y="4"/>
                  </a:cubicBezTo>
                  <a:cubicBezTo>
                    <a:pt x="32" y="3"/>
                    <a:pt x="32" y="3"/>
                    <a:pt x="31" y="4"/>
                  </a:cubicBezTo>
                  <a:cubicBezTo>
                    <a:pt x="31" y="5"/>
                    <a:pt x="29" y="6"/>
                    <a:pt x="28" y="7"/>
                  </a:cubicBezTo>
                  <a:cubicBezTo>
                    <a:pt x="27" y="8"/>
                    <a:pt x="26" y="9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10"/>
                    <a:pt x="21" y="10"/>
                    <a:pt x="20" y="10"/>
                  </a:cubicBezTo>
                  <a:close/>
                  <a:moveTo>
                    <a:pt x="24" y="8"/>
                  </a:moveTo>
                  <a:cubicBezTo>
                    <a:pt x="24" y="8"/>
                    <a:pt x="24" y="8"/>
                    <a:pt x="23" y="8"/>
                  </a:cubicBezTo>
                  <a:cubicBezTo>
                    <a:pt x="24" y="8"/>
                    <a:pt x="24" y="8"/>
                    <a:pt x="24" y="8"/>
                  </a:cubicBezTo>
                  <a:close/>
                  <a:moveTo>
                    <a:pt x="21" y="2"/>
                  </a:moveTo>
                  <a:cubicBezTo>
                    <a:pt x="19" y="4"/>
                    <a:pt x="16" y="6"/>
                    <a:pt x="14" y="8"/>
                  </a:cubicBezTo>
                  <a:cubicBezTo>
                    <a:pt x="16" y="6"/>
                    <a:pt x="18" y="5"/>
                    <a:pt x="19" y="3"/>
                  </a:cubicBezTo>
                  <a:cubicBezTo>
                    <a:pt x="19" y="3"/>
                    <a:pt x="19" y="2"/>
                    <a:pt x="19" y="3"/>
                  </a:cubicBezTo>
                  <a:cubicBezTo>
                    <a:pt x="15" y="5"/>
                    <a:pt x="12" y="7"/>
                    <a:pt x="9" y="9"/>
                  </a:cubicBezTo>
                  <a:cubicBezTo>
                    <a:pt x="9" y="9"/>
                    <a:pt x="11" y="7"/>
                    <a:pt x="12" y="6"/>
                  </a:cubicBezTo>
                  <a:cubicBezTo>
                    <a:pt x="13" y="5"/>
                    <a:pt x="14" y="4"/>
                    <a:pt x="15" y="3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3" y="3"/>
                    <a:pt x="11" y="5"/>
                    <a:pt x="9" y="6"/>
                  </a:cubicBezTo>
                  <a:cubicBezTo>
                    <a:pt x="8" y="7"/>
                    <a:pt x="7" y="8"/>
                    <a:pt x="7" y="8"/>
                  </a:cubicBezTo>
                  <a:cubicBezTo>
                    <a:pt x="4" y="10"/>
                    <a:pt x="7" y="7"/>
                    <a:pt x="7" y="7"/>
                  </a:cubicBezTo>
                  <a:cubicBezTo>
                    <a:pt x="9" y="6"/>
                    <a:pt x="10" y="4"/>
                    <a:pt x="11" y="3"/>
                  </a:cubicBezTo>
                  <a:cubicBezTo>
                    <a:pt x="11" y="3"/>
                    <a:pt x="11" y="2"/>
                    <a:pt x="11" y="3"/>
                  </a:cubicBezTo>
                  <a:cubicBezTo>
                    <a:pt x="8" y="4"/>
                    <a:pt x="5" y="7"/>
                    <a:pt x="4" y="8"/>
                  </a:cubicBezTo>
                  <a:cubicBezTo>
                    <a:pt x="6" y="7"/>
                    <a:pt x="7" y="5"/>
                    <a:pt x="9" y="2"/>
                  </a:cubicBezTo>
                  <a:cubicBezTo>
                    <a:pt x="13" y="2"/>
                    <a:pt x="17" y="2"/>
                    <a:pt x="21" y="2"/>
                  </a:cubicBezTo>
                  <a:close/>
                  <a:moveTo>
                    <a:pt x="13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lose/>
                  <a:moveTo>
                    <a:pt x="8" y="2"/>
                  </a:moveTo>
                  <a:cubicBezTo>
                    <a:pt x="6" y="3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5" y="3"/>
                    <a:pt x="6" y="2"/>
                  </a:cubicBezTo>
                  <a:cubicBezTo>
                    <a:pt x="7" y="2"/>
                    <a:pt x="7" y="2"/>
                    <a:pt x="8" y="2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61"/>
            <p:cNvSpPr>
              <a:spLocks noEditPoints="1"/>
            </p:cNvSpPr>
            <p:nvPr/>
          </p:nvSpPr>
          <p:spPr bwMode="auto">
            <a:xfrm>
              <a:off x="7126533" y="3479234"/>
              <a:ext cx="80963" cy="63500"/>
            </a:xfrm>
            <a:custGeom>
              <a:avLst/>
              <a:gdLst>
                <a:gd name="T0" fmla="*/ 9 w 19"/>
                <a:gd name="T1" fmla="*/ 15 h 15"/>
                <a:gd name="T2" fmla="*/ 10 w 19"/>
                <a:gd name="T3" fmla="*/ 15 h 15"/>
                <a:gd name="T4" fmla="*/ 18 w 19"/>
                <a:gd name="T5" fmla="*/ 8 h 15"/>
                <a:gd name="T6" fmla="*/ 12 w 19"/>
                <a:gd name="T7" fmla="*/ 1 h 15"/>
                <a:gd name="T8" fmla="*/ 9 w 19"/>
                <a:gd name="T9" fmla="*/ 15 h 15"/>
                <a:gd name="T10" fmla="*/ 6 w 19"/>
                <a:gd name="T11" fmla="*/ 7 h 15"/>
                <a:gd name="T12" fmla="*/ 6 w 19"/>
                <a:gd name="T13" fmla="*/ 7 h 15"/>
                <a:gd name="T14" fmla="*/ 11 w 19"/>
                <a:gd name="T15" fmla="*/ 4 h 15"/>
                <a:gd name="T16" fmla="*/ 6 w 19"/>
                <a:gd name="T17" fmla="*/ 8 h 15"/>
                <a:gd name="T18" fmla="*/ 6 w 19"/>
                <a:gd name="T19" fmla="*/ 7 h 15"/>
                <a:gd name="T20" fmla="*/ 14 w 19"/>
                <a:gd name="T21" fmla="*/ 4 h 15"/>
                <a:gd name="T22" fmla="*/ 6 w 19"/>
                <a:gd name="T23" fmla="*/ 9 h 15"/>
                <a:gd name="T24" fmla="*/ 6 w 19"/>
                <a:gd name="T25" fmla="*/ 9 h 15"/>
                <a:gd name="T26" fmla="*/ 12 w 19"/>
                <a:gd name="T27" fmla="*/ 3 h 15"/>
                <a:gd name="T28" fmla="*/ 12 w 19"/>
                <a:gd name="T29" fmla="*/ 3 h 15"/>
                <a:gd name="T30" fmla="*/ 15 w 19"/>
                <a:gd name="T31" fmla="*/ 4 h 15"/>
                <a:gd name="T32" fmla="*/ 14 w 19"/>
                <a:gd name="T33" fmla="*/ 4 h 15"/>
                <a:gd name="T34" fmla="*/ 13 w 19"/>
                <a:gd name="T35" fmla="*/ 6 h 15"/>
                <a:gd name="T36" fmla="*/ 7 w 19"/>
                <a:gd name="T37" fmla="*/ 11 h 15"/>
                <a:gd name="T38" fmla="*/ 6 w 19"/>
                <a:gd name="T39" fmla="*/ 10 h 15"/>
                <a:gd name="T40" fmla="*/ 13 w 19"/>
                <a:gd name="T41" fmla="*/ 6 h 15"/>
                <a:gd name="T42" fmla="*/ 7 w 19"/>
                <a:gd name="T43" fmla="*/ 12 h 15"/>
                <a:gd name="T44" fmla="*/ 13 w 19"/>
                <a:gd name="T45" fmla="*/ 9 h 15"/>
                <a:gd name="T46" fmla="*/ 9 w 19"/>
                <a:gd name="T47" fmla="*/ 13 h 15"/>
                <a:gd name="T48" fmla="*/ 9 w 19"/>
                <a:gd name="T49" fmla="*/ 13 h 15"/>
                <a:gd name="T50" fmla="*/ 7 w 19"/>
                <a:gd name="T51" fmla="*/ 12 h 15"/>
                <a:gd name="T52" fmla="*/ 16 w 19"/>
                <a:gd name="T53" fmla="*/ 8 h 15"/>
                <a:gd name="T54" fmla="*/ 10 w 19"/>
                <a:gd name="T55" fmla="*/ 13 h 15"/>
                <a:gd name="T56" fmla="*/ 9 w 19"/>
                <a:gd name="T57" fmla="*/ 13 h 15"/>
                <a:gd name="T58" fmla="*/ 14 w 19"/>
                <a:gd name="T59" fmla="*/ 10 h 15"/>
                <a:gd name="T60" fmla="*/ 12 w 19"/>
                <a:gd name="T61" fmla="*/ 11 h 15"/>
                <a:gd name="T62" fmla="*/ 13 w 19"/>
                <a:gd name="T63" fmla="*/ 12 h 15"/>
                <a:gd name="T64" fmla="*/ 15 w 19"/>
                <a:gd name="T65" fmla="*/ 9 h 15"/>
                <a:gd name="T66" fmla="*/ 15 w 19"/>
                <a:gd name="T67" fmla="*/ 9 h 15"/>
                <a:gd name="T68" fmla="*/ 10 w 19"/>
                <a:gd name="T69" fmla="*/ 12 h 15"/>
                <a:gd name="T70" fmla="*/ 15 w 19"/>
                <a:gd name="T71" fmla="*/ 8 h 15"/>
                <a:gd name="T72" fmla="*/ 14 w 19"/>
                <a:gd name="T73" fmla="*/ 7 h 15"/>
                <a:gd name="T74" fmla="*/ 8 w 19"/>
                <a:gd name="T75" fmla="*/ 11 h 15"/>
                <a:gd name="T76" fmla="*/ 15 w 19"/>
                <a:gd name="T77" fmla="*/ 5 h 15"/>
                <a:gd name="T78" fmla="*/ 15 w 19"/>
                <a:gd name="T79" fmla="*/ 5 h 15"/>
                <a:gd name="T80" fmla="*/ 16 w 19"/>
                <a:gd name="T81" fmla="*/ 8 h 15"/>
                <a:gd name="T82" fmla="*/ 11 w 19"/>
                <a:gd name="T83" fmla="*/ 3 h 15"/>
                <a:gd name="T84" fmla="*/ 11 w 19"/>
                <a:gd name="T85" fmla="*/ 3 h 15"/>
                <a:gd name="T86" fmla="*/ 6 w 19"/>
                <a:gd name="T87" fmla="*/ 7 h 15"/>
                <a:gd name="T88" fmla="*/ 11 w 19"/>
                <a:gd name="T8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" h="15">
                  <a:moveTo>
                    <a:pt x="9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4" y="15"/>
                    <a:pt x="18" y="13"/>
                    <a:pt x="18" y="8"/>
                  </a:cubicBezTo>
                  <a:cubicBezTo>
                    <a:pt x="19" y="4"/>
                    <a:pt x="16" y="1"/>
                    <a:pt x="12" y="1"/>
                  </a:cubicBezTo>
                  <a:cubicBezTo>
                    <a:pt x="3" y="0"/>
                    <a:pt x="0" y="13"/>
                    <a:pt x="9" y="15"/>
                  </a:cubicBezTo>
                  <a:close/>
                  <a:moveTo>
                    <a:pt x="6" y="7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8" y="6"/>
                    <a:pt x="9" y="5"/>
                    <a:pt x="11" y="4"/>
                  </a:cubicBezTo>
                  <a:cubicBezTo>
                    <a:pt x="10" y="6"/>
                    <a:pt x="7" y="7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lose/>
                  <a:moveTo>
                    <a:pt x="14" y="4"/>
                  </a:moveTo>
                  <a:cubicBezTo>
                    <a:pt x="11" y="6"/>
                    <a:pt x="9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8" y="7"/>
                    <a:pt x="11" y="6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4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3" y="6"/>
                  </a:moveTo>
                  <a:cubicBezTo>
                    <a:pt x="11" y="8"/>
                    <a:pt x="9" y="9"/>
                    <a:pt x="7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8" y="9"/>
                    <a:pt x="11" y="7"/>
                    <a:pt x="13" y="6"/>
                  </a:cubicBezTo>
                  <a:close/>
                  <a:moveTo>
                    <a:pt x="7" y="12"/>
                  </a:moveTo>
                  <a:cubicBezTo>
                    <a:pt x="9" y="11"/>
                    <a:pt x="11" y="10"/>
                    <a:pt x="13" y="9"/>
                  </a:cubicBezTo>
                  <a:cubicBezTo>
                    <a:pt x="11" y="10"/>
                    <a:pt x="10" y="11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2"/>
                    <a:pt x="8" y="12"/>
                    <a:pt x="7" y="12"/>
                  </a:cubicBezTo>
                  <a:close/>
                  <a:moveTo>
                    <a:pt x="16" y="8"/>
                  </a:moveTo>
                  <a:cubicBezTo>
                    <a:pt x="16" y="11"/>
                    <a:pt x="13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11" y="12"/>
                    <a:pt x="12" y="11"/>
                    <a:pt x="14" y="10"/>
                  </a:cubicBezTo>
                  <a:cubicBezTo>
                    <a:pt x="14" y="10"/>
                    <a:pt x="13" y="11"/>
                    <a:pt x="12" y="11"/>
                  </a:cubicBezTo>
                  <a:cubicBezTo>
                    <a:pt x="12" y="12"/>
                    <a:pt x="12" y="12"/>
                    <a:pt x="13" y="12"/>
                  </a:cubicBezTo>
                  <a:cubicBezTo>
                    <a:pt x="14" y="11"/>
                    <a:pt x="15" y="10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10"/>
                    <a:pt x="12" y="11"/>
                    <a:pt x="10" y="12"/>
                  </a:cubicBezTo>
                  <a:cubicBezTo>
                    <a:pt x="11" y="10"/>
                    <a:pt x="13" y="9"/>
                    <a:pt x="15" y="8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2" y="8"/>
                    <a:pt x="10" y="10"/>
                    <a:pt x="8" y="11"/>
                  </a:cubicBezTo>
                  <a:cubicBezTo>
                    <a:pt x="10" y="9"/>
                    <a:pt x="12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7"/>
                    <a:pt x="16" y="8"/>
                  </a:cubicBezTo>
                  <a:close/>
                  <a:moveTo>
                    <a:pt x="11" y="3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8" y="5"/>
                    <a:pt x="6" y="7"/>
                  </a:cubicBezTo>
                  <a:cubicBezTo>
                    <a:pt x="6" y="5"/>
                    <a:pt x="8" y="3"/>
                    <a:pt x="11" y="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62"/>
            <p:cNvSpPr>
              <a:spLocks noEditPoints="1"/>
            </p:cNvSpPr>
            <p:nvPr/>
          </p:nvSpPr>
          <p:spPr bwMode="auto">
            <a:xfrm>
              <a:off x="7067796" y="3555434"/>
              <a:ext cx="211138" cy="60325"/>
            </a:xfrm>
            <a:custGeom>
              <a:avLst/>
              <a:gdLst>
                <a:gd name="T0" fmla="*/ 50 w 50"/>
                <a:gd name="T1" fmla="*/ 3 h 14"/>
                <a:gd name="T2" fmla="*/ 0 w 50"/>
                <a:gd name="T3" fmla="*/ 1 h 14"/>
                <a:gd name="T4" fmla="*/ 1 w 50"/>
                <a:gd name="T5" fmla="*/ 13 h 14"/>
                <a:gd name="T6" fmla="*/ 34 w 50"/>
                <a:gd name="T7" fmla="*/ 5 h 14"/>
                <a:gd name="T8" fmla="*/ 27 w 50"/>
                <a:gd name="T9" fmla="*/ 11 h 14"/>
                <a:gd name="T10" fmla="*/ 31 w 50"/>
                <a:gd name="T11" fmla="*/ 7 h 14"/>
                <a:gd name="T12" fmla="*/ 21 w 50"/>
                <a:gd name="T13" fmla="*/ 6 h 14"/>
                <a:gd name="T14" fmla="*/ 15 w 50"/>
                <a:gd name="T15" fmla="*/ 11 h 14"/>
                <a:gd name="T16" fmla="*/ 5 w 50"/>
                <a:gd name="T17" fmla="*/ 11 h 14"/>
                <a:gd name="T18" fmla="*/ 2 w 50"/>
                <a:gd name="T19" fmla="*/ 8 h 14"/>
                <a:gd name="T20" fmla="*/ 9 w 50"/>
                <a:gd name="T21" fmla="*/ 3 h 14"/>
                <a:gd name="T22" fmla="*/ 16 w 50"/>
                <a:gd name="T23" fmla="*/ 3 h 14"/>
                <a:gd name="T24" fmla="*/ 8 w 50"/>
                <a:gd name="T25" fmla="*/ 9 h 14"/>
                <a:gd name="T26" fmla="*/ 13 w 50"/>
                <a:gd name="T27" fmla="*/ 3 h 14"/>
                <a:gd name="T28" fmla="*/ 2 w 50"/>
                <a:gd name="T29" fmla="*/ 6 h 14"/>
                <a:gd name="T30" fmla="*/ 8 w 50"/>
                <a:gd name="T31" fmla="*/ 4 h 14"/>
                <a:gd name="T32" fmla="*/ 9 w 50"/>
                <a:gd name="T33" fmla="*/ 3 h 14"/>
                <a:gd name="T34" fmla="*/ 2 w 50"/>
                <a:gd name="T35" fmla="*/ 5 h 14"/>
                <a:gd name="T36" fmla="*/ 12 w 50"/>
                <a:gd name="T37" fmla="*/ 7 h 14"/>
                <a:gd name="T38" fmla="*/ 10 w 50"/>
                <a:gd name="T39" fmla="*/ 11 h 14"/>
                <a:gd name="T40" fmla="*/ 17 w 50"/>
                <a:gd name="T41" fmla="*/ 4 h 14"/>
                <a:gd name="T42" fmla="*/ 11 w 50"/>
                <a:gd name="T43" fmla="*/ 11 h 14"/>
                <a:gd name="T44" fmla="*/ 12 w 50"/>
                <a:gd name="T45" fmla="*/ 11 h 14"/>
                <a:gd name="T46" fmla="*/ 14 w 50"/>
                <a:gd name="T47" fmla="*/ 11 h 14"/>
                <a:gd name="T48" fmla="*/ 26 w 50"/>
                <a:gd name="T49" fmla="*/ 4 h 14"/>
                <a:gd name="T50" fmla="*/ 24 w 50"/>
                <a:gd name="T51" fmla="*/ 11 h 14"/>
                <a:gd name="T52" fmla="*/ 28 w 50"/>
                <a:gd name="T53" fmla="*/ 6 h 14"/>
                <a:gd name="T54" fmla="*/ 43 w 50"/>
                <a:gd name="T55" fmla="*/ 4 h 14"/>
                <a:gd name="T56" fmla="*/ 42 w 50"/>
                <a:gd name="T57" fmla="*/ 9 h 14"/>
                <a:gd name="T58" fmla="*/ 40 w 50"/>
                <a:gd name="T59" fmla="*/ 3 h 14"/>
                <a:gd name="T60" fmla="*/ 37 w 50"/>
                <a:gd name="T61" fmla="*/ 3 h 14"/>
                <a:gd name="T62" fmla="*/ 40 w 50"/>
                <a:gd name="T63" fmla="*/ 4 h 14"/>
                <a:gd name="T64" fmla="*/ 38 w 50"/>
                <a:gd name="T65" fmla="*/ 6 h 14"/>
                <a:gd name="T66" fmla="*/ 42 w 50"/>
                <a:gd name="T67" fmla="*/ 5 h 14"/>
                <a:gd name="T68" fmla="*/ 31 w 50"/>
                <a:gd name="T69" fmla="*/ 12 h 14"/>
                <a:gd name="T70" fmla="*/ 43 w 50"/>
                <a:gd name="T71" fmla="*/ 7 h 14"/>
                <a:gd name="T72" fmla="*/ 43 w 50"/>
                <a:gd name="T73" fmla="*/ 6 h 14"/>
                <a:gd name="T74" fmla="*/ 43 w 50"/>
                <a:gd name="T75" fmla="*/ 12 h 14"/>
                <a:gd name="T76" fmla="*/ 48 w 50"/>
                <a:gd name="T77" fmla="*/ 11 h 14"/>
                <a:gd name="T78" fmla="*/ 48 w 50"/>
                <a:gd name="T79" fmla="*/ 7 h 14"/>
                <a:gd name="T80" fmla="*/ 48 w 50"/>
                <a:gd name="T81" fmla="*/ 4 h 14"/>
                <a:gd name="T82" fmla="*/ 46 w 50"/>
                <a:gd name="T83" fmla="*/ 6 h 14"/>
                <a:gd name="T84" fmla="*/ 34 w 50"/>
                <a:gd name="T85" fmla="*/ 4 h 14"/>
                <a:gd name="T86" fmla="*/ 31 w 50"/>
                <a:gd name="T87" fmla="*/ 3 h 14"/>
                <a:gd name="T88" fmla="*/ 27 w 50"/>
                <a:gd name="T89" fmla="*/ 4 h 14"/>
                <a:gd name="T90" fmla="*/ 24 w 50"/>
                <a:gd name="T91" fmla="*/ 3 h 14"/>
                <a:gd name="T92" fmla="*/ 17 w 50"/>
                <a:gd name="T93" fmla="*/ 7 h 14"/>
                <a:gd name="T94" fmla="*/ 12 w 50"/>
                <a:gd name="T95" fmla="*/ 10 h 14"/>
                <a:gd name="T96" fmla="*/ 26 w 50"/>
                <a:gd name="T9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14">
                  <a:moveTo>
                    <a:pt x="49" y="14"/>
                  </a:moveTo>
                  <a:cubicBezTo>
                    <a:pt x="49" y="14"/>
                    <a:pt x="50" y="14"/>
                    <a:pt x="50" y="13"/>
                  </a:cubicBezTo>
                  <a:cubicBezTo>
                    <a:pt x="50" y="10"/>
                    <a:pt x="50" y="6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2"/>
                    <a:pt x="50" y="2"/>
                  </a:cubicBezTo>
                  <a:cubicBezTo>
                    <a:pt x="43" y="1"/>
                    <a:pt x="36" y="1"/>
                    <a:pt x="29" y="1"/>
                  </a:cubicBezTo>
                  <a:cubicBezTo>
                    <a:pt x="20" y="0"/>
                    <a:pt x="10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0" y="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7" y="13"/>
                    <a:pt x="33" y="14"/>
                    <a:pt x="48" y="14"/>
                  </a:cubicBezTo>
                  <a:cubicBezTo>
                    <a:pt x="49" y="14"/>
                    <a:pt x="49" y="14"/>
                    <a:pt x="49" y="14"/>
                  </a:cubicBezTo>
                  <a:close/>
                  <a:moveTo>
                    <a:pt x="27" y="11"/>
                  </a:moveTo>
                  <a:cubicBezTo>
                    <a:pt x="29" y="10"/>
                    <a:pt x="31" y="7"/>
                    <a:pt x="34" y="5"/>
                  </a:cubicBezTo>
                  <a:cubicBezTo>
                    <a:pt x="34" y="5"/>
                    <a:pt x="35" y="4"/>
                    <a:pt x="36" y="4"/>
                  </a:cubicBezTo>
                  <a:cubicBezTo>
                    <a:pt x="36" y="4"/>
                    <a:pt x="35" y="6"/>
                    <a:pt x="35" y="6"/>
                  </a:cubicBezTo>
                  <a:cubicBezTo>
                    <a:pt x="34" y="8"/>
                    <a:pt x="32" y="10"/>
                    <a:pt x="30" y="12"/>
                  </a:cubicBezTo>
                  <a:cubicBezTo>
                    <a:pt x="29" y="11"/>
                    <a:pt x="28" y="11"/>
                    <a:pt x="27" y="11"/>
                  </a:cubicBezTo>
                  <a:close/>
                  <a:moveTo>
                    <a:pt x="24" y="11"/>
                  </a:moveTo>
                  <a:cubicBezTo>
                    <a:pt x="27" y="10"/>
                    <a:pt x="28" y="8"/>
                    <a:pt x="31" y="6"/>
                  </a:cubicBezTo>
                  <a:cubicBezTo>
                    <a:pt x="31" y="5"/>
                    <a:pt x="32" y="5"/>
                    <a:pt x="33" y="4"/>
                  </a:cubicBezTo>
                  <a:cubicBezTo>
                    <a:pt x="32" y="5"/>
                    <a:pt x="31" y="6"/>
                    <a:pt x="31" y="7"/>
                  </a:cubicBezTo>
                  <a:cubicBezTo>
                    <a:pt x="29" y="9"/>
                    <a:pt x="28" y="10"/>
                    <a:pt x="26" y="11"/>
                  </a:cubicBezTo>
                  <a:cubicBezTo>
                    <a:pt x="26" y="11"/>
                    <a:pt x="25" y="11"/>
                    <a:pt x="24" y="11"/>
                  </a:cubicBezTo>
                  <a:close/>
                  <a:moveTo>
                    <a:pt x="15" y="11"/>
                  </a:moveTo>
                  <a:cubicBezTo>
                    <a:pt x="17" y="9"/>
                    <a:pt x="19" y="7"/>
                    <a:pt x="21" y="6"/>
                  </a:cubicBezTo>
                  <a:cubicBezTo>
                    <a:pt x="21" y="5"/>
                    <a:pt x="22" y="4"/>
                    <a:pt x="23" y="4"/>
                  </a:cubicBezTo>
                  <a:cubicBezTo>
                    <a:pt x="22" y="4"/>
                    <a:pt x="22" y="5"/>
                    <a:pt x="21" y="6"/>
                  </a:cubicBezTo>
                  <a:cubicBezTo>
                    <a:pt x="19" y="8"/>
                    <a:pt x="18" y="9"/>
                    <a:pt x="16" y="11"/>
                  </a:cubicBezTo>
                  <a:cubicBezTo>
                    <a:pt x="16" y="11"/>
                    <a:pt x="15" y="11"/>
                    <a:pt x="15" y="11"/>
                  </a:cubicBezTo>
                  <a:close/>
                  <a:moveTo>
                    <a:pt x="2" y="11"/>
                  </a:moveTo>
                  <a:cubicBezTo>
                    <a:pt x="6" y="9"/>
                    <a:pt x="8" y="6"/>
                    <a:pt x="11" y="4"/>
                  </a:cubicBezTo>
                  <a:cubicBezTo>
                    <a:pt x="14" y="2"/>
                    <a:pt x="9" y="6"/>
                    <a:pt x="9" y="7"/>
                  </a:cubicBezTo>
                  <a:cubicBezTo>
                    <a:pt x="8" y="8"/>
                    <a:pt x="6" y="9"/>
                    <a:pt x="5" y="11"/>
                  </a:cubicBezTo>
                  <a:cubicBezTo>
                    <a:pt x="4" y="11"/>
                    <a:pt x="3" y="11"/>
                    <a:pt x="2" y="11"/>
                  </a:cubicBezTo>
                  <a:close/>
                  <a:moveTo>
                    <a:pt x="9" y="3"/>
                  </a:moveTo>
                  <a:cubicBezTo>
                    <a:pt x="6" y="4"/>
                    <a:pt x="5" y="5"/>
                    <a:pt x="3" y="7"/>
                  </a:cubicBezTo>
                  <a:cubicBezTo>
                    <a:pt x="3" y="7"/>
                    <a:pt x="2" y="8"/>
                    <a:pt x="2" y="8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7" y="3"/>
                    <a:pt x="8" y="3"/>
                    <a:pt x="9" y="3"/>
                  </a:cubicBezTo>
                  <a:close/>
                  <a:moveTo>
                    <a:pt x="16" y="3"/>
                  </a:moveTo>
                  <a:cubicBezTo>
                    <a:pt x="17" y="3"/>
                    <a:pt x="17" y="3"/>
                    <a:pt x="18" y="3"/>
                  </a:cubicBezTo>
                  <a:cubicBezTo>
                    <a:pt x="17" y="3"/>
                    <a:pt x="16" y="4"/>
                    <a:pt x="15" y="5"/>
                  </a:cubicBezTo>
                  <a:cubicBezTo>
                    <a:pt x="15" y="4"/>
                    <a:pt x="16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lose/>
                  <a:moveTo>
                    <a:pt x="13" y="3"/>
                  </a:moveTo>
                  <a:cubicBezTo>
                    <a:pt x="14" y="3"/>
                    <a:pt x="15" y="3"/>
                    <a:pt x="16" y="3"/>
                  </a:cubicBezTo>
                  <a:cubicBezTo>
                    <a:pt x="13" y="5"/>
                    <a:pt x="10" y="7"/>
                    <a:pt x="8" y="9"/>
                  </a:cubicBezTo>
                  <a:cubicBezTo>
                    <a:pt x="7" y="10"/>
                    <a:pt x="5" y="11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11" y="6"/>
                    <a:pt x="12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lose/>
                  <a:moveTo>
                    <a:pt x="2" y="6"/>
                  </a:moveTo>
                  <a:cubicBezTo>
                    <a:pt x="3" y="5"/>
                    <a:pt x="6" y="1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7"/>
                    <a:pt x="2" y="6"/>
                    <a:pt x="2" y="6"/>
                  </a:cubicBezTo>
                  <a:close/>
                  <a:moveTo>
                    <a:pt x="2" y="8"/>
                  </a:moveTo>
                  <a:cubicBezTo>
                    <a:pt x="3" y="8"/>
                    <a:pt x="4" y="7"/>
                    <a:pt x="5" y="6"/>
                  </a:cubicBezTo>
                  <a:cubicBezTo>
                    <a:pt x="6" y="5"/>
                    <a:pt x="6" y="5"/>
                    <a:pt x="7" y="4"/>
                  </a:cubicBezTo>
                  <a:cubicBezTo>
                    <a:pt x="8" y="3"/>
                    <a:pt x="9" y="3"/>
                    <a:pt x="8" y="4"/>
                  </a:cubicBezTo>
                  <a:cubicBezTo>
                    <a:pt x="6" y="6"/>
                    <a:pt x="4" y="8"/>
                    <a:pt x="2" y="10"/>
                  </a:cubicBezTo>
                  <a:cubicBezTo>
                    <a:pt x="2" y="9"/>
                    <a:pt x="2" y="9"/>
                    <a:pt x="2" y="8"/>
                  </a:cubicBezTo>
                  <a:close/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9" y="5"/>
                    <a:pt x="6" y="8"/>
                    <a:pt x="3" y="10"/>
                  </a:cubicBezTo>
                  <a:cubicBezTo>
                    <a:pt x="5" y="8"/>
                    <a:pt x="8" y="5"/>
                    <a:pt x="9" y="3"/>
                  </a:cubicBezTo>
                  <a:close/>
                  <a:moveTo>
                    <a:pt x="2" y="5"/>
                  </a:moveTo>
                  <a:cubicBezTo>
                    <a:pt x="2" y="4"/>
                    <a:pt x="2" y="4"/>
                    <a:pt x="2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3" y="3"/>
                    <a:pt x="3" y="4"/>
                    <a:pt x="2" y="5"/>
                  </a:cubicBezTo>
                  <a:close/>
                  <a:moveTo>
                    <a:pt x="12" y="7"/>
                  </a:moveTo>
                  <a:cubicBezTo>
                    <a:pt x="12" y="6"/>
                    <a:pt x="13" y="6"/>
                    <a:pt x="13" y="5"/>
                  </a:cubicBezTo>
                  <a:cubicBezTo>
                    <a:pt x="13" y="5"/>
                    <a:pt x="16" y="2"/>
                    <a:pt x="15" y="4"/>
                  </a:cubicBezTo>
                  <a:cubicBezTo>
                    <a:pt x="13" y="6"/>
                    <a:pt x="11" y="8"/>
                    <a:pt x="10" y="10"/>
                  </a:cubicBezTo>
                  <a:cubicBezTo>
                    <a:pt x="10" y="10"/>
                    <a:pt x="10" y="11"/>
                    <a:pt x="10" y="11"/>
                  </a:cubicBezTo>
                  <a:cubicBezTo>
                    <a:pt x="9" y="11"/>
                    <a:pt x="7" y="11"/>
                    <a:pt x="6" y="11"/>
                  </a:cubicBezTo>
                  <a:cubicBezTo>
                    <a:pt x="8" y="10"/>
                    <a:pt x="10" y="8"/>
                    <a:pt x="12" y="7"/>
                  </a:cubicBezTo>
                  <a:close/>
                  <a:moveTo>
                    <a:pt x="10" y="11"/>
                  </a:moveTo>
                  <a:cubicBezTo>
                    <a:pt x="12" y="8"/>
                    <a:pt x="14" y="6"/>
                    <a:pt x="17" y="4"/>
                  </a:cubicBezTo>
                  <a:cubicBezTo>
                    <a:pt x="18" y="3"/>
                    <a:pt x="18" y="3"/>
                    <a:pt x="17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3" y="8"/>
                    <a:pt x="12" y="9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lose/>
                  <a:moveTo>
                    <a:pt x="14" y="11"/>
                  </a:moveTo>
                  <a:cubicBezTo>
                    <a:pt x="14" y="11"/>
                    <a:pt x="13" y="11"/>
                    <a:pt x="12" y="11"/>
                  </a:cubicBezTo>
                  <a:cubicBezTo>
                    <a:pt x="15" y="9"/>
                    <a:pt x="17" y="7"/>
                    <a:pt x="19" y="5"/>
                  </a:cubicBezTo>
                  <a:cubicBezTo>
                    <a:pt x="22" y="2"/>
                    <a:pt x="19" y="5"/>
                    <a:pt x="18" y="6"/>
                  </a:cubicBezTo>
                  <a:cubicBezTo>
                    <a:pt x="16" y="8"/>
                    <a:pt x="15" y="9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lose/>
                  <a:moveTo>
                    <a:pt x="21" y="11"/>
                  </a:moveTo>
                  <a:cubicBezTo>
                    <a:pt x="20" y="11"/>
                    <a:pt x="19" y="11"/>
                    <a:pt x="18" y="11"/>
                  </a:cubicBezTo>
                  <a:cubicBezTo>
                    <a:pt x="20" y="10"/>
                    <a:pt x="22" y="8"/>
                    <a:pt x="23" y="7"/>
                  </a:cubicBezTo>
                  <a:cubicBezTo>
                    <a:pt x="24" y="6"/>
                    <a:pt x="25" y="5"/>
                    <a:pt x="26" y="4"/>
                  </a:cubicBezTo>
                  <a:cubicBezTo>
                    <a:pt x="27" y="3"/>
                    <a:pt x="26" y="5"/>
                    <a:pt x="25" y="5"/>
                  </a:cubicBezTo>
                  <a:cubicBezTo>
                    <a:pt x="24" y="7"/>
                    <a:pt x="23" y="9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lose/>
                  <a:moveTo>
                    <a:pt x="24" y="11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2" y="11"/>
                    <a:pt x="22" y="11"/>
                  </a:cubicBezTo>
                  <a:cubicBezTo>
                    <a:pt x="24" y="9"/>
                    <a:pt x="26" y="6"/>
                    <a:pt x="29" y="4"/>
                  </a:cubicBezTo>
                  <a:cubicBezTo>
                    <a:pt x="32" y="3"/>
                    <a:pt x="29" y="6"/>
                    <a:pt x="28" y="6"/>
                  </a:cubicBezTo>
                  <a:cubicBezTo>
                    <a:pt x="27" y="8"/>
                    <a:pt x="25" y="10"/>
                    <a:pt x="24" y="11"/>
                  </a:cubicBezTo>
                  <a:close/>
                  <a:moveTo>
                    <a:pt x="45" y="4"/>
                  </a:moveTo>
                  <a:cubicBezTo>
                    <a:pt x="42" y="6"/>
                    <a:pt x="40" y="8"/>
                    <a:pt x="38" y="11"/>
                  </a:cubicBezTo>
                  <a:cubicBezTo>
                    <a:pt x="40" y="9"/>
                    <a:pt x="42" y="6"/>
                    <a:pt x="43" y="4"/>
                  </a:cubicBezTo>
                  <a:cubicBezTo>
                    <a:pt x="43" y="4"/>
                    <a:pt x="43" y="3"/>
                    <a:pt x="43" y="3"/>
                  </a:cubicBezTo>
                  <a:cubicBezTo>
                    <a:pt x="45" y="4"/>
                    <a:pt x="46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5" y="6"/>
                    <a:pt x="44" y="8"/>
                    <a:pt x="42" y="9"/>
                  </a:cubicBezTo>
                  <a:cubicBezTo>
                    <a:pt x="42" y="9"/>
                    <a:pt x="43" y="9"/>
                    <a:pt x="43" y="8"/>
                  </a:cubicBezTo>
                  <a:cubicBezTo>
                    <a:pt x="44" y="7"/>
                    <a:pt x="45" y="6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lose/>
                  <a:moveTo>
                    <a:pt x="40" y="3"/>
                  </a:moveTo>
                  <a:cubicBezTo>
                    <a:pt x="38" y="4"/>
                    <a:pt x="37" y="5"/>
                    <a:pt x="36" y="7"/>
                  </a:cubicBezTo>
                  <a:cubicBezTo>
                    <a:pt x="35" y="7"/>
                    <a:pt x="35" y="7"/>
                    <a:pt x="34" y="8"/>
                  </a:cubicBezTo>
                  <a:cubicBezTo>
                    <a:pt x="36" y="6"/>
                    <a:pt x="36" y="5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3"/>
                    <a:pt x="41" y="3"/>
                    <a:pt x="43" y="3"/>
                  </a:cubicBezTo>
                  <a:cubicBezTo>
                    <a:pt x="40" y="5"/>
                    <a:pt x="38" y="7"/>
                    <a:pt x="36" y="9"/>
                  </a:cubicBezTo>
                  <a:cubicBezTo>
                    <a:pt x="36" y="9"/>
                    <a:pt x="37" y="9"/>
                    <a:pt x="37" y="8"/>
                  </a:cubicBezTo>
                  <a:cubicBezTo>
                    <a:pt x="38" y="7"/>
                    <a:pt x="39" y="5"/>
                    <a:pt x="40" y="4"/>
                  </a:cubicBezTo>
                  <a:cubicBezTo>
                    <a:pt x="40" y="3"/>
                    <a:pt x="40" y="3"/>
                    <a:pt x="40" y="3"/>
                  </a:cubicBezTo>
                  <a:close/>
                  <a:moveTo>
                    <a:pt x="37" y="6"/>
                  </a:moveTo>
                  <a:cubicBezTo>
                    <a:pt x="38" y="6"/>
                    <a:pt x="38" y="5"/>
                    <a:pt x="39" y="4"/>
                  </a:cubicBezTo>
                  <a:cubicBezTo>
                    <a:pt x="39" y="5"/>
                    <a:pt x="38" y="6"/>
                    <a:pt x="38" y="6"/>
                  </a:cubicBezTo>
                  <a:cubicBezTo>
                    <a:pt x="37" y="8"/>
                    <a:pt x="35" y="9"/>
                    <a:pt x="34" y="11"/>
                  </a:cubicBezTo>
                  <a:cubicBezTo>
                    <a:pt x="34" y="11"/>
                    <a:pt x="35" y="12"/>
                    <a:pt x="35" y="11"/>
                  </a:cubicBezTo>
                  <a:cubicBezTo>
                    <a:pt x="37" y="9"/>
                    <a:pt x="39" y="7"/>
                    <a:pt x="41" y="5"/>
                  </a:cubicBezTo>
                  <a:cubicBezTo>
                    <a:pt x="42" y="4"/>
                    <a:pt x="43" y="4"/>
                    <a:pt x="42" y="5"/>
                  </a:cubicBezTo>
                  <a:cubicBezTo>
                    <a:pt x="41" y="6"/>
                    <a:pt x="40" y="7"/>
                    <a:pt x="40" y="8"/>
                  </a:cubicBezTo>
                  <a:cubicBezTo>
                    <a:pt x="39" y="9"/>
                    <a:pt x="37" y="10"/>
                    <a:pt x="36" y="11"/>
                  </a:cubicBezTo>
                  <a:cubicBezTo>
                    <a:pt x="36" y="11"/>
                    <a:pt x="36" y="12"/>
                    <a:pt x="37" y="12"/>
                  </a:cubicBezTo>
                  <a:cubicBezTo>
                    <a:pt x="35" y="12"/>
                    <a:pt x="33" y="12"/>
                    <a:pt x="31" y="12"/>
                  </a:cubicBezTo>
                  <a:cubicBezTo>
                    <a:pt x="33" y="10"/>
                    <a:pt x="35" y="8"/>
                    <a:pt x="37" y="6"/>
                  </a:cubicBezTo>
                  <a:close/>
                  <a:moveTo>
                    <a:pt x="43" y="6"/>
                  </a:moveTo>
                  <a:cubicBezTo>
                    <a:pt x="43" y="6"/>
                    <a:pt x="44" y="5"/>
                    <a:pt x="44" y="5"/>
                  </a:cubicBezTo>
                  <a:cubicBezTo>
                    <a:pt x="44" y="6"/>
                    <a:pt x="44" y="7"/>
                    <a:pt x="43" y="7"/>
                  </a:cubicBezTo>
                  <a:cubicBezTo>
                    <a:pt x="42" y="9"/>
                    <a:pt x="41" y="10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8" y="12"/>
                    <a:pt x="37" y="12"/>
                  </a:cubicBezTo>
                  <a:cubicBezTo>
                    <a:pt x="39" y="10"/>
                    <a:pt x="41" y="8"/>
                    <a:pt x="43" y="6"/>
                  </a:cubicBezTo>
                  <a:close/>
                  <a:moveTo>
                    <a:pt x="46" y="6"/>
                  </a:moveTo>
                  <a:cubicBezTo>
                    <a:pt x="46" y="6"/>
                    <a:pt x="48" y="4"/>
                    <a:pt x="47" y="6"/>
                  </a:cubicBezTo>
                  <a:cubicBezTo>
                    <a:pt x="46" y="8"/>
                    <a:pt x="44" y="10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6" y="9"/>
                    <a:pt x="48" y="8"/>
                    <a:pt x="45" y="11"/>
                  </a:cubicBezTo>
                  <a:cubicBezTo>
                    <a:pt x="45" y="12"/>
                    <a:pt x="45" y="12"/>
                    <a:pt x="46" y="12"/>
                  </a:cubicBezTo>
                  <a:cubicBezTo>
                    <a:pt x="46" y="12"/>
                    <a:pt x="47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1"/>
                    <a:pt x="46" y="11"/>
                    <a:pt x="46" y="11"/>
                  </a:cubicBezTo>
                  <a:cubicBezTo>
                    <a:pt x="47" y="10"/>
                    <a:pt x="48" y="9"/>
                    <a:pt x="48" y="8"/>
                  </a:cubicBezTo>
                  <a:cubicBezTo>
                    <a:pt x="48" y="8"/>
                    <a:pt x="48" y="7"/>
                    <a:pt x="48" y="7"/>
                  </a:cubicBezTo>
                  <a:cubicBezTo>
                    <a:pt x="47" y="8"/>
                    <a:pt x="47" y="8"/>
                    <a:pt x="46" y="9"/>
                  </a:cubicBezTo>
                  <a:cubicBezTo>
                    <a:pt x="46" y="9"/>
                    <a:pt x="43" y="12"/>
                    <a:pt x="45" y="10"/>
                  </a:cubicBezTo>
                  <a:cubicBezTo>
                    <a:pt x="46" y="8"/>
                    <a:pt x="47" y="6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7"/>
                    <a:pt x="48" y="9"/>
                    <a:pt x="48" y="12"/>
                  </a:cubicBezTo>
                  <a:cubicBezTo>
                    <a:pt x="45" y="12"/>
                    <a:pt x="43" y="12"/>
                    <a:pt x="40" y="12"/>
                  </a:cubicBezTo>
                  <a:cubicBezTo>
                    <a:pt x="42" y="10"/>
                    <a:pt x="44" y="8"/>
                    <a:pt x="46" y="6"/>
                  </a:cubicBezTo>
                  <a:close/>
                  <a:moveTo>
                    <a:pt x="26" y="3"/>
                  </a:moveTo>
                  <a:cubicBezTo>
                    <a:pt x="30" y="3"/>
                    <a:pt x="33" y="3"/>
                    <a:pt x="36" y="3"/>
                  </a:cubicBezTo>
                  <a:cubicBezTo>
                    <a:pt x="35" y="4"/>
                    <a:pt x="33" y="5"/>
                    <a:pt x="32" y="6"/>
                  </a:cubicBezTo>
                  <a:cubicBezTo>
                    <a:pt x="33" y="5"/>
                    <a:pt x="33" y="4"/>
                    <a:pt x="34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1" y="5"/>
                    <a:pt x="29" y="7"/>
                    <a:pt x="27" y="9"/>
                  </a:cubicBezTo>
                  <a:cubicBezTo>
                    <a:pt x="27" y="9"/>
                    <a:pt x="27" y="8"/>
                    <a:pt x="27" y="8"/>
                  </a:cubicBezTo>
                  <a:cubicBezTo>
                    <a:pt x="29" y="7"/>
                    <a:pt x="30" y="5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8" y="4"/>
                    <a:pt x="26" y="6"/>
                    <a:pt x="24" y="8"/>
                  </a:cubicBezTo>
                  <a:cubicBezTo>
                    <a:pt x="23" y="9"/>
                    <a:pt x="21" y="12"/>
                    <a:pt x="23" y="9"/>
                  </a:cubicBezTo>
                  <a:cubicBezTo>
                    <a:pt x="24" y="7"/>
                    <a:pt x="26" y="6"/>
                    <a:pt x="27" y="4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5" y="4"/>
                    <a:pt x="23" y="6"/>
                    <a:pt x="21" y="8"/>
                  </a:cubicBezTo>
                  <a:cubicBezTo>
                    <a:pt x="20" y="9"/>
                    <a:pt x="16" y="12"/>
                    <a:pt x="19" y="9"/>
                  </a:cubicBezTo>
                  <a:cubicBezTo>
                    <a:pt x="20" y="7"/>
                    <a:pt x="22" y="5"/>
                    <a:pt x="24" y="3"/>
                  </a:cubicBezTo>
                  <a:cubicBezTo>
                    <a:pt x="24" y="3"/>
                    <a:pt x="24" y="3"/>
                    <a:pt x="23" y="3"/>
                  </a:cubicBezTo>
                  <a:cubicBezTo>
                    <a:pt x="21" y="4"/>
                    <a:pt x="19" y="6"/>
                    <a:pt x="17" y="8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4" y="11"/>
                    <a:pt x="17" y="8"/>
                    <a:pt x="17" y="7"/>
                  </a:cubicBezTo>
                  <a:cubicBezTo>
                    <a:pt x="19" y="6"/>
                    <a:pt x="20" y="5"/>
                    <a:pt x="21" y="3"/>
                  </a:cubicBezTo>
                  <a:cubicBezTo>
                    <a:pt x="22" y="3"/>
                    <a:pt x="21" y="3"/>
                    <a:pt x="21" y="3"/>
                  </a:cubicBezTo>
                  <a:cubicBezTo>
                    <a:pt x="19" y="4"/>
                    <a:pt x="17" y="6"/>
                    <a:pt x="15" y="8"/>
                  </a:cubicBezTo>
                  <a:cubicBezTo>
                    <a:pt x="14" y="9"/>
                    <a:pt x="13" y="10"/>
                    <a:pt x="12" y="10"/>
                  </a:cubicBezTo>
                  <a:cubicBezTo>
                    <a:pt x="13" y="10"/>
                    <a:pt x="14" y="9"/>
                    <a:pt x="14" y="8"/>
                  </a:cubicBezTo>
                  <a:cubicBezTo>
                    <a:pt x="15" y="6"/>
                    <a:pt x="17" y="4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3"/>
                    <a:pt x="24" y="3"/>
                    <a:pt x="26" y="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63"/>
            <p:cNvSpPr>
              <a:spLocks noEditPoints="1"/>
            </p:cNvSpPr>
            <p:nvPr/>
          </p:nvSpPr>
          <p:spPr bwMode="auto">
            <a:xfrm>
              <a:off x="7139233" y="3631634"/>
              <a:ext cx="55563" cy="50800"/>
            </a:xfrm>
            <a:custGeom>
              <a:avLst/>
              <a:gdLst>
                <a:gd name="T0" fmla="*/ 8 w 13"/>
                <a:gd name="T1" fmla="*/ 12 h 12"/>
                <a:gd name="T2" fmla="*/ 12 w 13"/>
                <a:gd name="T3" fmla="*/ 5 h 12"/>
                <a:gd name="T4" fmla="*/ 5 w 13"/>
                <a:gd name="T5" fmla="*/ 0 h 12"/>
                <a:gd name="T6" fmla="*/ 5 w 13"/>
                <a:gd name="T7" fmla="*/ 0 h 12"/>
                <a:gd name="T8" fmla="*/ 0 w 13"/>
                <a:gd name="T9" fmla="*/ 6 h 12"/>
                <a:gd name="T10" fmla="*/ 8 w 13"/>
                <a:gd name="T11" fmla="*/ 12 h 12"/>
                <a:gd name="T12" fmla="*/ 7 w 13"/>
                <a:gd name="T13" fmla="*/ 9 h 12"/>
                <a:gd name="T14" fmla="*/ 2 w 13"/>
                <a:gd name="T15" fmla="*/ 6 h 12"/>
                <a:gd name="T16" fmla="*/ 3 w 13"/>
                <a:gd name="T17" fmla="*/ 6 h 12"/>
                <a:gd name="T18" fmla="*/ 7 w 13"/>
                <a:gd name="T19" fmla="*/ 4 h 12"/>
                <a:gd name="T20" fmla="*/ 3 w 13"/>
                <a:gd name="T21" fmla="*/ 7 h 12"/>
                <a:gd name="T22" fmla="*/ 4 w 13"/>
                <a:gd name="T23" fmla="*/ 8 h 12"/>
                <a:gd name="T24" fmla="*/ 8 w 13"/>
                <a:gd name="T25" fmla="*/ 5 h 12"/>
                <a:gd name="T26" fmla="*/ 5 w 13"/>
                <a:gd name="T27" fmla="*/ 9 h 12"/>
                <a:gd name="T28" fmla="*/ 5 w 13"/>
                <a:gd name="T29" fmla="*/ 9 h 12"/>
                <a:gd name="T30" fmla="*/ 9 w 13"/>
                <a:gd name="T31" fmla="*/ 7 h 12"/>
                <a:gd name="T32" fmla="*/ 8 w 13"/>
                <a:gd name="T33" fmla="*/ 9 h 12"/>
                <a:gd name="T34" fmla="*/ 8 w 13"/>
                <a:gd name="T35" fmla="*/ 9 h 12"/>
                <a:gd name="T36" fmla="*/ 7 w 13"/>
                <a:gd name="T37" fmla="*/ 9 h 12"/>
                <a:gd name="T38" fmla="*/ 8 w 13"/>
                <a:gd name="T39" fmla="*/ 9 h 12"/>
                <a:gd name="T40" fmla="*/ 10 w 13"/>
                <a:gd name="T41" fmla="*/ 7 h 12"/>
                <a:gd name="T42" fmla="*/ 10 w 13"/>
                <a:gd name="T43" fmla="*/ 6 h 12"/>
                <a:gd name="T44" fmla="*/ 6 w 13"/>
                <a:gd name="T45" fmla="*/ 8 h 12"/>
                <a:gd name="T46" fmla="*/ 9 w 13"/>
                <a:gd name="T47" fmla="*/ 5 h 12"/>
                <a:gd name="T48" fmla="*/ 9 w 13"/>
                <a:gd name="T49" fmla="*/ 4 h 12"/>
                <a:gd name="T50" fmla="*/ 5 w 13"/>
                <a:gd name="T51" fmla="*/ 6 h 12"/>
                <a:gd name="T52" fmla="*/ 8 w 13"/>
                <a:gd name="T53" fmla="*/ 3 h 12"/>
                <a:gd name="T54" fmla="*/ 8 w 13"/>
                <a:gd name="T55" fmla="*/ 3 h 12"/>
                <a:gd name="T56" fmla="*/ 4 w 13"/>
                <a:gd name="T57" fmla="*/ 5 h 12"/>
                <a:gd name="T58" fmla="*/ 7 w 13"/>
                <a:gd name="T59" fmla="*/ 2 h 12"/>
                <a:gd name="T60" fmla="*/ 8 w 13"/>
                <a:gd name="T61" fmla="*/ 9 h 12"/>
                <a:gd name="T62" fmla="*/ 5 w 13"/>
                <a:gd name="T63" fmla="*/ 2 h 12"/>
                <a:gd name="T64" fmla="*/ 3 w 13"/>
                <a:gd name="T65" fmla="*/ 3 h 12"/>
                <a:gd name="T66" fmla="*/ 5 w 13"/>
                <a:gd name="T67" fmla="*/ 2 h 12"/>
                <a:gd name="T68" fmla="*/ 3 w 13"/>
                <a:gd name="T69" fmla="*/ 3 h 12"/>
                <a:gd name="T70" fmla="*/ 3 w 13"/>
                <a:gd name="T71" fmla="*/ 4 h 12"/>
                <a:gd name="T72" fmla="*/ 6 w 13"/>
                <a:gd name="T73" fmla="*/ 2 h 12"/>
                <a:gd name="T74" fmla="*/ 2 w 13"/>
                <a:gd name="T75" fmla="*/ 6 h 12"/>
                <a:gd name="T76" fmla="*/ 2 w 13"/>
                <a:gd name="T77" fmla="*/ 6 h 12"/>
                <a:gd name="T78" fmla="*/ 3 w 13"/>
                <a:gd name="T7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" h="12">
                  <a:moveTo>
                    <a:pt x="8" y="12"/>
                  </a:moveTo>
                  <a:cubicBezTo>
                    <a:pt x="11" y="11"/>
                    <a:pt x="13" y="8"/>
                    <a:pt x="12" y="5"/>
                  </a:cubicBezTo>
                  <a:cubicBezTo>
                    <a:pt x="12" y="1"/>
                    <a:pt x="9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0"/>
                    <a:pt x="4" y="12"/>
                    <a:pt x="8" y="12"/>
                  </a:cubicBezTo>
                  <a:close/>
                  <a:moveTo>
                    <a:pt x="7" y="9"/>
                  </a:moveTo>
                  <a:cubicBezTo>
                    <a:pt x="5" y="10"/>
                    <a:pt x="3" y="9"/>
                    <a:pt x="2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4" y="5"/>
                    <a:pt x="5" y="5"/>
                    <a:pt x="7" y="4"/>
                  </a:cubicBezTo>
                  <a:cubicBezTo>
                    <a:pt x="6" y="5"/>
                    <a:pt x="4" y="6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5" y="7"/>
                    <a:pt x="6" y="6"/>
                    <a:pt x="8" y="5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9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7" y="9"/>
                  </a:cubicBezTo>
                  <a:close/>
                  <a:moveTo>
                    <a:pt x="8" y="9"/>
                  </a:moveTo>
                  <a:cubicBezTo>
                    <a:pt x="9" y="8"/>
                    <a:pt x="10" y="8"/>
                    <a:pt x="10" y="7"/>
                  </a:cubicBezTo>
                  <a:cubicBezTo>
                    <a:pt x="10" y="7"/>
                    <a:pt x="10" y="6"/>
                    <a:pt x="10" y="6"/>
                  </a:cubicBezTo>
                  <a:cubicBezTo>
                    <a:pt x="8" y="7"/>
                    <a:pt x="7" y="7"/>
                    <a:pt x="6" y="8"/>
                  </a:cubicBezTo>
                  <a:cubicBezTo>
                    <a:pt x="7" y="7"/>
                    <a:pt x="8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6" y="5"/>
                    <a:pt x="7" y="4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6" y="4"/>
                    <a:pt x="4" y="5"/>
                  </a:cubicBezTo>
                  <a:cubicBezTo>
                    <a:pt x="5" y="4"/>
                    <a:pt x="6" y="3"/>
                    <a:pt x="7" y="2"/>
                  </a:cubicBezTo>
                  <a:cubicBezTo>
                    <a:pt x="11" y="2"/>
                    <a:pt x="12" y="8"/>
                    <a:pt x="8" y="9"/>
                  </a:cubicBezTo>
                  <a:close/>
                  <a:moveTo>
                    <a:pt x="5" y="2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2"/>
                    <a:pt x="5" y="2"/>
                  </a:cubicBezTo>
                  <a:close/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5" y="3"/>
                    <a:pt x="6" y="2"/>
                  </a:cubicBezTo>
                  <a:cubicBezTo>
                    <a:pt x="5" y="3"/>
                    <a:pt x="4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4"/>
                    <a:pt x="3" y="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64"/>
            <p:cNvSpPr>
              <a:spLocks noEditPoints="1"/>
            </p:cNvSpPr>
            <p:nvPr/>
          </p:nvSpPr>
          <p:spPr bwMode="auto">
            <a:xfrm>
              <a:off x="8210796" y="6478022"/>
              <a:ext cx="166688" cy="157163"/>
            </a:xfrm>
            <a:custGeom>
              <a:avLst/>
              <a:gdLst>
                <a:gd name="T0" fmla="*/ 31 w 39"/>
                <a:gd name="T1" fmla="*/ 0 h 37"/>
                <a:gd name="T2" fmla="*/ 9 w 39"/>
                <a:gd name="T3" fmla="*/ 1 h 37"/>
                <a:gd name="T4" fmla="*/ 8 w 39"/>
                <a:gd name="T5" fmla="*/ 1 h 37"/>
                <a:gd name="T6" fmla="*/ 11 w 39"/>
                <a:gd name="T7" fmla="*/ 20 h 37"/>
                <a:gd name="T8" fmla="*/ 8 w 39"/>
                <a:gd name="T9" fmla="*/ 37 h 37"/>
                <a:gd name="T10" fmla="*/ 29 w 39"/>
                <a:gd name="T11" fmla="*/ 36 h 37"/>
                <a:gd name="T12" fmla="*/ 38 w 39"/>
                <a:gd name="T13" fmla="*/ 28 h 37"/>
                <a:gd name="T14" fmla="*/ 38 w 39"/>
                <a:gd name="T15" fmla="*/ 9 h 37"/>
                <a:gd name="T16" fmla="*/ 28 w 39"/>
                <a:gd name="T17" fmla="*/ 33 h 37"/>
                <a:gd name="T18" fmla="*/ 26 w 39"/>
                <a:gd name="T19" fmla="*/ 31 h 37"/>
                <a:gd name="T20" fmla="*/ 25 w 39"/>
                <a:gd name="T21" fmla="*/ 29 h 37"/>
                <a:gd name="T22" fmla="*/ 23 w 39"/>
                <a:gd name="T23" fmla="*/ 27 h 37"/>
                <a:gd name="T24" fmla="*/ 23 w 39"/>
                <a:gd name="T25" fmla="*/ 27 h 37"/>
                <a:gd name="T26" fmla="*/ 23 w 39"/>
                <a:gd name="T27" fmla="*/ 27 h 37"/>
                <a:gd name="T28" fmla="*/ 26 w 39"/>
                <a:gd name="T29" fmla="*/ 20 h 37"/>
                <a:gd name="T30" fmla="*/ 32 w 39"/>
                <a:gd name="T31" fmla="*/ 31 h 37"/>
                <a:gd name="T32" fmla="*/ 29 w 39"/>
                <a:gd name="T33" fmla="*/ 31 h 37"/>
                <a:gd name="T34" fmla="*/ 31 w 39"/>
                <a:gd name="T35" fmla="*/ 24 h 37"/>
                <a:gd name="T36" fmla="*/ 30 w 39"/>
                <a:gd name="T37" fmla="*/ 23 h 37"/>
                <a:gd name="T38" fmla="*/ 32 w 39"/>
                <a:gd name="T39" fmla="*/ 31 h 37"/>
                <a:gd name="T40" fmla="*/ 27 w 39"/>
                <a:gd name="T41" fmla="*/ 20 h 37"/>
                <a:gd name="T42" fmla="*/ 26 w 39"/>
                <a:gd name="T43" fmla="*/ 19 h 37"/>
                <a:gd name="T44" fmla="*/ 26 w 39"/>
                <a:gd name="T45" fmla="*/ 19 h 37"/>
                <a:gd name="T46" fmla="*/ 25 w 39"/>
                <a:gd name="T47" fmla="*/ 18 h 37"/>
                <a:gd name="T48" fmla="*/ 26 w 39"/>
                <a:gd name="T49" fmla="*/ 13 h 37"/>
                <a:gd name="T50" fmla="*/ 20 w 39"/>
                <a:gd name="T51" fmla="*/ 19 h 37"/>
                <a:gd name="T52" fmla="*/ 10 w 39"/>
                <a:gd name="T53" fmla="*/ 24 h 37"/>
                <a:gd name="T54" fmla="*/ 16 w 39"/>
                <a:gd name="T55" fmla="*/ 20 h 37"/>
                <a:gd name="T56" fmla="*/ 13 w 39"/>
                <a:gd name="T57" fmla="*/ 12 h 37"/>
                <a:gd name="T58" fmla="*/ 13 w 39"/>
                <a:gd name="T59" fmla="*/ 10 h 37"/>
                <a:gd name="T60" fmla="*/ 9 w 39"/>
                <a:gd name="T61" fmla="*/ 7 h 37"/>
                <a:gd name="T62" fmla="*/ 7 w 39"/>
                <a:gd name="T63" fmla="*/ 12 h 37"/>
                <a:gd name="T64" fmla="*/ 7 w 39"/>
                <a:gd name="T65" fmla="*/ 6 h 37"/>
                <a:gd name="T66" fmla="*/ 8 w 39"/>
                <a:gd name="T67" fmla="*/ 3 h 37"/>
                <a:gd name="T68" fmla="*/ 11 w 39"/>
                <a:gd name="T69" fmla="*/ 8 h 37"/>
                <a:gd name="T70" fmla="*/ 10 w 39"/>
                <a:gd name="T71" fmla="*/ 6 h 37"/>
                <a:gd name="T72" fmla="*/ 7 w 39"/>
                <a:gd name="T73" fmla="*/ 12 h 37"/>
                <a:gd name="T74" fmla="*/ 14 w 39"/>
                <a:gd name="T75" fmla="*/ 11 h 37"/>
                <a:gd name="T76" fmla="*/ 16 w 39"/>
                <a:gd name="T77" fmla="*/ 12 h 37"/>
                <a:gd name="T78" fmla="*/ 16 w 39"/>
                <a:gd name="T79" fmla="*/ 12 h 37"/>
                <a:gd name="T80" fmla="*/ 16 w 39"/>
                <a:gd name="T81" fmla="*/ 12 h 37"/>
                <a:gd name="T82" fmla="*/ 31 w 39"/>
                <a:gd name="T83" fmla="*/ 4 h 37"/>
                <a:gd name="T84" fmla="*/ 15 w 39"/>
                <a:gd name="T85" fmla="*/ 17 h 37"/>
                <a:gd name="T86" fmla="*/ 19 w 39"/>
                <a:gd name="T87" fmla="*/ 14 h 37"/>
                <a:gd name="T88" fmla="*/ 14 w 39"/>
                <a:gd name="T89" fmla="*/ 20 h 37"/>
                <a:gd name="T90" fmla="*/ 20 w 39"/>
                <a:gd name="T91" fmla="*/ 14 h 37"/>
                <a:gd name="T92" fmla="*/ 32 w 39"/>
                <a:gd name="T93" fmla="*/ 4 h 37"/>
                <a:gd name="T94" fmla="*/ 28 w 39"/>
                <a:gd name="T95" fmla="*/ 8 h 37"/>
                <a:gd name="T96" fmla="*/ 13 w 39"/>
                <a:gd name="T97" fmla="*/ 19 h 37"/>
                <a:gd name="T98" fmla="*/ 13 w 39"/>
                <a:gd name="T99" fmla="*/ 18 h 37"/>
                <a:gd name="T100" fmla="*/ 13 w 39"/>
                <a:gd name="T101" fmla="*/ 26 h 37"/>
                <a:gd name="T102" fmla="*/ 10 w 39"/>
                <a:gd name="T103" fmla="*/ 30 h 37"/>
                <a:gd name="T104" fmla="*/ 19 w 39"/>
                <a:gd name="T105" fmla="*/ 18 h 37"/>
                <a:gd name="T106" fmla="*/ 18 w 39"/>
                <a:gd name="T107" fmla="*/ 18 h 37"/>
                <a:gd name="T108" fmla="*/ 14 w 39"/>
                <a:gd name="T109" fmla="*/ 13 h 37"/>
                <a:gd name="T110" fmla="*/ 8 w 39"/>
                <a:gd name="T111" fmla="*/ 34 h 37"/>
                <a:gd name="T112" fmla="*/ 31 w 39"/>
                <a:gd name="T113" fmla="*/ 12 h 37"/>
                <a:gd name="T114" fmla="*/ 19 w 39"/>
                <a:gd name="T115" fmla="*/ 24 h 37"/>
                <a:gd name="T116" fmla="*/ 29 w 39"/>
                <a:gd name="T1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" h="37">
                  <a:moveTo>
                    <a:pt x="38" y="7"/>
                  </a:moveTo>
                  <a:cubicBezTo>
                    <a:pt x="36" y="5"/>
                    <a:pt x="33" y="3"/>
                    <a:pt x="31" y="1"/>
                  </a:cubicBezTo>
                  <a:cubicBezTo>
                    <a:pt x="31" y="1"/>
                    <a:pt x="31" y="1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30" y="1"/>
                  </a:cubicBezTo>
                  <a:cubicBezTo>
                    <a:pt x="26" y="4"/>
                    <a:pt x="22" y="8"/>
                    <a:pt x="18" y="12"/>
                  </a:cubicBezTo>
                  <a:cubicBezTo>
                    <a:pt x="15" y="8"/>
                    <a:pt x="12" y="4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3"/>
                    <a:pt x="3" y="5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4" y="12"/>
                    <a:pt x="7" y="16"/>
                    <a:pt x="11" y="20"/>
                  </a:cubicBezTo>
                  <a:cubicBezTo>
                    <a:pt x="8" y="23"/>
                    <a:pt x="4" y="26"/>
                    <a:pt x="1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1"/>
                    <a:pt x="1" y="31"/>
                  </a:cubicBezTo>
                  <a:cubicBezTo>
                    <a:pt x="3" y="33"/>
                    <a:pt x="5" y="35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9" y="37"/>
                    <a:pt x="9" y="36"/>
                  </a:cubicBezTo>
                  <a:cubicBezTo>
                    <a:pt x="12" y="33"/>
                    <a:pt x="16" y="30"/>
                    <a:pt x="19" y="26"/>
                  </a:cubicBezTo>
                  <a:cubicBezTo>
                    <a:pt x="23" y="29"/>
                    <a:pt x="25" y="33"/>
                    <a:pt x="29" y="36"/>
                  </a:cubicBezTo>
                  <a:cubicBezTo>
                    <a:pt x="29" y="36"/>
                    <a:pt x="29" y="36"/>
                    <a:pt x="29" y="37"/>
                  </a:cubicBezTo>
                  <a:cubicBezTo>
                    <a:pt x="30" y="37"/>
                    <a:pt x="30" y="37"/>
                    <a:pt x="30" y="36"/>
                  </a:cubicBezTo>
                  <a:cubicBezTo>
                    <a:pt x="33" y="34"/>
                    <a:pt x="36" y="32"/>
                    <a:pt x="38" y="29"/>
                  </a:cubicBezTo>
                  <a:cubicBezTo>
                    <a:pt x="38" y="29"/>
                    <a:pt x="38" y="29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4" y="25"/>
                    <a:pt x="31" y="21"/>
                    <a:pt x="28" y="18"/>
                  </a:cubicBezTo>
                  <a:cubicBezTo>
                    <a:pt x="31" y="15"/>
                    <a:pt x="35" y="12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9" y="8"/>
                    <a:pt x="39" y="8"/>
                    <a:pt x="38" y="7"/>
                  </a:cubicBezTo>
                  <a:close/>
                  <a:moveTo>
                    <a:pt x="29" y="33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2"/>
                    <a:pt x="29" y="31"/>
                    <a:pt x="30" y="31"/>
                  </a:cubicBezTo>
                  <a:cubicBezTo>
                    <a:pt x="31" y="30"/>
                    <a:pt x="32" y="29"/>
                    <a:pt x="33" y="29"/>
                  </a:cubicBezTo>
                  <a:cubicBezTo>
                    <a:pt x="31" y="30"/>
                    <a:pt x="30" y="32"/>
                    <a:pt x="29" y="33"/>
                  </a:cubicBezTo>
                  <a:close/>
                  <a:moveTo>
                    <a:pt x="26" y="31"/>
                  </a:moveTo>
                  <a:cubicBezTo>
                    <a:pt x="28" y="29"/>
                    <a:pt x="30" y="28"/>
                    <a:pt x="31" y="27"/>
                  </a:cubicBezTo>
                  <a:cubicBezTo>
                    <a:pt x="30" y="28"/>
                    <a:pt x="28" y="30"/>
                    <a:pt x="27" y="32"/>
                  </a:cubicBezTo>
                  <a:cubicBezTo>
                    <a:pt x="27" y="32"/>
                    <a:pt x="27" y="31"/>
                    <a:pt x="26" y="31"/>
                  </a:cubicBezTo>
                  <a:close/>
                  <a:moveTo>
                    <a:pt x="25" y="29"/>
                  </a:moveTo>
                  <a:cubicBezTo>
                    <a:pt x="27" y="28"/>
                    <a:pt x="29" y="27"/>
                    <a:pt x="29" y="26"/>
                  </a:cubicBezTo>
                  <a:cubicBezTo>
                    <a:pt x="28" y="27"/>
                    <a:pt x="27" y="29"/>
                    <a:pt x="26" y="30"/>
                  </a:cubicBezTo>
                  <a:cubicBezTo>
                    <a:pt x="26" y="30"/>
                    <a:pt x="25" y="30"/>
                    <a:pt x="25" y="29"/>
                  </a:cubicBezTo>
                  <a:close/>
                  <a:moveTo>
                    <a:pt x="23" y="27"/>
                  </a:moveTo>
                  <a:cubicBezTo>
                    <a:pt x="25" y="26"/>
                    <a:pt x="27" y="25"/>
                    <a:pt x="29" y="23"/>
                  </a:cubicBezTo>
                  <a:cubicBezTo>
                    <a:pt x="29" y="23"/>
                    <a:pt x="27" y="25"/>
                    <a:pt x="27" y="25"/>
                  </a:cubicBezTo>
                  <a:cubicBezTo>
                    <a:pt x="26" y="27"/>
                    <a:pt x="26" y="28"/>
                    <a:pt x="25" y="29"/>
                  </a:cubicBezTo>
                  <a:cubicBezTo>
                    <a:pt x="24" y="28"/>
                    <a:pt x="24" y="28"/>
                    <a:pt x="23" y="27"/>
                  </a:cubicBezTo>
                  <a:close/>
                  <a:moveTo>
                    <a:pt x="22" y="25"/>
                  </a:moveTo>
                  <a:cubicBezTo>
                    <a:pt x="23" y="24"/>
                    <a:pt x="25" y="23"/>
                    <a:pt x="27" y="22"/>
                  </a:cubicBezTo>
                  <a:cubicBezTo>
                    <a:pt x="26" y="22"/>
                    <a:pt x="25" y="24"/>
                    <a:pt x="25" y="25"/>
                  </a:cubicBezTo>
                  <a:cubicBezTo>
                    <a:pt x="24" y="25"/>
                    <a:pt x="24" y="26"/>
                    <a:pt x="23" y="27"/>
                  </a:cubicBezTo>
                  <a:cubicBezTo>
                    <a:pt x="22" y="26"/>
                    <a:pt x="22" y="26"/>
                    <a:pt x="22" y="25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2" y="23"/>
                    <a:pt x="24" y="21"/>
                    <a:pt x="26" y="20"/>
                  </a:cubicBezTo>
                  <a:cubicBezTo>
                    <a:pt x="25" y="20"/>
                    <a:pt x="24" y="22"/>
                    <a:pt x="23" y="23"/>
                  </a:cubicBezTo>
                  <a:cubicBezTo>
                    <a:pt x="22" y="23"/>
                    <a:pt x="22" y="24"/>
                    <a:pt x="21" y="25"/>
                  </a:cubicBezTo>
                  <a:cubicBezTo>
                    <a:pt x="21" y="25"/>
                    <a:pt x="20" y="24"/>
                    <a:pt x="20" y="24"/>
                  </a:cubicBezTo>
                  <a:close/>
                  <a:moveTo>
                    <a:pt x="32" y="31"/>
                  </a:moveTo>
                  <a:cubicBezTo>
                    <a:pt x="32" y="30"/>
                    <a:pt x="33" y="29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2" y="28"/>
                    <a:pt x="31" y="29"/>
                    <a:pt x="30" y="30"/>
                  </a:cubicBezTo>
                  <a:cubicBezTo>
                    <a:pt x="29" y="31"/>
                    <a:pt x="28" y="33"/>
                    <a:pt x="29" y="31"/>
                  </a:cubicBezTo>
                  <a:cubicBezTo>
                    <a:pt x="30" y="29"/>
                    <a:pt x="31" y="28"/>
                    <a:pt x="32" y="26"/>
                  </a:cubicBezTo>
                  <a:cubicBezTo>
                    <a:pt x="33" y="26"/>
                    <a:pt x="32" y="26"/>
                    <a:pt x="32" y="26"/>
                  </a:cubicBezTo>
                  <a:cubicBezTo>
                    <a:pt x="30" y="27"/>
                    <a:pt x="28" y="29"/>
                    <a:pt x="26" y="30"/>
                  </a:cubicBezTo>
                  <a:cubicBezTo>
                    <a:pt x="27" y="29"/>
                    <a:pt x="30" y="26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9" y="25"/>
                    <a:pt x="28" y="26"/>
                    <a:pt x="26" y="28"/>
                  </a:cubicBezTo>
                  <a:cubicBezTo>
                    <a:pt x="24" y="30"/>
                    <a:pt x="27" y="27"/>
                    <a:pt x="27" y="27"/>
                  </a:cubicBezTo>
                  <a:cubicBezTo>
                    <a:pt x="28" y="25"/>
                    <a:pt x="29" y="24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1" y="25"/>
                    <a:pt x="33" y="27"/>
                    <a:pt x="35" y="29"/>
                  </a:cubicBezTo>
                  <a:cubicBezTo>
                    <a:pt x="34" y="30"/>
                    <a:pt x="33" y="30"/>
                    <a:pt x="31" y="31"/>
                  </a:cubicBezTo>
                  <a:cubicBezTo>
                    <a:pt x="28" y="34"/>
                    <a:pt x="31" y="32"/>
                    <a:pt x="32" y="31"/>
                  </a:cubicBezTo>
                  <a:close/>
                  <a:moveTo>
                    <a:pt x="29" y="22"/>
                  </a:moveTo>
                  <a:cubicBezTo>
                    <a:pt x="28" y="23"/>
                    <a:pt x="27" y="24"/>
                    <a:pt x="26" y="25"/>
                  </a:cubicBezTo>
                  <a:cubicBezTo>
                    <a:pt x="25" y="26"/>
                    <a:pt x="22" y="28"/>
                    <a:pt x="24" y="26"/>
                  </a:cubicBezTo>
                  <a:cubicBezTo>
                    <a:pt x="26" y="24"/>
                    <a:pt x="27" y="23"/>
                    <a:pt x="27" y="20"/>
                  </a:cubicBezTo>
                  <a:cubicBezTo>
                    <a:pt x="28" y="20"/>
                    <a:pt x="27" y="20"/>
                    <a:pt x="27" y="20"/>
                  </a:cubicBezTo>
                  <a:cubicBezTo>
                    <a:pt x="26" y="22"/>
                    <a:pt x="24" y="23"/>
                    <a:pt x="23" y="24"/>
                  </a:cubicBezTo>
                  <a:cubicBezTo>
                    <a:pt x="21" y="26"/>
                    <a:pt x="22" y="24"/>
                    <a:pt x="23" y="24"/>
                  </a:cubicBezTo>
                  <a:cubicBezTo>
                    <a:pt x="24" y="22"/>
                    <a:pt x="26" y="21"/>
                    <a:pt x="26" y="19"/>
                  </a:cubicBezTo>
                  <a:cubicBezTo>
                    <a:pt x="27" y="20"/>
                    <a:pt x="28" y="21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lose/>
                  <a:moveTo>
                    <a:pt x="26" y="19"/>
                  </a:moveTo>
                  <a:cubicBezTo>
                    <a:pt x="26" y="19"/>
                    <a:pt x="26" y="19"/>
                    <a:pt x="26" y="19"/>
                  </a:cubicBezTo>
                  <a:cubicBezTo>
                    <a:pt x="24" y="20"/>
                    <a:pt x="22" y="22"/>
                    <a:pt x="20" y="23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2" y="21"/>
                    <a:pt x="23" y="20"/>
                    <a:pt x="24" y="19"/>
                  </a:cubicBezTo>
                  <a:cubicBezTo>
                    <a:pt x="24" y="19"/>
                    <a:pt x="25" y="18"/>
                    <a:pt x="25" y="18"/>
                  </a:cubicBezTo>
                  <a:cubicBezTo>
                    <a:pt x="25" y="18"/>
                    <a:pt x="26" y="18"/>
                    <a:pt x="26" y="19"/>
                  </a:cubicBezTo>
                  <a:close/>
                  <a:moveTo>
                    <a:pt x="5" y="32"/>
                  </a:moveTo>
                  <a:cubicBezTo>
                    <a:pt x="9" y="28"/>
                    <a:pt x="14" y="24"/>
                    <a:pt x="18" y="20"/>
                  </a:cubicBezTo>
                  <a:cubicBezTo>
                    <a:pt x="20" y="17"/>
                    <a:pt x="23" y="15"/>
                    <a:pt x="26" y="13"/>
                  </a:cubicBezTo>
                  <a:cubicBezTo>
                    <a:pt x="28" y="12"/>
                    <a:pt x="30" y="9"/>
                    <a:pt x="32" y="8"/>
                  </a:cubicBezTo>
                  <a:cubicBezTo>
                    <a:pt x="34" y="6"/>
                    <a:pt x="31" y="9"/>
                    <a:pt x="30" y="9"/>
                  </a:cubicBezTo>
                  <a:cubicBezTo>
                    <a:pt x="29" y="11"/>
                    <a:pt x="28" y="12"/>
                    <a:pt x="27" y="13"/>
                  </a:cubicBezTo>
                  <a:cubicBezTo>
                    <a:pt x="25" y="15"/>
                    <a:pt x="22" y="17"/>
                    <a:pt x="20" y="19"/>
                  </a:cubicBezTo>
                  <a:cubicBezTo>
                    <a:pt x="15" y="24"/>
                    <a:pt x="11" y="28"/>
                    <a:pt x="6" y="33"/>
                  </a:cubicBezTo>
                  <a:cubicBezTo>
                    <a:pt x="6" y="33"/>
                    <a:pt x="5" y="32"/>
                    <a:pt x="5" y="32"/>
                  </a:cubicBezTo>
                  <a:close/>
                  <a:moveTo>
                    <a:pt x="4" y="30"/>
                  </a:moveTo>
                  <a:cubicBezTo>
                    <a:pt x="6" y="28"/>
                    <a:pt x="8" y="26"/>
                    <a:pt x="10" y="24"/>
                  </a:cubicBezTo>
                  <a:cubicBezTo>
                    <a:pt x="10" y="24"/>
                    <a:pt x="11" y="23"/>
                    <a:pt x="11" y="23"/>
                  </a:cubicBezTo>
                  <a:cubicBezTo>
                    <a:pt x="13" y="21"/>
                    <a:pt x="15" y="19"/>
                    <a:pt x="17" y="17"/>
                  </a:cubicBezTo>
                  <a:cubicBezTo>
                    <a:pt x="19" y="15"/>
                    <a:pt x="21" y="14"/>
                    <a:pt x="23" y="13"/>
                  </a:cubicBezTo>
                  <a:cubicBezTo>
                    <a:pt x="21" y="15"/>
                    <a:pt x="18" y="17"/>
                    <a:pt x="16" y="20"/>
                  </a:cubicBezTo>
                  <a:cubicBezTo>
                    <a:pt x="12" y="24"/>
                    <a:pt x="7" y="26"/>
                    <a:pt x="4" y="31"/>
                  </a:cubicBezTo>
                  <a:cubicBezTo>
                    <a:pt x="4" y="31"/>
                    <a:pt x="4" y="31"/>
                    <a:pt x="4" y="30"/>
                  </a:cubicBezTo>
                  <a:close/>
                  <a:moveTo>
                    <a:pt x="8" y="14"/>
                  </a:moveTo>
                  <a:cubicBezTo>
                    <a:pt x="10" y="13"/>
                    <a:pt x="12" y="13"/>
                    <a:pt x="13" y="12"/>
                  </a:cubicBezTo>
                  <a:cubicBezTo>
                    <a:pt x="12" y="13"/>
                    <a:pt x="10" y="13"/>
                    <a:pt x="9" y="15"/>
                  </a:cubicBezTo>
                  <a:cubicBezTo>
                    <a:pt x="9" y="14"/>
                    <a:pt x="9" y="14"/>
                    <a:pt x="8" y="14"/>
                  </a:cubicBezTo>
                  <a:close/>
                  <a:moveTo>
                    <a:pt x="7" y="12"/>
                  </a:moveTo>
                  <a:cubicBezTo>
                    <a:pt x="9" y="12"/>
                    <a:pt x="11" y="11"/>
                    <a:pt x="13" y="10"/>
                  </a:cubicBezTo>
                  <a:cubicBezTo>
                    <a:pt x="11" y="11"/>
                    <a:pt x="9" y="12"/>
                    <a:pt x="8" y="13"/>
                  </a:cubicBezTo>
                  <a:cubicBezTo>
                    <a:pt x="8" y="13"/>
                    <a:pt x="7" y="13"/>
                    <a:pt x="7" y="12"/>
                  </a:cubicBezTo>
                  <a:close/>
                  <a:moveTo>
                    <a:pt x="5" y="10"/>
                  </a:moveTo>
                  <a:cubicBezTo>
                    <a:pt x="6" y="9"/>
                    <a:pt x="8" y="8"/>
                    <a:pt x="9" y="7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0"/>
                    <a:pt x="9" y="9"/>
                    <a:pt x="11" y="8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6" y="11"/>
                    <a:pt x="5" y="10"/>
                    <a:pt x="5" y="10"/>
                  </a:cubicBezTo>
                  <a:close/>
                  <a:moveTo>
                    <a:pt x="3" y="8"/>
                  </a:moveTo>
                  <a:cubicBezTo>
                    <a:pt x="4" y="7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5" y="8"/>
                    <a:pt x="4" y="9"/>
                  </a:cubicBezTo>
                  <a:cubicBezTo>
                    <a:pt x="4" y="9"/>
                    <a:pt x="4" y="9"/>
                    <a:pt x="3" y="8"/>
                  </a:cubicBezTo>
                  <a:close/>
                  <a:moveTo>
                    <a:pt x="3" y="8"/>
                  </a:moveTo>
                  <a:cubicBezTo>
                    <a:pt x="5" y="6"/>
                    <a:pt x="6" y="5"/>
                    <a:pt x="8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7" y="5"/>
                    <a:pt x="5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lose/>
                  <a:moveTo>
                    <a:pt x="11" y="8"/>
                  </a:moveTo>
                  <a:cubicBezTo>
                    <a:pt x="10" y="8"/>
                    <a:pt x="9" y="9"/>
                    <a:pt x="8" y="10"/>
                  </a:cubicBezTo>
                  <a:cubicBezTo>
                    <a:pt x="7" y="9"/>
                    <a:pt x="8" y="9"/>
                    <a:pt x="8" y="8"/>
                  </a:cubicBezTo>
                  <a:cubicBezTo>
                    <a:pt x="9" y="8"/>
                    <a:pt x="10" y="7"/>
                    <a:pt x="11" y="6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8" y="7"/>
                    <a:pt x="7" y="8"/>
                    <a:pt x="5" y="9"/>
                  </a:cubicBezTo>
                  <a:cubicBezTo>
                    <a:pt x="6" y="8"/>
                    <a:pt x="8" y="6"/>
                    <a:pt x="9" y="4"/>
                  </a:cubicBezTo>
                  <a:cubicBezTo>
                    <a:pt x="11" y="6"/>
                    <a:pt x="12" y="7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9" y="11"/>
                    <a:pt x="11" y="9"/>
                    <a:pt x="12" y="8"/>
                  </a:cubicBezTo>
                  <a:cubicBezTo>
                    <a:pt x="12" y="8"/>
                    <a:pt x="12" y="7"/>
                    <a:pt x="11" y="8"/>
                  </a:cubicBezTo>
                  <a:close/>
                  <a:moveTo>
                    <a:pt x="14" y="11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2" y="12"/>
                    <a:pt x="11" y="12"/>
                    <a:pt x="10" y="13"/>
                  </a:cubicBezTo>
                  <a:cubicBezTo>
                    <a:pt x="7" y="14"/>
                    <a:pt x="10" y="12"/>
                    <a:pt x="11" y="12"/>
                  </a:cubicBezTo>
                  <a:cubicBezTo>
                    <a:pt x="12" y="11"/>
                    <a:pt x="13" y="10"/>
                    <a:pt x="13" y="9"/>
                  </a:cubicBezTo>
                  <a:cubicBezTo>
                    <a:pt x="14" y="10"/>
                    <a:pt x="15" y="11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3" y="13"/>
                    <a:pt x="12" y="14"/>
                    <a:pt x="9" y="15"/>
                  </a:cubicBezTo>
                  <a:cubicBezTo>
                    <a:pt x="11" y="14"/>
                    <a:pt x="13" y="13"/>
                    <a:pt x="14" y="11"/>
                  </a:cubicBezTo>
                  <a:close/>
                  <a:moveTo>
                    <a:pt x="16" y="12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3"/>
                    <a:pt x="17" y="13"/>
                  </a:cubicBezTo>
                  <a:cubicBezTo>
                    <a:pt x="15" y="14"/>
                    <a:pt x="13" y="15"/>
                    <a:pt x="12" y="16"/>
                  </a:cubicBezTo>
                  <a:cubicBezTo>
                    <a:pt x="13" y="15"/>
                    <a:pt x="15" y="14"/>
                    <a:pt x="16" y="12"/>
                  </a:cubicBezTo>
                  <a:close/>
                  <a:moveTo>
                    <a:pt x="19" y="14"/>
                  </a:moveTo>
                  <a:cubicBezTo>
                    <a:pt x="23" y="10"/>
                    <a:pt x="26" y="6"/>
                    <a:pt x="31" y="3"/>
                  </a:cubicBezTo>
                  <a:cubicBezTo>
                    <a:pt x="31" y="3"/>
                    <a:pt x="31" y="3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7"/>
                    <a:pt x="23" y="11"/>
                    <a:pt x="19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8" y="15"/>
                    <a:pt x="17" y="15"/>
                    <a:pt x="17" y="15"/>
                  </a:cubicBezTo>
                  <a:cubicBezTo>
                    <a:pt x="16" y="16"/>
                    <a:pt x="16" y="16"/>
                    <a:pt x="15" y="17"/>
                  </a:cubicBezTo>
                  <a:cubicBezTo>
                    <a:pt x="15" y="17"/>
                    <a:pt x="13" y="18"/>
                    <a:pt x="13" y="18"/>
                  </a:cubicBezTo>
                  <a:cubicBezTo>
                    <a:pt x="14" y="16"/>
                    <a:pt x="16" y="15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lose/>
                  <a:moveTo>
                    <a:pt x="26" y="10"/>
                  </a:moveTo>
                  <a:cubicBezTo>
                    <a:pt x="24" y="12"/>
                    <a:pt x="21" y="13"/>
                    <a:pt x="19" y="15"/>
                  </a:cubicBezTo>
                  <a:cubicBezTo>
                    <a:pt x="17" y="17"/>
                    <a:pt x="15" y="18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9"/>
                    <a:pt x="15" y="18"/>
                    <a:pt x="15" y="18"/>
                  </a:cubicBezTo>
                  <a:cubicBezTo>
                    <a:pt x="15" y="18"/>
                    <a:pt x="15" y="18"/>
                    <a:pt x="16" y="17"/>
                  </a:cubicBezTo>
                  <a:cubicBezTo>
                    <a:pt x="17" y="16"/>
                    <a:pt x="19" y="15"/>
                    <a:pt x="20" y="14"/>
                  </a:cubicBezTo>
                  <a:cubicBezTo>
                    <a:pt x="21" y="13"/>
                    <a:pt x="22" y="12"/>
                    <a:pt x="24" y="11"/>
                  </a:cubicBezTo>
                  <a:cubicBezTo>
                    <a:pt x="26" y="9"/>
                    <a:pt x="29" y="6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0" y="6"/>
                    <a:pt x="28" y="8"/>
                    <a:pt x="26" y="10"/>
                  </a:cubicBezTo>
                  <a:close/>
                  <a:moveTo>
                    <a:pt x="30" y="6"/>
                  </a:moveTo>
                  <a:cubicBezTo>
                    <a:pt x="29" y="7"/>
                    <a:pt x="28" y="8"/>
                    <a:pt x="27" y="9"/>
                  </a:cubicBezTo>
                  <a:cubicBezTo>
                    <a:pt x="28" y="9"/>
                    <a:pt x="28" y="9"/>
                    <a:pt x="28" y="8"/>
                  </a:cubicBezTo>
                  <a:cubicBezTo>
                    <a:pt x="29" y="8"/>
                    <a:pt x="33" y="4"/>
                    <a:pt x="30" y="6"/>
                  </a:cubicBezTo>
                  <a:close/>
                  <a:moveTo>
                    <a:pt x="13" y="19"/>
                  </a:moveTo>
                  <a:cubicBezTo>
                    <a:pt x="13" y="19"/>
                    <a:pt x="14" y="19"/>
                    <a:pt x="14" y="19"/>
                  </a:cubicBezTo>
                  <a:cubicBezTo>
                    <a:pt x="14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lose/>
                  <a:moveTo>
                    <a:pt x="17" y="14"/>
                  </a:moveTo>
                  <a:cubicBezTo>
                    <a:pt x="15" y="15"/>
                    <a:pt x="14" y="17"/>
                    <a:pt x="13" y="18"/>
                  </a:cubicBezTo>
                  <a:cubicBezTo>
                    <a:pt x="12" y="18"/>
                    <a:pt x="12" y="17"/>
                    <a:pt x="11" y="17"/>
                  </a:cubicBezTo>
                  <a:cubicBezTo>
                    <a:pt x="13" y="16"/>
                    <a:pt x="15" y="15"/>
                    <a:pt x="17" y="14"/>
                  </a:cubicBezTo>
                  <a:close/>
                  <a:moveTo>
                    <a:pt x="10" y="30"/>
                  </a:moveTo>
                  <a:cubicBezTo>
                    <a:pt x="11" y="29"/>
                    <a:pt x="12" y="28"/>
                    <a:pt x="13" y="26"/>
                  </a:cubicBezTo>
                  <a:cubicBezTo>
                    <a:pt x="15" y="24"/>
                    <a:pt x="18" y="22"/>
                    <a:pt x="20" y="20"/>
                  </a:cubicBezTo>
                  <a:cubicBezTo>
                    <a:pt x="25" y="15"/>
                    <a:pt x="30" y="11"/>
                    <a:pt x="34" y="6"/>
                  </a:cubicBezTo>
                  <a:cubicBezTo>
                    <a:pt x="35" y="7"/>
                    <a:pt x="35" y="7"/>
                    <a:pt x="36" y="8"/>
                  </a:cubicBezTo>
                  <a:cubicBezTo>
                    <a:pt x="26" y="15"/>
                    <a:pt x="18" y="22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lose/>
                  <a:moveTo>
                    <a:pt x="34" y="6"/>
                  </a:moveTo>
                  <a:cubicBezTo>
                    <a:pt x="31" y="7"/>
                    <a:pt x="30" y="9"/>
                    <a:pt x="28" y="11"/>
                  </a:cubicBezTo>
                  <a:cubicBezTo>
                    <a:pt x="25" y="14"/>
                    <a:pt x="22" y="15"/>
                    <a:pt x="19" y="18"/>
                  </a:cubicBezTo>
                  <a:cubicBezTo>
                    <a:pt x="17" y="20"/>
                    <a:pt x="15" y="22"/>
                    <a:pt x="13" y="24"/>
                  </a:cubicBezTo>
                  <a:cubicBezTo>
                    <a:pt x="10" y="26"/>
                    <a:pt x="7" y="29"/>
                    <a:pt x="5" y="31"/>
                  </a:cubicBezTo>
                  <a:cubicBezTo>
                    <a:pt x="6" y="30"/>
                    <a:pt x="8" y="27"/>
                    <a:pt x="10" y="25"/>
                  </a:cubicBezTo>
                  <a:cubicBezTo>
                    <a:pt x="13" y="23"/>
                    <a:pt x="15" y="21"/>
                    <a:pt x="18" y="18"/>
                  </a:cubicBezTo>
                  <a:cubicBezTo>
                    <a:pt x="22" y="13"/>
                    <a:pt x="28" y="10"/>
                    <a:pt x="32" y="5"/>
                  </a:cubicBezTo>
                  <a:cubicBezTo>
                    <a:pt x="33" y="5"/>
                    <a:pt x="33" y="6"/>
                    <a:pt x="34" y="6"/>
                  </a:cubicBezTo>
                  <a:close/>
                  <a:moveTo>
                    <a:pt x="10" y="15"/>
                  </a:moveTo>
                  <a:cubicBezTo>
                    <a:pt x="11" y="15"/>
                    <a:pt x="12" y="14"/>
                    <a:pt x="14" y="13"/>
                  </a:cubicBezTo>
                  <a:cubicBezTo>
                    <a:pt x="16" y="12"/>
                    <a:pt x="14" y="14"/>
                    <a:pt x="13" y="14"/>
                  </a:cubicBezTo>
                  <a:cubicBezTo>
                    <a:pt x="12" y="15"/>
                    <a:pt x="12" y="16"/>
                    <a:pt x="11" y="16"/>
                  </a:cubicBezTo>
                  <a:cubicBezTo>
                    <a:pt x="10" y="16"/>
                    <a:pt x="10" y="16"/>
                    <a:pt x="10" y="15"/>
                  </a:cubicBezTo>
                  <a:close/>
                  <a:moveTo>
                    <a:pt x="8" y="34"/>
                  </a:moveTo>
                  <a:cubicBezTo>
                    <a:pt x="8" y="34"/>
                    <a:pt x="7" y="34"/>
                    <a:pt x="7" y="33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5" y="26"/>
                    <a:pt x="23" y="19"/>
                    <a:pt x="31" y="12"/>
                  </a:cubicBezTo>
                  <a:cubicBezTo>
                    <a:pt x="32" y="11"/>
                    <a:pt x="33" y="10"/>
                    <a:pt x="34" y="9"/>
                  </a:cubicBezTo>
                  <a:cubicBezTo>
                    <a:pt x="33" y="11"/>
                    <a:pt x="31" y="12"/>
                    <a:pt x="29" y="14"/>
                  </a:cubicBezTo>
                  <a:cubicBezTo>
                    <a:pt x="25" y="17"/>
                    <a:pt x="22" y="20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5" y="28"/>
                    <a:pt x="11" y="31"/>
                    <a:pt x="8" y="34"/>
                  </a:cubicBezTo>
                  <a:close/>
                  <a:moveTo>
                    <a:pt x="30" y="34"/>
                  </a:move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1" y="32"/>
                    <a:pt x="33" y="31"/>
                    <a:pt x="35" y="30"/>
                  </a:cubicBezTo>
                  <a:cubicBezTo>
                    <a:pt x="33" y="31"/>
                    <a:pt x="31" y="33"/>
                    <a:pt x="30" y="3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65"/>
            <p:cNvSpPr>
              <a:spLocks noEditPoints="1"/>
            </p:cNvSpPr>
            <p:nvPr/>
          </p:nvSpPr>
          <p:spPr bwMode="auto">
            <a:xfrm>
              <a:off x="8677521" y="3517334"/>
              <a:ext cx="165100" cy="157163"/>
            </a:xfrm>
            <a:custGeom>
              <a:avLst/>
              <a:gdLst>
                <a:gd name="T0" fmla="*/ 31 w 39"/>
                <a:gd name="T1" fmla="*/ 1 h 37"/>
                <a:gd name="T2" fmla="*/ 9 w 39"/>
                <a:gd name="T3" fmla="*/ 1 h 37"/>
                <a:gd name="T4" fmla="*/ 8 w 39"/>
                <a:gd name="T5" fmla="*/ 1 h 37"/>
                <a:gd name="T6" fmla="*/ 11 w 39"/>
                <a:gd name="T7" fmla="*/ 20 h 37"/>
                <a:gd name="T8" fmla="*/ 8 w 39"/>
                <a:gd name="T9" fmla="*/ 37 h 37"/>
                <a:gd name="T10" fmla="*/ 29 w 39"/>
                <a:gd name="T11" fmla="*/ 36 h 37"/>
                <a:gd name="T12" fmla="*/ 38 w 39"/>
                <a:gd name="T13" fmla="*/ 28 h 37"/>
                <a:gd name="T14" fmla="*/ 38 w 39"/>
                <a:gd name="T15" fmla="*/ 9 h 37"/>
                <a:gd name="T16" fmla="*/ 28 w 39"/>
                <a:gd name="T17" fmla="*/ 33 h 37"/>
                <a:gd name="T18" fmla="*/ 26 w 39"/>
                <a:gd name="T19" fmla="*/ 31 h 37"/>
                <a:gd name="T20" fmla="*/ 25 w 39"/>
                <a:gd name="T21" fmla="*/ 29 h 37"/>
                <a:gd name="T22" fmla="*/ 23 w 39"/>
                <a:gd name="T23" fmla="*/ 27 h 37"/>
                <a:gd name="T24" fmla="*/ 23 w 39"/>
                <a:gd name="T25" fmla="*/ 27 h 37"/>
                <a:gd name="T26" fmla="*/ 23 w 39"/>
                <a:gd name="T27" fmla="*/ 27 h 37"/>
                <a:gd name="T28" fmla="*/ 26 w 39"/>
                <a:gd name="T29" fmla="*/ 20 h 37"/>
                <a:gd name="T30" fmla="*/ 32 w 39"/>
                <a:gd name="T31" fmla="*/ 31 h 37"/>
                <a:gd name="T32" fmla="*/ 29 w 39"/>
                <a:gd name="T33" fmla="*/ 31 h 37"/>
                <a:gd name="T34" fmla="*/ 31 w 39"/>
                <a:gd name="T35" fmla="*/ 25 h 37"/>
                <a:gd name="T36" fmla="*/ 30 w 39"/>
                <a:gd name="T37" fmla="*/ 23 h 37"/>
                <a:gd name="T38" fmla="*/ 32 w 39"/>
                <a:gd name="T39" fmla="*/ 31 h 37"/>
                <a:gd name="T40" fmla="*/ 28 w 39"/>
                <a:gd name="T41" fmla="*/ 21 h 37"/>
                <a:gd name="T42" fmla="*/ 26 w 39"/>
                <a:gd name="T43" fmla="*/ 19 h 37"/>
                <a:gd name="T44" fmla="*/ 26 w 39"/>
                <a:gd name="T45" fmla="*/ 19 h 37"/>
                <a:gd name="T46" fmla="*/ 25 w 39"/>
                <a:gd name="T47" fmla="*/ 18 h 37"/>
                <a:gd name="T48" fmla="*/ 26 w 39"/>
                <a:gd name="T49" fmla="*/ 13 h 37"/>
                <a:gd name="T50" fmla="*/ 20 w 39"/>
                <a:gd name="T51" fmla="*/ 20 h 37"/>
                <a:gd name="T52" fmla="*/ 10 w 39"/>
                <a:gd name="T53" fmla="*/ 24 h 37"/>
                <a:gd name="T54" fmla="*/ 16 w 39"/>
                <a:gd name="T55" fmla="*/ 20 h 37"/>
                <a:gd name="T56" fmla="*/ 13 w 39"/>
                <a:gd name="T57" fmla="*/ 12 h 37"/>
                <a:gd name="T58" fmla="*/ 13 w 39"/>
                <a:gd name="T59" fmla="*/ 10 h 37"/>
                <a:gd name="T60" fmla="*/ 9 w 39"/>
                <a:gd name="T61" fmla="*/ 7 h 37"/>
                <a:gd name="T62" fmla="*/ 7 w 39"/>
                <a:gd name="T63" fmla="*/ 12 h 37"/>
                <a:gd name="T64" fmla="*/ 7 w 39"/>
                <a:gd name="T65" fmla="*/ 6 h 37"/>
                <a:gd name="T66" fmla="*/ 8 w 39"/>
                <a:gd name="T67" fmla="*/ 3 h 37"/>
                <a:gd name="T68" fmla="*/ 11 w 39"/>
                <a:gd name="T69" fmla="*/ 8 h 37"/>
                <a:gd name="T70" fmla="*/ 10 w 39"/>
                <a:gd name="T71" fmla="*/ 6 h 37"/>
                <a:gd name="T72" fmla="*/ 7 w 39"/>
                <a:gd name="T73" fmla="*/ 12 h 37"/>
                <a:gd name="T74" fmla="*/ 14 w 39"/>
                <a:gd name="T75" fmla="*/ 11 h 37"/>
                <a:gd name="T76" fmla="*/ 16 w 39"/>
                <a:gd name="T77" fmla="*/ 12 h 37"/>
                <a:gd name="T78" fmla="*/ 16 w 39"/>
                <a:gd name="T79" fmla="*/ 12 h 37"/>
                <a:gd name="T80" fmla="*/ 16 w 39"/>
                <a:gd name="T81" fmla="*/ 12 h 37"/>
                <a:gd name="T82" fmla="*/ 31 w 39"/>
                <a:gd name="T83" fmla="*/ 4 h 37"/>
                <a:gd name="T84" fmla="*/ 15 w 39"/>
                <a:gd name="T85" fmla="*/ 17 h 37"/>
                <a:gd name="T86" fmla="*/ 19 w 39"/>
                <a:gd name="T87" fmla="*/ 14 h 37"/>
                <a:gd name="T88" fmla="*/ 14 w 39"/>
                <a:gd name="T89" fmla="*/ 20 h 37"/>
                <a:gd name="T90" fmla="*/ 20 w 39"/>
                <a:gd name="T91" fmla="*/ 14 h 37"/>
                <a:gd name="T92" fmla="*/ 32 w 39"/>
                <a:gd name="T93" fmla="*/ 5 h 37"/>
                <a:gd name="T94" fmla="*/ 28 w 39"/>
                <a:gd name="T95" fmla="*/ 8 h 37"/>
                <a:gd name="T96" fmla="*/ 13 w 39"/>
                <a:gd name="T97" fmla="*/ 19 h 37"/>
                <a:gd name="T98" fmla="*/ 13 w 39"/>
                <a:gd name="T99" fmla="*/ 18 h 37"/>
                <a:gd name="T100" fmla="*/ 13 w 39"/>
                <a:gd name="T101" fmla="*/ 27 h 37"/>
                <a:gd name="T102" fmla="*/ 10 w 39"/>
                <a:gd name="T103" fmla="*/ 30 h 37"/>
                <a:gd name="T104" fmla="*/ 19 w 39"/>
                <a:gd name="T105" fmla="*/ 18 h 37"/>
                <a:gd name="T106" fmla="*/ 18 w 39"/>
                <a:gd name="T107" fmla="*/ 18 h 37"/>
                <a:gd name="T108" fmla="*/ 14 w 39"/>
                <a:gd name="T109" fmla="*/ 13 h 37"/>
                <a:gd name="T110" fmla="*/ 8 w 39"/>
                <a:gd name="T111" fmla="*/ 34 h 37"/>
                <a:gd name="T112" fmla="*/ 31 w 39"/>
                <a:gd name="T113" fmla="*/ 12 h 37"/>
                <a:gd name="T114" fmla="*/ 19 w 39"/>
                <a:gd name="T115" fmla="*/ 24 h 37"/>
                <a:gd name="T116" fmla="*/ 29 w 39"/>
                <a:gd name="T1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" h="37">
                  <a:moveTo>
                    <a:pt x="38" y="7"/>
                  </a:moveTo>
                  <a:cubicBezTo>
                    <a:pt x="36" y="5"/>
                    <a:pt x="33" y="3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6" y="4"/>
                    <a:pt x="22" y="8"/>
                    <a:pt x="18" y="12"/>
                  </a:cubicBezTo>
                  <a:cubicBezTo>
                    <a:pt x="15" y="8"/>
                    <a:pt x="12" y="5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3"/>
                    <a:pt x="3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12"/>
                    <a:pt x="7" y="16"/>
                    <a:pt x="11" y="20"/>
                  </a:cubicBezTo>
                  <a:cubicBezTo>
                    <a:pt x="8" y="23"/>
                    <a:pt x="4" y="26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1"/>
                    <a:pt x="1" y="31"/>
                  </a:cubicBezTo>
                  <a:cubicBezTo>
                    <a:pt x="3" y="33"/>
                    <a:pt x="5" y="35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9" y="37"/>
                    <a:pt x="9" y="36"/>
                  </a:cubicBezTo>
                  <a:cubicBezTo>
                    <a:pt x="12" y="33"/>
                    <a:pt x="16" y="30"/>
                    <a:pt x="19" y="26"/>
                  </a:cubicBezTo>
                  <a:cubicBezTo>
                    <a:pt x="23" y="29"/>
                    <a:pt x="25" y="34"/>
                    <a:pt x="29" y="36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6"/>
                  </a:cubicBezTo>
                  <a:cubicBezTo>
                    <a:pt x="33" y="34"/>
                    <a:pt x="36" y="32"/>
                    <a:pt x="38" y="29"/>
                  </a:cubicBezTo>
                  <a:cubicBezTo>
                    <a:pt x="38" y="29"/>
                    <a:pt x="38" y="29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4" y="25"/>
                    <a:pt x="31" y="21"/>
                    <a:pt x="28" y="18"/>
                  </a:cubicBezTo>
                  <a:cubicBezTo>
                    <a:pt x="31" y="15"/>
                    <a:pt x="35" y="12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9" y="8"/>
                    <a:pt x="39" y="8"/>
                    <a:pt x="38" y="7"/>
                  </a:cubicBezTo>
                  <a:close/>
                  <a:moveTo>
                    <a:pt x="29" y="33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2"/>
                    <a:pt x="29" y="31"/>
                    <a:pt x="30" y="31"/>
                  </a:cubicBezTo>
                  <a:cubicBezTo>
                    <a:pt x="31" y="30"/>
                    <a:pt x="32" y="29"/>
                    <a:pt x="33" y="29"/>
                  </a:cubicBezTo>
                  <a:cubicBezTo>
                    <a:pt x="31" y="30"/>
                    <a:pt x="30" y="32"/>
                    <a:pt x="29" y="33"/>
                  </a:cubicBezTo>
                  <a:close/>
                  <a:moveTo>
                    <a:pt x="26" y="31"/>
                  </a:moveTo>
                  <a:cubicBezTo>
                    <a:pt x="28" y="30"/>
                    <a:pt x="30" y="28"/>
                    <a:pt x="31" y="27"/>
                  </a:cubicBezTo>
                  <a:cubicBezTo>
                    <a:pt x="30" y="28"/>
                    <a:pt x="28" y="30"/>
                    <a:pt x="28" y="32"/>
                  </a:cubicBezTo>
                  <a:cubicBezTo>
                    <a:pt x="27" y="32"/>
                    <a:pt x="27" y="31"/>
                    <a:pt x="26" y="31"/>
                  </a:cubicBezTo>
                  <a:close/>
                  <a:moveTo>
                    <a:pt x="25" y="29"/>
                  </a:moveTo>
                  <a:cubicBezTo>
                    <a:pt x="27" y="28"/>
                    <a:pt x="29" y="27"/>
                    <a:pt x="29" y="26"/>
                  </a:cubicBezTo>
                  <a:cubicBezTo>
                    <a:pt x="28" y="27"/>
                    <a:pt x="27" y="29"/>
                    <a:pt x="26" y="30"/>
                  </a:cubicBezTo>
                  <a:cubicBezTo>
                    <a:pt x="26" y="30"/>
                    <a:pt x="25" y="30"/>
                    <a:pt x="25" y="29"/>
                  </a:cubicBezTo>
                  <a:close/>
                  <a:moveTo>
                    <a:pt x="23" y="27"/>
                  </a:moveTo>
                  <a:cubicBezTo>
                    <a:pt x="25" y="26"/>
                    <a:pt x="27" y="25"/>
                    <a:pt x="29" y="23"/>
                  </a:cubicBezTo>
                  <a:cubicBezTo>
                    <a:pt x="29" y="23"/>
                    <a:pt x="27" y="25"/>
                    <a:pt x="27" y="25"/>
                  </a:cubicBezTo>
                  <a:cubicBezTo>
                    <a:pt x="26" y="27"/>
                    <a:pt x="26" y="28"/>
                    <a:pt x="25" y="29"/>
                  </a:cubicBezTo>
                  <a:cubicBezTo>
                    <a:pt x="24" y="28"/>
                    <a:pt x="24" y="28"/>
                    <a:pt x="23" y="27"/>
                  </a:cubicBezTo>
                  <a:close/>
                  <a:moveTo>
                    <a:pt x="22" y="25"/>
                  </a:moveTo>
                  <a:cubicBezTo>
                    <a:pt x="24" y="24"/>
                    <a:pt x="25" y="23"/>
                    <a:pt x="27" y="22"/>
                  </a:cubicBezTo>
                  <a:cubicBezTo>
                    <a:pt x="26" y="22"/>
                    <a:pt x="25" y="24"/>
                    <a:pt x="25" y="25"/>
                  </a:cubicBezTo>
                  <a:cubicBezTo>
                    <a:pt x="24" y="26"/>
                    <a:pt x="24" y="26"/>
                    <a:pt x="23" y="27"/>
                  </a:cubicBezTo>
                  <a:cubicBezTo>
                    <a:pt x="22" y="26"/>
                    <a:pt x="22" y="26"/>
                    <a:pt x="22" y="25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2" y="23"/>
                    <a:pt x="24" y="21"/>
                    <a:pt x="26" y="20"/>
                  </a:cubicBezTo>
                  <a:cubicBezTo>
                    <a:pt x="25" y="20"/>
                    <a:pt x="24" y="22"/>
                    <a:pt x="23" y="23"/>
                  </a:cubicBezTo>
                  <a:cubicBezTo>
                    <a:pt x="22" y="24"/>
                    <a:pt x="22" y="24"/>
                    <a:pt x="21" y="25"/>
                  </a:cubicBezTo>
                  <a:cubicBezTo>
                    <a:pt x="21" y="25"/>
                    <a:pt x="20" y="24"/>
                    <a:pt x="20" y="24"/>
                  </a:cubicBezTo>
                  <a:close/>
                  <a:moveTo>
                    <a:pt x="32" y="31"/>
                  </a:moveTo>
                  <a:cubicBezTo>
                    <a:pt x="32" y="30"/>
                    <a:pt x="33" y="29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2" y="28"/>
                    <a:pt x="31" y="29"/>
                    <a:pt x="30" y="30"/>
                  </a:cubicBezTo>
                  <a:cubicBezTo>
                    <a:pt x="29" y="31"/>
                    <a:pt x="28" y="33"/>
                    <a:pt x="29" y="31"/>
                  </a:cubicBezTo>
                  <a:cubicBezTo>
                    <a:pt x="30" y="29"/>
                    <a:pt x="31" y="28"/>
                    <a:pt x="32" y="26"/>
                  </a:cubicBezTo>
                  <a:cubicBezTo>
                    <a:pt x="33" y="26"/>
                    <a:pt x="32" y="26"/>
                    <a:pt x="32" y="26"/>
                  </a:cubicBezTo>
                  <a:cubicBezTo>
                    <a:pt x="30" y="27"/>
                    <a:pt x="28" y="29"/>
                    <a:pt x="26" y="31"/>
                  </a:cubicBezTo>
                  <a:cubicBezTo>
                    <a:pt x="27" y="29"/>
                    <a:pt x="30" y="27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9" y="25"/>
                    <a:pt x="28" y="26"/>
                    <a:pt x="26" y="28"/>
                  </a:cubicBezTo>
                  <a:cubicBezTo>
                    <a:pt x="24" y="30"/>
                    <a:pt x="27" y="27"/>
                    <a:pt x="27" y="27"/>
                  </a:cubicBezTo>
                  <a:cubicBezTo>
                    <a:pt x="28" y="25"/>
                    <a:pt x="29" y="24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1" y="25"/>
                    <a:pt x="33" y="27"/>
                    <a:pt x="35" y="29"/>
                  </a:cubicBezTo>
                  <a:cubicBezTo>
                    <a:pt x="34" y="30"/>
                    <a:pt x="33" y="31"/>
                    <a:pt x="31" y="31"/>
                  </a:cubicBezTo>
                  <a:cubicBezTo>
                    <a:pt x="28" y="34"/>
                    <a:pt x="31" y="32"/>
                    <a:pt x="32" y="31"/>
                  </a:cubicBezTo>
                  <a:close/>
                  <a:moveTo>
                    <a:pt x="29" y="22"/>
                  </a:moveTo>
                  <a:cubicBezTo>
                    <a:pt x="28" y="23"/>
                    <a:pt x="27" y="24"/>
                    <a:pt x="26" y="25"/>
                  </a:cubicBezTo>
                  <a:cubicBezTo>
                    <a:pt x="25" y="26"/>
                    <a:pt x="22" y="29"/>
                    <a:pt x="24" y="26"/>
                  </a:cubicBezTo>
                  <a:cubicBezTo>
                    <a:pt x="26" y="24"/>
                    <a:pt x="27" y="23"/>
                    <a:pt x="28" y="21"/>
                  </a:cubicBezTo>
                  <a:cubicBezTo>
                    <a:pt x="28" y="20"/>
                    <a:pt x="27" y="20"/>
                    <a:pt x="27" y="20"/>
                  </a:cubicBezTo>
                  <a:cubicBezTo>
                    <a:pt x="26" y="22"/>
                    <a:pt x="24" y="23"/>
                    <a:pt x="23" y="24"/>
                  </a:cubicBezTo>
                  <a:cubicBezTo>
                    <a:pt x="21" y="26"/>
                    <a:pt x="22" y="24"/>
                    <a:pt x="23" y="24"/>
                  </a:cubicBezTo>
                  <a:cubicBezTo>
                    <a:pt x="24" y="22"/>
                    <a:pt x="26" y="21"/>
                    <a:pt x="26" y="19"/>
                  </a:cubicBezTo>
                  <a:cubicBezTo>
                    <a:pt x="27" y="20"/>
                    <a:pt x="28" y="21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lose/>
                  <a:moveTo>
                    <a:pt x="26" y="19"/>
                  </a:moveTo>
                  <a:cubicBezTo>
                    <a:pt x="26" y="19"/>
                    <a:pt x="26" y="19"/>
                    <a:pt x="26" y="19"/>
                  </a:cubicBezTo>
                  <a:cubicBezTo>
                    <a:pt x="24" y="20"/>
                    <a:pt x="22" y="22"/>
                    <a:pt x="20" y="23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2" y="22"/>
                    <a:pt x="23" y="20"/>
                    <a:pt x="24" y="19"/>
                  </a:cubicBezTo>
                  <a:cubicBezTo>
                    <a:pt x="24" y="19"/>
                    <a:pt x="25" y="18"/>
                    <a:pt x="25" y="18"/>
                  </a:cubicBezTo>
                  <a:cubicBezTo>
                    <a:pt x="25" y="18"/>
                    <a:pt x="26" y="18"/>
                    <a:pt x="26" y="19"/>
                  </a:cubicBezTo>
                  <a:close/>
                  <a:moveTo>
                    <a:pt x="5" y="32"/>
                  </a:moveTo>
                  <a:cubicBezTo>
                    <a:pt x="9" y="28"/>
                    <a:pt x="14" y="24"/>
                    <a:pt x="18" y="20"/>
                  </a:cubicBezTo>
                  <a:cubicBezTo>
                    <a:pt x="20" y="17"/>
                    <a:pt x="23" y="15"/>
                    <a:pt x="26" y="13"/>
                  </a:cubicBezTo>
                  <a:cubicBezTo>
                    <a:pt x="28" y="12"/>
                    <a:pt x="30" y="10"/>
                    <a:pt x="32" y="8"/>
                  </a:cubicBezTo>
                  <a:cubicBezTo>
                    <a:pt x="34" y="6"/>
                    <a:pt x="31" y="9"/>
                    <a:pt x="30" y="10"/>
                  </a:cubicBezTo>
                  <a:cubicBezTo>
                    <a:pt x="29" y="11"/>
                    <a:pt x="28" y="12"/>
                    <a:pt x="27" y="13"/>
                  </a:cubicBezTo>
                  <a:cubicBezTo>
                    <a:pt x="25" y="15"/>
                    <a:pt x="22" y="17"/>
                    <a:pt x="20" y="20"/>
                  </a:cubicBezTo>
                  <a:cubicBezTo>
                    <a:pt x="15" y="24"/>
                    <a:pt x="11" y="28"/>
                    <a:pt x="6" y="33"/>
                  </a:cubicBezTo>
                  <a:cubicBezTo>
                    <a:pt x="6" y="33"/>
                    <a:pt x="5" y="32"/>
                    <a:pt x="5" y="32"/>
                  </a:cubicBezTo>
                  <a:close/>
                  <a:moveTo>
                    <a:pt x="4" y="30"/>
                  </a:moveTo>
                  <a:cubicBezTo>
                    <a:pt x="6" y="28"/>
                    <a:pt x="8" y="26"/>
                    <a:pt x="10" y="24"/>
                  </a:cubicBezTo>
                  <a:cubicBezTo>
                    <a:pt x="10" y="24"/>
                    <a:pt x="11" y="23"/>
                    <a:pt x="11" y="23"/>
                  </a:cubicBezTo>
                  <a:cubicBezTo>
                    <a:pt x="13" y="21"/>
                    <a:pt x="15" y="19"/>
                    <a:pt x="17" y="17"/>
                  </a:cubicBezTo>
                  <a:cubicBezTo>
                    <a:pt x="19" y="16"/>
                    <a:pt x="21" y="14"/>
                    <a:pt x="23" y="13"/>
                  </a:cubicBezTo>
                  <a:cubicBezTo>
                    <a:pt x="21" y="15"/>
                    <a:pt x="18" y="17"/>
                    <a:pt x="16" y="20"/>
                  </a:cubicBezTo>
                  <a:cubicBezTo>
                    <a:pt x="12" y="24"/>
                    <a:pt x="7" y="27"/>
                    <a:pt x="4" y="31"/>
                  </a:cubicBezTo>
                  <a:cubicBezTo>
                    <a:pt x="4" y="31"/>
                    <a:pt x="4" y="31"/>
                    <a:pt x="4" y="30"/>
                  </a:cubicBezTo>
                  <a:close/>
                  <a:moveTo>
                    <a:pt x="8" y="14"/>
                  </a:moveTo>
                  <a:cubicBezTo>
                    <a:pt x="10" y="13"/>
                    <a:pt x="12" y="13"/>
                    <a:pt x="13" y="12"/>
                  </a:cubicBezTo>
                  <a:cubicBezTo>
                    <a:pt x="12" y="13"/>
                    <a:pt x="10" y="14"/>
                    <a:pt x="9" y="15"/>
                  </a:cubicBezTo>
                  <a:cubicBezTo>
                    <a:pt x="9" y="14"/>
                    <a:pt x="9" y="14"/>
                    <a:pt x="8" y="14"/>
                  </a:cubicBezTo>
                  <a:close/>
                  <a:moveTo>
                    <a:pt x="7" y="13"/>
                  </a:moveTo>
                  <a:cubicBezTo>
                    <a:pt x="9" y="12"/>
                    <a:pt x="11" y="11"/>
                    <a:pt x="13" y="10"/>
                  </a:cubicBezTo>
                  <a:cubicBezTo>
                    <a:pt x="11" y="11"/>
                    <a:pt x="9" y="12"/>
                    <a:pt x="8" y="13"/>
                  </a:cubicBezTo>
                  <a:cubicBezTo>
                    <a:pt x="8" y="13"/>
                    <a:pt x="7" y="13"/>
                    <a:pt x="7" y="13"/>
                  </a:cubicBezTo>
                  <a:close/>
                  <a:moveTo>
                    <a:pt x="5" y="10"/>
                  </a:moveTo>
                  <a:cubicBezTo>
                    <a:pt x="6" y="9"/>
                    <a:pt x="8" y="8"/>
                    <a:pt x="9" y="7"/>
                  </a:cubicBezTo>
                  <a:cubicBezTo>
                    <a:pt x="8" y="8"/>
                    <a:pt x="7" y="9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0"/>
                    <a:pt x="9" y="9"/>
                    <a:pt x="11" y="9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6" y="11"/>
                    <a:pt x="5" y="11"/>
                    <a:pt x="5" y="10"/>
                  </a:cubicBezTo>
                  <a:close/>
                  <a:moveTo>
                    <a:pt x="3" y="8"/>
                  </a:moveTo>
                  <a:cubicBezTo>
                    <a:pt x="4" y="7"/>
                    <a:pt x="6" y="7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5" y="8"/>
                    <a:pt x="4" y="9"/>
                  </a:cubicBezTo>
                  <a:cubicBezTo>
                    <a:pt x="4" y="9"/>
                    <a:pt x="4" y="9"/>
                    <a:pt x="3" y="8"/>
                  </a:cubicBezTo>
                  <a:close/>
                  <a:moveTo>
                    <a:pt x="3" y="8"/>
                  </a:moveTo>
                  <a:cubicBezTo>
                    <a:pt x="5" y="6"/>
                    <a:pt x="6" y="5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5"/>
                    <a:pt x="5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lose/>
                  <a:moveTo>
                    <a:pt x="11" y="8"/>
                  </a:moveTo>
                  <a:cubicBezTo>
                    <a:pt x="10" y="8"/>
                    <a:pt x="9" y="9"/>
                    <a:pt x="8" y="10"/>
                  </a:cubicBezTo>
                  <a:cubicBezTo>
                    <a:pt x="7" y="9"/>
                    <a:pt x="8" y="9"/>
                    <a:pt x="8" y="8"/>
                  </a:cubicBezTo>
                  <a:cubicBezTo>
                    <a:pt x="9" y="8"/>
                    <a:pt x="10" y="7"/>
                    <a:pt x="11" y="6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8" y="7"/>
                    <a:pt x="7" y="8"/>
                    <a:pt x="5" y="9"/>
                  </a:cubicBezTo>
                  <a:cubicBezTo>
                    <a:pt x="6" y="8"/>
                    <a:pt x="8" y="6"/>
                    <a:pt x="9" y="5"/>
                  </a:cubicBezTo>
                  <a:cubicBezTo>
                    <a:pt x="11" y="6"/>
                    <a:pt x="12" y="7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9" y="12"/>
                    <a:pt x="11" y="9"/>
                    <a:pt x="12" y="8"/>
                  </a:cubicBezTo>
                  <a:cubicBezTo>
                    <a:pt x="12" y="8"/>
                    <a:pt x="12" y="8"/>
                    <a:pt x="11" y="8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2" y="12"/>
                    <a:pt x="11" y="12"/>
                    <a:pt x="10" y="13"/>
                  </a:cubicBezTo>
                  <a:cubicBezTo>
                    <a:pt x="7" y="14"/>
                    <a:pt x="10" y="12"/>
                    <a:pt x="11" y="12"/>
                  </a:cubicBezTo>
                  <a:cubicBezTo>
                    <a:pt x="12" y="11"/>
                    <a:pt x="13" y="10"/>
                    <a:pt x="14" y="9"/>
                  </a:cubicBezTo>
                  <a:cubicBezTo>
                    <a:pt x="14" y="10"/>
                    <a:pt x="15" y="11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3" y="13"/>
                    <a:pt x="12" y="14"/>
                    <a:pt x="9" y="15"/>
                  </a:cubicBezTo>
                  <a:cubicBezTo>
                    <a:pt x="11" y="14"/>
                    <a:pt x="13" y="13"/>
                    <a:pt x="14" y="12"/>
                  </a:cubicBezTo>
                  <a:close/>
                  <a:moveTo>
                    <a:pt x="16" y="12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7" y="13"/>
                    <a:pt x="17" y="13"/>
                  </a:cubicBezTo>
                  <a:cubicBezTo>
                    <a:pt x="15" y="14"/>
                    <a:pt x="13" y="15"/>
                    <a:pt x="12" y="16"/>
                  </a:cubicBezTo>
                  <a:cubicBezTo>
                    <a:pt x="13" y="15"/>
                    <a:pt x="15" y="14"/>
                    <a:pt x="16" y="12"/>
                  </a:cubicBezTo>
                  <a:close/>
                  <a:moveTo>
                    <a:pt x="19" y="14"/>
                  </a:moveTo>
                  <a:cubicBezTo>
                    <a:pt x="23" y="10"/>
                    <a:pt x="26" y="6"/>
                    <a:pt x="31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7"/>
                    <a:pt x="23" y="11"/>
                    <a:pt x="19" y="14"/>
                  </a:cubicBezTo>
                  <a:cubicBezTo>
                    <a:pt x="19" y="14"/>
                    <a:pt x="18" y="14"/>
                    <a:pt x="18" y="15"/>
                  </a:cubicBezTo>
                  <a:cubicBezTo>
                    <a:pt x="18" y="15"/>
                    <a:pt x="17" y="15"/>
                    <a:pt x="17" y="16"/>
                  </a:cubicBezTo>
                  <a:cubicBezTo>
                    <a:pt x="16" y="16"/>
                    <a:pt x="16" y="16"/>
                    <a:pt x="15" y="17"/>
                  </a:cubicBezTo>
                  <a:cubicBezTo>
                    <a:pt x="15" y="17"/>
                    <a:pt x="13" y="18"/>
                    <a:pt x="13" y="18"/>
                  </a:cubicBezTo>
                  <a:cubicBezTo>
                    <a:pt x="14" y="17"/>
                    <a:pt x="16" y="15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lose/>
                  <a:moveTo>
                    <a:pt x="26" y="10"/>
                  </a:moveTo>
                  <a:cubicBezTo>
                    <a:pt x="24" y="12"/>
                    <a:pt x="21" y="13"/>
                    <a:pt x="19" y="15"/>
                  </a:cubicBezTo>
                  <a:cubicBezTo>
                    <a:pt x="17" y="17"/>
                    <a:pt x="15" y="18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5" y="18"/>
                    <a:pt x="15" y="18"/>
                    <a:pt x="16" y="18"/>
                  </a:cubicBezTo>
                  <a:cubicBezTo>
                    <a:pt x="17" y="16"/>
                    <a:pt x="19" y="15"/>
                    <a:pt x="20" y="14"/>
                  </a:cubicBezTo>
                  <a:cubicBezTo>
                    <a:pt x="21" y="13"/>
                    <a:pt x="22" y="12"/>
                    <a:pt x="24" y="12"/>
                  </a:cubicBezTo>
                  <a:cubicBezTo>
                    <a:pt x="26" y="9"/>
                    <a:pt x="29" y="7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4"/>
                    <a:pt x="32" y="4"/>
                    <a:pt x="32" y="5"/>
                  </a:cubicBezTo>
                  <a:cubicBezTo>
                    <a:pt x="30" y="6"/>
                    <a:pt x="28" y="8"/>
                    <a:pt x="26" y="10"/>
                  </a:cubicBezTo>
                  <a:close/>
                  <a:moveTo>
                    <a:pt x="30" y="6"/>
                  </a:moveTo>
                  <a:cubicBezTo>
                    <a:pt x="29" y="7"/>
                    <a:pt x="28" y="8"/>
                    <a:pt x="27" y="9"/>
                  </a:cubicBezTo>
                  <a:cubicBezTo>
                    <a:pt x="28" y="9"/>
                    <a:pt x="28" y="9"/>
                    <a:pt x="28" y="8"/>
                  </a:cubicBezTo>
                  <a:cubicBezTo>
                    <a:pt x="29" y="8"/>
                    <a:pt x="33" y="4"/>
                    <a:pt x="30" y="6"/>
                  </a:cubicBezTo>
                  <a:close/>
                  <a:moveTo>
                    <a:pt x="13" y="19"/>
                  </a:moveTo>
                  <a:cubicBezTo>
                    <a:pt x="13" y="19"/>
                    <a:pt x="14" y="19"/>
                    <a:pt x="14" y="19"/>
                  </a:cubicBezTo>
                  <a:cubicBezTo>
                    <a:pt x="14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lose/>
                  <a:moveTo>
                    <a:pt x="17" y="14"/>
                  </a:moveTo>
                  <a:cubicBezTo>
                    <a:pt x="15" y="15"/>
                    <a:pt x="14" y="17"/>
                    <a:pt x="13" y="18"/>
                  </a:cubicBezTo>
                  <a:cubicBezTo>
                    <a:pt x="12" y="18"/>
                    <a:pt x="12" y="18"/>
                    <a:pt x="11" y="17"/>
                  </a:cubicBezTo>
                  <a:cubicBezTo>
                    <a:pt x="13" y="16"/>
                    <a:pt x="15" y="15"/>
                    <a:pt x="17" y="14"/>
                  </a:cubicBezTo>
                  <a:close/>
                  <a:moveTo>
                    <a:pt x="10" y="30"/>
                  </a:moveTo>
                  <a:cubicBezTo>
                    <a:pt x="11" y="29"/>
                    <a:pt x="12" y="28"/>
                    <a:pt x="13" y="27"/>
                  </a:cubicBezTo>
                  <a:cubicBezTo>
                    <a:pt x="15" y="24"/>
                    <a:pt x="18" y="22"/>
                    <a:pt x="20" y="20"/>
                  </a:cubicBezTo>
                  <a:cubicBezTo>
                    <a:pt x="25" y="16"/>
                    <a:pt x="30" y="11"/>
                    <a:pt x="34" y="6"/>
                  </a:cubicBezTo>
                  <a:cubicBezTo>
                    <a:pt x="35" y="7"/>
                    <a:pt x="35" y="7"/>
                    <a:pt x="36" y="8"/>
                  </a:cubicBezTo>
                  <a:cubicBezTo>
                    <a:pt x="26" y="15"/>
                    <a:pt x="18" y="23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lose/>
                  <a:moveTo>
                    <a:pt x="34" y="6"/>
                  </a:moveTo>
                  <a:cubicBezTo>
                    <a:pt x="31" y="7"/>
                    <a:pt x="30" y="9"/>
                    <a:pt x="28" y="11"/>
                  </a:cubicBezTo>
                  <a:cubicBezTo>
                    <a:pt x="25" y="14"/>
                    <a:pt x="22" y="15"/>
                    <a:pt x="19" y="18"/>
                  </a:cubicBezTo>
                  <a:cubicBezTo>
                    <a:pt x="17" y="20"/>
                    <a:pt x="15" y="22"/>
                    <a:pt x="13" y="24"/>
                  </a:cubicBezTo>
                  <a:cubicBezTo>
                    <a:pt x="10" y="26"/>
                    <a:pt x="7" y="29"/>
                    <a:pt x="5" y="31"/>
                  </a:cubicBezTo>
                  <a:cubicBezTo>
                    <a:pt x="6" y="30"/>
                    <a:pt x="8" y="27"/>
                    <a:pt x="10" y="26"/>
                  </a:cubicBezTo>
                  <a:cubicBezTo>
                    <a:pt x="13" y="23"/>
                    <a:pt x="15" y="21"/>
                    <a:pt x="18" y="18"/>
                  </a:cubicBezTo>
                  <a:cubicBezTo>
                    <a:pt x="22" y="14"/>
                    <a:pt x="28" y="10"/>
                    <a:pt x="32" y="5"/>
                  </a:cubicBezTo>
                  <a:cubicBezTo>
                    <a:pt x="33" y="5"/>
                    <a:pt x="33" y="6"/>
                    <a:pt x="34" y="6"/>
                  </a:cubicBezTo>
                  <a:close/>
                  <a:moveTo>
                    <a:pt x="10" y="15"/>
                  </a:moveTo>
                  <a:cubicBezTo>
                    <a:pt x="11" y="15"/>
                    <a:pt x="12" y="14"/>
                    <a:pt x="14" y="13"/>
                  </a:cubicBezTo>
                  <a:cubicBezTo>
                    <a:pt x="16" y="12"/>
                    <a:pt x="14" y="14"/>
                    <a:pt x="13" y="14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6"/>
                    <a:pt x="10" y="16"/>
                    <a:pt x="10" y="15"/>
                  </a:cubicBezTo>
                  <a:close/>
                  <a:moveTo>
                    <a:pt x="8" y="34"/>
                  </a:moveTo>
                  <a:cubicBezTo>
                    <a:pt x="8" y="34"/>
                    <a:pt x="7" y="34"/>
                    <a:pt x="7" y="34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5" y="26"/>
                    <a:pt x="23" y="19"/>
                    <a:pt x="31" y="12"/>
                  </a:cubicBezTo>
                  <a:cubicBezTo>
                    <a:pt x="32" y="11"/>
                    <a:pt x="33" y="10"/>
                    <a:pt x="34" y="9"/>
                  </a:cubicBezTo>
                  <a:cubicBezTo>
                    <a:pt x="33" y="11"/>
                    <a:pt x="31" y="12"/>
                    <a:pt x="29" y="14"/>
                  </a:cubicBezTo>
                  <a:cubicBezTo>
                    <a:pt x="25" y="17"/>
                    <a:pt x="22" y="20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5" y="28"/>
                    <a:pt x="11" y="31"/>
                    <a:pt x="8" y="34"/>
                  </a:cubicBezTo>
                  <a:close/>
                  <a:moveTo>
                    <a:pt x="30" y="34"/>
                  </a:moveTo>
                  <a:cubicBezTo>
                    <a:pt x="30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1" y="32"/>
                    <a:pt x="33" y="31"/>
                    <a:pt x="35" y="30"/>
                  </a:cubicBezTo>
                  <a:cubicBezTo>
                    <a:pt x="33" y="31"/>
                    <a:pt x="31" y="33"/>
                    <a:pt x="30" y="3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66"/>
            <p:cNvSpPr>
              <a:spLocks noEditPoints="1"/>
            </p:cNvSpPr>
            <p:nvPr/>
          </p:nvSpPr>
          <p:spPr bwMode="auto">
            <a:xfrm>
              <a:off x="7004296" y="4361884"/>
              <a:ext cx="398463" cy="368300"/>
            </a:xfrm>
            <a:custGeom>
              <a:avLst/>
              <a:gdLst>
                <a:gd name="T0" fmla="*/ 75 w 94"/>
                <a:gd name="T1" fmla="*/ 0 h 87"/>
                <a:gd name="T2" fmla="*/ 23 w 94"/>
                <a:gd name="T3" fmla="*/ 1 h 87"/>
                <a:gd name="T4" fmla="*/ 20 w 94"/>
                <a:gd name="T5" fmla="*/ 1 h 87"/>
                <a:gd name="T6" fmla="*/ 28 w 94"/>
                <a:gd name="T7" fmla="*/ 47 h 87"/>
                <a:gd name="T8" fmla="*/ 20 w 94"/>
                <a:gd name="T9" fmla="*/ 87 h 87"/>
                <a:gd name="T10" fmla="*/ 71 w 94"/>
                <a:gd name="T11" fmla="*/ 87 h 87"/>
                <a:gd name="T12" fmla="*/ 92 w 94"/>
                <a:gd name="T13" fmla="*/ 67 h 87"/>
                <a:gd name="T14" fmla="*/ 93 w 94"/>
                <a:gd name="T15" fmla="*/ 20 h 87"/>
                <a:gd name="T16" fmla="*/ 68 w 94"/>
                <a:gd name="T17" fmla="*/ 77 h 87"/>
                <a:gd name="T18" fmla="*/ 64 w 94"/>
                <a:gd name="T19" fmla="*/ 73 h 87"/>
                <a:gd name="T20" fmla="*/ 61 w 94"/>
                <a:gd name="T21" fmla="*/ 70 h 87"/>
                <a:gd name="T22" fmla="*/ 57 w 94"/>
                <a:gd name="T23" fmla="*/ 65 h 87"/>
                <a:gd name="T24" fmla="*/ 57 w 94"/>
                <a:gd name="T25" fmla="*/ 65 h 87"/>
                <a:gd name="T26" fmla="*/ 56 w 94"/>
                <a:gd name="T27" fmla="*/ 63 h 87"/>
                <a:gd name="T28" fmla="*/ 62 w 94"/>
                <a:gd name="T29" fmla="*/ 46 h 87"/>
                <a:gd name="T30" fmla="*/ 77 w 94"/>
                <a:gd name="T31" fmla="*/ 73 h 87"/>
                <a:gd name="T32" fmla="*/ 70 w 94"/>
                <a:gd name="T33" fmla="*/ 73 h 87"/>
                <a:gd name="T34" fmla="*/ 75 w 94"/>
                <a:gd name="T35" fmla="*/ 58 h 87"/>
                <a:gd name="T36" fmla="*/ 72 w 94"/>
                <a:gd name="T37" fmla="*/ 54 h 87"/>
                <a:gd name="T38" fmla="*/ 77 w 94"/>
                <a:gd name="T39" fmla="*/ 73 h 87"/>
                <a:gd name="T40" fmla="*/ 67 w 94"/>
                <a:gd name="T41" fmla="*/ 48 h 87"/>
                <a:gd name="T42" fmla="*/ 64 w 94"/>
                <a:gd name="T43" fmla="*/ 45 h 87"/>
                <a:gd name="T44" fmla="*/ 63 w 94"/>
                <a:gd name="T45" fmla="*/ 44 h 87"/>
                <a:gd name="T46" fmla="*/ 62 w 94"/>
                <a:gd name="T47" fmla="*/ 41 h 87"/>
                <a:gd name="T48" fmla="*/ 64 w 94"/>
                <a:gd name="T49" fmla="*/ 31 h 87"/>
                <a:gd name="T50" fmla="*/ 49 w 94"/>
                <a:gd name="T51" fmla="*/ 46 h 87"/>
                <a:gd name="T52" fmla="*/ 25 w 94"/>
                <a:gd name="T53" fmla="*/ 57 h 87"/>
                <a:gd name="T54" fmla="*/ 39 w 94"/>
                <a:gd name="T55" fmla="*/ 46 h 87"/>
                <a:gd name="T56" fmla="*/ 32 w 94"/>
                <a:gd name="T57" fmla="*/ 28 h 87"/>
                <a:gd name="T58" fmla="*/ 31 w 94"/>
                <a:gd name="T59" fmla="*/ 22 h 87"/>
                <a:gd name="T60" fmla="*/ 23 w 94"/>
                <a:gd name="T61" fmla="*/ 15 h 87"/>
                <a:gd name="T62" fmla="*/ 17 w 94"/>
                <a:gd name="T63" fmla="*/ 27 h 87"/>
                <a:gd name="T64" fmla="*/ 17 w 94"/>
                <a:gd name="T65" fmla="*/ 14 h 87"/>
                <a:gd name="T66" fmla="*/ 21 w 94"/>
                <a:gd name="T67" fmla="*/ 7 h 87"/>
                <a:gd name="T68" fmla="*/ 28 w 94"/>
                <a:gd name="T69" fmla="*/ 17 h 87"/>
                <a:gd name="T70" fmla="*/ 25 w 94"/>
                <a:gd name="T71" fmla="*/ 13 h 87"/>
                <a:gd name="T72" fmla="*/ 19 w 94"/>
                <a:gd name="T73" fmla="*/ 27 h 87"/>
                <a:gd name="T74" fmla="*/ 34 w 94"/>
                <a:gd name="T75" fmla="*/ 26 h 87"/>
                <a:gd name="T76" fmla="*/ 38 w 94"/>
                <a:gd name="T77" fmla="*/ 27 h 87"/>
                <a:gd name="T78" fmla="*/ 39 w 94"/>
                <a:gd name="T79" fmla="*/ 28 h 87"/>
                <a:gd name="T80" fmla="*/ 39 w 94"/>
                <a:gd name="T81" fmla="*/ 28 h 87"/>
                <a:gd name="T82" fmla="*/ 75 w 94"/>
                <a:gd name="T83" fmla="*/ 8 h 87"/>
                <a:gd name="T84" fmla="*/ 38 w 94"/>
                <a:gd name="T85" fmla="*/ 39 h 87"/>
                <a:gd name="T86" fmla="*/ 46 w 94"/>
                <a:gd name="T87" fmla="*/ 33 h 87"/>
                <a:gd name="T88" fmla="*/ 34 w 94"/>
                <a:gd name="T89" fmla="*/ 47 h 87"/>
                <a:gd name="T90" fmla="*/ 49 w 94"/>
                <a:gd name="T91" fmla="*/ 33 h 87"/>
                <a:gd name="T92" fmla="*/ 78 w 94"/>
                <a:gd name="T93" fmla="*/ 10 h 87"/>
                <a:gd name="T94" fmla="*/ 68 w 94"/>
                <a:gd name="T95" fmla="*/ 19 h 87"/>
                <a:gd name="T96" fmla="*/ 33 w 94"/>
                <a:gd name="T97" fmla="*/ 45 h 87"/>
                <a:gd name="T98" fmla="*/ 31 w 94"/>
                <a:gd name="T99" fmla="*/ 43 h 87"/>
                <a:gd name="T100" fmla="*/ 32 w 94"/>
                <a:gd name="T101" fmla="*/ 63 h 87"/>
                <a:gd name="T102" fmla="*/ 24 w 94"/>
                <a:gd name="T103" fmla="*/ 72 h 87"/>
                <a:gd name="T104" fmla="*/ 47 w 94"/>
                <a:gd name="T105" fmla="*/ 42 h 87"/>
                <a:gd name="T106" fmla="*/ 44 w 94"/>
                <a:gd name="T107" fmla="*/ 43 h 87"/>
                <a:gd name="T108" fmla="*/ 34 w 94"/>
                <a:gd name="T109" fmla="*/ 31 h 87"/>
                <a:gd name="T110" fmla="*/ 20 w 94"/>
                <a:gd name="T111" fmla="*/ 81 h 87"/>
                <a:gd name="T112" fmla="*/ 74 w 94"/>
                <a:gd name="T113" fmla="*/ 29 h 87"/>
                <a:gd name="T114" fmla="*/ 46 w 94"/>
                <a:gd name="T115" fmla="*/ 57 h 87"/>
                <a:gd name="T116" fmla="*/ 71 w 94"/>
                <a:gd name="T117" fmla="*/ 8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4" h="87">
                  <a:moveTo>
                    <a:pt x="93" y="17"/>
                  </a:moveTo>
                  <a:cubicBezTo>
                    <a:pt x="88" y="11"/>
                    <a:pt x="81" y="7"/>
                    <a:pt x="76" y="1"/>
                  </a:cubicBezTo>
                  <a:cubicBezTo>
                    <a:pt x="76" y="0"/>
                    <a:pt x="76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4" y="0"/>
                    <a:pt x="73" y="0"/>
                  </a:cubicBezTo>
                  <a:cubicBezTo>
                    <a:pt x="63" y="8"/>
                    <a:pt x="54" y="18"/>
                    <a:pt x="45" y="27"/>
                  </a:cubicBezTo>
                  <a:cubicBezTo>
                    <a:pt x="37" y="18"/>
                    <a:pt x="31" y="10"/>
                    <a:pt x="23" y="1"/>
                  </a:cubicBezTo>
                  <a:cubicBezTo>
                    <a:pt x="23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0" y="1"/>
                  </a:cubicBezTo>
                  <a:cubicBezTo>
                    <a:pt x="14" y="5"/>
                    <a:pt x="8" y="11"/>
                    <a:pt x="1" y="15"/>
                  </a:cubicBezTo>
                  <a:cubicBezTo>
                    <a:pt x="1" y="15"/>
                    <a:pt x="0" y="16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1" y="27"/>
                    <a:pt x="18" y="38"/>
                    <a:pt x="28" y="47"/>
                  </a:cubicBezTo>
                  <a:cubicBezTo>
                    <a:pt x="20" y="55"/>
                    <a:pt x="11" y="61"/>
                    <a:pt x="4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2"/>
                    <a:pt x="3" y="73"/>
                    <a:pt x="4" y="74"/>
                  </a:cubicBezTo>
                  <a:cubicBezTo>
                    <a:pt x="8" y="79"/>
                    <a:pt x="13" y="83"/>
                    <a:pt x="20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1" y="87"/>
                    <a:pt x="22" y="87"/>
                    <a:pt x="23" y="87"/>
                  </a:cubicBezTo>
                  <a:cubicBezTo>
                    <a:pt x="30" y="78"/>
                    <a:pt x="39" y="71"/>
                    <a:pt x="48" y="62"/>
                  </a:cubicBezTo>
                  <a:cubicBezTo>
                    <a:pt x="56" y="70"/>
                    <a:pt x="62" y="80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2" y="87"/>
                    <a:pt x="73" y="87"/>
                    <a:pt x="74" y="87"/>
                  </a:cubicBezTo>
                  <a:cubicBezTo>
                    <a:pt x="80" y="81"/>
                    <a:pt x="87" y="76"/>
                    <a:pt x="92" y="70"/>
                  </a:cubicBezTo>
                  <a:cubicBezTo>
                    <a:pt x="92" y="69"/>
                    <a:pt x="92" y="68"/>
                    <a:pt x="92" y="67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83" y="59"/>
                    <a:pt x="76" y="50"/>
                    <a:pt x="68" y="41"/>
                  </a:cubicBezTo>
                  <a:cubicBezTo>
                    <a:pt x="76" y="35"/>
                    <a:pt x="84" y="28"/>
                    <a:pt x="92" y="21"/>
                  </a:cubicBezTo>
                  <a:cubicBezTo>
                    <a:pt x="93" y="21"/>
                    <a:pt x="93" y="20"/>
                    <a:pt x="93" y="20"/>
                  </a:cubicBezTo>
                  <a:cubicBezTo>
                    <a:pt x="94" y="19"/>
                    <a:pt x="94" y="18"/>
                    <a:pt x="93" y="17"/>
                  </a:cubicBezTo>
                  <a:close/>
                  <a:moveTo>
                    <a:pt x="70" y="79"/>
                  </a:moveTo>
                  <a:cubicBezTo>
                    <a:pt x="70" y="79"/>
                    <a:pt x="70" y="79"/>
                    <a:pt x="70" y="79"/>
                  </a:cubicBezTo>
                  <a:cubicBezTo>
                    <a:pt x="69" y="79"/>
                    <a:pt x="69" y="78"/>
                    <a:pt x="68" y="77"/>
                  </a:cubicBezTo>
                  <a:cubicBezTo>
                    <a:pt x="70" y="76"/>
                    <a:pt x="72" y="74"/>
                    <a:pt x="73" y="72"/>
                  </a:cubicBezTo>
                  <a:cubicBezTo>
                    <a:pt x="75" y="71"/>
                    <a:pt x="78" y="69"/>
                    <a:pt x="80" y="68"/>
                  </a:cubicBezTo>
                  <a:cubicBezTo>
                    <a:pt x="76" y="71"/>
                    <a:pt x="73" y="75"/>
                    <a:pt x="70" y="79"/>
                  </a:cubicBezTo>
                  <a:close/>
                  <a:moveTo>
                    <a:pt x="64" y="73"/>
                  </a:moveTo>
                  <a:cubicBezTo>
                    <a:pt x="68" y="70"/>
                    <a:pt x="73" y="66"/>
                    <a:pt x="76" y="63"/>
                  </a:cubicBezTo>
                  <a:cubicBezTo>
                    <a:pt x="72" y="67"/>
                    <a:pt x="69" y="71"/>
                    <a:pt x="67" y="76"/>
                  </a:cubicBezTo>
                  <a:cubicBezTo>
                    <a:pt x="66" y="75"/>
                    <a:pt x="65" y="74"/>
                    <a:pt x="64" y="73"/>
                  </a:cubicBezTo>
                  <a:close/>
                  <a:moveTo>
                    <a:pt x="61" y="70"/>
                  </a:moveTo>
                  <a:cubicBezTo>
                    <a:pt x="65" y="67"/>
                    <a:pt x="69" y="64"/>
                    <a:pt x="72" y="61"/>
                  </a:cubicBezTo>
                  <a:cubicBezTo>
                    <a:pt x="69" y="65"/>
                    <a:pt x="65" y="68"/>
                    <a:pt x="63" y="72"/>
                  </a:cubicBezTo>
                  <a:cubicBezTo>
                    <a:pt x="62" y="71"/>
                    <a:pt x="62" y="70"/>
                    <a:pt x="61" y="70"/>
                  </a:cubicBezTo>
                  <a:close/>
                  <a:moveTo>
                    <a:pt x="57" y="65"/>
                  </a:moveTo>
                  <a:cubicBezTo>
                    <a:pt x="62" y="62"/>
                    <a:pt x="65" y="58"/>
                    <a:pt x="70" y="55"/>
                  </a:cubicBezTo>
                  <a:cubicBezTo>
                    <a:pt x="70" y="55"/>
                    <a:pt x="67" y="60"/>
                    <a:pt x="67" y="60"/>
                  </a:cubicBezTo>
                  <a:cubicBezTo>
                    <a:pt x="65" y="63"/>
                    <a:pt x="62" y="66"/>
                    <a:pt x="60" y="68"/>
                  </a:cubicBezTo>
                  <a:cubicBezTo>
                    <a:pt x="59" y="67"/>
                    <a:pt x="58" y="66"/>
                    <a:pt x="57" y="65"/>
                  </a:cubicBezTo>
                  <a:close/>
                  <a:moveTo>
                    <a:pt x="53" y="60"/>
                  </a:moveTo>
                  <a:cubicBezTo>
                    <a:pt x="57" y="58"/>
                    <a:pt x="61" y="55"/>
                    <a:pt x="65" y="51"/>
                  </a:cubicBezTo>
                  <a:cubicBezTo>
                    <a:pt x="64" y="52"/>
                    <a:pt x="62" y="57"/>
                    <a:pt x="60" y="59"/>
                  </a:cubicBezTo>
                  <a:cubicBezTo>
                    <a:pt x="59" y="60"/>
                    <a:pt x="57" y="62"/>
                    <a:pt x="56" y="63"/>
                  </a:cubicBezTo>
                  <a:cubicBezTo>
                    <a:pt x="55" y="62"/>
                    <a:pt x="54" y="61"/>
                    <a:pt x="53" y="60"/>
                  </a:cubicBezTo>
                  <a:close/>
                  <a:moveTo>
                    <a:pt x="49" y="57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53" y="53"/>
                    <a:pt x="58" y="50"/>
                    <a:pt x="62" y="46"/>
                  </a:cubicBezTo>
                  <a:cubicBezTo>
                    <a:pt x="60" y="48"/>
                    <a:pt x="59" y="52"/>
                    <a:pt x="57" y="54"/>
                  </a:cubicBezTo>
                  <a:cubicBezTo>
                    <a:pt x="55" y="55"/>
                    <a:pt x="53" y="57"/>
                    <a:pt x="51" y="59"/>
                  </a:cubicBezTo>
                  <a:cubicBezTo>
                    <a:pt x="51" y="58"/>
                    <a:pt x="50" y="57"/>
                    <a:pt x="49" y="57"/>
                  </a:cubicBezTo>
                  <a:close/>
                  <a:moveTo>
                    <a:pt x="77" y="73"/>
                  </a:moveTo>
                  <a:cubicBezTo>
                    <a:pt x="79" y="71"/>
                    <a:pt x="81" y="69"/>
                    <a:pt x="83" y="67"/>
                  </a:cubicBezTo>
                  <a:cubicBezTo>
                    <a:pt x="83" y="66"/>
                    <a:pt x="83" y="65"/>
                    <a:pt x="82" y="65"/>
                  </a:cubicBezTo>
                  <a:cubicBezTo>
                    <a:pt x="78" y="66"/>
                    <a:pt x="75" y="69"/>
                    <a:pt x="72" y="72"/>
                  </a:cubicBezTo>
                  <a:cubicBezTo>
                    <a:pt x="71" y="73"/>
                    <a:pt x="67" y="78"/>
                    <a:pt x="70" y="73"/>
                  </a:cubicBezTo>
                  <a:cubicBezTo>
                    <a:pt x="73" y="69"/>
                    <a:pt x="76" y="65"/>
                    <a:pt x="79" y="62"/>
                  </a:cubicBezTo>
                  <a:cubicBezTo>
                    <a:pt x="79" y="62"/>
                    <a:pt x="79" y="61"/>
                    <a:pt x="78" y="61"/>
                  </a:cubicBezTo>
                  <a:cubicBezTo>
                    <a:pt x="72" y="64"/>
                    <a:pt x="68" y="68"/>
                    <a:pt x="64" y="72"/>
                  </a:cubicBezTo>
                  <a:cubicBezTo>
                    <a:pt x="67" y="69"/>
                    <a:pt x="72" y="63"/>
                    <a:pt x="75" y="58"/>
                  </a:cubicBezTo>
                  <a:cubicBezTo>
                    <a:pt x="76" y="57"/>
                    <a:pt x="75" y="57"/>
                    <a:pt x="75" y="57"/>
                  </a:cubicBezTo>
                  <a:cubicBezTo>
                    <a:pt x="71" y="59"/>
                    <a:pt x="68" y="62"/>
                    <a:pt x="64" y="66"/>
                  </a:cubicBezTo>
                  <a:cubicBezTo>
                    <a:pt x="59" y="70"/>
                    <a:pt x="65" y="64"/>
                    <a:pt x="66" y="63"/>
                  </a:cubicBezTo>
                  <a:cubicBezTo>
                    <a:pt x="68" y="60"/>
                    <a:pt x="70" y="57"/>
                    <a:pt x="72" y="54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7" y="58"/>
                    <a:pt x="81" y="63"/>
                    <a:pt x="86" y="68"/>
                  </a:cubicBezTo>
                  <a:cubicBezTo>
                    <a:pt x="82" y="70"/>
                    <a:pt x="79" y="72"/>
                    <a:pt x="76" y="74"/>
                  </a:cubicBezTo>
                  <a:cubicBezTo>
                    <a:pt x="68" y="81"/>
                    <a:pt x="75" y="75"/>
                    <a:pt x="77" y="73"/>
                  </a:cubicBezTo>
                  <a:close/>
                  <a:moveTo>
                    <a:pt x="71" y="53"/>
                  </a:moveTo>
                  <a:cubicBezTo>
                    <a:pt x="68" y="54"/>
                    <a:pt x="66" y="56"/>
                    <a:pt x="63" y="59"/>
                  </a:cubicBezTo>
                  <a:cubicBezTo>
                    <a:pt x="60" y="62"/>
                    <a:pt x="54" y="67"/>
                    <a:pt x="60" y="61"/>
                  </a:cubicBezTo>
                  <a:cubicBezTo>
                    <a:pt x="63" y="57"/>
                    <a:pt x="66" y="53"/>
                    <a:pt x="67" y="48"/>
                  </a:cubicBezTo>
                  <a:cubicBezTo>
                    <a:pt x="67" y="48"/>
                    <a:pt x="66" y="47"/>
                    <a:pt x="66" y="48"/>
                  </a:cubicBezTo>
                  <a:cubicBezTo>
                    <a:pt x="63" y="51"/>
                    <a:pt x="60" y="54"/>
                    <a:pt x="56" y="57"/>
                  </a:cubicBezTo>
                  <a:cubicBezTo>
                    <a:pt x="51" y="60"/>
                    <a:pt x="54" y="58"/>
                    <a:pt x="56" y="56"/>
                  </a:cubicBezTo>
                  <a:cubicBezTo>
                    <a:pt x="60" y="52"/>
                    <a:pt x="63" y="49"/>
                    <a:pt x="64" y="45"/>
                  </a:cubicBezTo>
                  <a:cubicBezTo>
                    <a:pt x="67" y="47"/>
                    <a:pt x="69" y="50"/>
                    <a:pt x="72" y="53"/>
                  </a:cubicBezTo>
                  <a:cubicBezTo>
                    <a:pt x="72" y="53"/>
                    <a:pt x="71" y="53"/>
                    <a:pt x="71" y="53"/>
                  </a:cubicBezTo>
                  <a:close/>
                  <a:moveTo>
                    <a:pt x="63" y="44"/>
                  </a:moveTo>
                  <a:cubicBezTo>
                    <a:pt x="63" y="44"/>
                    <a:pt x="63" y="44"/>
                    <a:pt x="63" y="44"/>
                  </a:cubicBezTo>
                  <a:cubicBezTo>
                    <a:pt x="59" y="48"/>
                    <a:pt x="54" y="51"/>
                    <a:pt x="50" y="55"/>
                  </a:cubicBezTo>
                  <a:cubicBezTo>
                    <a:pt x="50" y="54"/>
                    <a:pt x="50" y="54"/>
                    <a:pt x="51" y="54"/>
                  </a:cubicBezTo>
                  <a:cubicBezTo>
                    <a:pt x="53" y="51"/>
                    <a:pt x="56" y="48"/>
                    <a:pt x="59" y="45"/>
                  </a:cubicBezTo>
                  <a:cubicBezTo>
                    <a:pt x="60" y="44"/>
                    <a:pt x="61" y="42"/>
                    <a:pt x="62" y="41"/>
                  </a:cubicBezTo>
                  <a:cubicBezTo>
                    <a:pt x="62" y="42"/>
                    <a:pt x="63" y="43"/>
                    <a:pt x="63" y="44"/>
                  </a:cubicBezTo>
                  <a:close/>
                  <a:moveTo>
                    <a:pt x="13" y="76"/>
                  </a:moveTo>
                  <a:cubicBezTo>
                    <a:pt x="23" y="65"/>
                    <a:pt x="35" y="58"/>
                    <a:pt x="44" y="47"/>
                  </a:cubicBezTo>
                  <a:cubicBezTo>
                    <a:pt x="50" y="40"/>
                    <a:pt x="57" y="36"/>
                    <a:pt x="64" y="31"/>
                  </a:cubicBezTo>
                  <a:cubicBezTo>
                    <a:pt x="69" y="27"/>
                    <a:pt x="74" y="22"/>
                    <a:pt x="78" y="17"/>
                  </a:cubicBezTo>
                  <a:cubicBezTo>
                    <a:pt x="84" y="12"/>
                    <a:pt x="75" y="21"/>
                    <a:pt x="74" y="22"/>
                  </a:cubicBezTo>
                  <a:cubicBezTo>
                    <a:pt x="72" y="24"/>
                    <a:pt x="69" y="27"/>
                    <a:pt x="66" y="30"/>
                  </a:cubicBezTo>
                  <a:cubicBezTo>
                    <a:pt x="60" y="35"/>
                    <a:pt x="54" y="40"/>
                    <a:pt x="49" y="46"/>
                  </a:cubicBezTo>
                  <a:cubicBezTo>
                    <a:pt x="37" y="56"/>
                    <a:pt x="26" y="67"/>
                    <a:pt x="16" y="79"/>
                  </a:cubicBezTo>
                  <a:cubicBezTo>
                    <a:pt x="15" y="78"/>
                    <a:pt x="14" y="77"/>
                    <a:pt x="13" y="76"/>
                  </a:cubicBezTo>
                  <a:close/>
                  <a:moveTo>
                    <a:pt x="9" y="72"/>
                  </a:moveTo>
                  <a:cubicBezTo>
                    <a:pt x="14" y="67"/>
                    <a:pt x="19" y="62"/>
                    <a:pt x="25" y="57"/>
                  </a:cubicBezTo>
                  <a:cubicBezTo>
                    <a:pt x="26" y="56"/>
                    <a:pt x="27" y="55"/>
                    <a:pt x="28" y="54"/>
                  </a:cubicBezTo>
                  <a:cubicBezTo>
                    <a:pt x="33" y="49"/>
                    <a:pt x="38" y="45"/>
                    <a:pt x="43" y="40"/>
                  </a:cubicBezTo>
                  <a:cubicBezTo>
                    <a:pt x="47" y="36"/>
                    <a:pt x="52" y="33"/>
                    <a:pt x="56" y="30"/>
                  </a:cubicBezTo>
                  <a:cubicBezTo>
                    <a:pt x="50" y="35"/>
                    <a:pt x="44" y="40"/>
                    <a:pt x="39" y="46"/>
                  </a:cubicBezTo>
                  <a:cubicBezTo>
                    <a:pt x="30" y="56"/>
                    <a:pt x="18" y="63"/>
                    <a:pt x="11" y="74"/>
                  </a:cubicBezTo>
                  <a:cubicBezTo>
                    <a:pt x="11" y="74"/>
                    <a:pt x="10" y="73"/>
                    <a:pt x="9" y="72"/>
                  </a:cubicBezTo>
                  <a:close/>
                  <a:moveTo>
                    <a:pt x="21" y="32"/>
                  </a:moveTo>
                  <a:cubicBezTo>
                    <a:pt x="25" y="31"/>
                    <a:pt x="29" y="30"/>
                    <a:pt x="32" y="28"/>
                  </a:cubicBezTo>
                  <a:cubicBezTo>
                    <a:pt x="29" y="29"/>
                    <a:pt x="25" y="31"/>
                    <a:pt x="23" y="34"/>
                  </a:cubicBezTo>
                  <a:cubicBezTo>
                    <a:pt x="22" y="33"/>
                    <a:pt x="21" y="33"/>
                    <a:pt x="21" y="32"/>
                  </a:cubicBezTo>
                  <a:close/>
                  <a:moveTo>
                    <a:pt x="18" y="29"/>
                  </a:moveTo>
                  <a:cubicBezTo>
                    <a:pt x="23" y="27"/>
                    <a:pt x="27" y="25"/>
                    <a:pt x="31" y="22"/>
                  </a:cubicBezTo>
                  <a:cubicBezTo>
                    <a:pt x="27" y="24"/>
                    <a:pt x="23" y="27"/>
                    <a:pt x="20" y="31"/>
                  </a:cubicBezTo>
                  <a:cubicBezTo>
                    <a:pt x="19" y="30"/>
                    <a:pt x="19" y="29"/>
                    <a:pt x="18" y="29"/>
                  </a:cubicBezTo>
                  <a:close/>
                  <a:moveTo>
                    <a:pt x="12" y="22"/>
                  </a:moveTo>
                  <a:cubicBezTo>
                    <a:pt x="16" y="20"/>
                    <a:pt x="20" y="18"/>
                    <a:pt x="23" y="15"/>
                  </a:cubicBezTo>
                  <a:cubicBezTo>
                    <a:pt x="20" y="18"/>
                    <a:pt x="17" y="21"/>
                    <a:pt x="15" y="24"/>
                  </a:cubicBezTo>
                  <a:cubicBezTo>
                    <a:pt x="15" y="25"/>
                    <a:pt x="15" y="25"/>
                    <a:pt x="16" y="25"/>
                  </a:cubicBezTo>
                  <a:cubicBezTo>
                    <a:pt x="20" y="24"/>
                    <a:pt x="23" y="21"/>
                    <a:pt x="26" y="19"/>
                  </a:cubicBezTo>
                  <a:cubicBezTo>
                    <a:pt x="23" y="21"/>
                    <a:pt x="19" y="24"/>
                    <a:pt x="17" y="27"/>
                  </a:cubicBezTo>
                  <a:cubicBezTo>
                    <a:pt x="15" y="26"/>
                    <a:pt x="14" y="24"/>
                    <a:pt x="12" y="22"/>
                  </a:cubicBezTo>
                  <a:close/>
                  <a:moveTo>
                    <a:pt x="9" y="19"/>
                  </a:moveTo>
                  <a:cubicBezTo>
                    <a:pt x="12" y="16"/>
                    <a:pt x="15" y="14"/>
                    <a:pt x="18" y="13"/>
                  </a:cubicBezTo>
                  <a:cubicBezTo>
                    <a:pt x="18" y="13"/>
                    <a:pt x="17" y="13"/>
                    <a:pt x="17" y="14"/>
                  </a:cubicBezTo>
                  <a:cubicBezTo>
                    <a:pt x="15" y="16"/>
                    <a:pt x="13" y="19"/>
                    <a:pt x="11" y="21"/>
                  </a:cubicBezTo>
                  <a:cubicBezTo>
                    <a:pt x="10" y="20"/>
                    <a:pt x="9" y="20"/>
                    <a:pt x="9" y="19"/>
                  </a:cubicBezTo>
                  <a:close/>
                  <a:moveTo>
                    <a:pt x="7" y="17"/>
                  </a:moveTo>
                  <a:cubicBezTo>
                    <a:pt x="12" y="14"/>
                    <a:pt x="16" y="10"/>
                    <a:pt x="21" y="7"/>
                  </a:cubicBezTo>
                  <a:cubicBezTo>
                    <a:pt x="21" y="7"/>
                    <a:pt x="22" y="8"/>
                    <a:pt x="23" y="8"/>
                  </a:cubicBezTo>
                  <a:cubicBezTo>
                    <a:pt x="17" y="12"/>
                    <a:pt x="12" y="14"/>
                    <a:pt x="8" y="18"/>
                  </a:cubicBezTo>
                  <a:cubicBezTo>
                    <a:pt x="7" y="18"/>
                    <a:pt x="7" y="17"/>
                    <a:pt x="7" y="17"/>
                  </a:cubicBezTo>
                  <a:close/>
                  <a:moveTo>
                    <a:pt x="28" y="17"/>
                  </a:moveTo>
                  <a:cubicBezTo>
                    <a:pt x="25" y="18"/>
                    <a:pt x="22" y="20"/>
                    <a:pt x="19" y="22"/>
                  </a:cubicBezTo>
                  <a:cubicBezTo>
                    <a:pt x="19" y="21"/>
                    <a:pt x="19" y="20"/>
                    <a:pt x="21" y="19"/>
                  </a:cubicBezTo>
                  <a:cubicBezTo>
                    <a:pt x="22" y="17"/>
                    <a:pt x="24" y="16"/>
                    <a:pt x="26" y="14"/>
                  </a:cubicBezTo>
                  <a:cubicBezTo>
                    <a:pt x="27" y="13"/>
                    <a:pt x="26" y="12"/>
                    <a:pt x="25" y="13"/>
                  </a:cubicBezTo>
                  <a:cubicBezTo>
                    <a:pt x="21" y="15"/>
                    <a:pt x="17" y="18"/>
                    <a:pt x="12" y="21"/>
                  </a:cubicBezTo>
                  <a:cubicBezTo>
                    <a:pt x="16" y="18"/>
                    <a:pt x="20" y="13"/>
                    <a:pt x="23" y="10"/>
                  </a:cubicBezTo>
                  <a:cubicBezTo>
                    <a:pt x="26" y="13"/>
                    <a:pt x="29" y="17"/>
                    <a:pt x="32" y="20"/>
                  </a:cubicBezTo>
                  <a:cubicBezTo>
                    <a:pt x="28" y="23"/>
                    <a:pt x="24" y="26"/>
                    <a:pt x="19" y="27"/>
                  </a:cubicBezTo>
                  <a:cubicBezTo>
                    <a:pt x="21" y="26"/>
                    <a:pt x="26" y="21"/>
                    <a:pt x="29" y="18"/>
                  </a:cubicBezTo>
                  <a:cubicBezTo>
                    <a:pt x="29" y="17"/>
                    <a:pt x="29" y="17"/>
                    <a:pt x="28" y="17"/>
                  </a:cubicBezTo>
                  <a:close/>
                  <a:moveTo>
                    <a:pt x="35" y="27"/>
                  </a:moveTo>
                  <a:cubicBezTo>
                    <a:pt x="35" y="26"/>
                    <a:pt x="34" y="25"/>
                    <a:pt x="34" y="26"/>
                  </a:cubicBezTo>
                  <a:cubicBezTo>
                    <a:pt x="31" y="27"/>
                    <a:pt x="27" y="29"/>
                    <a:pt x="24" y="30"/>
                  </a:cubicBezTo>
                  <a:cubicBezTo>
                    <a:pt x="18" y="32"/>
                    <a:pt x="25" y="28"/>
                    <a:pt x="26" y="28"/>
                  </a:cubicBezTo>
                  <a:cubicBezTo>
                    <a:pt x="29" y="26"/>
                    <a:pt x="31" y="24"/>
                    <a:pt x="33" y="21"/>
                  </a:cubicBezTo>
                  <a:cubicBezTo>
                    <a:pt x="35" y="23"/>
                    <a:pt x="37" y="25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3" y="30"/>
                    <a:pt x="28" y="32"/>
                    <a:pt x="24" y="35"/>
                  </a:cubicBezTo>
                  <a:cubicBezTo>
                    <a:pt x="27" y="33"/>
                    <a:pt x="32" y="30"/>
                    <a:pt x="35" y="27"/>
                  </a:cubicBezTo>
                  <a:close/>
                  <a:moveTo>
                    <a:pt x="39" y="28"/>
                  </a:moveTo>
                  <a:cubicBezTo>
                    <a:pt x="39" y="28"/>
                    <a:pt x="39" y="28"/>
                    <a:pt x="39" y="28"/>
                  </a:cubicBezTo>
                  <a:cubicBezTo>
                    <a:pt x="40" y="29"/>
                    <a:pt x="41" y="30"/>
                    <a:pt x="41" y="30"/>
                  </a:cubicBezTo>
                  <a:cubicBezTo>
                    <a:pt x="37" y="33"/>
                    <a:pt x="32" y="35"/>
                    <a:pt x="29" y="38"/>
                  </a:cubicBezTo>
                  <a:cubicBezTo>
                    <a:pt x="33" y="35"/>
                    <a:pt x="36" y="32"/>
                    <a:pt x="39" y="28"/>
                  </a:cubicBezTo>
                  <a:close/>
                  <a:moveTo>
                    <a:pt x="46" y="32"/>
                  </a:moveTo>
                  <a:cubicBezTo>
                    <a:pt x="56" y="24"/>
                    <a:pt x="64" y="14"/>
                    <a:pt x="74" y="6"/>
                  </a:cubicBezTo>
                  <a:cubicBezTo>
                    <a:pt x="75" y="7"/>
                    <a:pt x="75" y="7"/>
                    <a:pt x="76" y="8"/>
                  </a:cubicBezTo>
                  <a:cubicBezTo>
                    <a:pt x="76" y="8"/>
                    <a:pt x="75" y="8"/>
                    <a:pt x="75" y="8"/>
                  </a:cubicBezTo>
                  <a:cubicBezTo>
                    <a:pt x="65" y="16"/>
                    <a:pt x="56" y="24"/>
                    <a:pt x="46" y="33"/>
                  </a:cubicBezTo>
                  <a:cubicBezTo>
                    <a:pt x="46" y="33"/>
                    <a:pt x="45" y="33"/>
                    <a:pt x="45" y="34"/>
                  </a:cubicBezTo>
                  <a:cubicBezTo>
                    <a:pt x="44" y="35"/>
                    <a:pt x="43" y="35"/>
                    <a:pt x="41" y="36"/>
                  </a:cubicBezTo>
                  <a:cubicBezTo>
                    <a:pt x="40" y="37"/>
                    <a:pt x="39" y="38"/>
                    <a:pt x="38" y="39"/>
                  </a:cubicBezTo>
                  <a:cubicBezTo>
                    <a:pt x="36" y="41"/>
                    <a:pt x="32" y="43"/>
                    <a:pt x="32" y="43"/>
                  </a:cubicBezTo>
                  <a:cubicBezTo>
                    <a:pt x="35" y="39"/>
                    <a:pt x="39" y="35"/>
                    <a:pt x="42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4" y="33"/>
                    <a:pt x="45" y="33"/>
                    <a:pt x="46" y="33"/>
                  </a:cubicBezTo>
                  <a:cubicBezTo>
                    <a:pt x="46" y="33"/>
                    <a:pt x="46" y="32"/>
                    <a:pt x="46" y="32"/>
                  </a:cubicBezTo>
                  <a:close/>
                  <a:moveTo>
                    <a:pt x="63" y="22"/>
                  </a:moveTo>
                  <a:cubicBezTo>
                    <a:pt x="58" y="27"/>
                    <a:pt x="52" y="30"/>
                    <a:pt x="46" y="35"/>
                  </a:cubicBezTo>
                  <a:cubicBezTo>
                    <a:pt x="42" y="39"/>
                    <a:pt x="38" y="43"/>
                    <a:pt x="34" y="47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5"/>
                    <a:pt x="36" y="43"/>
                    <a:pt x="37" y="42"/>
                  </a:cubicBezTo>
                  <a:cubicBezTo>
                    <a:pt x="38" y="42"/>
                    <a:pt x="38" y="41"/>
                    <a:pt x="38" y="41"/>
                  </a:cubicBezTo>
                  <a:cubicBezTo>
                    <a:pt x="42" y="38"/>
                    <a:pt x="46" y="35"/>
                    <a:pt x="49" y="33"/>
                  </a:cubicBezTo>
                  <a:cubicBezTo>
                    <a:pt x="52" y="31"/>
                    <a:pt x="55" y="29"/>
                    <a:pt x="58" y="27"/>
                  </a:cubicBezTo>
                  <a:cubicBezTo>
                    <a:pt x="64" y="21"/>
                    <a:pt x="70" y="15"/>
                    <a:pt x="76" y="9"/>
                  </a:cubicBezTo>
                  <a:cubicBezTo>
                    <a:pt x="76" y="9"/>
                    <a:pt x="76" y="8"/>
                    <a:pt x="76" y="8"/>
                  </a:cubicBezTo>
                  <a:cubicBezTo>
                    <a:pt x="77" y="9"/>
                    <a:pt x="77" y="9"/>
                    <a:pt x="78" y="10"/>
                  </a:cubicBezTo>
                  <a:cubicBezTo>
                    <a:pt x="72" y="13"/>
                    <a:pt x="68" y="18"/>
                    <a:pt x="63" y="22"/>
                  </a:cubicBezTo>
                  <a:close/>
                  <a:moveTo>
                    <a:pt x="74" y="14"/>
                  </a:moveTo>
                  <a:cubicBezTo>
                    <a:pt x="72" y="16"/>
                    <a:pt x="69" y="19"/>
                    <a:pt x="67" y="21"/>
                  </a:cubicBezTo>
                  <a:cubicBezTo>
                    <a:pt x="67" y="20"/>
                    <a:pt x="68" y="20"/>
                    <a:pt x="68" y="19"/>
                  </a:cubicBezTo>
                  <a:cubicBezTo>
                    <a:pt x="70" y="18"/>
                    <a:pt x="80" y="7"/>
                    <a:pt x="74" y="14"/>
                  </a:cubicBezTo>
                  <a:close/>
                  <a:moveTo>
                    <a:pt x="33" y="45"/>
                  </a:moveTo>
                  <a:cubicBezTo>
                    <a:pt x="33" y="44"/>
                    <a:pt x="33" y="44"/>
                    <a:pt x="34" y="44"/>
                  </a:cubicBezTo>
                  <a:cubicBezTo>
                    <a:pt x="33" y="44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lose/>
                  <a:moveTo>
                    <a:pt x="41" y="32"/>
                  </a:moveTo>
                  <a:cubicBezTo>
                    <a:pt x="37" y="35"/>
                    <a:pt x="33" y="39"/>
                    <a:pt x="31" y="43"/>
                  </a:cubicBezTo>
                  <a:cubicBezTo>
                    <a:pt x="30" y="42"/>
                    <a:pt x="29" y="41"/>
                    <a:pt x="28" y="40"/>
                  </a:cubicBezTo>
                  <a:cubicBezTo>
                    <a:pt x="33" y="38"/>
                    <a:pt x="37" y="35"/>
                    <a:pt x="41" y="32"/>
                  </a:cubicBezTo>
                  <a:close/>
                  <a:moveTo>
                    <a:pt x="24" y="71"/>
                  </a:moveTo>
                  <a:cubicBezTo>
                    <a:pt x="27" y="68"/>
                    <a:pt x="30" y="65"/>
                    <a:pt x="32" y="63"/>
                  </a:cubicBezTo>
                  <a:cubicBezTo>
                    <a:pt x="38" y="57"/>
                    <a:pt x="44" y="52"/>
                    <a:pt x="50" y="47"/>
                  </a:cubicBezTo>
                  <a:cubicBezTo>
                    <a:pt x="61" y="36"/>
                    <a:pt x="73" y="26"/>
                    <a:pt x="83" y="14"/>
                  </a:cubicBezTo>
                  <a:cubicBezTo>
                    <a:pt x="84" y="15"/>
                    <a:pt x="85" y="16"/>
                    <a:pt x="87" y="17"/>
                  </a:cubicBezTo>
                  <a:cubicBezTo>
                    <a:pt x="64" y="34"/>
                    <a:pt x="44" y="53"/>
                    <a:pt x="24" y="72"/>
                  </a:cubicBezTo>
                  <a:cubicBezTo>
                    <a:pt x="24" y="72"/>
                    <a:pt x="24" y="71"/>
                    <a:pt x="24" y="71"/>
                  </a:cubicBezTo>
                  <a:close/>
                  <a:moveTo>
                    <a:pt x="82" y="13"/>
                  </a:moveTo>
                  <a:cubicBezTo>
                    <a:pt x="76" y="17"/>
                    <a:pt x="72" y="21"/>
                    <a:pt x="68" y="26"/>
                  </a:cubicBezTo>
                  <a:cubicBezTo>
                    <a:pt x="61" y="32"/>
                    <a:pt x="53" y="36"/>
                    <a:pt x="47" y="42"/>
                  </a:cubicBezTo>
                  <a:cubicBezTo>
                    <a:pt x="42" y="47"/>
                    <a:pt x="38" y="53"/>
                    <a:pt x="32" y="57"/>
                  </a:cubicBezTo>
                  <a:cubicBezTo>
                    <a:pt x="25" y="62"/>
                    <a:pt x="19" y="68"/>
                    <a:pt x="13" y="74"/>
                  </a:cubicBezTo>
                  <a:cubicBezTo>
                    <a:pt x="16" y="71"/>
                    <a:pt x="21" y="64"/>
                    <a:pt x="26" y="60"/>
                  </a:cubicBezTo>
                  <a:cubicBezTo>
                    <a:pt x="32" y="55"/>
                    <a:pt x="38" y="49"/>
                    <a:pt x="44" y="43"/>
                  </a:cubicBezTo>
                  <a:cubicBezTo>
                    <a:pt x="54" y="31"/>
                    <a:pt x="68" y="22"/>
                    <a:pt x="79" y="10"/>
                  </a:cubicBezTo>
                  <a:cubicBezTo>
                    <a:pt x="80" y="11"/>
                    <a:pt x="81" y="12"/>
                    <a:pt x="82" y="13"/>
                  </a:cubicBezTo>
                  <a:close/>
                  <a:moveTo>
                    <a:pt x="24" y="36"/>
                  </a:moveTo>
                  <a:cubicBezTo>
                    <a:pt x="28" y="34"/>
                    <a:pt x="31" y="32"/>
                    <a:pt x="34" y="31"/>
                  </a:cubicBezTo>
                  <a:cubicBezTo>
                    <a:pt x="40" y="28"/>
                    <a:pt x="34" y="32"/>
                    <a:pt x="33" y="33"/>
                  </a:cubicBezTo>
                  <a:cubicBezTo>
                    <a:pt x="31" y="35"/>
                    <a:pt x="29" y="37"/>
                    <a:pt x="27" y="39"/>
                  </a:cubicBezTo>
                  <a:cubicBezTo>
                    <a:pt x="26" y="38"/>
                    <a:pt x="25" y="37"/>
                    <a:pt x="24" y="36"/>
                  </a:cubicBezTo>
                  <a:close/>
                  <a:moveTo>
                    <a:pt x="20" y="81"/>
                  </a:moveTo>
                  <a:cubicBezTo>
                    <a:pt x="19" y="81"/>
                    <a:pt x="18" y="80"/>
                    <a:pt x="17" y="79"/>
                  </a:cubicBezTo>
                  <a:cubicBezTo>
                    <a:pt x="18" y="79"/>
                    <a:pt x="19" y="78"/>
                    <a:pt x="19" y="78"/>
                  </a:cubicBezTo>
                  <a:cubicBezTo>
                    <a:pt x="19" y="78"/>
                    <a:pt x="19" y="78"/>
                    <a:pt x="20" y="77"/>
                  </a:cubicBezTo>
                  <a:cubicBezTo>
                    <a:pt x="38" y="61"/>
                    <a:pt x="55" y="44"/>
                    <a:pt x="74" y="29"/>
                  </a:cubicBezTo>
                  <a:cubicBezTo>
                    <a:pt x="77" y="26"/>
                    <a:pt x="80" y="24"/>
                    <a:pt x="83" y="22"/>
                  </a:cubicBezTo>
                  <a:cubicBezTo>
                    <a:pt x="79" y="25"/>
                    <a:pt x="74" y="29"/>
                    <a:pt x="70" y="32"/>
                  </a:cubicBezTo>
                  <a:cubicBezTo>
                    <a:pt x="61" y="39"/>
                    <a:pt x="54" y="48"/>
                    <a:pt x="47" y="56"/>
                  </a:cubicBezTo>
                  <a:cubicBezTo>
                    <a:pt x="46" y="56"/>
                    <a:pt x="46" y="57"/>
                    <a:pt x="46" y="57"/>
                  </a:cubicBezTo>
                  <a:cubicBezTo>
                    <a:pt x="38" y="65"/>
                    <a:pt x="28" y="73"/>
                    <a:pt x="20" y="81"/>
                  </a:cubicBezTo>
                  <a:close/>
                  <a:moveTo>
                    <a:pt x="72" y="81"/>
                  </a:moveTo>
                  <a:cubicBezTo>
                    <a:pt x="72" y="81"/>
                    <a:pt x="71" y="81"/>
                    <a:pt x="71" y="80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6" y="77"/>
                    <a:pt x="80" y="73"/>
                    <a:pt x="85" y="70"/>
                  </a:cubicBezTo>
                  <a:cubicBezTo>
                    <a:pt x="81" y="74"/>
                    <a:pt x="76" y="78"/>
                    <a:pt x="72" y="81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67"/>
            <p:cNvSpPr>
              <a:spLocks noEditPoints="1"/>
            </p:cNvSpPr>
            <p:nvPr/>
          </p:nvSpPr>
          <p:spPr bwMode="auto">
            <a:xfrm>
              <a:off x="5154858" y="3580834"/>
              <a:ext cx="131763" cy="149225"/>
            </a:xfrm>
            <a:custGeom>
              <a:avLst/>
              <a:gdLst>
                <a:gd name="T0" fmla="*/ 20 w 31"/>
                <a:gd name="T1" fmla="*/ 35 h 35"/>
                <a:gd name="T2" fmla="*/ 30 w 31"/>
                <a:gd name="T3" fmla="*/ 24 h 35"/>
                <a:gd name="T4" fmla="*/ 31 w 31"/>
                <a:gd name="T5" fmla="*/ 15 h 35"/>
                <a:gd name="T6" fmla="*/ 22 w 31"/>
                <a:gd name="T7" fmla="*/ 14 h 35"/>
                <a:gd name="T8" fmla="*/ 12 w 31"/>
                <a:gd name="T9" fmla="*/ 1 h 35"/>
                <a:gd name="T10" fmla="*/ 1 w 31"/>
                <a:gd name="T11" fmla="*/ 13 h 35"/>
                <a:gd name="T12" fmla="*/ 1 w 31"/>
                <a:gd name="T13" fmla="*/ 23 h 35"/>
                <a:gd name="T14" fmla="*/ 4 w 31"/>
                <a:gd name="T15" fmla="*/ 21 h 35"/>
                <a:gd name="T16" fmla="*/ 5 w 31"/>
                <a:gd name="T17" fmla="*/ 18 h 35"/>
                <a:gd name="T18" fmla="*/ 2 w 31"/>
                <a:gd name="T19" fmla="*/ 19 h 35"/>
                <a:gd name="T20" fmla="*/ 2 w 31"/>
                <a:gd name="T21" fmla="*/ 18 h 35"/>
                <a:gd name="T22" fmla="*/ 2 w 31"/>
                <a:gd name="T23" fmla="*/ 15 h 35"/>
                <a:gd name="T24" fmla="*/ 5 w 31"/>
                <a:gd name="T25" fmla="*/ 19 h 35"/>
                <a:gd name="T26" fmla="*/ 6 w 31"/>
                <a:gd name="T27" fmla="*/ 18 h 35"/>
                <a:gd name="T28" fmla="*/ 13 w 31"/>
                <a:gd name="T29" fmla="*/ 15 h 35"/>
                <a:gd name="T30" fmla="*/ 11 w 31"/>
                <a:gd name="T31" fmla="*/ 17 h 35"/>
                <a:gd name="T32" fmla="*/ 20 w 31"/>
                <a:gd name="T33" fmla="*/ 3 h 35"/>
                <a:gd name="T34" fmla="*/ 14 w 31"/>
                <a:gd name="T35" fmla="*/ 13 h 35"/>
                <a:gd name="T36" fmla="*/ 14 w 31"/>
                <a:gd name="T37" fmla="*/ 10 h 35"/>
                <a:gd name="T38" fmla="*/ 13 w 31"/>
                <a:gd name="T39" fmla="*/ 8 h 35"/>
                <a:gd name="T40" fmla="*/ 25 w 31"/>
                <a:gd name="T41" fmla="*/ 16 h 35"/>
                <a:gd name="T42" fmla="*/ 23 w 31"/>
                <a:gd name="T43" fmla="*/ 16 h 35"/>
                <a:gd name="T44" fmla="*/ 27 w 31"/>
                <a:gd name="T45" fmla="*/ 19 h 35"/>
                <a:gd name="T46" fmla="*/ 16 w 31"/>
                <a:gd name="T47" fmla="*/ 31 h 35"/>
                <a:gd name="T48" fmla="*/ 19 w 31"/>
                <a:gd name="T49" fmla="*/ 26 h 35"/>
                <a:gd name="T50" fmla="*/ 20 w 31"/>
                <a:gd name="T51" fmla="*/ 15 h 35"/>
                <a:gd name="T52" fmla="*/ 20 w 31"/>
                <a:gd name="T53" fmla="*/ 14 h 35"/>
                <a:gd name="T54" fmla="*/ 13 w 31"/>
                <a:gd name="T55" fmla="*/ 24 h 35"/>
                <a:gd name="T56" fmla="*/ 19 w 31"/>
                <a:gd name="T57" fmla="*/ 25 h 35"/>
                <a:gd name="T58" fmla="*/ 13 w 31"/>
                <a:gd name="T59" fmla="*/ 29 h 35"/>
                <a:gd name="T60" fmla="*/ 19 w 31"/>
                <a:gd name="T61" fmla="*/ 23 h 35"/>
                <a:gd name="T62" fmla="*/ 19 w 31"/>
                <a:gd name="T63" fmla="*/ 22 h 35"/>
                <a:gd name="T64" fmla="*/ 13 w 31"/>
                <a:gd name="T65" fmla="*/ 27 h 35"/>
                <a:gd name="T66" fmla="*/ 13 w 31"/>
                <a:gd name="T67" fmla="*/ 26 h 35"/>
                <a:gd name="T68" fmla="*/ 22 w 31"/>
                <a:gd name="T69" fmla="*/ 16 h 35"/>
                <a:gd name="T70" fmla="*/ 13 w 31"/>
                <a:gd name="T71" fmla="*/ 24 h 35"/>
                <a:gd name="T72" fmla="*/ 22 w 31"/>
                <a:gd name="T73" fmla="*/ 16 h 35"/>
                <a:gd name="T74" fmla="*/ 18 w 31"/>
                <a:gd name="T75" fmla="*/ 12 h 35"/>
                <a:gd name="T76" fmla="*/ 13 w 31"/>
                <a:gd name="T77" fmla="*/ 5 h 35"/>
                <a:gd name="T78" fmla="*/ 16 w 31"/>
                <a:gd name="T79" fmla="*/ 8 h 35"/>
                <a:gd name="T80" fmla="*/ 17 w 31"/>
                <a:gd name="T81" fmla="*/ 9 h 35"/>
                <a:gd name="T82" fmla="*/ 17 w 31"/>
                <a:gd name="T83" fmla="*/ 9 h 35"/>
                <a:gd name="T84" fmla="*/ 6 w 31"/>
                <a:gd name="T85" fmla="*/ 21 h 35"/>
                <a:gd name="T86" fmla="*/ 20 w 31"/>
                <a:gd name="T87" fmla="*/ 13 h 35"/>
                <a:gd name="T88" fmla="*/ 15 w 31"/>
                <a:gd name="T89" fmla="*/ 18 h 35"/>
                <a:gd name="T90" fmla="*/ 12 w 31"/>
                <a:gd name="T91" fmla="*/ 21 h 35"/>
                <a:gd name="T92" fmla="*/ 13 w 31"/>
                <a:gd name="T93" fmla="*/ 33 h 35"/>
                <a:gd name="T94" fmla="*/ 15 w 31"/>
                <a:gd name="T95" fmla="*/ 32 h 35"/>
                <a:gd name="T96" fmla="*/ 19 w 31"/>
                <a:gd name="T97" fmla="*/ 32 h 35"/>
                <a:gd name="T98" fmla="*/ 20 w 31"/>
                <a:gd name="T99" fmla="*/ 22 h 35"/>
                <a:gd name="T100" fmla="*/ 22 w 31"/>
                <a:gd name="T101" fmla="*/ 22 h 35"/>
                <a:gd name="T102" fmla="*/ 25 w 31"/>
                <a:gd name="T103" fmla="*/ 22 h 35"/>
                <a:gd name="T104" fmla="*/ 29 w 31"/>
                <a:gd name="T105" fmla="*/ 22 h 35"/>
                <a:gd name="T106" fmla="*/ 24 w 31"/>
                <a:gd name="T107" fmla="*/ 20 h 35"/>
                <a:gd name="T108" fmla="*/ 13 w 31"/>
                <a:gd name="T109" fmla="*/ 3 h 35"/>
                <a:gd name="T110" fmla="*/ 3 w 31"/>
                <a:gd name="T111" fmla="*/ 19 h 35"/>
                <a:gd name="T112" fmla="*/ 3 w 31"/>
                <a:gd name="T113" fmla="*/ 17 h 35"/>
                <a:gd name="T114" fmla="*/ 4 w 31"/>
                <a:gd name="T115" fmla="*/ 21 h 35"/>
                <a:gd name="T116" fmla="*/ 6 w 31"/>
                <a:gd name="T117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35">
                  <a:moveTo>
                    <a:pt x="11" y="33"/>
                  </a:move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2" y="35"/>
                    <a:pt x="12" y="35"/>
                  </a:cubicBezTo>
                  <a:cubicBezTo>
                    <a:pt x="15" y="35"/>
                    <a:pt x="17" y="35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1" y="34"/>
                    <a:pt x="21" y="34"/>
                    <a:pt x="21" y="33"/>
                  </a:cubicBezTo>
                  <a:cubicBezTo>
                    <a:pt x="20" y="30"/>
                    <a:pt x="21" y="27"/>
                    <a:pt x="21" y="24"/>
                  </a:cubicBezTo>
                  <a:cubicBezTo>
                    <a:pt x="24" y="24"/>
                    <a:pt x="27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1" y="24"/>
                    <a:pt x="31" y="23"/>
                  </a:cubicBezTo>
                  <a:cubicBezTo>
                    <a:pt x="31" y="20"/>
                    <a:pt x="31" y="18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4"/>
                    <a:pt x="31" y="14"/>
                  </a:cubicBezTo>
                  <a:cubicBezTo>
                    <a:pt x="28" y="14"/>
                    <a:pt x="25" y="14"/>
                    <a:pt x="22" y="14"/>
                  </a:cubicBezTo>
                  <a:cubicBezTo>
                    <a:pt x="22" y="10"/>
                    <a:pt x="22" y="6"/>
                    <a:pt x="22" y="2"/>
                  </a:cubicBezTo>
                  <a:cubicBezTo>
                    <a:pt x="22" y="2"/>
                    <a:pt x="22" y="2"/>
                    <a:pt x="21" y="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1"/>
                    <a:pt x="15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2"/>
                    <a:pt x="11" y="2"/>
                  </a:cubicBezTo>
                  <a:cubicBezTo>
                    <a:pt x="11" y="6"/>
                    <a:pt x="11" y="9"/>
                    <a:pt x="11" y="13"/>
                  </a:cubicBezTo>
                  <a:cubicBezTo>
                    <a:pt x="8" y="13"/>
                    <a:pt x="5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7"/>
                    <a:pt x="0" y="19"/>
                    <a:pt x="0" y="22"/>
                  </a:cubicBezTo>
                  <a:cubicBezTo>
                    <a:pt x="0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4" y="23"/>
                    <a:pt x="7" y="23"/>
                    <a:pt x="11" y="23"/>
                  </a:cubicBezTo>
                  <a:cubicBezTo>
                    <a:pt x="11" y="26"/>
                    <a:pt x="11" y="30"/>
                    <a:pt x="11" y="33"/>
                  </a:cubicBezTo>
                  <a:close/>
                  <a:moveTo>
                    <a:pt x="4" y="21"/>
                  </a:moveTo>
                  <a:cubicBezTo>
                    <a:pt x="3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0"/>
                    <a:pt x="4" y="19"/>
                    <a:pt x="5" y="18"/>
                  </a:cubicBezTo>
                  <a:cubicBezTo>
                    <a:pt x="4" y="19"/>
                    <a:pt x="4" y="20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lose/>
                  <a:moveTo>
                    <a:pt x="2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3" y="18"/>
                    <a:pt x="7" y="14"/>
                    <a:pt x="4" y="17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19"/>
                    <a:pt x="2" y="19"/>
                  </a:cubicBezTo>
                  <a:close/>
                  <a:moveTo>
                    <a:pt x="2" y="18"/>
                  </a:moveTo>
                  <a:cubicBezTo>
                    <a:pt x="2" y="17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5"/>
                    <a:pt x="2" y="17"/>
                    <a:pt x="2" y="18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lose/>
                  <a:moveTo>
                    <a:pt x="5" y="19"/>
                  </a:moveTo>
                  <a:cubicBezTo>
                    <a:pt x="6" y="18"/>
                    <a:pt x="7" y="17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9" y="15"/>
                    <a:pt x="10" y="15"/>
                  </a:cubicBezTo>
                  <a:cubicBezTo>
                    <a:pt x="9" y="16"/>
                    <a:pt x="8" y="17"/>
                    <a:pt x="6" y="18"/>
                  </a:cubicBezTo>
                  <a:cubicBezTo>
                    <a:pt x="6" y="19"/>
                    <a:pt x="3" y="22"/>
                    <a:pt x="5" y="19"/>
                  </a:cubicBezTo>
                  <a:close/>
                  <a:moveTo>
                    <a:pt x="10" y="15"/>
                  </a:moveTo>
                  <a:cubicBezTo>
                    <a:pt x="11" y="15"/>
                    <a:pt x="12" y="15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4" y="14"/>
                    <a:pt x="12" y="15"/>
                    <a:pt x="11" y="17"/>
                  </a:cubicBezTo>
                  <a:cubicBezTo>
                    <a:pt x="9" y="18"/>
                    <a:pt x="8" y="19"/>
                    <a:pt x="7" y="20"/>
                  </a:cubicBezTo>
                  <a:cubicBezTo>
                    <a:pt x="8" y="18"/>
                    <a:pt x="9" y="17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lose/>
                  <a:moveTo>
                    <a:pt x="20" y="3"/>
                  </a:moveTo>
                  <a:cubicBezTo>
                    <a:pt x="20" y="6"/>
                    <a:pt x="20" y="9"/>
                    <a:pt x="20" y="11"/>
                  </a:cubicBezTo>
                  <a:cubicBezTo>
                    <a:pt x="20" y="11"/>
                    <a:pt x="19" y="11"/>
                    <a:pt x="19" y="11"/>
                  </a:cubicBezTo>
                  <a:cubicBezTo>
                    <a:pt x="18" y="12"/>
                    <a:pt x="17" y="12"/>
                    <a:pt x="15" y="13"/>
                  </a:cubicBezTo>
                  <a:cubicBezTo>
                    <a:pt x="15" y="13"/>
                    <a:pt x="12" y="14"/>
                    <a:pt x="14" y="13"/>
                  </a:cubicBezTo>
                  <a:cubicBezTo>
                    <a:pt x="17" y="12"/>
                    <a:pt x="18" y="10"/>
                    <a:pt x="20" y="8"/>
                  </a:cubicBezTo>
                  <a:cubicBezTo>
                    <a:pt x="20" y="8"/>
                    <a:pt x="19" y="7"/>
                    <a:pt x="19" y="8"/>
                  </a:cubicBezTo>
                  <a:cubicBezTo>
                    <a:pt x="18" y="8"/>
                    <a:pt x="17" y="8"/>
                    <a:pt x="16" y="9"/>
                  </a:cubicBezTo>
                  <a:cubicBezTo>
                    <a:pt x="16" y="9"/>
                    <a:pt x="12" y="12"/>
                    <a:pt x="14" y="10"/>
                  </a:cubicBezTo>
                  <a:cubicBezTo>
                    <a:pt x="16" y="9"/>
                    <a:pt x="18" y="7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7" y="5"/>
                    <a:pt x="15" y="7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5" y="6"/>
                    <a:pt x="15" y="5"/>
                  </a:cubicBezTo>
                  <a:cubicBezTo>
                    <a:pt x="16" y="5"/>
                    <a:pt x="17" y="4"/>
                    <a:pt x="17" y="3"/>
                  </a:cubicBezTo>
                  <a:cubicBezTo>
                    <a:pt x="18" y="3"/>
                    <a:pt x="19" y="3"/>
                    <a:pt x="20" y="3"/>
                  </a:cubicBezTo>
                  <a:close/>
                  <a:moveTo>
                    <a:pt x="25" y="16"/>
                  </a:moveTo>
                  <a:cubicBezTo>
                    <a:pt x="24" y="17"/>
                    <a:pt x="22" y="19"/>
                    <a:pt x="21" y="20"/>
                  </a:cubicBezTo>
                  <a:cubicBezTo>
                    <a:pt x="20" y="21"/>
                    <a:pt x="19" y="22"/>
                    <a:pt x="19" y="22"/>
                  </a:cubicBezTo>
                  <a:cubicBezTo>
                    <a:pt x="19" y="22"/>
                    <a:pt x="20" y="21"/>
                    <a:pt x="20" y="20"/>
                  </a:cubicBezTo>
                  <a:cubicBezTo>
                    <a:pt x="21" y="19"/>
                    <a:pt x="22" y="17"/>
                    <a:pt x="23" y="16"/>
                  </a:cubicBezTo>
                  <a:cubicBezTo>
                    <a:pt x="24" y="16"/>
                    <a:pt x="25" y="16"/>
                    <a:pt x="25" y="16"/>
                  </a:cubicBezTo>
                  <a:close/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20"/>
                    <a:pt x="26" y="21"/>
                    <a:pt x="27" y="19"/>
                  </a:cubicBezTo>
                  <a:cubicBezTo>
                    <a:pt x="28" y="18"/>
                    <a:pt x="29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8"/>
                    <a:pt x="29" y="20"/>
                  </a:cubicBezTo>
                  <a:close/>
                  <a:moveTo>
                    <a:pt x="16" y="31"/>
                  </a:moveTo>
                  <a:cubicBezTo>
                    <a:pt x="17" y="30"/>
                    <a:pt x="18" y="29"/>
                    <a:pt x="18" y="28"/>
                  </a:cubicBezTo>
                  <a:cubicBezTo>
                    <a:pt x="19" y="28"/>
                    <a:pt x="18" y="28"/>
                    <a:pt x="18" y="28"/>
                  </a:cubicBezTo>
                  <a:cubicBezTo>
                    <a:pt x="17" y="28"/>
                    <a:pt x="16" y="29"/>
                    <a:pt x="14" y="30"/>
                  </a:cubicBezTo>
                  <a:cubicBezTo>
                    <a:pt x="16" y="29"/>
                    <a:pt x="18" y="27"/>
                    <a:pt x="19" y="26"/>
                  </a:cubicBezTo>
                  <a:cubicBezTo>
                    <a:pt x="19" y="27"/>
                    <a:pt x="19" y="29"/>
                    <a:pt x="19" y="30"/>
                  </a:cubicBezTo>
                  <a:cubicBezTo>
                    <a:pt x="18" y="30"/>
                    <a:pt x="17" y="31"/>
                    <a:pt x="16" y="31"/>
                  </a:cubicBezTo>
                  <a:close/>
                  <a:moveTo>
                    <a:pt x="20" y="14"/>
                  </a:moveTo>
                  <a:cubicBezTo>
                    <a:pt x="20" y="14"/>
                    <a:pt x="20" y="14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7"/>
                    <a:pt x="16" y="19"/>
                    <a:pt x="14" y="21"/>
                  </a:cubicBezTo>
                  <a:cubicBezTo>
                    <a:pt x="16" y="19"/>
                    <a:pt x="17" y="16"/>
                    <a:pt x="20" y="14"/>
                  </a:cubicBezTo>
                  <a:close/>
                  <a:moveTo>
                    <a:pt x="21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19" y="16"/>
                    <a:pt x="18" y="18"/>
                    <a:pt x="17" y="19"/>
                  </a:cubicBezTo>
                  <a:cubicBezTo>
                    <a:pt x="16" y="21"/>
                    <a:pt x="14" y="22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6" y="20"/>
                    <a:pt x="18" y="17"/>
                    <a:pt x="21" y="16"/>
                  </a:cubicBezTo>
                  <a:close/>
                  <a:moveTo>
                    <a:pt x="19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7" y="26"/>
                    <a:pt x="16" y="27"/>
                    <a:pt x="14" y="28"/>
                  </a:cubicBezTo>
                  <a:cubicBezTo>
                    <a:pt x="16" y="26"/>
                    <a:pt x="18" y="25"/>
                    <a:pt x="19" y="23"/>
                  </a:cubicBezTo>
                  <a:cubicBezTo>
                    <a:pt x="19" y="24"/>
                    <a:pt x="19" y="25"/>
                    <a:pt x="19" y="25"/>
                  </a:cubicBezTo>
                  <a:close/>
                  <a:moveTo>
                    <a:pt x="13" y="29"/>
                  </a:moveTo>
                  <a:cubicBezTo>
                    <a:pt x="15" y="28"/>
                    <a:pt x="16" y="27"/>
                    <a:pt x="18" y="26"/>
                  </a:cubicBezTo>
                  <a:cubicBezTo>
                    <a:pt x="17" y="28"/>
                    <a:pt x="15" y="29"/>
                    <a:pt x="13" y="31"/>
                  </a:cubicBezTo>
                  <a:cubicBezTo>
                    <a:pt x="13" y="30"/>
                    <a:pt x="13" y="30"/>
                    <a:pt x="13" y="29"/>
                  </a:cubicBezTo>
                  <a:close/>
                  <a:moveTo>
                    <a:pt x="19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lose/>
                  <a:moveTo>
                    <a:pt x="18" y="24"/>
                  </a:moveTo>
                  <a:cubicBezTo>
                    <a:pt x="16" y="25"/>
                    <a:pt x="14" y="27"/>
                    <a:pt x="13" y="28"/>
                  </a:cubicBezTo>
                  <a:cubicBezTo>
                    <a:pt x="13" y="28"/>
                    <a:pt x="13" y="27"/>
                    <a:pt x="13" y="27"/>
                  </a:cubicBezTo>
                  <a:cubicBezTo>
                    <a:pt x="15" y="26"/>
                    <a:pt x="16" y="24"/>
                    <a:pt x="18" y="24"/>
                  </a:cubicBezTo>
                  <a:close/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6" y="24"/>
                    <a:pt x="14" y="25"/>
                    <a:pt x="13" y="26"/>
                  </a:cubicBezTo>
                  <a:cubicBezTo>
                    <a:pt x="13" y="26"/>
                    <a:pt x="13" y="25"/>
                    <a:pt x="13" y="25"/>
                  </a:cubicBezTo>
                  <a:cubicBezTo>
                    <a:pt x="15" y="23"/>
                    <a:pt x="17" y="21"/>
                    <a:pt x="19" y="19"/>
                  </a:cubicBezTo>
                  <a:cubicBezTo>
                    <a:pt x="20" y="18"/>
                    <a:pt x="20" y="17"/>
                    <a:pt x="21" y="17"/>
                  </a:cubicBezTo>
                  <a:cubicBezTo>
                    <a:pt x="21" y="17"/>
                    <a:pt x="22" y="16"/>
                    <a:pt x="22" y="16"/>
                  </a:cubicBezTo>
                  <a:cubicBezTo>
                    <a:pt x="22" y="16"/>
                    <a:pt x="22" y="16"/>
                    <a:pt x="23" y="16"/>
                  </a:cubicBezTo>
                  <a:cubicBezTo>
                    <a:pt x="21" y="18"/>
                    <a:pt x="19" y="20"/>
                    <a:pt x="18" y="23"/>
                  </a:cubicBezTo>
                  <a:close/>
                  <a:moveTo>
                    <a:pt x="16" y="22"/>
                  </a:moveTo>
                  <a:cubicBezTo>
                    <a:pt x="15" y="22"/>
                    <a:pt x="14" y="23"/>
                    <a:pt x="13" y="24"/>
                  </a:cubicBezTo>
                  <a:cubicBezTo>
                    <a:pt x="13" y="24"/>
                    <a:pt x="13" y="24"/>
                    <a:pt x="14" y="23"/>
                  </a:cubicBezTo>
                  <a:cubicBezTo>
                    <a:pt x="14" y="22"/>
                    <a:pt x="15" y="22"/>
                    <a:pt x="16" y="21"/>
                  </a:cubicBezTo>
                  <a:cubicBezTo>
                    <a:pt x="18" y="19"/>
                    <a:pt x="19" y="18"/>
                    <a:pt x="21" y="16"/>
                  </a:cubicBezTo>
                  <a:cubicBezTo>
                    <a:pt x="21" y="16"/>
                    <a:pt x="21" y="16"/>
                    <a:pt x="22" y="16"/>
                  </a:cubicBezTo>
                  <a:cubicBezTo>
                    <a:pt x="19" y="17"/>
                    <a:pt x="18" y="20"/>
                    <a:pt x="16" y="22"/>
                  </a:cubicBezTo>
                  <a:close/>
                  <a:moveTo>
                    <a:pt x="17" y="13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8" y="12"/>
                    <a:pt x="18" y="12"/>
                  </a:cubicBezTo>
                  <a:cubicBezTo>
                    <a:pt x="18" y="12"/>
                    <a:pt x="18" y="12"/>
                    <a:pt x="17" y="13"/>
                  </a:cubicBezTo>
                  <a:close/>
                  <a:moveTo>
                    <a:pt x="15" y="5"/>
                  </a:moveTo>
                  <a:cubicBezTo>
                    <a:pt x="14" y="5"/>
                    <a:pt x="14" y="6"/>
                    <a:pt x="13" y="7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4" y="5"/>
                    <a:pt x="15" y="4"/>
                    <a:pt x="16" y="4"/>
                  </a:cubicBezTo>
                  <a:cubicBezTo>
                    <a:pt x="18" y="3"/>
                    <a:pt x="15" y="4"/>
                    <a:pt x="15" y="5"/>
                  </a:cubicBezTo>
                  <a:close/>
                  <a:moveTo>
                    <a:pt x="18" y="5"/>
                  </a:moveTo>
                  <a:cubicBezTo>
                    <a:pt x="20" y="4"/>
                    <a:pt x="16" y="8"/>
                    <a:pt x="16" y="8"/>
                  </a:cubicBezTo>
                  <a:cubicBezTo>
                    <a:pt x="15" y="9"/>
                    <a:pt x="14" y="10"/>
                    <a:pt x="13" y="10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5" y="8"/>
                    <a:pt x="16" y="6"/>
                    <a:pt x="18" y="5"/>
                  </a:cubicBezTo>
                  <a:close/>
                  <a:moveTo>
                    <a:pt x="17" y="9"/>
                  </a:moveTo>
                  <a:cubicBezTo>
                    <a:pt x="20" y="7"/>
                    <a:pt x="17" y="10"/>
                    <a:pt x="17" y="11"/>
                  </a:cubicBezTo>
                  <a:cubicBezTo>
                    <a:pt x="16" y="12"/>
                    <a:pt x="15" y="12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5" y="11"/>
                    <a:pt x="16" y="10"/>
                    <a:pt x="17" y="9"/>
                  </a:cubicBezTo>
                  <a:close/>
                  <a:moveTo>
                    <a:pt x="16" y="13"/>
                  </a:moveTo>
                  <a:cubicBezTo>
                    <a:pt x="13" y="16"/>
                    <a:pt x="11" y="18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7" y="21"/>
                    <a:pt x="6" y="21"/>
                  </a:cubicBezTo>
                  <a:cubicBezTo>
                    <a:pt x="10" y="18"/>
                    <a:pt x="13" y="16"/>
                    <a:pt x="16" y="13"/>
                  </a:cubicBezTo>
                  <a:close/>
                  <a:moveTo>
                    <a:pt x="19" y="12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0" y="12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5"/>
                    <a:pt x="14" y="18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0"/>
                    <a:pt x="13" y="19"/>
                    <a:pt x="15" y="18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7"/>
                    <a:pt x="14" y="20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0" y="21"/>
                    <a:pt x="10" y="21"/>
                  </a:cubicBezTo>
                  <a:cubicBezTo>
                    <a:pt x="13" y="17"/>
                    <a:pt x="16" y="14"/>
                    <a:pt x="19" y="12"/>
                  </a:cubicBezTo>
                  <a:close/>
                  <a:moveTo>
                    <a:pt x="13" y="33"/>
                  </a:moveTo>
                  <a:cubicBezTo>
                    <a:pt x="13" y="32"/>
                    <a:pt x="13" y="32"/>
                    <a:pt x="13" y="32"/>
                  </a:cubicBezTo>
                  <a:cubicBezTo>
                    <a:pt x="14" y="31"/>
                    <a:pt x="16" y="30"/>
                    <a:pt x="17" y="29"/>
                  </a:cubicBezTo>
                  <a:cubicBezTo>
                    <a:pt x="16" y="30"/>
                    <a:pt x="15" y="31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7" y="31"/>
                  </a:cubicBezTo>
                  <a:cubicBezTo>
                    <a:pt x="17" y="31"/>
                    <a:pt x="17" y="31"/>
                    <a:pt x="18" y="31"/>
                  </a:cubicBezTo>
                  <a:cubicBezTo>
                    <a:pt x="19" y="30"/>
                    <a:pt x="18" y="31"/>
                    <a:pt x="18" y="32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9" y="32"/>
                    <a:pt x="19" y="33"/>
                    <a:pt x="19" y="33"/>
                  </a:cubicBezTo>
                  <a:cubicBezTo>
                    <a:pt x="17" y="33"/>
                    <a:pt x="15" y="33"/>
                    <a:pt x="13" y="33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1"/>
                    <a:pt x="23" y="19"/>
                    <a:pt x="24" y="18"/>
                  </a:cubicBezTo>
                  <a:cubicBezTo>
                    <a:pt x="25" y="17"/>
                    <a:pt x="27" y="15"/>
                    <a:pt x="25" y="18"/>
                  </a:cubicBezTo>
                  <a:cubicBezTo>
                    <a:pt x="24" y="19"/>
                    <a:pt x="23" y="20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4" y="21"/>
                    <a:pt x="25" y="20"/>
                    <a:pt x="26" y="18"/>
                  </a:cubicBezTo>
                  <a:cubicBezTo>
                    <a:pt x="27" y="18"/>
                    <a:pt x="29" y="17"/>
                    <a:pt x="27" y="18"/>
                  </a:cubicBezTo>
                  <a:cubicBezTo>
                    <a:pt x="27" y="19"/>
                    <a:pt x="26" y="20"/>
                    <a:pt x="25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1"/>
                    <a:pt x="29" y="20"/>
                    <a:pt x="28" y="21"/>
                  </a:cubicBezTo>
                  <a:cubicBezTo>
                    <a:pt x="28" y="21"/>
                    <a:pt x="29" y="22"/>
                    <a:pt x="29" y="21"/>
                  </a:cubicBezTo>
                  <a:cubicBezTo>
                    <a:pt x="29" y="21"/>
                    <a:pt x="29" y="21"/>
                    <a:pt x="29" y="20"/>
                  </a:cubicBezTo>
                  <a:cubicBezTo>
                    <a:pt x="29" y="21"/>
                    <a:pt x="29" y="22"/>
                    <a:pt x="29" y="22"/>
                  </a:cubicBezTo>
                  <a:cubicBezTo>
                    <a:pt x="26" y="22"/>
                    <a:pt x="23" y="22"/>
                    <a:pt x="20" y="22"/>
                  </a:cubicBezTo>
                  <a:close/>
                  <a:moveTo>
                    <a:pt x="27" y="16"/>
                  </a:moveTo>
                  <a:cubicBezTo>
                    <a:pt x="27" y="16"/>
                    <a:pt x="28" y="16"/>
                    <a:pt x="28" y="16"/>
                  </a:cubicBezTo>
                  <a:cubicBezTo>
                    <a:pt x="27" y="17"/>
                    <a:pt x="25" y="19"/>
                    <a:pt x="24" y="20"/>
                  </a:cubicBezTo>
                  <a:cubicBezTo>
                    <a:pt x="25" y="19"/>
                    <a:pt x="26" y="17"/>
                    <a:pt x="27" y="16"/>
                  </a:cubicBezTo>
                  <a:close/>
                  <a:moveTo>
                    <a:pt x="16" y="3"/>
                  </a:moveTo>
                  <a:cubicBezTo>
                    <a:pt x="15" y="4"/>
                    <a:pt x="14" y="4"/>
                    <a:pt x="13" y="5"/>
                  </a:cubicBezTo>
                  <a:cubicBezTo>
                    <a:pt x="13" y="4"/>
                    <a:pt x="13" y="3"/>
                    <a:pt x="13" y="3"/>
                  </a:cubicBezTo>
                  <a:cubicBezTo>
                    <a:pt x="14" y="3"/>
                    <a:pt x="15" y="3"/>
                    <a:pt x="16" y="3"/>
                  </a:cubicBezTo>
                  <a:close/>
                  <a:moveTo>
                    <a:pt x="8" y="15"/>
                  </a:moveTo>
                  <a:cubicBezTo>
                    <a:pt x="8" y="15"/>
                    <a:pt x="8" y="15"/>
                    <a:pt x="7" y="15"/>
                  </a:cubicBezTo>
                  <a:cubicBezTo>
                    <a:pt x="6" y="16"/>
                    <a:pt x="5" y="18"/>
                    <a:pt x="3" y="19"/>
                  </a:cubicBezTo>
                  <a:cubicBezTo>
                    <a:pt x="1" y="21"/>
                    <a:pt x="5" y="17"/>
                    <a:pt x="4" y="18"/>
                  </a:cubicBezTo>
                  <a:cubicBezTo>
                    <a:pt x="5" y="17"/>
                    <a:pt x="5" y="16"/>
                    <a:pt x="6" y="15"/>
                  </a:cubicBezTo>
                  <a:cubicBezTo>
                    <a:pt x="6" y="15"/>
                    <a:pt x="6" y="15"/>
                    <a:pt x="5" y="15"/>
                  </a:cubicBezTo>
                  <a:cubicBezTo>
                    <a:pt x="5" y="16"/>
                    <a:pt x="4" y="16"/>
                    <a:pt x="3" y="17"/>
                  </a:cubicBezTo>
                  <a:cubicBezTo>
                    <a:pt x="1" y="19"/>
                    <a:pt x="3" y="1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5" y="15"/>
                    <a:pt x="6" y="15"/>
                    <a:pt x="8" y="15"/>
                  </a:cubicBezTo>
                  <a:close/>
                  <a:moveTo>
                    <a:pt x="4" y="21"/>
                  </a:moveTo>
                  <a:cubicBezTo>
                    <a:pt x="6" y="20"/>
                    <a:pt x="7" y="19"/>
                    <a:pt x="8" y="17"/>
                  </a:cubicBezTo>
                  <a:cubicBezTo>
                    <a:pt x="10" y="15"/>
                    <a:pt x="9" y="17"/>
                    <a:pt x="8" y="18"/>
                  </a:cubicBezTo>
                  <a:cubicBezTo>
                    <a:pt x="7" y="19"/>
                    <a:pt x="6" y="20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4" y="21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68"/>
            <p:cNvSpPr>
              <a:spLocks noEditPoints="1"/>
            </p:cNvSpPr>
            <p:nvPr/>
          </p:nvSpPr>
          <p:spPr bwMode="auto">
            <a:xfrm>
              <a:off x="4969121" y="5374709"/>
              <a:ext cx="241300" cy="263525"/>
            </a:xfrm>
            <a:custGeom>
              <a:avLst/>
              <a:gdLst>
                <a:gd name="T0" fmla="*/ 36 w 57"/>
                <a:gd name="T1" fmla="*/ 62 h 62"/>
                <a:gd name="T2" fmla="*/ 54 w 57"/>
                <a:gd name="T3" fmla="*/ 42 h 62"/>
                <a:gd name="T4" fmla="*/ 57 w 57"/>
                <a:gd name="T5" fmla="*/ 26 h 62"/>
                <a:gd name="T6" fmla="*/ 40 w 57"/>
                <a:gd name="T7" fmla="*/ 23 h 62"/>
                <a:gd name="T8" fmla="*/ 23 w 57"/>
                <a:gd name="T9" fmla="*/ 0 h 62"/>
                <a:gd name="T10" fmla="*/ 3 w 57"/>
                <a:gd name="T11" fmla="*/ 22 h 62"/>
                <a:gd name="T12" fmla="*/ 2 w 57"/>
                <a:gd name="T13" fmla="*/ 40 h 62"/>
                <a:gd name="T14" fmla="*/ 7 w 57"/>
                <a:gd name="T15" fmla="*/ 37 h 62"/>
                <a:gd name="T16" fmla="*/ 9 w 57"/>
                <a:gd name="T17" fmla="*/ 32 h 62"/>
                <a:gd name="T18" fmla="*/ 5 w 57"/>
                <a:gd name="T19" fmla="*/ 32 h 62"/>
                <a:gd name="T20" fmla="*/ 4 w 57"/>
                <a:gd name="T21" fmla="*/ 31 h 62"/>
                <a:gd name="T22" fmla="*/ 4 w 57"/>
                <a:gd name="T23" fmla="*/ 26 h 62"/>
                <a:gd name="T24" fmla="*/ 10 w 57"/>
                <a:gd name="T25" fmla="*/ 33 h 62"/>
                <a:gd name="T26" fmla="*/ 12 w 57"/>
                <a:gd name="T27" fmla="*/ 32 h 62"/>
                <a:gd name="T28" fmla="*/ 24 w 57"/>
                <a:gd name="T29" fmla="*/ 26 h 62"/>
                <a:gd name="T30" fmla="*/ 20 w 57"/>
                <a:gd name="T31" fmla="*/ 29 h 62"/>
                <a:gd name="T32" fmla="*/ 36 w 57"/>
                <a:gd name="T33" fmla="*/ 4 h 62"/>
                <a:gd name="T34" fmla="*/ 27 w 57"/>
                <a:gd name="T35" fmla="*/ 22 h 62"/>
                <a:gd name="T36" fmla="*/ 25 w 57"/>
                <a:gd name="T37" fmla="*/ 18 h 62"/>
                <a:gd name="T38" fmla="*/ 24 w 57"/>
                <a:gd name="T39" fmla="*/ 13 h 62"/>
                <a:gd name="T40" fmla="*/ 46 w 57"/>
                <a:gd name="T41" fmla="*/ 27 h 62"/>
                <a:gd name="T42" fmla="*/ 42 w 57"/>
                <a:gd name="T43" fmla="*/ 27 h 62"/>
                <a:gd name="T44" fmla="*/ 50 w 57"/>
                <a:gd name="T45" fmla="*/ 34 h 62"/>
                <a:gd name="T46" fmla="*/ 29 w 57"/>
                <a:gd name="T47" fmla="*/ 55 h 62"/>
                <a:gd name="T48" fmla="*/ 34 w 57"/>
                <a:gd name="T49" fmla="*/ 45 h 62"/>
                <a:gd name="T50" fmla="*/ 36 w 57"/>
                <a:gd name="T51" fmla="*/ 25 h 62"/>
                <a:gd name="T52" fmla="*/ 36 w 57"/>
                <a:gd name="T53" fmla="*/ 24 h 62"/>
                <a:gd name="T54" fmla="*/ 23 w 57"/>
                <a:gd name="T55" fmla="*/ 41 h 62"/>
                <a:gd name="T56" fmla="*/ 34 w 57"/>
                <a:gd name="T57" fmla="*/ 44 h 62"/>
                <a:gd name="T58" fmla="*/ 24 w 57"/>
                <a:gd name="T59" fmla="*/ 51 h 62"/>
                <a:gd name="T60" fmla="*/ 35 w 57"/>
                <a:gd name="T61" fmla="*/ 40 h 62"/>
                <a:gd name="T62" fmla="*/ 35 w 57"/>
                <a:gd name="T63" fmla="*/ 39 h 62"/>
                <a:gd name="T64" fmla="*/ 24 w 57"/>
                <a:gd name="T65" fmla="*/ 47 h 62"/>
                <a:gd name="T66" fmla="*/ 24 w 57"/>
                <a:gd name="T67" fmla="*/ 46 h 62"/>
                <a:gd name="T68" fmla="*/ 41 w 57"/>
                <a:gd name="T69" fmla="*/ 27 h 62"/>
                <a:gd name="T70" fmla="*/ 25 w 57"/>
                <a:gd name="T71" fmla="*/ 42 h 62"/>
                <a:gd name="T72" fmla="*/ 39 w 57"/>
                <a:gd name="T73" fmla="*/ 27 h 62"/>
                <a:gd name="T74" fmla="*/ 34 w 57"/>
                <a:gd name="T75" fmla="*/ 20 h 62"/>
                <a:gd name="T76" fmla="*/ 24 w 57"/>
                <a:gd name="T77" fmla="*/ 8 h 62"/>
                <a:gd name="T78" fmla="*/ 29 w 57"/>
                <a:gd name="T79" fmla="*/ 13 h 62"/>
                <a:gd name="T80" fmla="*/ 32 w 57"/>
                <a:gd name="T81" fmla="*/ 15 h 62"/>
                <a:gd name="T82" fmla="*/ 32 w 57"/>
                <a:gd name="T83" fmla="*/ 15 h 62"/>
                <a:gd name="T84" fmla="*/ 12 w 57"/>
                <a:gd name="T85" fmla="*/ 37 h 62"/>
                <a:gd name="T86" fmla="*/ 36 w 57"/>
                <a:gd name="T87" fmla="*/ 23 h 62"/>
                <a:gd name="T88" fmla="*/ 27 w 57"/>
                <a:gd name="T89" fmla="*/ 31 h 62"/>
                <a:gd name="T90" fmla="*/ 23 w 57"/>
                <a:gd name="T91" fmla="*/ 37 h 62"/>
                <a:gd name="T92" fmla="*/ 24 w 57"/>
                <a:gd name="T93" fmla="*/ 58 h 62"/>
                <a:gd name="T94" fmla="*/ 28 w 57"/>
                <a:gd name="T95" fmla="*/ 57 h 62"/>
                <a:gd name="T96" fmla="*/ 34 w 57"/>
                <a:gd name="T97" fmla="*/ 57 h 62"/>
                <a:gd name="T98" fmla="*/ 36 w 57"/>
                <a:gd name="T99" fmla="*/ 39 h 62"/>
                <a:gd name="T100" fmla="*/ 41 w 57"/>
                <a:gd name="T101" fmla="*/ 38 h 62"/>
                <a:gd name="T102" fmla="*/ 46 w 57"/>
                <a:gd name="T103" fmla="*/ 38 h 62"/>
                <a:gd name="T104" fmla="*/ 53 w 57"/>
                <a:gd name="T105" fmla="*/ 39 h 62"/>
                <a:gd name="T106" fmla="*/ 43 w 57"/>
                <a:gd name="T107" fmla="*/ 35 h 62"/>
                <a:gd name="T108" fmla="*/ 25 w 57"/>
                <a:gd name="T109" fmla="*/ 4 h 62"/>
                <a:gd name="T110" fmla="*/ 7 w 57"/>
                <a:gd name="T111" fmla="*/ 34 h 62"/>
                <a:gd name="T112" fmla="*/ 7 w 57"/>
                <a:gd name="T113" fmla="*/ 29 h 62"/>
                <a:gd name="T114" fmla="*/ 8 w 57"/>
                <a:gd name="T115" fmla="*/ 37 h 62"/>
                <a:gd name="T116" fmla="*/ 11 w 57"/>
                <a:gd name="T117" fmla="*/ 3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" h="62">
                  <a:moveTo>
                    <a:pt x="20" y="59"/>
                  </a:moveTo>
                  <a:cubicBezTo>
                    <a:pt x="20" y="60"/>
                    <a:pt x="20" y="60"/>
                    <a:pt x="21" y="61"/>
                  </a:cubicBezTo>
                  <a:cubicBezTo>
                    <a:pt x="21" y="61"/>
                    <a:pt x="21" y="62"/>
                    <a:pt x="22" y="62"/>
                  </a:cubicBezTo>
                  <a:cubicBezTo>
                    <a:pt x="27" y="61"/>
                    <a:pt x="32" y="62"/>
                    <a:pt x="36" y="62"/>
                  </a:cubicBezTo>
                  <a:cubicBezTo>
                    <a:pt x="38" y="62"/>
                    <a:pt x="38" y="61"/>
                    <a:pt x="38" y="60"/>
                  </a:cubicBezTo>
                  <a:cubicBezTo>
                    <a:pt x="38" y="60"/>
                    <a:pt x="38" y="59"/>
                    <a:pt x="38" y="59"/>
                  </a:cubicBezTo>
                  <a:cubicBezTo>
                    <a:pt x="37" y="54"/>
                    <a:pt x="38" y="48"/>
                    <a:pt x="38" y="43"/>
                  </a:cubicBezTo>
                  <a:cubicBezTo>
                    <a:pt x="44" y="43"/>
                    <a:pt x="49" y="43"/>
                    <a:pt x="54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6" y="42"/>
                    <a:pt x="56" y="41"/>
                    <a:pt x="56" y="41"/>
                  </a:cubicBezTo>
                  <a:cubicBezTo>
                    <a:pt x="56" y="36"/>
                    <a:pt x="57" y="31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5"/>
                    <a:pt x="57" y="25"/>
                    <a:pt x="56" y="24"/>
                  </a:cubicBezTo>
                  <a:cubicBezTo>
                    <a:pt x="50" y="23"/>
                    <a:pt x="45" y="24"/>
                    <a:pt x="40" y="23"/>
                  </a:cubicBezTo>
                  <a:cubicBezTo>
                    <a:pt x="39" y="16"/>
                    <a:pt x="40" y="9"/>
                    <a:pt x="40" y="2"/>
                  </a:cubicBezTo>
                  <a:cubicBezTo>
                    <a:pt x="40" y="2"/>
                    <a:pt x="39" y="2"/>
                    <a:pt x="39" y="2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3" y="1"/>
                    <a:pt x="28" y="0"/>
                    <a:pt x="23" y="0"/>
                  </a:cubicBezTo>
                  <a:cubicBezTo>
                    <a:pt x="23" y="0"/>
                    <a:pt x="22" y="1"/>
                    <a:pt x="22" y="1"/>
                  </a:cubicBezTo>
                  <a:cubicBezTo>
                    <a:pt x="21" y="1"/>
                    <a:pt x="21" y="2"/>
                    <a:pt x="21" y="2"/>
                  </a:cubicBezTo>
                  <a:cubicBezTo>
                    <a:pt x="20" y="9"/>
                    <a:pt x="21" y="16"/>
                    <a:pt x="21" y="22"/>
                  </a:cubicBezTo>
                  <a:cubicBezTo>
                    <a:pt x="15" y="22"/>
                    <a:pt x="9" y="22"/>
                    <a:pt x="3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3"/>
                    <a:pt x="0" y="24"/>
                  </a:cubicBezTo>
                  <a:cubicBezTo>
                    <a:pt x="1" y="29"/>
                    <a:pt x="0" y="34"/>
                    <a:pt x="1" y="39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2" y="40"/>
                    <a:pt x="2" y="40"/>
                    <a:pt x="3" y="40"/>
                  </a:cubicBezTo>
                  <a:cubicBezTo>
                    <a:pt x="8" y="41"/>
                    <a:pt x="14" y="40"/>
                    <a:pt x="20" y="40"/>
                  </a:cubicBezTo>
                  <a:cubicBezTo>
                    <a:pt x="20" y="47"/>
                    <a:pt x="20" y="53"/>
                    <a:pt x="20" y="59"/>
                  </a:cubicBezTo>
                  <a:close/>
                  <a:moveTo>
                    <a:pt x="7" y="37"/>
                  </a:moveTo>
                  <a:cubicBezTo>
                    <a:pt x="6" y="37"/>
                    <a:pt x="5" y="37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8" y="34"/>
                    <a:pt x="9" y="32"/>
                  </a:cubicBezTo>
                  <a:cubicBezTo>
                    <a:pt x="8" y="33"/>
                    <a:pt x="8" y="35"/>
                    <a:pt x="7" y="36"/>
                  </a:cubicBezTo>
                  <a:cubicBezTo>
                    <a:pt x="7" y="36"/>
                    <a:pt x="7" y="37"/>
                    <a:pt x="7" y="37"/>
                  </a:cubicBezTo>
                  <a:close/>
                  <a:moveTo>
                    <a:pt x="4" y="32"/>
                  </a:moveTo>
                  <a:cubicBezTo>
                    <a:pt x="4" y="33"/>
                    <a:pt x="4" y="33"/>
                    <a:pt x="5" y="32"/>
                  </a:cubicBezTo>
                  <a:cubicBezTo>
                    <a:pt x="6" y="31"/>
                    <a:pt x="12" y="24"/>
                    <a:pt x="8" y="30"/>
                  </a:cubicBezTo>
                  <a:cubicBezTo>
                    <a:pt x="6" y="32"/>
                    <a:pt x="5" y="33"/>
                    <a:pt x="4" y="35"/>
                  </a:cubicBezTo>
                  <a:cubicBezTo>
                    <a:pt x="4" y="34"/>
                    <a:pt x="4" y="33"/>
                    <a:pt x="4" y="32"/>
                  </a:cubicBezTo>
                  <a:close/>
                  <a:moveTo>
                    <a:pt x="4" y="31"/>
                  </a:moveTo>
                  <a:cubicBezTo>
                    <a:pt x="4" y="30"/>
                    <a:pt x="4" y="29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7" y="26"/>
                    <a:pt x="5" y="29"/>
                    <a:pt x="4" y="31"/>
                  </a:cubicBezTo>
                  <a:close/>
                  <a:moveTo>
                    <a:pt x="4" y="26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4" y="26"/>
                  </a:cubicBezTo>
                  <a:close/>
                  <a:moveTo>
                    <a:pt x="10" y="33"/>
                  </a:moveTo>
                  <a:cubicBezTo>
                    <a:pt x="11" y="31"/>
                    <a:pt x="13" y="29"/>
                    <a:pt x="15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6"/>
                    <a:pt x="17" y="26"/>
                    <a:pt x="18" y="26"/>
                  </a:cubicBezTo>
                  <a:cubicBezTo>
                    <a:pt x="16" y="28"/>
                    <a:pt x="14" y="30"/>
                    <a:pt x="12" y="32"/>
                  </a:cubicBezTo>
                  <a:cubicBezTo>
                    <a:pt x="11" y="33"/>
                    <a:pt x="7" y="38"/>
                    <a:pt x="10" y="33"/>
                  </a:cubicBezTo>
                  <a:close/>
                  <a:moveTo>
                    <a:pt x="19" y="26"/>
                  </a:moveTo>
                  <a:cubicBezTo>
                    <a:pt x="20" y="26"/>
                    <a:pt x="22" y="26"/>
                    <a:pt x="23" y="26"/>
                  </a:cubicBezTo>
                  <a:cubicBezTo>
                    <a:pt x="23" y="26"/>
                    <a:pt x="24" y="26"/>
                    <a:pt x="24" y="26"/>
                  </a:cubicBezTo>
                  <a:cubicBezTo>
                    <a:pt x="24" y="26"/>
                    <a:pt x="25" y="25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3"/>
                    <a:pt x="28" y="23"/>
                    <a:pt x="29" y="22"/>
                  </a:cubicBezTo>
                  <a:cubicBezTo>
                    <a:pt x="26" y="24"/>
                    <a:pt x="23" y="27"/>
                    <a:pt x="20" y="29"/>
                  </a:cubicBezTo>
                  <a:cubicBezTo>
                    <a:pt x="18" y="31"/>
                    <a:pt x="14" y="33"/>
                    <a:pt x="13" y="35"/>
                  </a:cubicBezTo>
                  <a:cubicBezTo>
                    <a:pt x="15" y="32"/>
                    <a:pt x="17" y="29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36" y="4"/>
                  </a:moveTo>
                  <a:cubicBezTo>
                    <a:pt x="36" y="9"/>
                    <a:pt x="36" y="14"/>
                    <a:pt x="36" y="19"/>
                  </a:cubicBezTo>
                  <a:cubicBezTo>
                    <a:pt x="36" y="19"/>
                    <a:pt x="36" y="19"/>
                    <a:pt x="35" y="19"/>
                  </a:cubicBezTo>
                  <a:cubicBezTo>
                    <a:pt x="33" y="20"/>
                    <a:pt x="31" y="21"/>
                    <a:pt x="28" y="22"/>
                  </a:cubicBezTo>
                  <a:cubicBezTo>
                    <a:pt x="27" y="22"/>
                    <a:pt x="23" y="25"/>
                    <a:pt x="27" y="22"/>
                  </a:cubicBezTo>
                  <a:cubicBezTo>
                    <a:pt x="30" y="20"/>
                    <a:pt x="34" y="17"/>
                    <a:pt x="36" y="13"/>
                  </a:cubicBezTo>
                  <a:cubicBezTo>
                    <a:pt x="36" y="13"/>
                    <a:pt x="36" y="12"/>
                    <a:pt x="35" y="13"/>
                  </a:cubicBezTo>
                  <a:cubicBezTo>
                    <a:pt x="33" y="13"/>
                    <a:pt x="32" y="14"/>
                    <a:pt x="30" y="15"/>
                  </a:cubicBezTo>
                  <a:cubicBezTo>
                    <a:pt x="29" y="16"/>
                    <a:pt x="22" y="21"/>
                    <a:pt x="25" y="18"/>
                  </a:cubicBezTo>
                  <a:cubicBezTo>
                    <a:pt x="29" y="14"/>
                    <a:pt x="33" y="11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1" y="8"/>
                    <a:pt x="28" y="11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6" y="11"/>
                    <a:pt x="27" y="9"/>
                    <a:pt x="28" y="8"/>
                  </a:cubicBezTo>
                  <a:cubicBezTo>
                    <a:pt x="30" y="7"/>
                    <a:pt x="31" y="6"/>
                    <a:pt x="32" y="4"/>
                  </a:cubicBezTo>
                  <a:cubicBezTo>
                    <a:pt x="33" y="4"/>
                    <a:pt x="34" y="4"/>
                    <a:pt x="36" y="4"/>
                  </a:cubicBezTo>
                  <a:close/>
                  <a:moveTo>
                    <a:pt x="46" y="27"/>
                  </a:moveTo>
                  <a:cubicBezTo>
                    <a:pt x="44" y="30"/>
                    <a:pt x="41" y="33"/>
                    <a:pt x="38" y="36"/>
                  </a:cubicBezTo>
                  <a:cubicBezTo>
                    <a:pt x="37" y="37"/>
                    <a:pt x="36" y="38"/>
                    <a:pt x="34" y="39"/>
                  </a:cubicBezTo>
                  <a:cubicBezTo>
                    <a:pt x="35" y="38"/>
                    <a:pt x="36" y="36"/>
                    <a:pt x="37" y="35"/>
                  </a:cubicBezTo>
                  <a:cubicBezTo>
                    <a:pt x="39" y="32"/>
                    <a:pt x="41" y="30"/>
                    <a:pt x="42" y="27"/>
                  </a:cubicBezTo>
                  <a:cubicBezTo>
                    <a:pt x="44" y="27"/>
                    <a:pt x="45" y="27"/>
                    <a:pt x="46" y="27"/>
                  </a:cubicBezTo>
                  <a:close/>
                  <a:moveTo>
                    <a:pt x="53" y="34"/>
                  </a:moveTo>
                  <a:cubicBezTo>
                    <a:pt x="53" y="34"/>
                    <a:pt x="53" y="34"/>
                    <a:pt x="52" y="34"/>
                  </a:cubicBezTo>
                  <a:cubicBezTo>
                    <a:pt x="51" y="35"/>
                    <a:pt x="47" y="37"/>
                    <a:pt x="50" y="34"/>
                  </a:cubicBezTo>
                  <a:cubicBezTo>
                    <a:pt x="51" y="32"/>
                    <a:pt x="52" y="30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30"/>
                    <a:pt x="53" y="32"/>
                    <a:pt x="53" y="34"/>
                  </a:cubicBezTo>
                  <a:close/>
                  <a:moveTo>
                    <a:pt x="29" y="55"/>
                  </a:moveTo>
                  <a:cubicBezTo>
                    <a:pt x="31" y="53"/>
                    <a:pt x="33" y="52"/>
                    <a:pt x="34" y="49"/>
                  </a:cubicBezTo>
                  <a:cubicBezTo>
                    <a:pt x="34" y="49"/>
                    <a:pt x="34" y="49"/>
                    <a:pt x="33" y="49"/>
                  </a:cubicBezTo>
                  <a:cubicBezTo>
                    <a:pt x="31" y="50"/>
                    <a:pt x="29" y="52"/>
                    <a:pt x="26" y="53"/>
                  </a:cubicBezTo>
                  <a:cubicBezTo>
                    <a:pt x="29" y="51"/>
                    <a:pt x="32" y="48"/>
                    <a:pt x="34" y="45"/>
                  </a:cubicBezTo>
                  <a:cubicBezTo>
                    <a:pt x="34" y="48"/>
                    <a:pt x="34" y="50"/>
                    <a:pt x="34" y="53"/>
                  </a:cubicBezTo>
                  <a:cubicBezTo>
                    <a:pt x="32" y="53"/>
                    <a:pt x="31" y="54"/>
                    <a:pt x="29" y="55"/>
                  </a:cubicBezTo>
                  <a:close/>
                  <a:moveTo>
                    <a:pt x="36" y="24"/>
                  </a:move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6"/>
                    <a:pt x="36" y="26"/>
                    <a:pt x="37" y="27"/>
                  </a:cubicBezTo>
                  <a:cubicBezTo>
                    <a:pt x="32" y="29"/>
                    <a:pt x="29" y="34"/>
                    <a:pt x="25" y="37"/>
                  </a:cubicBezTo>
                  <a:cubicBezTo>
                    <a:pt x="29" y="33"/>
                    <a:pt x="32" y="28"/>
                    <a:pt x="36" y="24"/>
                  </a:cubicBezTo>
                  <a:close/>
                  <a:moveTo>
                    <a:pt x="38" y="27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5" y="29"/>
                    <a:pt x="33" y="31"/>
                    <a:pt x="31" y="33"/>
                  </a:cubicBezTo>
                  <a:cubicBezTo>
                    <a:pt x="29" y="36"/>
                    <a:pt x="26" y="39"/>
                    <a:pt x="23" y="41"/>
                  </a:cubicBezTo>
                  <a:cubicBezTo>
                    <a:pt x="23" y="40"/>
                    <a:pt x="23" y="39"/>
                    <a:pt x="24" y="38"/>
                  </a:cubicBezTo>
                  <a:cubicBezTo>
                    <a:pt x="29" y="36"/>
                    <a:pt x="32" y="30"/>
                    <a:pt x="38" y="27"/>
                  </a:cubicBezTo>
                  <a:close/>
                  <a:moveTo>
                    <a:pt x="35" y="45"/>
                  </a:moveTo>
                  <a:cubicBezTo>
                    <a:pt x="34" y="44"/>
                    <a:pt x="34" y="44"/>
                    <a:pt x="34" y="44"/>
                  </a:cubicBezTo>
                  <a:cubicBezTo>
                    <a:pt x="31" y="45"/>
                    <a:pt x="29" y="47"/>
                    <a:pt x="26" y="49"/>
                  </a:cubicBezTo>
                  <a:cubicBezTo>
                    <a:pt x="29" y="46"/>
                    <a:pt x="32" y="44"/>
                    <a:pt x="35" y="41"/>
                  </a:cubicBezTo>
                  <a:cubicBezTo>
                    <a:pt x="35" y="42"/>
                    <a:pt x="35" y="43"/>
                    <a:pt x="35" y="45"/>
                  </a:cubicBezTo>
                  <a:close/>
                  <a:moveTo>
                    <a:pt x="24" y="51"/>
                  </a:moveTo>
                  <a:cubicBezTo>
                    <a:pt x="27" y="50"/>
                    <a:pt x="30" y="47"/>
                    <a:pt x="33" y="46"/>
                  </a:cubicBezTo>
                  <a:cubicBezTo>
                    <a:pt x="30" y="49"/>
                    <a:pt x="27" y="52"/>
                    <a:pt x="24" y="54"/>
                  </a:cubicBezTo>
                  <a:cubicBezTo>
                    <a:pt x="24" y="53"/>
                    <a:pt x="24" y="52"/>
                    <a:pt x="24" y="51"/>
                  </a:cubicBezTo>
                  <a:close/>
                  <a:moveTo>
                    <a:pt x="35" y="40"/>
                  </a:moveTo>
                  <a:cubicBezTo>
                    <a:pt x="35" y="40"/>
                    <a:pt x="35" y="40"/>
                    <a:pt x="35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40"/>
                    <a:pt x="35" y="40"/>
                    <a:pt x="35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0"/>
                  </a:cubicBezTo>
                  <a:close/>
                  <a:moveTo>
                    <a:pt x="33" y="41"/>
                  </a:moveTo>
                  <a:cubicBezTo>
                    <a:pt x="30" y="45"/>
                    <a:pt x="26" y="47"/>
                    <a:pt x="24" y="50"/>
                  </a:cubicBezTo>
                  <a:cubicBezTo>
                    <a:pt x="24" y="49"/>
                    <a:pt x="24" y="48"/>
                    <a:pt x="24" y="47"/>
                  </a:cubicBezTo>
                  <a:cubicBezTo>
                    <a:pt x="27" y="45"/>
                    <a:pt x="30" y="43"/>
                    <a:pt x="33" y="41"/>
                  </a:cubicBezTo>
                  <a:close/>
                  <a:moveTo>
                    <a:pt x="32" y="40"/>
                  </a:moveTo>
                  <a:cubicBezTo>
                    <a:pt x="32" y="40"/>
                    <a:pt x="32" y="40"/>
                    <a:pt x="33" y="41"/>
                  </a:cubicBezTo>
                  <a:cubicBezTo>
                    <a:pt x="29" y="42"/>
                    <a:pt x="27" y="44"/>
                    <a:pt x="24" y="46"/>
                  </a:cubicBezTo>
                  <a:cubicBezTo>
                    <a:pt x="23" y="45"/>
                    <a:pt x="23" y="44"/>
                    <a:pt x="23" y="43"/>
                  </a:cubicBezTo>
                  <a:cubicBezTo>
                    <a:pt x="28" y="41"/>
                    <a:pt x="32" y="37"/>
                    <a:pt x="35" y="32"/>
                  </a:cubicBezTo>
                  <a:cubicBezTo>
                    <a:pt x="36" y="31"/>
                    <a:pt x="37" y="30"/>
                    <a:pt x="38" y="29"/>
                  </a:cubicBezTo>
                  <a:cubicBezTo>
                    <a:pt x="38" y="29"/>
                    <a:pt x="40" y="28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8" y="32"/>
                    <a:pt x="35" y="36"/>
                    <a:pt x="32" y="40"/>
                  </a:cubicBezTo>
                  <a:close/>
                  <a:moveTo>
                    <a:pt x="29" y="38"/>
                  </a:moveTo>
                  <a:cubicBezTo>
                    <a:pt x="28" y="39"/>
                    <a:pt x="26" y="41"/>
                    <a:pt x="25" y="42"/>
                  </a:cubicBezTo>
                  <a:cubicBezTo>
                    <a:pt x="23" y="43"/>
                    <a:pt x="24" y="42"/>
                    <a:pt x="26" y="40"/>
                  </a:cubicBezTo>
                  <a:cubicBezTo>
                    <a:pt x="27" y="39"/>
                    <a:pt x="28" y="38"/>
                    <a:pt x="29" y="37"/>
                  </a:cubicBezTo>
                  <a:cubicBezTo>
                    <a:pt x="32" y="34"/>
                    <a:pt x="35" y="31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5" y="30"/>
                    <a:pt x="33" y="34"/>
                    <a:pt x="29" y="38"/>
                  </a:cubicBezTo>
                  <a:close/>
                  <a:moveTo>
                    <a:pt x="31" y="22"/>
                  </a:moveTo>
                  <a:cubicBezTo>
                    <a:pt x="31" y="22"/>
                    <a:pt x="31" y="22"/>
                    <a:pt x="31" y="21"/>
                  </a:cubicBezTo>
                  <a:cubicBezTo>
                    <a:pt x="32" y="21"/>
                    <a:pt x="33" y="21"/>
                    <a:pt x="34" y="20"/>
                  </a:cubicBezTo>
                  <a:cubicBezTo>
                    <a:pt x="33" y="21"/>
                    <a:pt x="32" y="21"/>
                    <a:pt x="31" y="22"/>
                  </a:cubicBezTo>
                  <a:close/>
                  <a:moveTo>
                    <a:pt x="28" y="8"/>
                  </a:moveTo>
                  <a:cubicBezTo>
                    <a:pt x="27" y="9"/>
                    <a:pt x="25" y="10"/>
                    <a:pt x="24" y="11"/>
                  </a:cubicBezTo>
                  <a:cubicBezTo>
                    <a:pt x="24" y="10"/>
                    <a:pt x="24" y="9"/>
                    <a:pt x="24" y="8"/>
                  </a:cubicBezTo>
                  <a:cubicBezTo>
                    <a:pt x="26" y="8"/>
                    <a:pt x="27" y="7"/>
                    <a:pt x="29" y="6"/>
                  </a:cubicBezTo>
                  <a:cubicBezTo>
                    <a:pt x="33" y="3"/>
                    <a:pt x="28" y="7"/>
                    <a:pt x="28" y="8"/>
                  </a:cubicBezTo>
                  <a:close/>
                  <a:moveTo>
                    <a:pt x="32" y="9"/>
                  </a:moveTo>
                  <a:cubicBezTo>
                    <a:pt x="36" y="6"/>
                    <a:pt x="30" y="13"/>
                    <a:pt x="29" y="13"/>
                  </a:cubicBezTo>
                  <a:cubicBezTo>
                    <a:pt x="27" y="15"/>
                    <a:pt x="26" y="16"/>
                    <a:pt x="24" y="17"/>
                  </a:cubicBezTo>
                  <a:cubicBezTo>
                    <a:pt x="24" y="16"/>
                    <a:pt x="24" y="15"/>
                    <a:pt x="24" y="14"/>
                  </a:cubicBezTo>
                  <a:cubicBezTo>
                    <a:pt x="27" y="13"/>
                    <a:pt x="30" y="11"/>
                    <a:pt x="32" y="9"/>
                  </a:cubicBezTo>
                  <a:close/>
                  <a:moveTo>
                    <a:pt x="32" y="15"/>
                  </a:moveTo>
                  <a:cubicBezTo>
                    <a:pt x="37" y="12"/>
                    <a:pt x="32" y="17"/>
                    <a:pt x="31" y="18"/>
                  </a:cubicBezTo>
                  <a:cubicBezTo>
                    <a:pt x="29" y="20"/>
                    <a:pt x="27" y="21"/>
                    <a:pt x="25" y="22"/>
                  </a:cubicBezTo>
                  <a:cubicBezTo>
                    <a:pt x="25" y="21"/>
                    <a:pt x="25" y="21"/>
                    <a:pt x="25" y="20"/>
                  </a:cubicBezTo>
                  <a:cubicBezTo>
                    <a:pt x="27" y="18"/>
                    <a:pt x="30" y="16"/>
                    <a:pt x="32" y="15"/>
                  </a:cubicBezTo>
                  <a:close/>
                  <a:moveTo>
                    <a:pt x="29" y="23"/>
                  </a:moveTo>
                  <a:cubicBezTo>
                    <a:pt x="25" y="27"/>
                    <a:pt x="20" y="31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5" y="36"/>
                    <a:pt x="14" y="37"/>
                    <a:pt x="12" y="37"/>
                  </a:cubicBezTo>
                  <a:cubicBezTo>
                    <a:pt x="18" y="32"/>
                    <a:pt x="24" y="28"/>
                    <a:pt x="29" y="23"/>
                  </a:cubicBezTo>
                  <a:close/>
                  <a:moveTo>
                    <a:pt x="36" y="20"/>
                  </a:moveTo>
                  <a:cubicBezTo>
                    <a:pt x="36" y="20"/>
                    <a:pt x="36" y="20"/>
                    <a:pt x="36" y="19"/>
                  </a:cubicBezTo>
                  <a:cubicBezTo>
                    <a:pt x="36" y="21"/>
                    <a:pt x="36" y="22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0" y="27"/>
                    <a:pt x="25" y="31"/>
                    <a:pt x="20" y="35"/>
                  </a:cubicBezTo>
                  <a:cubicBezTo>
                    <a:pt x="20" y="36"/>
                    <a:pt x="21" y="37"/>
                    <a:pt x="21" y="36"/>
                  </a:cubicBezTo>
                  <a:cubicBezTo>
                    <a:pt x="23" y="34"/>
                    <a:pt x="25" y="32"/>
                    <a:pt x="27" y="31"/>
                  </a:cubicBezTo>
                  <a:cubicBezTo>
                    <a:pt x="28" y="29"/>
                    <a:pt x="30" y="28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29" y="30"/>
                    <a:pt x="27" y="34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1" y="36"/>
                    <a:pt x="19" y="36"/>
                    <a:pt x="18" y="36"/>
                  </a:cubicBezTo>
                  <a:cubicBezTo>
                    <a:pt x="23" y="30"/>
                    <a:pt x="29" y="25"/>
                    <a:pt x="36" y="20"/>
                  </a:cubicBezTo>
                  <a:close/>
                  <a:moveTo>
                    <a:pt x="24" y="58"/>
                  </a:moveTo>
                  <a:cubicBezTo>
                    <a:pt x="24" y="57"/>
                    <a:pt x="24" y="56"/>
                    <a:pt x="24" y="56"/>
                  </a:cubicBezTo>
                  <a:cubicBezTo>
                    <a:pt x="27" y="55"/>
                    <a:pt x="29" y="53"/>
                    <a:pt x="32" y="51"/>
                  </a:cubicBezTo>
                  <a:cubicBezTo>
                    <a:pt x="30" y="53"/>
                    <a:pt x="28" y="54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9" y="56"/>
                    <a:pt x="30" y="56"/>
                    <a:pt x="30" y="55"/>
                  </a:cubicBezTo>
                  <a:cubicBezTo>
                    <a:pt x="31" y="55"/>
                    <a:pt x="32" y="55"/>
                    <a:pt x="33" y="54"/>
                  </a:cubicBezTo>
                  <a:cubicBezTo>
                    <a:pt x="34" y="54"/>
                    <a:pt x="34" y="55"/>
                    <a:pt x="34" y="56"/>
                  </a:cubicBezTo>
                  <a:cubicBezTo>
                    <a:pt x="34" y="56"/>
                    <a:pt x="34" y="57"/>
                    <a:pt x="34" y="57"/>
                  </a:cubicBezTo>
                  <a:cubicBezTo>
                    <a:pt x="34" y="57"/>
                    <a:pt x="34" y="58"/>
                    <a:pt x="34" y="58"/>
                  </a:cubicBezTo>
                  <a:cubicBezTo>
                    <a:pt x="31" y="58"/>
                    <a:pt x="27" y="58"/>
                    <a:pt x="24" y="58"/>
                  </a:cubicBezTo>
                  <a:close/>
                  <a:moveTo>
                    <a:pt x="37" y="39"/>
                  </a:moveTo>
                  <a:cubicBezTo>
                    <a:pt x="36" y="39"/>
                    <a:pt x="36" y="39"/>
                    <a:pt x="36" y="39"/>
                  </a:cubicBezTo>
                  <a:cubicBezTo>
                    <a:pt x="39" y="36"/>
                    <a:pt x="42" y="34"/>
                    <a:pt x="44" y="31"/>
                  </a:cubicBezTo>
                  <a:cubicBezTo>
                    <a:pt x="46" y="29"/>
                    <a:pt x="50" y="26"/>
                    <a:pt x="45" y="32"/>
                  </a:cubicBezTo>
                  <a:cubicBezTo>
                    <a:pt x="43" y="34"/>
                    <a:pt x="42" y="35"/>
                    <a:pt x="40" y="37"/>
                  </a:cubicBezTo>
                  <a:cubicBezTo>
                    <a:pt x="40" y="38"/>
                    <a:pt x="40" y="38"/>
                    <a:pt x="41" y="38"/>
                  </a:cubicBezTo>
                  <a:cubicBezTo>
                    <a:pt x="43" y="36"/>
                    <a:pt x="46" y="34"/>
                    <a:pt x="48" y="32"/>
                  </a:cubicBezTo>
                  <a:cubicBezTo>
                    <a:pt x="49" y="31"/>
                    <a:pt x="52" y="29"/>
                    <a:pt x="50" y="32"/>
                  </a:cubicBezTo>
                  <a:cubicBezTo>
                    <a:pt x="49" y="34"/>
                    <a:pt x="47" y="36"/>
                    <a:pt x="46" y="37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8" y="38"/>
                    <a:pt x="52" y="34"/>
                    <a:pt x="51" y="37"/>
                  </a:cubicBezTo>
                  <a:cubicBezTo>
                    <a:pt x="51" y="38"/>
                    <a:pt x="52" y="38"/>
                    <a:pt x="52" y="37"/>
                  </a:cubicBezTo>
                  <a:cubicBezTo>
                    <a:pt x="52" y="37"/>
                    <a:pt x="53" y="36"/>
                    <a:pt x="53" y="36"/>
                  </a:cubicBezTo>
                  <a:cubicBezTo>
                    <a:pt x="53" y="37"/>
                    <a:pt x="53" y="38"/>
                    <a:pt x="53" y="39"/>
                  </a:cubicBezTo>
                  <a:cubicBezTo>
                    <a:pt x="47" y="39"/>
                    <a:pt x="42" y="39"/>
                    <a:pt x="37" y="39"/>
                  </a:cubicBezTo>
                  <a:close/>
                  <a:moveTo>
                    <a:pt x="49" y="27"/>
                  </a:moveTo>
                  <a:cubicBezTo>
                    <a:pt x="50" y="28"/>
                    <a:pt x="51" y="28"/>
                    <a:pt x="52" y="28"/>
                  </a:cubicBezTo>
                  <a:cubicBezTo>
                    <a:pt x="49" y="30"/>
                    <a:pt x="45" y="32"/>
                    <a:pt x="43" y="35"/>
                  </a:cubicBezTo>
                  <a:cubicBezTo>
                    <a:pt x="45" y="33"/>
                    <a:pt x="47" y="30"/>
                    <a:pt x="49" y="27"/>
                  </a:cubicBezTo>
                  <a:close/>
                  <a:moveTo>
                    <a:pt x="30" y="4"/>
                  </a:moveTo>
                  <a:cubicBezTo>
                    <a:pt x="28" y="5"/>
                    <a:pt x="26" y="6"/>
                    <a:pt x="25" y="7"/>
                  </a:cubicBezTo>
                  <a:cubicBezTo>
                    <a:pt x="25" y="6"/>
                    <a:pt x="25" y="5"/>
                    <a:pt x="25" y="4"/>
                  </a:cubicBezTo>
                  <a:cubicBezTo>
                    <a:pt x="26" y="4"/>
                    <a:pt x="28" y="4"/>
                    <a:pt x="30" y="4"/>
                  </a:cubicBezTo>
                  <a:close/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1" y="28"/>
                    <a:pt x="9" y="31"/>
                    <a:pt x="7" y="34"/>
                  </a:cubicBezTo>
                  <a:cubicBezTo>
                    <a:pt x="3" y="38"/>
                    <a:pt x="9" y="30"/>
                    <a:pt x="8" y="31"/>
                  </a:cubicBezTo>
                  <a:cubicBezTo>
                    <a:pt x="9" y="29"/>
                    <a:pt x="10" y="28"/>
                    <a:pt x="11" y="27"/>
                  </a:cubicBezTo>
                  <a:cubicBezTo>
                    <a:pt x="11" y="26"/>
                    <a:pt x="11" y="26"/>
                    <a:pt x="10" y="26"/>
                  </a:cubicBezTo>
                  <a:cubicBezTo>
                    <a:pt x="9" y="27"/>
                    <a:pt x="8" y="28"/>
                    <a:pt x="7" y="29"/>
                  </a:cubicBezTo>
                  <a:cubicBezTo>
                    <a:pt x="3" y="33"/>
                    <a:pt x="6" y="27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9" y="26"/>
                    <a:pt x="12" y="26"/>
                    <a:pt x="14" y="26"/>
                  </a:cubicBezTo>
                  <a:close/>
                  <a:moveTo>
                    <a:pt x="8" y="37"/>
                  </a:moveTo>
                  <a:cubicBezTo>
                    <a:pt x="11" y="35"/>
                    <a:pt x="13" y="32"/>
                    <a:pt x="15" y="30"/>
                  </a:cubicBezTo>
                  <a:cubicBezTo>
                    <a:pt x="19" y="26"/>
                    <a:pt x="16" y="29"/>
                    <a:pt x="14" y="31"/>
                  </a:cubicBezTo>
                  <a:cubicBezTo>
                    <a:pt x="13" y="33"/>
                    <a:pt x="12" y="34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9" y="37"/>
                    <a:pt x="8" y="3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69"/>
            <p:cNvSpPr>
              <a:spLocks noEditPoints="1"/>
            </p:cNvSpPr>
            <p:nvPr/>
          </p:nvSpPr>
          <p:spPr bwMode="auto">
            <a:xfrm>
              <a:off x="4515096" y="1525022"/>
              <a:ext cx="639763" cy="673100"/>
            </a:xfrm>
            <a:custGeom>
              <a:avLst/>
              <a:gdLst>
                <a:gd name="T0" fmla="*/ 80 w 151"/>
                <a:gd name="T1" fmla="*/ 152 h 159"/>
                <a:gd name="T2" fmla="*/ 14 w 151"/>
                <a:gd name="T3" fmla="*/ 49 h 159"/>
                <a:gd name="T4" fmla="*/ 45 w 151"/>
                <a:gd name="T5" fmla="*/ 110 h 159"/>
                <a:gd name="T6" fmla="*/ 18 w 151"/>
                <a:gd name="T7" fmla="*/ 121 h 159"/>
                <a:gd name="T8" fmla="*/ 12 w 151"/>
                <a:gd name="T9" fmla="*/ 111 h 159"/>
                <a:gd name="T10" fmla="*/ 12 w 151"/>
                <a:gd name="T11" fmla="*/ 111 h 159"/>
                <a:gd name="T12" fmla="*/ 12 w 151"/>
                <a:gd name="T13" fmla="*/ 111 h 159"/>
                <a:gd name="T14" fmla="*/ 72 w 151"/>
                <a:gd name="T15" fmla="*/ 24 h 159"/>
                <a:gd name="T16" fmla="*/ 62 w 151"/>
                <a:gd name="T17" fmla="*/ 33 h 159"/>
                <a:gd name="T18" fmla="*/ 91 w 151"/>
                <a:gd name="T19" fmla="*/ 24 h 159"/>
                <a:gd name="T20" fmla="*/ 102 w 151"/>
                <a:gd name="T21" fmla="*/ 33 h 159"/>
                <a:gd name="T22" fmla="*/ 98 w 151"/>
                <a:gd name="T23" fmla="*/ 41 h 159"/>
                <a:gd name="T24" fmla="*/ 70 w 151"/>
                <a:gd name="T25" fmla="*/ 36 h 159"/>
                <a:gd name="T26" fmla="*/ 47 w 151"/>
                <a:gd name="T27" fmla="*/ 49 h 159"/>
                <a:gd name="T28" fmla="*/ 84 w 151"/>
                <a:gd name="T29" fmla="*/ 35 h 159"/>
                <a:gd name="T30" fmla="*/ 84 w 151"/>
                <a:gd name="T31" fmla="*/ 28 h 159"/>
                <a:gd name="T32" fmla="*/ 67 w 151"/>
                <a:gd name="T33" fmla="*/ 35 h 159"/>
                <a:gd name="T34" fmla="*/ 22 w 151"/>
                <a:gd name="T35" fmla="*/ 56 h 159"/>
                <a:gd name="T36" fmla="*/ 9 w 151"/>
                <a:gd name="T37" fmla="*/ 70 h 159"/>
                <a:gd name="T38" fmla="*/ 7 w 151"/>
                <a:gd name="T39" fmla="*/ 77 h 159"/>
                <a:gd name="T40" fmla="*/ 30 w 151"/>
                <a:gd name="T41" fmla="*/ 72 h 159"/>
                <a:gd name="T42" fmla="*/ 111 w 151"/>
                <a:gd name="T43" fmla="*/ 48 h 159"/>
                <a:gd name="T44" fmla="*/ 35 w 151"/>
                <a:gd name="T45" fmla="*/ 77 h 159"/>
                <a:gd name="T46" fmla="*/ 66 w 151"/>
                <a:gd name="T47" fmla="*/ 67 h 159"/>
                <a:gd name="T48" fmla="*/ 133 w 151"/>
                <a:gd name="T49" fmla="*/ 47 h 159"/>
                <a:gd name="T50" fmla="*/ 122 w 151"/>
                <a:gd name="T51" fmla="*/ 53 h 159"/>
                <a:gd name="T52" fmla="*/ 65 w 151"/>
                <a:gd name="T53" fmla="*/ 83 h 159"/>
                <a:gd name="T54" fmla="*/ 138 w 151"/>
                <a:gd name="T55" fmla="*/ 60 h 159"/>
                <a:gd name="T56" fmla="*/ 80 w 151"/>
                <a:gd name="T57" fmla="*/ 89 h 159"/>
                <a:gd name="T58" fmla="*/ 80 w 151"/>
                <a:gd name="T59" fmla="*/ 140 h 159"/>
                <a:gd name="T60" fmla="*/ 130 w 151"/>
                <a:gd name="T61" fmla="*/ 113 h 159"/>
                <a:gd name="T62" fmla="*/ 96 w 151"/>
                <a:gd name="T63" fmla="*/ 128 h 159"/>
                <a:gd name="T64" fmla="*/ 142 w 151"/>
                <a:gd name="T65" fmla="*/ 106 h 159"/>
                <a:gd name="T66" fmla="*/ 95 w 151"/>
                <a:gd name="T67" fmla="*/ 117 h 159"/>
                <a:gd name="T68" fmla="*/ 41 w 151"/>
                <a:gd name="T69" fmla="*/ 144 h 159"/>
                <a:gd name="T70" fmla="*/ 31 w 151"/>
                <a:gd name="T71" fmla="*/ 137 h 159"/>
                <a:gd name="T72" fmla="*/ 123 w 151"/>
                <a:gd name="T73" fmla="*/ 104 h 159"/>
                <a:gd name="T74" fmla="*/ 97 w 151"/>
                <a:gd name="T75" fmla="*/ 110 h 159"/>
                <a:gd name="T76" fmla="*/ 119 w 151"/>
                <a:gd name="T77" fmla="*/ 99 h 159"/>
                <a:gd name="T78" fmla="*/ 144 w 151"/>
                <a:gd name="T79" fmla="*/ 80 h 159"/>
                <a:gd name="T80" fmla="*/ 92 w 151"/>
                <a:gd name="T81" fmla="*/ 104 h 159"/>
                <a:gd name="T82" fmla="*/ 144 w 151"/>
                <a:gd name="T83" fmla="*/ 80 h 159"/>
                <a:gd name="T84" fmla="*/ 26 w 151"/>
                <a:gd name="T85" fmla="*/ 125 h 159"/>
                <a:gd name="T86" fmla="*/ 143 w 151"/>
                <a:gd name="T87" fmla="*/ 75 h 159"/>
                <a:gd name="T88" fmla="*/ 23 w 151"/>
                <a:gd name="T89" fmla="*/ 117 h 159"/>
                <a:gd name="T90" fmla="*/ 54 w 151"/>
                <a:gd name="T91" fmla="*/ 120 h 159"/>
                <a:gd name="T92" fmla="*/ 50 w 151"/>
                <a:gd name="T93" fmla="*/ 148 h 159"/>
                <a:gd name="T94" fmla="*/ 52 w 151"/>
                <a:gd name="T95" fmla="*/ 148 h 159"/>
                <a:gd name="T96" fmla="*/ 131 w 151"/>
                <a:gd name="T97" fmla="*/ 134 h 159"/>
                <a:gd name="T98" fmla="*/ 93 w 151"/>
                <a:gd name="T99" fmla="*/ 150 h 159"/>
                <a:gd name="T100" fmla="*/ 86 w 151"/>
                <a:gd name="T101" fmla="*/ 147 h 159"/>
                <a:gd name="T102" fmla="*/ 134 w 151"/>
                <a:gd name="T103" fmla="*/ 127 h 159"/>
                <a:gd name="T104" fmla="*/ 113 w 151"/>
                <a:gd name="T105" fmla="*/ 149 h 159"/>
                <a:gd name="T106" fmla="*/ 137 w 151"/>
                <a:gd name="T107" fmla="*/ 117 h 159"/>
                <a:gd name="T108" fmla="*/ 72 w 151"/>
                <a:gd name="T109" fmla="*/ 145 h 159"/>
                <a:gd name="T110" fmla="*/ 85 w 151"/>
                <a:gd name="T111" fmla="*/ 80 h 159"/>
                <a:gd name="T112" fmla="*/ 131 w 151"/>
                <a:gd name="T113" fmla="*/ 44 h 159"/>
                <a:gd name="T114" fmla="*/ 118 w 151"/>
                <a:gd name="T115" fmla="*/ 46 h 159"/>
                <a:gd name="T116" fmla="*/ 27 w 151"/>
                <a:gd name="T117" fmla="*/ 77 h 159"/>
                <a:gd name="T118" fmla="*/ 89 w 151"/>
                <a:gd name="T119" fmla="*/ 24 h 159"/>
                <a:gd name="T120" fmla="*/ 22 w 151"/>
                <a:gd name="T121" fmla="*/ 53 h 159"/>
                <a:gd name="T122" fmla="*/ 24 w 151"/>
                <a:gd name="T123" fmla="*/ 44 h 159"/>
                <a:gd name="T124" fmla="*/ 72 w 151"/>
                <a:gd name="T125" fmla="*/ 7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" h="159">
                  <a:moveTo>
                    <a:pt x="36" y="145"/>
                  </a:moveTo>
                  <a:cubicBezTo>
                    <a:pt x="47" y="153"/>
                    <a:pt x="60" y="152"/>
                    <a:pt x="72" y="149"/>
                  </a:cubicBezTo>
                  <a:cubicBezTo>
                    <a:pt x="71" y="151"/>
                    <a:pt x="71" y="153"/>
                    <a:pt x="69" y="155"/>
                  </a:cubicBezTo>
                  <a:cubicBezTo>
                    <a:pt x="69" y="157"/>
                    <a:pt x="71" y="159"/>
                    <a:pt x="73" y="157"/>
                  </a:cubicBezTo>
                  <a:cubicBezTo>
                    <a:pt x="73" y="156"/>
                    <a:pt x="74" y="156"/>
                    <a:pt x="74" y="155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75" y="157"/>
                    <a:pt x="77" y="157"/>
                    <a:pt x="77" y="155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78" y="155"/>
                    <a:pt x="80" y="155"/>
                    <a:pt x="80" y="153"/>
                  </a:cubicBezTo>
                  <a:cubicBezTo>
                    <a:pt x="80" y="153"/>
                    <a:pt x="80" y="153"/>
                    <a:pt x="80" y="152"/>
                  </a:cubicBezTo>
                  <a:cubicBezTo>
                    <a:pt x="81" y="152"/>
                    <a:pt x="83" y="151"/>
                    <a:pt x="82" y="150"/>
                  </a:cubicBezTo>
                  <a:cubicBezTo>
                    <a:pt x="92" y="155"/>
                    <a:pt x="105" y="157"/>
                    <a:pt x="116" y="152"/>
                  </a:cubicBezTo>
                  <a:cubicBezTo>
                    <a:pt x="128" y="146"/>
                    <a:pt x="135" y="135"/>
                    <a:pt x="141" y="122"/>
                  </a:cubicBezTo>
                  <a:cubicBezTo>
                    <a:pt x="150" y="99"/>
                    <a:pt x="151" y="69"/>
                    <a:pt x="137" y="47"/>
                  </a:cubicBezTo>
                  <a:cubicBezTo>
                    <a:pt x="126" y="29"/>
                    <a:pt x="105" y="22"/>
                    <a:pt x="85" y="20"/>
                  </a:cubicBezTo>
                  <a:cubicBezTo>
                    <a:pt x="87" y="14"/>
                    <a:pt x="91" y="7"/>
                    <a:pt x="97" y="4"/>
                  </a:cubicBezTo>
                  <a:cubicBezTo>
                    <a:pt x="99" y="3"/>
                    <a:pt x="97" y="0"/>
                    <a:pt x="95" y="1"/>
                  </a:cubicBezTo>
                  <a:cubicBezTo>
                    <a:pt x="88" y="5"/>
                    <a:pt x="84" y="12"/>
                    <a:pt x="82" y="20"/>
                  </a:cubicBezTo>
                  <a:cubicBezTo>
                    <a:pt x="80" y="20"/>
                    <a:pt x="78" y="20"/>
                    <a:pt x="75" y="20"/>
                  </a:cubicBezTo>
                  <a:cubicBezTo>
                    <a:pt x="52" y="21"/>
                    <a:pt x="28" y="29"/>
                    <a:pt x="14" y="49"/>
                  </a:cubicBezTo>
                  <a:cubicBezTo>
                    <a:pt x="1" y="68"/>
                    <a:pt x="0" y="93"/>
                    <a:pt x="10" y="114"/>
                  </a:cubicBezTo>
                  <a:cubicBezTo>
                    <a:pt x="15" y="126"/>
                    <a:pt x="25" y="138"/>
                    <a:pt x="36" y="145"/>
                  </a:cubicBezTo>
                  <a:close/>
                  <a:moveTo>
                    <a:pt x="22" y="127"/>
                  </a:moveTo>
                  <a:cubicBezTo>
                    <a:pt x="31" y="124"/>
                    <a:pt x="39" y="120"/>
                    <a:pt x="48" y="116"/>
                  </a:cubicBezTo>
                  <a:cubicBezTo>
                    <a:pt x="57" y="112"/>
                    <a:pt x="66" y="108"/>
                    <a:pt x="75" y="105"/>
                  </a:cubicBezTo>
                  <a:cubicBezTo>
                    <a:pt x="67" y="109"/>
                    <a:pt x="58" y="113"/>
                    <a:pt x="50" y="117"/>
                  </a:cubicBezTo>
                  <a:cubicBezTo>
                    <a:pt x="42" y="122"/>
                    <a:pt x="32" y="125"/>
                    <a:pt x="26" y="132"/>
                  </a:cubicBezTo>
                  <a:cubicBezTo>
                    <a:pt x="25" y="130"/>
                    <a:pt x="23" y="129"/>
                    <a:pt x="22" y="127"/>
                  </a:cubicBezTo>
                  <a:close/>
                  <a:moveTo>
                    <a:pt x="18" y="121"/>
                  </a:moveTo>
                  <a:cubicBezTo>
                    <a:pt x="27" y="120"/>
                    <a:pt x="37" y="113"/>
                    <a:pt x="45" y="110"/>
                  </a:cubicBezTo>
                  <a:cubicBezTo>
                    <a:pt x="56" y="105"/>
                    <a:pt x="67" y="101"/>
                    <a:pt x="77" y="96"/>
                  </a:cubicBezTo>
                  <a:cubicBezTo>
                    <a:pt x="89" y="91"/>
                    <a:pt x="100" y="86"/>
                    <a:pt x="112" y="81"/>
                  </a:cubicBezTo>
                  <a:cubicBezTo>
                    <a:pt x="118" y="78"/>
                    <a:pt x="125" y="76"/>
                    <a:pt x="131" y="74"/>
                  </a:cubicBezTo>
                  <a:cubicBezTo>
                    <a:pt x="131" y="74"/>
                    <a:pt x="131" y="74"/>
                    <a:pt x="130" y="74"/>
                  </a:cubicBezTo>
                  <a:cubicBezTo>
                    <a:pt x="124" y="77"/>
                    <a:pt x="118" y="79"/>
                    <a:pt x="112" y="82"/>
                  </a:cubicBezTo>
                  <a:cubicBezTo>
                    <a:pt x="102" y="86"/>
                    <a:pt x="92" y="90"/>
                    <a:pt x="81" y="95"/>
                  </a:cubicBezTo>
                  <a:cubicBezTo>
                    <a:pt x="71" y="100"/>
                    <a:pt x="60" y="105"/>
                    <a:pt x="50" y="110"/>
                  </a:cubicBezTo>
                  <a:cubicBezTo>
                    <a:pt x="45" y="113"/>
                    <a:pt x="41" y="115"/>
                    <a:pt x="36" y="118"/>
                  </a:cubicBezTo>
                  <a:cubicBezTo>
                    <a:pt x="31" y="121"/>
                    <a:pt x="26" y="123"/>
                    <a:pt x="21" y="126"/>
                  </a:cubicBezTo>
                  <a:cubicBezTo>
                    <a:pt x="20" y="125"/>
                    <a:pt x="19" y="123"/>
                    <a:pt x="18" y="121"/>
                  </a:cubicBezTo>
                  <a:close/>
                  <a:moveTo>
                    <a:pt x="15" y="116"/>
                  </a:moveTo>
                  <a:cubicBezTo>
                    <a:pt x="18" y="116"/>
                    <a:pt x="21" y="114"/>
                    <a:pt x="24" y="113"/>
                  </a:cubicBezTo>
                  <a:cubicBezTo>
                    <a:pt x="29" y="110"/>
                    <a:pt x="34" y="109"/>
                    <a:pt x="39" y="106"/>
                  </a:cubicBezTo>
                  <a:cubicBezTo>
                    <a:pt x="52" y="101"/>
                    <a:pt x="64" y="96"/>
                    <a:pt x="76" y="92"/>
                  </a:cubicBezTo>
                  <a:cubicBezTo>
                    <a:pt x="78" y="91"/>
                    <a:pt x="80" y="90"/>
                    <a:pt x="82" y="90"/>
                  </a:cubicBezTo>
                  <a:cubicBezTo>
                    <a:pt x="81" y="90"/>
                    <a:pt x="79" y="91"/>
                    <a:pt x="78" y="91"/>
                  </a:cubicBezTo>
                  <a:cubicBezTo>
                    <a:pt x="68" y="95"/>
                    <a:pt x="57" y="100"/>
                    <a:pt x="47" y="105"/>
                  </a:cubicBezTo>
                  <a:cubicBezTo>
                    <a:pt x="37" y="110"/>
                    <a:pt x="26" y="114"/>
                    <a:pt x="17" y="120"/>
                  </a:cubicBezTo>
                  <a:cubicBezTo>
                    <a:pt x="16" y="118"/>
                    <a:pt x="15" y="117"/>
                    <a:pt x="15" y="116"/>
                  </a:cubicBezTo>
                  <a:close/>
                  <a:moveTo>
                    <a:pt x="12" y="111"/>
                  </a:moveTo>
                  <a:cubicBezTo>
                    <a:pt x="12" y="111"/>
                    <a:pt x="13" y="111"/>
                    <a:pt x="13" y="111"/>
                  </a:cubicBezTo>
                  <a:cubicBezTo>
                    <a:pt x="17" y="110"/>
                    <a:pt x="22" y="108"/>
                    <a:pt x="26" y="106"/>
                  </a:cubicBezTo>
                  <a:cubicBezTo>
                    <a:pt x="32" y="103"/>
                    <a:pt x="37" y="100"/>
                    <a:pt x="43" y="98"/>
                  </a:cubicBezTo>
                  <a:cubicBezTo>
                    <a:pt x="55" y="93"/>
                    <a:pt x="66" y="88"/>
                    <a:pt x="77" y="84"/>
                  </a:cubicBezTo>
                  <a:cubicBezTo>
                    <a:pt x="79" y="83"/>
                    <a:pt x="81" y="82"/>
                    <a:pt x="82" y="82"/>
                  </a:cubicBezTo>
                  <a:cubicBezTo>
                    <a:pt x="79" y="83"/>
                    <a:pt x="76" y="85"/>
                    <a:pt x="72" y="86"/>
                  </a:cubicBezTo>
                  <a:cubicBezTo>
                    <a:pt x="62" y="91"/>
                    <a:pt x="51" y="95"/>
                    <a:pt x="40" y="100"/>
                  </a:cubicBezTo>
                  <a:cubicBezTo>
                    <a:pt x="35" y="102"/>
                    <a:pt x="31" y="105"/>
                    <a:pt x="27" y="108"/>
                  </a:cubicBezTo>
                  <a:cubicBezTo>
                    <a:pt x="22" y="110"/>
                    <a:pt x="18" y="112"/>
                    <a:pt x="14" y="115"/>
                  </a:cubicBezTo>
                  <a:cubicBezTo>
                    <a:pt x="14" y="114"/>
                    <a:pt x="13" y="112"/>
                    <a:pt x="12" y="111"/>
                  </a:cubicBezTo>
                  <a:close/>
                  <a:moveTo>
                    <a:pt x="22" y="102"/>
                  </a:moveTo>
                  <a:cubicBezTo>
                    <a:pt x="29" y="99"/>
                    <a:pt x="36" y="97"/>
                    <a:pt x="43" y="94"/>
                  </a:cubicBezTo>
                  <a:cubicBezTo>
                    <a:pt x="60" y="86"/>
                    <a:pt x="77" y="78"/>
                    <a:pt x="95" y="71"/>
                  </a:cubicBezTo>
                  <a:cubicBezTo>
                    <a:pt x="101" y="69"/>
                    <a:pt x="108" y="66"/>
                    <a:pt x="115" y="64"/>
                  </a:cubicBezTo>
                  <a:cubicBezTo>
                    <a:pt x="113" y="65"/>
                    <a:pt x="111" y="65"/>
                    <a:pt x="109" y="66"/>
                  </a:cubicBezTo>
                  <a:cubicBezTo>
                    <a:pt x="97" y="72"/>
                    <a:pt x="85" y="77"/>
                    <a:pt x="73" y="82"/>
                  </a:cubicBezTo>
                  <a:cubicBezTo>
                    <a:pt x="63" y="86"/>
                    <a:pt x="53" y="91"/>
                    <a:pt x="43" y="96"/>
                  </a:cubicBezTo>
                  <a:cubicBezTo>
                    <a:pt x="39" y="98"/>
                    <a:pt x="34" y="99"/>
                    <a:pt x="29" y="101"/>
                  </a:cubicBezTo>
                  <a:cubicBezTo>
                    <a:pt x="23" y="104"/>
                    <a:pt x="18" y="107"/>
                    <a:pt x="12" y="110"/>
                  </a:cubicBezTo>
                  <a:cubicBezTo>
                    <a:pt x="12" y="110"/>
                    <a:pt x="12" y="111"/>
                    <a:pt x="12" y="111"/>
                  </a:cubicBezTo>
                  <a:cubicBezTo>
                    <a:pt x="12" y="110"/>
                    <a:pt x="11" y="109"/>
                    <a:pt x="11" y="108"/>
                  </a:cubicBezTo>
                  <a:cubicBezTo>
                    <a:pt x="15" y="106"/>
                    <a:pt x="18" y="104"/>
                    <a:pt x="22" y="102"/>
                  </a:cubicBezTo>
                  <a:close/>
                  <a:moveTo>
                    <a:pt x="72" y="24"/>
                  </a:moveTo>
                  <a:cubicBezTo>
                    <a:pt x="54" y="31"/>
                    <a:pt x="37" y="41"/>
                    <a:pt x="19" y="50"/>
                  </a:cubicBezTo>
                  <a:cubicBezTo>
                    <a:pt x="19" y="50"/>
                    <a:pt x="18" y="50"/>
                    <a:pt x="18" y="51"/>
                  </a:cubicBezTo>
                  <a:cubicBezTo>
                    <a:pt x="18" y="51"/>
                    <a:pt x="18" y="50"/>
                    <a:pt x="18" y="50"/>
                  </a:cubicBezTo>
                  <a:cubicBezTo>
                    <a:pt x="20" y="49"/>
                    <a:pt x="22" y="47"/>
                    <a:pt x="24" y="46"/>
                  </a:cubicBezTo>
                  <a:cubicBezTo>
                    <a:pt x="28" y="43"/>
                    <a:pt x="33" y="41"/>
                    <a:pt x="38" y="38"/>
                  </a:cubicBezTo>
                  <a:cubicBezTo>
                    <a:pt x="47" y="33"/>
                    <a:pt x="57" y="29"/>
                    <a:pt x="66" y="24"/>
                  </a:cubicBezTo>
                  <a:cubicBezTo>
                    <a:pt x="68" y="24"/>
                    <a:pt x="70" y="24"/>
                    <a:pt x="72" y="24"/>
                  </a:cubicBezTo>
                  <a:close/>
                  <a:moveTo>
                    <a:pt x="17" y="52"/>
                  </a:moveTo>
                  <a:cubicBezTo>
                    <a:pt x="26" y="48"/>
                    <a:pt x="34" y="43"/>
                    <a:pt x="43" y="39"/>
                  </a:cubicBezTo>
                  <a:cubicBezTo>
                    <a:pt x="48" y="36"/>
                    <a:pt x="53" y="33"/>
                    <a:pt x="58" y="31"/>
                  </a:cubicBezTo>
                  <a:cubicBezTo>
                    <a:pt x="60" y="30"/>
                    <a:pt x="62" y="29"/>
                    <a:pt x="64" y="28"/>
                  </a:cubicBezTo>
                  <a:cubicBezTo>
                    <a:pt x="47" y="37"/>
                    <a:pt x="30" y="47"/>
                    <a:pt x="14" y="57"/>
                  </a:cubicBezTo>
                  <a:cubicBezTo>
                    <a:pt x="15" y="55"/>
                    <a:pt x="16" y="54"/>
                    <a:pt x="17" y="52"/>
                  </a:cubicBezTo>
                  <a:close/>
                  <a:moveTo>
                    <a:pt x="12" y="60"/>
                  </a:moveTo>
                  <a:cubicBezTo>
                    <a:pt x="17" y="58"/>
                    <a:pt x="20" y="55"/>
                    <a:pt x="24" y="53"/>
                  </a:cubicBezTo>
                  <a:cubicBezTo>
                    <a:pt x="30" y="49"/>
                    <a:pt x="36" y="46"/>
                    <a:pt x="42" y="43"/>
                  </a:cubicBezTo>
                  <a:cubicBezTo>
                    <a:pt x="49" y="40"/>
                    <a:pt x="55" y="36"/>
                    <a:pt x="62" y="33"/>
                  </a:cubicBezTo>
                  <a:cubicBezTo>
                    <a:pt x="56" y="36"/>
                    <a:pt x="50" y="39"/>
                    <a:pt x="44" y="43"/>
                  </a:cubicBezTo>
                  <a:cubicBezTo>
                    <a:pt x="38" y="46"/>
                    <a:pt x="31" y="49"/>
                    <a:pt x="25" y="53"/>
                  </a:cubicBezTo>
                  <a:cubicBezTo>
                    <a:pt x="22" y="55"/>
                    <a:pt x="18" y="57"/>
                    <a:pt x="14" y="59"/>
                  </a:cubicBezTo>
                  <a:cubicBezTo>
                    <a:pt x="14" y="59"/>
                    <a:pt x="13" y="59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lose/>
                  <a:moveTo>
                    <a:pt x="91" y="24"/>
                  </a:moveTo>
                  <a:cubicBezTo>
                    <a:pt x="93" y="25"/>
                    <a:pt x="96" y="25"/>
                    <a:pt x="98" y="26"/>
                  </a:cubicBezTo>
                  <a:cubicBezTo>
                    <a:pt x="93" y="28"/>
                    <a:pt x="88" y="30"/>
                    <a:pt x="84" y="33"/>
                  </a:cubicBezTo>
                  <a:cubicBezTo>
                    <a:pt x="84" y="31"/>
                    <a:pt x="84" y="30"/>
                    <a:pt x="84" y="29"/>
                  </a:cubicBezTo>
                  <a:cubicBezTo>
                    <a:pt x="86" y="27"/>
                    <a:pt x="88" y="26"/>
                    <a:pt x="91" y="24"/>
                  </a:cubicBezTo>
                  <a:cubicBezTo>
                    <a:pt x="91" y="24"/>
                    <a:pt x="91" y="24"/>
                    <a:pt x="91" y="24"/>
                  </a:cubicBezTo>
                  <a:close/>
                  <a:moveTo>
                    <a:pt x="116" y="32"/>
                  </a:moveTo>
                  <a:cubicBezTo>
                    <a:pt x="99" y="40"/>
                    <a:pt x="82" y="47"/>
                    <a:pt x="65" y="54"/>
                  </a:cubicBezTo>
                  <a:cubicBezTo>
                    <a:pt x="49" y="61"/>
                    <a:pt x="34" y="69"/>
                    <a:pt x="18" y="77"/>
                  </a:cubicBezTo>
                  <a:cubicBezTo>
                    <a:pt x="15" y="79"/>
                    <a:pt x="10" y="80"/>
                    <a:pt x="7" y="82"/>
                  </a:cubicBezTo>
                  <a:cubicBezTo>
                    <a:pt x="11" y="80"/>
                    <a:pt x="14" y="78"/>
                    <a:pt x="18" y="76"/>
                  </a:cubicBezTo>
                  <a:cubicBezTo>
                    <a:pt x="25" y="71"/>
                    <a:pt x="33" y="67"/>
                    <a:pt x="41" y="63"/>
                  </a:cubicBezTo>
                  <a:cubicBezTo>
                    <a:pt x="56" y="55"/>
                    <a:pt x="71" y="49"/>
                    <a:pt x="85" y="41"/>
                  </a:cubicBezTo>
                  <a:cubicBezTo>
                    <a:pt x="91" y="41"/>
                    <a:pt x="97" y="39"/>
                    <a:pt x="103" y="37"/>
                  </a:cubicBezTo>
                  <a:cubicBezTo>
                    <a:pt x="105" y="36"/>
                    <a:pt x="104" y="32"/>
                    <a:pt x="102" y="33"/>
                  </a:cubicBezTo>
                  <a:cubicBezTo>
                    <a:pt x="100" y="34"/>
                    <a:pt x="98" y="35"/>
                    <a:pt x="96" y="35"/>
                  </a:cubicBezTo>
                  <a:cubicBezTo>
                    <a:pt x="97" y="35"/>
                    <a:pt x="98" y="35"/>
                    <a:pt x="98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2" y="33"/>
                    <a:pt x="104" y="31"/>
                    <a:pt x="106" y="30"/>
                  </a:cubicBezTo>
                  <a:cubicBezTo>
                    <a:pt x="107" y="30"/>
                    <a:pt x="107" y="30"/>
                    <a:pt x="107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11" y="30"/>
                    <a:pt x="114" y="31"/>
                    <a:pt x="116" y="32"/>
                  </a:cubicBezTo>
                  <a:close/>
                  <a:moveTo>
                    <a:pt x="117" y="33"/>
                  </a:moveTo>
                  <a:cubicBezTo>
                    <a:pt x="117" y="33"/>
                    <a:pt x="116" y="33"/>
                    <a:pt x="116" y="33"/>
                  </a:cubicBezTo>
                  <a:cubicBezTo>
                    <a:pt x="110" y="37"/>
                    <a:pt x="104" y="39"/>
                    <a:pt x="98" y="41"/>
                  </a:cubicBezTo>
                  <a:cubicBezTo>
                    <a:pt x="100" y="40"/>
                    <a:pt x="102" y="39"/>
                    <a:pt x="105" y="38"/>
                  </a:cubicBezTo>
                  <a:cubicBezTo>
                    <a:pt x="107" y="37"/>
                    <a:pt x="110" y="36"/>
                    <a:pt x="113" y="35"/>
                  </a:cubicBezTo>
                  <a:cubicBezTo>
                    <a:pt x="114" y="35"/>
                    <a:pt x="116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lose/>
                  <a:moveTo>
                    <a:pt x="75" y="41"/>
                  </a:moveTo>
                  <a:cubicBezTo>
                    <a:pt x="77" y="41"/>
                    <a:pt x="79" y="41"/>
                    <a:pt x="81" y="41"/>
                  </a:cubicBezTo>
                  <a:cubicBezTo>
                    <a:pt x="66" y="49"/>
                    <a:pt x="50" y="55"/>
                    <a:pt x="35" y="62"/>
                  </a:cubicBezTo>
                  <a:cubicBezTo>
                    <a:pt x="48" y="55"/>
                    <a:pt x="61" y="49"/>
                    <a:pt x="74" y="42"/>
                  </a:cubicBezTo>
                  <a:cubicBezTo>
                    <a:pt x="74" y="42"/>
                    <a:pt x="75" y="41"/>
                    <a:pt x="75" y="41"/>
                  </a:cubicBezTo>
                  <a:close/>
                  <a:moveTo>
                    <a:pt x="70" y="36"/>
                  </a:moveTo>
                  <a:cubicBezTo>
                    <a:pt x="74" y="35"/>
                    <a:pt x="77" y="33"/>
                    <a:pt x="80" y="31"/>
                  </a:cubicBezTo>
                  <a:cubicBezTo>
                    <a:pt x="80" y="32"/>
                    <a:pt x="80" y="33"/>
                    <a:pt x="80" y="35"/>
                  </a:cubicBezTo>
                  <a:cubicBezTo>
                    <a:pt x="78" y="35"/>
                    <a:pt x="76" y="36"/>
                    <a:pt x="74" y="37"/>
                  </a:cubicBezTo>
                  <a:cubicBezTo>
                    <a:pt x="73" y="37"/>
                    <a:pt x="72" y="37"/>
                    <a:pt x="70" y="36"/>
                  </a:cubicBezTo>
                  <a:close/>
                  <a:moveTo>
                    <a:pt x="69" y="40"/>
                  </a:moveTo>
                  <a:cubicBezTo>
                    <a:pt x="64" y="42"/>
                    <a:pt x="58" y="45"/>
                    <a:pt x="53" y="48"/>
                  </a:cubicBezTo>
                  <a:cubicBezTo>
                    <a:pt x="39" y="54"/>
                    <a:pt x="26" y="61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7" y="66"/>
                    <a:pt x="20" y="64"/>
                    <a:pt x="24" y="62"/>
                  </a:cubicBezTo>
                  <a:cubicBezTo>
                    <a:pt x="32" y="57"/>
                    <a:pt x="39" y="53"/>
                    <a:pt x="47" y="49"/>
                  </a:cubicBezTo>
                  <a:cubicBezTo>
                    <a:pt x="53" y="46"/>
                    <a:pt x="60" y="42"/>
                    <a:pt x="66" y="39"/>
                  </a:cubicBezTo>
                  <a:cubicBezTo>
                    <a:pt x="67" y="39"/>
                    <a:pt x="68" y="39"/>
                    <a:pt x="69" y="40"/>
                  </a:cubicBezTo>
                  <a:close/>
                  <a:moveTo>
                    <a:pt x="80" y="35"/>
                  </a:moveTo>
                  <a:cubicBezTo>
                    <a:pt x="80" y="36"/>
                    <a:pt x="80" y="37"/>
                    <a:pt x="80" y="37"/>
                  </a:cubicBezTo>
                  <a:cubicBezTo>
                    <a:pt x="80" y="37"/>
                    <a:pt x="79" y="38"/>
                    <a:pt x="79" y="38"/>
                  </a:cubicBezTo>
                  <a:cubicBezTo>
                    <a:pt x="78" y="38"/>
                    <a:pt x="77" y="38"/>
                    <a:pt x="76" y="38"/>
                  </a:cubicBezTo>
                  <a:cubicBezTo>
                    <a:pt x="77" y="37"/>
                    <a:pt x="79" y="36"/>
                    <a:pt x="80" y="35"/>
                  </a:cubicBezTo>
                  <a:close/>
                  <a:moveTo>
                    <a:pt x="84" y="34"/>
                  </a:moveTo>
                  <a:cubicBezTo>
                    <a:pt x="88" y="32"/>
                    <a:pt x="93" y="29"/>
                    <a:pt x="97" y="27"/>
                  </a:cubicBezTo>
                  <a:cubicBezTo>
                    <a:pt x="92" y="29"/>
                    <a:pt x="88" y="32"/>
                    <a:pt x="84" y="35"/>
                  </a:cubicBezTo>
                  <a:cubicBezTo>
                    <a:pt x="84" y="35"/>
                    <a:pt x="84" y="34"/>
                    <a:pt x="84" y="34"/>
                  </a:cubicBezTo>
                  <a:close/>
                  <a:moveTo>
                    <a:pt x="98" y="33"/>
                  </a:moveTo>
                  <a:cubicBezTo>
                    <a:pt x="96" y="34"/>
                    <a:pt x="93" y="36"/>
                    <a:pt x="91" y="37"/>
                  </a:cubicBezTo>
                  <a:cubicBezTo>
                    <a:pt x="89" y="37"/>
                    <a:pt x="86" y="38"/>
                    <a:pt x="84" y="38"/>
                  </a:cubicBezTo>
                  <a:cubicBezTo>
                    <a:pt x="84" y="37"/>
                    <a:pt x="84" y="37"/>
                    <a:pt x="84" y="36"/>
                  </a:cubicBezTo>
                  <a:cubicBezTo>
                    <a:pt x="89" y="33"/>
                    <a:pt x="94" y="30"/>
                    <a:pt x="99" y="26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102" y="27"/>
                    <a:pt x="104" y="27"/>
                    <a:pt x="107" y="28"/>
                  </a:cubicBezTo>
                  <a:cubicBezTo>
                    <a:pt x="104" y="30"/>
                    <a:pt x="101" y="32"/>
                    <a:pt x="98" y="33"/>
                  </a:cubicBezTo>
                  <a:close/>
                  <a:moveTo>
                    <a:pt x="84" y="28"/>
                  </a:moveTo>
                  <a:cubicBezTo>
                    <a:pt x="84" y="28"/>
                    <a:pt x="84" y="28"/>
                    <a:pt x="84" y="28"/>
                  </a:cubicBezTo>
                  <a:cubicBezTo>
                    <a:pt x="85" y="27"/>
                    <a:pt x="87" y="26"/>
                    <a:pt x="88" y="25"/>
                  </a:cubicBezTo>
                  <a:cubicBezTo>
                    <a:pt x="87" y="26"/>
                    <a:pt x="85" y="27"/>
                    <a:pt x="84" y="28"/>
                  </a:cubicBezTo>
                  <a:close/>
                  <a:moveTo>
                    <a:pt x="80" y="30"/>
                  </a:moveTo>
                  <a:cubicBezTo>
                    <a:pt x="77" y="32"/>
                    <a:pt x="73" y="34"/>
                    <a:pt x="69" y="36"/>
                  </a:cubicBezTo>
                  <a:cubicBezTo>
                    <a:pt x="69" y="36"/>
                    <a:pt x="68" y="36"/>
                    <a:pt x="68" y="36"/>
                  </a:cubicBezTo>
                  <a:cubicBezTo>
                    <a:pt x="72" y="34"/>
                    <a:pt x="76" y="32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lose/>
                  <a:moveTo>
                    <a:pt x="73" y="32"/>
                  </a:moveTo>
                  <a:cubicBezTo>
                    <a:pt x="71" y="33"/>
                    <a:pt x="69" y="34"/>
                    <a:pt x="67" y="35"/>
                  </a:cubicBezTo>
                  <a:cubicBezTo>
                    <a:pt x="66" y="35"/>
                    <a:pt x="65" y="34"/>
                    <a:pt x="64" y="34"/>
                  </a:cubicBezTo>
                  <a:cubicBezTo>
                    <a:pt x="62" y="33"/>
                    <a:pt x="61" y="36"/>
                    <a:pt x="63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59" y="39"/>
                    <a:pt x="56" y="40"/>
                    <a:pt x="52" y="42"/>
                  </a:cubicBezTo>
                  <a:cubicBezTo>
                    <a:pt x="46" y="45"/>
                    <a:pt x="39" y="48"/>
                    <a:pt x="32" y="51"/>
                  </a:cubicBezTo>
                  <a:cubicBezTo>
                    <a:pt x="26" y="54"/>
                    <a:pt x="19" y="59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3" y="60"/>
                    <a:pt x="14" y="60"/>
                    <a:pt x="15" y="60"/>
                  </a:cubicBezTo>
                  <a:cubicBezTo>
                    <a:pt x="17" y="59"/>
                    <a:pt x="20" y="57"/>
                    <a:pt x="22" y="56"/>
                  </a:cubicBezTo>
                  <a:cubicBezTo>
                    <a:pt x="29" y="52"/>
                    <a:pt x="36" y="48"/>
                    <a:pt x="43" y="44"/>
                  </a:cubicBezTo>
                  <a:cubicBezTo>
                    <a:pt x="56" y="38"/>
                    <a:pt x="68" y="30"/>
                    <a:pt x="81" y="24"/>
                  </a:cubicBezTo>
                  <a:cubicBezTo>
                    <a:pt x="81" y="25"/>
                    <a:pt x="80" y="27"/>
                    <a:pt x="80" y="28"/>
                  </a:cubicBezTo>
                  <a:cubicBezTo>
                    <a:pt x="78" y="29"/>
                    <a:pt x="75" y="31"/>
                    <a:pt x="73" y="32"/>
                  </a:cubicBezTo>
                  <a:close/>
                  <a:moveTo>
                    <a:pt x="11" y="62"/>
                  </a:moveTo>
                  <a:cubicBezTo>
                    <a:pt x="15" y="61"/>
                    <a:pt x="19" y="59"/>
                    <a:pt x="23" y="57"/>
                  </a:cubicBezTo>
                  <a:cubicBezTo>
                    <a:pt x="30" y="53"/>
                    <a:pt x="37" y="50"/>
                    <a:pt x="45" y="47"/>
                  </a:cubicBezTo>
                  <a:cubicBezTo>
                    <a:pt x="51" y="44"/>
                    <a:pt x="57" y="41"/>
                    <a:pt x="64" y="38"/>
                  </a:cubicBezTo>
                  <a:cubicBezTo>
                    <a:pt x="64" y="38"/>
                    <a:pt x="65" y="38"/>
                    <a:pt x="65" y="38"/>
                  </a:cubicBezTo>
                  <a:cubicBezTo>
                    <a:pt x="46" y="49"/>
                    <a:pt x="27" y="59"/>
                    <a:pt x="9" y="70"/>
                  </a:cubicBezTo>
                  <a:cubicBezTo>
                    <a:pt x="9" y="67"/>
                    <a:pt x="10" y="64"/>
                    <a:pt x="11" y="62"/>
                  </a:cubicBezTo>
                  <a:close/>
                  <a:moveTo>
                    <a:pt x="8" y="72"/>
                  </a:moveTo>
                  <a:cubicBezTo>
                    <a:pt x="14" y="70"/>
                    <a:pt x="19" y="66"/>
                    <a:pt x="24" y="63"/>
                  </a:cubicBezTo>
                  <a:cubicBezTo>
                    <a:pt x="32" y="59"/>
                    <a:pt x="40" y="55"/>
                    <a:pt x="47" y="51"/>
                  </a:cubicBezTo>
                  <a:cubicBezTo>
                    <a:pt x="55" y="48"/>
                    <a:pt x="63" y="44"/>
                    <a:pt x="70" y="40"/>
                  </a:cubicBezTo>
                  <a:cubicBezTo>
                    <a:pt x="72" y="40"/>
                    <a:pt x="73" y="41"/>
                    <a:pt x="74" y="41"/>
                  </a:cubicBezTo>
                  <a:cubicBezTo>
                    <a:pt x="67" y="45"/>
                    <a:pt x="59" y="48"/>
                    <a:pt x="52" y="52"/>
                  </a:cubicBezTo>
                  <a:cubicBezTo>
                    <a:pt x="41" y="58"/>
                    <a:pt x="31" y="64"/>
                    <a:pt x="20" y="70"/>
                  </a:cubicBezTo>
                  <a:cubicBezTo>
                    <a:pt x="18" y="71"/>
                    <a:pt x="15" y="72"/>
                    <a:pt x="13" y="74"/>
                  </a:cubicBezTo>
                  <a:cubicBezTo>
                    <a:pt x="11" y="75"/>
                    <a:pt x="9" y="76"/>
                    <a:pt x="7" y="77"/>
                  </a:cubicBezTo>
                  <a:cubicBezTo>
                    <a:pt x="7" y="75"/>
                    <a:pt x="8" y="73"/>
                    <a:pt x="8" y="72"/>
                  </a:cubicBezTo>
                  <a:close/>
                  <a:moveTo>
                    <a:pt x="14" y="74"/>
                  </a:moveTo>
                  <a:cubicBezTo>
                    <a:pt x="19" y="72"/>
                    <a:pt x="23" y="69"/>
                    <a:pt x="27" y="67"/>
                  </a:cubicBezTo>
                  <a:cubicBezTo>
                    <a:pt x="37" y="63"/>
                    <a:pt x="46" y="58"/>
                    <a:pt x="56" y="54"/>
                  </a:cubicBezTo>
                  <a:cubicBezTo>
                    <a:pt x="62" y="51"/>
                    <a:pt x="69" y="48"/>
                    <a:pt x="76" y="45"/>
                  </a:cubicBezTo>
                  <a:cubicBezTo>
                    <a:pt x="52" y="56"/>
                    <a:pt x="28" y="67"/>
                    <a:pt x="7" y="82"/>
                  </a:cubicBezTo>
                  <a:cubicBezTo>
                    <a:pt x="7" y="80"/>
                    <a:pt x="7" y="79"/>
                    <a:pt x="7" y="78"/>
                  </a:cubicBezTo>
                  <a:cubicBezTo>
                    <a:pt x="10" y="77"/>
                    <a:pt x="12" y="75"/>
                    <a:pt x="14" y="74"/>
                  </a:cubicBezTo>
                  <a:close/>
                  <a:moveTo>
                    <a:pt x="7" y="83"/>
                  </a:moveTo>
                  <a:cubicBezTo>
                    <a:pt x="15" y="80"/>
                    <a:pt x="22" y="76"/>
                    <a:pt x="30" y="72"/>
                  </a:cubicBezTo>
                  <a:cubicBezTo>
                    <a:pt x="39" y="66"/>
                    <a:pt x="49" y="62"/>
                    <a:pt x="59" y="58"/>
                  </a:cubicBezTo>
                  <a:cubicBezTo>
                    <a:pt x="64" y="56"/>
                    <a:pt x="68" y="54"/>
                    <a:pt x="72" y="53"/>
                  </a:cubicBezTo>
                  <a:cubicBezTo>
                    <a:pt x="68" y="54"/>
                    <a:pt x="64" y="56"/>
                    <a:pt x="60" y="58"/>
                  </a:cubicBezTo>
                  <a:cubicBezTo>
                    <a:pt x="51" y="63"/>
                    <a:pt x="41" y="67"/>
                    <a:pt x="32" y="72"/>
                  </a:cubicBezTo>
                  <a:cubicBezTo>
                    <a:pt x="23" y="77"/>
                    <a:pt x="15" y="83"/>
                    <a:pt x="7" y="87"/>
                  </a:cubicBezTo>
                  <a:cubicBezTo>
                    <a:pt x="7" y="86"/>
                    <a:pt x="7" y="84"/>
                    <a:pt x="7" y="83"/>
                  </a:cubicBezTo>
                  <a:close/>
                  <a:moveTo>
                    <a:pt x="125" y="38"/>
                  </a:moveTo>
                  <a:cubicBezTo>
                    <a:pt x="126" y="39"/>
                    <a:pt x="127" y="40"/>
                    <a:pt x="128" y="41"/>
                  </a:cubicBezTo>
                  <a:cubicBezTo>
                    <a:pt x="126" y="41"/>
                    <a:pt x="124" y="42"/>
                    <a:pt x="122" y="43"/>
                  </a:cubicBezTo>
                  <a:cubicBezTo>
                    <a:pt x="118" y="45"/>
                    <a:pt x="114" y="47"/>
                    <a:pt x="111" y="48"/>
                  </a:cubicBezTo>
                  <a:cubicBezTo>
                    <a:pt x="107" y="50"/>
                    <a:pt x="102" y="51"/>
                    <a:pt x="98" y="53"/>
                  </a:cubicBezTo>
                  <a:cubicBezTo>
                    <a:pt x="94" y="54"/>
                    <a:pt x="89" y="57"/>
                    <a:pt x="85" y="59"/>
                  </a:cubicBezTo>
                  <a:cubicBezTo>
                    <a:pt x="80" y="60"/>
                    <a:pt x="76" y="62"/>
                    <a:pt x="72" y="64"/>
                  </a:cubicBezTo>
                  <a:cubicBezTo>
                    <a:pt x="55" y="71"/>
                    <a:pt x="39" y="77"/>
                    <a:pt x="23" y="84"/>
                  </a:cubicBezTo>
                  <a:cubicBezTo>
                    <a:pt x="22" y="85"/>
                    <a:pt x="21" y="85"/>
                    <a:pt x="21" y="85"/>
                  </a:cubicBezTo>
                  <a:cubicBezTo>
                    <a:pt x="26" y="82"/>
                    <a:pt x="32" y="80"/>
                    <a:pt x="37" y="77"/>
                  </a:cubicBezTo>
                  <a:cubicBezTo>
                    <a:pt x="50" y="71"/>
                    <a:pt x="63" y="64"/>
                    <a:pt x="76" y="58"/>
                  </a:cubicBezTo>
                  <a:cubicBezTo>
                    <a:pt x="89" y="53"/>
                    <a:pt x="101" y="48"/>
                    <a:pt x="113" y="43"/>
                  </a:cubicBezTo>
                  <a:cubicBezTo>
                    <a:pt x="117" y="42"/>
                    <a:pt x="121" y="40"/>
                    <a:pt x="125" y="38"/>
                  </a:cubicBezTo>
                  <a:close/>
                  <a:moveTo>
                    <a:pt x="35" y="77"/>
                  </a:moveTo>
                  <a:cubicBezTo>
                    <a:pt x="26" y="82"/>
                    <a:pt x="16" y="87"/>
                    <a:pt x="7" y="92"/>
                  </a:cubicBezTo>
                  <a:cubicBezTo>
                    <a:pt x="7" y="91"/>
                    <a:pt x="7" y="90"/>
                    <a:pt x="7" y="89"/>
                  </a:cubicBezTo>
                  <a:cubicBezTo>
                    <a:pt x="15" y="87"/>
                    <a:pt x="22" y="81"/>
                    <a:pt x="29" y="77"/>
                  </a:cubicBezTo>
                  <a:cubicBezTo>
                    <a:pt x="40" y="71"/>
                    <a:pt x="52" y="68"/>
                    <a:pt x="64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54" y="67"/>
                    <a:pt x="45" y="72"/>
                    <a:pt x="35" y="77"/>
                  </a:cubicBezTo>
                  <a:close/>
                  <a:moveTo>
                    <a:pt x="7" y="94"/>
                  </a:moveTo>
                  <a:cubicBezTo>
                    <a:pt x="10" y="92"/>
                    <a:pt x="13" y="90"/>
                    <a:pt x="16" y="89"/>
                  </a:cubicBezTo>
                  <a:cubicBezTo>
                    <a:pt x="21" y="86"/>
                    <a:pt x="26" y="84"/>
                    <a:pt x="31" y="81"/>
                  </a:cubicBezTo>
                  <a:cubicBezTo>
                    <a:pt x="42" y="76"/>
                    <a:pt x="54" y="72"/>
                    <a:pt x="66" y="67"/>
                  </a:cubicBezTo>
                  <a:cubicBezTo>
                    <a:pt x="67" y="67"/>
                    <a:pt x="69" y="66"/>
                    <a:pt x="70" y="66"/>
                  </a:cubicBezTo>
                  <a:cubicBezTo>
                    <a:pt x="68" y="66"/>
                    <a:pt x="67" y="67"/>
                    <a:pt x="65" y="68"/>
                  </a:cubicBezTo>
                  <a:cubicBezTo>
                    <a:pt x="55" y="73"/>
                    <a:pt x="44" y="78"/>
                    <a:pt x="33" y="83"/>
                  </a:cubicBezTo>
                  <a:cubicBezTo>
                    <a:pt x="25" y="88"/>
                    <a:pt x="16" y="92"/>
                    <a:pt x="8" y="97"/>
                  </a:cubicBezTo>
                  <a:cubicBezTo>
                    <a:pt x="8" y="96"/>
                    <a:pt x="7" y="95"/>
                    <a:pt x="7" y="94"/>
                  </a:cubicBezTo>
                  <a:close/>
                  <a:moveTo>
                    <a:pt x="8" y="99"/>
                  </a:moveTo>
                  <a:cubicBezTo>
                    <a:pt x="16" y="97"/>
                    <a:pt x="24" y="93"/>
                    <a:pt x="31" y="89"/>
                  </a:cubicBezTo>
                  <a:cubicBezTo>
                    <a:pt x="42" y="84"/>
                    <a:pt x="53" y="79"/>
                    <a:pt x="64" y="74"/>
                  </a:cubicBezTo>
                  <a:cubicBezTo>
                    <a:pt x="86" y="64"/>
                    <a:pt x="109" y="54"/>
                    <a:pt x="132" y="45"/>
                  </a:cubicBezTo>
                  <a:cubicBezTo>
                    <a:pt x="132" y="46"/>
                    <a:pt x="133" y="46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11" y="58"/>
                    <a:pt x="89" y="67"/>
                    <a:pt x="67" y="76"/>
                  </a:cubicBezTo>
                  <a:cubicBezTo>
                    <a:pt x="62" y="78"/>
                    <a:pt x="58" y="80"/>
                    <a:pt x="53" y="83"/>
                  </a:cubicBezTo>
                  <a:cubicBezTo>
                    <a:pt x="48" y="85"/>
                    <a:pt x="42" y="87"/>
                    <a:pt x="37" y="89"/>
                  </a:cubicBezTo>
                  <a:cubicBezTo>
                    <a:pt x="27" y="92"/>
                    <a:pt x="18" y="96"/>
                    <a:pt x="9" y="101"/>
                  </a:cubicBezTo>
                  <a:cubicBezTo>
                    <a:pt x="9" y="100"/>
                    <a:pt x="9" y="100"/>
                    <a:pt x="8" y="99"/>
                  </a:cubicBezTo>
                  <a:close/>
                  <a:moveTo>
                    <a:pt x="125" y="52"/>
                  </a:moveTo>
                  <a:cubicBezTo>
                    <a:pt x="123" y="53"/>
                    <a:pt x="122" y="54"/>
                    <a:pt x="120" y="54"/>
                  </a:cubicBezTo>
                  <a:cubicBezTo>
                    <a:pt x="115" y="57"/>
                    <a:pt x="110" y="59"/>
                    <a:pt x="105" y="61"/>
                  </a:cubicBezTo>
                  <a:cubicBezTo>
                    <a:pt x="111" y="58"/>
                    <a:pt x="116" y="56"/>
                    <a:pt x="122" y="53"/>
                  </a:cubicBezTo>
                  <a:cubicBezTo>
                    <a:pt x="123" y="53"/>
                    <a:pt x="124" y="53"/>
                    <a:pt x="125" y="52"/>
                  </a:cubicBezTo>
                  <a:close/>
                  <a:moveTo>
                    <a:pt x="131" y="50"/>
                  </a:moveTo>
                  <a:cubicBezTo>
                    <a:pt x="131" y="50"/>
                    <a:pt x="132" y="50"/>
                    <a:pt x="132" y="49"/>
                  </a:cubicBezTo>
                  <a:cubicBezTo>
                    <a:pt x="132" y="49"/>
                    <a:pt x="133" y="49"/>
                    <a:pt x="134" y="4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5" y="49"/>
                    <a:pt x="136" y="51"/>
                    <a:pt x="136" y="52"/>
                  </a:cubicBezTo>
                  <a:cubicBezTo>
                    <a:pt x="133" y="53"/>
                    <a:pt x="130" y="56"/>
                    <a:pt x="126" y="58"/>
                  </a:cubicBezTo>
                  <a:cubicBezTo>
                    <a:pt x="126" y="58"/>
                    <a:pt x="125" y="58"/>
                    <a:pt x="125" y="59"/>
                  </a:cubicBezTo>
                  <a:cubicBezTo>
                    <a:pt x="124" y="59"/>
                    <a:pt x="124" y="59"/>
                    <a:pt x="123" y="59"/>
                  </a:cubicBezTo>
                  <a:cubicBezTo>
                    <a:pt x="104" y="67"/>
                    <a:pt x="84" y="74"/>
                    <a:pt x="65" y="83"/>
                  </a:cubicBezTo>
                  <a:cubicBezTo>
                    <a:pt x="55" y="87"/>
                    <a:pt x="45" y="92"/>
                    <a:pt x="35" y="96"/>
                  </a:cubicBezTo>
                  <a:cubicBezTo>
                    <a:pt x="33" y="96"/>
                    <a:pt x="31" y="97"/>
                    <a:pt x="29" y="98"/>
                  </a:cubicBezTo>
                  <a:cubicBezTo>
                    <a:pt x="44" y="90"/>
                    <a:pt x="58" y="83"/>
                    <a:pt x="73" y="76"/>
                  </a:cubicBezTo>
                  <a:cubicBezTo>
                    <a:pt x="92" y="66"/>
                    <a:pt x="112" y="60"/>
                    <a:pt x="131" y="50"/>
                  </a:cubicBezTo>
                  <a:close/>
                  <a:moveTo>
                    <a:pt x="131" y="56"/>
                  </a:moveTo>
                  <a:cubicBezTo>
                    <a:pt x="131" y="56"/>
                    <a:pt x="131" y="56"/>
                    <a:pt x="131" y="56"/>
                  </a:cubicBezTo>
                  <a:cubicBezTo>
                    <a:pt x="131" y="56"/>
                    <a:pt x="132" y="55"/>
                    <a:pt x="132" y="55"/>
                  </a:cubicBezTo>
                  <a:cubicBezTo>
                    <a:pt x="136" y="53"/>
                    <a:pt x="132" y="56"/>
                    <a:pt x="131" y="56"/>
                  </a:cubicBezTo>
                  <a:close/>
                  <a:moveTo>
                    <a:pt x="137" y="61"/>
                  </a:moveTo>
                  <a:cubicBezTo>
                    <a:pt x="138" y="61"/>
                    <a:pt x="138" y="60"/>
                    <a:pt x="138" y="60"/>
                  </a:cubicBezTo>
                  <a:cubicBezTo>
                    <a:pt x="139" y="60"/>
                    <a:pt x="139" y="60"/>
                    <a:pt x="139" y="59"/>
                  </a:cubicBezTo>
                  <a:cubicBezTo>
                    <a:pt x="140" y="61"/>
                    <a:pt x="141" y="63"/>
                    <a:pt x="141" y="66"/>
                  </a:cubicBezTo>
                  <a:cubicBezTo>
                    <a:pt x="141" y="66"/>
                    <a:pt x="141" y="66"/>
                    <a:pt x="140" y="66"/>
                  </a:cubicBezTo>
                  <a:cubicBezTo>
                    <a:pt x="140" y="66"/>
                    <a:pt x="140" y="66"/>
                    <a:pt x="139" y="67"/>
                  </a:cubicBezTo>
                  <a:cubicBezTo>
                    <a:pt x="139" y="67"/>
                    <a:pt x="138" y="67"/>
                    <a:pt x="138" y="67"/>
                  </a:cubicBezTo>
                  <a:cubicBezTo>
                    <a:pt x="136" y="68"/>
                    <a:pt x="134" y="69"/>
                    <a:pt x="132" y="70"/>
                  </a:cubicBezTo>
                  <a:cubicBezTo>
                    <a:pt x="128" y="72"/>
                    <a:pt x="123" y="73"/>
                    <a:pt x="119" y="75"/>
                  </a:cubicBezTo>
                  <a:cubicBezTo>
                    <a:pt x="117" y="76"/>
                    <a:pt x="116" y="76"/>
                    <a:pt x="114" y="77"/>
                  </a:cubicBezTo>
                  <a:cubicBezTo>
                    <a:pt x="114" y="77"/>
                    <a:pt x="113" y="77"/>
                    <a:pt x="112" y="78"/>
                  </a:cubicBezTo>
                  <a:cubicBezTo>
                    <a:pt x="102" y="82"/>
                    <a:pt x="91" y="85"/>
                    <a:pt x="80" y="89"/>
                  </a:cubicBezTo>
                  <a:cubicBezTo>
                    <a:pt x="63" y="96"/>
                    <a:pt x="46" y="103"/>
                    <a:pt x="29" y="110"/>
                  </a:cubicBezTo>
                  <a:cubicBezTo>
                    <a:pt x="26" y="111"/>
                    <a:pt x="23" y="112"/>
                    <a:pt x="20" y="113"/>
                  </a:cubicBezTo>
                  <a:cubicBezTo>
                    <a:pt x="17" y="115"/>
                    <a:pt x="16" y="115"/>
                    <a:pt x="19" y="113"/>
                  </a:cubicBezTo>
                  <a:cubicBezTo>
                    <a:pt x="20" y="112"/>
                    <a:pt x="22" y="111"/>
                    <a:pt x="24" y="110"/>
                  </a:cubicBezTo>
                  <a:cubicBezTo>
                    <a:pt x="32" y="106"/>
                    <a:pt x="39" y="101"/>
                    <a:pt x="48" y="98"/>
                  </a:cubicBezTo>
                  <a:cubicBezTo>
                    <a:pt x="64" y="92"/>
                    <a:pt x="79" y="84"/>
                    <a:pt x="95" y="77"/>
                  </a:cubicBezTo>
                  <a:cubicBezTo>
                    <a:pt x="109" y="72"/>
                    <a:pt x="124" y="68"/>
                    <a:pt x="137" y="61"/>
                  </a:cubicBezTo>
                  <a:close/>
                  <a:moveTo>
                    <a:pt x="141" y="109"/>
                  </a:moveTo>
                  <a:cubicBezTo>
                    <a:pt x="129" y="114"/>
                    <a:pt x="117" y="121"/>
                    <a:pt x="105" y="127"/>
                  </a:cubicBezTo>
                  <a:cubicBezTo>
                    <a:pt x="97" y="132"/>
                    <a:pt x="88" y="136"/>
                    <a:pt x="80" y="140"/>
                  </a:cubicBezTo>
                  <a:cubicBezTo>
                    <a:pt x="81" y="139"/>
                    <a:pt x="82" y="138"/>
                    <a:pt x="83" y="137"/>
                  </a:cubicBezTo>
                  <a:cubicBezTo>
                    <a:pt x="89" y="133"/>
                    <a:pt x="97" y="129"/>
                    <a:pt x="103" y="126"/>
                  </a:cubicBezTo>
                  <a:cubicBezTo>
                    <a:pt x="105" y="125"/>
                    <a:pt x="107" y="124"/>
                    <a:pt x="109" y="123"/>
                  </a:cubicBezTo>
                  <a:cubicBezTo>
                    <a:pt x="110" y="122"/>
                    <a:pt x="111" y="122"/>
                    <a:pt x="112" y="121"/>
                  </a:cubicBezTo>
                  <a:cubicBezTo>
                    <a:pt x="121" y="117"/>
                    <a:pt x="130" y="114"/>
                    <a:pt x="139" y="109"/>
                  </a:cubicBezTo>
                  <a:cubicBezTo>
                    <a:pt x="140" y="109"/>
                    <a:pt x="141" y="108"/>
                    <a:pt x="142" y="108"/>
                  </a:cubicBezTo>
                  <a:cubicBezTo>
                    <a:pt x="141" y="108"/>
                    <a:pt x="141" y="108"/>
                    <a:pt x="141" y="109"/>
                  </a:cubicBezTo>
                  <a:close/>
                  <a:moveTo>
                    <a:pt x="115" y="119"/>
                  </a:moveTo>
                  <a:cubicBezTo>
                    <a:pt x="118" y="118"/>
                    <a:pt x="121" y="117"/>
                    <a:pt x="123" y="115"/>
                  </a:cubicBezTo>
                  <a:cubicBezTo>
                    <a:pt x="126" y="114"/>
                    <a:pt x="128" y="114"/>
                    <a:pt x="130" y="113"/>
                  </a:cubicBezTo>
                  <a:cubicBezTo>
                    <a:pt x="125" y="115"/>
                    <a:pt x="120" y="117"/>
                    <a:pt x="115" y="119"/>
                  </a:cubicBezTo>
                  <a:close/>
                  <a:moveTo>
                    <a:pt x="142" y="106"/>
                  </a:moveTo>
                  <a:cubicBezTo>
                    <a:pt x="141" y="107"/>
                    <a:pt x="141" y="107"/>
                    <a:pt x="141" y="107"/>
                  </a:cubicBezTo>
                  <a:cubicBezTo>
                    <a:pt x="140" y="107"/>
                    <a:pt x="140" y="107"/>
                    <a:pt x="139" y="108"/>
                  </a:cubicBezTo>
                  <a:cubicBezTo>
                    <a:pt x="139" y="108"/>
                    <a:pt x="138" y="108"/>
                    <a:pt x="138" y="109"/>
                  </a:cubicBezTo>
                  <a:cubicBezTo>
                    <a:pt x="137" y="109"/>
                    <a:pt x="135" y="110"/>
                    <a:pt x="134" y="110"/>
                  </a:cubicBezTo>
                  <a:cubicBezTo>
                    <a:pt x="131" y="111"/>
                    <a:pt x="129" y="112"/>
                    <a:pt x="127" y="113"/>
                  </a:cubicBezTo>
                  <a:cubicBezTo>
                    <a:pt x="122" y="115"/>
                    <a:pt x="117" y="117"/>
                    <a:pt x="112" y="120"/>
                  </a:cubicBezTo>
                  <a:cubicBezTo>
                    <a:pt x="110" y="121"/>
                    <a:pt x="108" y="122"/>
                    <a:pt x="107" y="123"/>
                  </a:cubicBezTo>
                  <a:cubicBezTo>
                    <a:pt x="103" y="124"/>
                    <a:pt x="99" y="126"/>
                    <a:pt x="96" y="128"/>
                  </a:cubicBezTo>
                  <a:cubicBezTo>
                    <a:pt x="88" y="131"/>
                    <a:pt x="80" y="134"/>
                    <a:pt x="72" y="138"/>
                  </a:cubicBezTo>
                  <a:cubicBezTo>
                    <a:pt x="69" y="140"/>
                    <a:pt x="65" y="142"/>
                    <a:pt x="61" y="143"/>
                  </a:cubicBezTo>
                  <a:cubicBezTo>
                    <a:pt x="59" y="145"/>
                    <a:pt x="56" y="146"/>
                    <a:pt x="54" y="146"/>
                  </a:cubicBezTo>
                  <a:cubicBezTo>
                    <a:pt x="49" y="148"/>
                    <a:pt x="54" y="146"/>
                    <a:pt x="55" y="146"/>
                  </a:cubicBezTo>
                  <a:cubicBezTo>
                    <a:pt x="59" y="144"/>
                    <a:pt x="62" y="141"/>
                    <a:pt x="65" y="139"/>
                  </a:cubicBezTo>
                  <a:cubicBezTo>
                    <a:pt x="68" y="137"/>
                    <a:pt x="72" y="135"/>
                    <a:pt x="76" y="133"/>
                  </a:cubicBezTo>
                  <a:cubicBezTo>
                    <a:pt x="84" y="128"/>
                    <a:pt x="92" y="124"/>
                    <a:pt x="100" y="120"/>
                  </a:cubicBezTo>
                  <a:cubicBezTo>
                    <a:pt x="101" y="120"/>
                    <a:pt x="102" y="120"/>
                    <a:pt x="102" y="119"/>
                  </a:cubicBezTo>
                  <a:cubicBezTo>
                    <a:pt x="116" y="114"/>
                    <a:pt x="129" y="108"/>
                    <a:pt x="143" y="102"/>
                  </a:cubicBezTo>
                  <a:cubicBezTo>
                    <a:pt x="142" y="104"/>
                    <a:pt x="142" y="105"/>
                    <a:pt x="142" y="106"/>
                  </a:cubicBezTo>
                  <a:close/>
                  <a:moveTo>
                    <a:pt x="143" y="101"/>
                  </a:moveTo>
                  <a:cubicBezTo>
                    <a:pt x="131" y="106"/>
                    <a:pt x="118" y="111"/>
                    <a:pt x="106" y="116"/>
                  </a:cubicBezTo>
                  <a:cubicBezTo>
                    <a:pt x="98" y="120"/>
                    <a:pt x="90" y="123"/>
                    <a:pt x="82" y="126"/>
                  </a:cubicBezTo>
                  <a:cubicBezTo>
                    <a:pt x="74" y="129"/>
                    <a:pt x="67" y="133"/>
                    <a:pt x="60" y="136"/>
                  </a:cubicBezTo>
                  <a:cubicBezTo>
                    <a:pt x="56" y="138"/>
                    <a:pt x="52" y="140"/>
                    <a:pt x="49" y="141"/>
                  </a:cubicBezTo>
                  <a:cubicBezTo>
                    <a:pt x="46" y="143"/>
                    <a:pt x="44" y="144"/>
                    <a:pt x="42" y="145"/>
                  </a:cubicBezTo>
                  <a:cubicBezTo>
                    <a:pt x="42" y="145"/>
                    <a:pt x="45" y="142"/>
                    <a:pt x="46" y="141"/>
                  </a:cubicBezTo>
                  <a:cubicBezTo>
                    <a:pt x="52" y="135"/>
                    <a:pt x="61" y="133"/>
                    <a:pt x="68" y="129"/>
                  </a:cubicBezTo>
                  <a:cubicBezTo>
                    <a:pt x="71" y="127"/>
                    <a:pt x="73" y="126"/>
                    <a:pt x="76" y="124"/>
                  </a:cubicBezTo>
                  <a:cubicBezTo>
                    <a:pt x="82" y="122"/>
                    <a:pt x="88" y="119"/>
                    <a:pt x="95" y="117"/>
                  </a:cubicBezTo>
                  <a:cubicBezTo>
                    <a:pt x="95" y="116"/>
                    <a:pt x="95" y="116"/>
                    <a:pt x="96" y="116"/>
                  </a:cubicBezTo>
                  <a:cubicBezTo>
                    <a:pt x="107" y="112"/>
                    <a:pt x="117" y="108"/>
                    <a:pt x="128" y="103"/>
                  </a:cubicBezTo>
                  <a:cubicBezTo>
                    <a:pt x="131" y="101"/>
                    <a:pt x="134" y="100"/>
                    <a:pt x="137" y="99"/>
                  </a:cubicBezTo>
                  <a:cubicBezTo>
                    <a:pt x="139" y="98"/>
                    <a:pt x="141" y="97"/>
                    <a:pt x="144" y="95"/>
                  </a:cubicBezTo>
                  <a:cubicBezTo>
                    <a:pt x="143" y="97"/>
                    <a:pt x="143" y="99"/>
                    <a:pt x="143" y="101"/>
                  </a:cubicBezTo>
                  <a:close/>
                  <a:moveTo>
                    <a:pt x="37" y="142"/>
                  </a:moveTo>
                  <a:cubicBezTo>
                    <a:pt x="47" y="137"/>
                    <a:pt x="58" y="132"/>
                    <a:pt x="68" y="128"/>
                  </a:cubicBezTo>
                  <a:cubicBezTo>
                    <a:pt x="66" y="129"/>
                    <a:pt x="65" y="130"/>
                    <a:pt x="63" y="131"/>
                  </a:cubicBezTo>
                  <a:cubicBezTo>
                    <a:pt x="58" y="133"/>
                    <a:pt x="54" y="135"/>
                    <a:pt x="50" y="137"/>
                  </a:cubicBezTo>
                  <a:cubicBezTo>
                    <a:pt x="46" y="139"/>
                    <a:pt x="43" y="142"/>
                    <a:pt x="41" y="144"/>
                  </a:cubicBezTo>
                  <a:cubicBezTo>
                    <a:pt x="39" y="144"/>
                    <a:pt x="38" y="143"/>
                    <a:pt x="37" y="142"/>
                  </a:cubicBezTo>
                  <a:close/>
                  <a:moveTo>
                    <a:pt x="31" y="137"/>
                  </a:moveTo>
                  <a:cubicBezTo>
                    <a:pt x="39" y="135"/>
                    <a:pt x="47" y="129"/>
                    <a:pt x="55" y="126"/>
                  </a:cubicBezTo>
                  <a:cubicBezTo>
                    <a:pt x="65" y="121"/>
                    <a:pt x="76" y="117"/>
                    <a:pt x="87" y="112"/>
                  </a:cubicBezTo>
                  <a:cubicBezTo>
                    <a:pt x="97" y="108"/>
                    <a:pt x="107" y="104"/>
                    <a:pt x="117" y="101"/>
                  </a:cubicBezTo>
                  <a:cubicBezTo>
                    <a:pt x="112" y="102"/>
                    <a:pt x="109" y="104"/>
                    <a:pt x="105" y="106"/>
                  </a:cubicBezTo>
                  <a:cubicBezTo>
                    <a:pt x="98" y="109"/>
                    <a:pt x="91" y="112"/>
                    <a:pt x="85" y="114"/>
                  </a:cubicBezTo>
                  <a:cubicBezTo>
                    <a:pt x="75" y="118"/>
                    <a:pt x="65" y="122"/>
                    <a:pt x="56" y="128"/>
                  </a:cubicBezTo>
                  <a:cubicBezTo>
                    <a:pt x="49" y="132"/>
                    <a:pt x="40" y="135"/>
                    <a:pt x="36" y="141"/>
                  </a:cubicBezTo>
                  <a:cubicBezTo>
                    <a:pt x="34" y="140"/>
                    <a:pt x="33" y="139"/>
                    <a:pt x="31" y="137"/>
                  </a:cubicBezTo>
                  <a:close/>
                  <a:moveTo>
                    <a:pt x="110" y="110"/>
                  </a:moveTo>
                  <a:cubicBezTo>
                    <a:pt x="112" y="109"/>
                    <a:pt x="114" y="109"/>
                    <a:pt x="115" y="108"/>
                  </a:cubicBezTo>
                  <a:cubicBezTo>
                    <a:pt x="114" y="109"/>
                    <a:pt x="112" y="109"/>
                    <a:pt x="110" y="110"/>
                  </a:cubicBezTo>
                  <a:close/>
                  <a:moveTo>
                    <a:pt x="137" y="98"/>
                  </a:moveTo>
                  <a:cubicBezTo>
                    <a:pt x="138" y="97"/>
                    <a:pt x="139" y="97"/>
                    <a:pt x="140" y="96"/>
                  </a:cubicBezTo>
                  <a:cubicBezTo>
                    <a:pt x="147" y="92"/>
                    <a:pt x="139" y="97"/>
                    <a:pt x="138" y="97"/>
                  </a:cubicBezTo>
                  <a:cubicBezTo>
                    <a:pt x="138" y="97"/>
                    <a:pt x="138" y="98"/>
                    <a:pt x="137" y="98"/>
                  </a:cubicBezTo>
                  <a:close/>
                  <a:moveTo>
                    <a:pt x="134" y="98"/>
                  </a:moveTo>
                  <a:cubicBezTo>
                    <a:pt x="132" y="99"/>
                    <a:pt x="130" y="100"/>
                    <a:pt x="128" y="101"/>
                  </a:cubicBezTo>
                  <a:cubicBezTo>
                    <a:pt x="126" y="102"/>
                    <a:pt x="125" y="103"/>
                    <a:pt x="123" y="104"/>
                  </a:cubicBezTo>
                  <a:cubicBezTo>
                    <a:pt x="114" y="108"/>
                    <a:pt x="104" y="111"/>
                    <a:pt x="95" y="115"/>
                  </a:cubicBezTo>
                  <a:cubicBezTo>
                    <a:pt x="94" y="116"/>
                    <a:pt x="92" y="117"/>
                    <a:pt x="90" y="117"/>
                  </a:cubicBezTo>
                  <a:cubicBezTo>
                    <a:pt x="86" y="119"/>
                    <a:pt x="81" y="121"/>
                    <a:pt x="77" y="123"/>
                  </a:cubicBezTo>
                  <a:cubicBezTo>
                    <a:pt x="76" y="123"/>
                    <a:pt x="75" y="124"/>
                    <a:pt x="75" y="124"/>
                  </a:cubicBezTo>
                  <a:cubicBezTo>
                    <a:pt x="65" y="128"/>
                    <a:pt x="55" y="132"/>
                    <a:pt x="45" y="137"/>
                  </a:cubicBezTo>
                  <a:cubicBezTo>
                    <a:pt x="43" y="138"/>
                    <a:pt x="41" y="139"/>
                    <a:pt x="39" y="140"/>
                  </a:cubicBezTo>
                  <a:cubicBezTo>
                    <a:pt x="35" y="142"/>
                    <a:pt x="39" y="139"/>
                    <a:pt x="40" y="138"/>
                  </a:cubicBezTo>
                  <a:cubicBezTo>
                    <a:pt x="42" y="136"/>
                    <a:pt x="45" y="135"/>
                    <a:pt x="48" y="134"/>
                  </a:cubicBezTo>
                  <a:cubicBezTo>
                    <a:pt x="56" y="129"/>
                    <a:pt x="63" y="125"/>
                    <a:pt x="71" y="121"/>
                  </a:cubicBezTo>
                  <a:cubicBezTo>
                    <a:pt x="80" y="117"/>
                    <a:pt x="88" y="114"/>
                    <a:pt x="97" y="110"/>
                  </a:cubicBezTo>
                  <a:cubicBezTo>
                    <a:pt x="105" y="107"/>
                    <a:pt x="112" y="103"/>
                    <a:pt x="119" y="100"/>
                  </a:cubicBezTo>
                  <a:cubicBezTo>
                    <a:pt x="122" y="99"/>
                    <a:pt x="125" y="98"/>
                    <a:pt x="128" y="96"/>
                  </a:cubicBezTo>
                  <a:cubicBezTo>
                    <a:pt x="133" y="94"/>
                    <a:pt x="139" y="91"/>
                    <a:pt x="144" y="88"/>
                  </a:cubicBezTo>
                  <a:cubicBezTo>
                    <a:pt x="144" y="88"/>
                    <a:pt x="144" y="88"/>
                    <a:pt x="144" y="88"/>
                  </a:cubicBezTo>
                  <a:cubicBezTo>
                    <a:pt x="144" y="90"/>
                    <a:pt x="144" y="92"/>
                    <a:pt x="144" y="94"/>
                  </a:cubicBezTo>
                  <a:cubicBezTo>
                    <a:pt x="140" y="95"/>
                    <a:pt x="137" y="97"/>
                    <a:pt x="134" y="98"/>
                  </a:cubicBezTo>
                  <a:close/>
                  <a:moveTo>
                    <a:pt x="143" y="87"/>
                  </a:moveTo>
                  <a:cubicBezTo>
                    <a:pt x="139" y="88"/>
                    <a:pt x="136" y="90"/>
                    <a:pt x="132" y="93"/>
                  </a:cubicBezTo>
                  <a:cubicBezTo>
                    <a:pt x="131" y="93"/>
                    <a:pt x="130" y="94"/>
                    <a:pt x="129" y="94"/>
                  </a:cubicBezTo>
                  <a:cubicBezTo>
                    <a:pt x="126" y="96"/>
                    <a:pt x="122" y="97"/>
                    <a:pt x="119" y="99"/>
                  </a:cubicBezTo>
                  <a:cubicBezTo>
                    <a:pt x="102" y="105"/>
                    <a:pt x="85" y="112"/>
                    <a:pt x="68" y="119"/>
                  </a:cubicBezTo>
                  <a:cubicBezTo>
                    <a:pt x="61" y="122"/>
                    <a:pt x="54" y="125"/>
                    <a:pt x="47" y="129"/>
                  </a:cubicBezTo>
                  <a:cubicBezTo>
                    <a:pt x="43" y="130"/>
                    <a:pt x="40" y="132"/>
                    <a:pt x="36" y="134"/>
                  </a:cubicBezTo>
                  <a:cubicBezTo>
                    <a:pt x="35" y="135"/>
                    <a:pt x="29" y="138"/>
                    <a:pt x="33" y="135"/>
                  </a:cubicBezTo>
                  <a:cubicBezTo>
                    <a:pt x="35" y="134"/>
                    <a:pt x="37" y="133"/>
                    <a:pt x="39" y="132"/>
                  </a:cubicBezTo>
                  <a:cubicBezTo>
                    <a:pt x="55" y="123"/>
                    <a:pt x="70" y="114"/>
                    <a:pt x="87" y="107"/>
                  </a:cubicBezTo>
                  <a:cubicBezTo>
                    <a:pt x="90" y="106"/>
                    <a:pt x="93" y="104"/>
                    <a:pt x="96" y="103"/>
                  </a:cubicBezTo>
                  <a:cubicBezTo>
                    <a:pt x="102" y="100"/>
                    <a:pt x="109" y="97"/>
                    <a:pt x="115" y="94"/>
                  </a:cubicBezTo>
                  <a:cubicBezTo>
                    <a:pt x="125" y="90"/>
                    <a:pt x="135" y="87"/>
                    <a:pt x="144" y="80"/>
                  </a:cubicBezTo>
                  <a:cubicBezTo>
                    <a:pt x="144" y="80"/>
                    <a:pt x="144" y="80"/>
                    <a:pt x="144" y="80"/>
                  </a:cubicBezTo>
                  <a:cubicBezTo>
                    <a:pt x="144" y="83"/>
                    <a:pt x="144" y="85"/>
                    <a:pt x="144" y="88"/>
                  </a:cubicBezTo>
                  <a:cubicBezTo>
                    <a:pt x="144" y="87"/>
                    <a:pt x="144" y="87"/>
                    <a:pt x="143" y="87"/>
                  </a:cubicBezTo>
                  <a:close/>
                  <a:moveTo>
                    <a:pt x="113" y="94"/>
                  </a:moveTo>
                  <a:cubicBezTo>
                    <a:pt x="119" y="91"/>
                    <a:pt x="125" y="89"/>
                    <a:pt x="131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24" y="90"/>
                    <a:pt x="119" y="92"/>
                    <a:pt x="113" y="94"/>
                  </a:cubicBezTo>
                  <a:close/>
                  <a:moveTo>
                    <a:pt x="144" y="80"/>
                  </a:moveTo>
                  <a:cubicBezTo>
                    <a:pt x="144" y="80"/>
                    <a:pt x="143" y="80"/>
                    <a:pt x="143" y="80"/>
                  </a:cubicBezTo>
                  <a:cubicBezTo>
                    <a:pt x="135" y="85"/>
                    <a:pt x="125" y="88"/>
                    <a:pt x="116" y="92"/>
                  </a:cubicBezTo>
                  <a:cubicBezTo>
                    <a:pt x="108" y="95"/>
                    <a:pt x="100" y="100"/>
                    <a:pt x="92" y="104"/>
                  </a:cubicBezTo>
                  <a:cubicBezTo>
                    <a:pt x="79" y="109"/>
                    <a:pt x="66" y="114"/>
                    <a:pt x="54" y="119"/>
                  </a:cubicBezTo>
                  <a:cubicBezTo>
                    <a:pt x="46" y="122"/>
                    <a:pt x="39" y="126"/>
                    <a:pt x="31" y="130"/>
                  </a:cubicBezTo>
                  <a:cubicBezTo>
                    <a:pt x="30" y="130"/>
                    <a:pt x="28" y="131"/>
                    <a:pt x="27" y="132"/>
                  </a:cubicBezTo>
                  <a:cubicBezTo>
                    <a:pt x="29" y="130"/>
                    <a:pt x="30" y="129"/>
                    <a:pt x="32" y="128"/>
                  </a:cubicBezTo>
                  <a:cubicBezTo>
                    <a:pt x="36" y="126"/>
                    <a:pt x="40" y="124"/>
                    <a:pt x="43" y="122"/>
                  </a:cubicBezTo>
                  <a:cubicBezTo>
                    <a:pt x="59" y="114"/>
                    <a:pt x="74" y="106"/>
                    <a:pt x="89" y="99"/>
                  </a:cubicBezTo>
                  <a:cubicBezTo>
                    <a:pt x="106" y="92"/>
                    <a:pt x="124" y="85"/>
                    <a:pt x="141" y="77"/>
                  </a:cubicBezTo>
                  <a:cubicBezTo>
                    <a:pt x="141" y="77"/>
                    <a:pt x="141" y="77"/>
                    <a:pt x="142" y="76"/>
                  </a:cubicBezTo>
                  <a:cubicBezTo>
                    <a:pt x="142" y="76"/>
                    <a:pt x="143" y="76"/>
                    <a:pt x="143" y="76"/>
                  </a:cubicBezTo>
                  <a:cubicBezTo>
                    <a:pt x="143" y="77"/>
                    <a:pt x="144" y="78"/>
                    <a:pt x="144" y="80"/>
                  </a:cubicBezTo>
                  <a:close/>
                  <a:moveTo>
                    <a:pt x="104" y="92"/>
                  </a:moveTo>
                  <a:cubicBezTo>
                    <a:pt x="108" y="90"/>
                    <a:pt x="111" y="88"/>
                    <a:pt x="115" y="87"/>
                  </a:cubicBezTo>
                  <a:cubicBezTo>
                    <a:pt x="120" y="85"/>
                    <a:pt x="124" y="83"/>
                    <a:pt x="129" y="81"/>
                  </a:cubicBezTo>
                  <a:cubicBezTo>
                    <a:pt x="131" y="80"/>
                    <a:pt x="133" y="79"/>
                    <a:pt x="135" y="78"/>
                  </a:cubicBezTo>
                  <a:cubicBezTo>
                    <a:pt x="135" y="78"/>
                    <a:pt x="136" y="78"/>
                    <a:pt x="136" y="78"/>
                  </a:cubicBezTo>
                  <a:cubicBezTo>
                    <a:pt x="125" y="83"/>
                    <a:pt x="115" y="87"/>
                    <a:pt x="104" y="92"/>
                  </a:cubicBezTo>
                  <a:close/>
                  <a:moveTo>
                    <a:pt x="89" y="98"/>
                  </a:moveTo>
                  <a:cubicBezTo>
                    <a:pt x="89" y="98"/>
                    <a:pt x="88" y="98"/>
                    <a:pt x="88" y="99"/>
                  </a:cubicBezTo>
                  <a:cubicBezTo>
                    <a:pt x="72" y="105"/>
                    <a:pt x="55" y="112"/>
                    <a:pt x="40" y="119"/>
                  </a:cubicBezTo>
                  <a:cubicBezTo>
                    <a:pt x="35" y="121"/>
                    <a:pt x="31" y="123"/>
                    <a:pt x="26" y="125"/>
                  </a:cubicBezTo>
                  <a:cubicBezTo>
                    <a:pt x="25" y="125"/>
                    <a:pt x="23" y="126"/>
                    <a:pt x="22" y="127"/>
                  </a:cubicBezTo>
                  <a:cubicBezTo>
                    <a:pt x="24" y="126"/>
                    <a:pt x="26" y="125"/>
                    <a:pt x="27" y="124"/>
                  </a:cubicBezTo>
                  <a:cubicBezTo>
                    <a:pt x="35" y="120"/>
                    <a:pt x="43" y="115"/>
                    <a:pt x="51" y="111"/>
                  </a:cubicBezTo>
                  <a:cubicBezTo>
                    <a:pt x="67" y="102"/>
                    <a:pt x="85" y="94"/>
                    <a:pt x="102" y="87"/>
                  </a:cubicBezTo>
                  <a:cubicBezTo>
                    <a:pt x="110" y="84"/>
                    <a:pt x="117" y="81"/>
                    <a:pt x="125" y="78"/>
                  </a:cubicBezTo>
                  <a:cubicBezTo>
                    <a:pt x="129" y="76"/>
                    <a:pt x="132" y="75"/>
                    <a:pt x="136" y="72"/>
                  </a:cubicBezTo>
                  <a:cubicBezTo>
                    <a:pt x="136" y="72"/>
                    <a:pt x="137" y="72"/>
                    <a:pt x="137" y="72"/>
                  </a:cubicBezTo>
                  <a:cubicBezTo>
                    <a:pt x="139" y="71"/>
                    <a:pt x="141" y="70"/>
                    <a:pt x="142" y="69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3" y="71"/>
                    <a:pt x="143" y="73"/>
                    <a:pt x="143" y="75"/>
                  </a:cubicBezTo>
                  <a:cubicBezTo>
                    <a:pt x="125" y="81"/>
                    <a:pt x="107" y="90"/>
                    <a:pt x="89" y="98"/>
                  </a:cubicBezTo>
                  <a:close/>
                  <a:moveTo>
                    <a:pt x="142" y="68"/>
                  </a:moveTo>
                  <a:cubicBezTo>
                    <a:pt x="142" y="68"/>
                    <a:pt x="142" y="68"/>
                    <a:pt x="142" y="68"/>
                  </a:cubicBezTo>
                  <a:cubicBezTo>
                    <a:pt x="140" y="69"/>
                    <a:pt x="138" y="70"/>
                    <a:pt x="137" y="71"/>
                  </a:cubicBezTo>
                  <a:cubicBezTo>
                    <a:pt x="135" y="71"/>
                    <a:pt x="133" y="72"/>
                    <a:pt x="131" y="73"/>
                  </a:cubicBezTo>
                  <a:cubicBezTo>
                    <a:pt x="116" y="78"/>
                    <a:pt x="99" y="84"/>
                    <a:pt x="84" y="92"/>
                  </a:cubicBezTo>
                  <a:cubicBezTo>
                    <a:pt x="68" y="100"/>
                    <a:pt x="52" y="106"/>
                    <a:pt x="35" y="113"/>
                  </a:cubicBezTo>
                  <a:cubicBezTo>
                    <a:pt x="31" y="115"/>
                    <a:pt x="27" y="118"/>
                    <a:pt x="22" y="119"/>
                  </a:cubicBezTo>
                  <a:cubicBezTo>
                    <a:pt x="21" y="119"/>
                    <a:pt x="18" y="120"/>
                    <a:pt x="18" y="120"/>
                  </a:cubicBezTo>
                  <a:cubicBezTo>
                    <a:pt x="19" y="119"/>
                    <a:pt x="21" y="118"/>
                    <a:pt x="23" y="117"/>
                  </a:cubicBezTo>
                  <a:cubicBezTo>
                    <a:pt x="31" y="113"/>
                    <a:pt x="39" y="109"/>
                    <a:pt x="47" y="105"/>
                  </a:cubicBezTo>
                  <a:cubicBezTo>
                    <a:pt x="65" y="97"/>
                    <a:pt x="84" y="90"/>
                    <a:pt x="102" y="83"/>
                  </a:cubicBezTo>
                  <a:cubicBezTo>
                    <a:pt x="110" y="80"/>
                    <a:pt x="118" y="76"/>
                    <a:pt x="126" y="74"/>
                  </a:cubicBezTo>
                  <a:cubicBezTo>
                    <a:pt x="129" y="72"/>
                    <a:pt x="132" y="71"/>
                    <a:pt x="135" y="70"/>
                  </a:cubicBezTo>
                  <a:cubicBezTo>
                    <a:pt x="136" y="69"/>
                    <a:pt x="138" y="69"/>
                    <a:pt x="139" y="68"/>
                  </a:cubicBezTo>
                  <a:cubicBezTo>
                    <a:pt x="140" y="67"/>
                    <a:pt x="141" y="67"/>
                    <a:pt x="142" y="67"/>
                  </a:cubicBezTo>
                  <a:cubicBezTo>
                    <a:pt x="142" y="67"/>
                    <a:pt x="142" y="68"/>
                    <a:pt x="142" y="68"/>
                  </a:cubicBezTo>
                  <a:close/>
                  <a:moveTo>
                    <a:pt x="27" y="133"/>
                  </a:moveTo>
                  <a:cubicBezTo>
                    <a:pt x="27" y="133"/>
                    <a:pt x="27" y="133"/>
                    <a:pt x="27" y="133"/>
                  </a:cubicBezTo>
                  <a:cubicBezTo>
                    <a:pt x="36" y="129"/>
                    <a:pt x="45" y="124"/>
                    <a:pt x="54" y="120"/>
                  </a:cubicBezTo>
                  <a:cubicBezTo>
                    <a:pt x="61" y="117"/>
                    <a:pt x="68" y="114"/>
                    <a:pt x="75" y="111"/>
                  </a:cubicBezTo>
                  <a:cubicBezTo>
                    <a:pt x="68" y="115"/>
                    <a:pt x="61" y="118"/>
                    <a:pt x="54" y="122"/>
                  </a:cubicBezTo>
                  <a:cubicBezTo>
                    <a:pt x="46" y="126"/>
                    <a:pt x="37" y="130"/>
                    <a:pt x="30" y="136"/>
                  </a:cubicBezTo>
                  <a:cubicBezTo>
                    <a:pt x="29" y="135"/>
                    <a:pt x="28" y="134"/>
                    <a:pt x="27" y="133"/>
                  </a:cubicBezTo>
                  <a:close/>
                  <a:moveTo>
                    <a:pt x="42" y="145"/>
                  </a:moveTo>
                  <a:cubicBezTo>
                    <a:pt x="49" y="143"/>
                    <a:pt x="56" y="139"/>
                    <a:pt x="62" y="136"/>
                  </a:cubicBezTo>
                  <a:cubicBezTo>
                    <a:pt x="72" y="131"/>
                    <a:pt x="81" y="127"/>
                    <a:pt x="91" y="123"/>
                  </a:cubicBezTo>
                  <a:cubicBezTo>
                    <a:pt x="85" y="127"/>
                    <a:pt x="78" y="130"/>
                    <a:pt x="72" y="134"/>
                  </a:cubicBezTo>
                  <a:cubicBezTo>
                    <a:pt x="69" y="136"/>
                    <a:pt x="65" y="137"/>
                    <a:pt x="63" y="140"/>
                  </a:cubicBezTo>
                  <a:cubicBezTo>
                    <a:pt x="59" y="143"/>
                    <a:pt x="54" y="145"/>
                    <a:pt x="50" y="148"/>
                  </a:cubicBezTo>
                  <a:cubicBezTo>
                    <a:pt x="50" y="148"/>
                    <a:pt x="50" y="148"/>
                    <a:pt x="50" y="148"/>
                  </a:cubicBezTo>
                  <a:cubicBezTo>
                    <a:pt x="50" y="148"/>
                    <a:pt x="49" y="148"/>
                    <a:pt x="49" y="148"/>
                  </a:cubicBezTo>
                  <a:cubicBezTo>
                    <a:pt x="47" y="147"/>
                    <a:pt x="45" y="146"/>
                    <a:pt x="42" y="145"/>
                  </a:cubicBezTo>
                  <a:close/>
                  <a:moveTo>
                    <a:pt x="52" y="148"/>
                  </a:moveTo>
                  <a:cubicBezTo>
                    <a:pt x="61" y="145"/>
                    <a:pt x="69" y="140"/>
                    <a:pt x="78" y="136"/>
                  </a:cubicBezTo>
                  <a:cubicBezTo>
                    <a:pt x="85" y="133"/>
                    <a:pt x="93" y="130"/>
                    <a:pt x="100" y="127"/>
                  </a:cubicBezTo>
                  <a:cubicBezTo>
                    <a:pt x="94" y="130"/>
                    <a:pt x="89" y="133"/>
                    <a:pt x="83" y="137"/>
                  </a:cubicBezTo>
                  <a:cubicBezTo>
                    <a:pt x="80" y="139"/>
                    <a:pt x="77" y="141"/>
                    <a:pt x="74" y="143"/>
                  </a:cubicBezTo>
                  <a:cubicBezTo>
                    <a:pt x="72" y="144"/>
                    <a:pt x="70" y="145"/>
                    <a:pt x="68" y="146"/>
                  </a:cubicBezTo>
                  <a:cubicBezTo>
                    <a:pt x="63" y="148"/>
                    <a:pt x="57" y="148"/>
                    <a:pt x="52" y="148"/>
                  </a:cubicBezTo>
                  <a:close/>
                  <a:moveTo>
                    <a:pt x="139" y="116"/>
                  </a:moveTo>
                  <a:cubicBezTo>
                    <a:pt x="139" y="118"/>
                    <a:pt x="138" y="119"/>
                    <a:pt x="138" y="121"/>
                  </a:cubicBezTo>
                  <a:cubicBezTo>
                    <a:pt x="135" y="122"/>
                    <a:pt x="132" y="123"/>
                    <a:pt x="130" y="125"/>
                  </a:cubicBezTo>
                  <a:cubicBezTo>
                    <a:pt x="121" y="129"/>
                    <a:pt x="112" y="133"/>
                    <a:pt x="103" y="138"/>
                  </a:cubicBezTo>
                  <a:cubicBezTo>
                    <a:pt x="98" y="140"/>
                    <a:pt x="93" y="143"/>
                    <a:pt x="88" y="145"/>
                  </a:cubicBezTo>
                  <a:cubicBezTo>
                    <a:pt x="83" y="148"/>
                    <a:pt x="90" y="144"/>
                    <a:pt x="91" y="143"/>
                  </a:cubicBezTo>
                  <a:cubicBezTo>
                    <a:pt x="93" y="142"/>
                    <a:pt x="96" y="140"/>
                    <a:pt x="98" y="139"/>
                  </a:cubicBezTo>
                  <a:cubicBezTo>
                    <a:pt x="105" y="135"/>
                    <a:pt x="111" y="131"/>
                    <a:pt x="118" y="127"/>
                  </a:cubicBezTo>
                  <a:cubicBezTo>
                    <a:pt x="125" y="124"/>
                    <a:pt x="133" y="121"/>
                    <a:pt x="139" y="116"/>
                  </a:cubicBezTo>
                  <a:close/>
                  <a:moveTo>
                    <a:pt x="131" y="134"/>
                  </a:moveTo>
                  <a:cubicBezTo>
                    <a:pt x="131" y="134"/>
                    <a:pt x="131" y="134"/>
                    <a:pt x="130" y="134"/>
                  </a:cubicBezTo>
                  <a:cubicBezTo>
                    <a:pt x="125" y="137"/>
                    <a:pt x="119" y="140"/>
                    <a:pt x="114" y="144"/>
                  </a:cubicBezTo>
                  <a:cubicBezTo>
                    <a:pt x="111" y="146"/>
                    <a:pt x="109" y="147"/>
                    <a:pt x="106" y="149"/>
                  </a:cubicBezTo>
                  <a:cubicBezTo>
                    <a:pt x="104" y="149"/>
                    <a:pt x="102" y="150"/>
                    <a:pt x="101" y="151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1" y="150"/>
                    <a:pt x="104" y="148"/>
                    <a:pt x="105" y="148"/>
                  </a:cubicBezTo>
                  <a:cubicBezTo>
                    <a:pt x="115" y="141"/>
                    <a:pt x="125" y="136"/>
                    <a:pt x="135" y="128"/>
                  </a:cubicBezTo>
                  <a:cubicBezTo>
                    <a:pt x="133" y="130"/>
                    <a:pt x="132" y="132"/>
                    <a:pt x="131" y="134"/>
                  </a:cubicBezTo>
                  <a:close/>
                  <a:moveTo>
                    <a:pt x="93" y="150"/>
                  </a:moveTo>
                  <a:cubicBezTo>
                    <a:pt x="99" y="148"/>
                    <a:pt x="105" y="145"/>
                    <a:pt x="110" y="142"/>
                  </a:cubicBezTo>
                  <a:cubicBezTo>
                    <a:pt x="115" y="139"/>
                    <a:pt x="121" y="136"/>
                    <a:pt x="126" y="133"/>
                  </a:cubicBezTo>
                  <a:cubicBezTo>
                    <a:pt x="123" y="135"/>
                    <a:pt x="120" y="137"/>
                    <a:pt x="117" y="140"/>
                  </a:cubicBezTo>
                  <a:cubicBezTo>
                    <a:pt x="111" y="143"/>
                    <a:pt x="105" y="146"/>
                    <a:pt x="99" y="151"/>
                  </a:cubicBezTo>
                  <a:cubicBezTo>
                    <a:pt x="97" y="151"/>
                    <a:pt x="95" y="150"/>
                    <a:pt x="93" y="150"/>
                  </a:cubicBezTo>
                  <a:close/>
                  <a:moveTo>
                    <a:pt x="86" y="147"/>
                  </a:moveTo>
                  <a:cubicBezTo>
                    <a:pt x="98" y="141"/>
                    <a:pt x="111" y="135"/>
                    <a:pt x="124" y="129"/>
                  </a:cubicBezTo>
                  <a:cubicBezTo>
                    <a:pt x="122" y="130"/>
                    <a:pt x="119" y="132"/>
                    <a:pt x="117" y="133"/>
                  </a:cubicBezTo>
                  <a:cubicBezTo>
                    <a:pt x="109" y="138"/>
                    <a:pt x="100" y="144"/>
                    <a:pt x="91" y="149"/>
                  </a:cubicBezTo>
                  <a:cubicBezTo>
                    <a:pt x="89" y="149"/>
                    <a:pt x="88" y="148"/>
                    <a:pt x="86" y="147"/>
                  </a:cubicBezTo>
                  <a:close/>
                  <a:moveTo>
                    <a:pt x="134" y="127"/>
                  </a:moveTo>
                  <a:cubicBezTo>
                    <a:pt x="126" y="133"/>
                    <a:pt x="116" y="138"/>
                    <a:pt x="106" y="143"/>
                  </a:cubicBezTo>
                  <a:cubicBezTo>
                    <a:pt x="103" y="145"/>
                    <a:pt x="95" y="148"/>
                    <a:pt x="93" y="149"/>
                  </a:cubicBezTo>
                  <a:cubicBezTo>
                    <a:pt x="99" y="146"/>
                    <a:pt x="105" y="142"/>
                    <a:pt x="110" y="138"/>
                  </a:cubicBezTo>
                  <a:cubicBezTo>
                    <a:pt x="115" y="135"/>
                    <a:pt x="120" y="132"/>
                    <a:pt x="125" y="129"/>
                  </a:cubicBezTo>
                  <a:cubicBezTo>
                    <a:pt x="127" y="128"/>
                    <a:pt x="129" y="127"/>
                    <a:pt x="131" y="125"/>
                  </a:cubicBezTo>
                  <a:cubicBezTo>
                    <a:pt x="131" y="125"/>
                    <a:pt x="132" y="125"/>
                    <a:pt x="132" y="125"/>
                  </a:cubicBezTo>
                  <a:cubicBezTo>
                    <a:pt x="134" y="124"/>
                    <a:pt x="135" y="123"/>
                    <a:pt x="137" y="122"/>
                  </a:cubicBezTo>
                  <a:cubicBezTo>
                    <a:pt x="136" y="124"/>
                    <a:pt x="136" y="125"/>
                    <a:pt x="135" y="127"/>
                  </a:cubicBezTo>
                  <a:cubicBezTo>
                    <a:pt x="135" y="127"/>
                    <a:pt x="135" y="127"/>
                    <a:pt x="134" y="127"/>
                  </a:cubicBezTo>
                  <a:close/>
                  <a:moveTo>
                    <a:pt x="85" y="147"/>
                  </a:moveTo>
                  <a:cubicBezTo>
                    <a:pt x="83" y="146"/>
                    <a:pt x="81" y="145"/>
                    <a:pt x="80" y="145"/>
                  </a:cubicBezTo>
                  <a:cubicBezTo>
                    <a:pt x="88" y="142"/>
                    <a:pt x="95" y="138"/>
                    <a:pt x="103" y="135"/>
                  </a:cubicBezTo>
                  <a:cubicBezTo>
                    <a:pt x="96" y="138"/>
                    <a:pt x="90" y="143"/>
                    <a:pt x="85" y="147"/>
                  </a:cubicBezTo>
                  <a:close/>
                  <a:moveTo>
                    <a:pt x="103" y="151"/>
                  </a:moveTo>
                  <a:cubicBezTo>
                    <a:pt x="110" y="148"/>
                    <a:pt x="117" y="143"/>
                    <a:pt x="124" y="138"/>
                  </a:cubicBezTo>
                  <a:cubicBezTo>
                    <a:pt x="125" y="138"/>
                    <a:pt x="126" y="137"/>
                    <a:pt x="128" y="136"/>
                  </a:cubicBezTo>
                  <a:cubicBezTo>
                    <a:pt x="129" y="135"/>
                    <a:pt x="130" y="135"/>
                    <a:pt x="129" y="136"/>
                  </a:cubicBezTo>
                  <a:cubicBezTo>
                    <a:pt x="128" y="138"/>
                    <a:pt x="126" y="139"/>
                    <a:pt x="124" y="140"/>
                  </a:cubicBezTo>
                  <a:cubicBezTo>
                    <a:pt x="120" y="143"/>
                    <a:pt x="117" y="146"/>
                    <a:pt x="113" y="149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09" y="150"/>
                    <a:pt x="106" y="151"/>
                    <a:pt x="103" y="151"/>
                  </a:cubicBezTo>
                  <a:close/>
                  <a:moveTo>
                    <a:pt x="115" y="148"/>
                  </a:moveTo>
                  <a:cubicBezTo>
                    <a:pt x="118" y="146"/>
                    <a:pt x="121" y="144"/>
                    <a:pt x="124" y="142"/>
                  </a:cubicBezTo>
                  <a:cubicBezTo>
                    <a:pt x="123" y="143"/>
                    <a:pt x="122" y="144"/>
                    <a:pt x="121" y="145"/>
                  </a:cubicBezTo>
                  <a:cubicBezTo>
                    <a:pt x="119" y="146"/>
                    <a:pt x="117" y="147"/>
                    <a:pt x="115" y="148"/>
                  </a:cubicBezTo>
                  <a:close/>
                  <a:moveTo>
                    <a:pt x="140" y="115"/>
                  </a:moveTo>
                  <a:cubicBezTo>
                    <a:pt x="139" y="115"/>
                    <a:pt x="139" y="115"/>
                    <a:pt x="139" y="115"/>
                  </a:cubicBezTo>
                  <a:cubicBezTo>
                    <a:pt x="138" y="116"/>
                    <a:pt x="138" y="116"/>
                    <a:pt x="137" y="116"/>
                  </a:cubicBezTo>
                  <a:cubicBezTo>
                    <a:pt x="137" y="116"/>
                    <a:pt x="137" y="116"/>
                    <a:pt x="137" y="117"/>
                  </a:cubicBezTo>
                  <a:cubicBezTo>
                    <a:pt x="129" y="121"/>
                    <a:pt x="120" y="125"/>
                    <a:pt x="112" y="129"/>
                  </a:cubicBezTo>
                  <a:cubicBezTo>
                    <a:pt x="101" y="134"/>
                    <a:pt x="90" y="140"/>
                    <a:pt x="79" y="144"/>
                  </a:cubicBezTo>
                  <a:cubicBezTo>
                    <a:pt x="79" y="144"/>
                    <a:pt x="79" y="144"/>
                    <a:pt x="78" y="144"/>
                  </a:cubicBezTo>
                  <a:cubicBezTo>
                    <a:pt x="77" y="143"/>
                    <a:pt x="77" y="143"/>
                    <a:pt x="76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75" y="144"/>
                    <a:pt x="74" y="144"/>
                    <a:pt x="74" y="145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73" y="145"/>
                    <a:pt x="72" y="145"/>
                    <a:pt x="72" y="146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6" y="144"/>
                    <a:pt x="78" y="142"/>
                    <a:pt x="81" y="140"/>
                  </a:cubicBezTo>
                  <a:cubicBezTo>
                    <a:pt x="86" y="137"/>
                    <a:pt x="91" y="135"/>
                    <a:pt x="96" y="133"/>
                  </a:cubicBezTo>
                  <a:cubicBezTo>
                    <a:pt x="102" y="130"/>
                    <a:pt x="107" y="127"/>
                    <a:pt x="113" y="124"/>
                  </a:cubicBezTo>
                  <a:cubicBezTo>
                    <a:pt x="122" y="119"/>
                    <a:pt x="131" y="114"/>
                    <a:pt x="141" y="110"/>
                  </a:cubicBezTo>
                  <a:cubicBezTo>
                    <a:pt x="141" y="110"/>
                    <a:pt x="141" y="111"/>
                    <a:pt x="141" y="112"/>
                  </a:cubicBezTo>
                  <a:cubicBezTo>
                    <a:pt x="140" y="113"/>
                    <a:pt x="140" y="114"/>
                    <a:pt x="140" y="115"/>
                  </a:cubicBezTo>
                  <a:close/>
                  <a:moveTo>
                    <a:pt x="139" y="58"/>
                  </a:moveTo>
                  <a:cubicBezTo>
                    <a:pt x="128" y="64"/>
                    <a:pt x="117" y="68"/>
                    <a:pt x="105" y="72"/>
                  </a:cubicBezTo>
                  <a:cubicBezTo>
                    <a:pt x="102" y="73"/>
                    <a:pt x="99" y="75"/>
                    <a:pt x="96" y="76"/>
                  </a:cubicBezTo>
                  <a:cubicBezTo>
                    <a:pt x="92" y="77"/>
                    <a:pt x="89" y="78"/>
                    <a:pt x="85" y="80"/>
                  </a:cubicBezTo>
                  <a:cubicBezTo>
                    <a:pt x="69" y="86"/>
                    <a:pt x="53" y="93"/>
                    <a:pt x="37" y="100"/>
                  </a:cubicBezTo>
                  <a:cubicBezTo>
                    <a:pt x="30" y="103"/>
                    <a:pt x="21" y="106"/>
                    <a:pt x="15" y="110"/>
                  </a:cubicBezTo>
                  <a:cubicBezTo>
                    <a:pt x="23" y="105"/>
                    <a:pt x="31" y="101"/>
                    <a:pt x="40" y="98"/>
                  </a:cubicBezTo>
                  <a:cubicBezTo>
                    <a:pt x="49" y="95"/>
                    <a:pt x="57" y="89"/>
                    <a:pt x="66" y="86"/>
                  </a:cubicBezTo>
                  <a:cubicBezTo>
                    <a:pt x="75" y="82"/>
                    <a:pt x="84" y="78"/>
                    <a:pt x="94" y="74"/>
                  </a:cubicBezTo>
                  <a:cubicBezTo>
                    <a:pt x="103" y="70"/>
                    <a:pt x="112" y="66"/>
                    <a:pt x="121" y="62"/>
                  </a:cubicBezTo>
                  <a:cubicBezTo>
                    <a:pt x="122" y="61"/>
                    <a:pt x="123" y="60"/>
                    <a:pt x="124" y="60"/>
                  </a:cubicBezTo>
                  <a:cubicBezTo>
                    <a:pt x="129" y="58"/>
                    <a:pt x="133" y="56"/>
                    <a:pt x="137" y="53"/>
                  </a:cubicBezTo>
                  <a:cubicBezTo>
                    <a:pt x="138" y="55"/>
                    <a:pt x="138" y="57"/>
                    <a:pt x="139" y="58"/>
                  </a:cubicBezTo>
                  <a:close/>
                  <a:moveTo>
                    <a:pt x="131" y="44"/>
                  </a:moveTo>
                  <a:cubicBezTo>
                    <a:pt x="97" y="58"/>
                    <a:pt x="64" y="73"/>
                    <a:pt x="31" y="88"/>
                  </a:cubicBezTo>
                  <a:cubicBezTo>
                    <a:pt x="23" y="92"/>
                    <a:pt x="16" y="96"/>
                    <a:pt x="8" y="99"/>
                  </a:cubicBezTo>
                  <a:cubicBezTo>
                    <a:pt x="8" y="99"/>
                    <a:pt x="8" y="98"/>
                    <a:pt x="8" y="98"/>
                  </a:cubicBezTo>
                  <a:cubicBezTo>
                    <a:pt x="9" y="98"/>
                    <a:pt x="11" y="96"/>
                    <a:pt x="12" y="95"/>
                  </a:cubicBezTo>
                  <a:cubicBezTo>
                    <a:pt x="14" y="94"/>
                    <a:pt x="16" y="94"/>
                    <a:pt x="17" y="93"/>
                  </a:cubicBezTo>
                  <a:cubicBezTo>
                    <a:pt x="21" y="90"/>
                    <a:pt x="25" y="88"/>
                    <a:pt x="30" y="86"/>
                  </a:cubicBezTo>
                  <a:cubicBezTo>
                    <a:pt x="46" y="78"/>
                    <a:pt x="63" y="70"/>
                    <a:pt x="80" y="62"/>
                  </a:cubicBezTo>
                  <a:cubicBezTo>
                    <a:pt x="81" y="61"/>
                    <a:pt x="82" y="61"/>
                    <a:pt x="82" y="61"/>
                  </a:cubicBezTo>
                  <a:cubicBezTo>
                    <a:pt x="93" y="56"/>
                    <a:pt x="103" y="52"/>
                    <a:pt x="113" y="48"/>
                  </a:cubicBezTo>
                  <a:cubicBezTo>
                    <a:pt x="115" y="48"/>
                    <a:pt x="117" y="47"/>
                    <a:pt x="118" y="46"/>
                  </a:cubicBezTo>
                  <a:cubicBezTo>
                    <a:pt x="119" y="46"/>
                    <a:pt x="121" y="45"/>
                    <a:pt x="122" y="44"/>
                  </a:cubicBezTo>
                  <a:cubicBezTo>
                    <a:pt x="122" y="44"/>
                    <a:pt x="123" y="44"/>
                    <a:pt x="123" y="44"/>
                  </a:cubicBezTo>
                  <a:cubicBezTo>
                    <a:pt x="125" y="43"/>
                    <a:pt x="127" y="42"/>
                    <a:pt x="128" y="41"/>
                  </a:cubicBezTo>
                  <a:cubicBezTo>
                    <a:pt x="129" y="42"/>
                    <a:pt x="130" y="43"/>
                    <a:pt x="131" y="44"/>
                  </a:cubicBezTo>
                  <a:close/>
                  <a:moveTo>
                    <a:pt x="124" y="37"/>
                  </a:moveTo>
                  <a:cubicBezTo>
                    <a:pt x="120" y="39"/>
                    <a:pt x="116" y="41"/>
                    <a:pt x="111" y="43"/>
                  </a:cubicBezTo>
                  <a:cubicBezTo>
                    <a:pt x="110" y="43"/>
                    <a:pt x="109" y="44"/>
                    <a:pt x="107" y="44"/>
                  </a:cubicBezTo>
                  <a:cubicBezTo>
                    <a:pt x="101" y="47"/>
                    <a:pt x="94" y="49"/>
                    <a:pt x="87" y="52"/>
                  </a:cubicBezTo>
                  <a:cubicBezTo>
                    <a:pt x="73" y="58"/>
                    <a:pt x="59" y="64"/>
                    <a:pt x="45" y="70"/>
                  </a:cubicBezTo>
                  <a:cubicBezTo>
                    <a:pt x="39" y="72"/>
                    <a:pt x="33" y="74"/>
                    <a:pt x="27" y="77"/>
                  </a:cubicBezTo>
                  <a:cubicBezTo>
                    <a:pt x="21" y="81"/>
                    <a:pt x="15" y="85"/>
                    <a:pt x="9" y="87"/>
                  </a:cubicBezTo>
                  <a:cubicBezTo>
                    <a:pt x="4" y="89"/>
                    <a:pt x="12" y="86"/>
                    <a:pt x="13" y="85"/>
                  </a:cubicBezTo>
                  <a:cubicBezTo>
                    <a:pt x="16" y="83"/>
                    <a:pt x="18" y="81"/>
                    <a:pt x="21" y="80"/>
                  </a:cubicBezTo>
                  <a:cubicBezTo>
                    <a:pt x="28" y="76"/>
                    <a:pt x="35" y="72"/>
                    <a:pt x="41" y="68"/>
                  </a:cubicBezTo>
                  <a:cubicBezTo>
                    <a:pt x="54" y="61"/>
                    <a:pt x="68" y="55"/>
                    <a:pt x="81" y="49"/>
                  </a:cubicBezTo>
                  <a:cubicBezTo>
                    <a:pt x="88" y="46"/>
                    <a:pt x="95" y="43"/>
                    <a:pt x="102" y="40"/>
                  </a:cubicBezTo>
                  <a:cubicBezTo>
                    <a:pt x="108" y="38"/>
                    <a:pt x="113" y="36"/>
                    <a:pt x="118" y="33"/>
                  </a:cubicBezTo>
                  <a:cubicBezTo>
                    <a:pt x="119" y="34"/>
                    <a:pt x="120" y="34"/>
                    <a:pt x="120" y="35"/>
                  </a:cubicBezTo>
                  <a:cubicBezTo>
                    <a:pt x="122" y="36"/>
                    <a:pt x="123" y="37"/>
                    <a:pt x="124" y="37"/>
                  </a:cubicBezTo>
                  <a:close/>
                  <a:moveTo>
                    <a:pt x="89" y="24"/>
                  </a:moveTo>
                  <a:cubicBezTo>
                    <a:pt x="87" y="25"/>
                    <a:pt x="86" y="25"/>
                    <a:pt x="84" y="26"/>
                  </a:cubicBezTo>
                  <a:cubicBezTo>
                    <a:pt x="84" y="25"/>
                    <a:pt x="84" y="24"/>
                    <a:pt x="84" y="24"/>
                  </a:cubicBezTo>
                  <a:cubicBezTo>
                    <a:pt x="86" y="24"/>
                    <a:pt x="87" y="24"/>
                    <a:pt x="89" y="24"/>
                  </a:cubicBezTo>
                  <a:close/>
                  <a:moveTo>
                    <a:pt x="79" y="23"/>
                  </a:moveTo>
                  <a:cubicBezTo>
                    <a:pt x="79" y="24"/>
                    <a:pt x="79" y="24"/>
                    <a:pt x="79" y="24"/>
                  </a:cubicBezTo>
                  <a:cubicBezTo>
                    <a:pt x="58" y="33"/>
                    <a:pt x="36" y="45"/>
                    <a:pt x="16" y="57"/>
                  </a:cubicBezTo>
                  <a:cubicBezTo>
                    <a:pt x="16" y="57"/>
                    <a:pt x="14" y="58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8"/>
                    <a:pt x="14" y="58"/>
                    <a:pt x="14" y="58"/>
                  </a:cubicBezTo>
                  <a:cubicBezTo>
                    <a:pt x="17" y="56"/>
                    <a:pt x="19" y="54"/>
                    <a:pt x="22" y="53"/>
                  </a:cubicBezTo>
                  <a:cubicBezTo>
                    <a:pt x="27" y="49"/>
                    <a:pt x="33" y="46"/>
                    <a:pt x="38" y="43"/>
                  </a:cubicBezTo>
                  <a:cubicBezTo>
                    <a:pt x="50" y="36"/>
                    <a:pt x="63" y="30"/>
                    <a:pt x="75" y="24"/>
                  </a:cubicBezTo>
                  <a:cubicBezTo>
                    <a:pt x="76" y="23"/>
                    <a:pt x="78" y="23"/>
                    <a:pt x="79" y="23"/>
                  </a:cubicBezTo>
                  <a:close/>
                  <a:moveTo>
                    <a:pt x="46" y="29"/>
                  </a:moveTo>
                  <a:cubicBezTo>
                    <a:pt x="49" y="28"/>
                    <a:pt x="53" y="27"/>
                    <a:pt x="57" y="26"/>
                  </a:cubicBezTo>
                  <a:cubicBezTo>
                    <a:pt x="54" y="27"/>
                    <a:pt x="51" y="29"/>
                    <a:pt x="48" y="31"/>
                  </a:cubicBezTo>
                  <a:cubicBezTo>
                    <a:pt x="40" y="35"/>
                    <a:pt x="32" y="39"/>
                    <a:pt x="24" y="43"/>
                  </a:cubicBezTo>
                  <a:cubicBezTo>
                    <a:pt x="30" y="37"/>
                    <a:pt x="37" y="32"/>
                    <a:pt x="46" y="29"/>
                  </a:cubicBezTo>
                  <a:close/>
                  <a:moveTo>
                    <a:pt x="23" y="44"/>
                  </a:moveTo>
                  <a:cubicBezTo>
                    <a:pt x="23" y="44"/>
                    <a:pt x="23" y="44"/>
                    <a:pt x="24" y="44"/>
                  </a:cubicBezTo>
                  <a:cubicBezTo>
                    <a:pt x="32" y="40"/>
                    <a:pt x="40" y="36"/>
                    <a:pt x="48" y="31"/>
                  </a:cubicBezTo>
                  <a:cubicBezTo>
                    <a:pt x="52" y="29"/>
                    <a:pt x="56" y="27"/>
                    <a:pt x="60" y="26"/>
                  </a:cubicBezTo>
                  <a:cubicBezTo>
                    <a:pt x="61" y="25"/>
                    <a:pt x="62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1" y="26"/>
                    <a:pt x="59" y="27"/>
                    <a:pt x="57" y="28"/>
                  </a:cubicBezTo>
                  <a:cubicBezTo>
                    <a:pt x="44" y="34"/>
                    <a:pt x="32" y="40"/>
                    <a:pt x="20" y="48"/>
                  </a:cubicBezTo>
                  <a:cubicBezTo>
                    <a:pt x="21" y="46"/>
                    <a:pt x="22" y="45"/>
                    <a:pt x="23" y="44"/>
                  </a:cubicBezTo>
                  <a:close/>
                  <a:moveTo>
                    <a:pt x="9" y="102"/>
                  </a:moveTo>
                  <a:cubicBezTo>
                    <a:pt x="23" y="94"/>
                    <a:pt x="38" y="91"/>
                    <a:pt x="52" y="84"/>
                  </a:cubicBezTo>
                  <a:cubicBezTo>
                    <a:pt x="59" y="81"/>
                    <a:pt x="65" y="78"/>
                    <a:pt x="72" y="75"/>
                  </a:cubicBezTo>
                  <a:cubicBezTo>
                    <a:pt x="56" y="83"/>
                    <a:pt x="41" y="92"/>
                    <a:pt x="24" y="99"/>
                  </a:cubicBezTo>
                  <a:cubicBezTo>
                    <a:pt x="23" y="100"/>
                    <a:pt x="22" y="101"/>
                    <a:pt x="21" y="101"/>
                  </a:cubicBezTo>
                  <a:cubicBezTo>
                    <a:pt x="17" y="103"/>
                    <a:pt x="14" y="105"/>
                    <a:pt x="11" y="107"/>
                  </a:cubicBezTo>
                  <a:cubicBezTo>
                    <a:pt x="10" y="105"/>
                    <a:pt x="10" y="104"/>
                    <a:pt x="9" y="102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70"/>
            <p:cNvSpPr>
              <a:spLocks noEditPoints="1"/>
            </p:cNvSpPr>
            <p:nvPr/>
          </p:nvSpPr>
          <p:spPr bwMode="auto">
            <a:xfrm>
              <a:off x="3426071" y="2910909"/>
              <a:ext cx="1089025" cy="768350"/>
            </a:xfrm>
            <a:custGeom>
              <a:avLst/>
              <a:gdLst>
                <a:gd name="T0" fmla="*/ 135 w 257"/>
                <a:gd name="T1" fmla="*/ 144 h 181"/>
                <a:gd name="T2" fmla="*/ 113 w 257"/>
                <a:gd name="T3" fmla="*/ 4 h 181"/>
                <a:gd name="T4" fmla="*/ 13 w 257"/>
                <a:gd name="T5" fmla="*/ 48 h 181"/>
                <a:gd name="T6" fmla="*/ 21 w 257"/>
                <a:gd name="T7" fmla="*/ 59 h 181"/>
                <a:gd name="T8" fmla="*/ 29 w 257"/>
                <a:gd name="T9" fmla="*/ 61 h 181"/>
                <a:gd name="T10" fmla="*/ 91 w 257"/>
                <a:gd name="T11" fmla="*/ 31 h 181"/>
                <a:gd name="T12" fmla="*/ 98 w 257"/>
                <a:gd name="T13" fmla="*/ 24 h 181"/>
                <a:gd name="T14" fmla="*/ 98 w 257"/>
                <a:gd name="T15" fmla="*/ 35 h 181"/>
                <a:gd name="T16" fmla="*/ 124 w 257"/>
                <a:gd name="T17" fmla="*/ 13 h 181"/>
                <a:gd name="T18" fmla="*/ 130 w 257"/>
                <a:gd name="T19" fmla="*/ 22 h 181"/>
                <a:gd name="T20" fmla="*/ 81 w 257"/>
                <a:gd name="T21" fmla="*/ 60 h 181"/>
                <a:gd name="T22" fmla="*/ 87 w 257"/>
                <a:gd name="T23" fmla="*/ 59 h 181"/>
                <a:gd name="T24" fmla="*/ 31 w 257"/>
                <a:gd name="T25" fmla="*/ 111 h 181"/>
                <a:gd name="T26" fmla="*/ 75 w 257"/>
                <a:gd name="T27" fmla="*/ 96 h 181"/>
                <a:gd name="T28" fmla="*/ 27 w 257"/>
                <a:gd name="T29" fmla="*/ 124 h 181"/>
                <a:gd name="T30" fmla="*/ 117 w 257"/>
                <a:gd name="T31" fmla="*/ 85 h 181"/>
                <a:gd name="T32" fmla="*/ 141 w 257"/>
                <a:gd name="T33" fmla="*/ 53 h 181"/>
                <a:gd name="T34" fmla="*/ 36 w 257"/>
                <a:gd name="T35" fmla="*/ 103 h 181"/>
                <a:gd name="T36" fmla="*/ 172 w 257"/>
                <a:gd name="T37" fmla="*/ 26 h 181"/>
                <a:gd name="T38" fmla="*/ 172 w 257"/>
                <a:gd name="T39" fmla="*/ 16 h 181"/>
                <a:gd name="T40" fmla="*/ 73 w 257"/>
                <a:gd name="T41" fmla="*/ 56 h 181"/>
                <a:gd name="T42" fmla="*/ 43 w 257"/>
                <a:gd name="T43" fmla="*/ 58 h 181"/>
                <a:gd name="T44" fmla="*/ 31 w 257"/>
                <a:gd name="T45" fmla="*/ 63 h 181"/>
                <a:gd name="T46" fmla="*/ 53 w 257"/>
                <a:gd name="T47" fmla="*/ 48 h 181"/>
                <a:gd name="T48" fmla="*/ 19 w 257"/>
                <a:gd name="T49" fmla="*/ 53 h 181"/>
                <a:gd name="T50" fmla="*/ 14 w 257"/>
                <a:gd name="T51" fmla="*/ 50 h 181"/>
                <a:gd name="T52" fmla="*/ 118 w 257"/>
                <a:gd name="T53" fmla="*/ 94 h 181"/>
                <a:gd name="T54" fmla="*/ 219 w 257"/>
                <a:gd name="T55" fmla="*/ 58 h 181"/>
                <a:gd name="T56" fmla="*/ 218 w 257"/>
                <a:gd name="T57" fmla="*/ 58 h 181"/>
                <a:gd name="T58" fmla="*/ 137 w 257"/>
                <a:gd name="T59" fmla="*/ 138 h 181"/>
                <a:gd name="T60" fmla="*/ 153 w 257"/>
                <a:gd name="T61" fmla="*/ 123 h 181"/>
                <a:gd name="T62" fmla="*/ 172 w 257"/>
                <a:gd name="T63" fmla="*/ 124 h 181"/>
                <a:gd name="T64" fmla="*/ 229 w 257"/>
                <a:gd name="T65" fmla="*/ 91 h 181"/>
                <a:gd name="T66" fmla="*/ 229 w 257"/>
                <a:gd name="T67" fmla="*/ 91 h 181"/>
                <a:gd name="T68" fmla="*/ 50 w 257"/>
                <a:gd name="T69" fmla="*/ 169 h 181"/>
                <a:gd name="T70" fmla="*/ 67 w 257"/>
                <a:gd name="T71" fmla="*/ 142 h 181"/>
                <a:gd name="T72" fmla="*/ 69 w 257"/>
                <a:gd name="T73" fmla="*/ 137 h 181"/>
                <a:gd name="T74" fmla="*/ 214 w 257"/>
                <a:gd name="T75" fmla="*/ 58 h 181"/>
                <a:gd name="T76" fmla="*/ 135 w 257"/>
                <a:gd name="T77" fmla="*/ 94 h 181"/>
                <a:gd name="T78" fmla="*/ 77 w 257"/>
                <a:gd name="T79" fmla="*/ 153 h 181"/>
                <a:gd name="T80" fmla="*/ 232 w 257"/>
                <a:gd name="T81" fmla="*/ 79 h 181"/>
                <a:gd name="T82" fmla="*/ 113 w 257"/>
                <a:gd name="T83" fmla="*/ 132 h 181"/>
                <a:gd name="T84" fmla="*/ 98 w 257"/>
                <a:gd name="T85" fmla="*/ 142 h 181"/>
                <a:gd name="T86" fmla="*/ 228 w 257"/>
                <a:gd name="T87" fmla="*/ 114 h 181"/>
                <a:gd name="T88" fmla="*/ 230 w 257"/>
                <a:gd name="T89" fmla="*/ 121 h 181"/>
                <a:gd name="T90" fmla="*/ 199 w 257"/>
                <a:gd name="T91" fmla="*/ 130 h 181"/>
                <a:gd name="T92" fmla="*/ 197 w 257"/>
                <a:gd name="T93" fmla="*/ 134 h 181"/>
                <a:gd name="T94" fmla="*/ 172 w 257"/>
                <a:gd name="T95" fmla="*/ 142 h 181"/>
                <a:gd name="T96" fmla="*/ 212 w 257"/>
                <a:gd name="T97" fmla="*/ 132 h 181"/>
                <a:gd name="T98" fmla="*/ 149 w 257"/>
                <a:gd name="T99" fmla="*/ 103 h 181"/>
                <a:gd name="T100" fmla="*/ 185 w 257"/>
                <a:gd name="T101" fmla="*/ 81 h 181"/>
                <a:gd name="T102" fmla="*/ 121 w 257"/>
                <a:gd name="T103" fmla="*/ 85 h 181"/>
                <a:gd name="T104" fmla="*/ 110 w 257"/>
                <a:gd name="T105" fmla="*/ 81 h 181"/>
                <a:gd name="T106" fmla="*/ 205 w 257"/>
                <a:gd name="T107" fmla="*/ 27 h 181"/>
                <a:gd name="T108" fmla="*/ 182 w 257"/>
                <a:gd name="T109" fmla="*/ 32 h 181"/>
                <a:gd name="T110" fmla="*/ 63 w 257"/>
                <a:gd name="T111" fmla="*/ 63 h 181"/>
                <a:gd name="T112" fmla="*/ 100 w 257"/>
                <a:gd name="T113" fmla="*/ 19 h 181"/>
                <a:gd name="T114" fmla="*/ 56 w 257"/>
                <a:gd name="T115" fmla="*/ 31 h 181"/>
                <a:gd name="T116" fmla="*/ 31 w 257"/>
                <a:gd name="T117" fmla="*/ 4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" h="181">
                  <a:moveTo>
                    <a:pt x="17" y="62"/>
                  </a:moveTo>
                  <a:cubicBezTo>
                    <a:pt x="8" y="65"/>
                    <a:pt x="0" y="73"/>
                    <a:pt x="0" y="84"/>
                  </a:cubicBezTo>
                  <a:cubicBezTo>
                    <a:pt x="0" y="97"/>
                    <a:pt x="13" y="104"/>
                    <a:pt x="25" y="106"/>
                  </a:cubicBezTo>
                  <a:cubicBezTo>
                    <a:pt x="16" y="114"/>
                    <a:pt x="11" y="124"/>
                    <a:pt x="21" y="134"/>
                  </a:cubicBezTo>
                  <a:cubicBezTo>
                    <a:pt x="31" y="144"/>
                    <a:pt x="49" y="144"/>
                    <a:pt x="62" y="140"/>
                  </a:cubicBezTo>
                  <a:cubicBezTo>
                    <a:pt x="58" y="155"/>
                    <a:pt x="44" y="166"/>
                    <a:pt x="32" y="176"/>
                  </a:cubicBezTo>
                  <a:cubicBezTo>
                    <a:pt x="31" y="177"/>
                    <a:pt x="31" y="179"/>
                    <a:pt x="32" y="179"/>
                  </a:cubicBezTo>
                  <a:cubicBezTo>
                    <a:pt x="33" y="181"/>
                    <a:pt x="34" y="181"/>
                    <a:pt x="35" y="181"/>
                  </a:cubicBezTo>
                  <a:cubicBezTo>
                    <a:pt x="58" y="172"/>
                    <a:pt x="78" y="164"/>
                    <a:pt x="94" y="145"/>
                  </a:cubicBezTo>
                  <a:cubicBezTo>
                    <a:pt x="103" y="163"/>
                    <a:pt x="124" y="159"/>
                    <a:pt x="135" y="144"/>
                  </a:cubicBezTo>
                  <a:cubicBezTo>
                    <a:pt x="140" y="151"/>
                    <a:pt x="147" y="157"/>
                    <a:pt x="156" y="158"/>
                  </a:cubicBezTo>
                  <a:cubicBezTo>
                    <a:pt x="164" y="159"/>
                    <a:pt x="173" y="150"/>
                    <a:pt x="178" y="143"/>
                  </a:cubicBezTo>
                  <a:cubicBezTo>
                    <a:pt x="187" y="150"/>
                    <a:pt x="205" y="148"/>
                    <a:pt x="207" y="137"/>
                  </a:cubicBezTo>
                  <a:cubicBezTo>
                    <a:pt x="228" y="149"/>
                    <a:pt x="257" y="109"/>
                    <a:pt x="235" y="93"/>
                  </a:cubicBezTo>
                  <a:cubicBezTo>
                    <a:pt x="245" y="87"/>
                    <a:pt x="251" y="77"/>
                    <a:pt x="246" y="66"/>
                  </a:cubicBezTo>
                  <a:cubicBezTo>
                    <a:pt x="241" y="56"/>
                    <a:pt x="231" y="51"/>
                    <a:pt x="221" y="52"/>
                  </a:cubicBezTo>
                  <a:cubicBezTo>
                    <a:pt x="224" y="43"/>
                    <a:pt x="221" y="32"/>
                    <a:pt x="214" y="25"/>
                  </a:cubicBezTo>
                  <a:cubicBezTo>
                    <a:pt x="205" y="15"/>
                    <a:pt x="192" y="19"/>
                    <a:pt x="182" y="26"/>
                  </a:cubicBezTo>
                  <a:cubicBezTo>
                    <a:pt x="181" y="0"/>
                    <a:pt x="148" y="0"/>
                    <a:pt x="135" y="19"/>
                  </a:cubicBezTo>
                  <a:cubicBezTo>
                    <a:pt x="131" y="10"/>
                    <a:pt x="123" y="2"/>
                    <a:pt x="113" y="4"/>
                  </a:cubicBezTo>
                  <a:cubicBezTo>
                    <a:pt x="103" y="5"/>
                    <a:pt x="96" y="13"/>
                    <a:pt x="93" y="23"/>
                  </a:cubicBezTo>
                  <a:cubicBezTo>
                    <a:pt x="87" y="14"/>
                    <a:pt x="77" y="10"/>
                    <a:pt x="66" y="13"/>
                  </a:cubicBezTo>
                  <a:cubicBezTo>
                    <a:pt x="52" y="18"/>
                    <a:pt x="49" y="30"/>
                    <a:pt x="48" y="42"/>
                  </a:cubicBezTo>
                  <a:cubicBezTo>
                    <a:pt x="39" y="30"/>
                    <a:pt x="24" y="23"/>
                    <a:pt x="12" y="35"/>
                  </a:cubicBezTo>
                  <a:cubicBezTo>
                    <a:pt x="2" y="44"/>
                    <a:pt x="8" y="56"/>
                    <a:pt x="17" y="62"/>
                  </a:cubicBezTo>
                  <a:close/>
                  <a:moveTo>
                    <a:pt x="13" y="45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6" y="42"/>
                    <a:pt x="20" y="40"/>
                    <a:pt x="23" y="37"/>
                  </a:cubicBezTo>
                  <a:cubicBezTo>
                    <a:pt x="25" y="36"/>
                    <a:pt x="30" y="31"/>
                    <a:pt x="23" y="38"/>
                  </a:cubicBezTo>
                  <a:cubicBezTo>
                    <a:pt x="20" y="42"/>
                    <a:pt x="16" y="44"/>
                    <a:pt x="13" y="48"/>
                  </a:cubicBezTo>
                  <a:cubicBezTo>
                    <a:pt x="13" y="47"/>
                    <a:pt x="13" y="46"/>
                    <a:pt x="13" y="45"/>
                  </a:cubicBezTo>
                  <a:close/>
                  <a:moveTo>
                    <a:pt x="33" y="36"/>
                  </a:moveTo>
                  <a:cubicBezTo>
                    <a:pt x="30" y="37"/>
                    <a:pt x="27" y="39"/>
                    <a:pt x="25" y="41"/>
                  </a:cubicBezTo>
                  <a:cubicBezTo>
                    <a:pt x="22" y="43"/>
                    <a:pt x="16" y="46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8" y="43"/>
                    <a:pt x="24" y="40"/>
                    <a:pt x="28" y="34"/>
                  </a:cubicBezTo>
                  <a:cubicBezTo>
                    <a:pt x="30" y="34"/>
                    <a:pt x="32" y="35"/>
                    <a:pt x="33" y="36"/>
                  </a:cubicBezTo>
                  <a:close/>
                  <a:moveTo>
                    <a:pt x="43" y="48"/>
                  </a:moveTo>
                  <a:cubicBezTo>
                    <a:pt x="38" y="53"/>
                    <a:pt x="32" y="56"/>
                    <a:pt x="27" y="61"/>
                  </a:cubicBezTo>
                  <a:cubicBezTo>
                    <a:pt x="25" y="61"/>
                    <a:pt x="23" y="60"/>
                    <a:pt x="21" y="59"/>
                  </a:cubicBezTo>
                  <a:cubicBezTo>
                    <a:pt x="25" y="57"/>
                    <a:pt x="29" y="55"/>
                    <a:pt x="32" y="53"/>
                  </a:cubicBezTo>
                  <a:cubicBezTo>
                    <a:pt x="34" y="52"/>
                    <a:pt x="36" y="51"/>
                    <a:pt x="37" y="50"/>
                  </a:cubicBezTo>
                  <a:cubicBezTo>
                    <a:pt x="37" y="51"/>
                    <a:pt x="45" y="45"/>
                    <a:pt x="43" y="48"/>
                  </a:cubicBezTo>
                  <a:close/>
                  <a:moveTo>
                    <a:pt x="47" y="52"/>
                  </a:moveTo>
                  <a:cubicBezTo>
                    <a:pt x="44" y="53"/>
                    <a:pt x="42" y="54"/>
                    <a:pt x="39" y="56"/>
                  </a:cubicBezTo>
                  <a:cubicBezTo>
                    <a:pt x="37" y="57"/>
                    <a:pt x="35" y="59"/>
                    <a:pt x="33" y="60"/>
                  </a:cubicBezTo>
                  <a:cubicBezTo>
                    <a:pt x="33" y="60"/>
                    <a:pt x="31" y="61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1"/>
                    <a:pt x="29" y="61"/>
                  </a:cubicBezTo>
                  <a:cubicBezTo>
                    <a:pt x="34" y="56"/>
                    <a:pt x="41" y="53"/>
                    <a:pt x="45" y="47"/>
                  </a:cubicBezTo>
                  <a:cubicBezTo>
                    <a:pt x="46" y="49"/>
                    <a:pt x="47" y="50"/>
                    <a:pt x="47" y="52"/>
                  </a:cubicBezTo>
                  <a:close/>
                  <a:moveTo>
                    <a:pt x="54" y="34"/>
                  </a:moveTo>
                  <a:cubicBezTo>
                    <a:pt x="59" y="32"/>
                    <a:pt x="63" y="30"/>
                    <a:pt x="67" y="27"/>
                  </a:cubicBezTo>
                  <a:cubicBezTo>
                    <a:pt x="70" y="25"/>
                    <a:pt x="73" y="24"/>
                    <a:pt x="77" y="23"/>
                  </a:cubicBezTo>
                  <a:cubicBezTo>
                    <a:pt x="75" y="23"/>
                    <a:pt x="71" y="27"/>
                    <a:pt x="68" y="29"/>
                  </a:cubicBezTo>
                  <a:cubicBezTo>
                    <a:pt x="63" y="32"/>
                    <a:pt x="58" y="36"/>
                    <a:pt x="54" y="41"/>
                  </a:cubicBezTo>
                  <a:cubicBezTo>
                    <a:pt x="54" y="38"/>
                    <a:pt x="54" y="36"/>
                    <a:pt x="54" y="34"/>
                  </a:cubicBezTo>
                  <a:close/>
                  <a:moveTo>
                    <a:pt x="89" y="28"/>
                  </a:moveTo>
                  <a:cubicBezTo>
                    <a:pt x="90" y="29"/>
                    <a:pt x="90" y="30"/>
                    <a:pt x="91" y="31"/>
                  </a:cubicBezTo>
                  <a:cubicBezTo>
                    <a:pt x="85" y="35"/>
                    <a:pt x="77" y="38"/>
                    <a:pt x="70" y="42"/>
                  </a:cubicBezTo>
                  <a:cubicBezTo>
                    <a:pt x="64" y="45"/>
                    <a:pt x="59" y="48"/>
                    <a:pt x="53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9" y="47"/>
                    <a:pt x="65" y="43"/>
                    <a:pt x="70" y="39"/>
                  </a:cubicBezTo>
                  <a:cubicBezTo>
                    <a:pt x="74" y="37"/>
                    <a:pt x="78" y="34"/>
                    <a:pt x="82" y="32"/>
                  </a:cubicBezTo>
                  <a:cubicBezTo>
                    <a:pt x="82" y="31"/>
                    <a:pt x="83" y="31"/>
                    <a:pt x="84" y="30"/>
                  </a:cubicBezTo>
                  <a:cubicBezTo>
                    <a:pt x="86" y="29"/>
                    <a:pt x="88" y="28"/>
                    <a:pt x="89" y="28"/>
                  </a:cubicBezTo>
                  <a:close/>
                  <a:moveTo>
                    <a:pt x="123" y="12"/>
                  </a:moveTo>
                  <a:cubicBezTo>
                    <a:pt x="122" y="12"/>
                    <a:pt x="122" y="12"/>
                    <a:pt x="122" y="12"/>
                  </a:cubicBezTo>
                  <a:cubicBezTo>
                    <a:pt x="114" y="16"/>
                    <a:pt x="107" y="21"/>
                    <a:pt x="98" y="24"/>
                  </a:cubicBezTo>
                  <a:cubicBezTo>
                    <a:pt x="98" y="23"/>
                    <a:pt x="99" y="23"/>
                    <a:pt x="99" y="22"/>
                  </a:cubicBezTo>
                  <a:cubicBezTo>
                    <a:pt x="101" y="20"/>
                    <a:pt x="104" y="18"/>
                    <a:pt x="107" y="17"/>
                  </a:cubicBezTo>
                  <a:cubicBezTo>
                    <a:pt x="110" y="14"/>
                    <a:pt x="114" y="12"/>
                    <a:pt x="118" y="9"/>
                  </a:cubicBezTo>
                  <a:cubicBezTo>
                    <a:pt x="120" y="10"/>
                    <a:pt x="121" y="11"/>
                    <a:pt x="123" y="12"/>
                  </a:cubicBezTo>
                  <a:close/>
                  <a:moveTo>
                    <a:pt x="127" y="16"/>
                  </a:moveTo>
                  <a:cubicBezTo>
                    <a:pt x="107" y="27"/>
                    <a:pt x="88" y="40"/>
                    <a:pt x="68" y="51"/>
                  </a:cubicBezTo>
                  <a:cubicBezTo>
                    <a:pt x="48" y="63"/>
                    <a:pt x="27" y="73"/>
                    <a:pt x="8" y="86"/>
                  </a:cubicBezTo>
                  <a:cubicBezTo>
                    <a:pt x="7" y="87"/>
                    <a:pt x="8" y="88"/>
                    <a:pt x="9" y="87"/>
                  </a:cubicBezTo>
                  <a:cubicBezTo>
                    <a:pt x="28" y="74"/>
                    <a:pt x="49" y="64"/>
                    <a:pt x="69" y="53"/>
                  </a:cubicBezTo>
                  <a:cubicBezTo>
                    <a:pt x="78" y="47"/>
                    <a:pt x="88" y="41"/>
                    <a:pt x="98" y="35"/>
                  </a:cubicBezTo>
                  <a:cubicBezTo>
                    <a:pt x="107" y="30"/>
                    <a:pt x="118" y="24"/>
                    <a:pt x="125" y="18"/>
                  </a:cubicBezTo>
                  <a:cubicBezTo>
                    <a:pt x="117" y="25"/>
                    <a:pt x="107" y="30"/>
                    <a:pt x="98" y="36"/>
                  </a:cubicBezTo>
                  <a:cubicBezTo>
                    <a:pt x="87" y="42"/>
                    <a:pt x="77" y="49"/>
                    <a:pt x="66" y="55"/>
                  </a:cubicBezTo>
                  <a:cubicBezTo>
                    <a:pt x="55" y="62"/>
                    <a:pt x="44" y="68"/>
                    <a:pt x="34" y="75"/>
                  </a:cubicBezTo>
                  <a:cubicBezTo>
                    <a:pt x="25" y="80"/>
                    <a:pt x="16" y="85"/>
                    <a:pt x="9" y="91"/>
                  </a:cubicBezTo>
                  <a:cubicBezTo>
                    <a:pt x="8" y="90"/>
                    <a:pt x="7" y="89"/>
                    <a:pt x="7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24" y="72"/>
                    <a:pt x="46" y="63"/>
                    <a:pt x="66" y="51"/>
                  </a:cubicBezTo>
                  <a:cubicBezTo>
                    <a:pt x="77" y="44"/>
                    <a:pt x="87" y="37"/>
                    <a:pt x="98" y="30"/>
                  </a:cubicBezTo>
                  <a:cubicBezTo>
                    <a:pt x="107" y="25"/>
                    <a:pt x="116" y="20"/>
                    <a:pt x="124" y="13"/>
                  </a:cubicBezTo>
                  <a:cubicBezTo>
                    <a:pt x="125" y="14"/>
                    <a:pt x="126" y="15"/>
                    <a:pt x="127" y="16"/>
                  </a:cubicBezTo>
                  <a:close/>
                  <a:moveTo>
                    <a:pt x="130" y="22"/>
                  </a:moveTo>
                  <a:cubicBezTo>
                    <a:pt x="121" y="26"/>
                    <a:pt x="113" y="32"/>
                    <a:pt x="105" y="37"/>
                  </a:cubicBezTo>
                  <a:cubicBezTo>
                    <a:pt x="94" y="43"/>
                    <a:pt x="83" y="49"/>
                    <a:pt x="72" y="55"/>
                  </a:cubicBezTo>
                  <a:cubicBezTo>
                    <a:pt x="62" y="61"/>
                    <a:pt x="51" y="66"/>
                    <a:pt x="41" y="72"/>
                  </a:cubicBezTo>
                  <a:cubicBezTo>
                    <a:pt x="36" y="75"/>
                    <a:pt x="31" y="78"/>
                    <a:pt x="26" y="81"/>
                  </a:cubicBezTo>
                  <a:cubicBezTo>
                    <a:pt x="25" y="81"/>
                    <a:pt x="25" y="81"/>
                    <a:pt x="24" y="82"/>
                  </a:cubicBezTo>
                  <a:cubicBezTo>
                    <a:pt x="40" y="71"/>
                    <a:pt x="57" y="63"/>
                    <a:pt x="73" y="53"/>
                  </a:cubicBezTo>
                  <a:cubicBezTo>
                    <a:pt x="91" y="42"/>
                    <a:pt x="111" y="32"/>
                    <a:pt x="127" y="17"/>
                  </a:cubicBezTo>
                  <a:cubicBezTo>
                    <a:pt x="128" y="19"/>
                    <a:pt x="129" y="20"/>
                    <a:pt x="130" y="22"/>
                  </a:cubicBezTo>
                  <a:close/>
                  <a:moveTo>
                    <a:pt x="154" y="16"/>
                  </a:moveTo>
                  <a:cubicBezTo>
                    <a:pt x="155" y="15"/>
                    <a:pt x="164" y="10"/>
                    <a:pt x="161" y="12"/>
                  </a:cubicBezTo>
                  <a:cubicBezTo>
                    <a:pt x="158" y="14"/>
                    <a:pt x="155" y="16"/>
                    <a:pt x="152" y="18"/>
                  </a:cubicBezTo>
                  <a:cubicBezTo>
                    <a:pt x="145" y="22"/>
                    <a:pt x="138" y="27"/>
                    <a:pt x="131" y="31"/>
                  </a:cubicBezTo>
                  <a:cubicBezTo>
                    <a:pt x="119" y="40"/>
                    <a:pt x="105" y="47"/>
                    <a:pt x="92" y="55"/>
                  </a:cubicBezTo>
                  <a:cubicBezTo>
                    <a:pt x="79" y="62"/>
                    <a:pt x="66" y="69"/>
                    <a:pt x="53" y="77"/>
                  </a:cubicBezTo>
                  <a:cubicBezTo>
                    <a:pt x="41" y="84"/>
                    <a:pt x="30" y="92"/>
                    <a:pt x="18" y="99"/>
                  </a:cubicBezTo>
                  <a:cubicBezTo>
                    <a:pt x="17" y="98"/>
                    <a:pt x="15" y="97"/>
                    <a:pt x="14" y="97"/>
                  </a:cubicBezTo>
                  <a:cubicBezTo>
                    <a:pt x="24" y="94"/>
                    <a:pt x="33" y="86"/>
                    <a:pt x="42" y="81"/>
                  </a:cubicBezTo>
                  <a:cubicBezTo>
                    <a:pt x="55" y="74"/>
                    <a:pt x="68" y="67"/>
                    <a:pt x="81" y="60"/>
                  </a:cubicBezTo>
                  <a:cubicBezTo>
                    <a:pt x="94" y="53"/>
                    <a:pt x="107" y="46"/>
                    <a:pt x="120" y="38"/>
                  </a:cubicBezTo>
                  <a:cubicBezTo>
                    <a:pt x="131" y="31"/>
                    <a:pt x="142" y="22"/>
                    <a:pt x="154" y="16"/>
                  </a:cubicBezTo>
                  <a:close/>
                  <a:moveTo>
                    <a:pt x="171" y="15"/>
                  </a:moveTo>
                  <a:cubicBezTo>
                    <a:pt x="153" y="25"/>
                    <a:pt x="137" y="37"/>
                    <a:pt x="119" y="47"/>
                  </a:cubicBezTo>
                  <a:cubicBezTo>
                    <a:pt x="116" y="49"/>
                    <a:pt x="112" y="51"/>
                    <a:pt x="109" y="53"/>
                  </a:cubicBezTo>
                  <a:cubicBezTo>
                    <a:pt x="107" y="54"/>
                    <a:pt x="105" y="55"/>
                    <a:pt x="102" y="56"/>
                  </a:cubicBezTo>
                  <a:cubicBezTo>
                    <a:pt x="78" y="68"/>
                    <a:pt x="54" y="81"/>
                    <a:pt x="30" y="93"/>
                  </a:cubicBezTo>
                  <a:cubicBezTo>
                    <a:pt x="30" y="93"/>
                    <a:pt x="31" y="93"/>
                    <a:pt x="31" y="92"/>
                  </a:cubicBezTo>
                  <a:cubicBezTo>
                    <a:pt x="37" y="89"/>
                    <a:pt x="42" y="85"/>
                    <a:pt x="48" y="81"/>
                  </a:cubicBezTo>
                  <a:cubicBezTo>
                    <a:pt x="61" y="73"/>
                    <a:pt x="74" y="66"/>
                    <a:pt x="87" y="59"/>
                  </a:cubicBezTo>
                  <a:cubicBezTo>
                    <a:pt x="113" y="44"/>
                    <a:pt x="139" y="28"/>
                    <a:pt x="164" y="11"/>
                  </a:cubicBezTo>
                  <a:cubicBezTo>
                    <a:pt x="167" y="12"/>
                    <a:pt x="169" y="13"/>
                    <a:pt x="171" y="15"/>
                  </a:cubicBezTo>
                  <a:close/>
                  <a:moveTo>
                    <a:pt x="177" y="29"/>
                  </a:moveTo>
                  <a:cubicBezTo>
                    <a:pt x="177" y="30"/>
                    <a:pt x="177" y="31"/>
                    <a:pt x="177" y="31"/>
                  </a:cubicBezTo>
                  <a:cubicBezTo>
                    <a:pt x="176" y="32"/>
                    <a:pt x="175" y="33"/>
                    <a:pt x="174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68" y="37"/>
                    <a:pt x="162" y="40"/>
                    <a:pt x="157" y="42"/>
                  </a:cubicBezTo>
                  <a:cubicBezTo>
                    <a:pt x="144" y="49"/>
                    <a:pt x="132" y="57"/>
                    <a:pt x="119" y="63"/>
                  </a:cubicBezTo>
                  <a:cubicBezTo>
                    <a:pt x="94" y="76"/>
                    <a:pt x="68" y="88"/>
                    <a:pt x="44" y="102"/>
                  </a:cubicBezTo>
                  <a:cubicBezTo>
                    <a:pt x="39" y="105"/>
                    <a:pt x="35" y="108"/>
                    <a:pt x="31" y="111"/>
                  </a:cubicBezTo>
                  <a:cubicBezTo>
                    <a:pt x="29" y="113"/>
                    <a:pt x="27" y="114"/>
                    <a:pt x="25" y="116"/>
                  </a:cubicBezTo>
                  <a:cubicBezTo>
                    <a:pt x="28" y="113"/>
                    <a:pt x="31" y="110"/>
                    <a:pt x="34" y="107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6" y="106"/>
                    <a:pt x="36" y="106"/>
                    <a:pt x="36" y="105"/>
                  </a:cubicBezTo>
                  <a:cubicBezTo>
                    <a:pt x="42" y="101"/>
                    <a:pt x="49" y="96"/>
                    <a:pt x="55" y="92"/>
                  </a:cubicBezTo>
                  <a:cubicBezTo>
                    <a:pt x="73" y="81"/>
                    <a:pt x="91" y="71"/>
                    <a:pt x="109" y="60"/>
                  </a:cubicBezTo>
                  <a:cubicBezTo>
                    <a:pt x="132" y="49"/>
                    <a:pt x="155" y="39"/>
                    <a:pt x="176" y="25"/>
                  </a:cubicBezTo>
                  <a:cubicBezTo>
                    <a:pt x="177" y="26"/>
                    <a:pt x="177" y="28"/>
                    <a:pt x="177" y="29"/>
                  </a:cubicBezTo>
                  <a:close/>
                  <a:moveTo>
                    <a:pt x="31" y="120"/>
                  </a:moveTo>
                  <a:cubicBezTo>
                    <a:pt x="45" y="111"/>
                    <a:pt x="60" y="105"/>
                    <a:pt x="75" y="96"/>
                  </a:cubicBezTo>
                  <a:cubicBezTo>
                    <a:pt x="90" y="88"/>
                    <a:pt x="105" y="80"/>
                    <a:pt x="120" y="72"/>
                  </a:cubicBezTo>
                  <a:cubicBezTo>
                    <a:pt x="135" y="65"/>
                    <a:pt x="150" y="58"/>
                    <a:pt x="165" y="51"/>
                  </a:cubicBezTo>
                  <a:cubicBezTo>
                    <a:pt x="176" y="45"/>
                    <a:pt x="186" y="39"/>
                    <a:pt x="197" y="33"/>
                  </a:cubicBezTo>
                  <a:cubicBezTo>
                    <a:pt x="195" y="34"/>
                    <a:pt x="193" y="36"/>
                    <a:pt x="191" y="37"/>
                  </a:cubicBezTo>
                  <a:cubicBezTo>
                    <a:pt x="184" y="42"/>
                    <a:pt x="176" y="46"/>
                    <a:pt x="169" y="50"/>
                  </a:cubicBezTo>
                  <a:cubicBezTo>
                    <a:pt x="151" y="60"/>
                    <a:pt x="133" y="68"/>
                    <a:pt x="115" y="77"/>
                  </a:cubicBezTo>
                  <a:cubicBezTo>
                    <a:pt x="98" y="86"/>
                    <a:pt x="81" y="95"/>
                    <a:pt x="64" y="104"/>
                  </a:cubicBezTo>
                  <a:cubicBezTo>
                    <a:pt x="50" y="112"/>
                    <a:pt x="36" y="119"/>
                    <a:pt x="24" y="129"/>
                  </a:cubicBezTo>
                  <a:cubicBezTo>
                    <a:pt x="23" y="129"/>
                    <a:pt x="23" y="128"/>
                    <a:pt x="22" y="127"/>
                  </a:cubicBezTo>
                  <a:cubicBezTo>
                    <a:pt x="24" y="126"/>
                    <a:pt x="25" y="125"/>
                    <a:pt x="27" y="124"/>
                  </a:cubicBezTo>
                  <a:cubicBezTo>
                    <a:pt x="28" y="123"/>
                    <a:pt x="30" y="121"/>
                    <a:pt x="31" y="120"/>
                  </a:cubicBezTo>
                  <a:close/>
                  <a:moveTo>
                    <a:pt x="30" y="134"/>
                  </a:moveTo>
                  <a:cubicBezTo>
                    <a:pt x="28" y="133"/>
                    <a:pt x="27" y="132"/>
                    <a:pt x="25" y="131"/>
                  </a:cubicBezTo>
                  <a:cubicBezTo>
                    <a:pt x="38" y="121"/>
                    <a:pt x="54" y="114"/>
                    <a:pt x="68" y="107"/>
                  </a:cubicBezTo>
                  <a:cubicBezTo>
                    <a:pt x="85" y="99"/>
                    <a:pt x="102" y="91"/>
                    <a:pt x="118" y="83"/>
                  </a:cubicBezTo>
                  <a:cubicBezTo>
                    <a:pt x="135" y="75"/>
                    <a:pt x="152" y="67"/>
                    <a:pt x="169" y="59"/>
                  </a:cubicBezTo>
                  <a:cubicBezTo>
                    <a:pt x="177" y="56"/>
                    <a:pt x="185" y="52"/>
                    <a:pt x="193" y="48"/>
                  </a:cubicBezTo>
                  <a:cubicBezTo>
                    <a:pt x="200" y="45"/>
                    <a:pt x="207" y="42"/>
                    <a:pt x="213" y="37"/>
                  </a:cubicBezTo>
                  <a:cubicBezTo>
                    <a:pt x="201" y="48"/>
                    <a:pt x="182" y="54"/>
                    <a:pt x="167" y="61"/>
                  </a:cubicBezTo>
                  <a:cubicBezTo>
                    <a:pt x="150" y="69"/>
                    <a:pt x="133" y="77"/>
                    <a:pt x="117" y="85"/>
                  </a:cubicBezTo>
                  <a:cubicBezTo>
                    <a:pt x="87" y="100"/>
                    <a:pt x="57" y="115"/>
                    <a:pt x="30" y="134"/>
                  </a:cubicBezTo>
                  <a:close/>
                  <a:moveTo>
                    <a:pt x="26" y="123"/>
                  </a:moveTo>
                  <a:cubicBezTo>
                    <a:pt x="24" y="123"/>
                    <a:pt x="23" y="124"/>
                    <a:pt x="23" y="125"/>
                  </a:cubicBezTo>
                  <a:cubicBezTo>
                    <a:pt x="23" y="125"/>
                    <a:pt x="22" y="126"/>
                    <a:pt x="22" y="126"/>
                  </a:cubicBezTo>
                  <a:cubicBezTo>
                    <a:pt x="21" y="125"/>
                    <a:pt x="21" y="123"/>
                    <a:pt x="21" y="122"/>
                  </a:cubicBezTo>
                  <a:cubicBezTo>
                    <a:pt x="31" y="112"/>
                    <a:pt x="43" y="104"/>
                    <a:pt x="55" y="97"/>
                  </a:cubicBezTo>
                  <a:cubicBezTo>
                    <a:pt x="70" y="89"/>
                    <a:pt x="85" y="81"/>
                    <a:pt x="101" y="73"/>
                  </a:cubicBezTo>
                  <a:cubicBezTo>
                    <a:pt x="115" y="66"/>
                    <a:pt x="129" y="60"/>
                    <a:pt x="143" y="52"/>
                  </a:cubicBezTo>
                  <a:cubicBezTo>
                    <a:pt x="144" y="51"/>
                    <a:pt x="145" y="51"/>
                    <a:pt x="146" y="50"/>
                  </a:cubicBezTo>
                  <a:cubicBezTo>
                    <a:pt x="145" y="51"/>
                    <a:pt x="143" y="52"/>
                    <a:pt x="141" y="53"/>
                  </a:cubicBezTo>
                  <a:cubicBezTo>
                    <a:pt x="126" y="62"/>
                    <a:pt x="110" y="70"/>
                    <a:pt x="95" y="78"/>
                  </a:cubicBezTo>
                  <a:cubicBezTo>
                    <a:pt x="80" y="86"/>
                    <a:pt x="66" y="94"/>
                    <a:pt x="52" y="103"/>
                  </a:cubicBezTo>
                  <a:cubicBezTo>
                    <a:pt x="46" y="107"/>
                    <a:pt x="40" y="112"/>
                    <a:pt x="34" y="116"/>
                  </a:cubicBezTo>
                  <a:cubicBezTo>
                    <a:pt x="31" y="118"/>
                    <a:pt x="28" y="121"/>
                    <a:pt x="26" y="123"/>
                  </a:cubicBezTo>
                  <a:close/>
                  <a:moveTo>
                    <a:pt x="79" y="70"/>
                  </a:moveTo>
                  <a:cubicBezTo>
                    <a:pt x="62" y="80"/>
                    <a:pt x="46" y="91"/>
                    <a:pt x="29" y="101"/>
                  </a:cubicBezTo>
                  <a:cubicBezTo>
                    <a:pt x="26" y="101"/>
                    <a:pt x="23" y="101"/>
                    <a:pt x="20" y="99"/>
                  </a:cubicBezTo>
                  <a:cubicBezTo>
                    <a:pt x="40" y="90"/>
                    <a:pt x="60" y="80"/>
                    <a:pt x="79" y="70"/>
                  </a:cubicBezTo>
                  <a:close/>
                  <a:moveTo>
                    <a:pt x="36" y="104"/>
                  </a:moveTo>
                  <a:cubicBezTo>
                    <a:pt x="36" y="104"/>
                    <a:pt x="36" y="104"/>
                    <a:pt x="36" y="103"/>
                  </a:cubicBezTo>
                  <a:cubicBezTo>
                    <a:pt x="36" y="102"/>
                    <a:pt x="35" y="101"/>
                    <a:pt x="34" y="101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42" y="97"/>
                    <a:pt x="51" y="90"/>
                    <a:pt x="60" y="85"/>
                  </a:cubicBezTo>
                  <a:cubicBezTo>
                    <a:pt x="69" y="81"/>
                    <a:pt x="77" y="76"/>
                    <a:pt x="86" y="72"/>
                  </a:cubicBezTo>
                  <a:cubicBezTo>
                    <a:pt x="69" y="82"/>
                    <a:pt x="51" y="91"/>
                    <a:pt x="36" y="104"/>
                  </a:cubicBezTo>
                  <a:close/>
                  <a:moveTo>
                    <a:pt x="128" y="50"/>
                  </a:moveTo>
                  <a:cubicBezTo>
                    <a:pt x="128" y="50"/>
                    <a:pt x="128" y="50"/>
                    <a:pt x="128" y="50"/>
                  </a:cubicBezTo>
                  <a:cubicBezTo>
                    <a:pt x="139" y="44"/>
                    <a:pt x="150" y="38"/>
                    <a:pt x="161" y="31"/>
                  </a:cubicBezTo>
                  <a:cubicBezTo>
                    <a:pt x="163" y="29"/>
                    <a:pt x="166" y="28"/>
                    <a:pt x="168" y="26"/>
                  </a:cubicBezTo>
                  <a:cubicBezTo>
                    <a:pt x="168" y="27"/>
                    <a:pt x="179" y="21"/>
                    <a:pt x="172" y="26"/>
                  </a:cubicBezTo>
                  <a:cubicBezTo>
                    <a:pt x="165" y="30"/>
                    <a:pt x="159" y="34"/>
                    <a:pt x="152" y="38"/>
                  </a:cubicBezTo>
                  <a:cubicBezTo>
                    <a:pt x="144" y="42"/>
                    <a:pt x="136" y="46"/>
                    <a:pt x="128" y="50"/>
                  </a:cubicBezTo>
                  <a:close/>
                  <a:moveTo>
                    <a:pt x="143" y="40"/>
                  </a:moveTo>
                  <a:cubicBezTo>
                    <a:pt x="130" y="47"/>
                    <a:pt x="117" y="54"/>
                    <a:pt x="105" y="61"/>
                  </a:cubicBezTo>
                  <a:cubicBezTo>
                    <a:pt x="95" y="66"/>
                    <a:pt x="85" y="71"/>
                    <a:pt x="75" y="76"/>
                  </a:cubicBezTo>
                  <a:cubicBezTo>
                    <a:pt x="60" y="84"/>
                    <a:pt x="46" y="92"/>
                    <a:pt x="32" y="101"/>
                  </a:cubicBezTo>
                  <a:cubicBezTo>
                    <a:pt x="48" y="91"/>
                    <a:pt x="64" y="81"/>
                    <a:pt x="80" y="71"/>
                  </a:cubicBezTo>
                  <a:cubicBezTo>
                    <a:pt x="97" y="61"/>
                    <a:pt x="115" y="52"/>
                    <a:pt x="132" y="42"/>
                  </a:cubicBezTo>
                  <a:cubicBezTo>
                    <a:pt x="146" y="34"/>
                    <a:pt x="161" y="27"/>
                    <a:pt x="172" y="16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74" y="17"/>
                    <a:pt x="175" y="20"/>
                    <a:pt x="176" y="23"/>
                  </a:cubicBezTo>
                  <a:cubicBezTo>
                    <a:pt x="164" y="24"/>
                    <a:pt x="153" y="34"/>
                    <a:pt x="143" y="40"/>
                  </a:cubicBezTo>
                  <a:close/>
                  <a:moveTo>
                    <a:pt x="146" y="32"/>
                  </a:moveTo>
                  <a:cubicBezTo>
                    <a:pt x="152" y="28"/>
                    <a:pt x="159" y="23"/>
                    <a:pt x="167" y="19"/>
                  </a:cubicBezTo>
                  <a:cubicBezTo>
                    <a:pt x="167" y="19"/>
                    <a:pt x="167" y="19"/>
                    <a:pt x="168" y="18"/>
                  </a:cubicBezTo>
                  <a:cubicBezTo>
                    <a:pt x="168" y="18"/>
                    <a:pt x="167" y="19"/>
                    <a:pt x="167" y="19"/>
                  </a:cubicBezTo>
                  <a:cubicBezTo>
                    <a:pt x="164" y="21"/>
                    <a:pt x="161" y="23"/>
                    <a:pt x="158" y="25"/>
                  </a:cubicBezTo>
                  <a:cubicBezTo>
                    <a:pt x="154" y="28"/>
                    <a:pt x="150" y="30"/>
                    <a:pt x="146" y="32"/>
                  </a:cubicBezTo>
                  <a:close/>
                  <a:moveTo>
                    <a:pt x="9" y="92"/>
                  </a:moveTo>
                  <a:cubicBezTo>
                    <a:pt x="30" y="79"/>
                    <a:pt x="51" y="68"/>
                    <a:pt x="73" y="56"/>
                  </a:cubicBezTo>
                  <a:cubicBezTo>
                    <a:pt x="77" y="54"/>
                    <a:pt x="81" y="52"/>
                    <a:pt x="85" y="49"/>
                  </a:cubicBezTo>
                  <a:cubicBezTo>
                    <a:pt x="79" y="53"/>
                    <a:pt x="74" y="56"/>
                    <a:pt x="68" y="59"/>
                  </a:cubicBezTo>
                  <a:cubicBezTo>
                    <a:pt x="49" y="69"/>
                    <a:pt x="29" y="81"/>
                    <a:pt x="12" y="95"/>
                  </a:cubicBezTo>
                  <a:cubicBezTo>
                    <a:pt x="11" y="94"/>
                    <a:pt x="10" y="93"/>
                    <a:pt x="9" y="92"/>
                  </a:cubicBezTo>
                  <a:close/>
                  <a:moveTo>
                    <a:pt x="6" y="82"/>
                  </a:moveTo>
                  <a:cubicBezTo>
                    <a:pt x="13" y="77"/>
                    <a:pt x="20" y="7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8"/>
                    <a:pt x="31" y="67"/>
                    <a:pt x="31" y="65"/>
                  </a:cubicBezTo>
                  <a:cubicBezTo>
                    <a:pt x="35" y="63"/>
                    <a:pt x="40" y="61"/>
                    <a:pt x="43" y="58"/>
                  </a:cubicBezTo>
                  <a:cubicBezTo>
                    <a:pt x="46" y="57"/>
                    <a:pt x="48" y="56"/>
                    <a:pt x="50" y="54"/>
                  </a:cubicBezTo>
                  <a:cubicBezTo>
                    <a:pt x="51" y="54"/>
                    <a:pt x="52" y="54"/>
                    <a:pt x="53" y="53"/>
                  </a:cubicBezTo>
                  <a:cubicBezTo>
                    <a:pt x="59" y="50"/>
                    <a:pt x="65" y="47"/>
                    <a:pt x="71" y="43"/>
                  </a:cubicBezTo>
                  <a:cubicBezTo>
                    <a:pt x="77" y="39"/>
                    <a:pt x="85" y="36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82" y="39"/>
                    <a:pt x="72" y="45"/>
                    <a:pt x="62" y="51"/>
                  </a:cubicBezTo>
                  <a:cubicBezTo>
                    <a:pt x="44" y="63"/>
                    <a:pt x="23" y="72"/>
                    <a:pt x="6" y="86"/>
                  </a:cubicBezTo>
                  <a:cubicBezTo>
                    <a:pt x="6" y="85"/>
                    <a:pt x="6" y="83"/>
                    <a:pt x="6" y="82"/>
                  </a:cubicBezTo>
                  <a:close/>
                  <a:moveTo>
                    <a:pt x="31" y="63"/>
                  </a:moveTo>
                  <a:cubicBezTo>
                    <a:pt x="31" y="63"/>
                    <a:pt x="31" y="63"/>
                    <a:pt x="31" y="63"/>
                  </a:cubicBezTo>
                  <a:cubicBezTo>
                    <a:pt x="33" y="62"/>
                    <a:pt x="34" y="61"/>
                    <a:pt x="36" y="60"/>
                  </a:cubicBezTo>
                  <a:cubicBezTo>
                    <a:pt x="38" y="58"/>
                    <a:pt x="40" y="57"/>
                    <a:pt x="42" y="56"/>
                  </a:cubicBezTo>
                  <a:cubicBezTo>
                    <a:pt x="43" y="55"/>
                    <a:pt x="44" y="55"/>
                    <a:pt x="44" y="55"/>
                  </a:cubicBezTo>
                  <a:cubicBezTo>
                    <a:pt x="40" y="57"/>
                    <a:pt x="36" y="60"/>
                    <a:pt x="31" y="63"/>
                  </a:cubicBezTo>
                  <a:close/>
                  <a:moveTo>
                    <a:pt x="98" y="26"/>
                  </a:moveTo>
                  <a:cubicBezTo>
                    <a:pt x="105" y="23"/>
                    <a:pt x="112" y="19"/>
                    <a:pt x="119" y="15"/>
                  </a:cubicBezTo>
                  <a:cubicBezTo>
                    <a:pt x="112" y="20"/>
                    <a:pt x="104" y="25"/>
                    <a:pt x="97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7" y="27"/>
                    <a:pt x="97" y="27"/>
                    <a:pt x="98" y="26"/>
                  </a:cubicBezTo>
                  <a:close/>
                  <a:moveTo>
                    <a:pt x="53" y="48"/>
                  </a:moveTo>
                  <a:cubicBezTo>
                    <a:pt x="53" y="47"/>
                    <a:pt x="53" y="46"/>
                    <a:pt x="53" y="45"/>
                  </a:cubicBezTo>
                  <a:cubicBezTo>
                    <a:pt x="60" y="40"/>
                    <a:pt x="68" y="37"/>
                    <a:pt x="75" y="34"/>
                  </a:cubicBezTo>
                  <a:cubicBezTo>
                    <a:pt x="68" y="39"/>
                    <a:pt x="60" y="43"/>
                    <a:pt x="53" y="48"/>
                  </a:cubicBezTo>
                  <a:close/>
                  <a:moveTo>
                    <a:pt x="20" y="58"/>
                  </a:moveTo>
                  <a:cubicBezTo>
                    <a:pt x="19" y="57"/>
                    <a:pt x="18" y="56"/>
                    <a:pt x="17" y="55"/>
                  </a:cubicBezTo>
                  <a:cubicBezTo>
                    <a:pt x="23" y="53"/>
                    <a:pt x="28" y="48"/>
                    <a:pt x="33" y="45"/>
                  </a:cubicBezTo>
                  <a:cubicBezTo>
                    <a:pt x="40" y="40"/>
                    <a:pt x="36" y="43"/>
                    <a:pt x="32" y="46"/>
                  </a:cubicBezTo>
                  <a:cubicBezTo>
                    <a:pt x="28" y="50"/>
                    <a:pt x="24" y="54"/>
                    <a:pt x="21" y="58"/>
                  </a:cubicBezTo>
                  <a:cubicBezTo>
                    <a:pt x="20" y="58"/>
                    <a:pt x="20" y="58"/>
                    <a:pt x="20" y="58"/>
                  </a:cubicBezTo>
                  <a:close/>
                  <a:moveTo>
                    <a:pt x="19" y="53"/>
                  </a:moveTo>
                  <a:cubicBezTo>
                    <a:pt x="18" y="52"/>
                    <a:pt x="18" y="51"/>
                    <a:pt x="20" y="50"/>
                  </a:cubicBezTo>
                  <a:cubicBezTo>
                    <a:pt x="22" y="49"/>
                    <a:pt x="23" y="48"/>
                    <a:pt x="24" y="47"/>
                  </a:cubicBezTo>
                  <a:cubicBezTo>
                    <a:pt x="27" y="43"/>
                    <a:pt x="31" y="40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7"/>
                    <a:pt x="38" y="38"/>
                    <a:pt x="39" y="40"/>
                  </a:cubicBezTo>
                  <a:cubicBezTo>
                    <a:pt x="32" y="43"/>
                    <a:pt x="26" y="49"/>
                    <a:pt x="19" y="53"/>
                  </a:cubicBezTo>
                  <a:close/>
                  <a:moveTo>
                    <a:pt x="14" y="50"/>
                  </a:moveTo>
                  <a:cubicBezTo>
                    <a:pt x="20" y="47"/>
                    <a:pt x="26" y="41"/>
                    <a:pt x="32" y="38"/>
                  </a:cubicBezTo>
                  <a:cubicBezTo>
                    <a:pt x="26" y="41"/>
                    <a:pt x="20" y="48"/>
                    <a:pt x="15" y="53"/>
                  </a:cubicBezTo>
                  <a:cubicBezTo>
                    <a:pt x="15" y="52"/>
                    <a:pt x="14" y="51"/>
                    <a:pt x="14" y="50"/>
                  </a:cubicBezTo>
                  <a:close/>
                  <a:moveTo>
                    <a:pt x="26" y="67"/>
                  </a:moveTo>
                  <a:cubicBezTo>
                    <a:pt x="19" y="71"/>
                    <a:pt x="12" y="75"/>
                    <a:pt x="6" y="80"/>
                  </a:cubicBezTo>
                  <a:cubicBezTo>
                    <a:pt x="7" y="72"/>
                    <a:pt x="17" y="67"/>
                    <a:pt x="26" y="67"/>
                  </a:cubicBezTo>
                  <a:close/>
                  <a:moveTo>
                    <a:pt x="30" y="109"/>
                  </a:moveTo>
                  <a:cubicBezTo>
                    <a:pt x="27" y="112"/>
                    <a:pt x="24" y="115"/>
                    <a:pt x="22" y="118"/>
                  </a:cubicBezTo>
                  <a:cubicBezTo>
                    <a:pt x="22" y="118"/>
                    <a:pt x="22" y="117"/>
                    <a:pt x="23" y="116"/>
                  </a:cubicBezTo>
                  <a:cubicBezTo>
                    <a:pt x="24" y="113"/>
                    <a:pt x="27" y="111"/>
                    <a:pt x="30" y="109"/>
                  </a:cubicBezTo>
                  <a:close/>
                  <a:moveTo>
                    <a:pt x="36" y="136"/>
                  </a:moveTo>
                  <a:cubicBezTo>
                    <a:pt x="47" y="127"/>
                    <a:pt x="62" y="123"/>
                    <a:pt x="75" y="117"/>
                  </a:cubicBezTo>
                  <a:cubicBezTo>
                    <a:pt x="89" y="109"/>
                    <a:pt x="104" y="102"/>
                    <a:pt x="118" y="94"/>
                  </a:cubicBezTo>
                  <a:cubicBezTo>
                    <a:pt x="133" y="87"/>
                    <a:pt x="149" y="80"/>
                    <a:pt x="165" y="74"/>
                  </a:cubicBezTo>
                  <a:cubicBezTo>
                    <a:pt x="180" y="67"/>
                    <a:pt x="194" y="59"/>
                    <a:pt x="209" y="53"/>
                  </a:cubicBezTo>
                  <a:cubicBezTo>
                    <a:pt x="212" y="52"/>
                    <a:pt x="214" y="51"/>
                    <a:pt x="210" y="53"/>
                  </a:cubicBezTo>
                  <a:cubicBezTo>
                    <a:pt x="207" y="56"/>
                    <a:pt x="203" y="57"/>
                    <a:pt x="199" y="59"/>
                  </a:cubicBezTo>
                  <a:cubicBezTo>
                    <a:pt x="193" y="63"/>
                    <a:pt x="186" y="67"/>
                    <a:pt x="179" y="70"/>
                  </a:cubicBezTo>
                  <a:cubicBezTo>
                    <a:pt x="165" y="77"/>
                    <a:pt x="151" y="83"/>
                    <a:pt x="137" y="91"/>
                  </a:cubicBezTo>
                  <a:cubicBezTo>
                    <a:pt x="123" y="99"/>
                    <a:pt x="109" y="106"/>
                    <a:pt x="95" y="113"/>
                  </a:cubicBezTo>
                  <a:cubicBezTo>
                    <a:pt x="81" y="121"/>
                    <a:pt x="66" y="127"/>
                    <a:pt x="52" y="136"/>
                  </a:cubicBezTo>
                  <a:cubicBezTo>
                    <a:pt x="47" y="137"/>
                    <a:pt x="41" y="137"/>
                    <a:pt x="36" y="136"/>
                  </a:cubicBezTo>
                  <a:close/>
                  <a:moveTo>
                    <a:pt x="219" y="58"/>
                  </a:moveTo>
                  <a:cubicBezTo>
                    <a:pt x="214" y="62"/>
                    <a:pt x="209" y="65"/>
                    <a:pt x="204" y="68"/>
                  </a:cubicBezTo>
                  <a:cubicBezTo>
                    <a:pt x="192" y="77"/>
                    <a:pt x="179" y="83"/>
                    <a:pt x="166" y="89"/>
                  </a:cubicBezTo>
                  <a:cubicBezTo>
                    <a:pt x="140" y="100"/>
                    <a:pt x="115" y="113"/>
                    <a:pt x="89" y="124"/>
                  </a:cubicBezTo>
                  <a:cubicBezTo>
                    <a:pt x="86" y="126"/>
                    <a:pt x="83" y="128"/>
                    <a:pt x="80" y="129"/>
                  </a:cubicBezTo>
                  <a:cubicBezTo>
                    <a:pt x="77" y="131"/>
                    <a:pt x="73" y="133"/>
                    <a:pt x="70" y="135"/>
                  </a:cubicBezTo>
                  <a:cubicBezTo>
                    <a:pt x="69" y="134"/>
                    <a:pt x="69" y="133"/>
                    <a:pt x="69" y="133"/>
                  </a:cubicBezTo>
                  <a:cubicBezTo>
                    <a:pt x="75" y="131"/>
                    <a:pt x="80" y="128"/>
                    <a:pt x="86" y="125"/>
                  </a:cubicBezTo>
                  <a:cubicBezTo>
                    <a:pt x="99" y="119"/>
                    <a:pt x="112" y="112"/>
                    <a:pt x="126" y="106"/>
                  </a:cubicBezTo>
                  <a:cubicBezTo>
                    <a:pt x="153" y="93"/>
                    <a:pt x="179" y="81"/>
                    <a:pt x="205" y="67"/>
                  </a:cubicBezTo>
                  <a:cubicBezTo>
                    <a:pt x="210" y="64"/>
                    <a:pt x="214" y="61"/>
                    <a:pt x="218" y="58"/>
                  </a:cubicBezTo>
                  <a:cubicBezTo>
                    <a:pt x="218" y="58"/>
                    <a:pt x="219" y="58"/>
                    <a:pt x="219" y="58"/>
                  </a:cubicBezTo>
                  <a:close/>
                  <a:moveTo>
                    <a:pt x="240" y="68"/>
                  </a:moveTo>
                  <a:cubicBezTo>
                    <a:pt x="241" y="69"/>
                    <a:pt x="242" y="71"/>
                    <a:pt x="242" y="72"/>
                  </a:cubicBezTo>
                  <a:cubicBezTo>
                    <a:pt x="212" y="86"/>
                    <a:pt x="180" y="95"/>
                    <a:pt x="149" y="109"/>
                  </a:cubicBezTo>
                  <a:cubicBezTo>
                    <a:pt x="133" y="116"/>
                    <a:pt x="118" y="124"/>
                    <a:pt x="102" y="131"/>
                  </a:cubicBezTo>
                  <a:cubicBezTo>
                    <a:pt x="95" y="134"/>
                    <a:pt x="87" y="137"/>
                    <a:pt x="80" y="141"/>
                  </a:cubicBezTo>
                  <a:cubicBezTo>
                    <a:pt x="104" y="128"/>
                    <a:pt x="128" y="116"/>
                    <a:pt x="152" y="105"/>
                  </a:cubicBezTo>
                  <a:cubicBezTo>
                    <a:pt x="181" y="92"/>
                    <a:pt x="213" y="84"/>
                    <a:pt x="240" y="68"/>
                  </a:cubicBezTo>
                  <a:close/>
                  <a:moveTo>
                    <a:pt x="140" y="142"/>
                  </a:moveTo>
                  <a:cubicBezTo>
                    <a:pt x="139" y="141"/>
                    <a:pt x="138" y="139"/>
                    <a:pt x="137" y="138"/>
                  </a:cubicBezTo>
                  <a:cubicBezTo>
                    <a:pt x="145" y="136"/>
                    <a:pt x="152" y="133"/>
                    <a:pt x="160" y="130"/>
                  </a:cubicBezTo>
                  <a:cubicBezTo>
                    <a:pt x="180" y="123"/>
                    <a:pt x="200" y="118"/>
                    <a:pt x="219" y="110"/>
                  </a:cubicBezTo>
                  <a:cubicBezTo>
                    <a:pt x="224" y="107"/>
                    <a:pt x="229" y="104"/>
                    <a:pt x="234" y="102"/>
                  </a:cubicBezTo>
                  <a:cubicBezTo>
                    <a:pt x="230" y="104"/>
                    <a:pt x="226" y="107"/>
                    <a:pt x="221" y="109"/>
                  </a:cubicBezTo>
                  <a:cubicBezTo>
                    <a:pt x="212" y="112"/>
                    <a:pt x="204" y="115"/>
                    <a:pt x="196" y="119"/>
                  </a:cubicBezTo>
                  <a:cubicBezTo>
                    <a:pt x="186" y="123"/>
                    <a:pt x="176" y="127"/>
                    <a:pt x="166" y="132"/>
                  </a:cubicBezTo>
                  <a:cubicBezTo>
                    <a:pt x="157" y="136"/>
                    <a:pt x="149" y="138"/>
                    <a:pt x="140" y="142"/>
                  </a:cubicBezTo>
                  <a:close/>
                  <a:moveTo>
                    <a:pt x="99" y="143"/>
                  </a:moveTo>
                  <a:cubicBezTo>
                    <a:pt x="106" y="143"/>
                    <a:pt x="112" y="141"/>
                    <a:pt x="118" y="138"/>
                  </a:cubicBezTo>
                  <a:cubicBezTo>
                    <a:pt x="129" y="133"/>
                    <a:pt x="141" y="128"/>
                    <a:pt x="153" y="123"/>
                  </a:cubicBezTo>
                  <a:cubicBezTo>
                    <a:pt x="177" y="114"/>
                    <a:pt x="201" y="106"/>
                    <a:pt x="225" y="97"/>
                  </a:cubicBezTo>
                  <a:cubicBezTo>
                    <a:pt x="205" y="104"/>
                    <a:pt x="186" y="113"/>
                    <a:pt x="167" y="122"/>
                  </a:cubicBezTo>
                  <a:cubicBezTo>
                    <a:pt x="146" y="131"/>
                    <a:pt x="123" y="138"/>
                    <a:pt x="103" y="148"/>
                  </a:cubicBezTo>
                  <a:cubicBezTo>
                    <a:pt x="101" y="147"/>
                    <a:pt x="100" y="145"/>
                    <a:pt x="99" y="143"/>
                  </a:cubicBezTo>
                  <a:close/>
                  <a:moveTo>
                    <a:pt x="104" y="149"/>
                  </a:moveTo>
                  <a:cubicBezTo>
                    <a:pt x="113" y="146"/>
                    <a:pt x="122" y="142"/>
                    <a:pt x="131" y="138"/>
                  </a:cubicBezTo>
                  <a:cubicBezTo>
                    <a:pt x="131" y="139"/>
                    <a:pt x="131" y="139"/>
                    <a:pt x="131" y="139"/>
                  </a:cubicBezTo>
                  <a:cubicBezTo>
                    <a:pt x="122" y="142"/>
                    <a:pt x="113" y="146"/>
                    <a:pt x="104" y="149"/>
                  </a:cubicBezTo>
                  <a:close/>
                  <a:moveTo>
                    <a:pt x="206" y="112"/>
                  </a:moveTo>
                  <a:cubicBezTo>
                    <a:pt x="194" y="116"/>
                    <a:pt x="183" y="121"/>
                    <a:pt x="172" y="124"/>
                  </a:cubicBezTo>
                  <a:cubicBezTo>
                    <a:pt x="160" y="128"/>
                    <a:pt x="148" y="133"/>
                    <a:pt x="136" y="137"/>
                  </a:cubicBezTo>
                  <a:cubicBezTo>
                    <a:pt x="136" y="137"/>
                    <a:pt x="136" y="137"/>
                    <a:pt x="135" y="137"/>
                  </a:cubicBezTo>
                  <a:cubicBezTo>
                    <a:pt x="146" y="132"/>
                    <a:pt x="157" y="128"/>
                    <a:pt x="167" y="123"/>
                  </a:cubicBezTo>
                  <a:cubicBezTo>
                    <a:pt x="178" y="118"/>
                    <a:pt x="190" y="114"/>
                    <a:pt x="200" y="109"/>
                  </a:cubicBezTo>
                  <a:cubicBezTo>
                    <a:pt x="210" y="105"/>
                    <a:pt x="221" y="102"/>
                    <a:pt x="229" y="96"/>
                  </a:cubicBezTo>
                  <a:cubicBezTo>
                    <a:pt x="229" y="95"/>
                    <a:pt x="229" y="95"/>
                    <a:pt x="229" y="95"/>
                  </a:cubicBezTo>
                  <a:cubicBezTo>
                    <a:pt x="229" y="95"/>
                    <a:pt x="229" y="95"/>
                    <a:pt x="230" y="96"/>
                  </a:cubicBezTo>
                  <a:cubicBezTo>
                    <a:pt x="232" y="97"/>
                    <a:pt x="234" y="99"/>
                    <a:pt x="235" y="101"/>
                  </a:cubicBezTo>
                  <a:cubicBezTo>
                    <a:pt x="225" y="104"/>
                    <a:pt x="216" y="109"/>
                    <a:pt x="206" y="112"/>
                  </a:cubicBezTo>
                  <a:close/>
                  <a:moveTo>
                    <a:pt x="229" y="91"/>
                  </a:moveTo>
                  <a:cubicBezTo>
                    <a:pt x="228" y="92"/>
                    <a:pt x="228" y="93"/>
                    <a:pt x="229" y="94"/>
                  </a:cubicBezTo>
                  <a:cubicBezTo>
                    <a:pt x="228" y="94"/>
                    <a:pt x="228" y="94"/>
                    <a:pt x="228" y="94"/>
                  </a:cubicBezTo>
                  <a:cubicBezTo>
                    <a:pt x="204" y="103"/>
                    <a:pt x="180" y="112"/>
                    <a:pt x="155" y="121"/>
                  </a:cubicBezTo>
                  <a:cubicBezTo>
                    <a:pt x="145" y="125"/>
                    <a:pt x="134" y="128"/>
                    <a:pt x="124" y="133"/>
                  </a:cubicBezTo>
                  <a:cubicBezTo>
                    <a:pt x="119" y="136"/>
                    <a:pt x="113" y="139"/>
                    <a:pt x="107" y="141"/>
                  </a:cubicBezTo>
                  <a:cubicBezTo>
                    <a:pt x="107" y="141"/>
                    <a:pt x="97" y="143"/>
                    <a:pt x="101" y="142"/>
                  </a:cubicBezTo>
                  <a:cubicBezTo>
                    <a:pt x="104" y="140"/>
                    <a:pt x="108" y="139"/>
                    <a:pt x="111" y="137"/>
                  </a:cubicBezTo>
                  <a:cubicBezTo>
                    <a:pt x="135" y="128"/>
                    <a:pt x="159" y="118"/>
                    <a:pt x="183" y="109"/>
                  </a:cubicBezTo>
                  <a:cubicBezTo>
                    <a:pt x="198" y="103"/>
                    <a:pt x="215" y="99"/>
                    <a:pt x="229" y="91"/>
                  </a:cubicBezTo>
                  <a:cubicBezTo>
                    <a:pt x="229" y="91"/>
                    <a:pt x="229" y="91"/>
                    <a:pt x="229" y="91"/>
                  </a:cubicBezTo>
                  <a:close/>
                  <a:moveTo>
                    <a:pt x="240" y="82"/>
                  </a:moveTo>
                  <a:cubicBezTo>
                    <a:pt x="227" y="85"/>
                    <a:pt x="216" y="92"/>
                    <a:pt x="203" y="96"/>
                  </a:cubicBezTo>
                  <a:cubicBezTo>
                    <a:pt x="191" y="100"/>
                    <a:pt x="179" y="104"/>
                    <a:pt x="167" y="110"/>
                  </a:cubicBezTo>
                  <a:cubicBezTo>
                    <a:pt x="156" y="114"/>
                    <a:pt x="145" y="118"/>
                    <a:pt x="133" y="123"/>
                  </a:cubicBezTo>
                  <a:cubicBezTo>
                    <a:pt x="147" y="116"/>
                    <a:pt x="162" y="110"/>
                    <a:pt x="176" y="104"/>
                  </a:cubicBezTo>
                  <a:cubicBezTo>
                    <a:pt x="188" y="99"/>
                    <a:pt x="200" y="94"/>
                    <a:pt x="212" y="89"/>
                  </a:cubicBezTo>
                  <a:cubicBezTo>
                    <a:pt x="222" y="84"/>
                    <a:pt x="235" y="82"/>
                    <a:pt x="242" y="74"/>
                  </a:cubicBezTo>
                  <a:cubicBezTo>
                    <a:pt x="242" y="77"/>
                    <a:pt x="241" y="79"/>
                    <a:pt x="240" y="82"/>
                  </a:cubicBezTo>
                  <a:close/>
                  <a:moveTo>
                    <a:pt x="49" y="169"/>
                  </a:moveTo>
                  <a:cubicBezTo>
                    <a:pt x="49" y="169"/>
                    <a:pt x="50" y="169"/>
                    <a:pt x="50" y="169"/>
                  </a:cubicBezTo>
                  <a:cubicBezTo>
                    <a:pt x="50" y="169"/>
                    <a:pt x="49" y="170"/>
                    <a:pt x="48" y="170"/>
                  </a:cubicBezTo>
                  <a:cubicBezTo>
                    <a:pt x="48" y="170"/>
                    <a:pt x="48" y="169"/>
                    <a:pt x="49" y="169"/>
                  </a:cubicBezTo>
                  <a:close/>
                  <a:moveTo>
                    <a:pt x="58" y="166"/>
                  </a:moveTo>
                  <a:cubicBezTo>
                    <a:pt x="55" y="166"/>
                    <a:pt x="53" y="167"/>
                    <a:pt x="50" y="167"/>
                  </a:cubicBezTo>
                  <a:cubicBezTo>
                    <a:pt x="52" y="166"/>
                    <a:pt x="54" y="164"/>
                    <a:pt x="55" y="162"/>
                  </a:cubicBezTo>
                  <a:cubicBezTo>
                    <a:pt x="61" y="160"/>
                    <a:pt x="67" y="159"/>
                    <a:pt x="73" y="156"/>
                  </a:cubicBezTo>
                  <a:cubicBezTo>
                    <a:pt x="68" y="160"/>
                    <a:pt x="63" y="163"/>
                    <a:pt x="58" y="166"/>
                  </a:cubicBezTo>
                  <a:close/>
                  <a:moveTo>
                    <a:pt x="145" y="107"/>
                  </a:moveTo>
                  <a:cubicBezTo>
                    <a:pt x="117" y="119"/>
                    <a:pt x="91" y="133"/>
                    <a:pt x="65" y="148"/>
                  </a:cubicBezTo>
                  <a:cubicBezTo>
                    <a:pt x="66" y="146"/>
                    <a:pt x="67" y="144"/>
                    <a:pt x="67" y="142"/>
                  </a:cubicBezTo>
                  <a:cubicBezTo>
                    <a:pt x="97" y="127"/>
                    <a:pt x="128" y="113"/>
                    <a:pt x="159" y="100"/>
                  </a:cubicBezTo>
                  <a:cubicBezTo>
                    <a:pt x="174" y="94"/>
                    <a:pt x="190" y="88"/>
                    <a:pt x="205" y="82"/>
                  </a:cubicBezTo>
                  <a:cubicBezTo>
                    <a:pt x="212" y="79"/>
                    <a:pt x="219" y="76"/>
                    <a:pt x="226" y="73"/>
                  </a:cubicBezTo>
                  <a:cubicBezTo>
                    <a:pt x="227" y="73"/>
                    <a:pt x="228" y="73"/>
                    <a:pt x="228" y="72"/>
                  </a:cubicBezTo>
                  <a:cubicBezTo>
                    <a:pt x="202" y="86"/>
                    <a:pt x="172" y="94"/>
                    <a:pt x="145" y="107"/>
                  </a:cubicBezTo>
                  <a:close/>
                  <a:moveTo>
                    <a:pt x="69" y="139"/>
                  </a:moveTo>
                  <a:cubicBezTo>
                    <a:pt x="69" y="139"/>
                    <a:pt x="68" y="139"/>
                    <a:pt x="68" y="140"/>
                  </a:cubicBezTo>
                  <a:cubicBezTo>
                    <a:pt x="68" y="139"/>
                    <a:pt x="68" y="138"/>
                    <a:pt x="69" y="137"/>
                  </a:cubicBezTo>
                  <a:cubicBezTo>
                    <a:pt x="69" y="137"/>
                    <a:pt x="69" y="137"/>
                    <a:pt x="69" y="137"/>
                  </a:cubicBezTo>
                  <a:cubicBezTo>
                    <a:pt x="69" y="137"/>
                    <a:pt x="69" y="137"/>
                    <a:pt x="69" y="137"/>
                  </a:cubicBezTo>
                  <a:cubicBezTo>
                    <a:pt x="80" y="132"/>
                    <a:pt x="90" y="126"/>
                    <a:pt x="101" y="121"/>
                  </a:cubicBezTo>
                  <a:cubicBezTo>
                    <a:pt x="108" y="117"/>
                    <a:pt x="116" y="114"/>
                    <a:pt x="123" y="110"/>
                  </a:cubicBezTo>
                  <a:cubicBezTo>
                    <a:pt x="150" y="98"/>
                    <a:pt x="178" y="87"/>
                    <a:pt x="204" y="74"/>
                  </a:cubicBezTo>
                  <a:cubicBezTo>
                    <a:pt x="210" y="72"/>
                    <a:pt x="217" y="68"/>
                    <a:pt x="223" y="65"/>
                  </a:cubicBezTo>
                  <a:cubicBezTo>
                    <a:pt x="223" y="65"/>
                    <a:pt x="223" y="65"/>
                    <a:pt x="224" y="64"/>
                  </a:cubicBezTo>
                  <a:cubicBezTo>
                    <a:pt x="212" y="71"/>
                    <a:pt x="200" y="77"/>
                    <a:pt x="188" y="83"/>
                  </a:cubicBezTo>
                  <a:cubicBezTo>
                    <a:pt x="163" y="95"/>
                    <a:pt x="138" y="105"/>
                    <a:pt x="113" y="117"/>
                  </a:cubicBezTo>
                  <a:cubicBezTo>
                    <a:pt x="98" y="125"/>
                    <a:pt x="84" y="132"/>
                    <a:pt x="69" y="139"/>
                  </a:cubicBezTo>
                  <a:close/>
                  <a:moveTo>
                    <a:pt x="214" y="55"/>
                  </a:moveTo>
                  <a:cubicBezTo>
                    <a:pt x="213" y="56"/>
                    <a:pt x="213" y="57"/>
                    <a:pt x="214" y="58"/>
                  </a:cubicBezTo>
                  <a:cubicBezTo>
                    <a:pt x="214" y="58"/>
                    <a:pt x="215" y="59"/>
                    <a:pt x="215" y="59"/>
                  </a:cubicBezTo>
                  <a:cubicBezTo>
                    <a:pt x="206" y="64"/>
                    <a:pt x="198" y="69"/>
                    <a:pt x="189" y="74"/>
                  </a:cubicBezTo>
                  <a:cubicBezTo>
                    <a:pt x="174" y="82"/>
                    <a:pt x="160" y="89"/>
                    <a:pt x="145" y="96"/>
                  </a:cubicBezTo>
                  <a:cubicBezTo>
                    <a:pt x="130" y="103"/>
                    <a:pt x="115" y="110"/>
                    <a:pt x="100" y="117"/>
                  </a:cubicBezTo>
                  <a:cubicBezTo>
                    <a:pt x="89" y="122"/>
                    <a:pt x="78" y="127"/>
                    <a:pt x="67" y="132"/>
                  </a:cubicBezTo>
                  <a:cubicBezTo>
                    <a:pt x="67" y="132"/>
                    <a:pt x="66" y="132"/>
                    <a:pt x="65" y="132"/>
                  </a:cubicBezTo>
                  <a:cubicBezTo>
                    <a:pt x="63" y="134"/>
                    <a:pt x="60" y="135"/>
                    <a:pt x="57" y="135"/>
                  </a:cubicBezTo>
                  <a:cubicBezTo>
                    <a:pt x="62" y="133"/>
                    <a:pt x="67" y="129"/>
                    <a:pt x="71" y="127"/>
                  </a:cubicBezTo>
                  <a:cubicBezTo>
                    <a:pt x="78" y="123"/>
                    <a:pt x="85" y="120"/>
                    <a:pt x="93" y="116"/>
                  </a:cubicBezTo>
                  <a:cubicBezTo>
                    <a:pt x="107" y="108"/>
                    <a:pt x="121" y="102"/>
                    <a:pt x="135" y="94"/>
                  </a:cubicBezTo>
                  <a:cubicBezTo>
                    <a:pt x="149" y="86"/>
                    <a:pt x="162" y="79"/>
                    <a:pt x="177" y="73"/>
                  </a:cubicBezTo>
                  <a:cubicBezTo>
                    <a:pt x="189" y="67"/>
                    <a:pt x="204" y="60"/>
                    <a:pt x="215" y="52"/>
                  </a:cubicBezTo>
                  <a:cubicBezTo>
                    <a:pt x="215" y="53"/>
                    <a:pt x="215" y="54"/>
                    <a:pt x="214" y="55"/>
                  </a:cubicBezTo>
                  <a:close/>
                  <a:moveTo>
                    <a:pt x="77" y="153"/>
                  </a:moveTo>
                  <a:cubicBezTo>
                    <a:pt x="70" y="156"/>
                    <a:pt x="64" y="158"/>
                    <a:pt x="57" y="160"/>
                  </a:cubicBezTo>
                  <a:cubicBezTo>
                    <a:pt x="57" y="160"/>
                    <a:pt x="58" y="159"/>
                    <a:pt x="59" y="158"/>
                  </a:cubicBezTo>
                  <a:cubicBezTo>
                    <a:pt x="63" y="157"/>
                    <a:pt x="67" y="155"/>
                    <a:pt x="71" y="153"/>
                  </a:cubicBezTo>
                  <a:cubicBezTo>
                    <a:pt x="73" y="151"/>
                    <a:pt x="76" y="150"/>
                    <a:pt x="78" y="149"/>
                  </a:cubicBezTo>
                  <a:cubicBezTo>
                    <a:pt x="81" y="147"/>
                    <a:pt x="84" y="146"/>
                    <a:pt x="87" y="145"/>
                  </a:cubicBezTo>
                  <a:cubicBezTo>
                    <a:pt x="84" y="148"/>
                    <a:pt x="80" y="151"/>
                    <a:pt x="77" y="153"/>
                  </a:cubicBezTo>
                  <a:close/>
                  <a:moveTo>
                    <a:pt x="89" y="142"/>
                  </a:moveTo>
                  <a:cubicBezTo>
                    <a:pt x="89" y="142"/>
                    <a:pt x="89" y="142"/>
                    <a:pt x="89" y="142"/>
                  </a:cubicBezTo>
                  <a:cubicBezTo>
                    <a:pt x="79" y="146"/>
                    <a:pt x="70" y="153"/>
                    <a:pt x="60" y="156"/>
                  </a:cubicBezTo>
                  <a:cubicBezTo>
                    <a:pt x="61" y="155"/>
                    <a:pt x="62" y="153"/>
                    <a:pt x="63" y="152"/>
                  </a:cubicBezTo>
                  <a:cubicBezTo>
                    <a:pt x="73" y="147"/>
                    <a:pt x="83" y="141"/>
                    <a:pt x="93" y="137"/>
                  </a:cubicBezTo>
                  <a:cubicBezTo>
                    <a:pt x="106" y="131"/>
                    <a:pt x="118" y="125"/>
                    <a:pt x="131" y="119"/>
                  </a:cubicBezTo>
                  <a:cubicBezTo>
                    <a:pt x="158" y="106"/>
                    <a:pt x="186" y="96"/>
                    <a:pt x="214" y="86"/>
                  </a:cubicBezTo>
                  <a:cubicBezTo>
                    <a:pt x="220" y="84"/>
                    <a:pt x="225" y="81"/>
                    <a:pt x="230" y="79"/>
                  </a:cubicBezTo>
                  <a:cubicBezTo>
                    <a:pt x="233" y="78"/>
                    <a:pt x="237" y="76"/>
                    <a:pt x="240" y="75"/>
                  </a:cubicBezTo>
                  <a:cubicBezTo>
                    <a:pt x="245" y="73"/>
                    <a:pt x="231" y="79"/>
                    <a:pt x="232" y="79"/>
                  </a:cubicBezTo>
                  <a:cubicBezTo>
                    <a:pt x="219" y="84"/>
                    <a:pt x="206" y="90"/>
                    <a:pt x="192" y="96"/>
                  </a:cubicBezTo>
                  <a:cubicBezTo>
                    <a:pt x="166" y="106"/>
                    <a:pt x="140" y="117"/>
                    <a:pt x="115" y="130"/>
                  </a:cubicBezTo>
                  <a:cubicBezTo>
                    <a:pt x="114" y="130"/>
                    <a:pt x="113" y="130"/>
                    <a:pt x="113" y="131"/>
                  </a:cubicBezTo>
                  <a:cubicBezTo>
                    <a:pt x="107" y="133"/>
                    <a:pt x="101" y="136"/>
                    <a:pt x="96" y="139"/>
                  </a:cubicBezTo>
                  <a:cubicBezTo>
                    <a:pt x="95" y="138"/>
                    <a:pt x="95" y="138"/>
                    <a:pt x="94" y="138"/>
                  </a:cubicBezTo>
                  <a:cubicBezTo>
                    <a:pt x="93" y="138"/>
                    <a:pt x="92" y="138"/>
                    <a:pt x="92" y="139"/>
                  </a:cubicBezTo>
                  <a:cubicBezTo>
                    <a:pt x="91" y="140"/>
                    <a:pt x="90" y="141"/>
                    <a:pt x="89" y="142"/>
                  </a:cubicBezTo>
                  <a:close/>
                  <a:moveTo>
                    <a:pt x="97" y="140"/>
                  </a:moveTo>
                  <a:cubicBezTo>
                    <a:pt x="102" y="138"/>
                    <a:pt x="106" y="135"/>
                    <a:pt x="111" y="133"/>
                  </a:cubicBezTo>
                  <a:cubicBezTo>
                    <a:pt x="112" y="133"/>
                    <a:pt x="112" y="133"/>
                    <a:pt x="113" y="132"/>
                  </a:cubicBezTo>
                  <a:cubicBezTo>
                    <a:pt x="126" y="127"/>
                    <a:pt x="138" y="123"/>
                    <a:pt x="151" y="118"/>
                  </a:cubicBezTo>
                  <a:cubicBezTo>
                    <a:pt x="164" y="113"/>
                    <a:pt x="177" y="106"/>
                    <a:pt x="190" y="102"/>
                  </a:cubicBezTo>
                  <a:cubicBezTo>
                    <a:pt x="203" y="97"/>
                    <a:pt x="216" y="93"/>
                    <a:pt x="229" y="87"/>
                  </a:cubicBezTo>
                  <a:cubicBezTo>
                    <a:pt x="228" y="87"/>
                    <a:pt x="239" y="82"/>
                    <a:pt x="238" y="83"/>
                  </a:cubicBezTo>
                  <a:cubicBezTo>
                    <a:pt x="238" y="83"/>
                    <a:pt x="238" y="84"/>
                    <a:pt x="238" y="84"/>
                  </a:cubicBezTo>
                  <a:cubicBezTo>
                    <a:pt x="238" y="84"/>
                    <a:pt x="237" y="84"/>
                    <a:pt x="237" y="85"/>
                  </a:cubicBezTo>
                  <a:cubicBezTo>
                    <a:pt x="235" y="86"/>
                    <a:pt x="232" y="88"/>
                    <a:pt x="229" y="89"/>
                  </a:cubicBezTo>
                  <a:cubicBezTo>
                    <a:pt x="223" y="92"/>
                    <a:pt x="217" y="95"/>
                    <a:pt x="210" y="97"/>
                  </a:cubicBezTo>
                  <a:cubicBezTo>
                    <a:pt x="197" y="102"/>
                    <a:pt x="183" y="107"/>
                    <a:pt x="170" y="113"/>
                  </a:cubicBezTo>
                  <a:cubicBezTo>
                    <a:pt x="146" y="122"/>
                    <a:pt x="121" y="130"/>
                    <a:pt x="98" y="142"/>
                  </a:cubicBezTo>
                  <a:cubicBezTo>
                    <a:pt x="97" y="141"/>
                    <a:pt x="97" y="140"/>
                    <a:pt x="97" y="140"/>
                  </a:cubicBezTo>
                  <a:cubicBezTo>
                    <a:pt x="97" y="140"/>
                    <a:pt x="97" y="140"/>
                    <a:pt x="97" y="140"/>
                  </a:cubicBezTo>
                  <a:close/>
                  <a:moveTo>
                    <a:pt x="105" y="150"/>
                  </a:moveTo>
                  <a:cubicBezTo>
                    <a:pt x="113" y="147"/>
                    <a:pt x="121" y="143"/>
                    <a:pt x="129" y="141"/>
                  </a:cubicBezTo>
                  <a:cubicBezTo>
                    <a:pt x="129" y="141"/>
                    <a:pt x="130" y="141"/>
                    <a:pt x="130" y="140"/>
                  </a:cubicBezTo>
                  <a:cubicBezTo>
                    <a:pt x="124" y="150"/>
                    <a:pt x="114" y="154"/>
                    <a:pt x="105" y="150"/>
                  </a:cubicBezTo>
                  <a:close/>
                  <a:moveTo>
                    <a:pt x="141" y="144"/>
                  </a:moveTo>
                  <a:cubicBezTo>
                    <a:pt x="158" y="138"/>
                    <a:pt x="175" y="133"/>
                    <a:pt x="191" y="127"/>
                  </a:cubicBezTo>
                  <a:cubicBezTo>
                    <a:pt x="199" y="125"/>
                    <a:pt x="207" y="122"/>
                    <a:pt x="215" y="119"/>
                  </a:cubicBezTo>
                  <a:cubicBezTo>
                    <a:pt x="219" y="117"/>
                    <a:pt x="224" y="115"/>
                    <a:pt x="228" y="114"/>
                  </a:cubicBezTo>
                  <a:cubicBezTo>
                    <a:pt x="229" y="114"/>
                    <a:pt x="239" y="110"/>
                    <a:pt x="233" y="113"/>
                  </a:cubicBezTo>
                  <a:cubicBezTo>
                    <a:pt x="215" y="122"/>
                    <a:pt x="195" y="129"/>
                    <a:pt x="176" y="137"/>
                  </a:cubicBezTo>
                  <a:cubicBezTo>
                    <a:pt x="176" y="136"/>
                    <a:pt x="175" y="137"/>
                    <a:pt x="175" y="137"/>
                  </a:cubicBezTo>
                  <a:cubicBezTo>
                    <a:pt x="166" y="141"/>
                    <a:pt x="157" y="145"/>
                    <a:pt x="149" y="150"/>
                  </a:cubicBezTo>
                  <a:cubicBezTo>
                    <a:pt x="146" y="148"/>
                    <a:pt x="144" y="146"/>
                    <a:pt x="141" y="144"/>
                  </a:cubicBezTo>
                  <a:close/>
                  <a:moveTo>
                    <a:pt x="210" y="132"/>
                  </a:moveTo>
                  <a:cubicBezTo>
                    <a:pt x="209" y="132"/>
                    <a:pt x="209" y="131"/>
                    <a:pt x="208" y="130"/>
                  </a:cubicBezTo>
                  <a:cubicBezTo>
                    <a:pt x="208" y="130"/>
                    <a:pt x="208" y="130"/>
                    <a:pt x="208" y="130"/>
                  </a:cubicBezTo>
                  <a:cubicBezTo>
                    <a:pt x="214" y="128"/>
                    <a:pt x="219" y="126"/>
                    <a:pt x="224" y="124"/>
                  </a:cubicBezTo>
                  <a:cubicBezTo>
                    <a:pt x="226" y="123"/>
                    <a:pt x="228" y="122"/>
                    <a:pt x="230" y="121"/>
                  </a:cubicBezTo>
                  <a:cubicBezTo>
                    <a:pt x="236" y="118"/>
                    <a:pt x="231" y="123"/>
                    <a:pt x="229" y="124"/>
                  </a:cubicBezTo>
                  <a:cubicBezTo>
                    <a:pt x="223" y="127"/>
                    <a:pt x="215" y="127"/>
                    <a:pt x="210" y="132"/>
                  </a:cubicBezTo>
                  <a:close/>
                  <a:moveTo>
                    <a:pt x="234" y="118"/>
                  </a:moveTo>
                  <a:cubicBezTo>
                    <a:pt x="230" y="119"/>
                    <a:pt x="226" y="121"/>
                    <a:pt x="223" y="123"/>
                  </a:cubicBezTo>
                  <a:cubicBezTo>
                    <a:pt x="218" y="125"/>
                    <a:pt x="213" y="127"/>
                    <a:pt x="208" y="129"/>
                  </a:cubicBezTo>
                  <a:cubicBezTo>
                    <a:pt x="207" y="129"/>
                    <a:pt x="207" y="130"/>
                    <a:pt x="207" y="130"/>
                  </a:cubicBezTo>
                  <a:cubicBezTo>
                    <a:pt x="207" y="130"/>
                    <a:pt x="207" y="129"/>
                    <a:pt x="206" y="129"/>
                  </a:cubicBezTo>
                  <a:cubicBezTo>
                    <a:pt x="205" y="128"/>
                    <a:pt x="204" y="128"/>
                    <a:pt x="204" y="128"/>
                  </a:cubicBezTo>
                  <a:cubicBezTo>
                    <a:pt x="203" y="128"/>
                    <a:pt x="202" y="129"/>
                    <a:pt x="201" y="129"/>
                  </a:cubicBezTo>
                  <a:cubicBezTo>
                    <a:pt x="200" y="129"/>
                    <a:pt x="200" y="130"/>
                    <a:pt x="199" y="130"/>
                  </a:cubicBezTo>
                  <a:cubicBezTo>
                    <a:pt x="202" y="129"/>
                    <a:pt x="204" y="127"/>
                    <a:pt x="207" y="126"/>
                  </a:cubicBezTo>
                  <a:cubicBezTo>
                    <a:pt x="214" y="123"/>
                    <a:pt x="221" y="120"/>
                    <a:pt x="227" y="117"/>
                  </a:cubicBezTo>
                  <a:cubicBezTo>
                    <a:pt x="231" y="115"/>
                    <a:pt x="234" y="114"/>
                    <a:pt x="237" y="111"/>
                  </a:cubicBezTo>
                  <a:cubicBezTo>
                    <a:pt x="237" y="114"/>
                    <a:pt x="236" y="116"/>
                    <a:pt x="235" y="118"/>
                  </a:cubicBezTo>
                  <a:cubicBezTo>
                    <a:pt x="235" y="118"/>
                    <a:pt x="234" y="118"/>
                    <a:pt x="234" y="118"/>
                  </a:cubicBezTo>
                  <a:close/>
                  <a:moveTo>
                    <a:pt x="185" y="140"/>
                  </a:moveTo>
                  <a:cubicBezTo>
                    <a:pt x="183" y="140"/>
                    <a:pt x="182" y="139"/>
                    <a:pt x="181" y="138"/>
                  </a:cubicBezTo>
                  <a:cubicBezTo>
                    <a:pt x="182" y="138"/>
                    <a:pt x="184" y="137"/>
                    <a:pt x="186" y="136"/>
                  </a:cubicBezTo>
                  <a:cubicBezTo>
                    <a:pt x="189" y="135"/>
                    <a:pt x="192" y="133"/>
                    <a:pt x="196" y="132"/>
                  </a:cubicBezTo>
                  <a:cubicBezTo>
                    <a:pt x="199" y="131"/>
                    <a:pt x="201" y="131"/>
                    <a:pt x="197" y="134"/>
                  </a:cubicBezTo>
                  <a:cubicBezTo>
                    <a:pt x="193" y="136"/>
                    <a:pt x="189" y="137"/>
                    <a:pt x="185" y="140"/>
                  </a:cubicBezTo>
                  <a:cubicBezTo>
                    <a:pt x="185" y="140"/>
                    <a:pt x="185" y="140"/>
                    <a:pt x="185" y="140"/>
                  </a:cubicBezTo>
                  <a:close/>
                  <a:moveTo>
                    <a:pt x="191" y="138"/>
                  </a:moveTo>
                  <a:cubicBezTo>
                    <a:pt x="195" y="136"/>
                    <a:pt x="198" y="135"/>
                    <a:pt x="201" y="133"/>
                  </a:cubicBezTo>
                  <a:cubicBezTo>
                    <a:pt x="201" y="134"/>
                    <a:pt x="201" y="135"/>
                    <a:pt x="201" y="136"/>
                  </a:cubicBezTo>
                  <a:cubicBezTo>
                    <a:pt x="199" y="137"/>
                    <a:pt x="196" y="138"/>
                    <a:pt x="194" y="138"/>
                  </a:cubicBezTo>
                  <a:cubicBezTo>
                    <a:pt x="190" y="139"/>
                    <a:pt x="186" y="140"/>
                    <a:pt x="191" y="138"/>
                  </a:cubicBezTo>
                  <a:close/>
                  <a:moveTo>
                    <a:pt x="156" y="152"/>
                  </a:moveTo>
                  <a:cubicBezTo>
                    <a:pt x="154" y="152"/>
                    <a:pt x="152" y="152"/>
                    <a:pt x="150" y="151"/>
                  </a:cubicBezTo>
                  <a:cubicBezTo>
                    <a:pt x="157" y="148"/>
                    <a:pt x="164" y="145"/>
                    <a:pt x="172" y="142"/>
                  </a:cubicBezTo>
                  <a:cubicBezTo>
                    <a:pt x="168" y="147"/>
                    <a:pt x="162" y="152"/>
                    <a:pt x="156" y="152"/>
                  </a:cubicBezTo>
                  <a:close/>
                  <a:moveTo>
                    <a:pt x="187" y="141"/>
                  </a:moveTo>
                  <a:cubicBezTo>
                    <a:pt x="192" y="140"/>
                    <a:pt x="196" y="139"/>
                    <a:pt x="200" y="138"/>
                  </a:cubicBezTo>
                  <a:cubicBezTo>
                    <a:pt x="198" y="141"/>
                    <a:pt x="192" y="142"/>
                    <a:pt x="187" y="141"/>
                  </a:cubicBezTo>
                  <a:close/>
                  <a:moveTo>
                    <a:pt x="216" y="133"/>
                  </a:moveTo>
                  <a:cubicBezTo>
                    <a:pt x="218" y="133"/>
                    <a:pt x="221" y="132"/>
                    <a:pt x="223" y="131"/>
                  </a:cubicBezTo>
                  <a:cubicBezTo>
                    <a:pt x="221" y="132"/>
                    <a:pt x="218" y="133"/>
                    <a:pt x="216" y="133"/>
                  </a:cubicBezTo>
                  <a:close/>
                  <a:moveTo>
                    <a:pt x="226" y="129"/>
                  </a:moveTo>
                  <a:cubicBezTo>
                    <a:pt x="226" y="129"/>
                    <a:pt x="226" y="129"/>
                    <a:pt x="226" y="129"/>
                  </a:cubicBezTo>
                  <a:cubicBezTo>
                    <a:pt x="221" y="130"/>
                    <a:pt x="217" y="132"/>
                    <a:pt x="212" y="132"/>
                  </a:cubicBezTo>
                  <a:cubicBezTo>
                    <a:pt x="218" y="127"/>
                    <a:pt x="228" y="128"/>
                    <a:pt x="233" y="122"/>
                  </a:cubicBezTo>
                  <a:cubicBezTo>
                    <a:pt x="231" y="125"/>
                    <a:pt x="229" y="127"/>
                    <a:pt x="226" y="129"/>
                  </a:cubicBezTo>
                  <a:close/>
                  <a:moveTo>
                    <a:pt x="237" y="109"/>
                  </a:moveTo>
                  <a:cubicBezTo>
                    <a:pt x="219" y="115"/>
                    <a:pt x="202" y="122"/>
                    <a:pt x="184" y="128"/>
                  </a:cubicBezTo>
                  <a:cubicBezTo>
                    <a:pt x="177" y="130"/>
                    <a:pt x="170" y="133"/>
                    <a:pt x="164" y="135"/>
                  </a:cubicBezTo>
                  <a:cubicBezTo>
                    <a:pt x="175" y="130"/>
                    <a:pt x="186" y="125"/>
                    <a:pt x="197" y="120"/>
                  </a:cubicBezTo>
                  <a:cubicBezTo>
                    <a:pt x="209" y="114"/>
                    <a:pt x="226" y="112"/>
                    <a:pt x="236" y="102"/>
                  </a:cubicBezTo>
                  <a:cubicBezTo>
                    <a:pt x="237" y="104"/>
                    <a:pt x="238" y="107"/>
                    <a:pt x="237" y="109"/>
                  </a:cubicBezTo>
                  <a:close/>
                  <a:moveTo>
                    <a:pt x="240" y="66"/>
                  </a:moveTo>
                  <a:cubicBezTo>
                    <a:pt x="210" y="80"/>
                    <a:pt x="179" y="90"/>
                    <a:pt x="149" y="103"/>
                  </a:cubicBezTo>
                  <a:cubicBezTo>
                    <a:pt x="139" y="107"/>
                    <a:pt x="128" y="112"/>
                    <a:pt x="118" y="117"/>
                  </a:cubicBezTo>
                  <a:cubicBezTo>
                    <a:pt x="130" y="111"/>
                    <a:pt x="141" y="106"/>
                    <a:pt x="153" y="100"/>
                  </a:cubicBezTo>
                  <a:cubicBezTo>
                    <a:pt x="181" y="88"/>
                    <a:pt x="208" y="77"/>
                    <a:pt x="233" y="60"/>
                  </a:cubicBezTo>
                  <a:cubicBezTo>
                    <a:pt x="236" y="61"/>
                    <a:pt x="238" y="64"/>
                    <a:pt x="240" y="66"/>
                  </a:cubicBezTo>
                  <a:close/>
                  <a:moveTo>
                    <a:pt x="231" y="59"/>
                  </a:moveTo>
                  <a:cubicBezTo>
                    <a:pt x="219" y="65"/>
                    <a:pt x="206" y="72"/>
                    <a:pt x="194" y="78"/>
                  </a:cubicBezTo>
                  <a:cubicBezTo>
                    <a:pt x="179" y="85"/>
                    <a:pt x="164" y="92"/>
                    <a:pt x="149" y="98"/>
                  </a:cubicBezTo>
                  <a:cubicBezTo>
                    <a:pt x="145" y="100"/>
                    <a:pt x="142" y="101"/>
                    <a:pt x="139" y="102"/>
                  </a:cubicBezTo>
                  <a:cubicBezTo>
                    <a:pt x="141" y="101"/>
                    <a:pt x="143" y="100"/>
                    <a:pt x="145" y="99"/>
                  </a:cubicBezTo>
                  <a:cubicBezTo>
                    <a:pt x="158" y="93"/>
                    <a:pt x="171" y="88"/>
                    <a:pt x="185" y="81"/>
                  </a:cubicBezTo>
                  <a:cubicBezTo>
                    <a:pt x="198" y="75"/>
                    <a:pt x="210" y="66"/>
                    <a:pt x="222" y="58"/>
                  </a:cubicBezTo>
                  <a:cubicBezTo>
                    <a:pt x="225" y="57"/>
                    <a:pt x="228" y="58"/>
                    <a:pt x="231" y="59"/>
                  </a:cubicBezTo>
                  <a:close/>
                  <a:moveTo>
                    <a:pt x="216" y="50"/>
                  </a:moveTo>
                  <a:cubicBezTo>
                    <a:pt x="216" y="50"/>
                    <a:pt x="215" y="50"/>
                    <a:pt x="215" y="50"/>
                  </a:cubicBezTo>
                  <a:cubicBezTo>
                    <a:pt x="200" y="55"/>
                    <a:pt x="185" y="63"/>
                    <a:pt x="170" y="70"/>
                  </a:cubicBezTo>
                  <a:cubicBezTo>
                    <a:pt x="155" y="76"/>
                    <a:pt x="139" y="83"/>
                    <a:pt x="124" y="90"/>
                  </a:cubicBezTo>
                  <a:cubicBezTo>
                    <a:pt x="107" y="98"/>
                    <a:pt x="91" y="107"/>
                    <a:pt x="74" y="116"/>
                  </a:cubicBezTo>
                  <a:cubicBezTo>
                    <a:pt x="61" y="122"/>
                    <a:pt x="46" y="126"/>
                    <a:pt x="35" y="135"/>
                  </a:cubicBezTo>
                  <a:cubicBezTo>
                    <a:pt x="34" y="135"/>
                    <a:pt x="33" y="135"/>
                    <a:pt x="32" y="134"/>
                  </a:cubicBezTo>
                  <a:cubicBezTo>
                    <a:pt x="59" y="115"/>
                    <a:pt x="90" y="100"/>
                    <a:pt x="121" y="85"/>
                  </a:cubicBezTo>
                  <a:cubicBezTo>
                    <a:pt x="138" y="76"/>
                    <a:pt x="156" y="68"/>
                    <a:pt x="174" y="59"/>
                  </a:cubicBezTo>
                  <a:cubicBezTo>
                    <a:pt x="188" y="53"/>
                    <a:pt x="204" y="47"/>
                    <a:pt x="215" y="37"/>
                  </a:cubicBezTo>
                  <a:cubicBezTo>
                    <a:pt x="217" y="41"/>
                    <a:pt x="217" y="46"/>
                    <a:pt x="216" y="50"/>
                  </a:cubicBezTo>
                  <a:close/>
                  <a:moveTo>
                    <a:pt x="215" y="35"/>
                  </a:moveTo>
                  <a:cubicBezTo>
                    <a:pt x="211" y="37"/>
                    <a:pt x="208" y="39"/>
                    <a:pt x="204" y="41"/>
                  </a:cubicBezTo>
                  <a:cubicBezTo>
                    <a:pt x="199" y="45"/>
                    <a:pt x="192" y="47"/>
                    <a:pt x="187" y="50"/>
                  </a:cubicBezTo>
                  <a:cubicBezTo>
                    <a:pt x="175" y="56"/>
                    <a:pt x="161" y="61"/>
                    <a:pt x="149" y="67"/>
                  </a:cubicBezTo>
                  <a:cubicBezTo>
                    <a:pt x="124" y="78"/>
                    <a:pt x="99" y="91"/>
                    <a:pt x="73" y="103"/>
                  </a:cubicBezTo>
                  <a:cubicBezTo>
                    <a:pt x="63" y="108"/>
                    <a:pt x="52" y="114"/>
                    <a:pt x="41" y="119"/>
                  </a:cubicBezTo>
                  <a:cubicBezTo>
                    <a:pt x="64" y="106"/>
                    <a:pt x="87" y="94"/>
                    <a:pt x="110" y="81"/>
                  </a:cubicBezTo>
                  <a:cubicBezTo>
                    <a:pt x="134" y="68"/>
                    <a:pt x="160" y="56"/>
                    <a:pt x="184" y="43"/>
                  </a:cubicBezTo>
                  <a:cubicBezTo>
                    <a:pt x="188" y="41"/>
                    <a:pt x="193" y="38"/>
                    <a:pt x="196" y="35"/>
                  </a:cubicBezTo>
                  <a:cubicBezTo>
                    <a:pt x="198" y="34"/>
                    <a:pt x="199" y="33"/>
                    <a:pt x="201" y="31"/>
                  </a:cubicBezTo>
                  <a:cubicBezTo>
                    <a:pt x="202" y="31"/>
                    <a:pt x="203" y="30"/>
                    <a:pt x="204" y="29"/>
                  </a:cubicBezTo>
                  <a:cubicBezTo>
                    <a:pt x="205" y="29"/>
                    <a:pt x="207" y="28"/>
                    <a:pt x="208" y="27"/>
                  </a:cubicBezTo>
                  <a:cubicBezTo>
                    <a:pt x="209" y="28"/>
                    <a:pt x="210" y="29"/>
                    <a:pt x="211" y="30"/>
                  </a:cubicBezTo>
                  <a:cubicBezTo>
                    <a:pt x="213" y="31"/>
                    <a:pt x="214" y="33"/>
                    <a:pt x="215" y="35"/>
                  </a:cubicBezTo>
                  <a:close/>
                  <a:moveTo>
                    <a:pt x="207" y="26"/>
                  </a:moveTo>
                  <a:cubicBezTo>
                    <a:pt x="206" y="27"/>
                    <a:pt x="206" y="27"/>
                    <a:pt x="205" y="27"/>
                  </a:cubicBezTo>
                  <a:cubicBezTo>
                    <a:pt x="205" y="27"/>
                    <a:pt x="205" y="27"/>
                    <a:pt x="205" y="27"/>
                  </a:cubicBezTo>
                  <a:cubicBezTo>
                    <a:pt x="202" y="28"/>
                    <a:pt x="199" y="30"/>
                    <a:pt x="197" y="32"/>
                  </a:cubicBezTo>
                  <a:cubicBezTo>
                    <a:pt x="185" y="39"/>
                    <a:pt x="174" y="45"/>
                    <a:pt x="162" y="51"/>
                  </a:cubicBezTo>
                  <a:cubicBezTo>
                    <a:pt x="137" y="63"/>
                    <a:pt x="113" y="73"/>
                    <a:pt x="89" y="87"/>
                  </a:cubicBezTo>
                  <a:cubicBezTo>
                    <a:pt x="77" y="93"/>
                    <a:pt x="65" y="100"/>
                    <a:pt x="53" y="107"/>
                  </a:cubicBezTo>
                  <a:cubicBezTo>
                    <a:pt x="49" y="109"/>
                    <a:pt x="44" y="111"/>
                    <a:pt x="40" y="114"/>
                  </a:cubicBezTo>
                  <a:cubicBezTo>
                    <a:pt x="80" y="85"/>
                    <a:pt x="125" y="64"/>
                    <a:pt x="168" y="39"/>
                  </a:cubicBezTo>
                  <a:cubicBezTo>
                    <a:pt x="170" y="38"/>
                    <a:pt x="173" y="36"/>
                    <a:pt x="176" y="34"/>
                  </a:cubicBezTo>
                  <a:cubicBezTo>
                    <a:pt x="177" y="33"/>
                    <a:pt x="178" y="33"/>
                    <a:pt x="178" y="32"/>
                  </a:cubicBezTo>
                  <a:cubicBezTo>
                    <a:pt x="178" y="32"/>
                    <a:pt x="178" y="32"/>
                    <a:pt x="178" y="32"/>
                  </a:cubicBezTo>
                  <a:cubicBezTo>
                    <a:pt x="179" y="33"/>
                    <a:pt x="181" y="33"/>
                    <a:pt x="182" y="32"/>
                  </a:cubicBezTo>
                  <a:cubicBezTo>
                    <a:pt x="189" y="27"/>
                    <a:pt x="199" y="23"/>
                    <a:pt x="207" y="26"/>
                  </a:cubicBezTo>
                  <a:close/>
                  <a:moveTo>
                    <a:pt x="161" y="11"/>
                  </a:moveTo>
                  <a:cubicBezTo>
                    <a:pt x="153" y="14"/>
                    <a:pt x="145" y="19"/>
                    <a:pt x="138" y="24"/>
                  </a:cubicBezTo>
                  <a:cubicBezTo>
                    <a:pt x="143" y="16"/>
                    <a:pt x="152" y="11"/>
                    <a:pt x="161" y="11"/>
                  </a:cubicBezTo>
                  <a:close/>
                  <a:moveTo>
                    <a:pt x="134" y="27"/>
                  </a:moveTo>
                  <a:cubicBezTo>
                    <a:pt x="123" y="34"/>
                    <a:pt x="113" y="41"/>
                    <a:pt x="102" y="48"/>
                  </a:cubicBezTo>
                  <a:cubicBezTo>
                    <a:pt x="78" y="61"/>
                    <a:pt x="53" y="73"/>
                    <a:pt x="29" y="87"/>
                  </a:cubicBezTo>
                  <a:cubicBezTo>
                    <a:pt x="24" y="90"/>
                    <a:pt x="20" y="93"/>
                    <a:pt x="14" y="95"/>
                  </a:cubicBezTo>
                  <a:cubicBezTo>
                    <a:pt x="18" y="94"/>
                    <a:pt x="25" y="88"/>
                    <a:pt x="29" y="85"/>
                  </a:cubicBezTo>
                  <a:cubicBezTo>
                    <a:pt x="39" y="77"/>
                    <a:pt x="51" y="70"/>
                    <a:pt x="63" y="63"/>
                  </a:cubicBezTo>
                  <a:cubicBezTo>
                    <a:pt x="75" y="57"/>
                    <a:pt x="87" y="50"/>
                    <a:pt x="99" y="43"/>
                  </a:cubicBezTo>
                  <a:cubicBezTo>
                    <a:pt x="109" y="37"/>
                    <a:pt x="117" y="31"/>
                    <a:pt x="126" y="25"/>
                  </a:cubicBezTo>
                  <a:cubicBezTo>
                    <a:pt x="128" y="25"/>
                    <a:pt x="128" y="25"/>
                    <a:pt x="128" y="24"/>
                  </a:cubicBezTo>
                  <a:cubicBezTo>
                    <a:pt x="129" y="24"/>
                    <a:pt x="130" y="23"/>
                    <a:pt x="131" y="23"/>
                  </a:cubicBezTo>
                  <a:cubicBezTo>
                    <a:pt x="131" y="24"/>
                    <a:pt x="131" y="25"/>
                    <a:pt x="132" y="25"/>
                  </a:cubicBezTo>
                  <a:cubicBezTo>
                    <a:pt x="132" y="26"/>
                    <a:pt x="133" y="27"/>
                    <a:pt x="134" y="27"/>
                  </a:cubicBezTo>
                  <a:close/>
                  <a:moveTo>
                    <a:pt x="109" y="10"/>
                  </a:moveTo>
                  <a:cubicBezTo>
                    <a:pt x="112" y="9"/>
                    <a:pt x="114" y="9"/>
                    <a:pt x="116" y="9"/>
                  </a:cubicBezTo>
                  <a:cubicBezTo>
                    <a:pt x="112" y="11"/>
                    <a:pt x="107" y="14"/>
                    <a:pt x="103" y="17"/>
                  </a:cubicBezTo>
                  <a:cubicBezTo>
                    <a:pt x="102" y="18"/>
                    <a:pt x="101" y="19"/>
                    <a:pt x="100" y="19"/>
                  </a:cubicBezTo>
                  <a:cubicBezTo>
                    <a:pt x="102" y="16"/>
                    <a:pt x="105" y="13"/>
                    <a:pt x="109" y="10"/>
                  </a:cubicBezTo>
                  <a:close/>
                  <a:moveTo>
                    <a:pt x="88" y="26"/>
                  </a:moveTo>
                  <a:cubicBezTo>
                    <a:pt x="87" y="27"/>
                    <a:pt x="85" y="28"/>
                    <a:pt x="84" y="29"/>
                  </a:cubicBezTo>
                  <a:cubicBezTo>
                    <a:pt x="74" y="34"/>
                    <a:pt x="63" y="37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62" y="36"/>
                    <a:pt x="72" y="29"/>
                    <a:pt x="80" y="22"/>
                  </a:cubicBezTo>
                  <a:cubicBezTo>
                    <a:pt x="81" y="21"/>
                    <a:pt x="80" y="20"/>
                    <a:pt x="79" y="21"/>
                  </a:cubicBezTo>
                  <a:cubicBezTo>
                    <a:pt x="71" y="23"/>
                    <a:pt x="63" y="28"/>
                    <a:pt x="56" y="32"/>
                  </a:cubicBezTo>
                  <a:cubicBezTo>
                    <a:pt x="55" y="32"/>
                    <a:pt x="55" y="33"/>
                    <a:pt x="55" y="33"/>
                  </a:cubicBezTo>
                  <a:cubicBezTo>
                    <a:pt x="55" y="32"/>
                    <a:pt x="55" y="31"/>
                    <a:pt x="56" y="31"/>
                  </a:cubicBezTo>
                  <a:cubicBezTo>
                    <a:pt x="58" y="29"/>
                    <a:pt x="60" y="27"/>
                    <a:pt x="61" y="26"/>
                  </a:cubicBezTo>
                  <a:cubicBezTo>
                    <a:pt x="66" y="23"/>
                    <a:pt x="70" y="21"/>
                    <a:pt x="74" y="17"/>
                  </a:cubicBezTo>
                  <a:cubicBezTo>
                    <a:pt x="80" y="18"/>
                    <a:pt x="85" y="22"/>
                    <a:pt x="88" y="26"/>
                  </a:cubicBezTo>
                  <a:close/>
                  <a:moveTo>
                    <a:pt x="64" y="20"/>
                  </a:moveTo>
                  <a:cubicBezTo>
                    <a:pt x="67" y="19"/>
                    <a:pt x="69" y="18"/>
                    <a:pt x="72" y="17"/>
                  </a:cubicBezTo>
                  <a:cubicBezTo>
                    <a:pt x="68" y="20"/>
                    <a:pt x="62" y="23"/>
                    <a:pt x="58" y="26"/>
                  </a:cubicBezTo>
                  <a:cubicBezTo>
                    <a:pt x="59" y="24"/>
                    <a:pt x="61" y="22"/>
                    <a:pt x="64" y="20"/>
                  </a:cubicBezTo>
                  <a:close/>
                  <a:moveTo>
                    <a:pt x="44" y="45"/>
                  </a:moveTo>
                  <a:cubicBezTo>
                    <a:pt x="38" y="48"/>
                    <a:pt x="32" y="52"/>
                    <a:pt x="26" y="55"/>
                  </a:cubicBezTo>
                  <a:cubicBezTo>
                    <a:pt x="20" y="58"/>
                    <a:pt x="30" y="50"/>
                    <a:pt x="31" y="49"/>
                  </a:cubicBezTo>
                  <a:cubicBezTo>
                    <a:pt x="34" y="47"/>
                    <a:pt x="37" y="44"/>
                    <a:pt x="40" y="41"/>
                  </a:cubicBezTo>
                  <a:cubicBezTo>
                    <a:pt x="41" y="42"/>
                    <a:pt x="42" y="44"/>
                    <a:pt x="44" y="45"/>
                  </a:cubicBezTo>
                  <a:close/>
                  <a:moveTo>
                    <a:pt x="25" y="34"/>
                  </a:moveTo>
                  <a:cubicBezTo>
                    <a:pt x="21" y="37"/>
                    <a:pt x="17" y="40"/>
                    <a:pt x="13" y="43"/>
                  </a:cubicBezTo>
                  <a:cubicBezTo>
                    <a:pt x="14" y="42"/>
                    <a:pt x="14" y="41"/>
                    <a:pt x="14" y="41"/>
                  </a:cubicBezTo>
                  <a:cubicBezTo>
                    <a:pt x="17" y="36"/>
                    <a:pt x="21" y="34"/>
                    <a:pt x="25" y="3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71"/>
            <p:cNvSpPr>
              <a:spLocks noEditPoints="1"/>
            </p:cNvSpPr>
            <p:nvPr/>
          </p:nvSpPr>
          <p:spPr bwMode="auto">
            <a:xfrm>
              <a:off x="293933" y="4034859"/>
              <a:ext cx="1233488" cy="869950"/>
            </a:xfrm>
            <a:custGeom>
              <a:avLst/>
              <a:gdLst>
                <a:gd name="T0" fmla="*/ 153 w 291"/>
                <a:gd name="T1" fmla="*/ 163 h 205"/>
                <a:gd name="T2" fmla="*/ 128 w 291"/>
                <a:gd name="T3" fmla="*/ 3 h 205"/>
                <a:gd name="T4" fmla="*/ 15 w 291"/>
                <a:gd name="T5" fmla="*/ 53 h 205"/>
                <a:gd name="T6" fmla="*/ 24 w 291"/>
                <a:gd name="T7" fmla="*/ 66 h 205"/>
                <a:gd name="T8" fmla="*/ 33 w 291"/>
                <a:gd name="T9" fmla="*/ 68 h 205"/>
                <a:gd name="T10" fmla="*/ 103 w 291"/>
                <a:gd name="T11" fmla="*/ 34 h 205"/>
                <a:gd name="T12" fmla="*/ 111 w 291"/>
                <a:gd name="T13" fmla="*/ 26 h 205"/>
                <a:gd name="T14" fmla="*/ 111 w 291"/>
                <a:gd name="T15" fmla="*/ 39 h 205"/>
                <a:gd name="T16" fmla="*/ 141 w 291"/>
                <a:gd name="T17" fmla="*/ 14 h 205"/>
                <a:gd name="T18" fmla="*/ 147 w 291"/>
                <a:gd name="T19" fmla="*/ 24 h 205"/>
                <a:gd name="T20" fmla="*/ 92 w 291"/>
                <a:gd name="T21" fmla="*/ 67 h 205"/>
                <a:gd name="T22" fmla="*/ 98 w 291"/>
                <a:gd name="T23" fmla="*/ 66 h 205"/>
                <a:gd name="T24" fmla="*/ 35 w 291"/>
                <a:gd name="T25" fmla="*/ 125 h 205"/>
                <a:gd name="T26" fmla="*/ 85 w 291"/>
                <a:gd name="T27" fmla="*/ 109 h 205"/>
                <a:gd name="T28" fmla="*/ 30 w 291"/>
                <a:gd name="T29" fmla="*/ 140 h 205"/>
                <a:gd name="T30" fmla="*/ 132 w 291"/>
                <a:gd name="T31" fmla="*/ 96 h 205"/>
                <a:gd name="T32" fmla="*/ 160 w 291"/>
                <a:gd name="T33" fmla="*/ 59 h 205"/>
                <a:gd name="T34" fmla="*/ 41 w 291"/>
                <a:gd name="T35" fmla="*/ 117 h 205"/>
                <a:gd name="T36" fmla="*/ 195 w 291"/>
                <a:gd name="T37" fmla="*/ 29 h 205"/>
                <a:gd name="T38" fmla="*/ 196 w 291"/>
                <a:gd name="T39" fmla="*/ 17 h 205"/>
                <a:gd name="T40" fmla="*/ 83 w 291"/>
                <a:gd name="T41" fmla="*/ 63 h 205"/>
                <a:gd name="T42" fmla="*/ 49 w 291"/>
                <a:gd name="T43" fmla="*/ 65 h 205"/>
                <a:gd name="T44" fmla="*/ 35 w 291"/>
                <a:gd name="T45" fmla="*/ 70 h 205"/>
                <a:gd name="T46" fmla="*/ 60 w 291"/>
                <a:gd name="T47" fmla="*/ 54 h 205"/>
                <a:gd name="T48" fmla="*/ 22 w 291"/>
                <a:gd name="T49" fmla="*/ 59 h 205"/>
                <a:gd name="T50" fmla="*/ 16 w 291"/>
                <a:gd name="T51" fmla="*/ 56 h 205"/>
                <a:gd name="T52" fmla="*/ 134 w 291"/>
                <a:gd name="T53" fmla="*/ 106 h 205"/>
                <a:gd name="T54" fmla="*/ 248 w 291"/>
                <a:gd name="T55" fmla="*/ 65 h 205"/>
                <a:gd name="T56" fmla="*/ 248 w 291"/>
                <a:gd name="T57" fmla="*/ 65 h 205"/>
                <a:gd name="T58" fmla="*/ 155 w 291"/>
                <a:gd name="T59" fmla="*/ 156 h 205"/>
                <a:gd name="T60" fmla="*/ 173 w 291"/>
                <a:gd name="T61" fmla="*/ 139 h 205"/>
                <a:gd name="T62" fmla="*/ 195 w 291"/>
                <a:gd name="T63" fmla="*/ 140 h 205"/>
                <a:gd name="T64" fmla="*/ 260 w 291"/>
                <a:gd name="T65" fmla="*/ 103 h 205"/>
                <a:gd name="T66" fmla="*/ 260 w 291"/>
                <a:gd name="T67" fmla="*/ 103 h 205"/>
                <a:gd name="T68" fmla="*/ 57 w 291"/>
                <a:gd name="T69" fmla="*/ 191 h 205"/>
                <a:gd name="T70" fmla="*/ 76 w 291"/>
                <a:gd name="T71" fmla="*/ 160 h 205"/>
                <a:gd name="T72" fmla="*/ 78 w 291"/>
                <a:gd name="T73" fmla="*/ 154 h 205"/>
                <a:gd name="T74" fmla="*/ 243 w 291"/>
                <a:gd name="T75" fmla="*/ 65 h 205"/>
                <a:gd name="T76" fmla="*/ 153 w 291"/>
                <a:gd name="T77" fmla="*/ 106 h 205"/>
                <a:gd name="T78" fmla="*/ 87 w 291"/>
                <a:gd name="T79" fmla="*/ 173 h 205"/>
                <a:gd name="T80" fmla="*/ 264 w 291"/>
                <a:gd name="T81" fmla="*/ 89 h 205"/>
                <a:gd name="T82" fmla="*/ 128 w 291"/>
                <a:gd name="T83" fmla="*/ 149 h 205"/>
                <a:gd name="T84" fmla="*/ 111 w 291"/>
                <a:gd name="T85" fmla="*/ 160 h 205"/>
                <a:gd name="T86" fmla="*/ 259 w 291"/>
                <a:gd name="T87" fmla="*/ 128 h 205"/>
                <a:gd name="T88" fmla="*/ 261 w 291"/>
                <a:gd name="T89" fmla="*/ 136 h 205"/>
                <a:gd name="T90" fmla="*/ 226 w 291"/>
                <a:gd name="T91" fmla="*/ 146 h 205"/>
                <a:gd name="T92" fmla="*/ 224 w 291"/>
                <a:gd name="T93" fmla="*/ 151 h 205"/>
                <a:gd name="T94" fmla="*/ 195 w 291"/>
                <a:gd name="T95" fmla="*/ 160 h 205"/>
                <a:gd name="T96" fmla="*/ 240 w 291"/>
                <a:gd name="T97" fmla="*/ 149 h 205"/>
                <a:gd name="T98" fmla="*/ 169 w 291"/>
                <a:gd name="T99" fmla="*/ 116 h 205"/>
                <a:gd name="T100" fmla="*/ 209 w 291"/>
                <a:gd name="T101" fmla="*/ 92 h 205"/>
                <a:gd name="T102" fmla="*/ 137 w 291"/>
                <a:gd name="T103" fmla="*/ 96 h 205"/>
                <a:gd name="T104" fmla="*/ 125 w 291"/>
                <a:gd name="T105" fmla="*/ 91 h 205"/>
                <a:gd name="T106" fmla="*/ 233 w 291"/>
                <a:gd name="T107" fmla="*/ 30 h 205"/>
                <a:gd name="T108" fmla="*/ 207 w 291"/>
                <a:gd name="T109" fmla="*/ 36 h 205"/>
                <a:gd name="T110" fmla="*/ 71 w 291"/>
                <a:gd name="T111" fmla="*/ 71 h 205"/>
                <a:gd name="T112" fmla="*/ 114 w 291"/>
                <a:gd name="T113" fmla="*/ 21 h 205"/>
                <a:gd name="T114" fmla="*/ 63 w 291"/>
                <a:gd name="T115" fmla="*/ 34 h 205"/>
                <a:gd name="T116" fmla="*/ 35 w 291"/>
                <a:gd name="T117" fmla="*/ 5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1" h="205">
                  <a:moveTo>
                    <a:pt x="20" y="70"/>
                  </a:moveTo>
                  <a:cubicBezTo>
                    <a:pt x="9" y="73"/>
                    <a:pt x="0" y="82"/>
                    <a:pt x="0" y="94"/>
                  </a:cubicBezTo>
                  <a:cubicBezTo>
                    <a:pt x="0" y="109"/>
                    <a:pt x="15" y="117"/>
                    <a:pt x="28" y="120"/>
                  </a:cubicBezTo>
                  <a:cubicBezTo>
                    <a:pt x="18" y="128"/>
                    <a:pt x="12" y="140"/>
                    <a:pt x="24" y="151"/>
                  </a:cubicBezTo>
                  <a:cubicBezTo>
                    <a:pt x="35" y="163"/>
                    <a:pt x="55" y="163"/>
                    <a:pt x="71" y="157"/>
                  </a:cubicBezTo>
                  <a:cubicBezTo>
                    <a:pt x="65" y="175"/>
                    <a:pt x="50" y="188"/>
                    <a:pt x="37" y="199"/>
                  </a:cubicBezTo>
                  <a:cubicBezTo>
                    <a:pt x="35" y="200"/>
                    <a:pt x="36" y="202"/>
                    <a:pt x="36" y="203"/>
                  </a:cubicBezTo>
                  <a:cubicBezTo>
                    <a:pt x="37" y="204"/>
                    <a:pt x="38" y="205"/>
                    <a:pt x="40" y="204"/>
                  </a:cubicBezTo>
                  <a:cubicBezTo>
                    <a:pt x="66" y="195"/>
                    <a:pt x="88" y="185"/>
                    <a:pt x="106" y="164"/>
                  </a:cubicBezTo>
                  <a:cubicBezTo>
                    <a:pt x="117" y="184"/>
                    <a:pt x="141" y="179"/>
                    <a:pt x="153" y="163"/>
                  </a:cubicBezTo>
                  <a:cubicBezTo>
                    <a:pt x="159" y="170"/>
                    <a:pt x="167" y="177"/>
                    <a:pt x="177" y="178"/>
                  </a:cubicBezTo>
                  <a:cubicBezTo>
                    <a:pt x="187" y="179"/>
                    <a:pt x="197" y="169"/>
                    <a:pt x="202" y="162"/>
                  </a:cubicBezTo>
                  <a:cubicBezTo>
                    <a:pt x="212" y="169"/>
                    <a:pt x="233" y="167"/>
                    <a:pt x="235" y="154"/>
                  </a:cubicBezTo>
                  <a:cubicBezTo>
                    <a:pt x="259" y="168"/>
                    <a:pt x="291" y="123"/>
                    <a:pt x="267" y="104"/>
                  </a:cubicBezTo>
                  <a:cubicBezTo>
                    <a:pt x="278" y="98"/>
                    <a:pt x="285" y="86"/>
                    <a:pt x="279" y="74"/>
                  </a:cubicBezTo>
                  <a:cubicBezTo>
                    <a:pt x="274" y="63"/>
                    <a:pt x="262" y="57"/>
                    <a:pt x="251" y="58"/>
                  </a:cubicBezTo>
                  <a:cubicBezTo>
                    <a:pt x="254" y="48"/>
                    <a:pt x="251" y="35"/>
                    <a:pt x="243" y="27"/>
                  </a:cubicBezTo>
                  <a:cubicBezTo>
                    <a:pt x="233" y="17"/>
                    <a:pt x="218" y="21"/>
                    <a:pt x="207" y="28"/>
                  </a:cubicBezTo>
                  <a:cubicBezTo>
                    <a:pt x="205" y="0"/>
                    <a:pt x="167" y="0"/>
                    <a:pt x="153" y="20"/>
                  </a:cubicBezTo>
                  <a:cubicBezTo>
                    <a:pt x="148" y="11"/>
                    <a:pt x="140" y="1"/>
                    <a:pt x="128" y="3"/>
                  </a:cubicBezTo>
                  <a:cubicBezTo>
                    <a:pt x="117" y="5"/>
                    <a:pt x="108" y="14"/>
                    <a:pt x="105" y="25"/>
                  </a:cubicBezTo>
                  <a:cubicBezTo>
                    <a:pt x="98" y="15"/>
                    <a:pt x="87" y="10"/>
                    <a:pt x="75" y="14"/>
                  </a:cubicBezTo>
                  <a:cubicBezTo>
                    <a:pt x="59" y="19"/>
                    <a:pt x="56" y="33"/>
                    <a:pt x="54" y="47"/>
                  </a:cubicBezTo>
                  <a:cubicBezTo>
                    <a:pt x="45" y="33"/>
                    <a:pt x="28" y="25"/>
                    <a:pt x="13" y="39"/>
                  </a:cubicBezTo>
                  <a:cubicBezTo>
                    <a:pt x="3" y="49"/>
                    <a:pt x="9" y="62"/>
                    <a:pt x="20" y="70"/>
                  </a:cubicBezTo>
                  <a:close/>
                  <a:moveTo>
                    <a:pt x="15" y="50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9" y="47"/>
                    <a:pt x="22" y="44"/>
                    <a:pt x="26" y="41"/>
                  </a:cubicBezTo>
                  <a:cubicBezTo>
                    <a:pt x="29" y="40"/>
                    <a:pt x="34" y="35"/>
                    <a:pt x="27" y="43"/>
                  </a:cubicBezTo>
                  <a:cubicBezTo>
                    <a:pt x="23" y="47"/>
                    <a:pt x="19" y="49"/>
                    <a:pt x="15" y="53"/>
                  </a:cubicBezTo>
                  <a:cubicBezTo>
                    <a:pt x="15" y="52"/>
                    <a:pt x="15" y="51"/>
                    <a:pt x="15" y="50"/>
                  </a:cubicBezTo>
                  <a:close/>
                  <a:moveTo>
                    <a:pt x="37" y="40"/>
                  </a:moveTo>
                  <a:cubicBezTo>
                    <a:pt x="34" y="41"/>
                    <a:pt x="31" y="43"/>
                    <a:pt x="28" y="45"/>
                  </a:cubicBezTo>
                  <a:cubicBezTo>
                    <a:pt x="25" y="48"/>
                    <a:pt x="18" y="51"/>
                    <a:pt x="15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20" y="48"/>
                    <a:pt x="28" y="45"/>
                    <a:pt x="32" y="38"/>
                  </a:cubicBezTo>
                  <a:cubicBezTo>
                    <a:pt x="34" y="38"/>
                    <a:pt x="36" y="39"/>
                    <a:pt x="37" y="40"/>
                  </a:cubicBezTo>
                  <a:close/>
                  <a:moveTo>
                    <a:pt x="48" y="54"/>
                  </a:moveTo>
                  <a:cubicBezTo>
                    <a:pt x="43" y="59"/>
                    <a:pt x="37" y="63"/>
                    <a:pt x="31" y="69"/>
                  </a:cubicBezTo>
                  <a:cubicBezTo>
                    <a:pt x="29" y="68"/>
                    <a:pt x="26" y="67"/>
                    <a:pt x="24" y="66"/>
                  </a:cubicBezTo>
                  <a:cubicBezTo>
                    <a:pt x="29" y="64"/>
                    <a:pt x="32" y="62"/>
                    <a:pt x="36" y="60"/>
                  </a:cubicBezTo>
                  <a:cubicBezTo>
                    <a:pt x="38" y="58"/>
                    <a:pt x="40" y="57"/>
                    <a:pt x="42" y="56"/>
                  </a:cubicBezTo>
                  <a:cubicBezTo>
                    <a:pt x="42" y="56"/>
                    <a:pt x="51" y="51"/>
                    <a:pt x="48" y="54"/>
                  </a:cubicBezTo>
                  <a:close/>
                  <a:moveTo>
                    <a:pt x="54" y="58"/>
                  </a:moveTo>
                  <a:cubicBezTo>
                    <a:pt x="50" y="59"/>
                    <a:pt x="47" y="61"/>
                    <a:pt x="44" y="63"/>
                  </a:cubicBezTo>
                  <a:cubicBezTo>
                    <a:pt x="42" y="64"/>
                    <a:pt x="40" y="66"/>
                    <a:pt x="38" y="67"/>
                  </a:cubicBezTo>
                  <a:cubicBezTo>
                    <a:pt x="38" y="67"/>
                    <a:pt x="35" y="69"/>
                    <a:pt x="34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3" y="69"/>
                    <a:pt x="33" y="69"/>
                    <a:pt x="33" y="68"/>
                  </a:cubicBezTo>
                  <a:cubicBezTo>
                    <a:pt x="38" y="63"/>
                    <a:pt x="47" y="59"/>
                    <a:pt x="51" y="53"/>
                  </a:cubicBezTo>
                  <a:cubicBezTo>
                    <a:pt x="52" y="54"/>
                    <a:pt x="53" y="56"/>
                    <a:pt x="54" y="58"/>
                  </a:cubicBezTo>
                  <a:close/>
                  <a:moveTo>
                    <a:pt x="62" y="38"/>
                  </a:moveTo>
                  <a:cubicBezTo>
                    <a:pt x="67" y="36"/>
                    <a:pt x="71" y="33"/>
                    <a:pt x="76" y="30"/>
                  </a:cubicBezTo>
                  <a:cubicBezTo>
                    <a:pt x="79" y="28"/>
                    <a:pt x="83" y="26"/>
                    <a:pt x="87" y="25"/>
                  </a:cubicBezTo>
                  <a:cubicBezTo>
                    <a:pt x="85" y="25"/>
                    <a:pt x="80" y="30"/>
                    <a:pt x="78" y="32"/>
                  </a:cubicBezTo>
                  <a:cubicBezTo>
                    <a:pt x="72" y="36"/>
                    <a:pt x="66" y="40"/>
                    <a:pt x="61" y="45"/>
                  </a:cubicBezTo>
                  <a:cubicBezTo>
                    <a:pt x="61" y="43"/>
                    <a:pt x="61" y="40"/>
                    <a:pt x="62" y="38"/>
                  </a:cubicBezTo>
                  <a:close/>
                  <a:moveTo>
                    <a:pt x="101" y="30"/>
                  </a:moveTo>
                  <a:cubicBezTo>
                    <a:pt x="102" y="31"/>
                    <a:pt x="103" y="33"/>
                    <a:pt x="103" y="34"/>
                  </a:cubicBezTo>
                  <a:cubicBezTo>
                    <a:pt x="96" y="39"/>
                    <a:pt x="87" y="42"/>
                    <a:pt x="80" y="47"/>
                  </a:cubicBezTo>
                  <a:cubicBezTo>
                    <a:pt x="73" y="50"/>
                    <a:pt x="67" y="54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7" y="53"/>
                    <a:pt x="73" y="48"/>
                    <a:pt x="80" y="44"/>
                  </a:cubicBezTo>
                  <a:cubicBezTo>
                    <a:pt x="84" y="41"/>
                    <a:pt x="89" y="38"/>
                    <a:pt x="93" y="35"/>
                  </a:cubicBezTo>
                  <a:cubicBezTo>
                    <a:pt x="94" y="35"/>
                    <a:pt x="94" y="34"/>
                    <a:pt x="95" y="33"/>
                  </a:cubicBezTo>
                  <a:cubicBezTo>
                    <a:pt x="97" y="32"/>
                    <a:pt x="99" y="31"/>
                    <a:pt x="101" y="30"/>
                  </a:cubicBezTo>
                  <a:close/>
                  <a:moveTo>
                    <a:pt x="139" y="12"/>
                  </a:moveTo>
                  <a:cubicBezTo>
                    <a:pt x="139" y="12"/>
                    <a:pt x="139" y="12"/>
                    <a:pt x="139" y="13"/>
                  </a:cubicBezTo>
                  <a:cubicBezTo>
                    <a:pt x="130" y="17"/>
                    <a:pt x="121" y="23"/>
                    <a:pt x="111" y="26"/>
                  </a:cubicBezTo>
                  <a:cubicBezTo>
                    <a:pt x="112" y="26"/>
                    <a:pt x="112" y="25"/>
                    <a:pt x="112" y="24"/>
                  </a:cubicBezTo>
                  <a:cubicBezTo>
                    <a:pt x="115" y="22"/>
                    <a:pt x="118" y="20"/>
                    <a:pt x="121" y="18"/>
                  </a:cubicBezTo>
                  <a:cubicBezTo>
                    <a:pt x="125" y="15"/>
                    <a:pt x="130" y="12"/>
                    <a:pt x="134" y="10"/>
                  </a:cubicBezTo>
                  <a:cubicBezTo>
                    <a:pt x="136" y="10"/>
                    <a:pt x="138" y="11"/>
                    <a:pt x="139" y="12"/>
                  </a:cubicBezTo>
                  <a:close/>
                  <a:moveTo>
                    <a:pt x="144" y="17"/>
                  </a:moveTo>
                  <a:cubicBezTo>
                    <a:pt x="121" y="30"/>
                    <a:pt x="99" y="44"/>
                    <a:pt x="77" y="58"/>
                  </a:cubicBezTo>
                  <a:cubicBezTo>
                    <a:pt x="55" y="71"/>
                    <a:pt x="30" y="81"/>
                    <a:pt x="9" y="97"/>
                  </a:cubicBezTo>
                  <a:cubicBezTo>
                    <a:pt x="8" y="97"/>
                    <a:pt x="9" y="99"/>
                    <a:pt x="10" y="98"/>
                  </a:cubicBezTo>
                  <a:cubicBezTo>
                    <a:pt x="31" y="83"/>
                    <a:pt x="55" y="72"/>
                    <a:pt x="78" y="59"/>
                  </a:cubicBezTo>
                  <a:cubicBezTo>
                    <a:pt x="89" y="52"/>
                    <a:pt x="100" y="46"/>
                    <a:pt x="111" y="39"/>
                  </a:cubicBezTo>
                  <a:cubicBezTo>
                    <a:pt x="121" y="33"/>
                    <a:pt x="134" y="26"/>
                    <a:pt x="142" y="19"/>
                  </a:cubicBezTo>
                  <a:cubicBezTo>
                    <a:pt x="133" y="27"/>
                    <a:pt x="121" y="33"/>
                    <a:pt x="111" y="40"/>
                  </a:cubicBezTo>
                  <a:cubicBezTo>
                    <a:pt x="99" y="47"/>
                    <a:pt x="87" y="55"/>
                    <a:pt x="75" y="62"/>
                  </a:cubicBezTo>
                  <a:cubicBezTo>
                    <a:pt x="62" y="69"/>
                    <a:pt x="50" y="76"/>
                    <a:pt x="38" y="84"/>
                  </a:cubicBezTo>
                  <a:cubicBezTo>
                    <a:pt x="29" y="90"/>
                    <a:pt x="18" y="95"/>
                    <a:pt x="10" y="102"/>
                  </a:cubicBezTo>
                  <a:cubicBezTo>
                    <a:pt x="9" y="101"/>
                    <a:pt x="8" y="100"/>
                    <a:pt x="7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27" y="81"/>
                    <a:pt x="53" y="70"/>
                    <a:pt x="75" y="57"/>
                  </a:cubicBezTo>
                  <a:cubicBezTo>
                    <a:pt x="87" y="49"/>
                    <a:pt x="99" y="41"/>
                    <a:pt x="111" y="33"/>
                  </a:cubicBezTo>
                  <a:cubicBezTo>
                    <a:pt x="121" y="27"/>
                    <a:pt x="132" y="21"/>
                    <a:pt x="141" y="14"/>
                  </a:cubicBezTo>
                  <a:cubicBezTo>
                    <a:pt x="142" y="15"/>
                    <a:pt x="143" y="16"/>
                    <a:pt x="144" y="17"/>
                  </a:cubicBezTo>
                  <a:close/>
                  <a:moveTo>
                    <a:pt x="147" y="24"/>
                  </a:moveTo>
                  <a:cubicBezTo>
                    <a:pt x="137" y="29"/>
                    <a:pt x="128" y="35"/>
                    <a:pt x="119" y="41"/>
                  </a:cubicBezTo>
                  <a:cubicBezTo>
                    <a:pt x="107" y="48"/>
                    <a:pt x="94" y="55"/>
                    <a:pt x="82" y="61"/>
                  </a:cubicBezTo>
                  <a:cubicBezTo>
                    <a:pt x="70" y="68"/>
                    <a:pt x="58" y="74"/>
                    <a:pt x="47" y="81"/>
                  </a:cubicBezTo>
                  <a:cubicBezTo>
                    <a:pt x="41" y="84"/>
                    <a:pt x="35" y="87"/>
                    <a:pt x="29" y="91"/>
                  </a:cubicBezTo>
                  <a:cubicBezTo>
                    <a:pt x="29" y="91"/>
                    <a:pt x="28" y="91"/>
                    <a:pt x="27" y="92"/>
                  </a:cubicBezTo>
                  <a:cubicBezTo>
                    <a:pt x="45" y="80"/>
                    <a:pt x="64" y="70"/>
                    <a:pt x="82" y="59"/>
                  </a:cubicBezTo>
                  <a:cubicBezTo>
                    <a:pt x="103" y="46"/>
                    <a:pt x="126" y="35"/>
                    <a:pt x="145" y="19"/>
                  </a:cubicBezTo>
                  <a:cubicBezTo>
                    <a:pt x="146" y="20"/>
                    <a:pt x="147" y="22"/>
                    <a:pt x="147" y="24"/>
                  </a:cubicBezTo>
                  <a:close/>
                  <a:moveTo>
                    <a:pt x="175" y="17"/>
                  </a:moveTo>
                  <a:cubicBezTo>
                    <a:pt x="176" y="16"/>
                    <a:pt x="186" y="11"/>
                    <a:pt x="183" y="13"/>
                  </a:cubicBezTo>
                  <a:cubicBezTo>
                    <a:pt x="179" y="15"/>
                    <a:pt x="176" y="17"/>
                    <a:pt x="173" y="19"/>
                  </a:cubicBezTo>
                  <a:cubicBezTo>
                    <a:pt x="165" y="24"/>
                    <a:pt x="157" y="30"/>
                    <a:pt x="149" y="35"/>
                  </a:cubicBezTo>
                  <a:cubicBezTo>
                    <a:pt x="135" y="44"/>
                    <a:pt x="120" y="53"/>
                    <a:pt x="104" y="61"/>
                  </a:cubicBezTo>
                  <a:cubicBezTo>
                    <a:pt x="90" y="69"/>
                    <a:pt x="75" y="77"/>
                    <a:pt x="60" y="86"/>
                  </a:cubicBezTo>
                  <a:cubicBezTo>
                    <a:pt x="47" y="94"/>
                    <a:pt x="34" y="104"/>
                    <a:pt x="20" y="111"/>
                  </a:cubicBezTo>
                  <a:cubicBezTo>
                    <a:pt x="19" y="110"/>
                    <a:pt x="17" y="110"/>
                    <a:pt x="16" y="109"/>
                  </a:cubicBezTo>
                  <a:cubicBezTo>
                    <a:pt x="27" y="106"/>
                    <a:pt x="38" y="97"/>
                    <a:pt x="48" y="91"/>
                  </a:cubicBezTo>
                  <a:cubicBezTo>
                    <a:pt x="62" y="83"/>
                    <a:pt x="77" y="75"/>
                    <a:pt x="92" y="67"/>
                  </a:cubicBezTo>
                  <a:cubicBezTo>
                    <a:pt x="107" y="60"/>
                    <a:pt x="122" y="52"/>
                    <a:pt x="136" y="42"/>
                  </a:cubicBezTo>
                  <a:cubicBezTo>
                    <a:pt x="149" y="34"/>
                    <a:pt x="161" y="25"/>
                    <a:pt x="175" y="17"/>
                  </a:cubicBezTo>
                  <a:close/>
                  <a:moveTo>
                    <a:pt x="195" y="16"/>
                  </a:moveTo>
                  <a:cubicBezTo>
                    <a:pt x="174" y="27"/>
                    <a:pt x="155" y="41"/>
                    <a:pt x="135" y="53"/>
                  </a:cubicBezTo>
                  <a:cubicBezTo>
                    <a:pt x="131" y="55"/>
                    <a:pt x="127" y="57"/>
                    <a:pt x="124" y="59"/>
                  </a:cubicBezTo>
                  <a:cubicBezTo>
                    <a:pt x="121" y="61"/>
                    <a:pt x="119" y="62"/>
                    <a:pt x="116" y="63"/>
                  </a:cubicBezTo>
                  <a:cubicBezTo>
                    <a:pt x="88" y="76"/>
                    <a:pt x="61" y="91"/>
                    <a:pt x="34" y="105"/>
                  </a:cubicBezTo>
                  <a:cubicBezTo>
                    <a:pt x="34" y="105"/>
                    <a:pt x="35" y="104"/>
                    <a:pt x="35" y="104"/>
                  </a:cubicBezTo>
                  <a:cubicBezTo>
                    <a:pt x="42" y="100"/>
                    <a:pt x="48" y="95"/>
                    <a:pt x="54" y="91"/>
                  </a:cubicBezTo>
                  <a:cubicBezTo>
                    <a:pt x="69" y="82"/>
                    <a:pt x="84" y="74"/>
                    <a:pt x="98" y="66"/>
                  </a:cubicBezTo>
                  <a:cubicBezTo>
                    <a:pt x="129" y="50"/>
                    <a:pt x="158" y="31"/>
                    <a:pt x="186" y="12"/>
                  </a:cubicBezTo>
                  <a:cubicBezTo>
                    <a:pt x="189" y="13"/>
                    <a:pt x="192" y="14"/>
                    <a:pt x="195" y="16"/>
                  </a:cubicBezTo>
                  <a:close/>
                  <a:moveTo>
                    <a:pt x="200" y="33"/>
                  </a:moveTo>
                  <a:cubicBezTo>
                    <a:pt x="200" y="33"/>
                    <a:pt x="201" y="34"/>
                    <a:pt x="201" y="35"/>
                  </a:cubicBezTo>
                  <a:cubicBezTo>
                    <a:pt x="200" y="36"/>
                    <a:pt x="198" y="37"/>
                    <a:pt x="197" y="37"/>
                  </a:cubicBezTo>
                  <a:cubicBezTo>
                    <a:pt x="197" y="38"/>
                    <a:pt x="196" y="38"/>
                    <a:pt x="196" y="38"/>
                  </a:cubicBezTo>
                  <a:cubicBezTo>
                    <a:pt x="190" y="41"/>
                    <a:pt x="184" y="44"/>
                    <a:pt x="178" y="47"/>
                  </a:cubicBezTo>
                  <a:cubicBezTo>
                    <a:pt x="163" y="55"/>
                    <a:pt x="149" y="64"/>
                    <a:pt x="135" y="71"/>
                  </a:cubicBezTo>
                  <a:cubicBezTo>
                    <a:pt x="106" y="85"/>
                    <a:pt x="77" y="98"/>
                    <a:pt x="50" y="115"/>
                  </a:cubicBezTo>
                  <a:cubicBezTo>
                    <a:pt x="45" y="118"/>
                    <a:pt x="40" y="121"/>
                    <a:pt x="35" y="125"/>
                  </a:cubicBezTo>
                  <a:cubicBezTo>
                    <a:pt x="33" y="127"/>
                    <a:pt x="31" y="129"/>
                    <a:pt x="29" y="130"/>
                  </a:cubicBezTo>
                  <a:cubicBezTo>
                    <a:pt x="32" y="127"/>
                    <a:pt x="35" y="124"/>
                    <a:pt x="39" y="120"/>
                  </a:cubicBezTo>
                  <a:cubicBezTo>
                    <a:pt x="39" y="120"/>
                    <a:pt x="39" y="120"/>
                    <a:pt x="40" y="120"/>
                  </a:cubicBezTo>
                  <a:cubicBezTo>
                    <a:pt x="40" y="120"/>
                    <a:pt x="41" y="119"/>
                    <a:pt x="41" y="119"/>
                  </a:cubicBezTo>
                  <a:cubicBezTo>
                    <a:pt x="48" y="113"/>
                    <a:pt x="55" y="108"/>
                    <a:pt x="63" y="104"/>
                  </a:cubicBezTo>
                  <a:cubicBezTo>
                    <a:pt x="83" y="91"/>
                    <a:pt x="103" y="79"/>
                    <a:pt x="124" y="68"/>
                  </a:cubicBezTo>
                  <a:cubicBezTo>
                    <a:pt x="150" y="55"/>
                    <a:pt x="176" y="43"/>
                    <a:pt x="200" y="27"/>
                  </a:cubicBezTo>
                  <a:cubicBezTo>
                    <a:pt x="200" y="29"/>
                    <a:pt x="201" y="31"/>
                    <a:pt x="200" y="33"/>
                  </a:cubicBezTo>
                  <a:close/>
                  <a:moveTo>
                    <a:pt x="36" y="136"/>
                  </a:moveTo>
                  <a:cubicBezTo>
                    <a:pt x="51" y="125"/>
                    <a:pt x="68" y="118"/>
                    <a:pt x="85" y="109"/>
                  </a:cubicBezTo>
                  <a:cubicBezTo>
                    <a:pt x="102" y="99"/>
                    <a:pt x="119" y="89"/>
                    <a:pt x="136" y="81"/>
                  </a:cubicBezTo>
                  <a:cubicBezTo>
                    <a:pt x="153" y="72"/>
                    <a:pt x="171" y="65"/>
                    <a:pt x="187" y="57"/>
                  </a:cubicBezTo>
                  <a:cubicBezTo>
                    <a:pt x="200" y="51"/>
                    <a:pt x="211" y="43"/>
                    <a:pt x="223" y="36"/>
                  </a:cubicBezTo>
                  <a:cubicBezTo>
                    <a:pt x="221" y="38"/>
                    <a:pt x="219" y="40"/>
                    <a:pt x="216" y="42"/>
                  </a:cubicBezTo>
                  <a:cubicBezTo>
                    <a:pt x="209" y="47"/>
                    <a:pt x="200" y="51"/>
                    <a:pt x="192" y="56"/>
                  </a:cubicBezTo>
                  <a:cubicBezTo>
                    <a:pt x="172" y="67"/>
                    <a:pt x="151" y="76"/>
                    <a:pt x="131" y="86"/>
                  </a:cubicBezTo>
                  <a:cubicBezTo>
                    <a:pt x="111" y="96"/>
                    <a:pt x="92" y="107"/>
                    <a:pt x="72" y="118"/>
                  </a:cubicBezTo>
                  <a:cubicBezTo>
                    <a:pt x="57" y="126"/>
                    <a:pt x="41" y="135"/>
                    <a:pt x="27" y="146"/>
                  </a:cubicBezTo>
                  <a:cubicBezTo>
                    <a:pt x="27" y="145"/>
                    <a:pt x="26" y="144"/>
                    <a:pt x="25" y="143"/>
                  </a:cubicBezTo>
                  <a:cubicBezTo>
                    <a:pt x="27" y="142"/>
                    <a:pt x="29" y="141"/>
                    <a:pt x="30" y="140"/>
                  </a:cubicBezTo>
                  <a:cubicBezTo>
                    <a:pt x="32" y="138"/>
                    <a:pt x="34" y="137"/>
                    <a:pt x="36" y="136"/>
                  </a:cubicBezTo>
                  <a:close/>
                  <a:moveTo>
                    <a:pt x="34" y="151"/>
                  </a:moveTo>
                  <a:cubicBezTo>
                    <a:pt x="32" y="150"/>
                    <a:pt x="30" y="149"/>
                    <a:pt x="29" y="147"/>
                  </a:cubicBezTo>
                  <a:cubicBezTo>
                    <a:pt x="43" y="136"/>
                    <a:pt x="61" y="129"/>
                    <a:pt x="77" y="121"/>
                  </a:cubicBezTo>
                  <a:cubicBezTo>
                    <a:pt x="96" y="112"/>
                    <a:pt x="115" y="103"/>
                    <a:pt x="134" y="93"/>
                  </a:cubicBezTo>
                  <a:cubicBezTo>
                    <a:pt x="153" y="84"/>
                    <a:pt x="172" y="75"/>
                    <a:pt x="191" y="66"/>
                  </a:cubicBezTo>
                  <a:cubicBezTo>
                    <a:pt x="201" y="62"/>
                    <a:pt x="210" y="58"/>
                    <a:pt x="219" y="54"/>
                  </a:cubicBezTo>
                  <a:cubicBezTo>
                    <a:pt x="227" y="50"/>
                    <a:pt x="235" y="47"/>
                    <a:pt x="242" y="41"/>
                  </a:cubicBezTo>
                  <a:cubicBezTo>
                    <a:pt x="228" y="54"/>
                    <a:pt x="206" y="61"/>
                    <a:pt x="190" y="68"/>
                  </a:cubicBezTo>
                  <a:cubicBezTo>
                    <a:pt x="170" y="77"/>
                    <a:pt x="151" y="87"/>
                    <a:pt x="132" y="96"/>
                  </a:cubicBezTo>
                  <a:cubicBezTo>
                    <a:pt x="99" y="113"/>
                    <a:pt x="65" y="129"/>
                    <a:pt x="34" y="151"/>
                  </a:cubicBezTo>
                  <a:close/>
                  <a:moveTo>
                    <a:pt x="29" y="138"/>
                  </a:moveTo>
                  <a:cubicBezTo>
                    <a:pt x="27" y="139"/>
                    <a:pt x="26" y="140"/>
                    <a:pt x="26" y="141"/>
                  </a:cubicBezTo>
                  <a:cubicBezTo>
                    <a:pt x="26" y="141"/>
                    <a:pt x="25" y="142"/>
                    <a:pt x="25" y="142"/>
                  </a:cubicBezTo>
                  <a:cubicBezTo>
                    <a:pt x="24" y="141"/>
                    <a:pt x="24" y="139"/>
                    <a:pt x="24" y="138"/>
                  </a:cubicBezTo>
                  <a:cubicBezTo>
                    <a:pt x="35" y="126"/>
                    <a:pt x="48" y="117"/>
                    <a:pt x="63" y="109"/>
                  </a:cubicBezTo>
                  <a:cubicBezTo>
                    <a:pt x="80" y="100"/>
                    <a:pt x="97" y="90"/>
                    <a:pt x="115" y="82"/>
                  </a:cubicBezTo>
                  <a:cubicBezTo>
                    <a:pt x="131" y="74"/>
                    <a:pt x="147" y="67"/>
                    <a:pt x="162" y="58"/>
                  </a:cubicBezTo>
                  <a:cubicBezTo>
                    <a:pt x="164" y="57"/>
                    <a:pt x="165" y="57"/>
                    <a:pt x="166" y="56"/>
                  </a:cubicBezTo>
                  <a:cubicBezTo>
                    <a:pt x="164" y="57"/>
                    <a:pt x="162" y="58"/>
                    <a:pt x="160" y="59"/>
                  </a:cubicBezTo>
                  <a:cubicBezTo>
                    <a:pt x="143" y="69"/>
                    <a:pt x="125" y="79"/>
                    <a:pt x="108" y="88"/>
                  </a:cubicBezTo>
                  <a:cubicBezTo>
                    <a:pt x="91" y="96"/>
                    <a:pt x="75" y="106"/>
                    <a:pt x="59" y="116"/>
                  </a:cubicBezTo>
                  <a:cubicBezTo>
                    <a:pt x="52" y="121"/>
                    <a:pt x="45" y="126"/>
                    <a:pt x="38" y="131"/>
                  </a:cubicBezTo>
                  <a:cubicBezTo>
                    <a:pt x="35" y="134"/>
                    <a:pt x="32" y="136"/>
                    <a:pt x="29" y="138"/>
                  </a:cubicBezTo>
                  <a:close/>
                  <a:moveTo>
                    <a:pt x="90" y="78"/>
                  </a:moveTo>
                  <a:cubicBezTo>
                    <a:pt x="71" y="90"/>
                    <a:pt x="52" y="102"/>
                    <a:pt x="33" y="114"/>
                  </a:cubicBezTo>
                  <a:cubicBezTo>
                    <a:pt x="30" y="114"/>
                    <a:pt x="26" y="113"/>
                    <a:pt x="23" y="112"/>
                  </a:cubicBezTo>
                  <a:cubicBezTo>
                    <a:pt x="45" y="102"/>
                    <a:pt x="68" y="90"/>
                    <a:pt x="90" y="78"/>
                  </a:cubicBezTo>
                  <a:close/>
                  <a:moveTo>
                    <a:pt x="41" y="117"/>
                  </a:moveTo>
                  <a:cubicBezTo>
                    <a:pt x="41" y="117"/>
                    <a:pt x="41" y="117"/>
                    <a:pt x="41" y="117"/>
                  </a:cubicBezTo>
                  <a:cubicBezTo>
                    <a:pt x="41" y="115"/>
                    <a:pt x="40" y="114"/>
                    <a:pt x="38" y="114"/>
                  </a:cubicBezTo>
                  <a:cubicBezTo>
                    <a:pt x="38" y="114"/>
                    <a:pt x="37" y="114"/>
                    <a:pt x="37" y="114"/>
                  </a:cubicBezTo>
                  <a:cubicBezTo>
                    <a:pt x="48" y="109"/>
                    <a:pt x="58" y="102"/>
                    <a:pt x="68" y="96"/>
                  </a:cubicBezTo>
                  <a:cubicBezTo>
                    <a:pt x="78" y="91"/>
                    <a:pt x="87" y="86"/>
                    <a:pt x="97" y="81"/>
                  </a:cubicBezTo>
                  <a:cubicBezTo>
                    <a:pt x="78" y="92"/>
                    <a:pt x="58" y="103"/>
                    <a:pt x="41" y="117"/>
                  </a:cubicBezTo>
                  <a:close/>
                  <a:moveTo>
                    <a:pt x="145" y="56"/>
                  </a:moveTo>
                  <a:cubicBezTo>
                    <a:pt x="145" y="56"/>
                    <a:pt x="145" y="56"/>
                    <a:pt x="146" y="56"/>
                  </a:cubicBezTo>
                  <a:cubicBezTo>
                    <a:pt x="158" y="49"/>
                    <a:pt x="171" y="42"/>
                    <a:pt x="183" y="34"/>
                  </a:cubicBezTo>
                  <a:cubicBezTo>
                    <a:pt x="185" y="32"/>
                    <a:pt x="188" y="31"/>
                    <a:pt x="191" y="29"/>
                  </a:cubicBezTo>
                  <a:cubicBezTo>
                    <a:pt x="191" y="29"/>
                    <a:pt x="204" y="23"/>
                    <a:pt x="195" y="29"/>
                  </a:cubicBezTo>
                  <a:cubicBezTo>
                    <a:pt x="188" y="33"/>
                    <a:pt x="180" y="38"/>
                    <a:pt x="172" y="42"/>
                  </a:cubicBezTo>
                  <a:cubicBezTo>
                    <a:pt x="163" y="47"/>
                    <a:pt x="154" y="51"/>
                    <a:pt x="145" y="56"/>
                  </a:cubicBezTo>
                  <a:close/>
                  <a:moveTo>
                    <a:pt x="162" y="45"/>
                  </a:moveTo>
                  <a:cubicBezTo>
                    <a:pt x="148" y="53"/>
                    <a:pt x="133" y="61"/>
                    <a:pt x="119" y="69"/>
                  </a:cubicBezTo>
                  <a:cubicBezTo>
                    <a:pt x="107" y="74"/>
                    <a:pt x="96" y="80"/>
                    <a:pt x="85" y="86"/>
                  </a:cubicBezTo>
                  <a:cubicBezTo>
                    <a:pt x="68" y="94"/>
                    <a:pt x="52" y="104"/>
                    <a:pt x="36" y="114"/>
                  </a:cubicBezTo>
                  <a:cubicBezTo>
                    <a:pt x="54" y="102"/>
                    <a:pt x="72" y="90"/>
                    <a:pt x="91" y="80"/>
                  </a:cubicBezTo>
                  <a:cubicBezTo>
                    <a:pt x="110" y="68"/>
                    <a:pt x="130" y="58"/>
                    <a:pt x="150" y="47"/>
                  </a:cubicBezTo>
                  <a:cubicBezTo>
                    <a:pt x="165" y="38"/>
                    <a:pt x="183" y="30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8" y="19"/>
                    <a:pt x="199" y="21"/>
                    <a:pt x="200" y="25"/>
                  </a:cubicBezTo>
                  <a:cubicBezTo>
                    <a:pt x="186" y="27"/>
                    <a:pt x="174" y="38"/>
                    <a:pt x="162" y="45"/>
                  </a:cubicBezTo>
                  <a:close/>
                  <a:moveTo>
                    <a:pt x="165" y="36"/>
                  </a:moveTo>
                  <a:cubicBezTo>
                    <a:pt x="173" y="31"/>
                    <a:pt x="181" y="25"/>
                    <a:pt x="189" y="21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87" y="23"/>
                    <a:pt x="183" y="25"/>
                    <a:pt x="179" y="28"/>
                  </a:cubicBezTo>
                  <a:cubicBezTo>
                    <a:pt x="175" y="31"/>
                    <a:pt x="170" y="33"/>
                    <a:pt x="165" y="36"/>
                  </a:cubicBezTo>
                  <a:close/>
                  <a:moveTo>
                    <a:pt x="11" y="104"/>
                  </a:moveTo>
                  <a:cubicBezTo>
                    <a:pt x="34" y="89"/>
                    <a:pt x="58" y="76"/>
                    <a:pt x="83" y="63"/>
                  </a:cubicBezTo>
                  <a:cubicBezTo>
                    <a:pt x="87" y="60"/>
                    <a:pt x="92" y="58"/>
                    <a:pt x="97" y="55"/>
                  </a:cubicBezTo>
                  <a:cubicBezTo>
                    <a:pt x="90" y="59"/>
                    <a:pt x="84" y="62"/>
                    <a:pt x="77" y="66"/>
                  </a:cubicBezTo>
                  <a:cubicBezTo>
                    <a:pt x="55" y="78"/>
                    <a:pt x="33" y="91"/>
                    <a:pt x="14" y="107"/>
                  </a:cubicBezTo>
                  <a:cubicBezTo>
                    <a:pt x="13" y="106"/>
                    <a:pt x="12" y="105"/>
                    <a:pt x="11" y="104"/>
                  </a:cubicBezTo>
                  <a:close/>
                  <a:moveTo>
                    <a:pt x="6" y="92"/>
                  </a:moveTo>
                  <a:cubicBezTo>
                    <a:pt x="15" y="87"/>
                    <a:pt x="23" y="81"/>
                    <a:pt x="32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4" y="76"/>
                    <a:pt x="35" y="75"/>
                    <a:pt x="36" y="73"/>
                  </a:cubicBezTo>
                  <a:cubicBezTo>
                    <a:pt x="40" y="71"/>
                    <a:pt x="45" y="68"/>
                    <a:pt x="49" y="65"/>
                  </a:cubicBezTo>
                  <a:cubicBezTo>
                    <a:pt x="52" y="64"/>
                    <a:pt x="54" y="62"/>
                    <a:pt x="57" y="61"/>
                  </a:cubicBezTo>
                  <a:cubicBezTo>
                    <a:pt x="58" y="61"/>
                    <a:pt x="59" y="60"/>
                    <a:pt x="60" y="59"/>
                  </a:cubicBezTo>
                  <a:cubicBezTo>
                    <a:pt x="67" y="56"/>
                    <a:pt x="74" y="52"/>
                    <a:pt x="80" y="48"/>
                  </a:cubicBezTo>
                  <a:cubicBezTo>
                    <a:pt x="88" y="43"/>
                    <a:pt x="97" y="40"/>
                    <a:pt x="104" y="35"/>
                  </a:cubicBezTo>
                  <a:cubicBezTo>
                    <a:pt x="104" y="35"/>
                    <a:pt x="105" y="35"/>
                    <a:pt x="105" y="36"/>
                  </a:cubicBezTo>
                  <a:cubicBezTo>
                    <a:pt x="93" y="43"/>
                    <a:pt x="82" y="50"/>
                    <a:pt x="71" y="57"/>
                  </a:cubicBezTo>
                  <a:cubicBezTo>
                    <a:pt x="50" y="70"/>
                    <a:pt x="26" y="81"/>
                    <a:pt x="7" y="97"/>
                  </a:cubicBezTo>
                  <a:cubicBezTo>
                    <a:pt x="6" y="95"/>
                    <a:pt x="6" y="94"/>
                    <a:pt x="6" y="92"/>
                  </a:cubicBezTo>
                  <a:close/>
                  <a:moveTo>
                    <a:pt x="36" y="71"/>
                  </a:moveTo>
                  <a:cubicBezTo>
                    <a:pt x="36" y="71"/>
                    <a:pt x="36" y="71"/>
                    <a:pt x="35" y="70"/>
                  </a:cubicBezTo>
                  <a:cubicBezTo>
                    <a:pt x="37" y="69"/>
                    <a:pt x="39" y="68"/>
                    <a:pt x="41" y="67"/>
                  </a:cubicBezTo>
                  <a:cubicBezTo>
                    <a:pt x="43" y="65"/>
                    <a:pt x="45" y="64"/>
                    <a:pt x="47" y="63"/>
                  </a:cubicBezTo>
                  <a:cubicBezTo>
                    <a:pt x="49" y="62"/>
                    <a:pt x="50" y="61"/>
                    <a:pt x="50" y="61"/>
                  </a:cubicBezTo>
                  <a:cubicBezTo>
                    <a:pt x="45" y="64"/>
                    <a:pt x="40" y="68"/>
                    <a:pt x="36" y="71"/>
                  </a:cubicBezTo>
                  <a:close/>
                  <a:moveTo>
                    <a:pt x="111" y="28"/>
                  </a:moveTo>
                  <a:cubicBezTo>
                    <a:pt x="119" y="25"/>
                    <a:pt x="127" y="21"/>
                    <a:pt x="135" y="16"/>
                  </a:cubicBezTo>
                  <a:cubicBezTo>
                    <a:pt x="127" y="22"/>
                    <a:pt x="118" y="27"/>
                    <a:pt x="110" y="33"/>
                  </a:cubicBezTo>
                  <a:cubicBezTo>
                    <a:pt x="110" y="32"/>
                    <a:pt x="110" y="32"/>
                    <a:pt x="110" y="31"/>
                  </a:cubicBezTo>
                  <a:cubicBezTo>
                    <a:pt x="110" y="30"/>
                    <a:pt x="111" y="29"/>
                    <a:pt x="111" y="28"/>
                  </a:cubicBezTo>
                  <a:close/>
                  <a:moveTo>
                    <a:pt x="60" y="54"/>
                  </a:moveTo>
                  <a:cubicBezTo>
                    <a:pt x="60" y="53"/>
                    <a:pt x="60" y="51"/>
                    <a:pt x="60" y="50"/>
                  </a:cubicBezTo>
                  <a:cubicBezTo>
                    <a:pt x="68" y="45"/>
                    <a:pt x="77" y="41"/>
                    <a:pt x="86" y="38"/>
                  </a:cubicBezTo>
                  <a:cubicBezTo>
                    <a:pt x="77" y="43"/>
                    <a:pt x="69" y="48"/>
                    <a:pt x="60" y="54"/>
                  </a:cubicBezTo>
                  <a:close/>
                  <a:moveTo>
                    <a:pt x="23" y="65"/>
                  </a:moveTo>
                  <a:cubicBezTo>
                    <a:pt x="22" y="64"/>
                    <a:pt x="20" y="63"/>
                    <a:pt x="19" y="62"/>
                  </a:cubicBezTo>
                  <a:cubicBezTo>
                    <a:pt x="26" y="59"/>
                    <a:pt x="32" y="54"/>
                    <a:pt x="38" y="50"/>
                  </a:cubicBezTo>
                  <a:cubicBezTo>
                    <a:pt x="45" y="44"/>
                    <a:pt x="41" y="48"/>
                    <a:pt x="36" y="52"/>
                  </a:cubicBezTo>
                  <a:cubicBezTo>
                    <a:pt x="32" y="56"/>
                    <a:pt x="28" y="60"/>
                    <a:pt x="23" y="65"/>
                  </a:cubicBezTo>
                  <a:cubicBezTo>
                    <a:pt x="23" y="65"/>
                    <a:pt x="23" y="65"/>
                    <a:pt x="23" y="65"/>
                  </a:cubicBezTo>
                  <a:close/>
                  <a:moveTo>
                    <a:pt x="22" y="59"/>
                  </a:moveTo>
                  <a:cubicBezTo>
                    <a:pt x="20" y="58"/>
                    <a:pt x="20" y="57"/>
                    <a:pt x="23" y="56"/>
                  </a:cubicBezTo>
                  <a:cubicBezTo>
                    <a:pt x="24" y="55"/>
                    <a:pt x="26" y="53"/>
                    <a:pt x="27" y="52"/>
                  </a:cubicBezTo>
                  <a:cubicBezTo>
                    <a:pt x="31" y="48"/>
                    <a:pt x="35" y="44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1" y="41"/>
                    <a:pt x="43" y="43"/>
                    <a:pt x="44" y="44"/>
                  </a:cubicBezTo>
                  <a:cubicBezTo>
                    <a:pt x="36" y="48"/>
                    <a:pt x="30" y="54"/>
                    <a:pt x="22" y="59"/>
                  </a:cubicBezTo>
                  <a:close/>
                  <a:moveTo>
                    <a:pt x="16" y="56"/>
                  </a:moveTo>
                  <a:cubicBezTo>
                    <a:pt x="23" y="52"/>
                    <a:pt x="29" y="46"/>
                    <a:pt x="36" y="42"/>
                  </a:cubicBezTo>
                  <a:cubicBezTo>
                    <a:pt x="30" y="46"/>
                    <a:pt x="22" y="53"/>
                    <a:pt x="17" y="60"/>
                  </a:cubicBezTo>
                  <a:cubicBezTo>
                    <a:pt x="17" y="58"/>
                    <a:pt x="16" y="57"/>
                    <a:pt x="16" y="56"/>
                  </a:cubicBezTo>
                  <a:close/>
                  <a:moveTo>
                    <a:pt x="29" y="75"/>
                  </a:moveTo>
                  <a:cubicBezTo>
                    <a:pt x="22" y="80"/>
                    <a:pt x="14" y="85"/>
                    <a:pt x="7" y="90"/>
                  </a:cubicBezTo>
                  <a:cubicBezTo>
                    <a:pt x="8" y="81"/>
                    <a:pt x="20" y="75"/>
                    <a:pt x="29" y="75"/>
                  </a:cubicBezTo>
                  <a:close/>
                  <a:moveTo>
                    <a:pt x="34" y="123"/>
                  </a:moveTo>
                  <a:cubicBezTo>
                    <a:pt x="31" y="126"/>
                    <a:pt x="28" y="130"/>
                    <a:pt x="25" y="133"/>
                  </a:cubicBezTo>
                  <a:cubicBezTo>
                    <a:pt x="25" y="132"/>
                    <a:pt x="25" y="132"/>
                    <a:pt x="26" y="131"/>
                  </a:cubicBezTo>
                  <a:cubicBezTo>
                    <a:pt x="28" y="128"/>
                    <a:pt x="31" y="125"/>
                    <a:pt x="34" y="123"/>
                  </a:cubicBezTo>
                  <a:close/>
                  <a:moveTo>
                    <a:pt x="41" y="153"/>
                  </a:moveTo>
                  <a:cubicBezTo>
                    <a:pt x="53" y="144"/>
                    <a:pt x="71" y="139"/>
                    <a:pt x="85" y="132"/>
                  </a:cubicBezTo>
                  <a:cubicBezTo>
                    <a:pt x="101" y="123"/>
                    <a:pt x="118" y="115"/>
                    <a:pt x="134" y="106"/>
                  </a:cubicBezTo>
                  <a:cubicBezTo>
                    <a:pt x="151" y="98"/>
                    <a:pt x="169" y="90"/>
                    <a:pt x="187" y="83"/>
                  </a:cubicBezTo>
                  <a:cubicBezTo>
                    <a:pt x="204" y="76"/>
                    <a:pt x="220" y="67"/>
                    <a:pt x="238" y="60"/>
                  </a:cubicBezTo>
                  <a:cubicBezTo>
                    <a:pt x="241" y="58"/>
                    <a:pt x="243" y="57"/>
                    <a:pt x="238" y="60"/>
                  </a:cubicBezTo>
                  <a:cubicBezTo>
                    <a:pt x="234" y="62"/>
                    <a:pt x="230" y="64"/>
                    <a:pt x="226" y="66"/>
                  </a:cubicBezTo>
                  <a:cubicBezTo>
                    <a:pt x="219" y="70"/>
                    <a:pt x="211" y="75"/>
                    <a:pt x="203" y="79"/>
                  </a:cubicBezTo>
                  <a:cubicBezTo>
                    <a:pt x="187" y="86"/>
                    <a:pt x="171" y="93"/>
                    <a:pt x="155" y="102"/>
                  </a:cubicBezTo>
                  <a:cubicBezTo>
                    <a:pt x="140" y="111"/>
                    <a:pt x="124" y="119"/>
                    <a:pt x="108" y="127"/>
                  </a:cubicBezTo>
                  <a:cubicBezTo>
                    <a:pt x="92" y="136"/>
                    <a:pt x="74" y="143"/>
                    <a:pt x="59" y="154"/>
                  </a:cubicBezTo>
                  <a:cubicBezTo>
                    <a:pt x="53" y="155"/>
                    <a:pt x="47" y="155"/>
                    <a:pt x="41" y="153"/>
                  </a:cubicBezTo>
                  <a:close/>
                  <a:moveTo>
                    <a:pt x="248" y="65"/>
                  </a:moveTo>
                  <a:cubicBezTo>
                    <a:pt x="242" y="69"/>
                    <a:pt x="237" y="73"/>
                    <a:pt x="232" y="77"/>
                  </a:cubicBezTo>
                  <a:cubicBezTo>
                    <a:pt x="218" y="86"/>
                    <a:pt x="203" y="93"/>
                    <a:pt x="188" y="100"/>
                  </a:cubicBezTo>
                  <a:cubicBezTo>
                    <a:pt x="159" y="113"/>
                    <a:pt x="130" y="127"/>
                    <a:pt x="101" y="140"/>
                  </a:cubicBezTo>
                  <a:cubicBezTo>
                    <a:pt x="98" y="142"/>
                    <a:pt x="94" y="144"/>
                    <a:pt x="91" y="146"/>
                  </a:cubicBezTo>
                  <a:cubicBezTo>
                    <a:pt x="87" y="148"/>
                    <a:pt x="83" y="150"/>
                    <a:pt x="79" y="152"/>
                  </a:cubicBezTo>
                  <a:cubicBezTo>
                    <a:pt x="79" y="151"/>
                    <a:pt x="79" y="151"/>
                    <a:pt x="78" y="150"/>
                  </a:cubicBezTo>
                  <a:cubicBezTo>
                    <a:pt x="85" y="147"/>
                    <a:pt x="91" y="144"/>
                    <a:pt x="97" y="141"/>
                  </a:cubicBezTo>
                  <a:cubicBezTo>
                    <a:pt x="112" y="134"/>
                    <a:pt x="128" y="126"/>
                    <a:pt x="143" y="119"/>
                  </a:cubicBezTo>
                  <a:cubicBezTo>
                    <a:pt x="173" y="105"/>
                    <a:pt x="203" y="91"/>
                    <a:pt x="233" y="75"/>
                  </a:cubicBezTo>
                  <a:cubicBezTo>
                    <a:pt x="238" y="72"/>
                    <a:pt x="243" y="69"/>
                    <a:pt x="248" y="65"/>
                  </a:cubicBezTo>
                  <a:cubicBezTo>
                    <a:pt x="248" y="65"/>
                    <a:pt x="248" y="65"/>
                    <a:pt x="248" y="65"/>
                  </a:cubicBezTo>
                  <a:close/>
                  <a:moveTo>
                    <a:pt x="273" y="76"/>
                  </a:moveTo>
                  <a:cubicBezTo>
                    <a:pt x="274" y="78"/>
                    <a:pt x="274" y="79"/>
                    <a:pt x="275" y="81"/>
                  </a:cubicBezTo>
                  <a:cubicBezTo>
                    <a:pt x="240" y="96"/>
                    <a:pt x="204" y="107"/>
                    <a:pt x="170" y="123"/>
                  </a:cubicBezTo>
                  <a:cubicBezTo>
                    <a:pt x="151" y="131"/>
                    <a:pt x="133" y="140"/>
                    <a:pt x="115" y="148"/>
                  </a:cubicBezTo>
                  <a:cubicBezTo>
                    <a:pt x="107" y="152"/>
                    <a:pt x="99" y="155"/>
                    <a:pt x="91" y="159"/>
                  </a:cubicBezTo>
                  <a:cubicBezTo>
                    <a:pt x="118" y="144"/>
                    <a:pt x="145" y="131"/>
                    <a:pt x="172" y="118"/>
                  </a:cubicBezTo>
                  <a:cubicBezTo>
                    <a:pt x="206" y="103"/>
                    <a:pt x="241" y="94"/>
                    <a:pt x="273" y="76"/>
                  </a:cubicBezTo>
                  <a:close/>
                  <a:moveTo>
                    <a:pt x="159" y="161"/>
                  </a:moveTo>
                  <a:cubicBezTo>
                    <a:pt x="158" y="159"/>
                    <a:pt x="156" y="157"/>
                    <a:pt x="155" y="156"/>
                  </a:cubicBezTo>
                  <a:cubicBezTo>
                    <a:pt x="164" y="153"/>
                    <a:pt x="173" y="149"/>
                    <a:pt x="182" y="146"/>
                  </a:cubicBezTo>
                  <a:cubicBezTo>
                    <a:pt x="204" y="138"/>
                    <a:pt x="227" y="133"/>
                    <a:pt x="248" y="123"/>
                  </a:cubicBezTo>
                  <a:cubicBezTo>
                    <a:pt x="254" y="121"/>
                    <a:pt x="260" y="118"/>
                    <a:pt x="266" y="115"/>
                  </a:cubicBezTo>
                  <a:cubicBezTo>
                    <a:pt x="261" y="117"/>
                    <a:pt x="256" y="121"/>
                    <a:pt x="251" y="123"/>
                  </a:cubicBezTo>
                  <a:cubicBezTo>
                    <a:pt x="241" y="127"/>
                    <a:pt x="232" y="130"/>
                    <a:pt x="222" y="134"/>
                  </a:cubicBezTo>
                  <a:cubicBezTo>
                    <a:pt x="211" y="139"/>
                    <a:pt x="200" y="144"/>
                    <a:pt x="188" y="149"/>
                  </a:cubicBezTo>
                  <a:cubicBezTo>
                    <a:pt x="179" y="153"/>
                    <a:pt x="169" y="156"/>
                    <a:pt x="159" y="161"/>
                  </a:cubicBezTo>
                  <a:close/>
                  <a:moveTo>
                    <a:pt x="112" y="162"/>
                  </a:moveTo>
                  <a:cubicBezTo>
                    <a:pt x="120" y="162"/>
                    <a:pt x="127" y="159"/>
                    <a:pt x="134" y="156"/>
                  </a:cubicBezTo>
                  <a:cubicBezTo>
                    <a:pt x="147" y="150"/>
                    <a:pt x="160" y="144"/>
                    <a:pt x="173" y="139"/>
                  </a:cubicBezTo>
                  <a:cubicBezTo>
                    <a:pt x="200" y="129"/>
                    <a:pt x="228" y="119"/>
                    <a:pt x="255" y="109"/>
                  </a:cubicBezTo>
                  <a:cubicBezTo>
                    <a:pt x="233" y="117"/>
                    <a:pt x="211" y="127"/>
                    <a:pt x="189" y="137"/>
                  </a:cubicBezTo>
                  <a:cubicBezTo>
                    <a:pt x="166" y="148"/>
                    <a:pt x="140" y="155"/>
                    <a:pt x="117" y="167"/>
                  </a:cubicBezTo>
                  <a:cubicBezTo>
                    <a:pt x="115" y="166"/>
                    <a:pt x="113" y="164"/>
                    <a:pt x="112" y="162"/>
                  </a:cubicBezTo>
                  <a:close/>
                  <a:moveTo>
                    <a:pt x="118" y="168"/>
                  </a:moveTo>
                  <a:cubicBezTo>
                    <a:pt x="128" y="165"/>
                    <a:pt x="139" y="161"/>
                    <a:pt x="149" y="156"/>
                  </a:cubicBezTo>
                  <a:cubicBezTo>
                    <a:pt x="149" y="156"/>
                    <a:pt x="149" y="157"/>
                    <a:pt x="149" y="157"/>
                  </a:cubicBezTo>
                  <a:cubicBezTo>
                    <a:pt x="139" y="161"/>
                    <a:pt x="128" y="165"/>
                    <a:pt x="118" y="168"/>
                  </a:cubicBezTo>
                  <a:close/>
                  <a:moveTo>
                    <a:pt x="234" y="127"/>
                  </a:moveTo>
                  <a:cubicBezTo>
                    <a:pt x="221" y="131"/>
                    <a:pt x="208" y="136"/>
                    <a:pt x="195" y="140"/>
                  </a:cubicBezTo>
                  <a:cubicBezTo>
                    <a:pt x="181" y="145"/>
                    <a:pt x="168" y="150"/>
                    <a:pt x="154" y="155"/>
                  </a:cubicBezTo>
                  <a:cubicBezTo>
                    <a:pt x="154" y="155"/>
                    <a:pt x="154" y="154"/>
                    <a:pt x="154" y="154"/>
                  </a:cubicBezTo>
                  <a:cubicBezTo>
                    <a:pt x="166" y="149"/>
                    <a:pt x="178" y="144"/>
                    <a:pt x="190" y="139"/>
                  </a:cubicBezTo>
                  <a:cubicBezTo>
                    <a:pt x="202" y="133"/>
                    <a:pt x="215" y="128"/>
                    <a:pt x="227" y="123"/>
                  </a:cubicBezTo>
                  <a:cubicBezTo>
                    <a:pt x="238" y="118"/>
                    <a:pt x="251" y="115"/>
                    <a:pt x="260" y="108"/>
                  </a:cubicBezTo>
                  <a:cubicBezTo>
                    <a:pt x="260" y="107"/>
                    <a:pt x="260" y="107"/>
                    <a:pt x="260" y="107"/>
                  </a:cubicBezTo>
                  <a:cubicBezTo>
                    <a:pt x="260" y="107"/>
                    <a:pt x="260" y="107"/>
                    <a:pt x="261" y="108"/>
                  </a:cubicBezTo>
                  <a:cubicBezTo>
                    <a:pt x="264" y="109"/>
                    <a:pt x="266" y="111"/>
                    <a:pt x="267" y="113"/>
                  </a:cubicBezTo>
                  <a:cubicBezTo>
                    <a:pt x="256" y="117"/>
                    <a:pt x="245" y="123"/>
                    <a:pt x="234" y="127"/>
                  </a:cubicBezTo>
                  <a:close/>
                  <a:moveTo>
                    <a:pt x="260" y="103"/>
                  </a:moveTo>
                  <a:cubicBezTo>
                    <a:pt x="259" y="104"/>
                    <a:pt x="259" y="105"/>
                    <a:pt x="259" y="106"/>
                  </a:cubicBezTo>
                  <a:cubicBezTo>
                    <a:pt x="259" y="106"/>
                    <a:pt x="259" y="106"/>
                    <a:pt x="259" y="106"/>
                  </a:cubicBezTo>
                  <a:cubicBezTo>
                    <a:pt x="231" y="116"/>
                    <a:pt x="204" y="126"/>
                    <a:pt x="176" y="136"/>
                  </a:cubicBezTo>
                  <a:cubicBezTo>
                    <a:pt x="165" y="141"/>
                    <a:pt x="152" y="145"/>
                    <a:pt x="141" y="150"/>
                  </a:cubicBezTo>
                  <a:cubicBezTo>
                    <a:pt x="135" y="153"/>
                    <a:pt x="129" y="157"/>
                    <a:pt x="122" y="159"/>
                  </a:cubicBezTo>
                  <a:cubicBezTo>
                    <a:pt x="121" y="159"/>
                    <a:pt x="111" y="162"/>
                    <a:pt x="114" y="160"/>
                  </a:cubicBezTo>
                  <a:cubicBezTo>
                    <a:pt x="118" y="158"/>
                    <a:pt x="122" y="157"/>
                    <a:pt x="126" y="155"/>
                  </a:cubicBezTo>
                  <a:cubicBezTo>
                    <a:pt x="154" y="144"/>
                    <a:pt x="181" y="133"/>
                    <a:pt x="208" y="122"/>
                  </a:cubicBezTo>
                  <a:cubicBezTo>
                    <a:pt x="225" y="116"/>
                    <a:pt x="244" y="111"/>
                    <a:pt x="260" y="102"/>
                  </a:cubicBezTo>
                  <a:cubicBezTo>
                    <a:pt x="260" y="103"/>
                    <a:pt x="260" y="103"/>
                    <a:pt x="260" y="103"/>
                  </a:cubicBezTo>
                  <a:close/>
                  <a:moveTo>
                    <a:pt x="272" y="92"/>
                  </a:moveTo>
                  <a:cubicBezTo>
                    <a:pt x="258" y="96"/>
                    <a:pt x="245" y="103"/>
                    <a:pt x="230" y="108"/>
                  </a:cubicBezTo>
                  <a:cubicBezTo>
                    <a:pt x="216" y="113"/>
                    <a:pt x="203" y="118"/>
                    <a:pt x="189" y="124"/>
                  </a:cubicBezTo>
                  <a:cubicBezTo>
                    <a:pt x="177" y="129"/>
                    <a:pt x="164" y="134"/>
                    <a:pt x="151" y="138"/>
                  </a:cubicBezTo>
                  <a:cubicBezTo>
                    <a:pt x="167" y="131"/>
                    <a:pt x="183" y="124"/>
                    <a:pt x="200" y="117"/>
                  </a:cubicBezTo>
                  <a:cubicBezTo>
                    <a:pt x="214" y="111"/>
                    <a:pt x="227" y="106"/>
                    <a:pt x="241" y="100"/>
                  </a:cubicBezTo>
                  <a:cubicBezTo>
                    <a:pt x="252" y="95"/>
                    <a:pt x="266" y="92"/>
                    <a:pt x="275" y="83"/>
                  </a:cubicBezTo>
                  <a:cubicBezTo>
                    <a:pt x="275" y="86"/>
                    <a:pt x="274" y="89"/>
                    <a:pt x="272" y="92"/>
                  </a:cubicBezTo>
                  <a:close/>
                  <a:moveTo>
                    <a:pt x="55" y="191"/>
                  </a:moveTo>
                  <a:cubicBezTo>
                    <a:pt x="56" y="191"/>
                    <a:pt x="57" y="191"/>
                    <a:pt x="57" y="191"/>
                  </a:cubicBezTo>
                  <a:cubicBezTo>
                    <a:pt x="56" y="191"/>
                    <a:pt x="55" y="191"/>
                    <a:pt x="54" y="192"/>
                  </a:cubicBezTo>
                  <a:cubicBezTo>
                    <a:pt x="55" y="192"/>
                    <a:pt x="55" y="191"/>
                    <a:pt x="55" y="191"/>
                  </a:cubicBezTo>
                  <a:close/>
                  <a:moveTo>
                    <a:pt x="65" y="187"/>
                  </a:moveTo>
                  <a:cubicBezTo>
                    <a:pt x="63" y="188"/>
                    <a:pt x="60" y="189"/>
                    <a:pt x="57" y="189"/>
                  </a:cubicBezTo>
                  <a:cubicBezTo>
                    <a:pt x="59" y="187"/>
                    <a:pt x="61" y="185"/>
                    <a:pt x="62" y="183"/>
                  </a:cubicBezTo>
                  <a:cubicBezTo>
                    <a:pt x="69" y="181"/>
                    <a:pt x="76" y="179"/>
                    <a:pt x="83" y="177"/>
                  </a:cubicBezTo>
                  <a:cubicBezTo>
                    <a:pt x="77" y="180"/>
                    <a:pt x="71" y="184"/>
                    <a:pt x="65" y="187"/>
                  </a:cubicBezTo>
                  <a:close/>
                  <a:moveTo>
                    <a:pt x="164" y="120"/>
                  </a:moveTo>
                  <a:cubicBezTo>
                    <a:pt x="133" y="135"/>
                    <a:pt x="103" y="150"/>
                    <a:pt x="73" y="168"/>
                  </a:cubicBezTo>
                  <a:cubicBezTo>
                    <a:pt x="74" y="165"/>
                    <a:pt x="75" y="163"/>
                    <a:pt x="76" y="160"/>
                  </a:cubicBezTo>
                  <a:cubicBezTo>
                    <a:pt x="110" y="143"/>
                    <a:pt x="145" y="128"/>
                    <a:pt x="181" y="113"/>
                  </a:cubicBezTo>
                  <a:cubicBezTo>
                    <a:pt x="198" y="106"/>
                    <a:pt x="215" y="99"/>
                    <a:pt x="233" y="92"/>
                  </a:cubicBezTo>
                  <a:cubicBezTo>
                    <a:pt x="241" y="89"/>
                    <a:pt x="249" y="85"/>
                    <a:pt x="257" y="82"/>
                  </a:cubicBezTo>
                  <a:cubicBezTo>
                    <a:pt x="258" y="82"/>
                    <a:pt x="258" y="82"/>
                    <a:pt x="259" y="81"/>
                  </a:cubicBezTo>
                  <a:cubicBezTo>
                    <a:pt x="229" y="97"/>
                    <a:pt x="195" y="106"/>
                    <a:pt x="164" y="120"/>
                  </a:cubicBezTo>
                  <a:close/>
                  <a:moveTo>
                    <a:pt x="79" y="157"/>
                  </a:moveTo>
                  <a:cubicBezTo>
                    <a:pt x="78" y="157"/>
                    <a:pt x="78" y="157"/>
                    <a:pt x="77" y="157"/>
                  </a:cubicBezTo>
                  <a:cubicBezTo>
                    <a:pt x="77" y="157"/>
                    <a:pt x="78" y="156"/>
                    <a:pt x="78" y="155"/>
                  </a:cubicBezTo>
                  <a:cubicBezTo>
                    <a:pt x="78" y="155"/>
                    <a:pt x="78" y="155"/>
                    <a:pt x="78" y="154"/>
                  </a:cubicBezTo>
                  <a:cubicBezTo>
                    <a:pt x="78" y="154"/>
                    <a:pt x="78" y="154"/>
                    <a:pt x="78" y="154"/>
                  </a:cubicBezTo>
                  <a:cubicBezTo>
                    <a:pt x="90" y="149"/>
                    <a:pt x="102" y="142"/>
                    <a:pt x="114" y="136"/>
                  </a:cubicBezTo>
                  <a:cubicBezTo>
                    <a:pt x="123" y="132"/>
                    <a:pt x="131" y="128"/>
                    <a:pt x="140" y="124"/>
                  </a:cubicBezTo>
                  <a:cubicBezTo>
                    <a:pt x="171" y="111"/>
                    <a:pt x="201" y="98"/>
                    <a:pt x="232" y="84"/>
                  </a:cubicBezTo>
                  <a:cubicBezTo>
                    <a:pt x="239" y="80"/>
                    <a:pt x="246" y="77"/>
                    <a:pt x="253" y="73"/>
                  </a:cubicBezTo>
                  <a:cubicBezTo>
                    <a:pt x="253" y="73"/>
                    <a:pt x="253" y="72"/>
                    <a:pt x="254" y="72"/>
                  </a:cubicBezTo>
                  <a:cubicBezTo>
                    <a:pt x="241" y="80"/>
                    <a:pt x="227" y="87"/>
                    <a:pt x="214" y="93"/>
                  </a:cubicBezTo>
                  <a:cubicBezTo>
                    <a:pt x="185" y="107"/>
                    <a:pt x="156" y="119"/>
                    <a:pt x="128" y="132"/>
                  </a:cubicBezTo>
                  <a:cubicBezTo>
                    <a:pt x="111" y="140"/>
                    <a:pt x="95" y="149"/>
                    <a:pt x="79" y="157"/>
                  </a:cubicBezTo>
                  <a:close/>
                  <a:moveTo>
                    <a:pt x="243" y="61"/>
                  </a:moveTo>
                  <a:cubicBezTo>
                    <a:pt x="242" y="63"/>
                    <a:pt x="242" y="64"/>
                    <a:pt x="243" y="65"/>
                  </a:cubicBezTo>
                  <a:cubicBezTo>
                    <a:pt x="243" y="65"/>
                    <a:pt x="244" y="66"/>
                    <a:pt x="244" y="66"/>
                  </a:cubicBezTo>
                  <a:cubicBezTo>
                    <a:pt x="234" y="71"/>
                    <a:pt x="225" y="78"/>
                    <a:pt x="215" y="83"/>
                  </a:cubicBezTo>
                  <a:cubicBezTo>
                    <a:pt x="198" y="92"/>
                    <a:pt x="181" y="100"/>
                    <a:pt x="164" y="108"/>
                  </a:cubicBezTo>
                  <a:cubicBezTo>
                    <a:pt x="147" y="116"/>
                    <a:pt x="130" y="124"/>
                    <a:pt x="113" y="131"/>
                  </a:cubicBezTo>
                  <a:cubicBezTo>
                    <a:pt x="101" y="137"/>
                    <a:pt x="89" y="144"/>
                    <a:pt x="76" y="149"/>
                  </a:cubicBezTo>
                  <a:cubicBezTo>
                    <a:pt x="76" y="149"/>
                    <a:pt x="75" y="149"/>
                    <a:pt x="74" y="149"/>
                  </a:cubicBezTo>
                  <a:cubicBezTo>
                    <a:pt x="71" y="151"/>
                    <a:pt x="68" y="152"/>
                    <a:pt x="65" y="153"/>
                  </a:cubicBezTo>
                  <a:cubicBezTo>
                    <a:pt x="70" y="150"/>
                    <a:pt x="76" y="145"/>
                    <a:pt x="80" y="143"/>
                  </a:cubicBezTo>
                  <a:cubicBezTo>
                    <a:pt x="89" y="139"/>
                    <a:pt x="97" y="135"/>
                    <a:pt x="105" y="131"/>
                  </a:cubicBezTo>
                  <a:cubicBezTo>
                    <a:pt x="121" y="122"/>
                    <a:pt x="137" y="114"/>
                    <a:pt x="153" y="106"/>
                  </a:cubicBezTo>
                  <a:cubicBezTo>
                    <a:pt x="169" y="97"/>
                    <a:pt x="184" y="89"/>
                    <a:pt x="201" y="82"/>
                  </a:cubicBezTo>
                  <a:cubicBezTo>
                    <a:pt x="215" y="75"/>
                    <a:pt x="232" y="67"/>
                    <a:pt x="244" y="58"/>
                  </a:cubicBezTo>
                  <a:cubicBezTo>
                    <a:pt x="244" y="59"/>
                    <a:pt x="243" y="60"/>
                    <a:pt x="243" y="61"/>
                  </a:cubicBezTo>
                  <a:close/>
                  <a:moveTo>
                    <a:pt x="87" y="173"/>
                  </a:moveTo>
                  <a:cubicBezTo>
                    <a:pt x="80" y="176"/>
                    <a:pt x="72" y="178"/>
                    <a:pt x="64" y="181"/>
                  </a:cubicBezTo>
                  <a:cubicBezTo>
                    <a:pt x="65" y="180"/>
                    <a:pt x="66" y="179"/>
                    <a:pt x="67" y="178"/>
                  </a:cubicBezTo>
                  <a:cubicBezTo>
                    <a:pt x="72" y="177"/>
                    <a:pt x="76" y="175"/>
                    <a:pt x="81" y="172"/>
                  </a:cubicBezTo>
                  <a:cubicBezTo>
                    <a:pt x="83" y="171"/>
                    <a:pt x="86" y="169"/>
                    <a:pt x="89" y="168"/>
                  </a:cubicBezTo>
                  <a:cubicBezTo>
                    <a:pt x="92" y="166"/>
                    <a:pt x="96" y="165"/>
                    <a:pt x="99" y="163"/>
                  </a:cubicBezTo>
                  <a:cubicBezTo>
                    <a:pt x="95" y="167"/>
                    <a:pt x="91" y="170"/>
                    <a:pt x="87" y="173"/>
                  </a:cubicBezTo>
                  <a:close/>
                  <a:moveTo>
                    <a:pt x="101" y="161"/>
                  </a:moveTo>
                  <a:cubicBezTo>
                    <a:pt x="101" y="161"/>
                    <a:pt x="101" y="161"/>
                    <a:pt x="101" y="161"/>
                  </a:cubicBezTo>
                  <a:cubicBezTo>
                    <a:pt x="89" y="164"/>
                    <a:pt x="80" y="172"/>
                    <a:pt x="68" y="176"/>
                  </a:cubicBezTo>
                  <a:cubicBezTo>
                    <a:pt x="69" y="174"/>
                    <a:pt x="70" y="173"/>
                    <a:pt x="71" y="171"/>
                  </a:cubicBezTo>
                  <a:cubicBezTo>
                    <a:pt x="83" y="166"/>
                    <a:pt x="94" y="159"/>
                    <a:pt x="105" y="154"/>
                  </a:cubicBezTo>
                  <a:cubicBezTo>
                    <a:pt x="120" y="148"/>
                    <a:pt x="134" y="141"/>
                    <a:pt x="149" y="134"/>
                  </a:cubicBezTo>
                  <a:cubicBezTo>
                    <a:pt x="180" y="120"/>
                    <a:pt x="211" y="108"/>
                    <a:pt x="243" y="96"/>
                  </a:cubicBezTo>
                  <a:cubicBezTo>
                    <a:pt x="249" y="94"/>
                    <a:pt x="255" y="91"/>
                    <a:pt x="261" y="89"/>
                  </a:cubicBezTo>
                  <a:cubicBezTo>
                    <a:pt x="265" y="87"/>
                    <a:pt x="268" y="86"/>
                    <a:pt x="272" y="84"/>
                  </a:cubicBezTo>
                  <a:cubicBezTo>
                    <a:pt x="278" y="82"/>
                    <a:pt x="262" y="89"/>
                    <a:pt x="264" y="89"/>
                  </a:cubicBezTo>
                  <a:cubicBezTo>
                    <a:pt x="248" y="95"/>
                    <a:pt x="233" y="101"/>
                    <a:pt x="218" y="108"/>
                  </a:cubicBezTo>
                  <a:cubicBezTo>
                    <a:pt x="188" y="120"/>
                    <a:pt x="159" y="132"/>
                    <a:pt x="130" y="146"/>
                  </a:cubicBezTo>
                  <a:cubicBezTo>
                    <a:pt x="129" y="147"/>
                    <a:pt x="129" y="147"/>
                    <a:pt x="128" y="147"/>
                  </a:cubicBezTo>
                  <a:cubicBezTo>
                    <a:pt x="121" y="150"/>
                    <a:pt x="115" y="153"/>
                    <a:pt x="109" y="156"/>
                  </a:cubicBezTo>
                  <a:cubicBezTo>
                    <a:pt x="108" y="156"/>
                    <a:pt x="107" y="156"/>
                    <a:pt x="107" y="156"/>
                  </a:cubicBezTo>
                  <a:cubicBezTo>
                    <a:pt x="106" y="156"/>
                    <a:pt x="105" y="156"/>
                    <a:pt x="104" y="157"/>
                  </a:cubicBezTo>
                  <a:cubicBezTo>
                    <a:pt x="103" y="158"/>
                    <a:pt x="102" y="160"/>
                    <a:pt x="101" y="161"/>
                  </a:cubicBezTo>
                  <a:close/>
                  <a:moveTo>
                    <a:pt x="110" y="158"/>
                  </a:moveTo>
                  <a:cubicBezTo>
                    <a:pt x="115" y="155"/>
                    <a:pt x="121" y="153"/>
                    <a:pt x="126" y="150"/>
                  </a:cubicBezTo>
                  <a:cubicBezTo>
                    <a:pt x="127" y="150"/>
                    <a:pt x="127" y="150"/>
                    <a:pt x="128" y="149"/>
                  </a:cubicBezTo>
                  <a:cubicBezTo>
                    <a:pt x="142" y="144"/>
                    <a:pt x="157" y="139"/>
                    <a:pt x="171" y="133"/>
                  </a:cubicBezTo>
                  <a:cubicBezTo>
                    <a:pt x="186" y="127"/>
                    <a:pt x="201" y="120"/>
                    <a:pt x="216" y="115"/>
                  </a:cubicBezTo>
                  <a:cubicBezTo>
                    <a:pt x="231" y="109"/>
                    <a:pt x="246" y="104"/>
                    <a:pt x="260" y="98"/>
                  </a:cubicBezTo>
                  <a:cubicBezTo>
                    <a:pt x="259" y="98"/>
                    <a:pt x="272" y="92"/>
                    <a:pt x="271" y="94"/>
                  </a:cubicBezTo>
                  <a:cubicBezTo>
                    <a:pt x="270" y="94"/>
                    <a:pt x="270" y="94"/>
                    <a:pt x="270" y="94"/>
                  </a:cubicBezTo>
                  <a:cubicBezTo>
                    <a:pt x="270" y="94"/>
                    <a:pt x="269" y="95"/>
                    <a:pt x="269" y="95"/>
                  </a:cubicBezTo>
                  <a:cubicBezTo>
                    <a:pt x="266" y="97"/>
                    <a:pt x="263" y="99"/>
                    <a:pt x="260" y="100"/>
                  </a:cubicBezTo>
                  <a:cubicBezTo>
                    <a:pt x="253" y="104"/>
                    <a:pt x="246" y="107"/>
                    <a:pt x="239" y="110"/>
                  </a:cubicBezTo>
                  <a:cubicBezTo>
                    <a:pt x="223" y="115"/>
                    <a:pt x="208" y="121"/>
                    <a:pt x="193" y="127"/>
                  </a:cubicBezTo>
                  <a:cubicBezTo>
                    <a:pt x="166" y="138"/>
                    <a:pt x="137" y="147"/>
                    <a:pt x="111" y="160"/>
                  </a:cubicBezTo>
                  <a:cubicBezTo>
                    <a:pt x="111" y="159"/>
                    <a:pt x="110" y="159"/>
                    <a:pt x="110" y="158"/>
                  </a:cubicBezTo>
                  <a:cubicBezTo>
                    <a:pt x="110" y="158"/>
                    <a:pt x="110" y="158"/>
                    <a:pt x="110" y="158"/>
                  </a:cubicBezTo>
                  <a:close/>
                  <a:moveTo>
                    <a:pt x="120" y="169"/>
                  </a:moveTo>
                  <a:cubicBezTo>
                    <a:pt x="129" y="166"/>
                    <a:pt x="137" y="162"/>
                    <a:pt x="146" y="159"/>
                  </a:cubicBezTo>
                  <a:cubicBezTo>
                    <a:pt x="147" y="159"/>
                    <a:pt x="147" y="159"/>
                    <a:pt x="148" y="158"/>
                  </a:cubicBezTo>
                  <a:cubicBezTo>
                    <a:pt x="141" y="169"/>
                    <a:pt x="129" y="174"/>
                    <a:pt x="120" y="169"/>
                  </a:cubicBezTo>
                  <a:close/>
                  <a:moveTo>
                    <a:pt x="160" y="162"/>
                  </a:moveTo>
                  <a:cubicBezTo>
                    <a:pt x="179" y="156"/>
                    <a:pt x="198" y="150"/>
                    <a:pt x="217" y="144"/>
                  </a:cubicBezTo>
                  <a:cubicBezTo>
                    <a:pt x="226" y="141"/>
                    <a:pt x="235" y="137"/>
                    <a:pt x="244" y="134"/>
                  </a:cubicBezTo>
                  <a:cubicBezTo>
                    <a:pt x="249" y="132"/>
                    <a:pt x="254" y="130"/>
                    <a:pt x="259" y="128"/>
                  </a:cubicBezTo>
                  <a:cubicBezTo>
                    <a:pt x="260" y="128"/>
                    <a:pt x="271" y="123"/>
                    <a:pt x="264" y="127"/>
                  </a:cubicBezTo>
                  <a:cubicBezTo>
                    <a:pt x="244" y="138"/>
                    <a:pt x="222" y="145"/>
                    <a:pt x="200" y="154"/>
                  </a:cubicBezTo>
                  <a:cubicBezTo>
                    <a:pt x="200" y="154"/>
                    <a:pt x="199" y="154"/>
                    <a:pt x="198" y="155"/>
                  </a:cubicBezTo>
                  <a:cubicBezTo>
                    <a:pt x="188" y="159"/>
                    <a:pt x="178" y="164"/>
                    <a:pt x="169" y="169"/>
                  </a:cubicBezTo>
                  <a:cubicBezTo>
                    <a:pt x="166" y="167"/>
                    <a:pt x="163" y="165"/>
                    <a:pt x="160" y="162"/>
                  </a:cubicBezTo>
                  <a:close/>
                  <a:moveTo>
                    <a:pt x="239" y="149"/>
                  </a:moveTo>
                  <a:cubicBezTo>
                    <a:pt x="238" y="148"/>
                    <a:pt x="237" y="148"/>
                    <a:pt x="236" y="147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242" y="145"/>
                    <a:pt x="248" y="142"/>
                    <a:pt x="255" y="140"/>
                  </a:cubicBezTo>
                  <a:cubicBezTo>
                    <a:pt x="257" y="139"/>
                    <a:pt x="259" y="137"/>
                    <a:pt x="261" y="136"/>
                  </a:cubicBezTo>
                  <a:cubicBezTo>
                    <a:pt x="268" y="133"/>
                    <a:pt x="262" y="138"/>
                    <a:pt x="260" y="139"/>
                  </a:cubicBezTo>
                  <a:cubicBezTo>
                    <a:pt x="253" y="143"/>
                    <a:pt x="244" y="143"/>
                    <a:pt x="239" y="149"/>
                  </a:cubicBezTo>
                  <a:close/>
                  <a:moveTo>
                    <a:pt x="266" y="133"/>
                  </a:moveTo>
                  <a:cubicBezTo>
                    <a:pt x="261" y="134"/>
                    <a:pt x="257" y="137"/>
                    <a:pt x="253" y="139"/>
                  </a:cubicBezTo>
                  <a:cubicBezTo>
                    <a:pt x="247" y="141"/>
                    <a:pt x="241" y="143"/>
                    <a:pt x="236" y="146"/>
                  </a:cubicBezTo>
                  <a:cubicBezTo>
                    <a:pt x="235" y="146"/>
                    <a:pt x="235" y="146"/>
                    <a:pt x="235" y="147"/>
                  </a:cubicBezTo>
                  <a:cubicBezTo>
                    <a:pt x="235" y="146"/>
                    <a:pt x="234" y="146"/>
                    <a:pt x="234" y="146"/>
                  </a:cubicBezTo>
                  <a:cubicBezTo>
                    <a:pt x="233" y="145"/>
                    <a:pt x="232" y="144"/>
                    <a:pt x="231" y="145"/>
                  </a:cubicBezTo>
                  <a:cubicBezTo>
                    <a:pt x="230" y="145"/>
                    <a:pt x="229" y="145"/>
                    <a:pt x="228" y="146"/>
                  </a:cubicBezTo>
                  <a:cubicBezTo>
                    <a:pt x="227" y="146"/>
                    <a:pt x="227" y="146"/>
                    <a:pt x="226" y="146"/>
                  </a:cubicBezTo>
                  <a:cubicBezTo>
                    <a:pt x="229" y="145"/>
                    <a:pt x="232" y="144"/>
                    <a:pt x="235" y="142"/>
                  </a:cubicBezTo>
                  <a:cubicBezTo>
                    <a:pt x="243" y="139"/>
                    <a:pt x="250" y="135"/>
                    <a:pt x="258" y="132"/>
                  </a:cubicBezTo>
                  <a:cubicBezTo>
                    <a:pt x="262" y="130"/>
                    <a:pt x="266" y="128"/>
                    <a:pt x="269" y="126"/>
                  </a:cubicBezTo>
                  <a:cubicBezTo>
                    <a:pt x="269" y="128"/>
                    <a:pt x="268" y="131"/>
                    <a:pt x="267" y="134"/>
                  </a:cubicBezTo>
                  <a:cubicBezTo>
                    <a:pt x="267" y="133"/>
                    <a:pt x="266" y="133"/>
                    <a:pt x="266" y="133"/>
                  </a:cubicBezTo>
                  <a:close/>
                  <a:moveTo>
                    <a:pt x="210" y="159"/>
                  </a:moveTo>
                  <a:cubicBezTo>
                    <a:pt x="208" y="158"/>
                    <a:pt x="206" y="157"/>
                    <a:pt x="205" y="156"/>
                  </a:cubicBezTo>
                  <a:cubicBezTo>
                    <a:pt x="207" y="155"/>
                    <a:pt x="209" y="155"/>
                    <a:pt x="211" y="154"/>
                  </a:cubicBezTo>
                  <a:cubicBezTo>
                    <a:pt x="214" y="152"/>
                    <a:pt x="218" y="150"/>
                    <a:pt x="222" y="149"/>
                  </a:cubicBezTo>
                  <a:cubicBezTo>
                    <a:pt x="226" y="147"/>
                    <a:pt x="228" y="148"/>
                    <a:pt x="224" y="151"/>
                  </a:cubicBezTo>
                  <a:cubicBezTo>
                    <a:pt x="219" y="153"/>
                    <a:pt x="214" y="154"/>
                    <a:pt x="210" y="158"/>
                  </a:cubicBezTo>
                  <a:cubicBezTo>
                    <a:pt x="210" y="158"/>
                    <a:pt x="210" y="158"/>
                    <a:pt x="210" y="159"/>
                  </a:cubicBezTo>
                  <a:close/>
                  <a:moveTo>
                    <a:pt x="217" y="155"/>
                  </a:moveTo>
                  <a:cubicBezTo>
                    <a:pt x="221" y="153"/>
                    <a:pt x="225" y="152"/>
                    <a:pt x="228" y="150"/>
                  </a:cubicBezTo>
                  <a:cubicBezTo>
                    <a:pt x="228" y="151"/>
                    <a:pt x="228" y="153"/>
                    <a:pt x="228" y="154"/>
                  </a:cubicBezTo>
                  <a:cubicBezTo>
                    <a:pt x="225" y="155"/>
                    <a:pt x="223" y="155"/>
                    <a:pt x="220" y="156"/>
                  </a:cubicBezTo>
                  <a:cubicBezTo>
                    <a:pt x="216" y="157"/>
                    <a:pt x="211" y="159"/>
                    <a:pt x="217" y="155"/>
                  </a:cubicBezTo>
                  <a:close/>
                  <a:moveTo>
                    <a:pt x="177" y="172"/>
                  </a:moveTo>
                  <a:cubicBezTo>
                    <a:pt x="175" y="172"/>
                    <a:pt x="173" y="171"/>
                    <a:pt x="171" y="170"/>
                  </a:cubicBezTo>
                  <a:cubicBezTo>
                    <a:pt x="179" y="167"/>
                    <a:pt x="187" y="164"/>
                    <a:pt x="195" y="160"/>
                  </a:cubicBezTo>
                  <a:cubicBezTo>
                    <a:pt x="190" y="166"/>
                    <a:pt x="184" y="171"/>
                    <a:pt x="177" y="172"/>
                  </a:cubicBezTo>
                  <a:close/>
                  <a:moveTo>
                    <a:pt x="212" y="159"/>
                  </a:moveTo>
                  <a:cubicBezTo>
                    <a:pt x="217" y="158"/>
                    <a:pt x="222" y="157"/>
                    <a:pt x="227" y="156"/>
                  </a:cubicBezTo>
                  <a:cubicBezTo>
                    <a:pt x="225" y="159"/>
                    <a:pt x="218" y="160"/>
                    <a:pt x="212" y="159"/>
                  </a:cubicBezTo>
                  <a:close/>
                  <a:moveTo>
                    <a:pt x="245" y="150"/>
                  </a:moveTo>
                  <a:cubicBezTo>
                    <a:pt x="248" y="150"/>
                    <a:pt x="251" y="149"/>
                    <a:pt x="253" y="148"/>
                  </a:cubicBezTo>
                  <a:cubicBezTo>
                    <a:pt x="251" y="149"/>
                    <a:pt x="248" y="150"/>
                    <a:pt x="245" y="150"/>
                  </a:cubicBezTo>
                  <a:close/>
                  <a:moveTo>
                    <a:pt x="257" y="146"/>
                  </a:moveTo>
                  <a:cubicBezTo>
                    <a:pt x="257" y="146"/>
                    <a:pt x="257" y="145"/>
                    <a:pt x="257" y="146"/>
                  </a:cubicBezTo>
                  <a:cubicBezTo>
                    <a:pt x="251" y="146"/>
                    <a:pt x="246" y="149"/>
                    <a:pt x="240" y="149"/>
                  </a:cubicBezTo>
                  <a:cubicBezTo>
                    <a:pt x="247" y="143"/>
                    <a:pt x="258" y="144"/>
                    <a:pt x="264" y="138"/>
                  </a:cubicBezTo>
                  <a:cubicBezTo>
                    <a:pt x="262" y="141"/>
                    <a:pt x="260" y="143"/>
                    <a:pt x="257" y="146"/>
                  </a:cubicBezTo>
                  <a:close/>
                  <a:moveTo>
                    <a:pt x="269" y="123"/>
                  </a:moveTo>
                  <a:cubicBezTo>
                    <a:pt x="249" y="130"/>
                    <a:pt x="229" y="138"/>
                    <a:pt x="209" y="145"/>
                  </a:cubicBezTo>
                  <a:cubicBezTo>
                    <a:pt x="201" y="147"/>
                    <a:pt x="193" y="150"/>
                    <a:pt x="186" y="152"/>
                  </a:cubicBezTo>
                  <a:cubicBezTo>
                    <a:pt x="198" y="147"/>
                    <a:pt x="211" y="141"/>
                    <a:pt x="223" y="135"/>
                  </a:cubicBezTo>
                  <a:cubicBezTo>
                    <a:pt x="237" y="129"/>
                    <a:pt x="256" y="126"/>
                    <a:pt x="268" y="115"/>
                  </a:cubicBezTo>
                  <a:cubicBezTo>
                    <a:pt x="269" y="118"/>
                    <a:pt x="270" y="120"/>
                    <a:pt x="269" y="123"/>
                  </a:cubicBezTo>
                  <a:close/>
                  <a:moveTo>
                    <a:pt x="272" y="74"/>
                  </a:moveTo>
                  <a:cubicBezTo>
                    <a:pt x="239" y="90"/>
                    <a:pt x="203" y="102"/>
                    <a:pt x="169" y="116"/>
                  </a:cubicBezTo>
                  <a:cubicBezTo>
                    <a:pt x="157" y="121"/>
                    <a:pt x="146" y="126"/>
                    <a:pt x="134" y="131"/>
                  </a:cubicBezTo>
                  <a:cubicBezTo>
                    <a:pt x="147" y="125"/>
                    <a:pt x="160" y="119"/>
                    <a:pt x="174" y="113"/>
                  </a:cubicBezTo>
                  <a:cubicBezTo>
                    <a:pt x="205" y="99"/>
                    <a:pt x="236" y="86"/>
                    <a:pt x="264" y="67"/>
                  </a:cubicBezTo>
                  <a:cubicBezTo>
                    <a:pt x="267" y="69"/>
                    <a:pt x="270" y="71"/>
                    <a:pt x="272" y="74"/>
                  </a:cubicBezTo>
                  <a:close/>
                  <a:moveTo>
                    <a:pt x="262" y="66"/>
                  </a:moveTo>
                  <a:cubicBezTo>
                    <a:pt x="248" y="72"/>
                    <a:pt x="234" y="81"/>
                    <a:pt x="220" y="87"/>
                  </a:cubicBezTo>
                  <a:cubicBezTo>
                    <a:pt x="203" y="95"/>
                    <a:pt x="186" y="103"/>
                    <a:pt x="169" y="110"/>
                  </a:cubicBezTo>
                  <a:cubicBezTo>
                    <a:pt x="165" y="112"/>
                    <a:pt x="161" y="114"/>
                    <a:pt x="157" y="115"/>
                  </a:cubicBezTo>
                  <a:cubicBezTo>
                    <a:pt x="160" y="114"/>
                    <a:pt x="162" y="113"/>
                    <a:pt x="164" y="112"/>
                  </a:cubicBezTo>
                  <a:cubicBezTo>
                    <a:pt x="179" y="105"/>
                    <a:pt x="195" y="99"/>
                    <a:pt x="209" y="92"/>
                  </a:cubicBezTo>
                  <a:cubicBezTo>
                    <a:pt x="225" y="84"/>
                    <a:pt x="238" y="74"/>
                    <a:pt x="252" y="65"/>
                  </a:cubicBezTo>
                  <a:cubicBezTo>
                    <a:pt x="256" y="64"/>
                    <a:pt x="259" y="65"/>
                    <a:pt x="262" y="66"/>
                  </a:cubicBezTo>
                  <a:close/>
                  <a:moveTo>
                    <a:pt x="245" y="56"/>
                  </a:moveTo>
                  <a:cubicBezTo>
                    <a:pt x="245" y="56"/>
                    <a:pt x="244" y="56"/>
                    <a:pt x="244" y="56"/>
                  </a:cubicBezTo>
                  <a:cubicBezTo>
                    <a:pt x="226" y="61"/>
                    <a:pt x="210" y="71"/>
                    <a:pt x="193" y="78"/>
                  </a:cubicBezTo>
                  <a:cubicBezTo>
                    <a:pt x="176" y="86"/>
                    <a:pt x="158" y="93"/>
                    <a:pt x="140" y="101"/>
                  </a:cubicBezTo>
                  <a:cubicBezTo>
                    <a:pt x="121" y="111"/>
                    <a:pt x="103" y="121"/>
                    <a:pt x="84" y="130"/>
                  </a:cubicBezTo>
                  <a:cubicBezTo>
                    <a:pt x="70" y="138"/>
                    <a:pt x="52" y="142"/>
                    <a:pt x="39" y="153"/>
                  </a:cubicBezTo>
                  <a:cubicBezTo>
                    <a:pt x="38" y="152"/>
                    <a:pt x="37" y="152"/>
                    <a:pt x="36" y="152"/>
                  </a:cubicBezTo>
                  <a:cubicBezTo>
                    <a:pt x="67" y="129"/>
                    <a:pt x="102" y="113"/>
                    <a:pt x="137" y="96"/>
                  </a:cubicBezTo>
                  <a:cubicBezTo>
                    <a:pt x="157" y="86"/>
                    <a:pt x="177" y="76"/>
                    <a:pt x="198" y="66"/>
                  </a:cubicBezTo>
                  <a:cubicBezTo>
                    <a:pt x="213" y="59"/>
                    <a:pt x="231" y="52"/>
                    <a:pt x="244" y="41"/>
                  </a:cubicBezTo>
                  <a:cubicBezTo>
                    <a:pt x="246" y="45"/>
                    <a:pt x="246" y="51"/>
                    <a:pt x="245" y="56"/>
                  </a:cubicBezTo>
                  <a:close/>
                  <a:moveTo>
                    <a:pt x="244" y="39"/>
                  </a:moveTo>
                  <a:cubicBezTo>
                    <a:pt x="239" y="41"/>
                    <a:pt x="236" y="44"/>
                    <a:pt x="231" y="46"/>
                  </a:cubicBezTo>
                  <a:cubicBezTo>
                    <a:pt x="225" y="50"/>
                    <a:pt x="218" y="52"/>
                    <a:pt x="212" y="56"/>
                  </a:cubicBezTo>
                  <a:cubicBezTo>
                    <a:pt x="198" y="63"/>
                    <a:pt x="183" y="68"/>
                    <a:pt x="169" y="75"/>
                  </a:cubicBezTo>
                  <a:cubicBezTo>
                    <a:pt x="140" y="88"/>
                    <a:pt x="112" y="103"/>
                    <a:pt x="83" y="116"/>
                  </a:cubicBezTo>
                  <a:cubicBezTo>
                    <a:pt x="71" y="122"/>
                    <a:pt x="59" y="129"/>
                    <a:pt x="47" y="135"/>
                  </a:cubicBezTo>
                  <a:cubicBezTo>
                    <a:pt x="72" y="119"/>
                    <a:pt x="98" y="105"/>
                    <a:pt x="125" y="91"/>
                  </a:cubicBezTo>
                  <a:cubicBezTo>
                    <a:pt x="153" y="77"/>
                    <a:pt x="181" y="63"/>
                    <a:pt x="209" y="48"/>
                  </a:cubicBezTo>
                  <a:cubicBezTo>
                    <a:pt x="214" y="45"/>
                    <a:pt x="219" y="42"/>
                    <a:pt x="223" y="39"/>
                  </a:cubicBezTo>
                  <a:cubicBezTo>
                    <a:pt x="225" y="38"/>
                    <a:pt x="226" y="36"/>
                    <a:pt x="228" y="35"/>
                  </a:cubicBezTo>
                  <a:cubicBezTo>
                    <a:pt x="229" y="34"/>
                    <a:pt x="230" y="33"/>
                    <a:pt x="231" y="32"/>
                  </a:cubicBezTo>
                  <a:cubicBezTo>
                    <a:pt x="233" y="31"/>
                    <a:pt x="235" y="31"/>
                    <a:pt x="236" y="30"/>
                  </a:cubicBezTo>
                  <a:cubicBezTo>
                    <a:pt x="237" y="31"/>
                    <a:pt x="239" y="32"/>
                    <a:pt x="240" y="33"/>
                  </a:cubicBezTo>
                  <a:cubicBezTo>
                    <a:pt x="241" y="35"/>
                    <a:pt x="243" y="37"/>
                    <a:pt x="244" y="39"/>
                  </a:cubicBezTo>
                  <a:close/>
                  <a:moveTo>
                    <a:pt x="234" y="29"/>
                  </a:moveTo>
                  <a:cubicBezTo>
                    <a:pt x="234" y="29"/>
                    <a:pt x="233" y="30"/>
                    <a:pt x="233" y="30"/>
                  </a:cubicBezTo>
                  <a:cubicBezTo>
                    <a:pt x="233" y="30"/>
                    <a:pt x="233" y="30"/>
                    <a:pt x="233" y="30"/>
                  </a:cubicBezTo>
                  <a:cubicBezTo>
                    <a:pt x="229" y="31"/>
                    <a:pt x="226" y="33"/>
                    <a:pt x="223" y="35"/>
                  </a:cubicBezTo>
                  <a:cubicBezTo>
                    <a:pt x="210" y="43"/>
                    <a:pt x="197" y="50"/>
                    <a:pt x="183" y="57"/>
                  </a:cubicBezTo>
                  <a:cubicBezTo>
                    <a:pt x="156" y="70"/>
                    <a:pt x="128" y="82"/>
                    <a:pt x="101" y="97"/>
                  </a:cubicBezTo>
                  <a:cubicBezTo>
                    <a:pt x="87" y="105"/>
                    <a:pt x="74" y="113"/>
                    <a:pt x="60" y="120"/>
                  </a:cubicBezTo>
                  <a:cubicBezTo>
                    <a:pt x="55" y="123"/>
                    <a:pt x="50" y="125"/>
                    <a:pt x="45" y="128"/>
                  </a:cubicBezTo>
                  <a:cubicBezTo>
                    <a:pt x="91" y="95"/>
                    <a:pt x="142" y="72"/>
                    <a:pt x="190" y="44"/>
                  </a:cubicBezTo>
                  <a:cubicBezTo>
                    <a:pt x="193" y="42"/>
                    <a:pt x="196" y="40"/>
                    <a:pt x="200" y="38"/>
                  </a:cubicBezTo>
                  <a:cubicBezTo>
                    <a:pt x="201" y="37"/>
                    <a:pt x="202" y="36"/>
                    <a:pt x="202" y="36"/>
                  </a:cubicBezTo>
                  <a:cubicBezTo>
                    <a:pt x="202" y="36"/>
                    <a:pt x="202" y="36"/>
                    <a:pt x="202" y="36"/>
                  </a:cubicBezTo>
                  <a:cubicBezTo>
                    <a:pt x="203" y="37"/>
                    <a:pt x="205" y="37"/>
                    <a:pt x="207" y="36"/>
                  </a:cubicBezTo>
                  <a:cubicBezTo>
                    <a:pt x="215" y="29"/>
                    <a:pt x="225" y="25"/>
                    <a:pt x="234" y="29"/>
                  </a:cubicBezTo>
                  <a:close/>
                  <a:moveTo>
                    <a:pt x="182" y="12"/>
                  </a:moveTo>
                  <a:cubicBezTo>
                    <a:pt x="173" y="15"/>
                    <a:pt x="165" y="21"/>
                    <a:pt x="157" y="26"/>
                  </a:cubicBezTo>
                  <a:cubicBezTo>
                    <a:pt x="162" y="17"/>
                    <a:pt x="173" y="12"/>
                    <a:pt x="182" y="12"/>
                  </a:cubicBezTo>
                  <a:close/>
                  <a:moveTo>
                    <a:pt x="152" y="29"/>
                  </a:moveTo>
                  <a:cubicBezTo>
                    <a:pt x="140" y="38"/>
                    <a:pt x="128" y="46"/>
                    <a:pt x="115" y="53"/>
                  </a:cubicBezTo>
                  <a:cubicBezTo>
                    <a:pt x="88" y="68"/>
                    <a:pt x="60" y="82"/>
                    <a:pt x="33" y="97"/>
                  </a:cubicBezTo>
                  <a:cubicBezTo>
                    <a:pt x="27" y="101"/>
                    <a:pt x="22" y="105"/>
                    <a:pt x="16" y="107"/>
                  </a:cubicBezTo>
                  <a:cubicBezTo>
                    <a:pt x="21" y="106"/>
                    <a:pt x="28" y="99"/>
                    <a:pt x="32" y="95"/>
                  </a:cubicBezTo>
                  <a:cubicBezTo>
                    <a:pt x="45" y="86"/>
                    <a:pt x="58" y="78"/>
                    <a:pt x="71" y="71"/>
                  </a:cubicBezTo>
                  <a:cubicBezTo>
                    <a:pt x="85" y="63"/>
                    <a:pt x="99" y="56"/>
                    <a:pt x="113" y="48"/>
                  </a:cubicBezTo>
                  <a:cubicBezTo>
                    <a:pt x="123" y="42"/>
                    <a:pt x="133" y="34"/>
                    <a:pt x="143" y="28"/>
                  </a:cubicBezTo>
                  <a:cubicBezTo>
                    <a:pt x="145" y="27"/>
                    <a:pt x="146" y="27"/>
                    <a:pt x="146" y="26"/>
                  </a:cubicBezTo>
                  <a:cubicBezTo>
                    <a:pt x="146" y="26"/>
                    <a:pt x="147" y="25"/>
                    <a:pt x="148" y="25"/>
                  </a:cubicBezTo>
                  <a:cubicBezTo>
                    <a:pt x="149" y="26"/>
                    <a:pt x="149" y="27"/>
                    <a:pt x="150" y="28"/>
                  </a:cubicBezTo>
                  <a:cubicBezTo>
                    <a:pt x="150" y="29"/>
                    <a:pt x="151" y="30"/>
                    <a:pt x="152" y="29"/>
                  </a:cubicBezTo>
                  <a:close/>
                  <a:moveTo>
                    <a:pt x="124" y="11"/>
                  </a:moveTo>
                  <a:cubicBezTo>
                    <a:pt x="127" y="9"/>
                    <a:pt x="130" y="9"/>
                    <a:pt x="132" y="9"/>
                  </a:cubicBezTo>
                  <a:cubicBezTo>
                    <a:pt x="127" y="12"/>
                    <a:pt x="122" y="16"/>
                    <a:pt x="117" y="19"/>
                  </a:cubicBezTo>
                  <a:cubicBezTo>
                    <a:pt x="116" y="20"/>
                    <a:pt x="115" y="20"/>
                    <a:pt x="114" y="21"/>
                  </a:cubicBezTo>
                  <a:cubicBezTo>
                    <a:pt x="116" y="17"/>
                    <a:pt x="120" y="13"/>
                    <a:pt x="124" y="11"/>
                  </a:cubicBezTo>
                  <a:close/>
                  <a:moveTo>
                    <a:pt x="100" y="29"/>
                  </a:moveTo>
                  <a:cubicBezTo>
                    <a:pt x="99" y="30"/>
                    <a:pt x="97" y="31"/>
                    <a:pt x="95" y="32"/>
                  </a:cubicBezTo>
                  <a:cubicBezTo>
                    <a:pt x="84" y="38"/>
                    <a:pt x="71" y="41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70" y="40"/>
                    <a:pt x="82" y="32"/>
                    <a:pt x="91" y="24"/>
                  </a:cubicBezTo>
                  <a:cubicBezTo>
                    <a:pt x="92" y="23"/>
                    <a:pt x="91" y="22"/>
                    <a:pt x="90" y="22"/>
                  </a:cubicBezTo>
                  <a:cubicBezTo>
                    <a:pt x="80" y="25"/>
                    <a:pt x="72" y="31"/>
                    <a:pt x="63" y="36"/>
                  </a:cubicBezTo>
                  <a:cubicBezTo>
                    <a:pt x="63" y="36"/>
                    <a:pt x="63" y="36"/>
                    <a:pt x="62" y="36"/>
                  </a:cubicBezTo>
                  <a:cubicBezTo>
                    <a:pt x="63" y="36"/>
                    <a:pt x="63" y="35"/>
                    <a:pt x="63" y="34"/>
                  </a:cubicBezTo>
                  <a:cubicBezTo>
                    <a:pt x="65" y="32"/>
                    <a:pt x="68" y="30"/>
                    <a:pt x="69" y="29"/>
                  </a:cubicBezTo>
                  <a:cubicBezTo>
                    <a:pt x="74" y="26"/>
                    <a:pt x="80" y="22"/>
                    <a:pt x="85" y="19"/>
                  </a:cubicBezTo>
                  <a:cubicBezTo>
                    <a:pt x="91" y="20"/>
                    <a:pt x="96" y="24"/>
                    <a:pt x="100" y="29"/>
                  </a:cubicBezTo>
                  <a:close/>
                  <a:moveTo>
                    <a:pt x="73" y="22"/>
                  </a:moveTo>
                  <a:cubicBezTo>
                    <a:pt x="76" y="20"/>
                    <a:pt x="79" y="19"/>
                    <a:pt x="82" y="19"/>
                  </a:cubicBezTo>
                  <a:cubicBezTo>
                    <a:pt x="77" y="22"/>
                    <a:pt x="71" y="25"/>
                    <a:pt x="66" y="29"/>
                  </a:cubicBezTo>
                  <a:cubicBezTo>
                    <a:pt x="67" y="27"/>
                    <a:pt x="70" y="24"/>
                    <a:pt x="73" y="22"/>
                  </a:cubicBezTo>
                  <a:close/>
                  <a:moveTo>
                    <a:pt x="49" y="50"/>
                  </a:moveTo>
                  <a:cubicBezTo>
                    <a:pt x="43" y="54"/>
                    <a:pt x="36" y="58"/>
                    <a:pt x="30" y="62"/>
                  </a:cubicBezTo>
                  <a:cubicBezTo>
                    <a:pt x="23" y="65"/>
                    <a:pt x="34" y="56"/>
                    <a:pt x="35" y="55"/>
                  </a:cubicBezTo>
                  <a:cubicBezTo>
                    <a:pt x="38" y="52"/>
                    <a:pt x="42" y="49"/>
                    <a:pt x="45" y="45"/>
                  </a:cubicBezTo>
                  <a:cubicBezTo>
                    <a:pt x="47" y="47"/>
                    <a:pt x="48" y="49"/>
                    <a:pt x="49" y="50"/>
                  </a:cubicBezTo>
                  <a:close/>
                  <a:moveTo>
                    <a:pt x="29" y="38"/>
                  </a:moveTo>
                  <a:cubicBezTo>
                    <a:pt x="24" y="41"/>
                    <a:pt x="19" y="44"/>
                    <a:pt x="15" y="48"/>
                  </a:cubicBezTo>
                  <a:cubicBezTo>
                    <a:pt x="15" y="47"/>
                    <a:pt x="16" y="46"/>
                    <a:pt x="16" y="45"/>
                  </a:cubicBezTo>
                  <a:cubicBezTo>
                    <a:pt x="19" y="40"/>
                    <a:pt x="24" y="38"/>
                    <a:pt x="29" y="38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72"/>
            <p:cNvSpPr>
              <a:spLocks noEditPoints="1"/>
            </p:cNvSpPr>
            <p:nvPr/>
          </p:nvSpPr>
          <p:spPr bwMode="auto">
            <a:xfrm>
              <a:off x="6774108" y="2839472"/>
              <a:ext cx="949325" cy="669925"/>
            </a:xfrm>
            <a:custGeom>
              <a:avLst/>
              <a:gdLst>
                <a:gd name="T0" fmla="*/ 117 w 224"/>
                <a:gd name="T1" fmla="*/ 126 h 158"/>
                <a:gd name="T2" fmla="*/ 99 w 224"/>
                <a:gd name="T3" fmla="*/ 3 h 158"/>
                <a:gd name="T4" fmla="*/ 11 w 224"/>
                <a:gd name="T5" fmla="*/ 42 h 158"/>
                <a:gd name="T6" fmla="*/ 19 w 224"/>
                <a:gd name="T7" fmla="*/ 51 h 158"/>
                <a:gd name="T8" fmla="*/ 26 w 224"/>
                <a:gd name="T9" fmla="*/ 53 h 158"/>
                <a:gd name="T10" fmla="*/ 79 w 224"/>
                <a:gd name="T11" fmla="*/ 27 h 158"/>
                <a:gd name="T12" fmla="*/ 86 w 224"/>
                <a:gd name="T13" fmla="*/ 21 h 158"/>
                <a:gd name="T14" fmla="*/ 85 w 224"/>
                <a:gd name="T15" fmla="*/ 31 h 158"/>
                <a:gd name="T16" fmla="*/ 108 w 224"/>
                <a:gd name="T17" fmla="*/ 11 h 158"/>
                <a:gd name="T18" fmla="*/ 113 w 224"/>
                <a:gd name="T19" fmla="*/ 19 h 158"/>
                <a:gd name="T20" fmla="*/ 71 w 224"/>
                <a:gd name="T21" fmla="*/ 53 h 158"/>
                <a:gd name="T22" fmla="*/ 76 w 224"/>
                <a:gd name="T23" fmla="*/ 52 h 158"/>
                <a:gd name="T24" fmla="*/ 27 w 224"/>
                <a:gd name="T25" fmla="*/ 97 h 158"/>
                <a:gd name="T26" fmla="*/ 65 w 224"/>
                <a:gd name="T27" fmla="*/ 84 h 158"/>
                <a:gd name="T28" fmla="*/ 23 w 224"/>
                <a:gd name="T29" fmla="*/ 108 h 158"/>
                <a:gd name="T30" fmla="*/ 102 w 224"/>
                <a:gd name="T31" fmla="*/ 75 h 158"/>
                <a:gd name="T32" fmla="*/ 123 w 224"/>
                <a:gd name="T33" fmla="*/ 47 h 158"/>
                <a:gd name="T34" fmla="*/ 32 w 224"/>
                <a:gd name="T35" fmla="*/ 90 h 158"/>
                <a:gd name="T36" fmla="*/ 150 w 224"/>
                <a:gd name="T37" fmla="*/ 23 h 158"/>
                <a:gd name="T38" fmla="*/ 151 w 224"/>
                <a:gd name="T39" fmla="*/ 14 h 158"/>
                <a:gd name="T40" fmla="*/ 64 w 224"/>
                <a:gd name="T41" fmla="*/ 49 h 158"/>
                <a:gd name="T42" fmla="*/ 38 w 224"/>
                <a:gd name="T43" fmla="*/ 51 h 158"/>
                <a:gd name="T44" fmla="*/ 27 w 224"/>
                <a:gd name="T45" fmla="*/ 55 h 158"/>
                <a:gd name="T46" fmla="*/ 46 w 224"/>
                <a:gd name="T47" fmla="*/ 42 h 158"/>
                <a:gd name="T48" fmla="*/ 17 w 224"/>
                <a:gd name="T49" fmla="*/ 46 h 158"/>
                <a:gd name="T50" fmla="*/ 12 w 224"/>
                <a:gd name="T51" fmla="*/ 44 h 158"/>
                <a:gd name="T52" fmla="*/ 103 w 224"/>
                <a:gd name="T53" fmla="*/ 82 h 158"/>
                <a:gd name="T54" fmla="*/ 191 w 224"/>
                <a:gd name="T55" fmla="*/ 51 h 158"/>
                <a:gd name="T56" fmla="*/ 191 w 224"/>
                <a:gd name="T57" fmla="*/ 51 h 158"/>
                <a:gd name="T58" fmla="*/ 119 w 224"/>
                <a:gd name="T59" fmla="*/ 121 h 158"/>
                <a:gd name="T60" fmla="*/ 133 w 224"/>
                <a:gd name="T61" fmla="*/ 108 h 158"/>
                <a:gd name="T62" fmla="*/ 150 w 224"/>
                <a:gd name="T63" fmla="*/ 109 h 158"/>
                <a:gd name="T64" fmla="*/ 200 w 224"/>
                <a:gd name="T65" fmla="*/ 80 h 158"/>
                <a:gd name="T66" fmla="*/ 200 w 224"/>
                <a:gd name="T67" fmla="*/ 80 h 158"/>
                <a:gd name="T68" fmla="*/ 44 w 224"/>
                <a:gd name="T69" fmla="*/ 147 h 158"/>
                <a:gd name="T70" fmla="*/ 59 w 224"/>
                <a:gd name="T71" fmla="*/ 124 h 158"/>
                <a:gd name="T72" fmla="*/ 60 w 224"/>
                <a:gd name="T73" fmla="*/ 120 h 158"/>
                <a:gd name="T74" fmla="*/ 187 w 224"/>
                <a:gd name="T75" fmla="*/ 50 h 158"/>
                <a:gd name="T76" fmla="*/ 118 w 224"/>
                <a:gd name="T77" fmla="*/ 82 h 158"/>
                <a:gd name="T78" fmla="*/ 67 w 224"/>
                <a:gd name="T79" fmla="*/ 134 h 158"/>
                <a:gd name="T80" fmla="*/ 203 w 224"/>
                <a:gd name="T81" fmla="*/ 69 h 158"/>
                <a:gd name="T82" fmla="*/ 99 w 224"/>
                <a:gd name="T83" fmla="*/ 116 h 158"/>
                <a:gd name="T84" fmla="*/ 85 w 224"/>
                <a:gd name="T85" fmla="*/ 124 h 158"/>
                <a:gd name="T86" fmla="*/ 199 w 224"/>
                <a:gd name="T87" fmla="*/ 100 h 158"/>
                <a:gd name="T88" fmla="*/ 201 w 224"/>
                <a:gd name="T89" fmla="*/ 106 h 158"/>
                <a:gd name="T90" fmla="*/ 174 w 224"/>
                <a:gd name="T91" fmla="*/ 113 h 158"/>
                <a:gd name="T92" fmla="*/ 172 w 224"/>
                <a:gd name="T93" fmla="*/ 117 h 158"/>
                <a:gd name="T94" fmla="*/ 150 w 224"/>
                <a:gd name="T95" fmla="*/ 124 h 158"/>
                <a:gd name="T96" fmla="*/ 185 w 224"/>
                <a:gd name="T97" fmla="*/ 116 h 158"/>
                <a:gd name="T98" fmla="*/ 130 w 224"/>
                <a:gd name="T99" fmla="*/ 90 h 158"/>
                <a:gd name="T100" fmla="*/ 161 w 224"/>
                <a:gd name="T101" fmla="*/ 71 h 158"/>
                <a:gd name="T102" fmla="*/ 105 w 224"/>
                <a:gd name="T103" fmla="*/ 74 h 158"/>
                <a:gd name="T104" fmla="*/ 96 w 224"/>
                <a:gd name="T105" fmla="*/ 71 h 158"/>
                <a:gd name="T106" fmla="*/ 179 w 224"/>
                <a:gd name="T107" fmla="*/ 24 h 158"/>
                <a:gd name="T108" fmla="*/ 159 w 224"/>
                <a:gd name="T109" fmla="*/ 28 h 158"/>
                <a:gd name="T110" fmla="*/ 55 w 224"/>
                <a:gd name="T111" fmla="*/ 55 h 158"/>
                <a:gd name="T112" fmla="*/ 88 w 224"/>
                <a:gd name="T113" fmla="*/ 17 h 158"/>
                <a:gd name="T114" fmla="*/ 49 w 224"/>
                <a:gd name="T115" fmla="*/ 27 h 158"/>
                <a:gd name="T116" fmla="*/ 27 w 224"/>
                <a:gd name="T117" fmla="*/ 4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4" h="158">
                  <a:moveTo>
                    <a:pt x="15" y="55"/>
                  </a:moveTo>
                  <a:cubicBezTo>
                    <a:pt x="7" y="57"/>
                    <a:pt x="0" y="64"/>
                    <a:pt x="0" y="73"/>
                  </a:cubicBezTo>
                  <a:cubicBezTo>
                    <a:pt x="0" y="85"/>
                    <a:pt x="11" y="91"/>
                    <a:pt x="22" y="93"/>
                  </a:cubicBezTo>
                  <a:cubicBezTo>
                    <a:pt x="14" y="99"/>
                    <a:pt x="9" y="108"/>
                    <a:pt x="18" y="117"/>
                  </a:cubicBezTo>
                  <a:cubicBezTo>
                    <a:pt x="27" y="126"/>
                    <a:pt x="43" y="126"/>
                    <a:pt x="54" y="122"/>
                  </a:cubicBezTo>
                  <a:cubicBezTo>
                    <a:pt x="50" y="135"/>
                    <a:pt x="39" y="145"/>
                    <a:pt x="28" y="154"/>
                  </a:cubicBezTo>
                  <a:cubicBezTo>
                    <a:pt x="27" y="155"/>
                    <a:pt x="27" y="156"/>
                    <a:pt x="28" y="157"/>
                  </a:cubicBezTo>
                  <a:cubicBezTo>
                    <a:pt x="28" y="158"/>
                    <a:pt x="29" y="158"/>
                    <a:pt x="31" y="158"/>
                  </a:cubicBezTo>
                  <a:cubicBezTo>
                    <a:pt x="50" y="151"/>
                    <a:pt x="68" y="143"/>
                    <a:pt x="82" y="127"/>
                  </a:cubicBezTo>
                  <a:cubicBezTo>
                    <a:pt x="90" y="142"/>
                    <a:pt x="108" y="139"/>
                    <a:pt x="117" y="126"/>
                  </a:cubicBezTo>
                  <a:cubicBezTo>
                    <a:pt x="123" y="132"/>
                    <a:pt x="129" y="137"/>
                    <a:pt x="136" y="138"/>
                  </a:cubicBezTo>
                  <a:cubicBezTo>
                    <a:pt x="144" y="138"/>
                    <a:pt x="151" y="131"/>
                    <a:pt x="155" y="125"/>
                  </a:cubicBezTo>
                  <a:cubicBezTo>
                    <a:pt x="163" y="131"/>
                    <a:pt x="179" y="129"/>
                    <a:pt x="181" y="119"/>
                  </a:cubicBezTo>
                  <a:cubicBezTo>
                    <a:pt x="199" y="130"/>
                    <a:pt x="224" y="95"/>
                    <a:pt x="206" y="81"/>
                  </a:cubicBezTo>
                  <a:cubicBezTo>
                    <a:pt x="214" y="76"/>
                    <a:pt x="219" y="67"/>
                    <a:pt x="215" y="58"/>
                  </a:cubicBezTo>
                  <a:cubicBezTo>
                    <a:pt x="210" y="49"/>
                    <a:pt x="202" y="45"/>
                    <a:pt x="193" y="46"/>
                  </a:cubicBezTo>
                  <a:cubicBezTo>
                    <a:pt x="195" y="38"/>
                    <a:pt x="193" y="28"/>
                    <a:pt x="187" y="22"/>
                  </a:cubicBezTo>
                  <a:cubicBezTo>
                    <a:pt x="179" y="14"/>
                    <a:pt x="167" y="17"/>
                    <a:pt x="159" y="22"/>
                  </a:cubicBezTo>
                  <a:cubicBezTo>
                    <a:pt x="158" y="0"/>
                    <a:pt x="129" y="0"/>
                    <a:pt x="118" y="17"/>
                  </a:cubicBezTo>
                  <a:cubicBezTo>
                    <a:pt x="114" y="9"/>
                    <a:pt x="108" y="2"/>
                    <a:pt x="99" y="3"/>
                  </a:cubicBezTo>
                  <a:cubicBezTo>
                    <a:pt x="90" y="5"/>
                    <a:pt x="83" y="12"/>
                    <a:pt x="81" y="20"/>
                  </a:cubicBezTo>
                  <a:cubicBezTo>
                    <a:pt x="76" y="13"/>
                    <a:pt x="67" y="9"/>
                    <a:pt x="58" y="12"/>
                  </a:cubicBezTo>
                  <a:cubicBezTo>
                    <a:pt x="45" y="16"/>
                    <a:pt x="43" y="26"/>
                    <a:pt x="42" y="37"/>
                  </a:cubicBezTo>
                  <a:cubicBezTo>
                    <a:pt x="34" y="26"/>
                    <a:pt x="21" y="20"/>
                    <a:pt x="10" y="31"/>
                  </a:cubicBezTo>
                  <a:cubicBezTo>
                    <a:pt x="2" y="39"/>
                    <a:pt x="7" y="49"/>
                    <a:pt x="15" y="55"/>
                  </a:cubicBezTo>
                  <a:close/>
                  <a:moveTo>
                    <a:pt x="11" y="39"/>
                  </a:moveTo>
                  <a:cubicBezTo>
                    <a:pt x="11" y="39"/>
                    <a:pt x="11" y="39"/>
                    <a:pt x="12" y="39"/>
                  </a:cubicBezTo>
                  <a:cubicBezTo>
                    <a:pt x="14" y="37"/>
                    <a:pt x="17" y="35"/>
                    <a:pt x="20" y="33"/>
                  </a:cubicBezTo>
                  <a:cubicBezTo>
                    <a:pt x="22" y="31"/>
                    <a:pt x="26" y="27"/>
                    <a:pt x="20" y="34"/>
                  </a:cubicBezTo>
                  <a:cubicBezTo>
                    <a:pt x="18" y="37"/>
                    <a:pt x="14" y="39"/>
                    <a:pt x="11" y="42"/>
                  </a:cubicBezTo>
                  <a:cubicBezTo>
                    <a:pt x="11" y="41"/>
                    <a:pt x="11" y="40"/>
                    <a:pt x="11" y="39"/>
                  </a:cubicBezTo>
                  <a:close/>
                  <a:moveTo>
                    <a:pt x="29" y="31"/>
                  </a:moveTo>
                  <a:cubicBezTo>
                    <a:pt x="26" y="32"/>
                    <a:pt x="24" y="34"/>
                    <a:pt x="22" y="36"/>
                  </a:cubicBezTo>
                  <a:cubicBezTo>
                    <a:pt x="19" y="38"/>
                    <a:pt x="14" y="40"/>
                    <a:pt x="12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6" y="38"/>
                    <a:pt x="21" y="35"/>
                    <a:pt x="25" y="30"/>
                  </a:cubicBezTo>
                  <a:cubicBezTo>
                    <a:pt x="26" y="30"/>
                    <a:pt x="28" y="31"/>
                    <a:pt x="29" y="31"/>
                  </a:cubicBezTo>
                  <a:close/>
                  <a:moveTo>
                    <a:pt x="37" y="42"/>
                  </a:moveTo>
                  <a:cubicBezTo>
                    <a:pt x="33" y="47"/>
                    <a:pt x="28" y="49"/>
                    <a:pt x="24" y="54"/>
                  </a:cubicBezTo>
                  <a:cubicBezTo>
                    <a:pt x="22" y="53"/>
                    <a:pt x="20" y="52"/>
                    <a:pt x="19" y="51"/>
                  </a:cubicBezTo>
                  <a:cubicBezTo>
                    <a:pt x="22" y="50"/>
                    <a:pt x="25" y="49"/>
                    <a:pt x="28" y="47"/>
                  </a:cubicBezTo>
                  <a:cubicBezTo>
                    <a:pt x="29" y="46"/>
                    <a:pt x="31" y="45"/>
                    <a:pt x="33" y="44"/>
                  </a:cubicBezTo>
                  <a:cubicBezTo>
                    <a:pt x="32" y="44"/>
                    <a:pt x="39" y="40"/>
                    <a:pt x="37" y="42"/>
                  </a:cubicBezTo>
                  <a:close/>
                  <a:moveTo>
                    <a:pt x="41" y="45"/>
                  </a:moveTo>
                  <a:cubicBezTo>
                    <a:pt x="39" y="46"/>
                    <a:pt x="36" y="48"/>
                    <a:pt x="34" y="49"/>
                  </a:cubicBezTo>
                  <a:cubicBezTo>
                    <a:pt x="32" y="50"/>
                    <a:pt x="31" y="51"/>
                    <a:pt x="29" y="52"/>
                  </a:cubicBezTo>
                  <a:cubicBezTo>
                    <a:pt x="29" y="52"/>
                    <a:pt x="27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5" y="54"/>
                    <a:pt x="25" y="54"/>
                    <a:pt x="26" y="53"/>
                  </a:cubicBezTo>
                  <a:cubicBezTo>
                    <a:pt x="30" y="49"/>
                    <a:pt x="36" y="46"/>
                    <a:pt x="39" y="41"/>
                  </a:cubicBezTo>
                  <a:cubicBezTo>
                    <a:pt x="40" y="43"/>
                    <a:pt x="41" y="44"/>
                    <a:pt x="41" y="45"/>
                  </a:cubicBezTo>
                  <a:close/>
                  <a:moveTo>
                    <a:pt x="48" y="30"/>
                  </a:moveTo>
                  <a:cubicBezTo>
                    <a:pt x="51" y="28"/>
                    <a:pt x="55" y="26"/>
                    <a:pt x="58" y="24"/>
                  </a:cubicBezTo>
                  <a:cubicBezTo>
                    <a:pt x="61" y="22"/>
                    <a:pt x="64" y="21"/>
                    <a:pt x="67" y="20"/>
                  </a:cubicBezTo>
                  <a:cubicBezTo>
                    <a:pt x="66" y="20"/>
                    <a:pt x="62" y="24"/>
                    <a:pt x="60" y="25"/>
                  </a:cubicBezTo>
                  <a:cubicBezTo>
                    <a:pt x="55" y="28"/>
                    <a:pt x="51" y="32"/>
                    <a:pt x="47" y="35"/>
                  </a:cubicBezTo>
                  <a:cubicBezTo>
                    <a:pt x="47" y="34"/>
                    <a:pt x="47" y="32"/>
                    <a:pt x="48" y="30"/>
                  </a:cubicBezTo>
                  <a:close/>
                  <a:moveTo>
                    <a:pt x="78" y="24"/>
                  </a:moveTo>
                  <a:cubicBezTo>
                    <a:pt x="78" y="25"/>
                    <a:pt x="79" y="26"/>
                    <a:pt x="79" y="27"/>
                  </a:cubicBezTo>
                  <a:cubicBezTo>
                    <a:pt x="74" y="31"/>
                    <a:pt x="67" y="33"/>
                    <a:pt x="61" y="37"/>
                  </a:cubicBezTo>
                  <a:cubicBezTo>
                    <a:pt x="56" y="39"/>
                    <a:pt x="51" y="42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51" y="41"/>
                    <a:pt x="56" y="38"/>
                    <a:pt x="61" y="34"/>
                  </a:cubicBezTo>
                  <a:cubicBezTo>
                    <a:pt x="65" y="32"/>
                    <a:pt x="68" y="30"/>
                    <a:pt x="72" y="28"/>
                  </a:cubicBezTo>
                  <a:cubicBezTo>
                    <a:pt x="72" y="27"/>
                    <a:pt x="73" y="27"/>
                    <a:pt x="73" y="26"/>
                  </a:cubicBezTo>
                  <a:cubicBezTo>
                    <a:pt x="75" y="26"/>
                    <a:pt x="76" y="25"/>
                    <a:pt x="78" y="24"/>
                  </a:cubicBezTo>
                  <a:close/>
                  <a:moveTo>
                    <a:pt x="107" y="10"/>
                  </a:moveTo>
                  <a:cubicBezTo>
                    <a:pt x="107" y="10"/>
                    <a:pt x="107" y="10"/>
                    <a:pt x="107" y="10"/>
                  </a:cubicBezTo>
                  <a:cubicBezTo>
                    <a:pt x="100" y="14"/>
                    <a:pt x="93" y="18"/>
                    <a:pt x="86" y="21"/>
                  </a:cubicBezTo>
                  <a:cubicBezTo>
                    <a:pt x="86" y="20"/>
                    <a:pt x="86" y="20"/>
                    <a:pt x="86" y="19"/>
                  </a:cubicBezTo>
                  <a:cubicBezTo>
                    <a:pt x="88" y="18"/>
                    <a:pt x="91" y="16"/>
                    <a:pt x="93" y="15"/>
                  </a:cubicBezTo>
                  <a:cubicBezTo>
                    <a:pt x="96" y="12"/>
                    <a:pt x="100" y="10"/>
                    <a:pt x="103" y="8"/>
                  </a:cubicBezTo>
                  <a:cubicBezTo>
                    <a:pt x="105" y="9"/>
                    <a:pt x="106" y="9"/>
                    <a:pt x="107" y="10"/>
                  </a:cubicBezTo>
                  <a:close/>
                  <a:moveTo>
                    <a:pt x="110" y="14"/>
                  </a:moveTo>
                  <a:cubicBezTo>
                    <a:pt x="93" y="24"/>
                    <a:pt x="76" y="35"/>
                    <a:pt x="59" y="45"/>
                  </a:cubicBezTo>
                  <a:cubicBezTo>
                    <a:pt x="42" y="55"/>
                    <a:pt x="23" y="63"/>
                    <a:pt x="7" y="75"/>
                  </a:cubicBezTo>
                  <a:cubicBezTo>
                    <a:pt x="7" y="76"/>
                    <a:pt x="7" y="77"/>
                    <a:pt x="8" y="76"/>
                  </a:cubicBezTo>
                  <a:cubicBezTo>
                    <a:pt x="24" y="65"/>
                    <a:pt x="43" y="56"/>
                    <a:pt x="60" y="46"/>
                  </a:cubicBezTo>
                  <a:cubicBezTo>
                    <a:pt x="68" y="41"/>
                    <a:pt x="77" y="36"/>
                    <a:pt x="85" y="31"/>
                  </a:cubicBezTo>
                  <a:cubicBezTo>
                    <a:pt x="93" y="26"/>
                    <a:pt x="103" y="21"/>
                    <a:pt x="109" y="15"/>
                  </a:cubicBezTo>
                  <a:cubicBezTo>
                    <a:pt x="102" y="22"/>
                    <a:pt x="93" y="26"/>
                    <a:pt x="85" y="31"/>
                  </a:cubicBezTo>
                  <a:cubicBezTo>
                    <a:pt x="76" y="37"/>
                    <a:pt x="67" y="43"/>
                    <a:pt x="57" y="48"/>
                  </a:cubicBezTo>
                  <a:cubicBezTo>
                    <a:pt x="48" y="54"/>
                    <a:pt x="39" y="59"/>
                    <a:pt x="29" y="65"/>
                  </a:cubicBezTo>
                  <a:cubicBezTo>
                    <a:pt x="22" y="70"/>
                    <a:pt x="14" y="74"/>
                    <a:pt x="7" y="80"/>
                  </a:cubicBezTo>
                  <a:cubicBezTo>
                    <a:pt x="7" y="79"/>
                    <a:pt x="6" y="78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21" y="63"/>
                    <a:pt x="41" y="55"/>
                    <a:pt x="58" y="44"/>
                  </a:cubicBezTo>
                  <a:cubicBezTo>
                    <a:pt x="67" y="39"/>
                    <a:pt x="76" y="32"/>
                    <a:pt x="85" y="27"/>
                  </a:cubicBezTo>
                  <a:cubicBezTo>
                    <a:pt x="93" y="22"/>
                    <a:pt x="101" y="17"/>
                    <a:pt x="108" y="11"/>
                  </a:cubicBezTo>
                  <a:cubicBezTo>
                    <a:pt x="109" y="12"/>
                    <a:pt x="110" y="13"/>
                    <a:pt x="110" y="14"/>
                  </a:cubicBezTo>
                  <a:close/>
                  <a:moveTo>
                    <a:pt x="113" y="19"/>
                  </a:moveTo>
                  <a:cubicBezTo>
                    <a:pt x="106" y="23"/>
                    <a:pt x="99" y="28"/>
                    <a:pt x="91" y="32"/>
                  </a:cubicBezTo>
                  <a:cubicBezTo>
                    <a:pt x="82" y="38"/>
                    <a:pt x="72" y="43"/>
                    <a:pt x="63" y="48"/>
                  </a:cubicBezTo>
                  <a:cubicBezTo>
                    <a:pt x="54" y="53"/>
                    <a:pt x="45" y="58"/>
                    <a:pt x="36" y="63"/>
                  </a:cubicBezTo>
                  <a:cubicBezTo>
                    <a:pt x="31" y="65"/>
                    <a:pt x="27" y="68"/>
                    <a:pt x="23" y="70"/>
                  </a:cubicBezTo>
                  <a:cubicBezTo>
                    <a:pt x="22" y="71"/>
                    <a:pt x="22" y="71"/>
                    <a:pt x="21" y="71"/>
                  </a:cubicBezTo>
                  <a:cubicBezTo>
                    <a:pt x="35" y="62"/>
                    <a:pt x="49" y="55"/>
                    <a:pt x="63" y="46"/>
                  </a:cubicBezTo>
                  <a:cubicBezTo>
                    <a:pt x="79" y="37"/>
                    <a:pt x="97" y="28"/>
                    <a:pt x="111" y="15"/>
                  </a:cubicBezTo>
                  <a:cubicBezTo>
                    <a:pt x="112" y="16"/>
                    <a:pt x="113" y="18"/>
                    <a:pt x="113" y="19"/>
                  </a:cubicBezTo>
                  <a:close/>
                  <a:moveTo>
                    <a:pt x="134" y="14"/>
                  </a:moveTo>
                  <a:cubicBezTo>
                    <a:pt x="135" y="13"/>
                    <a:pt x="143" y="9"/>
                    <a:pt x="140" y="11"/>
                  </a:cubicBezTo>
                  <a:cubicBezTo>
                    <a:pt x="138" y="12"/>
                    <a:pt x="135" y="14"/>
                    <a:pt x="133" y="16"/>
                  </a:cubicBezTo>
                  <a:cubicBezTo>
                    <a:pt x="127" y="20"/>
                    <a:pt x="121" y="24"/>
                    <a:pt x="115" y="27"/>
                  </a:cubicBezTo>
                  <a:cubicBezTo>
                    <a:pt x="103" y="35"/>
                    <a:pt x="92" y="41"/>
                    <a:pt x="80" y="48"/>
                  </a:cubicBezTo>
                  <a:cubicBezTo>
                    <a:pt x="69" y="54"/>
                    <a:pt x="58" y="60"/>
                    <a:pt x="46" y="67"/>
                  </a:cubicBezTo>
                  <a:cubicBezTo>
                    <a:pt x="36" y="73"/>
                    <a:pt x="26" y="81"/>
                    <a:pt x="16" y="86"/>
                  </a:cubicBezTo>
                  <a:cubicBezTo>
                    <a:pt x="15" y="86"/>
                    <a:pt x="13" y="85"/>
                    <a:pt x="12" y="84"/>
                  </a:cubicBezTo>
                  <a:cubicBezTo>
                    <a:pt x="21" y="82"/>
                    <a:pt x="29" y="75"/>
                    <a:pt x="37" y="71"/>
                  </a:cubicBezTo>
                  <a:cubicBezTo>
                    <a:pt x="48" y="65"/>
                    <a:pt x="59" y="59"/>
                    <a:pt x="71" y="53"/>
                  </a:cubicBezTo>
                  <a:cubicBezTo>
                    <a:pt x="82" y="47"/>
                    <a:pt x="94" y="40"/>
                    <a:pt x="105" y="33"/>
                  </a:cubicBezTo>
                  <a:cubicBezTo>
                    <a:pt x="115" y="27"/>
                    <a:pt x="124" y="20"/>
                    <a:pt x="134" y="14"/>
                  </a:cubicBezTo>
                  <a:close/>
                  <a:moveTo>
                    <a:pt x="150" y="13"/>
                  </a:moveTo>
                  <a:cubicBezTo>
                    <a:pt x="134" y="22"/>
                    <a:pt x="119" y="32"/>
                    <a:pt x="104" y="41"/>
                  </a:cubicBezTo>
                  <a:cubicBezTo>
                    <a:pt x="101" y="43"/>
                    <a:pt x="98" y="45"/>
                    <a:pt x="95" y="46"/>
                  </a:cubicBezTo>
                  <a:cubicBezTo>
                    <a:pt x="93" y="47"/>
                    <a:pt x="91" y="48"/>
                    <a:pt x="89" y="49"/>
                  </a:cubicBezTo>
                  <a:cubicBezTo>
                    <a:pt x="68" y="59"/>
                    <a:pt x="47" y="71"/>
                    <a:pt x="26" y="82"/>
                  </a:cubicBezTo>
                  <a:cubicBezTo>
                    <a:pt x="26" y="81"/>
                    <a:pt x="27" y="81"/>
                    <a:pt x="27" y="81"/>
                  </a:cubicBezTo>
                  <a:cubicBezTo>
                    <a:pt x="32" y="77"/>
                    <a:pt x="37" y="74"/>
                    <a:pt x="42" y="71"/>
                  </a:cubicBezTo>
                  <a:cubicBezTo>
                    <a:pt x="53" y="64"/>
                    <a:pt x="64" y="58"/>
                    <a:pt x="76" y="52"/>
                  </a:cubicBezTo>
                  <a:cubicBezTo>
                    <a:pt x="99" y="39"/>
                    <a:pt x="121" y="25"/>
                    <a:pt x="143" y="10"/>
                  </a:cubicBezTo>
                  <a:cubicBezTo>
                    <a:pt x="146" y="10"/>
                    <a:pt x="148" y="11"/>
                    <a:pt x="150" y="13"/>
                  </a:cubicBezTo>
                  <a:close/>
                  <a:moveTo>
                    <a:pt x="154" y="26"/>
                  </a:moveTo>
                  <a:cubicBezTo>
                    <a:pt x="154" y="26"/>
                    <a:pt x="154" y="27"/>
                    <a:pt x="155" y="27"/>
                  </a:cubicBezTo>
                  <a:cubicBezTo>
                    <a:pt x="154" y="28"/>
                    <a:pt x="153" y="29"/>
                    <a:pt x="152" y="30"/>
                  </a:cubicBezTo>
                  <a:cubicBezTo>
                    <a:pt x="151" y="30"/>
                    <a:pt x="151" y="30"/>
                    <a:pt x="151" y="30"/>
                  </a:cubicBezTo>
                  <a:cubicBezTo>
                    <a:pt x="146" y="33"/>
                    <a:pt x="142" y="35"/>
                    <a:pt x="137" y="37"/>
                  </a:cubicBezTo>
                  <a:cubicBezTo>
                    <a:pt x="126" y="43"/>
                    <a:pt x="115" y="50"/>
                    <a:pt x="104" y="55"/>
                  </a:cubicBezTo>
                  <a:cubicBezTo>
                    <a:pt x="82" y="66"/>
                    <a:pt x="59" y="77"/>
                    <a:pt x="38" y="89"/>
                  </a:cubicBezTo>
                  <a:cubicBezTo>
                    <a:pt x="34" y="92"/>
                    <a:pt x="31" y="94"/>
                    <a:pt x="27" y="97"/>
                  </a:cubicBezTo>
                  <a:cubicBezTo>
                    <a:pt x="25" y="98"/>
                    <a:pt x="24" y="100"/>
                    <a:pt x="22" y="101"/>
                  </a:cubicBezTo>
                  <a:cubicBezTo>
                    <a:pt x="25" y="98"/>
                    <a:pt x="27" y="96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1" y="93"/>
                    <a:pt x="31" y="93"/>
                    <a:pt x="32" y="92"/>
                  </a:cubicBezTo>
                  <a:cubicBezTo>
                    <a:pt x="37" y="88"/>
                    <a:pt x="42" y="84"/>
                    <a:pt x="48" y="80"/>
                  </a:cubicBezTo>
                  <a:cubicBezTo>
                    <a:pt x="64" y="71"/>
                    <a:pt x="79" y="62"/>
                    <a:pt x="95" y="53"/>
                  </a:cubicBezTo>
                  <a:cubicBezTo>
                    <a:pt x="115" y="43"/>
                    <a:pt x="136" y="34"/>
                    <a:pt x="154" y="22"/>
                  </a:cubicBezTo>
                  <a:cubicBezTo>
                    <a:pt x="154" y="23"/>
                    <a:pt x="154" y="24"/>
                    <a:pt x="154" y="26"/>
                  </a:cubicBezTo>
                  <a:close/>
                  <a:moveTo>
                    <a:pt x="27" y="105"/>
                  </a:moveTo>
                  <a:cubicBezTo>
                    <a:pt x="39" y="97"/>
                    <a:pt x="53" y="91"/>
                    <a:pt x="65" y="84"/>
                  </a:cubicBezTo>
                  <a:cubicBezTo>
                    <a:pt x="78" y="77"/>
                    <a:pt x="91" y="70"/>
                    <a:pt x="105" y="63"/>
                  </a:cubicBezTo>
                  <a:cubicBezTo>
                    <a:pt x="118" y="56"/>
                    <a:pt x="131" y="51"/>
                    <a:pt x="144" y="44"/>
                  </a:cubicBezTo>
                  <a:cubicBezTo>
                    <a:pt x="154" y="40"/>
                    <a:pt x="163" y="34"/>
                    <a:pt x="172" y="29"/>
                  </a:cubicBezTo>
                  <a:cubicBezTo>
                    <a:pt x="170" y="30"/>
                    <a:pt x="168" y="32"/>
                    <a:pt x="167" y="33"/>
                  </a:cubicBezTo>
                  <a:cubicBezTo>
                    <a:pt x="160" y="37"/>
                    <a:pt x="154" y="40"/>
                    <a:pt x="147" y="44"/>
                  </a:cubicBezTo>
                  <a:cubicBezTo>
                    <a:pt x="132" y="52"/>
                    <a:pt x="116" y="59"/>
                    <a:pt x="101" y="67"/>
                  </a:cubicBezTo>
                  <a:cubicBezTo>
                    <a:pt x="86" y="75"/>
                    <a:pt x="71" y="83"/>
                    <a:pt x="56" y="91"/>
                  </a:cubicBezTo>
                  <a:cubicBezTo>
                    <a:pt x="44" y="98"/>
                    <a:pt x="31" y="104"/>
                    <a:pt x="21" y="113"/>
                  </a:cubicBezTo>
                  <a:cubicBezTo>
                    <a:pt x="20" y="112"/>
                    <a:pt x="20" y="112"/>
                    <a:pt x="19" y="111"/>
                  </a:cubicBezTo>
                  <a:cubicBezTo>
                    <a:pt x="21" y="110"/>
                    <a:pt x="22" y="109"/>
                    <a:pt x="23" y="108"/>
                  </a:cubicBezTo>
                  <a:cubicBezTo>
                    <a:pt x="25" y="107"/>
                    <a:pt x="26" y="106"/>
                    <a:pt x="27" y="105"/>
                  </a:cubicBezTo>
                  <a:close/>
                  <a:moveTo>
                    <a:pt x="26" y="117"/>
                  </a:moveTo>
                  <a:cubicBezTo>
                    <a:pt x="25" y="116"/>
                    <a:pt x="23" y="115"/>
                    <a:pt x="22" y="114"/>
                  </a:cubicBezTo>
                  <a:cubicBezTo>
                    <a:pt x="33" y="106"/>
                    <a:pt x="47" y="100"/>
                    <a:pt x="59" y="94"/>
                  </a:cubicBezTo>
                  <a:cubicBezTo>
                    <a:pt x="74" y="87"/>
                    <a:pt x="89" y="80"/>
                    <a:pt x="103" y="73"/>
                  </a:cubicBezTo>
                  <a:cubicBezTo>
                    <a:pt x="118" y="65"/>
                    <a:pt x="132" y="58"/>
                    <a:pt x="147" y="52"/>
                  </a:cubicBezTo>
                  <a:cubicBezTo>
                    <a:pt x="154" y="49"/>
                    <a:pt x="162" y="46"/>
                    <a:pt x="169" y="42"/>
                  </a:cubicBezTo>
                  <a:cubicBezTo>
                    <a:pt x="174" y="39"/>
                    <a:pt x="181" y="37"/>
                    <a:pt x="186" y="32"/>
                  </a:cubicBezTo>
                  <a:cubicBezTo>
                    <a:pt x="175" y="42"/>
                    <a:pt x="159" y="47"/>
                    <a:pt x="146" y="53"/>
                  </a:cubicBezTo>
                  <a:cubicBezTo>
                    <a:pt x="131" y="60"/>
                    <a:pt x="117" y="67"/>
                    <a:pt x="102" y="75"/>
                  </a:cubicBezTo>
                  <a:cubicBezTo>
                    <a:pt x="76" y="88"/>
                    <a:pt x="50" y="100"/>
                    <a:pt x="26" y="117"/>
                  </a:cubicBezTo>
                  <a:close/>
                  <a:moveTo>
                    <a:pt x="22" y="107"/>
                  </a:moveTo>
                  <a:cubicBezTo>
                    <a:pt x="21" y="108"/>
                    <a:pt x="20" y="108"/>
                    <a:pt x="20" y="109"/>
                  </a:cubicBezTo>
                  <a:cubicBezTo>
                    <a:pt x="20" y="109"/>
                    <a:pt x="19" y="110"/>
                    <a:pt x="19" y="110"/>
                  </a:cubicBezTo>
                  <a:cubicBezTo>
                    <a:pt x="18" y="109"/>
                    <a:pt x="18" y="108"/>
                    <a:pt x="18" y="107"/>
                  </a:cubicBezTo>
                  <a:cubicBezTo>
                    <a:pt x="27" y="98"/>
                    <a:pt x="37" y="91"/>
                    <a:pt x="48" y="85"/>
                  </a:cubicBezTo>
                  <a:cubicBezTo>
                    <a:pt x="61" y="78"/>
                    <a:pt x="75" y="70"/>
                    <a:pt x="88" y="64"/>
                  </a:cubicBezTo>
                  <a:cubicBezTo>
                    <a:pt x="101" y="58"/>
                    <a:pt x="113" y="52"/>
                    <a:pt x="125" y="45"/>
                  </a:cubicBezTo>
                  <a:cubicBezTo>
                    <a:pt x="126" y="45"/>
                    <a:pt x="127" y="44"/>
                    <a:pt x="128" y="44"/>
                  </a:cubicBezTo>
                  <a:cubicBezTo>
                    <a:pt x="126" y="45"/>
                    <a:pt x="125" y="46"/>
                    <a:pt x="123" y="47"/>
                  </a:cubicBezTo>
                  <a:cubicBezTo>
                    <a:pt x="110" y="54"/>
                    <a:pt x="96" y="61"/>
                    <a:pt x="83" y="68"/>
                  </a:cubicBezTo>
                  <a:cubicBezTo>
                    <a:pt x="70" y="75"/>
                    <a:pt x="58" y="82"/>
                    <a:pt x="46" y="90"/>
                  </a:cubicBezTo>
                  <a:cubicBezTo>
                    <a:pt x="40" y="94"/>
                    <a:pt x="35" y="98"/>
                    <a:pt x="29" y="102"/>
                  </a:cubicBezTo>
                  <a:cubicBezTo>
                    <a:pt x="27" y="104"/>
                    <a:pt x="25" y="105"/>
                    <a:pt x="22" y="107"/>
                  </a:cubicBezTo>
                  <a:close/>
                  <a:moveTo>
                    <a:pt x="69" y="61"/>
                  </a:moveTo>
                  <a:cubicBezTo>
                    <a:pt x="54" y="70"/>
                    <a:pt x="40" y="79"/>
                    <a:pt x="25" y="89"/>
                  </a:cubicBezTo>
                  <a:cubicBezTo>
                    <a:pt x="23" y="88"/>
                    <a:pt x="20" y="88"/>
                    <a:pt x="17" y="87"/>
                  </a:cubicBezTo>
                  <a:cubicBezTo>
                    <a:pt x="35" y="79"/>
                    <a:pt x="52" y="70"/>
                    <a:pt x="69" y="61"/>
                  </a:cubicBezTo>
                  <a:close/>
                  <a:moveTo>
                    <a:pt x="32" y="91"/>
                  </a:moveTo>
                  <a:cubicBezTo>
                    <a:pt x="32" y="91"/>
                    <a:pt x="32" y="91"/>
                    <a:pt x="32" y="90"/>
                  </a:cubicBezTo>
                  <a:cubicBezTo>
                    <a:pt x="31" y="89"/>
                    <a:pt x="31" y="89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37" y="85"/>
                    <a:pt x="45" y="79"/>
                    <a:pt x="53" y="75"/>
                  </a:cubicBezTo>
                  <a:cubicBezTo>
                    <a:pt x="60" y="71"/>
                    <a:pt x="67" y="67"/>
                    <a:pt x="75" y="63"/>
                  </a:cubicBezTo>
                  <a:cubicBezTo>
                    <a:pt x="60" y="71"/>
                    <a:pt x="45" y="80"/>
                    <a:pt x="32" y="91"/>
                  </a:cubicBezTo>
                  <a:close/>
                  <a:moveTo>
                    <a:pt x="111" y="44"/>
                  </a:moveTo>
                  <a:cubicBezTo>
                    <a:pt x="112" y="44"/>
                    <a:pt x="112" y="44"/>
                    <a:pt x="112" y="44"/>
                  </a:cubicBezTo>
                  <a:cubicBezTo>
                    <a:pt x="122" y="38"/>
                    <a:pt x="131" y="33"/>
                    <a:pt x="141" y="27"/>
                  </a:cubicBezTo>
                  <a:cubicBezTo>
                    <a:pt x="143" y="26"/>
                    <a:pt x="145" y="24"/>
                    <a:pt x="147" y="23"/>
                  </a:cubicBezTo>
                  <a:cubicBezTo>
                    <a:pt x="147" y="23"/>
                    <a:pt x="157" y="18"/>
                    <a:pt x="150" y="23"/>
                  </a:cubicBezTo>
                  <a:cubicBezTo>
                    <a:pt x="144" y="27"/>
                    <a:pt x="139" y="30"/>
                    <a:pt x="133" y="33"/>
                  </a:cubicBezTo>
                  <a:cubicBezTo>
                    <a:pt x="126" y="37"/>
                    <a:pt x="118" y="40"/>
                    <a:pt x="111" y="44"/>
                  </a:cubicBezTo>
                  <a:close/>
                  <a:moveTo>
                    <a:pt x="125" y="35"/>
                  </a:moveTo>
                  <a:cubicBezTo>
                    <a:pt x="114" y="41"/>
                    <a:pt x="102" y="47"/>
                    <a:pt x="91" y="54"/>
                  </a:cubicBezTo>
                  <a:cubicBezTo>
                    <a:pt x="83" y="58"/>
                    <a:pt x="74" y="62"/>
                    <a:pt x="65" y="67"/>
                  </a:cubicBezTo>
                  <a:cubicBezTo>
                    <a:pt x="52" y="73"/>
                    <a:pt x="40" y="81"/>
                    <a:pt x="28" y="89"/>
                  </a:cubicBezTo>
                  <a:cubicBezTo>
                    <a:pt x="42" y="79"/>
                    <a:pt x="56" y="70"/>
                    <a:pt x="70" y="62"/>
                  </a:cubicBezTo>
                  <a:cubicBezTo>
                    <a:pt x="85" y="53"/>
                    <a:pt x="100" y="45"/>
                    <a:pt x="115" y="37"/>
                  </a:cubicBezTo>
                  <a:cubicBezTo>
                    <a:pt x="127" y="30"/>
                    <a:pt x="141" y="24"/>
                    <a:pt x="151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2" y="15"/>
                    <a:pt x="153" y="17"/>
                    <a:pt x="154" y="20"/>
                  </a:cubicBezTo>
                  <a:cubicBezTo>
                    <a:pt x="143" y="21"/>
                    <a:pt x="134" y="30"/>
                    <a:pt x="125" y="35"/>
                  </a:cubicBezTo>
                  <a:close/>
                  <a:moveTo>
                    <a:pt x="127" y="28"/>
                  </a:moveTo>
                  <a:cubicBezTo>
                    <a:pt x="133" y="24"/>
                    <a:pt x="139" y="20"/>
                    <a:pt x="146" y="17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4" y="19"/>
                    <a:pt x="141" y="20"/>
                    <a:pt x="138" y="22"/>
                  </a:cubicBezTo>
                  <a:cubicBezTo>
                    <a:pt x="134" y="24"/>
                    <a:pt x="131" y="26"/>
                    <a:pt x="127" y="28"/>
                  </a:cubicBezTo>
                  <a:close/>
                  <a:moveTo>
                    <a:pt x="8" y="81"/>
                  </a:moveTo>
                  <a:cubicBezTo>
                    <a:pt x="26" y="69"/>
                    <a:pt x="45" y="59"/>
                    <a:pt x="64" y="49"/>
                  </a:cubicBezTo>
                  <a:cubicBezTo>
                    <a:pt x="67" y="47"/>
                    <a:pt x="71" y="45"/>
                    <a:pt x="74" y="43"/>
                  </a:cubicBezTo>
                  <a:cubicBezTo>
                    <a:pt x="69" y="46"/>
                    <a:pt x="64" y="49"/>
                    <a:pt x="59" y="51"/>
                  </a:cubicBezTo>
                  <a:cubicBezTo>
                    <a:pt x="42" y="61"/>
                    <a:pt x="25" y="71"/>
                    <a:pt x="10" y="83"/>
                  </a:cubicBezTo>
                  <a:cubicBezTo>
                    <a:pt x="10" y="82"/>
                    <a:pt x="9" y="82"/>
                    <a:pt x="8" y="81"/>
                  </a:cubicBezTo>
                  <a:close/>
                  <a:moveTo>
                    <a:pt x="5" y="72"/>
                  </a:moveTo>
                  <a:cubicBezTo>
                    <a:pt x="11" y="67"/>
                    <a:pt x="18" y="63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6" y="59"/>
                    <a:pt x="27" y="58"/>
                    <a:pt x="27" y="57"/>
                  </a:cubicBezTo>
                  <a:cubicBezTo>
                    <a:pt x="31" y="55"/>
                    <a:pt x="35" y="53"/>
                    <a:pt x="38" y="51"/>
                  </a:cubicBezTo>
                  <a:cubicBezTo>
                    <a:pt x="40" y="50"/>
                    <a:pt x="42" y="49"/>
                    <a:pt x="44" y="47"/>
                  </a:cubicBezTo>
                  <a:cubicBezTo>
                    <a:pt x="45" y="47"/>
                    <a:pt x="46" y="47"/>
                    <a:pt x="46" y="46"/>
                  </a:cubicBezTo>
                  <a:cubicBezTo>
                    <a:pt x="51" y="44"/>
                    <a:pt x="57" y="41"/>
                    <a:pt x="62" y="38"/>
                  </a:cubicBezTo>
                  <a:cubicBezTo>
                    <a:pt x="68" y="34"/>
                    <a:pt x="74" y="32"/>
                    <a:pt x="80" y="28"/>
                  </a:cubicBezTo>
                  <a:cubicBezTo>
                    <a:pt x="80" y="28"/>
                    <a:pt x="80" y="28"/>
                    <a:pt x="81" y="28"/>
                  </a:cubicBezTo>
                  <a:cubicBezTo>
                    <a:pt x="72" y="34"/>
                    <a:pt x="63" y="39"/>
                    <a:pt x="54" y="45"/>
                  </a:cubicBezTo>
                  <a:cubicBezTo>
                    <a:pt x="38" y="55"/>
                    <a:pt x="20" y="63"/>
                    <a:pt x="5" y="75"/>
                  </a:cubicBezTo>
                  <a:cubicBezTo>
                    <a:pt x="5" y="74"/>
                    <a:pt x="5" y="73"/>
                    <a:pt x="5" y="72"/>
                  </a:cubicBezTo>
                  <a:close/>
                  <a:moveTo>
                    <a:pt x="27" y="55"/>
                  </a:moveTo>
                  <a:cubicBezTo>
                    <a:pt x="27" y="55"/>
                    <a:pt x="27" y="55"/>
                    <a:pt x="27" y="55"/>
                  </a:cubicBezTo>
                  <a:cubicBezTo>
                    <a:pt x="29" y="54"/>
                    <a:pt x="30" y="53"/>
                    <a:pt x="31" y="52"/>
                  </a:cubicBezTo>
                  <a:cubicBezTo>
                    <a:pt x="33" y="51"/>
                    <a:pt x="35" y="50"/>
                    <a:pt x="36" y="49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5" y="50"/>
                    <a:pt x="31" y="53"/>
                    <a:pt x="27" y="55"/>
                  </a:cubicBezTo>
                  <a:close/>
                  <a:moveTo>
                    <a:pt x="85" y="23"/>
                  </a:moveTo>
                  <a:cubicBezTo>
                    <a:pt x="92" y="20"/>
                    <a:pt x="98" y="17"/>
                    <a:pt x="104" y="13"/>
                  </a:cubicBezTo>
                  <a:cubicBezTo>
                    <a:pt x="98" y="18"/>
                    <a:pt x="91" y="22"/>
                    <a:pt x="84" y="26"/>
                  </a:cubicBezTo>
                  <a:cubicBezTo>
                    <a:pt x="85" y="26"/>
                    <a:pt x="85" y="25"/>
                    <a:pt x="85" y="25"/>
                  </a:cubicBezTo>
                  <a:cubicBezTo>
                    <a:pt x="85" y="24"/>
                    <a:pt x="85" y="23"/>
                    <a:pt x="85" y="23"/>
                  </a:cubicBezTo>
                  <a:close/>
                  <a:moveTo>
                    <a:pt x="46" y="42"/>
                  </a:moveTo>
                  <a:cubicBezTo>
                    <a:pt x="46" y="41"/>
                    <a:pt x="46" y="40"/>
                    <a:pt x="46" y="39"/>
                  </a:cubicBezTo>
                  <a:cubicBezTo>
                    <a:pt x="52" y="35"/>
                    <a:pt x="59" y="33"/>
                    <a:pt x="66" y="30"/>
                  </a:cubicBezTo>
                  <a:cubicBezTo>
                    <a:pt x="59" y="34"/>
                    <a:pt x="53" y="38"/>
                    <a:pt x="46" y="42"/>
                  </a:cubicBezTo>
                  <a:close/>
                  <a:moveTo>
                    <a:pt x="18" y="51"/>
                  </a:moveTo>
                  <a:cubicBezTo>
                    <a:pt x="17" y="50"/>
                    <a:pt x="16" y="49"/>
                    <a:pt x="15" y="48"/>
                  </a:cubicBezTo>
                  <a:cubicBezTo>
                    <a:pt x="20" y="46"/>
                    <a:pt x="24" y="42"/>
                    <a:pt x="29" y="39"/>
                  </a:cubicBezTo>
                  <a:cubicBezTo>
                    <a:pt x="35" y="35"/>
                    <a:pt x="31" y="37"/>
                    <a:pt x="28" y="40"/>
                  </a:cubicBezTo>
                  <a:cubicBezTo>
                    <a:pt x="25" y="44"/>
                    <a:pt x="21" y="47"/>
                    <a:pt x="18" y="50"/>
                  </a:cubicBezTo>
                  <a:cubicBezTo>
                    <a:pt x="18" y="51"/>
                    <a:pt x="18" y="51"/>
                    <a:pt x="18" y="51"/>
                  </a:cubicBezTo>
                  <a:close/>
                  <a:moveTo>
                    <a:pt x="17" y="46"/>
                  </a:moveTo>
                  <a:cubicBezTo>
                    <a:pt x="15" y="45"/>
                    <a:pt x="16" y="45"/>
                    <a:pt x="18" y="44"/>
                  </a:cubicBezTo>
                  <a:cubicBezTo>
                    <a:pt x="19" y="43"/>
                    <a:pt x="20" y="42"/>
                    <a:pt x="21" y="41"/>
                  </a:cubicBezTo>
                  <a:cubicBezTo>
                    <a:pt x="24" y="38"/>
                    <a:pt x="27" y="35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1" y="33"/>
                    <a:pt x="33" y="34"/>
                    <a:pt x="34" y="35"/>
                  </a:cubicBezTo>
                  <a:cubicBezTo>
                    <a:pt x="28" y="38"/>
                    <a:pt x="23" y="43"/>
                    <a:pt x="17" y="46"/>
                  </a:cubicBezTo>
                  <a:close/>
                  <a:moveTo>
                    <a:pt x="12" y="44"/>
                  </a:moveTo>
                  <a:cubicBezTo>
                    <a:pt x="18" y="41"/>
                    <a:pt x="22" y="36"/>
                    <a:pt x="28" y="33"/>
                  </a:cubicBezTo>
                  <a:cubicBezTo>
                    <a:pt x="23" y="36"/>
                    <a:pt x="17" y="42"/>
                    <a:pt x="13" y="47"/>
                  </a:cubicBezTo>
                  <a:cubicBezTo>
                    <a:pt x="13" y="46"/>
                    <a:pt x="12" y="45"/>
                    <a:pt x="12" y="44"/>
                  </a:cubicBezTo>
                  <a:close/>
                  <a:moveTo>
                    <a:pt x="22" y="59"/>
                  </a:moveTo>
                  <a:cubicBezTo>
                    <a:pt x="17" y="62"/>
                    <a:pt x="11" y="66"/>
                    <a:pt x="5" y="70"/>
                  </a:cubicBezTo>
                  <a:cubicBezTo>
                    <a:pt x="7" y="63"/>
                    <a:pt x="15" y="58"/>
                    <a:pt x="22" y="59"/>
                  </a:cubicBezTo>
                  <a:close/>
                  <a:moveTo>
                    <a:pt x="26" y="96"/>
                  </a:moveTo>
                  <a:cubicBezTo>
                    <a:pt x="24" y="98"/>
                    <a:pt x="21" y="101"/>
                    <a:pt x="19" y="103"/>
                  </a:cubicBezTo>
                  <a:cubicBezTo>
                    <a:pt x="19" y="103"/>
                    <a:pt x="19" y="102"/>
                    <a:pt x="20" y="101"/>
                  </a:cubicBezTo>
                  <a:cubicBezTo>
                    <a:pt x="21" y="99"/>
                    <a:pt x="24" y="97"/>
                    <a:pt x="26" y="96"/>
                  </a:cubicBezTo>
                  <a:close/>
                  <a:moveTo>
                    <a:pt x="32" y="119"/>
                  </a:moveTo>
                  <a:cubicBezTo>
                    <a:pt x="41" y="111"/>
                    <a:pt x="55" y="108"/>
                    <a:pt x="65" y="102"/>
                  </a:cubicBezTo>
                  <a:cubicBezTo>
                    <a:pt x="78" y="96"/>
                    <a:pt x="91" y="89"/>
                    <a:pt x="103" y="82"/>
                  </a:cubicBezTo>
                  <a:cubicBezTo>
                    <a:pt x="116" y="76"/>
                    <a:pt x="130" y="70"/>
                    <a:pt x="144" y="64"/>
                  </a:cubicBezTo>
                  <a:cubicBezTo>
                    <a:pt x="157" y="59"/>
                    <a:pt x="169" y="52"/>
                    <a:pt x="183" y="47"/>
                  </a:cubicBezTo>
                  <a:cubicBezTo>
                    <a:pt x="185" y="46"/>
                    <a:pt x="187" y="45"/>
                    <a:pt x="183" y="47"/>
                  </a:cubicBezTo>
                  <a:cubicBezTo>
                    <a:pt x="180" y="49"/>
                    <a:pt x="177" y="50"/>
                    <a:pt x="174" y="52"/>
                  </a:cubicBezTo>
                  <a:cubicBezTo>
                    <a:pt x="168" y="55"/>
                    <a:pt x="162" y="58"/>
                    <a:pt x="156" y="61"/>
                  </a:cubicBezTo>
                  <a:cubicBezTo>
                    <a:pt x="144" y="67"/>
                    <a:pt x="131" y="73"/>
                    <a:pt x="120" y="80"/>
                  </a:cubicBezTo>
                  <a:cubicBezTo>
                    <a:pt x="108" y="86"/>
                    <a:pt x="95" y="92"/>
                    <a:pt x="83" y="99"/>
                  </a:cubicBezTo>
                  <a:cubicBezTo>
                    <a:pt x="71" y="105"/>
                    <a:pt x="57" y="111"/>
                    <a:pt x="46" y="119"/>
                  </a:cubicBezTo>
                  <a:cubicBezTo>
                    <a:pt x="41" y="120"/>
                    <a:pt x="36" y="120"/>
                    <a:pt x="32" y="119"/>
                  </a:cubicBezTo>
                  <a:close/>
                  <a:moveTo>
                    <a:pt x="191" y="51"/>
                  </a:moveTo>
                  <a:cubicBezTo>
                    <a:pt x="187" y="54"/>
                    <a:pt x="182" y="57"/>
                    <a:pt x="178" y="60"/>
                  </a:cubicBezTo>
                  <a:cubicBezTo>
                    <a:pt x="168" y="67"/>
                    <a:pt x="156" y="72"/>
                    <a:pt x="145" y="78"/>
                  </a:cubicBezTo>
                  <a:cubicBezTo>
                    <a:pt x="122" y="88"/>
                    <a:pt x="100" y="99"/>
                    <a:pt x="78" y="109"/>
                  </a:cubicBezTo>
                  <a:cubicBezTo>
                    <a:pt x="75" y="110"/>
                    <a:pt x="73" y="111"/>
                    <a:pt x="70" y="113"/>
                  </a:cubicBezTo>
                  <a:cubicBezTo>
                    <a:pt x="67" y="114"/>
                    <a:pt x="64" y="116"/>
                    <a:pt x="61" y="118"/>
                  </a:cubicBezTo>
                  <a:cubicBezTo>
                    <a:pt x="61" y="117"/>
                    <a:pt x="60" y="117"/>
                    <a:pt x="60" y="116"/>
                  </a:cubicBezTo>
                  <a:cubicBezTo>
                    <a:pt x="65" y="114"/>
                    <a:pt x="70" y="112"/>
                    <a:pt x="75" y="109"/>
                  </a:cubicBezTo>
                  <a:cubicBezTo>
                    <a:pt x="87" y="104"/>
                    <a:pt x="98" y="98"/>
                    <a:pt x="110" y="93"/>
                  </a:cubicBezTo>
                  <a:cubicBezTo>
                    <a:pt x="133" y="82"/>
                    <a:pt x="156" y="71"/>
                    <a:pt x="179" y="59"/>
                  </a:cubicBezTo>
                  <a:cubicBezTo>
                    <a:pt x="183" y="56"/>
                    <a:pt x="187" y="54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lose/>
                  <a:moveTo>
                    <a:pt x="210" y="59"/>
                  </a:moveTo>
                  <a:cubicBezTo>
                    <a:pt x="211" y="61"/>
                    <a:pt x="211" y="62"/>
                    <a:pt x="211" y="63"/>
                  </a:cubicBezTo>
                  <a:cubicBezTo>
                    <a:pt x="185" y="75"/>
                    <a:pt x="157" y="83"/>
                    <a:pt x="130" y="95"/>
                  </a:cubicBezTo>
                  <a:cubicBezTo>
                    <a:pt x="116" y="101"/>
                    <a:pt x="103" y="108"/>
                    <a:pt x="89" y="115"/>
                  </a:cubicBezTo>
                  <a:cubicBezTo>
                    <a:pt x="83" y="117"/>
                    <a:pt x="76" y="120"/>
                    <a:pt x="70" y="123"/>
                  </a:cubicBezTo>
                  <a:cubicBezTo>
                    <a:pt x="91" y="112"/>
                    <a:pt x="111" y="101"/>
                    <a:pt x="133" y="92"/>
                  </a:cubicBezTo>
                  <a:cubicBezTo>
                    <a:pt x="158" y="80"/>
                    <a:pt x="185" y="73"/>
                    <a:pt x="210" y="59"/>
                  </a:cubicBezTo>
                  <a:close/>
                  <a:moveTo>
                    <a:pt x="122" y="124"/>
                  </a:moveTo>
                  <a:cubicBezTo>
                    <a:pt x="121" y="123"/>
                    <a:pt x="120" y="122"/>
                    <a:pt x="119" y="121"/>
                  </a:cubicBezTo>
                  <a:cubicBezTo>
                    <a:pt x="126" y="118"/>
                    <a:pt x="133" y="116"/>
                    <a:pt x="140" y="113"/>
                  </a:cubicBezTo>
                  <a:cubicBezTo>
                    <a:pt x="157" y="107"/>
                    <a:pt x="175" y="103"/>
                    <a:pt x="191" y="96"/>
                  </a:cubicBezTo>
                  <a:cubicBezTo>
                    <a:pt x="196" y="94"/>
                    <a:pt x="200" y="91"/>
                    <a:pt x="204" y="90"/>
                  </a:cubicBezTo>
                  <a:cubicBezTo>
                    <a:pt x="200" y="91"/>
                    <a:pt x="197" y="94"/>
                    <a:pt x="193" y="95"/>
                  </a:cubicBezTo>
                  <a:cubicBezTo>
                    <a:pt x="185" y="98"/>
                    <a:pt x="178" y="101"/>
                    <a:pt x="171" y="104"/>
                  </a:cubicBezTo>
                  <a:cubicBezTo>
                    <a:pt x="162" y="108"/>
                    <a:pt x="154" y="111"/>
                    <a:pt x="145" y="115"/>
                  </a:cubicBezTo>
                  <a:cubicBezTo>
                    <a:pt x="137" y="119"/>
                    <a:pt x="130" y="121"/>
                    <a:pt x="122" y="124"/>
                  </a:cubicBezTo>
                  <a:close/>
                  <a:moveTo>
                    <a:pt x="86" y="125"/>
                  </a:moveTo>
                  <a:cubicBezTo>
                    <a:pt x="92" y="125"/>
                    <a:pt x="98" y="123"/>
                    <a:pt x="103" y="120"/>
                  </a:cubicBezTo>
                  <a:cubicBezTo>
                    <a:pt x="113" y="116"/>
                    <a:pt x="123" y="112"/>
                    <a:pt x="133" y="108"/>
                  </a:cubicBezTo>
                  <a:cubicBezTo>
                    <a:pt x="154" y="100"/>
                    <a:pt x="175" y="92"/>
                    <a:pt x="197" y="85"/>
                  </a:cubicBezTo>
                  <a:cubicBezTo>
                    <a:pt x="179" y="91"/>
                    <a:pt x="162" y="99"/>
                    <a:pt x="146" y="106"/>
                  </a:cubicBezTo>
                  <a:cubicBezTo>
                    <a:pt x="127" y="115"/>
                    <a:pt x="108" y="120"/>
                    <a:pt x="90" y="130"/>
                  </a:cubicBezTo>
                  <a:cubicBezTo>
                    <a:pt x="89" y="128"/>
                    <a:pt x="87" y="127"/>
                    <a:pt x="86" y="125"/>
                  </a:cubicBezTo>
                  <a:close/>
                  <a:moveTo>
                    <a:pt x="91" y="130"/>
                  </a:moveTo>
                  <a:cubicBezTo>
                    <a:pt x="98" y="127"/>
                    <a:pt x="107" y="124"/>
                    <a:pt x="115" y="121"/>
                  </a:cubicBezTo>
                  <a:cubicBezTo>
                    <a:pt x="115" y="121"/>
                    <a:pt x="115" y="121"/>
                    <a:pt x="114" y="122"/>
                  </a:cubicBezTo>
                  <a:cubicBezTo>
                    <a:pt x="107" y="124"/>
                    <a:pt x="99" y="127"/>
                    <a:pt x="91" y="130"/>
                  </a:cubicBezTo>
                  <a:close/>
                  <a:moveTo>
                    <a:pt x="180" y="98"/>
                  </a:moveTo>
                  <a:cubicBezTo>
                    <a:pt x="170" y="101"/>
                    <a:pt x="160" y="105"/>
                    <a:pt x="150" y="109"/>
                  </a:cubicBezTo>
                  <a:cubicBezTo>
                    <a:pt x="140" y="112"/>
                    <a:pt x="129" y="116"/>
                    <a:pt x="119" y="120"/>
                  </a:cubicBezTo>
                  <a:cubicBezTo>
                    <a:pt x="119" y="120"/>
                    <a:pt x="118" y="120"/>
                    <a:pt x="118" y="120"/>
                  </a:cubicBezTo>
                  <a:cubicBezTo>
                    <a:pt x="128" y="116"/>
                    <a:pt x="137" y="111"/>
                    <a:pt x="146" y="107"/>
                  </a:cubicBezTo>
                  <a:cubicBezTo>
                    <a:pt x="156" y="103"/>
                    <a:pt x="165" y="99"/>
                    <a:pt x="175" y="95"/>
                  </a:cubicBezTo>
                  <a:cubicBezTo>
                    <a:pt x="183" y="92"/>
                    <a:pt x="193" y="89"/>
                    <a:pt x="200" y="84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3"/>
                    <a:pt x="200" y="83"/>
                    <a:pt x="201" y="84"/>
                  </a:cubicBezTo>
                  <a:cubicBezTo>
                    <a:pt x="203" y="85"/>
                    <a:pt x="204" y="86"/>
                    <a:pt x="205" y="88"/>
                  </a:cubicBezTo>
                  <a:cubicBezTo>
                    <a:pt x="197" y="91"/>
                    <a:pt x="188" y="95"/>
                    <a:pt x="180" y="98"/>
                  </a:cubicBezTo>
                  <a:close/>
                  <a:moveTo>
                    <a:pt x="200" y="80"/>
                  </a:moveTo>
                  <a:cubicBezTo>
                    <a:pt x="199" y="81"/>
                    <a:pt x="199" y="82"/>
                    <a:pt x="200" y="83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178" y="90"/>
                    <a:pt x="157" y="98"/>
                    <a:pt x="136" y="105"/>
                  </a:cubicBezTo>
                  <a:cubicBezTo>
                    <a:pt x="127" y="109"/>
                    <a:pt x="117" y="112"/>
                    <a:pt x="109" y="116"/>
                  </a:cubicBezTo>
                  <a:cubicBezTo>
                    <a:pt x="104" y="119"/>
                    <a:pt x="99" y="121"/>
                    <a:pt x="94" y="123"/>
                  </a:cubicBezTo>
                  <a:cubicBezTo>
                    <a:pt x="93" y="123"/>
                    <a:pt x="85" y="125"/>
                    <a:pt x="88" y="124"/>
                  </a:cubicBezTo>
                  <a:cubicBezTo>
                    <a:pt x="91" y="122"/>
                    <a:pt x="94" y="121"/>
                    <a:pt x="97" y="120"/>
                  </a:cubicBezTo>
                  <a:cubicBezTo>
                    <a:pt x="118" y="111"/>
                    <a:pt x="139" y="103"/>
                    <a:pt x="160" y="95"/>
                  </a:cubicBezTo>
                  <a:cubicBezTo>
                    <a:pt x="173" y="90"/>
                    <a:pt x="188" y="86"/>
                    <a:pt x="200" y="80"/>
                  </a:cubicBezTo>
                  <a:cubicBezTo>
                    <a:pt x="200" y="80"/>
                    <a:pt x="200" y="80"/>
                    <a:pt x="200" y="80"/>
                  </a:cubicBezTo>
                  <a:close/>
                  <a:moveTo>
                    <a:pt x="209" y="71"/>
                  </a:moveTo>
                  <a:cubicBezTo>
                    <a:pt x="198" y="75"/>
                    <a:pt x="188" y="80"/>
                    <a:pt x="177" y="84"/>
                  </a:cubicBezTo>
                  <a:cubicBezTo>
                    <a:pt x="166" y="88"/>
                    <a:pt x="156" y="91"/>
                    <a:pt x="145" y="96"/>
                  </a:cubicBezTo>
                  <a:cubicBezTo>
                    <a:pt x="136" y="100"/>
                    <a:pt x="126" y="104"/>
                    <a:pt x="116" y="107"/>
                  </a:cubicBezTo>
                  <a:cubicBezTo>
                    <a:pt x="129" y="101"/>
                    <a:pt x="141" y="96"/>
                    <a:pt x="154" y="91"/>
                  </a:cubicBezTo>
                  <a:cubicBezTo>
                    <a:pt x="164" y="86"/>
                    <a:pt x="175" y="82"/>
                    <a:pt x="185" y="78"/>
                  </a:cubicBezTo>
                  <a:cubicBezTo>
                    <a:pt x="194" y="74"/>
                    <a:pt x="205" y="72"/>
                    <a:pt x="211" y="65"/>
                  </a:cubicBezTo>
                  <a:cubicBezTo>
                    <a:pt x="211" y="67"/>
                    <a:pt x="211" y="69"/>
                    <a:pt x="209" y="71"/>
                  </a:cubicBezTo>
                  <a:close/>
                  <a:moveTo>
                    <a:pt x="43" y="148"/>
                  </a:moveTo>
                  <a:cubicBezTo>
                    <a:pt x="43" y="148"/>
                    <a:pt x="44" y="148"/>
                    <a:pt x="44" y="147"/>
                  </a:cubicBezTo>
                  <a:cubicBezTo>
                    <a:pt x="43" y="148"/>
                    <a:pt x="43" y="148"/>
                    <a:pt x="42" y="148"/>
                  </a:cubicBezTo>
                  <a:cubicBezTo>
                    <a:pt x="42" y="148"/>
                    <a:pt x="42" y="148"/>
                    <a:pt x="43" y="148"/>
                  </a:cubicBezTo>
                  <a:close/>
                  <a:moveTo>
                    <a:pt x="50" y="145"/>
                  </a:moveTo>
                  <a:cubicBezTo>
                    <a:pt x="48" y="145"/>
                    <a:pt x="46" y="146"/>
                    <a:pt x="44" y="146"/>
                  </a:cubicBezTo>
                  <a:cubicBezTo>
                    <a:pt x="45" y="145"/>
                    <a:pt x="47" y="143"/>
                    <a:pt x="48" y="142"/>
                  </a:cubicBezTo>
                  <a:cubicBezTo>
                    <a:pt x="53" y="140"/>
                    <a:pt x="59" y="138"/>
                    <a:pt x="64" y="137"/>
                  </a:cubicBezTo>
                  <a:cubicBezTo>
                    <a:pt x="60" y="140"/>
                    <a:pt x="55" y="142"/>
                    <a:pt x="50" y="145"/>
                  </a:cubicBezTo>
                  <a:close/>
                  <a:moveTo>
                    <a:pt x="126" y="93"/>
                  </a:moveTo>
                  <a:cubicBezTo>
                    <a:pt x="103" y="104"/>
                    <a:pt x="79" y="116"/>
                    <a:pt x="56" y="130"/>
                  </a:cubicBezTo>
                  <a:cubicBezTo>
                    <a:pt x="57" y="128"/>
                    <a:pt x="58" y="126"/>
                    <a:pt x="59" y="124"/>
                  </a:cubicBezTo>
                  <a:cubicBezTo>
                    <a:pt x="85" y="111"/>
                    <a:pt x="112" y="99"/>
                    <a:pt x="139" y="88"/>
                  </a:cubicBezTo>
                  <a:cubicBezTo>
                    <a:pt x="152" y="82"/>
                    <a:pt x="166" y="77"/>
                    <a:pt x="179" y="72"/>
                  </a:cubicBezTo>
                  <a:cubicBezTo>
                    <a:pt x="185" y="69"/>
                    <a:pt x="191" y="66"/>
                    <a:pt x="198" y="64"/>
                  </a:cubicBezTo>
                  <a:cubicBezTo>
                    <a:pt x="198" y="64"/>
                    <a:pt x="199" y="64"/>
                    <a:pt x="199" y="63"/>
                  </a:cubicBezTo>
                  <a:cubicBezTo>
                    <a:pt x="176" y="75"/>
                    <a:pt x="150" y="82"/>
                    <a:pt x="126" y="93"/>
                  </a:cubicBezTo>
                  <a:close/>
                  <a:moveTo>
                    <a:pt x="60" y="122"/>
                  </a:moveTo>
                  <a:cubicBezTo>
                    <a:pt x="60" y="122"/>
                    <a:pt x="60" y="122"/>
                    <a:pt x="59" y="122"/>
                  </a:cubicBezTo>
                  <a:cubicBezTo>
                    <a:pt x="59" y="121"/>
                    <a:pt x="60" y="121"/>
                    <a:pt x="6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9" y="116"/>
                    <a:pt x="79" y="110"/>
                    <a:pt x="88" y="105"/>
                  </a:cubicBezTo>
                  <a:cubicBezTo>
                    <a:pt x="94" y="102"/>
                    <a:pt x="101" y="99"/>
                    <a:pt x="108" y="96"/>
                  </a:cubicBezTo>
                  <a:cubicBezTo>
                    <a:pt x="131" y="86"/>
                    <a:pt x="155" y="76"/>
                    <a:pt x="178" y="65"/>
                  </a:cubicBezTo>
                  <a:cubicBezTo>
                    <a:pt x="184" y="63"/>
                    <a:pt x="189" y="60"/>
                    <a:pt x="194" y="57"/>
                  </a:cubicBezTo>
                  <a:cubicBezTo>
                    <a:pt x="195" y="57"/>
                    <a:pt x="195" y="56"/>
                    <a:pt x="195" y="56"/>
                  </a:cubicBezTo>
                  <a:cubicBezTo>
                    <a:pt x="185" y="62"/>
                    <a:pt x="175" y="68"/>
                    <a:pt x="164" y="73"/>
                  </a:cubicBezTo>
                  <a:cubicBezTo>
                    <a:pt x="142" y="83"/>
                    <a:pt x="120" y="92"/>
                    <a:pt x="98" y="103"/>
                  </a:cubicBezTo>
                  <a:cubicBezTo>
                    <a:pt x="86" y="109"/>
                    <a:pt x="73" y="115"/>
                    <a:pt x="60" y="122"/>
                  </a:cubicBezTo>
                  <a:close/>
                  <a:moveTo>
                    <a:pt x="187" y="48"/>
                  </a:moveTo>
                  <a:cubicBezTo>
                    <a:pt x="186" y="49"/>
                    <a:pt x="186" y="50"/>
                    <a:pt x="187" y="50"/>
                  </a:cubicBezTo>
                  <a:cubicBezTo>
                    <a:pt x="187" y="51"/>
                    <a:pt x="187" y="51"/>
                    <a:pt x="188" y="52"/>
                  </a:cubicBezTo>
                  <a:cubicBezTo>
                    <a:pt x="180" y="56"/>
                    <a:pt x="173" y="61"/>
                    <a:pt x="165" y="65"/>
                  </a:cubicBezTo>
                  <a:cubicBezTo>
                    <a:pt x="152" y="71"/>
                    <a:pt x="139" y="77"/>
                    <a:pt x="126" y="84"/>
                  </a:cubicBezTo>
                  <a:cubicBezTo>
                    <a:pt x="113" y="90"/>
                    <a:pt x="100" y="96"/>
                    <a:pt x="87" y="102"/>
                  </a:cubicBezTo>
                  <a:cubicBezTo>
                    <a:pt x="78" y="106"/>
                    <a:pt x="68" y="111"/>
                    <a:pt x="59" y="115"/>
                  </a:cubicBezTo>
                  <a:cubicBezTo>
                    <a:pt x="58" y="115"/>
                    <a:pt x="58" y="115"/>
                    <a:pt x="57" y="116"/>
                  </a:cubicBezTo>
                  <a:cubicBezTo>
                    <a:pt x="55" y="117"/>
                    <a:pt x="53" y="118"/>
                    <a:pt x="50" y="118"/>
                  </a:cubicBezTo>
                  <a:cubicBezTo>
                    <a:pt x="54" y="116"/>
                    <a:pt x="58" y="113"/>
                    <a:pt x="62" y="111"/>
                  </a:cubicBezTo>
                  <a:cubicBezTo>
                    <a:pt x="68" y="108"/>
                    <a:pt x="75" y="105"/>
                    <a:pt x="81" y="101"/>
                  </a:cubicBezTo>
                  <a:cubicBezTo>
                    <a:pt x="93" y="95"/>
                    <a:pt x="106" y="89"/>
                    <a:pt x="118" y="82"/>
                  </a:cubicBezTo>
                  <a:cubicBezTo>
                    <a:pt x="130" y="75"/>
                    <a:pt x="142" y="69"/>
                    <a:pt x="154" y="64"/>
                  </a:cubicBezTo>
                  <a:cubicBezTo>
                    <a:pt x="165" y="58"/>
                    <a:pt x="178" y="52"/>
                    <a:pt x="188" y="45"/>
                  </a:cubicBezTo>
                  <a:cubicBezTo>
                    <a:pt x="188" y="46"/>
                    <a:pt x="187" y="47"/>
                    <a:pt x="187" y="48"/>
                  </a:cubicBezTo>
                  <a:close/>
                  <a:moveTo>
                    <a:pt x="67" y="134"/>
                  </a:moveTo>
                  <a:cubicBezTo>
                    <a:pt x="61" y="136"/>
                    <a:pt x="55" y="138"/>
                    <a:pt x="50" y="140"/>
                  </a:cubicBezTo>
                  <a:cubicBezTo>
                    <a:pt x="50" y="139"/>
                    <a:pt x="51" y="139"/>
                    <a:pt x="51" y="138"/>
                  </a:cubicBezTo>
                  <a:cubicBezTo>
                    <a:pt x="55" y="137"/>
                    <a:pt x="58" y="135"/>
                    <a:pt x="62" y="133"/>
                  </a:cubicBezTo>
                  <a:cubicBezTo>
                    <a:pt x="64" y="132"/>
                    <a:pt x="66" y="131"/>
                    <a:pt x="68" y="130"/>
                  </a:cubicBezTo>
                  <a:cubicBezTo>
                    <a:pt x="70" y="128"/>
                    <a:pt x="74" y="128"/>
                    <a:pt x="76" y="126"/>
                  </a:cubicBezTo>
                  <a:cubicBezTo>
                    <a:pt x="73" y="129"/>
                    <a:pt x="70" y="132"/>
                    <a:pt x="67" y="134"/>
                  </a:cubicBezTo>
                  <a:close/>
                  <a:moveTo>
                    <a:pt x="78" y="124"/>
                  </a:moveTo>
                  <a:cubicBezTo>
                    <a:pt x="77" y="124"/>
                    <a:pt x="77" y="124"/>
                    <a:pt x="77" y="124"/>
                  </a:cubicBezTo>
                  <a:cubicBezTo>
                    <a:pt x="69" y="127"/>
                    <a:pt x="61" y="133"/>
                    <a:pt x="53" y="136"/>
                  </a:cubicBezTo>
                  <a:cubicBezTo>
                    <a:pt x="53" y="135"/>
                    <a:pt x="54" y="134"/>
                    <a:pt x="55" y="133"/>
                  </a:cubicBezTo>
                  <a:cubicBezTo>
                    <a:pt x="64" y="128"/>
                    <a:pt x="72" y="123"/>
                    <a:pt x="81" y="119"/>
                  </a:cubicBezTo>
                  <a:cubicBezTo>
                    <a:pt x="92" y="114"/>
                    <a:pt x="103" y="109"/>
                    <a:pt x="114" y="104"/>
                  </a:cubicBezTo>
                  <a:cubicBezTo>
                    <a:pt x="138" y="93"/>
                    <a:pt x="162" y="84"/>
                    <a:pt x="187" y="75"/>
                  </a:cubicBezTo>
                  <a:cubicBezTo>
                    <a:pt x="192" y="73"/>
                    <a:pt x="196" y="71"/>
                    <a:pt x="201" y="69"/>
                  </a:cubicBezTo>
                  <a:cubicBezTo>
                    <a:pt x="204" y="68"/>
                    <a:pt x="206" y="67"/>
                    <a:pt x="209" y="65"/>
                  </a:cubicBezTo>
                  <a:cubicBezTo>
                    <a:pt x="213" y="64"/>
                    <a:pt x="202" y="69"/>
                    <a:pt x="203" y="69"/>
                  </a:cubicBezTo>
                  <a:cubicBezTo>
                    <a:pt x="191" y="74"/>
                    <a:pt x="180" y="79"/>
                    <a:pt x="168" y="84"/>
                  </a:cubicBezTo>
                  <a:cubicBezTo>
                    <a:pt x="145" y="93"/>
                    <a:pt x="122" y="103"/>
                    <a:pt x="100" y="113"/>
                  </a:cubicBezTo>
                  <a:cubicBezTo>
                    <a:pt x="100" y="114"/>
                    <a:pt x="99" y="114"/>
                    <a:pt x="98" y="114"/>
                  </a:cubicBezTo>
                  <a:cubicBezTo>
                    <a:pt x="93" y="116"/>
                    <a:pt x="88" y="118"/>
                    <a:pt x="84" y="121"/>
                  </a:cubicBezTo>
                  <a:cubicBezTo>
                    <a:pt x="83" y="121"/>
                    <a:pt x="83" y="121"/>
                    <a:pt x="82" y="121"/>
                  </a:cubicBezTo>
                  <a:cubicBezTo>
                    <a:pt x="81" y="121"/>
                    <a:pt x="81" y="121"/>
                    <a:pt x="80" y="122"/>
                  </a:cubicBezTo>
                  <a:cubicBezTo>
                    <a:pt x="79" y="123"/>
                    <a:pt x="78" y="124"/>
                    <a:pt x="78" y="124"/>
                  </a:cubicBezTo>
                  <a:close/>
                  <a:moveTo>
                    <a:pt x="85" y="122"/>
                  </a:moveTo>
                  <a:cubicBezTo>
                    <a:pt x="89" y="120"/>
                    <a:pt x="93" y="118"/>
                    <a:pt x="97" y="116"/>
                  </a:cubicBezTo>
                  <a:cubicBezTo>
                    <a:pt x="97" y="116"/>
                    <a:pt x="98" y="116"/>
                    <a:pt x="99" y="116"/>
                  </a:cubicBezTo>
                  <a:cubicBezTo>
                    <a:pt x="110" y="111"/>
                    <a:pt x="121" y="108"/>
                    <a:pt x="132" y="103"/>
                  </a:cubicBezTo>
                  <a:cubicBezTo>
                    <a:pt x="143" y="98"/>
                    <a:pt x="154" y="93"/>
                    <a:pt x="166" y="89"/>
                  </a:cubicBezTo>
                  <a:cubicBezTo>
                    <a:pt x="177" y="85"/>
                    <a:pt x="189" y="81"/>
                    <a:pt x="200" y="76"/>
                  </a:cubicBezTo>
                  <a:cubicBezTo>
                    <a:pt x="199" y="76"/>
                    <a:pt x="209" y="72"/>
                    <a:pt x="208" y="73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08" y="73"/>
                    <a:pt x="207" y="74"/>
                    <a:pt x="207" y="74"/>
                  </a:cubicBezTo>
                  <a:cubicBezTo>
                    <a:pt x="205" y="75"/>
                    <a:pt x="202" y="77"/>
                    <a:pt x="200" y="78"/>
                  </a:cubicBezTo>
                  <a:cubicBezTo>
                    <a:pt x="195" y="81"/>
                    <a:pt x="189" y="83"/>
                    <a:pt x="184" y="85"/>
                  </a:cubicBezTo>
                  <a:cubicBezTo>
                    <a:pt x="172" y="89"/>
                    <a:pt x="160" y="94"/>
                    <a:pt x="148" y="98"/>
                  </a:cubicBezTo>
                  <a:cubicBezTo>
                    <a:pt x="127" y="107"/>
                    <a:pt x="105" y="114"/>
                    <a:pt x="85" y="124"/>
                  </a:cubicBezTo>
                  <a:cubicBezTo>
                    <a:pt x="85" y="123"/>
                    <a:pt x="85" y="123"/>
                    <a:pt x="85" y="122"/>
                  </a:cubicBezTo>
                  <a:cubicBezTo>
                    <a:pt x="85" y="122"/>
                    <a:pt x="85" y="122"/>
                    <a:pt x="85" y="122"/>
                  </a:cubicBezTo>
                  <a:close/>
                  <a:moveTo>
                    <a:pt x="92" y="131"/>
                  </a:moveTo>
                  <a:cubicBezTo>
                    <a:pt x="99" y="128"/>
                    <a:pt x="105" y="125"/>
                    <a:pt x="112" y="123"/>
                  </a:cubicBezTo>
                  <a:cubicBezTo>
                    <a:pt x="113" y="123"/>
                    <a:pt x="113" y="123"/>
                    <a:pt x="114" y="123"/>
                  </a:cubicBezTo>
                  <a:cubicBezTo>
                    <a:pt x="108" y="131"/>
                    <a:pt x="99" y="134"/>
                    <a:pt x="92" y="131"/>
                  </a:cubicBezTo>
                  <a:close/>
                  <a:moveTo>
                    <a:pt x="123" y="125"/>
                  </a:moveTo>
                  <a:cubicBezTo>
                    <a:pt x="138" y="121"/>
                    <a:pt x="152" y="116"/>
                    <a:pt x="167" y="111"/>
                  </a:cubicBezTo>
                  <a:cubicBezTo>
                    <a:pt x="174" y="109"/>
                    <a:pt x="181" y="106"/>
                    <a:pt x="188" y="104"/>
                  </a:cubicBezTo>
                  <a:cubicBezTo>
                    <a:pt x="191" y="102"/>
                    <a:pt x="195" y="101"/>
                    <a:pt x="199" y="100"/>
                  </a:cubicBezTo>
                  <a:cubicBezTo>
                    <a:pt x="200" y="99"/>
                    <a:pt x="209" y="96"/>
                    <a:pt x="203" y="99"/>
                  </a:cubicBezTo>
                  <a:cubicBezTo>
                    <a:pt x="187" y="107"/>
                    <a:pt x="170" y="113"/>
                    <a:pt x="154" y="119"/>
                  </a:cubicBezTo>
                  <a:cubicBezTo>
                    <a:pt x="153" y="119"/>
                    <a:pt x="153" y="119"/>
                    <a:pt x="152" y="120"/>
                  </a:cubicBezTo>
                  <a:cubicBezTo>
                    <a:pt x="145" y="123"/>
                    <a:pt x="137" y="127"/>
                    <a:pt x="130" y="131"/>
                  </a:cubicBezTo>
                  <a:cubicBezTo>
                    <a:pt x="128" y="130"/>
                    <a:pt x="125" y="127"/>
                    <a:pt x="123" y="125"/>
                  </a:cubicBezTo>
                  <a:close/>
                  <a:moveTo>
                    <a:pt x="184" y="115"/>
                  </a:moveTo>
                  <a:cubicBezTo>
                    <a:pt x="183" y="115"/>
                    <a:pt x="182" y="114"/>
                    <a:pt x="181" y="114"/>
                  </a:cubicBezTo>
                  <a:cubicBezTo>
                    <a:pt x="181" y="114"/>
                    <a:pt x="182" y="114"/>
                    <a:pt x="182" y="114"/>
                  </a:cubicBezTo>
                  <a:cubicBezTo>
                    <a:pt x="186" y="112"/>
                    <a:pt x="191" y="110"/>
                    <a:pt x="196" y="108"/>
                  </a:cubicBezTo>
                  <a:cubicBezTo>
                    <a:pt x="198" y="107"/>
                    <a:pt x="199" y="106"/>
                    <a:pt x="201" y="106"/>
                  </a:cubicBezTo>
                  <a:cubicBezTo>
                    <a:pt x="206" y="103"/>
                    <a:pt x="201" y="107"/>
                    <a:pt x="200" y="108"/>
                  </a:cubicBezTo>
                  <a:cubicBezTo>
                    <a:pt x="195" y="111"/>
                    <a:pt x="188" y="111"/>
                    <a:pt x="184" y="115"/>
                  </a:cubicBezTo>
                  <a:close/>
                  <a:moveTo>
                    <a:pt x="204" y="103"/>
                  </a:moveTo>
                  <a:cubicBezTo>
                    <a:pt x="201" y="104"/>
                    <a:pt x="198" y="106"/>
                    <a:pt x="194" y="107"/>
                  </a:cubicBezTo>
                  <a:cubicBezTo>
                    <a:pt x="190" y="109"/>
                    <a:pt x="186" y="111"/>
                    <a:pt x="181" y="113"/>
                  </a:cubicBezTo>
                  <a:cubicBezTo>
                    <a:pt x="181" y="113"/>
                    <a:pt x="181" y="113"/>
                    <a:pt x="181" y="114"/>
                  </a:cubicBezTo>
                  <a:cubicBezTo>
                    <a:pt x="181" y="113"/>
                    <a:pt x="180" y="113"/>
                    <a:pt x="180" y="113"/>
                  </a:cubicBezTo>
                  <a:cubicBezTo>
                    <a:pt x="179" y="112"/>
                    <a:pt x="178" y="112"/>
                    <a:pt x="178" y="112"/>
                  </a:cubicBezTo>
                  <a:cubicBezTo>
                    <a:pt x="177" y="112"/>
                    <a:pt x="176" y="112"/>
                    <a:pt x="176" y="113"/>
                  </a:cubicBezTo>
                  <a:cubicBezTo>
                    <a:pt x="175" y="113"/>
                    <a:pt x="174" y="113"/>
                    <a:pt x="174" y="113"/>
                  </a:cubicBezTo>
                  <a:cubicBezTo>
                    <a:pt x="176" y="112"/>
                    <a:pt x="178" y="111"/>
                    <a:pt x="181" y="110"/>
                  </a:cubicBezTo>
                  <a:cubicBezTo>
                    <a:pt x="187" y="108"/>
                    <a:pt x="193" y="105"/>
                    <a:pt x="198" y="102"/>
                  </a:cubicBezTo>
                  <a:cubicBezTo>
                    <a:pt x="201" y="101"/>
                    <a:pt x="205" y="100"/>
                    <a:pt x="207" y="97"/>
                  </a:cubicBezTo>
                  <a:cubicBezTo>
                    <a:pt x="207" y="99"/>
                    <a:pt x="206" y="102"/>
                    <a:pt x="205" y="104"/>
                  </a:cubicBezTo>
                  <a:cubicBezTo>
                    <a:pt x="205" y="103"/>
                    <a:pt x="205" y="103"/>
                    <a:pt x="204" y="103"/>
                  </a:cubicBezTo>
                  <a:close/>
                  <a:moveTo>
                    <a:pt x="161" y="123"/>
                  </a:moveTo>
                  <a:cubicBezTo>
                    <a:pt x="160" y="122"/>
                    <a:pt x="159" y="122"/>
                    <a:pt x="158" y="121"/>
                  </a:cubicBezTo>
                  <a:cubicBezTo>
                    <a:pt x="159" y="120"/>
                    <a:pt x="161" y="120"/>
                    <a:pt x="162" y="119"/>
                  </a:cubicBezTo>
                  <a:cubicBezTo>
                    <a:pt x="165" y="118"/>
                    <a:pt x="168" y="116"/>
                    <a:pt x="171" y="115"/>
                  </a:cubicBezTo>
                  <a:cubicBezTo>
                    <a:pt x="174" y="114"/>
                    <a:pt x="176" y="115"/>
                    <a:pt x="172" y="117"/>
                  </a:cubicBezTo>
                  <a:cubicBezTo>
                    <a:pt x="169" y="119"/>
                    <a:pt x="165" y="120"/>
                    <a:pt x="161" y="123"/>
                  </a:cubicBezTo>
                  <a:cubicBezTo>
                    <a:pt x="161" y="123"/>
                    <a:pt x="161" y="123"/>
                    <a:pt x="161" y="123"/>
                  </a:cubicBezTo>
                  <a:close/>
                  <a:moveTo>
                    <a:pt x="167" y="120"/>
                  </a:moveTo>
                  <a:cubicBezTo>
                    <a:pt x="170" y="119"/>
                    <a:pt x="173" y="118"/>
                    <a:pt x="175" y="116"/>
                  </a:cubicBezTo>
                  <a:cubicBezTo>
                    <a:pt x="176" y="117"/>
                    <a:pt x="176" y="118"/>
                    <a:pt x="176" y="119"/>
                  </a:cubicBezTo>
                  <a:cubicBezTo>
                    <a:pt x="173" y="120"/>
                    <a:pt x="171" y="120"/>
                    <a:pt x="169" y="121"/>
                  </a:cubicBezTo>
                  <a:cubicBezTo>
                    <a:pt x="166" y="122"/>
                    <a:pt x="162" y="123"/>
                    <a:pt x="167" y="120"/>
                  </a:cubicBezTo>
                  <a:close/>
                  <a:moveTo>
                    <a:pt x="136" y="133"/>
                  </a:moveTo>
                  <a:cubicBezTo>
                    <a:pt x="135" y="133"/>
                    <a:pt x="133" y="133"/>
                    <a:pt x="131" y="132"/>
                  </a:cubicBezTo>
                  <a:cubicBezTo>
                    <a:pt x="137" y="129"/>
                    <a:pt x="144" y="127"/>
                    <a:pt x="150" y="124"/>
                  </a:cubicBezTo>
                  <a:cubicBezTo>
                    <a:pt x="147" y="129"/>
                    <a:pt x="142" y="133"/>
                    <a:pt x="136" y="133"/>
                  </a:cubicBezTo>
                  <a:close/>
                  <a:moveTo>
                    <a:pt x="163" y="123"/>
                  </a:moveTo>
                  <a:cubicBezTo>
                    <a:pt x="167" y="123"/>
                    <a:pt x="171" y="122"/>
                    <a:pt x="175" y="121"/>
                  </a:cubicBezTo>
                  <a:cubicBezTo>
                    <a:pt x="173" y="123"/>
                    <a:pt x="168" y="124"/>
                    <a:pt x="163" y="123"/>
                  </a:cubicBezTo>
                  <a:close/>
                  <a:moveTo>
                    <a:pt x="188" y="116"/>
                  </a:moveTo>
                  <a:cubicBezTo>
                    <a:pt x="191" y="116"/>
                    <a:pt x="193" y="115"/>
                    <a:pt x="195" y="114"/>
                  </a:cubicBezTo>
                  <a:cubicBezTo>
                    <a:pt x="193" y="116"/>
                    <a:pt x="191" y="116"/>
                    <a:pt x="188" y="116"/>
                  </a:cubicBezTo>
                  <a:close/>
                  <a:moveTo>
                    <a:pt x="198" y="113"/>
                  </a:moveTo>
                  <a:cubicBezTo>
                    <a:pt x="198" y="113"/>
                    <a:pt x="198" y="113"/>
                    <a:pt x="197" y="113"/>
                  </a:cubicBezTo>
                  <a:cubicBezTo>
                    <a:pt x="193" y="113"/>
                    <a:pt x="189" y="115"/>
                    <a:pt x="185" y="116"/>
                  </a:cubicBezTo>
                  <a:cubicBezTo>
                    <a:pt x="190" y="111"/>
                    <a:pt x="199" y="112"/>
                    <a:pt x="203" y="107"/>
                  </a:cubicBezTo>
                  <a:cubicBezTo>
                    <a:pt x="202" y="109"/>
                    <a:pt x="200" y="111"/>
                    <a:pt x="198" y="113"/>
                  </a:cubicBezTo>
                  <a:close/>
                  <a:moveTo>
                    <a:pt x="207" y="95"/>
                  </a:moveTo>
                  <a:cubicBezTo>
                    <a:pt x="192" y="101"/>
                    <a:pt x="176" y="107"/>
                    <a:pt x="161" y="112"/>
                  </a:cubicBezTo>
                  <a:cubicBezTo>
                    <a:pt x="155" y="114"/>
                    <a:pt x="149" y="116"/>
                    <a:pt x="143" y="118"/>
                  </a:cubicBezTo>
                  <a:cubicBezTo>
                    <a:pt x="153" y="114"/>
                    <a:pt x="162" y="109"/>
                    <a:pt x="172" y="105"/>
                  </a:cubicBezTo>
                  <a:cubicBezTo>
                    <a:pt x="183" y="100"/>
                    <a:pt x="197" y="98"/>
                    <a:pt x="206" y="89"/>
                  </a:cubicBezTo>
                  <a:cubicBezTo>
                    <a:pt x="207" y="91"/>
                    <a:pt x="207" y="93"/>
                    <a:pt x="207" y="95"/>
                  </a:cubicBezTo>
                  <a:close/>
                  <a:moveTo>
                    <a:pt x="209" y="58"/>
                  </a:moveTo>
                  <a:cubicBezTo>
                    <a:pt x="184" y="70"/>
                    <a:pt x="156" y="79"/>
                    <a:pt x="130" y="90"/>
                  </a:cubicBezTo>
                  <a:cubicBezTo>
                    <a:pt x="121" y="94"/>
                    <a:pt x="112" y="98"/>
                    <a:pt x="103" y="102"/>
                  </a:cubicBezTo>
                  <a:cubicBezTo>
                    <a:pt x="113" y="97"/>
                    <a:pt x="123" y="92"/>
                    <a:pt x="134" y="88"/>
                  </a:cubicBezTo>
                  <a:cubicBezTo>
                    <a:pt x="158" y="77"/>
                    <a:pt x="182" y="67"/>
                    <a:pt x="203" y="52"/>
                  </a:cubicBezTo>
                  <a:cubicBezTo>
                    <a:pt x="206" y="54"/>
                    <a:pt x="208" y="56"/>
                    <a:pt x="209" y="58"/>
                  </a:cubicBezTo>
                  <a:close/>
                  <a:moveTo>
                    <a:pt x="202" y="52"/>
                  </a:moveTo>
                  <a:cubicBezTo>
                    <a:pt x="191" y="57"/>
                    <a:pt x="180" y="63"/>
                    <a:pt x="169" y="68"/>
                  </a:cubicBezTo>
                  <a:cubicBezTo>
                    <a:pt x="156" y="74"/>
                    <a:pt x="143" y="80"/>
                    <a:pt x="130" y="86"/>
                  </a:cubicBezTo>
                  <a:cubicBezTo>
                    <a:pt x="127" y="87"/>
                    <a:pt x="124" y="88"/>
                    <a:pt x="121" y="89"/>
                  </a:cubicBezTo>
                  <a:cubicBezTo>
                    <a:pt x="123" y="89"/>
                    <a:pt x="125" y="88"/>
                    <a:pt x="126" y="87"/>
                  </a:cubicBezTo>
                  <a:cubicBezTo>
                    <a:pt x="138" y="82"/>
                    <a:pt x="150" y="77"/>
                    <a:pt x="161" y="71"/>
                  </a:cubicBezTo>
                  <a:cubicBezTo>
                    <a:pt x="173" y="65"/>
                    <a:pt x="183" y="58"/>
                    <a:pt x="194" y="50"/>
                  </a:cubicBezTo>
                  <a:cubicBezTo>
                    <a:pt x="197" y="50"/>
                    <a:pt x="199" y="51"/>
                    <a:pt x="202" y="52"/>
                  </a:cubicBezTo>
                  <a:close/>
                  <a:moveTo>
                    <a:pt x="188" y="44"/>
                  </a:moveTo>
                  <a:cubicBezTo>
                    <a:pt x="188" y="44"/>
                    <a:pt x="188" y="44"/>
                    <a:pt x="188" y="44"/>
                  </a:cubicBezTo>
                  <a:cubicBezTo>
                    <a:pt x="174" y="48"/>
                    <a:pt x="162" y="56"/>
                    <a:pt x="149" y="61"/>
                  </a:cubicBezTo>
                  <a:cubicBezTo>
                    <a:pt x="135" y="67"/>
                    <a:pt x="121" y="72"/>
                    <a:pt x="108" y="79"/>
                  </a:cubicBezTo>
                  <a:cubicBezTo>
                    <a:pt x="93" y="86"/>
                    <a:pt x="79" y="94"/>
                    <a:pt x="65" y="101"/>
                  </a:cubicBezTo>
                  <a:cubicBezTo>
                    <a:pt x="54" y="107"/>
                    <a:pt x="40" y="110"/>
                    <a:pt x="30" y="118"/>
                  </a:cubicBezTo>
                  <a:cubicBezTo>
                    <a:pt x="29" y="118"/>
                    <a:pt x="28" y="118"/>
                    <a:pt x="28" y="117"/>
                  </a:cubicBezTo>
                  <a:cubicBezTo>
                    <a:pt x="52" y="100"/>
                    <a:pt x="79" y="87"/>
                    <a:pt x="105" y="74"/>
                  </a:cubicBezTo>
                  <a:cubicBezTo>
                    <a:pt x="121" y="67"/>
                    <a:pt x="136" y="59"/>
                    <a:pt x="152" y="52"/>
                  </a:cubicBezTo>
                  <a:cubicBezTo>
                    <a:pt x="164" y="46"/>
                    <a:pt x="178" y="41"/>
                    <a:pt x="188" y="32"/>
                  </a:cubicBezTo>
                  <a:cubicBezTo>
                    <a:pt x="189" y="36"/>
                    <a:pt x="189" y="40"/>
                    <a:pt x="188" y="44"/>
                  </a:cubicBezTo>
                  <a:close/>
                  <a:moveTo>
                    <a:pt x="187" y="31"/>
                  </a:moveTo>
                  <a:cubicBezTo>
                    <a:pt x="184" y="32"/>
                    <a:pt x="181" y="34"/>
                    <a:pt x="178" y="36"/>
                  </a:cubicBezTo>
                  <a:cubicBezTo>
                    <a:pt x="173" y="39"/>
                    <a:pt x="168" y="41"/>
                    <a:pt x="163" y="44"/>
                  </a:cubicBezTo>
                  <a:cubicBezTo>
                    <a:pt x="152" y="49"/>
                    <a:pt x="141" y="53"/>
                    <a:pt x="130" y="58"/>
                  </a:cubicBezTo>
                  <a:cubicBezTo>
                    <a:pt x="108" y="69"/>
                    <a:pt x="86" y="80"/>
                    <a:pt x="64" y="90"/>
                  </a:cubicBezTo>
                  <a:cubicBezTo>
                    <a:pt x="55" y="95"/>
                    <a:pt x="45" y="100"/>
                    <a:pt x="36" y="104"/>
                  </a:cubicBezTo>
                  <a:cubicBezTo>
                    <a:pt x="56" y="93"/>
                    <a:pt x="76" y="82"/>
                    <a:pt x="96" y="71"/>
                  </a:cubicBezTo>
                  <a:cubicBezTo>
                    <a:pt x="117" y="60"/>
                    <a:pt x="139" y="49"/>
                    <a:pt x="161" y="38"/>
                  </a:cubicBezTo>
                  <a:cubicBezTo>
                    <a:pt x="164" y="36"/>
                    <a:pt x="168" y="33"/>
                    <a:pt x="171" y="31"/>
                  </a:cubicBezTo>
                  <a:cubicBezTo>
                    <a:pt x="173" y="30"/>
                    <a:pt x="174" y="29"/>
                    <a:pt x="175" y="28"/>
                  </a:cubicBezTo>
                  <a:cubicBezTo>
                    <a:pt x="176" y="27"/>
                    <a:pt x="177" y="26"/>
                    <a:pt x="178" y="26"/>
                  </a:cubicBezTo>
                  <a:cubicBezTo>
                    <a:pt x="179" y="25"/>
                    <a:pt x="180" y="24"/>
                    <a:pt x="182" y="24"/>
                  </a:cubicBezTo>
                  <a:cubicBezTo>
                    <a:pt x="183" y="24"/>
                    <a:pt x="184" y="25"/>
                    <a:pt x="185" y="26"/>
                  </a:cubicBezTo>
                  <a:cubicBezTo>
                    <a:pt x="186" y="27"/>
                    <a:pt x="187" y="29"/>
                    <a:pt x="187" y="31"/>
                  </a:cubicBezTo>
                  <a:close/>
                  <a:moveTo>
                    <a:pt x="180" y="23"/>
                  </a:moveTo>
                  <a:cubicBezTo>
                    <a:pt x="180" y="23"/>
                    <a:pt x="179" y="24"/>
                    <a:pt x="179" y="24"/>
                  </a:cubicBezTo>
                  <a:cubicBezTo>
                    <a:pt x="179" y="24"/>
                    <a:pt x="179" y="24"/>
                    <a:pt x="179" y="24"/>
                  </a:cubicBezTo>
                  <a:cubicBezTo>
                    <a:pt x="176" y="25"/>
                    <a:pt x="174" y="26"/>
                    <a:pt x="172" y="28"/>
                  </a:cubicBezTo>
                  <a:cubicBezTo>
                    <a:pt x="162" y="34"/>
                    <a:pt x="151" y="39"/>
                    <a:pt x="141" y="45"/>
                  </a:cubicBezTo>
                  <a:cubicBezTo>
                    <a:pt x="120" y="55"/>
                    <a:pt x="98" y="64"/>
                    <a:pt x="78" y="76"/>
                  </a:cubicBezTo>
                  <a:cubicBezTo>
                    <a:pt x="67" y="82"/>
                    <a:pt x="57" y="88"/>
                    <a:pt x="46" y="93"/>
                  </a:cubicBezTo>
                  <a:cubicBezTo>
                    <a:pt x="42" y="95"/>
                    <a:pt x="39" y="97"/>
                    <a:pt x="35" y="99"/>
                  </a:cubicBezTo>
                  <a:cubicBezTo>
                    <a:pt x="70" y="74"/>
                    <a:pt x="109" y="56"/>
                    <a:pt x="146" y="34"/>
                  </a:cubicBezTo>
                  <a:cubicBezTo>
                    <a:pt x="149" y="33"/>
                    <a:pt x="151" y="31"/>
                    <a:pt x="154" y="30"/>
                  </a:cubicBezTo>
                  <a:cubicBezTo>
                    <a:pt x="155" y="29"/>
                    <a:pt x="155" y="29"/>
                    <a:pt x="156" y="28"/>
                  </a:cubicBezTo>
                  <a:cubicBezTo>
                    <a:pt x="156" y="28"/>
                    <a:pt x="156" y="28"/>
                    <a:pt x="156" y="28"/>
                  </a:cubicBezTo>
                  <a:cubicBezTo>
                    <a:pt x="157" y="29"/>
                    <a:pt x="158" y="29"/>
                    <a:pt x="159" y="28"/>
                  </a:cubicBezTo>
                  <a:cubicBezTo>
                    <a:pt x="165" y="23"/>
                    <a:pt x="173" y="20"/>
                    <a:pt x="180" y="23"/>
                  </a:cubicBezTo>
                  <a:close/>
                  <a:moveTo>
                    <a:pt x="140" y="10"/>
                  </a:moveTo>
                  <a:cubicBezTo>
                    <a:pt x="133" y="13"/>
                    <a:pt x="127" y="17"/>
                    <a:pt x="121" y="21"/>
                  </a:cubicBezTo>
                  <a:cubicBezTo>
                    <a:pt x="125" y="14"/>
                    <a:pt x="133" y="10"/>
                    <a:pt x="140" y="10"/>
                  </a:cubicBezTo>
                  <a:close/>
                  <a:moveTo>
                    <a:pt x="117" y="23"/>
                  </a:moveTo>
                  <a:cubicBezTo>
                    <a:pt x="108" y="30"/>
                    <a:pt x="98" y="36"/>
                    <a:pt x="89" y="42"/>
                  </a:cubicBezTo>
                  <a:cubicBezTo>
                    <a:pt x="68" y="53"/>
                    <a:pt x="46" y="64"/>
                    <a:pt x="26" y="76"/>
                  </a:cubicBezTo>
                  <a:cubicBezTo>
                    <a:pt x="21" y="78"/>
                    <a:pt x="17" y="82"/>
                    <a:pt x="12" y="83"/>
                  </a:cubicBezTo>
                  <a:cubicBezTo>
                    <a:pt x="16" y="82"/>
                    <a:pt x="21" y="77"/>
                    <a:pt x="25" y="74"/>
                  </a:cubicBezTo>
                  <a:cubicBezTo>
                    <a:pt x="34" y="67"/>
                    <a:pt x="44" y="61"/>
                    <a:pt x="55" y="55"/>
                  </a:cubicBezTo>
                  <a:cubicBezTo>
                    <a:pt x="65" y="49"/>
                    <a:pt x="76" y="44"/>
                    <a:pt x="87" y="38"/>
                  </a:cubicBezTo>
                  <a:cubicBezTo>
                    <a:pt x="95" y="33"/>
                    <a:pt x="102" y="27"/>
                    <a:pt x="110" y="22"/>
                  </a:cubicBezTo>
                  <a:cubicBezTo>
                    <a:pt x="111" y="22"/>
                    <a:pt x="112" y="22"/>
                    <a:pt x="112" y="21"/>
                  </a:cubicBezTo>
                  <a:cubicBezTo>
                    <a:pt x="113" y="21"/>
                    <a:pt x="113" y="20"/>
                    <a:pt x="114" y="20"/>
                  </a:cubicBezTo>
                  <a:cubicBezTo>
                    <a:pt x="114" y="21"/>
                    <a:pt x="115" y="22"/>
                    <a:pt x="115" y="22"/>
                  </a:cubicBezTo>
                  <a:cubicBezTo>
                    <a:pt x="115" y="23"/>
                    <a:pt x="116" y="24"/>
                    <a:pt x="117" y="23"/>
                  </a:cubicBezTo>
                  <a:close/>
                  <a:moveTo>
                    <a:pt x="96" y="9"/>
                  </a:moveTo>
                  <a:cubicBezTo>
                    <a:pt x="98" y="8"/>
                    <a:pt x="100" y="8"/>
                    <a:pt x="102" y="8"/>
                  </a:cubicBezTo>
                  <a:cubicBezTo>
                    <a:pt x="98" y="10"/>
                    <a:pt x="94" y="13"/>
                    <a:pt x="90" y="15"/>
                  </a:cubicBezTo>
                  <a:cubicBezTo>
                    <a:pt x="89" y="16"/>
                    <a:pt x="88" y="16"/>
                    <a:pt x="88" y="17"/>
                  </a:cubicBezTo>
                  <a:cubicBezTo>
                    <a:pt x="89" y="14"/>
                    <a:pt x="92" y="11"/>
                    <a:pt x="96" y="9"/>
                  </a:cubicBezTo>
                  <a:close/>
                  <a:moveTo>
                    <a:pt x="77" y="23"/>
                  </a:moveTo>
                  <a:cubicBezTo>
                    <a:pt x="76" y="24"/>
                    <a:pt x="74" y="25"/>
                    <a:pt x="73" y="25"/>
                  </a:cubicBezTo>
                  <a:cubicBezTo>
                    <a:pt x="64" y="30"/>
                    <a:pt x="55" y="32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54" y="32"/>
                    <a:pt x="63" y="25"/>
                    <a:pt x="70" y="19"/>
                  </a:cubicBezTo>
                  <a:cubicBezTo>
                    <a:pt x="70" y="19"/>
                    <a:pt x="70" y="18"/>
                    <a:pt x="69" y="18"/>
                  </a:cubicBezTo>
                  <a:cubicBezTo>
                    <a:pt x="62" y="20"/>
                    <a:pt x="55" y="24"/>
                    <a:pt x="49" y="28"/>
                  </a:cubicBezTo>
                  <a:cubicBezTo>
                    <a:pt x="48" y="28"/>
                    <a:pt x="48" y="29"/>
                    <a:pt x="48" y="29"/>
                  </a:cubicBezTo>
                  <a:cubicBezTo>
                    <a:pt x="48" y="28"/>
                    <a:pt x="48" y="28"/>
                    <a:pt x="49" y="27"/>
                  </a:cubicBezTo>
                  <a:cubicBezTo>
                    <a:pt x="50" y="25"/>
                    <a:pt x="53" y="24"/>
                    <a:pt x="53" y="23"/>
                  </a:cubicBezTo>
                  <a:cubicBezTo>
                    <a:pt x="57" y="21"/>
                    <a:pt x="61" y="18"/>
                    <a:pt x="65" y="15"/>
                  </a:cubicBezTo>
                  <a:cubicBezTo>
                    <a:pt x="70" y="16"/>
                    <a:pt x="74" y="19"/>
                    <a:pt x="77" y="23"/>
                  </a:cubicBezTo>
                  <a:close/>
                  <a:moveTo>
                    <a:pt x="56" y="18"/>
                  </a:moveTo>
                  <a:cubicBezTo>
                    <a:pt x="58" y="16"/>
                    <a:pt x="61" y="16"/>
                    <a:pt x="63" y="15"/>
                  </a:cubicBezTo>
                  <a:cubicBezTo>
                    <a:pt x="59" y="18"/>
                    <a:pt x="54" y="20"/>
                    <a:pt x="51" y="23"/>
                  </a:cubicBezTo>
                  <a:cubicBezTo>
                    <a:pt x="52" y="21"/>
                    <a:pt x="54" y="19"/>
                    <a:pt x="56" y="18"/>
                  </a:cubicBezTo>
                  <a:close/>
                  <a:moveTo>
                    <a:pt x="38" y="40"/>
                  </a:moveTo>
                  <a:cubicBezTo>
                    <a:pt x="33" y="42"/>
                    <a:pt x="28" y="45"/>
                    <a:pt x="23" y="48"/>
                  </a:cubicBezTo>
                  <a:cubicBezTo>
                    <a:pt x="18" y="51"/>
                    <a:pt x="26" y="44"/>
                    <a:pt x="27" y="43"/>
                  </a:cubicBezTo>
                  <a:cubicBezTo>
                    <a:pt x="29" y="41"/>
                    <a:pt x="32" y="38"/>
                    <a:pt x="35" y="36"/>
                  </a:cubicBezTo>
                  <a:cubicBezTo>
                    <a:pt x="36" y="37"/>
                    <a:pt x="37" y="38"/>
                    <a:pt x="38" y="40"/>
                  </a:cubicBezTo>
                  <a:close/>
                  <a:moveTo>
                    <a:pt x="22" y="30"/>
                  </a:moveTo>
                  <a:cubicBezTo>
                    <a:pt x="19" y="32"/>
                    <a:pt x="15" y="35"/>
                    <a:pt x="12" y="38"/>
                  </a:cubicBezTo>
                  <a:cubicBezTo>
                    <a:pt x="12" y="37"/>
                    <a:pt x="12" y="36"/>
                    <a:pt x="13" y="35"/>
                  </a:cubicBezTo>
                  <a:cubicBezTo>
                    <a:pt x="15" y="32"/>
                    <a:pt x="18" y="30"/>
                    <a:pt x="22" y="30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73"/>
            <p:cNvSpPr>
              <a:spLocks noEditPoints="1"/>
            </p:cNvSpPr>
            <p:nvPr/>
          </p:nvSpPr>
          <p:spPr bwMode="auto">
            <a:xfrm>
              <a:off x="8172696" y="4331722"/>
              <a:ext cx="941388" cy="796925"/>
            </a:xfrm>
            <a:custGeom>
              <a:avLst/>
              <a:gdLst>
                <a:gd name="T0" fmla="*/ 26 w 222"/>
                <a:gd name="T1" fmla="*/ 148 h 188"/>
                <a:gd name="T2" fmla="*/ 8 w 222"/>
                <a:gd name="T3" fmla="*/ 132 h 188"/>
                <a:gd name="T4" fmla="*/ 204 w 222"/>
                <a:gd name="T5" fmla="*/ 56 h 188"/>
                <a:gd name="T6" fmla="*/ 110 w 222"/>
                <a:gd name="T7" fmla="*/ 10 h 188"/>
                <a:gd name="T8" fmla="*/ 117 w 222"/>
                <a:gd name="T9" fmla="*/ 15 h 188"/>
                <a:gd name="T10" fmla="*/ 112 w 222"/>
                <a:gd name="T11" fmla="*/ 19 h 188"/>
                <a:gd name="T12" fmla="*/ 78 w 222"/>
                <a:gd name="T13" fmla="*/ 41 h 188"/>
                <a:gd name="T14" fmla="*/ 89 w 222"/>
                <a:gd name="T15" fmla="*/ 35 h 188"/>
                <a:gd name="T16" fmla="*/ 146 w 222"/>
                <a:gd name="T17" fmla="*/ 15 h 188"/>
                <a:gd name="T18" fmla="*/ 107 w 222"/>
                <a:gd name="T19" fmla="*/ 11 h 188"/>
                <a:gd name="T20" fmla="*/ 128 w 222"/>
                <a:gd name="T21" fmla="*/ 10 h 188"/>
                <a:gd name="T22" fmla="*/ 140 w 222"/>
                <a:gd name="T23" fmla="*/ 14 h 188"/>
                <a:gd name="T24" fmla="*/ 92 w 222"/>
                <a:gd name="T25" fmla="*/ 32 h 188"/>
                <a:gd name="T26" fmla="*/ 121 w 222"/>
                <a:gd name="T27" fmla="*/ 35 h 188"/>
                <a:gd name="T28" fmla="*/ 67 w 222"/>
                <a:gd name="T29" fmla="*/ 58 h 188"/>
                <a:gd name="T30" fmla="*/ 117 w 222"/>
                <a:gd name="T31" fmla="*/ 55 h 188"/>
                <a:gd name="T32" fmla="*/ 56 w 222"/>
                <a:gd name="T33" fmla="*/ 67 h 188"/>
                <a:gd name="T34" fmla="*/ 66 w 222"/>
                <a:gd name="T35" fmla="*/ 55 h 188"/>
                <a:gd name="T36" fmla="*/ 148 w 222"/>
                <a:gd name="T37" fmla="*/ 28 h 188"/>
                <a:gd name="T38" fmla="*/ 158 w 222"/>
                <a:gd name="T39" fmla="*/ 31 h 188"/>
                <a:gd name="T40" fmla="*/ 172 w 222"/>
                <a:gd name="T41" fmla="*/ 33 h 188"/>
                <a:gd name="T42" fmla="*/ 146 w 222"/>
                <a:gd name="T43" fmla="*/ 44 h 188"/>
                <a:gd name="T44" fmla="*/ 43 w 222"/>
                <a:gd name="T45" fmla="*/ 80 h 188"/>
                <a:gd name="T46" fmla="*/ 125 w 222"/>
                <a:gd name="T47" fmla="*/ 63 h 188"/>
                <a:gd name="T48" fmla="*/ 200 w 222"/>
                <a:gd name="T49" fmla="*/ 40 h 188"/>
                <a:gd name="T50" fmla="*/ 194 w 222"/>
                <a:gd name="T51" fmla="*/ 50 h 188"/>
                <a:gd name="T52" fmla="*/ 214 w 222"/>
                <a:gd name="T53" fmla="*/ 46 h 188"/>
                <a:gd name="T54" fmla="*/ 200 w 222"/>
                <a:gd name="T55" fmla="*/ 65 h 188"/>
                <a:gd name="T56" fmla="*/ 64 w 222"/>
                <a:gd name="T57" fmla="*/ 109 h 188"/>
                <a:gd name="T58" fmla="*/ 25 w 222"/>
                <a:gd name="T59" fmla="*/ 121 h 188"/>
                <a:gd name="T60" fmla="*/ 33 w 222"/>
                <a:gd name="T61" fmla="*/ 124 h 188"/>
                <a:gd name="T62" fmla="*/ 148 w 222"/>
                <a:gd name="T63" fmla="*/ 103 h 188"/>
                <a:gd name="T64" fmla="*/ 47 w 222"/>
                <a:gd name="T65" fmla="*/ 132 h 188"/>
                <a:gd name="T66" fmla="*/ 109 w 222"/>
                <a:gd name="T67" fmla="*/ 159 h 188"/>
                <a:gd name="T68" fmla="*/ 107 w 222"/>
                <a:gd name="T69" fmla="*/ 150 h 188"/>
                <a:gd name="T70" fmla="*/ 124 w 222"/>
                <a:gd name="T71" fmla="*/ 144 h 188"/>
                <a:gd name="T72" fmla="*/ 83 w 222"/>
                <a:gd name="T73" fmla="*/ 141 h 188"/>
                <a:gd name="T74" fmla="*/ 104 w 222"/>
                <a:gd name="T75" fmla="*/ 131 h 188"/>
                <a:gd name="T76" fmla="*/ 129 w 222"/>
                <a:gd name="T77" fmla="*/ 118 h 188"/>
                <a:gd name="T78" fmla="*/ 117 w 222"/>
                <a:gd name="T79" fmla="*/ 122 h 188"/>
                <a:gd name="T80" fmla="*/ 74 w 222"/>
                <a:gd name="T81" fmla="*/ 140 h 188"/>
                <a:gd name="T82" fmla="*/ 99 w 222"/>
                <a:gd name="T83" fmla="*/ 144 h 188"/>
                <a:gd name="T84" fmla="*/ 91 w 222"/>
                <a:gd name="T85" fmla="*/ 154 h 188"/>
                <a:gd name="T86" fmla="*/ 113 w 222"/>
                <a:gd name="T87" fmla="*/ 154 h 188"/>
                <a:gd name="T88" fmla="*/ 88 w 222"/>
                <a:gd name="T89" fmla="*/ 120 h 188"/>
                <a:gd name="T90" fmla="*/ 69 w 222"/>
                <a:gd name="T91" fmla="*/ 121 h 188"/>
                <a:gd name="T92" fmla="*/ 36 w 222"/>
                <a:gd name="T93" fmla="*/ 124 h 188"/>
                <a:gd name="T94" fmla="*/ 154 w 222"/>
                <a:gd name="T95" fmla="*/ 93 h 188"/>
                <a:gd name="T96" fmla="*/ 35 w 222"/>
                <a:gd name="T97" fmla="*/ 118 h 188"/>
                <a:gd name="T98" fmla="*/ 93 w 222"/>
                <a:gd name="T99" fmla="*/ 96 h 188"/>
                <a:gd name="T100" fmla="*/ 199 w 222"/>
                <a:gd name="T101" fmla="*/ 62 h 188"/>
                <a:gd name="T102" fmla="*/ 191 w 222"/>
                <a:gd name="T103" fmla="*/ 71 h 188"/>
                <a:gd name="T104" fmla="*/ 190 w 222"/>
                <a:gd name="T105" fmla="*/ 66 h 188"/>
                <a:gd name="T106" fmla="*/ 106 w 222"/>
                <a:gd name="T107" fmla="*/ 168 h 188"/>
                <a:gd name="T108" fmla="*/ 26 w 222"/>
                <a:gd name="T109" fmla="*/ 97 h 188"/>
                <a:gd name="T110" fmla="*/ 26 w 222"/>
                <a:gd name="T111" fmla="*/ 97 h 188"/>
                <a:gd name="T112" fmla="*/ 105 w 222"/>
                <a:gd name="T113" fmla="*/ 175 h 188"/>
                <a:gd name="T114" fmla="*/ 11 w 222"/>
                <a:gd name="T115" fmla="*/ 137 h 188"/>
                <a:gd name="T116" fmla="*/ 114 w 222"/>
                <a:gd name="T117" fmla="*/ 17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2" h="188">
                  <a:moveTo>
                    <a:pt x="221" y="63"/>
                  </a:moveTo>
                  <a:cubicBezTo>
                    <a:pt x="221" y="63"/>
                    <a:pt x="221" y="63"/>
                    <a:pt x="220" y="63"/>
                  </a:cubicBezTo>
                  <a:cubicBezTo>
                    <a:pt x="218" y="63"/>
                    <a:pt x="217" y="59"/>
                    <a:pt x="217" y="58"/>
                  </a:cubicBezTo>
                  <a:cubicBezTo>
                    <a:pt x="215" y="54"/>
                    <a:pt x="216" y="50"/>
                    <a:pt x="218" y="46"/>
                  </a:cubicBezTo>
                  <a:cubicBezTo>
                    <a:pt x="218" y="46"/>
                    <a:pt x="218" y="46"/>
                    <a:pt x="218" y="45"/>
                  </a:cubicBezTo>
                  <a:cubicBezTo>
                    <a:pt x="218" y="45"/>
                    <a:pt x="218" y="45"/>
                    <a:pt x="217" y="44"/>
                  </a:cubicBezTo>
                  <a:cubicBezTo>
                    <a:pt x="202" y="38"/>
                    <a:pt x="187" y="31"/>
                    <a:pt x="172" y="24"/>
                  </a:cubicBezTo>
                  <a:cubicBezTo>
                    <a:pt x="153" y="16"/>
                    <a:pt x="135" y="7"/>
                    <a:pt x="115" y="1"/>
                  </a:cubicBezTo>
                  <a:cubicBezTo>
                    <a:pt x="115" y="0"/>
                    <a:pt x="114" y="1"/>
                    <a:pt x="114" y="1"/>
                  </a:cubicBezTo>
                  <a:cubicBezTo>
                    <a:pt x="94" y="19"/>
                    <a:pt x="76" y="40"/>
                    <a:pt x="58" y="59"/>
                  </a:cubicBezTo>
                  <a:cubicBezTo>
                    <a:pt x="42" y="77"/>
                    <a:pt x="24" y="95"/>
                    <a:pt x="9" y="114"/>
                  </a:cubicBezTo>
                  <a:cubicBezTo>
                    <a:pt x="2" y="119"/>
                    <a:pt x="0" y="135"/>
                    <a:pt x="9" y="139"/>
                  </a:cubicBezTo>
                  <a:cubicBezTo>
                    <a:pt x="14" y="143"/>
                    <a:pt x="20" y="145"/>
                    <a:pt x="26" y="148"/>
                  </a:cubicBezTo>
                  <a:cubicBezTo>
                    <a:pt x="36" y="154"/>
                    <a:pt x="46" y="159"/>
                    <a:pt x="57" y="164"/>
                  </a:cubicBezTo>
                  <a:cubicBezTo>
                    <a:pt x="73" y="172"/>
                    <a:pt x="89" y="181"/>
                    <a:pt x="106" y="188"/>
                  </a:cubicBezTo>
                  <a:cubicBezTo>
                    <a:pt x="107" y="188"/>
                    <a:pt x="107" y="187"/>
                    <a:pt x="107" y="187"/>
                  </a:cubicBezTo>
                  <a:cubicBezTo>
                    <a:pt x="107" y="187"/>
                    <a:pt x="108" y="187"/>
                    <a:pt x="108" y="187"/>
                  </a:cubicBezTo>
                  <a:cubicBezTo>
                    <a:pt x="122" y="170"/>
                    <a:pt x="138" y="154"/>
                    <a:pt x="154" y="138"/>
                  </a:cubicBezTo>
                  <a:cubicBezTo>
                    <a:pt x="174" y="117"/>
                    <a:pt x="194" y="95"/>
                    <a:pt x="214" y="74"/>
                  </a:cubicBezTo>
                  <a:cubicBezTo>
                    <a:pt x="216" y="71"/>
                    <a:pt x="220" y="68"/>
                    <a:pt x="222" y="64"/>
                  </a:cubicBezTo>
                  <a:cubicBezTo>
                    <a:pt x="222" y="64"/>
                    <a:pt x="222" y="63"/>
                    <a:pt x="221" y="63"/>
                  </a:cubicBezTo>
                  <a:close/>
                  <a:moveTo>
                    <a:pt x="88" y="171"/>
                  </a:moveTo>
                  <a:cubicBezTo>
                    <a:pt x="77" y="166"/>
                    <a:pt x="67" y="161"/>
                    <a:pt x="56" y="156"/>
                  </a:cubicBezTo>
                  <a:cubicBezTo>
                    <a:pt x="46" y="151"/>
                    <a:pt x="35" y="145"/>
                    <a:pt x="25" y="140"/>
                  </a:cubicBezTo>
                  <a:cubicBezTo>
                    <a:pt x="20" y="138"/>
                    <a:pt x="13" y="135"/>
                    <a:pt x="9" y="132"/>
                  </a:cubicBezTo>
                  <a:cubicBezTo>
                    <a:pt x="9" y="132"/>
                    <a:pt x="8" y="132"/>
                    <a:pt x="8" y="132"/>
                  </a:cubicBezTo>
                  <a:cubicBezTo>
                    <a:pt x="8" y="130"/>
                    <a:pt x="8" y="129"/>
                    <a:pt x="8" y="127"/>
                  </a:cubicBezTo>
                  <a:cubicBezTo>
                    <a:pt x="22" y="136"/>
                    <a:pt x="37" y="143"/>
                    <a:pt x="52" y="150"/>
                  </a:cubicBezTo>
                  <a:cubicBezTo>
                    <a:pt x="69" y="158"/>
                    <a:pt x="86" y="165"/>
                    <a:pt x="102" y="174"/>
                  </a:cubicBezTo>
                  <a:cubicBezTo>
                    <a:pt x="102" y="175"/>
                    <a:pt x="102" y="176"/>
                    <a:pt x="102" y="178"/>
                  </a:cubicBezTo>
                  <a:cubicBezTo>
                    <a:pt x="97" y="175"/>
                    <a:pt x="92" y="173"/>
                    <a:pt x="88" y="171"/>
                  </a:cubicBezTo>
                  <a:close/>
                  <a:moveTo>
                    <a:pt x="30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45" y="89"/>
                    <a:pt x="60" y="86"/>
                    <a:pt x="75" y="82"/>
                  </a:cubicBezTo>
                  <a:cubicBezTo>
                    <a:pt x="90" y="79"/>
                    <a:pt x="105" y="75"/>
                    <a:pt x="120" y="71"/>
                  </a:cubicBezTo>
                  <a:cubicBezTo>
                    <a:pt x="135" y="68"/>
                    <a:pt x="150" y="65"/>
                    <a:pt x="165" y="61"/>
                  </a:cubicBezTo>
                  <a:cubicBezTo>
                    <a:pt x="172" y="59"/>
                    <a:pt x="180" y="57"/>
                    <a:pt x="188" y="56"/>
                  </a:cubicBezTo>
                  <a:cubicBezTo>
                    <a:pt x="195" y="54"/>
                    <a:pt x="202" y="53"/>
                    <a:pt x="209" y="51"/>
                  </a:cubicBezTo>
                  <a:cubicBezTo>
                    <a:pt x="207" y="53"/>
                    <a:pt x="206" y="55"/>
                    <a:pt x="204" y="56"/>
                  </a:cubicBezTo>
                  <a:cubicBezTo>
                    <a:pt x="204" y="56"/>
                    <a:pt x="203" y="56"/>
                    <a:pt x="203" y="57"/>
                  </a:cubicBezTo>
                  <a:cubicBezTo>
                    <a:pt x="203" y="56"/>
                    <a:pt x="202" y="56"/>
                    <a:pt x="202" y="57"/>
                  </a:cubicBezTo>
                  <a:cubicBezTo>
                    <a:pt x="173" y="63"/>
                    <a:pt x="144" y="68"/>
                    <a:pt x="115" y="74"/>
                  </a:cubicBezTo>
                  <a:cubicBezTo>
                    <a:pt x="85" y="80"/>
                    <a:pt x="56" y="89"/>
                    <a:pt x="27" y="96"/>
                  </a:cubicBezTo>
                  <a:cubicBezTo>
                    <a:pt x="28" y="96"/>
                    <a:pt x="29" y="95"/>
                    <a:pt x="30" y="94"/>
                  </a:cubicBezTo>
                  <a:close/>
                  <a:moveTo>
                    <a:pt x="115" y="3"/>
                  </a:moveTo>
                  <a:cubicBezTo>
                    <a:pt x="117" y="4"/>
                    <a:pt x="118" y="4"/>
                    <a:pt x="120" y="5"/>
                  </a:cubicBezTo>
                  <a:cubicBezTo>
                    <a:pt x="117" y="5"/>
                    <a:pt x="114" y="6"/>
                    <a:pt x="112" y="6"/>
                  </a:cubicBezTo>
                  <a:cubicBezTo>
                    <a:pt x="113" y="5"/>
                    <a:pt x="114" y="4"/>
                    <a:pt x="115" y="3"/>
                  </a:cubicBezTo>
                  <a:close/>
                  <a:moveTo>
                    <a:pt x="125" y="7"/>
                  </a:moveTo>
                  <a:cubicBezTo>
                    <a:pt x="122" y="7"/>
                    <a:pt x="119" y="8"/>
                    <a:pt x="115" y="9"/>
                  </a:cubicBezTo>
                  <a:cubicBezTo>
                    <a:pt x="114" y="9"/>
                    <a:pt x="112" y="10"/>
                    <a:pt x="111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1" y="10"/>
                    <a:pt x="112" y="9"/>
                    <a:pt x="113" y="9"/>
                  </a:cubicBezTo>
                  <a:cubicBezTo>
                    <a:pt x="116" y="8"/>
                    <a:pt x="119" y="7"/>
                    <a:pt x="122" y="5"/>
                  </a:cubicBezTo>
                  <a:cubicBezTo>
                    <a:pt x="123" y="6"/>
                    <a:pt x="124" y="6"/>
                    <a:pt x="125" y="7"/>
                  </a:cubicBezTo>
                  <a:close/>
                  <a:moveTo>
                    <a:pt x="130" y="8"/>
                  </a:moveTo>
                  <a:cubicBezTo>
                    <a:pt x="126" y="9"/>
                    <a:pt x="122" y="10"/>
                    <a:pt x="119" y="12"/>
                  </a:cubicBezTo>
                  <a:cubicBezTo>
                    <a:pt x="113" y="13"/>
                    <a:pt x="108" y="14"/>
                    <a:pt x="103" y="15"/>
                  </a:cubicBezTo>
                  <a:cubicBezTo>
                    <a:pt x="103" y="15"/>
                    <a:pt x="103" y="15"/>
                    <a:pt x="104" y="14"/>
                  </a:cubicBezTo>
                  <a:cubicBezTo>
                    <a:pt x="105" y="14"/>
                    <a:pt x="106" y="14"/>
                    <a:pt x="107" y="13"/>
                  </a:cubicBezTo>
                  <a:cubicBezTo>
                    <a:pt x="110" y="13"/>
                    <a:pt x="112" y="12"/>
                    <a:pt x="114" y="12"/>
                  </a:cubicBezTo>
                  <a:cubicBezTo>
                    <a:pt x="118" y="11"/>
                    <a:pt x="122" y="9"/>
                    <a:pt x="126" y="7"/>
                  </a:cubicBezTo>
                  <a:cubicBezTo>
                    <a:pt x="127" y="7"/>
                    <a:pt x="128" y="8"/>
                    <a:pt x="130" y="8"/>
                  </a:cubicBezTo>
                  <a:close/>
                  <a:moveTo>
                    <a:pt x="136" y="11"/>
                  </a:moveTo>
                  <a:cubicBezTo>
                    <a:pt x="130" y="12"/>
                    <a:pt x="124" y="13"/>
                    <a:pt x="117" y="15"/>
                  </a:cubicBezTo>
                  <a:cubicBezTo>
                    <a:pt x="111" y="16"/>
                    <a:pt x="104" y="18"/>
                    <a:pt x="98" y="20"/>
                  </a:cubicBezTo>
                  <a:cubicBezTo>
                    <a:pt x="104" y="17"/>
                    <a:pt x="110" y="16"/>
                    <a:pt x="116" y="14"/>
                  </a:cubicBezTo>
                  <a:cubicBezTo>
                    <a:pt x="121" y="13"/>
                    <a:pt x="126" y="12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3" y="10"/>
                    <a:pt x="134" y="10"/>
                    <a:pt x="136" y="11"/>
                  </a:cubicBezTo>
                  <a:close/>
                  <a:moveTo>
                    <a:pt x="140" y="13"/>
                  </a:moveTo>
                  <a:cubicBezTo>
                    <a:pt x="138" y="13"/>
                    <a:pt x="136" y="14"/>
                    <a:pt x="133" y="14"/>
                  </a:cubicBezTo>
                  <a:cubicBezTo>
                    <a:pt x="129" y="15"/>
                    <a:pt x="126" y="16"/>
                    <a:pt x="122" y="17"/>
                  </a:cubicBezTo>
                  <a:cubicBezTo>
                    <a:pt x="114" y="19"/>
                    <a:pt x="105" y="22"/>
                    <a:pt x="97" y="24"/>
                  </a:cubicBezTo>
                  <a:cubicBezTo>
                    <a:pt x="96" y="25"/>
                    <a:pt x="94" y="25"/>
                    <a:pt x="93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5"/>
                    <a:pt x="96" y="24"/>
                    <a:pt x="98" y="24"/>
                  </a:cubicBezTo>
                  <a:cubicBezTo>
                    <a:pt x="102" y="22"/>
                    <a:pt x="107" y="21"/>
                    <a:pt x="112" y="19"/>
                  </a:cubicBezTo>
                  <a:cubicBezTo>
                    <a:pt x="120" y="16"/>
                    <a:pt x="129" y="15"/>
                    <a:pt x="137" y="12"/>
                  </a:cubicBezTo>
                  <a:cubicBezTo>
                    <a:pt x="137" y="12"/>
                    <a:pt x="137" y="12"/>
                    <a:pt x="137" y="12"/>
                  </a:cubicBezTo>
                  <a:cubicBezTo>
                    <a:pt x="138" y="12"/>
                    <a:pt x="139" y="12"/>
                    <a:pt x="140" y="13"/>
                  </a:cubicBezTo>
                  <a:close/>
                  <a:moveTo>
                    <a:pt x="151" y="18"/>
                  </a:moveTo>
                  <a:cubicBezTo>
                    <a:pt x="143" y="20"/>
                    <a:pt x="135" y="21"/>
                    <a:pt x="126" y="23"/>
                  </a:cubicBezTo>
                  <a:cubicBezTo>
                    <a:pt x="133" y="21"/>
                    <a:pt x="140" y="19"/>
                    <a:pt x="147" y="16"/>
                  </a:cubicBezTo>
                  <a:cubicBezTo>
                    <a:pt x="149" y="16"/>
                    <a:pt x="150" y="17"/>
                    <a:pt x="151" y="18"/>
                  </a:cubicBezTo>
                  <a:close/>
                  <a:moveTo>
                    <a:pt x="158" y="21"/>
                  </a:moveTo>
                  <a:cubicBezTo>
                    <a:pt x="152" y="23"/>
                    <a:pt x="146" y="24"/>
                    <a:pt x="140" y="26"/>
                  </a:cubicBezTo>
                  <a:cubicBezTo>
                    <a:pt x="133" y="27"/>
                    <a:pt x="125" y="29"/>
                    <a:pt x="118" y="31"/>
                  </a:cubicBezTo>
                  <a:cubicBezTo>
                    <a:pt x="111" y="33"/>
                    <a:pt x="104" y="35"/>
                    <a:pt x="97" y="37"/>
                  </a:cubicBezTo>
                  <a:cubicBezTo>
                    <a:pt x="93" y="38"/>
                    <a:pt x="90" y="39"/>
                    <a:pt x="87" y="40"/>
                  </a:cubicBezTo>
                  <a:cubicBezTo>
                    <a:pt x="84" y="40"/>
                    <a:pt x="81" y="40"/>
                    <a:pt x="78" y="41"/>
                  </a:cubicBezTo>
                  <a:cubicBezTo>
                    <a:pt x="78" y="41"/>
                    <a:pt x="78" y="41"/>
                    <a:pt x="79" y="41"/>
                  </a:cubicBezTo>
                  <a:cubicBezTo>
                    <a:pt x="84" y="38"/>
                    <a:pt x="89" y="37"/>
                    <a:pt x="94" y="35"/>
                  </a:cubicBezTo>
                  <a:cubicBezTo>
                    <a:pt x="101" y="33"/>
                    <a:pt x="108" y="31"/>
                    <a:pt x="115" y="29"/>
                  </a:cubicBezTo>
                  <a:cubicBezTo>
                    <a:pt x="122" y="27"/>
                    <a:pt x="129" y="26"/>
                    <a:pt x="136" y="24"/>
                  </a:cubicBezTo>
                  <a:cubicBezTo>
                    <a:pt x="141" y="22"/>
                    <a:pt x="147" y="21"/>
                    <a:pt x="153" y="18"/>
                  </a:cubicBezTo>
                  <a:cubicBezTo>
                    <a:pt x="155" y="19"/>
                    <a:pt x="156" y="20"/>
                    <a:pt x="158" y="21"/>
                  </a:cubicBezTo>
                  <a:close/>
                  <a:moveTo>
                    <a:pt x="83" y="36"/>
                  </a:moveTo>
                  <a:cubicBezTo>
                    <a:pt x="87" y="34"/>
                    <a:pt x="93" y="33"/>
                    <a:pt x="97" y="32"/>
                  </a:cubicBezTo>
                  <a:cubicBezTo>
                    <a:pt x="103" y="30"/>
                    <a:pt x="109" y="28"/>
                    <a:pt x="114" y="26"/>
                  </a:cubicBezTo>
                  <a:cubicBezTo>
                    <a:pt x="116" y="26"/>
                    <a:pt x="117" y="26"/>
                    <a:pt x="118" y="25"/>
                  </a:cubicBezTo>
                  <a:cubicBezTo>
                    <a:pt x="117" y="26"/>
                    <a:pt x="116" y="26"/>
                    <a:pt x="115" y="26"/>
                  </a:cubicBezTo>
                  <a:cubicBezTo>
                    <a:pt x="109" y="28"/>
                    <a:pt x="103" y="30"/>
                    <a:pt x="98" y="32"/>
                  </a:cubicBezTo>
                  <a:cubicBezTo>
                    <a:pt x="95" y="33"/>
                    <a:pt x="92" y="34"/>
                    <a:pt x="89" y="35"/>
                  </a:cubicBezTo>
                  <a:cubicBezTo>
                    <a:pt x="88" y="35"/>
                    <a:pt x="86" y="36"/>
                    <a:pt x="84" y="36"/>
                  </a:cubicBezTo>
                  <a:cubicBezTo>
                    <a:pt x="84" y="36"/>
                    <a:pt x="83" y="37"/>
                    <a:pt x="82" y="37"/>
                  </a:cubicBezTo>
                  <a:cubicBezTo>
                    <a:pt x="83" y="37"/>
                    <a:pt x="83" y="36"/>
                    <a:pt x="83" y="36"/>
                  </a:cubicBezTo>
                  <a:close/>
                  <a:moveTo>
                    <a:pt x="117" y="26"/>
                  </a:moveTo>
                  <a:cubicBezTo>
                    <a:pt x="123" y="24"/>
                    <a:pt x="130" y="23"/>
                    <a:pt x="137" y="22"/>
                  </a:cubicBezTo>
                  <a:cubicBezTo>
                    <a:pt x="140" y="21"/>
                    <a:pt x="144" y="20"/>
                    <a:pt x="148" y="19"/>
                  </a:cubicBezTo>
                  <a:cubicBezTo>
                    <a:pt x="149" y="19"/>
                    <a:pt x="150" y="19"/>
                    <a:pt x="152" y="18"/>
                  </a:cubicBezTo>
                  <a:cubicBezTo>
                    <a:pt x="150" y="19"/>
                    <a:pt x="148" y="20"/>
                    <a:pt x="146" y="20"/>
                  </a:cubicBezTo>
                  <a:cubicBezTo>
                    <a:pt x="133" y="24"/>
                    <a:pt x="120" y="27"/>
                    <a:pt x="107" y="31"/>
                  </a:cubicBezTo>
                  <a:cubicBezTo>
                    <a:pt x="104" y="32"/>
                    <a:pt x="99" y="33"/>
                    <a:pt x="95" y="34"/>
                  </a:cubicBezTo>
                  <a:cubicBezTo>
                    <a:pt x="103" y="32"/>
                    <a:pt x="110" y="29"/>
                    <a:pt x="117" y="26"/>
                  </a:cubicBezTo>
                  <a:close/>
                  <a:moveTo>
                    <a:pt x="142" y="13"/>
                  </a:moveTo>
                  <a:cubicBezTo>
                    <a:pt x="143" y="14"/>
                    <a:pt x="144" y="15"/>
                    <a:pt x="146" y="15"/>
                  </a:cubicBezTo>
                  <a:cubicBezTo>
                    <a:pt x="137" y="17"/>
                    <a:pt x="127" y="19"/>
                    <a:pt x="118" y="21"/>
                  </a:cubicBezTo>
                  <a:cubicBezTo>
                    <a:pt x="109" y="23"/>
                    <a:pt x="100" y="27"/>
                    <a:pt x="91" y="30"/>
                  </a:cubicBezTo>
                  <a:cubicBezTo>
                    <a:pt x="90" y="30"/>
                    <a:pt x="89" y="30"/>
                    <a:pt x="88" y="30"/>
                  </a:cubicBezTo>
                  <a:cubicBezTo>
                    <a:pt x="90" y="30"/>
                    <a:pt x="92" y="29"/>
                    <a:pt x="93" y="28"/>
                  </a:cubicBezTo>
                  <a:cubicBezTo>
                    <a:pt x="95" y="27"/>
                    <a:pt x="97" y="27"/>
                    <a:pt x="100" y="26"/>
                  </a:cubicBezTo>
                  <a:cubicBezTo>
                    <a:pt x="105" y="24"/>
                    <a:pt x="110" y="23"/>
                    <a:pt x="115" y="22"/>
                  </a:cubicBezTo>
                  <a:cubicBezTo>
                    <a:pt x="124" y="19"/>
                    <a:pt x="134" y="18"/>
                    <a:pt x="142" y="13"/>
                  </a:cubicBezTo>
                  <a:cubicBezTo>
                    <a:pt x="142" y="13"/>
                    <a:pt x="142" y="13"/>
                    <a:pt x="142" y="13"/>
                  </a:cubicBezTo>
                  <a:close/>
                  <a:moveTo>
                    <a:pt x="111" y="7"/>
                  </a:moveTo>
                  <a:cubicBezTo>
                    <a:pt x="112" y="7"/>
                    <a:pt x="114" y="6"/>
                    <a:pt x="115" y="6"/>
                  </a:cubicBezTo>
                  <a:cubicBezTo>
                    <a:pt x="117" y="6"/>
                    <a:pt x="119" y="5"/>
                    <a:pt x="120" y="5"/>
                  </a:cubicBezTo>
                  <a:cubicBezTo>
                    <a:pt x="122" y="5"/>
                    <a:pt x="116" y="7"/>
                    <a:pt x="116" y="7"/>
                  </a:cubicBezTo>
                  <a:cubicBezTo>
                    <a:pt x="113" y="8"/>
                    <a:pt x="110" y="10"/>
                    <a:pt x="107" y="11"/>
                  </a:cubicBezTo>
                  <a:cubicBezTo>
                    <a:pt x="108" y="10"/>
                    <a:pt x="110" y="9"/>
                    <a:pt x="111" y="7"/>
                  </a:cubicBezTo>
                  <a:close/>
                  <a:moveTo>
                    <a:pt x="106" y="12"/>
                  </a:moveTo>
                  <a:cubicBezTo>
                    <a:pt x="109" y="11"/>
                    <a:pt x="113" y="10"/>
                    <a:pt x="117" y="9"/>
                  </a:cubicBezTo>
                  <a:cubicBezTo>
                    <a:pt x="120" y="8"/>
                    <a:pt x="122" y="8"/>
                    <a:pt x="124" y="7"/>
                  </a:cubicBezTo>
                  <a:cubicBezTo>
                    <a:pt x="124" y="8"/>
                    <a:pt x="124" y="8"/>
                    <a:pt x="123" y="8"/>
                  </a:cubicBezTo>
                  <a:cubicBezTo>
                    <a:pt x="122" y="8"/>
                    <a:pt x="121" y="9"/>
                    <a:pt x="120" y="9"/>
                  </a:cubicBezTo>
                  <a:cubicBezTo>
                    <a:pt x="115" y="11"/>
                    <a:pt x="109" y="12"/>
                    <a:pt x="105" y="13"/>
                  </a:cubicBezTo>
                  <a:cubicBezTo>
                    <a:pt x="105" y="13"/>
                    <a:pt x="105" y="13"/>
                    <a:pt x="106" y="12"/>
                  </a:cubicBezTo>
                  <a:close/>
                  <a:moveTo>
                    <a:pt x="102" y="16"/>
                  </a:moveTo>
                  <a:cubicBezTo>
                    <a:pt x="106" y="16"/>
                    <a:pt x="110" y="14"/>
                    <a:pt x="114" y="13"/>
                  </a:cubicBezTo>
                  <a:cubicBezTo>
                    <a:pt x="117" y="13"/>
                    <a:pt x="119" y="12"/>
                    <a:pt x="122" y="11"/>
                  </a:cubicBezTo>
                  <a:cubicBezTo>
                    <a:pt x="123" y="11"/>
                    <a:pt x="125" y="10"/>
                    <a:pt x="126" y="10"/>
                  </a:cubicBezTo>
                  <a:cubicBezTo>
                    <a:pt x="127" y="10"/>
                    <a:pt x="131" y="8"/>
                    <a:pt x="128" y="10"/>
                  </a:cubicBezTo>
                  <a:cubicBezTo>
                    <a:pt x="123" y="13"/>
                    <a:pt x="117" y="13"/>
                    <a:pt x="112" y="14"/>
                  </a:cubicBezTo>
                  <a:cubicBezTo>
                    <a:pt x="107" y="15"/>
                    <a:pt x="103" y="17"/>
                    <a:pt x="99" y="19"/>
                  </a:cubicBezTo>
                  <a:cubicBezTo>
                    <a:pt x="100" y="18"/>
                    <a:pt x="101" y="17"/>
                    <a:pt x="102" y="16"/>
                  </a:cubicBezTo>
                  <a:close/>
                  <a:moveTo>
                    <a:pt x="97" y="21"/>
                  </a:moveTo>
                  <a:cubicBezTo>
                    <a:pt x="104" y="19"/>
                    <a:pt x="111" y="17"/>
                    <a:pt x="118" y="15"/>
                  </a:cubicBezTo>
                  <a:cubicBezTo>
                    <a:pt x="121" y="14"/>
                    <a:pt x="125" y="14"/>
                    <a:pt x="128" y="13"/>
                  </a:cubicBezTo>
                  <a:cubicBezTo>
                    <a:pt x="130" y="13"/>
                    <a:pt x="132" y="13"/>
                    <a:pt x="133" y="12"/>
                  </a:cubicBezTo>
                  <a:cubicBezTo>
                    <a:pt x="120" y="17"/>
                    <a:pt x="107" y="20"/>
                    <a:pt x="94" y="25"/>
                  </a:cubicBezTo>
                  <a:cubicBezTo>
                    <a:pt x="95" y="23"/>
                    <a:pt x="96" y="22"/>
                    <a:pt x="97" y="21"/>
                  </a:cubicBezTo>
                  <a:close/>
                  <a:moveTo>
                    <a:pt x="92" y="26"/>
                  </a:moveTo>
                  <a:cubicBezTo>
                    <a:pt x="100" y="25"/>
                    <a:pt x="108" y="22"/>
                    <a:pt x="116" y="19"/>
                  </a:cubicBezTo>
                  <a:cubicBezTo>
                    <a:pt x="120" y="18"/>
                    <a:pt x="124" y="17"/>
                    <a:pt x="129" y="16"/>
                  </a:cubicBezTo>
                  <a:cubicBezTo>
                    <a:pt x="132" y="16"/>
                    <a:pt x="137" y="15"/>
                    <a:pt x="140" y="14"/>
                  </a:cubicBezTo>
                  <a:cubicBezTo>
                    <a:pt x="136" y="16"/>
                    <a:pt x="131" y="17"/>
                    <a:pt x="126" y="18"/>
                  </a:cubicBezTo>
                  <a:cubicBezTo>
                    <a:pt x="121" y="19"/>
                    <a:pt x="116" y="21"/>
                    <a:pt x="111" y="22"/>
                  </a:cubicBezTo>
                  <a:cubicBezTo>
                    <a:pt x="104" y="24"/>
                    <a:pt x="96" y="26"/>
                    <a:pt x="89" y="29"/>
                  </a:cubicBezTo>
                  <a:cubicBezTo>
                    <a:pt x="90" y="28"/>
                    <a:pt x="91" y="27"/>
                    <a:pt x="92" y="26"/>
                  </a:cubicBezTo>
                  <a:close/>
                  <a:moveTo>
                    <a:pt x="87" y="31"/>
                  </a:moveTo>
                  <a:cubicBezTo>
                    <a:pt x="92" y="31"/>
                    <a:pt x="96" y="29"/>
                    <a:pt x="100" y="27"/>
                  </a:cubicBezTo>
                  <a:cubicBezTo>
                    <a:pt x="106" y="25"/>
                    <a:pt x="111" y="24"/>
                    <a:pt x="117" y="22"/>
                  </a:cubicBezTo>
                  <a:cubicBezTo>
                    <a:pt x="123" y="21"/>
                    <a:pt x="129" y="20"/>
                    <a:pt x="135" y="19"/>
                  </a:cubicBezTo>
                  <a:cubicBezTo>
                    <a:pt x="138" y="18"/>
                    <a:pt x="141" y="17"/>
                    <a:pt x="144" y="16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3" y="17"/>
                    <a:pt x="141" y="18"/>
                    <a:pt x="140" y="18"/>
                  </a:cubicBezTo>
                  <a:cubicBezTo>
                    <a:pt x="130" y="22"/>
                    <a:pt x="119" y="24"/>
                    <a:pt x="108" y="27"/>
                  </a:cubicBezTo>
                  <a:cubicBezTo>
                    <a:pt x="103" y="29"/>
                    <a:pt x="97" y="31"/>
                    <a:pt x="92" y="32"/>
                  </a:cubicBezTo>
                  <a:cubicBezTo>
                    <a:pt x="89" y="33"/>
                    <a:pt x="87" y="34"/>
                    <a:pt x="84" y="35"/>
                  </a:cubicBezTo>
                  <a:cubicBezTo>
                    <a:pt x="85" y="34"/>
                    <a:pt x="86" y="32"/>
                    <a:pt x="87" y="31"/>
                  </a:cubicBezTo>
                  <a:close/>
                  <a:moveTo>
                    <a:pt x="82" y="37"/>
                  </a:moveTo>
                  <a:cubicBezTo>
                    <a:pt x="84" y="37"/>
                    <a:pt x="86" y="37"/>
                    <a:pt x="88" y="36"/>
                  </a:cubicBezTo>
                  <a:cubicBezTo>
                    <a:pt x="85" y="37"/>
                    <a:pt x="83" y="38"/>
                    <a:pt x="80" y="39"/>
                  </a:cubicBezTo>
                  <a:cubicBezTo>
                    <a:pt x="80" y="39"/>
                    <a:pt x="81" y="38"/>
                    <a:pt x="82" y="37"/>
                  </a:cubicBezTo>
                  <a:close/>
                  <a:moveTo>
                    <a:pt x="77" y="43"/>
                  </a:moveTo>
                  <a:cubicBezTo>
                    <a:pt x="91" y="40"/>
                    <a:pt x="104" y="35"/>
                    <a:pt x="118" y="32"/>
                  </a:cubicBezTo>
                  <a:cubicBezTo>
                    <a:pt x="125" y="30"/>
                    <a:pt x="132" y="28"/>
                    <a:pt x="139" y="27"/>
                  </a:cubicBezTo>
                  <a:cubicBezTo>
                    <a:pt x="146" y="25"/>
                    <a:pt x="153" y="24"/>
                    <a:pt x="159" y="21"/>
                  </a:cubicBezTo>
                  <a:cubicBezTo>
                    <a:pt x="161" y="22"/>
                    <a:pt x="163" y="23"/>
                    <a:pt x="165" y="24"/>
                  </a:cubicBezTo>
                  <a:cubicBezTo>
                    <a:pt x="159" y="23"/>
                    <a:pt x="152" y="26"/>
                    <a:pt x="146" y="28"/>
                  </a:cubicBezTo>
                  <a:cubicBezTo>
                    <a:pt x="138" y="31"/>
                    <a:pt x="129" y="33"/>
                    <a:pt x="121" y="35"/>
                  </a:cubicBezTo>
                  <a:cubicBezTo>
                    <a:pt x="113" y="37"/>
                    <a:pt x="104" y="40"/>
                    <a:pt x="96" y="41"/>
                  </a:cubicBezTo>
                  <a:cubicBezTo>
                    <a:pt x="88" y="43"/>
                    <a:pt x="81" y="45"/>
                    <a:pt x="73" y="47"/>
                  </a:cubicBezTo>
                  <a:cubicBezTo>
                    <a:pt x="75" y="45"/>
                    <a:pt x="76" y="44"/>
                    <a:pt x="77" y="43"/>
                  </a:cubicBezTo>
                  <a:close/>
                  <a:moveTo>
                    <a:pt x="181" y="31"/>
                  </a:moveTo>
                  <a:cubicBezTo>
                    <a:pt x="181" y="31"/>
                    <a:pt x="180" y="31"/>
                    <a:pt x="180" y="31"/>
                  </a:cubicBezTo>
                  <a:cubicBezTo>
                    <a:pt x="171" y="33"/>
                    <a:pt x="161" y="35"/>
                    <a:pt x="151" y="37"/>
                  </a:cubicBezTo>
                  <a:cubicBezTo>
                    <a:pt x="141" y="40"/>
                    <a:pt x="131" y="42"/>
                    <a:pt x="121" y="45"/>
                  </a:cubicBezTo>
                  <a:cubicBezTo>
                    <a:pt x="101" y="49"/>
                    <a:pt x="81" y="55"/>
                    <a:pt x="62" y="61"/>
                  </a:cubicBezTo>
                  <a:cubicBezTo>
                    <a:pt x="61" y="61"/>
                    <a:pt x="60" y="62"/>
                    <a:pt x="59" y="62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59" y="62"/>
                    <a:pt x="60" y="62"/>
                    <a:pt x="60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2" y="60"/>
                    <a:pt x="64" y="59"/>
                    <a:pt x="67" y="58"/>
                  </a:cubicBezTo>
                  <a:cubicBezTo>
                    <a:pt x="71" y="56"/>
                    <a:pt x="76" y="55"/>
                    <a:pt x="81" y="53"/>
                  </a:cubicBezTo>
                  <a:cubicBezTo>
                    <a:pt x="91" y="50"/>
                    <a:pt x="102" y="47"/>
                    <a:pt x="112" y="44"/>
                  </a:cubicBezTo>
                  <a:cubicBezTo>
                    <a:pt x="122" y="41"/>
                    <a:pt x="132" y="38"/>
                    <a:pt x="143" y="35"/>
                  </a:cubicBezTo>
                  <a:cubicBezTo>
                    <a:pt x="153" y="33"/>
                    <a:pt x="163" y="31"/>
                    <a:pt x="172" y="27"/>
                  </a:cubicBezTo>
                  <a:cubicBezTo>
                    <a:pt x="175" y="28"/>
                    <a:pt x="178" y="29"/>
                    <a:pt x="181" y="31"/>
                  </a:cubicBezTo>
                  <a:close/>
                  <a:moveTo>
                    <a:pt x="46" y="76"/>
                  </a:move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lose/>
                  <a:moveTo>
                    <a:pt x="187" y="34"/>
                  </a:moveTo>
                  <a:cubicBezTo>
                    <a:pt x="187" y="34"/>
                    <a:pt x="187" y="33"/>
                    <a:pt x="187" y="33"/>
                  </a:cubicBezTo>
                  <a:cubicBezTo>
                    <a:pt x="188" y="34"/>
                    <a:pt x="188" y="34"/>
                    <a:pt x="189" y="34"/>
                  </a:cubicBezTo>
                  <a:cubicBezTo>
                    <a:pt x="165" y="41"/>
                    <a:pt x="141" y="47"/>
                    <a:pt x="117" y="55"/>
                  </a:cubicBezTo>
                  <a:cubicBezTo>
                    <a:pt x="105" y="58"/>
                    <a:pt x="93" y="62"/>
                    <a:pt x="80" y="66"/>
                  </a:cubicBezTo>
                  <a:cubicBezTo>
                    <a:pt x="71" y="69"/>
                    <a:pt x="61" y="72"/>
                    <a:pt x="52" y="74"/>
                  </a:cubicBezTo>
                  <a:cubicBezTo>
                    <a:pt x="55" y="73"/>
                    <a:pt x="57" y="73"/>
                    <a:pt x="60" y="72"/>
                  </a:cubicBezTo>
                  <a:cubicBezTo>
                    <a:pt x="66" y="69"/>
                    <a:pt x="72" y="67"/>
                    <a:pt x="79" y="64"/>
                  </a:cubicBezTo>
                  <a:cubicBezTo>
                    <a:pt x="91" y="60"/>
                    <a:pt x="103" y="57"/>
                    <a:pt x="116" y="53"/>
                  </a:cubicBezTo>
                  <a:cubicBezTo>
                    <a:pt x="128" y="49"/>
                    <a:pt x="141" y="46"/>
                    <a:pt x="153" y="42"/>
                  </a:cubicBezTo>
                  <a:cubicBezTo>
                    <a:pt x="164" y="40"/>
                    <a:pt x="176" y="38"/>
                    <a:pt x="187" y="34"/>
                  </a:cubicBezTo>
                  <a:close/>
                  <a:moveTo>
                    <a:pt x="121" y="49"/>
                  </a:moveTo>
                  <a:cubicBezTo>
                    <a:pt x="109" y="52"/>
                    <a:pt x="98" y="56"/>
                    <a:pt x="86" y="59"/>
                  </a:cubicBezTo>
                  <a:cubicBezTo>
                    <a:pt x="75" y="62"/>
                    <a:pt x="65" y="66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4" y="68"/>
                    <a:pt x="54" y="67"/>
                  </a:cubicBezTo>
                  <a:cubicBezTo>
                    <a:pt x="55" y="67"/>
                    <a:pt x="55" y="67"/>
                    <a:pt x="56" y="67"/>
                  </a:cubicBezTo>
                  <a:cubicBezTo>
                    <a:pt x="58" y="66"/>
                    <a:pt x="60" y="66"/>
                    <a:pt x="63" y="65"/>
                  </a:cubicBezTo>
                  <a:cubicBezTo>
                    <a:pt x="69" y="64"/>
                    <a:pt x="74" y="62"/>
                    <a:pt x="80" y="60"/>
                  </a:cubicBezTo>
                  <a:cubicBezTo>
                    <a:pt x="91" y="56"/>
                    <a:pt x="103" y="52"/>
                    <a:pt x="114" y="49"/>
                  </a:cubicBezTo>
                  <a:cubicBezTo>
                    <a:pt x="125" y="46"/>
                    <a:pt x="136" y="43"/>
                    <a:pt x="148" y="40"/>
                  </a:cubicBezTo>
                  <a:cubicBezTo>
                    <a:pt x="159" y="37"/>
                    <a:pt x="170" y="35"/>
                    <a:pt x="181" y="31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2" y="31"/>
                    <a:pt x="184" y="32"/>
                    <a:pt x="186" y="33"/>
                  </a:cubicBezTo>
                  <a:cubicBezTo>
                    <a:pt x="164" y="38"/>
                    <a:pt x="142" y="43"/>
                    <a:pt x="121" y="49"/>
                  </a:cubicBezTo>
                  <a:close/>
                  <a:moveTo>
                    <a:pt x="116" y="41"/>
                  </a:moveTo>
                  <a:cubicBezTo>
                    <a:pt x="107" y="43"/>
                    <a:pt x="98" y="46"/>
                    <a:pt x="90" y="49"/>
                  </a:cubicBezTo>
                  <a:cubicBezTo>
                    <a:pt x="85" y="50"/>
                    <a:pt x="81" y="51"/>
                    <a:pt x="76" y="53"/>
                  </a:cubicBezTo>
                  <a:cubicBezTo>
                    <a:pt x="74" y="53"/>
                    <a:pt x="71" y="54"/>
                    <a:pt x="69" y="54"/>
                  </a:cubicBezTo>
                  <a:cubicBezTo>
                    <a:pt x="68" y="54"/>
                    <a:pt x="67" y="55"/>
                    <a:pt x="66" y="55"/>
                  </a:cubicBezTo>
                  <a:cubicBezTo>
                    <a:pt x="66" y="54"/>
                    <a:pt x="67" y="54"/>
                    <a:pt x="67" y="53"/>
                  </a:cubicBezTo>
                  <a:cubicBezTo>
                    <a:pt x="70" y="52"/>
                    <a:pt x="73" y="52"/>
                    <a:pt x="76" y="51"/>
                  </a:cubicBezTo>
                  <a:cubicBezTo>
                    <a:pt x="81" y="50"/>
                    <a:pt x="85" y="48"/>
                    <a:pt x="90" y="47"/>
                  </a:cubicBezTo>
                  <a:cubicBezTo>
                    <a:pt x="99" y="45"/>
                    <a:pt x="109" y="43"/>
                    <a:pt x="118" y="40"/>
                  </a:cubicBezTo>
                  <a:cubicBezTo>
                    <a:pt x="127" y="37"/>
                    <a:pt x="135" y="34"/>
                    <a:pt x="144" y="32"/>
                  </a:cubicBezTo>
                  <a:cubicBezTo>
                    <a:pt x="151" y="30"/>
                    <a:pt x="159" y="28"/>
                    <a:pt x="166" y="24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8" y="25"/>
                    <a:pt x="169" y="26"/>
                    <a:pt x="171" y="26"/>
                  </a:cubicBezTo>
                  <a:cubicBezTo>
                    <a:pt x="153" y="31"/>
                    <a:pt x="134" y="35"/>
                    <a:pt x="116" y="41"/>
                  </a:cubicBezTo>
                  <a:close/>
                  <a:moveTo>
                    <a:pt x="72" y="48"/>
                  </a:moveTo>
                  <a:cubicBezTo>
                    <a:pt x="80" y="45"/>
                    <a:pt x="88" y="44"/>
                    <a:pt x="96" y="42"/>
                  </a:cubicBezTo>
                  <a:cubicBezTo>
                    <a:pt x="105" y="40"/>
                    <a:pt x="114" y="37"/>
                    <a:pt x="123" y="35"/>
                  </a:cubicBezTo>
                  <a:cubicBezTo>
                    <a:pt x="131" y="33"/>
                    <a:pt x="140" y="31"/>
                    <a:pt x="148" y="28"/>
                  </a:cubicBezTo>
                  <a:cubicBezTo>
                    <a:pt x="151" y="27"/>
                    <a:pt x="155" y="26"/>
                    <a:pt x="159" y="25"/>
                  </a:cubicBezTo>
                  <a:cubicBezTo>
                    <a:pt x="160" y="25"/>
                    <a:pt x="164" y="25"/>
                    <a:pt x="164" y="25"/>
                  </a:cubicBezTo>
                  <a:cubicBezTo>
                    <a:pt x="162" y="26"/>
                    <a:pt x="160" y="26"/>
                    <a:pt x="157" y="27"/>
                  </a:cubicBezTo>
                  <a:cubicBezTo>
                    <a:pt x="150" y="30"/>
                    <a:pt x="143" y="31"/>
                    <a:pt x="136" y="33"/>
                  </a:cubicBezTo>
                  <a:cubicBezTo>
                    <a:pt x="127" y="36"/>
                    <a:pt x="118" y="39"/>
                    <a:pt x="109" y="42"/>
                  </a:cubicBezTo>
                  <a:cubicBezTo>
                    <a:pt x="100" y="44"/>
                    <a:pt x="91" y="46"/>
                    <a:pt x="83" y="48"/>
                  </a:cubicBezTo>
                  <a:cubicBezTo>
                    <a:pt x="78" y="50"/>
                    <a:pt x="73" y="50"/>
                    <a:pt x="68" y="52"/>
                  </a:cubicBezTo>
                  <a:cubicBezTo>
                    <a:pt x="70" y="51"/>
                    <a:pt x="71" y="49"/>
                    <a:pt x="72" y="48"/>
                  </a:cubicBezTo>
                  <a:close/>
                  <a:moveTo>
                    <a:pt x="65" y="55"/>
                  </a:moveTo>
                  <a:cubicBezTo>
                    <a:pt x="72" y="56"/>
                    <a:pt x="79" y="53"/>
                    <a:pt x="85" y="51"/>
                  </a:cubicBezTo>
                  <a:cubicBezTo>
                    <a:pt x="95" y="48"/>
                    <a:pt x="105" y="45"/>
                    <a:pt x="115" y="42"/>
                  </a:cubicBezTo>
                  <a:cubicBezTo>
                    <a:pt x="124" y="39"/>
                    <a:pt x="134" y="37"/>
                    <a:pt x="143" y="34"/>
                  </a:cubicBezTo>
                  <a:cubicBezTo>
                    <a:pt x="148" y="33"/>
                    <a:pt x="153" y="32"/>
                    <a:pt x="158" y="31"/>
                  </a:cubicBezTo>
                  <a:cubicBezTo>
                    <a:pt x="160" y="30"/>
                    <a:pt x="163" y="29"/>
                    <a:pt x="165" y="29"/>
                  </a:cubicBezTo>
                  <a:cubicBezTo>
                    <a:pt x="165" y="29"/>
                    <a:pt x="166" y="29"/>
                    <a:pt x="166" y="28"/>
                  </a:cubicBezTo>
                  <a:cubicBezTo>
                    <a:pt x="158" y="31"/>
                    <a:pt x="149" y="33"/>
                    <a:pt x="141" y="35"/>
                  </a:cubicBezTo>
                  <a:cubicBezTo>
                    <a:pt x="130" y="37"/>
                    <a:pt x="120" y="41"/>
                    <a:pt x="110" y="44"/>
                  </a:cubicBezTo>
                  <a:cubicBezTo>
                    <a:pt x="100" y="47"/>
                    <a:pt x="91" y="50"/>
                    <a:pt x="81" y="53"/>
                  </a:cubicBezTo>
                  <a:cubicBezTo>
                    <a:pt x="74" y="55"/>
                    <a:pt x="67" y="57"/>
                    <a:pt x="61" y="60"/>
                  </a:cubicBezTo>
                  <a:cubicBezTo>
                    <a:pt x="62" y="58"/>
                    <a:pt x="64" y="57"/>
                    <a:pt x="65" y="55"/>
                  </a:cubicBezTo>
                  <a:close/>
                  <a:moveTo>
                    <a:pt x="59" y="63"/>
                  </a:moveTo>
                  <a:cubicBezTo>
                    <a:pt x="68" y="60"/>
                    <a:pt x="78" y="57"/>
                    <a:pt x="87" y="54"/>
                  </a:cubicBezTo>
                  <a:cubicBezTo>
                    <a:pt x="98" y="51"/>
                    <a:pt x="109" y="48"/>
                    <a:pt x="119" y="46"/>
                  </a:cubicBezTo>
                  <a:cubicBezTo>
                    <a:pt x="130" y="43"/>
                    <a:pt x="141" y="41"/>
                    <a:pt x="152" y="38"/>
                  </a:cubicBezTo>
                  <a:cubicBezTo>
                    <a:pt x="157" y="37"/>
                    <a:pt x="162" y="35"/>
                    <a:pt x="168" y="34"/>
                  </a:cubicBezTo>
                  <a:cubicBezTo>
                    <a:pt x="169" y="34"/>
                    <a:pt x="170" y="34"/>
                    <a:pt x="172" y="33"/>
                  </a:cubicBezTo>
                  <a:cubicBezTo>
                    <a:pt x="151" y="39"/>
                    <a:pt x="130" y="43"/>
                    <a:pt x="110" y="49"/>
                  </a:cubicBezTo>
                  <a:cubicBezTo>
                    <a:pt x="99" y="53"/>
                    <a:pt x="89" y="56"/>
                    <a:pt x="78" y="60"/>
                  </a:cubicBezTo>
                  <a:cubicBezTo>
                    <a:pt x="73" y="61"/>
                    <a:pt x="68" y="63"/>
                    <a:pt x="63" y="64"/>
                  </a:cubicBezTo>
                  <a:cubicBezTo>
                    <a:pt x="60" y="65"/>
                    <a:pt x="57" y="66"/>
                    <a:pt x="55" y="66"/>
                  </a:cubicBezTo>
                  <a:cubicBezTo>
                    <a:pt x="56" y="65"/>
                    <a:pt x="57" y="64"/>
                    <a:pt x="59" y="63"/>
                  </a:cubicBezTo>
                  <a:close/>
                  <a:moveTo>
                    <a:pt x="53" y="69"/>
                  </a:moveTo>
                  <a:cubicBezTo>
                    <a:pt x="63" y="67"/>
                    <a:pt x="74" y="63"/>
                    <a:pt x="85" y="60"/>
                  </a:cubicBezTo>
                  <a:cubicBezTo>
                    <a:pt x="97" y="57"/>
                    <a:pt x="109" y="53"/>
                    <a:pt x="121" y="50"/>
                  </a:cubicBezTo>
                  <a:cubicBezTo>
                    <a:pt x="133" y="46"/>
                    <a:pt x="145" y="43"/>
                    <a:pt x="157" y="40"/>
                  </a:cubicBezTo>
                  <a:cubicBezTo>
                    <a:pt x="163" y="39"/>
                    <a:pt x="169" y="37"/>
                    <a:pt x="175" y="36"/>
                  </a:cubicBezTo>
                  <a:cubicBezTo>
                    <a:pt x="177" y="36"/>
                    <a:pt x="180" y="35"/>
                    <a:pt x="182" y="35"/>
                  </a:cubicBezTo>
                  <a:cubicBezTo>
                    <a:pt x="181" y="35"/>
                    <a:pt x="180" y="35"/>
                    <a:pt x="179" y="35"/>
                  </a:cubicBezTo>
                  <a:cubicBezTo>
                    <a:pt x="168" y="39"/>
                    <a:pt x="157" y="41"/>
                    <a:pt x="146" y="44"/>
                  </a:cubicBezTo>
                  <a:cubicBezTo>
                    <a:pt x="134" y="47"/>
                    <a:pt x="122" y="50"/>
                    <a:pt x="110" y="54"/>
                  </a:cubicBezTo>
                  <a:cubicBezTo>
                    <a:pt x="98" y="57"/>
                    <a:pt x="87" y="61"/>
                    <a:pt x="75" y="65"/>
                  </a:cubicBezTo>
                  <a:cubicBezTo>
                    <a:pt x="69" y="67"/>
                    <a:pt x="64" y="69"/>
                    <a:pt x="58" y="72"/>
                  </a:cubicBezTo>
                  <a:cubicBezTo>
                    <a:pt x="54" y="73"/>
                    <a:pt x="50" y="74"/>
                    <a:pt x="47" y="75"/>
                  </a:cubicBezTo>
                  <a:cubicBezTo>
                    <a:pt x="49" y="73"/>
                    <a:pt x="51" y="71"/>
                    <a:pt x="53" y="69"/>
                  </a:cubicBezTo>
                  <a:close/>
                  <a:moveTo>
                    <a:pt x="45" y="77"/>
                  </a:moveTo>
                  <a:cubicBezTo>
                    <a:pt x="56" y="74"/>
                    <a:pt x="68" y="71"/>
                    <a:pt x="79" y="68"/>
                  </a:cubicBezTo>
                  <a:cubicBezTo>
                    <a:pt x="91" y="64"/>
                    <a:pt x="103" y="59"/>
                    <a:pt x="116" y="56"/>
                  </a:cubicBezTo>
                  <a:cubicBezTo>
                    <a:pt x="141" y="49"/>
                    <a:pt x="165" y="42"/>
                    <a:pt x="190" y="35"/>
                  </a:cubicBezTo>
                  <a:cubicBezTo>
                    <a:pt x="192" y="36"/>
                    <a:pt x="194" y="36"/>
                    <a:pt x="195" y="37"/>
                  </a:cubicBezTo>
                  <a:cubicBezTo>
                    <a:pt x="169" y="43"/>
                    <a:pt x="143" y="50"/>
                    <a:pt x="117" y="58"/>
                  </a:cubicBezTo>
                  <a:cubicBezTo>
                    <a:pt x="104" y="62"/>
                    <a:pt x="91" y="65"/>
                    <a:pt x="78" y="69"/>
                  </a:cubicBezTo>
                  <a:cubicBezTo>
                    <a:pt x="67" y="73"/>
                    <a:pt x="54" y="75"/>
                    <a:pt x="43" y="80"/>
                  </a:cubicBezTo>
                  <a:cubicBezTo>
                    <a:pt x="44" y="79"/>
                    <a:pt x="44" y="78"/>
                    <a:pt x="45" y="77"/>
                  </a:cubicBezTo>
                  <a:close/>
                  <a:moveTo>
                    <a:pt x="42" y="81"/>
                  </a:moveTo>
                  <a:cubicBezTo>
                    <a:pt x="53" y="76"/>
                    <a:pt x="65" y="74"/>
                    <a:pt x="77" y="71"/>
                  </a:cubicBezTo>
                  <a:cubicBezTo>
                    <a:pt x="90" y="67"/>
                    <a:pt x="104" y="62"/>
                    <a:pt x="117" y="58"/>
                  </a:cubicBezTo>
                  <a:cubicBezTo>
                    <a:pt x="143" y="51"/>
                    <a:pt x="169" y="43"/>
                    <a:pt x="196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7" y="38"/>
                    <a:pt x="199" y="39"/>
                    <a:pt x="200" y="39"/>
                  </a:cubicBezTo>
                  <a:cubicBezTo>
                    <a:pt x="187" y="42"/>
                    <a:pt x="175" y="44"/>
                    <a:pt x="163" y="47"/>
                  </a:cubicBezTo>
                  <a:cubicBezTo>
                    <a:pt x="149" y="51"/>
                    <a:pt x="135" y="55"/>
                    <a:pt x="121" y="58"/>
                  </a:cubicBezTo>
                  <a:cubicBezTo>
                    <a:pt x="94" y="65"/>
                    <a:pt x="67" y="74"/>
                    <a:pt x="40" y="82"/>
                  </a:cubicBezTo>
                  <a:cubicBezTo>
                    <a:pt x="41" y="82"/>
                    <a:pt x="41" y="81"/>
                    <a:pt x="42" y="81"/>
                  </a:cubicBezTo>
                  <a:close/>
                  <a:moveTo>
                    <a:pt x="209" y="43"/>
                  </a:moveTo>
                  <a:cubicBezTo>
                    <a:pt x="180" y="48"/>
                    <a:pt x="153" y="56"/>
                    <a:pt x="125" y="63"/>
                  </a:cubicBezTo>
                  <a:cubicBezTo>
                    <a:pt x="99" y="70"/>
                    <a:pt x="72" y="77"/>
                    <a:pt x="45" y="84"/>
                  </a:cubicBezTo>
                  <a:cubicBezTo>
                    <a:pt x="47" y="84"/>
                    <a:pt x="49" y="83"/>
                    <a:pt x="50" y="83"/>
                  </a:cubicBezTo>
                  <a:cubicBezTo>
                    <a:pt x="57" y="81"/>
                    <a:pt x="65" y="79"/>
                    <a:pt x="72" y="76"/>
                  </a:cubicBezTo>
                  <a:cubicBezTo>
                    <a:pt x="87" y="72"/>
                    <a:pt x="101" y="68"/>
                    <a:pt x="116" y="63"/>
                  </a:cubicBezTo>
                  <a:cubicBezTo>
                    <a:pt x="130" y="59"/>
                    <a:pt x="145" y="55"/>
                    <a:pt x="159" y="51"/>
                  </a:cubicBezTo>
                  <a:cubicBezTo>
                    <a:pt x="173" y="47"/>
                    <a:pt x="188" y="45"/>
                    <a:pt x="201" y="40"/>
                  </a:cubicBezTo>
                  <a:cubicBezTo>
                    <a:pt x="204" y="41"/>
                    <a:pt x="206" y="42"/>
                    <a:pt x="209" y="43"/>
                  </a:cubicBezTo>
                  <a:close/>
                  <a:moveTo>
                    <a:pt x="39" y="83"/>
                  </a:moveTo>
                  <a:cubicBezTo>
                    <a:pt x="67" y="74"/>
                    <a:pt x="95" y="66"/>
                    <a:pt x="123" y="59"/>
                  </a:cubicBezTo>
                  <a:cubicBezTo>
                    <a:pt x="137" y="55"/>
                    <a:pt x="151" y="51"/>
                    <a:pt x="165" y="48"/>
                  </a:cubicBezTo>
                  <a:cubicBezTo>
                    <a:pt x="171" y="46"/>
                    <a:pt x="178" y="44"/>
                    <a:pt x="184" y="43"/>
                  </a:cubicBezTo>
                  <a:cubicBezTo>
                    <a:pt x="188" y="42"/>
                    <a:pt x="191" y="42"/>
                    <a:pt x="194" y="41"/>
                  </a:cubicBezTo>
                  <a:cubicBezTo>
                    <a:pt x="196" y="41"/>
                    <a:pt x="198" y="40"/>
                    <a:pt x="200" y="40"/>
                  </a:cubicBezTo>
                  <a:cubicBezTo>
                    <a:pt x="200" y="40"/>
                    <a:pt x="197" y="41"/>
                    <a:pt x="196" y="41"/>
                  </a:cubicBezTo>
                  <a:cubicBezTo>
                    <a:pt x="190" y="43"/>
                    <a:pt x="184" y="44"/>
                    <a:pt x="177" y="46"/>
                  </a:cubicBezTo>
                  <a:cubicBezTo>
                    <a:pt x="170" y="47"/>
                    <a:pt x="163" y="50"/>
                    <a:pt x="155" y="51"/>
                  </a:cubicBezTo>
                  <a:cubicBezTo>
                    <a:pt x="142" y="55"/>
                    <a:pt x="128" y="59"/>
                    <a:pt x="114" y="63"/>
                  </a:cubicBezTo>
                  <a:cubicBezTo>
                    <a:pt x="100" y="67"/>
                    <a:pt x="86" y="71"/>
                    <a:pt x="72" y="76"/>
                  </a:cubicBezTo>
                  <a:cubicBezTo>
                    <a:pt x="65" y="78"/>
                    <a:pt x="58" y="80"/>
                    <a:pt x="52" y="82"/>
                  </a:cubicBezTo>
                  <a:cubicBezTo>
                    <a:pt x="47" y="83"/>
                    <a:pt x="42" y="84"/>
                    <a:pt x="37" y="86"/>
                  </a:cubicBezTo>
                  <a:cubicBezTo>
                    <a:pt x="38" y="85"/>
                    <a:pt x="38" y="84"/>
                    <a:pt x="39" y="83"/>
                  </a:cubicBezTo>
                  <a:close/>
                  <a:moveTo>
                    <a:pt x="35" y="88"/>
                  </a:moveTo>
                  <a:cubicBezTo>
                    <a:pt x="64" y="80"/>
                    <a:pt x="93" y="72"/>
                    <a:pt x="122" y="65"/>
                  </a:cubicBezTo>
                  <a:cubicBezTo>
                    <a:pt x="151" y="58"/>
                    <a:pt x="180" y="49"/>
                    <a:pt x="210" y="44"/>
                  </a:cubicBezTo>
                  <a:cubicBezTo>
                    <a:pt x="211" y="44"/>
                    <a:pt x="212" y="45"/>
                    <a:pt x="213" y="45"/>
                  </a:cubicBezTo>
                  <a:cubicBezTo>
                    <a:pt x="207" y="47"/>
                    <a:pt x="201" y="49"/>
                    <a:pt x="194" y="50"/>
                  </a:cubicBezTo>
                  <a:cubicBezTo>
                    <a:pt x="187" y="52"/>
                    <a:pt x="179" y="53"/>
                    <a:pt x="171" y="55"/>
                  </a:cubicBezTo>
                  <a:cubicBezTo>
                    <a:pt x="155" y="58"/>
                    <a:pt x="139" y="62"/>
                    <a:pt x="123" y="65"/>
                  </a:cubicBezTo>
                  <a:cubicBezTo>
                    <a:pt x="108" y="69"/>
                    <a:pt x="92" y="73"/>
                    <a:pt x="77" y="78"/>
                  </a:cubicBezTo>
                  <a:cubicBezTo>
                    <a:pt x="69" y="80"/>
                    <a:pt x="62" y="82"/>
                    <a:pt x="54" y="84"/>
                  </a:cubicBezTo>
                  <a:cubicBezTo>
                    <a:pt x="47" y="86"/>
                    <a:pt x="40" y="87"/>
                    <a:pt x="33" y="90"/>
                  </a:cubicBezTo>
                  <a:cubicBezTo>
                    <a:pt x="34" y="89"/>
                    <a:pt x="35" y="88"/>
                    <a:pt x="35" y="88"/>
                  </a:cubicBezTo>
                  <a:close/>
                  <a:moveTo>
                    <a:pt x="32" y="91"/>
                  </a:moveTo>
                  <a:cubicBezTo>
                    <a:pt x="39" y="88"/>
                    <a:pt x="46" y="87"/>
                    <a:pt x="53" y="85"/>
                  </a:cubicBezTo>
                  <a:cubicBezTo>
                    <a:pt x="60" y="83"/>
                    <a:pt x="68" y="81"/>
                    <a:pt x="75" y="79"/>
                  </a:cubicBezTo>
                  <a:cubicBezTo>
                    <a:pt x="91" y="74"/>
                    <a:pt x="106" y="70"/>
                    <a:pt x="122" y="66"/>
                  </a:cubicBezTo>
                  <a:cubicBezTo>
                    <a:pt x="138" y="63"/>
                    <a:pt x="153" y="59"/>
                    <a:pt x="169" y="56"/>
                  </a:cubicBezTo>
                  <a:cubicBezTo>
                    <a:pt x="177" y="54"/>
                    <a:pt x="185" y="53"/>
                    <a:pt x="193" y="51"/>
                  </a:cubicBezTo>
                  <a:cubicBezTo>
                    <a:pt x="200" y="50"/>
                    <a:pt x="207" y="47"/>
                    <a:pt x="214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3" y="47"/>
                    <a:pt x="211" y="49"/>
                    <a:pt x="210" y="50"/>
                  </a:cubicBezTo>
                  <a:cubicBezTo>
                    <a:pt x="195" y="54"/>
                    <a:pt x="181" y="56"/>
                    <a:pt x="166" y="60"/>
                  </a:cubicBezTo>
                  <a:cubicBezTo>
                    <a:pt x="151" y="64"/>
                    <a:pt x="136" y="67"/>
                    <a:pt x="121" y="70"/>
                  </a:cubicBezTo>
                  <a:cubicBezTo>
                    <a:pt x="106" y="74"/>
                    <a:pt x="91" y="77"/>
                    <a:pt x="76" y="81"/>
                  </a:cubicBezTo>
                  <a:cubicBezTo>
                    <a:pt x="61" y="85"/>
                    <a:pt x="46" y="88"/>
                    <a:pt x="30" y="93"/>
                  </a:cubicBezTo>
                  <a:cubicBezTo>
                    <a:pt x="31" y="92"/>
                    <a:pt x="32" y="91"/>
                    <a:pt x="32" y="91"/>
                  </a:cubicBezTo>
                  <a:close/>
                  <a:moveTo>
                    <a:pt x="214" y="50"/>
                  </a:moveTo>
                  <a:cubicBezTo>
                    <a:pt x="214" y="50"/>
                    <a:pt x="214" y="50"/>
                    <a:pt x="214" y="50"/>
                  </a:cubicBezTo>
                  <a:cubicBezTo>
                    <a:pt x="214" y="50"/>
                    <a:pt x="214" y="51"/>
                    <a:pt x="214" y="51"/>
                  </a:cubicBezTo>
                  <a:cubicBezTo>
                    <a:pt x="214" y="51"/>
                    <a:pt x="214" y="51"/>
                    <a:pt x="213" y="51"/>
                  </a:cubicBezTo>
                  <a:cubicBezTo>
                    <a:pt x="209" y="56"/>
                    <a:pt x="205" y="61"/>
                    <a:pt x="200" y="65"/>
                  </a:cubicBezTo>
                  <a:cubicBezTo>
                    <a:pt x="190" y="76"/>
                    <a:pt x="181" y="86"/>
                    <a:pt x="171" y="96"/>
                  </a:cubicBezTo>
                  <a:cubicBezTo>
                    <a:pt x="170" y="98"/>
                    <a:pt x="169" y="99"/>
                    <a:pt x="167" y="100"/>
                  </a:cubicBezTo>
                  <a:cubicBezTo>
                    <a:pt x="183" y="83"/>
                    <a:pt x="198" y="66"/>
                    <a:pt x="214" y="50"/>
                  </a:cubicBezTo>
                  <a:close/>
                  <a:moveTo>
                    <a:pt x="148" y="84"/>
                  </a:moveTo>
                  <a:cubicBezTo>
                    <a:pt x="149" y="83"/>
                    <a:pt x="150" y="83"/>
                    <a:pt x="151" y="83"/>
                  </a:cubicBezTo>
                  <a:cubicBezTo>
                    <a:pt x="158" y="81"/>
                    <a:pt x="165" y="79"/>
                    <a:pt x="172" y="77"/>
                  </a:cubicBezTo>
                  <a:cubicBezTo>
                    <a:pt x="178" y="76"/>
                    <a:pt x="184" y="75"/>
                    <a:pt x="189" y="72"/>
                  </a:cubicBezTo>
                  <a:cubicBezTo>
                    <a:pt x="188" y="74"/>
                    <a:pt x="187" y="75"/>
                    <a:pt x="186" y="76"/>
                  </a:cubicBezTo>
                  <a:cubicBezTo>
                    <a:pt x="179" y="78"/>
                    <a:pt x="173" y="80"/>
                    <a:pt x="167" y="82"/>
                  </a:cubicBezTo>
                  <a:cubicBezTo>
                    <a:pt x="160" y="84"/>
                    <a:pt x="154" y="85"/>
                    <a:pt x="147" y="87"/>
                  </a:cubicBezTo>
                  <a:cubicBezTo>
                    <a:pt x="140" y="89"/>
                    <a:pt x="134" y="91"/>
                    <a:pt x="127" y="93"/>
                  </a:cubicBezTo>
                  <a:cubicBezTo>
                    <a:pt x="119" y="95"/>
                    <a:pt x="112" y="96"/>
                    <a:pt x="105" y="98"/>
                  </a:cubicBezTo>
                  <a:cubicBezTo>
                    <a:pt x="91" y="101"/>
                    <a:pt x="77" y="105"/>
                    <a:pt x="64" y="109"/>
                  </a:cubicBezTo>
                  <a:cubicBezTo>
                    <a:pt x="57" y="110"/>
                    <a:pt x="50" y="112"/>
                    <a:pt x="43" y="114"/>
                  </a:cubicBezTo>
                  <a:cubicBezTo>
                    <a:pt x="36" y="115"/>
                    <a:pt x="29" y="116"/>
                    <a:pt x="22" y="117"/>
                  </a:cubicBezTo>
                  <a:cubicBezTo>
                    <a:pt x="22" y="117"/>
                    <a:pt x="22" y="118"/>
                    <a:pt x="22" y="118"/>
                  </a:cubicBezTo>
                  <a:cubicBezTo>
                    <a:pt x="35" y="115"/>
                    <a:pt x="48" y="114"/>
                    <a:pt x="60" y="110"/>
                  </a:cubicBezTo>
                  <a:cubicBezTo>
                    <a:pt x="74" y="106"/>
                    <a:pt x="88" y="103"/>
                    <a:pt x="101" y="100"/>
                  </a:cubicBezTo>
                  <a:cubicBezTo>
                    <a:pt x="115" y="96"/>
                    <a:pt x="128" y="93"/>
                    <a:pt x="142" y="89"/>
                  </a:cubicBezTo>
                  <a:cubicBezTo>
                    <a:pt x="148" y="87"/>
                    <a:pt x="154" y="86"/>
                    <a:pt x="161" y="85"/>
                  </a:cubicBezTo>
                  <a:cubicBezTo>
                    <a:pt x="166" y="83"/>
                    <a:pt x="171" y="81"/>
                    <a:pt x="177" y="80"/>
                  </a:cubicBezTo>
                  <a:cubicBezTo>
                    <a:pt x="175" y="80"/>
                    <a:pt x="173" y="81"/>
                    <a:pt x="171" y="82"/>
                  </a:cubicBezTo>
                  <a:cubicBezTo>
                    <a:pt x="164" y="85"/>
                    <a:pt x="157" y="87"/>
                    <a:pt x="149" y="89"/>
                  </a:cubicBezTo>
                  <a:cubicBezTo>
                    <a:pt x="135" y="92"/>
                    <a:pt x="121" y="96"/>
                    <a:pt x="107" y="99"/>
                  </a:cubicBezTo>
                  <a:cubicBezTo>
                    <a:pt x="93" y="102"/>
                    <a:pt x="79" y="106"/>
                    <a:pt x="65" y="109"/>
                  </a:cubicBezTo>
                  <a:cubicBezTo>
                    <a:pt x="52" y="113"/>
                    <a:pt x="38" y="116"/>
                    <a:pt x="25" y="121"/>
                  </a:cubicBezTo>
                  <a:cubicBezTo>
                    <a:pt x="23" y="120"/>
                    <a:pt x="21" y="119"/>
                    <a:pt x="19" y="118"/>
                  </a:cubicBezTo>
                  <a:cubicBezTo>
                    <a:pt x="26" y="115"/>
                    <a:pt x="33" y="114"/>
                    <a:pt x="40" y="112"/>
                  </a:cubicBezTo>
                  <a:cubicBezTo>
                    <a:pt x="48" y="110"/>
                    <a:pt x="55" y="108"/>
                    <a:pt x="63" y="106"/>
                  </a:cubicBezTo>
                  <a:cubicBezTo>
                    <a:pt x="78" y="102"/>
                    <a:pt x="92" y="97"/>
                    <a:pt x="107" y="94"/>
                  </a:cubicBezTo>
                  <a:cubicBezTo>
                    <a:pt x="110" y="93"/>
                    <a:pt x="113" y="92"/>
                    <a:pt x="116" y="92"/>
                  </a:cubicBezTo>
                  <a:cubicBezTo>
                    <a:pt x="127" y="89"/>
                    <a:pt x="137" y="86"/>
                    <a:pt x="148" y="84"/>
                  </a:cubicBezTo>
                  <a:close/>
                  <a:moveTo>
                    <a:pt x="33" y="124"/>
                  </a:moveTo>
                  <a:cubicBezTo>
                    <a:pt x="32" y="124"/>
                    <a:pt x="32" y="124"/>
                    <a:pt x="32" y="124"/>
                  </a:cubicBezTo>
                  <a:cubicBezTo>
                    <a:pt x="30" y="124"/>
                    <a:pt x="28" y="123"/>
                    <a:pt x="26" y="122"/>
                  </a:cubicBezTo>
                  <a:cubicBezTo>
                    <a:pt x="48" y="119"/>
                    <a:pt x="68" y="113"/>
                    <a:pt x="89" y="108"/>
                  </a:cubicBezTo>
                  <a:cubicBezTo>
                    <a:pt x="82" y="110"/>
                    <a:pt x="75" y="112"/>
                    <a:pt x="68" y="114"/>
                  </a:cubicBezTo>
                  <a:cubicBezTo>
                    <a:pt x="57" y="117"/>
                    <a:pt x="45" y="120"/>
                    <a:pt x="34" y="124"/>
                  </a:cubicBezTo>
                  <a:cubicBezTo>
                    <a:pt x="33" y="124"/>
                    <a:pt x="33" y="124"/>
                    <a:pt x="33" y="124"/>
                  </a:cubicBezTo>
                  <a:close/>
                  <a:moveTo>
                    <a:pt x="38" y="128"/>
                  </a:moveTo>
                  <a:cubicBezTo>
                    <a:pt x="37" y="127"/>
                    <a:pt x="35" y="126"/>
                    <a:pt x="33" y="125"/>
                  </a:cubicBezTo>
                  <a:cubicBezTo>
                    <a:pt x="43" y="124"/>
                    <a:pt x="53" y="121"/>
                    <a:pt x="62" y="119"/>
                  </a:cubicBezTo>
                  <a:cubicBezTo>
                    <a:pt x="74" y="116"/>
                    <a:pt x="85" y="113"/>
                    <a:pt x="96" y="109"/>
                  </a:cubicBezTo>
                  <a:cubicBezTo>
                    <a:pt x="114" y="105"/>
                    <a:pt x="132" y="102"/>
                    <a:pt x="150" y="98"/>
                  </a:cubicBezTo>
                  <a:cubicBezTo>
                    <a:pt x="147" y="99"/>
                    <a:pt x="145" y="99"/>
                    <a:pt x="142" y="100"/>
                  </a:cubicBezTo>
                  <a:cubicBezTo>
                    <a:pt x="131" y="103"/>
                    <a:pt x="120" y="104"/>
                    <a:pt x="108" y="107"/>
                  </a:cubicBezTo>
                  <a:cubicBezTo>
                    <a:pt x="85" y="113"/>
                    <a:pt x="62" y="122"/>
                    <a:pt x="38" y="128"/>
                  </a:cubicBezTo>
                  <a:close/>
                  <a:moveTo>
                    <a:pt x="50" y="126"/>
                  </a:moveTo>
                  <a:cubicBezTo>
                    <a:pt x="55" y="124"/>
                    <a:pt x="61" y="124"/>
                    <a:pt x="66" y="123"/>
                  </a:cubicBezTo>
                  <a:cubicBezTo>
                    <a:pt x="77" y="120"/>
                    <a:pt x="88" y="116"/>
                    <a:pt x="100" y="113"/>
                  </a:cubicBezTo>
                  <a:cubicBezTo>
                    <a:pt x="118" y="107"/>
                    <a:pt x="136" y="104"/>
                    <a:pt x="155" y="100"/>
                  </a:cubicBezTo>
                  <a:cubicBezTo>
                    <a:pt x="152" y="101"/>
                    <a:pt x="150" y="102"/>
                    <a:pt x="148" y="103"/>
                  </a:cubicBezTo>
                  <a:cubicBezTo>
                    <a:pt x="140" y="105"/>
                    <a:pt x="132" y="107"/>
                    <a:pt x="125" y="109"/>
                  </a:cubicBezTo>
                  <a:cubicBezTo>
                    <a:pt x="110" y="113"/>
                    <a:pt x="96" y="117"/>
                    <a:pt x="81" y="121"/>
                  </a:cubicBezTo>
                  <a:cubicBezTo>
                    <a:pt x="77" y="123"/>
                    <a:pt x="73" y="124"/>
                    <a:pt x="68" y="125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1" y="126"/>
                    <a:pt x="53" y="127"/>
                    <a:pt x="46" y="131"/>
                  </a:cubicBezTo>
                  <a:cubicBezTo>
                    <a:pt x="44" y="130"/>
                    <a:pt x="42" y="129"/>
                    <a:pt x="40" y="128"/>
                  </a:cubicBezTo>
                  <a:cubicBezTo>
                    <a:pt x="43" y="128"/>
                    <a:pt x="47" y="127"/>
                    <a:pt x="50" y="126"/>
                  </a:cubicBezTo>
                  <a:close/>
                  <a:moveTo>
                    <a:pt x="47" y="132"/>
                  </a:moveTo>
                  <a:cubicBezTo>
                    <a:pt x="49" y="131"/>
                    <a:pt x="51" y="130"/>
                    <a:pt x="53" y="129"/>
                  </a:cubicBezTo>
                  <a:cubicBezTo>
                    <a:pt x="56" y="128"/>
                    <a:pt x="59" y="127"/>
                    <a:pt x="63" y="127"/>
                  </a:cubicBezTo>
                  <a:cubicBezTo>
                    <a:pt x="62" y="127"/>
                    <a:pt x="61" y="127"/>
                    <a:pt x="60" y="127"/>
                  </a:cubicBezTo>
                  <a:cubicBezTo>
                    <a:pt x="57" y="128"/>
                    <a:pt x="54" y="130"/>
                    <a:pt x="50" y="131"/>
                  </a:cubicBezTo>
                  <a:cubicBezTo>
                    <a:pt x="49" y="131"/>
                    <a:pt x="48" y="131"/>
                    <a:pt x="47" y="132"/>
                  </a:cubicBezTo>
                  <a:cubicBezTo>
                    <a:pt x="47" y="132"/>
                    <a:pt x="47" y="132"/>
                    <a:pt x="47" y="132"/>
                  </a:cubicBezTo>
                  <a:close/>
                  <a:moveTo>
                    <a:pt x="66" y="127"/>
                  </a:moveTo>
                  <a:cubicBezTo>
                    <a:pt x="67" y="126"/>
                    <a:pt x="68" y="126"/>
                    <a:pt x="69" y="126"/>
                  </a:cubicBezTo>
                  <a:cubicBezTo>
                    <a:pt x="69" y="126"/>
                    <a:pt x="69" y="126"/>
                    <a:pt x="70" y="126"/>
                  </a:cubicBezTo>
                  <a:cubicBezTo>
                    <a:pt x="77" y="125"/>
                    <a:pt x="85" y="123"/>
                    <a:pt x="92" y="121"/>
                  </a:cubicBezTo>
                  <a:cubicBezTo>
                    <a:pt x="107" y="118"/>
                    <a:pt x="122" y="115"/>
                    <a:pt x="137" y="111"/>
                  </a:cubicBezTo>
                  <a:cubicBezTo>
                    <a:pt x="137" y="111"/>
                    <a:pt x="138" y="111"/>
                    <a:pt x="139" y="111"/>
                  </a:cubicBezTo>
                  <a:cubicBezTo>
                    <a:pt x="111" y="120"/>
                    <a:pt x="83" y="125"/>
                    <a:pt x="56" y="135"/>
                  </a:cubicBezTo>
                  <a:cubicBezTo>
                    <a:pt x="56" y="135"/>
                    <a:pt x="55" y="135"/>
                    <a:pt x="55" y="135"/>
                  </a:cubicBezTo>
                  <a:cubicBezTo>
                    <a:pt x="52" y="134"/>
                    <a:pt x="50" y="133"/>
                    <a:pt x="48" y="132"/>
                  </a:cubicBezTo>
                  <a:cubicBezTo>
                    <a:pt x="54" y="131"/>
                    <a:pt x="60" y="128"/>
                    <a:pt x="66" y="127"/>
                  </a:cubicBezTo>
                  <a:close/>
                  <a:moveTo>
                    <a:pt x="109" y="159"/>
                  </a:moveTo>
                  <a:cubicBezTo>
                    <a:pt x="109" y="159"/>
                    <a:pt x="109" y="159"/>
                    <a:pt x="109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7" y="159"/>
                    <a:pt x="108" y="159"/>
                    <a:pt x="106" y="159"/>
                  </a:cubicBezTo>
                  <a:cubicBezTo>
                    <a:pt x="102" y="159"/>
                    <a:pt x="108" y="157"/>
                    <a:pt x="109" y="157"/>
                  </a:cubicBezTo>
                  <a:cubicBezTo>
                    <a:pt x="110" y="156"/>
                    <a:pt x="112" y="155"/>
                    <a:pt x="113" y="155"/>
                  </a:cubicBezTo>
                  <a:cubicBezTo>
                    <a:pt x="112" y="156"/>
                    <a:pt x="111" y="158"/>
                    <a:pt x="109" y="159"/>
                  </a:cubicBezTo>
                  <a:close/>
                  <a:moveTo>
                    <a:pt x="115" y="154"/>
                  </a:moveTo>
                  <a:cubicBezTo>
                    <a:pt x="112" y="154"/>
                    <a:pt x="109" y="154"/>
                    <a:pt x="106" y="155"/>
                  </a:cubicBezTo>
                  <a:cubicBezTo>
                    <a:pt x="105" y="156"/>
                    <a:pt x="103" y="156"/>
                    <a:pt x="102" y="156"/>
                  </a:cubicBezTo>
                  <a:cubicBezTo>
                    <a:pt x="96" y="158"/>
                    <a:pt x="101" y="155"/>
                    <a:pt x="103" y="155"/>
                  </a:cubicBezTo>
                  <a:cubicBezTo>
                    <a:pt x="108" y="153"/>
                    <a:pt x="114" y="151"/>
                    <a:pt x="119" y="149"/>
                  </a:cubicBezTo>
                  <a:cubicBezTo>
                    <a:pt x="118" y="150"/>
                    <a:pt x="116" y="152"/>
                    <a:pt x="115" y="154"/>
                  </a:cubicBezTo>
                  <a:close/>
                  <a:moveTo>
                    <a:pt x="121" y="147"/>
                  </a:moveTo>
                  <a:cubicBezTo>
                    <a:pt x="116" y="148"/>
                    <a:pt x="111" y="149"/>
                    <a:pt x="107" y="150"/>
                  </a:cubicBezTo>
                  <a:cubicBezTo>
                    <a:pt x="104" y="151"/>
                    <a:pt x="102" y="152"/>
                    <a:pt x="99" y="153"/>
                  </a:cubicBezTo>
                  <a:cubicBezTo>
                    <a:pt x="98" y="153"/>
                    <a:pt x="97" y="153"/>
                    <a:pt x="96" y="154"/>
                  </a:cubicBezTo>
                  <a:cubicBezTo>
                    <a:pt x="94" y="154"/>
                    <a:pt x="93" y="154"/>
                    <a:pt x="93" y="154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3" y="154"/>
                    <a:pt x="94" y="154"/>
                    <a:pt x="95" y="154"/>
                  </a:cubicBezTo>
                  <a:cubicBezTo>
                    <a:pt x="104" y="150"/>
                    <a:pt x="114" y="148"/>
                    <a:pt x="123" y="145"/>
                  </a:cubicBezTo>
                  <a:cubicBezTo>
                    <a:pt x="122" y="146"/>
                    <a:pt x="122" y="146"/>
                    <a:pt x="121" y="147"/>
                  </a:cubicBezTo>
                  <a:close/>
                  <a:moveTo>
                    <a:pt x="107" y="147"/>
                  </a:moveTo>
                  <a:cubicBezTo>
                    <a:pt x="103" y="148"/>
                    <a:pt x="100" y="148"/>
                    <a:pt x="96" y="149"/>
                  </a:cubicBezTo>
                  <a:cubicBezTo>
                    <a:pt x="95" y="149"/>
                    <a:pt x="93" y="150"/>
                    <a:pt x="92" y="150"/>
                  </a:cubicBezTo>
                  <a:cubicBezTo>
                    <a:pt x="91" y="150"/>
                    <a:pt x="83" y="152"/>
                    <a:pt x="88" y="150"/>
                  </a:cubicBezTo>
                  <a:cubicBezTo>
                    <a:pt x="102" y="146"/>
                    <a:pt x="117" y="142"/>
                    <a:pt x="131" y="137"/>
                  </a:cubicBezTo>
                  <a:cubicBezTo>
                    <a:pt x="129" y="139"/>
                    <a:pt x="127" y="141"/>
                    <a:pt x="124" y="144"/>
                  </a:cubicBezTo>
                  <a:cubicBezTo>
                    <a:pt x="119" y="145"/>
                    <a:pt x="112" y="146"/>
                    <a:pt x="107" y="147"/>
                  </a:cubicBezTo>
                  <a:close/>
                  <a:moveTo>
                    <a:pt x="132" y="135"/>
                  </a:moveTo>
                  <a:cubicBezTo>
                    <a:pt x="122" y="138"/>
                    <a:pt x="112" y="140"/>
                    <a:pt x="102" y="142"/>
                  </a:cubicBezTo>
                  <a:cubicBezTo>
                    <a:pt x="97" y="143"/>
                    <a:pt x="92" y="144"/>
                    <a:pt x="87" y="145"/>
                  </a:cubicBezTo>
                  <a:cubicBezTo>
                    <a:pt x="85" y="145"/>
                    <a:pt x="82" y="146"/>
                    <a:pt x="79" y="146"/>
                  </a:cubicBezTo>
                  <a:cubicBezTo>
                    <a:pt x="76" y="146"/>
                    <a:pt x="82" y="145"/>
                    <a:pt x="83" y="145"/>
                  </a:cubicBezTo>
                  <a:cubicBezTo>
                    <a:pt x="93" y="143"/>
                    <a:pt x="103" y="139"/>
                    <a:pt x="113" y="137"/>
                  </a:cubicBezTo>
                  <a:cubicBezTo>
                    <a:pt x="121" y="135"/>
                    <a:pt x="130" y="134"/>
                    <a:pt x="137" y="130"/>
                  </a:cubicBezTo>
                  <a:cubicBezTo>
                    <a:pt x="136" y="132"/>
                    <a:pt x="134" y="133"/>
                    <a:pt x="132" y="135"/>
                  </a:cubicBezTo>
                  <a:close/>
                  <a:moveTo>
                    <a:pt x="139" y="128"/>
                  </a:moveTo>
                  <a:cubicBezTo>
                    <a:pt x="139" y="128"/>
                    <a:pt x="138" y="128"/>
                    <a:pt x="138" y="128"/>
                  </a:cubicBezTo>
                  <a:cubicBezTo>
                    <a:pt x="126" y="132"/>
                    <a:pt x="114" y="134"/>
                    <a:pt x="102" y="137"/>
                  </a:cubicBezTo>
                  <a:cubicBezTo>
                    <a:pt x="96" y="138"/>
                    <a:pt x="89" y="139"/>
                    <a:pt x="83" y="141"/>
                  </a:cubicBezTo>
                  <a:cubicBezTo>
                    <a:pt x="79" y="141"/>
                    <a:pt x="75" y="142"/>
                    <a:pt x="72" y="142"/>
                  </a:cubicBezTo>
                  <a:cubicBezTo>
                    <a:pt x="71" y="142"/>
                    <a:pt x="67" y="143"/>
                    <a:pt x="71" y="142"/>
                  </a:cubicBezTo>
                  <a:cubicBezTo>
                    <a:pt x="72" y="141"/>
                    <a:pt x="73" y="141"/>
                    <a:pt x="75" y="141"/>
                  </a:cubicBezTo>
                  <a:cubicBezTo>
                    <a:pt x="87" y="138"/>
                    <a:pt x="100" y="135"/>
                    <a:pt x="112" y="131"/>
                  </a:cubicBezTo>
                  <a:cubicBezTo>
                    <a:pt x="123" y="128"/>
                    <a:pt x="134" y="127"/>
                    <a:pt x="144" y="122"/>
                  </a:cubicBezTo>
                  <a:cubicBezTo>
                    <a:pt x="142" y="124"/>
                    <a:pt x="140" y="126"/>
                    <a:pt x="139" y="128"/>
                  </a:cubicBezTo>
                  <a:close/>
                  <a:moveTo>
                    <a:pt x="146" y="121"/>
                  </a:moveTo>
                  <a:cubicBezTo>
                    <a:pt x="145" y="121"/>
                    <a:pt x="145" y="121"/>
                    <a:pt x="145" y="121"/>
                  </a:cubicBezTo>
                  <a:cubicBezTo>
                    <a:pt x="144" y="120"/>
                    <a:pt x="143" y="121"/>
                    <a:pt x="142" y="122"/>
                  </a:cubicBezTo>
                  <a:cubicBezTo>
                    <a:pt x="138" y="124"/>
                    <a:pt x="133" y="125"/>
                    <a:pt x="128" y="126"/>
                  </a:cubicBezTo>
                  <a:cubicBezTo>
                    <a:pt x="128" y="126"/>
                    <a:pt x="128" y="126"/>
                    <a:pt x="127" y="126"/>
                  </a:cubicBezTo>
                  <a:cubicBezTo>
                    <a:pt x="127" y="127"/>
                    <a:pt x="126" y="127"/>
                    <a:pt x="125" y="127"/>
                  </a:cubicBezTo>
                  <a:cubicBezTo>
                    <a:pt x="118" y="129"/>
                    <a:pt x="111" y="130"/>
                    <a:pt x="104" y="131"/>
                  </a:cubicBezTo>
                  <a:cubicBezTo>
                    <a:pt x="96" y="133"/>
                    <a:pt x="88" y="134"/>
                    <a:pt x="81" y="136"/>
                  </a:cubicBezTo>
                  <a:cubicBezTo>
                    <a:pt x="77" y="136"/>
                    <a:pt x="73" y="137"/>
                    <a:pt x="70" y="138"/>
                  </a:cubicBezTo>
                  <a:cubicBezTo>
                    <a:pt x="69" y="138"/>
                    <a:pt x="69" y="138"/>
                    <a:pt x="68" y="138"/>
                  </a:cubicBezTo>
                  <a:cubicBezTo>
                    <a:pt x="82" y="133"/>
                    <a:pt x="96" y="129"/>
                    <a:pt x="110" y="125"/>
                  </a:cubicBezTo>
                  <a:cubicBezTo>
                    <a:pt x="116" y="123"/>
                    <a:pt x="123" y="121"/>
                    <a:pt x="129" y="119"/>
                  </a:cubicBezTo>
                  <a:cubicBezTo>
                    <a:pt x="133" y="118"/>
                    <a:pt x="138" y="117"/>
                    <a:pt x="142" y="115"/>
                  </a:cubicBezTo>
                  <a:cubicBezTo>
                    <a:pt x="145" y="114"/>
                    <a:pt x="149" y="113"/>
                    <a:pt x="152" y="112"/>
                  </a:cubicBezTo>
                  <a:cubicBezTo>
                    <a:pt x="152" y="112"/>
                    <a:pt x="153" y="112"/>
                    <a:pt x="153" y="112"/>
                  </a:cubicBezTo>
                  <a:cubicBezTo>
                    <a:pt x="151" y="115"/>
                    <a:pt x="148" y="118"/>
                    <a:pt x="146" y="121"/>
                  </a:cubicBezTo>
                  <a:close/>
                  <a:moveTo>
                    <a:pt x="154" y="111"/>
                  </a:moveTo>
                  <a:cubicBezTo>
                    <a:pt x="150" y="112"/>
                    <a:pt x="145" y="114"/>
                    <a:pt x="140" y="115"/>
                  </a:cubicBezTo>
                  <a:cubicBezTo>
                    <a:pt x="138" y="116"/>
                    <a:pt x="136" y="116"/>
                    <a:pt x="135" y="116"/>
                  </a:cubicBezTo>
                  <a:cubicBezTo>
                    <a:pt x="133" y="117"/>
                    <a:pt x="131" y="117"/>
                    <a:pt x="129" y="118"/>
                  </a:cubicBezTo>
                  <a:cubicBezTo>
                    <a:pt x="121" y="120"/>
                    <a:pt x="112" y="122"/>
                    <a:pt x="104" y="124"/>
                  </a:cubicBezTo>
                  <a:cubicBezTo>
                    <a:pt x="95" y="126"/>
                    <a:pt x="86" y="129"/>
                    <a:pt x="77" y="131"/>
                  </a:cubicBezTo>
                  <a:cubicBezTo>
                    <a:pt x="73" y="131"/>
                    <a:pt x="69" y="133"/>
                    <a:pt x="65" y="134"/>
                  </a:cubicBezTo>
                  <a:cubicBezTo>
                    <a:pt x="63" y="134"/>
                    <a:pt x="60" y="135"/>
                    <a:pt x="58" y="135"/>
                  </a:cubicBezTo>
                  <a:cubicBezTo>
                    <a:pt x="53" y="136"/>
                    <a:pt x="60" y="134"/>
                    <a:pt x="61" y="134"/>
                  </a:cubicBezTo>
                  <a:cubicBezTo>
                    <a:pt x="78" y="129"/>
                    <a:pt x="96" y="124"/>
                    <a:pt x="113" y="119"/>
                  </a:cubicBezTo>
                  <a:cubicBezTo>
                    <a:pt x="122" y="117"/>
                    <a:pt x="131" y="114"/>
                    <a:pt x="140" y="111"/>
                  </a:cubicBezTo>
                  <a:cubicBezTo>
                    <a:pt x="146" y="109"/>
                    <a:pt x="153" y="108"/>
                    <a:pt x="159" y="105"/>
                  </a:cubicBezTo>
                  <a:cubicBezTo>
                    <a:pt x="159" y="105"/>
                    <a:pt x="160" y="105"/>
                    <a:pt x="160" y="105"/>
                  </a:cubicBezTo>
                  <a:cubicBezTo>
                    <a:pt x="158" y="107"/>
                    <a:pt x="156" y="109"/>
                    <a:pt x="154" y="111"/>
                  </a:cubicBezTo>
                  <a:close/>
                  <a:moveTo>
                    <a:pt x="76" y="132"/>
                  </a:moveTo>
                  <a:cubicBezTo>
                    <a:pt x="84" y="130"/>
                    <a:pt x="92" y="128"/>
                    <a:pt x="100" y="126"/>
                  </a:cubicBezTo>
                  <a:cubicBezTo>
                    <a:pt x="106" y="125"/>
                    <a:pt x="111" y="123"/>
                    <a:pt x="117" y="122"/>
                  </a:cubicBezTo>
                  <a:cubicBezTo>
                    <a:pt x="115" y="123"/>
                    <a:pt x="112" y="123"/>
                    <a:pt x="110" y="124"/>
                  </a:cubicBezTo>
                  <a:cubicBezTo>
                    <a:pt x="102" y="127"/>
                    <a:pt x="93" y="129"/>
                    <a:pt x="85" y="131"/>
                  </a:cubicBezTo>
                  <a:cubicBezTo>
                    <a:pt x="78" y="134"/>
                    <a:pt x="71" y="136"/>
                    <a:pt x="64" y="138"/>
                  </a:cubicBezTo>
                  <a:cubicBezTo>
                    <a:pt x="63" y="138"/>
                    <a:pt x="63" y="139"/>
                    <a:pt x="63" y="139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61" y="139"/>
                    <a:pt x="61" y="138"/>
                    <a:pt x="61" y="138"/>
                  </a:cubicBezTo>
                  <a:cubicBezTo>
                    <a:pt x="59" y="137"/>
                    <a:pt x="57" y="137"/>
                    <a:pt x="56" y="136"/>
                  </a:cubicBezTo>
                  <a:cubicBezTo>
                    <a:pt x="63" y="135"/>
                    <a:pt x="69" y="133"/>
                    <a:pt x="76" y="132"/>
                  </a:cubicBezTo>
                  <a:close/>
                  <a:moveTo>
                    <a:pt x="104" y="132"/>
                  </a:moveTo>
                  <a:cubicBezTo>
                    <a:pt x="106" y="132"/>
                    <a:pt x="108" y="131"/>
                    <a:pt x="110" y="131"/>
                  </a:cubicBezTo>
                  <a:cubicBezTo>
                    <a:pt x="108" y="132"/>
                    <a:pt x="106" y="132"/>
                    <a:pt x="105" y="132"/>
                  </a:cubicBezTo>
                  <a:cubicBezTo>
                    <a:pt x="97" y="134"/>
                    <a:pt x="90" y="136"/>
                    <a:pt x="83" y="138"/>
                  </a:cubicBezTo>
                  <a:cubicBezTo>
                    <a:pt x="80" y="138"/>
                    <a:pt x="77" y="139"/>
                    <a:pt x="74" y="140"/>
                  </a:cubicBezTo>
                  <a:cubicBezTo>
                    <a:pt x="72" y="140"/>
                    <a:pt x="70" y="141"/>
                    <a:pt x="68" y="142"/>
                  </a:cubicBezTo>
                  <a:cubicBezTo>
                    <a:pt x="67" y="141"/>
                    <a:pt x="65" y="140"/>
                    <a:pt x="63" y="140"/>
                  </a:cubicBezTo>
                  <a:cubicBezTo>
                    <a:pt x="77" y="137"/>
                    <a:pt x="91" y="135"/>
                    <a:pt x="104" y="132"/>
                  </a:cubicBezTo>
                  <a:close/>
                  <a:moveTo>
                    <a:pt x="102" y="137"/>
                  </a:moveTo>
                  <a:cubicBezTo>
                    <a:pt x="113" y="135"/>
                    <a:pt x="124" y="133"/>
                    <a:pt x="135" y="130"/>
                  </a:cubicBezTo>
                  <a:cubicBezTo>
                    <a:pt x="134" y="131"/>
                    <a:pt x="132" y="131"/>
                    <a:pt x="130" y="132"/>
                  </a:cubicBezTo>
                  <a:cubicBezTo>
                    <a:pt x="128" y="132"/>
                    <a:pt x="126" y="133"/>
                    <a:pt x="123" y="134"/>
                  </a:cubicBezTo>
                  <a:cubicBezTo>
                    <a:pt x="118" y="135"/>
                    <a:pt x="112" y="136"/>
                    <a:pt x="107" y="137"/>
                  </a:cubicBezTo>
                  <a:cubicBezTo>
                    <a:pt x="101" y="138"/>
                    <a:pt x="96" y="140"/>
                    <a:pt x="91" y="142"/>
                  </a:cubicBezTo>
                  <a:cubicBezTo>
                    <a:pt x="86" y="144"/>
                    <a:pt x="81" y="144"/>
                    <a:pt x="76" y="146"/>
                  </a:cubicBezTo>
                  <a:cubicBezTo>
                    <a:pt x="74" y="145"/>
                    <a:pt x="72" y="144"/>
                    <a:pt x="70" y="143"/>
                  </a:cubicBezTo>
                  <a:cubicBezTo>
                    <a:pt x="81" y="142"/>
                    <a:pt x="92" y="140"/>
                    <a:pt x="102" y="137"/>
                  </a:cubicBezTo>
                  <a:close/>
                  <a:moveTo>
                    <a:pt x="99" y="144"/>
                  </a:moveTo>
                  <a:cubicBezTo>
                    <a:pt x="108" y="142"/>
                    <a:pt x="118" y="139"/>
                    <a:pt x="127" y="137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7" y="137"/>
                    <a:pt x="126" y="138"/>
                    <a:pt x="125" y="138"/>
                  </a:cubicBezTo>
                  <a:cubicBezTo>
                    <a:pt x="121" y="140"/>
                    <a:pt x="116" y="141"/>
                    <a:pt x="112" y="143"/>
                  </a:cubicBezTo>
                  <a:cubicBezTo>
                    <a:pt x="107" y="144"/>
                    <a:pt x="103" y="146"/>
                    <a:pt x="98" y="147"/>
                  </a:cubicBezTo>
                  <a:cubicBezTo>
                    <a:pt x="94" y="148"/>
                    <a:pt x="89" y="149"/>
                    <a:pt x="85" y="151"/>
                  </a:cubicBezTo>
                  <a:cubicBezTo>
                    <a:pt x="83" y="149"/>
                    <a:pt x="80" y="148"/>
                    <a:pt x="78" y="147"/>
                  </a:cubicBezTo>
                  <a:cubicBezTo>
                    <a:pt x="85" y="147"/>
                    <a:pt x="93" y="145"/>
                    <a:pt x="99" y="144"/>
                  </a:cubicBezTo>
                  <a:close/>
                  <a:moveTo>
                    <a:pt x="102" y="149"/>
                  </a:moveTo>
                  <a:cubicBezTo>
                    <a:pt x="107" y="148"/>
                    <a:pt x="112" y="147"/>
                    <a:pt x="117" y="146"/>
                  </a:cubicBezTo>
                  <a:cubicBezTo>
                    <a:pt x="115" y="146"/>
                    <a:pt x="114" y="147"/>
                    <a:pt x="113" y="147"/>
                  </a:cubicBezTo>
                  <a:cubicBezTo>
                    <a:pt x="105" y="149"/>
                    <a:pt x="99" y="152"/>
                    <a:pt x="92" y="154"/>
                  </a:cubicBezTo>
                  <a:cubicBezTo>
                    <a:pt x="92" y="154"/>
                    <a:pt x="92" y="154"/>
                    <a:pt x="91" y="154"/>
                  </a:cubicBezTo>
                  <a:cubicBezTo>
                    <a:pt x="90" y="153"/>
                    <a:pt x="89" y="152"/>
                    <a:pt x="87" y="152"/>
                  </a:cubicBezTo>
                  <a:cubicBezTo>
                    <a:pt x="92" y="152"/>
                    <a:pt x="97" y="150"/>
                    <a:pt x="102" y="149"/>
                  </a:cubicBezTo>
                  <a:close/>
                  <a:moveTo>
                    <a:pt x="104" y="152"/>
                  </a:moveTo>
                  <a:cubicBezTo>
                    <a:pt x="109" y="150"/>
                    <a:pt x="113" y="149"/>
                    <a:pt x="118" y="148"/>
                  </a:cubicBezTo>
                  <a:cubicBezTo>
                    <a:pt x="123" y="147"/>
                    <a:pt x="115" y="150"/>
                    <a:pt x="115" y="150"/>
                  </a:cubicBezTo>
                  <a:cubicBezTo>
                    <a:pt x="113" y="151"/>
                    <a:pt x="110" y="152"/>
                    <a:pt x="108" y="152"/>
                  </a:cubicBezTo>
                  <a:cubicBezTo>
                    <a:pt x="104" y="154"/>
                    <a:pt x="101" y="154"/>
                    <a:pt x="98" y="156"/>
                  </a:cubicBezTo>
                  <a:cubicBezTo>
                    <a:pt x="97" y="157"/>
                    <a:pt x="97" y="157"/>
                    <a:pt x="97" y="157"/>
                  </a:cubicBezTo>
                  <a:cubicBezTo>
                    <a:pt x="96" y="156"/>
                    <a:pt x="95" y="155"/>
                    <a:pt x="93" y="155"/>
                  </a:cubicBezTo>
                  <a:cubicBezTo>
                    <a:pt x="97" y="154"/>
                    <a:pt x="100" y="153"/>
                    <a:pt x="104" y="152"/>
                  </a:cubicBezTo>
                  <a:close/>
                  <a:moveTo>
                    <a:pt x="105" y="156"/>
                  </a:moveTo>
                  <a:cubicBezTo>
                    <a:pt x="106" y="156"/>
                    <a:pt x="108" y="155"/>
                    <a:pt x="109" y="155"/>
                  </a:cubicBezTo>
                  <a:cubicBezTo>
                    <a:pt x="110" y="155"/>
                    <a:pt x="115" y="153"/>
                    <a:pt x="113" y="154"/>
                  </a:cubicBezTo>
                  <a:cubicBezTo>
                    <a:pt x="110" y="156"/>
                    <a:pt x="105" y="156"/>
                    <a:pt x="103" y="159"/>
                  </a:cubicBezTo>
                  <a:cubicBezTo>
                    <a:pt x="103" y="159"/>
                    <a:pt x="103" y="159"/>
                    <a:pt x="103" y="160"/>
                  </a:cubicBezTo>
                  <a:cubicBezTo>
                    <a:pt x="101" y="159"/>
                    <a:pt x="100" y="158"/>
                    <a:pt x="99" y="157"/>
                  </a:cubicBezTo>
                  <a:cubicBezTo>
                    <a:pt x="101" y="157"/>
                    <a:pt x="103" y="157"/>
                    <a:pt x="105" y="156"/>
                  </a:cubicBezTo>
                  <a:close/>
                  <a:moveTo>
                    <a:pt x="103" y="160"/>
                  </a:moveTo>
                  <a:cubicBezTo>
                    <a:pt x="103" y="160"/>
                    <a:pt x="107" y="160"/>
                    <a:pt x="108" y="161"/>
                  </a:cubicBezTo>
                  <a:cubicBezTo>
                    <a:pt x="107" y="161"/>
                    <a:pt x="107" y="161"/>
                    <a:pt x="106" y="162"/>
                  </a:cubicBezTo>
                  <a:cubicBezTo>
                    <a:pt x="105" y="161"/>
                    <a:pt x="104" y="160"/>
                    <a:pt x="103" y="160"/>
                  </a:cubicBezTo>
                  <a:cubicBezTo>
                    <a:pt x="103" y="160"/>
                    <a:pt x="103" y="160"/>
                    <a:pt x="103" y="160"/>
                  </a:cubicBezTo>
                  <a:close/>
                  <a:moveTo>
                    <a:pt x="161" y="103"/>
                  </a:moveTo>
                  <a:cubicBezTo>
                    <a:pt x="142" y="111"/>
                    <a:pt x="120" y="114"/>
                    <a:pt x="99" y="119"/>
                  </a:cubicBezTo>
                  <a:cubicBezTo>
                    <a:pt x="91" y="121"/>
                    <a:pt x="83" y="123"/>
                    <a:pt x="75" y="124"/>
                  </a:cubicBezTo>
                  <a:cubicBezTo>
                    <a:pt x="79" y="123"/>
                    <a:pt x="84" y="121"/>
                    <a:pt x="88" y="120"/>
                  </a:cubicBezTo>
                  <a:cubicBezTo>
                    <a:pt x="103" y="115"/>
                    <a:pt x="117" y="111"/>
                    <a:pt x="132" y="108"/>
                  </a:cubicBezTo>
                  <a:cubicBezTo>
                    <a:pt x="139" y="106"/>
                    <a:pt x="146" y="104"/>
                    <a:pt x="153" y="102"/>
                  </a:cubicBezTo>
                  <a:cubicBezTo>
                    <a:pt x="156" y="101"/>
                    <a:pt x="159" y="100"/>
                    <a:pt x="162" y="98"/>
                  </a:cubicBezTo>
                  <a:cubicBezTo>
                    <a:pt x="163" y="98"/>
                    <a:pt x="164" y="98"/>
                    <a:pt x="165" y="98"/>
                  </a:cubicBezTo>
                  <a:cubicBezTo>
                    <a:pt x="166" y="98"/>
                    <a:pt x="166" y="98"/>
                    <a:pt x="166" y="97"/>
                  </a:cubicBezTo>
                  <a:cubicBezTo>
                    <a:pt x="166" y="97"/>
                    <a:pt x="166" y="97"/>
                    <a:pt x="167" y="97"/>
                  </a:cubicBezTo>
                  <a:cubicBezTo>
                    <a:pt x="165" y="99"/>
                    <a:pt x="163" y="101"/>
                    <a:pt x="161" y="103"/>
                  </a:cubicBezTo>
                  <a:close/>
                  <a:moveTo>
                    <a:pt x="168" y="96"/>
                  </a:moveTo>
                  <a:cubicBezTo>
                    <a:pt x="168" y="96"/>
                    <a:pt x="168" y="96"/>
                    <a:pt x="167" y="96"/>
                  </a:cubicBezTo>
                  <a:cubicBezTo>
                    <a:pt x="165" y="97"/>
                    <a:pt x="163" y="97"/>
                    <a:pt x="161" y="98"/>
                  </a:cubicBezTo>
                  <a:cubicBezTo>
                    <a:pt x="161" y="98"/>
                    <a:pt x="160" y="98"/>
                    <a:pt x="159" y="99"/>
                  </a:cubicBezTo>
                  <a:cubicBezTo>
                    <a:pt x="144" y="102"/>
                    <a:pt x="128" y="104"/>
                    <a:pt x="114" y="108"/>
                  </a:cubicBezTo>
                  <a:cubicBezTo>
                    <a:pt x="99" y="112"/>
                    <a:pt x="84" y="117"/>
                    <a:pt x="69" y="121"/>
                  </a:cubicBezTo>
                  <a:cubicBezTo>
                    <a:pt x="64" y="122"/>
                    <a:pt x="59" y="123"/>
                    <a:pt x="55" y="124"/>
                  </a:cubicBezTo>
                  <a:cubicBezTo>
                    <a:pt x="69" y="119"/>
                    <a:pt x="83" y="115"/>
                    <a:pt x="98" y="111"/>
                  </a:cubicBezTo>
                  <a:cubicBezTo>
                    <a:pt x="113" y="107"/>
                    <a:pt x="128" y="104"/>
                    <a:pt x="143" y="101"/>
                  </a:cubicBezTo>
                  <a:cubicBezTo>
                    <a:pt x="151" y="99"/>
                    <a:pt x="159" y="96"/>
                    <a:pt x="168" y="94"/>
                  </a:cubicBezTo>
                  <a:cubicBezTo>
                    <a:pt x="169" y="94"/>
                    <a:pt x="169" y="94"/>
                    <a:pt x="169" y="94"/>
                  </a:cubicBezTo>
                  <a:cubicBezTo>
                    <a:pt x="170" y="94"/>
                    <a:pt x="170" y="93"/>
                    <a:pt x="170" y="93"/>
                  </a:cubicBezTo>
                  <a:cubicBezTo>
                    <a:pt x="169" y="94"/>
                    <a:pt x="168" y="95"/>
                    <a:pt x="168" y="96"/>
                  </a:cubicBezTo>
                  <a:close/>
                  <a:moveTo>
                    <a:pt x="171" y="92"/>
                  </a:moveTo>
                  <a:cubicBezTo>
                    <a:pt x="171" y="92"/>
                    <a:pt x="171" y="92"/>
                    <a:pt x="171" y="92"/>
                  </a:cubicBezTo>
                  <a:cubicBezTo>
                    <a:pt x="156" y="96"/>
                    <a:pt x="141" y="99"/>
                    <a:pt x="126" y="102"/>
                  </a:cubicBezTo>
                  <a:cubicBezTo>
                    <a:pt x="111" y="105"/>
                    <a:pt x="97" y="109"/>
                    <a:pt x="82" y="113"/>
                  </a:cubicBezTo>
                  <a:cubicBezTo>
                    <a:pt x="67" y="117"/>
                    <a:pt x="53" y="121"/>
                    <a:pt x="38" y="124"/>
                  </a:cubicBezTo>
                  <a:cubicBezTo>
                    <a:pt x="37" y="124"/>
                    <a:pt x="37" y="124"/>
                    <a:pt x="36" y="124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6" y="124"/>
                    <a:pt x="37" y="124"/>
                    <a:pt x="38" y="123"/>
                  </a:cubicBezTo>
                  <a:cubicBezTo>
                    <a:pt x="41" y="122"/>
                    <a:pt x="45" y="121"/>
                    <a:pt x="48" y="120"/>
                  </a:cubicBezTo>
                  <a:cubicBezTo>
                    <a:pt x="56" y="117"/>
                    <a:pt x="64" y="116"/>
                    <a:pt x="72" y="114"/>
                  </a:cubicBezTo>
                  <a:cubicBezTo>
                    <a:pt x="86" y="110"/>
                    <a:pt x="101" y="105"/>
                    <a:pt x="116" y="102"/>
                  </a:cubicBezTo>
                  <a:cubicBezTo>
                    <a:pt x="131" y="99"/>
                    <a:pt x="146" y="96"/>
                    <a:pt x="161" y="91"/>
                  </a:cubicBezTo>
                  <a:cubicBezTo>
                    <a:pt x="165" y="90"/>
                    <a:pt x="168" y="89"/>
                    <a:pt x="171" y="88"/>
                  </a:cubicBezTo>
                  <a:cubicBezTo>
                    <a:pt x="172" y="88"/>
                    <a:pt x="172" y="87"/>
                    <a:pt x="172" y="87"/>
                  </a:cubicBezTo>
                  <a:cubicBezTo>
                    <a:pt x="174" y="87"/>
                    <a:pt x="175" y="86"/>
                    <a:pt x="177" y="86"/>
                  </a:cubicBezTo>
                  <a:cubicBezTo>
                    <a:pt x="175" y="88"/>
                    <a:pt x="173" y="90"/>
                    <a:pt x="171" y="92"/>
                  </a:cubicBezTo>
                  <a:close/>
                  <a:moveTo>
                    <a:pt x="108" y="103"/>
                  </a:moveTo>
                  <a:cubicBezTo>
                    <a:pt x="118" y="100"/>
                    <a:pt x="129" y="98"/>
                    <a:pt x="139" y="96"/>
                  </a:cubicBezTo>
                  <a:cubicBezTo>
                    <a:pt x="144" y="95"/>
                    <a:pt x="149" y="94"/>
                    <a:pt x="154" y="93"/>
                  </a:cubicBezTo>
                  <a:cubicBezTo>
                    <a:pt x="150" y="94"/>
                    <a:pt x="147" y="95"/>
                    <a:pt x="143" y="95"/>
                  </a:cubicBezTo>
                  <a:cubicBezTo>
                    <a:pt x="131" y="98"/>
                    <a:pt x="120" y="101"/>
                    <a:pt x="108" y="103"/>
                  </a:cubicBezTo>
                  <a:close/>
                  <a:moveTo>
                    <a:pt x="178" y="85"/>
                  </a:moveTo>
                  <a:cubicBezTo>
                    <a:pt x="178" y="85"/>
                    <a:pt x="178" y="85"/>
                    <a:pt x="178" y="85"/>
                  </a:cubicBezTo>
                  <a:cubicBezTo>
                    <a:pt x="176" y="85"/>
                    <a:pt x="175" y="86"/>
                    <a:pt x="173" y="86"/>
                  </a:cubicBezTo>
                  <a:cubicBezTo>
                    <a:pt x="173" y="86"/>
                    <a:pt x="173" y="86"/>
                    <a:pt x="172" y="86"/>
                  </a:cubicBezTo>
                  <a:cubicBezTo>
                    <a:pt x="165" y="89"/>
                    <a:pt x="158" y="91"/>
                    <a:pt x="150" y="93"/>
                  </a:cubicBezTo>
                  <a:cubicBezTo>
                    <a:pt x="135" y="96"/>
                    <a:pt x="119" y="100"/>
                    <a:pt x="104" y="103"/>
                  </a:cubicBezTo>
                  <a:cubicBezTo>
                    <a:pt x="95" y="106"/>
                    <a:pt x="85" y="108"/>
                    <a:pt x="76" y="111"/>
                  </a:cubicBezTo>
                  <a:cubicBezTo>
                    <a:pt x="66" y="114"/>
                    <a:pt x="56" y="115"/>
                    <a:pt x="46" y="117"/>
                  </a:cubicBezTo>
                  <a:cubicBezTo>
                    <a:pt x="41" y="118"/>
                    <a:pt x="36" y="119"/>
                    <a:pt x="32" y="120"/>
                  </a:cubicBezTo>
                  <a:cubicBezTo>
                    <a:pt x="30" y="121"/>
                    <a:pt x="23" y="122"/>
                    <a:pt x="28" y="121"/>
                  </a:cubicBezTo>
                  <a:cubicBezTo>
                    <a:pt x="30" y="120"/>
                    <a:pt x="33" y="119"/>
                    <a:pt x="35" y="118"/>
                  </a:cubicBezTo>
                  <a:cubicBezTo>
                    <a:pt x="45" y="115"/>
                    <a:pt x="55" y="112"/>
                    <a:pt x="65" y="110"/>
                  </a:cubicBezTo>
                  <a:cubicBezTo>
                    <a:pt x="85" y="105"/>
                    <a:pt x="106" y="100"/>
                    <a:pt x="126" y="95"/>
                  </a:cubicBezTo>
                  <a:cubicBezTo>
                    <a:pt x="136" y="93"/>
                    <a:pt x="147" y="90"/>
                    <a:pt x="157" y="87"/>
                  </a:cubicBezTo>
                  <a:cubicBezTo>
                    <a:pt x="166" y="85"/>
                    <a:pt x="175" y="81"/>
                    <a:pt x="184" y="78"/>
                  </a:cubicBezTo>
                  <a:cubicBezTo>
                    <a:pt x="182" y="80"/>
                    <a:pt x="180" y="83"/>
                    <a:pt x="178" y="85"/>
                  </a:cubicBezTo>
                  <a:close/>
                  <a:moveTo>
                    <a:pt x="61" y="106"/>
                  </a:moveTo>
                  <a:cubicBezTo>
                    <a:pt x="54" y="108"/>
                    <a:pt x="47" y="109"/>
                    <a:pt x="40" y="111"/>
                  </a:cubicBezTo>
                  <a:cubicBezTo>
                    <a:pt x="33" y="113"/>
                    <a:pt x="26" y="114"/>
                    <a:pt x="20" y="117"/>
                  </a:cubicBezTo>
                  <a:cubicBezTo>
                    <a:pt x="19" y="117"/>
                    <a:pt x="19" y="117"/>
                    <a:pt x="18" y="118"/>
                  </a:cubicBezTo>
                  <a:cubicBezTo>
                    <a:pt x="16" y="117"/>
                    <a:pt x="14" y="115"/>
                    <a:pt x="12" y="114"/>
                  </a:cubicBezTo>
                  <a:cubicBezTo>
                    <a:pt x="18" y="114"/>
                    <a:pt x="23" y="112"/>
                    <a:pt x="29" y="110"/>
                  </a:cubicBezTo>
                  <a:cubicBezTo>
                    <a:pt x="36" y="108"/>
                    <a:pt x="44" y="106"/>
                    <a:pt x="51" y="104"/>
                  </a:cubicBezTo>
                  <a:cubicBezTo>
                    <a:pt x="65" y="101"/>
                    <a:pt x="79" y="99"/>
                    <a:pt x="93" y="96"/>
                  </a:cubicBezTo>
                  <a:cubicBezTo>
                    <a:pt x="82" y="99"/>
                    <a:pt x="72" y="103"/>
                    <a:pt x="61" y="106"/>
                  </a:cubicBezTo>
                  <a:close/>
                  <a:moveTo>
                    <a:pt x="58" y="140"/>
                  </a:moveTo>
                  <a:cubicBezTo>
                    <a:pt x="69" y="145"/>
                    <a:pt x="79" y="150"/>
                    <a:pt x="89" y="155"/>
                  </a:cubicBezTo>
                  <a:cubicBezTo>
                    <a:pt x="94" y="158"/>
                    <a:pt x="100" y="160"/>
                    <a:pt x="105" y="164"/>
                  </a:cubicBezTo>
                  <a:cubicBezTo>
                    <a:pt x="105" y="164"/>
                    <a:pt x="104" y="165"/>
                    <a:pt x="104" y="166"/>
                  </a:cubicBezTo>
                  <a:cubicBezTo>
                    <a:pt x="98" y="164"/>
                    <a:pt x="93" y="160"/>
                    <a:pt x="87" y="157"/>
                  </a:cubicBezTo>
                  <a:cubicBezTo>
                    <a:pt x="77" y="153"/>
                    <a:pt x="67" y="148"/>
                    <a:pt x="58" y="143"/>
                  </a:cubicBezTo>
                  <a:cubicBezTo>
                    <a:pt x="51" y="140"/>
                    <a:pt x="45" y="137"/>
                    <a:pt x="38" y="133"/>
                  </a:cubicBezTo>
                  <a:cubicBezTo>
                    <a:pt x="29" y="128"/>
                    <a:pt x="20" y="122"/>
                    <a:pt x="10" y="119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11" y="118"/>
                    <a:pt x="11" y="117"/>
                    <a:pt x="11" y="116"/>
                  </a:cubicBezTo>
                  <a:cubicBezTo>
                    <a:pt x="26" y="125"/>
                    <a:pt x="43" y="132"/>
                    <a:pt x="58" y="140"/>
                  </a:cubicBezTo>
                  <a:close/>
                  <a:moveTo>
                    <a:pt x="199" y="62"/>
                  </a:moveTo>
                  <a:cubicBezTo>
                    <a:pt x="199" y="62"/>
                    <a:pt x="198" y="62"/>
                    <a:pt x="198" y="63"/>
                  </a:cubicBezTo>
                  <a:cubicBezTo>
                    <a:pt x="183" y="65"/>
                    <a:pt x="168" y="69"/>
                    <a:pt x="153" y="71"/>
                  </a:cubicBezTo>
                  <a:cubicBezTo>
                    <a:pt x="138" y="74"/>
                    <a:pt x="123" y="77"/>
                    <a:pt x="107" y="81"/>
                  </a:cubicBezTo>
                  <a:cubicBezTo>
                    <a:pt x="92" y="84"/>
                    <a:pt x="77" y="89"/>
                    <a:pt x="62" y="93"/>
                  </a:cubicBezTo>
                  <a:cubicBezTo>
                    <a:pt x="54" y="95"/>
                    <a:pt x="47" y="97"/>
                    <a:pt x="40" y="99"/>
                  </a:cubicBezTo>
                  <a:cubicBezTo>
                    <a:pt x="37" y="100"/>
                    <a:pt x="35" y="101"/>
                    <a:pt x="32" y="101"/>
                  </a:cubicBezTo>
                  <a:cubicBezTo>
                    <a:pt x="42" y="98"/>
                    <a:pt x="51" y="95"/>
                    <a:pt x="61" y="92"/>
                  </a:cubicBezTo>
                  <a:cubicBezTo>
                    <a:pt x="76" y="87"/>
                    <a:pt x="91" y="83"/>
                    <a:pt x="105" y="79"/>
                  </a:cubicBezTo>
                  <a:cubicBezTo>
                    <a:pt x="120" y="76"/>
                    <a:pt x="135" y="72"/>
                    <a:pt x="151" y="69"/>
                  </a:cubicBezTo>
                  <a:cubicBezTo>
                    <a:pt x="165" y="67"/>
                    <a:pt x="179" y="65"/>
                    <a:pt x="193" y="61"/>
                  </a:cubicBezTo>
                  <a:cubicBezTo>
                    <a:pt x="196" y="60"/>
                    <a:pt x="199" y="59"/>
                    <a:pt x="203" y="58"/>
                  </a:cubicBezTo>
                  <a:cubicBezTo>
                    <a:pt x="202" y="59"/>
                    <a:pt x="200" y="61"/>
                    <a:pt x="199" y="62"/>
                  </a:cubicBezTo>
                  <a:close/>
                  <a:moveTo>
                    <a:pt x="191" y="71"/>
                  </a:moveTo>
                  <a:cubicBezTo>
                    <a:pt x="179" y="74"/>
                    <a:pt x="167" y="78"/>
                    <a:pt x="154" y="81"/>
                  </a:cubicBezTo>
                  <a:cubicBezTo>
                    <a:pt x="153" y="82"/>
                    <a:pt x="151" y="82"/>
                    <a:pt x="149" y="83"/>
                  </a:cubicBezTo>
                  <a:cubicBezTo>
                    <a:pt x="137" y="85"/>
                    <a:pt x="125" y="89"/>
                    <a:pt x="113" y="92"/>
                  </a:cubicBezTo>
                  <a:cubicBezTo>
                    <a:pt x="109" y="92"/>
                    <a:pt x="105" y="93"/>
                    <a:pt x="101" y="94"/>
                  </a:cubicBezTo>
                  <a:cubicBezTo>
                    <a:pt x="86" y="97"/>
                    <a:pt x="70" y="100"/>
                    <a:pt x="55" y="103"/>
                  </a:cubicBezTo>
                  <a:cubicBezTo>
                    <a:pt x="48" y="104"/>
                    <a:pt x="40" y="106"/>
                    <a:pt x="33" y="108"/>
                  </a:cubicBezTo>
                  <a:cubicBezTo>
                    <a:pt x="30" y="109"/>
                    <a:pt x="27" y="110"/>
                    <a:pt x="23" y="111"/>
                  </a:cubicBezTo>
                  <a:cubicBezTo>
                    <a:pt x="22" y="112"/>
                    <a:pt x="20" y="112"/>
                    <a:pt x="19" y="113"/>
                  </a:cubicBezTo>
                  <a:cubicBezTo>
                    <a:pt x="16" y="113"/>
                    <a:pt x="14" y="113"/>
                    <a:pt x="12" y="114"/>
                  </a:cubicBezTo>
                  <a:cubicBezTo>
                    <a:pt x="19" y="111"/>
                    <a:pt x="25" y="108"/>
                    <a:pt x="32" y="106"/>
                  </a:cubicBezTo>
                  <a:cubicBezTo>
                    <a:pt x="40" y="104"/>
                    <a:pt x="48" y="102"/>
                    <a:pt x="56" y="100"/>
                  </a:cubicBezTo>
                  <a:cubicBezTo>
                    <a:pt x="71" y="95"/>
                    <a:pt x="86" y="92"/>
                    <a:pt x="101" y="88"/>
                  </a:cubicBezTo>
                  <a:cubicBezTo>
                    <a:pt x="131" y="80"/>
                    <a:pt x="161" y="75"/>
                    <a:pt x="190" y="66"/>
                  </a:cubicBezTo>
                  <a:cubicBezTo>
                    <a:pt x="193" y="65"/>
                    <a:pt x="195" y="65"/>
                    <a:pt x="197" y="64"/>
                  </a:cubicBezTo>
                  <a:cubicBezTo>
                    <a:pt x="195" y="66"/>
                    <a:pt x="193" y="69"/>
                    <a:pt x="191" y="71"/>
                  </a:cubicBezTo>
                  <a:close/>
                  <a:moveTo>
                    <a:pt x="9" y="121"/>
                  </a:moveTo>
                  <a:cubicBezTo>
                    <a:pt x="10" y="121"/>
                    <a:pt x="10" y="121"/>
                    <a:pt x="10" y="121"/>
                  </a:cubicBezTo>
                  <a:cubicBezTo>
                    <a:pt x="20" y="125"/>
                    <a:pt x="29" y="131"/>
                    <a:pt x="38" y="136"/>
                  </a:cubicBezTo>
                  <a:cubicBezTo>
                    <a:pt x="44" y="139"/>
                    <a:pt x="51" y="142"/>
                    <a:pt x="57" y="145"/>
                  </a:cubicBezTo>
                  <a:cubicBezTo>
                    <a:pt x="67" y="150"/>
                    <a:pt x="77" y="155"/>
                    <a:pt x="87" y="160"/>
                  </a:cubicBezTo>
                  <a:cubicBezTo>
                    <a:pt x="92" y="163"/>
                    <a:pt x="98" y="166"/>
                    <a:pt x="104" y="168"/>
                  </a:cubicBezTo>
                  <a:cubicBezTo>
                    <a:pt x="103" y="169"/>
                    <a:pt x="103" y="170"/>
                    <a:pt x="103" y="171"/>
                  </a:cubicBezTo>
                  <a:cubicBezTo>
                    <a:pt x="87" y="163"/>
                    <a:pt x="70" y="155"/>
                    <a:pt x="53" y="148"/>
                  </a:cubicBezTo>
                  <a:cubicBezTo>
                    <a:pt x="38" y="141"/>
                    <a:pt x="23" y="133"/>
                    <a:pt x="9" y="125"/>
                  </a:cubicBezTo>
                  <a:cubicBezTo>
                    <a:pt x="9" y="124"/>
                    <a:pt x="9" y="122"/>
                    <a:pt x="9" y="121"/>
                  </a:cubicBezTo>
                  <a:close/>
                  <a:moveTo>
                    <a:pt x="106" y="168"/>
                  </a:moveTo>
                  <a:cubicBezTo>
                    <a:pt x="106" y="168"/>
                    <a:pt x="106" y="168"/>
                    <a:pt x="107" y="168"/>
                  </a:cubicBezTo>
                  <a:cubicBezTo>
                    <a:pt x="112" y="163"/>
                    <a:pt x="116" y="158"/>
                    <a:pt x="121" y="153"/>
                  </a:cubicBezTo>
                  <a:cubicBezTo>
                    <a:pt x="131" y="143"/>
                    <a:pt x="140" y="132"/>
                    <a:pt x="150" y="122"/>
                  </a:cubicBezTo>
                  <a:cubicBezTo>
                    <a:pt x="170" y="101"/>
                    <a:pt x="189" y="80"/>
                    <a:pt x="209" y="60"/>
                  </a:cubicBezTo>
                  <a:cubicBezTo>
                    <a:pt x="210" y="58"/>
                    <a:pt x="212" y="56"/>
                    <a:pt x="214" y="55"/>
                  </a:cubicBezTo>
                  <a:cubicBezTo>
                    <a:pt x="214" y="55"/>
                    <a:pt x="214" y="56"/>
                    <a:pt x="214" y="57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205" y="65"/>
                    <a:pt x="198" y="74"/>
                    <a:pt x="190" y="82"/>
                  </a:cubicBezTo>
                  <a:cubicBezTo>
                    <a:pt x="182" y="91"/>
                    <a:pt x="174" y="99"/>
                    <a:pt x="166" y="107"/>
                  </a:cubicBezTo>
                  <a:cubicBezTo>
                    <a:pt x="148" y="126"/>
                    <a:pt x="130" y="145"/>
                    <a:pt x="112" y="164"/>
                  </a:cubicBezTo>
                  <a:cubicBezTo>
                    <a:pt x="110" y="167"/>
                    <a:pt x="107" y="169"/>
                    <a:pt x="105" y="172"/>
                  </a:cubicBezTo>
                  <a:cubicBezTo>
                    <a:pt x="105" y="170"/>
                    <a:pt x="106" y="169"/>
                    <a:pt x="106" y="168"/>
                  </a:cubicBezTo>
                  <a:close/>
                  <a:moveTo>
                    <a:pt x="26" y="97"/>
                  </a:moveTo>
                  <a:cubicBezTo>
                    <a:pt x="56" y="89"/>
                    <a:pt x="87" y="80"/>
                    <a:pt x="117" y="74"/>
                  </a:cubicBezTo>
                  <a:cubicBezTo>
                    <a:pt x="133" y="71"/>
                    <a:pt x="149" y="68"/>
                    <a:pt x="164" y="65"/>
                  </a:cubicBezTo>
                  <a:cubicBezTo>
                    <a:pt x="172" y="64"/>
                    <a:pt x="179" y="62"/>
                    <a:pt x="187" y="61"/>
                  </a:cubicBezTo>
                  <a:cubicBezTo>
                    <a:pt x="190" y="60"/>
                    <a:pt x="194" y="59"/>
                    <a:pt x="198" y="59"/>
                  </a:cubicBezTo>
                  <a:cubicBezTo>
                    <a:pt x="198" y="58"/>
                    <a:pt x="199" y="58"/>
                    <a:pt x="200" y="58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199" y="59"/>
                    <a:pt x="198" y="59"/>
                    <a:pt x="197" y="59"/>
                  </a:cubicBezTo>
                  <a:cubicBezTo>
                    <a:pt x="184" y="64"/>
                    <a:pt x="169" y="65"/>
                    <a:pt x="156" y="68"/>
                  </a:cubicBezTo>
                  <a:cubicBezTo>
                    <a:pt x="141" y="71"/>
                    <a:pt x="125" y="73"/>
                    <a:pt x="110" y="77"/>
                  </a:cubicBezTo>
                  <a:cubicBezTo>
                    <a:pt x="81" y="85"/>
                    <a:pt x="52" y="93"/>
                    <a:pt x="23" y="104"/>
                  </a:cubicBezTo>
                  <a:cubicBezTo>
                    <a:pt x="22" y="104"/>
                    <a:pt x="21" y="104"/>
                    <a:pt x="20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2" y="102"/>
                    <a:pt x="24" y="100"/>
                    <a:pt x="26" y="97"/>
                  </a:cubicBezTo>
                  <a:close/>
                  <a:moveTo>
                    <a:pt x="19" y="106"/>
                  </a:moveTo>
                  <a:cubicBezTo>
                    <a:pt x="48" y="98"/>
                    <a:pt x="78" y="89"/>
                    <a:pt x="108" y="82"/>
                  </a:cubicBezTo>
                  <a:cubicBezTo>
                    <a:pt x="123" y="78"/>
                    <a:pt x="138" y="75"/>
                    <a:pt x="154" y="72"/>
                  </a:cubicBezTo>
                  <a:cubicBezTo>
                    <a:pt x="161" y="71"/>
                    <a:pt x="168" y="69"/>
                    <a:pt x="176" y="68"/>
                  </a:cubicBezTo>
                  <a:cubicBezTo>
                    <a:pt x="183" y="66"/>
                    <a:pt x="191" y="65"/>
                    <a:pt x="197" y="63"/>
                  </a:cubicBezTo>
                  <a:cubicBezTo>
                    <a:pt x="168" y="73"/>
                    <a:pt x="138" y="78"/>
                    <a:pt x="108" y="85"/>
                  </a:cubicBezTo>
                  <a:cubicBezTo>
                    <a:pt x="93" y="89"/>
                    <a:pt x="78" y="93"/>
                    <a:pt x="63" y="97"/>
                  </a:cubicBezTo>
                  <a:cubicBezTo>
                    <a:pt x="49" y="101"/>
                    <a:pt x="34" y="104"/>
                    <a:pt x="20" y="110"/>
                  </a:cubicBezTo>
                  <a:cubicBezTo>
                    <a:pt x="18" y="111"/>
                    <a:pt x="15" y="112"/>
                    <a:pt x="13" y="113"/>
                  </a:cubicBezTo>
                  <a:cubicBezTo>
                    <a:pt x="15" y="110"/>
                    <a:pt x="17" y="108"/>
                    <a:pt x="19" y="106"/>
                  </a:cubicBezTo>
                  <a:close/>
                  <a:moveTo>
                    <a:pt x="104" y="178"/>
                  </a:moveTo>
                  <a:cubicBezTo>
                    <a:pt x="104" y="177"/>
                    <a:pt x="104" y="176"/>
                    <a:pt x="104" y="176"/>
                  </a:cubicBezTo>
                  <a:cubicBezTo>
                    <a:pt x="104" y="176"/>
                    <a:pt x="105" y="176"/>
                    <a:pt x="105" y="175"/>
                  </a:cubicBezTo>
                  <a:cubicBezTo>
                    <a:pt x="138" y="140"/>
                    <a:pt x="172" y="105"/>
                    <a:pt x="205" y="70"/>
                  </a:cubicBezTo>
                  <a:cubicBezTo>
                    <a:pt x="208" y="66"/>
                    <a:pt x="211" y="63"/>
                    <a:pt x="215" y="60"/>
                  </a:cubicBezTo>
                  <a:cubicBezTo>
                    <a:pt x="215" y="60"/>
                    <a:pt x="215" y="60"/>
                    <a:pt x="215" y="60"/>
                  </a:cubicBezTo>
                  <a:cubicBezTo>
                    <a:pt x="212" y="63"/>
                    <a:pt x="209" y="67"/>
                    <a:pt x="206" y="70"/>
                  </a:cubicBezTo>
                  <a:cubicBezTo>
                    <a:pt x="200" y="76"/>
                    <a:pt x="194" y="82"/>
                    <a:pt x="188" y="89"/>
                  </a:cubicBezTo>
                  <a:cubicBezTo>
                    <a:pt x="180" y="98"/>
                    <a:pt x="172" y="107"/>
                    <a:pt x="164" y="115"/>
                  </a:cubicBezTo>
                  <a:cubicBezTo>
                    <a:pt x="144" y="136"/>
                    <a:pt x="124" y="156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lose/>
                  <a:moveTo>
                    <a:pt x="8" y="118"/>
                  </a:moveTo>
                  <a:cubicBezTo>
                    <a:pt x="7" y="122"/>
                    <a:pt x="6" y="126"/>
                    <a:pt x="6" y="130"/>
                  </a:cubicBezTo>
                  <a:cubicBezTo>
                    <a:pt x="5" y="126"/>
                    <a:pt x="6" y="121"/>
                    <a:pt x="8" y="118"/>
                  </a:cubicBezTo>
                  <a:close/>
                  <a:moveTo>
                    <a:pt x="27" y="146"/>
                  </a:moveTo>
                  <a:cubicBezTo>
                    <a:pt x="22" y="143"/>
                    <a:pt x="16" y="141"/>
                    <a:pt x="11" y="137"/>
                  </a:cubicBezTo>
                  <a:cubicBezTo>
                    <a:pt x="11" y="137"/>
                    <a:pt x="10" y="137"/>
                    <a:pt x="10" y="137"/>
                  </a:cubicBezTo>
                  <a:cubicBezTo>
                    <a:pt x="10" y="137"/>
                    <a:pt x="10" y="136"/>
                    <a:pt x="10" y="136"/>
                  </a:cubicBezTo>
                  <a:cubicBezTo>
                    <a:pt x="14" y="138"/>
                    <a:pt x="18" y="140"/>
                    <a:pt x="22" y="142"/>
                  </a:cubicBezTo>
                  <a:cubicBezTo>
                    <a:pt x="32" y="147"/>
                    <a:pt x="43" y="152"/>
                    <a:pt x="53" y="157"/>
                  </a:cubicBezTo>
                  <a:cubicBezTo>
                    <a:pt x="64" y="162"/>
                    <a:pt x="75" y="167"/>
                    <a:pt x="85" y="172"/>
                  </a:cubicBezTo>
                  <a:cubicBezTo>
                    <a:pt x="91" y="175"/>
                    <a:pt x="97" y="177"/>
                    <a:pt x="102" y="180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2"/>
                    <a:pt x="103" y="183"/>
                    <a:pt x="104" y="184"/>
                  </a:cubicBezTo>
                  <a:cubicBezTo>
                    <a:pt x="88" y="178"/>
                    <a:pt x="73" y="169"/>
                    <a:pt x="58" y="162"/>
                  </a:cubicBezTo>
                  <a:cubicBezTo>
                    <a:pt x="48" y="157"/>
                    <a:pt x="37" y="151"/>
                    <a:pt x="27" y="146"/>
                  </a:cubicBezTo>
                  <a:close/>
                  <a:moveTo>
                    <a:pt x="206" y="79"/>
                  </a:moveTo>
                  <a:cubicBezTo>
                    <a:pt x="196" y="90"/>
                    <a:pt x="186" y="101"/>
                    <a:pt x="176" y="111"/>
                  </a:cubicBezTo>
                  <a:cubicBezTo>
                    <a:pt x="155" y="133"/>
                    <a:pt x="135" y="154"/>
                    <a:pt x="114" y="176"/>
                  </a:cubicBezTo>
                  <a:cubicBezTo>
                    <a:pt x="112" y="179"/>
                    <a:pt x="109" y="181"/>
                    <a:pt x="107" y="184"/>
                  </a:cubicBezTo>
                  <a:cubicBezTo>
                    <a:pt x="106" y="183"/>
                    <a:pt x="105" y="182"/>
                    <a:pt x="105" y="181"/>
                  </a:cubicBezTo>
                  <a:cubicBezTo>
                    <a:pt x="105" y="181"/>
                    <a:pt x="105" y="180"/>
                    <a:pt x="105" y="180"/>
                  </a:cubicBezTo>
                  <a:cubicBezTo>
                    <a:pt x="112" y="172"/>
                    <a:pt x="120" y="164"/>
                    <a:pt x="128" y="156"/>
                  </a:cubicBezTo>
                  <a:cubicBezTo>
                    <a:pt x="139" y="144"/>
                    <a:pt x="151" y="133"/>
                    <a:pt x="162" y="121"/>
                  </a:cubicBezTo>
                  <a:cubicBezTo>
                    <a:pt x="180" y="102"/>
                    <a:pt x="197" y="81"/>
                    <a:pt x="216" y="63"/>
                  </a:cubicBezTo>
                  <a:cubicBezTo>
                    <a:pt x="216" y="63"/>
                    <a:pt x="216" y="63"/>
                    <a:pt x="216" y="63"/>
                  </a:cubicBezTo>
                  <a:cubicBezTo>
                    <a:pt x="217" y="63"/>
                    <a:pt x="218" y="64"/>
                    <a:pt x="219" y="65"/>
                  </a:cubicBezTo>
                  <a:cubicBezTo>
                    <a:pt x="218" y="66"/>
                    <a:pt x="216" y="68"/>
                    <a:pt x="215" y="69"/>
                  </a:cubicBezTo>
                  <a:cubicBezTo>
                    <a:pt x="212" y="72"/>
                    <a:pt x="209" y="76"/>
                    <a:pt x="206" y="79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74"/>
            <p:cNvSpPr/>
            <p:nvPr/>
          </p:nvSpPr>
          <p:spPr bwMode="auto">
            <a:xfrm>
              <a:off x="7915521" y="3839597"/>
              <a:ext cx="363538" cy="628650"/>
            </a:xfrm>
            <a:custGeom>
              <a:avLst/>
              <a:gdLst>
                <a:gd name="T0" fmla="*/ 0 w 86"/>
                <a:gd name="T1" fmla="*/ 148 h 148"/>
                <a:gd name="T2" fmla="*/ 86 w 86"/>
                <a:gd name="T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6" h="148">
                  <a:moveTo>
                    <a:pt x="0" y="148"/>
                  </a:moveTo>
                  <a:cubicBezTo>
                    <a:pt x="20" y="94"/>
                    <a:pt x="66" y="53"/>
                    <a:pt x="86" y="0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75"/>
            <p:cNvSpPr/>
            <p:nvPr/>
          </p:nvSpPr>
          <p:spPr bwMode="auto">
            <a:xfrm>
              <a:off x="7453558" y="3814197"/>
              <a:ext cx="830263" cy="241300"/>
            </a:xfrm>
            <a:custGeom>
              <a:avLst/>
              <a:gdLst>
                <a:gd name="T0" fmla="*/ 0 w 196"/>
                <a:gd name="T1" fmla="*/ 57 h 57"/>
                <a:gd name="T2" fmla="*/ 196 w 196"/>
                <a:gd name="T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6" h="57">
                  <a:moveTo>
                    <a:pt x="0" y="57"/>
                  </a:moveTo>
                  <a:cubicBezTo>
                    <a:pt x="63" y="34"/>
                    <a:pt x="131" y="20"/>
                    <a:pt x="196" y="0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76"/>
            <p:cNvSpPr/>
            <p:nvPr/>
          </p:nvSpPr>
          <p:spPr bwMode="auto">
            <a:xfrm>
              <a:off x="7596433" y="4149159"/>
              <a:ext cx="157163" cy="365125"/>
            </a:xfrm>
            <a:custGeom>
              <a:avLst/>
              <a:gdLst>
                <a:gd name="T0" fmla="*/ 0 w 37"/>
                <a:gd name="T1" fmla="*/ 0 h 86"/>
                <a:gd name="T2" fmla="*/ 20 w 37"/>
                <a:gd name="T3" fmla="*/ 83 h 86"/>
                <a:gd name="T4" fmla="*/ 37 w 37"/>
                <a:gd name="T5" fmla="*/ 2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86">
                  <a:moveTo>
                    <a:pt x="0" y="0"/>
                  </a:moveTo>
                  <a:cubicBezTo>
                    <a:pt x="6" y="25"/>
                    <a:pt x="16" y="58"/>
                    <a:pt x="20" y="83"/>
                  </a:cubicBezTo>
                  <a:cubicBezTo>
                    <a:pt x="21" y="86"/>
                    <a:pt x="37" y="26"/>
                    <a:pt x="37" y="26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77"/>
            <p:cNvSpPr/>
            <p:nvPr/>
          </p:nvSpPr>
          <p:spPr bwMode="auto">
            <a:xfrm>
              <a:off x="7677396" y="4395222"/>
              <a:ext cx="182563" cy="119063"/>
            </a:xfrm>
            <a:custGeom>
              <a:avLst/>
              <a:gdLst>
                <a:gd name="T0" fmla="*/ 2 w 43"/>
                <a:gd name="T1" fmla="*/ 28 h 28"/>
                <a:gd name="T2" fmla="*/ 43 w 43"/>
                <a:gd name="T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" h="28">
                  <a:moveTo>
                    <a:pt x="2" y="28"/>
                  </a:moveTo>
                  <a:cubicBezTo>
                    <a:pt x="0" y="28"/>
                    <a:pt x="26" y="7"/>
                    <a:pt x="43" y="0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78"/>
            <p:cNvSpPr/>
            <p:nvPr/>
          </p:nvSpPr>
          <p:spPr bwMode="auto">
            <a:xfrm>
              <a:off x="7732958" y="4230122"/>
              <a:ext cx="182563" cy="238125"/>
            </a:xfrm>
            <a:custGeom>
              <a:avLst/>
              <a:gdLst>
                <a:gd name="T0" fmla="*/ 0 w 43"/>
                <a:gd name="T1" fmla="*/ 0 h 56"/>
                <a:gd name="T2" fmla="*/ 43 w 43"/>
                <a:gd name="T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" h="56">
                  <a:moveTo>
                    <a:pt x="0" y="0"/>
                  </a:moveTo>
                  <a:cubicBezTo>
                    <a:pt x="0" y="0"/>
                    <a:pt x="21" y="27"/>
                    <a:pt x="43" y="56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79"/>
            <p:cNvSpPr/>
            <p:nvPr/>
          </p:nvSpPr>
          <p:spPr bwMode="auto">
            <a:xfrm>
              <a:off x="7710733" y="3839597"/>
              <a:ext cx="568325" cy="390525"/>
            </a:xfrm>
            <a:custGeom>
              <a:avLst/>
              <a:gdLst>
                <a:gd name="T0" fmla="*/ 0 w 134"/>
                <a:gd name="T1" fmla="*/ 92 h 92"/>
                <a:gd name="T2" fmla="*/ 134 w 134"/>
                <a:gd name="T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4" h="92">
                  <a:moveTo>
                    <a:pt x="0" y="92"/>
                  </a:moveTo>
                  <a:cubicBezTo>
                    <a:pt x="37" y="73"/>
                    <a:pt x="125" y="11"/>
                    <a:pt x="134" y="0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80"/>
            <p:cNvSpPr/>
            <p:nvPr/>
          </p:nvSpPr>
          <p:spPr bwMode="auto">
            <a:xfrm>
              <a:off x="7466258" y="3814197"/>
              <a:ext cx="817563" cy="390525"/>
            </a:xfrm>
            <a:custGeom>
              <a:avLst/>
              <a:gdLst>
                <a:gd name="T0" fmla="*/ 193 w 193"/>
                <a:gd name="T1" fmla="*/ 0 h 92"/>
                <a:gd name="T2" fmla="*/ 64 w 193"/>
                <a:gd name="T3" fmla="*/ 80 h 92"/>
                <a:gd name="T4" fmla="*/ 43 w 193"/>
                <a:gd name="T5" fmla="*/ 86 h 92"/>
                <a:gd name="T6" fmla="*/ 0 w 193"/>
                <a:gd name="T7" fmla="*/ 5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" h="92">
                  <a:moveTo>
                    <a:pt x="193" y="0"/>
                  </a:moveTo>
                  <a:cubicBezTo>
                    <a:pt x="159" y="16"/>
                    <a:pt x="93" y="57"/>
                    <a:pt x="64" y="80"/>
                  </a:cubicBezTo>
                  <a:cubicBezTo>
                    <a:pt x="53" y="89"/>
                    <a:pt x="56" y="92"/>
                    <a:pt x="43" y="86"/>
                  </a:cubicBezTo>
                  <a:cubicBezTo>
                    <a:pt x="29" y="80"/>
                    <a:pt x="14" y="65"/>
                    <a:pt x="0" y="57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9560171" y="5481072"/>
              <a:ext cx="1020763" cy="882650"/>
              <a:chOff x="14673263" y="-457200"/>
              <a:chExt cx="1020763" cy="882650"/>
            </a:xfrm>
          </p:grpSpPr>
          <p:sp>
            <p:nvSpPr>
              <p:cNvPr id="80" name="Freeform 281"/>
              <p:cNvSpPr/>
              <p:nvPr/>
            </p:nvSpPr>
            <p:spPr bwMode="auto">
              <a:xfrm>
                <a:off x="14732000" y="-104775"/>
                <a:ext cx="287338" cy="355600"/>
              </a:xfrm>
              <a:custGeom>
                <a:avLst/>
                <a:gdLst>
                  <a:gd name="T0" fmla="*/ 0 w 68"/>
                  <a:gd name="T1" fmla="*/ 84 h 84"/>
                  <a:gd name="T2" fmla="*/ 68 w 68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8" h="84">
                    <a:moveTo>
                      <a:pt x="0" y="84"/>
                    </a:moveTo>
                    <a:cubicBezTo>
                      <a:pt x="25" y="57"/>
                      <a:pt x="41" y="25"/>
                      <a:pt x="68" y="0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82"/>
              <p:cNvSpPr/>
              <p:nvPr/>
            </p:nvSpPr>
            <p:spPr bwMode="auto">
              <a:xfrm>
                <a:off x="15201900" y="-236538"/>
                <a:ext cx="306388" cy="322263"/>
              </a:xfrm>
              <a:custGeom>
                <a:avLst/>
                <a:gdLst>
                  <a:gd name="T0" fmla="*/ 0 w 72"/>
                  <a:gd name="T1" fmla="*/ 76 h 76"/>
                  <a:gd name="T2" fmla="*/ 72 w 72"/>
                  <a:gd name="T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2" h="76">
                    <a:moveTo>
                      <a:pt x="0" y="76"/>
                    </a:moveTo>
                    <a:cubicBezTo>
                      <a:pt x="24" y="52"/>
                      <a:pt x="56" y="31"/>
                      <a:pt x="72" y="0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83"/>
              <p:cNvSpPr/>
              <p:nvPr/>
            </p:nvSpPr>
            <p:spPr bwMode="auto">
              <a:xfrm>
                <a:off x="15019338" y="-109538"/>
                <a:ext cx="182563" cy="195263"/>
              </a:xfrm>
              <a:custGeom>
                <a:avLst/>
                <a:gdLst>
                  <a:gd name="T0" fmla="*/ 0 w 43"/>
                  <a:gd name="T1" fmla="*/ 0 h 46"/>
                  <a:gd name="T2" fmla="*/ 43 w 43"/>
                  <a:gd name="T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3" h="46">
                    <a:moveTo>
                      <a:pt x="0" y="0"/>
                    </a:moveTo>
                    <a:cubicBezTo>
                      <a:pt x="10" y="8"/>
                      <a:pt x="41" y="40"/>
                      <a:pt x="43" y="46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284"/>
              <p:cNvSpPr/>
              <p:nvPr/>
            </p:nvSpPr>
            <p:spPr bwMode="auto">
              <a:xfrm>
                <a:off x="15325725" y="-236538"/>
                <a:ext cx="198438" cy="169863"/>
              </a:xfrm>
              <a:custGeom>
                <a:avLst/>
                <a:gdLst>
                  <a:gd name="T0" fmla="*/ 0 w 47"/>
                  <a:gd name="T1" fmla="*/ 14 h 40"/>
                  <a:gd name="T2" fmla="*/ 43 w 47"/>
                  <a:gd name="T3" fmla="*/ 0 h 40"/>
                  <a:gd name="T4" fmla="*/ 46 w 47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40">
                    <a:moveTo>
                      <a:pt x="0" y="14"/>
                    </a:moveTo>
                    <a:cubicBezTo>
                      <a:pt x="14" y="8"/>
                      <a:pt x="30" y="5"/>
                      <a:pt x="43" y="0"/>
                    </a:cubicBezTo>
                    <a:cubicBezTo>
                      <a:pt x="47" y="12"/>
                      <a:pt x="43" y="27"/>
                      <a:pt x="46" y="40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285"/>
              <p:cNvSpPr/>
              <p:nvPr/>
            </p:nvSpPr>
            <p:spPr bwMode="auto">
              <a:xfrm>
                <a:off x="14673263" y="-457200"/>
                <a:ext cx="53975" cy="873125"/>
              </a:xfrm>
              <a:custGeom>
                <a:avLst/>
                <a:gdLst>
                  <a:gd name="T0" fmla="*/ 0 w 13"/>
                  <a:gd name="T1" fmla="*/ 0 h 206"/>
                  <a:gd name="T2" fmla="*/ 6 w 13"/>
                  <a:gd name="T3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206">
                    <a:moveTo>
                      <a:pt x="0" y="0"/>
                    </a:moveTo>
                    <a:cubicBezTo>
                      <a:pt x="13" y="69"/>
                      <a:pt x="6" y="134"/>
                      <a:pt x="6" y="206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286"/>
              <p:cNvSpPr/>
              <p:nvPr/>
            </p:nvSpPr>
            <p:spPr bwMode="auto">
              <a:xfrm>
                <a:off x="14701838" y="412750"/>
                <a:ext cx="992188" cy="12700"/>
              </a:xfrm>
              <a:custGeom>
                <a:avLst/>
                <a:gdLst>
                  <a:gd name="T0" fmla="*/ 0 w 234"/>
                  <a:gd name="T1" fmla="*/ 1 h 3"/>
                  <a:gd name="T2" fmla="*/ 234 w 234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4" h="3">
                    <a:moveTo>
                      <a:pt x="0" y="1"/>
                    </a:moveTo>
                    <a:cubicBezTo>
                      <a:pt x="73" y="1"/>
                      <a:pt x="163" y="3"/>
                      <a:pt x="234" y="0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8" name="Freeform 287"/>
            <p:cNvSpPr>
              <a:spLocks noEditPoints="1"/>
            </p:cNvSpPr>
            <p:nvPr/>
          </p:nvSpPr>
          <p:spPr bwMode="auto">
            <a:xfrm>
              <a:off x="9788771" y="3382397"/>
              <a:ext cx="452438" cy="660400"/>
            </a:xfrm>
            <a:custGeom>
              <a:avLst/>
              <a:gdLst>
                <a:gd name="T0" fmla="*/ 64 w 107"/>
                <a:gd name="T1" fmla="*/ 5 h 156"/>
                <a:gd name="T2" fmla="*/ 35 w 107"/>
                <a:gd name="T3" fmla="*/ 6 h 156"/>
                <a:gd name="T4" fmla="*/ 25 w 107"/>
                <a:gd name="T5" fmla="*/ 36 h 156"/>
                <a:gd name="T6" fmla="*/ 47 w 107"/>
                <a:gd name="T7" fmla="*/ 54 h 156"/>
                <a:gd name="T8" fmla="*/ 54 w 107"/>
                <a:gd name="T9" fmla="*/ 95 h 156"/>
                <a:gd name="T10" fmla="*/ 39 w 107"/>
                <a:gd name="T11" fmla="*/ 100 h 156"/>
                <a:gd name="T12" fmla="*/ 16 w 107"/>
                <a:gd name="T13" fmla="*/ 103 h 156"/>
                <a:gd name="T14" fmla="*/ 26 w 107"/>
                <a:gd name="T15" fmla="*/ 146 h 156"/>
                <a:gd name="T16" fmla="*/ 47 w 107"/>
                <a:gd name="T17" fmla="*/ 155 h 156"/>
                <a:gd name="T18" fmla="*/ 53 w 107"/>
                <a:gd name="T19" fmla="*/ 148 h 156"/>
                <a:gd name="T20" fmla="*/ 66 w 107"/>
                <a:gd name="T21" fmla="*/ 71 h 156"/>
                <a:gd name="T22" fmla="*/ 96 w 107"/>
                <a:gd name="T23" fmla="*/ 52 h 156"/>
                <a:gd name="T24" fmla="*/ 106 w 107"/>
                <a:gd name="T25" fmla="*/ 88 h 156"/>
                <a:gd name="T26" fmla="*/ 54 w 107"/>
                <a:gd name="T27" fmla="*/ 107 h 156"/>
                <a:gd name="T28" fmla="*/ 24 w 107"/>
                <a:gd name="T29" fmla="*/ 95 h 156"/>
                <a:gd name="T30" fmla="*/ 29 w 107"/>
                <a:gd name="T31" fmla="*/ 97 h 156"/>
                <a:gd name="T32" fmla="*/ 24 w 107"/>
                <a:gd name="T33" fmla="*/ 95 h 156"/>
                <a:gd name="T34" fmla="*/ 22 w 107"/>
                <a:gd name="T35" fmla="*/ 98 h 156"/>
                <a:gd name="T36" fmla="*/ 19 w 107"/>
                <a:gd name="T37" fmla="*/ 106 h 156"/>
                <a:gd name="T38" fmla="*/ 25 w 107"/>
                <a:gd name="T39" fmla="*/ 105 h 156"/>
                <a:gd name="T40" fmla="*/ 12 w 107"/>
                <a:gd name="T41" fmla="*/ 111 h 156"/>
                <a:gd name="T42" fmla="*/ 15 w 107"/>
                <a:gd name="T43" fmla="*/ 120 h 156"/>
                <a:gd name="T44" fmla="*/ 7 w 107"/>
                <a:gd name="T45" fmla="*/ 118 h 156"/>
                <a:gd name="T46" fmla="*/ 5 w 107"/>
                <a:gd name="T47" fmla="*/ 122 h 156"/>
                <a:gd name="T48" fmla="*/ 4 w 107"/>
                <a:gd name="T49" fmla="*/ 126 h 156"/>
                <a:gd name="T50" fmla="*/ 6 w 107"/>
                <a:gd name="T51" fmla="*/ 128 h 156"/>
                <a:gd name="T52" fmla="*/ 10 w 107"/>
                <a:gd name="T53" fmla="*/ 128 h 156"/>
                <a:gd name="T54" fmla="*/ 51 w 107"/>
                <a:gd name="T55" fmla="*/ 154 h 156"/>
                <a:gd name="T56" fmla="*/ 33 w 107"/>
                <a:gd name="T57" fmla="*/ 146 h 156"/>
                <a:gd name="T58" fmla="*/ 26 w 107"/>
                <a:gd name="T59" fmla="*/ 111 h 156"/>
                <a:gd name="T60" fmla="*/ 48 w 107"/>
                <a:gd name="T61" fmla="*/ 146 h 156"/>
                <a:gd name="T62" fmla="*/ 45 w 107"/>
                <a:gd name="T63" fmla="*/ 113 h 156"/>
                <a:gd name="T64" fmla="*/ 63 w 107"/>
                <a:gd name="T65" fmla="*/ 91 h 156"/>
                <a:gd name="T66" fmla="*/ 63 w 107"/>
                <a:gd name="T67" fmla="*/ 73 h 156"/>
                <a:gd name="T68" fmla="*/ 62 w 107"/>
                <a:gd name="T69" fmla="*/ 80 h 156"/>
                <a:gd name="T70" fmla="*/ 57 w 107"/>
                <a:gd name="T71" fmla="*/ 103 h 156"/>
                <a:gd name="T72" fmla="*/ 58 w 107"/>
                <a:gd name="T73" fmla="*/ 73 h 156"/>
                <a:gd name="T74" fmla="*/ 60 w 107"/>
                <a:gd name="T75" fmla="*/ 79 h 156"/>
                <a:gd name="T76" fmla="*/ 58 w 107"/>
                <a:gd name="T77" fmla="*/ 63 h 156"/>
                <a:gd name="T78" fmla="*/ 58 w 107"/>
                <a:gd name="T79" fmla="*/ 68 h 156"/>
                <a:gd name="T80" fmla="*/ 56 w 107"/>
                <a:gd name="T81" fmla="*/ 65 h 156"/>
                <a:gd name="T82" fmla="*/ 53 w 107"/>
                <a:gd name="T83" fmla="*/ 54 h 156"/>
                <a:gd name="T84" fmla="*/ 43 w 107"/>
                <a:gd name="T85" fmla="*/ 41 h 156"/>
                <a:gd name="T86" fmla="*/ 30 w 107"/>
                <a:gd name="T87" fmla="*/ 37 h 156"/>
                <a:gd name="T88" fmla="*/ 36 w 107"/>
                <a:gd name="T89" fmla="*/ 41 h 156"/>
                <a:gd name="T90" fmla="*/ 27 w 107"/>
                <a:gd name="T91" fmla="*/ 35 h 156"/>
                <a:gd name="T92" fmla="*/ 34 w 107"/>
                <a:gd name="T93" fmla="*/ 29 h 156"/>
                <a:gd name="T94" fmla="*/ 39 w 107"/>
                <a:gd name="T95" fmla="*/ 23 h 156"/>
                <a:gd name="T96" fmla="*/ 39 w 107"/>
                <a:gd name="T97" fmla="*/ 23 h 156"/>
                <a:gd name="T98" fmla="*/ 32 w 107"/>
                <a:gd name="T99" fmla="*/ 16 h 156"/>
                <a:gd name="T100" fmla="*/ 32 w 107"/>
                <a:gd name="T101" fmla="*/ 15 h 156"/>
                <a:gd name="T102" fmla="*/ 40 w 107"/>
                <a:gd name="T103" fmla="*/ 9 h 156"/>
                <a:gd name="T104" fmla="*/ 45 w 107"/>
                <a:gd name="T105" fmla="*/ 8 h 156"/>
                <a:gd name="T106" fmla="*/ 49 w 107"/>
                <a:gd name="T107" fmla="*/ 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7" h="156">
                  <a:moveTo>
                    <a:pt x="93" y="36"/>
                  </a:moveTo>
                  <a:cubicBezTo>
                    <a:pt x="88" y="26"/>
                    <a:pt x="80" y="16"/>
                    <a:pt x="71" y="10"/>
                  </a:cubicBezTo>
                  <a:cubicBezTo>
                    <a:pt x="71" y="10"/>
                    <a:pt x="71" y="9"/>
                    <a:pt x="71" y="9"/>
                  </a:cubicBezTo>
                  <a:cubicBezTo>
                    <a:pt x="70" y="8"/>
                    <a:pt x="69" y="7"/>
                    <a:pt x="68" y="6"/>
                  </a:cubicBezTo>
                  <a:cubicBezTo>
                    <a:pt x="68" y="6"/>
                    <a:pt x="67" y="5"/>
                    <a:pt x="66" y="5"/>
                  </a:cubicBezTo>
                  <a:cubicBezTo>
                    <a:pt x="66" y="5"/>
                    <a:pt x="65" y="5"/>
                    <a:pt x="64" y="5"/>
                  </a:cubicBezTo>
                  <a:cubicBezTo>
                    <a:pt x="64" y="4"/>
                    <a:pt x="63" y="4"/>
                    <a:pt x="63" y="4"/>
                  </a:cubicBezTo>
                  <a:cubicBezTo>
                    <a:pt x="59" y="2"/>
                    <a:pt x="56" y="1"/>
                    <a:pt x="52" y="1"/>
                  </a:cubicBezTo>
                  <a:cubicBezTo>
                    <a:pt x="52" y="1"/>
                    <a:pt x="52" y="1"/>
                    <a:pt x="51" y="1"/>
                  </a:cubicBezTo>
                  <a:cubicBezTo>
                    <a:pt x="49" y="0"/>
                    <a:pt x="46" y="0"/>
                    <a:pt x="43" y="0"/>
                  </a:cubicBezTo>
                  <a:cubicBezTo>
                    <a:pt x="39" y="1"/>
                    <a:pt x="38" y="2"/>
                    <a:pt x="36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2" y="8"/>
                    <a:pt x="31" y="14"/>
                    <a:pt x="29" y="17"/>
                  </a:cubicBezTo>
                  <a:cubicBezTo>
                    <a:pt x="28" y="20"/>
                    <a:pt x="27" y="23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8"/>
                    <a:pt x="24" y="31"/>
                    <a:pt x="24" y="33"/>
                  </a:cubicBezTo>
                  <a:cubicBezTo>
                    <a:pt x="23" y="35"/>
                    <a:pt x="24" y="36"/>
                    <a:pt x="25" y="36"/>
                  </a:cubicBezTo>
                  <a:cubicBezTo>
                    <a:pt x="25" y="36"/>
                    <a:pt x="25" y="37"/>
                    <a:pt x="25" y="37"/>
                  </a:cubicBezTo>
                  <a:cubicBezTo>
                    <a:pt x="26" y="40"/>
                    <a:pt x="29" y="42"/>
                    <a:pt x="32" y="43"/>
                  </a:cubicBezTo>
                  <a:cubicBezTo>
                    <a:pt x="32" y="44"/>
                    <a:pt x="32" y="44"/>
                    <a:pt x="33" y="44"/>
                  </a:cubicBezTo>
                  <a:cubicBezTo>
                    <a:pt x="33" y="44"/>
                    <a:pt x="34" y="44"/>
                    <a:pt x="34" y="44"/>
                  </a:cubicBezTo>
                  <a:cubicBezTo>
                    <a:pt x="35" y="45"/>
                    <a:pt x="36" y="45"/>
                    <a:pt x="36" y="45"/>
                  </a:cubicBezTo>
                  <a:cubicBezTo>
                    <a:pt x="40" y="48"/>
                    <a:pt x="44" y="51"/>
                    <a:pt x="47" y="54"/>
                  </a:cubicBezTo>
                  <a:cubicBezTo>
                    <a:pt x="50" y="57"/>
                    <a:pt x="51" y="62"/>
                    <a:pt x="53" y="65"/>
                  </a:cubicBezTo>
                  <a:cubicBezTo>
                    <a:pt x="54" y="66"/>
                    <a:pt x="54" y="67"/>
                    <a:pt x="54" y="68"/>
                  </a:cubicBezTo>
                  <a:cubicBezTo>
                    <a:pt x="55" y="70"/>
                    <a:pt x="55" y="71"/>
                    <a:pt x="55" y="72"/>
                  </a:cubicBezTo>
                  <a:cubicBezTo>
                    <a:pt x="56" y="75"/>
                    <a:pt x="56" y="78"/>
                    <a:pt x="56" y="80"/>
                  </a:cubicBezTo>
                  <a:cubicBezTo>
                    <a:pt x="56" y="83"/>
                    <a:pt x="56" y="87"/>
                    <a:pt x="56" y="90"/>
                  </a:cubicBezTo>
                  <a:cubicBezTo>
                    <a:pt x="55" y="92"/>
                    <a:pt x="54" y="93"/>
                    <a:pt x="54" y="95"/>
                  </a:cubicBezTo>
                  <a:cubicBezTo>
                    <a:pt x="54" y="95"/>
                    <a:pt x="53" y="95"/>
                    <a:pt x="53" y="95"/>
                  </a:cubicBezTo>
                  <a:cubicBezTo>
                    <a:pt x="52" y="100"/>
                    <a:pt x="48" y="106"/>
                    <a:pt x="45" y="109"/>
                  </a:cubicBezTo>
                  <a:cubicBezTo>
                    <a:pt x="45" y="110"/>
                    <a:pt x="44" y="111"/>
                    <a:pt x="43" y="111"/>
                  </a:cubicBezTo>
                  <a:cubicBezTo>
                    <a:pt x="42" y="109"/>
                    <a:pt x="41" y="107"/>
                    <a:pt x="40" y="105"/>
                  </a:cubicBezTo>
                  <a:cubicBezTo>
                    <a:pt x="40" y="105"/>
                    <a:pt x="40" y="104"/>
                    <a:pt x="40" y="104"/>
                  </a:cubicBezTo>
                  <a:cubicBezTo>
                    <a:pt x="39" y="103"/>
                    <a:pt x="39" y="102"/>
                    <a:pt x="39" y="100"/>
                  </a:cubicBezTo>
                  <a:cubicBezTo>
                    <a:pt x="38" y="98"/>
                    <a:pt x="38" y="95"/>
                    <a:pt x="36" y="94"/>
                  </a:cubicBezTo>
                  <a:cubicBezTo>
                    <a:pt x="36" y="93"/>
                    <a:pt x="35" y="92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1" y="94"/>
                    <a:pt x="29" y="92"/>
                    <a:pt x="27" y="91"/>
                  </a:cubicBezTo>
                  <a:cubicBezTo>
                    <a:pt x="24" y="91"/>
                    <a:pt x="24" y="92"/>
                    <a:pt x="23" y="94"/>
                  </a:cubicBezTo>
                  <a:cubicBezTo>
                    <a:pt x="20" y="97"/>
                    <a:pt x="18" y="100"/>
                    <a:pt x="16" y="103"/>
                  </a:cubicBezTo>
                  <a:cubicBezTo>
                    <a:pt x="13" y="106"/>
                    <a:pt x="10" y="109"/>
                    <a:pt x="8" y="112"/>
                  </a:cubicBezTo>
                  <a:cubicBezTo>
                    <a:pt x="7" y="115"/>
                    <a:pt x="5" y="119"/>
                    <a:pt x="4" y="122"/>
                  </a:cubicBezTo>
                  <a:cubicBezTo>
                    <a:pt x="3" y="124"/>
                    <a:pt x="0" y="126"/>
                    <a:pt x="0" y="129"/>
                  </a:cubicBezTo>
                  <a:cubicBezTo>
                    <a:pt x="0" y="131"/>
                    <a:pt x="3" y="133"/>
                    <a:pt x="5" y="133"/>
                  </a:cubicBezTo>
                  <a:cubicBezTo>
                    <a:pt x="11" y="137"/>
                    <a:pt x="17" y="141"/>
                    <a:pt x="24" y="145"/>
                  </a:cubicBezTo>
                  <a:cubicBezTo>
                    <a:pt x="24" y="145"/>
                    <a:pt x="25" y="146"/>
                    <a:pt x="26" y="146"/>
                  </a:cubicBezTo>
                  <a:cubicBezTo>
                    <a:pt x="29" y="148"/>
                    <a:pt x="33" y="150"/>
                    <a:pt x="36" y="152"/>
                  </a:cubicBezTo>
                  <a:cubicBezTo>
                    <a:pt x="37" y="152"/>
                    <a:pt x="37" y="152"/>
                    <a:pt x="38" y="152"/>
                  </a:cubicBezTo>
                  <a:cubicBezTo>
                    <a:pt x="39" y="153"/>
                    <a:pt x="40" y="153"/>
                    <a:pt x="41" y="154"/>
                  </a:cubicBezTo>
                  <a:cubicBezTo>
                    <a:pt x="42" y="154"/>
                    <a:pt x="42" y="154"/>
                    <a:pt x="42" y="154"/>
                  </a:cubicBezTo>
                  <a:cubicBezTo>
                    <a:pt x="43" y="155"/>
                    <a:pt x="44" y="155"/>
                    <a:pt x="45" y="155"/>
                  </a:cubicBezTo>
                  <a:cubicBezTo>
                    <a:pt x="46" y="156"/>
                    <a:pt x="46" y="155"/>
                    <a:pt x="47" y="155"/>
                  </a:cubicBezTo>
                  <a:cubicBezTo>
                    <a:pt x="48" y="156"/>
                    <a:pt x="50" y="156"/>
                    <a:pt x="52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2" y="155"/>
                    <a:pt x="53" y="155"/>
                    <a:pt x="53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4" y="153"/>
                    <a:pt x="54" y="151"/>
                    <a:pt x="53" y="149"/>
                  </a:cubicBezTo>
                  <a:cubicBezTo>
                    <a:pt x="53" y="148"/>
                    <a:pt x="53" y="148"/>
                    <a:pt x="53" y="148"/>
                  </a:cubicBezTo>
                  <a:cubicBezTo>
                    <a:pt x="53" y="145"/>
                    <a:pt x="53" y="142"/>
                    <a:pt x="51" y="140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0" y="135"/>
                    <a:pt x="47" y="130"/>
                    <a:pt x="45" y="125"/>
                  </a:cubicBezTo>
                  <a:cubicBezTo>
                    <a:pt x="51" y="123"/>
                    <a:pt x="56" y="116"/>
                    <a:pt x="59" y="110"/>
                  </a:cubicBezTo>
                  <a:cubicBezTo>
                    <a:pt x="61" y="107"/>
                    <a:pt x="62" y="105"/>
                    <a:pt x="64" y="102"/>
                  </a:cubicBezTo>
                  <a:cubicBezTo>
                    <a:pt x="68" y="93"/>
                    <a:pt x="68" y="81"/>
                    <a:pt x="66" y="71"/>
                  </a:cubicBezTo>
                  <a:cubicBezTo>
                    <a:pt x="63" y="55"/>
                    <a:pt x="53" y="41"/>
                    <a:pt x="37" y="34"/>
                  </a:cubicBezTo>
                  <a:cubicBezTo>
                    <a:pt x="43" y="25"/>
                    <a:pt x="42" y="13"/>
                    <a:pt x="52" y="7"/>
                  </a:cubicBezTo>
                  <a:cubicBezTo>
                    <a:pt x="52" y="7"/>
                    <a:pt x="52" y="6"/>
                    <a:pt x="52" y="6"/>
                  </a:cubicBezTo>
                  <a:cubicBezTo>
                    <a:pt x="55" y="7"/>
                    <a:pt x="58" y="7"/>
                    <a:pt x="61" y="8"/>
                  </a:cubicBezTo>
                  <a:cubicBezTo>
                    <a:pt x="71" y="11"/>
                    <a:pt x="80" y="22"/>
                    <a:pt x="85" y="29"/>
                  </a:cubicBezTo>
                  <a:cubicBezTo>
                    <a:pt x="90" y="36"/>
                    <a:pt x="94" y="44"/>
                    <a:pt x="96" y="52"/>
                  </a:cubicBezTo>
                  <a:cubicBezTo>
                    <a:pt x="100" y="60"/>
                    <a:pt x="102" y="69"/>
                    <a:pt x="103" y="79"/>
                  </a:cubicBezTo>
                  <a:cubicBezTo>
                    <a:pt x="104" y="93"/>
                    <a:pt x="100" y="107"/>
                    <a:pt x="89" y="117"/>
                  </a:cubicBezTo>
                  <a:cubicBezTo>
                    <a:pt x="79" y="126"/>
                    <a:pt x="65" y="129"/>
                    <a:pt x="52" y="129"/>
                  </a:cubicBezTo>
                  <a:cubicBezTo>
                    <a:pt x="50" y="129"/>
                    <a:pt x="50" y="132"/>
                    <a:pt x="52" y="132"/>
                  </a:cubicBezTo>
                  <a:cubicBezTo>
                    <a:pt x="65" y="132"/>
                    <a:pt x="78" y="129"/>
                    <a:pt x="89" y="121"/>
                  </a:cubicBezTo>
                  <a:cubicBezTo>
                    <a:pt x="99" y="113"/>
                    <a:pt x="105" y="101"/>
                    <a:pt x="106" y="88"/>
                  </a:cubicBezTo>
                  <a:cubicBezTo>
                    <a:pt x="107" y="70"/>
                    <a:pt x="101" y="52"/>
                    <a:pt x="93" y="36"/>
                  </a:cubicBezTo>
                  <a:moveTo>
                    <a:pt x="51" y="111"/>
                  </a:moveTo>
                  <a:cubicBezTo>
                    <a:pt x="51" y="110"/>
                    <a:pt x="51" y="110"/>
                    <a:pt x="52" y="109"/>
                  </a:cubicBezTo>
                  <a:cubicBezTo>
                    <a:pt x="52" y="109"/>
                    <a:pt x="52" y="109"/>
                    <a:pt x="53" y="109"/>
                  </a:cubicBezTo>
                  <a:cubicBezTo>
                    <a:pt x="53" y="108"/>
                    <a:pt x="54" y="108"/>
                    <a:pt x="54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3" y="108"/>
                    <a:pt x="53" y="109"/>
                    <a:pt x="52" y="110"/>
                  </a:cubicBezTo>
                  <a:cubicBezTo>
                    <a:pt x="52" y="111"/>
                    <a:pt x="51" y="111"/>
                    <a:pt x="51" y="112"/>
                  </a:cubicBezTo>
                  <a:cubicBezTo>
                    <a:pt x="51" y="112"/>
                    <a:pt x="50" y="113"/>
                    <a:pt x="50" y="113"/>
                  </a:cubicBezTo>
                  <a:cubicBezTo>
                    <a:pt x="49" y="114"/>
                    <a:pt x="49" y="114"/>
                    <a:pt x="48" y="114"/>
                  </a:cubicBezTo>
                  <a:cubicBezTo>
                    <a:pt x="49" y="113"/>
                    <a:pt x="50" y="112"/>
                    <a:pt x="51" y="111"/>
                  </a:cubicBezTo>
                  <a:moveTo>
                    <a:pt x="24" y="95"/>
                  </a:moveTo>
                  <a:cubicBezTo>
                    <a:pt x="26" y="92"/>
                    <a:pt x="28" y="94"/>
                    <a:pt x="31" y="95"/>
                  </a:cubicBezTo>
                  <a:cubicBezTo>
                    <a:pt x="30" y="95"/>
                    <a:pt x="30" y="96"/>
                    <a:pt x="30" y="96"/>
                  </a:cubicBezTo>
                  <a:cubicBezTo>
                    <a:pt x="29" y="96"/>
                    <a:pt x="29" y="95"/>
                    <a:pt x="28" y="95"/>
                  </a:cubicBezTo>
                  <a:cubicBezTo>
                    <a:pt x="27" y="95"/>
                    <a:pt x="26" y="95"/>
                    <a:pt x="26" y="95"/>
                  </a:cubicBezTo>
                  <a:cubicBezTo>
                    <a:pt x="25" y="94"/>
                    <a:pt x="24" y="95"/>
                    <a:pt x="25" y="96"/>
                  </a:cubicBezTo>
                  <a:cubicBezTo>
                    <a:pt x="26" y="97"/>
                    <a:pt x="28" y="97"/>
                    <a:pt x="29" y="97"/>
                  </a:cubicBezTo>
                  <a:cubicBezTo>
                    <a:pt x="29" y="98"/>
                    <a:pt x="28" y="98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8"/>
                    <a:pt x="27" y="98"/>
                  </a:cubicBezTo>
                  <a:cubicBezTo>
                    <a:pt x="26" y="98"/>
                    <a:pt x="24" y="98"/>
                    <a:pt x="23" y="97"/>
                  </a:cubicBezTo>
                  <a:cubicBezTo>
                    <a:pt x="23" y="97"/>
                    <a:pt x="23" y="97"/>
                    <a:pt x="22" y="97"/>
                  </a:cubicBezTo>
                  <a:cubicBezTo>
                    <a:pt x="23" y="96"/>
                    <a:pt x="23" y="96"/>
                    <a:pt x="24" y="95"/>
                  </a:cubicBezTo>
                  <a:moveTo>
                    <a:pt x="19" y="102"/>
                  </a:moveTo>
                  <a:cubicBezTo>
                    <a:pt x="20" y="103"/>
                    <a:pt x="22" y="104"/>
                    <a:pt x="23" y="104"/>
                  </a:cubicBezTo>
                  <a:cubicBezTo>
                    <a:pt x="24" y="104"/>
                    <a:pt x="25" y="102"/>
                    <a:pt x="24" y="102"/>
                  </a:cubicBezTo>
                  <a:cubicBezTo>
                    <a:pt x="23" y="102"/>
                    <a:pt x="21" y="101"/>
                    <a:pt x="20" y="100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0" y="100"/>
                    <a:pt x="21" y="99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4" y="99"/>
                    <a:pt x="25" y="100"/>
                    <a:pt x="27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5" y="102"/>
                    <a:pt x="24" y="105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1" y="108"/>
                    <a:pt x="20" y="107"/>
                    <a:pt x="19" y="106"/>
                  </a:cubicBezTo>
                  <a:cubicBezTo>
                    <a:pt x="18" y="106"/>
                    <a:pt x="17" y="106"/>
                    <a:pt x="16" y="105"/>
                  </a:cubicBezTo>
                  <a:cubicBezTo>
                    <a:pt x="17" y="104"/>
                    <a:pt x="18" y="103"/>
                    <a:pt x="19" y="102"/>
                  </a:cubicBezTo>
                  <a:moveTo>
                    <a:pt x="25" y="105"/>
                  </a:moveTo>
                  <a:cubicBezTo>
                    <a:pt x="25" y="106"/>
                    <a:pt x="24" y="107"/>
                    <a:pt x="24" y="108"/>
                  </a:cubicBezTo>
                  <a:cubicBezTo>
                    <a:pt x="24" y="109"/>
                    <a:pt x="23" y="110"/>
                    <a:pt x="22" y="111"/>
                  </a:cubicBezTo>
                  <a:cubicBezTo>
                    <a:pt x="23" y="109"/>
                    <a:pt x="24" y="107"/>
                    <a:pt x="25" y="105"/>
                  </a:cubicBezTo>
                  <a:moveTo>
                    <a:pt x="15" y="107"/>
                  </a:moveTo>
                  <a:cubicBezTo>
                    <a:pt x="17" y="107"/>
                    <a:pt x="18" y="108"/>
                    <a:pt x="19" y="109"/>
                  </a:cubicBezTo>
                  <a:cubicBezTo>
                    <a:pt x="20" y="109"/>
                    <a:pt x="21" y="109"/>
                    <a:pt x="21" y="109"/>
                  </a:cubicBezTo>
                  <a:cubicBezTo>
                    <a:pt x="21" y="109"/>
                    <a:pt x="21" y="109"/>
                    <a:pt x="21" y="110"/>
                  </a:cubicBezTo>
                  <a:cubicBezTo>
                    <a:pt x="20" y="111"/>
                    <a:pt x="20" y="112"/>
                    <a:pt x="19" y="114"/>
                  </a:cubicBezTo>
                  <a:cubicBezTo>
                    <a:pt x="17" y="113"/>
                    <a:pt x="14" y="112"/>
                    <a:pt x="12" y="111"/>
                  </a:cubicBezTo>
                  <a:cubicBezTo>
                    <a:pt x="13" y="109"/>
                    <a:pt x="14" y="108"/>
                    <a:pt x="15" y="107"/>
                  </a:cubicBezTo>
                  <a:moveTo>
                    <a:pt x="10" y="113"/>
                  </a:moveTo>
                  <a:cubicBezTo>
                    <a:pt x="10" y="113"/>
                    <a:pt x="10" y="112"/>
                    <a:pt x="11" y="112"/>
                  </a:cubicBezTo>
                  <a:cubicBezTo>
                    <a:pt x="13" y="114"/>
                    <a:pt x="16" y="114"/>
                    <a:pt x="18" y="115"/>
                  </a:cubicBezTo>
                  <a:cubicBezTo>
                    <a:pt x="18" y="116"/>
                    <a:pt x="17" y="117"/>
                    <a:pt x="16" y="118"/>
                  </a:cubicBezTo>
                  <a:cubicBezTo>
                    <a:pt x="16" y="119"/>
                    <a:pt x="15" y="119"/>
                    <a:pt x="15" y="120"/>
                  </a:cubicBezTo>
                  <a:cubicBezTo>
                    <a:pt x="15" y="120"/>
                    <a:pt x="15" y="119"/>
                    <a:pt x="14" y="119"/>
                  </a:cubicBezTo>
                  <a:cubicBezTo>
                    <a:pt x="13" y="119"/>
                    <a:pt x="12" y="118"/>
                    <a:pt x="11" y="118"/>
                  </a:cubicBezTo>
                  <a:cubicBezTo>
                    <a:pt x="10" y="118"/>
                    <a:pt x="9" y="117"/>
                    <a:pt x="8" y="117"/>
                  </a:cubicBezTo>
                  <a:cubicBezTo>
                    <a:pt x="9" y="116"/>
                    <a:pt x="9" y="114"/>
                    <a:pt x="10" y="113"/>
                  </a:cubicBezTo>
                  <a:moveTo>
                    <a:pt x="7" y="119"/>
                  </a:moveTo>
                  <a:cubicBezTo>
                    <a:pt x="7" y="119"/>
                    <a:pt x="7" y="119"/>
                    <a:pt x="7" y="118"/>
                  </a:cubicBezTo>
                  <a:cubicBezTo>
                    <a:pt x="8" y="119"/>
                    <a:pt x="9" y="119"/>
                    <a:pt x="10" y="119"/>
                  </a:cubicBezTo>
                  <a:cubicBezTo>
                    <a:pt x="11" y="120"/>
                    <a:pt x="12" y="120"/>
                    <a:pt x="14" y="121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21"/>
                    <a:pt x="13" y="122"/>
                    <a:pt x="13" y="122"/>
                  </a:cubicBezTo>
                  <a:cubicBezTo>
                    <a:pt x="13" y="123"/>
                    <a:pt x="12" y="123"/>
                    <a:pt x="11" y="124"/>
                  </a:cubicBezTo>
                  <a:cubicBezTo>
                    <a:pt x="9" y="124"/>
                    <a:pt x="8" y="122"/>
                    <a:pt x="5" y="122"/>
                  </a:cubicBezTo>
                  <a:cubicBezTo>
                    <a:pt x="6" y="121"/>
                    <a:pt x="6" y="120"/>
                    <a:pt x="7" y="119"/>
                  </a:cubicBezTo>
                  <a:moveTo>
                    <a:pt x="5" y="124"/>
                  </a:moveTo>
                  <a:cubicBezTo>
                    <a:pt x="5" y="124"/>
                    <a:pt x="5" y="124"/>
                    <a:pt x="5" y="124"/>
                  </a:cubicBezTo>
                  <a:cubicBezTo>
                    <a:pt x="7" y="124"/>
                    <a:pt x="8" y="125"/>
                    <a:pt x="10" y="125"/>
                  </a:cubicBezTo>
                  <a:cubicBezTo>
                    <a:pt x="9" y="126"/>
                    <a:pt x="8" y="127"/>
                    <a:pt x="7" y="127"/>
                  </a:cubicBezTo>
                  <a:cubicBezTo>
                    <a:pt x="6" y="127"/>
                    <a:pt x="5" y="126"/>
                    <a:pt x="4" y="126"/>
                  </a:cubicBezTo>
                  <a:cubicBezTo>
                    <a:pt x="4" y="125"/>
                    <a:pt x="4" y="125"/>
                    <a:pt x="5" y="124"/>
                  </a:cubicBezTo>
                  <a:moveTo>
                    <a:pt x="5" y="129"/>
                  </a:moveTo>
                  <a:cubicBezTo>
                    <a:pt x="4" y="130"/>
                    <a:pt x="4" y="130"/>
                    <a:pt x="4" y="131"/>
                  </a:cubicBezTo>
                  <a:cubicBezTo>
                    <a:pt x="3" y="131"/>
                    <a:pt x="3" y="130"/>
                    <a:pt x="3" y="130"/>
                  </a:cubicBezTo>
                  <a:cubicBezTo>
                    <a:pt x="2" y="129"/>
                    <a:pt x="2" y="128"/>
                    <a:pt x="2" y="127"/>
                  </a:cubicBezTo>
                  <a:cubicBezTo>
                    <a:pt x="4" y="128"/>
                    <a:pt x="5" y="128"/>
                    <a:pt x="6" y="128"/>
                  </a:cubicBezTo>
                  <a:cubicBezTo>
                    <a:pt x="6" y="129"/>
                    <a:pt x="5" y="129"/>
                    <a:pt x="5" y="129"/>
                  </a:cubicBezTo>
                  <a:moveTo>
                    <a:pt x="7" y="130"/>
                  </a:moveTo>
                  <a:cubicBezTo>
                    <a:pt x="7" y="130"/>
                    <a:pt x="7" y="130"/>
                    <a:pt x="7" y="130"/>
                  </a:cubicBezTo>
                  <a:cubicBezTo>
                    <a:pt x="8" y="129"/>
                    <a:pt x="9" y="128"/>
                    <a:pt x="10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127"/>
                    <a:pt x="10" y="127"/>
                    <a:pt x="10" y="128"/>
                  </a:cubicBezTo>
                  <a:cubicBezTo>
                    <a:pt x="9" y="129"/>
                    <a:pt x="8" y="129"/>
                    <a:pt x="7" y="130"/>
                  </a:cubicBezTo>
                  <a:moveTo>
                    <a:pt x="48" y="146"/>
                  </a:moveTo>
                  <a:cubicBezTo>
                    <a:pt x="49" y="146"/>
                    <a:pt x="49" y="147"/>
                    <a:pt x="49" y="147"/>
                  </a:cubicBezTo>
                  <a:cubicBezTo>
                    <a:pt x="49" y="147"/>
                    <a:pt x="49" y="147"/>
                    <a:pt x="49" y="148"/>
                  </a:cubicBezTo>
                  <a:cubicBezTo>
                    <a:pt x="50" y="150"/>
                    <a:pt x="50" y="152"/>
                    <a:pt x="51" y="154"/>
                  </a:cubicBezTo>
                  <a:cubicBezTo>
                    <a:pt x="51" y="154"/>
                    <a:pt x="51" y="154"/>
                    <a:pt x="51" y="154"/>
                  </a:cubicBezTo>
                  <a:cubicBezTo>
                    <a:pt x="50" y="154"/>
                    <a:pt x="48" y="154"/>
                    <a:pt x="46" y="153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46" y="153"/>
                    <a:pt x="46" y="152"/>
                    <a:pt x="46" y="152"/>
                  </a:cubicBezTo>
                  <a:cubicBezTo>
                    <a:pt x="44" y="152"/>
                    <a:pt x="43" y="151"/>
                    <a:pt x="41" y="150"/>
                  </a:cubicBezTo>
                  <a:cubicBezTo>
                    <a:pt x="39" y="149"/>
                    <a:pt x="37" y="148"/>
                    <a:pt x="35" y="147"/>
                  </a:cubicBezTo>
                  <a:cubicBezTo>
                    <a:pt x="35" y="146"/>
                    <a:pt x="34" y="146"/>
                    <a:pt x="33" y="146"/>
                  </a:cubicBezTo>
                  <a:cubicBezTo>
                    <a:pt x="29" y="143"/>
                    <a:pt x="24" y="140"/>
                    <a:pt x="20" y="137"/>
                  </a:cubicBezTo>
                  <a:cubicBezTo>
                    <a:pt x="17" y="135"/>
                    <a:pt x="14" y="132"/>
                    <a:pt x="10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0" y="130"/>
                    <a:pt x="11" y="130"/>
                    <a:pt x="11" y="129"/>
                  </a:cubicBezTo>
                  <a:cubicBezTo>
                    <a:pt x="12" y="129"/>
                    <a:pt x="13" y="129"/>
                    <a:pt x="13" y="128"/>
                  </a:cubicBezTo>
                  <a:cubicBezTo>
                    <a:pt x="16" y="121"/>
                    <a:pt x="23" y="117"/>
                    <a:pt x="26" y="111"/>
                  </a:cubicBezTo>
                  <a:cubicBezTo>
                    <a:pt x="29" y="107"/>
                    <a:pt x="30" y="102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102"/>
                    <a:pt x="34" y="106"/>
                    <a:pt x="36" y="110"/>
                  </a:cubicBezTo>
                  <a:cubicBezTo>
                    <a:pt x="36" y="112"/>
                    <a:pt x="37" y="114"/>
                    <a:pt x="38" y="116"/>
                  </a:cubicBezTo>
                  <a:cubicBezTo>
                    <a:pt x="39" y="118"/>
                    <a:pt x="39" y="121"/>
                    <a:pt x="40" y="123"/>
                  </a:cubicBezTo>
                  <a:cubicBezTo>
                    <a:pt x="44" y="130"/>
                    <a:pt x="45" y="139"/>
                    <a:pt x="48" y="146"/>
                  </a:cubicBezTo>
                  <a:moveTo>
                    <a:pt x="45" y="113"/>
                  </a:moveTo>
                  <a:cubicBezTo>
                    <a:pt x="45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5" y="112"/>
                    <a:pt x="45" y="112"/>
                  </a:cubicBezTo>
                  <a:cubicBezTo>
                    <a:pt x="45" y="112"/>
                    <a:pt x="46" y="111"/>
                    <a:pt x="46" y="111"/>
                  </a:cubicBezTo>
                  <a:cubicBezTo>
                    <a:pt x="46" y="112"/>
                    <a:pt x="45" y="112"/>
                    <a:pt x="45" y="113"/>
                  </a:cubicBezTo>
                  <a:moveTo>
                    <a:pt x="54" y="114"/>
                  </a:moveTo>
                  <a:cubicBezTo>
                    <a:pt x="52" y="116"/>
                    <a:pt x="50" y="118"/>
                    <a:pt x="48" y="120"/>
                  </a:cubicBezTo>
                  <a:cubicBezTo>
                    <a:pt x="50" y="117"/>
                    <a:pt x="52" y="115"/>
                    <a:pt x="54" y="113"/>
                  </a:cubicBezTo>
                  <a:cubicBezTo>
                    <a:pt x="54" y="114"/>
                    <a:pt x="54" y="114"/>
                    <a:pt x="54" y="114"/>
                  </a:cubicBezTo>
                  <a:moveTo>
                    <a:pt x="63" y="91"/>
                  </a:moveTo>
                  <a:cubicBezTo>
                    <a:pt x="63" y="91"/>
                    <a:pt x="63" y="91"/>
                    <a:pt x="63" y="91"/>
                  </a:cubicBezTo>
                  <a:cubicBezTo>
                    <a:pt x="63" y="88"/>
                    <a:pt x="63" y="85"/>
                    <a:pt x="64" y="82"/>
                  </a:cubicBezTo>
                  <a:cubicBezTo>
                    <a:pt x="64" y="85"/>
                    <a:pt x="64" y="88"/>
                    <a:pt x="63" y="91"/>
                  </a:cubicBezTo>
                  <a:moveTo>
                    <a:pt x="62" y="77"/>
                  </a:moveTo>
                  <a:cubicBezTo>
                    <a:pt x="63" y="77"/>
                    <a:pt x="63" y="77"/>
                    <a:pt x="63" y="76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2"/>
                    <a:pt x="63" y="71"/>
                    <a:pt x="63" y="71"/>
                  </a:cubicBezTo>
                  <a:cubicBezTo>
                    <a:pt x="63" y="72"/>
                    <a:pt x="63" y="73"/>
                    <a:pt x="63" y="74"/>
                  </a:cubicBezTo>
                  <a:cubicBezTo>
                    <a:pt x="64" y="76"/>
                    <a:pt x="64" y="79"/>
                    <a:pt x="64" y="81"/>
                  </a:cubicBezTo>
                  <a:cubicBezTo>
                    <a:pt x="64" y="81"/>
                    <a:pt x="63" y="81"/>
                    <a:pt x="63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80"/>
                    <a:pt x="63" y="80"/>
                    <a:pt x="62" y="80"/>
                  </a:cubicBezTo>
                  <a:cubicBezTo>
                    <a:pt x="62" y="79"/>
                    <a:pt x="62" y="78"/>
                    <a:pt x="62" y="78"/>
                  </a:cubicBezTo>
                  <a:cubicBezTo>
                    <a:pt x="62" y="77"/>
                    <a:pt x="62" y="77"/>
                    <a:pt x="62" y="77"/>
                  </a:cubicBezTo>
                  <a:moveTo>
                    <a:pt x="56" y="107"/>
                  </a:moveTo>
                  <a:cubicBezTo>
                    <a:pt x="56" y="107"/>
                    <a:pt x="56" y="107"/>
                    <a:pt x="56" y="107"/>
                  </a:cubicBezTo>
                  <a:cubicBezTo>
                    <a:pt x="57" y="106"/>
                    <a:pt x="57" y="105"/>
                    <a:pt x="58" y="104"/>
                  </a:cubicBezTo>
                  <a:cubicBezTo>
                    <a:pt x="58" y="103"/>
                    <a:pt x="57" y="103"/>
                    <a:pt x="57" y="103"/>
                  </a:cubicBezTo>
                  <a:cubicBezTo>
                    <a:pt x="58" y="100"/>
                    <a:pt x="60" y="97"/>
                    <a:pt x="61" y="94"/>
                  </a:cubicBezTo>
                  <a:cubicBezTo>
                    <a:pt x="61" y="94"/>
                    <a:pt x="61" y="95"/>
                    <a:pt x="61" y="95"/>
                  </a:cubicBezTo>
                  <a:cubicBezTo>
                    <a:pt x="60" y="100"/>
                    <a:pt x="59" y="104"/>
                    <a:pt x="56" y="107"/>
                  </a:cubicBezTo>
                  <a:moveTo>
                    <a:pt x="58" y="76"/>
                  </a:moveTo>
                  <a:cubicBezTo>
                    <a:pt x="58" y="76"/>
                    <a:pt x="58" y="75"/>
                    <a:pt x="58" y="75"/>
                  </a:cubicBezTo>
                  <a:cubicBezTo>
                    <a:pt x="58" y="74"/>
                    <a:pt x="58" y="74"/>
                    <a:pt x="58" y="73"/>
                  </a:cubicBezTo>
                  <a:cubicBezTo>
                    <a:pt x="59" y="74"/>
                    <a:pt x="59" y="74"/>
                    <a:pt x="59" y="75"/>
                  </a:cubicBezTo>
                  <a:cubicBezTo>
                    <a:pt x="59" y="75"/>
                    <a:pt x="58" y="75"/>
                    <a:pt x="58" y="75"/>
                  </a:cubicBezTo>
                  <a:cubicBezTo>
                    <a:pt x="58" y="76"/>
                    <a:pt x="58" y="76"/>
                    <a:pt x="58" y="76"/>
                  </a:cubicBezTo>
                  <a:moveTo>
                    <a:pt x="61" y="78"/>
                  </a:move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0" y="79"/>
                    <a:pt x="60" y="79"/>
                  </a:cubicBezTo>
                  <a:cubicBezTo>
                    <a:pt x="60" y="78"/>
                    <a:pt x="60" y="77"/>
                    <a:pt x="60" y="76"/>
                  </a:cubicBezTo>
                  <a:cubicBezTo>
                    <a:pt x="60" y="77"/>
                    <a:pt x="61" y="78"/>
                    <a:pt x="61" y="78"/>
                  </a:cubicBezTo>
                  <a:moveTo>
                    <a:pt x="59" y="64"/>
                  </a:moveTo>
                  <a:cubicBezTo>
                    <a:pt x="59" y="65"/>
                    <a:pt x="60" y="66"/>
                    <a:pt x="60" y="67"/>
                  </a:cubicBezTo>
                  <a:cubicBezTo>
                    <a:pt x="59" y="66"/>
                    <a:pt x="59" y="65"/>
                    <a:pt x="59" y="63"/>
                  </a:cubicBezTo>
                  <a:cubicBezTo>
                    <a:pt x="59" y="63"/>
                    <a:pt x="59" y="63"/>
                    <a:pt x="58" y="63"/>
                  </a:cubicBezTo>
                  <a:cubicBezTo>
                    <a:pt x="59" y="63"/>
                    <a:pt x="59" y="63"/>
                    <a:pt x="59" y="64"/>
                  </a:cubicBezTo>
                  <a:moveTo>
                    <a:pt x="58" y="68"/>
                  </a:moveTo>
                  <a:cubicBezTo>
                    <a:pt x="59" y="69"/>
                    <a:pt x="59" y="71"/>
                    <a:pt x="59" y="72"/>
                  </a:cubicBezTo>
                  <a:cubicBezTo>
                    <a:pt x="59" y="72"/>
                    <a:pt x="59" y="71"/>
                    <a:pt x="58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0"/>
                    <a:pt x="58" y="69"/>
                    <a:pt x="58" y="68"/>
                  </a:cubicBezTo>
                  <a:moveTo>
                    <a:pt x="57" y="65"/>
                  </a:moveTo>
                  <a:cubicBezTo>
                    <a:pt x="57" y="66"/>
                    <a:pt x="57" y="68"/>
                    <a:pt x="57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8"/>
                    <a:pt x="56" y="67"/>
                    <a:pt x="56" y="66"/>
                  </a:cubicBezTo>
                  <a:cubicBezTo>
                    <a:pt x="56" y="66"/>
                    <a:pt x="56" y="66"/>
                    <a:pt x="56" y="65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6" y="63"/>
                    <a:pt x="56" y="62"/>
                    <a:pt x="56" y="61"/>
                  </a:cubicBezTo>
                  <a:cubicBezTo>
                    <a:pt x="56" y="62"/>
                    <a:pt x="57" y="63"/>
                    <a:pt x="57" y="65"/>
                  </a:cubicBezTo>
                  <a:moveTo>
                    <a:pt x="54" y="53"/>
                  </a:moveTo>
                  <a:cubicBezTo>
                    <a:pt x="54" y="54"/>
                    <a:pt x="54" y="55"/>
                    <a:pt x="55" y="56"/>
                  </a:cubicBezTo>
                  <a:cubicBezTo>
                    <a:pt x="55" y="56"/>
                    <a:pt x="54" y="56"/>
                    <a:pt x="54" y="56"/>
                  </a:cubicBezTo>
                  <a:cubicBezTo>
                    <a:pt x="54" y="56"/>
                    <a:pt x="53" y="55"/>
                    <a:pt x="53" y="54"/>
                  </a:cubicBezTo>
                  <a:cubicBezTo>
                    <a:pt x="53" y="54"/>
                    <a:pt x="54" y="54"/>
                    <a:pt x="54" y="53"/>
                  </a:cubicBezTo>
                  <a:moveTo>
                    <a:pt x="46" y="43"/>
                  </a:moveTo>
                  <a:cubicBezTo>
                    <a:pt x="47" y="43"/>
                    <a:pt x="48" y="44"/>
                    <a:pt x="48" y="45"/>
                  </a:cubicBezTo>
                  <a:cubicBezTo>
                    <a:pt x="47" y="44"/>
                    <a:pt x="47" y="44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moveTo>
                    <a:pt x="43" y="41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2" y="42"/>
                    <a:pt x="42" y="41"/>
                    <a:pt x="42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3" y="41"/>
                    <a:pt x="43" y="41"/>
                  </a:cubicBezTo>
                  <a:moveTo>
                    <a:pt x="30" y="37"/>
                  </a:moveTo>
                  <a:cubicBezTo>
                    <a:pt x="30" y="37"/>
                    <a:pt x="29" y="37"/>
                    <a:pt x="29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1" y="37"/>
                    <a:pt x="31" y="37"/>
                    <a:pt x="30" y="37"/>
                  </a:cubicBezTo>
                  <a:moveTo>
                    <a:pt x="32" y="40"/>
                  </a:moveTo>
                  <a:cubicBezTo>
                    <a:pt x="33" y="40"/>
                    <a:pt x="34" y="40"/>
                    <a:pt x="34" y="40"/>
                  </a:cubicBezTo>
                  <a:cubicBezTo>
                    <a:pt x="35" y="41"/>
                    <a:pt x="35" y="41"/>
                    <a:pt x="36" y="41"/>
                  </a:cubicBezTo>
                  <a:cubicBezTo>
                    <a:pt x="35" y="41"/>
                    <a:pt x="34" y="41"/>
                    <a:pt x="32" y="40"/>
                  </a:cubicBezTo>
                  <a:moveTo>
                    <a:pt x="33" y="34"/>
                  </a:moveTo>
                  <a:cubicBezTo>
                    <a:pt x="33" y="34"/>
                    <a:pt x="33" y="35"/>
                    <a:pt x="33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3"/>
                  </a:cubicBezTo>
                  <a:cubicBezTo>
                    <a:pt x="25" y="33"/>
                    <a:pt x="26" y="32"/>
                    <a:pt x="26" y="32"/>
                  </a:cubicBezTo>
                  <a:cubicBezTo>
                    <a:pt x="28" y="32"/>
                    <a:pt x="29" y="32"/>
                    <a:pt x="31" y="31"/>
                  </a:cubicBezTo>
                  <a:cubicBezTo>
                    <a:pt x="33" y="31"/>
                    <a:pt x="35" y="31"/>
                    <a:pt x="36" y="29"/>
                  </a:cubicBezTo>
                  <a:cubicBezTo>
                    <a:pt x="36" y="29"/>
                    <a:pt x="35" y="28"/>
                    <a:pt x="34" y="29"/>
                  </a:cubicBezTo>
                  <a:cubicBezTo>
                    <a:pt x="34" y="30"/>
                    <a:pt x="31" y="30"/>
                    <a:pt x="30" y="30"/>
                  </a:cubicBezTo>
                  <a:cubicBezTo>
                    <a:pt x="29" y="30"/>
                    <a:pt x="27" y="30"/>
                    <a:pt x="26" y="30"/>
                  </a:cubicBezTo>
                  <a:cubicBezTo>
                    <a:pt x="26" y="29"/>
                    <a:pt x="27" y="28"/>
                    <a:pt x="27" y="27"/>
                  </a:cubicBezTo>
                  <a:cubicBezTo>
                    <a:pt x="31" y="27"/>
                    <a:pt x="34" y="26"/>
                    <a:pt x="38" y="25"/>
                  </a:cubicBezTo>
                  <a:cubicBezTo>
                    <a:pt x="37" y="28"/>
                    <a:pt x="35" y="31"/>
                    <a:pt x="33" y="34"/>
                  </a:cubicBezTo>
                  <a:moveTo>
                    <a:pt x="39" y="23"/>
                  </a:moveTo>
                  <a:cubicBezTo>
                    <a:pt x="35" y="24"/>
                    <a:pt x="32" y="25"/>
                    <a:pt x="28" y="25"/>
                  </a:cubicBezTo>
                  <a:cubicBezTo>
                    <a:pt x="29" y="24"/>
                    <a:pt x="29" y="22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1"/>
                    <a:pt x="34" y="21"/>
                    <a:pt x="37" y="21"/>
                  </a:cubicBezTo>
                  <a:cubicBezTo>
                    <a:pt x="38" y="21"/>
                    <a:pt x="39" y="20"/>
                    <a:pt x="40" y="20"/>
                  </a:cubicBezTo>
                  <a:cubicBezTo>
                    <a:pt x="39" y="21"/>
                    <a:pt x="39" y="22"/>
                    <a:pt x="39" y="23"/>
                  </a:cubicBezTo>
                  <a:moveTo>
                    <a:pt x="40" y="18"/>
                  </a:moveTo>
                  <a:cubicBezTo>
                    <a:pt x="39" y="19"/>
                    <a:pt x="37" y="19"/>
                    <a:pt x="36" y="19"/>
                  </a:cubicBezTo>
                  <a:cubicBezTo>
                    <a:pt x="34" y="19"/>
                    <a:pt x="32" y="19"/>
                    <a:pt x="31" y="19"/>
                  </a:cubicBezTo>
                  <a:cubicBezTo>
                    <a:pt x="31" y="18"/>
                    <a:pt x="31" y="17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4" y="16"/>
                    <a:pt x="37" y="15"/>
                    <a:pt x="39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1" y="16"/>
                    <a:pt x="41" y="17"/>
                    <a:pt x="40" y="18"/>
                  </a:cubicBezTo>
                  <a:moveTo>
                    <a:pt x="42" y="13"/>
                  </a:moveTo>
                  <a:cubicBezTo>
                    <a:pt x="41" y="14"/>
                    <a:pt x="39" y="14"/>
                    <a:pt x="37" y="14"/>
                  </a:cubicBezTo>
                  <a:cubicBezTo>
                    <a:pt x="35" y="14"/>
                    <a:pt x="34" y="14"/>
                    <a:pt x="32" y="15"/>
                  </a:cubicBezTo>
                  <a:cubicBezTo>
                    <a:pt x="33" y="13"/>
                    <a:pt x="33" y="12"/>
                    <a:pt x="34" y="11"/>
                  </a:cubicBezTo>
                  <a:cubicBezTo>
                    <a:pt x="36" y="11"/>
                    <a:pt x="39" y="11"/>
                    <a:pt x="42" y="10"/>
                  </a:cubicBezTo>
                  <a:cubicBezTo>
                    <a:pt x="42" y="10"/>
                    <a:pt x="43" y="10"/>
                    <a:pt x="44" y="10"/>
                  </a:cubicBezTo>
                  <a:cubicBezTo>
                    <a:pt x="43" y="11"/>
                    <a:pt x="43" y="12"/>
                    <a:pt x="42" y="13"/>
                  </a:cubicBezTo>
                  <a:moveTo>
                    <a:pt x="45" y="8"/>
                  </a:moveTo>
                  <a:cubicBezTo>
                    <a:pt x="44" y="9"/>
                    <a:pt x="42" y="9"/>
                    <a:pt x="40" y="9"/>
                  </a:cubicBezTo>
                  <a:cubicBezTo>
                    <a:pt x="39" y="9"/>
                    <a:pt x="37" y="9"/>
                    <a:pt x="35" y="9"/>
                  </a:cubicBezTo>
                  <a:cubicBezTo>
                    <a:pt x="36" y="8"/>
                    <a:pt x="37" y="7"/>
                    <a:pt x="38" y="7"/>
                  </a:cubicBezTo>
                  <a:cubicBezTo>
                    <a:pt x="40" y="7"/>
                    <a:pt x="42" y="6"/>
                    <a:pt x="44" y="6"/>
                  </a:cubicBezTo>
                  <a:cubicBezTo>
                    <a:pt x="44" y="6"/>
                    <a:pt x="44" y="7"/>
                    <a:pt x="45" y="6"/>
                  </a:cubicBezTo>
                  <a:cubicBezTo>
                    <a:pt x="45" y="6"/>
                    <a:pt x="46" y="6"/>
                    <a:pt x="47" y="6"/>
                  </a:cubicBezTo>
                  <a:cubicBezTo>
                    <a:pt x="46" y="7"/>
                    <a:pt x="46" y="7"/>
                    <a:pt x="45" y="8"/>
                  </a:cubicBezTo>
                  <a:moveTo>
                    <a:pt x="44" y="3"/>
                  </a:moveTo>
                  <a:cubicBezTo>
                    <a:pt x="43" y="3"/>
                    <a:pt x="43" y="4"/>
                    <a:pt x="43" y="5"/>
                  </a:cubicBezTo>
                  <a:cubicBezTo>
                    <a:pt x="41" y="5"/>
                    <a:pt x="39" y="5"/>
                    <a:pt x="38" y="5"/>
                  </a:cubicBezTo>
                  <a:cubicBezTo>
                    <a:pt x="39" y="3"/>
                    <a:pt x="41" y="2"/>
                    <a:pt x="44" y="2"/>
                  </a:cubicBezTo>
                  <a:cubicBezTo>
                    <a:pt x="45" y="2"/>
                    <a:pt x="47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7" y="3"/>
                    <a:pt x="46" y="3"/>
                    <a:pt x="44" y="3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88"/>
            <p:cNvSpPr>
              <a:spLocks noEditPoints="1"/>
            </p:cNvSpPr>
            <p:nvPr/>
          </p:nvSpPr>
          <p:spPr bwMode="auto">
            <a:xfrm>
              <a:off x="1887783" y="5523934"/>
              <a:ext cx="1152525" cy="792163"/>
            </a:xfrm>
            <a:custGeom>
              <a:avLst/>
              <a:gdLst>
                <a:gd name="T0" fmla="*/ 264 w 272"/>
                <a:gd name="T1" fmla="*/ 112 h 187"/>
                <a:gd name="T2" fmla="*/ 262 w 272"/>
                <a:gd name="T3" fmla="*/ 62 h 187"/>
                <a:gd name="T4" fmla="*/ 209 w 272"/>
                <a:gd name="T5" fmla="*/ 43 h 187"/>
                <a:gd name="T6" fmla="*/ 178 w 272"/>
                <a:gd name="T7" fmla="*/ 82 h 187"/>
                <a:gd name="T8" fmla="*/ 107 w 272"/>
                <a:gd name="T9" fmla="*/ 94 h 187"/>
                <a:gd name="T10" fmla="*/ 97 w 272"/>
                <a:gd name="T11" fmla="*/ 68 h 187"/>
                <a:gd name="T12" fmla="*/ 92 w 272"/>
                <a:gd name="T13" fmla="*/ 28 h 187"/>
                <a:gd name="T14" fmla="*/ 17 w 272"/>
                <a:gd name="T15" fmla="*/ 46 h 187"/>
                <a:gd name="T16" fmla="*/ 2 w 272"/>
                <a:gd name="T17" fmla="*/ 82 h 187"/>
                <a:gd name="T18" fmla="*/ 15 w 272"/>
                <a:gd name="T19" fmla="*/ 93 h 187"/>
                <a:gd name="T20" fmla="*/ 147 w 272"/>
                <a:gd name="T21" fmla="*/ 115 h 187"/>
                <a:gd name="T22" fmla="*/ 182 w 272"/>
                <a:gd name="T23" fmla="*/ 169 h 187"/>
                <a:gd name="T24" fmla="*/ 119 w 272"/>
                <a:gd name="T25" fmla="*/ 185 h 187"/>
                <a:gd name="T26" fmla="*/ 85 w 272"/>
                <a:gd name="T27" fmla="*/ 95 h 187"/>
                <a:gd name="T28" fmla="*/ 107 w 272"/>
                <a:gd name="T29" fmla="*/ 42 h 187"/>
                <a:gd name="T30" fmla="*/ 102 w 272"/>
                <a:gd name="T31" fmla="*/ 51 h 187"/>
                <a:gd name="T32" fmla="*/ 107 w 272"/>
                <a:gd name="T33" fmla="*/ 42 h 187"/>
                <a:gd name="T34" fmla="*/ 101 w 272"/>
                <a:gd name="T35" fmla="*/ 38 h 187"/>
                <a:gd name="T36" fmla="*/ 86 w 272"/>
                <a:gd name="T37" fmla="*/ 34 h 187"/>
                <a:gd name="T38" fmla="*/ 88 w 272"/>
                <a:gd name="T39" fmla="*/ 44 h 187"/>
                <a:gd name="T40" fmla="*/ 79 w 272"/>
                <a:gd name="T41" fmla="*/ 21 h 187"/>
                <a:gd name="T42" fmla="*/ 63 w 272"/>
                <a:gd name="T43" fmla="*/ 26 h 187"/>
                <a:gd name="T44" fmla="*/ 66 w 272"/>
                <a:gd name="T45" fmla="*/ 13 h 187"/>
                <a:gd name="T46" fmla="*/ 59 w 272"/>
                <a:gd name="T47" fmla="*/ 10 h 187"/>
                <a:gd name="T48" fmla="*/ 53 w 272"/>
                <a:gd name="T49" fmla="*/ 7 h 187"/>
                <a:gd name="T50" fmla="*/ 48 w 272"/>
                <a:gd name="T51" fmla="*/ 11 h 187"/>
                <a:gd name="T52" fmla="*/ 50 w 272"/>
                <a:gd name="T53" fmla="*/ 18 h 187"/>
                <a:gd name="T54" fmla="*/ 3 w 272"/>
                <a:gd name="T55" fmla="*/ 90 h 187"/>
                <a:gd name="T56" fmla="*/ 18 w 272"/>
                <a:gd name="T57" fmla="*/ 58 h 187"/>
                <a:gd name="T58" fmla="*/ 78 w 272"/>
                <a:gd name="T59" fmla="*/ 46 h 187"/>
                <a:gd name="T60" fmla="*/ 17 w 272"/>
                <a:gd name="T61" fmla="*/ 85 h 187"/>
                <a:gd name="T62" fmla="*/ 75 w 272"/>
                <a:gd name="T63" fmla="*/ 78 h 187"/>
                <a:gd name="T64" fmla="*/ 113 w 272"/>
                <a:gd name="T65" fmla="*/ 111 h 187"/>
                <a:gd name="T66" fmla="*/ 145 w 272"/>
                <a:gd name="T67" fmla="*/ 109 h 187"/>
                <a:gd name="T68" fmla="*/ 133 w 272"/>
                <a:gd name="T69" fmla="*/ 109 h 187"/>
                <a:gd name="T70" fmla="*/ 92 w 272"/>
                <a:gd name="T71" fmla="*/ 99 h 187"/>
                <a:gd name="T72" fmla="*/ 144 w 272"/>
                <a:gd name="T73" fmla="*/ 102 h 187"/>
                <a:gd name="T74" fmla="*/ 135 w 272"/>
                <a:gd name="T75" fmla="*/ 105 h 187"/>
                <a:gd name="T76" fmla="*/ 163 w 272"/>
                <a:gd name="T77" fmla="*/ 102 h 187"/>
                <a:gd name="T78" fmla="*/ 153 w 272"/>
                <a:gd name="T79" fmla="*/ 102 h 187"/>
                <a:gd name="T80" fmla="*/ 159 w 272"/>
                <a:gd name="T81" fmla="*/ 99 h 187"/>
                <a:gd name="T82" fmla="*/ 177 w 272"/>
                <a:gd name="T83" fmla="*/ 93 h 187"/>
                <a:gd name="T84" fmla="*/ 200 w 272"/>
                <a:gd name="T85" fmla="*/ 75 h 187"/>
                <a:gd name="T86" fmla="*/ 207 w 272"/>
                <a:gd name="T87" fmla="*/ 53 h 187"/>
                <a:gd name="T88" fmla="*/ 200 w 272"/>
                <a:gd name="T89" fmla="*/ 63 h 187"/>
                <a:gd name="T90" fmla="*/ 212 w 272"/>
                <a:gd name="T91" fmla="*/ 47 h 187"/>
                <a:gd name="T92" fmla="*/ 222 w 272"/>
                <a:gd name="T93" fmla="*/ 60 h 187"/>
                <a:gd name="T94" fmla="*/ 231 w 272"/>
                <a:gd name="T95" fmla="*/ 68 h 187"/>
                <a:gd name="T96" fmla="*/ 231 w 272"/>
                <a:gd name="T97" fmla="*/ 68 h 187"/>
                <a:gd name="T98" fmla="*/ 244 w 272"/>
                <a:gd name="T99" fmla="*/ 56 h 187"/>
                <a:gd name="T100" fmla="*/ 247 w 272"/>
                <a:gd name="T101" fmla="*/ 57 h 187"/>
                <a:gd name="T102" fmla="*/ 257 w 272"/>
                <a:gd name="T103" fmla="*/ 71 h 187"/>
                <a:gd name="T104" fmla="*/ 258 w 272"/>
                <a:gd name="T105" fmla="*/ 80 h 187"/>
                <a:gd name="T106" fmla="*/ 266 w 272"/>
                <a:gd name="T107" fmla="*/ 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2" h="187">
                  <a:moveTo>
                    <a:pt x="209" y="163"/>
                  </a:moveTo>
                  <a:cubicBezTo>
                    <a:pt x="226" y="154"/>
                    <a:pt x="243" y="141"/>
                    <a:pt x="255" y="125"/>
                  </a:cubicBezTo>
                  <a:cubicBezTo>
                    <a:pt x="255" y="125"/>
                    <a:pt x="256" y="125"/>
                    <a:pt x="256" y="125"/>
                  </a:cubicBezTo>
                  <a:cubicBezTo>
                    <a:pt x="258" y="123"/>
                    <a:pt x="259" y="121"/>
                    <a:pt x="261" y="119"/>
                  </a:cubicBezTo>
                  <a:cubicBezTo>
                    <a:pt x="262" y="119"/>
                    <a:pt x="263" y="118"/>
                    <a:pt x="264" y="116"/>
                  </a:cubicBezTo>
                  <a:cubicBezTo>
                    <a:pt x="264" y="115"/>
                    <a:pt x="264" y="113"/>
                    <a:pt x="264" y="112"/>
                  </a:cubicBezTo>
                  <a:cubicBezTo>
                    <a:pt x="264" y="111"/>
                    <a:pt x="265" y="111"/>
                    <a:pt x="265" y="110"/>
                  </a:cubicBezTo>
                  <a:cubicBezTo>
                    <a:pt x="268" y="104"/>
                    <a:pt x="270" y="98"/>
                    <a:pt x="270" y="91"/>
                  </a:cubicBezTo>
                  <a:cubicBezTo>
                    <a:pt x="270" y="91"/>
                    <a:pt x="270" y="90"/>
                    <a:pt x="270" y="90"/>
                  </a:cubicBezTo>
                  <a:cubicBezTo>
                    <a:pt x="271" y="85"/>
                    <a:pt x="272" y="80"/>
                    <a:pt x="271" y="75"/>
                  </a:cubicBezTo>
                  <a:cubicBezTo>
                    <a:pt x="271" y="68"/>
                    <a:pt x="269" y="66"/>
                    <a:pt x="262" y="62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2" y="62"/>
                    <a:pt x="261" y="62"/>
                    <a:pt x="261" y="61"/>
                  </a:cubicBezTo>
                  <a:cubicBezTo>
                    <a:pt x="258" y="56"/>
                    <a:pt x="247" y="54"/>
                    <a:pt x="242" y="52"/>
                  </a:cubicBezTo>
                  <a:cubicBezTo>
                    <a:pt x="237" y="50"/>
                    <a:pt x="232" y="48"/>
                    <a:pt x="227" y="46"/>
                  </a:cubicBezTo>
                  <a:cubicBezTo>
                    <a:pt x="227" y="46"/>
                    <a:pt x="227" y="46"/>
                    <a:pt x="227" y="46"/>
                  </a:cubicBezTo>
                  <a:cubicBezTo>
                    <a:pt x="223" y="44"/>
                    <a:pt x="218" y="42"/>
                    <a:pt x="214" y="41"/>
                  </a:cubicBezTo>
                  <a:cubicBezTo>
                    <a:pt x="211" y="41"/>
                    <a:pt x="210" y="42"/>
                    <a:pt x="209" y="43"/>
                  </a:cubicBezTo>
                  <a:cubicBezTo>
                    <a:pt x="209" y="43"/>
                    <a:pt x="208" y="44"/>
                    <a:pt x="208" y="45"/>
                  </a:cubicBezTo>
                  <a:cubicBezTo>
                    <a:pt x="203" y="46"/>
                    <a:pt x="199" y="51"/>
                    <a:pt x="197" y="56"/>
                  </a:cubicBezTo>
                  <a:cubicBezTo>
                    <a:pt x="196" y="56"/>
                    <a:pt x="195" y="56"/>
                    <a:pt x="195" y="57"/>
                  </a:cubicBezTo>
                  <a:cubicBezTo>
                    <a:pt x="195" y="58"/>
                    <a:pt x="195" y="59"/>
                    <a:pt x="195" y="60"/>
                  </a:cubicBezTo>
                  <a:cubicBezTo>
                    <a:pt x="194" y="61"/>
                    <a:pt x="193" y="63"/>
                    <a:pt x="193" y="64"/>
                  </a:cubicBezTo>
                  <a:cubicBezTo>
                    <a:pt x="189" y="71"/>
                    <a:pt x="184" y="77"/>
                    <a:pt x="178" y="82"/>
                  </a:cubicBezTo>
                  <a:cubicBezTo>
                    <a:pt x="173" y="87"/>
                    <a:pt x="165" y="90"/>
                    <a:pt x="158" y="93"/>
                  </a:cubicBezTo>
                  <a:cubicBezTo>
                    <a:pt x="157" y="94"/>
                    <a:pt x="155" y="94"/>
                    <a:pt x="153" y="95"/>
                  </a:cubicBezTo>
                  <a:cubicBezTo>
                    <a:pt x="151" y="96"/>
                    <a:pt x="148" y="96"/>
                    <a:pt x="146" y="97"/>
                  </a:cubicBezTo>
                  <a:cubicBezTo>
                    <a:pt x="142" y="97"/>
                    <a:pt x="137" y="98"/>
                    <a:pt x="133" y="98"/>
                  </a:cubicBezTo>
                  <a:cubicBezTo>
                    <a:pt x="128" y="98"/>
                    <a:pt x="121" y="98"/>
                    <a:pt x="115" y="97"/>
                  </a:cubicBezTo>
                  <a:cubicBezTo>
                    <a:pt x="112" y="96"/>
                    <a:pt x="109" y="95"/>
                    <a:pt x="107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97" y="92"/>
                    <a:pt x="88" y="85"/>
                    <a:pt x="81" y="79"/>
                  </a:cubicBezTo>
                  <a:cubicBezTo>
                    <a:pt x="80" y="78"/>
                    <a:pt x="79" y="77"/>
                    <a:pt x="78" y="76"/>
                  </a:cubicBezTo>
                  <a:cubicBezTo>
                    <a:pt x="82" y="74"/>
                    <a:pt x="86" y="72"/>
                    <a:pt x="89" y="70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93" y="69"/>
                    <a:pt x="95" y="68"/>
                    <a:pt x="97" y="68"/>
                  </a:cubicBezTo>
                  <a:cubicBezTo>
                    <a:pt x="102" y="68"/>
                    <a:pt x="106" y="66"/>
                    <a:pt x="109" y="63"/>
                  </a:cubicBezTo>
                  <a:cubicBezTo>
                    <a:pt x="110" y="63"/>
                    <a:pt x="112" y="61"/>
                    <a:pt x="110" y="59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08" y="54"/>
                    <a:pt x="112" y="51"/>
                    <a:pt x="113" y="47"/>
                  </a:cubicBezTo>
                  <a:cubicBezTo>
                    <a:pt x="113" y="43"/>
                    <a:pt x="111" y="42"/>
                    <a:pt x="108" y="40"/>
                  </a:cubicBezTo>
                  <a:cubicBezTo>
                    <a:pt x="103" y="36"/>
                    <a:pt x="98" y="31"/>
                    <a:pt x="92" y="28"/>
                  </a:cubicBezTo>
                  <a:cubicBezTo>
                    <a:pt x="87" y="24"/>
                    <a:pt x="82" y="18"/>
                    <a:pt x="76" y="15"/>
                  </a:cubicBezTo>
                  <a:cubicBezTo>
                    <a:pt x="71" y="12"/>
                    <a:pt x="65" y="9"/>
                    <a:pt x="59" y="7"/>
                  </a:cubicBezTo>
                  <a:cubicBezTo>
                    <a:pt x="56" y="5"/>
                    <a:pt x="52" y="0"/>
                    <a:pt x="48" y="0"/>
                  </a:cubicBezTo>
                  <a:cubicBezTo>
                    <a:pt x="44" y="0"/>
                    <a:pt x="39" y="6"/>
                    <a:pt x="40" y="10"/>
                  </a:cubicBezTo>
                  <a:cubicBezTo>
                    <a:pt x="33" y="20"/>
                    <a:pt x="26" y="31"/>
                    <a:pt x="20" y="42"/>
                  </a:cubicBezTo>
                  <a:cubicBezTo>
                    <a:pt x="19" y="43"/>
                    <a:pt x="18" y="44"/>
                    <a:pt x="17" y="46"/>
                  </a:cubicBezTo>
                  <a:cubicBezTo>
                    <a:pt x="14" y="51"/>
                    <a:pt x="10" y="57"/>
                    <a:pt x="7" y="63"/>
                  </a:cubicBezTo>
                  <a:cubicBezTo>
                    <a:pt x="6" y="64"/>
                    <a:pt x="6" y="65"/>
                    <a:pt x="7" y="66"/>
                  </a:cubicBezTo>
                  <a:cubicBezTo>
                    <a:pt x="6" y="68"/>
                    <a:pt x="5" y="70"/>
                    <a:pt x="4" y="72"/>
                  </a:cubicBezTo>
                  <a:cubicBezTo>
                    <a:pt x="4" y="73"/>
                    <a:pt x="4" y="73"/>
                    <a:pt x="4" y="74"/>
                  </a:cubicBezTo>
                  <a:cubicBezTo>
                    <a:pt x="3" y="75"/>
                    <a:pt x="2" y="77"/>
                    <a:pt x="1" y="79"/>
                  </a:cubicBezTo>
                  <a:cubicBezTo>
                    <a:pt x="1" y="80"/>
                    <a:pt x="1" y="81"/>
                    <a:pt x="2" y="82"/>
                  </a:cubicBezTo>
                  <a:cubicBezTo>
                    <a:pt x="1" y="85"/>
                    <a:pt x="0" y="88"/>
                    <a:pt x="0" y="91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1" y="92"/>
                    <a:pt x="1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5" y="95"/>
                    <a:pt x="9" y="94"/>
                    <a:pt x="13" y="93"/>
                  </a:cubicBezTo>
                  <a:cubicBezTo>
                    <a:pt x="14" y="93"/>
                    <a:pt x="14" y="93"/>
                    <a:pt x="15" y="93"/>
                  </a:cubicBezTo>
                  <a:cubicBezTo>
                    <a:pt x="19" y="93"/>
                    <a:pt x="24" y="92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37" y="87"/>
                    <a:pt x="46" y="83"/>
                    <a:pt x="55" y="79"/>
                  </a:cubicBezTo>
                  <a:cubicBezTo>
                    <a:pt x="58" y="90"/>
                    <a:pt x="70" y="97"/>
                    <a:pt x="81" y="103"/>
                  </a:cubicBezTo>
                  <a:cubicBezTo>
                    <a:pt x="85" y="106"/>
                    <a:pt x="89" y="109"/>
                    <a:pt x="94" y="111"/>
                  </a:cubicBezTo>
                  <a:cubicBezTo>
                    <a:pt x="110" y="118"/>
                    <a:pt x="130" y="118"/>
                    <a:pt x="147" y="115"/>
                  </a:cubicBezTo>
                  <a:cubicBezTo>
                    <a:pt x="177" y="110"/>
                    <a:pt x="201" y="93"/>
                    <a:pt x="213" y="65"/>
                  </a:cubicBezTo>
                  <a:cubicBezTo>
                    <a:pt x="228" y="75"/>
                    <a:pt x="249" y="74"/>
                    <a:pt x="261" y="90"/>
                  </a:cubicBezTo>
                  <a:cubicBezTo>
                    <a:pt x="261" y="90"/>
                    <a:pt x="261" y="91"/>
                    <a:pt x="261" y="91"/>
                  </a:cubicBezTo>
                  <a:cubicBezTo>
                    <a:pt x="260" y="96"/>
                    <a:pt x="260" y="102"/>
                    <a:pt x="259" y="108"/>
                  </a:cubicBezTo>
                  <a:cubicBezTo>
                    <a:pt x="252" y="125"/>
                    <a:pt x="235" y="139"/>
                    <a:pt x="221" y="149"/>
                  </a:cubicBezTo>
                  <a:cubicBezTo>
                    <a:pt x="209" y="158"/>
                    <a:pt x="196" y="164"/>
                    <a:pt x="182" y="169"/>
                  </a:cubicBezTo>
                  <a:cubicBezTo>
                    <a:pt x="167" y="174"/>
                    <a:pt x="151" y="178"/>
                    <a:pt x="135" y="179"/>
                  </a:cubicBezTo>
                  <a:cubicBezTo>
                    <a:pt x="110" y="181"/>
                    <a:pt x="86" y="175"/>
                    <a:pt x="69" y="156"/>
                  </a:cubicBezTo>
                  <a:cubicBezTo>
                    <a:pt x="53" y="138"/>
                    <a:pt x="47" y="114"/>
                    <a:pt x="47" y="92"/>
                  </a:cubicBezTo>
                  <a:cubicBezTo>
                    <a:pt x="48" y="88"/>
                    <a:pt x="42" y="88"/>
                    <a:pt x="42" y="91"/>
                  </a:cubicBezTo>
                  <a:cubicBezTo>
                    <a:pt x="42" y="114"/>
                    <a:pt x="47" y="137"/>
                    <a:pt x="61" y="155"/>
                  </a:cubicBezTo>
                  <a:cubicBezTo>
                    <a:pt x="75" y="174"/>
                    <a:pt x="96" y="183"/>
                    <a:pt x="119" y="185"/>
                  </a:cubicBezTo>
                  <a:cubicBezTo>
                    <a:pt x="150" y="187"/>
                    <a:pt x="182" y="177"/>
                    <a:pt x="209" y="163"/>
                  </a:cubicBezTo>
                  <a:moveTo>
                    <a:pt x="78" y="88"/>
                  </a:moveTo>
                  <a:cubicBezTo>
                    <a:pt x="80" y="89"/>
                    <a:pt x="81" y="90"/>
                    <a:pt x="82" y="91"/>
                  </a:cubicBezTo>
                  <a:cubicBezTo>
                    <a:pt x="82" y="91"/>
                    <a:pt x="82" y="92"/>
                    <a:pt x="82" y="92"/>
                  </a:cubicBezTo>
                  <a:cubicBezTo>
                    <a:pt x="83" y="93"/>
                    <a:pt x="84" y="94"/>
                    <a:pt x="85" y="95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83" y="94"/>
                    <a:pt x="81" y="92"/>
                    <a:pt x="80" y="91"/>
                  </a:cubicBezTo>
                  <a:cubicBezTo>
                    <a:pt x="79" y="91"/>
                    <a:pt x="78" y="90"/>
                    <a:pt x="77" y="90"/>
                  </a:cubicBezTo>
                  <a:cubicBezTo>
                    <a:pt x="76" y="89"/>
                    <a:pt x="76" y="88"/>
                    <a:pt x="75" y="87"/>
                  </a:cubicBezTo>
                  <a:cubicBezTo>
                    <a:pt x="74" y="86"/>
                    <a:pt x="74" y="86"/>
                    <a:pt x="73" y="85"/>
                  </a:cubicBezTo>
                  <a:cubicBezTo>
                    <a:pt x="75" y="86"/>
                    <a:pt x="76" y="87"/>
                    <a:pt x="78" y="88"/>
                  </a:cubicBezTo>
                  <a:moveTo>
                    <a:pt x="107" y="42"/>
                  </a:moveTo>
                  <a:cubicBezTo>
                    <a:pt x="112" y="46"/>
                    <a:pt x="108" y="50"/>
                    <a:pt x="107" y="54"/>
                  </a:cubicBezTo>
                  <a:cubicBezTo>
                    <a:pt x="106" y="54"/>
                    <a:pt x="106" y="53"/>
                    <a:pt x="105" y="52"/>
                  </a:cubicBezTo>
                  <a:cubicBezTo>
                    <a:pt x="105" y="51"/>
                    <a:pt x="106" y="50"/>
                    <a:pt x="106" y="49"/>
                  </a:cubicBezTo>
                  <a:cubicBezTo>
                    <a:pt x="106" y="48"/>
                    <a:pt x="106" y="47"/>
                    <a:pt x="107" y="46"/>
                  </a:cubicBezTo>
                  <a:cubicBezTo>
                    <a:pt x="109" y="44"/>
                    <a:pt x="106" y="42"/>
                    <a:pt x="105" y="44"/>
                  </a:cubicBezTo>
                  <a:cubicBezTo>
                    <a:pt x="103" y="46"/>
                    <a:pt x="104" y="48"/>
                    <a:pt x="102" y="51"/>
                  </a:cubicBezTo>
                  <a:cubicBezTo>
                    <a:pt x="101" y="50"/>
                    <a:pt x="101" y="50"/>
                    <a:pt x="100" y="49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100" y="49"/>
                    <a:pt x="100" y="49"/>
                    <a:pt x="101" y="48"/>
                  </a:cubicBezTo>
                  <a:cubicBezTo>
                    <a:pt x="101" y="46"/>
                    <a:pt x="102" y="43"/>
                    <a:pt x="103" y="4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4" y="40"/>
                    <a:pt x="105" y="41"/>
                    <a:pt x="107" y="42"/>
                  </a:cubicBezTo>
                  <a:moveTo>
                    <a:pt x="95" y="33"/>
                  </a:moveTo>
                  <a:cubicBezTo>
                    <a:pt x="93" y="35"/>
                    <a:pt x="92" y="38"/>
                    <a:pt x="91" y="41"/>
                  </a:cubicBezTo>
                  <a:cubicBezTo>
                    <a:pt x="91" y="43"/>
                    <a:pt x="94" y="44"/>
                    <a:pt x="94" y="42"/>
                  </a:cubicBezTo>
                  <a:cubicBezTo>
                    <a:pt x="94" y="40"/>
                    <a:pt x="95" y="37"/>
                    <a:pt x="97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8" y="36"/>
                    <a:pt x="100" y="37"/>
                    <a:pt x="101" y="38"/>
                  </a:cubicBezTo>
                  <a:cubicBezTo>
                    <a:pt x="101" y="38"/>
                    <a:pt x="101" y="39"/>
                    <a:pt x="100" y="39"/>
                  </a:cubicBezTo>
                  <a:cubicBezTo>
                    <a:pt x="99" y="42"/>
                    <a:pt x="98" y="45"/>
                    <a:pt x="98" y="47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3" y="44"/>
                    <a:pt x="89" y="42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4" y="38"/>
                    <a:pt x="86" y="35"/>
                    <a:pt x="86" y="34"/>
                  </a:cubicBezTo>
                  <a:cubicBezTo>
                    <a:pt x="87" y="32"/>
                    <a:pt x="88" y="30"/>
                    <a:pt x="89" y="28"/>
                  </a:cubicBezTo>
                  <a:cubicBezTo>
                    <a:pt x="91" y="30"/>
                    <a:pt x="93" y="32"/>
                    <a:pt x="95" y="33"/>
                  </a:cubicBezTo>
                  <a:moveTo>
                    <a:pt x="88" y="44"/>
                  </a:moveTo>
                  <a:cubicBezTo>
                    <a:pt x="86" y="44"/>
                    <a:pt x="85" y="43"/>
                    <a:pt x="83" y="42"/>
                  </a:cubicBezTo>
                  <a:cubicBezTo>
                    <a:pt x="81" y="41"/>
                    <a:pt x="80" y="41"/>
                    <a:pt x="78" y="40"/>
                  </a:cubicBezTo>
                  <a:cubicBezTo>
                    <a:pt x="82" y="41"/>
                    <a:pt x="85" y="43"/>
                    <a:pt x="88" y="44"/>
                  </a:cubicBezTo>
                  <a:moveTo>
                    <a:pt x="86" y="26"/>
                  </a:moveTo>
                  <a:cubicBezTo>
                    <a:pt x="85" y="29"/>
                    <a:pt x="84" y="32"/>
                    <a:pt x="83" y="34"/>
                  </a:cubicBezTo>
                  <a:cubicBezTo>
                    <a:pt x="82" y="35"/>
                    <a:pt x="82" y="36"/>
                    <a:pt x="82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79" y="36"/>
                    <a:pt x="76" y="35"/>
                    <a:pt x="74" y="34"/>
                  </a:cubicBezTo>
                  <a:cubicBezTo>
                    <a:pt x="75" y="29"/>
                    <a:pt x="77" y="24"/>
                    <a:pt x="79" y="21"/>
                  </a:cubicBezTo>
                  <a:cubicBezTo>
                    <a:pt x="82" y="23"/>
                    <a:pt x="84" y="25"/>
                    <a:pt x="86" y="26"/>
                  </a:cubicBezTo>
                  <a:moveTo>
                    <a:pt x="75" y="18"/>
                  </a:moveTo>
                  <a:cubicBezTo>
                    <a:pt x="75" y="18"/>
                    <a:pt x="76" y="18"/>
                    <a:pt x="77" y="19"/>
                  </a:cubicBezTo>
                  <a:cubicBezTo>
                    <a:pt x="74" y="23"/>
                    <a:pt x="73" y="28"/>
                    <a:pt x="71" y="32"/>
                  </a:cubicBezTo>
                  <a:cubicBezTo>
                    <a:pt x="70" y="31"/>
                    <a:pt x="68" y="30"/>
                    <a:pt x="66" y="29"/>
                  </a:cubicBezTo>
                  <a:cubicBezTo>
                    <a:pt x="65" y="28"/>
                    <a:pt x="64" y="27"/>
                    <a:pt x="63" y="26"/>
                  </a:cubicBezTo>
                  <a:cubicBezTo>
                    <a:pt x="64" y="26"/>
                    <a:pt x="64" y="26"/>
                    <a:pt x="64" y="25"/>
                  </a:cubicBezTo>
                  <a:cubicBezTo>
                    <a:pt x="65" y="23"/>
                    <a:pt x="66" y="22"/>
                    <a:pt x="66" y="20"/>
                  </a:cubicBezTo>
                  <a:cubicBezTo>
                    <a:pt x="67" y="18"/>
                    <a:pt x="68" y="16"/>
                    <a:pt x="68" y="14"/>
                  </a:cubicBezTo>
                  <a:cubicBezTo>
                    <a:pt x="70" y="15"/>
                    <a:pt x="73" y="16"/>
                    <a:pt x="75" y="18"/>
                  </a:cubicBezTo>
                  <a:moveTo>
                    <a:pt x="64" y="13"/>
                  </a:moveTo>
                  <a:cubicBezTo>
                    <a:pt x="65" y="13"/>
                    <a:pt x="65" y="13"/>
                    <a:pt x="66" y="13"/>
                  </a:cubicBezTo>
                  <a:cubicBezTo>
                    <a:pt x="65" y="15"/>
                    <a:pt x="65" y="16"/>
                    <a:pt x="64" y="17"/>
                  </a:cubicBezTo>
                  <a:cubicBezTo>
                    <a:pt x="63" y="20"/>
                    <a:pt x="62" y="22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0" y="24"/>
                    <a:pt x="59" y="24"/>
                    <a:pt x="59" y="23"/>
                  </a:cubicBezTo>
                  <a:cubicBezTo>
                    <a:pt x="58" y="22"/>
                    <a:pt x="57" y="21"/>
                    <a:pt x="56" y="20"/>
                  </a:cubicBezTo>
                  <a:cubicBezTo>
                    <a:pt x="57" y="17"/>
                    <a:pt x="58" y="14"/>
                    <a:pt x="59" y="10"/>
                  </a:cubicBezTo>
                  <a:cubicBezTo>
                    <a:pt x="61" y="11"/>
                    <a:pt x="63" y="12"/>
                    <a:pt x="64" y="13"/>
                  </a:cubicBezTo>
                  <a:moveTo>
                    <a:pt x="56" y="9"/>
                  </a:moveTo>
                  <a:cubicBezTo>
                    <a:pt x="56" y="9"/>
                    <a:pt x="56" y="9"/>
                    <a:pt x="56" y="9"/>
                  </a:cubicBezTo>
                  <a:cubicBezTo>
                    <a:pt x="56" y="12"/>
                    <a:pt x="55" y="15"/>
                    <a:pt x="54" y="18"/>
                  </a:cubicBezTo>
                  <a:cubicBezTo>
                    <a:pt x="53" y="16"/>
                    <a:pt x="51" y="15"/>
                    <a:pt x="50" y="13"/>
                  </a:cubicBezTo>
                  <a:cubicBezTo>
                    <a:pt x="51" y="11"/>
                    <a:pt x="52" y="9"/>
                    <a:pt x="53" y="7"/>
                  </a:cubicBezTo>
                  <a:cubicBezTo>
                    <a:pt x="54" y="7"/>
                    <a:pt x="55" y="8"/>
                    <a:pt x="56" y="9"/>
                  </a:cubicBezTo>
                  <a:moveTo>
                    <a:pt x="46" y="9"/>
                  </a:moveTo>
                  <a:cubicBezTo>
                    <a:pt x="46" y="8"/>
                    <a:pt x="45" y="7"/>
                    <a:pt x="44" y="7"/>
                  </a:cubicBezTo>
                  <a:cubicBezTo>
                    <a:pt x="44" y="6"/>
                    <a:pt x="45" y="6"/>
                    <a:pt x="46" y="5"/>
                  </a:cubicBezTo>
                  <a:cubicBezTo>
                    <a:pt x="47" y="3"/>
                    <a:pt x="49" y="4"/>
                    <a:pt x="50" y="5"/>
                  </a:cubicBezTo>
                  <a:cubicBezTo>
                    <a:pt x="50" y="7"/>
                    <a:pt x="49" y="9"/>
                    <a:pt x="48" y="11"/>
                  </a:cubicBezTo>
                  <a:cubicBezTo>
                    <a:pt x="48" y="10"/>
                    <a:pt x="47" y="10"/>
                    <a:pt x="46" y="9"/>
                  </a:cubicBezTo>
                  <a:moveTo>
                    <a:pt x="45" y="13"/>
                  </a:moveTo>
                  <a:cubicBezTo>
                    <a:pt x="45" y="13"/>
                    <a:pt x="45" y="13"/>
                    <a:pt x="45" y="13"/>
                  </a:cubicBezTo>
                  <a:cubicBezTo>
                    <a:pt x="47" y="14"/>
                    <a:pt x="49" y="17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8" y="17"/>
                    <a:pt x="46" y="15"/>
                    <a:pt x="45" y="13"/>
                  </a:cubicBezTo>
                  <a:moveTo>
                    <a:pt x="17" y="85"/>
                  </a:moveTo>
                  <a:cubicBezTo>
                    <a:pt x="17" y="85"/>
                    <a:pt x="17" y="86"/>
                    <a:pt x="16" y="86"/>
                  </a:cubicBezTo>
                  <a:cubicBezTo>
                    <a:pt x="16" y="86"/>
                    <a:pt x="15" y="86"/>
                    <a:pt x="14" y="86"/>
                  </a:cubicBezTo>
                  <a:cubicBezTo>
                    <a:pt x="10" y="87"/>
                    <a:pt x="7" y="88"/>
                    <a:pt x="4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87"/>
                    <a:pt x="4" y="84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8" y="78"/>
                    <a:pt x="9" y="75"/>
                    <a:pt x="11" y="72"/>
                  </a:cubicBezTo>
                  <a:cubicBezTo>
                    <a:pt x="13" y="69"/>
                    <a:pt x="15" y="66"/>
                    <a:pt x="17" y="62"/>
                  </a:cubicBezTo>
                  <a:cubicBezTo>
                    <a:pt x="17" y="61"/>
                    <a:pt x="18" y="59"/>
                    <a:pt x="18" y="58"/>
                  </a:cubicBezTo>
                  <a:cubicBezTo>
                    <a:pt x="23" y="50"/>
                    <a:pt x="28" y="43"/>
                    <a:pt x="33" y="35"/>
                  </a:cubicBezTo>
                  <a:cubicBezTo>
                    <a:pt x="37" y="30"/>
                    <a:pt x="41" y="24"/>
                    <a:pt x="44" y="17"/>
                  </a:cubicBezTo>
                  <a:cubicBezTo>
                    <a:pt x="44" y="17"/>
                    <a:pt x="44" y="17"/>
                    <a:pt x="44" y="16"/>
                  </a:cubicBezTo>
                  <a:cubicBezTo>
                    <a:pt x="45" y="18"/>
                    <a:pt x="46" y="19"/>
                    <a:pt x="47" y="20"/>
                  </a:cubicBezTo>
                  <a:cubicBezTo>
                    <a:pt x="47" y="21"/>
                    <a:pt x="47" y="23"/>
                    <a:pt x="49" y="24"/>
                  </a:cubicBezTo>
                  <a:cubicBezTo>
                    <a:pt x="60" y="29"/>
                    <a:pt x="67" y="40"/>
                    <a:pt x="78" y="46"/>
                  </a:cubicBezTo>
                  <a:cubicBezTo>
                    <a:pt x="86" y="50"/>
                    <a:pt x="95" y="52"/>
                    <a:pt x="102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94" y="58"/>
                    <a:pt x="87" y="60"/>
                    <a:pt x="80" y="63"/>
                  </a:cubicBezTo>
                  <a:cubicBezTo>
                    <a:pt x="77" y="64"/>
                    <a:pt x="73" y="65"/>
                    <a:pt x="70" y="66"/>
                  </a:cubicBezTo>
                  <a:cubicBezTo>
                    <a:pt x="66" y="68"/>
                    <a:pt x="62" y="68"/>
                    <a:pt x="58" y="70"/>
                  </a:cubicBezTo>
                  <a:cubicBezTo>
                    <a:pt x="45" y="76"/>
                    <a:pt x="30" y="79"/>
                    <a:pt x="17" y="85"/>
                  </a:cubicBezTo>
                  <a:moveTo>
                    <a:pt x="75" y="78"/>
                  </a:moveTo>
                  <a:cubicBezTo>
                    <a:pt x="75" y="78"/>
                    <a:pt x="75" y="78"/>
                    <a:pt x="74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8"/>
                    <a:pt x="76" y="78"/>
                    <a:pt x="77" y="79"/>
                  </a:cubicBezTo>
                  <a:cubicBezTo>
                    <a:pt x="77" y="80"/>
                    <a:pt x="78" y="80"/>
                    <a:pt x="78" y="81"/>
                  </a:cubicBezTo>
                  <a:cubicBezTo>
                    <a:pt x="77" y="80"/>
                    <a:pt x="76" y="79"/>
                    <a:pt x="75" y="78"/>
                  </a:cubicBezTo>
                  <a:moveTo>
                    <a:pt x="73" y="94"/>
                  </a:moveTo>
                  <a:cubicBezTo>
                    <a:pt x="69" y="92"/>
                    <a:pt x="66" y="88"/>
                    <a:pt x="64" y="84"/>
                  </a:cubicBezTo>
                  <a:cubicBezTo>
                    <a:pt x="68" y="87"/>
                    <a:pt x="71" y="91"/>
                    <a:pt x="74" y="95"/>
                  </a:cubicBezTo>
                  <a:cubicBezTo>
                    <a:pt x="74" y="95"/>
                    <a:pt x="73" y="94"/>
                    <a:pt x="73" y="94"/>
                  </a:cubicBezTo>
                  <a:moveTo>
                    <a:pt x="113" y="111"/>
                  </a:moveTo>
                  <a:cubicBezTo>
                    <a:pt x="113" y="111"/>
                    <a:pt x="113" y="111"/>
                    <a:pt x="113" y="111"/>
                  </a:cubicBezTo>
                  <a:cubicBezTo>
                    <a:pt x="118" y="111"/>
                    <a:pt x="124" y="111"/>
                    <a:pt x="129" y="112"/>
                  </a:cubicBezTo>
                  <a:cubicBezTo>
                    <a:pt x="124" y="112"/>
                    <a:pt x="118" y="111"/>
                    <a:pt x="113" y="111"/>
                  </a:cubicBezTo>
                  <a:moveTo>
                    <a:pt x="138" y="109"/>
                  </a:moveTo>
                  <a:cubicBezTo>
                    <a:pt x="138" y="110"/>
                    <a:pt x="139" y="110"/>
                    <a:pt x="139" y="110"/>
                  </a:cubicBezTo>
                  <a:cubicBezTo>
                    <a:pt x="144" y="110"/>
                    <a:pt x="144" y="110"/>
                    <a:pt x="144" y="110"/>
                  </a:cubicBezTo>
                  <a:cubicBezTo>
                    <a:pt x="145" y="110"/>
                    <a:pt x="145" y="110"/>
                    <a:pt x="145" y="109"/>
                  </a:cubicBezTo>
                  <a:cubicBezTo>
                    <a:pt x="146" y="109"/>
                    <a:pt x="147" y="110"/>
                    <a:pt x="148" y="109"/>
                  </a:cubicBezTo>
                  <a:cubicBezTo>
                    <a:pt x="147" y="110"/>
                    <a:pt x="145" y="110"/>
                    <a:pt x="143" y="110"/>
                  </a:cubicBezTo>
                  <a:cubicBezTo>
                    <a:pt x="139" y="111"/>
                    <a:pt x="135" y="112"/>
                    <a:pt x="130" y="112"/>
                  </a:cubicBezTo>
                  <a:cubicBezTo>
                    <a:pt x="131" y="112"/>
                    <a:pt x="131" y="111"/>
                    <a:pt x="131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2" y="110"/>
                    <a:pt x="133" y="110"/>
                    <a:pt x="133" y="109"/>
                  </a:cubicBezTo>
                  <a:cubicBezTo>
                    <a:pt x="134" y="109"/>
                    <a:pt x="136" y="109"/>
                    <a:pt x="137" y="109"/>
                  </a:cubicBezTo>
                  <a:cubicBezTo>
                    <a:pt x="137" y="109"/>
                    <a:pt x="138" y="109"/>
                    <a:pt x="138" y="109"/>
                  </a:cubicBezTo>
                  <a:moveTo>
                    <a:pt x="85" y="99"/>
                  </a:moveTo>
                  <a:cubicBezTo>
                    <a:pt x="85" y="99"/>
                    <a:pt x="85" y="99"/>
                    <a:pt x="85" y="99"/>
                  </a:cubicBezTo>
                  <a:cubicBezTo>
                    <a:pt x="87" y="100"/>
                    <a:pt x="89" y="101"/>
                    <a:pt x="90" y="101"/>
                  </a:cubicBezTo>
                  <a:cubicBezTo>
                    <a:pt x="92" y="102"/>
                    <a:pt x="93" y="100"/>
                    <a:pt x="92" y="99"/>
                  </a:cubicBezTo>
                  <a:cubicBezTo>
                    <a:pt x="98" y="102"/>
                    <a:pt x="103" y="104"/>
                    <a:pt x="109" y="106"/>
                  </a:cubicBezTo>
                  <a:cubicBezTo>
                    <a:pt x="108" y="106"/>
                    <a:pt x="107" y="106"/>
                    <a:pt x="106" y="106"/>
                  </a:cubicBezTo>
                  <a:cubicBezTo>
                    <a:pt x="98" y="105"/>
                    <a:pt x="91" y="103"/>
                    <a:pt x="85" y="99"/>
                  </a:cubicBezTo>
                  <a:moveTo>
                    <a:pt x="139" y="102"/>
                  </a:moveTo>
                  <a:cubicBezTo>
                    <a:pt x="140" y="102"/>
                    <a:pt x="141" y="102"/>
                    <a:pt x="141" y="102"/>
                  </a:cubicBezTo>
                  <a:cubicBezTo>
                    <a:pt x="142" y="102"/>
                    <a:pt x="143" y="102"/>
                    <a:pt x="144" y="102"/>
                  </a:cubicBezTo>
                  <a:cubicBezTo>
                    <a:pt x="143" y="103"/>
                    <a:pt x="143" y="103"/>
                    <a:pt x="142" y="104"/>
                  </a:cubicBezTo>
                  <a:cubicBezTo>
                    <a:pt x="142" y="103"/>
                    <a:pt x="142" y="102"/>
                    <a:pt x="141" y="102"/>
                  </a:cubicBezTo>
                  <a:cubicBezTo>
                    <a:pt x="140" y="102"/>
                    <a:pt x="140" y="102"/>
                    <a:pt x="139" y="102"/>
                  </a:cubicBezTo>
                  <a:moveTo>
                    <a:pt x="135" y="106"/>
                  </a:moveTo>
                  <a:cubicBezTo>
                    <a:pt x="135" y="106"/>
                    <a:pt x="135" y="106"/>
                    <a:pt x="134" y="106"/>
                  </a:cubicBezTo>
                  <a:cubicBezTo>
                    <a:pt x="135" y="106"/>
                    <a:pt x="135" y="106"/>
                    <a:pt x="135" y="105"/>
                  </a:cubicBezTo>
                  <a:cubicBezTo>
                    <a:pt x="137" y="105"/>
                    <a:pt x="138" y="105"/>
                    <a:pt x="139" y="105"/>
                  </a:cubicBezTo>
                  <a:cubicBezTo>
                    <a:pt x="138" y="106"/>
                    <a:pt x="137" y="106"/>
                    <a:pt x="135" y="106"/>
                  </a:cubicBezTo>
                  <a:moveTo>
                    <a:pt x="161" y="104"/>
                  </a:moveTo>
                  <a:cubicBezTo>
                    <a:pt x="159" y="104"/>
                    <a:pt x="157" y="104"/>
                    <a:pt x="155" y="104"/>
                  </a:cubicBezTo>
                  <a:cubicBezTo>
                    <a:pt x="157" y="104"/>
                    <a:pt x="159" y="103"/>
                    <a:pt x="162" y="103"/>
                  </a:cubicBezTo>
                  <a:cubicBezTo>
                    <a:pt x="162" y="103"/>
                    <a:pt x="163" y="102"/>
                    <a:pt x="163" y="102"/>
                  </a:cubicBezTo>
                  <a:cubicBezTo>
                    <a:pt x="162" y="103"/>
                    <a:pt x="162" y="103"/>
                    <a:pt x="161" y="104"/>
                  </a:cubicBezTo>
                  <a:moveTo>
                    <a:pt x="153" y="102"/>
                  </a:moveTo>
                  <a:cubicBezTo>
                    <a:pt x="151" y="103"/>
                    <a:pt x="149" y="103"/>
                    <a:pt x="147" y="103"/>
                  </a:cubicBezTo>
                  <a:cubicBezTo>
                    <a:pt x="147" y="103"/>
                    <a:pt x="148" y="103"/>
                    <a:pt x="148" y="102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50" y="102"/>
                    <a:pt x="152" y="102"/>
                    <a:pt x="153" y="102"/>
                  </a:cubicBezTo>
                  <a:moveTo>
                    <a:pt x="159" y="100"/>
                  </a:moveTo>
                  <a:cubicBezTo>
                    <a:pt x="158" y="100"/>
                    <a:pt x="154" y="100"/>
                    <a:pt x="151" y="99"/>
                  </a:cubicBezTo>
                  <a:cubicBezTo>
                    <a:pt x="151" y="99"/>
                    <a:pt x="151" y="99"/>
                    <a:pt x="152" y="99"/>
                  </a:cubicBezTo>
                  <a:cubicBezTo>
                    <a:pt x="154" y="99"/>
                    <a:pt x="156" y="99"/>
                    <a:pt x="158" y="98"/>
                  </a:cubicBezTo>
                  <a:cubicBezTo>
                    <a:pt x="158" y="98"/>
                    <a:pt x="158" y="98"/>
                    <a:pt x="158" y="98"/>
                  </a:cubicBezTo>
                  <a:cubicBezTo>
                    <a:pt x="158" y="98"/>
                    <a:pt x="159" y="99"/>
                    <a:pt x="159" y="99"/>
                  </a:cubicBezTo>
                  <a:cubicBezTo>
                    <a:pt x="162" y="99"/>
                    <a:pt x="164" y="98"/>
                    <a:pt x="166" y="97"/>
                  </a:cubicBezTo>
                  <a:cubicBezTo>
                    <a:pt x="164" y="99"/>
                    <a:pt x="162" y="100"/>
                    <a:pt x="159" y="100"/>
                  </a:cubicBezTo>
                  <a:moveTo>
                    <a:pt x="179" y="94"/>
                  </a:moveTo>
                  <a:cubicBezTo>
                    <a:pt x="177" y="95"/>
                    <a:pt x="176" y="95"/>
                    <a:pt x="174" y="96"/>
                  </a:cubicBezTo>
                  <a:cubicBezTo>
                    <a:pt x="174" y="96"/>
                    <a:pt x="174" y="95"/>
                    <a:pt x="174" y="95"/>
                  </a:cubicBezTo>
                  <a:cubicBezTo>
                    <a:pt x="175" y="94"/>
                    <a:pt x="176" y="94"/>
                    <a:pt x="177" y="93"/>
                  </a:cubicBezTo>
                  <a:cubicBezTo>
                    <a:pt x="177" y="94"/>
                    <a:pt x="178" y="94"/>
                    <a:pt x="179" y="94"/>
                  </a:cubicBezTo>
                  <a:moveTo>
                    <a:pt x="197" y="81"/>
                  </a:moveTo>
                  <a:cubicBezTo>
                    <a:pt x="196" y="82"/>
                    <a:pt x="195" y="83"/>
                    <a:pt x="194" y="85"/>
                  </a:cubicBezTo>
                  <a:cubicBezTo>
                    <a:pt x="195" y="83"/>
                    <a:pt x="196" y="82"/>
                    <a:pt x="196" y="80"/>
                  </a:cubicBezTo>
                  <a:cubicBezTo>
                    <a:pt x="197" y="80"/>
                    <a:pt x="197" y="81"/>
                    <a:pt x="197" y="81"/>
                  </a:cubicBezTo>
                  <a:moveTo>
                    <a:pt x="200" y="75"/>
                  </a:moveTo>
                  <a:cubicBezTo>
                    <a:pt x="200" y="75"/>
                    <a:pt x="199" y="76"/>
                    <a:pt x="199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199" y="74"/>
                    <a:pt x="200" y="73"/>
                    <a:pt x="200" y="73"/>
                  </a:cubicBezTo>
                  <a:cubicBezTo>
                    <a:pt x="200" y="72"/>
                    <a:pt x="200" y="72"/>
                    <a:pt x="201" y="72"/>
                  </a:cubicBezTo>
                  <a:cubicBezTo>
                    <a:pt x="201" y="73"/>
                    <a:pt x="200" y="75"/>
                    <a:pt x="200" y="75"/>
                  </a:cubicBezTo>
                  <a:moveTo>
                    <a:pt x="207" y="53"/>
                  </a:moveTo>
                  <a:cubicBezTo>
                    <a:pt x="208" y="52"/>
                    <a:pt x="208" y="51"/>
                    <a:pt x="208" y="50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8" y="55"/>
                    <a:pt x="208" y="54"/>
                    <a:pt x="207" y="53"/>
                  </a:cubicBezTo>
                  <a:moveTo>
                    <a:pt x="202" y="57"/>
                  </a:moveTo>
                  <a:cubicBezTo>
                    <a:pt x="202" y="58"/>
                    <a:pt x="202" y="59"/>
                    <a:pt x="202" y="60"/>
                  </a:cubicBezTo>
                  <a:cubicBezTo>
                    <a:pt x="201" y="61"/>
                    <a:pt x="201" y="62"/>
                    <a:pt x="200" y="63"/>
                  </a:cubicBezTo>
                  <a:cubicBezTo>
                    <a:pt x="200" y="61"/>
                    <a:pt x="201" y="59"/>
                    <a:pt x="202" y="57"/>
                  </a:cubicBezTo>
                  <a:moveTo>
                    <a:pt x="213" y="59"/>
                  </a:moveTo>
                  <a:cubicBezTo>
                    <a:pt x="213" y="58"/>
                    <a:pt x="212" y="58"/>
                    <a:pt x="211" y="58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0"/>
                    <a:pt x="212" y="50"/>
                    <a:pt x="212" y="49"/>
                  </a:cubicBezTo>
                  <a:cubicBezTo>
                    <a:pt x="212" y="48"/>
                    <a:pt x="212" y="47"/>
                    <a:pt x="212" y="47"/>
                  </a:cubicBezTo>
                  <a:cubicBezTo>
                    <a:pt x="212" y="46"/>
                    <a:pt x="212" y="46"/>
                    <a:pt x="212" y="45"/>
                  </a:cubicBezTo>
                  <a:cubicBezTo>
                    <a:pt x="212" y="45"/>
                    <a:pt x="213" y="44"/>
                    <a:pt x="215" y="45"/>
                  </a:cubicBezTo>
                  <a:cubicBezTo>
                    <a:pt x="215" y="45"/>
                    <a:pt x="216" y="45"/>
                    <a:pt x="216" y="45"/>
                  </a:cubicBezTo>
                  <a:cubicBezTo>
                    <a:pt x="217" y="48"/>
                    <a:pt x="217" y="52"/>
                    <a:pt x="217" y="55"/>
                  </a:cubicBezTo>
                  <a:cubicBezTo>
                    <a:pt x="218" y="58"/>
                    <a:pt x="218" y="61"/>
                    <a:pt x="221" y="63"/>
                  </a:cubicBezTo>
                  <a:cubicBezTo>
                    <a:pt x="222" y="64"/>
                    <a:pt x="224" y="61"/>
                    <a:pt x="222" y="60"/>
                  </a:cubicBezTo>
                  <a:cubicBezTo>
                    <a:pt x="221" y="59"/>
                    <a:pt x="220" y="54"/>
                    <a:pt x="220" y="53"/>
                  </a:cubicBezTo>
                  <a:cubicBezTo>
                    <a:pt x="220" y="50"/>
                    <a:pt x="219" y="48"/>
                    <a:pt x="219" y="46"/>
                  </a:cubicBezTo>
                  <a:cubicBezTo>
                    <a:pt x="221" y="46"/>
                    <a:pt x="223" y="47"/>
                    <a:pt x="225" y="48"/>
                  </a:cubicBezTo>
                  <a:cubicBezTo>
                    <a:pt x="225" y="54"/>
                    <a:pt x="226" y="60"/>
                    <a:pt x="228" y="66"/>
                  </a:cubicBezTo>
                  <a:cubicBezTo>
                    <a:pt x="223" y="64"/>
                    <a:pt x="218" y="62"/>
                    <a:pt x="213" y="59"/>
                  </a:cubicBezTo>
                  <a:moveTo>
                    <a:pt x="231" y="68"/>
                  </a:moveTo>
                  <a:cubicBezTo>
                    <a:pt x="230" y="62"/>
                    <a:pt x="228" y="56"/>
                    <a:pt x="228" y="49"/>
                  </a:cubicBezTo>
                  <a:cubicBezTo>
                    <a:pt x="231" y="50"/>
                    <a:pt x="233" y="51"/>
                    <a:pt x="236" y="53"/>
                  </a:cubicBezTo>
                  <a:cubicBezTo>
                    <a:pt x="236" y="53"/>
                    <a:pt x="236" y="53"/>
                    <a:pt x="236" y="53"/>
                  </a:cubicBezTo>
                  <a:cubicBezTo>
                    <a:pt x="236" y="56"/>
                    <a:pt x="235" y="60"/>
                    <a:pt x="236" y="64"/>
                  </a:cubicBezTo>
                  <a:cubicBezTo>
                    <a:pt x="236" y="66"/>
                    <a:pt x="237" y="68"/>
                    <a:pt x="237" y="70"/>
                  </a:cubicBezTo>
                  <a:cubicBezTo>
                    <a:pt x="235" y="69"/>
                    <a:pt x="233" y="68"/>
                    <a:pt x="231" y="68"/>
                  </a:cubicBezTo>
                  <a:moveTo>
                    <a:pt x="240" y="71"/>
                  </a:moveTo>
                  <a:cubicBezTo>
                    <a:pt x="240" y="68"/>
                    <a:pt x="239" y="66"/>
                    <a:pt x="239" y="63"/>
                  </a:cubicBezTo>
                  <a:cubicBezTo>
                    <a:pt x="238" y="60"/>
                    <a:pt x="238" y="57"/>
                    <a:pt x="239" y="54"/>
                  </a:cubicBezTo>
                  <a:cubicBezTo>
                    <a:pt x="240" y="54"/>
                    <a:pt x="242" y="55"/>
                    <a:pt x="243" y="55"/>
                  </a:cubicBezTo>
                  <a:cubicBezTo>
                    <a:pt x="244" y="55"/>
                    <a:pt x="244" y="55"/>
                    <a:pt x="244" y="56"/>
                  </a:cubicBezTo>
                  <a:cubicBezTo>
                    <a:pt x="244" y="56"/>
                    <a:pt x="243" y="56"/>
                    <a:pt x="244" y="56"/>
                  </a:cubicBezTo>
                  <a:cubicBezTo>
                    <a:pt x="245" y="60"/>
                    <a:pt x="245" y="65"/>
                    <a:pt x="245" y="69"/>
                  </a:cubicBezTo>
                  <a:cubicBezTo>
                    <a:pt x="245" y="70"/>
                    <a:pt x="246" y="71"/>
                    <a:pt x="246" y="73"/>
                  </a:cubicBezTo>
                  <a:cubicBezTo>
                    <a:pt x="244" y="72"/>
                    <a:pt x="242" y="71"/>
                    <a:pt x="240" y="71"/>
                  </a:cubicBezTo>
                  <a:moveTo>
                    <a:pt x="249" y="74"/>
                  </a:moveTo>
                  <a:cubicBezTo>
                    <a:pt x="248" y="71"/>
                    <a:pt x="248" y="68"/>
                    <a:pt x="248" y="65"/>
                  </a:cubicBezTo>
                  <a:cubicBezTo>
                    <a:pt x="248" y="62"/>
                    <a:pt x="247" y="59"/>
                    <a:pt x="247" y="57"/>
                  </a:cubicBezTo>
                  <a:cubicBezTo>
                    <a:pt x="249" y="57"/>
                    <a:pt x="251" y="58"/>
                    <a:pt x="253" y="59"/>
                  </a:cubicBezTo>
                  <a:cubicBezTo>
                    <a:pt x="253" y="64"/>
                    <a:pt x="254" y="68"/>
                    <a:pt x="254" y="73"/>
                  </a:cubicBezTo>
                  <a:cubicBezTo>
                    <a:pt x="254" y="74"/>
                    <a:pt x="254" y="76"/>
                    <a:pt x="255" y="77"/>
                  </a:cubicBezTo>
                  <a:cubicBezTo>
                    <a:pt x="253" y="76"/>
                    <a:pt x="251" y="75"/>
                    <a:pt x="249" y="74"/>
                  </a:cubicBezTo>
                  <a:moveTo>
                    <a:pt x="258" y="80"/>
                  </a:moveTo>
                  <a:cubicBezTo>
                    <a:pt x="257" y="77"/>
                    <a:pt x="257" y="74"/>
                    <a:pt x="257" y="71"/>
                  </a:cubicBezTo>
                  <a:cubicBezTo>
                    <a:pt x="256" y="68"/>
                    <a:pt x="256" y="64"/>
                    <a:pt x="256" y="61"/>
                  </a:cubicBezTo>
                  <a:cubicBezTo>
                    <a:pt x="258" y="63"/>
                    <a:pt x="260" y="65"/>
                    <a:pt x="260" y="67"/>
                  </a:cubicBezTo>
                  <a:cubicBezTo>
                    <a:pt x="261" y="70"/>
                    <a:pt x="261" y="73"/>
                    <a:pt x="261" y="77"/>
                  </a:cubicBezTo>
                  <a:cubicBezTo>
                    <a:pt x="261" y="77"/>
                    <a:pt x="261" y="78"/>
                    <a:pt x="261" y="78"/>
                  </a:cubicBezTo>
                  <a:cubicBezTo>
                    <a:pt x="261" y="80"/>
                    <a:pt x="261" y="81"/>
                    <a:pt x="261" y="82"/>
                  </a:cubicBezTo>
                  <a:cubicBezTo>
                    <a:pt x="260" y="81"/>
                    <a:pt x="259" y="80"/>
                    <a:pt x="258" y="80"/>
                  </a:cubicBezTo>
                  <a:moveTo>
                    <a:pt x="266" y="77"/>
                  </a:moveTo>
                  <a:cubicBezTo>
                    <a:pt x="266" y="76"/>
                    <a:pt x="265" y="75"/>
                    <a:pt x="264" y="75"/>
                  </a:cubicBezTo>
                  <a:cubicBezTo>
                    <a:pt x="264" y="72"/>
                    <a:pt x="264" y="69"/>
                    <a:pt x="263" y="66"/>
                  </a:cubicBezTo>
                  <a:cubicBezTo>
                    <a:pt x="267" y="69"/>
                    <a:pt x="268" y="71"/>
                    <a:pt x="268" y="77"/>
                  </a:cubicBezTo>
                  <a:cubicBezTo>
                    <a:pt x="269" y="80"/>
                    <a:pt x="269" y="82"/>
                    <a:pt x="268" y="85"/>
                  </a:cubicBezTo>
                  <a:cubicBezTo>
                    <a:pt x="267" y="85"/>
                    <a:pt x="267" y="85"/>
                    <a:pt x="266" y="86"/>
                  </a:cubicBezTo>
                  <a:cubicBezTo>
                    <a:pt x="266" y="83"/>
                    <a:pt x="266" y="80"/>
                    <a:pt x="266" y="77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6" name="MH_Entry_2"/>
          <p:cNvSpPr/>
          <p:nvPr>
            <p:custDataLst>
              <p:tags r:id="rId1"/>
            </p:custDataLst>
          </p:nvPr>
        </p:nvSpPr>
        <p:spPr>
          <a:xfrm>
            <a:off x="4027132" y="3927079"/>
            <a:ext cx="4194449" cy="1243635"/>
          </a:xfrm>
          <a:prstGeom prst="rect">
            <a:avLst/>
          </a:prstGeom>
          <a:noFill/>
          <a:ln>
            <a:solidFill>
              <a:srgbClr val="FFA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7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tập</a:t>
            </a:r>
            <a:endParaRPr lang="zh-CN" altLang="en-US" sz="7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7" name="MH_Number_2"/>
          <p:cNvSpPr/>
          <p:nvPr>
            <p:custDataLst>
              <p:tags r:id="rId2"/>
            </p:custDataLst>
          </p:nvPr>
        </p:nvSpPr>
        <p:spPr>
          <a:xfrm>
            <a:off x="977301" y="1948895"/>
            <a:ext cx="2962209" cy="2960209"/>
          </a:xfrm>
          <a:prstGeom prst="rect">
            <a:avLst/>
          </a:prstGeom>
          <a:solidFill>
            <a:srgbClr val="FFA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III.</a:t>
            </a:r>
            <a:endParaRPr lang="zh-CN" altLang="en-US" sz="16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4037461" y="1245235"/>
            <a:ext cx="4184120" cy="2611652"/>
            <a:chOff x="1" y="0"/>
            <a:chExt cx="10425112" cy="6507163"/>
          </a:xfrm>
        </p:grpSpPr>
        <p:sp>
          <p:nvSpPr>
            <p:cNvPr id="89" name="Freeform 5"/>
            <p:cNvSpPr/>
            <p:nvPr/>
          </p:nvSpPr>
          <p:spPr bwMode="auto">
            <a:xfrm>
              <a:off x="1525588" y="4424363"/>
              <a:ext cx="339725" cy="1408113"/>
            </a:xfrm>
            <a:custGeom>
              <a:avLst/>
              <a:gdLst>
                <a:gd name="T0" fmla="*/ 214 w 214"/>
                <a:gd name="T1" fmla="*/ 0 h 887"/>
                <a:gd name="T2" fmla="*/ 107 w 214"/>
                <a:gd name="T3" fmla="*/ 0 h 887"/>
                <a:gd name="T4" fmla="*/ 0 w 214"/>
                <a:gd name="T5" fmla="*/ 0 h 887"/>
                <a:gd name="T6" fmla="*/ 0 w 214"/>
                <a:gd name="T7" fmla="*/ 887 h 887"/>
                <a:gd name="T8" fmla="*/ 107 w 214"/>
                <a:gd name="T9" fmla="*/ 887 h 887"/>
                <a:gd name="T10" fmla="*/ 214 w 214"/>
                <a:gd name="T11" fmla="*/ 887 h 887"/>
                <a:gd name="T12" fmla="*/ 214 w 214"/>
                <a:gd name="T13" fmla="*/ 0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887">
                  <a:moveTo>
                    <a:pt x="214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887"/>
                  </a:lnTo>
                  <a:lnTo>
                    <a:pt x="107" y="887"/>
                  </a:lnTo>
                  <a:lnTo>
                    <a:pt x="214" y="88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6"/>
            <p:cNvSpPr/>
            <p:nvPr/>
          </p:nvSpPr>
          <p:spPr bwMode="auto">
            <a:xfrm>
              <a:off x="1525588" y="4424363"/>
              <a:ext cx="339725" cy="1408113"/>
            </a:xfrm>
            <a:custGeom>
              <a:avLst/>
              <a:gdLst>
                <a:gd name="T0" fmla="*/ 214 w 214"/>
                <a:gd name="T1" fmla="*/ 0 h 887"/>
                <a:gd name="T2" fmla="*/ 107 w 214"/>
                <a:gd name="T3" fmla="*/ 0 h 887"/>
                <a:gd name="T4" fmla="*/ 0 w 214"/>
                <a:gd name="T5" fmla="*/ 0 h 887"/>
                <a:gd name="T6" fmla="*/ 0 w 214"/>
                <a:gd name="T7" fmla="*/ 887 h 887"/>
                <a:gd name="T8" fmla="*/ 107 w 214"/>
                <a:gd name="T9" fmla="*/ 887 h 887"/>
                <a:gd name="T10" fmla="*/ 214 w 214"/>
                <a:gd name="T11" fmla="*/ 887 h 887"/>
                <a:gd name="T12" fmla="*/ 214 w 214"/>
                <a:gd name="T13" fmla="*/ 0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887">
                  <a:moveTo>
                    <a:pt x="214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887"/>
                  </a:lnTo>
                  <a:lnTo>
                    <a:pt x="107" y="887"/>
                  </a:lnTo>
                  <a:lnTo>
                    <a:pt x="214" y="887"/>
                  </a:lnTo>
                  <a:lnTo>
                    <a:pt x="2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7"/>
            <p:cNvSpPr/>
            <p:nvPr/>
          </p:nvSpPr>
          <p:spPr bwMode="auto">
            <a:xfrm>
              <a:off x="1868488" y="4398963"/>
              <a:ext cx="487362" cy="1433513"/>
            </a:xfrm>
            <a:custGeom>
              <a:avLst/>
              <a:gdLst>
                <a:gd name="T0" fmla="*/ 177 w 307"/>
                <a:gd name="T1" fmla="*/ 0 h 903"/>
                <a:gd name="T2" fmla="*/ 177 w 307"/>
                <a:gd name="T3" fmla="*/ 0 h 903"/>
                <a:gd name="T4" fmla="*/ 89 w 307"/>
                <a:gd name="T5" fmla="*/ 13 h 903"/>
                <a:gd name="T6" fmla="*/ 0 w 307"/>
                <a:gd name="T7" fmla="*/ 24 h 903"/>
                <a:gd name="T8" fmla="*/ 41 w 307"/>
                <a:gd name="T9" fmla="*/ 275 h 903"/>
                <a:gd name="T10" fmla="*/ 41 w 307"/>
                <a:gd name="T11" fmla="*/ 275 h 903"/>
                <a:gd name="T12" fmla="*/ 97 w 307"/>
                <a:gd name="T13" fmla="*/ 646 h 903"/>
                <a:gd name="T14" fmla="*/ 97 w 307"/>
                <a:gd name="T15" fmla="*/ 646 h 903"/>
                <a:gd name="T16" fmla="*/ 134 w 307"/>
                <a:gd name="T17" fmla="*/ 903 h 903"/>
                <a:gd name="T18" fmla="*/ 307 w 307"/>
                <a:gd name="T19" fmla="*/ 876 h 903"/>
                <a:gd name="T20" fmla="*/ 270 w 307"/>
                <a:gd name="T21" fmla="*/ 620 h 903"/>
                <a:gd name="T22" fmla="*/ 270 w 307"/>
                <a:gd name="T23" fmla="*/ 620 h 903"/>
                <a:gd name="T24" fmla="*/ 227 w 307"/>
                <a:gd name="T25" fmla="*/ 347 h 903"/>
                <a:gd name="T26" fmla="*/ 177 w 307"/>
                <a:gd name="T27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903">
                  <a:moveTo>
                    <a:pt x="177" y="0"/>
                  </a:moveTo>
                  <a:lnTo>
                    <a:pt x="177" y="0"/>
                  </a:lnTo>
                  <a:lnTo>
                    <a:pt x="89" y="13"/>
                  </a:lnTo>
                  <a:lnTo>
                    <a:pt x="0" y="24"/>
                  </a:lnTo>
                  <a:lnTo>
                    <a:pt x="41" y="275"/>
                  </a:lnTo>
                  <a:lnTo>
                    <a:pt x="41" y="275"/>
                  </a:lnTo>
                  <a:lnTo>
                    <a:pt x="97" y="646"/>
                  </a:lnTo>
                  <a:lnTo>
                    <a:pt x="97" y="646"/>
                  </a:lnTo>
                  <a:lnTo>
                    <a:pt x="134" y="903"/>
                  </a:lnTo>
                  <a:lnTo>
                    <a:pt x="307" y="876"/>
                  </a:lnTo>
                  <a:lnTo>
                    <a:pt x="270" y="620"/>
                  </a:lnTo>
                  <a:lnTo>
                    <a:pt x="270" y="620"/>
                  </a:lnTo>
                  <a:lnTo>
                    <a:pt x="227" y="34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"/>
            <p:cNvSpPr/>
            <p:nvPr/>
          </p:nvSpPr>
          <p:spPr bwMode="auto">
            <a:xfrm>
              <a:off x="1868488" y="4398963"/>
              <a:ext cx="487362" cy="1433513"/>
            </a:xfrm>
            <a:custGeom>
              <a:avLst/>
              <a:gdLst>
                <a:gd name="T0" fmla="*/ 177 w 307"/>
                <a:gd name="T1" fmla="*/ 0 h 903"/>
                <a:gd name="T2" fmla="*/ 177 w 307"/>
                <a:gd name="T3" fmla="*/ 0 h 903"/>
                <a:gd name="T4" fmla="*/ 89 w 307"/>
                <a:gd name="T5" fmla="*/ 13 h 903"/>
                <a:gd name="T6" fmla="*/ 0 w 307"/>
                <a:gd name="T7" fmla="*/ 24 h 903"/>
                <a:gd name="T8" fmla="*/ 41 w 307"/>
                <a:gd name="T9" fmla="*/ 275 h 903"/>
                <a:gd name="T10" fmla="*/ 41 w 307"/>
                <a:gd name="T11" fmla="*/ 275 h 903"/>
                <a:gd name="T12" fmla="*/ 97 w 307"/>
                <a:gd name="T13" fmla="*/ 646 h 903"/>
                <a:gd name="T14" fmla="*/ 97 w 307"/>
                <a:gd name="T15" fmla="*/ 646 h 903"/>
                <a:gd name="T16" fmla="*/ 134 w 307"/>
                <a:gd name="T17" fmla="*/ 903 h 903"/>
                <a:gd name="T18" fmla="*/ 307 w 307"/>
                <a:gd name="T19" fmla="*/ 876 h 903"/>
                <a:gd name="T20" fmla="*/ 270 w 307"/>
                <a:gd name="T21" fmla="*/ 620 h 903"/>
                <a:gd name="T22" fmla="*/ 270 w 307"/>
                <a:gd name="T23" fmla="*/ 620 h 903"/>
                <a:gd name="T24" fmla="*/ 227 w 307"/>
                <a:gd name="T25" fmla="*/ 347 h 903"/>
                <a:gd name="T26" fmla="*/ 177 w 307"/>
                <a:gd name="T27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903">
                  <a:moveTo>
                    <a:pt x="177" y="0"/>
                  </a:moveTo>
                  <a:lnTo>
                    <a:pt x="177" y="0"/>
                  </a:lnTo>
                  <a:lnTo>
                    <a:pt x="89" y="13"/>
                  </a:lnTo>
                  <a:lnTo>
                    <a:pt x="0" y="24"/>
                  </a:lnTo>
                  <a:lnTo>
                    <a:pt x="41" y="275"/>
                  </a:lnTo>
                  <a:lnTo>
                    <a:pt x="41" y="275"/>
                  </a:lnTo>
                  <a:lnTo>
                    <a:pt x="97" y="646"/>
                  </a:lnTo>
                  <a:lnTo>
                    <a:pt x="97" y="646"/>
                  </a:lnTo>
                  <a:lnTo>
                    <a:pt x="134" y="903"/>
                  </a:lnTo>
                  <a:lnTo>
                    <a:pt x="307" y="876"/>
                  </a:lnTo>
                  <a:lnTo>
                    <a:pt x="270" y="620"/>
                  </a:lnTo>
                  <a:lnTo>
                    <a:pt x="270" y="620"/>
                  </a:lnTo>
                  <a:lnTo>
                    <a:pt x="227" y="347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"/>
            <p:cNvSpPr/>
            <p:nvPr/>
          </p:nvSpPr>
          <p:spPr bwMode="auto">
            <a:xfrm>
              <a:off x="627063" y="3770313"/>
              <a:ext cx="852487" cy="2070100"/>
            </a:xfrm>
            <a:custGeom>
              <a:avLst/>
              <a:gdLst>
                <a:gd name="T0" fmla="*/ 409 w 537"/>
                <a:gd name="T1" fmla="*/ 0 h 1304"/>
                <a:gd name="T2" fmla="*/ 345 w 537"/>
                <a:gd name="T3" fmla="*/ 6 h 1304"/>
                <a:gd name="T4" fmla="*/ 281 w 537"/>
                <a:gd name="T5" fmla="*/ 11 h 1304"/>
                <a:gd name="T6" fmla="*/ 281 w 537"/>
                <a:gd name="T7" fmla="*/ 14 h 1304"/>
                <a:gd name="T8" fmla="*/ 281 w 537"/>
                <a:gd name="T9" fmla="*/ 14 h 1304"/>
                <a:gd name="T10" fmla="*/ 286 w 537"/>
                <a:gd name="T11" fmla="*/ 70 h 1304"/>
                <a:gd name="T12" fmla="*/ 286 w 537"/>
                <a:gd name="T13" fmla="*/ 72 h 1304"/>
                <a:gd name="T14" fmla="*/ 299 w 537"/>
                <a:gd name="T15" fmla="*/ 209 h 1304"/>
                <a:gd name="T16" fmla="*/ 150 w 537"/>
                <a:gd name="T17" fmla="*/ 209 h 1304"/>
                <a:gd name="T18" fmla="*/ 0 w 537"/>
                <a:gd name="T19" fmla="*/ 209 h 1304"/>
                <a:gd name="T20" fmla="*/ 0 w 537"/>
                <a:gd name="T21" fmla="*/ 246 h 1304"/>
                <a:gd name="T22" fmla="*/ 0 w 537"/>
                <a:gd name="T23" fmla="*/ 308 h 1304"/>
                <a:gd name="T24" fmla="*/ 0 w 537"/>
                <a:gd name="T25" fmla="*/ 412 h 1304"/>
                <a:gd name="T26" fmla="*/ 0 w 537"/>
                <a:gd name="T27" fmla="*/ 639 h 1304"/>
                <a:gd name="T28" fmla="*/ 0 w 537"/>
                <a:gd name="T29" fmla="*/ 794 h 1304"/>
                <a:gd name="T30" fmla="*/ 0 w 537"/>
                <a:gd name="T31" fmla="*/ 1024 h 1304"/>
                <a:gd name="T32" fmla="*/ 0 w 537"/>
                <a:gd name="T33" fmla="*/ 1179 h 1304"/>
                <a:gd name="T34" fmla="*/ 0 w 537"/>
                <a:gd name="T35" fmla="*/ 1243 h 1304"/>
                <a:gd name="T36" fmla="*/ 0 w 537"/>
                <a:gd name="T37" fmla="*/ 1299 h 1304"/>
                <a:gd name="T38" fmla="*/ 150 w 537"/>
                <a:gd name="T39" fmla="*/ 1299 h 1304"/>
                <a:gd name="T40" fmla="*/ 299 w 537"/>
                <a:gd name="T41" fmla="*/ 1299 h 1304"/>
                <a:gd name="T42" fmla="*/ 299 w 537"/>
                <a:gd name="T43" fmla="*/ 1243 h 1304"/>
                <a:gd name="T44" fmla="*/ 299 w 537"/>
                <a:gd name="T45" fmla="*/ 1179 h 1304"/>
                <a:gd name="T46" fmla="*/ 299 w 537"/>
                <a:gd name="T47" fmla="*/ 1024 h 1304"/>
                <a:gd name="T48" fmla="*/ 299 w 537"/>
                <a:gd name="T49" fmla="*/ 794 h 1304"/>
                <a:gd name="T50" fmla="*/ 299 w 537"/>
                <a:gd name="T51" fmla="*/ 639 h 1304"/>
                <a:gd name="T52" fmla="*/ 299 w 537"/>
                <a:gd name="T53" fmla="*/ 412 h 1304"/>
                <a:gd name="T54" fmla="*/ 299 w 537"/>
                <a:gd name="T55" fmla="*/ 308 h 1304"/>
                <a:gd name="T56" fmla="*/ 299 w 537"/>
                <a:gd name="T57" fmla="*/ 246 h 1304"/>
                <a:gd name="T58" fmla="*/ 299 w 537"/>
                <a:gd name="T59" fmla="*/ 217 h 1304"/>
                <a:gd name="T60" fmla="*/ 409 w 537"/>
                <a:gd name="T61" fmla="*/ 1304 h 1304"/>
                <a:gd name="T62" fmla="*/ 473 w 537"/>
                <a:gd name="T63" fmla="*/ 1299 h 1304"/>
                <a:gd name="T64" fmla="*/ 473 w 537"/>
                <a:gd name="T65" fmla="*/ 1299 h 1304"/>
                <a:gd name="T66" fmla="*/ 537 w 537"/>
                <a:gd name="T67" fmla="*/ 1291 h 1304"/>
                <a:gd name="T68" fmla="*/ 409 w 537"/>
                <a:gd name="T69" fmla="*/ 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7" h="1304">
                  <a:moveTo>
                    <a:pt x="409" y="0"/>
                  </a:moveTo>
                  <a:lnTo>
                    <a:pt x="345" y="6"/>
                  </a:lnTo>
                  <a:lnTo>
                    <a:pt x="281" y="11"/>
                  </a:lnTo>
                  <a:lnTo>
                    <a:pt x="281" y="14"/>
                  </a:lnTo>
                  <a:lnTo>
                    <a:pt x="281" y="14"/>
                  </a:lnTo>
                  <a:lnTo>
                    <a:pt x="286" y="70"/>
                  </a:lnTo>
                  <a:lnTo>
                    <a:pt x="286" y="72"/>
                  </a:lnTo>
                  <a:lnTo>
                    <a:pt x="299" y="209"/>
                  </a:lnTo>
                  <a:lnTo>
                    <a:pt x="150" y="209"/>
                  </a:lnTo>
                  <a:lnTo>
                    <a:pt x="0" y="209"/>
                  </a:lnTo>
                  <a:lnTo>
                    <a:pt x="0" y="246"/>
                  </a:lnTo>
                  <a:lnTo>
                    <a:pt x="0" y="308"/>
                  </a:lnTo>
                  <a:lnTo>
                    <a:pt x="0" y="412"/>
                  </a:lnTo>
                  <a:lnTo>
                    <a:pt x="0" y="639"/>
                  </a:lnTo>
                  <a:lnTo>
                    <a:pt x="0" y="794"/>
                  </a:lnTo>
                  <a:lnTo>
                    <a:pt x="0" y="1024"/>
                  </a:lnTo>
                  <a:lnTo>
                    <a:pt x="0" y="1179"/>
                  </a:lnTo>
                  <a:lnTo>
                    <a:pt x="0" y="1243"/>
                  </a:lnTo>
                  <a:lnTo>
                    <a:pt x="0" y="1299"/>
                  </a:lnTo>
                  <a:lnTo>
                    <a:pt x="150" y="1299"/>
                  </a:lnTo>
                  <a:lnTo>
                    <a:pt x="299" y="1299"/>
                  </a:lnTo>
                  <a:lnTo>
                    <a:pt x="299" y="1243"/>
                  </a:lnTo>
                  <a:lnTo>
                    <a:pt x="299" y="1179"/>
                  </a:lnTo>
                  <a:lnTo>
                    <a:pt x="299" y="1024"/>
                  </a:lnTo>
                  <a:lnTo>
                    <a:pt x="299" y="794"/>
                  </a:lnTo>
                  <a:lnTo>
                    <a:pt x="299" y="639"/>
                  </a:lnTo>
                  <a:lnTo>
                    <a:pt x="299" y="412"/>
                  </a:lnTo>
                  <a:lnTo>
                    <a:pt x="299" y="308"/>
                  </a:lnTo>
                  <a:lnTo>
                    <a:pt x="299" y="246"/>
                  </a:lnTo>
                  <a:lnTo>
                    <a:pt x="299" y="217"/>
                  </a:lnTo>
                  <a:lnTo>
                    <a:pt x="409" y="1304"/>
                  </a:lnTo>
                  <a:lnTo>
                    <a:pt x="473" y="1299"/>
                  </a:lnTo>
                  <a:lnTo>
                    <a:pt x="473" y="1299"/>
                  </a:lnTo>
                  <a:lnTo>
                    <a:pt x="537" y="1291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0"/>
            <p:cNvSpPr/>
            <p:nvPr/>
          </p:nvSpPr>
          <p:spPr bwMode="auto">
            <a:xfrm>
              <a:off x="627063" y="3770313"/>
              <a:ext cx="852487" cy="2070100"/>
            </a:xfrm>
            <a:custGeom>
              <a:avLst/>
              <a:gdLst>
                <a:gd name="T0" fmla="*/ 409 w 537"/>
                <a:gd name="T1" fmla="*/ 0 h 1304"/>
                <a:gd name="T2" fmla="*/ 345 w 537"/>
                <a:gd name="T3" fmla="*/ 6 h 1304"/>
                <a:gd name="T4" fmla="*/ 281 w 537"/>
                <a:gd name="T5" fmla="*/ 11 h 1304"/>
                <a:gd name="T6" fmla="*/ 281 w 537"/>
                <a:gd name="T7" fmla="*/ 14 h 1304"/>
                <a:gd name="T8" fmla="*/ 281 w 537"/>
                <a:gd name="T9" fmla="*/ 14 h 1304"/>
                <a:gd name="T10" fmla="*/ 286 w 537"/>
                <a:gd name="T11" fmla="*/ 70 h 1304"/>
                <a:gd name="T12" fmla="*/ 286 w 537"/>
                <a:gd name="T13" fmla="*/ 72 h 1304"/>
                <a:gd name="T14" fmla="*/ 299 w 537"/>
                <a:gd name="T15" fmla="*/ 209 h 1304"/>
                <a:gd name="T16" fmla="*/ 150 w 537"/>
                <a:gd name="T17" fmla="*/ 209 h 1304"/>
                <a:gd name="T18" fmla="*/ 0 w 537"/>
                <a:gd name="T19" fmla="*/ 209 h 1304"/>
                <a:gd name="T20" fmla="*/ 0 w 537"/>
                <a:gd name="T21" fmla="*/ 246 h 1304"/>
                <a:gd name="T22" fmla="*/ 0 w 537"/>
                <a:gd name="T23" fmla="*/ 308 h 1304"/>
                <a:gd name="T24" fmla="*/ 0 w 537"/>
                <a:gd name="T25" fmla="*/ 412 h 1304"/>
                <a:gd name="T26" fmla="*/ 0 w 537"/>
                <a:gd name="T27" fmla="*/ 639 h 1304"/>
                <a:gd name="T28" fmla="*/ 0 w 537"/>
                <a:gd name="T29" fmla="*/ 794 h 1304"/>
                <a:gd name="T30" fmla="*/ 0 w 537"/>
                <a:gd name="T31" fmla="*/ 1024 h 1304"/>
                <a:gd name="T32" fmla="*/ 0 w 537"/>
                <a:gd name="T33" fmla="*/ 1179 h 1304"/>
                <a:gd name="T34" fmla="*/ 0 w 537"/>
                <a:gd name="T35" fmla="*/ 1243 h 1304"/>
                <a:gd name="T36" fmla="*/ 0 w 537"/>
                <a:gd name="T37" fmla="*/ 1299 h 1304"/>
                <a:gd name="T38" fmla="*/ 150 w 537"/>
                <a:gd name="T39" fmla="*/ 1299 h 1304"/>
                <a:gd name="T40" fmla="*/ 299 w 537"/>
                <a:gd name="T41" fmla="*/ 1299 h 1304"/>
                <a:gd name="T42" fmla="*/ 299 w 537"/>
                <a:gd name="T43" fmla="*/ 1243 h 1304"/>
                <a:gd name="T44" fmla="*/ 299 w 537"/>
                <a:gd name="T45" fmla="*/ 1179 h 1304"/>
                <a:gd name="T46" fmla="*/ 299 w 537"/>
                <a:gd name="T47" fmla="*/ 1024 h 1304"/>
                <a:gd name="T48" fmla="*/ 299 w 537"/>
                <a:gd name="T49" fmla="*/ 794 h 1304"/>
                <a:gd name="T50" fmla="*/ 299 w 537"/>
                <a:gd name="T51" fmla="*/ 639 h 1304"/>
                <a:gd name="T52" fmla="*/ 299 w 537"/>
                <a:gd name="T53" fmla="*/ 412 h 1304"/>
                <a:gd name="T54" fmla="*/ 299 w 537"/>
                <a:gd name="T55" fmla="*/ 308 h 1304"/>
                <a:gd name="T56" fmla="*/ 299 w 537"/>
                <a:gd name="T57" fmla="*/ 246 h 1304"/>
                <a:gd name="T58" fmla="*/ 299 w 537"/>
                <a:gd name="T59" fmla="*/ 217 h 1304"/>
                <a:gd name="T60" fmla="*/ 409 w 537"/>
                <a:gd name="T61" fmla="*/ 1304 h 1304"/>
                <a:gd name="T62" fmla="*/ 473 w 537"/>
                <a:gd name="T63" fmla="*/ 1299 h 1304"/>
                <a:gd name="T64" fmla="*/ 473 w 537"/>
                <a:gd name="T65" fmla="*/ 1299 h 1304"/>
                <a:gd name="T66" fmla="*/ 537 w 537"/>
                <a:gd name="T67" fmla="*/ 1291 h 1304"/>
                <a:gd name="T68" fmla="*/ 409 w 537"/>
                <a:gd name="T69" fmla="*/ 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7" h="1304">
                  <a:moveTo>
                    <a:pt x="409" y="0"/>
                  </a:moveTo>
                  <a:lnTo>
                    <a:pt x="345" y="6"/>
                  </a:lnTo>
                  <a:lnTo>
                    <a:pt x="281" y="11"/>
                  </a:lnTo>
                  <a:lnTo>
                    <a:pt x="281" y="14"/>
                  </a:lnTo>
                  <a:lnTo>
                    <a:pt x="281" y="14"/>
                  </a:lnTo>
                  <a:lnTo>
                    <a:pt x="286" y="70"/>
                  </a:lnTo>
                  <a:lnTo>
                    <a:pt x="286" y="72"/>
                  </a:lnTo>
                  <a:lnTo>
                    <a:pt x="299" y="209"/>
                  </a:lnTo>
                  <a:lnTo>
                    <a:pt x="150" y="209"/>
                  </a:lnTo>
                  <a:lnTo>
                    <a:pt x="0" y="209"/>
                  </a:lnTo>
                  <a:lnTo>
                    <a:pt x="0" y="246"/>
                  </a:lnTo>
                  <a:lnTo>
                    <a:pt x="0" y="308"/>
                  </a:lnTo>
                  <a:lnTo>
                    <a:pt x="0" y="412"/>
                  </a:lnTo>
                  <a:lnTo>
                    <a:pt x="0" y="639"/>
                  </a:lnTo>
                  <a:lnTo>
                    <a:pt x="0" y="794"/>
                  </a:lnTo>
                  <a:lnTo>
                    <a:pt x="0" y="1024"/>
                  </a:lnTo>
                  <a:lnTo>
                    <a:pt x="0" y="1179"/>
                  </a:lnTo>
                  <a:lnTo>
                    <a:pt x="0" y="1243"/>
                  </a:lnTo>
                  <a:lnTo>
                    <a:pt x="0" y="1299"/>
                  </a:lnTo>
                  <a:lnTo>
                    <a:pt x="150" y="1299"/>
                  </a:lnTo>
                  <a:lnTo>
                    <a:pt x="299" y="1299"/>
                  </a:lnTo>
                  <a:lnTo>
                    <a:pt x="299" y="1243"/>
                  </a:lnTo>
                  <a:lnTo>
                    <a:pt x="299" y="1179"/>
                  </a:lnTo>
                  <a:lnTo>
                    <a:pt x="299" y="1024"/>
                  </a:lnTo>
                  <a:lnTo>
                    <a:pt x="299" y="794"/>
                  </a:lnTo>
                  <a:lnTo>
                    <a:pt x="299" y="639"/>
                  </a:lnTo>
                  <a:lnTo>
                    <a:pt x="299" y="412"/>
                  </a:lnTo>
                  <a:lnTo>
                    <a:pt x="299" y="308"/>
                  </a:lnTo>
                  <a:lnTo>
                    <a:pt x="299" y="246"/>
                  </a:lnTo>
                  <a:lnTo>
                    <a:pt x="299" y="217"/>
                  </a:lnTo>
                  <a:lnTo>
                    <a:pt x="409" y="1304"/>
                  </a:lnTo>
                  <a:lnTo>
                    <a:pt x="473" y="1299"/>
                  </a:lnTo>
                  <a:lnTo>
                    <a:pt x="473" y="1299"/>
                  </a:lnTo>
                  <a:lnTo>
                    <a:pt x="537" y="1291"/>
                  </a:lnTo>
                  <a:lnTo>
                    <a:pt x="40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1"/>
            <p:cNvSpPr>
              <a:spLocks noEditPoints="1"/>
            </p:cNvSpPr>
            <p:nvPr/>
          </p:nvSpPr>
          <p:spPr bwMode="auto">
            <a:xfrm>
              <a:off x="8081963" y="5035550"/>
              <a:ext cx="1211262" cy="779463"/>
            </a:xfrm>
            <a:custGeom>
              <a:avLst/>
              <a:gdLst>
                <a:gd name="T0" fmla="*/ 237 w 286"/>
                <a:gd name="T1" fmla="*/ 71 h 184"/>
                <a:gd name="T2" fmla="*/ 237 w 286"/>
                <a:gd name="T3" fmla="*/ 65 h 184"/>
                <a:gd name="T4" fmla="*/ 237 w 286"/>
                <a:gd name="T5" fmla="*/ 32 h 184"/>
                <a:gd name="T6" fmla="*/ 255 w 286"/>
                <a:gd name="T7" fmla="*/ 27 h 184"/>
                <a:gd name="T8" fmla="*/ 266 w 286"/>
                <a:gd name="T9" fmla="*/ 32 h 184"/>
                <a:gd name="T10" fmla="*/ 266 w 286"/>
                <a:gd name="T11" fmla="*/ 52 h 184"/>
                <a:gd name="T12" fmla="*/ 237 w 286"/>
                <a:gd name="T13" fmla="*/ 71 h 184"/>
                <a:gd name="T14" fmla="*/ 237 w 286"/>
                <a:gd name="T15" fmla="*/ 0 h 184"/>
                <a:gd name="T16" fmla="*/ 130 w 286"/>
                <a:gd name="T17" fmla="*/ 0 h 184"/>
                <a:gd name="T18" fmla="*/ 21 w 286"/>
                <a:gd name="T19" fmla="*/ 0 h 184"/>
                <a:gd name="T20" fmla="*/ 21 w 286"/>
                <a:gd name="T21" fmla="*/ 65 h 184"/>
                <a:gd name="T22" fmla="*/ 116 w 286"/>
                <a:gd name="T23" fmla="*/ 156 h 184"/>
                <a:gd name="T24" fmla="*/ 0 w 286"/>
                <a:gd name="T25" fmla="*/ 156 h 184"/>
                <a:gd name="T26" fmla="*/ 26 w 286"/>
                <a:gd name="T27" fmla="*/ 184 h 184"/>
                <a:gd name="T28" fmla="*/ 130 w 286"/>
                <a:gd name="T29" fmla="*/ 184 h 184"/>
                <a:gd name="T30" fmla="*/ 235 w 286"/>
                <a:gd name="T31" fmla="*/ 184 h 184"/>
                <a:gd name="T32" fmla="*/ 261 w 286"/>
                <a:gd name="T33" fmla="*/ 156 h 184"/>
                <a:gd name="T34" fmla="*/ 145 w 286"/>
                <a:gd name="T35" fmla="*/ 156 h 184"/>
                <a:gd name="T36" fmla="*/ 236 w 286"/>
                <a:gd name="T37" fmla="*/ 85 h 184"/>
                <a:gd name="T38" fmla="*/ 279 w 286"/>
                <a:gd name="T39" fmla="*/ 58 h 184"/>
                <a:gd name="T40" fmla="*/ 278 w 286"/>
                <a:gd name="T41" fmla="*/ 23 h 184"/>
                <a:gd name="T42" fmla="*/ 255 w 286"/>
                <a:gd name="T43" fmla="*/ 12 h 184"/>
                <a:gd name="T44" fmla="*/ 237 w 286"/>
                <a:gd name="T45" fmla="*/ 16 h 184"/>
                <a:gd name="T46" fmla="*/ 237 w 286"/>
                <a:gd name="T4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6" h="184">
                  <a:moveTo>
                    <a:pt x="237" y="71"/>
                  </a:moveTo>
                  <a:cubicBezTo>
                    <a:pt x="238" y="69"/>
                    <a:pt x="237" y="67"/>
                    <a:pt x="237" y="65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42" y="30"/>
                    <a:pt x="249" y="27"/>
                    <a:pt x="255" y="27"/>
                  </a:cubicBezTo>
                  <a:cubicBezTo>
                    <a:pt x="259" y="27"/>
                    <a:pt x="263" y="28"/>
                    <a:pt x="266" y="32"/>
                  </a:cubicBezTo>
                  <a:cubicBezTo>
                    <a:pt x="270" y="37"/>
                    <a:pt x="270" y="44"/>
                    <a:pt x="266" y="52"/>
                  </a:cubicBezTo>
                  <a:cubicBezTo>
                    <a:pt x="262" y="60"/>
                    <a:pt x="252" y="69"/>
                    <a:pt x="237" y="71"/>
                  </a:cubicBezTo>
                  <a:moveTo>
                    <a:pt x="237" y="0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116"/>
                    <a:pt x="64" y="156"/>
                    <a:pt x="116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7" y="168"/>
                    <a:pt x="14" y="176"/>
                    <a:pt x="26" y="184"/>
                  </a:cubicBezTo>
                  <a:cubicBezTo>
                    <a:pt x="130" y="184"/>
                    <a:pt x="130" y="184"/>
                    <a:pt x="130" y="184"/>
                  </a:cubicBezTo>
                  <a:cubicBezTo>
                    <a:pt x="235" y="184"/>
                    <a:pt x="235" y="184"/>
                    <a:pt x="235" y="184"/>
                  </a:cubicBezTo>
                  <a:cubicBezTo>
                    <a:pt x="242" y="180"/>
                    <a:pt x="252" y="172"/>
                    <a:pt x="261" y="156"/>
                  </a:cubicBezTo>
                  <a:cubicBezTo>
                    <a:pt x="145" y="156"/>
                    <a:pt x="145" y="156"/>
                    <a:pt x="145" y="156"/>
                  </a:cubicBezTo>
                  <a:cubicBezTo>
                    <a:pt x="189" y="156"/>
                    <a:pt x="226" y="126"/>
                    <a:pt x="236" y="85"/>
                  </a:cubicBezTo>
                  <a:cubicBezTo>
                    <a:pt x="254" y="84"/>
                    <a:pt x="271" y="74"/>
                    <a:pt x="279" y="58"/>
                  </a:cubicBezTo>
                  <a:cubicBezTo>
                    <a:pt x="286" y="46"/>
                    <a:pt x="285" y="33"/>
                    <a:pt x="278" y="23"/>
                  </a:cubicBezTo>
                  <a:cubicBezTo>
                    <a:pt x="272" y="15"/>
                    <a:pt x="263" y="12"/>
                    <a:pt x="255" y="12"/>
                  </a:cubicBezTo>
                  <a:cubicBezTo>
                    <a:pt x="248" y="12"/>
                    <a:pt x="242" y="14"/>
                    <a:pt x="237" y="16"/>
                  </a:cubicBezTo>
                  <a:cubicBezTo>
                    <a:pt x="237" y="0"/>
                    <a:pt x="237" y="0"/>
                    <a:pt x="237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2"/>
            <p:cNvSpPr>
              <a:spLocks noEditPoints="1"/>
            </p:cNvSpPr>
            <p:nvPr/>
          </p:nvSpPr>
          <p:spPr bwMode="auto">
            <a:xfrm>
              <a:off x="3073400" y="0"/>
              <a:ext cx="4313237" cy="5849938"/>
            </a:xfrm>
            <a:custGeom>
              <a:avLst/>
              <a:gdLst>
                <a:gd name="T0" fmla="*/ 363 w 1018"/>
                <a:gd name="T1" fmla="*/ 183 h 1379"/>
                <a:gd name="T2" fmla="*/ 436 w 1018"/>
                <a:gd name="T3" fmla="*/ 183 h 1379"/>
                <a:gd name="T4" fmla="*/ 511 w 1018"/>
                <a:gd name="T5" fmla="*/ 167 h 1379"/>
                <a:gd name="T6" fmla="*/ 511 w 1018"/>
                <a:gd name="T7" fmla="*/ 403 h 1379"/>
                <a:gd name="T8" fmla="*/ 511 w 1018"/>
                <a:gd name="T9" fmla="*/ 503 h 1379"/>
                <a:gd name="T10" fmla="*/ 419 w 1018"/>
                <a:gd name="T11" fmla="*/ 503 h 1379"/>
                <a:gd name="T12" fmla="*/ 406 w 1018"/>
                <a:gd name="T13" fmla="*/ 503 h 1379"/>
                <a:gd name="T14" fmla="*/ 307 w 1018"/>
                <a:gd name="T15" fmla="*/ 370 h 1379"/>
                <a:gd name="T16" fmla="*/ 307 w 1018"/>
                <a:gd name="T17" fmla="*/ 298 h 1379"/>
                <a:gd name="T18" fmla="*/ 339 w 1018"/>
                <a:gd name="T19" fmla="*/ 264 h 1379"/>
                <a:gd name="T20" fmla="*/ 339 w 1018"/>
                <a:gd name="T21" fmla="*/ 202 h 1379"/>
                <a:gd name="T22" fmla="*/ 361 w 1018"/>
                <a:gd name="T23" fmla="*/ 183 h 1379"/>
                <a:gd name="T24" fmla="*/ 363 w 1018"/>
                <a:gd name="T25" fmla="*/ 183 h 1379"/>
                <a:gd name="T26" fmla="*/ 625 w 1018"/>
                <a:gd name="T27" fmla="*/ 0 h 1379"/>
                <a:gd name="T28" fmla="*/ 511 w 1018"/>
                <a:gd name="T29" fmla="*/ 0 h 1379"/>
                <a:gd name="T30" fmla="*/ 393 w 1018"/>
                <a:gd name="T31" fmla="*/ 0 h 1379"/>
                <a:gd name="T32" fmla="*/ 307 w 1018"/>
                <a:gd name="T33" fmla="*/ 69 h 1379"/>
                <a:gd name="T34" fmla="*/ 307 w 1018"/>
                <a:gd name="T35" fmla="*/ 123 h 1379"/>
                <a:gd name="T36" fmla="*/ 307 w 1018"/>
                <a:gd name="T37" fmla="*/ 298 h 1379"/>
                <a:gd name="T38" fmla="*/ 307 w 1018"/>
                <a:gd name="T39" fmla="*/ 370 h 1379"/>
                <a:gd name="T40" fmla="*/ 406 w 1018"/>
                <a:gd name="T41" fmla="*/ 503 h 1379"/>
                <a:gd name="T42" fmla="*/ 419 w 1018"/>
                <a:gd name="T43" fmla="*/ 503 h 1379"/>
                <a:gd name="T44" fmla="*/ 419 w 1018"/>
                <a:gd name="T45" fmla="*/ 512 h 1379"/>
                <a:gd name="T46" fmla="*/ 370 w 1018"/>
                <a:gd name="T47" fmla="*/ 539 h 1379"/>
                <a:gd name="T48" fmla="*/ 365 w 1018"/>
                <a:gd name="T49" fmla="*/ 539 h 1379"/>
                <a:gd name="T50" fmla="*/ 268 w 1018"/>
                <a:gd name="T51" fmla="*/ 539 h 1379"/>
                <a:gd name="T52" fmla="*/ 206 w 1018"/>
                <a:gd name="T53" fmla="*/ 539 h 1379"/>
                <a:gd name="T54" fmla="*/ 223 w 1018"/>
                <a:gd name="T55" fmla="*/ 586 h 1379"/>
                <a:gd name="T56" fmla="*/ 106 w 1018"/>
                <a:gd name="T57" fmla="*/ 671 h 1379"/>
                <a:gd name="T58" fmla="*/ 0 w 1018"/>
                <a:gd name="T59" fmla="*/ 1379 h 1379"/>
                <a:gd name="T60" fmla="*/ 1018 w 1018"/>
                <a:gd name="T61" fmla="*/ 1379 h 1379"/>
                <a:gd name="T62" fmla="*/ 947 w 1018"/>
                <a:gd name="T63" fmla="*/ 686 h 1379"/>
                <a:gd name="T64" fmla="*/ 823 w 1018"/>
                <a:gd name="T65" fmla="*/ 539 h 1379"/>
                <a:gd name="T66" fmla="*/ 653 w 1018"/>
                <a:gd name="T67" fmla="*/ 539 h 1379"/>
                <a:gd name="T68" fmla="*/ 626 w 1018"/>
                <a:gd name="T69" fmla="*/ 539 h 1379"/>
                <a:gd name="T70" fmla="*/ 595 w 1018"/>
                <a:gd name="T71" fmla="*/ 512 h 1379"/>
                <a:gd name="T72" fmla="*/ 595 w 1018"/>
                <a:gd name="T73" fmla="*/ 503 h 1379"/>
                <a:gd name="T74" fmla="*/ 624 w 1018"/>
                <a:gd name="T75" fmla="*/ 503 h 1379"/>
                <a:gd name="T76" fmla="*/ 715 w 1018"/>
                <a:gd name="T77" fmla="*/ 370 h 1379"/>
                <a:gd name="T78" fmla="*/ 624 w 1018"/>
                <a:gd name="T79" fmla="*/ 503 h 1379"/>
                <a:gd name="T80" fmla="*/ 595 w 1018"/>
                <a:gd name="T81" fmla="*/ 503 h 1379"/>
                <a:gd name="T82" fmla="*/ 511 w 1018"/>
                <a:gd name="T83" fmla="*/ 503 h 1379"/>
                <a:gd name="T84" fmla="*/ 511 w 1018"/>
                <a:gd name="T85" fmla="*/ 404 h 1379"/>
                <a:gd name="T86" fmla="*/ 511 w 1018"/>
                <a:gd name="T87" fmla="*/ 167 h 1379"/>
                <a:gd name="T88" fmla="*/ 563 w 1018"/>
                <a:gd name="T89" fmla="*/ 115 h 1379"/>
                <a:gd name="T90" fmla="*/ 659 w 1018"/>
                <a:gd name="T91" fmla="*/ 115 h 1379"/>
                <a:gd name="T92" fmla="*/ 675 w 1018"/>
                <a:gd name="T93" fmla="*/ 142 h 1379"/>
                <a:gd name="T94" fmla="*/ 675 w 1018"/>
                <a:gd name="T95" fmla="*/ 274 h 1379"/>
                <a:gd name="T96" fmla="*/ 715 w 1018"/>
                <a:gd name="T97" fmla="*/ 298 h 1379"/>
                <a:gd name="T98" fmla="*/ 715 w 1018"/>
                <a:gd name="T99" fmla="*/ 158 h 1379"/>
                <a:gd name="T100" fmla="*/ 716 w 1018"/>
                <a:gd name="T101" fmla="*/ 98 h 1379"/>
                <a:gd name="T102" fmla="*/ 625 w 1018"/>
                <a:gd name="T103" fmla="*/ 0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18" h="1379">
                  <a:moveTo>
                    <a:pt x="363" y="183"/>
                  </a:moveTo>
                  <a:cubicBezTo>
                    <a:pt x="436" y="183"/>
                    <a:pt x="436" y="183"/>
                    <a:pt x="436" y="183"/>
                  </a:cubicBezTo>
                  <a:cubicBezTo>
                    <a:pt x="466" y="183"/>
                    <a:pt x="491" y="176"/>
                    <a:pt x="511" y="167"/>
                  </a:cubicBezTo>
                  <a:cubicBezTo>
                    <a:pt x="511" y="403"/>
                    <a:pt x="511" y="403"/>
                    <a:pt x="511" y="403"/>
                  </a:cubicBezTo>
                  <a:cubicBezTo>
                    <a:pt x="511" y="503"/>
                    <a:pt x="511" y="503"/>
                    <a:pt x="511" y="503"/>
                  </a:cubicBezTo>
                  <a:cubicBezTo>
                    <a:pt x="419" y="503"/>
                    <a:pt x="419" y="503"/>
                    <a:pt x="419" y="503"/>
                  </a:cubicBezTo>
                  <a:cubicBezTo>
                    <a:pt x="406" y="503"/>
                    <a:pt x="406" y="503"/>
                    <a:pt x="406" y="503"/>
                  </a:cubicBezTo>
                  <a:cubicBezTo>
                    <a:pt x="307" y="370"/>
                    <a:pt x="307" y="370"/>
                    <a:pt x="307" y="370"/>
                  </a:cubicBezTo>
                  <a:cubicBezTo>
                    <a:pt x="307" y="298"/>
                    <a:pt x="307" y="298"/>
                    <a:pt x="307" y="298"/>
                  </a:cubicBezTo>
                  <a:cubicBezTo>
                    <a:pt x="351" y="298"/>
                    <a:pt x="339" y="264"/>
                    <a:pt x="339" y="264"/>
                  </a:cubicBezTo>
                  <a:cubicBezTo>
                    <a:pt x="339" y="202"/>
                    <a:pt x="339" y="202"/>
                    <a:pt x="339" y="202"/>
                  </a:cubicBezTo>
                  <a:cubicBezTo>
                    <a:pt x="339" y="184"/>
                    <a:pt x="355" y="183"/>
                    <a:pt x="361" y="183"/>
                  </a:cubicBezTo>
                  <a:cubicBezTo>
                    <a:pt x="362" y="183"/>
                    <a:pt x="363" y="183"/>
                    <a:pt x="363" y="183"/>
                  </a:cubicBezTo>
                  <a:moveTo>
                    <a:pt x="625" y="0"/>
                  </a:moveTo>
                  <a:cubicBezTo>
                    <a:pt x="625" y="0"/>
                    <a:pt x="571" y="0"/>
                    <a:pt x="511" y="0"/>
                  </a:cubicBezTo>
                  <a:cubicBezTo>
                    <a:pt x="471" y="0"/>
                    <a:pt x="424" y="0"/>
                    <a:pt x="393" y="0"/>
                  </a:cubicBezTo>
                  <a:cubicBezTo>
                    <a:pt x="315" y="0"/>
                    <a:pt x="307" y="69"/>
                    <a:pt x="307" y="69"/>
                  </a:cubicBezTo>
                  <a:cubicBezTo>
                    <a:pt x="307" y="123"/>
                    <a:pt x="307" y="123"/>
                    <a:pt x="307" y="123"/>
                  </a:cubicBezTo>
                  <a:cubicBezTo>
                    <a:pt x="307" y="298"/>
                    <a:pt x="307" y="298"/>
                    <a:pt x="307" y="298"/>
                  </a:cubicBezTo>
                  <a:cubicBezTo>
                    <a:pt x="307" y="370"/>
                    <a:pt x="307" y="370"/>
                    <a:pt x="307" y="370"/>
                  </a:cubicBezTo>
                  <a:cubicBezTo>
                    <a:pt x="406" y="503"/>
                    <a:pt x="406" y="503"/>
                    <a:pt x="406" y="503"/>
                  </a:cubicBezTo>
                  <a:cubicBezTo>
                    <a:pt x="419" y="503"/>
                    <a:pt x="419" y="503"/>
                    <a:pt x="419" y="503"/>
                  </a:cubicBezTo>
                  <a:cubicBezTo>
                    <a:pt x="419" y="512"/>
                    <a:pt x="419" y="512"/>
                    <a:pt x="419" y="512"/>
                  </a:cubicBezTo>
                  <a:cubicBezTo>
                    <a:pt x="370" y="539"/>
                    <a:pt x="370" y="539"/>
                    <a:pt x="370" y="539"/>
                  </a:cubicBezTo>
                  <a:cubicBezTo>
                    <a:pt x="365" y="539"/>
                    <a:pt x="365" y="539"/>
                    <a:pt x="365" y="539"/>
                  </a:cubicBezTo>
                  <a:cubicBezTo>
                    <a:pt x="268" y="539"/>
                    <a:pt x="268" y="539"/>
                    <a:pt x="268" y="539"/>
                  </a:cubicBezTo>
                  <a:cubicBezTo>
                    <a:pt x="206" y="539"/>
                    <a:pt x="206" y="539"/>
                    <a:pt x="206" y="539"/>
                  </a:cubicBezTo>
                  <a:cubicBezTo>
                    <a:pt x="223" y="586"/>
                    <a:pt x="223" y="586"/>
                    <a:pt x="223" y="586"/>
                  </a:cubicBezTo>
                  <a:cubicBezTo>
                    <a:pt x="106" y="671"/>
                    <a:pt x="106" y="671"/>
                    <a:pt x="106" y="671"/>
                  </a:cubicBezTo>
                  <a:cubicBezTo>
                    <a:pt x="0" y="1379"/>
                    <a:pt x="0" y="1379"/>
                    <a:pt x="0" y="1379"/>
                  </a:cubicBezTo>
                  <a:cubicBezTo>
                    <a:pt x="1018" y="1379"/>
                    <a:pt x="1018" y="1379"/>
                    <a:pt x="1018" y="1379"/>
                  </a:cubicBezTo>
                  <a:cubicBezTo>
                    <a:pt x="947" y="686"/>
                    <a:pt x="947" y="686"/>
                    <a:pt x="947" y="686"/>
                  </a:cubicBezTo>
                  <a:cubicBezTo>
                    <a:pt x="823" y="539"/>
                    <a:pt x="823" y="539"/>
                    <a:pt x="823" y="539"/>
                  </a:cubicBezTo>
                  <a:cubicBezTo>
                    <a:pt x="653" y="539"/>
                    <a:pt x="653" y="539"/>
                    <a:pt x="653" y="539"/>
                  </a:cubicBezTo>
                  <a:cubicBezTo>
                    <a:pt x="626" y="539"/>
                    <a:pt x="626" y="539"/>
                    <a:pt x="626" y="539"/>
                  </a:cubicBezTo>
                  <a:cubicBezTo>
                    <a:pt x="595" y="512"/>
                    <a:pt x="595" y="512"/>
                    <a:pt x="595" y="512"/>
                  </a:cubicBezTo>
                  <a:cubicBezTo>
                    <a:pt x="595" y="503"/>
                    <a:pt x="595" y="503"/>
                    <a:pt x="595" y="503"/>
                  </a:cubicBezTo>
                  <a:cubicBezTo>
                    <a:pt x="624" y="503"/>
                    <a:pt x="624" y="503"/>
                    <a:pt x="624" y="503"/>
                  </a:cubicBezTo>
                  <a:cubicBezTo>
                    <a:pt x="715" y="370"/>
                    <a:pt x="715" y="370"/>
                    <a:pt x="715" y="370"/>
                  </a:cubicBezTo>
                  <a:cubicBezTo>
                    <a:pt x="624" y="503"/>
                    <a:pt x="624" y="503"/>
                    <a:pt x="624" y="503"/>
                  </a:cubicBezTo>
                  <a:cubicBezTo>
                    <a:pt x="595" y="503"/>
                    <a:pt x="595" y="503"/>
                    <a:pt x="595" y="503"/>
                  </a:cubicBezTo>
                  <a:cubicBezTo>
                    <a:pt x="511" y="503"/>
                    <a:pt x="511" y="503"/>
                    <a:pt x="511" y="503"/>
                  </a:cubicBezTo>
                  <a:cubicBezTo>
                    <a:pt x="511" y="404"/>
                    <a:pt x="511" y="404"/>
                    <a:pt x="511" y="404"/>
                  </a:cubicBezTo>
                  <a:cubicBezTo>
                    <a:pt x="511" y="167"/>
                    <a:pt x="511" y="167"/>
                    <a:pt x="511" y="167"/>
                  </a:cubicBezTo>
                  <a:cubicBezTo>
                    <a:pt x="555" y="148"/>
                    <a:pt x="563" y="115"/>
                    <a:pt x="563" y="115"/>
                  </a:cubicBezTo>
                  <a:cubicBezTo>
                    <a:pt x="659" y="115"/>
                    <a:pt x="659" y="115"/>
                    <a:pt x="659" y="115"/>
                  </a:cubicBezTo>
                  <a:cubicBezTo>
                    <a:pt x="676" y="115"/>
                    <a:pt x="675" y="142"/>
                    <a:pt x="675" y="142"/>
                  </a:cubicBezTo>
                  <a:cubicBezTo>
                    <a:pt x="675" y="142"/>
                    <a:pt x="675" y="242"/>
                    <a:pt x="675" y="274"/>
                  </a:cubicBezTo>
                  <a:cubicBezTo>
                    <a:pt x="675" y="286"/>
                    <a:pt x="715" y="298"/>
                    <a:pt x="715" y="298"/>
                  </a:cubicBezTo>
                  <a:cubicBezTo>
                    <a:pt x="715" y="158"/>
                    <a:pt x="715" y="158"/>
                    <a:pt x="715" y="158"/>
                  </a:cubicBezTo>
                  <a:cubicBezTo>
                    <a:pt x="715" y="139"/>
                    <a:pt x="716" y="112"/>
                    <a:pt x="716" y="98"/>
                  </a:cubicBezTo>
                  <a:cubicBezTo>
                    <a:pt x="712" y="16"/>
                    <a:pt x="625" y="0"/>
                    <a:pt x="625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Rectangle 13"/>
            <p:cNvSpPr>
              <a:spLocks noChangeArrowheads="1"/>
            </p:cNvSpPr>
            <p:nvPr/>
          </p:nvSpPr>
          <p:spPr bwMode="auto">
            <a:xfrm>
              <a:off x="627063" y="4092575"/>
              <a:ext cx="479425" cy="1739900"/>
            </a:xfrm>
            <a:prstGeom prst="rect">
              <a:avLst/>
            </a:prstGeom>
            <a:solidFill>
              <a:srgbClr val="FFA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14"/>
            <p:cNvSpPr>
              <a:spLocks noChangeArrowheads="1"/>
            </p:cNvSpPr>
            <p:nvPr/>
          </p:nvSpPr>
          <p:spPr bwMode="auto">
            <a:xfrm>
              <a:off x="865188" y="4092575"/>
              <a:ext cx="241300" cy="1739900"/>
            </a:xfrm>
            <a:prstGeom prst="rect">
              <a:avLst/>
            </a:prstGeom>
            <a:solidFill>
              <a:srgbClr val="FFC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1517650" y="4424363"/>
              <a:ext cx="350837" cy="1408113"/>
            </a:xfrm>
            <a:prstGeom prst="rect">
              <a:avLst/>
            </a:prstGeom>
            <a:solidFill>
              <a:srgbClr val="18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Rectangle 16"/>
            <p:cNvSpPr>
              <a:spLocks noChangeArrowheads="1"/>
            </p:cNvSpPr>
            <p:nvPr/>
          </p:nvSpPr>
          <p:spPr bwMode="auto">
            <a:xfrm>
              <a:off x="1695450" y="4424363"/>
              <a:ext cx="173037" cy="1408113"/>
            </a:xfrm>
            <a:prstGeom prst="rect">
              <a:avLst/>
            </a:prstGeom>
            <a:solidFill>
              <a:srgbClr val="00B4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7"/>
            <p:cNvSpPr/>
            <p:nvPr/>
          </p:nvSpPr>
          <p:spPr bwMode="auto">
            <a:xfrm>
              <a:off x="1868488" y="4398963"/>
              <a:ext cx="487362" cy="1433513"/>
            </a:xfrm>
            <a:custGeom>
              <a:avLst/>
              <a:gdLst>
                <a:gd name="T0" fmla="*/ 0 w 307"/>
                <a:gd name="T1" fmla="*/ 24 h 903"/>
                <a:gd name="T2" fmla="*/ 134 w 307"/>
                <a:gd name="T3" fmla="*/ 903 h 903"/>
                <a:gd name="T4" fmla="*/ 307 w 307"/>
                <a:gd name="T5" fmla="*/ 876 h 903"/>
                <a:gd name="T6" fmla="*/ 177 w 307"/>
                <a:gd name="T7" fmla="*/ 0 h 903"/>
                <a:gd name="T8" fmla="*/ 0 w 307"/>
                <a:gd name="T9" fmla="*/ 24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903">
                  <a:moveTo>
                    <a:pt x="0" y="24"/>
                  </a:moveTo>
                  <a:lnTo>
                    <a:pt x="134" y="903"/>
                  </a:lnTo>
                  <a:lnTo>
                    <a:pt x="307" y="876"/>
                  </a:lnTo>
                  <a:lnTo>
                    <a:pt x="177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67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8"/>
            <p:cNvSpPr/>
            <p:nvPr/>
          </p:nvSpPr>
          <p:spPr bwMode="auto">
            <a:xfrm>
              <a:off x="2009775" y="4398963"/>
              <a:ext cx="346075" cy="1412875"/>
            </a:xfrm>
            <a:custGeom>
              <a:avLst/>
              <a:gdLst>
                <a:gd name="T0" fmla="*/ 0 w 218"/>
                <a:gd name="T1" fmla="*/ 13 h 890"/>
                <a:gd name="T2" fmla="*/ 133 w 218"/>
                <a:gd name="T3" fmla="*/ 890 h 890"/>
                <a:gd name="T4" fmla="*/ 218 w 218"/>
                <a:gd name="T5" fmla="*/ 876 h 890"/>
                <a:gd name="T6" fmla="*/ 88 w 218"/>
                <a:gd name="T7" fmla="*/ 0 h 890"/>
                <a:gd name="T8" fmla="*/ 0 w 218"/>
                <a:gd name="T9" fmla="*/ 13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890">
                  <a:moveTo>
                    <a:pt x="0" y="13"/>
                  </a:moveTo>
                  <a:lnTo>
                    <a:pt x="133" y="890"/>
                  </a:lnTo>
                  <a:lnTo>
                    <a:pt x="218" y="876"/>
                  </a:lnTo>
                  <a:lnTo>
                    <a:pt x="8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A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9"/>
            <p:cNvSpPr/>
            <p:nvPr/>
          </p:nvSpPr>
          <p:spPr bwMode="auto">
            <a:xfrm>
              <a:off x="1933575" y="4797425"/>
              <a:ext cx="363537" cy="627063"/>
            </a:xfrm>
            <a:custGeom>
              <a:avLst/>
              <a:gdLst>
                <a:gd name="T0" fmla="*/ 229 w 229"/>
                <a:gd name="T1" fmla="*/ 369 h 395"/>
                <a:gd name="T2" fmla="*/ 56 w 229"/>
                <a:gd name="T3" fmla="*/ 395 h 395"/>
                <a:gd name="T4" fmla="*/ 0 w 229"/>
                <a:gd name="T5" fmla="*/ 24 h 395"/>
                <a:gd name="T6" fmla="*/ 173 w 229"/>
                <a:gd name="T7" fmla="*/ 0 h 395"/>
                <a:gd name="T8" fmla="*/ 229 w 229"/>
                <a:gd name="T9" fmla="*/ 36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395">
                  <a:moveTo>
                    <a:pt x="229" y="369"/>
                  </a:moveTo>
                  <a:lnTo>
                    <a:pt x="56" y="395"/>
                  </a:lnTo>
                  <a:lnTo>
                    <a:pt x="0" y="24"/>
                  </a:lnTo>
                  <a:lnTo>
                    <a:pt x="173" y="0"/>
                  </a:lnTo>
                  <a:lnTo>
                    <a:pt x="229" y="369"/>
                  </a:lnTo>
                  <a:close/>
                </a:path>
              </a:pathLst>
            </a:custGeom>
            <a:solidFill>
              <a:srgbClr val="22B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0"/>
            <p:cNvSpPr/>
            <p:nvPr/>
          </p:nvSpPr>
          <p:spPr bwMode="auto">
            <a:xfrm>
              <a:off x="1073150" y="3767138"/>
              <a:ext cx="406400" cy="2070100"/>
            </a:xfrm>
            <a:custGeom>
              <a:avLst/>
              <a:gdLst>
                <a:gd name="T0" fmla="*/ 128 w 256"/>
                <a:gd name="T1" fmla="*/ 0 h 1304"/>
                <a:gd name="T2" fmla="*/ 0 w 256"/>
                <a:gd name="T3" fmla="*/ 13 h 1304"/>
                <a:gd name="T4" fmla="*/ 128 w 256"/>
                <a:gd name="T5" fmla="*/ 1304 h 1304"/>
                <a:gd name="T6" fmla="*/ 256 w 256"/>
                <a:gd name="T7" fmla="*/ 1290 h 1304"/>
                <a:gd name="T8" fmla="*/ 128 w 256"/>
                <a:gd name="T9" fmla="*/ 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304">
                  <a:moveTo>
                    <a:pt x="128" y="0"/>
                  </a:moveTo>
                  <a:lnTo>
                    <a:pt x="0" y="13"/>
                  </a:lnTo>
                  <a:lnTo>
                    <a:pt x="128" y="1304"/>
                  </a:lnTo>
                  <a:lnTo>
                    <a:pt x="256" y="129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2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1"/>
            <p:cNvSpPr/>
            <p:nvPr/>
          </p:nvSpPr>
          <p:spPr bwMode="auto">
            <a:xfrm>
              <a:off x="1174750" y="3767138"/>
              <a:ext cx="304800" cy="2060575"/>
            </a:xfrm>
            <a:custGeom>
              <a:avLst/>
              <a:gdLst>
                <a:gd name="T0" fmla="*/ 64 w 192"/>
                <a:gd name="T1" fmla="*/ 0 h 1298"/>
                <a:gd name="T2" fmla="*/ 0 w 192"/>
                <a:gd name="T3" fmla="*/ 8 h 1298"/>
                <a:gd name="T4" fmla="*/ 128 w 192"/>
                <a:gd name="T5" fmla="*/ 1298 h 1298"/>
                <a:gd name="T6" fmla="*/ 192 w 192"/>
                <a:gd name="T7" fmla="*/ 1290 h 1298"/>
                <a:gd name="T8" fmla="*/ 64 w 192"/>
                <a:gd name="T9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298">
                  <a:moveTo>
                    <a:pt x="64" y="0"/>
                  </a:moveTo>
                  <a:lnTo>
                    <a:pt x="0" y="8"/>
                  </a:lnTo>
                  <a:lnTo>
                    <a:pt x="128" y="1298"/>
                  </a:lnTo>
                  <a:lnTo>
                    <a:pt x="192" y="129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2"/>
            <p:cNvSpPr/>
            <p:nvPr/>
          </p:nvSpPr>
          <p:spPr bwMode="auto">
            <a:xfrm>
              <a:off x="1073150" y="3770313"/>
              <a:ext cx="211137" cy="111125"/>
            </a:xfrm>
            <a:custGeom>
              <a:avLst/>
              <a:gdLst>
                <a:gd name="T0" fmla="*/ 0 w 133"/>
                <a:gd name="T1" fmla="*/ 14 h 70"/>
                <a:gd name="T2" fmla="*/ 5 w 133"/>
                <a:gd name="T3" fmla="*/ 70 h 70"/>
                <a:gd name="T4" fmla="*/ 133 w 133"/>
                <a:gd name="T5" fmla="*/ 59 h 70"/>
                <a:gd name="T6" fmla="*/ 128 w 133"/>
                <a:gd name="T7" fmla="*/ 0 h 70"/>
                <a:gd name="T8" fmla="*/ 0 w 133"/>
                <a:gd name="T9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70">
                  <a:moveTo>
                    <a:pt x="0" y="14"/>
                  </a:moveTo>
                  <a:lnTo>
                    <a:pt x="5" y="70"/>
                  </a:lnTo>
                  <a:lnTo>
                    <a:pt x="133" y="59"/>
                  </a:lnTo>
                  <a:lnTo>
                    <a:pt x="12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Rectangle 23"/>
            <p:cNvSpPr>
              <a:spLocks noChangeArrowheads="1"/>
            </p:cNvSpPr>
            <p:nvPr/>
          </p:nvSpPr>
          <p:spPr bwMode="auto">
            <a:xfrm>
              <a:off x="627063" y="4424363"/>
              <a:ext cx="479425" cy="360363"/>
            </a:xfrm>
            <a:prstGeom prst="rect">
              <a:avLst/>
            </a:pr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24"/>
            <p:cNvSpPr>
              <a:spLocks noChangeArrowheads="1"/>
            </p:cNvSpPr>
            <p:nvPr/>
          </p:nvSpPr>
          <p:spPr bwMode="auto">
            <a:xfrm>
              <a:off x="627063" y="5030788"/>
              <a:ext cx="479425" cy="365125"/>
            </a:xfrm>
            <a:prstGeom prst="rect">
              <a:avLst/>
            </a:pr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Rectangle 25"/>
            <p:cNvSpPr>
              <a:spLocks noChangeArrowheads="1"/>
            </p:cNvSpPr>
            <p:nvPr/>
          </p:nvSpPr>
          <p:spPr bwMode="auto">
            <a:xfrm>
              <a:off x="627063" y="4160838"/>
              <a:ext cx="479425" cy="98425"/>
            </a:xfrm>
            <a:prstGeom prst="rect">
              <a:avLst/>
            </a:pr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26"/>
            <p:cNvSpPr>
              <a:spLocks noChangeArrowheads="1"/>
            </p:cNvSpPr>
            <p:nvPr/>
          </p:nvSpPr>
          <p:spPr bwMode="auto">
            <a:xfrm>
              <a:off x="627063" y="5641975"/>
              <a:ext cx="479425" cy="101600"/>
            </a:xfrm>
            <a:prstGeom prst="rect">
              <a:avLst/>
            </a:pr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27"/>
            <p:cNvSpPr>
              <a:spLocks noChangeArrowheads="1"/>
            </p:cNvSpPr>
            <p:nvPr/>
          </p:nvSpPr>
          <p:spPr bwMode="auto">
            <a:xfrm>
              <a:off x="1543050" y="4584700"/>
              <a:ext cx="296862" cy="288925"/>
            </a:xfrm>
            <a:prstGeom prst="rect">
              <a:avLst/>
            </a:prstGeom>
            <a:solidFill>
              <a:srgbClr val="FAF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28"/>
            <p:cNvSpPr>
              <a:spLocks noChangeArrowheads="1"/>
            </p:cNvSpPr>
            <p:nvPr/>
          </p:nvSpPr>
          <p:spPr bwMode="auto">
            <a:xfrm>
              <a:off x="1690688" y="4584700"/>
              <a:ext cx="149225" cy="288925"/>
            </a:xfrm>
            <a:prstGeom prst="rect">
              <a:avLst/>
            </a:prstGeom>
            <a:solidFill>
              <a:srgbClr val="F4E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Rectangle 29"/>
            <p:cNvSpPr>
              <a:spLocks noChangeArrowheads="1"/>
            </p:cNvSpPr>
            <p:nvPr/>
          </p:nvSpPr>
          <p:spPr bwMode="auto">
            <a:xfrm>
              <a:off x="1543050" y="5421313"/>
              <a:ext cx="296862" cy="287338"/>
            </a:xfrm>
            <a:prstGeom prst="rect">
              <a:avLst/>
            </a:prstGeom>
            <a:solidFill>
              <a:srgbClr val="FAF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Rectangle 30"/>
            <p:cNvSpPr>
              <a:spLocks noChangeArrowheads="1"/>
            </p:cNvSpPr>
            <p:nvPr/>
          </p:nvSpPr>
          <p:spPr bwMode="auto">
            <a:xfrm>
              <a:off x="1690688" y="5421313"/>
              <a:ext cx="149225" cy="287338"/>
            </a:xfrm>
            <a:prstGeom prst="rect">
              <a:avLst/>
            </a:prstGeom>
            <a:solidFill>
              <a:srgbClr val="F4E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1"/>
            <p:cNvSpPr/>
            <p:nvPr/>
          </p:nvSpPr>
          <p:spPr bwMode="auto">
            <a:xfrm>
              <a:off x="8178800" y="5030788"/>
              <a:ext cx="911225" cy="674688"/>
            </a:xfrm>
            <a:custGeom>
              <a:avLst/>
              <a:gdLst>
                <a:gd name="T0" fmla="*/ 0 w 215"/>
                <a:gd name="T1" fmla="*/ 0 h 159"/>
                <a:gd name="T2" fmla="*/ 0 w 215"/>
                <a:gd name="T3" fmla="*/ 66 h 159"/>
                <a:gd name="T4" fmla="*/ 93 w 215"/>
                <a:gd name="T5" fmla="*/ 159 h 159"/>
                <a:gd name="T6" fmla="*/ 122 w 215"/>
                <a:gd name="T7" fmla="*/ 159 h 159"/>
                <a:gd name="T8" fmla="*/ 215 w 215"/>
                <a:gd name="T9" fmla="*/ 66 h 159"/>
                <a:gd name="T10" fmla="*/ 215 w 215"/>
                <a:gd name="T11" fmla="*/ 0 h 159"/>
                <a:gd name="T12" fmla="*/ 0 w 215"/>
                <a:gd name="T1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59">
                  <a:moveTo>
                    <a:pt x="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0" y="117"/>
                    <a:pt x="41" y="159"/>
                    <a:pt x="93" y="159"/>
                  </a:cubicBezTo>
                  <a:cubicBezTo>
                    <a:pt x="122" y="159"/>
                    <a:pt x="122" y="159"/>
                    <a:pt x="122" y="159"/>
                  </a:cubicBezTo>
                  <a:cubicBezTo>
                    <a:pt x="174" y="159"/>
                    <a:pt x="215" y="117"/>
                    <a:pt x="215" y="66"/>
                  </a:cubicBezTo>
                  <a:cubicBezTo>
                    <a:pt x="215" y="0"/>
                    <a:pt x="215" y="0"/>
                    <a:pt x="21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2"/>
            <p:cNvSpPr/>
            <p:nvPr/>
          </p:nvSpPr>
          <p:spPr bwMode="auto">
            <a:xfrm>
              <a:off x="8081963" y="5705475"/>
              <a:ext cx="1106487" cy="114300"/>
            </a:xfrm>
            <a:custGeom>
              <a:avLst/>
              <a:gdLst>
                <a:gd name="T0" fmla="*/ 26 w 261"/>
                <a:gd name="T1" fmla="*/ 27 h 27"/>
                <a:gd name="T2" fmla="*/ 235 w 261"/>
                <a:gd name="T3" fmla="*/ 27 h 27"/>
                <a:gd name="T4" fmla="*/ 261 w 261"/>
                <a:gd name="T5" fmla="*/ 0 h 27"/>
                <a:gd name="T6" fmla="*/ 0 w 261"/>
                <a:gd name="T7" fmla="*/ 0 h 27"/>
                <a:gd name="T8" fmla="*/ 26 w 261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7">
                  <a:moveTo>
                    <a:pt x="26" y="27"/>
                  </a:moveTo>
                  <a:cubicBezTo>
                    <a:pt x="235" y="27"/>
                    <a:pt x="235" y="27"/>
                    <a:pt x="235" y="27"/>
                  </a:cubicBezTo>
                  <a:cubicBezTo>
                    <a:pt x="242" y="23"/>
                    <a:pt x="252" y="13"/>
                    <a:pt x="2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11"/>
                    <a:pt x="14" y="19"/>
                    <a:pt x="26" y="27"/>
                  </a:cubicBezTo>
                  <a:close/>
                </a:path>
              </a:pathLst>
            </a:custGeom>
            <a:solidFill>
              <a:srgbClr val="9E4A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3"/>
            <p:cNvSpPr/>
            <p:nvPr/>
          </p:nvSpPr>
          <p:spPr bwMode="auto">
            <a:xfrm>
              <a:off x="9043988" y="5051425"/>
              <a:ext cx="249237" cy="347663"/>
            </a:xfrm>
            <a:custGeom>
              <a:avLst/>
              <a:gdLst>
                <a:gd name="T0" fmla="*/ 6 w 59"/>
                <a:gd name="T1" fmla="*/ 82 h 82"/>
                <a:gd name="T2" fmla="*/ 4 w 59"/>
                <a:gd name="T3" fmla="*/ 82 h 82"/>
                <a:gd name="T4" fmla="*/ 4 w 59"/>
                <a:gd name="T5" fmla="*/ 67 h 82"/>
                <a:gd name="T6" fmla="*/ 39 w 59"/>
                <a:gd name="T7" fmla="*/ 48 h 82"/>
                <a:gd name="T8" fmla="*/ 40 w 59"/>
                <a:gd name="T9" fmla="*/ 28 h 82"/>
                <a:gd name="T10" fmla="*/ 8 w 59"/>
                <a:gd name="T11" fmla="*/ 30 h 82"/>
                <a:gd name="T12" fmla="*/ 0 w 59"/>
                <a:gd name="T13" fmla="*/ 18 h 82"/>
                <a:gd name="T14" fmla="*/ 51 w 59"/>
                <a:gd name="T15" fmla="*/ 19 h 82"/>
                <a:gd name="T16" fmla="*/ 52 w 59"/>
                <a:gd name="T17" fmla="*/ 55 h 82"/>
                <a:gd name="T18" fmla="*/ 6 w 5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82">
                  <a:moveTo>
                    <a:pt x="6" y="82"/>
                  </a:moveTo>
                  <a:cubicBezTo>
                    <a:pt x="5" y="82"/>
                    <a:pt x="5" y="82"/>
                    <a:pt x="4" y="82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22" y="68"/>
                    <a:pt x="34" y="57"/>
                    <a:pt x="39" y="48"/>
                  </a:cubicBezTo>
                  <a:cubicBezTo>
                    <a:pt x="43" y="40"/>
                    <a:pt x="43" y="33"/>
                    <a:pt x="40" y="28"/>
                  </a:cubicBezTo>
                  <a:cubicBezTo>
                    <a:pt x="30" y="15"/>
                    <a:pt x="9" y="29"/>
                    <a:pt x="8" y="3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1" y="10"/>
                    <a:pt x="37" y="0"/>
                    <a:pt x="51" y="19"/>
                  </a:cubicBezTo>
                  <a:cubicBezTo>
                    <a:pt x="59" y="29"/>
                    <a:pt x="59" y="42"/>
                    <a:pt x="52" y="55"/>
                  </a:cubicBezTo>
                  <a:cubicBezTo>
                    <a:pt x="43" y="71"/>
                    <a:pt x="26" y="82"/>
                    <a:pt x="6" y="82"/>
                  </a:cubicBezTo>
                  <a:close/>
                </a:path>
              </a:pathLst>
            </a:custGeom>
            <a:solidFill>
              <a:srgbClr val="C1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4"/>
            <p:cNvSpPr/>
            <p:nvPr/>
          </p:nvSpPr>
          <p:spPr bwMode="auto">
            <a:xfrm>
              <a:off x="8632825" y="5030788"/>
              <a:ext cx="457200" cy="674688"/>
            </a:xfrm>
            <a:custGeom>
              <a:avLst/>
              <a:gdLst>
                <a:gd name="T0" fmla="*/ 0 w 108"/>
                <a:gd name="T1" fmla="*/ 159 h 159"/>
                <a:gd name="T2" fmla="*/ 15 w 108"/>
                <a:gd name="T3" fmla="*/ 159 h 159"/>
                <a:gd name="T4" fmla="*/ 108 w 108"/>
                <a:gd name="T5" fmla="*/ 66 h 159"/>
                <a:gd name="T6" fmla="*/ 108 w 108"/>
                <a:gd name="T7" fmla="*/ 0 h 159"/>
                <a:gd name="T8" fmla="*/ 0 w 108"/>
                <a:gd name="T9" fmla="*/ 0 h 159"/>
                <a:gd name="T10" fmla="*/ 0 w 108"/>
                <a:gd name="T11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59">
                  <a:moveTo>
                    <a:pt x="0" y="159"/>
                  </a:moveTo>
                  <a:cubicBezTo>
                    <a:pt x="15" y="159"/>
                    <a:pt x="15" y="159"/>
                    <a:pt x="15" y="159"/>
                  </a:cubicBezTo>
                  <a:cubicBezTo>
                    <a:pt x="67" y="159"/>
                    <a:pt x="108" y="117"/>
                    <a:pt x="108" y="66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C1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5"/>
            <p:cNvSpPr/>
            <p:nvPr/>
          </p:nvSpPr>
          <p:spPr bwMode="auto">
            <a:xfrm>
              <a:off x="8632825" y="5705475"/>
              <a:ext cx="555625" cy="114300"/>
            </a:xfrm>
            <a:custGeom>
              <a:avLst/>
              <a:gdLst>
                <a:gd name="T0" fmla="*/ 0 w 131"/>
                <a:gd name="T1" fmla="*/ 27 h 27"/>
                <a:gd name="T2" fmla="*/ 105 w 131"/>
                <a:gd name="T3" fmla="*/ 27 h 27"/>
                <a:gd name="T4" fmla="*/ 131 w 131"/>
                <a:gd name="T5" fmla="*/ 0 h 27"/>
                <a:gd name="T6" fmla="*/ 0 w 131"/>
                <a:gd name="T7" fmla="*/ 0 h 27"/>
                <a:gd name="T8" fmla="*/ 0 w 131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7">
                  <a:moveTo>
                    <a:pt x="0" y="27"/>
                  </a:moveTo>
                  <a:cubicBezTo>
                    <a:pt x="105" y="27"/>
                    <a:pt x="105" y="27"/>
                    <a:pt x="105" y="27"/>
                  </a:cubicBezTo>
                  <a:cubicBezTo>
                    <a:pt x="112" y="23"/>
                    <a:pt x="122" y="13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893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6"/>
            <p:cNvSpPr/>
            <p:nvPr/>
          </p:nvSpPr>
          <p:spPr bwMode="auto">
            <a:xfrm>
              <a:off x="3068638" y="2286000"/>
              <a:ext cx="2813050" cy="3597275"/>
            </a:xfrm>
            <a:custGeom>
              <a:avLst/>
              <a:gdLst>
                <a:gd name="T0" fmla="*/ 1746 w 1772"/>
                <a:gd name="T1" fmla="*/ 0 h 2266"/>
                <a:gd name="T2" fmla="*/ 523 w 1772"/>
                <a:gd name="T3" fmla="*/ 0 h 2266"/>
                <a:gd name="T4" fmla="*/ 192 w 1772"/>
                <a:gd name="T5" fmla="*/ 393 h 2266"/>
                <a:gd name="T6" fmla="*/ 0 w 1772"/>
                <a:gd name="T7" fmla="*/ 2266 h 2266"/>
                <a:gd name="T8" fmla="*/ 1772 w 1772"/>
                <a:gd name="T9" fmla="*/ 2266 h 2266"/>
                <a:gd name="T10" fmla="*/ 1746 w 1772"/>
                <a:gd name="T11" fmla="*/ 0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2" h="2266">
                  <a:moveTo>
                    <a:pt x="1746" y="0"/>
                  </a:moveTo>
                  <a:lnTo>
                    <a:pt x="523" y="0"/>
                  </a:lnTo>
                  <a:lnTo>
                    <a:pt x="192" y="393"/>
                  </a:lnTo>
                  <a:lnTo>
                    <a:pt x="0" y="2266"/>
                  </a:lnTo>
                  <a:lnTo>
                    <a:pt x="1772" y="2266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rgbClr val="2E3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7"/>
            <p:cNvSpPr/>
            <p:nvPr/>
          </p:nvSpPr>
          <p:spPr bwMode="auto">
            <a:xfrm>
              <a:off x="4576763" y="2286000"/>
              <a:ext cx="2814637" cy="3597275"/>
            </a:xfrm>
            <a:custGeom>
              <a:avLst/>
              <a:gdLst>
                <a:gd name="T0" fmla="*/ 27 w 1773"/>
                <a:gd name="T1" fmla="*/ 0 h 2266"/>
                <a:gd name="T2" fmla="*/ 1250 w 1773"/>
                <a:gd name="T3" fmla="*/ 0 h 2266"/>
                <a:gd name="T4" fmla="*/ 1581 w 1773"/>
                <a:gd name="T5" fmla="*/ 393 h 2266"/>
                <a:gd name="T6" fmla="*/ 1773 w 1773"/>
                <a:gd name="T7" fmla="*/ 2266 h 2266"/>
                <a:gd name="T8" fmla="*/ 0 w 1773"/>
                <a:gd name="T9" fmla="*/ 2266 h 2266"/>
                <a:gd name="T10" fmla="*/ 27 w 1773"/>
                <a:gd name="T11" fmla="*/ 0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3" h="2266">
                  <a:moveTo>
                    <a:pt x="27" y="0"/>
                  </a:moveTo>
                  <a:lnTo>
                    <a:pt x="1250" y="0"/>
                  </a:lnTo>
                  <a:lnTo>
                    <a:pt x="1581" y="393"/>
                  </a:lnTo>
                  <a:lnTo>
                    <a:pt x="1773" y="2266"/>
                  </a:lnTo>
                  <a:lnTo>
                    <a:pt x="0" y="226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2E3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8"/>
            <p:cNvSpPr/>
            <p:nvPr/>
          </p:nvSpPr>
          <p:spPr bwMode="auto">
            <a:xfrm>
              <a:off x="4848225" y="2133600"/>
              <a:ext cx="390525" cy="525463"/>
            </a:xfrm>
            <a:custGeom>
              <a:avLst/>
              <a:gdLst>
                <a:gd name="T0" fmla="*/ 0 w 246"/>
                <a:gd name="T1" fmla="*/ 0 h 331"/>
                <a:gd name="T2" fmla="*/ 0 w 246"/>
                <a:gd name="T3" fmla="*/ 294 h 331"/>
                <a:gd name="T4" fmla="*/ 246 w 246"/>
                <a:gd name="T5" fmla="*/ 331 h 331"/>
                <a:gd name="T6" fmla="*/ 246 w 246"/>
                <a:gd name="T7" fmla="*/ 0 h 331"/>
                <a:gd name="T8" fmla="*/ 0 w 246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331">
                  <a:moveTo>
                    <a:pt x="0" y="0"/>
                  </a:moveTo>
                  <a:lnTo>
                    <a:pt x="0" y="294"/>
                  </a:lnTo>
                  <a:lnTo>
                    <a:pt x="246" y="331"/>
                  </a:lnTo>
                  <a:lnTo>
                    <a:pt x="2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D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9"/>
            <p:cNvSpPr/>
            <p:nvPr/>
          </p:nvSpPr>
          <p:spPr bwMode="auto">
            <a:xfrm>
              <a:off x="4373563" y="708025"/>
              <a:ext cx="865187" cy="1425575"/>
            </a:xfrm>
            <a:custGeom>
              <a:avLst/>
              <a:gdLst>
                <a:gd name="T0" fmla="*/ 129 w 204"/>
                <a:gd name="T1" fmla="*/ 16 h 336"/>
                <a:gd name="T2" fmla="*/ 56 w 204"/>
                <a:gd name="T3" fmla="*/ 16 h 336"/>
                <a:gd name="T4" fmla="*/ 32 w 204"/>
                <a:gd name="T5" fmla="*/ 35 h 336"/>
                <a:gd name="T6" fmla="*/ 32 w 204"/>
                <a:gd name="T7" fmla="*/ 97 h 336"/>
                <a:gd name="T8" fmla="*/ 0 w 204"/>
                <a:gd name="T9" fmla="*/ 131 h 336"/>
                <a:gd name="T10" fmla="*/ 0 w 204"/>
                <a:gd name="T11" fmla="*/ 203 h 336"/>
                <a:gd name="T12" fmla="*/ 99 w 204"/>
                <a:gd name="T13" fmla="*/ 336 h 336"/>
                <a:gd name="T14" fmla="*/ 112 w 204"/>
                <a:gd name="T15" fmla="*/ 336 h 336"/>
                <a:gd name="T16" fmla="*/ 204 w 204"/>
                <a:gd name="T17" fmla="*/ 336 h 336"/>
                <a:gd name="T18" fmla="*/ 204 w 204"/>
                <a:gd name="T19" fmla="*/ 236 h 336"/>
                <a:gd name="T20" fmla="*/ 204 w 204"/>
                <a:gd name="T21" fmla="*/ 0 h 336"/>
                <a:gd name="T22" fmla="*/ 129 w 204"/>
                <a:gd name="T23" fmla="*/ 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336">
                  <a:moveTo>
                    <a:pt x="129" y="16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32" y="14"/>
                    <a:pt x="32" y="35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44" y="131"/>
                    <a:pt x="0" y="13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99" y="336"/>
                    <a:pt x="99" y="336"/>
                    <a:pt x="99" y="336"/>
                  </a:cubicBezTo>
                  <a:cubicBezTo>
                    <a:pt x="112" y="336"/>
                    <a:pt x="112" y="336"/>
                    <a:pt x="112" y="336"/>
                  </a:cubicBezTo>
                  <a:cubicBezTo>
                    <a:pt x="204" y="336"/>
                    <a:pt x="204" y="336"/>
                    <a:pt x="204" y="336"/>
                  </a:cubicBezTo>
                  <a:cubicBezTo>
                    <a:pt x="204" y="236"/>
                    <a:pt x="204" y="236"/>
                    <a:pt x="204" y="236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84" y="9"/>
                    <a:pt x="159" y="16"/>
                    <a:pt x="129" y="16"/>
                  </a:cubicBezTo>
                </a:path>
              </a:pathLst>
            </a:custGeom>
            <a:solidFill>
              <a:srgbClr val="FEE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40"/>
            <p:cNvSpPr/>
            <p:nvPr/>
          </p:nvSpPr>
          <p:spPr bwMode="auto">
            <a:xfrm>
              <a:off x="4373563" y="0"/>
              <a:ext cx="865187" cy="1263650"/>
            </a:xfrm>
            <a:custGeom>
              <a:avLst/>
              <a:gdLst>
                <a:gd name="T0" fmla="*/ 86 w 204"/>
                <a:gd name="T1" fmla="*/ 0 h 298"/>
                <a:gd name="T2" fmla="*/ 0 w 204"/>
                <a:gd name="T3" fmla="*/ 98 h 298"/>
                <a:gd name="T4" fmla="*/ 0 w 204"/>
                <a:gd name="T5" fmla="*/ 123 h 298"/>
                <a:gd name="T6" fmla="*/ 0 w 204"/>
                <a:gd name="T7" fmla="*/ 298 h 298"/>
                <a:gd name="T8" fmla="*/ 32 w 204"/>
                <a:gd name="T9" fmla="*/ 264 h 298"/>
                <a:gd name="T10" fmla="*/ 32 w 204"/>
                <a:gd name="T11" fmla="*/ 202 h 298"/>
                <a:gd name="T12" fmla="*/ 56 w 204"/>
                <a:gd name="T13" fmla="*/ 183 h 298"/>
                <a:gd name="T14" fmla="*/ 129 w 204"/>
                <a:gd name="T15" fmla="*/ 183 h 298"/>
                <a:gd name="T16" fmla="*/ 204 w 204"/>
                <a:gd name="T17" fmla="*/ 167 h 298"/>
                <a:gd name="T18" fmla="*/ 204 w 204"/>
                <a:gd name="T19" fmla="*/ 79 h 298"/>
                <a:gd name="T20" fmla="*/ 204 w 204"/>
                <a:gd name="T21" fmla="*/ 0 h 298"/>
                <a:gd name="T22" fmla="*/ 86 w 204"/>
                <a:gd name="T2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298">
                  <a:moveTo>
                    <a:pt x="86" y="0"/>
                  </a:moveTo>
                  <a:cubicBezTo>
                    <a:pt x="22" y="0"/>
                    <a:pt x="0" y="98"/>
                    <a:pt x="0" y="98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44" y="298"/>
                    <a:pt x="32" y="264"/>
                    <a:pt x="32" y="264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32" y="181"/>
                    <a:pt x="56" y="183"/>
                    <a:pt x="56" y="183"/>
                  </a:cubicBezTo>
                  <a:cubicBezTo>
                    <a:pt x="129" y="183"/>
                    <a:pt x="129" y="183"/>
                    <a:pt x="129" y="183"/>
                  </a:cubicBezTo>
                  <a:cubicBezTo>
                    <a:pt x="159" y="183"/>
                    <a:pt x="184" y="176"/>
                    <a:pt x="204" y="167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64" y="0"/>
                    <a:pt x="117" y="0"/>
                    <a:pt x="86" y="0"/>
                  </a:cubicBezTo>
                  <a:close/>
                </a:path>
              </a:pathLst>
            </a:custGeom>
            <a:solidFill>
              <a:srgbClr val="2E3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41"/>
            <p:cNvSpPr/>
            <p:nvPr/>
          </p:nvSpPr>
          <p:spPr bwMode="auto">
            <a:xfrm>
              <a:off x="5238750" y="2133600"/>
              <a:ext cx="355600" cy="525463"/>
            </a:xfrm>
            <a:custGeom>
              <a:avLst/>
              <a:gdLst>
                <a:gd name="T0" fmla="*/ 224 w 224"/>
                <a:gd name="T1" fmla="*/ 294 h 331"/>
                <a:gd name="T2" fmla="*/ 224 w 224"/>
                <a:gd name="T3" fmla="*/ 0 h 331"/>
                <a:gd name="T4" fmla="*/ 0 w 224"/>
                <a:gd name="T5" fmla="*/ 0 h 331"/>
                <a:gd name="T6" fmla="*/ 0 w 224"/>
                <a:gd name="T7" fmla="*/ 331 h 331"/>
                <a:gd name="T8" fmla="*/ 224 w 224"/>
                <a:gd name="T9" fmla="*/ 2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31">
                  <a:moveTo>
                    <a:pt x="224" y="294"/>
                  </a:moveTo>
                  <a:lnTo>
                    <a:pt x="224" y="0"/>
                  </a:lnTo>
                  <a:lnTo>
                    <a:pt x="0" y="0"/>
                  </a:lnTo>
                  <a:lnTo>
                    <a:pt x="0" y="331"/>
                  </a:lnTo>
                  <a:lnTo>
                    <a:pt x="224" y="294"/>
                  </a:lnTo>
                  <a:close/>
                </a:path>
              </a:pathLst>
            </a:custGeom>
            <a:solidFill>
              <a:srgbClr val="DDC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42"/>
            <p:cNvSpPr/>
            <p:nvPr/>
          </p:nvSpPr>
          <p:spPr bwMode="auto">
            <a:xfrm>
              <a:off x="5238750" y="487363"/>
              <a:ext cx="863600" cy="1646238"/>
            </a:xfrm>
            <a:custGeom>
              <a:avLst/>
              <a:gdLst>
                <a:gd name="T0" fmla="*/ 164 w 204"/>
                <a:gd name="T1" fmla="*/ 159 h 388"/>
                <a:gd name="T2" fmla="*/ 164 w 204"/>
                <a:gd name="T3" fmla="*/ 27 h 388"/>
                <a:gd name="T4" fmla="*/ 148 w 204"/>
                <a:gd name="T5" fmla="*/ 0 h 388"/>
                <a:gd name="T6" fmla="*/ 52 w 204"/>
                <a:gd name="T7" fmla="*/ 0 h 388"/>
                <a:gd name="T8" fmla="*/ 0 w 204"/>
                <a:gd name="T9" fmla="*/ 52 h 388"/>
                <a:gd name="T10" fmla="*/ 0 w 204"/>
                <a:gd name="T11" fmla="*/ 289 h 388"/>
                <a:gd name="T12" fmla="*/ 0 w 204"/>
                <a:gd name="T13" fmla="*/ 388 h 388"/>
                <a:gd name="T14" fmla="*/ 84 w 204"/>
                <a:gd name="T15" fmla="*/ 388 h 388"/>
                <a:gd name="T16" fmla="*/ 113 w 204"/>
                <a:gd name="T17" fmla="*/ 388 h 388"/>
                <a:gd name="T18" fmla="*/ 204 w 204"/>
                <a:gd name="T19" fmla="*/ 255 h 388"/>
                <a:gd name="T20" fmla="*/ 204 w 204"/>
                <a:gd name="T21" fmla="*/ 183 h 388"/>
                <a:gd name="T22" fmla="*/ 164 w 204"/>
                <a:gd name="T23" fmla="*/ 15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388">
                  <a:moveTo>
                    <a:pt x="164" y="159"/>
                  </a:moveTo>
                  <a:cubicBezTo>
                    <a:pt x="164" y="127"/>
                    <a:pt x="164" y="27"/>
                    <a:pt x="164" y="27"/>
                  </a:cubicBezTo>
                  <a:cubicBezTo>
                    <a:pt x="164" y="27"/>
                    <a:pt x="165" y="0"/>
                    <a:pt x="148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4" y="33"/>
                    <a:pt x="0" y="52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84" y="388"/>
                    <a:pt x="84" y="388"/>
                    <a:pt x="84" y="388"/>
                  </a:cubicBezTo>
                  <a:cubicBezTo>
                    <a:pt x="113" y="388"/>
                    <a:pt x="113" y="388"/>
                    <a:pt x="113" y="388"/>
                  </a:cubicBezTo>
                  <a:cubicBezTo>
                    <a:pt x="204" y="255"/>
                    <a:pt x="204" y="255"/>
                    <a:pt x="204" y="255"/>
                  </a:cubicBezTo>
                  <a:cubicBezTo>
                    <a:pt x="204" y="183"/>
                    <a:pt x="204" y="183"/>
                    <a:pt x="204" y="183"/>
                  </a:cubicBezTo>
                  <a:cubicBezTo>
                    <a:pt x="204" y="183"/>
                    <a:pt x="164" y="171"/>
                    <a:pt x="164" y="159"/>
                  </a:cubicBezTo>
                </a:path>
              </a:pathLst>
            </a:custGeom>
            <a:solidFill>
              <a:srgbClr val="F0D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43"/>
            <p:cNvSpPr/>
            <p:nvPr/>
          </p:nvSpPr>
          <p:spPr bwMode="auto">
            <a:xfrm>
              <a:off x="5238750" y="0"/>
              <a:ext cx="863600" cy="1263650"/>
            </a:xfrm>
            <a:custGeom>
              <a:avLst/>
              <a:gdLst>
                <a:gd name="T0" fmla="*/ 114 w 204"/>
                <a:gd name="T1" fmla="*/ 0 h 298"/>
                <a:gd name="T2" fmla="*/ 0 w 204"/>
                <a:gd name="T3" fmla="*/ 0 h 298"/>
                <a:gd name="T4" fmla="*/ 0 w 204"/>
                <a:gd name="T5" fmla="*/ 167 h 298"/>
                <a:gd name="T6" fmla="*/ 52 w 204"/>
                <a:gd name="T7" fmla="*/ 115 h 298"/>
                <a:gd name="T8" fmla="*/ 148 w 204"/>
                <a:gd name="T9" fmla="*/ 115 h 298"/>
                <a:gd name="T10" fmla="*/ 164 w 204"/>
                <a:gd name="T11" fmla="*/ 142 h 298"/>
                <a:gd name="T12" fmla="*/ 164 w 204"/>
                <a:gd name="T13" fmla="*/ 274 h 298"/>
                <a:gd name="T14" fmla="*/ 204 w 204"/>
                <a:gd name="T15" fmla="*/ 298 h 298"/>
                <a:gd name="T16" fmla="*/ 204 w 204"/>
                <a:gd name="T17" fmla="*/ 118 h 298"/>
                <a:gd name="T18" fmla="*/ 204 w 204"/>
                <a:gd name="T19" fmla="*/ 93 h 298"/>
                <a:gd name="T20" fmla="*/ 114 w 204"/>
                <a:gd name="T2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298">
                  <a:moveTo>
                    <a:pt x="114" y="0"/>
                  </a:moveTo>
                  <a:cubicBezTo>
                    <a:pt x="114" y="0"/>
                    <a:pt x="60" y="0"/>
                    <a:pt x="0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44" y="148"/>
                    <a:pt x="52" y="115"/>
                    <a:pt x="52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65" y="115"/>
                    <a:pt x="164" y="142"/>
                    <a:pt x="164" y="142"/>
                  </a:cubicBezTo>
                  <a:cubicBezTo>
                    <a:pt x="164" y="142"/>
                    <a:pt x="164" y="242"/>
                    <a:pt x="164" y="274"/>
                  </a:cubicBezTo>
                  <a:cubicBezTo>
                    <a:pt x="164" y="286"/>
                    <a:pt x="204" y="298"/>
                    <a:pt x="204" y="298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04" y="98"/>
                    <a:pt x="204" y="107"/>
                    <a:pt x="204" y="93"/>
                  </a:cubicBezTo>
                  <a:cubicBezTo>
                    <a:pt x="204" y="2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21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Rectangle 44"/>
            <p:cNvSpPr>
              <a:spLocks noChangeArrowheads="1"/>
            </p:cNvSpPr>
            <p:nvPr/>
          </p:nvSpPr>
          <p:spPr bwMode="auto">
            <a:xfrm>
              <a:off x="1" y="5849938"/>
              <a:ext cx="10425112" cy="322263"/>
            </a:xfrm>
            <a:prstGeom prst="rect">
              <a:avLst/>
            </a:pr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Rectangle 45"/>
            <p:cNvSpPr>
              <a:spLocks noChangeArrowheads="1"/>
            </p:cNvSpPr>
            <p:nvPr/>
          </p:nvSpPr>
          <p:spPr bwMode="auto">
            <a:xfrm>
              <a:off x="1" y="5849938"/>
              <a:ext cx="10425112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Rectangle 46"/>
            <p:cNvSpPr>
              <a:spLocks noChangeArrowheads="1"/>
            </p:cNvSpPr>
            <p:nvPr/>
          </p:nvSpPr>
          <p:spPr bwMode="auto">
            <a:xfrm>
              <a:off x="1017588" y="6172200"/>
              <a:ext cx="8391525" cy="322263"/>
            </a:xfrm>
            <a:prstGeom prst="rect">
              <a:avLst/>
            </a:prstGeom>
            <a:solidFill>
              <a:srgbClr val="998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Rectangle 47"/>
            <p:cNvSpPr>
              <a:spLocks noChangeArrowheads="1"/>
            </p:cNvSpPr>
            <p:nvPr/>
          </p:nvSpPr>
          <p:spPr bwMode="auto">
            <a:xfrm>
              <a:off x="1017588" y="6172200"/>
              <a:ext cx="839152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32" name="Picture 4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6159500"/>
              <a:ext cx="8421687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" name="Freeform 49"/>
            <p:cNvSpPr/>
            <p:nvPr/>
          </p:nvSpPr>
          <p:spPr bwMode="auto">
            <a:xfrm>
              <a:off x="4640263" y="2171700"/>
              <a:ext cx="598487" cy="819150"/>
            </a:xfrm>
            <a:custGeom>
              <a:avLst/>
              <a:gdLst>
                <a:gd name="T0" fmla="*/ 131 w 377"/>
                <a:gd name="T1" fmla="*/ 0 h 516"/>
                <a:gd name="T2" fmla="*/ 0 w 377"/>
                <a:gd name="T3" fmla="*/ 72 h 516"/>
                <a:gd name="T4" fmla="*/ 254 w 377"/>
                <a:gd name="T5" fmla="*/ 516 h 516"/>
                <a:gd name="T6" fmla="*/ 377 w 377"/>
                <a:gd name="T7" fmla="*/ 307 h 516"/>
                <a:gd name="T8" fmla="*/ 131 w 377"/>
                <a:gd name="T9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516">
                  <a:moveTo>
                    <a:pt x="131" y="0"/>
                  </a:moveTo>
                  <a:lnTo>
                    <a:pt x="0" y="72"/>
                  </a:lnTo>
                  <a:lnTo>
                    <a:pt x="254" y="516"/>
                  </a:lnTo>
                  <a:lnTo>
                    <a:pt x="377" y="30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5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50"/>
            <p:cNvSpPr/>
            <p:nvPr/>
          </p:nvSpPr>
          <p:spPr bwMode="auto">
            <a:xfrm>
              <a:off x="5238750" y="2171700"/>
              <a:ext cx="617537" cy="819150"/>
            </a:xfrm>
            <a:custGeom>
              <a:avLst/>
              <a:gdLst>
                <a:gd name="T0" fmla="*/ 235 w 389"/>
                <a:gd name="T1" fmla="*/ 0 h 516"/>
                <a:gd name="T2" fmla="*/ 389 w 389"/>
                <a:gd name="T3" fmla="*/ 136 h 516"/>
                <a:gd name="T4" fmla="*/ 112 w 389"/>
                <a:gd name="T5" fmla="*/ 516 h 516"/>
                <a:gd name="T6" fmla="*/ 0 w 389"/>
                <a:gd name="T7" fmla="*/ 307 h 516"/>
                <a:gd name="T8" fmla="*/ 235 w 389"/>
                <a:gd name="T9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516">
                  <a:moveTo>
                    <a:pt x="235" y="0"/>
                  </a:moveTo>
                  <a:lnTo>
                    <a:pt x="389" y="136"/>
                  </a:lnTo>
                  <a:lnTo>
                    <a:pt x="112" y="516"/>
                  </a:lnTo>
                  <a:lnTo>
                    <a:pt x="0" y="307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5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51"/>
            <p:cNvSpPr/>
            <p:nvPr/>
          </p:nvSpPr>
          <p:spPr bwMode="auto">
            <a:xfrm>
              <a:off x="5000625" y="2659063"/>
              <a:ext cx="238125" cy="1425575"/>
            </a:xfrm>
            <a:custGeom>
              <a:avLst/>
              <a:gdLst>
                <a:gd name="T0" fmla="*/ 150 w 150"/>
                <a:gd name="T1" fmla="*/ 0 h 898"/>
                <a:gd name="T2" fmla="*/ 0 w 150"/>
                <a:gd name="T3" fmla="*/ 257 h 898"/>
                <a:gd name="T4" fmla="*/ 78 w 150"/>
                <a:gd name="T5" fmla="*/ 332 h 898"/>
                <a:gd name="T6" fmla="*/ 16 w 150"/>
                <a:gd name="T7" fmla="*/ 898 h 898"/>
                <a:gd name="T8" fmla="*/ 139 w 150"/>
                <a:gd name="T9" fmla="*/ 898 h 898"/>
                <a:gd name="T10" fmla="*/ 150 w 150"/>
                <a:gd name="T11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898">
                  <a:moveTo>
                    <a:pt x="150" y="0"/>
                  </a:moveTo>
                  <a:lnTo>
                    <a:pt x="0" y="257"/>
                  </a:lnTo>
                  <a:lnTo>
                    <a:pt x="78" y="332"/>
                  </a:lnTo>
                  <a:lnTo>
                    <a:pt x="16" y="898"/>
                  </a:lnTo>
                  <a:lnTo>
                    <a:pt x="139" y="898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EE4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52"/>
            <p:cNvSpPr/>
            <p:nvPr/>
          </p:nvSpPr>
          <p:spPr bwMode="auto">
            <a:xfrm>
              <a:off x="5221288" y="2659063"/>
              <a:ext cx="241300" cy="1425575"/>
            </a:xfrm>
            <a:custGeom>
              <a:avLst/>
              <a:gdLst>
                <a:gd name="T0" fmla="*/ 11 w 152"/>
                <a:gd name="T1" fmla="*/ 0 h 898"/>
                <a:gd name="T2" fmla="*/ 152 w 152"/>
                <a:gd name="T3" fmla="*/ 254 h 898"/>
                <a:gd name="T4" fmla="*/ 61 w 152"/>
                <a:gd name="T5" fmla="*/ 332 h 898"/>
                <a:gd name="T6" fmla="*/ 123 w 152"/>
                <a:gd name="T7" fmla="*/ 898 h 898"/>
                <a:gd name="T8" fmla="*/ 0 w 152"/>
                <a:gd name="T9" fmla="*/ 898 h 898"/>
                <a:gd name="T10" fmla="*/ 11 w 152"/>
                <a:gd name="T11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898">
                  <a:moveTo>
                    <a:pt x="11" y="0"/>
                  </a:moveTo>
                  <a:lnTo>
                    <a:pt x="152" y="254"/>
                  </a:lnTo>
                  <a:lnTo>
                    <a:pt x="61" y="332"/>
                  </a:lnTo>
                  <a:lnTo>
                    <a:pt x="123" y="898"/>
                  </a:lnTo>
                  <a:lnTo>
                    <a:pt x="0" y="89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23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53"/>
            <p:cNvSpPr/>
            <p:nvPr/>
          </p:nvSpPr>
          <p:spPr bwMode="auto">
            <a:xfrm>
              <a:off x="3459163" y="3338513"/>
              <a:ext cx="1779587" cy="2408238"/>
            </a:xfrm>
            <a:custGeom>
              <a:avLst/>
              <a:gdLst>
                <a:gd name="T0" fmla="*/ 420 w 420"/>
                <a:gd name="T1" fmla="*/ 0 h 568"/>
                <a:gd name="T2" fmla="*/ 77 w 420"/>
                <a:gd name="T3" fmla="*/ 0 h 568"/>
                <a:gd name="T4" fmla="*/ 0 w 420"/>
                <a:gd name="T5" fmla="*/ 78 h 568"/>
                <a:gd name="T6" fmla="*/ 0 w 420"/>
                <a:gd name="T7" fmla="*/ 486 h 568"/>
                <a:gd name="T8" fmla="*/ 77 w 420"/>
                <a:gd name="T9" fmla="*/ 568 h 568"/>
                <a:gd name="T10" fmla="*/ 420 w 420"/>
                <a:gd name="T11" fmla="*/ 568 h 568"/>
                <a:gd name="T12" fmla="*/ 420 w 420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568">
                  <a:moveTo>
                    <a:pt x="420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33" y="0"/>
                    <a:pt x="0" y="34"/>
                    <a:pt x="0" y="78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530"/>
                    <a:pt x="33" y="568"/>
                    <a:pt x="77" y="568"/>
                  </a:cubicBezTo>
                  <a:cubicBezTo>
                    <a:pt x="420" y="568"/>
                    <a:pt x="420" y="568"/>
                    <a:pt x="420" y="568"/>
                  </a:cubicBezTo>
                  <a:lnTo>
                    <a:pt x="4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54"/>
            <p:cNvSpPr/>
            <p:nvPr/>
          </p:nvSpPr>
          <p:spPr bwMode="auto">
            <a:xfrm>
              <a:off x="3471863" y="5746750"/>
              <a:ext cx="1766887" cy="103188"/>
            </a:xfrm>
            <a:custGeom>
              <a:avLst/>
              <a:gdLst>
                <a:gd name="T0" fmla="*/ 78 w 417"/>
                <a:gd name="T1" fmla="*/ 0 h 24"/>
                <a:gd name="T2" fmla="*/ 7 w 417"/>
                <a:gd name="T3" fmla="*/ 0 h 24"/>
                <a:gd name="T4" fmla="*/ 0 w 417"/>
                <a:gd name="T5" fmla="*/ 12 h 24"/>
                <a:gd name="T6" fmla="*/ 7 w 417"/>
                <a:gd name="T7" fmla="*/ 24 h 24"/>
                <a:gd name="T8" fmla="*/ 417 w 417"/>
                <a:gd name="T9" fmla="*/ 24 h 24"/>
                <a:gd name="T10" fmla="*/ 417 w 417"/>
                <a:gd name="T11" fmla="*/ 0 h 24"/>
                <a:gd name="T12" fmla="*/ 78 w 417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7" h="24">
                  <a:moveTo>
                    <a:pt x="7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2"/>
                  </a:cubicBezTo>
                  <a:cubicBezTo>
                    <a:pt x="0" y="19"/>
                    <a:pt x="3" y="24"/>
                    <a:pt x="7" y="24"/>
                  </a:cubicBezTo>
                  <a:cubicBezTo>
                    <a:pt x="417" y="24"/>
                    <a:pt x="417" y="24"/>
                    <a:pt x="417" y="24"/>
                  </a:cubicBezTo>
                  <a:cubicBezTo>
                    <a:pt x="417" y="0"/>
                    <a:pt x="417" y="0"/>
                    <a:pt x="417" y="0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55"/>
            <p:cNvSpPr/>
            <p:nvPr/>
          </p:nvSpPr>
          <p:spPr bwMode="auto">
            <a:xfrm>
              <a:off x="5238750" y="3338513"/>
              <a:ext cx="1779587" cy="2408238"/>
            </a:xfrm>
            <a:custGeom>
              <a:avLst/>
              <a:gdLst>
                <a:gd name="T0" fmla="*/ 335 w 420"/>
                <a:gd name="T1" fmla="*/ 568 h 568"/>
                <a:gd name="T2" fmla="*/ 420 w 420"/>
                <a:gd name="T3" fmla="*/ 486 h 568"/>
                <a:gd name="T4" fmla="*/ 420 w 420"/>
                <a:gd name="T5" fmla="*/ 78 h 568"/>
                <a:gd name="T6" fmla="*/ 335 w 420"/>
                <a:gd name="T7" fmla="*/ 0 h 568"/>
                <a:gd name="T8" fmla="*/ 0 w 420"/>
                <a:gd name="T9" fmla="*/ 0 h 568"/>
                <a:gd name="T10" fmla="*/ 0 w 420"/>
                <a:gd name="T11" fmla="*/ 568 h 568"/>
                <a:gd name="T12" fmla="*/ 335 w 420"/>
                <a:gd name="T1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568">
                  <a:moveTo>
                    <a:pt x="335" y="568"/>
                  </a:moveTo>
                  <a:cubicBezTo>
                    <a:pt x="378" y="568"/>
                    <a:pt x="420" y="530"/>
                    <a:pt x="420" y="486"/>
                  </a:cubicBezTo>
                  <a:cubicBezTo>
                    <a:pt x="420" y="78"/>
                    <a:pt x="420" y="78"/>
                    <a:pt x="420" y="78"/>
                  </a:cubicBezTo>
                  <a:cubicBezTo>
                    <a:pt x="420" y="34"/>
                    <a:pt x="378" y="0"/>
                    <a:pt x="3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8"/>
                    <a:pt x="0" y="568"/>
                    <a:pt x="0" y="568"/>
                  </a:cubicBezTo>
                  <a:lnTo>
                    <a:pt x="335" y="5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56"/>
            <p:cNvSpPr/>
            <p:nvPr/>
          </p:nvSpPr>
          <p:spPr bwMode="auto">
            <a:xfrm>
              <a:off x="5238750" y="3338513"/>
              <a:ext cx="1779587" cy="2408238"/>
            </a:xfrm>
            <a:custGeom>
              <a:avLst/>
              <a:gdLst>
                <a:gd name="T0" fmla="*/ 335 w 420"/>
                <a:gd name="T1" fmla="*/ 568 h 568"/>
                <a:gd name="T2" fmla="*/ 420 w 420"/>
                <a:gd name="T3" fmla="*/ 486 h 568"/>
                <a:gd name="T4" fmla="*/ 420 w 420"/>
                <a:gd name="T5" fmla="*/ 78 h 568"/>
                <a:gd name="T6" fmla="*/ 335 w 420"/>
                <a:gd name="T7" fmla="*/ 0 h 568"/>
                <a:gd name="T8" fmla="*/ 0 w 420"/>
                <a:gd name="T9" fmla="*/ 0 h 568"/>
                <a:gd name="T10" fmla="*/ 0 w 420"/>
                <a:gd name="T11" fmla="*/ 568 h 568"/>
                <a:gd name="T12" fmla="*/ 335 w 420"/>
                <a:gd name="T1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568">
                  <a:moveTo>
                    <a:pt x="335" y="568"/>
                  </a:moveTo>
                  <a:cubicBezTo>
                    <a:pt x="378" y="568"/>
                    <a:pt x="420" y="530"/>
                    <a:pt x="420" y="486"/>
                  </a:cubicBezTo>
                  <a:cubicBezTo>
                    <a:pt x="420" y="78"/>
                    <a:pt x="420" y="78"/>
                    <a:pt x="420" y="78"/>
                  </a:cubicBezTo>
                  <a:cubicBezTo>
                    <a:pt x="420" y="34"/>
                    <a:pt x="378" y="0"/>
                    <a:pt x="3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8"/>
                    <a:pt x="0" y="568"/>
                    <a:pt x="0" y="568"/>
                  </a:cubicBezTo>
                  <a:lnTo>
                    <a:pt x="335" y="56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57"/>
            <p:cNvSpPr/>
            <p:nvPr/>
          </p:nvSpPr>
          <p:spPr bwMode="auto">
            <a:xfrm>
              <a:off x="5238750" y="5746750"/>
              <a:ext cx="1733550" cy="103188"/>
            </a:xfrm>
            <a:custGeom>
              <a:avLst/>
              <a:gdLst>
                <a:gd name="T0" fmla="*/ 409 w 409"/>
                <a:gd name="T1" fmla="*/ 12 h 24"/>
                <a:gd name="T2" fmla="*/ 402 w 409"/>
                <a:gd name="T3" fmla="*/ 0 h 24"/>
                <a:gd name="T4" fmla="*/ 331 w 409"/>
                <a:gd name="T5" fmla="*/ 0 h 24"/>
                <a:gd name="T6" fmla="*/ 0 w 409"/>
                <a:gd name="T7" fmla="*/ 0 h 24"/>
                <a:gd name="T8" fmla="*/ 0 w 409"/>
                <a:gd name="T9" fmla="*/ 24 h 24"/>
                <a:gd name="T10" fmla="*/ 402 w 409"/>
                <a:gd name="T11" fmla="*/ 24 h 24"/>
                <a:gd name="T12" fmla="*/ 409 w 409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9" h="24">
                  <a:moveTo>
                    <a:pt x="409" y="12"/>
                  </a:moveTo>
                  <a:cubicBezTo>
                    <a:pt x="409" y="5"/>
                    <a:pt x="406" y="0"/>
                    <a:pt x="402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402" y="24"/>
                    <a:pt x="402" y="24"/>
                    <a:pt x="402" y="24"/>
                  </a:cubicBezTo>
                  <a:cubicBezTo>
                    <a:pt x="406" y="24"/>
                    <a:pt x="409" y="19"/>
                    <a:pt x="409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58"/>
            <p:cNvSpPr/>
            <p:nvPr/>
          </p:nvSpPr>
          <p:spPr bwMode="auto">
            <a:xfrm>
              <a:off x="5010150" y="4198938"/>
              <a:ext cx="228600" cy="471488"/>
            </a:xfrm>
            <a:custGeom>
              <a:avLst/>
              <a:gdLst>
                <a:gd name="T0" fmla="*/ 0 w 54"/>
                <a:gd name="T1" fmla="*/ 55 h 111"/>
                <a:gd name="T2" fmla="*/ 54 w 54"/>
                <a:gd name="T3" fmla="*/ 111 h 111"/>
                <a:gd name="T4" fmla="*/ 54 w 54"/>
                <a:gd name="T5" fmla="*/ 0 h 111"/>
                <a:gd name="T6" fmla="*/ 0 w 54"/>
                <a:gd name="T7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11">
                  <a:moveTo>
                    <a:pt x="0" y="55"/>
                  </a:moveTo>
                  <a:cubicBezTo>
                    <a:pt x="0" y="86"/>
                    <a:pt x="24" y="110"/>
                    <a:pt x="54" y="11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5"/>
                    <a:pt x="0" y="5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59"/>
            <p:cNvSpPr/>
            <p:nvPr/>
          </p:nvSpPr>
          <p:spPr bwMode="auto">
            <a:xfrm>
              <a:off x="5238750" y="4198938"/>
              <a:ext cx="241300" cy="471488"/>
            </a:xfrm>
            <a:custGeom>
              <a:avLst/>
              <a:gdLst>
                <a:gd name="T0" fmla="*/ 57 w 57"/>
                <a:gd name="T1" fmla="*/ 55 h 111"/>
                <a:gd name="T2" fmla="*/ 1 w 57"/>
                <a:gd name="T3" fmla="*/ 0 h 111"/>
                <a:gd name="T4" fmla="*/ 0 w 57"/>
                <a:gd name="T5" fmla="*/ 0 h 111"/>
                <a:gd name="T6" fmla="*/ 0 w 57"/>
                <a:gd name="T7" fmla="*/ 111 h 111"/>
                <a:gd name="T8" fmla="*/ 1 w 57"/>
                <a:gd name="T9" fmla="*/ 111 h 111"/>
                <a:gd name="T10" fmla="*/ 57 w 57"/>
                <a:gd name="T11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11">
                  <a:moveTo>
                    <a:pt x="57" y="55"/>
                  </a:moveTo>
                  <a:cubicBezTo>
                    <a:pt x="57" y="25"/>
                    <a:pt x="3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32" y="111"/>
                    <a:pt x="57" y="86"/>
                    <a:pt x="57" y="5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60"/>
            <p:cNvSpPr/>
            <p:nvPr/>
          </p:nvSpPr>
          <p:spPr bwMode="auto">
            <a:xfrm>
              <a:off x="4594225" y="1065213"/>
              <a:ext cx="576262" cy="304800"/>
            </a:xfrm>
            <a:custGeom>
              <a:avLst/>
              <a:gdLst>
                <a:gd name="T0" fmla="*/ 128 w 136"/>
                <a:gd name="T1" fmla="*/ 0 h 72"/>
                <a:gd name="T2" fmla="*/ 8 w 136"/>
                <a:gd name="T3" fmla="*/ 0 h 72"/>
                <a:gd name="T4" fmla="*/ 0 w 136"/>
                <a:gd name="T5" fmla="*/ 9 h 72"/>
                <a:gd name="T6" fmla="*/ 0 w 136"/>
                <a:gd name="T7" fmla="*/ 63 h 72"/>
                <a:gd name="T8" fmla="*/ 8 w 136"/>
                <a:gd name="T9" fmla="*/ 72 h 72"/>
                <a:gd name="T10" fmla="*/ 128 w 136"/>
                <a:gd name="T11" fmla="*/ 72 h 72"/>
                <a:gd name="T12" fmla="*/ 136 w 136"/>
                <a:gd name="T13" fmla="*/ 63 h 72"/>
                <a:gd name="T14" fmla="*/ 136 w 136"/>
                <a:gd name="T15" fmla="*/ 9 h 72"/>
                <a:gd name="T16" fmla="*/ 128 w 136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72">
                  <a:moveTo>
                    <a:pt x="12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8"/>
                    <a:pt x="4" y="72"/>
                    <a:pt x="8" y="72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33" y="72"/>
                    <a:pt x="136" y="68"/>
                    <a:pt x="136" y="63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4"/>
                    <a:pt x="133" y="0"/>
                    <a:pt x="128" y="0"/>
                  </a:cubicBezTo>
                </a:path>
              </a:pathLst>
            </a:custGeom>
            <a:solidFill>
              <a:srgbClr val="FFF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61"/>
            <p:cNvSpPr/>
            <p:nvPr/>
          </p:nvSpPr>
          <p:spPr bwMode="auto">
            <a:xfrm>
              <a:off x="5305425" y="1065213"/>
              <a:ext cx="560387" cy="287338"/>
            </a:xfrm>
            <a:custGeom>
              <a:avLst/>
              <a:gdLst>
                <a:gd name="T0" fmla="*/ 124 w 132"/>
                <a:gd name="T1" fmla="*/ 0 h 68"/>
                <a:gd name="T2" fmla="*/ 8 w 132"/>
                <a:gd name="T3" fmla="*/ 0 h 68"/>
                <a:gd name="T4" fmla="*/ 0 w 132"/>
                <a:gd name="T5" fmla="*/ 9 h 68"/>
                <a:gd name="T6" fmla="*/ 0 w 132"/>
                <a:gd name="T7" fmla="*/ 59 h 68"/>
                <a:gd name="T8" fmla="*/ 8 w 132"/>
                <a:gd name="T9" fmla="*/ 68 h 68"/>
                <a:gd name="T10" fmla="*/ 124 w 132"/>
                <a:gd name="T11" fmla="*/ 68 h 68"/>
                <a:gd name="T12" fmla="*/ 132 w 132"/>
                <a:gd name="T13" fmla="*/ 59 h 68"/>
                <a:gd name="T14" fmla="*/ 132 w 132"/>
                <a:gd name="T15" fmla="*/ 9 h 68"/>
                <a:gd name="T16" fmla="*/ 124 w 132"/>
                <a:gd name="T1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8">
                  <a:moveTo>
                    <a:pt x="12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9" y="68"/>
                    <a:pt x="132" y="64"/>
                    <a:pt x="132" y="5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4"/>
                    <a:pt x="129" y="0"/>
                    <a:pt x="124" y="0"/>
                  </a:cubicBezTo>
                </a:path>
              </a:pathLst>
            </a:custGeom>
            <a:solidFill>
              <a:srgbClr val="F9E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62"/>
            <p:cNvSpPr>
              <a:spLocks noEditPoints="1"/>
            </p:cNvSpPr>
            <p:nvPr/>
          </p:nvSpPr>
          <p:spPr bwMode="auto">
            <a:xfrm>
              <a:off x="4576763" y="1047750"/>
              <a:ext cx="611187" cy="339725"/>
            </a:xfrm>
            <a:custGeom>
              <a:avLst/>
              <a:gdLst>
                <a:gd name="T0" fmla="*/ 132 w 144"/>
                <a:gd name="T1" fmla="*/ 0 h 80"/>
                <a:gd name="T2" fmla="*/ 12 w 144"/>
                <a:gd name="T3" fmla="*/ 0 h 80"/>
                <a:gd name="T4" fmla="*/ 0 w 144"/>
                <a:gd name="T5" fmla="*/ 13 h 80"/>
                <a:gd name="T6" fmla="*/ 0 w 144"/>
                <a:gd name="T7" fmla="*/ 15 h 80"/>
                <a:gd name="T8" fmla="*/ 0 w 144"/>
                <a:gd name="T9" fmla="*/ 67 h 80"/>
                <a:gd name="T10" fmla="*/ 0 w 144"/>
                <a:gd name="T11" fmla="*/ 69 h 80"/>
                <a:gd name="T12" fmla="*/ 10 w 144"/>
                <a:gd name="T13" fmla="*/ 80 h 80"/>
                <a:gd name="T14" fmla="*/ 12 w 144"/>
                <a:gd name="T15" fmla="*/ 80 h 80"/>
                <a:gd name="T16" fmla="*/ 130 w 144"/>
                <a:gd name="T17" fmla="*/ 80 h 80"/>
                <a:gd name="T18" fmla="*/ 132 w 144"/>
                <a:gd name="T19" fmla="*/ 80 h 80"/>
                <a:gd name="T20" fmla="*/ 144 w 144"/>
                <a:gd name="T21" fmla="*/ 67 h 80"/>
                <a:gd name="T22" fmla="*/ 144 w 144"/>
                <a:gd name="T23" fmla="*/ 13 h 80"/>
                <a:gd name="T24" fmla="*/ 132 w 144"/>
                <a:gd name="T25" fmla="*/ 0 h 80"/>
                <a:gd name="T26" fmla="*/ 132 w 144"/>
                <a:gd name="T27" fmla="*/ 72 h 80"/>
                <a:gd name="T28" fmla="*/ 12 w 144"/>
                <a:gd name="T29" fmla="*/ 72 h 80"/>
                <a:gd name="T30" fmla="*/ 8 w 144"/>
                <a:gd name="T31" fmla="*/ 67 h 80"/>
                <a:gd name="T32" fmla="*/ 8 w 144"/>
                <a:gd name="T33" fmla="*/ 13 h 80"/>
                <a:gd name="T34" fmla="*/ 12 w 144"/>
                <a:gd name="T35" fmla="*/ 8 h 80"/>
                <a:gd name="T36" fmla="*/ 130 w 144"/>
                <a:gd name="T37" fmla="*/ 8 h 80"/>
                <a:gd name="T38" fmla="*/ 136 w 144"/>
                <a:gd name="T39" fmla="*/ 15 h 80"/>
                <a:gd name="T40" fmla="*/ 136 w 144"/>
                <a:gd name="T41" fmla="*/ 67 h 80"/>
                <a:gd name="T42" fmla="*/ 132 w 144"/>
                <a:gd name="T43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80">
                  <a:moveTo>
                    <a:pt x="13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5" y="80"/>
                    <a:pt x="10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9" y="80"/>
                    <a:pt x="144" y="74"/>
                    <a:pt x="144" y="67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4" y="6"/>
                    <a:pt x="139" y="0"/>
                    <a:pt x="132" y="0"/>
                  </a:cubicBezTo>
                  <a:close/>
                  <a:moveTo>
                    <a:pt x="132" y="72"/>
                  </a:moveTo>
                  <a:cubicBezTo>
                    <a:pt x="12" y="72"/>
                    <a:pt x="12" y="72"/>
                    <a:pt x="12" y="72"/>
                  </a:cubicBezTo>
                  <a:cubicBezTo>
                    <a:pt x="10" y="72"/>
                    <a:pt x="8" y="69"/>
                    <a:pt x="8" y="6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4" y="8"/>
                    <a:pt x="136" y="11"/>
                    <a:pt x="136" y="15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6" y="69"/>
                    <a:pt x="134" y="72"/>
                    <a:pt x="132" y="72"/>
                  </a:cubicBez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63"/>
            <p:cNvSpPr>
              <a:spLocks noEditPoints="1"/>
            </p:cNvSpPr>
            <p:nvPr/>
          </p:nvSpPr>
          <p:spPr bwMode="auto">
            <a:xfrm>
              <a:off x="5272088" y="1047750"/>
              <a:ext cx="609600" cy="339725"/>
            </a:xfrm>
            <a:custGeom>
              <a:avLst/>
              <a:gdLst>
                <a:gd name="T0" fmla="*/ 132 w 144"/>
                <a:gd name="T1" fmla="*/ 0 h 80"/>
                <a:gd name="T2" fmla="*/ 12 w 144"/>
                <a:gd name="T3" fmla="*/ 0 h 80"/>
                <a:gd name="T4" fmla="*/ 0 w 144"/>
                <a:gd name="T5" fmla="*/ 13 h 80"/>
                <a:gd name="T6" fmla="*/ 0 w 144"/>
                <a:gd name="T7" fmla="*/ 15 h 80"/>
                <a:gd name="T8" fmla="*/ 0 w 144"/>
                <a:gd name="T9" fmla="*/ 67 h 80"/>
                <a:gd name="T10" fmla="*/ 0 w 144"/>
                <a:gd name="T11" fmla="*/ 69 h 80"/>
                <a:gd name="T12" fmla="*/ 10 w 144"/>
                <a:gd name="T13" fmla="*/ 80 h 80"/>
                <a:gd name="T14" fmla="*/ 12 w 144"/>
                <a:gd name="T15" fmla="*/ 80 h 80"/>
                <a:gd name="T16" fmla="*/ 130 w 144"/>
                <a:gd name="T17" fmla="*/ 80 h 80"/>
                <a:gd name="T18" fmla="*/ 132 w 144"/>
                <a:gd name="T19" fmla="*/ 80 h 80"/>
                <a:gd name="T20" fmla="*/ 144 w 144"/>
                <a:gd name="T21" fmla="*/ 67 h 80"/>
                <a:gd name="T22" fmla="*/ 144 w 144"/>
                <a:gd name="T23" fmla="*/ 13 h 80"/>
                <a:gd name="T24" fmla="*/ 132 w 144"/>
                <a:gd name="T25" fmla="*/ 0 h 80"/>
                <a:gd name="T26" fmla="*/ 132 w 144"/>
                <a:gd name="T27" fmla="*/ 72 h 80"/>
                <a:gd name="T28" fmla="*/ 12 w 144"/>
                <a:gd name="T29" fmla="*/ 72 h 80"/>
                <a:gd name="T30" fmla="*/ 8 w 144"/>
                <a:gd name="T31" fmla="*/ 67 h 80"/>
                <a:gd name="T32" fmla="*/ 8 w 144"/>
                <a:gd name="T33" fmla="*/ 13 h 80"/>
                <a:gd name="T34" fmla="*/ 12 w 144"/>
                <a:gd name="T35" fmla="*/ 8 h 80"/>
                <a:gd name="T36" fmla="*/ 130 w 144"/>
                <a:gd name="T37" fmla="*/ 8 h 80"/>
                <a:gd name="T38" fmla="*/ 136 w 144"/>
                <a:gd name="T39" fmla="*/ 15 h 80"/>
                <a:gd name="T40" fmla="*/ 136 w 144"/>
                <a:gd name="T41" fmla="*/ 67 h 80"/>
                <a:gd name="T42" fmla="*/ 132 w 144"/>
                <a:gd name="T43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80">
                  <a:moveTo>
                    <a:pt x="13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5" y="80"/>
                    <a:pt x="10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9" y="80"/>
                    <a:pt x="144" y="74"/>
                    <a:pt x="144" y="67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4" y="6"/>
                    <a:pt x="139" y="0"/>
                    <a:pt x="132" y="0"/>
                  </a:cubicBezTo>
                  <a:close/>
                  <a:moveTo>
                    <a:pt x="132" y="72"/>
                  </a:moveTo>
                  <a:cubicBezTo>
                    <a:pt x="12" y="72"/>
                    <a:pt x="12" y="72"/>
                    <a:pt x="12" y="72"/>
                  </a:cubicBezTo>
                  <a:cubicBezTo>
                    <a:pt x="10" y="72"/>
                    <a:pt x="8" y="69"/>
                    <a:pt x="8" y="6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4" y="8"/>
                    <a:pt x="136" y="11"/>
                    <a:pt x="136" y="15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6" y="69"/>
                    <a:pt x="134" y="72"/>
                    <a:pt x="132" y="72"/>
                  </a:cubicBez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64"/>
            <p:cNvSpPr/>
            <p:nvPr/>
          </p:nvSpPr>
          <p:spPr bwMode="auto">
            <a:xfrm>
              <a:off x="4373563" y="1182688"/>
              <a:ext cx="238125" cy="50800"/>
            </a:xfrm>
            <a:custGeom>
              <a:avLst/>
              <a:gdLst>
                <a:gd name="T0" fmla="*/ 56 w 56"/>
                <a:gd name="T1" fmla="*/ 7 h 12"/>
                <a:gd name="T2" fmla="*/ 53 w 56"/>
                <a:gd name="T3" fmla="*/ 12 h 12"/>
                <a:gd name="T4" fmla="*/ 4 w 56"/>
                <a:gd name="T5" fmla="*/ 12 h 12"/>
                <a:gd name="T6" fmla="*/ 0 w 56"/>
                <a:gd name="T7" fmla="*/ 7 h 12"/>
                <a:gd name="T8" fmla="*/ 0 w 56"/>
                <a:gd name="T9" fmla="*/ 5 h 12"/>
                <a:gd name="T10" fmla="*/ 4 w 56"/>
                <a:gd name="T11" fmla="*/ 0 h 12"/>
                <a:gd name="T12" fmla="*/ 53 w 56"/>
                <a:gd name="T13" fmla="*/ 0 h 12"/>
                <a:gd name="T14" fmla="*/ 56 w 56"/>
                <a:gd name="T15" fmla="*/ 5 h 12"/>
                <a:gd name="T16" fmla="*/ 56 w 56"/>
                <a:gd name="T1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2">
                  <a:moveTo>
                    <a:pt x="56" y="7"/>
                  </a:moveTo>
                  <a:cubicBezTo>
                    <a:pt x="56" y="10"/>
                    <a:pt x="55" y="12"/>
                    <a:pt x="5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5"/>
                  </a:cubicBezTo>
                  <a:lnTo>
                    <a:pt x="56" y="7"/>
                  </a:ln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65"/>
            <p:cNvSpPr/>
            <p:nvPr/>
          </p:nvSpPr>
          <p:spPr bwMode="auto">
            <a:xfrm>
              <a:off x="5865813" y="1182688"/>
              <a:ext cx="236537" cy="50800"/>
            </a:xfrm>
            <a:custGeom>
              <a:avLst/>
              <a:gdLst>
                <a:gd name="T0" fmla="*/ 56 w 56"/>
                <a:gd name="T1" fmla="*/ 7 h 12"/>
                <a:gd name="T2" fmla="*/ 53 w 56"/>
                <a:gd name="T3" fmla="*/ 12 h 12"/>
                <a:gd name="T4" fmla="*/ 4 w 56"/>
                <a:gd name="T5" fmla="*/ 12 h 12"/>
                <a:gd name="T6" fmla="*/ 0 w 56"/>
                <a:gd name="T7" fmla="*/ 7 h 12"/>
                <a:gd name="T8" fmla="*/ 0 w 56"/>
                <a:gd name="T9" fmla="*/ 5 h 12"/>
                <a:gd name="T10" fmla="*/ 4 w 56"/>
                <a:gd name="T11" fmla="*/ 0 h 12"/>
                <a:gd name="T12" fmla="*/ 53 w 56"/>
                <a:gd name="T13" fmla="*/ 0 h 12"/>
                <a:gd name="T14" fmla="*/ 56 w 56"/>
                <a:gd name="T15" fmla="*/ 5 h 12"/>
                <a:gd name="T16" fmla="*/ 56 w 56"/>
                <a:gd name="T1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2">
                  <a:moveTo>
                    <a:pt x="56" y="7"/>
                  </a:moveTo>
                  <a:cubicBezTo>
                    <a:pt x="56" y="10"/>
                    <a:pt x="55" y="12"/>
                    <a:pt x="5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5"/>
                  </a:cubicBezTo>
                  <a:lnTo>
                    <a:pt x="56" y="7"/>
                  </a:ln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66"/>
            <p:cNvSpPr/>
            <p:nvPr/>
          </p:nvSpPr>
          <p:spPr bwMode="auto">
            <a:xfrm>
              <a:off x="5170488" y="1182688"/>
              <a:ext cx="134937" cy="50800"/>
            </a:xfrm>
            <a:custGeom>
              <a:avLst/>
              <a:gdLst>
                <a:gd name="T0" fmla="*/ 32 w 32"/>
                <a:gd name="T1" fmla="*/ 7 h 12"/>
                <a:gd name="T2" fmla="*/ 30 w 32"/>
                <a:gd name="T3" fmla="*/ 12 h 12"/>
                <a:gd name="T4" fmla="*/ 2 w 32"/>
                <a:gd name="T5" fmla="*/ 12 h 12"/>
                <a:gd name="T6" fmla="*/ 0 w 32"/>
                <a:gd name="T7" fmla="*/ 7 h 12"/>
                <a:gd name="T8" fmla="*/ 0 w 32"/>
                <a:gd name="T9" fmla="*/ 5 h 12"/>
                <a:gd name="T10" fmla="*/ 2 w 32"/>
                <a:gd name="T11" fmla="*/ 0 h 12"/>
                <a:gd name="T12" fmla="*/ 30 w 32"/>
                <a:gd name="T13" fmla="*/ 0 h 12"/>
                <a:gd name="T14" fmla="*/ 32 w 32"/>
                <a:gd name="T15" fmla="*/ 5 h 12"/>
                <a:gd name="T16" fmla="*/ 32 w 32"/>
                <a:gd name="T1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2">
                  <a:moveTo>
                    <a:pt x="32" y="7"/>
                  </a:moveTo>
                  <a:cubicBezTo>
                    <a:pt x="32" y="10"/>
                    <a:pt x="31" y="12"/>
                    <a:pt x="30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2"/>
                    <a:pt x="32" y="5"/>
                  </a:cubicBezTo>
                  <a:lnTo>
                    <a:pt x="32" y="7"/>
                  </a:ln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0387" y="80387"/>
            <a:ext cx="8983226" cy="6692202"/>
          </a:xfrm>
          <a:prstGeom prst="rect">
            <a:avLst/>
          </a:prstGeom>
          <a:noFill/>
          <a:ln>
            <a:solidFill>
              <a:srgbClr val="FFA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192139" y="555172"/>
            <a:ext cx="4227461" cy="1219200"/>
          </a:xfrm>
          <a:prstGeom prst="rect">
            <a:avLst/>
          </a:prstGeom>
          <a:noFill/>
          <a:ln>
            <a:solidFill>
              <a:srgbClr val="FFA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N1+ 3: </a:t>
            </a:r>
          </a:p>
          <a:p>
            <a:pPr algn="ctr"/>
            <a:r>
              <a:rPr lang="en-US" altLang="zh-CN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Liệt</a:t>
            </a: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kê</a:t>
            </a: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các</a:t>
            </a: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loại</a:t>
            </a: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từ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MH_Other_1"/>
          <p:cNvSpPr/>
          <p:nvPr>
            <p:custDataLst>
              <p:tags r:id="rId2"/>
            </p:custDataLst>
          </p:nvPr>
        </p:nvSpPr>
        <p:spPr>
          <a:xfrm rot="16200000">
            <a:off x="1045912" y="3496007"/>
            <a:ext cx="3297990" cy="514350"/>
          </a:xfrm>
          <a:prstGeom prst="parallelogram">
            <a:avLst>
              <a:gd name="adj" fmla="val 156667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MH_Other_2"/>
          <p:cNvSpPr/>
          <p:nvPr>
            <p:custDataLst>
              <p:tags r:id="rId3"/>
            </p:custDataLst>
          </p:nvPr>
        </p:nvSpPr>
        <p:spPr>
          <a:xfrm>
            <a:off x="1608138" y="1929562"/>
            <a:ext cx="184150" cy="174625"/>
          </a:xfrm>
          <a:prstGeom prst="rtTriangl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/>
          </a:p>
        </p:txBody>
      </p:sp>
      <p:sp>
        <p:nvSpPr>
          <p:cNvPr id="9" name="MH_SubTitle_1"/>
          <p:cNvSpPr/>
          <p:nvPr>
            <p:custDataLst>
              <p:tags r:id="rId4"/>
            </p:custDataLst>
          </p:nvPr>
        </p:nvSpPr>
        <p:spPr>
          <a:xfrm>
            <a:off x="1067720" y="2104187"/>
            <a:ext cx="1377950" cy="3297989"/>
          </a:xfrm>
          <a:prstGeom prst="rect">
            <a:avLst/>
          </a:prstGeom>
          <a:solidFill>
            <a:srgbClr val="FEFFFF"/>
          </a:solidFill>
          <a:ln w="3175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44000" rIns="7200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dirty="0">
              <a:solidFill>
                <a:schemeClr val="accent1"/>
              </a:solidFill>
            </a:endParaRPr>
          </a:p>
        </p:txBody>
      </p:sp>
      <p:sp>
        <p:nvSpPr>
          <p:cNvPr id="10" name="MH_Other_3"/>
          <p:cNvSpPr/>
          <p:nvPr>
            <p:custDataLst>
              <p:tags r:id="rId5"/>
            </p:custDataLst>
          </p:nvPr>
        </p:nvSpPr>
        <p:spPr>
          <a:xfrm>
            <a:off x="1134395" y="1929562"/>
            <a:ext cx="476250" cy="542925"/>
          </a:xfrm>
          <a:custGeom>
            <a:avLst/>
            <a:gdLst>
              <a:gd name="connsiteX0" fmla="*/ 0 w 466725"/>
              <a:gd name="connsiteY0" fmla="*/ 0 h 533401"/>
              <a:gd name="connsiteX1" fmla="*/ 466725 w 466725"/>
              <a:gd name="connsiteY1" fmla="*/ 0 h 533401"/>
              <a:gd name="connsiteX2" fmla="*/ 466725 w 466725"/>
              <a:gd name="connsiteY2" fmla="*/ 300038 h 533401"/>
              <a:gd name="connsiteX3" fmla="*/ 233362 w 466725"/>
              <a:gd name="connsiteY3" fmla="*/ 533401 h 533401"/>
              <a:gd name="connsiteX4" fmla="*/ 233363 w 466725"/>
              <a:gd name="connsiteY4" fmla="*/ 533400 h 533401"/>
              <a:gd name="connsiteX5" fmla="*/ 0 w 466725"/>
              <a:gd name="connsiteY5" fmla="*/ 300037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FEFFFF"/>
                </a:solidFill>
              </a:rPr>
              <a:t>A</a:t>
            </a:r>
            <a:endParaRPr lang="zh-CN" altLang="en-US" sz="2800" dirty="0">
              <a:solidFill>
                <a:srgbClr val="FEFFFF"/>
              </a:solidFill>
            </a:endParaRPr>
          </a:p>
        </p:txBody>
      </p:sp>
      <p:sp>
        <p:nvSpPr>
          <p:cNvPr id="11" name="MH_Other_4"/>
          <p:cNvSpPr/>
          <p:nvPr>
            <p:custDataLst>
              <p:tags r:id="rId6"/>
            </p:custDataLst>
          </p:nvPr>
        </p:nvSpPr>
        <p:spPr>
          <a:xfrm rot="16200000">
            <a:off x="2931863" y="3496006"/>
            <a:ext cx="3297988" cy="514350"/>
          </a:xfrm>
          <a:prstGeom prst="parallelogram">
            <a:avLst>
              <a:gd name="adj" fmla="val 156667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MH_Other_5"/>
          <p:cNvSpPr/>
          <p:nvPr>
            <p:custDataLst>
              <p:tags r:id="rId7"/>
            </p:custDataLst>
          </p:nvPr>
        </p:nvSpPr>
        <p:spPr>
          <a:xfrm>
            <a:off x="3495487" y="1929562"/>
            <a:ext cx="184150" cy="174625"/>
          </a:xfrm>
          <a:prstGeom prst="rtTriangl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/>
          </a:p>
        </p:txBody>
      </p:sp>
      <p:sp>
        <p:nvSpPr>
          <p:cNvPr id="13" name="MH_SubTitle_2"/>
          <p:cNvSpPr/>
          <p:nvPr>
            <p:custDataLst>
              <p:tags r:id="rId8"/>
            </p:custDataLst>
          </p:nvPr>
        </p:nvSpPr>
        <p:spPr>
          <a:xfrm>
            <a:off x="2952082" y="2104187"/>
            <a:ext cx="1377950" cy="3297989"/>
          </a:xfrm>
          <a:prstGeom prst="rect">
            <a:avLst/>
          </a:prstGeom>
          <a:solidFill>
            <a:srgbClr val="FEFFFF"/>
          </a:solidFill>
          <a:ln w="3175">
            <a:solidFill>
              <a:schemeClr val="accent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44000" rIns="7200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dirty="0">
              <a:solidFill>
                <a:schemeClr val="accent2"/>
              </a:solidFill>
            </a:endParaRPr>
          </a:p>
        </p:txBody>
      </p:sp>
      <p:sp>
        <p:nvSpPr>
          <p:cNvPr id="14" name="MH_Other_6"/>
          <p:cNvSpPr/>
          <p:nvPr>
            <p:custDataLst>
              <p:tags r:id="rId9"/>
            </p:custDataLst>
          </p:nvPr>
        </p:nvSpPr>
        <p:spPr>
          <a:xfrm>
            <a:off x="3020345" y="1929562"/>
            <a:ext cx="476250" cy="542925"/>
          </a:xfrm>
          <a:custGeom>
            <a:avLst/>
            <a:gdLst>
              <a:gd name="connsiteX0" fmla="*/ 0 w 466725"/>
              <a:gd name="connsiteY0" fmla="*/ 0 h 533401"/>
              <a:gd name="connsiteX1" fmla="*/ 466725 w 466725"/>
              <a:gd name="connsiteY1" fmla="*/ 0 h 533401"/>
              <a:gd name="connsiteX2" fmla="*/ 466725 w 466725"/>
              <a:gd name="connsiteY2" fmla="*/ 300038 h 533401"/>
              <a:gd name="connsiteX3" fmla="*/ 233362 w 466725"/>
              <a:gd name="connsiteY3" fmla="*/ 533401 h 533401"/>
              <a:gd name="connsiteX4" fmla="*/ 233363 w 466725"/>
              <a:gd name="connsiteY4" fmla="*/ 533400 h 533401"/>
              <a:gd name="connsiteX5" fmla="*/ 0 w 466725"/>
              <a:gd name="connsiteY5" fmla="*/ 300037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MH_Other_7"/>
          <p:cNvSpPr/>
          <p:nvPr>
            <p:custDataLst>
              <p:tags r:id="rId10"/>
            </p:custDataLst>
          </p:nvPr>
        </p:nvSpPr>
        <p:spPr>
          <a:xfrm rot="16200000">
            <a:off x="4816226" y="3496006"/>
            <a:ext cx="3297988" cy="514350"/>
          </a:xfrm>
          <a:prstGeom prst="parallelogram">
            <a:avLst>
              <a:gd name="adj" fmla="val 156667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MH_Other_8"/>
          <p:cNvSpPr/>
          <p:nvPr>
            <p:custDataLst>
              <p:tags r:id="rId11"/>
            </p:custDataLst>
          </p:nvPr>
        </p:nvSpPr>
        <p:spPr>
          <a:xfrm>
            <a:off x="5378450" y="1929562"/>
            <a:ext cx="184150" cy="174625"/>
          </a:xfrm>
          <a:prstGeom prst="rtTriangl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/>
          </a:p>
        </p:txBody>
      </p:sp>
      <p:sp>
        <p:nvSpPr>
          <p:cNvPr id="17" name="MH_SubTitle_3"/>
          <p:cNvSpPr/>
          <p:nvPr>
            <p:custDataLst>
              <p:tags r:id="rId12"/>
            </p:custDataLst>
          </p:nvPr>
        </p:nvSpPr>
        <p:spPr>
          <a:xfrm>
            <a:off x="4838032" y="2104187"/>
            <a:ext cx="1377950" cy="3297989"/>
          </a:xfrm>
          <a:prstGeom prst="rect">
            <a:avLst/>
          </a:prstGeom>
          <a:solidFill>
            <a:srgbClr val="FEFFFF"/>
          </a:solidFill>
          <a:ln w="3175">
            <a:solidFill>
              <a:schemeClr val="accent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44000" rIns="7200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dirty="0">
              <a:solidFill>
                <a:schemeClr val="accent3"/>
              </a:solidFill>
            </a:endParaRPr>
          </a:p>
        </p:txBody>
      </p:sp>
      <p:sp>
        <p:nvSpPr>
          <p:cNvPr id="18" name="MH_Other_9"/>
          <p:cNvSpPr/>
          <p:nvPr>
            <p:custDataLst>
              <p:tags r:id="rId13"/>
            </p:custDataLst>
          </p:nvPr>
        </p:nvSpPr>
        <p:spPr>
          <a:xfrm>
            <a:off x="4906295" y="1929562"/>
            <a:ext cx="474662" cy="542925"/>
          </a:xfrm>
          <a:custGeom>
            <a:avLst/>
            <a:gdLst>
              <a:gd name="connsiteX0" fmla="*/ 0 w 466725"/>
              <a:gd name="connsiteY0" fmla="*/ 0 h 533401"/>
              <a:gd name="connsiteX1" fmla="*/ 466725 w 466725"/>
              <a:gd name="connsiteY1" fmla="*/ 0 h 533401"/>
              <a:gd name="connsiteX2" fmla="*/ 466725 w 466725"/>
              <a:gd name="connsiteY2" fmla="*/ 300038 h 533401"/>
              <a:gd name="connsiteX3" fmla="*/ 233362 w 466725"/>
              <a:gd name="connsiteY3" fmla="*/ 533401 h 533401"/>
              <a:gd name="connsiteX4" fmla="*/ 233363 w 466725"/>
              <a:gd name="connsiteY4" fmla="*/ 533400 h 533401"/>
              <a:gd name="connsiteX5" fmla="*/ 0 w 466725"/>
              <a:gd name="connsiteY5" fmla="*/ 300037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rgbClr val="FEFFFF"/>
                </a:solidFill>
              </a:rPr>
              <a:t>a</a:t>
            </a:r>
            <a:endParaRPr lang="zh-CN" altLang="en-US" sz="2800" dirty="0">
              <a:solidFill>
                <a:srgbClr val="FEFFFF"/>
              </a:solidFill>
            </a:endParaRPr>
          </a:p>
        </p:txBody>
      </p:sp>
      <p:sp>
        <p:nvSpPr>
          <p:cNvPr id="19" name="MH_Other_10"/>
          <p:cNvSpPr/>
          <p:nvPr>
            <p:custDataLst>
              <p:tags r:id="rId14"/>
            </p:custDataLst>
          </p:nvPr>
        </p:nvSpPr>
        <p:spPr>
          <a:xfrm>
            <a:off x="7264400" y="1929562"/>
            <a:ext cx="184150" cy="174625"/>
          </a:xfrm>
          <a:prstGeom prst="rtTriangl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/>
          </a:p>
        </p:txBody>
      </p:sp>
      <p:sp>
        <p:nvSpPr>
          <p:cNvPr id="20" name="MH_SubTitle_4"/>
          <p:cNvSpPr/>
          <p:nvPr>
            <p:custDataLst>
              <p:tags r:id="rId15"/>
            </p:custDataLst>
          </p:nvPr>
        </p:nvSpPr>
        <p:spPr>
          <a:xfrm>
            <a:off x="6722395" y="2104187"/>
            <a:ext cx="1377950" cy="3297989"/>
          </a:xfrm>
          <a:prstGeom prst="rect">
            <a:avLst/>
          </a:prstGeom>
          <a:solidFill>
            <a:srgbClr val="FEFFFF"/>
          </a:solidFill>
          <a:ln w="3175">
            <a:solidFill>
              <a:schemeClr val="accent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44000" rIns="7200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dirty="0">
              <a:solidFill>
                <a:schemeClr val="accent4"/>
              </a:solidFill>
            </a:endParaRPr>
          </a:p>
        </p:txBody>
      </p:sp>
      <p:sp>
        <p:nvSpPr>
          <p:cNvPr id="21" name="MH_Other_11"/>
          <p:cNvSpPr/>
          <p:nvPr>
            <p:custDataLst>
              <p:tags r:id="rId16"/>
            </p:custDataLst>
          </p:nvPr>
        </p:nvSpPr>
        <p:spPr>
          <a:xfrm>
            <a:off x="6790657" y="1929562"/>
            <a:ext cx="476250" cy="542925"/>
          </a:xfrm>
          <a:custGeom>
            <a:avLst/>
            <a:gdLst>
              <a:gd name="connsiteX0" fmla="*/ 0 w 466725"/>
              <a:gd name="connsiteY0" fmla="*/ 0 h 533401"/>
              <a:gd name="connsiteX1" fmla="*/ 466725 w 466725"/>
              <a:gd name="connsiteY1" fmla="*/ 0 h 533401"/>
              <a:gd name="connsiteX2" fmla="*/ 466725 w 466725"/>
              <a:gd name="connsiteY2" fmla="*/ 300038 h 533401"/>
              <a:gd name="connsiteX3" fmla="*/ 233362 w 466725"/>
              <a:gd name="connsiteY3" fmla="*/ 533401 h 533401"/>
              <a:gd name="connsiteX4" fmla="*/ 233363 w 466725"/>
              <a:gd name="connsiteY4" fmla="*/ 533400 h 533401"/>
              <a:gd name="connsiteX5" fmla="*/ 0 w 466725"/>
              <a:gd name="connsiteY5" fmla="*/ 300037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rgbClr val="FEFFFF"/>
                </a:solidFill>
              </a:rPr>
              <a:t>b</a:t>
            </a:r>
            <a:endParaRPr lang="zh-CN" altLang="en-US" sz="2800" dirty="0">
              <a:solidFill>
                <a:srgbClr val="FEFFFF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45029" y="2402214"/>
            <a:ext cx="1436914" cy="2925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DT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…..</a:t>
            </a:r>
            <a:endParaRPr lang="zh-CN" altLang="en-US" sz="24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917371" y="2434872"/>
            <a:ext cx="1393372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DT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zh-CN" altLang="en-US" sz="24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833257" y="2467530"/>
            <a:ext cx="1415142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mét,lít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, kg…</a:t>
            </a:r>
            <a:endParaRPr lang="zh-CN" altLang="en-US" sz="24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738257" y="2489302"/>
            <a:ext cx="137160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chừng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mớ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zh-CN" altLang="en-US" sz="24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26" name="MH_Entry_1"/>
          <p:cNvSpPr/>
          <p:nvPr>
            <p:custDataLst>
              <p:tags r:id="rId17"/>
            </p:custDataLst>
          </p:nvPr>
        </p:nvSpPr>
        <p:spPr>
          <a:xfrm>
            <a:off x="4589968" y="566057"/>
            <a:ext cx="4227461" cy="1219200"/>
          </a:xfrm>
          <a:prstGeom prst="rect">
            <a:avLst/>
          </a:prstGeom>
          <a:noFill/>
          <a:ln>
            <a:solidFill>
              <a:srgbClr val="FFA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N2+ 4: </a:t>
            </a:r>
          </a:p>
          <a:p>
            <a:pPr algn="ctr"/>
            <a:r>
              <a:rPr lang="en-US" altLang="zh-CN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Liệt</a:t>
            </a: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kê</a:t>
            </a: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các</a:t>
            </a: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danh</a:t>
            </a: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từ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228600" y="5758543"/>
            <a:ext cx="707571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164769" y="5714995"/>
            <a:ext cx="7535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0387" y="80387"/>
            <a:ext cx="8983226" cy="6692202"/>
          </a:xfrm>
          <a:prstGeom prst="rect">
            <a:avLst/>
          </a:prstGeom>
          <a:noFill/>
          <a:ln>
            <a:solidFill>
              <a:srgbClr val="FFA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Other_1"/>
          <p:cNvSpPr/>
          <p:nvPr>
            <p:custDataLst>
              <p:tags r:id="rId1"/>
            </p:custDataLst>
          </p:nvPr>
        </p:nvSpPr>
        <p:spPr>
          <a:xfrm>
            <a:off x="2874846" y="3320771"/>
            <a:ext cx="1196975" cy="1195387"/>
          </a:xfrm>
          <a:prstGeom prst="teardrop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MH_Other_2"/>
          <p:cNvSpPr/>
          <p:nvPr>
            <p:custDataLst>
              <p:tags r:id="rId2"/>
            </p:custDataLst>
          </p:nvPr>
        </p:nvSpPr>
        <p:spPr bwMode="auto">
          <a:xfrm>
            <a:off x="3233621" y="3492221"/>
            <a:ext cx="611188" cy="644525"/>
          </a:xfrm>
          <a:custGeom>
            <a:avLst/>
            <a:gdLst>
              <a:gd name="T0" fmla="*/ 619727 w 610129"/>
              <a:gd name="T1" fmla="*/ 317918 h 645018"/>
              <a:gd name="T2" fmla="*/ 579392 w 610129"/>
              <a:gd name="T3" fmla="*/ 455619 h 645018"/>
              <a:gd name="T4" fmla="*/ 496032 w 610129"/>
              <a:gd name="T5" fmla="*/ 504985 h 645018"/>
              <a:gd name="T6" fmla="*/ 490653 w 610129"/>
              <a:gd name="T7" fmla="*/ 585527 h 645018"/>
              <a:gd name="T8" fmla="*/ 525611 w 610129"/>
              <a:gd name="T9" fmla="*/ 611508 h 645018"/>
              <a:gd name="T10" fmla="*/ 509478 w 610129"/>
              <a:gd name="T11" fmla="*/ 611508 h 645018"/>
              <a:gd name="T12" fmla="*/ 504097 w 610129"/>
              <a:gd name="T13" fmla="*/ 629695 h 645018"/>
              <a:gd name="T14" fmla="*/ 439562 w 610129"/>
              <a:gd name="T15" fmla="*/ 629695 h 645018"/>
              <a:gd name="T16" fmla="*/ 469142 w 610129"/>
              <a:gd name="T17" fmla="*/ 588125 h 645018"/>
              <a:gd name="T18" fmla="*/ 474520 w 610129"/>
              <a:gd name="T19" fmla="*/ 515377 h 645018"/>
              <a:gd name="T20" fmla="*/ 458385 w 610129"/>
              <a:gd name="T21" fmla="*/ 515377 h 645018"/>
              <a:gd name="T22" fmla="*/ 388471 w 610129"/>
              <a:gd name="T23" fmla="*/ 494592 h 645018"/>
              <a:gd name="T24" fmla="*/ 501410 w 610129"/>
              <a:gd name="T25" fmla="*/ 466012 h 645018"/>
              <a:gd name="T26" fmla="*/ 582081 w 610129"/>
              <a:gd name="T27" fmla="*/ 333507 h 645018"/>
              <a:gd name="T28" fmla="*/ 0 w 610129"/>
              <a:gd name="T29" fmla="*/ 265694 h 645018"/>
              <a:gd name="T30" fmla="*/ 345291 w 610129"/>
              <a:gd name="T31" fmla="*/ 302143 h 645018"/>
              <a:gd name="T32" fmla="*/ 285945 w 610129"/>
              <a:gd name="T33" fmla="*/ 640595 h 645018"/>
              <a:gd name="T34" fmla="*/ 32372 w 610129"/>
              <a:gd name="T35" fmla="*/ 302143 h 645018"/>
              <a:gd name="T36" fmla="*/ 0 w 610129"/>
              <a:gd name="T37" fmla="*/ 265694 h 645018"/>
              <a:gd name="T38" fmla="*/ 364250 w 610129"/>
              <a:gd name="T39" fmla="*/ 169416 h 645018"/>
              <a:gd name="T40" fmla="*/ 361561 w 610129"/>
              <a:gd name="T41" fmla="*/ 185035 h 645018"/>
              <a:gd name="T42" fmla="*/ 388436 w 610129"/>
              <a:gd name="T43" fmla="*/ 198052 h 645018"/>
              <a:gd name="T44" fmla="*/ 485180 w 610129"/>
              <a:gd name="T45" fmla="*/ 159004 h 645018"/>
              <a:gd name="T46" fmla="*/ 579237 w 610129"/>
              <a:gd name="T47" fmla="*/ 169416 h 645018"/>
              <a:gd name="T48" fmla="*/ 555050 w 610129"/>
              <a:gd name="T49" fmla="*/ 375069 h 645018"/>
              <a:gd name="T50" fmla="*/ 522802 w 610129"/>
              <a:gd name="T51" fmla="*/ 434943 h 645018"/>
              <a:gd name="T52" fmla="*/ 377686 w 610129"/>
              <a:gd name="T53" fmla="*/ 455768 h 645018"/>
              <a:gd name="T54" fmla="*/ 374999 w 610129"/>
              <a:gd name="T55" fmla="*/ 468784 h 645018"/>
              <a:gd name="T56" fmla="*/ 350815 w 610129"/>
              <a:gd name="T57" fmla="*/ 635389 h 645018"/>
              <a:gd name="T58" fmla="*/ 305128 w 610129"/>
              <a:gd name="T59" fmla="*/ 533863 h 645018"/>
              <a:gd name="T60" fmla="*/ 318563 w 610129"/>
              <a:gd name="T61" fmla="*/ 429736 h 645018"/>
              <a:gd name="T62" fmla="*/ 442184 w 610129"/>
              <a:gd name="T63" fmla="*/ 380275 h 645018"/>
              <a:gd name="T64" fmla="*/ 474431 w 610129"/>
              <a:gd name="T65" fmla="*/ 252720 h 645018"/>
              <a:gd name="T66" fmla="*/ 447556 w 610129"/>
              <a:gd name="T67" fmla="*/ 255323 h 645018"/>
              <a:gd name="T68" fmla="*/ 323938 w 610129"/>
              <a:gd name="T69" fmla="*/ 247513 h 645018"/>
              <a:gd name="T70" fmla="*/ 297067 w 610129"/>
              <a:gd name="T71" fmla="*/ 203258 h 645018"/>
              <a:gd name="T72" fmla="*/ 227196 w 610129"/>
              <a:gd name="T73" fmla="*/ 140781 h 645018"/>
              <a:gd name="T74" fmla="*/ 498465 w 610129"/>
              <a:gd name="T75" fmla="*/ 181 h 645018"/>
              <a:gd name="T76" fmla="*/ 498465 w 610129"/>
              <a:gd name="T77" fmla="*/ 108757 h 645018"/>
              <a:gd name="T78" fmla="*/ 498465 w 610129"/>
              <a:gd name="T79" fmla="*/ 181 h 64501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10129" h="645018">
                <a:moveTo>
                  <a:pt x="594245" y="309648"/>
                </a:moveTo>
                <a:cubicBezTo>
                  <a:pt x="602187" y="307032"/>
                  <a:pt x="610129" y="312264"/>
                  <a:pt x="610129" y="320113"/>
                </a:cubicBezTo>
                <a:cubicBezTo>
                  <a:pt x="610129" y="335809"/>
                  <a:pt x="610129" y="351506"/>
                  <a:pt x="607482" y="367202"/>
                </a:cubicBezTo>
                <a:cubicBezTo>
                  <a:pt x="602187" y="401212"/>
                  <a:pt x="591598" y="432605"/>
                  <a:pt x="570419" y="458766"/>
                </a:cubicBezTo>
                <a:cubicBezTo>
                  <a:pt x="554534" y="474462"/>
                  <a:pt x="536003" y="487543"/>
                  <a:pt x="517471" y="498007"/>
                </a:cubicBezTo>
                <a:cubicBezTo>
                  <a:pt x="506882" y="500623"/>
                  <a:pt x="498940" y="505855"/>
                  <a:pt x="488350" y="508472"/>
                </a:cubicBezTo>
                <a:cubicBezTo>
                  <a:pt x="485703" y="511088"/>
                  <a:pt x="483055" y="513704"/>
                  <a:pt x="483055" y="513704"/>
                </a:cubicBezTo>
                <a:cubicBezTo>
                  <a:pt x="483055" y="539865"/>
                  <a:pt x="483055" y="566026"/>
                  <a:pt x="483055" y="589571"/>
                </a:cubicBezTo>
                <a:cubicBezTo>
                  <a:pt x="493645" y="592187"/>
                  <a:pt x="501587" y="594803"/>
                  <a:pt x="506882" y="597419"/>
                </a:cubicBezTo>
                <a:cubicBezTo>
                  <a:pt x="517471" y="600035"/>
                  <a:pt x="520119" y="607883"/>
                  <a:pt x="517471" y="615731"/>
                </a:cubicBezTo>
                <a:cubicBezTo>
                  <a:pt x="517471" y="620964"/>
                  <a:pt x="514824" y="620964"/>
                  <a:pt x="512177" y="618348"/>
                </a:cubicBezTo>
                <a:cubicBezTo>
                  <a:pt x="506882" y="618348"/>
                  <a:pt x="504234" y="618348"/>
                  <a:pt x="501587" y="615731"/>
                </a:cubicBezTo>
                <a:cubicBezTo>
                  <a:pt x="501587" y="615731"/>
                  <a:pt x="498940" y="615731"/>
                  <a:pt x="498940" y="615731"/>
                </a:cubicBezTo>
                <a:cubicBezTo>
                  <a:pt x="498940" y="620964"/>
                  <a:pt x="496292" y="628812"/>
                  <a:pt x="496292" y="634044"/>
                </a:cubicBezTo>
                <a:cubicBezTo>
                  <a:pt x="480408" y="626196"/>
                  <a:pt x="475113" y="620964"/>
                  <a:pt x="469819" y="605267"/>
                </a:cubicBezTo>
                <a:cubicBezTo>
                  <a:pt x="459229" y="618348"/>
                  <a:pt x="448640" y="628812"/>
                  <a:pt x="432755" y="634044"/>
                </a:cubicBezTo>
                <a:cubicBezTo>
                  <a:pt x="427460" y="626196"/>
                  <a:pt x="430108" y="613115"/>
                  <a:pt x="438050" y="607883"/>
                </a:cubicBezTo>
                <a:cubicBezTo>
                  <a:pt x="445992" y="602651"/>
                  <a:pt x="453934" y="597419"/>
                  <a:pt x="461877" y="592187"/>
                </a:cubicBezTo>
                <a:cubicBezTo>
                  <a:pt x="464524" y="592187"/>
                  <a:pt x="467171" y="589571"/>
                  <a:pt x="467171" y="586954"/>
                </a:cubicBezTo>
                <a:cubicBezTo>
                  <a:pt x="467171" y="566026"/>
                  <a:pt x="467171" y="542481"/>
                  <a:pt x="467171" y="518936"/>
                </a:cubicBezTo>
                <a:cubicBezTo>
                  <a:pt x="467171" y="518936"/>
                  <a:pt x="467171" y="518936"/>
                  <a:pt x="467171" y="516320"/>
                </a:cubicBezTo>
                <a:cubicBezTo>
                  <a:pt x="461877" y="518936"/>
                  <a:pt x="456582" y="518936"/>
                  <a:pt x="451287" y="518936"/>
                </a:cubicBezTo>
                <a:cubicBezTo>
                  <a:pt x="432755" y="518936"/>
                  <a:pt x="414224" y="518936"/>
                  <a:pt x="398339" y="518936"/>
                </a:cubicBezTo>
                <a:cubicBezTo>
                  <a:pt x="385103" y="518936"/>
                  <a:pt x="379808" y="511088"/>
                  <a:pt x="382455" y="498007"/>
                </a:cubicBezTo>
                <a:cubicBezTo>
                  <a:pt x="387750" y="484927"/>
                  <a:pt x="398339" y="477078"/>
                  <a:pt x="411576" y="477078"/>
                </a:cubicBezTo>
                <a:cubicBezTo>
                  <a:pt x="440698" y="479694"/>
                  <a:pt x="467171" y="477078"/>
                  <a:pt x="493645" y="469230"/>
                </a:cubicBezTo>
                <a:cubicBezTo>
                  <a:pt x="533355" y="456150"/>
                  <a:pt x="557182" y="427373"/>
                  <a:pt x="565124" y="388131"/>
                </a:cubicBezTo>
                <a:cubicBezTo>
                  <a:pt x="570419" y="369818"/>
                  <a:pt x="570419" y="354122"/>
                  <a:pt x="573066" y="335809"/>
                </a:cubicBezTo>
                <a:cubicBezTo>
                  <a:pt x="573066" y="322729"/>
                  <a:pt x="581008" y="312264"/>
                  <a:pt x="594245" y="309648"/>
                </a:cubicBezTo>
                <a:close/>
                <a:moveTo>
                  <a:pt x="0" y="267528"/>
                </a:moveTo>
                <a:cubicBezTo>
                  <a:pt x="114200" y="267528"/>
                  <a:pt x="225745" y="267528"/>
                  <a:pt x="339945" y="267528"/>
                </a:cubicBezTo>
                <a:cubicBezTo>
                  <a:pt x="339945" y="278014"/>
                  <a:pt x="339945" y="291121"/>
                  <a:pt x="339945" y="304229"/>
                </a:cubicBezTo>
                <a:cubicBezTo>
                  <a:pt x="321354" y="304229"/>
                  <a:pt x="302763" y="304229"/>
                  <a:pt x="281517" y="304229"/>
                </a:cubicBezTo>
                <a:cubicBezTo>
                  <a:pt x="281517" y="416951"/>
                  <a:pt x="281517" y="529674"/>
                  <a:pt x="281517" y="645018"/>
                </a:cubicBezTo>
                <a:cubicBezTo>
                  <a:pt x="196531" y="645018"/>
                  <a:pt x="114200" y="645018"/>
                  <a:pt x="31870" y="645018"/>
                </a:cubicBezTo>
                <a:cubicBezTo>
                  <a:pt x="31870" y="529674"/>
                  <a:pt x="31870" y="416951"/>
                  <a:pt x="31870" y="304229"/>
                </a:cubicBezTo>
                <a:cubicBezTo>
                  <a:pt x="21246" y="304229"/>
                  <a:pt x="10623" y="304229"/>
                  <a:pt x="0" y="304229"/>
                </a:cubicBezTo>
                <a:cubicBezTo>
                  <a:pt x="0" y="291121"/>
                  <a:pt x="0" y="278014"/>
                  <a:pt x="0" y="267528"/>
                </a:cubicBezTo>
                <a:close/>
                <a:moveTo>
                  <a:pt x="271300" y="91951"/>
                </a:moveTo>
                <a:cubicBezTo>
                  <a:pt x="300403" y="118163"/>
                  <a:pt x="329506" y="144375"/>
                  <a:pt x="358608" y="170586"/>
                </a:cubicBezTo>
                <a:cubicBezTo>
                  <a:pt x="355963" y="173207"/>
                  <a:pt x="353317" y="175829"/>
                  <a:pt x="350671" y="178450"/>
                </a:cubicBezTo>
                <a:cubicBezTo>
                  <a:pt x="353317" y="181071"/>
                  <a:pt x="353317" y="183692"/>
                  <a:pt x="355963" y="186313"/>
                </a:cubicBezTo>
                <a:cubicBezTo>
                  <a:pt x="353317" y="188934"/>
                  <a:pt x="350671" y="188934"/>
                  <a:pt x="345380" y="194177"/>
                </a:cubicBezTo>
                <a:cubicBezTo>
                  <a:pt x="358608" y="194177"/>
                  <a:pt x="369191" y="196798"/>
                  <a:pt x="382420" y="199419"/>
                </a:cubicBezTo>
                <a:cubicBezTo>
                  <a:pt x="408877" y="202040"/>
                  <a:pt x="435335" y="199419"/>
                  <a:pt x="459146" y="183692"/>
                </a:cubicBezTo>
                <a:cubicBezTo>
                  <a:pt x="467083" y="175829"/>
                  <a:pt x="475020" y="170586"/>
                  <a:pt x="477666" y="160102"/>
                </a:cubicBezTo>
                <a:cubicBezTo>
                  <a:pt x="488249" y="139132"/>
                  <a:pt x="506769" y="131269"/>
                  <a:pt x="527935" y="131269"/>
                </a:cubicBezTo>
                <a:cubicBezTo>
                  <a:pt x="546455" y="133890"/>
                  <a:pt x="564975" y="152238"/>
                  <a:pt x="570266" y="170586"/>
                </a:cubicBezTo>
                <a:cubicBezTo>
                  <a:pt x="570266" y="173207"/>
                  <a:pt x="570266" y="175829"/>
                  <a:pt x="570266" y="178450"/>
                </a:cubicBezTo>
                <a:cubicBezTo>
                  <a:pt x="564975" y="246600"/>
                  <a:pt x="562329" y="312129"/>
                  <a:pt x="546455" y="377659"/>
                </a:cubicBezTo>
                <a:cubicBezTo>
                  <a:pt x="543809" y="390765"/>
                  <a:pt x="541163" y="401249"/>
                  <a:pt x="538518" y="411734"/>
                </a:cubicBezTo>
                <a:cubicBezTo>
                  <a:pt x="535872" y="424840"/>
                  <a:pt x="525289" y="432703"/>
                  <a:pt x="514706" y="437946"/>
                </a:cubicBezTo>
                <a:cubicBezTo>
                  <a:pt x="469729" y="458915"/>
                  <a:pt x="422106" y="464157"/>
                  <a:pt x="374483" y="458915"/>
                </a:cubicBezTo>
                <a:cubicBezTo>
                  <a:pt x="374483" y="458915"/>
                  <a:pt x="371837" y="458915"/>
                  <a:pt x="371837" y="458915"/>
                </a:cubicBezTo>
                <a:cubicBezTo>
                  <a:pt x="371837" y="458915"/>
                  <a:pt x="371837" y="458915"/>
                  <a:pt x="369191" y="458915"/>
                </a:cubicBezTo>
                <a:cubicBezTo>
                  <a:pt x="369191" y="464157"/>
                  <a:pt x="369191" y="469400"/>
                  <a:pt x="369191" y="472021"/>
                </a:cubicBezTo>
                <a:cubicBezTo>
                  <a:pt x="363900" y="516581"/>
                  <a:pt x="363900" y="558520"/>
                  <a:pt x="369191" y="603079"/>
                </a:cubicBezTo>
                <a:cubicBezTo>
                  <a:pt x="371837" y="621428"/>
                  <a:pt x="361254" y="637155"/>
                  <a:pt x="345380" y="639776"/>
                </a:cubicBezTo>
                <a:cubicBezTo>
                  <a:pt x="326860" y="645018"/>
                  <a:pt x="308340" y="634533"/>
                  <a:pt x="305694" y="616185"/>
                </a:cubicBezTo>
                <a:cubicBezTo>
                  <a:pt x="303048" y="589974"/>
                  <a:pt x="300403" y="563762"/>
                  <a:pt x="300403" y="537550"/>
                </a:cubicBezTo>
                <a:cubicBezTo>
                  <a:pt x="297757" y="508717"/>
                  <a:pt x="300403" y="479884"/>
                  <a:pt x="305694" y="453673"/>
                </a:cubicBezTo>
                <a:cubicBezTo>
                  <a:pt x="308340" y="445809"/>
                  <a:pt x="310986" y="440567"/>
                  <a:pt x="313631" y="432703"/>
                </a:cubicBezTo>
                <a:cubicBezTo>
                  <a:pt x="321568" y="411734"/>
                  <a:pt x="340088" y="401249"/>
                  <a:pt x="361254" y="396007"/>
                </a:cubicBezTo>
                <a:cubicBezTo>
                  <a:pt x="385066" y="388143"/>
                  <a:pt x="411523" y="385522"/>
                  <a:pt x="435335" y="382901"/>
                </a:cubicBezTo>
                <a:cubicBezTo>
                  <a:pt x="445917" y="382901"/>
                  <a:pt x="445917" y="382901"/>
                  <a:pt x="448563" y="372416"/>
                </a:cubicBezTo>
                <a:cubicBezTo>
                  <a:pt x="456500" y="333099"/>
                  <a:pt x="461792" y="293781"/>
                  <a:pt x="467083" y="254464"/>
                </a:cubicBezTo>
                <a:cubicBezTo>
                  <a:pt x="467083" y="251843"/>
                  <a:pt x="467083" y="251843"/>
                  <a:pt x="467083" y="249221"/>
                </a:cubicBezTo>
                <a:cubicBezTo>
                  <a:pt x="456500" y="251843"/>
                  <a:pt x="448563" y="254464"/>
                  <a:pt x="440626" y="257085"/>
                </a:cubicBezTo>
                <a:cubicBezTo>
                  <a:pt x="414169" y="262327"/>
                  <a:pt x="390357" y="262327"/>
                  <a:pt x="363900" y="257085"/>
                </a:cubicBezTo>
                <a:cubicBezTo>
                  <a:pt x="348026" y="257085"/>
                  <a:pt x="334797" y="254464"/>
                  <a:pt x="318923" y="249221"/>
                </a:cubicBezTo>
                <a:cubicBezTo>
                  <a:pt x="297757" y="246600"/>
                  <a:pt x="289820" y="233494"/>
                  <a:pt x="295111" y="212525"/>
                </a:cubicBezTo>
                <a:cubicBezTo>
                  <a:pt x="295111" y="209904"/>
                  <a:pt x="295111" y="207283"/>
                  <a:pt x="292466" y="204661"/>
                </a:cubicBezTo>
                <a:cubicBezTo>
                  <a:pt x="271300" y="186313"/>
                  <a:pt x="250134" y="165344"/>
                  <a:pt x="228968" y="146996"/>
                </a:cubicBezTo>
                <a:cubicBezTo>
                  <a:pt x="226323" y="144375"/>
                  <a:pt x="226323" y="144375"/>
                  <a:pt x="223677" y="141753"/>
                </a:cubicBezTo>
                <a:cubicBezTo>
                  <a:pt x="239551" y="123405"/>
                  <a:pt x="255425" y="107678"/>
                  <a:pt x="271300" y="91951"/>
                </a:cubicBezTo>
                <a:close/>
                <a:moveTo>
                  <a:pt x="490745" y="181"/>
                </a:moveTo>
                <a:cubicBezTo>
                  <a:pt x="522265" y="181"/>
                  <a:pt x="545905" y="23608"/>
                  <a:pt x="545905" y="54845"/>
                </a:cubicBezTo>
                <a:cubicBezTo>
                  <a:pt x="543278" y="86081"/>
                  <a:pt x="519639" y="109508"/>
                  <a:pt x="490745" y="109508"/>
                </a:cubicBezTo>
                <a:cubicBezTo>
                  <a:pt x="459226" y="106905"/>
                  <a:pt x="432959" y="83478"/>
                  <a:pt x="435586" y="52242"/>
                </a:cubicBezTo>
                <a:cubicBezTo>
                  <a:pt x="435586" y="23608"/>
                  <a:pt x="461852" y="-2422"/>
                  <a:pt x="490745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MH_Other_3"/>
          <p:cNvSpPr/>
          <p:nvPr>
            <p:custDataLst>
              <p:tags r:id="rId3"/>
            </p:custDataLst>
          </p:nvPr>
        </p:nvSpPr>
        <p:spPr>
          <a:xfrm>
            <a:off x="941271" y="2465108"/>
            <a:ext cx="1196975" cy="1195388"/>
          </a:xfrm>
          <a:prstGeom prst="teardrop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MH_Other_4"/>
          <p:cNvSpPr/>
          <p:nvPr>
            <p:custDataLst>
              <p:tags r:id="rId4"/>
            </p:custDataLst>
          </p:nvPr>
        </p:nvSpPr>
        <p:spPr bwMode="auto">
          <a:xfrm>
            <a:off x="1401646" y="2687358"/>
            <a:ext cx="485775" cy="684213"/>
          </a:xfrm>
          <a:custGeom>
            <a:avLst/>
            <a:gdLst>
              <a:gd name="T0" fmla="*/ 121383 w 484984"/>
              <a:gd name="T1" fmla="*/ 257338 h 684119"/>
              <a:gd name="T2" fmla="*/ 121383 w 484984"/>
              <a:gd name="T3" fmla="*/ 199181 h 684119"/>
              <a:gd name="T4" fmla="*/ 138724 w 484984"/>
              <a:gd name="T5" fmla="*/ 188922 h 684119"/>
              <a:gd name="T6" fmla="*/ 142193 w 484984"/>
              <a:gd name="T7" fmla="*/ 212866 h 684119"/>
              <a:gd name="T8" fmla="*/ 169937 w 484984"/>
              <a:gd name="T9" fmla="*/ 182079 h 684119"/>
              <a:gd name="T10" fmla="*/ 221958 w 484984"/>
              <a:gd name="T11" fmla="*/ 202607 h 684119"/>
              <a:gd name="T12" fmla="*/ 228895 w 484984"/>
              <a:gd name="T13" fmla="*/ 212866 h 684119"/>
              <a:gd name="T14" fmla="*/ 246235 w 484984"/>
              <a:gd name="T15" fmla="*/ 247079 h 684119"/>
              <a:gd name="T16" fmla="*/ 277449 w 484984"/>
              <a:gd name="T17" fmla="*/ 312078 h 684119"/>
              <a:gd name="T18" fmla="*/ 301726 w 484984"/>
              <a:gd name="T19" fmla="*/ 308653 h 684119"/>
              <a:gd name="T20" fmla="*/ 367622 w 484984"/>
              <a:gd name="T21" fmla="*/ 322338 h 684119"/>
              <a:gd name="T22" fmla="*/ 322533 w 484984"/>
              <a:gd name="T23" fmla="*/ 356550 h 684119"/>
              <a:gd name="T24" fmla="*/ 270512 w 484984"/>
              <a:gd name="T25" fmla="*/ 363393 h 684119"/>
              <a:gd name="T26" fmla="*/ 260108 w 484984"/>
              <a:gd name="T27" fmla="*/ 359967 h 684119"/>
              <a:gd name="T28" fmla="*/ 246235 w 484984"/>
              <a:gd name="T29" fmla="*/ 353128 h 684119"/>
              <a:gd name="T30" fmla="*/ 232363 w 484984"/>
              <a:gd name="T31" fmla="*/ 329180 h 684119"/>
              <a:gd name="T32" fmla="*/ 208087 w 484984"/>
              <a:gd name="T33" fmla="*/ 281291 h 684119"/>
              <a:gd name="T34" fmla="*/ 204618 w 484984"/>
              <a:gd name="T35" fmla="*/ 421550 h 684119"/>
              <a:gd name="T36" fmla="*/ 173406 w 484984"/>
              <a:gd name="T37" fmla="*/ 684965 h 684119"/>
              <a:gd name="T38" fmla="*/ 142193 w 484984"/>
              <a:gd name="T39" fmla="*/ 445494 h 684119"/>
              <a:gd name="T40" fmla="*/ 124852 w 484984"/>
              <a:gd name="T41" fmla="*/ 654178 h 684119"/>
              <a:gd name="T42" fmla="*/ 62425 w 484984"/>
              <a:gd name="T43" fmla="*/ 654178 h 684119"/>
              <a:gd name="T44" fmla="*/ 62425 w 484984"/>
              <a:gd name="T45" fmla="*/ 404448 h 684119"/>
              <a:gd name="T46" fmla="*/ 48554 w 484984"/>
              <a:gd name="T47" fmla="*/ 336023 h 684119"/>
              <a:gd name="T48" fmla="*/ 24275 w 484984"/>
              <a:gd name="T49" fmla="*/ 445494 h 684119"/>
              <a:gd name="T50" fmla="*/ 0 w 484984"/>
              <a:gd name="T51" fmla="*/ 332606 h 684119"/>
              <a:gd name="T52" fmla="*/ 83235 w 484984"/>
              <a:gd name="T53" fmla="*/ 188922 h 684119"/>
              <a:gd name="T54" fmla="*/ 134745 w 484984"/>
              <a:gd name="T55" fmla="*/ 34684 h 684119"/>
              <a:gd name="T56" fmla="*/ 197184 w 484984"/>
              <a:gd name="T57" fmla="*/ 103057 h 684119"/>
              <a:gd name="T58" fmla="*/ 134745 w 484984"/>
              <a:gd name="T59" fmla="*/ 174854 h 684119"/>
              <a:gd name="T60" fmla="*/ 68838 w 484984"/>
              <a:gd name="T61" fmla="*/ 103057 h 684119"/>
              <a:gd name="T62" fmla="*/ 134745 w 484984"/>
              <a:gd name="T63" fmla="*/ 34684 h 684119"/>
              <a:gd name="T64" fmla="*/ 402417 w 484984"/>
              <a:gd name="T65" fmla="*/ 0 h 684119"/>
              <a:gd name="T66" fmla="*/ 409386 w 484984"/>
              <a:gd name="T67" fmla="*/ 30923 h 684119"/>
              <a:gd name="T68" fmla="*/ 489537 w 484984"/>
              <a:gd name="T69" fmla="*/ 61845 h 684119"/>
              <a:gd name="T70" fmla="*/ 461659 w 484984"/>
              <a:gd name="T71" fmla="*/ 92776 h 684119"/>
              <a:gd name="T72" fmla="*/ 357117 w 484984"/>
              <a:gd name="T73" fmla="*/ 82463 h 684119"/>
              <a:gd name="T74" fmla="*/ 374539 w 484984"/>
              <a:gd name="T75" fmla="*/ 123699 h 684119"/>
              <a:gd name="T76" fmla="*/ 405903 w 484984"/>
              <a:gd name="T77" fmla="*/ 137444 h 684119"/>
              <a:gd name="T78" fmla="*/ 486051 w 484984"/>
              <a:gd name="T79" fmla="*/ 192416 h 684119"/>
              <a:gd name="T80" fmla="*/ 409386 w 484984"/>
              <a:gd name="T81" fmla="*/ 281761 h 684119"/>
              <a:gd name="T82" fmla="*/ 402417 w 484984"/>
              <a:gd name="T83" fmla="*/ 309242 h 684119"/>
              <a:gd name="T84" fmla="*/ 374539 w 484984"/>
              <a:gd name="T85" fmla="*/ 305810 h 684119"/>
              <a:gd name="T86" fmla="*/ 301358 w 484984"/>
              <a:gd name="T87" fmla="*/ 243961 h 684119"/>
              <a:gd name="T88" fmla="*/ 325752 w 484984"/>
              <a:gd name="T89" fmla="*/ 213034 h 684119"/>
              <a:gd name="T90" fmla="*/ 343175 w 484984"/>
              <a:gd name="T91" fmla="*/ 223348 h 684119"/>
              <a:gd name="T92" fmla="*/ 398931 w 484984"/>
              <a:gd name="T93" fmla="*/ 243961 h 684119"/>
              <a:gd name="T94" fmla="*/ 433779 w 484984"/>
              <a:gd name="T95" fmla="*/ 206161 h 684119"/>
              <a:gd name="T96" fmla="*/ 405903 w 484984"/>
              <a:gd name="T97" fmla="*/ 185544 h 684119"/>
              <a:gd name="T98" fmla="*/ 308327 w 484984"/>
              <a:gd name="T99" fmla="*/ 127131 h 684119"/>
              <a:gd name="T100" fmla="*/ 374539 w 484984"/>
              <a:gd name="T101" fmla="*/ 30923 h 684119"/>
              <a:gd name="T102" fmla="*/ 381506 w 484984"/>
              <a:gd name="T103" fmla="*/ 0 h 68411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84984" h="684119">
                <a:moveTo>
                  <a:pt x="95693" y="181854"/>
                </a:moveTo>
                <a:cubicBezTo>
                  <a:pt x="95693" y="195521"/>
                  <a:pt x="102528" y="222855"/>
                  <a:pt x="119616" y="257023"/>
                </a:cubicBezTo>
                <a:cubicBezTo>
                  <a:pt x="119616" y="233106"/>
                  <a:pt x="123034" y="212605"/>
                  <a:pt x="126452" y="212605"/>
                </a:cubicBezTo>
                <a:cubicBezTo>
                  <a:pt x="126452" y="212605"/>
                  <a:pt x="126452" y="212605"/>
                  <a:pt x="119616" y="198938"/>
                </a:cubicBezTo>
                <a:cubicBezTo>
                  <a:pt x="119616" y="198938"/>
                  <a:pt x="119616" y="198938"/>
                  <a:pt x="129869" y="188688"/>
                </a:cubicBezTo>
                <a:cubicBezTo>
                  <a:pt x="129869" y="188688"/>
                  <a:pt x="129869" y="188688"/>
                  <a:pt x="136704" y="188688"/>
                </a:cubicBezTo>
                <a:cubicBezTo>
                  <a:pt x="136704" y="188688"/>
                  <a:pt x="136704" y="188688"/>
                  <a:pt x="146957" y="198938"/>
                </a:cubicBezTo>
                <a:cubicBezTo>
                  <a:pt x="146957" y="198938"/>
                  <a:pt x="146957" y="198938"/>
                  <a:pt x="140122" y="212605"/>
                </a:cubicBezTo>
                <a:cubicBezTo>
                  <a:pt x="140122" y="212605"/>
                  <a:pt x="143540" y="233106"/>
                  <a:pt x="146957" y="257023"/>
                </a:cubicBezTo>
                <a:cubicBezTo>
                  <a:pt x="164045" y="222855"/>
                  <a:pt x="167463" y="195521"/>
                  <a:pt x="167463" y="181854"/>
                </a:cubicBezTo>
                <a:cubicBezTo>
                  <a:pt x="174298" y="181854"/>
                  <a:pt x="177716" y="185271"/>
                  <a:pt x="184551" y="188688"/>
                </a:cubicBezTo>
                <a:cubicBezTo>
                  <a:pt x="208474" y="192104"/>
                  <a:pt x="215310" y="198938"/>
                  <a:pt x="218727" y="202355"/>
                </a:cubicBezTo>
                <a:cubicBezTo>
                  <a:pt x="222145" y="202355"/>
                  <a:pt x="222145" y="205772"/>
                  <a:pt x="225562" y="209188"/>
                </a:cubicBezTo>
                <a:cubicBezTo>
                  <a:pt x="225562" y="209188"/>
                  <a:pt x="225562" y="209188"/>
                  <a:pt x="225562" y="212605"/>
                </a:cubicBezTo>
                <a:cubicBezTo>
                  <a:pt x="225562" y="216022"/>
                  <a:pt x="228980" y="216022"/>
                  <a:pt x="228980" y="219439"/>
                </a:cubicBezTo>
                <a:cubicBezTo>
                  <a:pt x="232398" y="226272"/>
                  <a:pt x="235815" y="236522"/>
                  <a:pt x="242650" y="246773"/>
                </a:cubicBezTo>
                <a:cubicBezTo>
                  <a:pt x="249486" y="267273"/>
                  <a:pt x="263156" y="291191"/>
                  <a:pt x="269991" y="308275"/>
                </a:cubicBezTo>
                <a:cubicBezTo>
                  <a:pt x="273409" y="308275"/>
                  <a:pt x="273409" y="311691"/>
                  <a:pt x="273409" y="311691"/>
                </a:cubicBezTo>
                <a:cubicBezTo>
                  <a:pt x="276827" y="311691"/>
                  <a:pt x="276827" y="311691"/>
                  <a:pt x="280244" y="311691"/>
                </a:cubicBezTo>
                <a:cubicBezTo>
                  <a:pt x="283662" y="311691"/>
                  <a:pt x="290497" y="311691"/>
                  <a:pt x="297332" y="308275"/>
                </a:cubicBezTo>
                <a:cubicBezTo>
                  <a:pt x="311003" y="308275"/>
                  <a:pt x="324673" y="304858"/>
                  <a:pt x="331509" y="304858"/>
                </a:cubicBezTo>
                <a:cubicBezTo>
                  <a:pt x="345179" y="301441"/>
                  <a:pt x="358849" y="308275"/>
                  <a:pt x="362267" y="321942"/>
                </a:cubicBezTo>
                <a:cubicBezTo>
                  <a:pt x="362267" y="335609"/>
                  <a:pt x="355432" y="345859"/>
                  <a:pt x="341761" y="349276"/>
                </a:cubicBezTo>
                <a:cubicBezTo>
                  <a:pt x="341761" y="349276"/>
                  <a:pt x="331509" y="352693"/>
                  <a:pt x="317838" y="356109"/>
                </a:cubicBezTo>
                <a:cubicBezTo>
                  <a:pt x="304168" y="356109"/>
                  <a:pt x="290497" y="359526"/>
                  <a:pt x="276827" y="359526"/>
                </a:cubicBezTo>
                <a:cubicBezTo>
                  <a:pt x="273409" y="359526"/>
                  <a:pt x="269991" y="362943"/>
                  <a:pt x="266574" y="362943"/>
                </a:cubicBezTo>
                <a:cubicBezTo>
                  <a:pt x="266574" y="362943"/>
                  <a:pt x="263156" y="362943"/>
                  <a:pt x="263156" y="359526"/>
                </a:cubicBezTo>
                <a:cubicBezTo>
                  <a:pt x="259739" y="359526"/>
                  <a:pt x="259739" y="359526"/>
                  <a:pt x="256321" y="359526"/>
                </a:cubicBezTo>
                <a:cubicBezTo>
                  <a:pt x="252903" y="359526"/>
                  <a:pt x="249486" y="356109"/>
                  <a:pt x="246068" y="356109"/>
                </a:cubicBezTo>
                <a:cubicBezTo>
                  <a:pt x="246068" y="352693"/>
                  <a:pt x="242650" y="352693"/>
                  <a:pt x="242650" y="352693"/>
                </a:cubicBezTo>
                <a:cubicBezTo>
                  <a:pt x="242650" y="349276"/>
                  <a:pt x="239233" y="345859"/>
                  <a:pt x="239233" y="345859"/>
                </a:cubicBezTo>
                <a:cubicBezTo>
                  <a:pt x="235815" y="339025"/>
                  <a:pt x="232398" y="335609"/>
                  <a:pt x="228980" y="328775"/>
                </a:cubicBezTo>
                <a:cubicBezTo>
                  <a:pt x="222145" y="318525"/>
                  <a:pt x="215310" y="301441"/>
                  <a:pt x="208474" y="287774"/>
                </a:cubicBezTo>
                <a:cubicBezTo>
                  <a:pt x="205057" y="284357"/>
                  <a:pt x="205057" y="280940"/>
                  <a:pt x="205057" y="280940"/>
                </a:cubicBezTo>
                <a:cubicBezTo>
                  <a:pt x="205057" y="280940"/>
                  <a:pt x="205057" y="280940"/>
                  <a:pt x="205057" y="403944"/>
                </a:cubicBezTo>
                <a:cubicBezTo>
                  <a:pt x="205057" y="410778"/>
                  <a:pt x="205057" y="417611"/>
                  <a:pt x="201639" y="421028"/>
                </a:cubicBezTo>
                <a:cubicBezTo>
                  <a:pt x="201639" y="421028"/>
                  <a:pt x="201639" y="421028"/>
                  <a:pt x="201639" y="653368"/>
                </a:cubicBezTo>
                <a:cubicBezTo>
                  <a:pt x="201639" y="670452"/>
                  <a:pt x="187969" y="684119"/>
                  <a:pt x="170881" y="684119"/>
                </a:cubicBezTo>
                <a:cubicBezTo>
                  <a:pt x="153793" y="684119"/>
                  <a:pt x="140122" y="670452"/>
                  <a:pt x="140122" y="653368"/>
                </a:cubicBezTo>
                <a:cubicBezTo>
                  <a:pt x="140122" y="653368"/>
                  <a:pt x="140122" y="653368"/>
                  <a:pt x="140122" y="444945"/>
                </a:cubicBezTo>
                <a:cubicBezTo>
                  <a:pt x="140122" y="444945"/>
                  <a:pt x="140122" y="444945"/>
                  <a:pt x="123034" y="444945"/>
                </a:cubicBezTo>
                <a:cubicBezTo>
                  <a:pt x="123034" y="444945"/>
                  <a:pt x="123034" y="444945"/>
                  <a:pt x="123034" y="653368"/>
                </a:cubicBezTo>
                <a:cubicBezTo>
                  <a:pt x="123034" y="670452"/>
                  <a:pt x="109364" y="684119"/>
                  <a:pt x="92275" y="684119"/>
                </a:cubicBezTo>
                <a:cubicBezTo>
                  <a:pt x="75187" y="684119"/>
                  <a:pt x="61517" y="670452"/>
                  <a:pt x="61517" y="653368"/>
                </a:cubicBezTo>
                <a:cubicBezTo>
                  <a:pt x="61517" y="653368"/>
                  <a:pt x="61517" y="653368"/>
                  <a:pt x="61517" y="421028"/>
                </a:cubicBezTo>
                <a:cubicBezTo>
                  <a:pt x="61517" y="417611"/>
                  <a:pt x="61517" y="410778"/>
                  <a:pt x="61517" y="403944"/>
                </a:cubicBezTo>
                <a:cubicBezTo>
                  <a:pt x="61517" y="403944"/>
                  <a:pt x="61517" y="403944"/>
                  <a:pt x="61517" y="260440"/>
                </a:cubicBezTo>
                <a:cubicBezTo>
                  <a:pt x="54682" y="260440"/>
                  <a:pt x="47847" y="304858"/>
                  <a:pt x="47847" y="335609"/>
                </a:cubicBezTo>
                <a:cubicBezTo>
                  <a:pt x="44429" y="373193"/>
                  <a:pt x="47847" y="421028"/>
                  <a:pt x="47847" y="421028"/>
                </a:cubicBezTo>
                <a:cubicBezTo>
                  <a:pt x="47847" y="434695"/>
                  <a:pt x="41011" y="444945"/>
                  <a:pt x="23923" y="444945"/>
                </a:cubicBezTo>
                <a:cubicBezTo>
                  <a:pt x="10253" y="444945"/>
                  <a:pt x="6835" y="431278"/>
                  <a:pt x="3418" y="417611"/>
                </a:cubicBezTo>
                <a:cubicBezTo>
                  <a:pt x="3418" y="417611"/>
                  <a:pt x="0" y="362943"/>
                  <a:pt x="0" y="332192"/>
                </a:cubicBezTo>
                <a:cubicBezTo>
                  <a:pt x="6835" y="239939"/>
                  <a:pt x="27341" y="212605"/>
                  <a:pt x="34176" y="205772"/>
                </a:cubicBezTo>
                <a:cubicBezTo>
                  <a:pt x="47847" y="198938"/>
                  <a:pt x="68352" y="192104"/>
                  <a:pt x="82023" y="188688"/>
                </a:cubicBezTo>
                <a:cubicBezTo>
                  <a:pt x="85440" y="185271"/>
                  <a:pt x="92275" y="181854"/>
                  <a:pt x="95693" y="181854"/>
                </a:cubicBezTo>
                <a:close/>
                <a:moveTo>
                  <a:pt x="132783" y="34639"/>
                </a:moveTo>
                <a:cubicBezTo>
                  <a:pt x="163548" y="34639"/>
                  <a:pt x="187476" y="58541"/>
                  <a:pt x="187476" y="92687"/>
                </a:cubicBezTo>
                <a:cubicBezTo>
                  <a:pt x="190894" y="92687"/>
                  <a:pt x="194313" y="96102"/>
                  <a:pt x="194313" y="102931"/>
                </a:cubicBezTo>
                <a:cubicBezTo>
                  <a:pt x="197731" y="109761"/>
                  <a:pt x="190894" y="120004"/>
                  <a:pt x="184058" y="123419"/>
                </a:cubicBezTo>
                <a:cubicBezTo>
                  <a:pt x="177221" y="150736"/>
                  <a:pt x="160129" y="174638"/>
                  <a:pt x="132783" y="174638"/>
                </a:cubicBezTo>
                <a:cubicBezTo>
                  <a:pt x="105436" y="174638"/>
                  <a:pt x="88345" y="150736"/>
                  <a:pt x="81508" y="123419"/>
                </a:cubicBezTo>
                <a:cubicBezTo>
                  <a:pt x="71253" y="123419"/>
                  <a:pt x="67835" y="109761"/>
                  <a:pt x="67835" y="102931"/>
                </a:cubicBezTo>
                <a:cubicBezTo>
                  <a:pt x="67835" y="96102"/>
                  <a:pt x="71253" y="92687"/>
                  <a:pt x="78090" y="92687"/>
                </a:cubicBezTo>
                <a:cubicBezTo>
                  <a:pt x="78090" y="58541"/>
                  <a:pt x="102018" y="34639"/>
                  <a:pt x="132783" y="34639"/>
                </a:cubicBezTo>
                <a:close/>
                <a:moveTo>
                  <a:pt x="375953" y="0"/>
                </a:moveTo>
                <a:cubicBezTo>
                  <a:pt x="375953" y="0"/>
                  <a:pt x="375953" y="0"/>
                  <a:pt x="396558" y="0"/>
                </a:cubicBezTo>
                <a:cubicBezTo>
                  <a:pt x="399992" y="0"/>
                  <a:pt x="403426" y="3432"/>
                  <a:pt x="403426" y="6864"/>
                </a:cubicBezTo>
                <a:cubicBezTo>
                  <a:pt x="403426" y="6864"/>
                  <a:pt x="403426" y="6864"/>
                  <a:pt x="403426" y="30887"/>
                </a:cubicBezTo>
                <a:cubicBezTo>
                  <a:pt x="410294" y="30887"/>
                  <a:pt x="417162" y="30887"/>
                  <a:pt x="420596" y="34318"/>
                </a:cubicBezTo>
                <a:cubicBezTo>
                  <a:pt x="437766" y="37750"/>
                  <a:pt x="472107" y="48046"/>
                  <a:pt x="482409" y="61773"/>
                </a:cubicBezTo>
                <a:cubicBezTo>
                  <a:pt x="485843" y="68637"/>
                  <a:pt x="485843" y="75500"/>
                  <a:pt x="482409" y="82364"/>
                </a:cubicBezTo>
                <a:cubicBezTo>
                  <a:pt x="475541" y="89228"/>
                  <a:pt x="461805" y="99523"/>
                  <a:pt x="454937" y="92659"/>
                </a:cubicBezTo>
                <a:cubicBezTo>
                  <a:pt x="420596" y="65205"/>
                  <a:pt x="393124" y="68637"/>
                  <a:pt x="386256" y="68637"/>
                </a:cubicBezTo>
                <a:cubicBezTo>
                  <a:pt x="375953" y="68637"/>
                  <a:pt x="362217" y="72068"/>
                  <a:pt x="351915" y="82364"/>
                </a:cubicBezTo>
                <a:cubicBezTo>
                  <a:pt x="345047" y="89228"/>
                  <a:pt x="341613" y="99523"/>
                  <a:pt x="348481" y="109818"/>
                </a:cubicBezTo>
                <a:cubicBezTo>
                  <a:pt x="355349" y="116682"/>
                  <a:pt x="358783" y="120114"/>
                  <a:pt x="369085" y="123546"/>
                </a:cubicBezTo>
                <a:cubicBezTo>
                  <a:pt x="369085" y="123546"/>
                  <a:pt x="372519" y="126978"/>
                  <a:pt x="372519" y="126978"/>
                </a:cubicBezTo>
                <a:cubicBezTo>
                  <a:pt x="375953" y="126978"/>
                  <a:pt x="389690" y="133841"/>
                  <a:pt x="399992" y="137273"/>
                </a:cubicBezTo>
                <a:cubicBezTo>
                  <a:pt x="399992" y="137273"/>
                  <a:pt x="399992" y="137273"/>
                  <a:pt x="403426" y="140705"/>
                </a:cubicBezTo>
                <a:cubicBezTo>
                  <a:pt x="430898" y="151000"/>
                  <a:pt x="468673" y="164728"/>
                  <a:pt x="478975" y="192182"/>
                </a:cubicBezTo>
                <a:cubicBezTo>
                  <a:pt x="489277" y="216205"/>
                  <a:pt x="478975" y="247091"/>
                  <a:pt x="458371" y="264250"/>
                </a:cubicBezTo>
                <a:cubicBezTo>
                  <a:pt x="448068" y="274546"/>
                  <a:pt x="427464" y="281410"/>
                  <a:pt x="403426" y="281410"/>
                </a:cubicBezTo>
                <a:cubicBezTo>
                  <a:pt x="403426" y="281410"/>
                  <a:pt x="403426" y="281410"/>
                  <a:pt x="403426" y="305432"/>
                </a:cubicBezTo>
                <a:cubicBezTo>
                  <a:pt x="403426" y="308864"/>
                  <a:pt x="399992" y="308864"/>
                  <a:pt x="396558" y="308864"/>
                </a:cubicBezTo>
                <a:cubicBezTo>
                  <a:pt x="396558" y="308864"/>
                  <a:pt x="396558" y="308864"/>
                  <a:pt x="375953" y="308864"/>
                </a:cubicBezTo>
                <a:cubicBezTo>
                  <a:pt x="372519" y="308864"/>
                  <a:pt x="369085" y="308864"/>
                  <a:pt x="369085" y="305432"/>
                </a:cubicBezTo>
                <a:cubicBezTo>
                  <a:pt x="369085" y="305432"/>
                  <a:pt x="369085" y="305432"/>
                  <a:pt x="369085" y="281410"/>
                </a:cubicBezTo>
                <a:cubicBezTo>
                  <a:pt x="338179" y="277978"/>
                  <a:pt x="310706" y="264250"/>
                  <a:pt x="296970" y="243660"/>
                </a:cubicBezTo>
                <a:cubicBezTo>
                  <a:pt x="293536" y="240228"/>
                  <a:pt x="293536" y="233364"/>
                  <a:pt x="296970" y="226500"/>
                </a:cubicBezTo>
                <a:cubicBezTo>
                  <a:pt x="300404" y="219637"/>
                  <a:pt x="310706" y="212773"/>
                  <a:pt x="321009" y="212773"/>
                </a:cubicBezTo>
                <a:cubicBezTo>
                  <a:pt x="324443" y="212773"/>
                  <a:pt x="331311" y="212773"/>
                  <a:pt x="334745" y="219637"/>
                </a:cubicBezTo>
                <a:cubicBezTo>
                  <a:pt x="334745" y="223069"/>
                  <a:pt x="338179" y="223069"/>
                  <a:pt x="338179" y="223069"/>
                </a:cubicBezTo>
                <a:cubicBezTo>
                  <a:pt x="345047" y="229932"/>
                  <a:pt x="351915" y="233364"/>
                  <a:pt x="358783" y="236796"/>
                </a:cubicBezTo>
                <a:cubicBezTo>
                  <a:pt x="372519" y="240228"/>
                  <a:pt x="382821" y="243660"/>
                  <a:pt x="393124" y="243660"/>
                </a:cubicBezTo>
                <a:cubicBezTo>
                  <a:pt x="406860" y="243660"/>
                  <a:pt x="417162" y="240228"/>
                  <a:pt x="424030" y="233364"/>
                </a:cubicBezTo>
                <a:cubicBezTo>
                  <a:pt x="430898" y="226500"/>
                  <a:pt x="434332" y="216205"/>
                  <a:pt x="427464" y="205909"/>
                </a:cubicBezTo>
                <a:cubicBezTo>
                  <a:pt x="424030" y="199046"/>
                  <a:pt x="417162" y="195614"/>
                  <a:pt x="410294" y="192182"/>
                </a:cubicBezTo>
                <a:cubicBezTo>
                  <a:pt x="410294" y="192182"/>
                  <a:pt x="410294" y="192182"/>
                  <a:pt x="399992" y="185319"/>
                </a:cubicBezTo>
                <a:cubicBezTo>
                  <a:pt x="379387" y="178455"/>
                  <a:pt x="338179" y="157864"/>
                  <a:pt x="327877" y="154432"/>
                </a:cubicBezTo>
                <a:cubicBezTo>
                  <a:pt x="317574" y="147568"/>
                  <a:pt x="307272" y="137273"/>
                  <a:pt x="303838" y="126978"/>
                </a:cubicBezTo>
                <a:cubicBezTo>
                  <a:pt x="290102" y="102955"/>
                  <a:pt x="296970" y="72068"/>
                  <a:pt x="317574" y="51477"/>
                </a:cubicBezTo>
                <a:cubicBezTo>
                  <a:pt x="331311" y="41182"/>
                  <a:pt x="348481" y="34318"/>
                  <a:pt x="369085" y="30887"/>
                </a:cubicBezTo>
                <a:cubicBezTo>
                  <a:pt x="369085" y="30887"/>
                  <a:pt x="369085" y="30887"/>
                  <a:pt x="369085" y="6864"/>
                </a:cubicBezTo>
                <a:cubicBezTo>
                  <a:pt x="369085" y="3432"/>
                  <a:pt x="372519" y="0"/>
                  <a:pt x="3759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MH_Other_5"/>
          <p:cNvSpPr/>
          <p:nvPr>
            <p:custDataLst>
              <p:tags r:id="rId5"/>
            </p:custDataLst>
          </p:nvPr>
        </p:nvSpPr>
        <p:spPr>
          <a:xfrm>
            <a:off x="4851284" y="2465108"/>
            <a:ext cx="1196975" cy="1195388"/>
          </a:xfrm>
          <a:prstGeom prst="teardrop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MH_Other_6"/>
          <p:cNvSpPr/>
          <p:nvPr>
            <p:custDataLst>
              <p:tags r:id="rId6"/>
            </p:custDataLst>
          </p:nvPr>
        </p:nvSpPr>
        <p:spPr bwMode="auto">
          <a:xfrm>
            <a:off x="5157671" y="2755621"/>
            <a:ext cx="671513" cy="482600"/>
          </a:xfrm>
          <a:custGeom>
            <a:avLst/>
            <a:gdLst>
              <a:gd name="connsiteX0" fmla="*/ 538425 w 671337"/>
              <a:gd name="connsiteY0" fmla="*/ 347802 h 481838"/>
              <a:gd name="connsiteX1" fmla="*/ 581147 w 671337"/>
              <a:gd name="connsiteY1" fmla="*/ 400459 h 481838"/>
              <a:gd name="connsiteX2" fmla="*/ 628615 w 671337"/>
              <a:gd name="connsiteY2" fmla="*/ 347802 h 481838"/>
              <a:gd name="connsiteX3" fmla="*/ 671337 w 671337"/>
              <a:gd name="connsiteY3" fmla="*/ 433968 h 481838"/>
              <a:gd name="connsiteX4" fmla="*/ 666590 w 671337"/>
              <a:gd name="connsiteY4" fmla="*/ 472264 h 481838"/>
              <a:gd name="connsiteX5" fmla="*/ 581147 w 671337"/>
              <a:gd name="connsiteY5" fmla="*/ 481838 h 481838"/>
              <a:gd name="connsiteX6" fmla="*/ 500450 w 671337"/>
              <a:gd name="connsiteY6" fmla="*/ 472264 h 481838"/>
              <a:gd name="connsiteX7" fmla="*/ 495703 w 671337"/>
              <a:gd name="connsiteY7" fmla="*/ 433968 h 481838"/>
              <a:gd name="connsiteX8" fmla="*/ 538425 w 671337"/>
              <a:gd name="connsiteY8" fmla="*/ 347802 h 481838"/>
              <a:gd name="connsiteX9" fmla="*/ 293204 w 671337"/>
              <a:gd name="connsiteY9" fmla="*/ 347802 h 481838"/>
              <a:gd name="connsiteX10" fmla="*/ 335668 w 671337"/>
              <a:gd name="connsiteY10" fmla="*/ 400459 h 481838"/>
              <a:gd name="connsiteX11" fmla="*/ 378132 w 671337"/>
              <a:gd name="connsiteY11" fmla="*/ 347802 h 481838"/>
              <a:gd name="connsiteX12" fmla="*/ 420596 w 671337"/>
              <a:gd name="connsiteY12" fmla="*/ 433968 h 481838"/>
              <a:gd name="connsiteX13" fmla="*/ 415878 w 671337"/>
              <a:gd name="connsiteY13" fmla="*/ 472264 h 481838"/>
              <a:gd name="connsiteX14" fmla="*/ 335668 w 671337"/>
              <a:gd name="connsiteY14" fmla="*/ 481838 h 481838"/>
              <a:gd name="connsiteX15" fmla="*/ 255458 w 671337"/>
              <a:gd name="connsiteY15" fmla="*/ 472264 h 481838"/>
              <a:gd name="connsiteX16" fmla="*/ 250740 w 671337"/>
              <a:gd name="connsiteY16" fmla="*/ 433968 h 481838"/>
              <a:gd name="connsiteX17" fmla="*/ 293204 w 671337"/>
              <a:gd name="connsiteY17" fmla="*/ 347802 h 481838"/>
              <a:gd name="connsiteX18" fmla="*/ 42440 w 671337"/>
              <a:gd name="connsiteY18" fmla="*/ 347802 h 481838"/>
              <a:gd name="connsiteX19" fmla="*/ 89597 w 671337"/>
              <a:gd name="connsiteY19" fmla="*/ 400459 h 481838"/>
              <a:gd name="connsiteX20" fmla="*/ 132037 w 671337"/>
              <a:gd name="connsiteY20" fmla="*/ 347802 h 481838"/>
              <a:gd name="connsiteX21" fmla="*/ 174478 w 671337"/>
              <a:gd name="connsiteY21" fmla="*/ 433968 h 481838"/>
              <a:gd name="connsiteX22" fmla="*/ 169762 w 671337"/>
              <a:gd name="connsiteY22" fmla="*/ 472264 h 481838"/>
              <a:gd name="connsiteX23" fmla="*/ 89597 w 671337"/>
              <a:gd name="connsiteY23" fmla="*/ 481838 h 481838"/>
              <a:gd name="connsiteX24" fmla="*/ 4715 w 671337"/>
              <a:gd name="connsiteY24" fmla="*/ 472264 h 481838"/>
              <a:gd name="connsiteX25" fmla="*/ 0 w 671337"/>
              <a:gd name="connsiteY25" fmla="*/ 433968 h 481838"/>
              <a:gd name="connsiteX26" fmla="*/ 42440 w 671337"/>
              <a:gd name="connsiteY26" fmla="*/ 347802 h 481838"/>
              <a:gd name="connsiteX27" fmla="*/ 583520 w 671337"/>
              <a:gd name="connsiteY27" fmla="*/ 248430 h 481838"/>
              <a:gd name="connsiteX28" fmla="*/ 628584 w 671337"/>
              <a:gd name="connsiteY28" fmla="*/ 295805 h 481838"/>
              <a:gd name="connsiteX29" fmla="*/ 583520 w 671337"/>
              <a:gd name="connsiteY29" fmla="*/ 343180 h 481838"/>
              <a:gd name="connsiteX30" fmla="*/ 538456 w 671337"/>
              <a:gd name="connsiteY30" fmla="*/ 295805 h 481838"/>
              <a:gd name="connsiteX31" fmla="*/ 583520 w 671337"/>
              <a:gd name="connsiteY31" fmla="*/ 248430 h 481838"/>
              <a:gd name="connsiteX32" fmla="*/ 335091 w 671337"/>
              <a:gd name="connsiteY32" fmla="*/ 248430 h 481838"/>
              <a:gd name="connsiteX33" fmla="*/ 382466 w 671337"/>
              <a:gd name="connsiteY33" fmla="*/ 295805 h 481838"/>
              <a:gd name="connsiteX34" fmla="*/ 335091 w 671337"/>
              <a:gd name="connsiteY34" fmla="*/ 343180 h 481838"/>
              <a:gd name="connsiteX35" fmla="*/ 287716 w 671337"/>
              <a:gd name="connsiteY35" fmla="*/ 295805 h 481838"/>
              <a:gd name="connsiteX36" fmla="*/ 335091 w 671337"/>
              <a:gd name="connsiteY36" fmla="*/ 248430 h 481838"/>
              <a:gd name="connsiteX37" fmla="*/ 87239 w 671337"/>
              <a:gd name="connsiteY37" fmla="*/ 248430 h 481838"/>
              <a:gd name="connsiteX38" fmla="*/ 131725 w 671337"/>
              <a:gd name="connsiteY38" fmla="*/ 295805 h 481838"/>
              <a:gd name="connsiteX39" fmla="*/ 87239 w 671337"/>
              <a:gd name="connsiteY39" fmla="*/ 343180 h 481838"/>
              <a:gd name="connsiteX40" fmla="*/ 42753 w 671337"/>
              <a:gd name="connsiteY40" fmla="*/ 295805 h 481838"/>
              <a:gd name="connsiteX41" fmla="*/ 87239 w 671337"/>
              <a:gd name="connsiteY41" fmla="*/ 248430 h 481838"/>
              <a:gd name="connsiteX42" fmla="*/ 415663 w 671337"/>
              <a:gd name="connsiteY42" fmla="*/ 100527 h 481838"/>
              <a:gd name="connsiteX43" fmla="*/ 458103 w 671337"/>
              <a:gd name="connsiteY43" fmla="*/ 152730 h 481838"/>
              <a:gd name="connsiteX44" fmla="*/ 505260 w 671337"/>
              <a:gd name="connsiteY44" fmla="*/ 100527 h 481838"/>
              <a:gd name="connsiteX45" fmla="*/ 547700 w 671337"/>
              <a:gd name="connsiteY45" fmla="*/ 185951 h 481838"/>
              <a:gd name="connsiteX46" fmla="*/ 538269 w 671337"/>
              <a:gd name="connsiteY46" fmla="*/ 223917 h 481838"/>
              <a:gd name="connsiteX47" fmla="*/ 458103 w 671337"/>
              <a:gd name="connsiteY47" fmla="*/ 233408 h 481838"/>
              <a:gd name="connsiteX48" fmla="*/ 377938 w 671337"/>
              <a:gd name="connsiteY48" fmla="*/ 223917 h 481838"/>
              <a:gd name="connsiteX49" fmla="*/ 373222 w 671337"/>
              <a:gd name="connsiteY49" fmla="*/ 185951 h 481838"/>
              <a:gd name="connsiteX50" fmla="*/ 415663 w 671337"/>
              <a:gd name="connsiteY50" fmla="*/ 100527 h 481838"/>
              <a:gd name="connsiteX51" fmla="*/ 165203 w 671337"/>
              <a:gd name="connsiteY51" fmla="*/ 100527 h 481838"/>
              <a:gd name="connsiteX52" fmla="*/ 212671 w 671337"/>
              <a:gd name="connsiteY52" fmla="*/ 152730 h 481838"/>
              <a:gd name="connsiteX53" fmla="*/ 255393 w 671337"/>
              <a:gd name="connsiteY53" fmla="*/ 100527 h 481838"/>
              <a:gd name="connsiteX54" fmla="*/ 298115 w 671337"/>
              <a:gd name="connsiteY54" fmla="*/ 185951 h 481838"/>
              <a:gd name="connsiteX55" fmla="*/ 293368 w 671337"/>
              <a:gd name="connsiteY55" fmla="*/ 223917 h 481838"/>
              <a:gd name="connsiteX56" fmla="*/ 212671 w 671337"/>
              <a:gd name="connsiteY56" fmla="*/ 233408 h 481838"/>
              <a:gd name="connsiteX57" fmla="*/ 131974 w 671337"/>
              <a:gd name="connsiteY57" fmla="*/ 223917 h 481838"/>
              <a:gd name="connsiteX58" fmla="*/ 122481 w 671337"/>
              <a:gd name="connsiteY58" fmla="*/ 185951 h 481838"/>
              <a:gd name="connsiteX59" fmla="*/ 165203 w 671337"/>
              <a:gd name="connsiteY59" fmla="*/ 100527 h 481838"/>
              <a:gd name="connsiteX60" fmla="*/ 458728 w 671337"/>
              <a:gd name="connsiteY60" fmla="*/ 0 h 481838"/>
              <a:gd name="connsiteX61" fmla="*/ 506103 w 671337"/>
              <a:gd name="connsiteY61" fmla="*/ 47375 h 481838"/>
              <a:gd name="connsiteX62" fmla="*/ 458728 w 671337"/>
              <a:gd name="connsiteY62" fmla="*/ 94750 h 481838"/>
              <a:gd name="connsiteX63" fmla="*/ 411353 w 671337"/>
              <a:gd name="connsiteY63" fmla="*/ 47375 h 481838"/>
              <a:gd name="connsiteX64" fmla="*/ 458728 w 671337"/>
              <a:gd name="connsiteY64" fmla="*/ 0 h 481838"/>
              <a:gd name="connsiteX65" fmla="*/ 212609 w 671337"/>
              <a:gd name="connsiteY65" fmla="*/ 0 h 481838"/>
              <a:gd name="connsiteX66" fmla="*/ 259984 w 671337"/>
              <a:gd name="connsiteY66" fmla="*/ 47375 h 481838"/>
              <a:gd name="connsiteX67" fmla="*/ 212609 w 671337"/>
              <a:gd name="connsiteY67" fmla="*/ 94750 h 481838"/>
              <a:gd name="connsiteX68" fmla="*/ 165234 w 671337"/>
              <a:gd name="connsiteY68" fmla="*/ 47375 h 481838"/>
              <a:gd name="connsiteX69" fmla="*/ 212609 w 671337"/>
              <a:gd name="connsiteY69" fmla="*/ 0 h 48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71337" h="481838">
                <a:moveTo>
                  <a:pt x="538425" y="347802"/>
                </a:moveTo>
                <a:cubicBezTo>
                  <a:pt x="538425" y="347802"/>
                  <a:pt x="538425" y="347802"/>
                  <a:pt x="581147" y="400459"/>
                </a:cubicBezTo>
                <a:cubicBezTo>
                  <a:pt x="581147" y="400459"/>
                  <a:pt x="581147" y="400459"/>
                  <a:pt x="628615" y="347802"/>
                </a:cubicBezTo>
                <a:cubicBezTo>
                  <a:pt x="652350" y="366950"/>
                  <a:pt x="671337" y="400459"/>
                  <a:pt x="671337" y="433968"/>
                </a:cubicBezTo>
                <a:cubicBezTo>
                  <a:pt x="671337" y="448329"/>
                  <a:pt x="666590" y="457903"/>
                  <a:pt x="666590" y="472264"/>
                </a:cubicBezTo>
                <a:cubicBezTo>
                  <a:pt x="638109" y="477051"/>
                  <a:pt x="614375" y="481838"/>
                  <a:pt x="581147" y="481838"/>
                </a:cubicBezTo>
                <a:cubicBezTo>
                  <a:pt x="552666" y="481838"/>
                  <a:pt x="524184" y="477051"/>
                  <a:pt x="500450" y="472264"/>
                </a:cubicBezTo>
                <a:cubicBezTo>
                  <a:pt x="495703" y="457903"/>
                  <a:pt x="495703" y="448329"/>
                  <a:pt x="495703" y="433968"/>
                </a:cubicBezTo>
                <a:cubicBezTo>
                  <a:pt x="495703" y="400459"/>
                  <a:pt x="514691" y="366950"/>
                  <a:pt x="538425" y="347802"/>
                </a:cubicBezTo>
                <a:close/>
                <a:moveTo>
                  <a:pt x="293204" y="347802"/>
                </a:moveTo>
                <a:cubicBezTo>
                  <a:pt x="293204" y="347802"/>
                  <a:pt x="293204" y="347802"/>
                  <a:pt x="335668" y="400459"/>
                </a:cubicBezTo>
                <a:cubicBezTo>
                  <a:pt x="335668" y="400459"/>
                  <a:pt x="335668" y="400459"/>
                  <a:pt x="378132" y="347802"/>
                </a:cubicBezTo>
                <a:cubicBezTo>
                  <a:pt x="406442" y="366950"/>
                  <a:pt x="420596" y="400459"/>
                  <a:pt x="420596" y="433968"/>
                </a:cubicBezTo>
                <a:cubicBezTo>
                  <a:pt x="420596" y="448329"/>
                  <a:pt x="420596" y="457903"/>
                  <a:pt x="415878" y="472264"/>
                </a:cubicBezTo>
                <a:cubicBezTo>
                  <a:pt x="392287" y="477051"/>
                  <a:pt x="363977" y="481838"/>
                  <a:pt x="335668" y="481838"/>
                </a:cubicBezTo>
                <a:cubicBezTo>
                  <a:pt x="307358" y="481838"/>
                  <a:pt x="279049" y="477051"/>
                  <a:pt x="255458" y="472264"/>
                </a:cubicBezTo>
                <a:cubicBezTo>
                  <a:pt x="250740" y="457903"/>
                  <a:pt x="250740" y="448329"/>
                  <a:pt x="250740" y="433968"/>
                </a:cubicBezTo>
                <a:cubicBezTo>
                  <a:pt x="250740" y="400459"/>
                  <a:pt x="264894" y="366950"/>
                  <a:pt x="293204" y="347802"/>
                </a:cubicBezTo>
                <a:close/>
                <a:moveTo>
                  <a:pt x="42440" y="347802"/>
                </a:moveTo>
                <a:cubicBezTo>
                  <a:pt x="42440" y="347802"/>
                  <a:pt x="42440" y="347802"/>
                  <a:pt x="89597" y="400459"/>
                </a:cubicBezTo>
                <a:cubicBezTo>
                  <a:pt x="89597" y="400459"/>
                  <a:pt x="89597" y="400459"/>
                  <a:pt x="132037" y="347802"/>
                </a:cubicBezTo>
                <a:cubicBezTo>
                  <a:pt x="155615" y="366950"/>
                  <a:pt x="174478" y="400459"/>
                  <a:pt x="174478" y="433968"/>
                </a:cubicBezTo>
                <a:cubicBezTo>
                  <a:pt x="174478" y="448329"/>
                  <a:pt x="174478" y="457903"/>
                  <a:pt x="169762" y="472264"/>
                </a:cubicBezTo>
                <a:cubicBezTo>
                  <a:pt x="146184" y="477051"/>
                  <a:pt x="117890" y="481838"/>
                  <a:pt x="89597" y="481838"/>
                </a:cubicBezTo>
                <a:cubicBezTo>
                  <a:pt x="56587" y="481838"/>
                  <a:pt x="33009" y="477051"/>
                  <a:pt x="4715" y="472264"/>
                </a:cubicBezTo>
                <a:cubicBezTo>
                  <a:pt x="4715" y="457903"/>
                  <a:pt x="0" y="448329"/>
                  <a:pt x="0" y="433968"/>
                </a:cubicBezTo>
                <a:cubicBezTo>
                  <a:pt x="0" y="400459"/>
                  <a:pt x="18862" y="366950"/>
                  <a:pt x="42440" y="347802"/>
                </a:cubicBezTo>
                <a:close/>
                <a:moveTo>
                  <a:pt x="583520" y="248430"/>
                </a:moveTo>
                <a:cubicBezTo>
                  <a:pt x="608408" y="248430"/>
                  <a:pt x="628584" y="269641"/>
                  <a:pt x="628584" y="295805"/>
                </a:cubicBezTo>
                <a:cubicBezTo>
                  <a:pt x="628584" y="321969"/>
                  <a:pt x="608408" y="343180"/>
                  <a:pt x="583520" y="343180"/>
                </a:cubicBezTo>
                <a:cubicBezTo>
                  <a:pt x="558632" y="343180"/>
                  <a:pt x="538456" y="321969"/>
                  <a:pt x="538456" y="295805"/>
                </a:cubicBezTo>
                <a:cubicBezTo>
                  <a:pt x="538456" y="269641"/>
                  <a:pt x="558632" y="248430"/>
                  <a:pt x="583520" y="248430"/>
                </a:cubicBezTo>
                <a:close/>
                <a:moveTo>
                  <a:pt x="335091" y="248430"/>
                </a:moveTo>
                <a:cubicBezTo>
                  <a:pt x="361255" y="248430"/>
                  <a:pt x="382466" y="269641"/>
                  <a:pt x="382466" y="295805"/>
                </a:cubicBezTo>
                <a:cubicBezTo>
                  <a:pt x="382466" y="321969"/>
                  <a:pt x="361255" y="343180"/>
                  <a:pt x="335091" y="343180"/>
                </a:cubicBezTo>
                <a:cubicBezTo>
                  <a:pt x="308927" y="343180"/>
                  <a:pt x="287716" y="321969"/>
                  <a:pt x="287716" y="295805"/>
                </a:cubicBezTo>
                <a:cubicBezTo>
                  <a:pt x="287716" y="269641"/>
                  <a:pt x="308927" y="248430"/>
                  <a:pt x="335091" y="248430"/>
                </a:cubicBezTo>
                <a:close/>
                <a:moveTo>
                  <a:pt x="87239" y="248430"/>
                </a:moveTo>
                <a:cubicBezTo>
                  <a:pt x="111808" y="248430"/>
                  <a:pt x="131725" y="269641"/>
                  <a:pt x="131725" y="295805"/>
                </a:cubicBezTo>
                <a:cubicBezTo>
                  <a:pt x="131725" y="321969"/>
                  <a:pt x="111808" y="343180"/>
                  <a:pt x="87239" y="343180"/>
                </a:cubicBezTo>
                <a:cubicBezTo>
                  <a:pt x="62670" y="343180"/>
                  <a:pt x="42753" y="321969"/>
                  <a:pt x="42753" y="295805"/>
                </a:cubicBezTo>
                <a:cubicBezTo>
                  <a:pt x="42753" y="269641"/>
                  <a:pt x="62670" y="248430"/>
                  <a:pt x="87239" y="248430"/>
                </a:cubicBezTo>
                <a:close/>
                <a:moveTo>
                  <a:pt x="415663" y="100527"/>
                </a:moveTo>
                <a:cubicBezTo>
                  <a:pt x="415663" y="100527"/>
                  <a:pt x="415663" y="100527"/>
                  <a:pt x="458103" y="152730"/>
                </a:cubicBezTo>
                <a:cubicBezTo>
                  <a:pt x="458103" y="152730"/>
                  <a:pt x="458103" y="152730"/>
                  <a:pt x="505260" y="100527"/>
                </a:cubicBezTo>
                <a:cubicBezTo>
                  <a:pt x="528838" y="119510"/>
                  <a:pt x="547700" y="152730"/>
                  <a:pt x="547700" y="185951"/>
                </a:cubicBezTo>
                <a:cubicBezTo>
                  <a:pt x="547700" y="200188"/>
                  <a:pt x="542985" y="209679"/>
                  <a:pt x="538269" y="223917"/>
                </a:cubicBezTo>
                <a:cubicBezTo>
                  <a:pt x="514691" y="228662"/>
                  <a:pt x="486397" y="233408"/>
                  <a:pt x="458103" y="233408"/>
                </a:cubicBezTo>
                <a:cubicBezTo>
                  <a:pt x="429810" y="233408"/>
                  <a:pt x="401516" y="228662"/>
                  <a:pt x="377938" y="223917"/>
                </a:cubicBezTo>
                <a:cubicBezTo>
                  <a:pt x="373222" y="209679"/>
                  <a:pt x="373222" y="200188"/>
                  <a:pt x="373222" y="185951"/>
                </a:cubicBezTo>
                <a:cubicBezTo>
                  <a:pt x="373222" y="152730"/>
                  <a:pt x="387369" y="119510"/>
                  <a:pt x="415663" y="100527"/>
                </a:cubicBezTo>
                <a:close/>
                <a:moveTo>
                  <a:pt x="165203" y="100527"/>
                </a:moveTo>
                <a:cubicBezTo>
                  <a:pt x="165203" y="100527"/>
                  <a:pt x="165203" y="100527"/>
                  <a:pt x="212671" y="152730"/>
                </a:cubicBezTo>
                <a:cubicBezTo>
                  <a:pt x="212671" y="152730"/>
                  <a:pt x="212671" y="152730"/>
                  <a:pt x="255393" y="100527"/>
                </a:cubicBezTo>
                <a:cubicBezTo>
                  <a:pt x="283874" y="119510"/>
                  <a:pt x="298115" y="152730"/>
                  <a:pt x="298115" y="185951"/>
                </a:cubicBezTo>
                <a:cubicBezTo>
                  <a:pt x="298115" y="200188"/>
                  <a:pt x="298115" y="209679"/>
                  <a:pt x="293368" y="223917"/>
                </a:cubicBezTo>
                <a:cubicBezTo>
                  <a:pt x="269634" y="228662"/>
                  <a:pt x="241152" y="233408"/>
                  <a:pt x="212671" y="233408"/>
                </a:cubicBezTo>
                <a:cubicBezTo>
                  <a:pt x="184190" y="233408"/>
                  <a:pt x="155709" y="228662"/>
                  <a:pt x="131974" y="223917"/>
                </a:cubicBezTo>
                <a:cubicBezTo>
                  <a:pt x="127228" y="209679"/>
                  <a:pt x="122481" y="200188"/>
                  <a:pt x="122481" y="185951"/>
                </a:cubicBezTo>
                <a:cubicBezTo>
                  <a:pt x="122481" y="152730"/>
                  <a:pt x="141468" y="119510"/>
                  <a:pt x="165203" y="100527"/>
                </a:cubicBezTo>
                <a:close/>
                <a:moveTo>
                  <a:pt x="458728" y="0"/>
                </a:moveTo>
                <a:cubicBezTo>
                  <a:pt x="484892" y="0"/>
                  <a:pt x="506103" y="21211"/>
                  <a:pt x="506103" y="47375"/>
                </a:cubicBezTo>
                <a:cubicBezTo>
                  <a:pt x="506103" y="73539"/>
                  <a:pt x="484892" y="94750"/>
                  <a:pt x="458728" y="94750"/>
                </a:cubicBezTo>
                <a:cubicBezTo>
                  <a:pt x="432564" y="94750"/>
                  <a:pt x="411353" y="73539"/>
                  <a:pt x="411353" y="47375"/>
                </a:cubicBezTo>
                <a:cubicBezTo>
                  <a:pt x="411353" y="21211"/>
                  <a:pt x="432564" y="0"/>
                  <a:pt x="458728" y="0"/>
                </a:cubicBezTo>
                <a:close/>
                <a:moveTo>
                  <a:pt x="212609" y="0"/>
                </a:moveTo>
                <a:cubicBezTo>
                  <a:pt x="238773" y="0"/>
                  <a:pt x="259984" y="21211"/>
                  <a:pt x="259984" y="47375"/>
                </a:cubicBezTo>
                <a:cubicBezTo>
                  <a:pt x="259984" y="73539"/>
                  <a:pt x="238773" y="94750"/>
                  <a:pt x="212609" y="94750"/>
                </a:cubicBezTo>
                <a:cubicBezTo>
                  <a:pt x="186445" y="94750"/>
                  <a:pt x="165234" y="73539"/>
                  <a:pt x="165234" y="47375"/>
                </a:cubicBezTo>
                <a:cubicBezTo>
                  <a:pt x="165234" y="21211"/>
                  <a:pt x="186445" y="0"/>
                  <a:pt x="2126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7" name="MH_Other_7"/>
          <p:cNvSpPr/>
          <p:nvPr>
            <p:custDataLst>
              <p:tags r:id="rId7"/>
            </p:custDataLst>
          </p:nvPr>
        </p:nvSpPr>
        <p:spPr>
          <a:xfrm>
            <a:off x="7150715" y="3320771"/>
            <a:ext cx="1196975" cy="1195387"/>
          </a:xfrm>
          <a:prstGeom prst="teardrop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MH_Other_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569815" y="3635096"/>
            <a:ext cx="434975" cy="490537"/>
          </a:xfrm>
          <a:custGeom>
            <a:avLst/>
            <a:gdLst>
              <a:gd name="connsiteX0" fmla="*/ 216859 w 433949"/>
              <a:gd name="connsiteY0" fmla="*/ 467569 h 491850"/>
              <a:gd name="connsiteX1" fmla="*/ 216975 w 433949"/>
              <a:gd name="connsiteY1" fmla="*/ 467864 h 491850"/>
              <a:gd name="connsiteX2" fmla="*/ 217090 w 433949"/>
              <a:gd name="connsiteY2" fmla="*/ 467569 h 491850"/>
              <a:gd name="connsiteX3" fmla="*/ 137036 w 433949"/>
              <a:gd name="connsiteY3" fmla="*/ 263980 h 491850"/>
              <a:gd name="connsiteX4" fmla="*/ 183251 w 433949"/>
              <a:gd name="connsiteY4" fmla="*/ 381850 h 491850"/>
              <a:gd name="connsiteX5" fmla="*/ 191858 w 433949"/>
              <a:gd name="connsiteY5" fmla="*/ 403804 h 491850"/>
              <a:gd name="connsiteX6" fmla="*/ 204149 w 433949"/>
              <a:gd name="connsiteY6" fmla="*/ 320762 h 491850"/>
              <a:gd name="connsiteX7" fmla="*/ 190810 w 433949"/>
              <a:gd name="connsiteY7" fmla="*/ 314997 h 491850"/>
              <a:gd name="connsiteX8" fmla="*/ 182421 w 433949"/>
              <a:gd name="connsiteY8" fmla="*/ 293865 h 491850"/>
              <a:gd name="connsiteX9" fmla="*/ 211061 w 433949"/>
              <a:gd name="connsiteY9" fmla="*/ 263980 h 491850"/>
              <a:gd name="connsiteX10" fmla="*/ 239701 w 433949"/>
              <a:gd name="connsiteY10" fmla="*/ 293865 h 491850"/>
              <a:gd name="connsiteX11" fmla="*/ 231313 w 433949"/>
              <a:gd name="connsiteY11" fmla="*/ 314997 h 491850"/>
              <a:gd name="connsiteX12" fmla="*/ 229075 w 433949"/>
              <a:gd name="connsiteY12" fmla="*/ 315964 h 491850"/>
              <a:gd name="connsiteX13" fmla="*/ 241823 w 433949"/>
              <a:gd name="connsiteY13" fmla="*/ 404489 h 491850"/>
              <a:gd name="connsiteX14" fmla="*/ 243361 w 433949"/>
              <a:gd name="connsiteY14" fmla="*/ 400566 h 491850"/>
              <a:gd name="connsiteX15" fmla="*/ 296913 w 433949"/>
              <a:gd name="connsiteY15" fmla="*/ 263980 h 491850"/>
              <a:gd name="connsiteX16" fmla="*/ 388270 w 433949"/>
              <a:gd name="connsiteY16" fmla="*/ 287966 h 491850"/>
              <a:gd name="connsiteX17" fmla="*/ 433949 w 433949"/>
              <a:gd name="connsiteY17" fmla="*/ 371919 h 491850"/>
              <a:gd name="connsiteX18" fmla="*/ 433949 w 433949"/>
              <a:gd name="connsiteY18" fmla="*/ 491850 h 491850"/>
              <a:gd name="connsiteX19" fmla="*/ 216975 w 433949"/>
              <a:gd name="connsiteY19" fmla="*/ 491850 h 491850"/>
              <a:gd name="connsiteX20" fmla="*/ 0 w 433949"/>
              <a:gd name="connsiteY20" fmla="*/ 491850 h 491850"/>
              <a:gd name="connsiteX21" fmla="*/ 0 w 433949"/>
              <a:gd name="connsiteY21" fmla="*/ 371919 h 491850"/>
              <a:gd name="connsiteX22" fmla="*/ 45679 w 433949"/>
              <a:gd name="connsiteY22" fmla="*/ 287966 h 491850"/>
              <a:gd name="connsiteX23" fmla="*/ 137036 w 433949"/>
              <a:gd name="connsiteY23" fmla="*/ 263980 h 491850"/>
              <a:gd name="connsiteX24" fmla="*/ 216773 w 433949"/>
              <a:gd name="connsiteY24" fmla="*/ 0 h 491850"/>
              <a:gd name="connsiteX25" fmla="*/ 296759 w 433949"/>
              <a:gd name="connsiteY25" fmla="*/ 71910 h 491850"/>
              <a:gd name="connsiteX26" fmla="*/ 285332 w 433949"/>
              <a:gd name="connsiteY26" fmla="*/ 191759 h 491850"/>
              <a:gd name="connsiteX27" fmla="*/ 216773 w 433949"/>
              <a:gd name="connsiteY27" fmla="*/ 239699 h 491850"/>
              <a:gd name="connsiteX28" fmla="*/ 148214 w 433949"/>
              <a:gd name="connsiteY28" fmla="*/ 191759 h 491850"/>
              <a:gd name="connsiteX29" fmla="*/ 125361 w 433949"/>
              <a:gd name="connsiteY29" fmla="*/ 71910 h 491850"/>
              <a:gd name="connsiteX30" fmla="*/ 216773 w 433949"/>
              <a:gd name="connsiteY30" fmla="*/ 0 h 49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33949" h="491850">
                <a:moveTo>
                  <a:pt x="216859" y="467569"/>
                </a:moveTo>
                <a:lnTo>
                  <a:pt x="216975" y="467864"/>
                </a:lnTo>
                <a:lnTo>
                  <a:pt x="217090" y="467569"/>
                </a:lnTo>
                <a:close/>
                <a:moveTo>
                  <a:pt x="137036" y="263980"/>
                </a:moveTo>
                <a:cubicBezTo>
                  <a:pt x="157021" y="314951"/>
                  <a:pt x="172009" y="353179"/>
                  <a:pt x="183251" y="381850"/>
                </a:cubicBezTo>
                <a:lnTo>
                  <a:pt x="191858" y="403804"/>
                </a:lnTo>
                <a:lnTo>
                  <a:pt x="204149" y="320762"/>
                </a:lnTo>
                <a:lnTo>
                  <a:pt x="190810" y="314997"/>
                </a:lnTo>
                <a:cubicBezTo>
                  <a:pt x="185627" y="309589"/>
                  <a:pt x="182421" y="302118"/>
                  <a:pt x="182421" y="293865"/>
                </a:cubicBezTo>
                <a:cubicBezTo>
                  <a:pt x="182421" y="277360"/>
                  <a:pt x="195244" y="263980"/>
                  <a:pt x="211061" y="263980"/>
                </a:cubicBezTo>
                <a:cubicBezTo>
                  <a:pt x="226878" y="263980"/>
                  <a:pt x="239701" y="277360"/>
                  <a:pt x="239701" y="293865"/>
                </a:cubicBezTo>
                <a:cubicBezTo>
                  <a:pt x="239701" y="302118"/>
                  <a:pt x="236496" y="309589"/>
                  <a:pt x="231313" y="314997"/>
                </a:cubicBezTo>
                <a:lnTo>
                  <a:pt x="229075" y="315964"/>
                </a:lnTo>
                <a:lnTo>
                  <a:pt x="241823" y="404489"/>
                </a:lnTo>
                <a:lnTo>
                  <a:pt x="243361" y="400566"/>
                </a:lnTo>
                <a:cubicBezTo>
                  <a:pt x="296913" y="263980"/>
                  <a:pt x="296913" y="263980"/>
                  <a:pt x="296913" y="263980"/>
                </a:cubicBezTo>
                <a:cubicBezTo>
                  <a:pt x="388270" y="287966"/>
                  <a:pt x="388270" y="287966"/>
                  <a:pt x="388270" y="287966"/>
                </a:cubicBezTo>
                <a:cubicBezTo>
                  <a:pt x="411110" y="299960"/>
                  <a:pt x="433949" y="335939"/>
                  <a:pt x="433949" y="371919"/>
                </a:cubicBezTo>
                <a:cubicBezTo>
                  <a:pt x="433949" y="491850"/>
                  <a:pt x="433949" y="491850"/>
                  <a:pt x="433949" y="491850"/>
                </a:cubicBezTo>
                <a:cubicBezTo>
                  <a:pt x="216975" y="491850"/>
                  <a:pt x="216975" y="491850"/>
                  <a:pt x="216975" y="491850"/>
                </a:cubicBezTo>
                <a:cubicBezTo>
                  <a:pt x="0" y="491850"/>
                  <a:pt x="0" y="491850"/>
                  <a:pt x="0" y="491850"/>
                </a:cubicBezTo>
                <a:cubicBezTo>
                  <a:pt x="0" y="371919"/>
                  <a:pt x="0" y="371919"/>
                  <a:pt x="0" y="371919"/>
                </a:cubicBezTo>
                <a:cubicBezTo>
                  <a:pt x="0" y="335939"/>
                  <a:pt x="11419" y="299960"/>
                  <a:pt x="45679" y="287966"/>
                </a:cubicBezTo>
                <a:cubicBezTo>
                  <a:pt x="137036" y="263980"/>
                  <a:pt x="137036" y="263980"/>
                  <a:pt x="137036" y="263980"/>
                </a:cubicBezTo>
                <a:close/>
                <a:moveTo>
                  <a:pt x="216773" y="0"/>
                </a:moveTo>
                <a:cubicBezTo>
                  <a:pt x="262479" y="0"/>
                  <a:pt x="296759" y="35955"/>
                  <a:pt x="296759" y="71910"/>
                </a:cubicBezTo>
                <a:cubicBezTo>
                  <a:pt x="308185" y="107864"/>
                  <a:pt x="296759" y="155804"/>
                  <a:pt x="285332" y="191759"/>
                </a:cubicBezTo>
                <a:cubicBezTo>
                  <a:pt x="262479" y="215729"/>
                  <a:pt x="239626" y="239699"/>
                  <a:pt x="216773" y="239699"/>
                </a:cubicBezTo>
                <a:cubicBezTo>
                  <a:pt x="182494" y="239699"/>
                  <a:pt x="159641" y="215729"/>
                  <a:pt x="148214" y="191759"/>
                </a:cubicBezTo>
                <a:cubicBezTo>
                  <a:pt x="125361" y="155804"/>
                  <a:pt x="113935" y="107864"/>
                  <a:pt x="125361" y="71910"/>
                </a:cubicBezTo>
                <a:cubicBezTo>
                  <a:pt x="136788" y="35955"/>
                  <a:pt x="159641" y="0"/>
                  <a:pt x="2167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6378498" y="207626"/>
            <a:ext cx="275435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DT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hỉ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đơn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quy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ước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ước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chừng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nắm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mớ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đàn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vốc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nhúm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khoảnh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,… (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tôi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trồng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rau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cải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khoảnh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vườn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.)…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7268" y="3890493"/>
            <a:ext cx="2531327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Loại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chuyên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đứng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trước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DT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ông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viên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ngài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cu,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bé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,… (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Năm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nay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bé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tôi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lên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tuổi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.)…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74850" y="146094"/>
            <a:ext cx="278780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Loại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chuyên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đứng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trước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DT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vật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cái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bức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tấm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chiếc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quyển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quả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,… (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Chiếc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bút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máy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viết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rất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tốt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.)…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60126" y="3814829"/>
            <a:ext cx="243096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DT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đơn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quy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ước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chính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xác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mét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lít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kg, km,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yến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lạng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,… (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tôi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cách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trường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km)…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8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84993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0"/>
            <a:ext cx="91440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phân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đơn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sự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“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rằng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ngày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xưa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thông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minh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thích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Cha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sớm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cắt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kiếm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ngày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nhưng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vẫn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nghèo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đến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nỗi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tiền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bút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[...]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dốc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lòng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hằng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ngày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kiếm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núi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lấy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vạch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xuống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đang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bay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đỉnh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đầu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Lúc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cắt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sông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nhúng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xuống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rồi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tôm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tường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bốn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bức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tường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.”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290886" y="5320188"/>
            <a:ext cx="77877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sự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Lương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cha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bút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núi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đất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cỏ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sông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,…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119"/>
          <p:cNvSpPr>
            <a:spLocks noChangeArrowheads="1"/>
          </p:cNvSpPr>
          <p:nvPr/>
        </p:nvSpPr>
        <p:spPr bwMode="auto">
          <a:xfrm>
            <a:off x="216194" y="5451191"/>
            <a:ext cx="830263" cy="8366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120"/>
          <p:cNvSpPr>
            <a:spLocks noEditPoints="1"/>
          </p:cNvSpPr>
          <p:nvPr/>
        </p:nvSpPr>
        <p:spPr bwMode="auto">
          <a:xfrm>
            <a:off x="441619" y="5658019"/>
            <a:ext cx="381000" cy="276225"/>
          </a:xfrm>
          <a:custGeom>
            <a:avLst/>
            <a:gdLst>
              <a:gd name="T0" fmla="*/ 6 w 90"/>
              <a:gd name="T1" fmla="*/ 65 h 65"/>
              <a:gd name="T2" fmla="*/ 85 w 90"/>
              <a:gd name="T3" fmla="*/ 65 h 65"/>
              <a:gd name="T4" fmla="*/ 90 w 90"/>
              <a:gd name="T5" fmla="*/ 60 h 65"/>
              <a:gd name="T6" fmla="*/ 90 w 90"/>
              <a:gd name="T7" fmla="*/ 5 h 65"/>
              <a:gd name="T8" fmla="*/ 85 w 90"/>
              <a:gd name="T9" fmla="*/ 0 h 65"/>
              <a:gd name="T10" fmla="*/ 6 w 90"/>
              <a:gd name="T11" fmla="*/ 0 h 65"/>
              <a:gd name="T12" fmla="*/ 0 w 90"/>
              <a:gd name="T13" fmla="*/ 5 h 65"/>
              <a:gd name="T14" fmla="*/ 0 w 90"/>
              <a:gd name="T15" fmla="*/ 60 h 65"/>
              <a:gd name="T16" fmla="*/ 6 w 90"/>
              <a:gd name="T17" fmla="*/ 65 h 65"/>
              <a:gd name="T18" fmla="*/ 7 w 90"/>
              <a:gd name="T19" fmla="*/ 9 h 65"/>
              <a:gd name="T20" fmla="*/ 10 w 90"/>
              <a:gd name="T21" fmla="*/ 6 h 65"/>
              <a:gd name="T22" fmla="*/ 80 w 90"/>
              <a:gd name="T23" fmla="*/ 6 h 65"/>
              <a:gd name="T24" fmla="*/ 84 w 90"/>
              <a:gd name="T25" fmla="*/ 9 h 65"/>
              <a:gd name="T26" fmla="*/ 84 w 90"/>
              <a:gd name="T27" fmla="*/ 55 h 65"/>
              <a:gd name="T28" fmla="*/ 80 w 90"/>
              <a:gd name="T29" fmla="*/ 59 h 65"/>
              <a:gd name="T30" fmla="*/ 10 w 90"/>
              <a:gd name="T31" fmla="*/ 59 h 65"/>
              <a:gd name="T32" fmla="*/ 7 w 90"/>
              <a:gd name="T33" fmla="*/ 55 h 65"/>
              <a:gd name="T34" fmla="*/ 7 w 90"/>
              <a:gd name="T35" fmla="*/ 9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0" h="65">
                <a:moveTo>
                  <a:pt x="6" y="65"/>
                </a:moveTo>
                <a:cubicBezTo>
                  <a:pt x="85" y="65"/>
                  <a:pt x="85" y="65"/>
                  <a:pt x="85" y="65"/>
                </a:cubicBezTo>
                <a:cubicBezTo>
                  <a:pt x="88" y="65"/>
                  <a:pt x="90" y="63"/>
                  <a:pt x="90" y="60"/>
                </a:cubicBezTo>
                <a:cubicBezTo>
                  <a:pt x="90" y="5"/>
                  <a:pt x="90" y="5"/>
                  <a:pt x="90" y="5"/>
                </a:cubicBezTo>
                <a:cubicBezTo>
                  <a:pt x="90" y="2"/>
                  <a:pt x="88" y="0"/>
                  <a:pt x="85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3"/>
                  <a:pt x="3" y="65"/>
                  <a:pt x="6" y="65"/>
                </a:cubicBezTo>
                <a:close/>
                <a:moveTo>
                  <a:pt x="7" y="9"/>
                </a:moveTo>
                <a:cubicBezTo>
                  <a:pt x="7" y="7"/>
                  <a:pt x="8" y="6"/>
                  <a:pt x="10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2" y="6"/>
                  <a:pt x="84" y="7"/>
                  <a:pt x="84" y="9"/>
                </a:cubicBezTo>
                <a:cubicBezTo>
                  <a:pt x="84" y="55"/>
                  <a:pt x="84" y="55"/>
                  <a:pt x="84" y="55"/>
                </a:cubicBezTo>
                <a:cubicBezTo>
                  <a:pt x="84" y="57"/>
                  <a:pt x="82" y="59"/>
                  <a:pt x="80" y="59"/>
                </a:cubicBezTo>
                <a:cubicBezTo>
                  <a:pt x="10" y="59"/>
                  <a:pt x="10" y="59"/>
                  <a:pt x="10" y="59"/>
                </a:cubicBezTo>
                <a:cubicBezTo>
                  <a:pt x="8" y="59"/>
                  <a:pt x="7" y="57"/>
                  <a:pt x="7" y="55"/>
                </a:cubicBezTo>
                <a:lnTo>
                  <a:pt x="7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121"/>
          <p:cNvSpPr/>
          <p:nvPr/>
        </p:nvSpPr>
        <p:spPr bwMode="auto">
          <a:xfrm>
            <a:off x="406694" y="5951706"/>
            <a:ext cx="454025" cy="88900"/>
          </a:xfrm>
          <a:custGeom>
            <a:avLst/>
            <a:gdLst>
              <a:gd name="T0" fmla="*/ 105 w 107"/>
              <a:gd name="T1" fmla="*/ 8 h 21"/>
              <a:gd name="T2" fmla="*/ 102 w 107"/>
              <a:gd name="T3" fmla="*/ 3 h 21"/>
              <a:gd name="T4" fmla="*/ 97 w 107"/>
              <a:gd name="T5" fmla="*/ 0 h 21"/>
              <a:gd name="T6" fmla="*/ 96 w 107"/>
              <a:gd name="T7" fmla="*/ 0 h 21"/>
              <a:gd name="T8" fmla="*/ 10 w 107"/>
              <a:gd name="T9" fmla="*/ 0 h 21"/>
              <a:gd name="T10" fmla="*/ 10 w 107"/>
              <a:gd name="T11" fmla="*/ 0 h 21"/>
              <a:gd name="T12" fmla="*/ 5 w 107"/>
              <a:gd name="T13" fmla="*/ 3 h 21"/>
              <a:gd name="T14" fmla="*/ 1 w 107"/>
              <a:gd name="T15" fmla="*/ 8 h 21"/>
              <a:gd name="T16" fmla="*/ 1 w 107"/>
              <a:gd name="T17" fmla="*/ 16 h 21"/>
              <a:gd name="T18" fmla="*/ 6 w 107"/>
              <a:gd name="T19" fmla="*/ 21 h 21"/>
              <a:gd name="T20" fmla="*/ 100 w 107"/>
              <a:gd name="T21" fmla="*/ 21 h 21"/>
              <a:gd name="T22" fmla="*/ 106 w 107"/>
              <a:gd name="T23" fmla="*/ 16 h 21"/>
              <a:gd name="T24" fmla="*/ 105 w 107"/>
              <a:gd name="T25" fmla="*/ 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21">
                <a:moveTo>
                  <a:pt x="105" y="8"/>
                </a:moveTo>
                <a:cubicBezTo>
                  <a:pt x="102" y="3"/>
                  <a:pt x="102" y="3"/>
                  <a:pt x="102" y="3"/>
                </a:cubicBezTo>
                <a:cubicBezTo>
                  <a:pt x="100" y="1"/>
                  <a:pt x="99" y="0"/>
                  <a:pt x="97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8" y="0"/>
                  <a:pt x="6" y="1"/>
                  <a:pt x="5" y="3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4"/>
                  <a:pt x="1" y="16"/>
                </a:cubicBezTo>
                <a:cubicBezTo>
                  <a:pt x="2" y="19"/>
                  <a:pt x="4" y="21"/>
                  <a:pt x="6" y="21"/>
                </a:cubicBezTo>
                <a:cubicBezTo>
                  <a:pt x="100" y="21"/>
                  <a:pt x="100" y="21"/>
                  <a:pt x="100" y="21"/>
                </a:cubicBezTo>
                <a:cubicBezTo>
                  <a:pt x="102" y="21"/>
                  <a:pt x="105" y="19"/>
                  <a:pt x="106" y="16"/>
                </a:cubicBezTo>
                <a:cubicBezTo>
                  <a:pt x="107" y="14"/>
                  <a:pt x="106" y="10"/>
                  <a:pt x="105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114"/>
          <p:cNvSpPr>
            <a:spLocks noChangeArrowheads="1"/>
          </p:cNvSpPr>
          <p:nvPr/>
        </p:nvSpPr>
        <p:spPr bwMode="auto">
          <a:xfrm>
            <a:off x="184897" y="4310230"/>
            <a:ext cx="833438" cy="8366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Freeform 115"/>
          <p:cNvSpPr/>
          <p:nvPr/>
        </p:nvSpPr>
        <p:spPr bwMode="auto">
          <a:xfrm>
            <a:off x="611934" y="4730918"/>
            <a:ext cx="93663" cy="174625"/>
          </a:xfrm>
          <a:custGeom>
            <a:avLst/>
            <a:gdLst>
              <a:gd name="T0" fmla="*/ 17 w 22"/>
              <a:gd name="T1" fmla="*/ 0 h 41"/>
              <a:gd name="T2" fmla="*/ 4 w 22"/>
              <a:gd name="T3" fmla="*/ 0 h 41"/>
              <a:gd name="T4" fmla="*/ 0 w 22"/>
              <a:gd name="T5" fmla="*/ 5 h 41"/>
              <a:gd name="T6" fmla="*/ 0 w 22"/>
              <a:gd name="T7" fmla="*/ 36 h 41"/>
              <a:gd name="T8" fmla="*/ 4 w 22"/>
              <a:gd name="T9" fmla="*/ 41 h 41"/>
              <a:gd name="T10" fmla="*/ 17 w 22"/>
              <a:gd name="T11" fmla="*/ 41 h 41"/>
              <a:gd name="T12" fmla="*/ 22 w 22"/>
              <a:gd name="T13" fmla="*/ 36 h 41"/>
              <a:gd name="T14" fmla="*/ 22 w 22"/>
              <a:gd name="T15" fmla="*/ 5 h 41"/>
              <a:gd name="T16" fmla="*/ 17 w 22"/>
              <a:gd name="T1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" h="41">
                <a:moveTo>
                  <a:pt x="17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9"/>
                  <a:pt x="2" y="41"/>
                  <a:pt x="4" y="41"/>
                </a:cubicBezTo>
                <a:cubicBezTo>
                  <a:pt x="17" y="41"/>
                  <a:pt x="17" y="41"/>
                  <a:pt x="17" y="41"/>
                </a:cubicBezTo>
                <a:cubicBezTo>
                  <a:pt x="20" y="41"/>
                  <a:pt x="22" y="39"/>
                  <a:pt x="22" y="36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2"/>
                  <a:pt x="20" y="0"/>
                  <a:pt x="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16"/>
          <p:cNvSpPr/>
          <p:nvPr/>
        </p:nvSpPr>
        <p:spPr bwMode="auto">
          <a:xfrm>
            <a:off x="723059" y="4553118"/>
            <a:ext cx="92075" cy="352425"/>
          </a:xfrm>
          <a:custGeom>
            <a:avLst/>
            <a:gdLst>
              <a:gd name="T0" fmla="*/ 5 w 22"/>
              <a:gd name="T1" fmla="*/ 83 h 83"/>
              <a:gd name="T2" fmla="*/ 18 w 22"/>
              <a:gd name="T3" fmla="*/ 83 h 83"/>
              <a:gd name="T4" fmla="*/ 22 w 22"/>
              <a:gd name="T5" fmla="*/ 78 h 83"/>
              <a:gd name="T6" fmla="*/ 22 w 22"/>
              <a:gd name="T7" fmla="*/ 5 h 83"/>
              <a:gd name="T8" fmla="*/ 18 w 22"/>
              <a:gd name="T9" fmla="*/ 0 h 83"/>
              <a:gd name="T10" fmla="*/ 5 w 22"/>
              <a:gd name="T11" fmla="*/ 0 h 83"/>
              <a:gd name="T12" fmla="*/ 0 w 22"/>
              <a:gd name="T13" fmla="*/ 5 h 83"/>
              <a:gd name="T14" fmla="*/ 0 w 22"/>
              <a:gd name="T15" fmla="*/ 47 h 83"/>
              <a:gd name="T16" fmla="*/ 0 w 22"/>
              <a:gd name="T17" fmla="*/ 78 h 83"/>
              <a:gd name="T18" fmla="*/ 5 w 22"/>
              <a:gd name="T1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83">
                <a:moveTo>
                  <a:pt x="5" y="83"/>
                </a:moveTo>
                <a:cubicBezTo>
                  <a:pt x="18" y="83"/>
                  <a:pt x="18" y="83"/>
                  <a:pt x="18" y="83"/>
                </a:cubicBezTo>
                <a:cubicBezTo>
                  <a:pt x="20" y="83"/>
                  <a:pt x="22" y="81"/>
                  <a:pt x="22" y="78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2"/>
                  <a:pt x="20" y="0"/>
                  <a:pt x="18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5" y="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17"/>
          <p:cNvSpPr/>
          <p:nvPr/>
        </p:nvSpPr>
        <p:spPr bwMode="auto">
          <a:xfrm>
            <a:off x="497634" y="4654718"/>
            <a:ext cx="93663" cy="250825"/>
          </a:xfrm>
          <a:custGeom>
            <a:avLst/>
            <a:gdLst>
              <a:gd name="T0" fmla="*/ 18 w 22"/>
              <a:gd name="T1" fmla="*/ 0 h 59"/>
              <a:gd name="T2" fmla="*/ 5 w 22"/>
              <a:gd name="T3" fmla="*/ 0 h 59"/>
              <a:gd name="T4" fmla="*/ 0 w 22"/>
              <a:gd name="T5" fmla="*/ 4 h 59"/>
              <a:gd name="T6" fmla="*/ 0 w 22"/>
              <a:gd name="T7" fmla="*/ 42 h 59"/>
              <a:gd name="T8" fmla="*/ 0 w 22"/>
              <a:gd name="T9" fmla="*/ 54 h 59"/>
              <a:gd name="T10" fmla="*/ 5 w 22"/>
              <a:gd name="T11" fmla="*/ 59 h 59"/>
              <a:gd name="T12" fmla="*/ 18 w 22"/>
              <a:gd name="T13" fmla="*/ 59 h 59"/>
              <a:gd name="T14" fmla="*/ 22 w 22"/>
              <a:gd name="T15" fmla="*/ 54 h 59"/>
              <a:gd name="T16" fmla="*/ 22 w 22"/>
              <a:gd name="T17" fmla="*/ 23 h 59"/>
              <a:gd name="T18" fmla="*/ 22 w 22"/>
              <a:gd name="T19" fmla="*/ 4 h 59"/>
              <a:gd name="T20" fmla="*/ 18 w 22"/>
              <a:gd name="T21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59">
                <a:moveTo>
                  <a:pt x="18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7"/>
                  <a:pt x="2" y="59"/>
                  <a:pt x="5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20" y="59"/>
                  <a:pt x="22" y="57"/>
                  <a:pt x="22" y="54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2"/>
                  <a:pt x="20" y="0"/>
                  <a:pt x="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18"/>
          <p:cNvSpPr/>
          <p:nvPr/>
        </p:nvSpPr>
        <p:spPr bwMode="auto">
          <a:xfrm>
            <a:off x="383334" y="4811880"/>
            <a:ext cx="96838" cy="93663"/>
          </a:xfrm>
          <a:custGeom>
            <a:avLst/>
            <a:gdLst>
              <a:gd name="T0" fmla="*/ 18 w 23"/>
              <a:gd name="T1" fmla="*/ 0 h 22"/>
              <a:gd name="T2" fmla="*/ 5 w 23"/>
              <a:gd name="T3" fmla="*/ 0 h 22"/>
              <a:gd name="T4" fmla="*/ 0 w 23"/>
              <a:gd name="T5" fmla="*/ 5 h 22"/>
              <a:gd name="T6" fmla="*/ 0 w 23"/>
              <a:gd name="T7" fmla="*/ 17 h 22"/>
              <a:gd name="T8" fmla="*/ 5 w 23"/>
              <a:gd name="T9" fmla="*/ 22 h 22"/>
              <a:gd name="T10" fmla="*/ 18 w 23"/>
              <a:gd name="T11" fmla="*/ 22 h 22"/>
              <a:gd name="T12" fmla="*/ 23 w 23"/>
              <a:gd name="T13" fmla="*/ 17 h 22"/>
              <a:gd name="T14" fmla="*/ 23 w 23"/>
              <a:gd name="T15" fmla="*/ 5 h 22"/>
              <a:gd name="T16" fmla="*/ 18 w 23"/>
              <a:gd name="T1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22">
                <a:moveTo>
                  <a:pt x="18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0"/>
                  <a:pt x="2" y="22"/>
                  <a:pt x="5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21" y="22"/>
                  <a:pt x="23" y="20"/>
                  <a:pt x="23" y="17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2"/>
                  <a:pt x="21" y="0"/>
                  <a:pt x="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1303314" y="4419987"/>
            <a:ext cx="7802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danh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đơn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que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con, </a:t>
            </a:r>
            <a:r>
              <a:rPr lang="en-US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bức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,…</a:t>
            </a: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7" grpId="0"/>
      <p:bldP spid="70658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" name="组合 1291"/>
          <p:cNvGrpSpPr/>
          <p:nvPr/>
        </p:nvGrpSpPr>
        <p:grpSpPr>
          <a:xfrm>
            <a:off x="225671" y="128640"/>
            <a:ext cx="8918329" cy="6073914"/>
            <a:chOff x="225671" y="-426016"/>
            <a:chExt cx="10367962" cy="7061201"/>
          </a:xfrm>
        </p:grpSpPr>
        <p:sp>
          <p:nvSpPr>
            <p:cNvPr id="1211" name="Freeform 209"/>
            <p:cNvSpPr>
              <a:spLocks noEditPoints="1"/>
            </p:cNvSpPr>
            <p:nvPr/>
          </p:nvSpPr>
          <p:spPr bwMode="auto">
            <a:xfrm>
              <a:off x="9339508" y="1494859"/>
              <a:ext cx="1254125" cy="1979613"/>
            </a:xfrm>
            <a:custGeom>
              <a:avLst/>
              <a:gdLst>
                <a:gd name="T0" fmla="*/ 16 w 296"/>
                <a:gd name="T1" fmla="*/ 158 h 467"/>
                <a:gd name="T2" fmla="*/ 19 w 296"/>
                <a:gd name="T3" fmla="*/ 164 h 467"/>
                <a:gd name="T4" fmla="*/ 25 w 296"/>
                <a:gd name="T5" fmla="*/ 167 h 467"/>
                <a:gd name="T6" fmla="*/ 125 w 296"/>
                <a:gd name="T7" fmla="*/ 225 h 467"/>
                <a:gd name="T8" fmla="*/ 79 w 296"/>
                <a:gd name="T9" fmla="*/ 226 h 467"/>
                <a:gd name="T10" fmla="*/ 79 w 296"/>
                <a:gd name="T11" fmla="*/ 254 h 467"/>
                <a:gd name="T12" fmla="*/ 221 w 296"/>
                <a:gd name="T13" fmla="*/ 257 h 467"/>
                <a:gd name="T14" fmla="*/ 224 w 296"/>
                <a:gd name="T15" fmla="*/ 244 h 467"/>
                <a:gd name="T16" fmla="*/ 242 w 296"/>
                <a:gd name="T17" fmla="*/ 282 h 467"/>
                <a:gd name="T18" fmla="*/ 162 w 296"/>
                <a:gd name="T19" fmla="*/ 286 h 467"/>
                <a:gd name="T20" fmla="*/ 88 w 296"/>
                <a:gd name="T21" fmla="*/ 275 h 467"/>
                <a:gd name="T22" fmla="*/ 109 w 296"/>
                <a:gd name="T23" fmla="*/ 312 h 467"/>
                <a:gd name="T24" fmla="*/ 89 w 296"/>
                <a:gd name="T25" fmla="*/ 331 h 467"/>
                <a:gd name="T26" fmla="*/ 42 w 296"/>
                <a:gd name="T27" fmla="*/ 361 h 467"/>
                <a:gd name="T28" fmla="*/ 16 w 296"/>
                <a:gd name="T29" fmla="*/ 378 h 467"/>
                <a:gd name="T30" fmla="*/ 48 w 296"/>
                <a:gd name="T31" fmla="*/ 363 h 467"/>
                <a:gd name="T32" fmla="*/ 88 w 296"/>
                <a:gd name="T33" fmla="*/ 334 h 467"/>
                <a:gd name="T34" fmla="*/ 114 w 296"/>
                <a:gd name="T35" fmla="*/ 307 h 467"/>
                <a:gd name="T36" fmla="*/ 67 w 296"/>
                <a:gd name="T37" fmla="*/ 296 h 467"/>
                <a:gd name="T38" fmla="*/ 146 w 296"/>
                <a:gd name="T39" fmla="*/ 285 h 467"/>
                <a:gd name="T40" fmla="*/ 205 w 296"/>
                <a:gd name="T41" fmla="*/ 295 h 467"/>
                <a:gd name="T42" fmla="*/ 224 w 296"/>
                <a:gd name="T43" fmla="*/ 241 h 467"/>
                <a:gd name="T44" fmla="*/ 222 w 296"/>
                <a:gd name="T45" fmla="*/ 226 h 467"/>
                <a:gd name="T46" fmla="*/ 284 w 296"/>
                <a:gd name="T47" fmla="*/ 167 h 467"/>
                <a:gd name="T48" fmla="*/ 296 w 296"/>
                <a:gd name="T49" fmla="*/ 10 h 467"/>
                <a:gd name="T50" fmla="*/ 293 w 296"/>
                <a:gd name="T51" fmla="*/ 3 h 467"/>
                <a:gd name="T52" fmla="*/ 287 w 296"/>
                <a:gd name="T53" fmla="*/ 0 h 467"/>
                <a:gd name="T54" fmla="*/ 27 w 296"/>
                <a:gd name="T55" fmla="*/ 0 h 467"/>
                <a:gd name="T56" fmla="*/ 74 w 296"/>
                <a:gd name="T57" fmla="*/ 397 h 467"/>
                <a:gd name="T58" fmla="*/ 47 w 296"/>
                <a:gd name="T59" fmla="*/ 369 h 467"/>
                <a:gd name="T60" fmla="*/ 75 w 296"/>
                <a:gd name="T61" fmla="*/ 403 h 467"/>
                <a:gd name="T62" fmla="*/ 40 w 296"/>
                <a:gd name="T63" fmla="*/ 368 h 467"/>
                <a:gd name="T64" fmla="*/ 13 w 296"/>
                <a:gd name="T65" fmla="*/ 395 h 467"/>
                <a:gd name="T66" fmla="*/ 125 w 296"/>
                <a:gd name="T67" fmla="*/ 228 h 467"/>
                <a:gd name="T68" fmla="*/ 128 w 296"/>
                <a:gd name="T69" fmla="*/ 167 h 467"/>
                <a:gd name="T70" fmla="*/ 177 w 296"/>
                <a:gd name="T71" fmla="*/ 229 h 467"/>
                <a:gd name="T72" fmla="*/ 221 w 296"/>
                <a:gd name="T73" fmla="*/ 254 h 467"/>
                <a:gd name="T74" fmla="*/ 125 w 296"/>
                <a:gd name="T75" fmla="*/ 228 h 467"/>
                <a:gd name="T76" fmla="*/ 32 w 296"/>
                <a:gd name="T77" fmla="*/ 9 h 467"/>
                <a:gd name="T78" fmla="*/ 108 w 296"/>
                <a:gd name="T79" fmla="*/ 79 h 467"/>
                <a:gd name="T80" fmla="*/ 188 w 296"/>
                <a:gd name="T81" fmla="*/ 153 h 467"/>
                <a:gd name="T82" fmla="*/ 167 w 296"/>
                <a:gd name="T83" fmla="*/ 132 h 467"/>
                <a:gd name="T84" fmla="*/ 107 w 296"/>
                <a:gd name="T85" fmla="*/ 74 h 467"/>
                <a:gd name="T86" fmla="*/ 34 w 296"/>
                <a:gd name="T87" fmla="*/ 7 h 467"/>
                <a:gd name="T88" fmla="*/ 103 w 296"/>
                <a:gd name="T89" fmla="*/ 17 h 467"/>
                <a:gd name="T90" fmla="*/ 154 w 296"/>
                <a:gd name="T91" fmla="*/ 68 h 467"/>
                <a:gd name="T92" fmla="*/ 208 w 296"/>
                <a:gd name="T93" fmla="*/ 117 h 467"/>
                <a:gd name="T94" fmla="*/ 241 w 296"/>
                <a:gd name="T95" fmla="*/ 146 h 467"/>
                <a:gd name="T96" fmla="*/ 238 w 296"/>
                <a:gd name="T97" fmla="*/ 143 h 467"/>
                <a:gd name="T98" fmla="*/ 223 w 296"/>
                <a:gd name="T99" fmla="*/ 126 h 467"/>
                <a:gd name="T100" fmla="*/ 141 w 296"/>
                <a:gd name="T101" fmla="*/ 50 h 467"/>
                <a:gd name="T102" fmla="*/ 290 w 296"/>
                <a:gd name="T103" fmla="*/ 6 h 467"/>
                <a:gd name="T104" fmla="*/ 88 w 296"/>
                <a:gd name="T105" fmla="*/ 155 h 467"/>
                <a:gd name="T106" fmla="*/ 34 w 296"/>
                <a:gd name="T107" fmla="*/ 111 h 467"/>
                <a:gd name="T108" fmla="*/ 90 w 296"/>
                <a:gd name="T109" fmla="*/ 161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6" h="467">
                  <a:moveTo>
                    <a:pt x="16" y="11"/>
                  </a:moveTo>
                  <a:cubicBezTo>
                    <a:pt x="16" y="157"/>
                    <a:pt x="16" y="157"/>
                    <a:pt x="16" y="157"/>
                  </a:cubicBezTo>
                  <a:cubicBezTo>
                    <a:pt x="16" y="157"/>
                    <a:pt x="16" y="158"/>
                    <a:pt x="16" y="158"/>
                  </a:cubicBezTo>
                  <a:cubicBezTo>
                    <a:pt x="16" y="158"/>
                    <a:pt x="16" y="158"/>
                    <a:pt x="16" y="158"/>
                  </a:cubicBezTo>
                  <a:cubicBezTo>
                    <a:pt x="16" y="160"/>
                    <a:pt x="17" y="162"/>
                    <a:pt x="18" y="164"/>
                  </a:cubicBezTo>
                  <a:cubicBezTo>
                    <a:pt x="18" y="164"/>
                    <a:pt x="19" y="164"/>
                    <a:pt x="19" y="164"/>
                  </a:cubicBezTo>
                  <a:cubicBezTo>
                    <a:pt x="19" y="164"/>
                    <a:pt x="19" y="164"/>
                    <a:pt x="19" y="165"/>
                  </a:cubicBezTo>
                  <a:cubicBezTo>
                    <a:pt x="21" y="166"/>
                    <a:pt x="22" y="167"/>
                    <a:pt x="25" y="167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5" y="167"/>
                    <a:pt x="26" y="167"/>
                    <a:pt x="26" y="167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5" y="225"/>
                    <a:pt x="125" y="225"/>
                    <a:pt x="125" y="225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80" y="225"/>
                    <a:pt x="79" y="226"/>
                    <a:pt x="79" y="226"/>
                  </a:cubicBezTo>
                  <a:cubicBezTo>
                    <a:pt x="79" y="226"/>
                    <a:pt x="79" y="226"/>
                    <a:pt x="79" y="226"/>
                  </a:cubicBezTo>
                  <a:cubicBezTo>
                    <a:pt x="79" y="226"/>
                    <a:pt x="79" y="226"/>
                    <a:pt x="79" y="226"/>
                  </a:cubicBezTo>
                  <a:cubicBezTo>
                    <a:pt x="79" y="226"/>
                    <a:pt x="79" y="227"/>
                    <a:pt x="79" y="227"/>
                  </a:cubicBezTo>
                  <a:cubicBezTo>
                    <a:pt x="79" y="254"/>
                    <a:pt x="79" y="254"/>
                    <a:pt x="79" y="254"/>
                  </a:cubicBezTo>
                  <a:cubicBezTo>
                    <a:pt x="79" y="255"/>
                    <a:pt x="79" y="256"/>
                    <a:pt x="80" y="256"/>
                  </a:cubicBezTo>
                  <a:cubicBezTo>
                    <a:pt x="80" y="256"/>
                    <a:pt x="80" y="257"/>
                    <a:pt x="81" y="257"/>
                  </a:cubicBezTo>
                  <a:cubicBezTo>
                    <a:pt x="221" y="257"/>
                    <a:pt x="221" y="257"/>
                    <a:pt x="221" y="257"/>
                  </a:cubicBezTo>
                  <a:cubicBezTo>
                    <a:pt x="222" y="257"/>
                    <a:pt x="223" y="257"/>
                    <a:pt x="224" y="257"/>
                  </a:cubicBezTo>
                  <a:cubicBezTo>
                    <a:pt x="225" y="256"/>
                    <a:pt x="225" y="254"/>
                    <a:pt x="224" y="254"/>
                  </a:cubicBezTo>
                  <a:cubicBezTo>
                    <a:pt x="224" y="244"/>
                    <a:pt x="224" y="244"/>
                    <a:pt x="224" y="244"/>
                  </a:cubicBezTo>
                  <a:cubicBezTo>
                    <a:pt x="224" y="244"/>
                    <a:pt x="225" y="244"/>
                    <a:pt x="225" y="244"/>
                  </a:cubicBezTo>
                  <a:cubicBezTo>
                    <a:pt x="228" y="241"/>
                    <a:pt x="235" y="243"/>
                    <a:pt x="238" y="245"/>
                  </a:cubicBezTo>
                  <a:cubicBezTo>
                    <a:pt x="250" y="252"/>
                    <a:pt x="253" y="272"/>
                    <a:pt x="242" y="282"/>
                  </a:cubicBezTo>
                  <a:cubicBezTo>
                    <a:pt x="234" y="291"/>
                    <a:pt x="222" y="292"/>
                    <a:pt x="211" y="292"/>
                  </a:cubicBezTo>
                  <a:cubicBezTo>
                    <a:pt x="199" y="293"/>
                    <a:pt x="185" y="293"/>
                    <a:pt x="175" y="289"/>
                  </a:cubicBezTo>
                  <a:cubicBezTo>
                    <a:pt x="171" y="287"/>
                    <a:pt x="166" y="288"/>
                    <a:pt x="162" y="286"/>
                  </a:cubicBezTo>
                  <a:cubicBezTo>
                    <a:pt x="157" y="285"/>
                    <a:pt x="152" y="284"/>
                    <a:pt x="147" y="282"/>
                  </a:cubicBezTo>
                  <a:cubicBezTo>
                    <a:pt x="137" y="278"/>
                    <a:pt x="126" y="277"/>
                    <a:pt x="116" y="275"/>
                  </a:cubicBezTo>
                  <a:cubicBezTo>
                    <a:pt x="107" y="274"/>
                    <a:pt x="97" y="274"/>
                    <a:pt x="88" y="275"/>
                  </a:cubicBezTo>
                  <a:cubicBezTo>
                    <a:pt x="75" y="277"/>
                    <a:pt x="59" y="289"/>
                    <a:pt x="65" y="304"/>
                  </a:cubicBezTo>
                  <a:cubicBezTo>
                    <a:pt x="67" y="310"/>
                    <a:pt x="75" y="312"/>
                    <a:pt x="81" y="313"/>
                  </a:cubicBezTo>
                  <a:cubicBezTo>
                    <a:pt x="91" y="315"/>
                    <a:pt x="99" y="315"/>
                    <a:pt x="109" y="312"/>
                  </a:cubicBezTo>
                  <a:cubicBezTo>
                    <a:pt x="121" y="308"/>
                    <a:pt x="139" y="308"/>
                    <a:pt x="147" y="319"/>
                  </a:cubicBezTo>
                  <a:cubicBezTo>
                    <a:pt x="159" y="334"/>
                    <a:pt x="133" y="339"/>
                    <a:pt x="123" y="338"/>
                  </a:cubicBezTo>
                  <a:cubicBezTo>
                    <a:pt x="112" y="338"/>
                    <a:pt x="100" y="333"/>
                    <a:pt x="89" y="331"/>
                  </a:cubicBezTo>
                  <a:cubicBezTo>
                    <a:pt x="81" y="330"/>
                    <a:pt x="73" y="330"/>
                    <a:pt x="65" y="331"/>
                  </a:cubicBezTo>
                  <a:cubicBezTo>
                    <a:pt x="58" y="332"/>
                    <a:pt x="49" y="335"/>
                    <a:pt x="46" y="342"/>
                  </a:cubicBezTo>
                  <a:cubicBezTo>
                    <a:pt x="43" y="348"/>
                    <a:pt x="43" y="355"/>
                    <a:pt x="42" y="361"/>
                  </a:cubicBezTo>
                  <a:cubicBezTo>
                    <a:pt x="42" y="361"/>
                    <a:pt x="42" y="362"/>
                    <a:pt x="42" y="362"/>
                  </a:cubicBezTo>
                  <a:cubicBezTo>
                    <a:pt x="38" y="362"/>
                    <a:pt x="33" y="361"/>
                    <a:pt x="29" y="363"/>
                  </a:cubicBezTo>
                  <a:cubicBezTo>
                    <a:pt x="24" y="367"/>
                    <a:pt x="20" y="372"/>
                    <a:pt x="16" y="378"/>
                  </a:cubicBezTo>
                  <a:cubicBezTo>
                    <a:pt x="9" y="388"/>
                    <a:pt x="3" y="400"/>
                    <a:pt x="2" y="414"/>
                  </a:cubicBezTo>
                  <a:cubicBezTo>
                    <a:pt x="0" y="439"/>
                    <a:pt x="18" y="465"/>
                    <a:pt x="45" y="464"/>
                  </a:cubicBezTo>
                  <a:cubicBezTo>
                    <a:pt x="96" y="461"/>
                    <a:pt x="93" y="372"/>
                    <a:pt x="48" y="363"/>
                  </a:cubicBezTo>
                  <a:cubicBezTo>
                    <a:pt x="47" y="362"/>
                    <a:pt x="46" y="362"/>
                    <a:pt x="45" y="362"/>
                  </a:cubicBezTo>
                  <a:cubicBezTo>
                    <a:pt x="46" y="351"/>
                    <a:pt x="46" y="340"/>
                    <a:pt x="59" y="336"/>
                  </a:cubicBezTo>
                  <a:cubicBezTo>
                    <a:pt x="68" y="333"/>
                    <a:pt x="78" y="332"/>
                    <a:pt x="88" y="334"/>
                  </a:cubicBezTo>
                  <a:cubicBezTo>
                    <a:pt x="107" y="337"/>
                    <a:pt x="125" y="346"/>
                    <a:pt x="144" y="338"/>
                  </a:cubicBezTo>
                  <a:cubicBezTo>
                    <a:pt x="159" y="332"/>
                    <a:pt x="152" y="315"/>
                    <a:pt x="141" y="310"/>
                  </a:cubicBezTo>
                  <a:cubicBezTo>
                    <a:pt x="132" y="306"/>
                    <a:pt x="123" y="306"/>
                    <a:pt x="114" y="307"/>
                  </a:cubicBezTo>
                  <a:cubicBezTo>
                    <a:pt x="109" y="308"/>
                    <a:pt x="104" y="310"/>
                    <a:pt x="100" y="311"/>
                  </a:cubicBezTo>
                  <a:cubicBezTo>
                    <a:pt x="93" y="312"/>
                    <a:pt x="85" y="312"/>
                    <a:pt x="79" y="310"/>
                  </a:cubicBezTo>
                  <a:cubicBezTo>
                    <a:pt x="72" y="308"/>
                    <a:pt x="66" y="304"/>
                    <a:pt x="67" y="296"/>
                  </a:cubicBezTo>
                  <a:cubicBezTo>
                    <a:pt x="67" y="289"/>
                    <a:pt x="73" y="284"/>
                    <a:pt x="79" y="281"/>
                  </a:cubicBezTo>
                  <a:cubicBezTo>
                    <a:pt x="88" y="277"/>
                    <a:pt x="100" y="277"/>
                    <a:pt x="111" y="278"/>
                  </a:cubicBezTo>
                  <a:cubicBezTo>
                    <a:pt x="123" y="279"/>
                    <a:pt x="134" y="282"/>
                    <a:pt x="146" y="285"/>
                  </a:cubicBezTo>
                  <a:cubicBezTo>
                    <a:pt x="154" y="287"/>
                    <a:pt x="163" y="291"/>
                    <a:pt x="172" y="292"/>
                  </a:cubicBezTo>
                  <a:cubicBezTo>
                    <a:pt x="178" y="292"/>
                    <a:pt x="183" y="294"/>
                    <a:pt x="189" y="295"/>
                  </a:cubicBezTo>
                  <a:cubicBezTo>
                    <a:pt x="194" y="295"/>
                    <a:pt x="200" y="296"/>
                    <a:pt x="205" y="295"/>
                  </a:cubicBezTo>
                  <a:cubicBezTo>
                    <a:pt x="214" y="295"/>
                    <a:pt x="224" y="295"/>
                    <a:pt x="233" y="292"/>
                  </a:cubicBezTo>
                  <a:cubicBezTo>
                    <a:pt x="248" y="287"/>
                    <a:pt x="256" y="270"/>
                    <a:pt x="250" y="254"/>
                  </a:cubicBezTo>
                  <a:cubicBezTo>
                    <a:pt x="247" y="246"/>
                    <a:pt x="233" y="234"/>
                    <a:pt x="224" y="241"/>
                  </a:cubicBezTo>
                  <a:cubicBezTo>
                    <a:pt x="224" y="228"/>
                    <a:pt x="224" y="228"/>
                    <a:pt x="224" y="228"/>
                  </a:cubicBezTo>
                  <a:cubicBezTo>
                    <a:pt x="224" y="227"/>
                    <a:pt x="223" y="227"/>
                    <a:pt x="223" y="226"/>
                  </a:cubicBezTo>
                  <a:cubicBezTo>
                    <a:pt x="223" y="226"/>
                    <a:pt x="222" y="226"/>
                    <a:pt x="222" y="226"/>
                  </a:cubicBezTo>
                  <a:cubicBezTo>
                    <a:pt x="178" y="226"/>
                    <a:pt x="178" y="226"/>
                    <a:pt x="178" y="226"/>
                  </a:cubicBezTo>
                  <a:cubicBezTo>
                    <a:pt x="178" y="167"/>
                    <a:pt x="178" y="167"/>
                    <a:pt x="178" y="167"/>
                  </a:cubicBezTo>
                  <a:cubicBezTo>
                    <a:pt x="284" y="167"/>
                    <a:pt x="284" y="167"/>
                    <a:pt x="284" y="167"/>
                  </a:cubicBezTo>
                  <a:cubicBezTo>
                    <a:pt x="287" y="167"/>
                    <a:pt x="288" y="167"/>
                    <a:pt x="290" y="166"/>
                  </a:cubicBezTo>
                  <a:cubicBezTo>
                    <a:pt x="293" y="164"/>
                    <a:pt x="296" y="161"/>
                    <a:pt x="296" y="156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6" y="10"/>
                    <a:pt x="295" y="9"/>
                    <a:pt x="295" y="9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95" y="7"/>
                    <a:pt x="294" y="5"/>
                    <a:pt x="293" y="3"/>
                  </a:cubicBezTo>
                  <a:cubicBezTo>
                    <a:pt x="293" y="3"/>
                    <a:pt x="293" y="3"/>
                    <a:pt x="293" y="3"/>
                  </a:cubicBezTo>
                  <a:cubicBezTo>
                    <a:pt x="292" y="3"/>
                    <a:pt x="292" y="3"/>
                    <a:pt x="292" y="2"/>
                  </a:cubicBezTo>
                  <a:cubicBezTo>
                    <a:pt x="291" y="1"/>
                    <a:pt x="289" y="0"/>
                    <a:pt x="287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86" y="0"/>
                    <a:pt x="286" y="0"/>
                    <a:pt x="28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3" y="1"/>
                    <a:pt x="21" y="1"/>
                  </a:cubicBezTo>
                  <a:cubicBezTo>
                    <a:pt x="18" y="3"/>
                    <a:pt x="16" y="6"/>
                    <a:pt x="16" y="11"/>
                  </a:cubicBezTo>
                  <a:moveTo>
                    <a:pt x="74" y="397"/>
                  </a:moveTo>
                  <a:cubicBezTo>
                    <a:pt x="65" y="397"/>
                    <a:pt x="55" y="396"/>
                    <a:pt x="46" y="396"/>
                  </a:cubicBezTo>
                  <a:cubicBezTo>
                    <a:pt x="47" y="390"/>
                    <a:pt x="46" y="385"/>
                    <a:pt x="46" y="380"/>
                  </a:cubicBezTo>
                  <a:cubicBezTo>
                    <a:pt x="46" y="376"/>
                    <a:pt x="47" y="372"/>
                    <a:pt x="47" y="369"/>
                  </a:cubicBezTo>
                  <a:cubicBezTo>
                    <a:pt x="61" y="371"/>
                    <a:pt x="70" y="383"/>
                    <a:pt x="74" y="397"/>
                  </a:cubicBezTo>
                  <a:moveTo>
                    <a:pt x="11" y="402"/>
                  </a:moveTo>
                  <a:cubicBezTo>
                    <a:pt x="32" y="400"/>
                    <a:pt x="54" y="403"/>
                    <a:pt x="75" y="403"/>
                  </a:cubicBezTo>
                  <a:cubicBezTo>
                    <a:pt x="79" y="432"/>
                    <a:pt x="65" y="467"/>
                    <a:pt x="36" y="457"/>
                  </a:cubicBezTo>
                  <a:cubicBezTo>
                    <a:pt x="12" y="448"/>
                    <a:pt x="3" y="425"/>
                    <a:pt x="11" y="402"/>
                  </a:cubicBezTo>
                  <a:moveTo>
                    <a:pt x="40" y="368"/>
                  </a:moveTo>
                  <a:cubicBezTo>
                    <a:pt x="41" y="372"/>
                    <a:pt x="40" y="377"/>
                    <a:pt x="40" y="381"/>
                  </a:cubicBezTo>
                  <a:cubicBezTo>
                    <a:pt x="41" y="386"/>
                    <a:pt x="41" y="391"/>
                    <a:pt x="40" y="396"/>
                  </a:cubicBezTo>
                  <a:cubicBezTo>
                    <a:pt x="31" y="395"/>
                    <a:pt x="22" y="395"/>
                    <a:pt x="13" y="395"/>
                  </a:cubicBezTo>
                  <a:cubicBezTo>
                    <a:pt x="16" y="389"/>
                    <a:pt x="20" y="382"/>
                    <a:pt x="25" y="376"/>
                  </a:cubicBezTo>
                  <a:cubicBezTo>
                    <a:pt x="30" y="370"/>
                    <a:pt x="34" y="369"/>
                    <a:pt x="40" y="368"/>
                  </a:cubicBezTo>
                  <a:moveTo>
                    <a:pt x="125" y="228"/>
                  </a:moveTo>
                  <a:cubicBezTo>
                    <a:pt x="125" y="229"/>
                    <a:pt x="125" y="229"/>
                    <a:pt x="125" y="229"/>
                  </a:cubicBezTo>
                  <a:cubicBezTo>
                    <a:pt x="125" y="231"/>
                    <a:pt x="128" y="231"/>
                    <a:pt x="128" y="229"/>
                  </a:cubicBezTo>
                  <a:cubicBezTo>
                    <a:pt x="128" y="167"/>
                    <a:pt x="128" y="167"/>
                    <a:pt x="128" y="167"/>
                  </a:cubicBezTo>
                  <a:cubicBezTo>
                    <a:pt x="175" y="167"/>
                    <a:pt x="175" y="167"/>
                    <a:pt x="175" y="167"/>
                  </a:cubicBezTo>
                  <a:cubicBezTo>
                    <a:pt x="175" y="228"/>
                    <a:pt x="175" y="228"/>
                    <a:pt x="175" y="228"/>
                  </a:cubicBezTo>
                  <a:cubicBezTo>
                    <a:pt x="175" y="229"/>
                    <a:pt x="176" y="229"/>
                    <a:pt x="177" y="229"/>
                  </a:cubicBezTo>
                  <a:cubicBezTo>
                    <a:pt x="177" y="229"/>
                    <a:pt x="177" y="229"/>
                    <a:pt x="177" y="229"/>
                  </a:cubicBezTo>
                  <a:cubicBezTo>
                    <a:pt x="221" y="229"/>
                    <a:pt x="221" y="229"/>
                    <a:pt x="221" y="229"/>
                  </a:cubicBezTo>
                  <a:cubicBezTo>
                    <a:pt x="221" y="254"/>
                    <a:pt x="221" y="254"/>
                    <a:pt x="221" y="254"/>
                  </a:cubicBezTo>
                  <a:cubicBezTo>
                    <a:pt x="82" y="254"/>
                    <a:pt x="82" y="254"/>
                    <a:pt x="82" y="254"/>
                  </a:cubicBezTo>
                  <a:cubicBezTo>
                    <a:pt x="82" y="228"/>
                    <a:pt x="82" y="228"/>
                    <a:pt x="82" y="228"/>
                  </a:cubicBezTo>
                  <a:lnTo>
                    <a:pt x="125" y="228"/>
                  </a:lnTo>
                  <a:close/>
                  <a:moveTo>
                    <a:pt x="22" y="6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30" y="7"/>
                    <a:pt x="31" y="8"/>
                    <a:pt x="32" y="9"/>
                  </a:cubicBezTo>
                  <a:cubicBezTo>
                    <a:pt x="35" y="12"/>
                    <a:pt x="38" y="15"/>
                    <a:pt x="41" y="18"/>
                  </a:cubicBezTo>
                  <a:cubicBezTo>
                    <a:pt x="50" y="24"/>
                    <a:pt x="59" y="31"/>
                    <a:pt x="67" y="38"/>
                  </a:cubicBezTo>
                  <a:cubicBezTo>
                    <a:pt x="82" y="51"/>
                    <a:pt x="94" y="66"/>
                    <a:pt x="108" y="79"/>
                  </a:cubicBezTo>
                  <a:cubicBezTo>
                    <a:pt x="123" y="92"/>
                    <a:pt x="136" y="107"/>
                    <a:pt x="149" y="121"/>
                  </a:cubicBezTo>
                  <a:cubicBezTo>
                    <a:pt x="157" y="128"/>
                    <a:pt x="165" y="134"/>
                    <a:pt x="173" y="141"/>
                  </a:cubicBezTo>
                  <a:cubicBezTo>
                    <a:pt x="177" y="145"/>
                    <a:pt x="183" y="152"/>
                    <a:pt x="188" y="153"/>
                  </a:cubicBezTo>
                  <a:cubicBezTo>
                    <a:pt x="190" y="154"/>
                    <a:pt x="191" y="151"/>
                    <a:pt x="189" y="150"/>
                  </a:cubicBezTo>
                  <a:cubicBezTo>
                    <a:pt x="185" y="149"/>
                    <a:pt x="182" y="145"/>
                    <a:pt x="179" y="142"/>
                  </a:cubicBezTo>
                  <a:cubicBezTo>
                    <a:pt x="175" y="139"/>
                    <a:pt x="171" y="135"/>
                    <a:pt x="167" y="132"/>
                  </a:cubicBezTo>
                  <a:cubicBezTo>
                    <a:pt x="160" y="126"/>
                    <a:pt x="153" y="120"/>
                    <a:pt x="146" y="113"/>
                  </a:cubicBezTo>
                  <a:cubicBezTo>
                    <a:pt x="139" y="107"/>
                    <a:pt x="134" y="100"/>
                    <a:pt x="127" y="93"/>
                  </a:cubicBezTo>
                  <a:cubicBezTo>
                    <a:pt x="121" y="86"/>
                    <a:pt x="114" y="80"/>
                    <a:pt x="107" y="74"/>
                  </a:cubicBezTo>
                  <a:cubicBezTo>
                    <a:pt x="94" y="61"/>
                    <a:pt x="81" y="46"/>
                    <a:pt x="67" y="34"/>
                  </a:cubicBezTo>
                  <a:cubicBezTo>
                    <a:pt x="61" y="28"/>
                    <a:pt x="54" y="23"/>
                    <a:pt x="47" y="18"/>
                  </a:cubicBezTo>
                  <a:cubicBezTo>
                    <a:pt x="42" y="15"/>
                    <a:pt x="38" y="11"/>
                    <a:pt x="34" y="7"/>
                  </a:cubicBezTo>
                  <a:cubicBezTo>
                    <a:pt x="34" y="7"/>
                    <a:pt x="33" y="6"/>
                    <a:pt x="33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6" y="9"/>
                    <a:pt x="99" y="13"/>
                    <a:pt x="103" y="17"/>
                  </a:cubicBezTo>
                  <a:cubicBezTo>
                    <a:pt x="110" y="24"/>
                    <a:pt x="117" y="30"/>
                    <a:pt x="124" y="36"/>
                  </a:cubicBezTo>
                  <a:cubicBezTo>
                    <a:pt x="131" y="43"/>
                    <a:pt x="138" y="50"/>
                    <a:pt x="144" y="58"/>
                  </a:cubicBezTo>
                  <a:cubicBezTo>
                    <a:pt x="148" y="61"/>
                    <a:pt x="151" y="65"/>
                    <a:pt x="154" y="68"/>
                  </a:cubicBezTo>
                  <a:cubicBezTo>
                    <a:pt x="157" y="71"/>
                    <a:pt x="161" y="73"/>
                    <a:pt x="164" y="76"/>
                  </a:cubicBezTo>
                  <a:cubicBezTo>
                    <a:pt x="170" y="83"/>
                    <a:pt x="179" y="89"/>
                    <a:pt x="186" y="95"/>
                  </a:cubicBezTo>
                  <a:cubicBezTo>
                    <a:pt x="193" y="102"/>
                    <a:pt x="201" y="110"/>
                    <a:pt x="208" y="117"/>
                  </a:cubicBezTo>
                  <a:cubicBezTo>
                    <a:pt x="215" y="123"/>
                    <a:pt x="222" y="129"/>
                    <a:pt x="228" y="137"/>
                  </a:cubicBezTo>
                  <a:cubicBezTo>
                    <a:pt x="230" y="139"/>
                    <a:pt x="236" y="148"/>
                    <a:pt x="240" y="147"/>
                  </a:cubicBezTo>
                  <a:cubicBezTo>
                    <a:pt x="240" y="147"/>
                    <a:pt x="241" y="146"/>
                    <a:pt x="241" y="146"/>
                  </a:cubicBezTo>
                  <a:cubicBezTo>
                    <a:pt x="241" y="146"/>
                    <a:pt x="241" y="146"/>
                    <a:pt x="241" y="145"/>
                  </a:cubicBezTo>
                  <a:cubicBezTo>
                    <a:pt x="241" y="144"/>
                    <a:pt x="240" y="144"/>
                    <a:pt x="239" y="144"/>
                  </a:cubicBezTo>
                  <a:cubicBezTo>
                    <a:pt x="239" y="143"/>
                    <a:pt x="239" y="143"/>
                    <a:pt x="238" y="143"/>
                  </a:cubicBezTo>
                  <a:cubicBezTo>
                    <a:pt x="237" y="142"/>
                    <a:pt x="237" y="142"/>
                    <a:pt x="236" y="141"/>
                  </a:cubicBezTo>
                  <a:cubicBezTo>
                    <a:pt x="235" y="140"/>
                    <a:pt x="233" y="138"/>
                    <a:pt x="231" y="136"/>
                  </a:cubicBezTo>
                  <a:cubicBezTo>
                    <a:pt x="228" y="133"/>
                    <a:pt x="226" y="129"/>
                    <a:pt x="223" y="126"/>
                  </a:cubicBezTo>
                  <a:cubicBezTo>
                    <a:pt x="216" y="120"/>
                    <a:pt x="209" y="114"/>
                    <a:pt x="203" y="108"/>
                  </a:cubicBezTo>
                  <a:cubicBezTo>
                    <a:pt x="190" y="95"/>
                    <a:pt x="177" y="82"/>
                    <a:pt x="162" y="71"/>
                  </a:cubicBezTo>
                  <a:cubicBezTo>
                    <a:pt x="155" y="65"/>
                    <a:pt x="148" y="57"/>
                    <a:pt x="141" y="50"/>
                  </a:cubicBezTo>
                  <a:cubicBezTo>
                    <a:pt x="136" y="43"/>
                    <a:pt x="129" y="37"/>
                    <a:pt x="123" y="31"/>
                  </a:cubicBezTo>
                  <a:cubicBezTo>
                    <a:pt x="114" y="23"/>
                    <a:pt x="105" y="14"/>
                    <a:pt x="96" y="6"/>
                  </a:cubicBezTo>
                  <a:cubicBezTo>
                    <a:pt x="290" y="6"/>
                    <a:pt x="290" y="6"/>
                    <a:pt x="290" y="6"/>
                  </a:cubicBezTo>
                  <a:cubicBezTo>
                    <a:pt x="290" y="161"/>
                    <a:pt x="290" y="161"/>
                    <a:pt x="290" y="161"/>
                  </a:cubicBezTo>
                  <a:cubicBezTo>
                    <a:pt x="95" y="161"/>
                    <a:pt x="95" y="161"/>
                    <a:pt x="95" y="161"/>
                  </a:cubicBezTo>
                  <a:cubicBezTo>
                    <a:pt x="92" y="159"/>
                    <a:pt x="90" y="157"/>
                    <a:pt x="88" y="155"/>
                  </a:cubicBezTo>
                  <a:cubicBezTo>
                    <a:pt x="82" y="150"/>
                    <a:pt x="76" y="144"/>
                    <a:pt x="70" y="139"/>
                  </a:cubicBezTo>
                  <a:cubicBezTo>
                    <a:pt x="58" y="129"/>
                    <a:pt x="47" y="120"/>
                    <a:pt x="37" y="109"/>
                  </a:cubicBezTo>
                  <a:cubicBezTo>
                    <a:pt x="35" y="108"/>
                    <a:pt x="33" y="110"/>
                    <a:pt x="34" y="111"/>
                  </a:cubicBezTo>
                  <a:cubicBezTo>
                    <a:pt x="44" y="121"/>
                    <a:pt x="55" y="130"/>
                    <a:pt x="66" y="140"/>
                  </a:cubicBezTo>
                  <a:cubicBezTo>
                    <a:pt x="72" y="145"/>
                    <a:pt x="77" y="150"/>
                    <a:pt x="83" y="155"/>
                  </a:cubicBezTo>
                  <a:cubicBezTo>
                    <a:pt x="85" y="157"/>
                    <a:pt x="88" y="159"/>
                    <a:pt x="90" y="161"/>
                  </a:cubicBezTo>
                  <a:cubicBezTo>
                    <a:pt x="22" y="161"/>
                    <a:pt x="22" y="161"/>
                    <a:pt x="22" y="161"/>
                  </a:cubicBezTo>
                  <a:lnTo>
                    <a:pt x="22" y="6"/>
                  </a:ln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2" name="Freeform 210"/>
            <p:cNvSpPr>
              <a:spLocks noEditPoints="1"/>
            </p:cNvSpPr>
            <p:nvPr/>
          </p:nvSpPr>
          <p:spPr bwMode="auto">
            <a:xfrm>
              <a:off x="2392608" y="2580709"/>
              <a:ext cx="660400" cy="919163"/>
            </a:xfrm>
            <a:custGeom>
              <a:avLst/>
              <a:gdLst>
                <a:gd name="T0" fmla="*/ 69 w 156"/>
                <a:gd name="T1" fmla="*/ 158 h 217"/>
                <a:gd name="T2" fmla="*/ 82 w 156"/>
                <a:gd name="T3" fmla="*/ 178 h 217"/>
                <a:gd name="T4" fmla="*/ 86 w 156"/>
                <a:gd name="T5" fmla="*/ 186 h 217"/>
                <a:gd name="T6" fmla="*/ 88 w 156"/>
                <a:gd name="T7" fmla="*/ 199 h 217"/>
                <a:gd name="T8" fmla="*/ 127 w 156"/>
                <a:gd name="T9" fmla="*/ 214 h 217"/>
                <a:gd name="T10" fmla="*/ 145 w 156"/>
                <a:gd name="T11" fmla="*/ 178 h 217"/>
                <a:gd name="T12" fmla="*/ 140 w 156"/>
                <a:gd name="T13" fmla="*/ 162 h 217"/>
                <a:gd name="T14" fmla="*/ 139 w 156"/>
                <a:gd name="T15" fmla="*/ 138 h 217"/>
                <a:gd name="T16" fmla="*/ 147 w 156"/>
                <a:gd name="T17" fmla="*/ 55 h 217"/>
                <a:gd name="T18" fmla="*/ 11 w 156"/>
                <a:gd name="T19" fmla="*/ 100 h 217"/>
                <a:gd name="T20" fmla="*/ 106 w 156"/>
                <a:gd name="T21" fmla="*/ 187 h 217"/>
                <a:gd name="T22" fmla="*/ 104 w 156"/>
                <a:gd name="T23" fmla="*/ 183 h 217"/>
                <a:gd name="T24" fmla="*/ 101 w 156"/>
                <a:gd name="T25" fmla="*/ 179 h 217"/>
                <a:gd name="T26" fmla="*/ 138 w 156"/>
                <a:gd name="T27" fmla="*/ 165 h 217"/>
                <a:gd name="T28" fmla="*/ 141 w 156"/>
                <a:gd name="T29" fmla="*/ 181 h 217"/>
                <a:gd name="T30" fmla="*/ 105 w 156"/>
                <a:gd name="T31" fmla="*/ 196 h 217"/>
                <a:gd name="T32" fmla="*/ 140 w 156"/>
                <a:gd name="T33" fmla="*/ 187 h 217"/>
                <a:gd name="T34" fmla="*/ 132 w 156"/>
                <a:gd name="T35" fmla="*/ 207 h 217"/>
                <a:gd name="T36" fmla="*/ 94 w 156"/>
                <a:gd name="T37" fmla="*/ 195 h 217"/>
                <a:gd name="T38" fmla="*/ 113 w 156"/>
                <a:gd name="T39" fmla="*/ 85 h 217"/>
                <a:gd name="T40" fmla="*/ 122 w 156"/>
                <a:gd name="T41" fmla="*/ 168 h 217"/>
                <a:gd name="T42" fmla="*/ 88 w 156"/>
                <a:gd name="T43" fmla="*/ 124 h 217"/>
                <a:gd name="T44" fmla="*/ 61 w 156"/>
                <a:gd name="T45" fmla="*/ 88 h 217"/>
                <a:gd name="T46" fmla="*/ 69 w 156"/>
                <a:gd name="T47" fmla="*/ 82 h 217"/>
                <a:gd name="T48" fmla="*/ 85 w 156"/>
                <a:gd name="T49" fmla="*/ 80 h 217"/>
                <a:gd name="T50" fmla="*/ 99 w 156"/>
                <a:gd name="T51" fmla="*/ 72 h 217"/>
                <a:gd name="T52" fmla="*/ 112 w 156"/>
                <a:gd name="T53" fmla="*/ 71 h 217"/>
                <a:gd name="T54" fmla="*/ 117 w 156"/>
                <a:gd name="T55" fmla="*/ 20 h 217"/>
                <a:gd name="T56" fmla="*/ 148 w 156"/>
                <a:gd name="T57" fmla="*/ 101 h 217"/>
                <a:gd name="T58" fmla="*/ 136 w 156"/>
                <a:gd name="T59" fmla="*/ 159 h 217"/>
                <a:gd name="T60" fmla="*/ 126 w 156"/>
                <a:gd name="T61" fmla="*/ 166 h 217"/>
                <a:gd name="T62" fmla="*/ 116 w 156"/>
                <a:gd name="T63" fmla="*/ 70 h 217"/>
                <a:gd name="T64" fmla="*/ 116 w 156"/>
                <a:gd name="T65" fmla="*/ 53 h 217"/>
                <a:gd name="T66" fmla="*/ 110 w 156"/>
                <a:gd name="T67" fmla="*/ 56 h 217"/>
                <a:gd name="T68" fmla="*/ 105 w 156"/>
                <a:gd name="T69" fmla="*/ 64 h 217"/>
                <a:gd name="T70" fmla="*/ 100 w 156"/>
                <a:gd name="T71" fmla="*/ 62 h 217"/>
                <a:gd name="T72" fmla="*/ 88 w 156"/>
                <a:gd name="T73" fmla="*/ 63 h 217"/>
                <a:gd name="T74" fmla="*/ 85 w 156"/>
                <a:gd name="T75" fmla="*/ 74 h 217"/>
                <a:gd name="T76" fmla="*/ 75 w 156"/>
                <a:gd name="T77" fmla="*/ 66 h 217"/>
                <a:gd name="T78" fmla="*/ 68 w 156"/>
                <a:gd name="T79" fmla="*/ 74 h 217"/>
                <a:gd name="T80" fmla="*/ 64 w 156"/>
                <a:gd name="T81" fmla="*/ 77 h 217"/>
                <a:gd name="T82" fmla="*/ 56 w 156"/>
                <a:gd name="T83" fmla="*/ 74 h 217"/>
                <a:gd name="T84" fmla="*/ 45 w 156"/>
                <a:gd name="T85" fmla="*/ 75 h 217"/>
                <a:gd name="T86" fmla="*/ 46 w 156"/>
                <a:gd name="T87" fmla="*/ 90 h 217"/>
                <a:gd name="T88" fmla="*/ 57 w 156"/>
                <a:gd name="T89" fmla="*/ 91 h 217"/>
                <a:gd name="T90" fmla="*/ 107 w 156"/>
                <a:gd name="T91" fmla="*/ 173 h 217"/>
                <a:gd name="T92" fmla="*/ 70 w 156"/>
                <a:gd name="T93" fmla="*/ 154 h 217"/>
                <a:gd name="T94" fmla="*/ 52 w 156"/>
                <a:gd name="T95" fmla="*/ 77 h 217"/>
                <a:gd name="T96" fmla="*/ 55 w 156"/>
                <a:gd name="T97" fmla="*/ 87 h 217"/>
                <a:gd name="T98" fmla="*/ 48 w 156"/>
                <a:gd name="T99" fmla="*/ 78 h 217"/>
                <a:gd name="T100" fmla="*/ 114 w 156"/>
                <a:gd name="T101" fmla="*/ 59 h 217"/>
                <a:gd name="T102" fmla="*/ 117 w 156"/>
                <a:gd name="T103" fmla="*/ 6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6" h="217">
                  <a:moveTo>
                    <a:pt x="11" y="100"/>
                  </a:moveTo>
                  <a:cubicBezTo>
                    <a:pt x="16" y="118"/>
                    <a:pt x="26" y="137"/>
                    <a:pt x="43" y="146"/>
                  </a:cubicBezTo>
                  <a:cubicBezTo>
                    <a:pt x="52" y="151"/>
                    <a:pt x="59" y="157"/>
                    <a:pt x="69" y="158"/>
                  </a:cubicBezTo>
                  <a:cubicBezTo>
                    <a:pt x="75" y="159"/>
                    <a:pt x="79" y="160"/>
                    <a:pt x="80" y="167"/>
                  </a:cubicBezTo>
                  <a:cubicBezTo>
                    <a:pt x="81" y="170"/>
                    <a:pt x="82" y="173"/>
                    <a:pt x="82" y="176"/>
                  </a:cubicBezTo>
                  <a:cubicBezTo>
                    <a:pt x="82" y="177"/>
                    <a:pt x="82" y="177"/>
                    <a:pt x="82" y="178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1" y="179"/>
                    <a:pt x="81" y="180"/>
                    <a:pt x="81" y="181"/>
                  </a:cubicBezTo>
                  <a:cubicBezTo>
                    <a:pt x="82" y="182"/>
                    <a:pt x="86" y="185"/>
                    <a:pt x="86" y="186"/>
                  </a:cubicBezTo>
                  <a:cubicBezTo>
                    <a:pt x="85" y="188"/>
                    <a:pt x="84" y="190"/>
                    <a:pt x="85" y="191"/>
                  </a:cubicBezTo>
                  <a:cubicBezTo>
                    <a:pt x="86" y="193"/>
                    <a:pt x="89" y="195"/>
                    <a:pt x="91" y="196"/>
                  </a:cubicBezTo>
                  <a:cubicBezTo>
                    <a:pt x="89" y="195"/>
                    <a:pt x="88" y="197"/>
                    <a:pt x="88" y="199"/>
                  </a:cubicBezTo>
                  <a:cubicBezTo>
                    <a:pt x="89" y="201"/>
                    <a:pt x="91" y="202"/>
                    <a:pt x="93" y="202"/>
                  </a:cubicBezTo>
                  <a:cubicBezTo>
                    <a:pt x="98" y="202"/>
                    <a:pt x="100" y="209"/>
                    <a:pt x="105" y="211"/>
                  </a:cubicBezTo>
                  <a:cubicBezTo>
                    <a:pt x="112" y="215"/>
                    <a:pt x="119" y="217"/>
                    <a:pt x="127" y="214"/>
                  </a:cubicBezTo>
                  <a:cubicBezTo>
                    <a:pt x="134" y="211"/>
                    <a:pt x="139" y="207"/>
                    <a:pt x="141" y="200"/>
                  </a:cubicBezTo>
                  <a:cubicBezTo>
                    <a:pt x="142" y="197"/>
                    <a:pt x="150" y="189"/>
                    <a:pt x="145" y="186"/>
                  </a:cubicBezTo>
                  <a:cubicBezTo>
                    <a:pt x="143" y="185"/>
                    <a:pt x="146" y="180"/>
                    <a:pt x="145" y="178"/>
                  </a:cubicBezTo>
                  <a:cubicBezTo>
                    <a:pt x="144" y="176"/>
                    <a:pt x="143" y="173"/>
                    <a:pt x="141" y="172"/>
                  </a:cubicBezTo>
                  <a:cubicBezTo>
                    <a:pt x="139" y="171"/>
                    <a:pt x="142" y="168"/>
                    <a:pt x="142" y="166"/>
                  </a:cubicBezTo>
                  <a:cubicBezTo>
                    <a:pt x="142" y="164"/>
                    <a:pt x="141" y="163"/>
                    <a:pt x="140" y="162"/>
                  </a:cubicBezTo>
                  <a:cubicBezTo>
                    <a:pt x="140" y="161"/>
                    <a:pt x="141" y="161"/>
                    <a:pt x="141" y="161"/>
                  </a:cubicBezTo>
                  <a:cubicBezTo>
                    <a:pt x="141" y="160"/>
                    <a:pt x="141" y="159"/>
                    <a:pt x="140" y="159"/>
                  </a:cubicBezTo>
                  <a:cubicBezTo>
                    <a:pt x="138" y="151"/>
                    <a:pt x="135" y="146"/>
                    <a:pt x="139" y="138"/>
                  </a:cubicBezTo>
                  <a:cubicBezTo>
                    <a:pt x="143" y="129"/>
                    <a:pt x="147" y="119"/>
                    <a:pt x="150" y="108"/>
                  </a:cubicBezTo>
                  <a:cubicBezTo>
                    <a:pt x="152" y="101"/>
                    <a:pt x="156" y="89"/>
                    <a:pt x="154" y="81"/>
                  </a:cubicBezTo>
                  <a:cubicBezTo>
                    <a:pt x="151" y="72"/>
                    <a:pt x="151" y="63"/>
                    <a:pt x="147" y="55"/>
                  </a:cubicBezTo>
                  <a:cubicBezTo>
                    <a:pt x="140" y="37"/>
                    <a:pt x="127" y="17"/>
                    <a:pt x="109" y="9"/>
                  </a:cubicBezTo>
                  <a:cubicBezTo>
                    <a:pt x="90" y="0"/>
                    <a:pt x="74" y="1"/>
                    <a:pt x="54" y="6"/>
                  </a:cubicBezTo>
                  <a:cubicBezTo>
                    <a:pt x="12" y="18"/>
                    <a:pt x="0" y="62"/>
                    <a:pt x="11" y="100"/>
                  </a:cubicBezTo>
                  <a:moveTo>
                    <a:pt x="90" y="186"/>
                  </a:moveTo>
                  <a:cubicBezTo>
                    <a:pt x="91" y="187"/>
                    <a:pt x="92" y="187"/>
                    <a:pt x="93" y="187"/>
                  </a:cubicBezTo>
                  <a:cubicBezTo>
                    <a:pt x="97" y="188"/>
                    <a:pt x="102" y="188"/>
                    <a:pt x="106" y="187"/>
                  </a:cubicBezTo>
                  <a:cubicBezTo>
                    <a:pt x="112" y="186"/>
                    <a:pt x="127" y="183"/>
                    <a:pt x="130" y="178"/>
                  </a:cubicBezTo>
                  <a:cubicBezTo>
                    <a:pt x="131" y="175"/>
                    <a:pt x="128" y="173"/>
                    <a:pt x="127" y="176"/>
                  </a:cubicBezTo>
                  <a:cubicBezTo>
                    <a:pt x="125" y="180"/>
                    <a:pt x="107" y="183"/>
                    <a:pt x="104" y="183"/>
                  </a:cubicBezTo>
                  <a:cubicBezTo>
                    <a:pt x="100" y="184"/>
                    <a:pt x="94" y="184"/>
                    <a:pt x="90" y="182"/>
                  </a:cubicBezTo>
                  <a:cubicBezTo>
                    <a:pt x="89" y="182"/>
                    <a:pt x="88" y="181"/>
                    <a:pt x="86" y="180"/>
                  </a:cubicBezTo>
                  <a:cubicBezTo>
                    <a:pt x="91" y="179"/>
                    <a:pt x="96" y="180"/>
                    <a:pt x="101" y="179"/>
                  </a:cubicBezTo>
                  <a:cubicBezTo>
                    <a:pt x="106" y="177"/>
                    <a:pt x="111" y="176"/>
                    <a:pt x="115" y="174"/>
                  </a:cubicBezTo>
                  <a:cubicBezTo>
                    <a:pt x="119" y="173"/>
                    <a:pt x="123" y="171"/>
                    <a:pt x="127" y="170"/>
                  </a:cubicBezTo>
                  <a:cubicBezTo>
                    <a:pt x="130" y="169"/>
                    <a:pt x="134" y="167"/>
                    <a:pt x="138" y="165"/>
                  </a:cubicBezTo>
                  <a:cubicBezTo>
                    <a:pt x="138" y="167"/>
                    <a:pt x="137" y="168"/>
                    <a:pt x="136" y="170"/>
                  </a:cubicBezTo>
                  <a:cubicBezTo>
                    <a:pt x="135" y="175"/>
                    <a:pt x="143" y="178"/>
                    <a:pt x="141" y="181"/>
                  </a:cubicBezTo>
                  <a:cubicBezTo>
                    <a:pt x="141" y="181"/>
                    <a:pt x="141" y="181"/>
                    <a:pt x="141" y="181"/>
                  </a:cubicBezTo>
                  <a:cubicBezTo>
                    <a:pt x="140" y="181"/>
                    <a:pt x="139" y="182"/>
                    <a:pt x="139" y="182"/>
                  </a:cubicBezTo>
                  <a:cubicBezTo>
                    <a:pt x="137" y="188"/>
                    <a:pt x="126" y="190"/>
                    <a:pt x="121" y="192"/>
                  </a:cubicBezTo>
                  <a:cubicBezTo>
                    <a:pt x="119" y="192"/>
                    <a:pt x="105" y="197"/>
                    <a:pt x="105" y="196"/>
                  </a:cubicBezTo>
                  <a:cubicBezTo>
                    <a:pt x="103" y="194"/>
                    <a:pt x="100" y="196"/>
                    <a:pt x="101" y="199"/>
                  </a:cubicBezTo>
                  <a:cubicBezTo>
                    <a:pt x="104" y="203"/>
                    <a:pt x="118" y="197"/>
                    <a:pt x="122" y="196"/>
                  </a:cubicBezTo>
                  <a:cubicBezTo>
                    <a:pt x="127" y="194"/>
                    <a:pt x="136" y="192"/>
                    <a:pt x="140" y="187"/>
                  </a:cubicBezTo>
                  <a:cubicBezTo>
                    <a:pt x="141" y="188"/>
                    <a:pt x="141" y="188"/>
                    <a:pt x="141" y="188"/>
                  </a:cubicBezTo>
                  <a:cubicBezTo>
                    <a:pt x="142" y="189"/>
                    <a:pt x="138" y="194"/>
                    <a:pt x="138" y="195"/>
                  </a:cubicBezTo>
                  <a:cubicBezTo>
                    <a:pt x="137" y="200"/>
                    <a:pt x="136" y="204"/>
                    <a:pt x="132" y="207"/>
                  </a:cubicBezTo>
                  <a:cubicBezTo>
                    <a:pt x="120" y="215"/>
                    <a:pt x="107" y="211"/>
                    <a:pt x="99" y="200"/>
                  </a:cubicBezTo>
                  <a:cubicBezTo>
                    <a:pt x="98" y="198"/>
                    <a:pt x="97" y="198"/>
                    <a:pt x="95" y="198"/>
                  </a:cubicBezTo>
                  <a:cubicBezTo>
                    <a:pt x="92" y="197"/>
                    <a:pt x="94" y="196"/>
                    <a:pt x="94" y="195"/>
                  </a:cubicBezTo>
                  <a:cubicBezTo>
                    <a:pt x="95" y="190"/>
                    <a:pt x="86" y="193"/>
                    <a:pt x="90" y="186"/>
                  </a:cubicBezTo>
                  <a:moveTo>
                    <a:pt x="112" y="71"/>
                  </a:moveTo>
                  <a:cubicBezTo>
                    <a:pt x="112" y="76"/>
                    <a:pt x="113" y="81"/>
                    <a:pt x="113" y="85"/>
                  </a:cubicBezTo>
                  <a:cubicBezTo>
                    <a:pt x="113" y="95"/>
                    <a:pt x="114" y="104"/>
                    <a:pt x="115" y="113"/>
                  </a:cubicBezTo>
                  <a:cubicBezTo>
                    <a:pt x="117" y="132"/>
                    <a:pt x="122" y="150"/>
                    <a:pt x="122" y="168"/>
                  </a:cubicBezTo>
                  <a:cubicBezTo>
                    <a:pt x="122" y="168"/>
                    <a:pt x="122" y="168"/>
                    <a:pt x="122" y="168"/>
                  </a:cubicBezTo>
                  <a:cubicBezTo>
                    <a:pt x="119" y="170"/>
                    <a:pt x="115" y="171"/>
                    <a:pt x="112" y="172"/>
                  </a:cubicBezTo>
                  <a:cubicBezTo>
                    <a:pt x="112" y="171"/>
                    <a:pt x="111" y="170"/>
                    <a:pt x="110" y="170"/>
                  </a:cubicBezTo>
                  <a:cubicBezTo>
                    <a:pt x="105" y="154"/>
                    <a:pt x="98" y="139"/>
                    <a:pt x="88" y="124"/>
                  </a:cubicBezTo>
                  <a:cubicBezTo>
                    <a:pt x="84" y="117"/>
                    <a:pt x="78" y="111"/>
                    <a:pt x="73" y="104"/>
                  </a:cubicBezTo>
                  <a:cubicBezTo>
                    <a:pt x="69" y="99"/>
                    <a:pt x="64" y="95"/>
                    <a:pt x="60" y="89"/>
                  </a:cubicBezTo>
                  <a:cubicBezTo>
                    <a:pt x="60" y="89"/>
                    <a:pt x="61" y="89"/>
                    <a:pt x="61" y="88"/>
                  </a:cubicBezTo>
                  <a:cubicBezTo>
                    <a:pt x="62" y="87"/>
                    <a:pt x="62" y="86"/>
                    <a:pt x="63" y="85"/>
                  </a:cubicBezTo>
                  <a:cubicBezTo>
                    <a:pt x="64" y="85"/>
                    <a:pt x="66" y="85"/>
                    <a:pt x="68" y="84"/>
                  </a:cubicBezTo>
                  <a:cubicBezTo>
                    <a:pt x="69" y="84"/>
                    <a:pt x="69" y="83"/>
                    <a:pt x="69" y="82"/>
                  </a:cubicBezTo>
                  <a:cubicBezTo>
                    <a:pt x="71" y="83"/>
                    <a:pt x="74" y="84"/>
                    <a:pt x="77" y="83"/>
                  </a:cubicBezTo>
                  <a:cubicBezTo>
                    <a:pt x="78" y="83"/>
                    <a:pt x="79" y="81"/>
                    <a:pt x="80" y="79"/>
                  </a:cubicBezTo>
                  <a:cubicBezTo>
                    <a:pt x="81" y="80"/>
                    <a:pt x="83" y="81"/>
                    <a:pt x="85" y="80"/>
                  </a:cubicBezTo>
                  <a:cubicBezTo>
                    <a:pt x="87" y="80"/>
                    <a:pt x="88" y="79"/>
                    <a:pt x="89" y="77"/>
                  </a:cubicBezTo>
                  <a:cubicBezTo>
                    <a:pt x="89" y="78"/>
                    <a:pt x="90" y="78"/>
                    <a:pt x="92" y="78"/>
                  </a:cubicBezTo>
                  <a:cubicBezTo>
                    <a:pt x="95" y="78"/>
                    <a:pt x="98" y="75"/>
                    <a:pt x="99" y="72"/>
                  </a:cubicBezTo>
                  <a:cubicBezTo>
                    <a:pt x="100" y="74"/>
                    <a:pt x="102" y="76"/>
                    <a:pt x="105" y="76"/>
                  </a:cubicBezTo>
                  <a:cubicBezTo>
                    <a:pt x="107" y="75"/>
                    <a:pt x="109" y="73"/>
                    <a:pt x="109" y="71"/>
                  </a:cubicBezTo>
                  <a:cubicBezTo>
                    <a:pt x="110" y="71"/>
                    <a:pt x="111" y="71"/>
                    <a:pt x="112" y="71"/>
                  </a:cubicBezTo>
                  <a:moveTo>
                    <a:pt x="24" y="121"/>
                  </a:moveTo>
                  <a:cubicBezTo>
                    <a:pt x="1" y="84"/>
                    <a:pt x="7" y="22"/>
                    <a:pt x="55" y="10"/>
                  </a:cubicBezTo>
                  <a:cubicBezTo>
                    <a:pt x="78" y="4"/>
                    <a:pt x="99" y="3"/>
                    <a:pt x="117" y="20"/>
                  </a:cubicBezTo>
                  <a:cubicBezTo>
                    <a:pt x="125" y="27"/>
                    <a:pt x="133" y="35"/>
                    <a:pt x="138" y="45"/>
                  </a:cubicBezTo>
                  <a:cubicBezTo>
                    <a:pt x="143" y="53"/>
                    <a:pt x="149" y="66"/>
                    <a:pt x="149" y="76"/>
                  </a:cubicBezTo>
                  <a:cubicBezTo>
                    <a:pt x="149" y="84"/>
                    <a:pt x="151" y="93"/>
                    <a:pt x="148" y="101"/>
                  </a:cubicBezTo>
                  <a:cubicBezTo>
                    <a:pt x="144" y="111"/>
                    <a:pt x="143" y="122"/>
                    <a:pt x="138" y="131"/>
                  </a:cubicBezTo>
                  <a:cubicBezTo>
                    <a:pt x="132" y="142"/>
                    <a:pt x="133" y="147"/>
                    <a:pt x="136" y="158"/>
                  </a:cubicBezTo>
                  <a:cubicBezTo>
                    <a:pt x="136" y="158"/>
                    <a:pt x="136" y="158"/>
                    <a:pt x="136" y="159"/>
                  </a:cubicBezTo>
                  <a:cubicBezTo>
                    <a:pt x="136" y="159"/>
                    <a:pt x="136" y="160"/>
                    <a:pt x="136" y="161"/>
                  </a:cubicBezTo>
                  <a:cubicBezTo>
                    <a:pt x="133" y="163"/>
                    <a:pt x="129" y="164"/>
                    <a:pt x="126" y="166"/>
                  </a:cubicBezTo>
                  <a:cubicBezTo>
                    <a:pt x="126" y="166"/>
                    <a:pt x="126" y="166"/>
                    <a:pt x="126" y="166"/>
                  </a:cubicBezTo>
                  <a:cubicBezTo>
                    <a:pt x="125" y="148"/>
                    <a:pt x="121" y="131"/>
                    <a:pt x="119" y="113"/>
                  </a:cubicBezTo>
                  <a:cubicBezTo>
                    <a:pt x="118" y="104"/>
                    <a:pt x="117" y="95"/>
                    <a:pt x="117" y="85"/>
                  </a:cubicBezTo>
                  <a:cubicBezTo>
                    <a:pt x="117" y="81"/>
                    <a:pt x="116" y="75"/>
                    <a:pt x="116" y="70"/>
                  </a:cubicBezTo>
                  <a:cubicBezTo>
                    <a:pt x="119" y="69"/>
                    <a:pt x="122" y="67"/>
                    <a:pt x="121" y="63"/>
                  </a:cubicBezTo>
                  <a:cubicBezTo>
                    <a:pt x="122" y="61"/>
                    <a:pt x="121" y="59"/>
                    <a:pt x="121" y="57"/>
                  </a:cubicBezTo>
                  <a:cubicBezTo>
                    <a:pt x="120" y="55"/>
                    <a:pt x="118" y="53"/>
                    <a:pt x="116" y="53"/>
                  </a:cubicBezTo>
                  <a:cubicBezTo>
                    <a:pt x="115" y="53"/>
                    <a:pt x="114" y="54"/>
                    <a:pt x="113" y="55"/>
                  </a:cubicBezTo>
                  <a:cubicBezTo>
                    <a:pt x="112" y="55"/>
                    <a:pt x="112" y="55"/>
                    <a:pt x="111" y="55"/>
                  </a:cubicBezTo>
                  <a:cubicBezTo>
                    <a:pt x="110" y="55"/>
                    <a:pt x="110" y="55"/>
                    <a:pt x="110" y="56"/>
                  </a:cubicBezTo>
                  <a:cubicBezTo>
                    <a:pt x="107" y="57"/>
                    <a:pt x="105" y="59"/>
                    <a:pt x="105" y="62"/>
                  </a:cubicBezTo>
                  <a:cubicBezTo>
                    <a:pt x="105" y="62"/>
                    <a:pt x="105" y="63"/>
                    <a:pt x="105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4"/>
                    <a:pt x="105" y="65"/>
                    <a:pt x="105" y="65"/>
                  </a:cubicBezTo>
                  <a:cubicBezTo>
                    <a:pt x="105" y="69"/>
                    <a:pt x="103" y="74"/>
                    <a:pt x="101" y="67"/>
                  </a:cubicBezTo>
                  <a:cubicBezTo>
                    <a:pt x="101" y="66"/>
                    <a:pt x="100" y="64"/>
                    <a:pt x="100" y="62"/>
                  </a:cubicBezTo>
                  <a:cubicBezTo>
                    <a:pt x="99" y="60"/>
                    <a:pt x="95" y="61"/>
                    <a:pt x="96" y="63"/>
                  </a:cubicBezTo>
                  <a:cubicBezTo>
                    <a:pt x="98" y="73"/>
                    <a:pt x="92" y="73"/>
                    <a:pt x="90" y="70"/>
                  </a:cubicBezTo>
                  <a:cubicBezTo>
                    <a:pt x="89" y="67"/>
                    <a:pt x="89" y="64"/>
                    <a:pt x="88" y="63"/>
                  </a:cubicBezTo>
                  <a:cubicBezTo>
                    <a:pt x="88" y="61"/>
                    <a:pt x="85" y="61"/>
                    <a:pt x="84" y="63"/>
                  </a:cubicBezTo>
                  <a:cubicBezTo>
                    <a:pt x="84" y="65"/>
                    <a:pt x="84" y="69"/>
                    <a:pt x="85" y="72"/>
                  </a:cubicBezTo>
                  <a:cubicBezTo>
                    <a:pt x="85" y="73"/>
                    <a:pt x="85" y="73"/>
                    <a:pt x="85" y="74"/>
                  </a:cubicBezTo>
                  <a:cubicBezTo>
                    <a:pt x="83" y="74"/>
                    <a:pt x="81" y="73"/>
                    <a:pt x="80" y="72"/>
                  </a:cubicBezTo>
                  <a:cubicBezTo>
                    <a:pt x="80" y="69"/>
                    <a:pt x="80" y="67"/>
                    <a:pt x="79" y="66"/>
                  </a:cubicBezTo>
                  <a:cubicBezTo>
                    <a:pt x="79" y="63"/>
                    <a:pt x="75" y="64"/>
                    <a:pt x="75" y="66"/>
                  </a:cubicBezTo>
                  <a:cubicBezTo>
                    <a:pt x="75" y="68"/>
                    <a:pt x="76" y="71"/>
                    <a:pt x="77" y="74"/>
                  </a:cubicBezTo>
                  <a:cubicBezTo>
                    <a:pt x="77" y="75"/>
                    <a:pt x="76" y="77"/>
                    <a:pt x="76" y="78"/>
                  </a:cubicBezTo>
                  <a:cubicBezTo>
                    <a:pt x="72" y="77"/>
                    <a:pt x="69" y="76"/>
                    <a:pt x="68" y="74"/>
                  </a:cubicBezTo>
                  <a:cubicBezTo>
                    <a:pt x="67" y="72"/>
                    <a:pt x="66" y="70"/>
                    <a:pt x="66" y="69"/>
                  </a:cubicBezTo>
                  <a:cubicBezTo>
                    <a:pt x="65" y="67"/>
                    <a:pt x="62" y="68"/>
                    <a:pt x="62" y="71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5" y="78"/>
                    <a:pt x="65" y="80"/>
                    <a:pt x="64" y="81"/>
                  </a:cubicBezTo>
                  <a:cubicBezTo>
                    <a:pt x="64" y="80"/>
                    <a:pt x="62" y="80"/>
                    <a:pt x="61" y="80"/>
                  </a:cubicBezTo>
                  <a:cubicBezTo>
                    <a:pt x="60" y="78"/>
                    <a:pt x="58" y="75"/>
                    <a:pt x="56" y="74"/>
                  </a:cubicBezTo>
                  <a:cubicBezTo>
                    <a:pt x="55" y="74"/>
                    <a:pt x="55" y="73"/>
                    <a:pt x="54" y="73"/>
                  </a:cubicBezTo>
                  <a:cubicBezTo>
                    <a:pt x="53" y="72"/>
                    <a:pt x="52" y="71"/>
                    <a:pt x="51" y="71"/>
                  </a:cubicBezTo>
                  <a:cubicBezTo>
                    <a:pt x="48" y="70"/>
                    <a:pt x="45" y="73"/>
                    <a:pt x="45" y="75"/>
                  </a:cubicBezTo>
                  <a:cubicBezTo>
                    <a:pt x="45" y="76"/>
                    <a:pt x="45" y="76"/>
                    <a:pt x="44" y="77"/>
                  </a:cubicBezTo>
                  <a:cubicBezTo>
                    <a:pt x="44" y="78"/>
                    <a:pt x="43" y="79"/>
                    <a:pt x="43" y="81"/>
                  </a:cubicBezTo>
                  <a:cubicBezTo>
                    <a:pt x="42" y="84"/>
                    <a:pt x="43" y="88"/>
                    <a:pt x="46" y="90"/>
                  </a:cubicBezTo>
                  <a:cubicBezTo>
                    <a:pt x="48" y="92"/>
                    <a:pt x="52" y="93"/>
                    <a:pt x="55" y="92"/>
                  </a:cubicBezTo>
                  <a:cubicBezTo>
                    <a:pt x="55" y="92"/>
                    <a:pt x="56" y="91"/>
                    <a:pt x="56" y="91"/>
                  </a:cubicBezTo>
                  <a:cubicBezTo>
                    <a:pt x="56" y="91"/>
                    <a:pt x="57" y="91"/>
                    <a:pt x="57" y="91"/>
                  </a:cubicBezTo>
                  <a:cubicBezTo>
                    <a:pt x="65" y="104"/>
                    <a:pt x="77" y="113"/>
                    <a:pt x="85" y="127"/>
                  </a:cubicBezTo>
                  <a:cubicBezTo>
                    <a:pt x="94" y="141"/>
                    <a:pt x="101" y="156"/>
                    <a:pt x="107" y="173"/>
                  </a:cubicBezTo>
                  <a:cubicBezTo>
                    <a:pt x="107" y="173"/>
                    <a:pt x="107" y="173"/>
                    <a:pt x="107" y="173"/>
                  </a:cubicBezTo>
                  <a:cubicBezTo>
                    <a:pt x="100" y="175"/>
                    <a:pt x="93" y="175"/>
                    <a:pt x="86" y="176"/>
                  </a:cubicBezTo>
                  <a:cubicBezTo>
                    <a:pt x="86" y="171"/>
                    <a:pt x="85" y="164"/>
                    <a:pt x="83" y="160"/>
                  </a:cubicBezTo>
                  <a:cubicBezTo>
                    <a:pt x="80" y="156"/>
                    <a:pt x="75" y="155"/>
                    <a:pt x="70" y="154"/>
                  </a:cubicBezTo>
                  <a:cubicBezTo>
                    <a:pt x="52" y="150"/>
                    <a:pt x="34" y="137"/>
                    <a:pt x="24" y="121"/>
                  </a:cubicBezTo>
                  <a:moveTo>
                    <a:pt x="48" y="78"/>
                  </a:moveTo>
                  <a:cubicBezTo>
                    <a:pt x="49" y="81"/>
                    <a:pt x="53" y="80"/>
                    <a:pt x="52" y="77"/>
                  </a:cubicBezTo>
                  <a:cubicBezTo>
                    <a:pt x="54" y="79"/>
                    <a:pt x="56" y="82"/>
                    <a:pt x="55" y="83"/>
                  </a:cubicBezTo>
                  <a:cubicBezTo>
                    <a:pt x="55" y="84"/>
                    <a:pt x="55" y="85"/>
                    <a:pt x="56" y="86"/>
                  </a:cubicBezTo>
                  <a:cubicBezTo>
                    <a:pt x="56" y="86"/>
                    <a:pt x="55" y="87"/>
                    <a:pt x="55" y="87"/>
                  </a:cubicBezTo>
                  <a:cubicBezTo>
                    <a:pt x="51" y="87"/>
                    <a:pt x="48" y="85"/>
                    <a:pt x="48" y="81"/>
                  </a:cubicBezTo>
                  <a:cubicBezTo>
                    <a:pt x="48" y="80"/>
                    <a:pt x="48" y="79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moveTo>
                    <a:pt x="113" y="62"/>
                  </a:moveTo>
                  <a:cubicBezTo>
                    <a:pt x="113" y="61"/>
                    <a:pt x="114" y="60"/>
                    <a:pt x="114" y="59"/>
                  </a:cubicBezTo>
                  <a:cubicBezTo>
                    <a:pt x="115" y="60"/>
                    <a:pt x="116" y="61"/>
                    <a:pt x="117" y="62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7" y="63"/>
                    <a:pt x="117" y="64"/>
                    <a:pt x="117" y="64"/>
                  </a:cubicBezTo>
                  <a:cubicBezTo>
                    <a:pt x="116" y="67"/>
                    <a:pt x="112" y="65"/>
                    <a:pt x="113" y="62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3" name="Freeform 211"/>
            <p:cNvSpPr/>
            <p:nvPr/>
          </p:nvSpPr>
          <p:spPr bwMode="auto">
            <a:xfrm>
              <a:off x="3057771" y="2606109"/>
              <a:ext cx="169863" cy="165100"/>
            </a:xfrm>
            <a:custGeom>
              <a:avLst/>
              <a:gdLst>
                <a:gd name="T0" fmla="*/ 1 w 40"/>
                <a:gd name="T1" fmla="*/ 35 h 39"/>
                <a:gd name="T2" fmla="*/ 8 w 40"/>
                <a:gd name="T3" fmla="*/ 29 h 39"/>
                <a:gd name="T4" fmla="*/ 20 w 40"/>
                <a:gd name="T5" fmla="*/ 17 h 39"/>
                <a:gd name="T6" fmla="*/ 31 w 40"/>
                <a:gd name="T7" fmla="*/ 5 h 39"/>
                <a:gd name="T8" fmla="*/ 37 w 40"/>
                <a:gd name="T9" fmla="*/ 1 h 39"/>
                <a:gd name="T10" fmla="*/ 38 w 40"/>
                <a:gd name="T11" fmla="*/ 5 h 39"/>
                <a:gd name="T12" fmla="*/ 30 w 40"/>
                <a:gd name="T13" fmla="*/ 13 h 39"/>
                <a:gd name="T14" fmla="*/ 21 w 40"/>
                <a:gd name="T15" fmla="*/ 22 h 39"/>
                <a:gd name="T16" fmla="*/ 5 w 40"/>
                <a:gd name="T17" fmla="*/ 36 h 39"/>
                <a:gd name="T18" fmla="*/ 4 w 40"/>
                <a:gd name="T19" fmla="*/ 38 h 39"/>
                <a:gd name="T20" fmla="*/ 3 w 40"/>
                <a:gd name="T21" fmla="*/ 38 h 39"/>
                <a:gd name="T22" fmla="*/ 1 w 40"/>
                <a:gd name="T23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39">
                  <a:moveTo>
                    <a:pt x="1" y="35"/>
                  </a:moveTo>
                  <a:cubicBezTo>
                    <a:pt x="3" y="32"/>
                    <a:pt x="5" y="31"/>
                    <a:pt x="8" y="29"/>
                  </a:cubicBezTo>
                  <a:cubicBezTo>
                    <a:pt x="13" y="26"/>
                    <a:pt x="17" y="21"/>
                    <a:pt x="20" y="17"/>
                  </a:cubicBezTo>
                  <a:cubicBezTo>
                    <a:pt x="24" y="13"/>
                    <a:pt x="28" y="10"/>
                    <a:pt x="31" y="5"/>
                  </a:cubicBezTo>
                  <a:cubicBezTo>
                    <a:pt x="32" y="3"/>
                    <a:pt x="34" y="2"/>
                    <a:pt x="37" y="1"/>
                  </a:cubicBezTo>
                  <a:cubicBezTo>
                    <a:pt x="39" y="0"/>
                    <a:pt x="40" y="4"/>
                    <a:pt x="38" y="5"/>
                  </a:cubicBezTo>
                  <a:cubicBezTo>
                    <a:pt x="35" y="6"/>
                    <a:pt x="32" y="10"/>
                    <a:pt x="30" y="13"/>
                  </a:cubicBezTo>
                  <a:cubicBezTo>
                    <a:pt x="28" y="16"/>
                    <a:pt x="24" y="19"/>
                    <a:pt x="21" y="22"/>
                  </a:cubicBezTo>
                  <a:cubicBezTo>
                    <a:pt x="17" y="27"/>
                    <a:pt x="10" y="31"/>
                    <a:pt x="5" y="36"/>
                  </a:cubicBezTo>
                  <a:cubicBezTo>
                    <a:pt x="5" y="37"/>
                    <a:pt x="5" y="37"/>
                    <a:pt x="4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" y="39"/>
                    <a:pt x="0" y="36"/>
                    <a:pt x="1" y="35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4" name="Freeform 212"/>
            <p:cNvSpPr/>
            <p:nvPr/>
          </p:nvSpPr>
          <p:spPr bwMode="auto">
            <a:xfrm>
              <a:off x="2951408" y="2372747"/>
              <a:ext cx="157163" cy="185738"/>
            </a:xfrm>
            <a:custGeom>
              <a:avLst/>
              <a:gdLst>
                <a:gd name="T0" fmla="*/ 1 w 37"/>
                <a:gd name="T1" fmla="*/ 41 h 44"/>
                <a:gd name="T2" fmla="*/ 15 w 37"/>
                <a:gd name="T3" fmla="*/ 20 h 44"/>
                <a:gd name="T4" fmla="*/ 34 w 37"/>
                <a:gd name="T5" fmla="*/ 0 h 44"/>
                <a:gd name="T6" fmla="*/ 36 w 37"/>
                <a:gd name="T7" fmla="*/ 2 h 44"/>
                <a:gd name="T8" fmla="*/ 36 w 37"/>
                <a:gd name="T9" fmla="*/ 3 h 44"/>
                <a:gd name="T10" fmla="*/ 34 w 37"/>
                <a:gd name="T11" fmla="*/ 5 h 44"/>
                <a:gd name="T12" fmla="*/ 20 w 37"/>
                <a:gd name="T13" fmla="*/ 20 h 44"/>
                <a:gd name="T14" fmla="*/ 11 w 37"/>
                <a:gd name="T15" fmla="*/ 31 h 44"/>
                <a:gd name="T16" fmla="*/ 6 w 37"/>
                <a:gd name="T17" fmla="*/ 39 h 44"/>
                <a:gd name="T18" fmla="*/ 6 w 37"/>
                <a:gd name="T19" fmla="*/ 40 h 44"/>
                <a:gd name="T20" fmla="*/ 4 w 37"/>
                <a:gd name="T21" fmla="*/ 43 h 44"/>
                <a:gd name="T22" fmla="*/ 1 w 37"/>
                <a:gd name="T23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44">
                  <a:moveTo>
                    <a:pt x="1" y="41"/>
                  </a:moveTo>
                  <a:cubicBezTo>
                    <a:pt x="2" y="33"/>
                    <a:pt x="10" y="26"/>
                    <a:pt x="15" y="20"/>
                  </a:cubicBezTo>
                  <a:cubicBezTo>
                    <a:pt x="21" y="13"/>
                    <a:pt x="25" y="4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4"/>
                    <a:pt x="35" y="6"/>
                    <a:pt x="34" y="5"/>
                  </a:cubicBezTo>
                  <a:cubicBezTo>
                    <a:pt x="27" y="8"/>
                    <a:pt x="24" y="15"/>
                    <a:pt x="20" y="20"/>
                  </a:cubicBezTo>
                  <a:cubicBezTo>
                    <a:pt x="17" y="24"/>
                    <a:pt x="14" y="27"/>
                    <a:pt x="11" y="31"/>
                  </a:cubicBezTo>
                  <a:cubicBezTo>
                    <a:pt x="10" y="33"/>
                    <a:pt x="7" y="36"/>
                    <a:pt x="6" y="39"/>
                  </a:cubicBezTo>
                  <a:cubicBezTo>
                    <a:pt x="6" y="39"/>
                    <a:pt x="6" y="39"/>
                    <a:pt x="6" y="40"/>
                  </a:cubicBezTo>
                  <a:cubicBezTo>
                    <a:pt x="5" y="41"/>
                    <a:pt x="5" y="42"/>
                    <a:pt x="4" y="43"/>
                  </a:cubicBezTo>
                  <a:cubicBezTo>
                    <a:pt x="3" y="44"/>
                    <a:pt x="0" y="43"/>
                    <a:pt x="1" y="41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5" name="Freeform 213"/>
            <p:cNvSpPr/>
            <p:nvPr/>
          </p:nvSpPr>
          <p:spPr bwMode="auto">
            <a:xfrm>
              <a:off x="2760908" y="2266384"/>
              <a:ext cx="114300" cy="258763"/>
            </a:xfrm>
            <a:custGeom>
              <a:avLst/>
              <a:gdLst>
                <a:gd name="T0" fmla="*/ 1 w 27"/>
                <a:gd name="T1" fmla="*/ 55 h 61"/>
                <a:gd name="T2" fmla="*/ 1 w 27"/>
                <a:gd name="T3" fmla="*/ 54 h 61"/>
                <a:gd name="T4" fmla="*/ 11 w 27"/>
                <a:gd name="T5" fmla="*/ 22 h 61"/>
                <a:gd name="T6" fmla="*/ 23 w 27"/>
                <a:gd name="T7" fmla="*/ 2 h 61"/>
                <a:gd name="T8" fmla="*/ 25 w 27"/>
                <a:gd name="T9" fmla="*/ 5 h 61"/>
                <a:gd name="T10" fmla="*/ 13 w 27"/>
                <a:gd name="T11" fmla="*/ 29 h 61"/>
                <a:gd name="T12" fmla="*/ 5 w 27"/>
                <a:gd name="T13" fmla="*/ 59 h 61"/>
                <a:gd name="T14" fmla="*/ 1 w 27"/>
                <a:gd name="T15" fmla="*/ 59 h 61"/>
                <a:gd name="T16" fmla="*/ 1 w 27"/>
                <a:gd name="T17" fmla="*/ 5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1">
                  <a:moveTo>
                    <a:pt x="1" y="55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4" y="43"/>
                    <a:pt x="7" y="32"/>
                    <a:pt x="11" y="22"/>
                  </a:cubicBezTo>
                  <a:cubicBezTo>
                    <a:pt x="13" y="16"/>
                    <a:pt x="16" y="5"/>
                    <a:pt x="23" y="2"/>
                  </a:cubicBezTo>
                  <a:cubicBezTo>
                    <a:pt x="25" y="0"/>
                    <a:pt x="27" y="4"/>
                    <a:pt x="25" y="5"/>
                  </a:cubicBezTo>
                  <a:cubicBezTo>
                    <a:pt x="18" y="9"/>
                    <a:pt x="16" y="22"/>
                    <a:pt x="13" y="29"/>
                  </a:cubicBezTo>
                  <a:cubicBezTo>
                    <a:pt x="9" y="38"/>
                    <a:pt x="6" y="48"/>
                    <a:pt x="5" y="59"/>
                  </a:cubicBezTo>
                  <a:cubicBezTo>
                    <a:pt x="4" y="61"/>
                    <a:pt x="1" y="61"/>
                    <a:pt x="1" y="59"/>
                  </a:cubicBezTo>
                  <a:cubicBezTo>
                    <a:pt x="0" y="57"/>
                    <a:pt x="0" y="57"/>
                    <a:pt x="1" y="55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6" name="Freeform 214"/>
            <p:cNvSpPr/>
            <p:nvPr/>
          </p:nvSpPr>
          <p:spPr bwMode="auto">
            <a:xfrm>
              <a:off x="2540246" y="2220347"/>
              <a:ext cx="60325" cy="300038"/>
            </a:xfrm>
            <a:custGeom>
              <a:avLst/>
              <a:gdLst>
                <a:gd name="T0" fmla="*/ 2 w 14"/>
                <a:gd name="T1" fmla="*/ 38 h 71"/>
                <a:gd name="T2" fmla="*/ 3 w 14"/>
                <a:gd name="T3" fmla="*/ 3 h 71"/>
                <a:gd name="T4" fmla="*/ 7 w 14"/>
                <a:gd name="T5" fmla="*/ 4 h 71"/>
                <a:gd name="T6" fmla="*/ 6 w 14"/>
                <a:gd name="T7" fmla="*/ 34 h 71"/>
                <a:gd name="T8" fmla="*/ 11 w 14"/>
                <a:gd name="T9" fmla="*/ 67 h 71"/>
                <a:gd name="T10" fmla="*/ 12 w 14"/>
                <a:gd name="T11" fmla="*/ 71 h 71"/>
                <a:gd name="T12" fmla="*/ 10 w 14"/>
                <a:gd name="T13" fmla="*/ 71 h 71"/>
                <a:gd name="T14" fmla="*/ 7 w 14"/>
                <a:gd name="T15" fmla="*/ 70 h 71"/>
                <a:gd name="T16" fmla="*/ 2 w 14"/>
                <a:gd name="T17" fmla="*/ 3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71">
                  <a:moveTo>
                    <a:pt x="2" y="38"/>
                  </a:moveTo>
                  <a:cubicBezTo>
                    <a:pt x="1" y="27"/>
                    <a:pt x="0" y="14"/>
                    <a:pt x="3" y="3"/>
                  </a:cubicBezTo>
                  <a:cubicBezTo>
                    <a:pt x="4" y="0"/>
                    <a:pt x="8" y="1"/>
                    <a:pt x="7" y="4"/>
                  </a:cubicBezTo>
                  <a:cubicBezTo>
                    <a:pt x="4" y="13"/>
                    <a:pt x="5" y="24"/>
                    <a:pt x="6" y="34"/>
                  </a:cubicBezTo>
                  <a:cubicBezTo>
                    <a:pt x="7" y="45"/>
                    <a:pt x="9" y="56"/>
                    <a:pt x="11" y="67"/>
                  </a:cubicBezTo>
                  <a:cubicBezTo>
                    <a:pt x="13" y="66"/>
                    <a:pt x="14" y="70"/>
                    <a:pt x="12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9" y="71"/>
                    <a:pt x="7" y="71"/>
                    <a:pt x="7" y="70"/>
                  </a:cubicBezTo>
                  <a:cubicBezTo>
                    <a:pt x="5" y="59"/>
                    <a:pt x="4" y="49"/>
                    <a:pt x="2" y="38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7" name="Freeform 215"/>
            <p:cNvSpPr/>
            <p:nvPr/>
          </p:nvSpPr>
          <p:spPr bwMode="auto">
            <a:xfrm>
              <a:off x="2291008" y="2360047"/>
              <a:ext cx="160338" cy="249238"/>
            </a:xfrm>
            <a:custGeom>
              <a:avLst/>
              <a:gdLst>
                <a:gd name="T0" fmla="*/ 4 w 38"/>
                <a:gd name="T1" fmla="*/ 2 h 59"/>
                <a:gd name="T2" fmla="*/ 15 w 38"/>
                <a:gd name="T3" fmla="*/ 29 h 59"/>
                <a:gd name="T4" fmla="*/ 35 w 38"/>
                <a:gd name="T5" fmla="*/ 53 h 59"/>
                <a:gd name="T6" fmla="*/ 36 w 38"/>
                <a:gd name="T7" fmla="*/ 57 h 59"/>
                <a:gd name="T8" fmla="*/ 19 w 38"/>
                <a:gd name="T9" fmla="*/ 42 h 59"/>
                <a:gd name="T10" fmla="*/ 0 w 38"/>
                <a:gd name="T11" fmla="*/ 4 h 59"/>
                <a:gd name="T12" fmla="*/ 4 w 38"/>
                <a:gd name="T13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9">
                  <a:moveTo>
                    <a:pt x="4" y="2"/>
                  </a:moveTo>
                  <a:cubicBezTo>
                    <a:pt x="7" y="12"/>
                    <a:pt x="10" y="21"/>
                    <a:pt x="15" y="29"/>
                  </a:cubicBezTo>
                  <a:cubicBezTo>
                    <a:pt x="18" y="34"/>
                    <a:pt x="30" y="54"/>
                    <a:pt x="35" y="53"/>
                  </a:cubicBezTo>
                  <a:cubicBezTo>
                    <a:pt x="37" y="53"/>
                    <a:pt x="38" y="57"/>
                    <a:pt x="36" y="57"/>
                  </a:cubicBezTo>
                  <a:cubicBezTo>
                    <a:pt x="28" y="59"/>
                    <a:pt x="23" y="47"/>
                    <a:pt x="19" y="42"/>
                  </a:cubicBezTo>
                  <a:cubicBezTo>
                    <a:pt x="11" y="29"/>
                    <a:pt x="5" y="18"/>
                    <a:pt x="0" y="4"/>
                  </a:cubicBezTo>
                  <a:cubicBezTo>
                    <a:pt x="0" y="1"/>
                    <a:pt x="3" y="0"/>
                    <a:pt x="4" y="2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8" name="Freeform 216"/>
            <p:cNvSpPr/>
            <p:nvPr/>
          </p:nvSpPr>
          <p:spPr bwMode="auto">
            <a:xfrm>
              <a:off x="2048121" y="2644209"/>
              <a:ext cx="301625" cy="96838"/>
            </a:xfrm>
            <a:custGeom>
              <a:avLst/>
              <a:gdLst>
                <a:gd name="T0" fmla="*/ 4 w 71"/>
                <a:gd name="T1" fmla="*/ 2 h 23"/>
                <a:gd name="T2" fmla="*/ 15 w 71"/>
                <a:gd name="T3" fmla="*/ 5 h 23"/>
                <a:gd name="T4" fmla="*/ 31 w 71"/>
                <a:gd name="T5" fmla="*/ 10 h 23"/>
                <a:gd name="T6" fmla="*/ 68 w 71"/>
                <a:gd name="T7" fmla="*/ 16 h 23"/>
                <a:gd name="T8" fmla="*/ 69 w 71"/>
                <a:gd name="T9" fmla="*/ 20 h 23"/>
                <a:gd name="T10" fmla="*/ 30 w 71"/>
                <a:gd name="T11" fmla="*/ 14 h 23"/>
                <a:gd name="T12" fmla="*/ 7 w 71"/>
                <a:gd name="T13" fmla="*/ 8 h 23"/>
                <a:gd name="T14" fmla="*/ 1 w 71"/>
                <a:gd name="T15" fmla="*/ 5 h 23"/>
                <a:gd name="T16" fmla="*/ 4 w 71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23">
                  <a:moveTo>
                    <a:pt x="4" y="2"/>
                  </a:moveTo>
                  <a:cubicBezTo>
                    <a:pt x="6" y="4"/>
                    <a:pt x="14" y="5"/>
                    <a:pt x="15" y="5"/>
                  </a:cubicBezTo>
                  <a:cubicBezTo>
                    <a:pt x="21" y="6"/>
                    <a:pt x="26" y="8"/>
                    <a:pt x="31" y="10"/>
                  </a:cubicBezTo>
                  <a:cubicBezTo>
                    <a:pt x="43" y="15"/>
                    <a:pt x="55" y="19"/>
                    <a:pt x="68" y="16"/>
                  </a:cubicBezTo>
                  <a:cubicBezTo>
                    <a:pt x="70" y="16"/>
                    <a:pt x="71" y="20"/>
                    <a:pt x="69" y="20"/>
                  </a:cubicBezTo>
                  <a:cubicBezTo>
                    <a:pt x="55" y="23"/>
                    <a:pt x="43" y="19"/>
                    <a:pt x="30" y="14"/>
                  </a:cubicBezTo>
                  <a:cubicBezTo>
                    <a:pt x="22" y="11"/>
                    <a:pt x="15" y="8"/>
                    <a:pt x="7" y="8"/>
                  </a:cubicBezTo>
                  <a:cubicBezTo>
                    <a:pt x="4" y="7"/>
                    <a:pt x="3" y="7"/>
                    <a:pt x="1" y="5"/>
                  </a:cubicBezTo>
                  <a:cubicBezTo>
                    <a:pt x="0" y="2"/>
                    <a:pt x="3" y="0"/>
                    <a:pt x="4" y="2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9" name="Freeform 217"/>
            <p:cNvSpPr/>
            <p:nvPr/>
          </p:nvSpPr>
          <p:spPr bwMode="auto">
            <a:xfrm>
              <a:off x="2065583" y="2868047"/>
              <a:ext cx="271463" cy="42863"/>
            </a:xfrm>
            <a:custGeom>
              <a:avLst/>
              <a:gdLst>
                <a:gd name="T0" fmla="*/ 3 w 64"/>
                <a:gd name="T1" fmla="*/ 5 h 10"/>
                <a:gd name="T2" fmla="*/ 60 w 64"/>
                <a:gd name="T3" fmla="*/ 2 h 10"/>
                <a:gd name="T4" fmla="*/ 62 w 64"/>
                <a:gd name="T5" fmla="*/ 5 h 10"/>
                <a:gd name="T6" fmla="*/ 4 w 64"/>
                <a:gd name="T7" fmla="*/ 9 h 10"/>
                <a:gd name="T8" fmla="*/ 3 w 64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0">
                  <a:moveTo>
                    <a:pt x="3" y="5"/>
                  </a:moveTo>
                  <a:cubicBezTo>
                    <a:pt x="22" y="0"/>
                    <a:pt x="41" y="5"/>
                    <a:pt x="60" y="2"/>
                  </a:cubicBezTo>
                  <a:cubicBezTo>
                    <a:pt x="63" y="1"/>
                    <a:pt x="64" y="5"/>
                    <a:pt x="62" y="5"/>
                  </a:cubicBezTo>
                  <a:cubicBezTo>
                    <a:pt x="43" y="9"/>
                    <a:pt x="23" y="4"/>
                    <a:pt x="4" y="9"/>
                  </a:cubicBezTo>
                  <a:cubicBezTo>
                    <a:pt x="1" y="10"/>
                    <a:pt x="0" y="6"/>
                    <a:pt x="3" y="5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0" name="Freeform 218"/>
            <p:cNvSpPr/>
            <p:nvPr/>
          </p:nvSpPr>
          <p:spPr bwMode="auto">
            <a:xfrm>
              <a:off x="2164008" y="3068072"/>
              <a:ext cx="236538" cy="207963"/>
            </a:xfrm>
            <a:custGeom>
              <a:avLst/>
              <a:gdLst>
                <a:gd name="T0" fmla="*/ 2 w 56"/>
                <a:gd name="T1" fmla="*/ 44 h 49"/>
                <a:gd name="T2" fmla="*/ 52 w 56"/>
                <a:gd name="T3" fmla="*/ 1 h 49"/>
                <a:gd name="T4" fmla="*/ 53 w 56"/>
                <a:gd name="T5" fmla="*/ 5 h 49"/>
                <a:gd name="T6" fmla="*/ 5 w 56"/>
                <a:gd name="T7" fmla="*/ 46 h 49"/>
                <a:gd name="T8" fmla="*/ 2 w 56"/>
                <a:gd name="T9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9">
                  <a:moveTo>
                    <a:pt x="2" y="44"/>
                  </a:moveTo>
                  <a:cubicBezTo>
                    <a:pt x="12" y="26"/>
                    <a:pt x="32" y="8"/>
                    <a:pt x="52" y="1"/>
                  </a:cubicBezTo>
                  <a:cubicBezTo>
                    <a:pt x="55" y="0"/>
                    <a:pt x="56" y="4"/>
                    <a:pt x="53" y="5"/>
                  </a:cubicBezTo>
                  <a:cubicBezTo>
                    <a:pt x="34" y="11"/>
                    <a:pt x="15" y="29"/>
                    <a:pt x="5" y="46"/>
                  </a:cubicBezTo>
                  <a:cubicBezTo>
                    <a:pt x="4" y="49"/>
                    <a:pt x="0" y="47"/>
                    <a:pt x="2" y="44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1" name="Freeform 219"/>
            <p:cNvSpPr/>
            <p:nvPr/>
          </p:nvSpPr>
          <p:spPr bwMode="auto">
            <a:xfrm>
              <a:off x="3103808" y="2928372"/>
              <a:ext cx="266700" cy="50800"/>
            </a:xfrm>
            <a:custGeom>
              <a:avLst/>
              <a:gdLst>
                <a:gd name="T0" fmla="*/ 4 w 63"/>
                <a:gd name="T1" fmla="*/ 1 h 12"/>
                <a:gd name="T2" fmla="*/ 31 w 63"/>
                <a:gd name="T3" fmla="*/ 4 h 12"/>
                <a:gd name="T4" fmla="*/ 60 w 63"/>
                <a:gd name="T5" fmla="*/ 7 h 12"/>
                <a:gd name="T6" fmla="*/ 60 w 63"/>
                <a:gd name="T7" fmla="*/ 11 h 12"/>
                <a:gd name="T8" fmla="*/ 60 w 63"/>
                <a:gd name="T9" fmla="*/ 11 h 12"/>
                <a:gd name="T10" fmla="*/ 58 w 63"/>
                <a:gd name="T11" fmla="*/ 11 h 12"/>
                <a:gd name="T12" fmla="*/ 28 w 63"/>
                <a:gd name="T13" fmla="*/ 8 h 12"/>
                <a:gd name="T14" fmla="*/ 3 w 63"/>
                <a:gd name="T15" fmla="*/ 5 h 12"/>
                <a:gd name="T16" fmla="*/ 4 w 63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2">
                  <a:moveTo>
                    <a:pt x="4" y="1"/>
                  </a:moveTo>
                  <a:cubicBezTo>
                    <a:pt x="13" y="4"/>
                    <a:pt x="21" y="3"/>
                    <a:pt x="31" y="4"/>
                  </a:cubicBezTo>
                  <a:cubicBezTo>
                    <a:pt x="40" y="5"/>
                    <a:pt x="50" y="8"/>
                    <a:pt x="60" y="7"/>
                  </a:cubicBezTo>
                  <a:cubicBezTo>
                    <a:pt x="62" y="7"/>
                    <a:pt x="63" y="10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59" y="12"/>
                    <a:pt x="59" y="11"/>
                    <a:pt x="58" y="11"/>
                  </a:cubicBezTo>
                  <a:cubicBezTo>
                    <a:pt x="48" y="12"/>
                    <a:pt x="38" y="9"/>
                    <a:pt x="28" y="8"/>
                  </a:cubicBezTo>
                  <a:cubicBezTo>
                    <a:pt x="19" y="7"/>
                    <a:pt x="12" y="8"/>
                    <a:pt x="3" y="5"/>
                  </a:cubicBezTo>
                  <a:cubicBezTo>
                    <a:pt x="0" y="4"/>
                    <a:pt x="1" y="0"/>
                    <a:pt x="4" y="1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2" name="Freeform 220"/>
            <p:cNvSpPr>
              <a:spLocks noEditPoints="1"/>
            </p:cNvSpPr>
            <p:nvPr/>
          </p:nvSpPr>
          <p:spPr bwMode="auto">
            <a:xfrm>
              <a:off x="5540621" y="2583884"/>
              <a:ext cx="704850" cy="788988"/>
            </a:xfrm>
            <a:custGeom>
              <a:avLst/>
              <a:gdLst>
                <a:gd name="T0" fmla="*/ 12 w 166"/>
                <a:gd name="T1" fmla="*/ 141 h 186"/>
                <a:gd name="T2" fmla="*/ 62 w 166"/>
                <a:gd name="T3" fmla="*/ 141 h 186"/>
                <a:gd name="T4" fmla="*/ 74 w 166"/>
                <a:gd name="T5" fmla="*/ 176 h 186"/>
                <a:gd name="T6" fmla="*/ 102 w 166"/>
                <a:gd name="T7" fmla="*/ 172 h 186"/>
                <a:gd name="T8" fmla="*/ 118 w 166"/>
                <a:gd name="T9" fmla="*/ 142 h 186"/>
                <a:gd name="T10" fmla="*/ 165 w 166"/>
                <a:gd name="T11" fmla="*/ 137 h 186"/>
                <a:gd name="T12" fmla="*/ 139 w 166"/>
                <a:gd name="T13" fmla="*/ 98 h 186"/>
                <a:gd name="T14" fmla="*/ 163 w 166"/>
                <a:gd name="T15" fmla="*/ 56 h 186"/>
                <a:gd name="T16" fmla="*/ 112 w 166"/>
                <a:gd name="T17" fmla="*/ 56 h 186"/>
                <a:gd name="T18" fmla="*/ 98 w 166"/>
                <a:gd name="T19" fmla="*/ 18 h 186"/>
                <a:gd name="T20" fmla="*/ 72 w 166"/>
                <a:gd name="T21" fmla="*/ 24 h 186"/>
                <a:gd name="T22" fmla="*/ 46 w 166"/>
                <a:gd name="T23" fmla="*/ 52 h 186"/>
                <a:gd name="T24" fmla="*/ 17 w 166"/>
                <a:gd name="T25" fmla="*/ 79 h 186"/>
                <a:gd name="T26" fmla="*/ 28 w 166"/>
                <a:gd name="T27" fmla="*/ 105 h 186"/>
                <a:gd name="T28" fmla="*/ 106 w 166"/>
                <a:gd name="T29" fmla="*/ 152 h 186"/>
                <a:gd name="T30" fmla="*/ 76 w 166"/>
                <a:gd name="T31" fmla="*/ 172 h 186"/>
                <a:gd name="T32" fmla="*/ 65 w 166"/>
                <a:gd name="T33" fmla="*/ 140 h 186"/>
                <a:gd name="T34" fmla="*/ 109 w 166"/>
                <a:gd name="T35" fmla="*/ 139 h 186"/>
                <a:gd name="T36" fmla="*/ 58 w 166"/>
                <a:gd name="T37" fmla="*/ 98 h 186"/>
                <a:gd name="T38" fmla="*/ 41 w 166"/>
                <a:gd name="T39" fmla="*/ 98 h 186"/>
                <a:gd name="T40" fmla="*/ 59 w 166"/>
                <a:gd name="T41" fmla="*/ 85 h 186"/>
                <a:gd name="T42" fmla="*/ 62 w 166"/>
                <a:gd name="T43" fmla="*/ 98 h 186"/>
                <a:gd name="T44" fmla="*/ 87 w 166"/>
                <a:gd name="T45" fmla="*/ 70 h 186"/>
                <a:gd name="T46" fmla="*/ 112 w 166"/>
                <a:gd name="T47" fmla="*/ 113 h 186"/>
                <a:gd name="T48" fmla="*/ 87 w 166"/>
                <a:gd name="T49" fmla="*/ 126 h 186"/>
                <a:gd name="T50" fmla="*/ 62 w 166"/>
                <a:gd name="T51" fmla="*/ 113 h 186"/>
                <a:gd name="T52" fmla="*/ 63 w 166"/>
                <a:gd name="T53" fmla="*/ 79 h 186"/>
                <a:gd name="T54" fmla="*/ 83 w 166"/>
                <a:gd name="T55" fmla="*/ 68 h 186"/>
                <a:gd name="T56" fmla="*/ 63 w 166"/>
                <a:gd name="T57" fmla="*/ 79 h 186"/>
                <a:gd name="T58" fmla="*/ 109 w 166"/>
                <a:gd name="T59" fmla="*/ 61 h 186"/>
                <a:gd name="T60" fmla="*/ 91 w 166"/>
                <a:gd name="T61" fmla="*/ 68 h 186"/>
                <a:gd name="T62" fmla="*/ 115 w 166"/>
                <a:gd name="T63" fmla="*/ 85 h 186"/>
                <a:gd name="T64" fmla="*/ 115 w 166"/>
                <a:gd name="T65" fmla="*/ 111 h 186"/>
                <a:gd name="T66" fmla="*/ 101 w 166"/>
                <a:gd name="T67" fmla="*/ 123 h 186"/>
                <a:gd name="T68" fmla="*/ 110 w 166"/>
                <a:gd name="T69" fmla="*/ 136 h 186"/>
                <a:gd name="T70" fmla="*/ 101 w 166"/>
                <a:gd name="T71" fmla="*/ 123 h 186"/>
                <a:gd name="T72" fmla="*/ 83 w 166"/>
                <a:gd name="T73" fmla="*/ 128 h 186"/>
                <a:gd name="T74" fmla="*/ 63 w 166"/>
                <a:gd name="T75" fmla="*/ 117 h 186"/>
                <a:gd name="T76" fmla="*/ 161 w 166"/>
                <a:gd name="T77" fmla="*/ 132 h 186"/>
                <a:gd name="T78" fmla="*/ 114 w 166"/>
                <a:gd name="T79" fmla="*/ 137 h 186"/>
                <a:gd name="T80" fmla="*/ 115 w 166"/>
                <a:gd name="T81" fmla="*/ 115 h 186"/>
                <a:gd name="T82" fmla="*/ 145 w 166"/>
                <a:gd name="T83" fmla="*/ 108 h 186"/>
                <a:gd name="T84" fmla="*/ 130 w 166"/>
                <a:gd name="T85" fmla="*/ 55 h 186"/>
                <a:gd name="T86" fmla="*/ 154 w 166"/>
                <a:gd name="T87" fmla="*/ 78 h 186"/>
                <a:gd name="T88" fmla="*/ 115 w 166"/>
                <a:gd name="T89" fmla="*/ 81 h 186"/>
                <a:gd name="T90" fmla="*/ 130 w 166"/>
                <a:gd name="T91" fmla="*/ 55 h 186"/>
                <a:gd name="T92" fmla="*/ 79 w 166"/>
                <a:gd name="T93" fmla="*/ 19 h 186"/>
                <a:gd name="T94" fmla="*/ 109 w 166"/>
                <a:gd name="T95" fmla="*/ 57 h 186"/>
                <a:gd name="T96" fmla="*/ 87 w 166"/>
                <a:gd name="T97" fmla="*/ 66 h 186"/>
                <a:gd name="T98" fmla="*/ 67 w 166"/>
                <a:gd name="T99" fmla="*/ 50 h 186"/>
                <a:gd name="T100" fmla="*/ 14 w 166"/>
                <a:gd name="T101" fmla="*/ 68 h 186"/>
                <a:gd name="T102" fmla="*/ 61 w 166"/>
                <a:gd name="T103" fmla="*/ 59 h 186"/>
                <a:gd name="T104" fmla="*/ 38 w 166"/>
                <a:gd name="T105" fmla="*/ 96 h 186"/>
                <a:gd name="T106" fmla="*/ 59 w 166"/>
                <a:gd name="T107" fmla="*/ 115 h 186"/>
                <a:gd name="T108" fmla="*/ 52 w 166"/>
                <a:gd name="T109" fmla="*/ 140 h 186"/>
                <a:gd name="T110" fmla="*/ 38 w 166"/>
                <a:gd name="T111" fmla="*/ 10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6" h="186">
                  <a:moveTo>
                    <a:pt x="11" y="127"/>
                  </a:moveTo>
                  <a:cubicBezTo>
                    <a:pt x="9" y="132"/>
                    <a:pt x="9" y="137"/>
                    <a:pt x="12" y="141"/>
                  </a:cubicBezTo>
                  <a:cubicBezTo>
                    <a:pt x="16" y="146"/>
                    <a:pt x="24" y="147"/>
                    <a:pt x="29" y="147"/>
                  </a:cubicBezTo>
                  <a:cubicBezTo>
                    <a:pt x="40" y="147"/>
                    <a:pt x="51" y="144"/>
                    <a:pt x="62" y="141"/>
                  </a:cubicBezTo>
                  <a:cubicBezTo>
                    <a:pt x="62" y="142"/>
                    <a:pt x="63" y="143"/>
                    <a:pt x="63" y="144"/>
                  </a:cubicBezTo>
                  <a:cubicBezTo>
                    <a:pt x="65" y="155"/>
                    <a:pt x="68" y="166"/>
                    <a:pt x="74" y="176"/>
                  </a:cubicBezTo>
                  <a:cubicBezTo>
                    <a:pt x="77" y="181"/>
                    <a:pt x="82" y="186"/>
                    <a:pt x="88" y="185"/>
                  </a:cubicBezTo>
                  <a:cubicBezTo>
                    <a:pt x="95" y="184"/>
                    <a:pt x="99" y="177"/>
                    <a:pt x="102" y="172"/>
                  </a:cubicBezTo>
                  <a:cubicBezTo>
                    <a:pt x="108" y="162"/>
                    <a:pt x="110" y="151"/>
                    <a:pt x="112" y="140"/>
                  </a:cubicBezTo>
                  <a:cubicBezTo>
                    <a:pt x="114" y="141"/>
                    <a:pt x="116" y="141"/>
                    <a:pt x="118" y="142"/>
                  </a:cubicBezTo>
                  <a:cubicBezTo>
                    <a:pt x="129" y="145"/>
                    <a:pt x="140" y="148"/>
                    <a:pt x="151" y="146"/>
                  </a:cubicBezTo>
                  <a:cubicBezTo>
                    <a:pt x="157" y="146"/>
                    <a:pt x="163" y="143"/>
                    <a:pt x="165" y="137"/>
                  </a:cubicBezTo>
                  <a:cubicBezTo>
                    <a:pt x="166" y="130"/>
                    <a:pt x="161" y="122"/>
                    <a:pt x="157" y="117"/>
                  </a:cubicBezTo>
                  <a:cubicBezTo>
                    <a:pt x="152" y="110"/>
                    <a:pt x="146" y="104"/>
                    <a:pt x="139" y="98"/>
                  </a:cubicBezTo>
                  <a:cubicBezTo>
                    <a:pt x="147" y="91"/>
                    <a:pt x="156" y="83"/>
                    <a:pt x="161" y="74"/>
                  </a:cubicBezTo>
                  <a:cubicBezTo>
                    <a:pt x="164" y="69"/>
                    <a:pt x="166" y="62"/>
                    <a:pt x="163" y="56"/>
                  </a:cubicBezTo>
                  <a:cubicBezTo>
                    <a:pt x="160" y="50"/>
                    <a:pt x="151" y="50"/>
                    <a:pt x="145" y="50"/>
                  </a:cubicBezTo>
                  <a:cubicBezTo>
                    <a:pt x="134" y="50"/>
                    <a:pt x="123" y="53"/>
                    <a:pt x="112" y="56"/>
                  </a:cubicBezTo>
                  <a:cubicBezTo>
                    <a:pt x="111" y="53"/>
                    <a:pt x="111" y="49"/>
                    <a:pt x="110" y="46"/>
                  </a:cubicBezTo>
                  <a:cubicBezTo>
                    <a:pt x="108" y="36"/>
                    <a:pt x="104" y="26"/>
                    <a:pt x="98" y="18"/>
                  </a:cubicBezTo>
                  <a:cubicBezTo>
                    <a:pt x="95" y="14"/>
                    <a:pt x="90" y="11"/>
                    <a:pt x="85" y="12"/>
                  </a:cubicBezTo>
                  <a:cubicBezTo>
                    <a:pt x="78" y="13"/>
                    <a:pt x="74" y="19"/>
                    <a:pt x="72" y="24"/>
                  </a:cubicBezTo>
                  <a:cubicBezTo>
                    <a:pt x="67" y="34"/>
                    <a:pt x="63" y="45"/>
                    <a:pt x="61" y="56"/>
                  </a:cubicBezTo>
                  <a:cubicBezTo>
                    <a:pt x="57" y="55"/>
                    <a:pt x="51" y="53"/>
                    <a:pt x="46" y="52"/>
                  </a:cubicBezTo>
                  <a:cubicBezTo>
                    <a:pt x="37" y="50"/>
                    <a:pt x="27" y="48"/>
                    <a:pt x="18" y="51"/>
                  </a:cubicBezTo>
                  <a:cubicBezTo>
                    <a:pt x="4" y="56"/>
                    <a:pt x="10" y="71"/>
                    <a:pt x="17" y="79"/>
                  </a:cubicBezTo>
                  <a:cubicBezTo>
                    <a:pt x="22" y="86"/>
                    <a:pt x="28" y="93"/>
                    <a:pt x="35" y="98"/>
                  </a:cubicBezTo>
                  <a:cubicBezTo>
                    <a:pt x="33" y="101"/>
                    <a:pt x="30" y="103"/>
                    <a:pt x="28" y="105"/>
                  </a:cubicBezTo>
                  <a:cubicBezTo>
                    <a:pt x="21" y="111"/>
                    <a:pt x="14" y="119"/>
                    <a:pt x="11" y="127"/>
                  </a:cubicBezTo>
                  <a:close/>
                  <a:moveTo>
                    <a:pt x="106" y="152"/>
                  </a:moveTo>
                  <a:cubicBezTo>
                    <a:pt x="104" y="161"/>
                    <a:pt x="100" y="172"/>
                    <a:pt x="93" y="179"/>
                  </a:cubicBezTo>
                  <a:cubicBezTo>
                    <a:pt x="86" y="186"/>
                    <a:pt x="79" y="178"/>
                    <a:pt x="76" y="172"/>
                  </a:cubicBezTo>
                  <a:cubicBezTo>
                    <a:pt x="70" y="163"/>
                    <a:pt x="68" y="152"/>
                    <a:pt x="66" y="142"/>
                  </a:cubicBezTo>
                  <a:cubicBezTo>
                    <a:pt x="66" y="141"/>
                    <a:pt x="65" y="140"/>
                    <a:pt x="65" y="140"/>
                  </a:cubicBezTo>
                  <a:cubicBezTo>
                    <a:pt x="73" y="137"/>
                    <a:pt x="80" y="134"/>
                    <a:pt x="87" y="130"/>
                  </a:cubicBezTo>
                  <a:cubicBezTo>
                    <a:pt x="94" y="134"/>
                    <a:pt x="102" y="137"/>
                    <a:pt x="109" y="139"/>
                  </a:cubicBezTo>
                  <a:cubicBezTo>
                    <a:pt x="108" y="143"/>
                    <a:pt x="107" y="147"/>
                    <a:pt x="106" y="152"/>
                  </a:cubicBezTo>
                  <a:close/>
                  <a:moveTo>
                    <a:pt x="58" y="98"/>
                  </a:moveTo>
                  <a:cubicBezTo>
                    <a:pt x="59" y="102"/>
                    <a:pt x="59" y="107"/>
                    <a:pt x="59" y="111"/>
                  </a:cubicBezTo>
                  <a:cubicBezTo>
                    <a:pt x="53" y="107"/>
                    <a:pt x="47" y="103"/>
                    <a:pt x="41" y="98"/>
                  </a:cubicBezTo>
                  <a:cubicBezTo>
                    <a:pt x="42" y="98"/>
                    <a:pt x="42" y="97"/>
                    <a:pt x="43" y="97"/>
                  </a:cubicBezTo>
                  <a:cubicBezTo>
                    <a:pt x="48" y="93"/>
                    <a:pt x="53" y="89"/>
                    <a:pt x="59" y="85"/>
                  </a:cubicBezTo>
                  <a:cubicBezTo>
                    <a:pt x="59" y="90"/>
                    <a:pt x="59" y="94"/>
                    <a:pt x="58" y="98"/>
                  </a:cubicBezTo>
                  <a:close/>
                  <a:moveTo>
                    <a:pt x="62" y="98"/>
                  </a:moveTo>
                  <a:cubicBezTo>
                    <a:pt x="62" y="93"/>
                    <a:pt x="62" y="88"/>
                    <a:pt x="62" y="83"/>
                  </a:cubicBezTo>
                  <a:cubicBezTo>
                    <a:pt x="70" y="78"/>
                    <a:pt x="78" y="74"/>
                    <a:pt x="87" y="70"/>
                  </a:cubicBezTo>
                  <a:cubicBezTo>
                    <a:pt x="96" y="74"/>
                    <a:pt x="104" y="78"/>
                    <a:pt x="112" y="83"/>
                  </a:cubicBezTo>
                  <a:cubicBezTo>
                    <a:pt x="113" y="93"/>
                    <a:pt x="113" y="103"/>
                    <a:pt x="112" y="113"/>
                  </a:cubicBezTo>
                  <a:cubicBezTo>
                    <a:pt x="108" y="116"/>
                    <a:pt x="103" y="118"/>
                    <a:pt x="99" y="120"/>
                  </a:cubicBezTo>
                  <a:cubicBezTo>
                    <a:pt x="95" y="123"/>
                    <a:pt x="91" y="125"/>
                    <a:pt x="87" y="126"/>
                  </a:cubicBezTo>
                  <a:cubicBezTo>
                    <a:pt x="83" y="125"/>
                    <a:pt x="79" y="123"/>
                    <a:pt x="75" y="120"/>
                  </a:cubicBezTo>
                  <a:cubicBezTo>
                    <a:pt x="71" y="118"/>
                    <a:pt x="66" y="116"/>
                    <a:pt x="62" y="113"/>
                  </a:cubicBezTo>
                  <a:cubicBezTo>
                    <a:pt x="62" y="108"/>
                    <a:pt x="62" y="103"/>
                    <a:pt x="62" y="98"/>
                  </a:cubicBezTo>
                  <a:close/>
                  <a:moveTo>
                    <a:pt x="63" y="79"/>
                  </a:moveTo>
                  <a:cubicBezTo>
                    <a:pt x="63" y="73"/>
                    <a:pt x="64" y="67"/>
                    <a:pt x="65" y="61"/>
                  </a:cubicBezTo>
                  <a:cubicBezTo>
                    <a:pt x="71" y="63"/>
                    <a:pt x="77" y="65"/>
                    <a:pt x="83" y="68"/>
                  </a:cubicBezTo>
                  <a:cubicBezTo>
                    <a:pt x="76" y="71"/>
                    <a:pt x="70" y="75"/>
                    <a:pt x="63" y="79"/>
                  </a:cubicBezTo>
                  <a:cubicBezTo>
                    <a:pt x="63" y="79"/>
                    <a:pt x="63" y="79"/>
                    <a:pt x="63" y="79"/>
                  </a:cubicBezTo>
                  <a:close/>
                  <a:moveTo>
                    <a:pt x="91" y="68"/>
                  </a:moveTo>
                  <a:cubicBezTo>
                    <a:pt x="97" y="65"/>
                    <a:pt x="103" y="63"/>
                    <a:pt x="109" y="61"/>
                  </a:cubicBezTo>
                  <a:cubicBezTo>
                    <a:pt x="110" y="67"/>
                    <a:pt x="111" y="73"/>
                    <a:pt x="112" y="79"/>
                  </a:cubicBezTo>
                  <a:cubicBezTo>
                    <a:pt x="105" y="75"/>
                    <a:pt x="98" y="71"/>
                    <a:pt x="91" y="68"/>
                  </a:cubicBezTo>
                  <a:close/>
                  <a:moveTo>
                    <a:pt x="115" y="90"/>
                  </a:moveTo>
                  <a:cubicBezTo>
                    <a:pt x="115" y="88"/>
                    <a:pt x="115" y="87"/>
                    <a:pt x="115" y="85"/>
                  </a:cubicBezTo>
                  <a:cubicBezTo>
                    <a:pt x="122" y="89"/>
                    <a:pt x="128" y="94"/>
                    <a:pt x="134" y="98"/>
                  </a:cubicBezTo>
                  <a:cubicBezTo>
                    <a:pt x="128" y="103"/>
                    <a:pt x="122" y="107"/>
                    <a:pt x="115" y="111"/>
                  </a:cubicBezTo>
                  <a:cubicBezTo>
                    <a:pt x="116" y="104"/>
                    <a:pt x="116" y="97"/>
                    <a:pt x="115" y="90"/>
                  </a:cubicBezTo>
                  <a:close/>
                  <a:moveTo>
                    <a:pt x="101" y="123"/>
                  </a:moveTo>
                  <a:cubicBezTo>
                    <a:pt x="104" y="121"/>
                    <a:pt x="108" y="119"/>
                    <a:pt x="112" y="117"/>
                  </a:cubicBezTo>
                  <a:cubicBezTo>
                    <a:pt x="111" y="123"/>
                    <a:pt x="111" y="130"/>
                    <a:pt x="110" y="136"/>
                  </a:cubicBezTo>
                  <a:cubicBezTo>
                    <a:pt x="103" y="134"/>
                    <a:pt x="97" y="131"/>
                    <a:pt x="91" y="128"/>
                  </a:cubicBezTo>
                  <a:cubicBezTo>
                    <a:pt x="94" y="127"/>
                    <a:pt x="97" y="125"/>
                    <a:pt x="101" y="123"/>
                  </a:cubicBezTo>
                  <a:close/>
                  <a:moveTo>
                    <a:pt x="73" y="123"/>
                  </a:moveTo>
                  <a:cubicBezTo>
                    <a:pt x="77" y="125"/>
                    <a:pt x="80" y="127"/>
                    <a:pt x="83" y="128"/>
                  </a:cubicBezTo>
                  <a:cubicBezTo>
                    <a:pt x="77" y="131"/>
                    <a:pt x="71" y="134"/>
                    <a:pt x="65" y="136"/>
                  </a:cubicBezTo>
                  <a:cubicBezTo>
                    <a:pt x="64" y="130"/>
                    <a:pt x="63" y="123"/>
                    <a:pt x="63" y="117"/>
                  </a:cubicBezTo>
                  <a:cubicBezTo>
                    <a:pt x="66" y="119"/>
                    <a:pt x="70" y="121"/>
                    <a:pt x="73" y="123"/>
                  </a:cubicBezTo>
                  <a:close/>
                  <a:moveTo>
                    <a:pt x="161" y="132"/>
                  </a:moveTo>
                  <a:cubicBezTo>
                    <a:pt x="163" y="142"/>
                    <a:pt x="151" y="143"/>
                    <a:pt x="145" y="143"/>
                  </a:cubicBezTo>
                  <a:cubicBezTo>
                    <a:pt x="134" y="143"/>
                    <a:pt x="124" y="140"/>
                    <a:pt x="114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4" y="130"/>
                    <a:pt x="115" y="122"/>
                    <a:pt x="115" y="115"/>
                  </a:cubicBezTo>
                  <a:cubicBezTo>
                    <a:pt x="122" y="110"/>
                    <a:pt x="129" y="106"/>
                    <a:pt x="136" y="100"/>
                  </a:cubicBezTo>
                  <a:cubicBezTo>
                    <a:pt x="139" y="103"/>
                    <a:pt x="142" y="105"/>
                    <a:pt x="145" y="108"/>
                  </a:cubicBezTo>
                  <a:cubicBezTo>
                    <a:pt x="152" y="115"/>
                    <a:pt x="160" y="123"/>
                    <a:pt x="161" y="132"/>
                  </a:cubicBezTo>
                  <a:close/>
                  <a:moveTo>
                    <a:pt x="130" y="55"/>
                  </a:moveTo>
                  <a:cubicBezTo>
                    <a:pt x="138" y="53"/>
                    <a:pt x="152" y="50"/>
                    <a:pt x="159" y="57"/>
                  </a:cubicBezTo>
                  <a:cubicBezTo>
                    <a:pt x="166" y="63"/>
                    <a:pt x="158" y="73"/>
                    <a:pt x="154" y="78"/>
                  </a:cubicBezTo>
                  <a:cubicBezTo>
                    <a:pt x="149" y="85"/>
                    <a:pt x="143" y="91"/>
                    <a:pt x="137" y="96"/>
                  </a:cubicBezTo>
                  <a:cubicBezTo>
                    <a:pt x="130" y="91"/>
                    <a:pt x="123" y="86"/>
                    <a:pt x="115" y="81"/>
                  </a:cubicBezTo>
                  <a:cubicBezTo>
                    <a:pt x="115" y="74"/>
                    <a:pt x="114" y="67"/>
                    <a:pt x="113" y="60"/>
                  </a:cubicBezTo>
                  <a:cubicBezTo>
                    <a:pt x="118" y="58"/>
                    <a:pt x="124" y="56"/>
                    <a:pt x="130" y="55"/>
                  </a:cubicBezTo>
                  <a:close/>
                  <a:moveTo>
                    <a:pt x="67" y="50"/>
                  </a:moveTo>
                  <a:cubicBezTo>
                    <a:pt x="69" y="39"/>
                    <a:pt x="72" y="27"/>
                    <a:pt x="79" y="19"/>
                  </a:cubicBezTo>
                  <a:cubicBezTo>
                    <a:pt x="96" y="0"/>
                    <a:pt x="107" y="46"/>
                    <a:pt x="108" y="55"/>
                  </a:cubicBezTo>
                  <a:cubicBezTo>
                    <a:pt x="109" y="55"/>
                    <a:pt x="109" y="56"/>
                    <a:pt x="109" y="57"/>
                  </a:cubicBezTo>
                  <a:cubicBezTo>
                    <a:pt x="108" y="58"/>
                    <a:pt x="108" y="58"/>
                    <a:pt x="108" y="58"/>
                  </a:cubicBezTo>
                  <a:cubicBezTo>
                    <a:pt x="101" y="60"/>
                    <a:pt x="94" y="63"/>
                    <a:pt x="87" y="66"/>
                  </a:cubicBezTo>
                  <a:cubicBezTo>
                    <a:pt x="80" y="63"/>
                    <a:pt x="73" y="60"/>
                    <a:pt x="65" y="57"/>
                  </a:cubicBezTo>
                  <a:cubicBezTo>
                    <a:pt x="66" y="55"/>
                    <a:pt x="66" y="52"/>
                    <a:pt x="67" y="50"/>
                  </a:cubicBezTo>
                  <a:close/>
                  <a:moveTo>
                    <a:pt x="35" y="94"/>
                  </a:moveTo>
                  <a:cubicBezTo>
                    <a:pt x="27" y="87"/>
                    <a:pt x="18" y="78"/>
                    <a:pt x="14" y="68"/>
                  </a:cubicBezTo>
                  <a:cubicBezTo>
                    <a:pt x="4" y="44"/>
                    <a:pt x="51" y="56"/>
                    <a:pt x="60" y="59"/>
                  </a:cubicBezTo>
                  <a:cubicBezTo>
                    <a:pt x="60" y="59"/>
                    <a:pt x="61" y="59"/>
                    <a:pt x="61" y="59"/>
                  </a:cubicBezTo>
                  <a:cubicBezTo>
                    <a:pt x="60" y="67"/>
                    <a:pt x="59" y="74"/>
                    <a:pt x="59" y="82"/>
                  </a:cubicBezTo>
                  <a:cubicBezTo>
                    <a:pt x="52" y="86"/>
                    <a:pt x="45" y="91"/>
                    <a:pt x="38" y="96"/>
                  </a:cubicBezTo>
                  <a:cubicBezTo>
                    <a:pt x="37" y="95"/>
                    <a:pt x="36" y="94"/>
                    <a:pt x="35" y="94"/>
                  </a:cubicBezTo>
                  <a:close/>
                  <a:moveTo>
                    <a:pt x="59" y="115"/>
                  </a:moveTo>
                  <a:cubicBezTo>
                    <a:pt x="60" y="122"/>
                    <a:pt x="60" y="130"/>
                    <a:pt x="61" y="137"/>
                  </a:cubicBezTo>
                  <a:cubicBezTo>
                    <a:pt x="58" y="138"/>
                    <a:pt x="55" y="139"/>
                    <a:pt x="52" y="140"/>
                  </a:cubicBezTo>
                  <a:cubicBezTo>
                    <a:pt x="42" y="143"/>
                    <a:pt x="29" y="145"/>
                    <a:pt x="19" y="142"/>
                  </a:cubicBezTo>
                  <a:cubicBezTo>
                    <a:pt x="0" y="136"/>
                    <a:pt x="26" y="111"/>
                    <a:pt x="38" y="101"/>
                  </a:cubicBezTo>
                  <a:cubicBezTo>
                    <a:pt x="45" y="106"/>
                    <a:pt x="52" y="111"/>
                    <a:pt x="59" y="115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3" name="Freeform 221"/>
            <p:cNvSpPr>
              <a:spLocks noEditPoints="1"/>
            </p:cNvSpPr>
            <p:nvPr/>
          </p:nvSpPr>
          <p:spPr bwMode="auto">
            <a:xfrm>
              <a:off x="6304208" y="1990159"/>
              <a:ext cx="411163" cy="280988"/>
            </a:xfrm>
            <a:custGeom>
              <a:avLst/>
              <a:gdLst>
                <a:gd name="T0" fmla="*/ 49 w 97"/>
                <a:gd name="T1" fmla="*/ 66 h 66"/>
                <a:gd name="T2" fmla="*/ 96 w 97"/>
                <a:gd name="T3" fmla="*/ 66 h 66"/>
                <a:gd name="T4" fmla="*/ 96 w 97"/>
                <a:gd name="T5" fmla="*/ 66 h 66"/>
                <a:gd name="T6" fmla="*/ 96 w 97"/>
                <a:gd name="T7" fmla="*/ 37 h 66"/>
                <a:gd name="T8" fmla="*/ 96 w 97"/>
                <a:gd name="T9" fmla="*/ 2 h 66"/>
                <a:gd name="T10" fmla="*/ 72 w 97"/>
                <a:gd name="T11" fmla="*/ 2 h 66"/>
                <a:gd name="T12" fmla="*/ 24 w 97"/>
                <a:gd name="T13" fmla="*/ 0 h 66"/>
                <a:gd name="T14" fmla="*/ 1 w 97"/>
                <a:gd name="T15" fmla="*/ 1 h 66"/>
                <a:gd name="T16" fmla="*/ 0 w 97"/>
                <a:gd name="T17" fmla="*/ 10 h 66"/>
                <a:gd name="T18" fmla="*/ 3 w 97"/>
                <a:gd name="T19" fmla="*/ 63 h 66"/>
                <a:gd name="T20" fmla="*/ 5 w 97"/>
                <a:gd name="T21" fmla="*/ 64 h 66"/>
                <a:gd name="T22" fmla="*/ 27 w 97"/>
                <a:gd name="T23" fmla="*/ 63 h 66"/>
                <a:gd name="T24" fmla="*/ 21 w 97"/>
                <a:gd name="T25" fmla="*/ 52 h 66"/>
                <a:gd name="T26" fmla="*/ 39 w 97"/>
                <a:gd name="T27" fmla="*/ 34 h 66"/>
                <a:gd name="T28" fmla="*/ 50 w 97"/>
                <a:gd name="T29" fmla="*/ 42 h 66"/>
                <a:gd name="T30" fmla="*/ 58 w 97"/>
                <a:gd name="T31" fmla="*/ 35 h 66"/>
                <a:gd name="T32" fmla="*/ 93 w 97"/>
                <a:gd name="T33" fmla="*/ 64 h 66"/>
                <a:gd name="T34" fmla="*/ 27 w 97"/>
                <a:gd name="T35" fmla="*/ 63 h 66"/>
                <a:gd name="T36" fmla="*/ 94 w 97"/>
                <a:gd name="T37" fmla="*/ 37 h 66"/>
                <a:gd name="T38" fmla="*/ 63 w 97"/>
                <a:gd name="T39" fmla="*/ 31 h 66"/>
                <a:gd name="T40" fmla="*/ 94 w 97"/>
                <a:gd name="T41" fmla="*/ 5 h 66"/>
                <a:gd name="T42" fmla="*/ 23 w 97"/>
                <a:gd name="T43" fmla="*/ 2 h 66"/>
                <a:gd name="T44" fmla="*/ 73 w 97"/>
                <a:gd name="T45" fmla="*/ 4 h 66"/>
                <a:gd name="T46" fmla="*/ 70 w 97"/>
                <a:gd name="T47" fmla="*/ 22 h 66"/>
                <a:gd name="T48" fmla="*/ 50 w 97"/>
                <a:gd name="T49" fmla="*/ 40 h 66"/>
                <a:gd name="T50" fmla="*/ 24 w 97"/>
                <a:gd name="T51" fmla="*/ 17 h 66"/>
                <a:gd name="T52" fmla="*/ 23 w 97"/>
                <a:gd name="T53" fmla="*/ 2 h 66"/>
                <a:gd name="T54" fmla="*/ 2 w 97"/>
                <a:gd name="T55" fmla="*/ 12 h 66"/>
                <a:gd name="T56" fmla="*/ 22 w 97"/>
                <a:gd name="T57" fmla="*/ 19 h 66"/>
                <a:gd name="T58" fmla="*/ 38 w 97"/>
                <a:gd name="T59" fmla="*/ 33 h 66"/>
                <a:gd name="T60" fmla="*/ 6 w 97"/>
                <a:gd name="T61" fmla="*/ 62 h 66"/>
                <a:gd name="T62" fmla="*/ 3 w 97"/>
                <a:gd name="T63" fmla="*/ 2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66">
                  <a:moveTo>
                    <a:pt x="26" y="65"/>
                  </a:moveTo>
                  <a:cubicBezTo>
                    <a:pt x="33" y="65"/>
                    <a:pt x="41" y="66"/>
                    <a:pt x="49" y="66"/>
                  </a:cubicBezTo>
                  <a:cubicBezTo>
                    <a:pt x="64" y="66"/>
                    <a:pt x="80" y="66"/>
                    <a:pt x="95" y="66"/>
                  </a:cubicBezTo>
                  <a:cubicBezTo>
                    <a:pt x="95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5"/>
                  </a:cubicBezTo>
                  <a:cubicBezTo>
                    <a:pt x="96" y="56"/>
                    <a:pt x="96" y="46"/>
                    <a:pt x="96" y="37"/>
                  </a:cubicBezTo>
                  <a:cubicBezTo>
                    <a:pt x="96" y="31"/>
                    <a:pt x="96" y="24"/>
                    <a:pt x="96" y="18"/>
                  </a:cubicBezTo>
                  <a:cubicBezTo>
                    <a:pt x="97" y="13"/>
                    <a:pt x="97" y="8"/>
                    <a:pt x="96" y="2"/>
                  </a:cubicBezTo>
                  <a:cubicBezTo>
                    <a:pt x="96" y="2"/>
                    <a:pt x="96" y="1"/>
                    <a:pt x="95" y="1"/>
                  </a:cubicBezTo>
                  <a:cubicBezTo>
                    <a:pt x="87" y="2"/>
                    <a:pt x="80" y="2"/>
                    <a:pt x="72" y="2"/>
                  </a:cubicBezTo>
                  <a:cubicBezTo>
                    <a:pt x="64" y="1"/>
                    <a:pt x="56" y="1"/>
                    <a:pt x="48" y="1"/>
                  </a:cubicBezTo>
                  <a:cubicBezTo>
                    <a:pt x="40" y="1"/>
                    <a:pt x="32" y="1"/>
                    <a:pt x="24" y="0"/>
                  </a:cubicBezTo>
                  <a:cubicBezTo>
                    <a:pt x="16" y="0"/>
                    <a:pt x="9" y="1"/>
                    <a:pt x="2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0" y="15"/>
                    <a:pt x="1" y="20"/>
                    <a:pt x="1" y="25"/>
                  </a:cubicBezTo>
                  <a:cubicBezTo>
                    <a:pt x="1" y="38"/>
                    <a:pt x="2" y="50"/>
                    <a:pt x="3" y="63"/>
                  </a:cubicBezTo>
                  <a:cubicBezTo>
                    <a:pt x="3" y="63"/>
                    <a:pt x="4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12" y="65"/>
                    <a:pt x="19" y="65"/>
                    <a:pt x="26" y="65"/>
                  </a:cubicBezTo>
                  <a:close/>
                  <a:moveTo>
                    <a:pt x="27" y="63"/>
                  </a:moveTo>
                  <a:cubicBezTo>
                    <a:pt x="21" y="63"/>
                    <a:pt x="15" y="63"/>
                    <a:pt x="9" y="62"/>
                  </a:cubicBezTo>
                  <a:cubicBezTo>
                    <a:pt x="12" y="58"/>
                    <a:pt x="17" y="55"/>
                    <a:pt x="21" y="52"/>
                  </a:cubicBezTo>
                  <a:cubicBezTo>
                    <a:pt x="27" y="47"/>
                    <a:pt x="34" y="41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3" y="37"/>
                    <a:pt x="46" y="40"/>
                    <a:pt x="49" y="42"/>
                  </a:cubicBezTo>
                  <a:cubicBezTo>
                    <a:pt x="49" y="43"/>
                    <a:pt x="50" y="42"/>
                    <a:pt x="50" y="42"/>
                  </a:cubicBezTo>
                  <a:cubicBezTo>
                    <a:pt x="51" y="42"/>
                    <a:pt x="51" y="42"/>
                    <a:pt x="51" y="41"/>
                  </a:cubicBezTo>
                  <a:cubicBezTo>
                    <a:pt x="53" y="39"/>
                    <a:pt x="56" y="37"/>
                    <a:pt x="58" y="35"/>
                  </a:cubicBezTo>
                  <a:cubicBezTo>
                    <a:pt x="59" y="34"/>
                    <a:pt x="61" y="33"/>
                    <a:pt x="62" y="32"/>
                  </a:cubicBezTo>
                  <a:cubicBezTo>
                    <a:pt x="73" y="42"/>
                    <a:pt x="83" y="53"/>
                    <a:pt x="93" y="64"/>
                  </a:cubicBezTo>
                  <a:cubicBezTo>
                    <a:pt x="79" y="64"/>
                    <a:pt x="64" y="64"/>
                    <a:pt x="50" y="64"/>
                  </a:cubicBezTo>
                  <a:cubicBezTo>
                    <a:pt x="42" y="63"/>
                    <a:pt x="35" y="63"/>
                    <a:pt x="27" y="63"/>
                  </a:cubicBezTo>
                  <a:close/>
                  <a:moveTo>
                    <a:pt x="94" y="20"/>
                  </a:moveTo>
                  <a:cubicBezTo>
                    <a:pt x="94" y="25"/>
                    <a:pt x="94" y="31"/>
                    <a:pt x="94" y="37"/>
                  </a:cubicBezTo>
                  <a:cubicBezTo>
                    <a:pt x="94" y="45"/>
                    <a:pt x="94" y="54"/>
                    <a:pt x="94" y="62"/>
                  </a:cubicBezTo>
                  <a:cubicBezTo>
                    <a:pt x="84" y="51"/>
                    <a:pt x="75" y="40"/>
                    <a:pt x="63" y="31"/>
                  </a:cubicBezTo>
                  <a:cubicBezTo>
                    <a:pt x="66" y="29"/>
                    <a:pt x="69" y="26"/>
                    <a:pt x="71" y="24"/>
                  </a:cubicBezTo>
                  <a:cubicBezTo>
                    <a:pt x="79" y="18"/>
                    <a:pt x="87" y="12"/>
                    <a:pt x="94" y="5"/>
                  </a:cubicBezTo>
                  <a:cubicBezTo>
                    <a:pt x="95" y="10"/>
                    <a:pt x="94" y="15"/>
                    <a:pt x="94" y="20"/>
                  </a:cubicBezTo>
                  <a:close/>
                  <a:moveTo>
                    <a:pt x="23" y="2"/>
                  </a:moveTo>
                  <a:cubicBezTo>
                    <a:pt x="31" y="3"/>
                    <a:pt x="39" y="3"/>
                    <a:pt x="48" y="3"/>
                  </a:cubicBezTo>
                  <a:cubicBezTo>
                    <a:pt x="56" y="4"/>
                    <a:pt x="65" y="4"/>
                    <a:pt x="73" y="4"/>
                  </a:cubicBezTo>
                  <a:cubicBezTo>
                    <a:pt x="80" y="4"/>
                    <a:pt x="87" y="4"/>
                    <a:pt x="94" y="3"/>
                  </a:cubicBezTo>
                  <a:cubicBezTo>
                    <a:pt x="86" y="9"/>
                    <a:pt x="78" y="16"/>
                    <a:pt x="70" y="22"/>
                  </a:cubicBezTo>
                  <a:cubicBezTo>
                    <a:pt x="66" y="26"/>
                    <a:pt x="62" y="30"/>
                    <a:pt x="57" y="33"/>
                  </a:cubicBezTo>
                  <a:cubicBezTo>
                    <a:pt x="55" y="35"/>
                    <a:pt x="52" y="37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1" y="33"/>
                    <a:pt x="33" y="25"/>
                    <a:pt x="24" y="17"/>
                  </a:cubicBezTo>
                  <a:cubicBezTo>
                    <a:pt x="17" y="13"/>
                    <a:pt x="11" y="8"/>
                    <a:pt x="5" y="3"/>
                  </a:cubicBezTo>
                  <a:cubicBezTo>
                    <a:pt x="11" y="3"/>
                    <a:pt x="17" y="2"/>
                    <a:pt x="23" y="2"/>
                  </a:cubicBezTo>
                  <a:close/>
                  <a:moveTo>
                    <a:pt x="3" y="26"/>
                  </a:moveTo>
                  <a:cubicBezTo>
                    <a:pt x="3" y="21"/>
                    <a:pt x="2" y="17"/>
                    <a:pt x="2" y="12"/>
                  </a:cubicBezTo>
                  <a:cubicBezTo>
                    <a:pt x="2" y="9"/>
                    <a:pt x="2" y="6"/>
                    <a:pt x="2" y="3"/>
                  </a:cubicBezTo>
                  <a:cubicBezTo>
                    <a:pt x="9" y="8"/>
                    <a:pt x="15" y="14"/>
                    <a:pt x="22" y="19"/>
                  </a:cubicBezTo>
                  <a:cubicBezTo>
                    <a:pt x="28" y="23"/>
                    <a:pt x="33" y="28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3" y="39"/>
                    <a:pt x="26" y="45"/>
                    <a:pt x="20" y="50"/>
                  </a:cubicBezTo>
                  <a:cubicBezTo>
                    <a:pt x="15" y="54"/>
                    <a:pt x="10" y="57"/>
                    <a:pt x="6" y="62"/>
                  </a:cubicBezTo>
                  <a:cubicBezTo>
                    <a:pt x="6" y="62"/>
                    <a:pt x="6" y="62"/>
                    <a:pt x="5" y="62"/>
                  </a:cubicBezTo>
                  <a:cubicBezTo>
                    <a:pt x="4" y="50"/>
                    <a:pt x="4" y="38"/>
                    <a:pt x="3" y="2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4" name="Freeform 222"/>
            <p:cNvSpPr>
              <a:spLocks noEditPoints="1"/>
            </p:cNvSpPr>
            <p:nvPr/>
          </p:nvSpPr>
          <p:spPr bwMode="auto">
            <a:xfrm>
              <a:off x="3948358" y="2428309"/>
              <a:ext cx="363538" cy="300038"/>
            </a:xfrm>
            <a:custGeom>
              <a:avLst/>
              <a:gdLst>
                <a:gd name="T0" fmla="*/ 75 w 86"/>
                <a:gd name="T1" fmla="*/ 10 h 71"/>
                <a:gd name="T2" fmla="*/ 31 w 86"/>
                <a:gd name="T3" fmla="*/ 3 h 71"/>
                <a:gd name="T4" fmla="*/ 10 w 86"/>
                <a:gd name="T5" fmla="*/ 14 h 71"/>
                <a:gd name="T6" fmla="*/ 5 w 86"/>
                <a:gd name="T7" fmla="*/ 36 h 71"/>
                <a:gd name="T8" fmla="*/ 14 w 86"/>
                <a:gd name="T9" fmla="*/ 52 h 71"/>
                <a:gd name="T10" fmla="*/ 2 w 86"/>
                <a:gd name="T11" fmla="*/ 68 h 71"/>
                <a:gd name="T12" fmla="*/ 2 w 86"/>
                <a:gd name="T13" fmla="*/ 68 h 71"/>
                <a:gd name="T14" fmla="*/ 1 w 86"/>
                <a:gd name="T15" fmla="*/ 69 h 71"/>
                <a:gd name="T16" fmla="*/ 2 w 86"/>
                <a:gd name="T17" fmla="*/ 71 h 71"/>
                <a:gd name="T18" fmla="*/ 29 w 86"/>
                <a:gd name="T19" fmla="*/ 54 h 71"/>
                <a:gd name="T20" fmla="*/ 75 w 86"/>
                <a:gd name="T21" fmla="*/ 46 h 71"/>
                <a:gd name="T22" fmla="*/ 85 w 86"/>
                <a:gd name="T23" fmla="*/ 27 h 71"/>
                <a:gd name="T24" fmla="*/ 75 w 86"/>
                <a:gd name="T25" fmla="*/ 10 h 71"/>
                <a:gd name="T26" fmla="*/ 74 w 86"/>
                <a:gd name="T27" fmla="*/ 44 h 71"/>
                <a:gd name="T28" fmla="*/ 28 w 86"/>
                <a:gd name="T29" fmla="*/ 52 h 71"/>
                <a:gd name="T30" fmla="*/ 28 w 86"/>
                <a:gd name="T31" fmla="*/ 52 h 71"/>
                <a:gd name="T32" fmla="*/ 27 w 86"/>
                <a:gd name="T33" fmla="*/ 53 h 71"/>
                <a:gd name="T34" fmla="*/ 7 w 86"/>
                <a:gd name="T35" fmla="*/ 67 h 71"/>
                <a:gd name="T36" fmla="*/ 16 w 86"/>
                <a:gd name="T37" fmla="*/ 52 h 71"/>
                <a:gd name="T38" fmla="*/ 16 w 86"/>
                <a:gd name="T39" fmla="*/ 52 h 71"/>
                <a:gd name="T40" fmla="*/ 16 w 86"/>
                <a:gd name="T41" fmla="*/ 51 h 71"/>
                <a:gd name="T42" fmla="*/ 7 w 86"/>
                <a:gd name="T43" fmla="*/ 30 h 71"/>
                <a:gd name="T44" fmla="*/ 19 w 86"/>
                <a:gd name="T45" fmla="*/ 9 h 71"/>
                <a:gd name="T46" fmla="*/ 45 w 86"/>
                <a:gd name="T47" fmla="*/ 3 h 71"/>
                <a:gd name="T48" fmla="*/ 67 w 86"/>
                <a:gd name="T49" fmla="*/ 8 h 71"/>
                <a:gd name="T50" fmla="*/ 82 w 86"/>
                <a:gd name="T51" fmla="*/ 22 h 71"/>
                <a:gd name="T52" fmla="*/ 74 w 86"/>
                <a:gd name="T53" fmla="*/ 4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71">
                  <a:moveTo>
                    <a:pt x="75" y="10"/>
                  </a:moveTo>
                  <a:cubicBezTo>
                    <a:pt x="63" y="1"/>
                    <a:pt x="46" y="0"/>
                    <a:pt x="31" y="3"/>
                  </a:cubicBezTo>
                  <a:cubicBezTo>
                    <a:pt x="23" y="4"/>
                    <a:pt x="15" y="8"/>
                    <a:pt x="10" y="14"/>
                  </a:cubicBezTo>
                  <a:cubicBezTo>
                    <a:pt x="6" y="20"/>
                    <a:pt x="4" y="29"/>
                    <a:pt x="5" y="36"/>
                  </a:cubicBezTo>
                  <a:cubicBezTo>
                    <a:pt x="5" y="42"/>
                    <a:pt x="9" y="48"/>
                    <a:pt x="14" y="52"/>
                  </a:cubicBezTo>
                  <a:cubicBezTo>
                    <a:pt x="14" y="59"/>
                    <a:pt x="7" y="65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9"/>
                    <a:pt x="1" y="69"/>
                  </a:cubicBezTo>
                  <a:cubicBezTo>
                    <a:pt x="0" y="69"/>
                    <a:pt x="1" y="71"/>
                    <a:pt x="2" y="71"/>
                  </a:cubicBezTo>
                  <a:cubicBezTo>
                    <a:pt x="12" y="69"/>
                    <a:pt x="23" y="63"/>
                    <a:pt x="29" y="54"/>
                  </a:cubicBezTo>
                  <a:cubicBezTo>
                    <a:pt x="44" y="55"/>
                    <a:pt x="62" y="56"/>
                    <a:pt x="75" y="46"/>
                  </a:cubicBezTo>
                  <a:cubicBezTo>
                    <a:pt x="81" y="41"/>
                    <a:pt x="86" y="34"/>
                    <a:pt x="85" y="27"/>
                  </a:cubicBezTo>
                  <a:cubicBezTo>
                    <a:pt x="85" y="20"/>
                    <a:pt x="80" y="14"/>
                    <a:pt x="75" y="10"/>
                  </a:cubicBezTo>
                  <a:close/>
                  <a:moveTo>
                    <a:pt x="74" y="44"/>
                  </a:moveTo>
                  <a:cubicBezTo>
                    <a:pt x="62" y="55"/>
                    <a:pt x="43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3" y="60"/>
                    <a:pt x="15" y="65"/>
                    <a:pt x="7" y="67"/>
                  </a:cubicBezTo>
                  <a:cubicBezTo>
                    <a:pt x="11" y="63"/>
                    <a:pt x="16" y="58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0" y="45"/>
                    <a:pt x="6" y="39"/>
                    <a:pt x="7" y="30"/>
                  </a:cubicBezTo>
                  <a:cubicBezTo>
                    <a:pt x="8" y="21"/>
                    <a:pt x="12" y="14"/>
                    <a:pt x="19" y="9"/>
                  </a:cubicBezTo>
                  <a:cubicBezTo>
                    <a:pt x="27" y="5"/>
                    <a:pt x="36" y="3"/>
                    <a:pt x="45" y="3"/>
                  </a:cubicBezTo>
                  <a:cubicBezTo>
                    <a:pt x="53" y="3"/>
                    <a:pt x="60" y="4"/>
                    <a:pt x="67" y="8"/>
                  </a:cubicBezTo>
                  <a:cubicBezTo>
                    <a:pt x="73" y="11"/>
                    <a:pt x="79" y="15"/>
                    <a:pt x="82" y="22"/>
                  </a:cubicBezTo>
                  <a:cubicBezTo>
                    <a:pt x="85" y="30"/>
                    <a:pt x="81" y="38"/>
                    <a:pt x="74" y="4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5" name="Freeform 223"/>
            <p:cNvSpPr>
              <a:spLocks noEditPoints="1"/>
            </p:cNvSpPr>
            <p:nvPr/>
          </p:nvSpPr>
          <p:spPr bwMode="auto">
            <a:xfrm>
              <a:off x="2837108" y="4022159"/>
              <a:ext cx="457200" cy="801688"/>
            </a:xfrm>
            <a:custGeom>
              <a:avLst/>
              <a:gdLst>
                <a:gd name="T0" fmla="*/ 41 w 108"/>
                <a:gd name="T1" fmla="*/ 160 h 189"/>
                <a:gd name="T2" fmla="*/ 55 w 108"/>
                <a:gd name="T3" fmla="*/ 189 h 189"/>
                <a:gd name="T4" fmla="*/ 68 w 108"/>
                <a:gd name="T5" fmla="*/ 160 h 189"/>
                <a:gd name="T6" fmla="*/ 101 w 108"/>
                <a:gd name="T7" fmla="*/ 81 h 189"/>
                <a:gd name="T8" fmla="*/ 33 w 108"/>
                <a:gd name="T9" fmla="*/ 8 h 189"/>
                <a:gd name="T10" fmla="*/ 14 w 108"/>
                <a:gd name="T11" fmla="*/ 103 h 189"/>
                <a:gd name="T12" fmla="*/ 52 w 108"/>
                <a:gd name="T13" fmla="*/ 117 h 189"/>
                <a:gd name="T14" fmla="*/ 38 w 108"/>
                <a:gd name="T15" fmla="*/ 74 h 189"/>
                <a:gd name="T16" fmla="*/ 50 w 108"/>
                <a:gd name="T17" fmla="*/ 72 h 189"/>
                <a:gd name="T18" fmla="*/ 66 w 108"/>
                <a:gd name="T19" fmla="*/ 73 h 189"/>
                <a:gd name="T20" fmla="*/ 69 w 108"/>
                <a:gd name="T21" fmla="*/ 79 h 189"/>
                <a:gd name="T22" fmla="*/ 63 w 108"/>
                <a:gd name="T23" fmla="*/ 110 h 189"/>
                <a:gd name="T24" fmla="*/ 50 w 108"/>
                <a:gd name="T25" fmla="*/ 159 h 189"/>
                <a:gd name="T26" fmla="*/ 59 w 108"/>
                <a:gd name="T27" fmla="*/ 63 h 189"/>
                <a:gd name="T28" fmla="*/ 61 w 108"/>
                <a:gd name="T29" fmla="*/ 59 h 189"/>
                <a:gd name="T30" fmla="*/ 59 w 108"/>
                <a:gd name="T31" fmla="*/ 64 h 189"/>
                <a:gd name="T32" fmla="*/ 65 w 108"/>
                <a:gd name="T33" fmla="*/ 162 h 189"/>
                <a:gd name="T34" fmla="*/ 64 w 108"/>
                <a:gd name="T35" fmla="*/ 169 h 189"/>
                <a:gd name="T36" fmla="*/ 44 w 108"/>
                <a:gd name="T37" fmla="*/ 162 h 189"/>
                <a:gd name="T38" fmla="*/ 64 w 108"/>
                <a:gd name="T39" fmla="*/ 177 h 189"/>
                <a:gd name="T40" fmla="*/ 46 w 108"/>
                <a:gd name="T41" fmla="*/ 176 h 189"/>
                <a:gd name="T42" fmla="*/ 44 w 108"/>
                <a:gd name="T43" fmla="*/ 171 h 189"/>
                <a:gd name="T44" fmla="*/ 65 w 108"/>
                <a:gd name="T45" fmla="*/ 172 h 189"/>
                <a:gd name="T46" fmla="*/ 56 w 108"/>
                <a:gd name="T47" fmla="*/ 186 h 189"/>
                <a:gd name="T48" fmla="*/ 63 w 108"/>
                <a:gd name="T49" fmla="*/ 180 h 189"/>
                <a:gd name="T50" fmla="*/ 56 w 108"/>
                <a:gd name="T51" fmla="*/ 186 h 189"/>
                <a:gd name="T52" fmla="*/ 81 w 108"/>
                <a:gd name="T53" fmla="*/ 12 h 189"/>
                <a:gd name="T54" fmla="*/ 75 w 108"/>
                <a:gd name="T55" fmla="*/ 119 h 189"/>
                <a:gd name="T56" fmla="*/ 65 w 108"/>
                <a:gd name="T57" fmla="*/ 159 h 189"/>
                <a:gd name="T58" fmla="*/ 63 w 108"/>
                <a:gd name="T59" fmla="*/ 159 h 189"/>
                <a:gd name="T60" fmla="*/ 68 w 108"/>
                <a:gd name="T61" fmla="*/ 92 h 189"/>
                <a:gd name="T62" fmla="*/ 80 w 108"/>
                <a:gd name="T63" fmla="*/ 77 h 189"/>
                <a:gd name="T64" fmla="*/ 71 w 108"/>
                <a:gd name="T65" fmla="*/ 76 h 189"/>
                <a:gd name="T66" fmla="*/ 78 w 108"/>
                <a:gd name="T67" fmla="*/ 66 h 189"/>
                <a:gd name="T68" fmla="*/ 67 w 108"/>
                <a:gd name="T69" fmla="*/ 70 h 189"/>
                <a:gd name="T70" fmla="*/ 65 w 108"/>
                <a:gd name="T71" fmla="*/ 57 h 189"/>
                <a:gd name="T72" fmla="*/ 56 w 108"/>
                <a:gd name="T73" fmla="*/ 57 h 189"/>
                <a:gd name="T74" fmla="*/ 56 w 108"/>
                <a:gd name="T75" fmla="*/ 68 h 189"/>
                <a:gd name="T76" fmla="*/ 46 w 108"/>
                <a:gd name="T77" fmla="*/ 61 h 189"/>
                <a:gd name="T78" fmla="*/ 37 w 108"/>
                <a:gd name="T79" fmla="*/ 56 h 189"/>
                <a:gd name="T80" fmla="*/ 43 w 108"/>
                <a:gd name="T81" fmla="*/ 67 h 189"/>
                <a:gd name="T82" fmla="*/ 37 w 108"/>
                <a:gd name="T83" fmla="*/ 71 h 189"/>
                <a:gd name="T84" fmla="*/ 23 w 108"/>
                <a:gd name="T85" fmla="*/ 68 h 189"/>
                <a:gd name="T86" fmla="*/ 35 w 108"/>
                <a:gd name="T87" fmla="*/ 74 h 189"/>
                <a:gd name="T88" fmla="*/ 48 w 108"/>
                <a:gd name="T89" fmla="*/ 113 h 189"/>
                <a:gd name="T90" fmla="*/ 48 w 108"/>
                <a:gd name="T91" fmla="*/ 159 h 189"/>
                <a:gd name="T92" fmla="*/ 35 w 108"/>
                <a:gd name="T93" fmla="*/ 123 h 189"/>
                <a:gd name="T94" fmla="*/ 18 w 108"/>
                <a:gd name="T95" fmla="*/ 24 h 189"/>
                <a:gd name="T96" fmla="*/ 75 w 108"/>
                <a:gd name="T97" fmla="*/ 77 h 189"/>
                <a:gd name="T98" fmla="*/ 70 w 108"/>
                <a:gd name="T99" fmla="*/ 70 h 189"/>
                <a:gd name="T100" fmla="*/ 75 w 108"/>
                <a:gd name="T101" fmla="*/ 66 h 189"/>
                <a:gd name="T102" fmla="*/ 43 w 108"/>
                <a:gd name="T103" fmla="*/ 63 h 189"/>
                <a:gd name="T104" fmla="*/ 41 w 108"/>
                <a:gd name="T105" fmla="*/ 60 h 189"/>
                <a:gd name="T106" fmla="*/ 43 w 108"/>
                <a:gd name="T107" fmla="*/ 60 h 189"/>
                <a:gd name="T108" fmla="*/ 33 w 108"/>
                <a:gd name="T109" fmla="*/ 71 h 189"/>
                <a:gd name="T110" fmla="*/ 28 w 108"/>
                <a:gd name="T111" fmla="*/ 69 h 189"/>
                <a:gd name="T112" fmla="*/ 27 w 108"/>
                <a:gd name="T113" fmla="*/ 6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8" h="189">
                  <a:moveTo>
                    <a:pt x="34" y="128"/>
                  </a:moveTo>
                  <a:cubicBezTo>
                    <a:pt x="40" y="137"/>
                    <a:pt x="41" y="148"/>
                    <a:pt x="41" y="160"/>
                  </a:cubicBezTo>
                  <a:cubicBezTo>
                    <a:pt x="41" y="160"/>
                    <a:pt x="41" y="160"/>
                    <a:pt x="41" y="161"/>
                  </a:cubicBezTo>
                  <a:cubicBezTo>
                    <a:pt x="41" y="171"/>
                    <a:pt x="41" y="189"/>
                    <a:pt x="55" y="189"/>
                  </a:cubicBezTo>
                  <a:cubicBezTo>
                    <a:pt x="68" y="189"/>
                    <a:pt x="68" y="171"/>
                    <a:pt x="68" y="161"/>
                  </a:cubicBezTo>
                  <a:cubicBezTo>
                    <a:pt x="68" y="161"/>
                    <a:pt x="68" y="160"/>
                    <a:pt x="68" y="160"/>
                  </a:cubicBezTo>
                  <a:cubicBezTo>
                    <a:pt x="70" y="144"/>
                    <a:pt x="72" y="129"/>
                    <a:pt x="81" y="115"/>
                  </a:cubicBezTo>
                  <a:cubicBezTo>
                    <a:pt x="89" y="104"/>
                    <a:pt x="97" y="94"/>
                    <a:pt x="101" y="81"/>
                  </a:cubicBezTo>
                  <a:cubicBezTo>
                    <a:pt x="108" y="60"/>
                    <a:pt x="107" y="31"/>
                    <a:pt x="90" y="15"/>
                  </a:cubicBezTo>
                  <a:cubicBezTo>
                    <a:pt x="75" y="1"/>
                    <a:pt x="51" y="0"/>
                    <a:pt x="33" y="8"/>
                  </a:cubicBezTo>
                  <a:cubicBezTo>
                    <a:pt x="14" y="17"/>
                    <a:pt x="3" y="37"/>
                    <a:pt x="1" y="57"/>
                  </a:cubicBezTo>
                  <a:cubicBezTo>
                    <a:pt x="0" y="73"/>
                    <a:pt x="5" y="89"/>
                    <a:pt x="14" y="103"/>
                  </a:cubicBezTo>
                  <a:cubicBezTo>
                    <a:pt x="21" y="111"/>
                    <a:pt x="28" y="119"/>
                    <a:pt x="34" y="128"/>
                  </a:cubicBezTo>
                  <a:close/>
                  <a:moveTo>
                    <a:pt x="52" y="117"/>
                  </a:moveTo>
                  <a:cubicBezTo>
                    <a:pt x="50" y="104"/>
                    <a:pt x="47" y="89"/>
                    <a:pt x="40" y="77"/>
                  </a:cubicBezTo>
                  <a:cubicBezTo>
                    <a:pt x="40" y="76"/>
                    <a:pt x="39" y="75"/>
                    <a:pt x="38" y="74"/>
                  </a:cubicBezTo>
                  <a:cubicBezTo>
                    <a:pt x="41" y="73"/>
                    <a:pt x="43" y="71"/>
                    <a:pt x="45" y="69"/>
                  </a:cubicBezTo>
                  <a:cubicBezTo>
                    <a:pt x="47" y="70"/>
                    <a:pt x="49" y="72"/>
                    <a:pt x="50" y="72"/>
                  </a:cubicBezTo>
                  <a:cubicBezTo>
                    <a:pt x="53" y="73"/>
                    <a:pt x="56" y="71"/>
                    <a:pt x="59" y="69"/>
                  </a:cubicBezTo>
                  <a:cubicBezTo>
                    <a:pt x="61" y="72"/>
                    <a:pt x="63" y="73"/>
                    <a:pt x="66" y="73"/>
                  </a:cubicBezTo>
                  <a:cubicBezTo>
                    <a:pt x="66" y="74"/>
                    <a:pt x="66" y="75"/>
                    <a:pt x="66" y="75"/>
                  </a:cubicBezTo>
                  <a:cubicBezTo>
                    <a:pt x="66" y="77"/>
                    <a:pt x="67" y="78"/>
                    <a:pt x="69" y="79"/>
                  </a:cubicBezTo>
                  <a:cubicBezTo>
                    <a:pt x="67" y="81"/>
                    <a:pt x="66" y="84"/>
                    <a:pt x="65" y="88"/>
                  </a:cubicBezTo>
                  <a:cubicBezTo>
                    <a:pt x="64" y="95"/>
                    <a:pt x="63" y="103"/>
                    <a:pt x="63" y="110"/>
                  </a:cubicBezTo>
                  <a:cubicBezTo>
                    <a:pt x="62" y="127"/>
                    <a:pt x="60" y="143"/>
                    <a:pt x="60" y="159"/>
                  </a:cubicBezTo>
                  <a:cubicBezTo>
                    <a:pt x="57" y="159"/>
                    <a:pt x="54" y="159"/>
                    <a:pt x="50" y="159"/>
                  </a:cubicBezTo>
                  <a:cubicBezTo>
                    <a:pt x="54" y="146"/>
                    <a:pt x="54" y="131"/>
                    <a:pt x="52" y="117"/>
                  </a:cubicBezTo>
                  <a:close/>
                  <a:moveTo>
                    <a:pt x="59" y="63"/>
                  </a:moveTo>
                  <a:cubicBezTo>
                    <a:pt x="59" y="61"/>
                    <a:pt x="59" y="59"/>
                    <a:pt x="60" y="57"/>
                  </a:cubicBezTo>
                  <a:cubicBezTo>
                    <a:pt x="61" y="55"/>
                    <a:pt x="62" y="58"/>
                    <a:pt x="61" y="59"/>
                  </a:cubicBezTo>
                  <a:cubicBezTo>
                    <a:pt x="61" y="60"/>
                    <a:pt x="60" y="61"/>
                    <a:pt x="60" y="63"/>
                  </a:cubicBezTo>
                  <a:cubicBezTo>
                    <a:pt x="59" y="63"/>
                    <a:pt x="59" y="64"/>
                    <a:pt x="59" y="64"/>
                  </a:cubicBezTo>
                  <a:cubicBezTo>
                    <a:pt x="59" y="64"/>
                    <a:pt x="59" y="63"/>
                    <a:pt x="59" y="63"/>
                  </a:cubicBezTo>
                  <a:close/>
                  <a:moveTo>
                    <a:pt x="65" y="162"/>
                  </a:moveTo>
                  <a:cubicBezTo>
                    <a:pt x="65" y="164"/>
                    <a:pt x="65" y="167"/>
                    <a:pt x="65" y="169"/>
                  </a:cubicBezTo>
                  <a:cubicBezTo>
                    <a:pt x="65" y="169"/>
                    <a:pt x="64" y="169"/>
                    <a:pt x="64" y="169"/>
                  </a:cubicBezTo>
                  <a:cubicBezTo>
                    <a:pt x="57" y="169"/>
                    <a:pt x="51" y="168"/>
                    <a:pt x="44" y="168"/>
                  </a:cubicBezTo>
                  <a:cubicBezTo>
                    <a:pt x="44" y="166"/>
                    <a:pt x="44" y="164"/>
                    <a:pt x="44" y="162"/>
                  </a:cubicBezTo>
                  <a:cubicBezTo>
                    <a:pt x="51" y="163"/>
                    <a:pt x="58" y="162"/>
                    <a:pt x="65" y="162"/>
                  </a:cubicBezTo>
                  <a:close/>
                  <a:moveTo>
                    <a:pt x="64" y="177"/>
                  </a:moveTo>
                  <a:cubicBezTo>
                    <a:pt x="64" y="177"/>
                    <a:pt x="64" y="177"/>
                    <a:pt x="64" y="177"/>
                  </a:cubicBezTo>
                  <a:cubicBezTo>
                    <a:pt x="58" y="175"/>
                    <a:pt x="52" y="178"/>
                    <a:pt x="46" y="176"/>
                  </a:cubicBezTo>
                  <a:cubicBezTo>
                    <a:pt x="46" y="176"/>
                    <a:pt x="45" y="176"/>
                    <a:pt x="45" y="177"/>
                  </a:cubicBezTo>
                  <a:cubicBezTo>
                    <a:pt x="45" y="175"/>
                    <a:pt x="44" y="173"/>
                    <a:pt x="44" y="171"/>
                  </a:cubicBezTo>
                  <a:cubicBezTo>
                    <a:pt x="51" y="171"/>
                    <a:pt x="57" y="172"/>
                    <a:pt x="64" y="172"/>
                  </a:cubicBezTo>
                  <a:cubicBezTo>
                    <a:pt x="64" y="172"/>
                    <a:pt x="65" y="172"/>
                    <a:pt x="65" y="172"/>
                  </a:cubicBezTo>
                  <a:cubicBezTo>
                    <a:pt x="65" y="174"/>
                    <a:pt x="64" y="175"/>
                    <a:pt x="64" y="177"/>
                  </a:cubicBezTo>
                  <a:close/>
                  <a:moveTo>
                    <a:pt x="56" y="186"/>
                  </a:moveTo>
                  <a:cubicBezTo>
                    <a:pt x="51" y="187"/>
                    <a:pt x="48" y="184"/>
                    <a:pt x="46" y="179"/>
                  </a:cubicBezTo>
                  <a:cubicBezTo>
                    <a:pt x="52" y="180"/>
                    <a:pt x="57" y="178"/>
                    <a:pt x="63" y="180"/>
                  </a:cubicBezTo>
                  <a:cubicBezTo>
                    <a:pt x="63" y="180"/>
                    <a:pt x="63" y="180"/>
                    <a:pt x="63" y="180"/>
                  </a:cubicBezTo>
                  <a:cubicBezTo>
                    <a:pt x="62" y="183"/>
                    <a:pt x="60" y="185"/>
                    <a:pt x="56" y="186"/>
                  </a:cubicBezTo>
                  <a:close/>
                  <a:moveTo>
                    <a:pt x="18" y="24"/>
                  </a:moveTo>
                  <a:cubicBezTo>
                    <a:pt x="33" y="5"/>
                    <a:pt x="60" y="1"/>
                    <a:pt x="81" y="12"/>
                  </a:cubicBezTo>
                  <a:cubicBezTo>
                    <a:pt x="105" y="26"/>
                    <a:pt x="105" y="61"/>
                    <a:pt x="97" y="84"/>
                  </a:cubicBezTo>
                  <a:cubicBezTo>
                    <a:pt x="92" y="97"/>
                    <a:pt x="82" y="107"/>
                    <a:pt x="75" y="119"/>
                  </a:cubicBezTo>
                  <a:cubicBezTo>
                    <a:pt x="69" y="131"/>
                    <a:pt x="67" y="144"/>
                    <a:pt x="66" y="157"/>
                  </a:cubicBezTo>
                  <a:cubicBezTo>
                    <a:pt x="65" y="158"/>
                    <a:pt x="65" y="158"/>
                    <a:pt x="65" y="159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64" y="159"/>
                    <a:pt x="64" y="159"/>
                    <a:pt x="63" y="159"/>
                  </a:cubicBezTo>
                  <a:cubicBezTo>
                    <a:pt x="63" y="144"/>
                    <a:pt x="65" y="129"/>
                    <a:pt x="66" y="114"/>
                  </a:cubicBezTo>
                  <a:cubicBezTo>
                    <a:pt x="66" y="107"/>
                    <a:pt x="66" y="99"/>
                    <a:pt x="68" y="92"/>
                  </a:cubicBezTo>
                  <a:cubicBezTo>
                    <a:pt x="68" y="87"/>
                    <a:pt x="69" y="83"/>
                    <a:pt x="72" y="80"/>
                  </a:cubicBezTo>
                  <a:cubicBezTo>
                    <a:pt x="75" y="81"/>
                    <a:pt x="79" y="80"/>
                    <a:pt x="80" y="77"/>
                  </a:cubicBezTo>
                  <a:cubicBezTo>
                    <a:pt x="80" y="75"/>
                    <a:pt x="80" y="72"/>
                    <a:pt x="77" y="72"/>
                  </a:cubicBezTo>
                  <a:cubicBezTo>
                    <a:pt x="75" y="73"/>
                    <a:pt x="73" y="75"/>
                    <a:pt x="71" y="76"/>
                  </a:cubicBezTo>
                  <a:cubicBezTo>
                    <a:pt x="70" y="76"/>
                    <a:pt x="69" y="75"/>
                    <a:pt x="69" y="73"/>
                  </a:cubicBezTo>
                  <a:cubicBezTo>
                    <a:pt x="73" y="72"/>
                    <a:pt x="76" y="70"/>
                    <a:pt x="78" y="66"/>
                  </a:cubicBezTo>
                  <a:cubicBezTo>
                    <a:pt x="79" y="65"/>
                    <a:pt x="80" y="60"/>
                    <a:pt x="78" y="59"/>
                  </a:cubicBezTo>
                  <a:cubicBezTo>
                    <a:pt x="73" y="58"/>
                    <a:pt x="68" y="65"/>
                    <a:pt x="67" y="70"/>
                  </a:cubicBezTo>
                  <a:cubicBezTo>
                    <a:pt x="64" y="70"/>
                    <a:pt x="62" y="69"/>
                    <a:pt x="61" y="67"/>
                  </a:cubicBezTo>
                  <a:cubicBezTo>
                    <a:pt x="63" y="64"/>
                    <a:pt x="65" y="61"/>
                    <a:pt x="65" y="57"/>
                  </a:cubicBezTo>
                  <a:cubicBezTo>
                    <a:pt x="65" y="55"/>
                    <a:pt x="64" y="52"/>
                    <a:pt x="61" y="52"/>
                  </a:cubicBezTo>
                  <a:cubicBezTo>
                    <a:pt x="58" y="53"/>
                    <a:pt x="57" y="55"/>
                    <a:pt x="56" y="57"/>
                  </a:cubicBezTo>
                  <a:cubicBezTo>
                    <a:pt x="55" y="61"/>
                    <a:pt x="56" y="64"/>
                    <a:pt x="57" y="67"/>
                  </a:cubicBezTo>
                  <a:cubicBezTo>
                    <a:pt x="57" y="67"/>
                    <a:pt x="56" y="67"/>
                    <a:pt x="56" y="68"/>
                  </a:cubicBezTo>
                  <a:cubicBezTo>
                    <a:pt x="53" y="71"/>
                    <a:pt x="49" y="68"/>
                    <a:pt x="46" y="66"/>
                  </a:cubicBezTo>
                  <a:cubicBezTo>
                    <a:pt x="46" y="64"/>
                    <a:pt x="47" y="63"/>
                    <a:pt x="46" y="61"/>
                  </a:cubicBezTo>
                  <a:cubicBezTo>
                    <a:pt x="46" y="58"/>
                    <a:pt x="45" y="55"/>
                    <a:pt x="43" y="54"/>
                  </a:cubicBezTo>
                  <a:cubicBezTo>
                    <a:pt x="41" y="52"/>
                    <a:pt x="37" y="54"/>
                    <a:pt x="37" y="56"/>
                  </a:cubicBezTo>
                  <a:cubicBezTo>
                    <a:pt x="36" y="60"/>
                    <a:pt x="38" y="62"/>
                    <a:pt x="40" y="64"/>
                  </a:cubicBezTo>
                  <a:cubicBezTo>
                    <a:pt x="41" y="65"/>
                    <a:pt x="42" y="66"/>
                    <a:pt x="43" y="67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1" y="70"/>
                    <a:pt x="39" y="71"/>
                    <a:pt x="37" y="71"/>
                  </a:cubicBezTo>
                  <a:cubicBezTo>
                    <a:pt x="34" y="66"/>
                    <a:pt x="30" y="60"/>
                    <a:pt x="25" y="62"/>
                  </a:cubicBezTo>
                  <a:cubicBezTo>
                    <a:pt x="23" y="62"/>
                    <a:pt x="21" y="65"/>
                    <a:pt x="23" y="68"/>
                  </a:cubicBezTo>
                  <a:cubicBezTo>
                    <a:pt x="24" y="71"/>
                    <a:pt x="29" y="73"/>
                    <a:pt x="32" y="74"/>
                  </a:cubicBezTo>
                  <a:cubicBezTo>
                    <a:pt x="33" y="74"/>
                    <a:pt x="34" y="74"/>
                    <a:pt x="35" y="74"/>
                  </a:cubicBezTo>
                  <a:cubicBezTo>
                    <a:pt x="35" y="75"/>
                    <a:pt x="36" y="76"/>
                    <a:pt x="36" y="76"/>
                  </a:cubicBezTo>
                  <a:cubicBezTo>
                    <a:pt x="42" y="87"/>
                    <a:pt x="46" y="100"/>
                    <a:pt x="48" y="113"/>
                  </a:cubicBezTo>
                  <a:cubicBezTo>
                    <a:pt x="51" y="128"/>
                    <a:pt x="51" y="144"/>
                    <a:pt x="48" y="159"/>
                  </a:cubicBezTo>
                  <a:cubicBezTo>
                    <a:pt x="47" y="159"/>
                    <a:pt x="47" y="159"/>
                    <a:pt x="48" y="159"/>
                  </a:cubicBezTo>
                  <a:cubicBezTo>
                    <a:pt x="47" y="159"/>
                    <a:pt x="46" y="159"/>
                    <a:pt x="45" y="159"/>
                  </a:cubicBezTo>
                  <a:cubicBezTo>
                    <a:pt x="44" y="146"/>
                    <a:pt x="42" y="134"/>
                    <a:pt x="35" y="123"/>
                  </a:cubicBezTo>
                  <a:cubicBezTo>
                    <a:pt x="26" y="112"/>
                    <a:pt x="16" y="102"/>
                    <a:pt x="10" y="89"/>
                  </a:cubicBezTo>
                  <a:cubicBezTo>
                    <a:pt x="0" y="68"/>
                    <a:pt x="3" y="42"/>
                    <a:pt x="18" y="24"/>
                  </a:cubicBezTo>
                  <a:close/>
                  <a:moveTo>
                    <a:pt x="75" y="77"/>
                  </a:moveTo>
                  <a:cubicBezTo>
                    <a:pt x="75" y="77"/>
                    <a:pt x="75" y="77"/>
                    <a:pt x="75" y="77"/>
                  </a:cubicBezTo>
                  <a:cubicBezTo>
                    <a:pt x="77" y="75"/>
                    <a:pt x="77" y="77"/>
                    <a:pt x="75" y="77"/>
                  </a:cubicBezTo>
                  <a:close/>
                  <a:moveTo>
                    <a:pt x="70" y="70"/>
                  </a:moveTo>
                  <a:cubicBezTo>
                    <a:pt x="71" y="67"/>
                    <a:pt x="73" y="65"/>
                    <a:pt x="74" y="64"/>
                  </a:cubicBezTo>
                  <a:cubicBezTo>
                    <a:pt x="77" y="61"/>
                    <a:pt x="75" y="65"/>
                    <a:pt x="75" y="66"/>
                  </a:cubicBezTo>
                  <a:cubicBezTo>
                    <a:pt x="74" y="68"/>
                    <a:pt x="72" y="69"/>
                    <a:pt x="70" y="70"/>
                  </a:cubicBezTo>
                  <a:close/>
                  <a:moveTo>
                    <a:pt x="43" y="63"/>
                  </a:moveTo>
                  <a:cubicBezTo>
                    <a:pt x="43" y="62"/>
                    <a:pt x="42" y="62"/>
                    <a:pt x="42" y="61"/>
                  </a:cubicBezTo>
                  <a:cubicBezTo>
                    <a:pt x="41" y="61"/>
                    <a:pt x="41" y="60"/>
                    <a:pt x="41" y="60"/>
                  </a:cubicBezTo>
                  <a:cubicBezTo>
                    <a:pt x="40" y="59"/>
                    <a:pt x="40" y="58"/>
                    <a:pt x="42" y="57"/>
                  </a:cubicBezTo>
                  <a:cubicBezTo>
                    <a:pt x="43" y="58"/>
                    <a:pt x="43" y="59"/>
                    <a:pt x="43" y="60"/>
                  </a:cubicBezTo>
                  <a:cubicBezTo>
                    <a:pt x="43" y="61"/>
                    <a:pt x="43" y="62"/>
                    <a:pt x="43" y="63"/>
                  </a:cubicBezTo>
                  <a:close/>
                  <a:moveTo>
                    <a:pt x="33" y="71"/>
                  </a:moveTo>
                  <a:cubicBezTo>
                    <a:pt x="33" y="71"/>
                    <a:pt x="33" y="71"/>
                    <a:pt x="32" y="71"/>
                  </a:cubicBezTo>
                  <a:cubicBezTo>
                    <a:pt x="31" y="70"/>
                    <a:pt x="30" y="70"/>
                    <a:pt x="28" y="69"/>
                  </a:cubicBezTo>
                  <a:cubicBezTo>
                    <a:pt x="28" y="69"/>
                    <a:pt x="28" y="69"/>
                    <a:pt x="27" y="68"/>
                  </a:cubicBezTo>
                  <a:cubicBezTo>
                    <a:pt x="26" y="68"/>
                    <a:pt x="25" y="66"/>
                    <a:pt x="27" y="65"/>
                  </a:cubicBezTo>
                  <a:cubicBezTo>
                    <a:pt x="29" y="65"/>
                    <a:pt x="31" y="68"/>
                    <a:pt x="33" y="71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6" name="Freeform 224"/>
            <p:cNvSpPr>
              <a:spLocks noEditPoints="1"/>
            </p:cNvSpPr>
            <p:nvPr/>
          </p:nvSpPr>
          <p:spPr bwMode="auto">
            <a:xfrm>
              <a:off x="8631483" y="-426016"/>
              <a:ext cx="736600" cy="1101725"/>
            </a:xfrm>
            <a:custGeom>
              <a:avLst/>
              <a:gdLst>
                <a:gd name="T0" fmla="*/ 122 w 174"/>
                <a:gd name="T1" fmla="*/ 222 h 260"/>
                <a:gd name="T2" fmla="*/ 156 w 174"/>
                <a:gd name="T3" fmla="*/ 252 h 260"/>
                <a:gd name="T4" fmla="*/ 156 w 174"/>
                <a:gd name="T5" fmla="*/ 207 h 260"/>
                <a:gd name="T6" fmla="*/ 151 w 174"/>
                <a:gd name="T7" fmla="*/ 87 h 260"/>
                <a:gd name="T8" fmla="*/ 21 w 174"/>
                <a:gd name="T9" fmla="*/ 34 h 260"/>
                <a:gd name="T10" fmla="*/ 53 w 174"/>
                <a:gd name="T11" fmla="*/ 166 h 260"/>
                <a:gd name="T12" fmla="*/ 110 w 174"/>
                <a:gd name="T13" fmla="*/ 162 h 260"/>
                <a:gd name="T14" fmla="*/ 67 w 174"/>
                <a:gd name="T15" fmla="*/ 115 h 260"/>
                <a:gd name="T16" fmla="*/ 81 w 174"/>
                <a:gd name="T17" fmla="*/ 105 h 260"/>
                <a:gd name="T18" fmla="*/ 102 w 174"/>
                <a:gd name="T19" fmla="*/ 97 h 260"/>
                <a:gd name="T20" fmla="*/ 108 w 174"/>
                <a:gd name="T21" fmla="*/ 103 h 260"/>
                <a:gd name="T22" fmla="*/ 119 w 174"/>
                <a:gd name="T23" fmla="*/ 147 h 260"/>
                <a:gd name="T24" fmla="*/ 133 w 174"/>
                <a:gd name="T25" fmla="*/ 217 h 260"/>
                <a:gd name="T26" fmla="*/ 86 w 174"/>
                <a:gd name="T27" fmla="*/ 89 h 260"/>
                <a:gd name="T28" fmla="*/ 87 w 174"/>
                <a:gd name="T29" fmla="*/ 82 h 260"/>
                <a:gd name="T30" fmla="*/ 87 w 174"/>
                <a:gd name="T31" fmla="*/ 90 h 260"/>
                <a:gd name="T32" fmla="*/ 153 w 174"/>
                <a:gd name="T33" fmla="*/ 212 h 260"/>
                <a:gd name="T34" fmla="*/ 156 w 174"/>
                <a:gd name="T35" fmla="*/ 221 h 260"/>
                <a:gd name="T36" fmla="*/ 126 w 174"/>
                <a:gd name="T37" fmla="*/ 225 h 260"/>
                <a:gd name="T38" fmla="*/ 161 w 174"/>
                <a:gd name="T39" fmla="*/ 231 h 260"/>
                <a:gd name="T40" fmla="*/ 138 w 174"/>
                <a:gd name="T41" fmla="*/ 241 h 260"/>
                <a:gd name="T42" fmla="*/ 132 w 174"/>
                <a:gd name="T43" fmla="*/ 236 h 260"/>
                <a:gd name="T44" fmla="*/ 159 w 174"/>
                <a:gd name="T45" fmla="*/ 224 h 260"/>
                <a:gd name="T46" fmla="*/ 156 w 174"/>
                <a:gd name="T47" fmla="*/ 248 h 260"/>
                <a:gd name="T48" fmla="*/ 161 w 174"/>
                <a:gd name="T49" fmla="*/ 236 h 260"/>
                <a:gd name="T50" fmla="*/ 156 w 174"/>
                <a:gd name="T51" fmla="*/ 248 h 260"/>
                <a:gd name="T52" fmla="*/ 84 w 174"/>
                <a:gd name="T53" fmla="*/ 11 h 260"/>
                <a:gd name="T54" fmla="*/ 140 w 174"/>
                <a:gd name="T55" fmla="*/ 151 h 260"/>
                <a:gd name="T56" fmla="*/ 151 w 174"/>
                <a:gd name="T57" fmla="*/ 207 h 260"/>
                <a:gd name="T58" fmla="*/ 149 w 174"/>
                <a:gd name="T59" fmla="*/ 209 h 260"/>
                <a:gd name="T60" fmla="*/ 115 w 174"/>
                <a:gd name="T61" fmla="*/ 121 h 260"/>
                <a:gd name="T62" fmla="*/ 121 w 174"/>
                <a:gd name="T63" fmla="*/ 94 h 260"/>
                <a:gd name="T64" fmla="*/ 110 w 174"/>
                <a:gd name="T65" fmla="*/ 99 h 260"/>
                <a:gd name="T66" fmla="*/ 113 w 174"/>
                <a:gd name="T67" fmla="*/ 81 h 260"/>
                <a:gd name="T68" fmla="*/ 101 w 174"/>
                <a:gd name="T69" fmla="*/ 93 h 260"/>
                <a:gd name="T70" fmla="*/ 90 w 174"/>
                <a:gd name="T71" fmla="*/ 78 h 260"/>
                <a:gd name="T72" fmla="*/ 80 w 174"/>
                <a:gd name="T73" fmla="*/ 83 h 260"/>
                <a:gd name="T74" fmla="*/ 86 w 174"/>
                <a:gd name="T75" fmla="*/ 97 h 260"/>
                <a:gd name="T76" fmla="*/ 69 w 174"/>
                <a:gd name="T77" fmla="*/ 94 h 260"/>
                <a:gd name="T78" fmla="*/ 54 w 174"/>
                <a:gd name="T79" fmla="*/ 93 h 260"/>
                <a:gd name="T80" fmla="*/ 68 w 174"/>
                <a:gd name="T81" fmla="*/ 103 h 260"/>
                <a:gd name="T82" fmla="*/ 63 w 174"/>
                <a:gd name="T83" fmla="*/ 112 h 260"/>
                <a:gd name="T84" fmla="*/ 43 w 174"/>
                <a:gd name="T85" fmla="*/ 116 h 260"/>
                <a:gd name="T86" fmla="*/ 63 w 174"/>
                <a:gd name="T87" fmla="*/ 117 h 260"/>
                <a:gd name="T88" fmla="*/ 103 w 174"/>
                <a:gd name="T89" fmla="*/ 159 h 260"/>
                <a:gd name="T90" fmla="*/ 129 w 174"/>
                <a:gd name="T91" fmla="*/ 219 h 260"/>
                <a:gd name="T92" fmla="*/ 91 w 174"/>
                <a:gd name="T93" fmla="*/ 180 h 260"/>
                <a:gd name="T94" fmla="*/ 10 w 174"/>
                <a:gd name="T95" fmla="*/ 63 h 260"/>
                <a:gd name="T96" fmla="*/ 115 w 174"/>
                <a:gd name="T97" fmla="*/ 97 h 260"/>
                <a:gd name="T98" fmla="*/ 104 w 174"/>
                <a:gd name="T99" fmla="*/ 91 h 260"/>
                <a:gd name="T100" fmla="*/ 109 w 174"/>
                <a:gd name="T101" fmla="*/ 83 h 260"/>
                <a:gd name="T102" fmla="*/ 67 w 174"/>
                <a:gd name="T103" fmla="*/ 98 h 260"/>
                <a:gd name="T104" fmla="*/ 61 w 174"/>
                <a:gd name="T105" fmla="*/ 96 h 260"/>
                <a:gd name="T106" fmla="*/ 65 w 174"/>
                <a:gd name="T107" fmla="*/ 95 h 260"/>
                <a:gd name="T108" fmla="*/ 58 w 174"/>
                <a:gd name="T109" fmla="*/ 114 h 260"/>
                <a:gd name="T110" fmla="*/ 51 w 174"/>
                <a:gd name="T111" fmla="*/ 115 h 260"/>
                <a:gd name="T112" fmla="*/ 46 w 174"/>
                <a:gd name="T113" fmla="*/ 11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4" h="260">
                  <a:moveTo>
                    <a:pt x="93" y="186"/>
                  </a:moveTo>
                  <a:cubicBezTo>
                    <a:pt x="107" y="195"/>
                    <a:pt x="115" y="208"/>
                    <a:pt x="122" y="222"/>
                  </a:cubicBezTo>
                  <a:cubicBezTo>
                    <a:pt x="121" y="223"/>
                    <a:pt x="121" y="224"/>
                    <a:pt x="121" y="225"/>
                  </a:cubicBezTo>
                  <a:cubicBezTo>
                    <a:pt x="127" y="237"/>
                    <a:pt x="139" y="260"/>
                    <a:pt x="156" y="252"/>
                  </a:cubicBezTo>
                  <a:cubicBezTo>
                    <a:pt x="174" y="245"/>
                    <a:pt x="163" y="221"/>
                    <a:pt x="156" y="208"/>
                  </a:cubicBezTo>
                  <a:cubicBezTo>
                    <a:pt x="156" y="208"/>
                    <a:pt x="156" y="207"/>
                    <a:pt x="156" y="207"/>
                  </a:cubicBezTo>
                  <a:cubicBezTo>
                    <a:pt x="149" y="186"/>
                    <a:pt x="143" y="165"/>
                    <a:pt x="146" y="142"/>
                  </a:cubicBezTo>
                  <a:cubicBezTo>
                    <a:pt x="149" y="123"/>
                    <a:pt x="154" y="106"/>
                    <a:pt x="151" y="87"/>
                  </a:cubicBezTo>
                  <a:cubicBezTo>
                    <a:pt x="148" y="56"/>
                    <a:pt x="129" y="20"/>
                    <a:pt x="97" y="9"/>
                  </a:cubicBezTo>
                  <a:cubicBezTo>
                    <a:pt x="70" y="0"/>
                    <a:pt x="39" y="13"/>
                    <a:pt x="21" y="34"/>
                  </a:cubicBezTo>
                  <a:cubicBezTo>
                    <a:pt x="1" y="56"/>
                    <a:pt x="0" y="88"/>
                    <a:pt x="9" y="115"/>
                  </a:cubicBezTo>
                  <a:cubicBezTo>
                    <a:pt x="17" y="137"/>
                    <a:pt x="33" y="155"/>
                    <a:pt x="53" y="166"/>
                  </a:cubicBezTo>
                  <a:cubicBezTo>
                    <a:pt x="66" y="173"/>
                    <a:pt x="80" y="179"/>
                    <a:pt x="93" y="186"/>
                  </a:cubicBezTo>
                  <a:close/>
                  <a:moveTo>
                    <a:pt x="110" y="162"/>
                  </a:moveTo>
                  <a:cubicBezTo>
                    <a:pt x="99" y="146"/>
                    <a:pt x="86" y="129"/>
                    <a:pt x="71" y="118"/>
                  </a:cubicBezTo>
                  <a:cubicBezTo>
                    <a:pt x="70" y="117"/>
                    <a:pt x="68" y="116"/>
                    <a:pt x="67" y="115"/>
                  </a:cubicBezTo>
                  <a:cubicBezTo>
                    <a:pt x="70" y="112"/>
                    <a:pt x="72" y="109"/>
                    <a:pt x="72" y="105"/>
                  </a:cubicBezTo>
                  <a:cubicBezTo>
                    <a:pt x="75" y="105"/>
                    <a:pt x="78" y="106"/>
                    <a:pt x="81" y="105"/>
                  </a:cubicBezTo>
                  <a:cubicBezTo>
                    <a:pt x="85" y="104"/>
                    <a:pt x="88" y="101"/>
                    <a:pt x="90" y="97"/>
                  </a:cubicBezTo>
                  <a:cubicBezTo>
                    <a:pt x="94" y="99"/>
                    <a:pt x="98" y="99"/>
                    <a:pt x="102" y="97"/>
                  </a:cubicBezTo>
                  <a:cubicBezTo>
                    <a:pt x="102" y="99"/>
                    <a:pt x="103" y="99"/>
                    <a:pt x="103" y="100"/>
                  </a:cubicBezTo>
                  <a:cubicBezTo>
                    <a:pt x="104" y="102"/>
                    <a:pt x="106" y="103"/>
                    <a:pt x="108" y="103"/>
                  </a:cubicBezTo>
                  <a:cubicBezTo>
                    <a:pt x="107" y="107"/>
                    <a:pt x="108" y="112"/>
                    <a:pt x="109" y="117"/>
                  </a:cubicBezTo>
                  <a:cubicBezTo>
                    <a:pt x="112" y="127"/>
                    <a:pt x="115" y="137"/>
                    <a:pt x="119" y="147"/>
                  </a:cubicBezTo>
                  <a:cubicBezTo>
                    <a:pt x="128" y="168"/>
                    <a:pt x="135" y="190"/>
                    <a:pt x="145" y="211"/>
                  </a:cubicBezTo>
                  <a:cubicBezTo>
                    <a:pt x="141" y="213"/>
                    <a:pt x="137" y="215"/>
                    <a:pt x="133" y="217"/>
                  </a:cubicBezTo>
                  <a:cubicBezTo>
                    <a:pt x="129" y="198"/>
                    <a:pt x="121" y="179"/>
                    <a:pt x="110" y="162"/>
                  </a:cubicBezTo>
                  <a:close/>
                  <a:moveTo>
                    <a:pt x="86" y="89"/>
                  </a:moveTo>
                  <a:cubicBezTo>
                    <a:pt x="85" y="86"/>
                    <a:pt x="84" y="84"/>
                    <a:pt x="84" y="81"/>
                  </a:cubicBezTo>
                  <a:cubicBezTo>
                    <a:pt x="84" y="77"/>
                    <a:pt x="87" y="80"/>
                    <a:pt x="87" y="82"/>
                  </a:cubicBezTo>
                  <a:cubicBezTo>
                    <a:pt x="87" y="84"/>
                    <a:pt x="87" y="86"/>
                    <a:pt x="87" y="88"/>
                  </a:cubicBezTo>
                  <a:cubicBezTo>
                    <a:pt x="87" y="88"/>
                    <a:pt x="87" y="89"/>
                    <a:pt x="87" y="90"/>
                  </a:cubicBezTo>
                  <a:cubicBezTo>
                    <a:pt x="87" y="90"/>
                    <a:pt x="86" y="89"/>
                    <a:pt x="86" y="89"/>
                  </a:cubicBezTo>
                  <a:close/>
                  <a:moveTo>
                    <a:pt x="153" y="212"/>
                  </a:moveTo>
                  <a:cubicBezTo>
                    <a:pt x="154" y="214"/>
                    <a:pt x="156" y="217"/>
                    <a:pt x="157" y="221"/>
                  </a:cubicBezTo>
                  <a:cubicBezTo>
                    <a:pt x="157" y="221"/>
                    <a:pt x="157" y="221"/>
                    <a:pt x="156" y="221"/>
                  </a:cubicBezTo>
                  <a:cubicBezTo>
                    <a:pt x="147" y="225"/>
                    <a:pt x="138" y="228"/>
                    <a:pt x="130" y="232"/>
                  </a:cubicBezTo>
                  <a:cubicBezTo>
                    <a:pt x="128" y="229"/>
                    <a:pt x="127" y="227"/>
                    <a:pt x="126" y="225"/>
                  </a:cubicBezTo>
                  <a:cubicBezTo>
                    <a:pt x="135" y="221"/>
                    <a:pt x="144" y="216"/>
                    <a:pt x="153" y="212"/>
                  </a:cubicBezTo>
                  <a:close/>
                  <a:moveTo>
                    <a:pt x="161" y="231"/>
                  </a:moveTo>
                  <a:cubicBezTo>
                    <a:pt x="161" y="231"/>
                    <a:pt x="160" y="231"/>
                    <a:pt x="160" y="231"/>
                  </a:cubicBezTo>
                  <a:cubicBezTo>
                    <a:pt x="152" y="232"/>
                    <a:pt x="146" y="239"/>
                    <a:pt x="138" y="241"/>
                  </a:cubicBezTo>
                  <a:cubicBezTo>
                    <a:pt x="137" y="241"/>
                    <a:pt x="137" y="242"/>
                    <a:pt x="136" y="242"/>
                  </a:cubicBezTo>
                  <a:cubicBezTo>
                    <a:pt x="135" y="240"/>
                    <a:pt x="133" y="238"/>
                    <a:pt x="132" y="236"/>
                  </a:cubicBezTo>
                  <a:cubicBezTo>
                    <a:pt x="141" y="232"/>
                    <a:pt x="149" y="229"/>
                    <a:pt x="158" y="225"/>
                  </a:cubicBezTo>
                  <a:cubicBezTo>
                    <a:pt x="158" y="225"/>
                    <a:pt x="159" y="225"/>
                    <a:pt x="159" y="224"/>
                  </a:cubicBezTo>
                  <a:cubicBezTo>
                    <a:pt x="160" y="227"/>
                    <a:pt x="160" y="229"/>
                    <a:pt x="161" y="231"/>
                  </a:cubicBezTo>
                  <a:close/>
                  <a:moveTo>
                    <a:pt x="156" y="248"/>
                  </a:moveTo>
                  <a:cubicBezTo>
                    <a:pt x="150" y="251"/>
                    <a:pt x="144" y="249"/>
                    <a:pt x="139" y="245"/>
                  </a:cubicBezTo>
                  <a:cubicBezTo>
                    <a:pt x="147" y="243"/>
                    <a:pt x="153" y="237"/>
                    <a:pt x="161" y="236"/>
                  </a:cubicBezTo>
                  <a:cubicBezTo>
                    <a:pt x="161" y="236"/>
                    <a:pt x="161" y="236"/>
                    <a:pt x="161" y="235"/>
                  </a:cubicBezTo>
                  <a:cubicBezTo>
                    <a:pt x="162" y="240"/>
                    <a:pt x="160" y="245"/>
                    <a:pt x="156" y="248"/>
                  </a:cubicBezTo>
                  <a:close/>
                  <a:moveTo>
                    <a:pt x="10" y="63"/>
                  </a:moveTo>
                  <a:cubicBezTo>
                    <a:pt x="19" y="31"/>
                    <a:pt x="51" y="9"/>
                    <a:pt x="84" y="11"/>
                  </a:cubicBezTo>
                  <a:cubicBezTo>
                    <a:pt x="123" y="13"/>
                    <a:pt x="144" y="58"/>
                    <a:pt x="148" y="92"/>
                  </a:cubicBezTo>
                  <a:cubicBezTo>
                    <a:pt x="149" y="112"/>
                    <a:pt x="142" y="131"/>
                    <a:pt x="140" y="151"/>
                  </a:cubicBezTo>
                  <a:cubicBezTo>
                    <a:pt x="139" y="170"/>
                    <a:pt x="145" y="188"/>
                    <a:pt x="151" y="205"/>
                  </a:cubicBezTo>
                  <a:cubicBezTo>
                    <a:pt x="151" y="206"/>
                    <a:pt x="151" y="206"/>
                    <a:pt x="151" y="207"/>
                  </a:cubicBezTo>
                  <a:cubicBezTo>
                    <a:pt x="151" y="207"/>
                    <a:pt x="151" y="208"/>
                    <a:pt x="151" y="208"/>
                  </a:cubicBezTo>
                  <a:cubicBezTo>
                    <a:pt x="150" y="208"/>
                    <a:pt x="150" y="208"/>
                    <a:pt x="149" y="209"/>
                  </a:cubicBezTo>
                  <a:cubicBezTo>
                    <a:pt x="140" y="190"/>
                    <a:pt x="133" y="170"/>
                    <a:pt x="125" y="150"/>
                  </a:cubicBezTo>
                  <a:cubicBezTo>
                    <a:pt x="122" y="140"/>
                    <a:pt x="118" y="131"/>
                    <a:pt x="115" y="121"/>
                  </a:cubicBezTo>
                  <a:cubicBezTo>
                    <a:pt x="113" y="114"/>
                    <a:pt x="111" y="109"/>
                    <a:pt x="113" y="103"/>
                  </a:cubicBezTo>
                  <a:cubicBezTo>
                    <a:pt x="118" y="102"/>
                    <a:pt x="122" y="99"/>
                    <a:pt x="121" y="94"/>
                  </a:cubicBezTo>
                  <a:cubicBezTo>
                    <a:pt x="121" y="92"/>
                    <a:pt x="119" y="88"/>
                    <a:pt x="116" y="90"/>
                  </a:cubicBezTo>
                  <a:cubicBezTo>
                    <a:pt x="112" y="91"/>
                    <a:pt x="111" y="95"/>
                    <a:pt x="110" y="99"/>
                  </a:cubicBezTo>
                  <a:cubicBezTo>
                    <a:pt x="108" y="98"/>
                    <a:pt x="107" y="97"/>
                    <a:pt x="106" y="96"/>
                  </a:cubicBezTo>
                  <a:cubicBezTo>
                    <a:pt x="110" y="92"/>
                    <a:pt x="113" y="87"/>
                    <a:pt x="113" y="81"/>
                  </a:cubicBezTo>
                  <a:cubicBezTo>
                    <a:pt x="113" y="79"/>
                    <a:pt x="112" y="72"/>
                    <a:pt x="108" y="73"/>
                  </a:cubicBezTo>
                  <a:cubicBezTo>
                    <a:pt x="101" y="74"/>
                    <a:pt x="99" y="85"/>
                    <a:pt x="101" y="93"/>
                  </a:cubicBezTo>
                  <a:cubicBezTo>
                    <a:pt x="98" y="95"/>
                    <a:pt x="94" y="95"/>
                    <a:pt x="91" y="93"/>
                  </a:cubicBezTo>
                  <a:cubicBezTo>
                    <a:pt x="93" y="88"/>
                    <a:pt x="92" y="82"/>
                    <a:pt x="90" y="78"/>
                  </a:cubicBezTo>
                  <a:cubicBezTo>
                    <a:pt x="89" y="76"/>
                    <a:pt x="86" y="72"/>
                    <a:pt x="83" y="74"/>
                  </a:cubicBezTo>
                  <a:cubicBezTo>
                    <a:pt x="79" y="76"/>
                    <a:pt x="80" y="80"/>
                    <a:pt x="80" y="83"/>
                  </a:cubicBezTo>
                  <a:cubicBezTo>
                    <a:pt x="80" y="88"/>
                    <a:pt x="83" y="92"/>
                    <a:pt x="86" y="95"/>
                  </a:cubicBezTo>
                  <a:cubicBezTo>
                    <a:pt x="86" y="95"/>
                    <a:pt x="86" y="96"/>
                    <a:pt x="86" y="97"/>
                  </a:cubicBezTo>
                  <a:cubicBezTo>
                    <a:pt x="84" y="102"/>
                    <a:pt x="77" y="101"/>
                    <a:pt x="72" y="100"/>
                  </a:cubicBezTo>
                  <a:cubicBezTo>
                    <a:pt x="71" y="98"/>
                    <a:pt x="70" y="96"/>
                    <a:pt x="69" y="94"/>
                  </a:cubicBezTo>
                  <a:cubicBezTo>
                    <a:pt x="67" y="91"/>
                    <a:pt x="64" y="87"/>
                    <a:pt x="60" y="86"/>
                  </a:cubicBezTo>
                  <a:cubicBezTo>
                    <a:pt x="57" y="86"/>
                    <a:pt x="54" y="90"/>
                    <a:pt x="54" y="93"/>
                  </a:cubicBezTo>
                  <a:cubicBezTo>
                    <a:pt x="56" y="98"/>
                    <a:pt x="59" y="100"/>
                    <a:pt x="63" y="102"/>
                  </a:cubicBezTo>
                  <a:cubicBezTo>
                    <a:pt x="65" y="102"/>
                    <a:pt x="66" y="103"/>
                    <a:pt x="68" y="103"/>
                  </a:cubicBezTo>
                  <a:cubicBezTo>
                    <a:pt x="68" y="103"/>
                    <a:pt x="68" y="103"/>
                    <a:pt x="68" y="103"/>
                  </a:cubicBezTo>
                  <a:cubicBezTo>
                    <a:pt x="68" y="108"/>
                    <a:pt x="66" y="110"/>
                    <a:pt x="63" y="112"/>
                  </a:cubicBezTo>
                  <a:cubicBezTo>
                    <a:pt x="56" y="107"/>
                    <a:pt x="48" y="103"/>
                    <a:pt x="42" y="107"/>
                  </a:cubicBezTo>
                  <a:cubicBezTo>
                    <a:pt x="40" y="109"/>
                    <a:pt x="40" y="114"/>
                    <a:pt x="43" y="116"/>
                  </a:cubicBezTo>
                  <a:cubicBezTo>
                    <a:pt x="47" y="120"/>
                    <a:pt x="54" y="119"/>
                    <a:pt x="59" y="118"/>
                  </a:cubicBezTo>
                  <a:cubicBezTo>
                    <a:pt x="60" y="118"/>
                    <a:pt x="62" y="118"/>
                    <a:pt x="63" y="117"/>
                  </a:cubicBezTo>
                  <a:cubicBezTo>
                    <a:pt x="64" y="118"/>
                    <a:pt x="64" y="119"/>
                    <a:pt x="65" y="119"/>
                  </a:cubicBezTo>
                  <a:cubicBezTo>
                    <a:pt x="80" y="130"/>
                    <a:pt x="92" y="144"/>
                    <a:pt x="103" y="159"/>
                  </a:cubicBezTo>
                  <a:cubicBezTo>
                    <a:pt x="115" y="176"/>
                    <a:pt x="124" y="197"/>
                    <a:pt x="129" y="218"/>
                  </a:cubicBezTo>
                  <a:cubicBezTo>
                    <a:pt x="129" y="218"/>
                    <a:pt x="129" y="218"/>
                    <a:pt x="129" y="219"/>
                  </a:cubicBezTo>
                  <a:cubicBezTo>
                    <a:pt x="128" y="219"/>
                    <a:pt x="127" y="220"/>
                    <a:pt x="126" y="220"/>
                  </a:cubicBezTo>
                  <a:cubicBezTo>
                    <a:pt x="117" y="204"/>
                    <a:pt x="108" y="190"/>
                    <a:pt x="91" y="180"/>
                  </a:cubicBezTo>
                  <a:cubicBezTo>
                    <a:pt x="74" y="170"/>
                    <a:pt x="54" y="164"/>
                    <a:pt x="39" y="151"/>
                  </a:cubicBezTo>
                  <a:cubicBezTo>
                    <a:pt x="14" y="130"/>
                    <a:pt x="2" y="95"/>
                    <a:pt x="10" y="63"/>
                  </a:cubicBezTo>
                  <a:close/>
                  <a:moveTo>
                    <a:pt x="115" y="97"/>
                  </a:moveTo>
                  <a:cubicBezTo>
                    <a:pt x="115" y="97"/>
                    <a:pt x="115" y="97"/>
                    <a:pt x="115" y="97"/>
                  </a:cubicBezTo>
                  <a:cubicBezTo>
                    <a:pt x="117" y="94"/>
                    <a:pt x="118" y="95"/>
                    <a:pt x="115" y="97"/>
                  </a:cubicBezTo>
                  <a:close/>
                  <a:moveTo>
                    <a:pt x="104" y="91"/>
                  </a:moveTo>
                  <a:cubicBezTo>
                    <a:pt x="104" y="87"/>
                    <a:pt x="105" y="83"/>
                    <a:pt x="106" y="80"/>
                  </a:cubicBezTo>
                  <a:cubicBezTo>
                    <a:pt x="108" y="76"/>
                    <a:pt x="109" y="82"/>
                    <a:pt x="109" y="83"/>
                  </a:cubicBezTo>
                  <a:cubicBezTo>
                    <a:pt x="108" y="86"/>
                    <a:pt x="106" y="89"/>
                    <a:pt x="104" y="91"/>
                  </a:cubicBezTo>
                  <a:close/>
                  <a:moveTo>
                    <a:pt x="67" y="98"/>
                  </a:moveTo>
                  <a:cubicBezTo>
                    <a:pt x="65" y="98"/>
                    <a:pt x="64" y="97"/>
                    <a:pt x="63" y="97"/>
                  </a:cubicBezTo>
                  <a:cubicBezTo>
                    <a:pt x="63" y="96"/>
                    <a:pt x="62" y="96"/>
                    <a:pt x="61" y="96"/>
                  </a:cubicBezTo>
                  <a:cubicBezTo>
                    <a:pt x="60" y="95"/>
                    <a:pt x="60" y="93"/>
                    <a:pt x="61" y="92"/>
                  </a:cubicBezTo>
                  <a:cubicBezTo>
                    <a:pt x="63" y="92"/>
                    <a:pt x="64" y="94"/>
                    <a:pt x="65" y="95"/>
                  </a:cubicBezTo>
                  <a:cubicBezTo>
                    <a:pt x="65" y="96"/>
                    <a:pt x="66" y="97"/>
                    <a:pt x="67" y="98"/>
                  </a:cubicBezTo>
                  <a:close/>
                  <a:moveTo>
                    <a:pt x="58" y="114"/>
                  </a:moveTo>
                  <a:cubicBezTo>
                    <a:pt x="58" y="114"/>
                    <a:pt x="57" y="114"/>
                    <a:pt x="57" y="114"/>
                  </a:cubicBezTo>
                  <a:cubicBezTo>
                    <a:pt x="55" y="115"/>
                    <a:pt x="53" y="115"/>
                    <a:pt x="51" y="115"/>
                  </a:cubicBezTo>
                  <a:cubicBezTo>
                    <a:pt x="50" y="115"/>
                    <a:pt x="50" y="115"/>
                    <a:pt x="49" y="114"/>
                  </a:cubicBezTo>
                  <a:cubicBezTo>
                    <a:pt x="47" y="114"/>
                    <a:pt x="46" y="113"/>
                    <a:pt x="46" y="110"/>
                  </a:cubicBezTo>
                  <a:cubicBezTo>
                    <a:pt x="50" y="109"/>
                    <a:pt x="54" y="111"/>
                    <a:pt x="58" y="11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7" name="Freeform 225"/>
            <p:cNvSpPr>
              <a:spLocks noEditPoints="1"/>
            </p:cNvSpPr>
            <p:nvPr/>
          </p:nvSpPr>
          <p:spPr bwMode="auto">
            <a:xfrm>
              <a:off x="9966571" y="4149159"/>
              <a:ext cx="334963" cy="542925"/>
            </a:xfrm>
            <a:custGeom>
              <a:avLst/>
              <a:gdLst>
                <a:gd name="T0" fmla="*/ 9 w 79"/>
                <a:gd name="T1" fmla="*/ 103 h 128"/>
                <a:gd name="T2" fmla="*/ 12 w 79"/>
                <a:gd name="T3" fmla="*/ 125 h 128"/>
                <a:gd name="T4" fmla="*/ 27 w 79"/>
                <a:gd name="T5" fmla="*/ 109 h 128"/>
                <a:gd name="T6" fmla="*/ 64 w 79"/>
                <a:gd name="T7" fmla="*/ 64 h 128"/>
                <a:gd name="T8" fmla="*/ 35 w 79"/>
                <a:gd name="T9" fmla="*/ 2 h 128"/>
                <a:gd name="T10" fmla="*/ 3 w 79"/>
                <a:gd name="T11" fmla="*/ 60 h 128"/>
                <a:gd name="T12" fmla="*/ 25 w 79"/>
                <a:gd name="T13" fmla="*/ 78 h 128"/>
                <a:gd name="T14" fmla="*/ 25 w 79"/>
                <a:gd name="T15" fmla="*/ 46 h 128"/>
                <a:gd name="T16" fmla="*/ 33 w 79"/>
                <a:gd name="T17" fmla="*/ 48 h 128"/>
                <a:gd name="T18" fmla="*/ 43 w 79"/>
                <a:gd name="T19" fmla="*/ 52 h 128"/>
                <a:gd name="T20" fmla="*/ 44 w 79"/>
                <a:gd name="T21" fmla="*/ 56 h 128"/>
                <a:gd name="T22" fmla="*/ 33 w 79"/>
                <a:gd name="T23" fmla="*/ 75 h 128"/>
                <a:gd name="T24" fmla="*/ 15 w 79"/>
                <a:gd name="T25" fmla="*/ 105 h 128"/>
                <a:gd name="T26" fmla="*/ 40 w 79"/>
                <a:gd name="T27" fmla="*/ 43 h 128"/>
                <a:gd name="T28" fmla="*/ 43 w 79"/>
                <a:gd name="T29" fmla="*/ 41 h 128"/>
                <a:gd name="T30" fmla="*/ 40 w 79"/>
                <a:gd name="T31" fmla="*/ 44 h 128"/>
                <a:gd name="T32" fmla="*/ 24 w 79"/>
                <a:gd name="T33" fmla="*/ 110 h 128"/>
                <a:gd name="T34" fmla="*/ 22 w 79"/>
                <a:gd name="T35" fmla="*/ 114 h 128"/>
                <a:gd name="T36" fmla="*/ 10 w 79"/>
                <a:gd name="T37" fmla="*/ 105 h 128"/>
                <a:gd name="T38" fmla="*/ 20 w 79"/>
                <a:gd name="T39" fmla="*/ 119 h 128"/>
                <a:gd name="T40" fmla="*/ 9 w 79"/>
                <a:gd name="T41" fmla="*/ 115 h 128"/>
                <a:gd name="T42" fmla="*/ 8 w 79"/>
                <a:gd name="T43" fmla="*/ 111 h 128"/>
                <a:gd name="T44" fmla="*/ 22 w 79"/>
                <a:gd name="T45" fmla="*/ 116 h 128"/>
                <a:gd name="T46" fmla="*/ 13 w 79"/>
                <a:gd name="T47" fmla="*/ 123 h 128"/>
                <a:gd name="T48" fmla="*/ 19 w 79"/>
                <a:gd name="T49" fmla="*/ 121 h 128"/>
                <a:gd name="T50" fmla="*/ 13 w 79"/>
                <a:gd name="T51" fmla="*/ 123 h 128"/>
                <a:gd name="T52" fmla="*/ 65 w 79"/>
                <a:gd name="T53" fmla="*/ 15 h 128"/>
                <a:gd name="T54" fmla="*/ 39 w 79"/>
                <a:gd name="T55" fmla="*/ 84 h 128"/>
                <a:gd name="T56" fmla="*/ 25 w 79"/>
                <a:gd name="T57" fmla="*/ 107 h 128"/>
                <a:gd name="T58" fmla="*/ 23 w 79"/>
                <a:gd name="T59" fmla="*/ 107 h 128"/>
                <a:gd name="T60" fmla="*/ 40 w 79"/>
                <a:gd name="T61" fmla="*/ 64 h 128"/>
                <a:gd name="T62" fmla="*/ 51 w 79"/>
                <a:gd name="T63" fmla="*/ 57 h 128"/>
                <a:gd name="T64" fmla="*/ 46 w 79"/>
                <a:gd name="T65" fmla="*/ 55 h 128"/>
                <a:gd name="T66" fmla="*/ 52 w 79"/>
                <a:gd name="T67" fmla="*/ 50 h 128"/>
                <a:gd name="T68" fmla="*/ 44 w 79"/>
                <a:gd name="T69" fmla="*/ 50 h 128"/>
                <a:gd name="T70" fmla="*/ 45 w 79"/>
                <a:gd name="T71" fmla="*/ 41 h 128"/>
                <a:gd name="T72" fmla="*/ 40 w 79"/>
                <a:gd name="T73" fmla="*/ 39 h 128"/>
                <a:gd name="T74" fmla="*/ 38 w 79"/>
                <a:gd name="T75" fmla="*/ 46 h 128"/>
                <a:gd name="T76" fmla="*/ 33 w 79"/>
                <a:gd name="T77" fmla="*/ 40 h 128"/>
                <a:gd name="T78" fmla="*/ 28 w 79"/>
                <a:gd name="T79" fmla="*/ 35 h 128"/>
                <a:gd name="T80" fmla="*/ 29 w 79"/>
                <a:gd name="T81" fmla="*/ 43 h 128"/>
                <a:gd name="T82" fmla="*/ 24 w 79"/>
                <a:gd name="T83" fmla="*/ 44 h 128"/>
                <a:gd name="T84" fmla="*/ 16 w 79"/>
                <a:gd name="T85" fmla="*/ 39 h 128"/>
                <a:gd name="T86" fmla="*/ 23 w 79"/>
                <a:gd name="T87" fmla="*/ 46 h 128"/>
                <a:gd name="T88" fmla="*/ 23 w 79"/>
                <a:gd name="T89" fmla="*/ 74 h 128"/>
                <a:gd name="T90" fmla="*/ 13 w 79"/>
                <a:gd name="T91" fmla="*/ 104 h 128"/>
                <a:gd name="T92" fmla="*/ 12 w 79"/>
                <a:gd name="T93" fmla="*/ 78 h 128"/>
                <a:gd name="T94" fmla="*/ 22 w 79"/>
                <a:gd name="T95" fmla="*/ 9 h 128"/>
                <a:gd name="T96" fmla="*/ 48 w 79"/>
                <a:gd name="T97" fmla="*/ 56 h 128"/>
                <a:gd name="T98" fmla="*/ 46 w 79"/>
                <a:gd name="T99" fmla="*/ 50 h 128"/>
                <a:gd name="T100" fmla="*/ 50 w 79"/>
                <a:gd name="T101" fmla="*/ 49 h 128"/>
                <a:gd name="T102" fmla="*/ 30 w 79"/>
                <a:gd name="T103" fmla="*/ 40 h 128"/>
                <a:gd name="T104" fmla="*/ 29 w 79"/>
                <a:gd name="T105" fmla="*/ 38 h 128"/>
                <a:gd name="T106" fmla="*/ 31 w 79"/>
                <a:gd name="T107" fmla="*/ 38 h 128"/>
                <a:gd name="T108" fmla="*/ 22 w 79"/>
                <a:gd name="T109" fmla="*/ 43 h 128"/>
                <a:gd name="T110" fmla="*/ 19 w 79"/>
                <a:gd name="T111" fmla="*/ 41 h 128"/>
                <a:gd name="T112" fmla="*/ 19 w 79"/>
                <a:gd name="T113" fmla="*/ 3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128">
                  <a:moveTo>
                    <a:pt x="11" y="81"/>
                  </a:moveTo>
                  <a:cubicBezTo>
                    <a:pt x="13" y="88"/>
                    <a:pt x="11" y="96"/>
                    <a:pt x="9" y="103"/>
                  </a:cubicBezTo>
                  <a:cubicBezTo>
                    <a:pt x="9" y="103"/>
                    <a:pt x="8" y="103"/>
                    <a:pt x="8" y="104"/>
                  </a:cubicBezTo>
                  <a:cubicBezTo>
                    <a:pt x="6" y="110"/>
                    <a:pt x="3" y="122"/>
                    <a:pt x="12" y="125"/>
                  </a:cubicBezTo>
                  <a:cubicBezTo>
                    <a:pt x="20" y="128"/>
                    <a:pt x="24" y="116"/>
                    <a:pt x="26" y="109"/>
                  </a:cubicBezTo>
                  <a:cubicBezTo>
                    <a:pt x="26" y="109"/>
                    <a:pt x="26" y="109"/>
                    <a:pt x="27" y="109"/>
                  </a:cubicBezTo>
                  <a:cubicBezTo>
                    <a:pt x="31" y="99"/>
                    <a:pt x="36" y="89"/>
                    <a:pt x="44" y="82"/>
                  </a:cubicBezTo>
                  <a:cubicBezTo>
                    <a:pt x="51" y="76"/>
                    <a:pt x="59" y="72"/>
                    <a:pt x="64" y="64"/>
                  </a:cubicBezTo>
                  <a:cubicBezTo>
                    <a:pt x="73" y="52"/>
                    <a:pt x="79" y="33"/>
                    <a:pt x="71" y="19"/>
                  </a:cubicBezTo>
                  <a:cubicBezTo>
                    <a:pt x="64" y="6"/>
                    <a:pt x="48" y="1"/>
                    <a:pt x="35" y="2"/>
                  </a:cubicBezTo>
                  <a:cubicBezTo>
                    <a:pt x="21" y="4"/>
                    <a:pt x="10" y="15"/>
                    <a:pt x="4" y="28"/>
                  </a:cubicBezTo>
                  <a:cubicBezTo>
                    <a:pt x="0" y="38"/>
                    <a:pt x="0" y="49"/>
                    <a:pt x="3" y="60"/>
                  </a:cubicBezTo>
                  <a:cubicBezTo>
                    <a:pt x="5" y="67"/>
                    <a:pt x="9" y="74"/>
                    <a:pt x="11" y="81"/>
                  </a:cubicBezTo>
                  <a:close/>
                  <a:moveTo>
                    <a:pt x="25" y="78"/>
                  </a:moveTo>
                  <a:cubicBezTo>
                    <a:pt x="26" y="68"/>
                    <a:pt x="27" y="58"/>
                    <a:pt x="25" y="49"/>
                  </a:cubicBezTo>
                  <a:cubicBezTo>
                    <a:pt x="25" y="48"/>
                    <a:pt x="25" y="47"/>
                    <a:pt x="25" y="46"/>
                  </a:cubicBezTo>
                  <a:cubicBezTo>
                    <a:pt x="27" y="47"/>
                    <a:pt x="29" y="46"/>
                    <a:pt x="30" y="44"/>
                  </a:cubicBezTo>
                  <a:cubicBezTo>
                    <a:pt x="31" y="46"/>
                    <a:pt x="32" y="47"/>
                    <a:pt x="33" y="48"/>
                  </a:cubicBezTo>
                  <a:cubicBezTo>
                    <a:pt x="35" y="49"/>
                    <a:pt x="37" y="48"/>
                    <a:pt x="39" y="48"/>
                  </a:cubicBezTo>
                  <a:cubicBezTo>
                    <a:pt x="40" y="49"/>
                    <a:pt x="41" y="51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3" y="54"/>
                    <a:pt x="43" y="55"/>
                    <a:pt x="44" y="56"/>
                  </a:cubicBezTo>
                  <a:cubicBezTo>
                    <a:pt x="42" y="57"/>
                    <a:pt x="41" y="59"/>
                    <a:pt x="39" y="61"/>
                  </a:cubicBezTo>
                  <a:cubicBezTo>
                    <a:pt x="37" y="66"/>
                    <a:pt x="35" y="70"/>
                    <a:pt x="33" y="75"/>
                  </a:cubicBezTo>
                  <a:cubicBezTo>
                    <a:pt x="29" y="86"/>
                    <a:pt x="25" y="96"/>
                    <a:pt x="21" y="107"/>
                  </a:cubicBezTo>
                  <a:cubicBezTo>
                    <a:pt x="19" y="106"/>
                    <a:pt x="17" y="105"/>
                    <a:pt x="15" y="105"/>
                  </a:cubicBezTo>
                  <a:cubicBezTo>
                    <a:pt x="20" y="96"/>
                    <a:pt x="23" y="87"/>
                    <a:pt x="25" y="78"/>
                  </a:cubicBezTo>
                  <a:close/>
                  <a:moveTo>
                    <a:pt x="40" y="43"/>
                  </a:moveTo>
                  <a:cubicBezTo>
                    <a:pt x="41" y="42"/>
                    <a:pt x="41" y="41"/>
                    <a:pt x="42" y="40"/>
                  </a:cubicBezTo>
                  <a:cubicBezTo>
                    <a:pt x="43" y="38"/>
                    <a:pt x="43" y="40"/>
                    <a:pt x="43" y="41"/>
                  </a:cubicBezTo>
                  <a:cubicBezTo>
                    <a:pt x="42" y="42"/>
                    <a:pt x="42" y="43"/>
                    <a:pt x="41" y="43"/>
                  </a:cubicBezTo>
                  <a:cubicBezTo>
                    <a:pt x="41" y="44"/>
                    <a:pt x="41" y="44"/>
                    <a:pt x="40" y="44"/>
                  </a:cubicBezTo>
                  <a:cubicBezTo>
                    <a:pt x="40" y="44"/>
                    <a:pt x="40" y="44"/>
                    <a:pt x="40" y="43"/>
                  </a:cubicBezTo>
                  <a:close/>
                  <a:moveTo>
                    <a:pt x="24" y="110"/>
                  </a:moveTo>
                  <a:cubicBezTo>
                    <a:pt x="23" y="111"/>
                    <a:pt x="23" y="113"/>
                    <a:pt x="22" y="114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17" y="112"/>
                    <a:pt x="13" y="111"/>
                    <a:pt x="9" y="109"/>
                  </a:cubicBezTo>
                  <a:cubicBezTo>
                    <a:pt x="9" y="108"/>
                    <a:pt x="10" y="106"/>
                    <a:pt x="10" y="105"/>
                  </a:cubicBezTo>
                  <a:cubicBezTo>
                    <a:pt x="14" y="107"/>
                    <a:pt x="19" y="108"/>
                    <a:pt x="24" y="110"/>
                  </a:cubicBezTo>
                  <a:close/>
                  <a:moveTo>
                    <a:pt x="20" y="119"/>
                  </a:moveTo>
                  <a:cubicBezTo>
                    <a:pt x="20" y="119"/>
                    <a:pt x="20" y="119"/>
                    <a:pt x="20" y="119"/>
                  </a:cubicBezTo>
                  <a:cubicBezTo>
                    <a:pt x="17" y="117"/>
                    <a:pt x="12" y="117"/>
                    <a:pt x="9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114"/>
                    <a:pt x="8" y="112"/>
                    <a:pt x="8" y="111"/>
                  </a:cubicBezTo>
                  <a:cubicBezTo>
                    <a:pt x="13" y="113"/>
                    <a:pt x="17" y="114"/>
                    <a:pt x="21" y="116"/>
                  </a:cubicBezTo>
                  <a:cubicBezTo>
                    <a:pt x="21" y="116"/>
                    <a:pt x="22" y="116"/>
                    <a:pt x="22" y="116"/>
                  </a:cubicBezTo>
                  <a:cubicBezTo>
                    <a:pt x="21" y="117"/>
                    <a:pt x="21" y="118"/>
                    <a:pt x="20" y="119"/>
                  </a:cubicBezTo>
                  <a:close/>
                  <a:moveTo>
                    <a:pt x="13" y="123"/>
                  </a:moveTo>
                  <a:cubicBezTo>
                    <a:pt x="9" y="123"/>
                    <a:pt x="8" y="120"/>
                    <a:pt x="8" y="117"/>
                  </a:cubicBezTo>
                  <a:cubicBezTo>
                    <a:pt x="11" y="119"/>
                    <a:pt x="16" y="119"/>
                    <a:pt x="19" y="12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17" y="123"/>
                    <a:pt x="15" y="124"/>
                    <a:pt x="13" y="123"/>
                  </a:cubicBezTo>
                  <a:close/>
                  <a:moveTo>
                    <a:pt x="22" y="9"/>
                  </a:moveTo>
                  <a:cubicBezTo>
                    <a:pt x="35" y="0"/>
                    <a:pt x="54" y="3"/>
                    <a:pt x="65" y="15"/>
                  </a:cubicBezTo>
                  <a:cubicBezTo>
                    <a:pt x="78" y="29"/>
                    <a:pt x="71" y="52"/>
                    <a:pt x="61" y="65"/>
                  </a:cubicBezTo>
                  <a:cubicBezTo>
                    <a:pt x="55" y="73"/>
                    <a:pt x="46" y="77"/>
                    <a:pt x="39" y="84"/>
                  </a:cubicBezTo>
                  <a:cubicBezTo>
                    <a:pt x="33" y="90"/>
                    <a:pt x="29" y="98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5" y="107"/>
                    <a:pt x="24" y="107"/>
                    <a:pt x="24" y="107"/>
                  </a:cubicBezTo>
                  <a:cubicBezTo>
                    <a:pt x="24" y="107"/>
                    <a:pt x="24" y="107"/>
                    <a:pt x="23" y="107"/>
                  </a:cubicBezTo>
                  <a:cubicBezTo>
                    <a:pt x="26" y="97"/>
                    <a:pt x="30" y="88"/>
                    <a:pt x="34" y="78"/>
                  </a:cubicBezTo>
                  <a:cubicBezTo>
                    <a:pt x="36" y="74"/>
                    <a:pt x="38" y="69"/>
                    <a:pt x="40" y="64"/>
                  </a:cubicBezTo>
                  <a:cubicBezTo>
                    <a:pt x="42" y="61"/>
                    <a:pt x="43" y="59"/>
                    <a:pt x="45" y="57"/>
                  </a:cubicBezTo>
                  <a:cubicBezTo>
                    <a:pt x="47" y="58"/>
                    <a:pt x="50" y="59"/>
                    <a:pt x="51" y="57"/>
                  </a:cubicBezTo>
                  <a:cubicBezTo>
                    <a:pt x="52" y="56"/>
                    <a:pt x="52" y="54"/>
                    <a:pt x="51" y="54"/>
                  </a:cubicBezTo>
                  <a:cubicBezTo>
                    <a:pt x="49" y="53"/>
                    <a:pt x="47" y="54"/>
                    <a:pt x="46" y="55"/>
                  </a:cubicBezTo>
                  <a:cubicBezTo>
                    <a:pt x="45" y="54"/>
                    <a:pt x="45" y="53"/>
                    <a:pt x="45" y="52"/>
                  </a:cubicBezTo>
                  <a:cubicBezTo>
                    <a:pt x="48" y="53"/>
                    <a:pt x="51" y="51"/>
                    <a:pt x="52" y="50"/>
                  </a:cubicBezTo>
                  <a:cubicBezTo>
                    <a:pt x="53" y="49"/>
                    <a:pt x="55" y="46"/>
                    <a:pt x="54" y="45"/>
                  </a:cubicBezTo>
                  <a:cubicBezTo>
                    <a:pt x="51" y="43"/>
                    <a:pt x="46" y="47"/>
                    <a:pt x="44" y="50"/>
                  </a:cubicBezTo>
                  <a:cubicBezTo>
                    <a:pt x="43" y="49"/>
                    <a:pt x="41" y="48"/>
                    <a:pt x="41" y="47"/>
                  </a:cubicBezTo>
                  <a:cubicBezTo>
                    <a:pt x="43" y="45"/>
                    <a:pt x="45" y="43"/>
                    <a:pt x="45" y="41"/>
                  </a:cubicBezTo>
                  <a:cubicBezTo>
                    <a:pt x="46" y="40"/>
                    <a:pt x="46" y="37"/>
                    <a:pt x="44" y="37"/>
                  </a:cubicBezTo>
                  <a:cubicBezTo>
                    <a:pt x="42" y="37"/>
                    <a:pt x="41" y="38"/>
                    <a:pt x="40" y="39"/>
                  </a:cubicBezTo>
                  <a:cubicBezTo>
                    <a:pt x="39" y="41"/>
                    <a:pt x="38" y="43"/>
                    <a:pt x="38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5" y="47"/>
                    <a:pt x="33" y="45"/>
                    <a:pt x="32" y="43"/>
                  </a:cubicBezTo>
                  <a:cubicBezTo>
                    <a:pt x="32" y="42"/>
                    <a:pt x="32" y="41"/>
                    <a:pt x="33" y="40"/>
                  </a:cubicBezTo>
                  <a:cubicBezTo>
                    <a:pt x="33" y="38"/>
                    <a:pt x="33" y="36"/>
                    <a:pt x="32" y="34"/>
                  </a:cubicBezTo>
                  <a:cubicBezTo>
                    <a:pt x="31" y="33"/>
                    <a:pt x="28" y="33"/>
                    <a:pt x="28" y="35"/>
                  </a:cubicBezTo>
                  <a:cubicBezTo>
                    <a:pt x="26" y="37"/>
                    <a:pt x="27" y="39"/>
                    <a:pt x="28" y="40"/>
                  </a:cubicBezTo>
                  <a:cubicBezTo>
                    <a:pt x="28" y="41"/>
                    <a:pt x="29" y="42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8" y="44"/>
                    <a:pt x="26" y="45"/>
                    <a:pt x="24" y="44"/>
                  </a:cubicBezTo>
                  <a:cubicBezTo>
                    <a:pt x="24" y="40"/>
                    <a:pt x="22" y="36"/>
                    <a:pt x="19" y="36"/>
                  </a:cubicBezTo>
                  <a:cubicBezTo>
                    <a:pt x="17" y="35"/>
                    <a:pt x="15" y="37"/>
                    <a:pt x="16" y="39"/>
                  </a:cubicBezTo>
                  <a:cubicBezTo>
                    <a:pt x="16" y="42"/>
                    <a:pt x="19" y="44"/>
                    <a:pt x="21" y="45"/>
                  </a:cubicBezTo>
                  <a:cubicBezTo>
                    <a:pt x="21" y="46"/>
                    <a:pt x="22" y="46"/>
                    <a:pt x="23" y="46"/>
                  </a:cubicBezTo>
                  <a:cubicBezTo>
                    <a:pt x="23" y="46"/>
                    <a:pt x="23" y="47"/>
                    <a:pt x="23" y="47"/>
                  </a:cubicBezTo>
                  <a:cubicBezTo>
                    <a:pt x="25" y="56"/>
                    <a:pt x="24" y="65"/>
                    <a:pt x="23" y="74"/>
                  </a:cubicBezTo>
                  <a:cubicBezTo>
                    <a:pt x="22" y="84"/>
                    <a:pt x="18" y="95"/>
                    <a:pt x="13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1" y="104"/>
                  </a:cubicBezTo>
                  <a:cubicBezTo>
                    <a:pt x="14" y="95"/>
                    <a:pt x="15" y="87"/>
                    <a:pt x="12" y="78"/>
                  </a:cubicBezTo>
                  <a:cubicBezTo>
                    <a:pt x="9" y="69"/>
                    <a:pt x="4" y="60"/>
                    <a:pt x="3" y="50"/>
                  </a:cubicBezTo>
                  <a:cubicBezTo>
                    <a:pt x="1" y="35"/>
                    <a:pt x="8" y="18"/>
                    <a:pt x="22" y="9"/>
                  </a:cubicBezTo>
                  <a:close/>
                  <a:moveTo>
                    <a:pt x="48" y="56"/>
                  </a:moveTo>
                  <a:cubicBezTo>
                    <a:pt x="48" y="56"/>
                    <a:pt x="48" y="56"/>
                    <a:pt x="48" y="56"/>
                  </a:cubicBezTo>
                  <a:cubicBezTo>
                    <a:pt x="50" y="55"/>
                    <a:pt x="49" y="56"/>
                    <a:pt x="48" y="56"/>
                  </a:cubicBezTo>
                  <a:close/>
                  <a:moveTo>
                    <a:pt x="46" y="50"/>
                  </a:moveTo>
                  <a:cubicBezTo>
                    <a:pt x="47" y="49"/>
                    <a:pt x="49" y="48"/>
                    <a:pt x="50" y="47"/>
                  </a:cubicBezTo>
                  <a:cubicBezTo>
                    <a:pt x="53" y="46"/>
                    <a:pt x="51" y="48"/>
                    <a:pt x="50" y="49"/>
                  </a:cubicBezTo>
                  <a:cubicBezTo>
                    <a:pt x="49" y="50"/>
                    <a:pt x="48" y="50"/>
                    <a:pt x="46" y="50"/>
                  </a:cubicBezTo>
                  <a:close/>
                  <a:moveTo>
                    <a:pt x="30" y="40"/>
                  </a:moveTo>
                  <a:cubicBezTo>
                    <a:pt x="30" y="40"/>
                    <a:pt x="30" y="39"/>
                    <a:pt x="30" y="39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7"/>
                    <a:pt x="29" y="36"/>
                    <a:pt x="31" y="36"/>
                  </a:cubicBezTo>
                  <a:cubicBezTo>
                    <a:pt x="31" y="37"/>
                    <a:pt x="31" y="38"/>
                    <a:pt x="31" y="38"/>
                  </a:cubicBezTo>
                  <a:cubicBezTo>
                    <a:pt x="31" y="39"/>
                    <a:pt x="31" y="40"/>
                    <a:pt x="30" y="40"/>
                  </a:cubicBezTo>
                  <a:close/>
                  <a:moveTo>
                    <a:pt x="22" y="43"/>
                  </a:moveTo>
                  <a:cubicBezTo>
                    <a:pt x="22" y="43"/>
                    <a:pt x="22" y="43"/>
                    <a:pt x="21" y="43"/>
                  </a:cubicBezTo>
                  <a:cubicBezTo>
                    <a:pt x="21" y="42"/>
                    <a:pt x="20" y="42"/>
                    <a:pt x="19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39"/>
                    <a:pt x="19" y="38"/>
                  </a:cubicBezTo>
                  <a:cubicBezTo>
                    <a:pt x="21" y="39"/>
                    <a:pt x="21" y="41"/>
                    <a:pt x="22" y="4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8" name="Freeform 226"/>
            <p:cNvSpPr>
              <a:spLocks noEditPoints="1"/>
            </p:cNvSpPr>
            <p:nvPr/>
          </p:nvSpPr>
          <p:spPr bwMode="auto">
            <a:xfrm>
              <a:off x="7415458" y="5011172"/>
              <a:ext cx="779463" cy="987425"/>
            </a:xfrm>
            <a:custGeom>
              <a:avLst/>
              <a:gdLst>
                <a:gd name="T0" fmla="*/ 21 w 184"/>
                <a:gd name="T1" fmla="*/ 2 h 233"/>
                <a:gd name="T2" fmla="*/ 9 w 184"/>
                <a:gd name="T3" fmla="*/ 23 h 233"/>
                <a:gd name="T4" fmla="*/ 9 w 184"/>
                <a:gd name="T5" fmla="*/ 37 h 233"/>
                <a:gd name="T6" fmla="*/ 9 w 184"/>
                <a:gd name="T7" fmla="*/ 53 h 233"/>
                <a:gd name="T8" fmla="*/ 9 w 184"/>
                <a:gd name="T9" fmla="*/ 64 h 233"/>
                <a:gd name="T10" fmla="*/ 4 w 184"/>
                <a:gd name="T11" fmla="*/ 76 h 233"/>
                <a:gd name="T12" fmla="*/ 9 w 184"/>
                <a:gd name="T13" fmla="*/ 94 h 233"/>
                <a:gd name="T14" fmla="*/ 9 w 184"/>
                <a:gd name="T15" fmla="*/ 105 h 233"/>
                <a:gd name="T16" fmla="*/ 9 w 184"/>
                <a:gd name="T17" fmla="*/ 119 h 233"/>
                <a:gd name="T18" fmla="*/ 9 w 184"/>
                <a:gd name="T19" fmla="*/ 128 h 233"/>
                <a:gd name="T20" fmla="*/ 4 w 184"/>
                <a:gd name="T21" fmla="*/ 140 h 233"/>
                <a:gd name="T22" fmla="*/ 9 w 184"/>
                <a:gd name="T23" fmla="*/ 158 h 233"/>
                <a:gd name="T24" fmla="*/ 9 w 184"/>
                <a:gd name="T25" fmla="*/ 170 h 233"/>
                <a:gd name="T26" fmla="*/ 9 w 184"/>
                <a:gd name="T27" fmla="*/ 186 h 233"/>
                <a:gd name="T28" fmla="*/ 5 w 184"/>
                <a:gd name="T29" fmla="*/ 200 h 233"/>
                <a:gd name="T30" fmla="*/ 9 w 184"/>
                <a:gd name="T31" fmla="*/ 218 h 233"/>
                <a:gd name="T32" fmla="*/ 134 w 184"/>
                <a:gd name="T33" fmla="*/ 232 h 233"/>
                <a:gd name="T34" fmla="*/ 183 w 184"/>
                <a:gd name="T35" fmla="*/ 64 h 233"/>
                <a:gd name="T36" fmla="*/ 7 w 184"/>
                <a:gd name="T37" fmla="*/ 18 h 233"/>
                <a:gd name="T38" fmla="*/ 7 w 184"/>
                <a:gd name="T39" fmla="*/ 18 h 233"/>
                <a:gd name="T40" fmla="*/ 8 w 184"/>
                <a:gd name="T41" fmla="*/ 28 h 233"/>
                <a:gd name="T42" fmla="*/ 9 w 184"/>
                <a:gd name="T43" fmla="*/ 45 h 233"/>
                <a:gd name="T44" fmla="*/ 7 w 184"/>
                <a:gd name="T45" fmla="*/ 58 h 233"/>
                <a:gd name="T46" fmla="*/ 9 w 184"/>
                <a:gd name="T47" fmla="*/ 68 h 233"/>
                <a:gd name="T48" fmla="*/ 9 w 184"/>
                <a:gd name="T49" fmla="*/ 77 h 233"/>
                <a:gd name="T50" fmla="*/ 6 w 184"/>
                <a:gd name="T51" fmla="*/ 89 h 233"/>
                <a:gd name="T52" fmla="*/ 7 w 184"/>
                <a:gd name="T53" fmla="*/ 90 h 233"/>
                <a:gd name="T54" fmla="*/ 9 w 184"/>
                <a:gd name="T55" fmla="*/ 100 h 233"/>
                <a:gd name="T56" fmla="*/ 8 w 184"/>
                <a:gd name="T57" fmla="*/ 112 h 233"/>
                <a:gd name="T58" fmla="*/ 8 w 184"/>
                <a:gd name="T59" fmla="*/ 112 h 233"/>
                <a:gd name="T60" fmla="*/ 7 w 184"/>
                <a:gd name="T61" fmla="*/ 122 h 233"/>
                <a:gd name="T62" fmla="*/ 8 w 184"/>
                <a:gd name="T63" fmla="*/ 131 h 233"/>
                <a:gd name="T64" fmla="*/ 7 w 184"/>
                <a:gd name="T65" fmla="*/ 142 h 233"/>
                <a:gd name="T66" fmla="*/ 8 w 184"/>
                <a:gd name="T67" fmla="*/ 153 h 233"/>
                <a:gd name="T68" fmla="*/ 7 w 184"/>
                <a:gd name="T69" fmla="*/ 166 h 233"/>
                <a:gd name="T70" fmla="*/ 9 w 184"/>
                <a:gd name="T71" fmla="*/ 164 h 233"/>
                <a:gd name="T72" fmla="*/ 9 w 184"/>
                <a:gd name="T73" fmla="*/ 175 h 233"/>
                <a:gd name="T74" fmla="*/ 7 w 184"/>
                <a:gd name="T75" fmla="*/ 190 h 233"/>
                <a:gd name="T76" fmla="*/ 9 w 184"/>
                <a:gd name="T77" fmla="*/ 191 h 233"/>
                <a:gd name="T78" fmla="*/ 8 w 184"/>
                <a:gd name="T79" fmla="*/ 202 h 233"/>
                <a:gd name="T80" fmla="*/ 8 w 184"/>
                <a:gd name="T81" fmla="*/ 213 h 233"/>
                <a:gd name="T82" fmla="*/ 8 w 184"/>
                <a:gd name="T83" fmla="*/ 213 h 233"/>
                <a:gd name="T84" fmla="*/ 12 w 184"/>
                <a:gd name="T85" fmla="*/ 220 h 233"/>
                <a:gd name="T86" fmla="*/ 15 w 184"/>
                <a:gd name="T87" fmla="*/ 211 h 233"/>
                <a:gd name="T88" fmla="*/ 16 w 184"/>
                <a:gd name="T89" fmla="*/ 199 h 233"/>
                <a:gd name="T90" fmla="*/ 15 w 184"/>
                <a:gd name="T91" fmla="*/ 188 h 233"/>
                <a:gd name="T92" fmla="*/ 16 w 184"/>
                <a:gd name="T93" fmla="*/ 174 h 233"/>
                <a:gd name="T94" fmla="*/ 17 w 184"/>
                <a:gd name="T95" fmla="*/ 164 h 233"/>
                <a:gd name="T96" fmla="*/ 16 w 184"/>
                <a:gd name="T97" fmla="*/ 152 h 233"/>
                <a:gd name="T98" fmla="*/ 15 w 184"/>
                <a:gd name="T99" fmla="*/ 141 h 233"/>
                <a:gd name="T100" fmla="*/ 15 w 184"/>
                <a:gd name="T101" fmla="*/ 130 h 233"/>
                <a:gd name="T102" fmla="*/ 15 w 184"/>
                <a:gd name="T103" fmla="*/ 120 h 233"/>
                <a:gd name="T104" fmla="*/ 15 w 184"/>
                <a:gd name="T105" fmla="*/ 109 h 233"/>
                <a:gd name="T106" fmla="*/ 14 w 184"/>
                <a:gd name="T107" fmla="*/ 98 h 233"/>
                <a:gd name="T108" fmla="*/ 15 w 184"/>
                <a:gd name="T109" fmla="*/ 88 h 233"/>
                <a:gd name="T110" fmla="*/ 15 w 184"/>
                <a:gd name="T111" fmla="*/ 76 h 233"/>
                <a:gd name="T112" fmla="*/ 15 w 184"/>
                <a:gd name="T113" fmla="*/ 66 h 233"/>
                <a:gd name="T114" fmla="*/ 15 w 184"/>
                <a:gd name="T115" fmla="*/ 55 h 233"/>
                <a:gd name="T116" fmla="*/ 16 w 184"/>
                <a:gd name="T117" fmla="*/ 40 h 233"/>
                <a:gd name="T118" fmla="*/ 16 w 184"/>
                <a:gd name="T119" fmla="*/ 25 h 233"/>
                <a:gd name="T120" fmla="*/ 15 w 184"/>
                <a:gd name="T121" fmla="*/ 16 h 233"/>
                <a:gd name="T122" fmla="*/ 27 w 184"/>
                <a:gd name="T123" fmla="*/ 5 h 233"/>
                <a:gd name="T124" fmla="*/ 179 w 184"/>
                <a:gd name="T125" fmla="*/ 3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4" h="233">
                  <a:moveTo>
                    <a:pt x="158" y="2"/>
                  </a:moveTo>
                  <a:cubicBezTo>
                    <a:pt x="144" y="2"/>
                    <a:pt x="129" y="2"/>
                    <a:pt x="115" y="2"/>
                  </a:cubicBezTo>
                  <a:cubicBezTo>
                    <a:pt x="86" y="2"/>
                    <a:pt x="56" y="2"/>
                    <a:pt x="27" y="2"/>
                  </a:cubicBezTo>
                  <a:cubicBezTo>
                    <a:pt x="25" y="2"/>
                    <a:pt x="23" y="2"/>
                    <a:pt x="21" y="2"/>
                  </a:cubicBezTo>
                  <a:cubicBezTo>
                    <a:pt x="15" y="2"/>
                    <a:pt x="10" y="7"/>
                    <a:pt x="9" y="12"/>
                  </a:cubicBezTo>
                  <a:cubicBezTo>
                    <a:pt x="8" y="13"/>
                    <a:pt x="6" y="13"/>
                    <a:pt x="5" y="15"/>
                  </a:cubicBezTo>
                  <a:cubicBezTo>
                    <a:pt x="4" y="16"/>
                    <a:pt x="4" y="18"/>
                    <a:pt x="4" y="19"/>
                  </a:cubicBezTo>
                  <a:cubicBezTo>
                    <a:pt x="5" y="21"/>
                    <a:pt x="7" y="22"/>
                    <a:pt x="9" y="23"/>
                  </a:cubicBezTo>
                  <a:cubicBezTo>
                    <a:pt x="9" y="23"/>
                    <a:pt x="9" y="24"/>
                    <a:pt x="9" y="25"/>
                  </a:cubicBezTo>
                  <a:cubicBezTo>
                    <a:pt x="7" y="25"/>
                    <a:pt x="6" y="25"/>
                    <a:pt x="5" y="27"/>
                  </a:cubicBezTo>
                  <a:cubicBezTo>
                    <a:pt x="3" y="28"/>
                    <a:pt x="3" y="31"/>
                    <a:pt x="4" y="33"/>
                  </a:cubicBezTo>
                  <a:cubicBezTo>
                    <a:pt x="5" y="35"/>
                    <a:pt x="7" y="36"/>
                    <a:pt x="9" y="37"/>
                  </a:cubicBezTo>
                  <a:cubicBezTo>
                    <a:pt x="9" y="37"/>
                    <a:pt x="9" y="38"/>
                    <a:pt x="9" y="38"/>
                  </a:cubicBezTo>
                  <a:cubicBezTo>
                    <a:pt x="7" y="38"/>
                    <a:pt x="5" y="39"/>
                    <a:pt x="4" y="41"/>
                  </a:cubicBezTo>
                  <a:cubicBezTo>
                    <a:pt x="1" y="45"/>
                    <a:pt x="5" y="48"/>
                    <a:pt x="9" y="48"/>
                  </a:cubicBezTo>
                  <a:cubicBezTo>
                    <a:pt x="9" y="50"/>
                    <a:pt x="9" y="52"/>
                    <a:pt x="9" y="53"/>
                  </a:cubicBezTo>
                  <a:cubicBezTo>
                    <a:pt x="7" y="53"/>
                    <a:pt x="5" y="54"/>
                    <a:pt x="4" y="56"/>
                  </a:cubicBezTo>
                  <a:cubicBezTo>
                    <a:pt x="3" y="57"/>
                    <a:pt x="3" y="59"/>
                    <a:pt x="4" y="61"/>
                  </a:cubicBezTo>
                  <a:cubicBezTo>
                    <a:pt x="4" y="63"/>
                    <a:pt x="7" y="63"/>
                    <a:pt x="9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8" y="64"/>
                    <a:pt x="7" y="65"/>
                    <a:pt x="6" y="65"/>
                  </a:cubicBezTo>
                  <a:cubicBezTo>
                    <a:pt x="3" y="68"/>
                    <a:pt x="5" y="72"/>
                    <a:pt x="9" y="73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7" y="74"/>
                    <a:pt x="5" y="75"/>
                    <a:pt x="4" y="76"/>
                  </a:cubicBezTo>
                  <a:cubicBezTo>
                    <a:pt x="1" y="80"/>
                    <a:pt x="5" y="84"/>
                    <a:pt x="9" y="84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7" y="85"/>
                    <a:pt x="5" y="85"/>
                    <a:pt x="3" y="87"/>
                  </a:cubicBezTo>
                  <a:cubicBezTo>
                    <a:pt x="1" y="91"/>
                    <a:pt x="6" y="93"/>
                    <a:pt x="9" y="94"/>
                  </a:cubicBezTo>
                  <a:cubicBezTo>
                    <a:pt x="9" y="95"/>
                    <a:pt x="9" y="96"/>
                    <a:pt x="9" y="97"/>
                  </a:cubicBezTo>
                  <a:cubicBezTo>
                    <a:pt x="8" y="97"/>
                    <a:pt x="8" y="97"/>
                    <a:pt x="7" y="97"/>
                  </a:cubicBezTo>
                  <a:cubicBezTo>
                    <a:pt x="5" y="98"/>
                    <a:pt x="4" y="99"/>
                    <a:pt x="3" y="100"/>
                  </a:cubicBezTo>
                  <a:cubicBezTo>
                    <a:pt x="3" y="103"/>
                    <a:pt x="6" y="105"/>
                    <a:pt x="9" y="105"/>
                  </a:cubicBezTo>
                  <a:cubicBezTo>
                    <a:pt x="9" y="106"/>
                    <a:pt x="9" y="107"/>
                    <a:pt x="9" y="107"/>
                  </a:cubicBezTo>
                  <a:cubicBezTo>
                    <a:pt x="7" y="107"/>
                    <a:pt x="5" y="108"/>
                    <a:pt x="4" y="110"/>
                  </a:cubicBezTo>
                  <a:cubicBezTo>
                    <a:pt x="2" y="113"/>
                    <a:pt x="6" y="115"/>
                    <a:pt x="9" y="116"/>
                  </a:cubicBezTo>
                  <a:cubicBezTo>
                    <a:pt x="9" y="117"/>
                    <a:pt x="9" y="118"/>
                    <a:pt x="9" y="11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6" y="119"/>
                    <a:pt x="4" y="120"/>
                    <a:pt x="4" y="122"/>
                  </a:cubicBezTo>
                  <a:cubicBezTo>
                    <a:pt x="3" y="125"/>
                    <a:pt x="6" y="127"/>
                    <a:pt x="9" y="127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7" y="128"/>
                    <a:pt x="6" y="128"/>
                    <a:pt x="5" y="130"/>
                  </a:cubicBezTo>
                  <a:cubicBezTo>
                    <a:pt x="2" y="133"/>
                    <a:pt x="6" y="136"/>
                    <a:pt x="9" y="137"/>
                  </a:cubicBezTo>
                  <a:cubicBezTo>
                    <a:pt x="9" y="138"/>
                    <a:pt x="9" y="138"/>
                    <a:pt x="9" y="139"/>
                  </a:cubicBezTo>
                  <a:cubicBezTo>
                    <a:pt x="7" y="139"/>
                    <a:pt x="6" y="139"/>
                    <a:pt x="4" y="140"/>
                  </a:cubicBezTo>
                  <a:cubicBezTo>
                    <a:pt x="0" y="143"/>
                    <a:pt x="6" y="147"/>
                    <a:pt x="9" y="148"/>
                  </a:cubicBezTo>
                  <a:cubicBezTo>
                    <a:pt x="9" y="148"/>
                    <a:pt x="9" y="149"/>
                    <a:pt x="9" y="149"/>
                  </a:cubicBezTo>
                  <a:cubicBezTo>
                    <a:pt x="7" y="149"/>
                    <a:pt x="5" y="150"/>
                    <a:pt x="4" y="151"/>
                  </a:cubicBezTo>
                  <a:cubicBezTo>
                    <a:pt x="1" y="155"/>
                    <a:pt x="6" y="157"/>
                    <a:pt x="9" y="158"/>
                  </a:cubicBezTo>
                  <a:cubicBezTo>
                    <a:pt x="9" y="159"/>
                    <a:pt x="9" y="160"/>
                    <a:pt x="9" y="161"/>
                  </a:cubicBezTo>
                  <a:cubicBezTo>
                    <a:pt x="8" y="161"/>
                    <a:pt x="7" y="162"/>
                    <a:pt x="6" y="162"/>
                  </a:cubicBezTo>
                  <a:cubicBezTo>
                    <a:pt x="5" y="163"/>
                    <a:pt x="4" y="165"/>
                    <a:pt x="4" y="166"/>
                  </a:cubicBezTo>
                  <a:cubicBezTo>
                    <a:pt x="4" y="169"/>
                    <a:pt x="7" y="170"/>
                    <a:pt x="9" y="170"/>
                  </a:cubicBezTo>
                  <a:cubicBezTo>
                    <a:pt x="9" y="171"/>
                    <a:pt x="9" y="171"/>
                    <a:pt x="9" y="172"/>
                  </a:cubicBezTo>
                  <a:cubicBezTo>
                    <a:pt x="7" y="172"/>
                    <a:pt x="5" y="173"/>
                    <a:pt x="4" y="175"/>
                  </a:cubicBezTo>
                  <a:cubicBezTo>
                    <a:pt x="1" y="179"/>
                    <a:pt x="6" y="181"/>
                    <a:pt x="9" y="182"/>
                  </a:cubicBezTo>
                  <a:cubicBezTo>
                    <a:pt x="9" y="183"/>
                    <a:pt x="9" y="185"/>
                    <a:pt x="9" y="186"/>
                  </a:cubicBezTo>
                  <a:cubicBezTo>
                    <a:pt x="7" y="186"/>
                    <a:pt x="5" y="187"/>
                    <a:pt x="4" y="188"/>
                  </a:cubicBezTo>
                  <a:cubicBezTo>
                    <a:pt x="2" y="192"/>
                    <a:pt x="6" y="194"/>
                    <a:pt x="9" y="195"/>
                  </a:cubicBezTo>
                  <a:cubicBezTo>
                    <a:pt x="9" y="196"/>
                    <a:pt x="9" y="197"/>
                    <a:pt x="9" y="198"/>
                  </a:cubicBezTo>
                  <a:cubicBezTo>
                    <a:pt x="7" y="198"/>
                    <a:pt x="6" y="199"/>
                    <a:pt x="5" y="200"/>
                  </a:cubicBezTo>
                  <a:cubicBezTo>
                    <a:pt x="3" y="203"/>
                    <a:pt x="6" y="206"/>
                    <a:pt x="9" y="207"/>
                  </a:cubicBezTo>
                  <a:cubicBezTo>
                    <a:pt x="9" y="208"/>
                    <a:pt x="9" y="208"/>
                    <a:pt x="9" y="209"/>
                  </a:cubicBezTo>
                  <a:cubicBezTo>
                    <a:pt x="8" y="210"/>
                    <a:pt x="6" y="210"/>
                    <a:pt x="5" y="211"/>
                  </a:cubicBezTo>
                  <a:cubicBezTo>
                    <a:pt x="2" y="214"/>
                    <a:pt x="6" y="217"/>
                    <a:pt x="9" y="218"/>
                  </a:cubicBezTo>
                  <a:cubicBezTo>
                    <a:pt x="9" y="224"/>
                    <a:pt x="10" y="228"/>
                    <a:pt x="16" y="231"/>
                  </a:cubicBezTo>
                  <a:cubicBezTo>
                    <a:pt x="19" y="233"/>
                    <a:pt x="22" y="232"/>
                    <a:pt x="25" y="232"/>
                  </a:cubicBezTo>
                  <a:cubicBezTo>
                    <a:pt x="29" y="232"/>
                    <a:pt x="34" y="232"/>
                    <a:pt x="38" y="232"/>
                  </a:cubicBezTo>
                  <a:cubicBezTo>
                    <a:pt x="70" y="232"/>
                    <a:pt x="102" y="232"/>
                    <a:pt x="134" y="232"/>
                  </a:cubicBezTo>
                  <a:cubicBezTo>
                    <a:pt x="145" y="232"/>
                    <a:pt x="155" y="232"/>
                    <a:pt x="165" y="232"/>
                  </a:cubicBezTo>
                  <a:cubicBezTo>
                    <a:pt x="173" y="232"/>
                    <a:pt x="182" y="231"/>
                    <a:pt x="182" y="221"/>
                  </a:cubicBezTo>
                  <a:cubicBezTo>
                    <a:pt x="183" y="221"/>
                    <a:pt x="183" y="220"/>
                    <a:pt x="183" y="220"/>
                  </a:cubicBezTo>
                  <a:cubicBezTo>
                    <a:pt x="183" y="168"/>
                    <a:pt x="183" y="116"/>
                    <a:pt x="183" y="64"/>
                  </a:cubicBezTo>
                  <a:cubicBezTo>
                    <a:pt x="183" y="51"/>
                    <a:pt x="183" y="39"/>
                    <a:pt x="183" y="26"/>
                  </a:cubicBezTo>
                  <a:cubicBezTo>
                    <a:pt x="183" y="21"/>
                    <a:pt x="184" y="13"/>
                    <a:pt x="181" y="8"/>
                  </a:cubicBezTo>
                  <a:cubicBezTo>
                    <a:pt x="177" y="0"/>
                    <a:pt x="165" y="2"/>
                    <a:pt x="158" y="2"/>
                  </a:cubicBezTo>
                  <a:close/>
                  <a:moveTo>
                    <a:pt x="7" y="18"/>
                  </a:moveTo>
                  <a:cubicBezTo>
                    <a:pt x="7" y="18"/>
                    <a:pt x="7" y="17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9" y="17"/>
                    <a:pt x="9" y="18"/>
                    <a:pt x="9" y="19"/>
                  </a:cubicBezTo>
                  <a:cubicBezTo>
                    <a:pt x="8" y="19"/>
                    <a:pt x="7" y="19"/>
                    <a:pt x="7" y="18"/>
                  </a:cubicBezTo>
                  <a:close/>
                  <a:moveTo>
                    <a:pt x="8" y="28"/>
                  </a:moveTo>
                  <a:cubicBezTo>
                    <a:pt x="8" y="28"/>
                    <a:pt x="9" y="28"/>
                    <a:pt x="9" y="28"/>
                  </a:cubicBezTo>
                  <a:cubicBezTo>
                    <a:pt x="9" y="30"/>
                    <a:pt x="9" y="32"/>
                    <a:pt x="9" y="34"/>
                  </a:cubicBezTo>
                  <a:cubicBezTo>
                    <a:pt x="7" y="32"/>
                    <a:pt x="5" y="29"/>
                    <a:pt x="8" y="28"/>
                  </a:cubicBezTo>
                  <a:close/>
                  <a:moveTo>
                    <a:pt x="7" y="44"/>
                  </a:moveTo>
                  <a:cubicBezTo>
                    <a:pt x="6" y="44"/>
                    <a:pt x="6" y="43"/>
                    <a:pt x="7" y="42"/>
                  </a:cubicBezTo>
                  <a:cubicBezTo>
                    <a:pt x="7" y="42"/>
                    <a:pt x="8" y="41"/>
                    <a:pt x="9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8" y="45"/>
                    <a:pt x="8" y="45"/>
                    <a:pt x="7" y="44"/>
                  </a:cubicBezTo>
                  <a:close/>
                  <a:moveTo>
                    <a:pt x="6" y="59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7" y="58"/>
                    <a:pt x="7" y="58"/>
                  </a:cubicBezTo>
                  <a:cubicBezTo>
                    <a:pt x="7" y="57"/>
                    <a:pt x="8" y="57"/>
                    <a:pt x="9" y="56"/>
                  </a:cubicBezTo>
                  <a:cubicBezTo>
                    <a:pt x="9" y="58"/>
                    <a:pt x="9" y="59"/>
                    <a:pt x="9" y="61"/>
                  </a:cubicBezTo>
                  <a:cubicBezTo>
                    <a:pt x="8" y="60"/>
                    <a:pt x="7" y="60"/>
                    <a:pt x="6" y="59"/>
                  </a:cubicBezTo>
                  <a:close/>
                  <a:moveTo>
                    <a:pt x="9" y="68"/>
                  </a:moveTo>
                  <a:cubicBezTo>
                    <a:pt x="9" y="68"/>
                    <a:pt x="9" y="69"/>
                    <a:pt x="9" y="70"/>
                  </a:cubicBezTo>
                  <a:cubicBezTo>
                    <a:pt x="8" y="69"/>
                    <a:pt x="7" y="68"/>
                    <a:pt x="9" y="68"/>
                  </a:cubicBezTo>
                  <a:close/>
                  <a:moveTo>
                    <a:pt x="7" y="78"/>
                  </a:moveTo>
                  <a:cubicBezTo>
                    <a:pt x="8" y="77"/>
                    <a:pt x="8" y="77"/>
                    <a:pt x="9" y="77"/>
                  </a:cubicBezTo>
                  <a:cubicBezTo>
                    <a:pt x="9" y="78"/>
                    <a:pt x="9" y="80"/>
                    <a:pt x="9" y="81"/>
                  </a:cubicBezTo>
                  <a:cubicBezTo>
                    <a:pt x="7" y="80"/>
                    <a:pt x="5" y="79"/>
                    <a:pt x="7" y="78"/>
                  </a:cubicBezTo>
                  <a:close/>
                  <a:moveTo>
                    <a:pt x="7" y="90"/>
                  </a:moveTo>
                  <a:cubicBezTo>
                    <a:pt x="7" y="90"/>
                    <a:pt x="6" y="90"/>
                    <a:pt x="6" y="89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7" y="88"/>
                    <a:pt x="8" y="88"/>
                    <a:pt x="9" y="88"/>
                  </a:cubicBezTo>
                  <a:cubicBezTo>
                    <a:pt x="9" y="89"/>
                    <a:pt x="9" y="90"/>
                    <a:pt x="9" y="91"/>
                  </a:cubicBezTo>
                  <a:cubicBezTo>
                    <a:pt x="8" y="91"/>
                    <a:pt x="8" y="90"/>
                    <a:pt x="7" y="90"/>
                  </a:cubicBezTo>
                  <a:close/>
                  <a:moveTo>
                    <a:pt x="8" y="102"/>
                  </a:moveTo>
                  <a:cubicBezTo>
                    <a:pt x="7" y="102"/>
                    <a:pt x="7" y="101"/>
                    <a:pt x="7" y="101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7" y="100"/>
                    <a:pt x="8" y="100"/>
                    <a:pt x="9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01"/>
                    <a:pt x="9" y="101"/>
                    <a:pt x="9" y="102"/>
                  </a:cubicBezTo>
                  <a:cubicBezTo>
                    <a:pt x="8" y="102"/>
                    <a:pt x="8" y="102"/>
                    <a:pt x="8" y="102"/>
                  </a:cubicBezTo>
                  <a:close/>
                  <a:moveTo>
                    <a:pt x="8" y="112"/>
                  </a:moveTo>
                  <a:cubicBezTo>
                    <a:pt x="6" y="111"/>
                    <a:pt x="7" y="111"/>
                    <a:pt x="8" y="111"/>
                  </a:cubicBezTo>
                  <a:cubicBezTo>
                    <a:pt x="8" y="111"/>
                    <a:pt x="8" y="110"/>
                    <a:pt x="9" y="110"/>
                  </a:cubicBezTo>
                  <a:cubicBezTo>
                    <a:pt x="9" y="111"/>
                    <a:pt x="9" y="112"/>
                    <a:pt x="9" y="113"/>
                  </a:cubicBezTo>
                  <a:cubicBezTo>
                    <a:pt x="8" y="113"/>
                    <a:pt x="8" y="112"/>
                    <a:pt x="8" y="112"/>
                  </a:cubicBezTo>
                  <a:close/>
                  <a:moveTo>
                    <a:pt x="7" y="122"/>
                  </a:moveTo>
                  <a:cubicBezTo>
                    <a:pt x="7" y="122"/>
                    <a:pt x="8" y="122"/>
                    <a:pt x="9" y="122"/>
                  </a:cubicBezTo>
                  <a:cubicBezTo>
                    <a:pt x="9" y="123"/>
                    <a:pt x="9" y="123"/>
                    <a:pt x="9" y="124"/>
                  </a:cubicBezTo>
                  <a:cubicBezTo>
                    <a:pt x="8" y="124"/>
                    <a:pt x="7" y="123"/>
                    <a:pt x="7" y="122"/>
                  </a:cubicBezTo>
                  <a:close/>
                  <a:moveTo>
                    <a:pt x="8" y="131"/>
                  </a:moveTo>
                  <a:cubicBezTo>
                    <a:pt x="8" y="131"/>
                    <a:pt x="8" y="131"/>
                    <a:pt x="9" y="131"/>
                  </a:cubicBezTo>
                  <a:cubicBezTo>
                    <a:pt x="9" y="132"/>
                    <a:pt x="9" y="133"/>
                    <a:pt x="9" y="134"/>
                  </a:cubicBezTo>
                  <a:cubicBezTo>
                    <a:pt x="8" y="133"/>
                    <a:pt x="6" y="132"/>
                    <a:pt x="8" y="131"/>
                  </a:cubicBezTo>
                  <a:close/>
                  <a:moveTo>
                    <a:pt x="7" y="142"/>
                  </a:moveTo>
                  <a:cubicBezTo>
                    <a:pt x="8" y="142"/>
                    <a:pt x="8" y="142"/>
                    <a:pt x="9" y="142"/>
                  </a:cubicBezTo>
                  <a:cubicBezTo>
                    <a:pt x="9" y="143"/>
                    <a:pt x="9" y="143"/>
                    <a:pt x="9" y="144"/>
                  </a:cubicBezTo>
                  <a:cubicBezTo>
                    <a:pt x="7" y="144"/>
                    <a:pt x="5" y="142"/>
                    <a:pt x="7" y="142"/>
                  </a:cubicBezTo>
                  <a:close/>
                  <a:moveTo>
                    <a:pt x="8" y="153"/>
                  </a:moveTo>
                  <a:cubicBezTo>
                    <a:pt x="8" y="153"/>
                    <a:pt x="8" y="153"/>
                    <a:pt x="9" y="153"/>
                  </a:cubicBezTo>
                  <a:cubicBezTo>
                    <a:pt x="9" y="153"/>
                    <a:pt x="9" y="154"/>
                    <a:pt x="9" y="155"/>
                  </a:cubicBezTo>
                  <a:cubicBezTo>
                    <a:pt x="7" y="154"/>
                    <a:pt x="5" y="153"/>
                    <a:pt x="8" y="153"/>
                  </a:cubicBezTo>
                  <a:close/>
                  <a:moveTo>
                    <a:pt x="8" y="166"/>
                  </a:moveTo>
                  <a:cubicBezTo>
                    <a:pt x="8" y="166"/>
                    <a:pt x="7" y="166"/>
                    <a:pt x="7" y="166"/>
                  </a:cubicBezTo>
                  <a:cubicBezTo>
                    <a:pt x="7" y="166"/>
                    <a:pt x="7" y="165"/>
                    <a:pt x="7" y="166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7" y="165"/>
                    <a:pt x="8" y="165"/>
                    <a:pt x="8" y="165"/>
                  </a:cubicBezTo>
                  <a:cubicBezTo>
                    <a:pt x="8" y="164"/>
                    <a:pt x="9" y="164"/>
                    <a:pt x="9" y="164"/>
                  </a:cubicBezTo>
                  <a:cubicBezTo>
                    <a:pt x="9" y="165"/>
                    <a:pt x="9" y="166"/>
                    <a:pt x="9" y="167"/>
                  </a:cubicBezTo>
                  <a:cubicBezTo>
                    <a:pt x="9" y="167"/>
                    <a:pt x="8" y="167"/>
                    <a:pt x="8" y="166"/>
                  </a:cubicBezTo>
                  <a:close/>
                  <a:moveTo>
                    <a:pt x="7" y="176"/>
                  </a:moveTo>
                  <a:cubicBezTo>
                    <a:pt x="7" y="175"/>
                    <a:pt x="8" y="175"/>
                    <a:pt x="9" y="175"/>
                  </a:cubicBezTo>
                  <a:cubicBezTo>
                    <a:pt x="9" y="176"/>
                    <a:pt x="9" y="178"/>
                    <a:pt x="9" y="179"/>
                  </a:cubicBezTo>
                  <a:cubicBezTo>
                    <a:pt x="7" y="179"/>
                    <a:pt x="6" y="178"/>
                    <a:pt x="7" y="176"/>
                  </a:cubicBezTo>
                  <a:close/>
                  <a:moveTo>
                    <a:pt x="8" y="191"/>
                  </a:moveTo>
                  <a:cubicBezTo>
                    <a:pt x="7" y="191"/>
                    <a:pt x="7" y="190"/>
                    <a:pt x="7" y="190"/>
                  </a:cubicBezTo>
                  <a:cubicBezTo>
                    <a:pt x="7" y="190"/>
                    <a:pt x="7" y="190"/>
                    <a:pt x="7" y="190"/>
                  </a:cubicBezTo>
                  <a:cubicBezTo>
                    <a:pt x="7" y="190"/>
                    <a:pt x="7" y="189"/>
                    <a:pt x="7" y="189"/>
                  </a:cubicBezTo>
                  <a:cubicBezTo>
                    <a:pt x="8" y="189"/>
                    <a:pt x="8" y="189"/>
                    <a:pt x="9" y="189"/>
                  </a:cubicBezTo>
                  <a:cubicBezTo>
                    <a:pt x="9" y="190"/>
                    <a:pt x="9" y="190"/>
                    <a:pt x="9" y="191"/>
                  </a:cubicBezTo>
                  <a:cubicBezTo>
                    <a:pt x="8" y="191"/>
                    <a:pt x="8" y="191"/>
                    <a:pt x="8" y="191"/>
                  </a:cubicBezTo>
                  <a:close/>
                  <a:moveTo>
                    <a:pt x="8" y="203"/>
                  </a:moveTo>
                  <a:cubicBezTo>
                    <a:pt x="8" y="202"/>
                    <a:pt x="8" y="202"/>
                    <a:pt x="8" y="202"/>
                  </a:cubicBezTo>
                  <a:cubicBezTo>
                    <a:pt x="8" y="202"/>
                    <a:pt x="8" y="202"/>
                    <a:pt x="8" y="202"/>
                  </a:cubicBezTo>
                  <a:cubicBezTo>
                    <a:pt x="8" y="201"/>
                    <a:pt x="9" y="201"/>
                    <a:pt x="9" y="201"/>
                  </a:cubicBezTo>
                  <a:cubicBezTo>
                    <a:pt x="9" y="202"/>
                    <a:pt x="9" y="202"/>
                    <a:pt x="9" y="203"/>
                  </a:cubicBezTo>
                  <a:cubicBezTo>
                    <a:pt x="9" y="203"/>
                    <a:pt x="8" y="203"/>
                    <a:pt x="8" y="203"/>
                  </a:cubicBezTo>
                  <a:close/>
                  <a:moveTo>
                    <a:pt x="8" y="213"/>
                  </a:moveTo>
                  <a:cubicBezTo>
                    <a:pt x="9" y="213"/>
                    <a:pt x="9" y="213"/>
                    <a:pt x="9" y="213"/>
                  </a:cubicBezTo>
                  <a:cubicBezTo>
                    <a:pt x="9" y="213"/>
                    <a:pt x="9" y="214"/>
                    <a:pt x="9" y="215"/>
                  </a:cubicBezTo>
                  <a:cubicBezTo>
                    <a:pt x="9" y="215"/>
                    <a:pt x="8" y="215"/>
                    <a:pt x="8" y="214"/>
                  </a:cubicBezTo>
                  <a:cubicBezTo>
                    <a:pt x="7" y="214"/>
                    <a:pt x="8" y="213"/>
                    <a:pt x="8" y="213"/>
                  </a:cubicBezTo>
                  <a:close/>
                  <a:moveTo>
                    <a:pt x="154" y="229"/>
                  </a:moveTo>
                  <a:cubicBezTo>
                    <a:pt x="139" y="229"/>
                    <a:pt x="124" y="229"/>
                    <a:pt x="109" y="229"/>
                  </a:cubicBezTo>
                  <a:cubicBezTo>
                    <a:pt x="81" y="229"/>
                    <a:pt x="52" y="229"/>
                    <a:pt x="24" y="229"/>
                  </a:cubicBezTo>
                  <a:cubicBezTo>
                    <a:pt x="18" y="229"/>
                    <a:pt x="13" y="228"/>
                    <a:pt x="12" y="220"/>
                  </a:cubicBezTo>
                  <a:cubicBezTo>
                    <a:pt x="12" y="219"/>
                    <a:pt x="12" y="217"/>
                    <a:pt x="12" y="216"/>
                  </a:cubicBezTo>
                  <a:cubicBezTo>
                    <a:pt x="12" y="215"/>
                    <a:pt x="12" y="214"/>
                    <a:pt x="12" y="213"/>
                  </a:cubicBezTo>
                  <a:cubicBezTo>
                    <a:pt x="13" y="213"/>
                    <a:pt x="13" y="214"/>
                    <a:pt x="14" y="214"/>
                  </a:cubicBezTo>
                  <a:cubicBezTo>
                    <a:pt x="15" y="215"/>
                    <a:pt x="17" y="212"/>
                    <a:pt x="15" y="211"/>
                  </a:cubicBezTo>
                  <a:cubicBezTo>
                    <a:pt x="14" y="210"/>
                    <a:pt x="13" y="210"/>
                    <a:pt x="12" y="210"/>
                  </a:cubicBezTo>
                  <a:cubicBezTo>
                    <a:pt x="12" y="207"/>
                    <a:pt x="12" y="204"/>
                    <a:pt x="12" y="202"/>
                  </a:cubicBezTo>
                  <a:cubicBezTo>
                    <a:pt x="13" y="202"/>
                    <a:pt x="14" y="202"/>
                    <a:pt x="15" y="203"/>
                  </a:cubicBezTo>
                  <a:cubicBezTo>
                    <a:pt x="17" y="203"/>
                    <a:pt x="18" y="200"/>
                    <a:pt x="16" y="199"/>
                  </a:cubicBezTo>
                  <a:cubicBezTo>
                    <a:pt x="15" y="199"/>
                    <a:pt x="13" y="199"/>
                    <a:pt x="12" y="198"/>
                  </a:cubicBezTo>
                  <a:cubicBezTo>
                    <a:pt x="12" y="196"/>
                    <a:pt x="12" y="193"/>
                    <a:pt x="12" y="190"/>
                  </a:cubicBezTo>
                  <a:cubicBezTo>
                    <a:pt x="13" y="190"/>
                    <a:pt x="14" y="190"/>
                    <a:pt x="14" y="191"/>
                  </a:cubicBezTo>
                  <a:cubicBezTo>
                    <a:pt x="16" y="191"/>
                    <a:pt x="17" y="188"/>
                    <a:pt x="15" y="188"/>
                  </a:cubicBezTo>
                  <a:cubicBezTo>
                    <a:pt x="14" y="187"/>
                    <a:pt x="13" y="187"/>
                    <a:pt x="12" y="186"/>
                  </a:cubicBezTo>
                  <a:cubicBezTo>
                    <a:pt x="12" y="183"/>
                    <a:pt x="12" y="179"/>
                    <a:pt x="12" y="176"/>
                  </a:cubicBezTo>
                  <a:cubicBezTo>
                    <a:pt x="13" y="176"/>
                    <a:pt x="14" y="177"/>
                    <a:pt x="15" y="177"/>
                  </a:cubicBezTo>
                  <a:cubicBezTo>
                    <a:pt x="17" y="178"/>
                    <a:pt x="18" y="175"/>
                    <a:pt x="16" y="174"/>
                  </a:cubicBezTo>
                  <a:cubicBezTo>
                    <a:pt x="15" y="174"/>
                    <a:pt x="13" y="173"/>
                    <a:pt x="12" y="173"/>
                  </a:cubicBezTo>
                  <a:cubicBezTo>
                    <a:pt x="12" y="170"/>
                    <a:pt x="12" y="167"/>
                    <a:pt x="12" y="164"/>
                  </a:cubicBezTo>
                  <a:cubicBezTo>
                    <a:pt x="13" y="164"/>
                    <a:pt x="13" y="165"/>
                    <a:pt x="14" y="166"/>
                  </a:cubicBezTo>
                  <a:cubicBezTo>
                    <a:pt x="15" y="167"/>
                    <a:pt x="18" y="166"/>
                    <a:pt x="17" y="164"/>
                  </a:cubicBezTo>
                  <a:cubicBezTo>
                    <a:pt x="16" y="162"/>
                    <a:pt x="14" y="161"/>
                    <a:pt x="12" y="161"/>
                  </a:cubicBezTo>
                  <a:cubicBezTo>
                    <a:pt x="12" y="158"/>
                    <a:pt x="12" y="156"/>
                    <a:pt x="12" y="153"/>
                  </a:cubicBezTo>
                  <a:cubicBezTo>
                    <a:pt x="13" y="154"/>
                    <a:pt x="14" y="154"/>
                    <a:pt x="14" y="155"/>
                  </a:cubicBezTo>
                  <a:cubicBezTo>
                    <a:pt x="16" y="156"/>
                    <a:pt x="17" y="153"/>
                    <a:pt x="16" y="152"/>
                  </a:cubicBezTo>
                  <a:cubicBezTo>
                    <a:pt x="15" y="151"/>
                    <a:pt x="13" y="150"/>
                    <a:pt x="12" y="150"/>
                  </a:cubicBezTo>
                  <a:cubicBezTo>
                    <a:pt x="12" y="148"/>
                    <a:pt x="12" y="145"/>
                    <a:pt x="12" y="143"/>
                  </a:cubicBezTo>
                  <a:cubicBezTo>
                    <a:pt x="13" y="143"/>
                    <a:pt x="13" y="143"/>
                    <a:pt x="14" y="144"/>
                  </a:cubicBezTo>
                  <a:cubicBezTo>
                    <a:pt x="16" y="145"/>
                    <a:pt x="17" y="142"/>
                    <a:pt x="15" y="141"/>
                  </a:cubicBezTo>
                  <a:cubicBezTo>
                    <a:pt x="15" y="140"/>
                    <a:pt x="13" y="140"/>
                    <a:pt x="12" y="139"/>
                  </a:cubicBezTo>
                  <a:cubicBezTo>
                    <a:pt x="12" y="137"/>
                    <a:pt x="12" y="135"/>
                    <a:pt x="12" y="132"/>
                  </a:cubicBezTo>
                  <a:cubicBezTo>
                    <a:pt x="13" y="133"/>
                    <a:pt x="14" y="133"/>
                    <a:pt x="15" y="133"/>
                  </a:cubicBezTo>
                  <a:cubicBezTo>
                    <a:pt x="16" y="134"/>
                    <a:pt x="17" y="131"/>
                    <a:pt x="15" y="130"/>
                  </a:cubicBezTo>
                  <a:cubicBezTo>
                    <a:pt x="14" y="130"/>
                    <a:pt x="13" y="129"/>
                    <a:pt x="12" y="129"/>
                  </a:cubicBezTo>
                  <a:cubicBezTo>
                    <a:pt x="12" y="127"/>
                    <a:pt x="12" y="125"/>
                    <a:pt x="12" y="122"/>
                  </a:cubicBezTo>
                  <a:cubicBezTo>
                    <a:pt x="13" y="123"/>
                    <a:pt x="13" y="123"/>
                    <a:pt x="14" y="123"/>
                  </a:cubicBezTo>
                  <a:cubicBezTo>
                    <a:pt x="16" y="124"/>
                    <a:pt x="17" y="121"/>
                    <a:pt x="15" y="120"/>
                  </a:cubicBezTo>
                  <a:cubicBezTo>
                    <a:pt x="14" y="120"/>
                    <a:pt x="13" y="119"/>
                    <a:pt x="12" y="119"/>
                  </a:cubicBezTo>
                  <a:cubicBezTo>
                    <a:pt x="12" y="116"/>
                    <a:pt x="12" y="114"/>
                    <a:pt x="12" y="111"/>
                  </a:cubicBezTo>
                  <a:cubicBezTo>
                    <a:pt x="13" y="111"/>
                    <a:pt x="14" y="111"/>
                    <a:pt x="14" y="112"/>
                  </a:cubicBezTo>
                  <a:cubicBezTo>
                    <a:pt x="16" y="112"/>
                    <a:pt x="17" y="109"/>
                    <a:pt x="15" y="109"/>
                  </a:cubicBezTo>
                  <a:cubicBezTo>
                    <a:pt x="14" y="108"/>
                    <a:pt x="13" y="108"/>
                    <a:pt x="12" y="108"/>
                  </a:cubicBezTo>
                  <a:cubicBezTo>
                    <a:pt x="12" y="105"/>
                    <a:pt x="12" y="103"/>
                    <a:pt x="12" y="101"/>
                  </a:cubicBezTo>
                  <a:cubicBezTo>
                    <a:pt x="13" y="101"/>
                    <a:pt x="13" y="101"/>
                    <a:pt x="14" y="101"/>
                  </a:cubicBezTo>
                  <a:cubicBezTo>
                    <a:pt x="15" y="102"/>
                    <a:pt x="16" y="99"/>
                    <a:pt x="14" y="98"/>
                  </a:cubicBezTo>
                  <a:cubicBezTo>
                    <a:pt x="14" y="98"/>
                    <a:pt x="13" y="98"/>
                    <a:pt x="12" y="97"/>
                  </a:cubicBezTo>
                  <a:cubicBezTo>
                    <a:pt x="12" y="95"/>
                    <a:pt x="12" y="92"/>
                    <a:pt x="12" y="90"/>
                  </a:cubicBezTo>
                  <a:cubicBezTo>
                    <a:pt x="12" y="90"/>
                    <a:pt x="13" y="90"/>
                    <a:pt x="13" y="91"/>
                  </a:cubicBezTo>
                  <a:cubicBezTo>
                    <a:pt x="14" y="92"/>
                    <a:pt x="17" y="90"/>
                    <a:pt x="15" y="88"/>
                  </a:cubicBezTo>
                  <a:cubicBezTo>
                    <a:pt x="14" y="88"/>
                    <a:pt x="13" y="87"/>
                    <a:pt x="12" y="86"/>
                  </a:cubicBezTo>
                  <a:cubicBezTo>
                    <a:pt x="12" y="83"/>
                    <a:pt x="12" y="81"/>
                    <a:pt x="12" y="78"/>
                  </a:cubicBezTo>
                  <a:cubicBezTo>
                    <a:pt x="13" y="78"/>
                    <a:pt x="13" y="78"/>
                    <a:pt x="14" y="78"/>
                  </a:cubicBezTo>
                  <a:cubicBezTo>
                    <a:pt x="16" y="79"/>
                    <a:pt x="17" y="77"/>
                    <a:pt x="15" y="76"/>
                  </a:cubicBezTo>
                  <a:cubicBezTo>
                    <a:pt x="14" y="75"/>
                    <a:pt x="13" y="75"/>
                    <a:pt x="12" y="75"/>
                  </a:cubicBezTo>
                  <a:cubicBezTo>
                    <a:pt x="12" y="72"/>
                    <a:pt x="12" y="70"/>
                    <a:pt x="12" y="68"/>
                  </a:cubicBezTo>
                  <a:cubicBezTo>
                    <a:pt x="13" y="68"/>
                    <a:pt x="13" y="68"/>
                    <a:pt x="13" y="69"/>
                  </a:cubicBezTo>
                  <a:cubicBezTo>
                    <a:pt x="15" y="70"/>
                    <a:pt x="17" y="67"/>
                    <a:pt x="15" y="66"/>
                  </a:cubicBezTo>
                  <a:cubicBezTo>
                    <a:pt x="14" y="65"/>
                    <a:pt x="13" y="65"/>
                    <a:pt x="12" y="65"/>
                  </a:cubicBezTo>
                  <a:cubicBezTo>
                    <a:pt x="12" y="62"/>
                    <a:pt x="12" y="59"/>
                    <a:pt x="12" y="56"/>
                  </a:cubicBezTo>
                  <a:cubicBezTo>
                    <a:pt x="13" y="57"/>
                    <a:pt x="13" y="57"/>
                    <a:pt x="14" y="57"/>
                  </a:cubicBezTo>
                  <a:cubicBezTo>
                    <a:pt x="15" y="59"/>
                    <a:pt x="17" y="56"/>
                    <a:pt x="15" y="55"/>
                  </a:cubicBezTo>
                  <a:cubicBezTo>
                    <a:pt x="14" y="54"/>
                    <a:pt x="13" y="53"/>
                    <a:pt x="12" y="53"/>
                  </a:cubicBezTo>
                  <a:cubicBezTo>
                    <a:pt x="12" y="49"/>
                    <a:pt x="12" y="45"/>
                    <a:pt x="12" y="42"/>
                  </a:cubicBezTo>
                  <a:cubicBezTo>
                    <a:pt x="13" y="42"/>
                    <a:pt x="14" y="42"/>
                    <a:pt x="14" y="43"/>
                  </a:cubicBezTo>
                  <a:cubicBezTo>
                    <a:pt x="16" y="44"/>
                    <a:pt x="18" y="41"/>
                    <a:pt x="16" y="40"/>
                  </a:cubicBezTo>
                  <a:cubicBezTo>
                    <a:pt x="15" y="39"/>
                    <a:pt x="13" y="39"/>
                    <a:pt x="12" y="38"/>
                  </a:cubicBezTo>
                  <a:cubicBezTo>
                    <a:pt x="12" y="35"/>
                    <a:pt x="12" y="31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17" y="29"/>
                    <a:pt x="18" y="26"/>
                    <a:pt x="16" y="25"/>
                  </a:cubicBezTo>
                  <a:cubicBezTo>
                    <a:pt x="14" y="25"/>
                    <a:pt x="13" y="25"/>
                    <a:pt x="12" y="24"/>
                  </a:cubicBezTo>
                  <a:cubicBezTo>
                    <a:pt x="12" y="22"/>
                    <a:pt x="12" y="19"/>
                    <a:pt x="12" y="16"/>
                  </a:cubicBezTo>
                  <a:cubicBezTo>
                    <a:pt x="12" y="16"/>
                    <a:pt x="12" y="16"/>
                    <a:pt x="12" y="15"/>
                  </a:cubicBezTo>
                  <a:cubicBezTo>
                    <a:pt x="13" y="15"/>
                    <a:pt x="14" y="15"/>
                    <a:pt x="15" y="16"/>
                  </a:cubicBezTo>
                  <a:cubicBezTo>
                    <a:pt x="17" y="17"/>
                    <a:pt x="18" y="14"/>
                    <a:pt x="16" y="13"/>
                  </a:cubicBezTo>
                  <a:cubicBezTo>
                    <a:pt x="15" y="12"/>
                    <a:pt x="14" y="12"/>
                    <a:pt x="13" y="12"/>
                  </a:cubicBezTo>
                  <a:cubicBezTo>
                    <a:pt x="14" y="8"/>
                    <a:pt x="16" y="5"/>
                    <a:pt x="21" y="5"/>
                  </a:cubicBezTo>
                  <a:cubicBezTo>
                    <a:pt x="23" y="5"/>
                    <a:pt x="25" y="5"/>
                    <a:pt x="27" y="5"/>
                  </a:cubicBezTo>
                  <a:cubicBezTo>
                    <a:pt x="39" y="5"/>
                    <a:pt x="51" y="5"/>
                    <a:pt x="64" y="5"/>
                  </a:cubicBezTo>
                  <a:cubicBezTo>
                    <a:pt x="95" y="5"/>
                    <a:pt x="126" y="5"/>
                    <a:pt x="158" y="5"/>
                  </a:cubicBezTo>
                  <a:cubicBezTo>
                    <a:pt x="165" y="5"/>
                    <a:pt x="179" y="3"/>
                    <a:pt x="179" y="14"/>
                  </a:cubicBezTo>
                  <a:cubicBezTo>
                    <a:pt x="179" y="21"/>
                    <a:pt x="179" y="27"/>
                    <a:pt x="179" y="34"/>
                  </a:cubicBezTo>
                  <a:cubicBezTo>
                    <a:pt x="179" y="93"/>
                    <a:pt x="179" y="152"/>
                    <a:pt x="179" y="211"/>
                  </a:cubicBezTo>
                  <a:cubicBezTo>
                    <a:pt x="179" y="214"/>
                    <a:pt x="179" y="217"/>
                    <a:pt x="179" y="220"/>
                  </a:cubicBezTo>
                  <a:cubicBezTo>
                    <a:pt x="179" y="232"/>
                    <a:pt x="162" y="229"/>
                    <a:pt x="154" y="229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9" name="Freeform 227"/>
            <p:cNvSpPr>
              <a:spLocks noEditPoints="1"/>
            </p:cNvSpPr>
            <p:nvPr/>
          </p:nvSpPr>
          <p:spPr bwMode="auto">
            <a:xfrm>
              <a:off x="7621833" y="5184209"/>
              <a:ext cx="395288" cy="139700"/>
            </a:xfrm>
            <a:custGeom>
              <a:avLst/>
              <a:gdLst>
                <a:gd name="T0" fmla="*/ 83 w 93"/>
                <a:gd name="T1" fmla="*/ 16 h 33"/>
                <a:gd name="T2" fmla="*/ 79 w 93"/>
                <a:gd name="T3" fmla="*/ 15 h 33"/>
                <a:gd name="T4" fmla="*/ 79 w 93"/>
                <a:gd name="T5" fmla="*/ 17 h 33"/>
                <a:gd name="T6" fmla="*/ 67 w 93"/>
                <a:gd name="T7" fmla="*/ 23 h 33"/>
                <a:gd name="T8" fmla="*/ 69 w 93"/>
                <a:gd name="T9" fmla="*/ 13 h 33"/>
                <a:gd name="T10" fmla="*/ 64 w 93"/>
                <a:gd name="T11" fmla="*/ 23 h 33"/>
                <a:gd name="T12" fmla="*/ 54 w 93"/>
                <a:gd name="T13" fmla="*/ 12 h 33"/>
                <a:gd name="T14" fmla="*/ 66 w 93"/>
                <a:gd name="T15" fmla="*/ 10 h 33"/>
                <a:gd name="T16" fmla="*/ 57 w 93"/>
                <a:gd name="T17" fmla="*/ 9 h 33"/>
                <a:gd name="T18" fmla="*/ 53 w 93"/>
                <a:gd name="T19" fmla="*/ 8 h 33"/>
                <a:gd name="T20" fmla="*/ 47 w 93"/>
                <a:gd name="T21" fmla="*/ 10 h 33"/>
                <a:gd name="T22" fmla="*/ 51 w 93"/>
                <a:gd name="T23" fmla="*/ 12 h 33"/>
                <a:gd name="T24" fmla="*/ 46 w 93"/>
                <a:gd name="T25" fmla="*/ 15 h 33"/>
                <a:gd name="T26" fmla="*/ 38 w 93"/>
                <a:gd name="T27" fmla="*/ 13 h 33"/>
                <a:gd name="T28" fmla="*/ 30 w 93"/>
                <a:gd name="T29" fmla="*/ 23 h 33"/>
                <a:gd name="T30" fmla="*/ 24 w 93"/>
                <a:gd name="T31" fmla="*/ 22 h 33"/>
                <a:gd name="T32" fmla="*/ 15 w 93"/>
                <a:gd name="T33" fmla="*/ 12 h 33"/>
                <a:gd name="T34" fmla="*/ 1 w 93"/>
                <a:gd name="T35" fmla="*/ 15 h 33"/>
                <a:gd name="T36" fmla="*/ 12 w 93"/>
                <a:gd name="T37" fmla="*/ 7 h 33"/>
                <a:gd name="T38" fmla="*/ 8 w 93"/>
                <a:gd name="T39" fmla="*/ 33 h 33"/>
                <a:gd name="T40" fmla="*/ 14 w 93"/>
                <a:gd name="T41" fmla="*/ 19 h 33"/>
                <a:gd name="T42" fmla="*/ 21 w 93"/>
                <a:gd name="T43" fmla="*/ 9 h 33"/>
                <a:gd name="T44" fmla="*/ 24 w 93"/>
                <a:gd name="T45" fmla="*/ 12 h 33"/>
                <a:gd name="T46" fmla="*/ 32 w 93"/>
                <a:gd name="T47" fmla="*/ 25 h 33"/>
                <a:gd name="T48" fmla="*/ 46 w 93"/>
                <a:gd name="T49" fmla="*/ 18 h 33"/>
                <a:gd name="T50" fmla="*/ 53 w 93"/>
                <a:gd name="T51" fmla="*/ 29 h 33"/>
                <a:gd name="T52" fmla="*/ 65 w 93"/>
                <a:gd name="T53" fmla="*/ 25 h 33"/>
                <a:gd name="T54" fmla="*/ 81 w 93"/>
                <a:gd name="T55" fmla="*/ 18 h 33"/>
                <a:gd name="T56" fmla="*/ 87 w 93"/>
                <a:gd name="T57" fmla="*/ 28 h 33"/>
                <a:gd name="T58" fmla="*/ 77 w 93"/>
                <a:gd name="T59" fmla="*/ 26 h 33"/>
                <a:gd name="T60" fmla="*/ 89 w 93"/>
                <a:gd name="T61" fmla="*/ 29 h 33"/>
                <a:gd name="T62" fmla="*/ 9 w 93"/>
                <a:gd name="T63" fmla="*/ 30 h 33"/>
                <a:gd name="T64" fmla="*/ 9 w 93"/>
                <a:gd name="T65" fmla="*/ 30 h 33"/>
                <a:gd name="T66" fmla="*/ 35 w 93"/>
                <a:gd name="T67" fmla="*/ 23 h 33"/>
                <a:gd name="T68" fmla="*/ 39 w 93"/>
                <a:gd name="T69" fmla="*/ 16 h 33"/>
                <a:gd name="T70" fmla="*/ 43 w 93"/>
                <a:gd name="T71" fmla="*/ 18 h 33"/>
                <a:gd name="T72" fmla="*/ 67 w 93"/>
                <a:gd name="T73" fmla="*/ 18 h 33"/>
                <a:gd name="T74" fmla="*/ 66 w 93"/>
                <a:gd name="T75" fmla="*/ 20 h 33"/>
                <a:gd name="T76" fmla="*/ 66 w 93"/>
                <a:gd name="T77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3" h="33">
                  <a:moveTo>
                    <a:pt x="89" y="19"/>
                  </a:moveTo>
                  <a:cubicBezTo>
                    <a:pt x="87" y="18"/>
                    <a:pt x="84" y="18"/>
                    <a:pt x="83" y="16"/>
                  </a:cubicBezTo>
                  <a:cubicBezTo>
                    <a:pt x="84" y="15"/>
                    <a:pt x="85" y="13"/>
                    <a:pt x="85" y="12"/>
                  </a:cubicBezTo>
                  <a:cubicBezTo>
                    <a:pt x="87" y="7"/>
                    <a:pt x="77" y="10"/>
                    <a:pt x="79" y="15"/>
                  </a:cubicBezTo>
                  <a:cubicBezTo>
                    <a:pt x="79" y="15"/>
                    <a:pt x="79" y="16"/>
                    <a:pt x="80" y="16"/>
                  </a:cubicBezTo>
                  <a:cubicBezTo>
                    <a:pt x="79" y="16"/>
                    <a:pt x="79" y="16"/>
                    <a:pt x="79" y="17"/>
                  </a:cubicBezTo>
                  <a:cubicBezTo>
                    <a:pt x="77" y="19"/>
                    <a:pt x="75" y="20"/>
                    <a:pt x="73" y="22"/>
                  </a:cubicBezTo>
                  <a:cubicBezTo>
                    <a:pt x="71" y="23"/>
                    <a:pt x="68" y="25"/>
                    <a:pt x="67" y="23"/>
                  </a:cubicBezTo>
                  <a:cubicBezTo>
                    <a:pt x="69" y="22"/>
                    <a:pt x="70" y="20"/>
                    <a:pt x="71" y="17"/>
                  </a:cubicBezTo>
                  <a:cubicBezTo>
                    <a:pt x="72" y="15"/>
                    <a:pt x="72" y="13"/>
                    <a:pt x="69" y="13"/>
                  </a:cubicBezTo>
                  <a:cubicBezTo>
                    <a:pt x="66" y="13"/>
                    <a:pt x="64" y="18"/>
                    <a:pt x="64" y="20"/>
                  </a:cubicBezTo>
                  <a:cubicBezTo>
                    <a:pt x="64" y="21"/>
                    <a:pt x="64" y="22"/>
                    <a:pt x="64" y="23"/>
                  </a:cubicBezTo>
                  <a:cubicBezTo>
                    <a:pt x="60" y="26"/>
                    <a:pt x="54" y="28"/>
                    <a:pt x="52" y="25"/>
                  </a:cubicBezTo>
                  <a:cubicBezTo>
                    <a:pt x="51" y="22"/>
                    <a:pt x="52" y="17"/>
                    <a:pt x="54" y="12"/>
                  </a:cubicBezTo>
                  <a:cubicBezTo>
                    <a:pt x="54" y="12"/>
                    <a:pt x="55" y="12"/>
                    <a:pt x="55" y="11"/>
                  </a:cubicBezTo>
                  <a:cubicBezTo>
                    <a:pt x="59" y="11"/>
                    <a:pt x="62" y="11"/>
                    <a:pt x="66" y="10"/>
                  </a:cubicBezTo>
                  <a:cubicBezTo>
                    <a:pt x="67" y="9"/>
                    <a:pt x="66" y="7"/>
                    <a:pt x="65" y="7"/>
                  </a:cubicBezTo>
                  <a:cubicBezTo>
                    <a:pt x="63" y="8"/>
                    <a:pt x="60" y="8"/>
                    <a:pt x="57" y="9"/>
                  </a:cubicBezTo>
                  <a:cubicBezTo>
                    <a:pt x="58" y="7"/>
                    <a:pt x="59" y="5"/>
                    <a:pt x="57" y="4"/>
                  </a:cubicBezTo>
                  <a:cubicBezTo>
                    <a:pt x="55" y="3"/>
                    <a:pt x="53" y="7"/>
                    <a:pt x="53" y="8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0" y="9"/>
                    <a:pt x="48" y="10"/>
                    <a:pt x="47" y="10"/>
                  </a:cubicBezTo>
                  <a:cubicBezTo>
                    <a:pt x="45" y="10"/>
                    <a:pt x="46" y="12"/>
                    <a:pt x="47" y="12"/>
                  </a:cubicBezTo>
                  <a:cubicBezTo>
                    <a:pt x="48" y="12"/>
                    <a:pt x="50" y="12"/>
                    <a:pt x="51" y="12"/>
                  </a:cubicBezTo>
                  <a:cubicBezTo>
                    <a:pt x="50" y="12"/>
                    <a:pt x="49" y="13"/>
                    <a:pt x="48" y="13"/>
                  </a:cubicBezTo>
                  <a:cubicBezTo>
                    <a:pt x="47" y="14"/>
                    <a:pt x="47" y="14"/>
                    <a:pt x="46" y="15"/>
                  </a:cubicBezTo>
                  <a:cubicBezTo>
                    <a:pt x="45" y="12"/>
                    <a:pt x="41" y="12"/>
                    <a:pt x="39" y="13"/>
                  </a:cubicBezTo>
                  <a:cubicBezTo>
                    <a:pt x="39" y="13"/>
                    <a:pt x="38" y="13"/>
                    <a:pt x="38" y="13"/>
                  </a:cubicBezTo>
                  <a:cubicBezTo>
                    <a:pt x="36" y="14"/>
                    <a:pt x="34" y="17"/>
                    <a:pt x="33" y="20"/>
                  </a:cubicBezTo>
                  <a:cubicBezTo>
                    <a:pt x="32" y="21"/>
                    <a:pt x="31" y="22"/>
                    <a:pt x="30" y="23"/>
                  </a:cubicBezTo>
                  <a:cubicBezTo>
                    <a:pt x="28" y="25"/>
                    <a:pt x="27" y="26"/>
                    <a:pt x="25" y="27"/>
                  </a:cubicBezTo>
                  <a:cubicBezTo>
                    <a:pt x="22" y="29"/>
                    <a:pt x="23" y="23"/>
                    <a:pt x="24" y="22"/>
                  </a:cubicBezTo>
                  <a:cubicBezTo>
                    <a:pt x="25" y="17"/>
                    <a:pt x="30" y="7"/>
                    <a:pt x="26" y="3"/>
                  </a:cubicBezTo>
                  <a:cubicBezTo>
                    <a:pt x="23" y="0"/>
                    <a:pt x="18" y="7"/>
                    <a:pt x="15" y="12"/>
                  </a:cubicBezTo>
                  <a:cubicBezTo>
                    <a:pt x="15" y="9"/>
                    <a:pt x="15" y="6"/>
                    <a:pt x="13" y="4"/>
                  </a:cubicBezTo>
                  <a:cubicBezTo>
                    <a:pt x="9" y="0"/>
                    <a:pt x="2" y="12"/>
                    <a:pt x="1" y="15"/>
                  </a:cubicBezTo>
                  <a:cubicBezTo>
                    <a:pt x="0" y="16"/>
                    <a:pt x="2" y="17"/>
                    <a:pt x="3" y="16"/>
                  </a:cubicBezTo>
                  <a:cubicBezTo>
                    <a:pt x="4" y="14"/>
                    <a:pt x="11" y="3"/>
                    <a:pt x="12" y="7"/>
                  </a:cubicBezTo>
                  <a:cubicBezTo>
                    <a:pt x="13" y="11"/>
                    <a:pt x="13" y="14"/>
                    <a:pt x="12" y="18"/>
                  </a:cubicBezTo>
                  <a:cubicBezTo>
                    <a:pt x="10" y="21"/>
                    <a:pt x="4" y="31"/>
                    <a:pt x="8" y="33"/>
                  </a:cubicBezTo>
                  <a:cubicBezTo>
                    <a:pt x="8" y="33"/>
                    <a:pt x="9" y="33"/>
                    <a:pt x="9" y="33"/>
                  </a:cubicBezTo>
                  <a:cubicBezTo>
                    <a:pt x="13" y="29"/>
                    <a:pt x="13" y="24"/>
                    <a:pt x="14" y="19"/>
                  </a:cubicBezTo>
                  <a:cubicBezTo>
                    <a:pt x="15" y="18"/>
                    <a:pt x="16" y="16"/>
                    <a:pt x="16" y="15"/>
                  </a:cubicBezTo>
                  <a:cubicBezTo>
                    <a:pt x="18" y="13"/>
                    <a:pt x="19" y="11"/>
                    <a:pt x="21" y="9"/>
                  </a:cubicBezTo>
                  <a:cubicBezTo>
                    <a:pt x="21" y="8"/>
                    <a:pt x="25" y="3"/>
                    <a:pt x="25" y="7"/>
                  </a:cubicBezTo>
                  <a:cubicBezTo>
                    <a:pt x="25" y="9"/>
                    <a:pt x="24" y="11"/>
                    <a:pt x="24" y="12"/>
                  </a:cubicBezTo>
                  <a:cubicBezTo>
                    <a:pt x="23" y="16"/>
                    <a:pt x="16" y="30"/>
                    <a:pt x="24" y="30"/>
                  </a:cubicBezTo>
                  <a:cubicBezTo>
                    <a:pt x="27" y="30"/>
                    <a:pt x="30" y="27"/>
                    <a:pt x="32" y="25"/>
                  </a:cubicBezTo>
                  <a:cubicBezTo>
                    <a:pt x="32" y="26"/>
                    <a:pt x="33" y="27"/>
                    <a:pt x="34" y="28"/>
                  </a:cubicBezTo>
                  <a:cubicBezTo>
                    <a:pt x="40" y="30"/>
                    <a:pt x="44" y="22"/>
                    <a:pt x="46" y="18"/>
                  </a:cubicBezTo>
                  <a:cubicBezTo>
                    <a:pt x="47" y="17"/>
                    <a:pt x="49" y="16"/>
                    <a:pt x="51" y="15"/>
                  </a:cubicBezTo>
                  <a:cubicBezTo>
                    <a:pt x="49" y="20"/>
                    <a:pt x="48" y="26"/>
                    <a:pt x="53" y="29"/>
                  </a:cubicBezTo>
                  <a:cubicBezTo>
                    <a:pt x="56" y="30"/>
                    <a:pt x="60" y="28"/>
                    <a:pt x="63" y="26"/>
                  </a:cubicBezTo>
                  <a:cubicBezTo>
                    <a:pt x="63" y="26"/>
                    <a:pt x="64" y="25"/>
                    <a:pt x="65" y="25"/>
                  </a:cubicBezTo>
                  <a:cubicBezTo>
                    <a:pt x="66" y="27"/>
                    <a:pt x="69" y="27"/>
                    <a:pt x="72" y="25"/>
                  </a:cubicBezTo>
                  <a:cubicBezTo>
                    <a:pt x="75" y="23"/>
                    <a:pt x="78" y="21"/>
                    <a:pt x="81" y="18"/>
                  </a:cubicBezTo>
                  <a:cubicBezTo>
                    <a:pt x="83" y="19"/>
                    <a:pt x="85" y="20"/>
                    <a:pt x="87" y="21"/>
                  </a:cubicBezTo>
                  <a:cubicBezTo>
                    <a:pt x="89" y="22"/>
                    <a:pt x="90" y="27"/>
                    <a:pt x="87" y="28"/>
                  </a:cubicBezTo>
                  <a:cubicBezTo>
                    <a:pt x="85" y="28"/>
                    <a:pt x="84" y="28"/>
                    <a:pt x="83" y="28"/>
                  </a:cubicBezTo>
                  <a:cubicBezTo>
                    <a:pt x="81" y="27"/>
                    <a:pt x="79" y="26"/>
                    <a:pt x="77" y="26"/>
                  </a:cubicBezTo>
                  <a:cubicBezTo>
                    <a:pt x="75" y="25"/>
                    <a:pt x="75" y="27"/>
                    <a:pt x="76" y="28"/>
                  </a:cubicBezTo>
                  <a:cubicBezTo>
                    <a:pt x="80" y="29"/>
                    <a:pt x="85" y="32"/>
                    <a:pt x="89" y="29"/>
                  </a:cubicBezTo>
                  <a:cubicBezTo>
                    <a:pt x="93" y="27"/>
                    <a:pt x="92" y="21"/>
                    <a:pt x="89" y="19"/>
                  </a:cubicBezTo>
                  <a:close/>
                  <a:moveTo>
                    <a:pt x="9" y="30"/>
                  </a:moveTo>
                  <a:cubicBezTo>
                    <a:pt x="9" y="28"/>
                    <a:pt x="10" y="27"/>
                    <a:pt x="10" y="26"/>
                  </a:cubicBezTo>
                  <a:cubicBezTo>
                    <a:pt x="10" y="27"/>
                    <a:pt x="8" y="31"/>
                    <a:pt x="9" y="30"/>
                  </a:cubicBezTo>
                  <a:close/>
                  <a:moveTo>
                    <a:pt x="42" y="21"/>
                  </a:moveTo>
                  <a:cubicBezTo>
                    <a:pt x="40" y="23"/>
                    <a:pt x="34" y="30"/>
                    <a:pt x="35" y="23"/>
                  </a:cubicBezTo>
                  <a:cubicBezTo>
                    <a:pt x="35" y="22"/>
                    <a:pt x="35" y="22"/>
                    <a:pt x="35" y="21"/>
                  </a:cubicBezTo>
                  <a:cubicBezTo>
                    <a:pt x="37" y="20"/>
                    <a:pt x="38" y="18"/>
                    <a:pt x="39" y="16"/>
                  </a:cubicBezTo>
                  <a:cubicBezTo>
                    <a:pt x="39" y="16"/>
                    <a:pt x="39" y="16"/>
                    <a:pt x="39" y="17"/>
                  </a:cubicBezTo>
                  <a:cubicBezTo>
                    <a:pt x="40" y="18"/>
                    <a:pt x="41" y="19"/>
                    <a:pt x="43" y="18"/>
                  </a:cubicBezTo>
                  <a:cubicBezTo>
                    <a:pt x="42" y="20"/>
                    <a:pt x="42" y="21"/>
                    <a:pt x="42" y="21"/>
                  </a:cubicBezTo>
                  <a:close/>
                  <a:moveTo>
                    <a:pt x="67" y="18"/>
                  </a:moveTo>
                  <a:cubicBezTo>
                    <a:pt x="67" y="16"/>
                    <a:pt x="68" y="16"/>
                    <a:pt x="69" y="17"/>
                  </a:cubicBezTo>
                  <a:cubicBezTo>
                    <a:pt x="68" y="18"/>
                    <a:pt x="67" y="19"/>
                    <a:pt x="66" y="20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7" y="19"/>
                    <a:pt x="67" y="19"/>
                    <a:pt x="67" y="18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0" name="Freeform 228"/>
            <p:cNvSpPr>
              <a:spLocks noEditPoints="1"/>
            </p:cNvSpPr>
            <p:nvPr/>
          </p:nvSpPr>
          <p:spPr bwMode="auto">
            <a:xfrm>
              <a:off x="8779121" y="4993709"/>
              <a:ext cx="763588" cy="708025"/>
            </a:xfrm>
            <a:custGeom>
              <a:avLst/>
              <a:gdLst>
                <a:gd name="T0" fmla="*/ 150 w 180"/>
                <a:gd name="T1" fmla="*/ 94 h 167"/>
                <a:gd name="T2" fmla="*/ 51 w 180"/>
                <a:gd name="T3" fmla="*/ 4 h 167"/>
                <a:gd name="T4" fmla="*/ 7 w 180"/>
                <a:gd name="T5" fmla="*/ 151 h 167"/>
                <a:gd name="T6" fmla="*/ 33 w 180"/>
                <a:gd name="T7" fmla="*/ 97 h 167"/>
                <a:gd name="T8" fmla="*/ 58 w 180"/>
                <a:gd name="T9" fmla="*/ 90 h 167"/>
                <a:gd name="T10" fmla="*/ 143 w 180"/>
                <a:gd name="T11" fmla="*/ 96 h 167"/>
                <a:gd name="T12" fmla="*/ 136 w 180"/>
                <a:gd name="T13" fmla="*/ 100 h 167"/>
                <a:gd name="T14" fmla="*/ 82 w 180"/>
                <a:gd name="T15" fmla="*/ 142 h 167"/>
                <a:gd name="T16" fmla="*/ 111 w 180"/>
                <a:gd name="T17" fmla="*/ 96 h 167"/>
                <a:gd name="T18" fmla="*/ 55 w 180"/>
                <a:gd name="T19" fmla="*/ 155 h 167"/>
                <a:gd name="T20" fmla="*/ 85 w 180"/>
                <a:gd name="T21" fmla="*/ 117 h 167"/>
                <a:gd name="T22" fmla="*/ 40 w 180"/>
                <a:gd name="T23" fmla="*/ 139 h 167"/>
                <a:gd name="T24" fmla="*/ 76 w 180"/>
                <a:gd name="T25" fmla="*/ 107 h 167"/>
                <a:gd name="T26" fmla="*/ 57 w 180"/>
                <a:gd name="T27" fmla="*/ 134 h 167"/>
                <a:gd name="T28" fmla="*/ 17 w 180"/>
                <a:gd name="T29" fmla="*/ 150 h 167"/>
                <a:gd name="T30" fmla="*/ 65 w 180"/>
                <a:gd name="T31" fmla="*/ 102 h 167"/>
                <a:gd name="T32" fmla="*/ 68 w 180"/>
                <a:gd name="T33" fmla="*/ 99 h 167"/>
                <a:gd name="T34" fmla="*/ 9 w 180"/>
                <a:gd name="T35" fmla="*/ 137 h 167"/>
                <a:gd name="T36" fmla="*/ 51 w 180"/>
                <a:gd name="T37" fmla="*/ 96 h 167"/>
                <a:gd name="T38" fmla="*/ 12 w 180"/>
                <a:gd name="T39" fmla="*/ 128 h 167"/>
                <a:gd name="T40" fmla="*/ 9 w 180"/>
                <a:gd name="T41" fmla="*/ 146 h 167"/>
                <a:gd name="T42" fmla="*/ 57 w 180"/>
                <a:gd name="T43" fmla="*/ 110 h 167"/>
                <a:gd name="T44" fmla="*/ 73 w 180"/>
                <a:gd name="T45" fmla="*/ 108 h 167"/>
                <a:gd name="T46" fmla="*/ 15 w 180"/>
                <a:gd name="T47" fmla="*/ 153 h 167"/>
                <a:gd name="T48" fmla="*/ 58 w 180"/>
                <a:gd name="T49" fmla="*/ 132 h 167"/>
                <a:gd name="T50" fmla="*/ 86 w 180"/>
                <a:gd name="T51" fmla="*/ 115 h 167"/>
                <a:gd name="T52" fmla="*/ 73 w 180"/>
                <a:gd name="T53" fmla="*/ 131 h 167"/>
                <a:gd name="T54" fmla="*/ 52 w 180"/>
                <a:gd name="T55" fmla="*/ 157 h 167"/>
                <a:gd name="T56" fmla="*/ 66 w 180"/>
                <a:gd name="T57" fmla="*/ 135 h 167"/>
                <a:gd name="T58" fmla="*/ 112 w 180"/>
                <a:gd name="T59" fmla="*/ 103 h 167"/>
                <a:gd name="T60" fmla="*/ 67 w 180"/>
                <a:gd name="T61" fmla="*/ 157 h 167"/>
                <a:gd name="T62" fmla="*/ 129 w 180"/>
                <a:gd name="T63" fmla="*/ 100 h 167"/>
                <a:gd name="T64" fmla="*/ 83 w 180"/>
                <a:gd name="T65" fmla="*/ 152 h 167"/>
                <a:gd name="T66" fmla="*/ 87 w 180"/>
                <a:gd name="T67" fmla="*/ 157 h 167"/>
                <a:gd name="T68" fmla="*/ 145 w 180"/>
                <a:gd name="T69" fmla="*/ 106 h 167"/>
                <a:gd name="T70" fmla="*/ 88 w 180"/>
                <a:gd name="T71" fmla="*/ 158 h 167"/>
                <a:gd name="T72" fmla="*/ 110 w 180"/>
                <a:gd name="T73" fmla="*/ 157 h 167"/>
                <a:gd name="T74" fmla="*/ 123 w 180"/>
                <a:gd name="T75" fmla="*/ 154 h 167"/>
                <a:gd name="T76" fmla="*/ 145 w 180"/>
                <a:gd name="T77" fmla="*/ 115 h 167"/>
                <a:gd name="T78" fmla="*/ 154 w 180"/>
                <a:gd name="T79" fmla="*/ 126 h 167"/>
                <a:gd name="T80" fmla="*/ 160 w 180"/>
                <a:gd name="T81" fmla="*/ 129 h 167"/>
                <a:gd name="T82" fmla="*/ 135 w 180"/>
                <a:gd name="T83" fmla="*/ 160 h 167"/>
                <a:gd name="T84" fmla="*/ 146 w 180"/>
                <a:gd name="T85" fmla="*/ 159 h 167"/>
                <a:gd name="T86" fmla="*/ 164 w 180"/>
                <a:gd name="T87" fmla="*/ 145 h 167"/>
                <a:gd name="T88" fmla="*/ 160 w 180"/>
                <a:gd name="T89" fmla="*/ 137 h 167"/>
                <a:gd name="T90" fmla="*/ 169 w 180"/>
                <a:gd name="T91" fmla="*/ 140 h 167"/>
                <a:gd name="T92" fmla="*/ 161 w 180"/>
                <a:gd name="T93" fmla="*/ 156 h 167"/>
                <a:gd name="T94" fmla="*/ 170 w 180"/>
                <a:gd name="T95" fmla="*/ 146 h 167"/>
                <a:gd name="T96" fmla="*/ 167 w 180"/>
                <a:gd name="T97" fmla="*/ 145 h 167"/>
                <a:gd name="T98" fmla="*/ 156 w 180"/>
                <a:gd name="T99" fmla="*/ 148 h 167"/>
                <a:gd name="T100" fmla="*/ 149 w 180"/>
                <a:gd name="T101" fmla="*/ 146 h 167"/>
                <a:gd name="T102" fmla="*/ 164 w 180"/>
                <a:gd name="T103" fmla="*/ 117 h 167"/>
                <a:gd name="T104" fmla="*/ 173 w 180"/>
                <a:gd name="T105" fmla="*/ 137 h 167"/>
                <a:gd name="T106" fmla="*/ 155 w 180"/>
                <a:gd name="T107" fmla="*/ 107 h 167"/>
                <a:gd name="T108" fmla="*/ 105 w 180"/>
                <a:gd name="T109" fmla="*/ 142 h 167"/>
                <a:gd name="T110" fmla="*/ 58 w 180"/>
                <a:gd name="T111" fmla="*/ 61 h 167"/>
                <a:gd name="T112" fmla="*/ 137 w 180"/>
                <a:gd name="T113" fmla="*/ 94 h 167"/>
                <a:gd name="T114" fmla="*/ 23 w 180"/>
                <a:gd name="T115" fmla="*/ 110 h 167"/>
                <a:gd name="T116" fmla="*/ 25 w 180"/>
                <a:gd name="T117" fmla="*/ 11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0" h="167">
                  <a:moveTo>
                    <a:pt x="39" y="162"/>
                  </a:moveTo>
                  <a:cubicBezTo>
                    <a:pt x="46" y="162"/>
                    <a:pt x="54" y="161"/>
                    <a:pt x="61" y="161"/>
                  </a:cubicBezTo>
                  <a:cubicBezTo>
                    <a:pt x="72" y="161"/>
                    <a:pt x="84" y="161"/>
                    <a:pt x="95" y="162"/>
                  </a:cubicBezTo>
                  <a:cubicBezTo>
                    <a:pt x="114" y="164"/>
                    <a:pt x="134" y="167"/>
                    <a:pt x="153" y="163"/>
                  </a:cubicBezTo>
                  <a:cubicBezTo>
                    <a:pt x="167" y="160"/>
                    <a:pt x="180" y="150"/>
                    <a:pt x="177" y="134"/>
                  </a:cubicBezTo>
                  <a:cubicBezTo>
                    <a:pt x="175" y="118"/>
                    <a:pt x="162" y="105"/>
                    <a:pt x="150" y="94"/>
                  </a:cubicBezTo>
                  <a:cubicBezTo>
                    <a:pt x="137" y="81"/>
                    <a:pt x="123" y="71"/>
                    <a:pt x="110" y="58"/>
                  </a:cubicBezTo>
                  <a:cubicBezTo>
                    <a:pt x="103" y="51"/>
                    <a:pt x="98" y="42"/>
                    <a:pt x="97" y="32"/>
                  </a:cubicBezTo>
                  <a:cubicBezTo>
                    <a:pt x="97" y="22"/>
                    <a:pt x="102" y="14"/>
                    <a:pt x="107" y="6"/>
                  </a:cubicBezTo>
                  <a:cubicBezTo>
                    <a:pt x="107" y="5"/>
                    <a:pt x="107" y="4"/>
                    <a:pt x="106" y="3"/>
                  </a:cubicBezTo>
                  <a:cubicBezTo>
                    <a:pt x="105" y="2"/>
                    <a:pt x="105" y="2"/>
                    <a:pt x="104" y="2"/>
                  </a:cubicBezTo>
                  <a:cubicBezTo>
                    <a:pt x="86" y="3"/>
                    <a:pt x="69" y="0"/>
                    <a:pt x="51" y="4"/>
                  </a:cubicBezTo>
                  <a:cubicBezTo>
                    <a:pt x="50" y="4"/>
                    <a:pt x="49" y="6"/>
                    <a:pt x="50" y="7"/>
                  </a:cubicBezTo>
                  <a:cubicBezTo>
                    <a:pt x="49" y="7"/>
                    <a:pt x="49" y="8"/>
                    <a:pt x="50" y="9"/>
                  </a:cubicBezTo>
                  <a:cubicBezTo>
                    <a:pt x="55" y="18"/>
                    <a:pt x="60" y="27"/>
                    <a:pt x="60" y="37"/>
                  </a:cubicBezTo>
                  <a:cubicBezTo>
                    <a:pt x="61" y="50"/>
                    <a:pt x="54" y="60"/>
                    <a:pt x="47" y="69"/>
                  </a:cubicBezTo>
                  <a:cubicBezTo>
                    <a:pt x="36" y="84"/>
                    <a:pt x="25" y="99"/>
                    <a:pt x="15" y="114"/>
                  </a:cubicBezTo>
                  <a:cubicBezTo>
                    <a:pt x="8" y="124"/>
                    <a:pt x="0" y="139"/>
                    <a:pt x="7" y="151"/>
                  </a:cubicBezTo>
                  <a:cubicBezTo>
                    <a:pt x="14" y="161"/>
                    <a:pt x="29" y="162"/>
                    <a:pt x="39" y="162"/>
                  </a:cubicBezTo>
                  <a:close/>
                  <a:moveTo>
                    <a:pt x="33" y="97"/>
                  </a:moveTo>
                  <a:cubicBezTo>
                    <a:pt x="33" y="96"/>
                    <a:pt x="34" y="96"/>
                    <a:pt x="35" y="95"/>
                  </a:cubicBezTo>
                  <a:cubicBezTo>
                    <a:pt x="37" y="94"/>
                    <a:pt x="40" y="92"/>
                    <a:pt x="42" y="91"/>
                  </a:cubicBezTo>
                  <a:cubicBezTo>
                    <a:pt x="38" y="95"/>
                    <a:pt x="33" y="99"/>
                    <a:pt x="28" y="103"/>
                  </a:cubicBezTo>
                  <a:cubicBezTo>
                    <a:pt x="30" y="101"/>
                    <a:pt x="31" y="99"/>
                    <a:pt x="33" y="97"/>
                  </a:cubicBezTo>
                  <a:close/>
                  <a:moveTo>
                    <a:pt x="46" y="90"/>
                  </a:moveTo>
                  <a:cubicBezTo>
                    <a:pt x="47" y="90"/>
                    <a:pt x="49" y="89"/>
                    <a:pt x="51" y="89"/>
                  </a:cubicBezTo>
                  <a:cubicBezTo>
                    <a:pt x="46" y="91"/>
                    <a:pt x="41" y="94"/>
                    <a:pt x="36" y="98"/>
                  </a:cubicBezTo>
                  <a:cubicBezTo>
                    <a:pt x="39" y="95"/>
                    <a:pt x="42" y="92"/>
                    <a:pt x="46" y="90"/>
                  </a:cubicBezTo>
                  <a:close/>
                  <a:moveTo>
                    <a:pt x="55" y="89"/>
                  </a:moveTo>
                  <a:cubicBezTo>
                    <a:pt x="56" y="90"/>
                    <a:pt x="57" y="90"/>
                    <a:pt x="58" y="90"/>
                  </a:cubicBezTo>
                  <a:cubicBezTo>
                    <a:pt x="52" y="93"/>
                    <a:pt x="47" y="97"/>
                    <a:pt x="42" y="102"/>
                  </a:cubicBezTo>
                  <a:cubicBezTo>
                    <a:pt x="33" y="109"/>
                    <a:pt x="24" y="116"/>
                    <a:pt x="15" y="123"/>
                  </a:cubicBezTo>
                  <a:cubicBezTo>
                    <a:pt x="16" y="123"/>
                    <a:pt x="16" y="122"/>
                    <a:pt x="17" y="122"/>
                  </a:cubicBezTo>
                  <a:cubicBezTo>
                    <a:pt x="20" y="117"/>
                    <a:pt x="25" y="113"/>
                    <a:pt x="30" y="110"/>
                  </a:cubicBezTo>
                  <a:cubicBezTo>
                    <a:pt x="39" y="104"/>
                    <a:pt x="48" y="97"/>
                    <a:pt x="55" y="89"/>
                  </a:cubicBezTo>
                  <a:close/>
                  <a:moveTo>
                    <a:pt x="143" y="96"/>
                  </a:moveTo>
                  <a:cubicBezTo>
                    <a:pt x="132" y="105"/>
                    <a:pt x="122" y="114"/>
                    <a:pt x="112" y="124"/>
                  </a:cubicBezTo>
                  <a:cubicBezTo>
                    <a:pt x="106" y="129"/>
                    <a:pt x="100" y="134"/>
                    <a:pt x="95" y="139"/>
                  </a:cubicBezTo>
                  <a:cubicBezTo>
                    <a:pt x="99" y="135"/>
                    <a:pt x="103" y="131"/>
                    <a:pt x="107" y="127"/>
                  </a:cubicBezTo>
                  <a:cubicBezTo>
                    <a:pt x="116" y="119"/>
                    <a:pt x="124" y="110"/>
                    <a:pt x="129" y="100"/>
                  </a:cubicBezTo>
                  <a:cubicBezTo>
                    <a:pt x="130" y="100"/>
                    <a:pt x="131" y="100"/>
                    <a:pt x="131" y="100"/>
                  </a:cubicBezTo>
                  <a:cubicBezTo>
                    <a:pt x="133" y="100"/>
                    <a:pt x="135" y="100"/>
                    <a:pt x="136" y="100"/>
                  </a:cubicBezTo>
                  <a:cubicBezTo>
                    <a:pt x="138" y="99"/>
                    <a:pt x="141" y="95"/>
                    <a:pt x="143" y="96"/>
                  </a:cubicBezTo>
                  <a:close/>
                  <a:moveTo>
                    <a:pt x="121" y="96"/>
                  </a:moveTo>
                  <a:cubicBezTo>
                    <a:pt x="123" y="97"/>
                    <a:pt x="125" y="98"/>
                    <a:pt x="128" y="99"/>
                  </a:cubicBezTo>
                  <a:cubicBezTo>
                    <a:pt x="123" y="104"/>
                    <a:pt x="119" y="108"/>
                    <a:pt x="114" y="113"/>
                  </a:cubicBezTo>
                  <a:cubicBezTo>
                    <a:pt x="108" y="117"/>
                    <a:pt x="102" y="123"/>
                    <a:pt x="97" y="128"/>
                  </a:cubicBezTo>
                  <a:cubicBezTo>
                    <a:pt x="92" y="133"/>
                    <a:pt x="87" y="137"/>
                    <a:pt x="82" y="142"/>
                  </a:cubicBezTo>
                  <a:cubicBezTo>
                    <a:pt x="82" y="142"/>
                    <a:pt x="82" y="141"/>
                    <a:pt x="83" y="141"/>
                  </a:cubicBezTo>
                  <a:cubicBezTo>
                    <a:pt x="87" y="136"/>
                    <a:pt x="92" y="131"/>
                    <a:pt x="97" y="126"/>
                  </a:cubicBezTo>
                  <a:cubicBezTo>
                    <a:pt x="101" y="121"/>
                    <a:pt x="105" y="115"/>
                    <a:pt x="109" y="110"/>
                  </a:cubicBezTo>
                  <a:cubicBezTo>
                    <a:pt x="113" y="106"/>
                    <a:pt x="118" y="102"/>
                    <a:pt x="120" y="96"/>
                  </a:cubicBezTo>
                  <a:cubicBezTo>
                    <a:pt x="121" y="96"/>
                    <a:pt x="121" y="96"/>
                    <a:pt x="121" y="96"/>
                  </a:cubicBezTo>
                  <a:close/>
                  <a:moveTo>
                    <a:pt x="111" y="96"/>
                  </a:moveTo>
                  <a:cubicBezTo>
                    <a:pt x="113" y="95"/>
                    <a:pt x="115" y="95"/>
                    <a:pt x="118" y="95"/>
                  </a:cubicBezTo>
                  <a:cubicBezTo>
                    <a:pt x="118" y="95"/>
                    <a:pt x="119" y="95"/>
                    <a:pt x="119" y="96"/>
                  </a:cubicBezTo>
                  <a:cubicBezTo>
                    <a:pt x="109" y="103"/>
                    <a:pt x="100" y="113"/>
                    <a:pt x="91" y="122"/>
                  </a:cubicBezTo>
                  <a:cubicBezTo>
                    <a:pt x="81" y="132"/>
                    <a:pt x="69" y="141"/>
                    <a:pt x="60" y="151"/>
                  </a:cubicBezTo>
                  <a:cubicBezTo>
                    <a:pt x="59" y="152"/>
                    <a:pt x="57" y="154"/>
                    <a:pt x="56" y="155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8" y="152"/>
                    <a:pt x="61" y="149"/>
                    <a:pt x="64" y="147"/>
                  </a:cubicBezTo>
                  <a:cubicBezTo>
                    <a:pt x="69" y="141"/>
                    <a:pt x="75" y="136"/>
                    <a:pt x="81" y="131"/>
                  </a:cubicBezTo>
                  <a:cubicBezTo>
                    <a:pt x="92" y="120"/>
                    <a:pt x="101" y="107"/>
                    <a:pt x="111" y="96"/>
                  </a:cubicBezTo>
                  <a:close/>
                  <a:moveTo>
                    <a:pt x="107" y="98"/>
                  </a:moveTo>
                  <a:cubicBezTo>
                    <a:pt x="104" y="100"/>
                    <a:pt x="102" y="103"/>
                    <a:pt x="100" y="105"/>
                  </a:cubicBezTo>
                  <a:cubicBezTo>
                    <a:pt x="95" y="110"/>
                    <a:pt x="90" y="113"/>
                    <a:pt x="85" y="117"/>
                  </a:cubicBezTo>
                  <a:cubicBezTo>
                    <a:pt x="84" y="118"/>
                    <a:pt x="83" y="119"/>
                    <a:pt x="82" y="120"/>
                  </a:cubicBezTo>
                  <a:cubicBezTo>
                    <a:pt x="86" y="116"/>
                    <a:pt x="90" y="112"/>
                    <a:pt x="93" y="109"/>
                  </a:cubicBezTo>
                  <a:cubicBezTo>
                    <a:pt x="98" y="106"/>
                    <a:pt x="102" y="101"/>
                    <a:pt x="107" y="98"/>
                  </a:cubicBezTo>
                  <a:close/>
                  <a:moveTo>
                    <a:pt x="79" y="109"/>
                  </a:moveTo>
                  <a:cubicBezTo>
                    <a:pt x="69" y="115"/>
                    <a:pt x="61" y="122"/>
                    <a:pt x="53" y="129"/>
                  </a:cubicBezTo>
                  <a:cubicBezTo>
                    <a:pt x="49" y="133"/>
                    <a:pt x="44" y="135"/>
                    <a:pt x="40" y="139"/>
                  </a:cubicBezTo>
                  <a:cubicBezTo>
                    <a:pt x="34" y="143"/>
                    <a:pt x="30" y="149"/>
                    <a:pt x="24" y="153"/>
                  </a:cubicBezTo>
                  <a:cubicBezTo>
                    <a:pt x="20" y="156"/>
                    <a:pt x="23" y="153"/>
                    <a:pt x="24" y="152"/>
                  </a:cubicBezTo>
                  <a:cubicBezTo>
                    <a:pt x="27" y="150"/>
                    <a:pt x="29" y="148"/>
                    <a:pt x="32" y="145"/>
                  </a:cubicBezTo>
                  <a:cubicBezTo>
                    <a:pt x="37" y="141"/>
                    <a:pt x="42" y="137"/>
                    <a:pt x="48" y="132"/>
                  </a:cubicBezTo>
                  <a:cubicBezTo>
                    <a:pt x="58" y="125"/>
                    <a:pt x="66" y="116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9" y="109"/>
                    <a:pt x="83" y="111"/>
                    <a:pt x="88" y="110"/>
                  </a:cubicBezTo>
                  <a:cubicBezTo>
                    <a:pt x="81" y="115"/>
                    <a:pt x="75" y="120"/>
                    <a:pt x="68" y="126"/>
                  </a:cubicBezTo>
                  <a:cubicBezTo>
                    <a:pt x="59" y="134"/>
                    <a:pt x="49" y="142"/>
                    <a:pt x="40" y="151"/>
                  </a:cubicBezTo>
                  <a:cubicBezTo>
                    <a:pt x="39" y="151"/>
                    <a:pt x="34" y="156"/>
                    <a:pt x="35" y="155"/>
                  </a:cubicBezTo>
                  <a:cubicBezTo>
                    <a:pt x="37" y="152"/>
                    <a:pt x="40" y="150"/>
                    <a:pt x="42" y="147"/>
                  </a:cubicBezTo>
                  <a:cubicBezTo>
                    <a:pt x="47" y="143"/>
                    <a:pt x="52" y="139"/>
                    <a:pt x="57" y="134"/>
                  </a:cubicBezTo>
                  <a:cubicBezTo>
                    <a:pt x="61" y="130"/>
                    <a:pt x="65" y="126"/>
                    <a:pt x="69" y="122"/>
                  </a:cubicBezTo>
                  <a:cubicBezTo>
                    <a:pt x="73" y="118"/>
                    <a:pt x="77" y="115"/>
                    <a:pt x="79" y="110"/>
                  </a:cubicBezTo>
                  <a:cubicBezTo>
                    <a:pt x="80" y="109"/>
                    <a:pt x="79" y="109"/>
                    <a:pt x="79" y="109"/>
                  </a:cubicBezTo>
                  <a:close/>
                  <a:moveTo>
                    <a:pt x="69" y="100"/>
                  </a:moveTo>
                  <a:cubicBezTo>
                    <a:pt x="71" y="102"/>
                    <a:pt x="73" y="104"/>
                    <a:pt x="75" y="106"/>
                  </a:cubicBezTo>
                  <a:cubicBezTo>
                    <a:pt x="53" y="117"/>
                    <a:pt x="37" y="136"/>
                    <a:pt x="17" y="150"/>
                  </a:cubicBezTo>
                  <a:cubicBezTo>
                    <a:pt x="12" y="153"/>
                    <a:pt x="19" y="147"/>
                    <a:pt x="20" y="146"/>
                  </a:cubicBezTo>
                  <a:cubicBezTo>
                    <a:pt x="22" y="144"/>
                    <a:pt x="24" y="142"/>
                    <a:pt x="27" y="140"/>
                  </a:cubicBezTo>
                  <a:cubicBezTo>
                    <a:pt x="31" y="136"/>
                    <a:pt x="36" y="132"/>
                    <a:pt x="41" y="128"/>
                  </a:cubicBezTo>
                  <a:cubicBezTo>
                    <a:pt x="51" y="119"/>
                    <a:pt x="59" y="109"/>
                    <a:pt x="69" y="100"/>
                  </a:cubicBezTo>
                  <a:close/>
                  <a:moveTo>
                    <a:pt x="67" y="101"/>
                  </a:moveTo>
                  <a:cubicBezTo>
                    <a:pt x="66" y="101"/>
                    <a:pt x="66" y="101"/>
                    <a:pt x="65" y="102"/>
                  </a:cubicBezTo>
                  <a:cubicBezTo>
                    <a:pt x="55" y="111"/>
                    <a:pt x="44" y="119"/>
                    <a:pt x="33" y="127"/>
                  </a:cubicBezTo>
                  <a:cubicBezTo>
                    <a:pt x="28" y="131"/>
                    <a:pt x="23" y="135"/>
                    <a:pt x="18" y="139"/>
                  </a:cubicBezTo>
                  <a:cubicBezTo>
                    <a:pt x="16" y="141"/>
                    <a:pt x="13" y="143"/>
                    <a:pt x="10" y="146"/>
                  </a:cubicBezTo>
                  <a:cubicBezTo>
                    <a:pt x="12" y="144"/>
                    <a:pt x="14" y="142"/>
                    <a:pt x="15" y="140"/>
                  </a:cubicBezTo>
                  <a:cubicBezTo>
                    <a:pt x="31" y="124"/>
                    <a:pt x="51" y="114"/>
                    <a:pt x="64" y="95"/>
                  </a:cubicBezTo>
                  <a:cubicBezTo>
                    <a:pt x="66" y="96"/>
                    <a:pt x="67" y="98"/>
                    <a:pt x="68" y="99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68" y="100"/>
                    <a:pt x="67" y="100"/>
                    <a:pt x="67" y="101"/>
                  </a:cubicBezTo>
                  <a:close/>
                  <a:moveTo>
                    <a:pt x="63" y="94"/>
                  </a:moveTo>
                  <a:cubicBezTo>
                    <a:pt x="54" y="101"/>
                    <a:pt x="44" y="108"/>
                    <a:pt x="35" y="115"/>
                  </a:cubicBezTo>
                  <a:cubicBezTo>
                    <a:pt x="31" y="119"/>
                    <a:pt x="26" y="123"/>
                    <a:pt x="22" y="127"/>
                  </a:cubicBezTo>
                  <a:cubicBezTo>
                    <a:pt x="18" y="130"/>
                    <a:pt x="11" y="134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25" y="121"/>
                    <a:pt x="45" y="109"/>
                    <a:pt x="60" y="92"/>
                  </a:cubicBezTo>
                  <a:cubicBezTo>
                    <a:pt x="61" y="92"/>
                    <a:pt x="62" y="93"/>
                    <a:pt x="63" y="94"/>
                  </a:cubicBezTo>
                  <a:close/>
                  <a:moveTo>
                    <a:pt x="12" y="128"/>
                  </a:moveTo>
                  <a:cubicBezTo>
                    <a:pt x="20" y="120"/>
                    <a:pt x="29" y="113"/>
                    <a:pt x="37" y="106"/>
                  </a:cubicBezTo>
                  <a:cubicBezTo>
                    <a:pt x="42" y="103"/>
                    <a:pt x="46" y="99"/>
                    <a:pt x="51" y="96"/>
                  </a:cubicBezTo>
                  <a:cubicBezTo>
                    <a:pt x="53" y="94"/>
                    <a:pt x="55" y="93"/>
                    <a:pt x="57" y="92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9" y="91"/>
                    <a:pt x="60" y="91"/>
                  </a:cubicBezTo>
                  <a:cubicBezTo>
                    <a:pt x="59" y="92"/>
                    <a:pt x="58" y="93"/>
                    <a:pt x="57" y="94"/>
                  </a:cubicBezTo>
                  <a:cubicBezTo>
                    <a:pt x="43" y="109"/>
                    <a:pt x="24" y="120"/>
                    <a:pt x="9" y="135"/>
                  </a:cubicBezTo>
                  <a:cubicBezTo>
                    <a:pt x="10" y="133"/>
                    <a:pt x="11" y="130"/>
                    <a:pt x="12" y="128"/>
                  </a:cubicBezTo>
                  <a:close/>
                  <a:moveTo>
                    <a:pt x="33" y="119"/>
                  </a:moveTo>
                  <a:cubicBezTo>
                    <a:pt x="38" y="114"/>
                    <a:pt x="44" y="110"/>
                    <a:pt x="50" y="105"/>
                  </a:cubicBezTo>
                  <a:cubicBezTo>
                    <a:pt x="53" y="103"/>
                    <a:pt x="56" y="101"/>
                    <a:pt x="58" y="99"/>
                  </a:cubicBezTo>
                  <a:cubicBezTo>
                    <a:pt x="60" y="98"/>
                    <a:pt x="61" y="97"/>
                    <a:pt x="63" y="96"/>
                  </a:cubicBezTo>
                  <a:cubicBezTo>
                    <a:pt x="65" y="94"/>
                    <a:pt x="58" y="101"/>
                    <a:pt x="59" y="100"/>
                  </a:cubicBezTo>
                  <a:cubicBezTo>
                    <a:pt x="45" y="118"/>
                    <a:pt x="23" y="128"/>
                    <a:pt x="9" y="146"/>
                  </a:cubicBezTo>
                  <a:cubicBezTo>
                    <a:pt x="8" y="144"/>
                    <a:pt x="8" y="141"/>
                    <a:pt x="8" y="138"/>
                  </a:cubicBezTo>
                  <a:cubicBezTo>
                    <a:pt x="18" y="133"/>
                    <a:pt x="25" y="126"/>
                    <a:pt x="33" y="119"/>
                  </a:cubicBezTo>
                  <a:close/>
                  <a:moveTo>
                    <a:pt x="10" y="147"/>
                  </a:moveTo>
                  <a:cubicBezTo>
                    <a:pt x="20" y="139"/>
                    <a:pt x="30" y="131"/>
                    <a:pt x="40" y="123"/>
                  </a:cubicBezTo>
                  <a:cubicBezTo>
                    <a:pt x="45" y="120"/>
                    <a:pt x="50" y="116"/>
                    <a:pt x="55" y="112"/>
                  </a:cubicBezTo>
                  <a:cubicBezTo>
                    <a:pt x="56" y="111"/>
                    <a:pt x="57" y="110"/>
                    <a:pt x="57" y="110"/>
                  </a:cubicBezTo>
                  <a:cubicBezTo>
                    <a:pt x="51" y="116"/>
                    <a:pt x="45" y="123"/>
                    <a:pt x="38" y="129"/>
                  </a:cubicBezTo>
                  <a:cubicBezTo>
                    <a:pt x="30" y="136"/>
                    <a:pt x="20" y="143"/>
                    <a:pt x="14" y="152"/>
                  </a:cubicBezTo>
                  <a:cubicBezTo>
                    <a:pt x="12" y="150"/>
                    <a:pt x="11" y="149"/>
                    <a:pt x="10" y="147"/>
                  </a:cubicBezTo>
                  <a:close/>
                  <a:moveTo>
                    <a:pt x="15" y="153"/>
                  </a:moveTo>
                  <a:cubicBezTo>
                    <a:pt x="34" y="140"/>
                    <a:pt x="49" y="122"/>
                    <a:pt x="69" y="110"/>
                  </a:cubicBezTo>
                  <a:cubicBezTo>
                    <a:pt x="70" y="110"/>
                    <a:pt x="74" y="107"/>
                    <a:pt x="73" y="108"/>
                  </a:cubicBezTo>
                  <a:cubicBezTo>
                    <a:pt x="71" y="110"/>
                    <a:pt x="68" y="113"/>
                    <a:pt x="66" y="115"/>
                  </a:cubicBezTo>
                  <a:cubicBezTo>
                    <a:pt x="61" y="120"/>
                    <a:pt x="56" y="124"/>
                    <a:pt x="51" y="129"/>
                  </a:cubicBezTo>
                  <a:cubicBezTo>
                    <a:pt x="40" y="137"/>
                    <a:pt x="30" y="145"/>
                    <a:pt x="20" y="155"/>
                  </a:cubicBezTo>
                  <a:cubicBezTo>
                    <a:pt x="20" y="155"/>
                    <a:pt x="20" y="155"/>
                    <a:pt x="20" y="155"/>
                  </a:cubicBezTo>
                  <a:cubicBezTo>
                    <a:pt x="19" y="155"/>
                    <a:pt x="17" y="154"/>
                    <a:pt x="16" y="153"/>
                  </a:cubicBezTo>
                  <a:cubicBezTo>
                    <a:pt x="15" y="153"/>
                    <a:pt x="15" y="153"/>
                    <a:pt x="15" y="153"/>
                  </a:cubicBezTo>
                  <a:close/>
                  <a:moveTo>
                    <a:pt x="21" y="156"/>
                  </a:moveTo>
                  <a:cubicBezTo>
                    <a:pt x="31" y="151"/>
                    <a:pt x="38" y="142"/>
                    <a:pt x="46" y="136"/>
                  </a:cubicBezTo>
                  <a:cubicBezTo>
                    <a:pt x="56" y="129"/>
                    <a:pt x="64" y="121"/>
                    <a:pt x="73" y="114"/>
                  </a:cubicBezTo>
                  <a:cubicBezTo>
                    <a:pt x="74" y="113"/>
                    <a:pt x="77" y="112"/>
                    <a:pt x="77" y="111"/>
                  </a:cubicBezTo>
                  <a:cubicBezTo>
                    <a:pt x="76" y="114"/>
                    <a:pt x="72" y="117"/>
                    <a:pt x="70" y="119"/>
                  </a:cubicBezTo>
                  <a:cubicBezTo>
                    <a:pt x="65" y="123"/>
                    <a:pt x="62" y="127"/>
                    <a:pt x="58" y="132"/>
                  </a:cubicBezTo>
                  <a:cubicBezTo>
                    <a:pt x="49" y="140"/>
                    <a:pt x="40" y="147"/>
                    <a:pt x="33" y="156"/>
                  </a:cubicBezTo>
                  <a:cubicBezTo>
                    <a:pt x="33" y="156"/>
                    <a:pt x="33" y="157"/>
                    <a:pt x="34" y="157"/>
                  </a:cubicBezTo>
                  <a:cubicBezTo>
                    <a:pt x="43" y="151"/>
                    <a:pt x="51" y="142"/>
                    <a:pt x="59" y="135"/>
                  </a:cubicBezTo>
                  <a:cubicBezTo>
                    <a:pt x="69" y="126"/>
                    <a:pt x="80" y="118"/>
                    <a:pt x="91" y="110"/>
                  </a:cubicBezTo>
                  <a:cubicBezTo>
                    <a:pt x="91" y="110"/>
                    <a:pt x="91" y="109"/>
                    <a:pt x="91" y="109"/>
                  </a:cubicBezTo>
                  <a:cubicBezTo>
                    <a:pt x="89" y="111"/>
                    <a:pt x="87" y="113"/>
                    <a:pt x="86" y="115"/>
                  </a:cubicBezTo>
                  <a:cubicBezTo>
                    <a:pt x="81" y="120"/>
                    <a:pt x="76" y="124"/>
                    <a:pt x="71" y="129"/>
                  </a:cubicBezTo>
                  <a:cubicBezTo>
                    <a:pt x="61" y="138"/>
                    <a:pt x="51" y="147"/>
                    <a:pt x="41" y="156"/>
                  </a:cubicBezTo>
                  <a:cubicBezTo>
                    <a:pt x="41" y="156"/>
                    <a:pt x="42" y="157"/>
                    <a:pt x="42" y="157"/>
                  </a:cubicBezTo>
                  <a:cubicBezTo>
                    <a:pt x="43" y="156"/>
                    <a:pt x="44" y="156"/>
                    <a:pt x="44" y="155"/>
                  </a:cubicBezTo>
                  <a:cubicBezTo>
                    <a:pt x="44" y="155"/>
                    <a:pt x="45" y="155"/>
                    <a:pt x="45" y="155"/>
                  </a:cubicBezTo>
                  <a:cubicBezTo>
                    <a:pt x="55" y="147"/>
                    <a:pt x="64" y="139"/>
                    <a:pt x="73" y="131"/>
                  </a:cubicBezTo>
                  <a:cubicBezTo>
                    <a:pt x="79" y="125"/>
                    <a:pt x="85" y="119"/>
                    <a:pt x="91" y="114"/>
                  </a:cubicBezTo>
                  <a:cubicBezTo>
                    <a:pt x="95" y="111"/>
                    <a:pt x="99" y="108"/>
                    <a:pt x="103" y="104"/>
                  </a:cubicBezTo>
                  <a:cubicBezTo>
                    <a:pt x="102" y="105"/>
                    <a:pt x="101" y="106"/>
                    <a:pt x="101" y="106"/>
                  </a:cubicBezTo>
                  <a:cubicBezTo>
                    <a:pt x="96" y="112"/>
                    <a:pt x="91" y="118"/>
                    <a:pt x="85" y="124"/>
                  </a:cubicBezTo>
                  <a:cubicBezTo>
                    <a:pt x="75" y="136"/>
                    <a:pt x="63" y="145"/>
                    <a:pt x="52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42" y="158"/>
                    <a:pt x="31" y="159"/>
                    <a:pt x="21" y="156"/>
                  </a:cubicBezTo>
                  <a:close/>
                  <a:moveTo>
                    <a:pt x="69" y="132"/>
                  </a:moveTo>
                  <a:cubicBezTo>
                    <a:pt x="64" y="137"/>
                    <a:pt x="59" y="142"/>
                    <a:pt x="54" y="147"/>
                  </a:cubicBezTo>
                  <a:cubicBezTo>
                    <a:pt x="52" y="148"/>
                    <a:pt x="50" y="150"/>
                    <a:pt x="48" y="151"/>
                  </a:cubicBezTo>
                  <a:cubicBezTo>
                    <a:pt x="48" y="151"/>
                    <a:pt x="49" y="150"/>
                    <a:pt x="49" y="150"/>
                  </a:cubicBezTo>
                  <a:cubicBezTo>
                    <a:pt x="54" y="145"/>
                    <a:pt x="60" y="140"/>
                    <a:pt x="66" y="135"/>
                  </a:cubicBezTo>
                  <a:cubicBezTo>
                    <a:pt x="67" y="134"/>
                    <a:pt x="68" y="133"/>
                    <a:pt x="69" y="132"/>
                  </a:cubicBezTo>
                  <a:close/>
                  <a:moveTo>
                    <a:pt x="58" y="157"/>
                  </a:moveTo>
                  <a:cubicBezTo>
                    <a:pt x="56" y="157"/>
                    <a:pt x="55" y="157"/>
                    <a:pt x="53" y="157"/>
                  </a:cubicBezTo>
                  <a:cubicBezTo>
                    <a:pt x="58" y="155"/>
                    <a:pt x="61" y="151"/>
                    <a:pt x="65" y="148"/>
                  </a:cubicBezTo>
                  <a:cubicBezTo>
                    <a:pt x="69" y="142"/>
                    <a:pt x="75" y="138"/>
                    <a:pt x="80" y="133"/>
                  </a:cubicBezTo>
                  <a:cubicBezTo>
                    <a:pt x="91" y="124"/>
                    <a:pt x="101" y="113"/>
                    <a:pt x="112" y="103"/>
                  </a:cubicBezTo>
                  <a:cubicBezTo>
                    <a:pt x="113" y="102"/>
                    <a:pt x="118" y="99"/>
                    <a:pt x="119" y="97"/>
                  </a:cubicBezTo>
                  <a:cubicBezTo>
                    <a:pt x="117" y="101"/>
                    <a:pt x="113" y="104"/>
                    <a:pt x="110" y="108"/>
                  </a:cubicBezTo>
                  <a:cubicBezTo>
                    <a:pt x="105" y="113"/>
                    <a:pt x="102" y="118"/>
                    <a:pt x="97" y="124"/>
                  </a:cubicBezTo>
                  <a:cubicBezTo>
                    <a:pt x="93" y="129"/>
                    <a:pt x="88" y="133"/>
                    <a:pt x="83" y="138"/>
                  </a:cubicBezTo>
                  <a:cubicBezTo>
                    <a:pt x="78" y="144"/>
                    <a:pt x="73" y="151"/>
                    <a:pt x="66" y="156"/>
                  </a:cubicBezTo>
                  <a:cubicBezTo>
                    <a:pt x="66" y="156"/>
                    <a:pt x="66" y="157"/>
                    <a:pt x="67" y="157"/>
                  </a:cubicBezTo>
                  <a:cubicBezTo>
                    <a:pt x="64" y="157"/>
                    <a:pt x="61" y="157"/>
                    <a:pt x="58" y="157"/>
                  </a:cubicBezTo>
                  <a:close/>
                  <a:moveTo>
                    <a:pt x="67" y="157"/>
                  </a:moveTo>
                  <a:cubicBezTo>
                    <a:pt x="67" y="157"/>
                    <a:pt x="67" y="157"/>
                    <a:pt x="67" y="157"/>
                  </a:cubicBezTo>
                  <a:cubicBezTo>
                    <a:pt x="72" y="154"/>
                    <a:pt x="76" y="150"/>
                    <a:pt x="80" y="146"/>
                  </a:cubicBezTo>
                  <a:cubicBezTo>
                    <a:pt x="85" y="140"/>
                    <a:pt x="90" y="135"/>
                    <a:pt x="96" y="130"/>
                  </a:cubicBezTo>
                  <a:cubicBezTo>
                    <a:pt x="107" y="120"/>
                    <a:pt x="118" y="111"/>
                    <a:pt x="129" y="100"/>
                  </a:cubicBezTo>
                  <a:cubicBezTo>
                    <a:pt x="125" y="103"/>
                    <a:pt x="121" y="111"/>
                    <a:pt x="117" y="115"/>
                  </a:cubicBezTo>
                  <a:cubicBezTo>
                    <a:pt x="113" y="120"/>
                    <a:pt x="108" y="125"/>
                    <a:pt x="104" y="129"/>
                  </a:cubicBezTo>
                  <a:cubicBezTo>
                    <a:pt x="95" y="138"/>
                    <a:pt x="86" y="146"/>
                    <a:pt x="79" y="156"/>
                  </a:cubicBezTo>
                  <a:cubicBezTo>
                    <a:pt x="79" y="156"/>
                    <a:pt x="80" y="157"/>
                    <a:pt x="80" y="157"/>
                  </a:cubicBezTo>
                  <a:cubicBezTo>
                    <a:pt x="80" y="156"/>
                    <a:pt x="81" y="155"/>
                    <a:pt x="81" y="155"/>
                  </a:cubicBezTo>
                  <a:cubicBezTo>
                    <a:pt x="82" y="155"/>
                    <a:pt x="83" y="154"/>
                    <a:pt x="83" y="152"/>
                  </a:cubicBezTo>
                  <a:cubicBezTo>
                    <a:pt x="92" y="143"/>
                    <a:pt x="101" y="135"/>
                    <a:pt x="111" y="126"/>
                  </a:cubicBezTo>
                  <a:cubicBezTo>
                    <a:pt x="122" y="116"/>
                    <a:pt x="132" y="106"/>
                    <a:pt x="144" y="96"/>
                  </a:cubicBezTo>
                  <a:cubicBezTo>
                    <a:pt x="140" y="100"/>
                    <a:pt x="135" y="106"/>
                    <a:pt x="130" y="111"/>
                  </a:cubicBezTo>
                  <a:cubicBezTo>
                    <a:pt x="125" y="116"/>
                    <a:pt x="121" y="122"/>
                    <a:pt x="116" y="127"/>
                  </a:cubicBezTo>
                  <a:cubicBezTo>
                    <a:pt x="111" y="133"/>
                    <a:pt x="106" y="138"/>
                    <a:pt x="101" y="144"/>
                  </a:cubicBezTo>
                  <a:cubicBezTo>
                    <a:pt x="97" y="149"/>
                    <a:pt x="92" y="153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0" y="157"/>
                    <a:pt x="74" y="157"/>
                    <a:pt x="67" y="157"/>
                  </a:cubicBezTo>
                  <a:close/>
                  <a:moveTo>
                    <a:pt x="88" y="158"/>
                  </a:moveTo>
                  <a:cubicBezTo>
                    <a:pt x="97" y="151"/>
                    <a:pt x="104" y="143"/>
                    <a:pt x="112" y="136"/>
                  </a:cubicBezTo>
                  <a:cubicBezTo>
                    <a:pt x="122" y="128"/>
                    <a:pt x="130" y="119"/>
                    <a:pt x="140" y="111"/>
                  </a:cubicBezTo>
                  <a:cubicBezTo>
                    <a:pt x="141" y="109"/>
                    <a:pt x="143" y="108"/>
                    <a:pt x="145" y="106"/>
                  </a:cubicBezTo>
                  <a:cubicBezTo>
                    <a:pt x="146" y="105"/>
                    <a:pt x="147" y="104"/>
                    <a:pt x="149" y="103"/>
                  </a:cubicBezTo>
                  <a:cubicBezTo>
                    <a:pt x="148" y="104"/>
                    <a:pt x="146" y="106"/>
                    <a:pt x="145" y="107"/>
                  </a:cubicBezTo>
                  <a:cubicBezTo>
                    <a:pt x="142" y="112"/>
                    <a:pt x="137" y="115"/>
                    <a:pt x="133" y="120"/>
                  </a:cubicBezTo>
                  <a:cubicBezTo>
                    <a:pt x="127" y="127"/>
                    <a:pt x="120" y="135"/>
                    <a:pt x="113" y="143"/>
                  </a:cubicBezTo>
                  <a:cubicBezTo>
                    <a:pt x="109" y="148"/>
                    <a:pt x="104" y="153"/>
                    <a:pt x="99" y="158"/>
                  </a:cubicBezTo>
                  <a:cubicBezTo>
                    <a:pt x="96" y="158"/>
                    <a:pt x="92" y="158"/>
                    <a:pt x="88" y="158"/>
                  </a:cubicBezTo>
                  <a:close/>
                  <a:moveTo>
                    <a:pt x="145" y="115"/>
                  </a:moveTo>
                  <a:cubicBezTo>
                    <a:pt x="147" y="114"/>
                    <a:pt x="149" y="112"/>
                    <a:pt x="151" y="111"/>
                  </a:cubicBezTo>
                  <a:cubicBezTo>
                    <a:pt x="156" y="108"/>
                    <a:pt x="150" y="112"/>
                    <a:pt x="149" y="114"/>
                  </a:cubicBezTo>
                  <a:cubicBezTo>
                    <a:pt x="144" y="119"/>
                    <a:pt x="139" y="124"/>
                    <a:pt x="134" y="129"/>
                  </a:cubicBezTo>
                  <a:cubicBezTo>
                    <a:pt x="131" y="133"/>
                    <a:pt x="127" y="137"/>
                    <a:pt x="124" y="142"/>
                  </a:cubicBezTo>
                  <a:cubicBezTo>
                    <a:pt x="120" y="148"/>
                    <a:pt x="115" y="152"/>
                    <a:pt x="110" y="157"/>
                  </a:cubicBezTo>
                  <a:cubicBezTo>
                    <a:pt x="109" y="158"/>
                    <a:pt x="110" y="159"/>
                    <a:pt x="110" y="158"/>
                  </a:cubicBezTo>
                  <a:cubicBezTo>
                    <a:pt x="125" y="148"/>
                    <a:pt x="136" y="133"/>
                    <a:pt x="148" y="120"/>
                  </a:cubicBezTo>
                  <a:cubicBezTo>
                    <a:pt x="151" y="117"/>
                    <a:pt x="155" y="114"/>
                    <a:pt x="158" y="111"/>
                  </a:cubicBezTo>
                  <a:cubicBezTo>
                    <a:pt x="154" y="115"/>
                    <a:pt x="151" y="119"/>
                    <a:pt x="148" y="123"/>
                  </a:cubicBezTo>
                  <a:cubicBezTo>
                    <a:pt x="141" y="131"/>
                    <a:pt x="134" y="140"/>
                    <a:pt x="127" y="149"/>
                  </a:cubicBezTo>
                  <a:cubicBezTo>
                    <a:pt x="126" y="151"/>
                    <a:pt x="124" y="152"/>
                    <a:pt x="123" y="154"/>
                  </a:cubicBezTo>
                  <a:cubicBezTo>
                    <a:pt x="122" y="155"/>
                    <a:pt x="121" y="156"/>
                    <a:pt x="121" y="156"/>
                  </a:cubicBezTo>
                  <a:cubicBezTo>
                    <a:pt x="119" y="157"/>
                    <a:pt x="119" y="158"/>
                    <a:pt x="119" y="158"/>
                  </a:cubicBezTo>
                  <a:cubicBezTo>
                    <a:pt x="119" y="159"/>
                    <a:pt x="118" y="159"/>
                    <a:pt x="118" y="160"/>
                  </a:cubicBezTo>
                  <a:cubicBezTo>
                    <a:pt x="112" y="159"/>
                    <a:pt x="107" y="159"/>
                    <a:pt x="101" y="158"/>
                  </a:cubicBezTo>
                  <a:cubicBezTo>
                    <a:pt x="107" y="152"/>
                    <a:pt x="113" y="145"/>
                    <a:pt x="119" y="138"/>
                  </a:cubicBezTo>
                  <a:cubicBezTo>
                    <a:pt x="127" y="130"/>
                    <a:pt x="136" y="122"/>
                    <a:pt x="145" y="115"/>
                  </a:cubicBezTo>
                  <a:close/>
                  <a:moveTo>
                    <a:pt x="125" y="160"/>
                  </a:moveTo>
                  <a:cubicBezTo>
                    <a:pt x="123" y="160"/>
                    <a:pt x="121" y="160"/>
                    <a:pt x="119" y="160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4" y="155"/>
                    <a:pt x="127" y="151"/>
                    <a:pt x="131" y="147"/>
                  </a:cubicBezTo>
                  <a:cubicBezTo>
                    <a:pt x="138" y="140"/>
                    <a:pt x="147" y="134"/>
                    <a:pt x="154" y="126"/>
                  </a:cubicBezTo>
                  <a:cubicBezTo>
                    <a:pt x="155" y="124"/>
                    <a:pt x="157" y="123"/>
                    <a:pt x="158" y="121"/>
                  </a:cubicBezTo>
                  <a:cubicBezTo>
                    <a:pt x="159" y="120"/>
                    <a:pt x="164" y="115"/>
                    <a:pt x="160" y="120"/>
                  </a:cubicBezTo>
                  <a:cubicBezTo>
                    <a:pt x="157" y="125"/>
                    <a:pt x="154" y="129"/>
                    <a:pt x="150" y="134"/>
                  </a:cubicBezTo>
                  <a:cubicBezTo>
                    <a:pt x="143" y="142"/>
                    <a:pt x="136" y="149"/>
                    <a:pt x="129" y="157"/>
                  </a:cubicBezTo>
                  <a:cubicBezTo>
                    <a:pt x="129" y="158"/>
                    <a:pt x="129" y="159"/>
                    <a:pt x="130" y="158"/>
                  </a:cubicBezTo>
                  <a:cubicBezTo>
                    <a:pt x="141" y="149"/>
                    <a:pt x="150" y="139"/>
                    <a:pt x="160" y="129"/>
                  </a:cubicBezTo>
                  <a:cubicBezTo>
                    <a:pt x="162" y="127"/>
                    <a:pt x="165" y="125"/>
                    <a:pt x="165" y="124"/>
                  </a:cubicBezTo>
                  <a:cubicBezTo>
                    <a:pt x="163" y="128"/>
                    <a:pt x="160" y="131"/>
                    <a:pt x="157" y="135"/>
                  </a:cubicBezTo>
                  <a:cubicBezTo>
                    <a:pt x="152" y="141"/>
                    <a:pt x="148" y="147"/>
                    <a:pt x="143" y="153"/>
                  </a:cubicBezTo>
                  <a:cubicBezTo>
                    <a:pt x="142" y="154"/>
                    <a:pt x="141" y="154"/>
                    <a:pt x="141" y="155"/>
                  </a:cubicBezTo>
                  <a:cubicBezTo>
                    <a:pt x="139" y="157"/>
                    <a:pt x="137" y="158"/>
                    <a:pt x="135" y="160"/>
                  </a:cubicBezTo>
                  <a:cubicBezTo>
                    <a:pt x="135" y="160"/>
                    <a:pt x="135" y="160"/>
                    <a:pt x="135" y="160"/>
                  </a:cubicBezTo>
                  <a:cubicBezTo>
                    <a:pt x="131" y="160"/>
                    <a:pt x="128" y="160"/>
                    <a:pt x="125" y="160"/>
                  </a:cubicBezTo>
                  <a:close/>
                  <a:moveTo>
                    <a:pt x="169" y="137"/>
                  </a:moveTo>
                  <a:cubicBezTo>
                    <a:pt x="168" y="138"/>
                    <a:pt x="167" y="140"/>
                    <a:pt x="167" y="141"/>
                  </a:cubicBezTo>
                  <a:cubicBezTo>
                    <a:pt x="161" y="147"/>
                    <a:pt x="155" y="152"/>
                    <a:pt x="149" y="159"/>
                  </a:cubicBezTo>
                  <a:cubicBezTo>
                    <a:pt x="149" y="159"/>
                    <a:pt x="149" y="159"/>
                    <a:pt x="149" y="159"/>
                  </a:cubicBezTo>
                  <a:cubicBezTo>
                    <a:pt x="148" y="159"/>
                    <a:pt x="147" y="159"/>
                    <a:pt x="146" y="159"/>
                  </a:cubicBezTo>
                  <a:cubicBezTo>
                    <a:pt x="153" y="153"/>
                    <a:pt x="159" y="146"/>
                    <a:pt x="166" y="140"/>
                  </a:cubicBezTo>
                  <a:cubicBezTo>
                    <a:pt x="166" y="139"/>
                    <a:pt x="170" y="134"/>
                    <a:pt x="169" y="137"/>
                  </a:cubicBezTo>
                  <a:close/>
                  <a:moveTo>
                    <a:pt x="164" y="145"/>
                  </a:moveTo>
                  <a:cubicBezTo>
                    <a:pt x="161" y="149"/>
                    <a:pt x="158" y="152"/>
                    <a:pt x="154" y="155"/>
                  </a:cubicBezTo>
                  <a:cubicBezTo>
                    <a:pt x="147" y="162"/>
                    <a:pt x="157" y="152"/>
                    <a:pt x="158" y="151"/>
                  </a:cubicBezTo>
                  <a:cubicBezTo>
                    <a:pt x="160" y="149"/>
                    <a:pt x="162" y="147"/>
                    <a:pt x="164" y="145"/>
                  </a:cubicBezTo>
                  <a:close/>
                  <a:moveTo>
                    <a:pt x="144" y="160"/>
                  </a:moveTo>
                  <a:cubicBezTo>
                    <a:pt x="141" y="160"/>
                    <a:pt x="139" y="160"/>
                    <a:pt x="136" y="160"/>
                  </a:cubicBezTo>
                  <a:cubicBezTo>
                    <a:pt x="137" y="160"/>
                    <a:pt x="137" y="160"/>
                    <a:pt x="137" y="159"/>
                  </a:cubicBezTo>
                  <a:cubicBezTo>
                    <a:pt x="138" y="160"/>
                    <a:pt x="138" y="159"/>
                    <a:pt x="139" y="158"/>
                  </a:cubicBezTo>
                  <a:cubicBezTo>
                    <a:pt x="141" y="157"/>
                    <a:pt x="142" y="155"/>
                    <a:pt x="144" y="153"/>
                  </a:cubicBezTo>
                  <a:cubicBezTo>
                    <a:pt x="149" y="148"/>
                    <a:pt x="154" y="142"/>
                    <a:pt x="160" y="137"/>
                  </a:cubicBezTo>
                  <a:cubicBezTo>
                    <a:pt x="161" y="136"/>
                    <a:pt x="169" y="127"/>
                    <a:pt x="166" y="132"/>
                  </a:cubicBezTo>
                  <a:cubicBezTo>
                    <a:pt x="164" y="136"/>
                    <a:pt x="161" y="139"/>
                    <a:pt x="158" y="142"/>
                  </a:cubicBezTo>
                  <a:cubicBezTo>
                    <a:pt x="153" y="147"/>
                    <a:pt x="149" y="154"/>
                    <a:pt x="144" y="160"/>
                  </a:cubicBezTo>
                  <a:close/>
                  <a:moveTo>
                    <a:pt x="151" y="159"/>
                  </a:moveTo>
                  <a:cubicBezTo>
                    <a:pt x="158" y="154"/>
                    <a:pt x="164" y="148"/>
                    <a:pt x="168" y="141"/>
                  </a:cubicBezTo>
                  <a:cubicBezTo>
                    <a:pt x="168" y="141"/>
                    <a:pt x="168" y="140"/>
                    <a:pt x="169" y="140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70" y="139"/>
                    <a:pt x="170" y="139"/>
                    <a:pt x="169" y="140"/>
                  </a:cubicBezTo>
                  <a:cubicBezTo>
                    <a:pt x="168" y="142"/>
                    <a:pt x="167" y="144"/>
                    <a:pt x="166" y="146"/>
                  </a:cubicBezTo>
                  <a:cubicBezTo>
                    <a:pt x="162" y="150"/>
                    <a:pt x="159" y="154"/>
                    <a:pt x="155" y="158"/>
                  </a:cubicBezTo>
                  <a:cubicBezTo>
                    <a:pt x="154" y="158"/>
                    <a:pt x="152" y="158"/>
                    <a:pt x="151" y="159"/>
                  </a:cubicBezTo>
                  <a:close/>
                  <a:moveTo>
                    <a:pt x="161" y="156"/>
                  </a:moveTo>
                  <a:cubicBezTo>
                    <a:pt x="160" y="157"/>
                    <a:pt x="158" y="157"/>
                    <a:pt x="157" y="157"/>
                  </a:cubicBezTo>
                  <a:cubicBezTo>
                    <a:pt x="157" y="157"/>
                    <a:pt x="157" y="157"/>
                    <a:pt x="157" y="157"/>
                  </a:cubicBezTo>
                  <a:cubicBezTo>
                    <a:pt x="157" y="157"/>
                    <a:pt x="157" y="157"/>
                    <a:pt x="157" y="157"/>
                  </a:cubicBezTo>
                  <a:cubicBezTo>
                    <a:pt x="157" y="157"/>
                    <a:pt x="157" y="157"/>
                    <a:pt x="158" y="157"/>
                  </a:cubicBezTo>
                  <a:cubicBezTo>
                    <a:pt x="161" y="153"/>
                    <a:pt x="164" y="150"/>
                    <a:pt x="168" y="146"/>
                  </a:cubicBezTo>
                  <a:cubicBezTo>
                    <a:pt x="170" y="144"/>
                    <a:pt x="174" y="139"/>
                    <a:pt x="170" y="146"/>
                  </a:cubicBezTo>
                  <a:cubicBezTo>
                    <a:pt x="168" y="150"/>
                    <a:pt x="165" y="153"/>
                    <a:pt x="161" y="156"/>
                  </a:cubicBezTo>
                  <a:cubicBezTo>
                    <a:pt x="161" y="156"/>
                    <a:pt x="161" y="156"/>
                    <a:pt x="161" y="156"/>
                  </a:cubicBezTo>
                  <a:close/>
                  <a:moveTo>
                    <a:pt x="166" y="153"/>
                  </a:moveTo>
                  <a:cubicBezTo>
                    <a:pt x="170" y="150"/>
                    <a:pt x="172" y="146"/>
                    <a:pt x="173" y="141"/>
                  </a:cubicBezTo>
                  <a:cubicBezTo>
                    <a:pt x="173" y="140"/>
                    <a:pt x="173" y="140"/>
                    <a:pt x="172" y="140"/>
                  </a:cubicBezTo>
                  <a:cubicBezTo>
                    <a:pt x="171" y="142"/>
                    <a:pt x="169" y="144"/>
                    <a:pt x="167" y="145"/>
                  </a:cubicBezTo>
                  <a:cubicBezTo>
                    <a:pt x="169" y="143"/>
                    <a:pt x="171" y="140"/>
                    <a:pt x="172" y="137"/>
                  </a:cubicBezTo>
                  <a:cubicBezTo>
                    <a:pt x="173" y="136"/>
                    <a:pt x="172" y="136"/>
                    <a:pt x="172" y="136"/>
                  </a:cubicBezTo>
                  <a:cubicBezTo>
                    <a:pt x="171" y="137"/>
                    <a:pt x="170" y="137"/>
                    <a:pt x="169" y="138"/>
                  </a:cubicBezTo>
                  <a:cubicBezTo>
                    <a:pt x="170" y="137"/>
                    <a:pt x="171" y="136"/>
                    <a:pt x="171" y="134"/>
                  </a:cubicBezTo>
                  <a:cubicBezTo>
                    <a:pt x="171" y="134"/>
                    <a:pt x="170" y="134"/>
                    <a:pt x="170" y="134"/>
                  </a:cubicBezTo>
                  <a:cubicBezTo>
                    <a:pt x="165" y="138"/>
                    <a:pt x="161" y="143"/>
                    <a:pt x="156" y="148"/>
                  </a:cubicBezTo>
                  <a:cubicBezTo>
                    <a:pt x="154" y="150"/>
                    <a:pt x="152" y="153"/>
                    <a:pt x="149" y="155"/>
                  </a:cubicBezTo>
                  <a:cubicBezTo>
                    <a:pt x="149" y="156"/>
                    <a:pt x="148" y="156"/>
                    <a:pt x="148" y="157"/>
                  </a:cubicBezTo>
                  <a:cubicBezTo>
                    <a:pt x="151" y="152"/>
                    <a:pt x="154" y="147"/>
                    <a:pt x="158" y="143"/>
                  </a:cubicBezTo>
                  <a:cubicBezTo>
                    <a:pt x="162" y="139"/>
                    <a:pt x="166" y="135"/>
                    <a:pt x="169" y="130"/>
                  </a:cubicBezTo>
                  <a:cubicBezTo>
                    <a:pt x="169" y="129"/>
                    <a:pt x="169" y="128"/>
                    <a:pt x="168" y="129"/>
                  </a:cubicBezTo>
                  <a:cubicBezTo>
                    <a:pt x="161" y="134"/>
                    <a:pt x="155" y="140"/>
                    <a:pt x="149" y="146"/>
                  </a:cubicBezTo>
                  <a:cubicBezTo>
                    <a:pt x="149" y="146"/>
                    <a:pt x="150" y="145"/>
                    <a:pt x="150" y="145"/>
                  </a:cubicBezTo>
                  <a:cubicBezTo>
                    <a:pt x="156" y="137"/>
                    <a:pt x="163" y="131"/>
                    <a:pt x="167" y="122"/>
                  </a:cubicBezTo>
                  <a:cubicBezTo>
                    <a:pt x="168" y="122"/>
                    <a:pt x="167" y="121"/>
                    <a:pt x="167" y="122"/>
                  </a:cubicBezTo>
                  <a:cubicBezTo>
                    <a:pt x="161" y="127"/>
                    <a:pt x="155" y="132"/>
                    <a:pt x="150" y="138"/>
                  </a:cubicBezTo>
                  <a:cubicBezTo>
                    <a:pt x="144" y="144"/>
                    <a:pt x="137" y="150"/>
                    <a:pt x="131" y="156"/>
                  </a:cubicBezTo>
                  <a:cubicBezTo>
                    <a:pt x="143" y="144"/>
                    <a:pt x="155" y="131"/>
                    <a:pt x="164" y="117"/>
                  </a:cubicBezTo>
                  <a:cubicBezTo>
                    <a:pt x="164" y="116"/>
                    <a:pt x="164" y="116"/>
                    <a:pt x="163" y="116"/>
                  </a:cubicBezTo>
                  <a:cubicBezTo>
                    <a:pt x="155" y="121"/>
                    <a:pt x="149" y="129"/>
                    <a:pt x="142" y="136"/>
                  </a:cubicBezTo>
                  <a:cubicBezTo>
                    <a:pt x="138" y="139"/>
                    <a:pt x="134" y="143"/>
                    <a:pt x="130" y="147"/>
                  </a:cubicBezTo>
                  <a:cubicBezTo>
                    <a:pt x="140" y="134"/>
                    <a:pt x="150" y="122"/>
                    <a:pt x="160" y="110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67" y="118"/>
                    <a:pt x="172" y="127"/>
                    <a:pt x="173" y="137"/>
                  </a:cubicBezTo>
                  <a:cubicBezTo>
                    <a:pt x="174" y="144"/>
                    <a:pt x="171" y="150"/>
                    <a:pt x="166" y="153"/>
                  </a:cubicBezTo>
                  <a:close/>
                  <a:moveTo>
                    <a:pt x="160" y="109"/>
                  </a:moveTo>
                  <a:cubicBezTo>
                    <a:pt x="146" y="119"/>
                    <a:pt x="135" y="133"/>
                    <a:pt x="123" y="145"/>
                  </a:cubicBezTo>
                  <a:cubicBezTo>
                    <a:pt x="126" y="142"/>
                    <a:pt x="128" y="139"/>
                    <a:pt x="130" y="136"/>
                  </a:cubicBezTo>
                  <a:cubicBezTo>
                    <a:pt x="138" y="127"/>
                    <a:pt x="147" y="118"/>
                    <a:pt x="155" y="108"/>
                  </a:cubicBezTo>
                  <a:cubicBezTo>
                    <a:pt x="156" y="108"/>
                    <a:pt x="155" y="107"/>
                    <a:pt x="155" y="107"/>
                  </a:cubicBezTo>
                  <a:cubicBezTo>
                    <a:pt x="145" y="114"/>
                    <a:pt x="136" y="121"/>
                    <a:pt x="127" y="129"/>
                  </a:cubicBezTo>
                  <a:cubicBezTo>
                    <a:pt x="128" y="128"/>
                    <a:pt x="129" y="127"/>
                    <a:pt x="130" y="126"/>
                  </a:cubicBezTo>
                  <a:cubicBezTo>
                    <a:pt x="136" y="118"/>
                    <a:pt x="146" y="111"/>
                    <a:pt x="150" y="101"/>
                  </a:cubicBezTo>
                  <a:cubicBezTo>
                    <a:pt x="151" y="100"/>
                    <a:pt x="150" y="100"/>
                    <a:pt x="149" y="100"/>
                  </a:cubicBezTo>
                  <a:cubicBezTo>
                    <a:pt x="140" y="110"/>
                    <a:pt x="129" y="120"/>
                    <a:pt x="119" y="129"/>
                  </a:cubicBezTo>
                  <a:cubicBezTo>
                    <a:pt x="114" y="133"/>
                    <a:pt x="109" y="137"/>
                    <a:pt x="105" y="142"/>
                  </a:cubicBezTo>
                  <a:cubicBezTo>
                    <a:pt x="105" y="142"/>
                    <a:pt x="105" y="141"/>
                    <a:pt x="105" y="141"/>
                  </a:cubicBezTo>
                  <a:cubicBezTo>
                    <a:pt x="110" y="135"/>
                    <a:pt x="115" y="130"/>
                    <a:pt x="120" y="125"/>
                  </a:cubicBezTo>
                  <a:cubicBezTo>
                    <a:pt x="128" y="115"/>
                    <a:pt x="139" y="106"/>
                    <a:pt x="145" y="96"/>
                  </a:cubicBezTo>
                  <a:cubicBezTo>
                    <a:pt x="146" y="96"/>
                    <a:pt x="146" y="96"/>
                    <a:pt x="146" y="95"/>
                  </a:cubicBezTo>
                  <a:cubicBezTo>
                    <a:pt x="150" y="99"/>
                    <a:pt x="155" y="104"/>
                    <a:pt x="160" y="109"/>
                  </a:cubicBezTo>
                  <a:close/>
                  <a:moveTo>
                    <a:pt x="58" y="61"/>
                  </a:moveTo>
                  <a:cubicBezTo>
                    <a:pt x="70" y="43"/>
                    <a:pt x="64" y="24"/>
                    <a:pt x="54" y="8"/>
                  </a:cubicBezTo>
                  <a:cubicBezTo>
                    <a:pt x="70" y="5"/>
                    <a:pt x="86" y="7"/>
                    <a:pt x="101" y="6"/>
                  </a:cubicBezTo>
                  <a:cubicBezTo>
                    <a:pt x="94" y="20"/>
                    <a:pt x="90" y="34"/>
                    <a:pt x="98" y="49"/>
                  </a:cubicBezTo>
                  <a:cubicBezTo>
                    <a:pt x="107" y="66"/>
                    <a:pt x="126" y="78"/>
                    <a:pt x="140" y="90"/>
                  </a:cubicBezTo>
                  <a:cubicBezTo>
                    <a:pt x="140" y="91"/>
                    <a:pt x="141" y="91"/>
                    <a:pt x="141" y="91"/>
                  </a:cubicBezTo>
                  <a:cubicBezTo>
                    <a:pt x="140" y="92"/>
                    <a:pt x="138" y="92"/>
                    <a:pt x="137" y="94"/>
                  </a:cubicBezTo>
                  <a:cubicBezTo>
                    <a:pt x="132" y="98"/>
                    <a:pt x="124" y="92"/>
                    <a:pt x="119" y="91"/>
                  </a:cubicBezTo>
                  <a:cubicBezTo>
                    <a:pt x="107" y="88"/>
                    <a:pt x="101" y="99"/>
                    <a:pt x="92" y="104"/>
                  </a:cubicBezTo>
                  <a:cubicBezTo>
                    <a:pt x="79" y="112"/>
                    <a:pt x="73" y="95"/>
                    <a:pt x="64" y="89"/>
                  </a:cubicBezTo>
                  <a:cubicBezTo>
                    <a:pt x="55" y="83"/>
                    <a:pt x="47" y="85"/>
                    <a:pt x="39" y="88"/>
                  </a:cubicBezTo>
                  <a:cubicBezTo>
                    <a:pt x="45" y="79"/>
                    <a:pt x="52" y="70"/>
                    <a:pt x="58" y="61"/>
                  </a:cubicBezTo>
                  <a:close/>
                  <a:moveTo>
                    <a:pt x="23" y="110"/>
                  </a:moveTo>
                  <a:cubicBezTo>
                    <a:pt x="28" y="106"/>
                    <a:pt x="32" y="102"/>
                    <a:pt x="37" y="98"/>
                  </a:cubicBezTo>
                  <a:cubicBezTo>
                    <a:pt x="40" y="96"/>
                    <a:pt x="43" y="94"/>
                    <a:pt x="46" y="92"/>
                  </a:cubicBezTo>
                  <a:cubicBezTo>
                    <a:pt x="49" y="91"/>
                    <a:pt x="51" y="90"/>
                    <a:pt x="54" y="89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0"/>
                    <a:pt x="51" y="92"/>
                    <a:pt x="50" y="93"/>
                  </a:cubicBezTo>
                  <a:cubicBezTo>
                    <a:pt x="43" y="100"/>
                    <a:pt x="34" y="106"/>
                    <a:pt x="25" y="112"/>
                  </a:cubicBezTo>
                  <a:cubicBezTo>
                    <a:pt x="21" y="115"/>
                    <a:pt x="18" y="118"/>
                    <a:pt x="15" y="122"/>
                  </a:cubicBezTo>
                  <a:cubicBezTo>
                    <a:pt x="17" y="118"/>
                    <a:pt x="20" y="113"/>
                    <a:pt x="23" y="110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1" name="Freeform 229"/>
            <p:cNvSpPr>
              <a:spLocks noEditPoints="1"/>
            </p:cNvSpPr>
            <p:nvPr/>
          </p:nvSpPr>
          <p:spPr bwMode="auto">
            <a:xfrm>
              <a:off x="8507658" y="3050609"/>
              <a:ext cx="666750" cy="174625"/>
            </a:xfrm>
            <a:custGeom>
              <a:avLst/>
              <a:gdLst>
                <a:gd name="T0" fmla="*/ 7 w 157"/>
                <a:gd name="T1" fmla="*/ 29 h 41"/>
                <a:gd name="T2" fmla="*/ 107 w 157"/>
                <a:gd name="T3" fmla="*/ 29 h 41"/>
                <a:gd name="T4" fmla="*/ 108 w 157"/>
                <a:gd name="T5" fmla="*/ 4 h 41"/>
                <a:gd name="T6" fmla="*/ 37 w 157"/>
                <a:gd name="T7" fmla="*/ 21 h 41"/>
                <a:gd name="T8" fmla="*/ 35 w 157"/>
                <a:gd name="T9" fmla="*/ 25 h 41"/>
                <a:gd name="T10" fmla="*/ 45 w 157"/>
                <a:gd name="T11" fmla="*/ 18 h 41"/>
                <a:gd name="T12" fmla="*/ 56 w 157"/>
                <a:gd name="T13" fmla="*/ 25 h 41"/>
                <a:gd name="T14" fmla="*/ 58 w 157"/>
                <a:gd name="T15" fmla="*/ 24 h 41"/>
                <a:gd name="T16" fmla="*/ 60 w 157"/>
                <a:gd name="T17" fmla="*/ 23 h 41"/>
                <a:gd name="T18" fmla="*/ 111 w 157"/>
                <a:gd name="T19" fmla="*/ 16 h 41"/>
                <a:gd name="T20" fmla="*/ 141 w 157"/>
                <a:gd name="T21" fmla="*/ 22 h 41"/>
                <a:gd name="T22" fmla="*/ 130 w 157"/>
                <a:gd name="T23" fmla="*/ 22 h 41"/>
                <a:gd name="T24" fmla="*/ 137 w 157"/>
                <a:gd name="T25" fmla="*/ 25 h 41"/>
                <a:gd name="T26" fmla="*/ 134 w 157"/>
                <a:gd name="T27" fmla="*/ 19 h 41"/>
                <a:gd name="T28" fmla="*/ 112 w 157"/>
                <a:gd name="T29" fmla="*/ 4 h 41"/>
                <a:gd name="T30" fmla="*/ 92 w 157"/>
                <a:gd name="T31" fmla="*/ 27 h 41"/>
                <a:gd name="T32" fmla="*/ 85 w 157"/>
                <a:gd name="T33" fmla="*/ 8 h 41"/>
                <a:gd name="T34" fmla="*/ 87 w 157"/>
                <a:gd name="T35" fmla="*/ 10 h 41"/>
                <a:gd name="T36" fmla="*/ 88 w 157"/>
                <a:gd name="T37" fmla="*/ 17 h 41"/>
                <a:gd name="T38" fmla="*/ 111 w 157"/>
                <a:gd name="T39" fmla="*/ 27 h 41"/>
                <a:gd name="T40" fmla="*/ 90 w 157"/>
                <a:gd name="T41" fmla="*/ 12 h 41"/>
                <a:gd name="T42" fmla="*/ 107 w 157"/>
                <a:gd name="T43" fmla="*/ 27 h 41"/>
                <a:gd name="T44" fmla="*/ 96 w 157"/>
                <a:gd name="T45" fmla="*/ 25 h 41"/>
                <a:gd name="T46" fmla="*/ 119 w 157"/>
                <a:gd name="T47" fmla="*/ 27 h 41"/>
                <a:gd name="T48" fmla="*/ 106 w 157"/>
                <a:gd name="T49" fmla="*/ 17 h 41"/>
                <a:gd name="T50" fmla="*/ 119 w 157"/>
                <a:gd name="T51" fmla="*/ 27 h 41"/>
                <a:gd name="T52" fmla="*/ 108 w 157"/>
                <a:gd name="T53" fmla="*/ 23 h 41"/>
                <a:gd name="T54" fmla="*/ 96 w 157"/>
                <a:gd name="T55" fmla="*/ 6 h 41"/>
                <a:gd name="T56" fmla="*/ 59 w 157"/>
                <a:gd name="T57" fmla="*/ 28 h 41"/>
                <a:gd name="T58" fmla="*/ 59 w 157"/>
                <a:gd name="T59" fmla="*/ 21 h 41"/>
                <a:gd name="T60" fmla="*/ 60 w 157"/>
                <a:gd name="T61" fmla="*/ 28 h 41"/>
                <a:gd name="T62" fmla="*/ 71 w 157"/>
                <a:gd name="T63" fmla="*/ 27 h 41"/>
                <a:gd name="T64" fmla="*/ 68 w 157"/>
                <a:gd name="T65" fmla="*/ 26 h 41"/>
                <a:gd name="T66" fmla="*/ 79 w 157"/>
                <a:gd name="T67" fmla="*/ 27 h 41"/>
                <a:gd name="T68" fmla="*/ 81 w 157"/>
                <a:gd name="T69" fmla="*/ 21 h 41"/>
                <a:gd name="T70" fmla="*/ 73 w 157"/>
                <a:gd name="T71" fmla="*/ 10 h 41"/>
                <a:gd name="T72" fmla="*/ 70 w 157"/>
                <a:gd name="T73" fmla="*/ 11 h 41"/>
                <a:gd name="T74" fmla="*/ 62 w 157"/>
                <a:gd name="T75" fmla="*/ 13 h 41"/>
                <a:gd name="T76" fmla="*/ 45 w 157"/>
                <a:gd name="T77" fmla="*/ 28 h 41"/>
                <a:gd name="T78" fmla="*/ 46 w 157"/>
                <a:gd name="T79" fmla="*/ 18 h 41"/>
                <a:gd name="T80" fmla="*/ 89 w 157"/>
                <a:gd name="T81" fmla="*/ 22 h 41"/>
                <a:gd name="T82" fmla="*/ 120 w 157"/>
                <a:gd name="T83" fmla="*/ 28 h 41"/>
                <a:gd name="T84" fmla="*/ 120 w 157"/>
                <a:gd name="T85" fmla="*/ 28 h 41"/>
                <a:gd name="T86" fmla="*/ 135 w 157"/>
                <a:gd name="T87" fmla="*/ 27 h 41"/>
                <a:gd name="T88" fmla="*/ 124 w 157"/>
                <a:gd name="T89" fmla="*/ 9 h 41"/>
                <a:gd name="T90" fmla="*/ 142 w 157"/>
                <a:gd name="T91" fmla="*/ 25 h 41"/>
                <a:gd name="T92" fmla="*/ 146 w 157"/>
                <a:gd name="T93" fmla="*/ 24 h 41"/>
                <a:gd name="T94" fmla="*/ 134 w 157"/>
                <a:gd name="T95" fmla="*/ 2 h 41"/>
                <a:gd name="T96" fmla="*/ 149 w 157"/>
                <a:gd name="T97" fmla="*/ 18 h 41"/>
                <a:gd name="T98" fmla="*/ 141 w 157"/>
                <a:gd name="T99" fmla="*/ 3 h 41"/>
                <a:gd name="T100" fmla="*/ 76 w 157"/>
                <a:gd name="T101" fmla="*/ 10 h 41"/>
                <a:gd name="T102" fmla="*/ 5 w 157"/>
                <a:gd name="T103" fmla="*/ 34 h 41"/>
                <a:gd name="T104" fmla="*/ 32 w 157"/>
                <a:gd name="T105" fmla="*/ 22 h 41"/>
                <a:gd name="T106" fmla="*/ 33 w 157"/>
                <a:gd name="T107" fmla="*/ 29 h 41"/>
                <a:gd name="T108" fmla="*/ 148 w 157"/>
                <a:gd name="T109" fmla="*/ 22 h 41"/>
                <a:gd name="T110" fmla="*/ 135 w 157"/>
                <a:gd name="T111" fmla="*/ 3 h 41"/>
                <a:gd name="T112" fmla="*/ 151 w 157"/>
                <a:gd name="T113" fmla="*/ 17 h 41"/>
                <a:gd name="T114" fmla="*/ 151 w 157"/>
                <a:gd name="T115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" h="41">
                  <a:moveTo>
                    <a:pt x="149" y="4"/>
                  </a:moveTo>
                  <a:cubicBezTo>
                    <a:pt x="143" y="0"/>
                    <a:pt x="134" y="0"/>
                    <a:pt x="127" y="0"/>
                  </a:cubicBezTo>
                  <a:cubicBezTo>
                    <a:pt x="117" y="1"/>
                    <a:pt x="107" y="2"/>
                    <a:pt x="97" y="4"/>
                  </a:cubicBezTo>
                  <a:cubicBezTo>
                    <a:pt x="75" y="7"/>
                    <a:pt x="51" y="12"/>
                    <a:pt x="30" y="21"/>
                  </a:cubicBezTo>
                  <a:cubicBezTo>
                    <a:pt x="30" y="21"/>
                    <a:pt x="30" y="21"/>
                    <a:pt x="29" y="21"/>
                  </a:cubicBezTo>
                  <a:cubicBezTo>
                    <a:pt x="23" y="21"/>
                    <a:pt x="17" y="21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9" y="22"/>
                    <a:pt x="9" y="22"/>
                  </a:cubicBezTo>
                  <a:cubicBezTo>
                    <a:pt x="8" y="25"/>
                    <a:pt x="8" y="27"/>
                    <a:pt x="7" y="29"/>
                  </a:cubicBezTo>
                  <a:cubicBezTo>
                    <a:pt x="6" y="31"/>
                    <a:pt x="3" y="33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6"/>
                    <a:pt x="1" y="36"/>
                  </a:cubicBezTo>
                  <a:cubicBezTo>
                    <a:pt x="5" y="36"/>
                    <a:pt x="10" y="35"/>
                    <a:pt x="12" y="40"/>
                  </a:cubicBezTo>
                  <a:cubicBezTo>
                    <a:pt x="12" y="41"/>
                    <a:pt x="13" y="40"/>
                    <a:pt x="14" y="40"/>
                  </a:cubicBezTo>
                  <a:cubicBezTo>
                    <a:pt x="20" y="38"/>
                    <a:pt x="26" y="34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3" y="30"/>
                    <a:pt x="54" y="30"/>
                    <a:pt x="65" y="30"/>
                  </a:cubicBezTo>
                  <a:cubicBezTo>
                    <a:pt x="79" y="29"/>
                    <a:pt x="93" y="29"/>
                    <a:pt x="107" y="29"/>
                  </a:cubicBezTo>
                  <a:cubicBezTo>
                    <a:pt x="117" y="30"/>
                    <a:pt x="128" y="31"/>
                    <a:pt x="139" y="29"/>
                  </a:cubicBezTo>
                  <a:cubicBezTo>
                    <a:pt x="145" y="27"/>
                    <a:pt x="151" y="24"/>
                    <a:pt x="154" y="19"/>
                  </a:cubicBezTo>
                  <a:cubicBezTo>
                    <a:pt x="157" y="13"/>
                    <a:pt x="154" y="7"/>
                    <a:pt x="149" y="4"/>
                  </a:cubicBezTo>
                  <a:close/>
                  <a:moveTo>
                    <a:pt x="130" y="28"/>
                  </a:moveTo>
                  <a:cubicBezTo>
                    <a:pt x="129" y="28"/>
                    <a:pt x="128" y="28"/>
                    <a:pt x="127" y="28"/>
                  </a:cubicBezTo>
                  <a:cubicBezTo>
                    <a:pt x="124" y="24"/>
                    <a:pt x="121" y="20"/>
                    <a:pt x="118" y="16"/>
                  </a:cubicBezTo>
                  <a:cubicBezTo>
                    <a:pt x="116" y="14"/>
                    <a:pt x="114" y="12"/>
                    <a:pt x="113" y="10"/>
                  </a:cubicBezTo>
                  <a:cubicBezTo>
                    <a:pt x="111" y="8"/>
                    <a:pt x="110" y="6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17" y="11"/>
                    <a:pt x="123" y="21"/>
                    <a:pt x="131" y="28"/>
                  </a:cubicBezTo>
                  <a:cubicBezTo>
                    <a:pt x="131" y="28"/>
                    <a:pt x="131" y="28"/>
                    <a:pt x="130" y="28"/>
                  </a:cubicBezTo>
                  <a:close/>
                  <a:moveTo>
                    <a:pt x="36" y="21"/>
                  </a:moveTo>
                  <a:cubicBezTo>
                    <a:pt x="37" y="23"/>
                    <a:pt x="38" y="26"/>
                    <a:pt x="39" y="27"/>
                  </a:cubicBezTo>
                  <a:cubicBezTo>
                    <a:pt x="37" y="26"/>
                    <a:pt x="36" y="23"/>
                    <a:pt x="35" y="21"/>
                  </a:cubicBezTo>
                  <a:cubicBezTo>
                    <a:pt x="36" y="21"/>
                    <a:pt x="37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9" y="23"/>
                    <a:pt x="40" y="25"/>
                    <a:pt x="42" y="27"/>
                  </a:cubicBezTo>
                  <a:cubicBezTo>
                    <a:pt x="41" y="26"/>
                    <a:pt x="38" y="23"/>
                    <a:pt x="37" y="21"/>
                  </a:cubicBezTo>
                  <a:cubicBezTo>
                    <a:pt x="37" y="21"/>
                    <a:pt x="36" y="21"/>
                    <a:pt x="36" y="21"/>
                  </a:cubicBezTo>
                  <a:close/>
                  <a:moveTo>
                    <a:pt x="32" y="24"/>
                  </a:moveTo>
                  <a:cubicBezTo>
                    <a:pt x="32" y="24"/>
                    <a:pt x="31" y="23"/>
                    <a:pt x="31" y="22"/>
                  </a:cubicBezTo>
                  <a:cubicBezTo>
                    <a:pt x="31" y="22"/>
                    <a:pt x="32" y="22"/>
                    <a:pt x="32" y="22"/>
                  </a:cubicBezTo>
                  <a:cubicBezTo>
                    <a:pt x="32" y="23"/>
                    <a:pt x="33" y="24"/>
                    <a:pt x="33" y="25"/>
                  </a:cubicBezTo>
                  <a:cubicBezTo>
                    <a:pt x="36" y="30"/>
                    <a:pt x="33" y="26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lose/>
                  <a:moveTo>
                    <a:pt x="34" y="21"/>
                  </a:moveTo>
                  <a:cubicBezTo>
                    <a:pt x="34" y="23"/>
                    <a:pt x="35" y="24"/>
                    <a:pt x="35" y="25"/>
                  </a:cubicBezTo>
                  <a:cubicBezTo>
                    <a:pt x="35" y="25"/>
                    <a:pt x="37" y="28"/>
                    <a:pt x="36" y="26"/>
                  </a:cubicBezTo>
                  <a:cubicBezTo>
                    <a:pt x="35" y="25"/>
                    <a:pt x="34" y="23"/>
                    <a:pt x="33" y="22"/>
                  </a:cubicBezTo>
                  <a:cubicBezTo>
                    <a:pt x="33" y="22"/>
                    <a:pt x="34" y="22"/>
                    <a:pt x="34" y="21"/>
                  </a:cubicBezTo>
                  <a:close/>
                  <a:moveTo>
                    <a:pt x="40" y="19"/>
                  </a:moveTo>
                  <a:cubicBezTo>
                    <a:pt x="42" y="22"/>
                    <a:pt x="43" y="24"/>
                    <a:pt x="44" y="27"/>
                  </a:cubicBezTo>
                  <a:cubicBezTo>
                    <a:pt x="43" y="25"/>
                    <a:pt x="40" y="22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40" y="19"/>
                    <a:pt x="40" y="19"/>
                  </a:cubicBezTo>
                  <a:close/>
                  <a:moveTo>
                    <a:pt x="45" y="18"/>
                  </a:moveTo>
                  <a:cubicBezTo>
                    <a:pt x="46" y="21"/>
                    <a:pt x="48" y="24"/>
                    <a:pt x="49" y="27"/>
                  </a:cubicBezTo>
                  <a:cubicBezTo>
                    <a:pt x="48" y="24"/>
                    <a:pt x="45" y="21"/>
                    <a:pt x="43" y="18"/>
                  </a:cubicBezTo>
                  <a:cubicBezTo>
                    <a:pt x="44" y="18"/>
                    <a:pt x="44" y="18"/>
                    <a:pt x="45" y="18"/>
                  </a:cubicBezTo>
                  <a:close/>
                  <a:moveTo>
                    <a:pt x="48" y="17"/>
                  </a:moveTo>
                  <a:cubicBezTo>
                    <a:pt x="49" y="20"/>
                    <a:pt x="52" y="24"/>
                    <a:pt x="54" y="27"/>
                  </a:cubicBezTo>
                  <a:cubicBezTo>
                    <a:pt x="51" y="24"/>
                    <a:pt x="49" y="20"/>
                    <a:pt x="46" y="17"/>
                  </a:cubicBezTo>
                  <a:cubicBezTo>
                    <a:pt x="46" y="17"/>
                    <a:pt x="47" y="17"/>
                    <a:pt x="48" y="17"/>
                  </a:cubicBezTo>
                  <a:close/>
                  <a:moveTo>
                    <a:pt x="51" y="16"/>
                  </a:moveTo>
                  <a:cubicBezTo>
                    <a:pt x="52" y="19"/>
                    <a:pt x="54" y="22"/>
                    <a:pt x="56" y="25"/>
                  </a:cubicBezTo>
                  <a:cubicBezTo>
                    <a:pt x="56" y="27"/>
                    <a:pt x="56" y="26"/>
                    <a:pt x="55" y="25"/>
                  </a:cubicBezTo>
                  <a:cubicBezTo>
                    <a:pt x="55" y="24"/>
                    <a:pt x="54" y="24"/>
                    <a:pt x="53" y="23"/>
                  </a:cubicBezTo>
                  <a:cubicBezTo>
                    <a:pt x="51" y="21"/>
                    <a:pt x="50" y="19"/>
                    <a:pt x="48" y="17"/>
                  </a:cubicBezTo>
                  <a:cubicBezTo>
                    <a:pt x="49" y="16"/>
                    <a:pt x="50" y="16"/>
                    <a:pt x="51" y="16"/>
                  </a:cubicBezTo>
                  <a:close/>
                  <a:moveTo>
                    <a:pt x="54" y="15"/>
                  </a:moveTo>
                  <a:cubicBezTo>
                    <a:pt x="54" y="15"/>
                    <a:pt x="54" y="15"/>
                    <a:pt x="54" y="15"/>
                  </a:cubicBezTo>
                  <a:cubicBezTo>
                    <a:pt x="55" y="17"/>
                    <a:pt x="55" y="19"/>
                    <a:pt x="56" y="20"/>
                  </a:cubicBezTo>
                  <a:cubicBezTo>
                    <a:pt x="57" y="21"/>
                    <a:pt x="57" y="22"/>
                    <a:pt x="57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6" y="21"/>
                    <a:pt x="53" y="19"/>
                    <a:pt x="51" y="16"/>
                  </a:cubicBezTo>
                  <a:cubicBezTo>
                    <a:pt x="52" y="16"/>
                    <a:pt x="53" y="15"/>
                    <a:pt x="54" y="15"/>
                  </a:cubicBezTo>
                  <a:close/>
                  <a:moveTo>
                    <a:pt x="59" y="14"/>
                  </a:moveTo>
                  <a:cubicBezTo>
                    <a:pt x="59" y="16"/>
                    <a:pt x="60" y="17"/>
                    <a:pt x="61" y="19"/>
                  </a:cubicBezTo>
                  <a:cubicBezTo>
                    <a:pt x="61" y="20"/>
                    <a:pt x="62" y="21"/>
                    <a:pt x="63" y="22"/>
                  </a:cubicBezTo>
                  <a:cubicBezTo>
                    <a:pt x="63" y="23"/>
                    <a:pt x="64" y="26"/>
                    <a:pt x="65" y="26"/>
                  </a:cubicBezTo>
                  <a:cubicBezTo>
                    <a:pt x="61" y="23"/>
                    <a:pt x="59" y="19"/>
                    <a:pt x="57" y="15"/>
                  </a:cubicBezTo>
                  <a:cubicBezTo>
                    <a:pt x="56" y="14"/>
                    <a:pt x="56" y="14"/>
                    <a:pt x="56" y="15"/>
                  </a:cubicBezTo>
                  <a:cubicBezTo>
                    <a:pt x="57" y="18"/>
                    <a:pt x="58" y="20"/>
                    <a:pt x="60" y="23"/>
                  </a:cubicBezTo>
                  <a:cubicBezTo>
                    <a:pt x="59" y="22"/>
                    <a:pt x="59" y="22"/>
                    <a:pt x="58" y="21"/>
                  </a:cubicBezTo>
                  <a:cubicBezTo>
                    <a:pt x="57" y="19"/>
                    <a:pt x="56" y="17"/>
                    <a:pt x="55" y="15"/>
                  </a:cubicBezTo>
                  <a:cubicBezTo>
                    <a:pt x="56" y="15"/>
                    <a:pt x="57" y="14"/>
                    <a:pt x="59" y="14"/>
                  </a:cubicBezTo>
                  <a:close/>
                  <a:moveTo>
                    <a:pt x="61" y="13"/>
                  </a:moveTo>
                  <a:cubicBezTo>
                    <a:pt x="62" y="16"/>
                    <a:pt x="64" y="19"/>
                    <a:pt x="65" y="21"/>
                  </a:cubicBezTo>
                  <a:cubicBezTo>
                    <a:pt x="63" y="19"/>
                    <a:pt x="61" y="16"/>
                    <a:pt x="59" y="14"/>
                  </a:cubicBezTo>
                  <a:cubicBezTo>
                    <a:pt x="60" y="13"/>
                    <a:pt x="61" y="13"/>
                    <a:pt x="61" y="13"/>
                  </a:cubicBezTo>
                  <a:close/>
                  <a:moveTo>
                    <a:pt x="104" y="5"/>
                  </a:moveTo>
                  <a:cubicBezTo>
                    <a:pt x="106" y="9"/>
                    <a:pt x="109" y="12"/>
                    <a:pt x="111" y="16"/>
                  </a:cubicBezTo>
                  <a:cubicBezTo>
                    <a:pt x="113" y="18"/>
                    <a:pt x="114" y="20"/>
                    <a:pt x="115" y="22"/>
                  </a:cubicBezTo>
                  <a:cubicBezTo>
                    <a:pt x="111" y="16"/>
                    <a:pt x="106" y="10"/>
                    <a:pt x="100" y="5"/>
                  </a:cubicBezTo>
                  <a:cubicBezTo>
                    <a:pt x="101" y="5"/>
                    <a:pt x="102" y="5"/>
                    <a:pt x="104" y="5"/>
                  </a:cubicBezTo>
                  <a:close/>
                  <a:moveTo>
                    <a:pt x="126" y="3"/>
                  </a:moveTo>
                  <a:cubicBezTo>
                    <a:pt x="129" y="6"/>
                    <a:pt x="132" y="10"/>
                    <a:pt x="135" y="13"/>
                  </a:cubicBezTo>
                  <a:cubicBezTo>
                    <a:pt x="136" y="15"/>
                    <a:pt x="138" y="18"/>
                    <a:pt x="139" y="20"/>
                  </a:cubicBezTo>
                  <a:cubicBezTo>
                    <a:pt x="140" y="21"/>
                    <a:pt x="140" y="22"/>
                    <a:pt x="141" y="23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41" y="23"/>
                    <a:pt x="141" y="23"/>
                    <a:pt x="141" y="22"/>
                  </a:cubicBezTo>
                  <a:cubicBezTo>
                    <a:pt x="137" y="20"/>
                    <a:pt x="136" y="16"/>
                    <a:pt x="133" y="13"/>
                  </a:cubicBezTo>
                  <a:cubicBezTo>
                    <a:pt x="130" y="9"/>
                    <a:pt x="128" y="6"/>
                    <a:pt x="125" y="3"/>
                  </a:cubicBezTo>
                  <a:cubicBezTo>
                    <a:pt x="125" y="3"/>
                    <a:pt x="126" y="3"/>
                    <a:pt x="126" y="3"/>
                  </a:cubicBezTo>
                  <a:close/>
                  <a:moveTo>
                    <a:pt x="115" y="3"/>
                  </a:moveTo>
                  <a:cubicBezTo>
                    <a:pt x="117" y="7"/>
                    <a:pt x="121" y="10"/>
                    <a:pt x="124" y="13"/>
                  </a:cubicBezTo>
                  <a:cubicBezTo>
                    <a:pt x="125" y="15"/>
                    <a:pt x="127" y="17"/>
                    <a:pt x="128" y="19"/>
                  </a:cubicBezTo>
                  <a:cubicBezTo>
                    <a:pt x="130" y="21"/>
                    <a:pt x="132" y="23"/>
                    <a:pt x="134" y="25"/>
                  </a:cubicBezTo>
                  <a:cubicBezTo>
                    <a:pt x="135" y="27"/>
                    <a:pt x="134" y="26"/>
                    <a:pt x="133" y="25"/>
                  </a:cubicBezTo>
                  <a:cubicBezTo>
                    <a:pt x="132" y="24"/>
                    <a:pt x="131" y="23"/>
                    <a:pt x="130" y="22"/>
                  </a:cubicBezTo>
                  <a:cubicBezTo>
                    <a:pt x="128" y="20"/>
                    <a:pt x="127" y="17"/>
                    <a:pt x="125" y="15"/>
                  </a:cubicBezTo>
                  <a:cubicBezTo>
                    <a:pt x="121" y="11"/>
                    <a:pt x="117" y="7"/>
                    <a:pt x="113" y="4"/>
                  </a:cubicBezTo>
                  <a:cubicBezTo>
                    <a:pt x="113" y="4"/>
                    <a:pt x="114" y="3"/>
                    <a:pt x="115" y="3"/>
                  </a:cubicBezTo>
                  <a:close/>
                  <a:moveTo>
                    <a:pt x="116" y="3"/>
                  </a:moveTo>
                  <a:cubicBezTo>
                    <a:pt x="117" y="3"/>
                    <a:pt x="118" y="3"/>
                    <a:pt x="118" y="3"/>
                  </a:cubicBezTo>
                  <a:cubicBezTo>
                    <a:pt x="122" y="7"/>
                    <a:pt x="125" y="12"/>
                    <a:pt x="129" y="16"/>
                  </a:cubicBezTo>
                  <a:cubicBezTo>
                    <a:pt x="130" y="18"/>
                    <a:pt x="132" y="19"/>
                    <a:pt x="133" y="21"/>
                  </a:cubicBezTo>
                  <a:cubicBezTo>
                    <a:pt x="134" y="22"/>
                    <a:pt x="135" y="22"/>
                    <a:pt x="135" y="23"/>
                  </a:cubicBezTo>
                  <a:cubicBezTo>
                    <a:pt x="136" y="24"/>
                    <a:pt x="139" y="27"/>
                    <a:pt x="137" y="25"/>
                  </a:cubicBezTo>
                  <a:cubicBezTo>
                    <a:pt x="133" y="21"/>
                    <a:pt x="129" y="17"/>
                    <a:pt x="126" y="13"/>
                  </a:cubicBezTo>
                  <a:cubicBezTo>
                    <a:pt x="124" y="11"/>
                    <a:pt x="121" y="10"/>
                    <a:pt x="119" y="8"/>
                  </a:cubicBezTo>
                  <a:cubicBezTo>
                    <a:pt x="118" y="6"/>
                    <a:pt x="117" y="5"/>
                    <a:pt x="116" y="3"/>
                  </a:cubicBezTo>
                  <a:close/>
                  <a:moveTo>
                    <a:pt x="120" y="4"/>
                  </a:moveTo>
                  <a:cubicBezTo>
                    <a:pt x="120" y="4"/>
                    <a:pt x="120" y="3"/>
                    <a:pt x="119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1" y="3"/>
                    <a:pt x="122" y="3"/>
                    <a:pt x="124" y="3"/>
                  </a:cubicBezTo>
                  <a:cubicBezTo>
                    <a:pt x="128" y="10"/>
                    <a:pt x="135" y="16"/>
                    <a:pt x="139" y="23"/>
                  </a:cubicBezTo>
                  <a:cubicBezTo>
                    <a:pt x="138" y="21"/>
                    <a:pt x="135" y="20"/>
                    <a:pt x="134" y="19"/>
                  </a:cubicBezTo>
                  <a:cubicBezTo>
                    <a:pt x="132" y="17"/>
                    <a:pt x="131" y="15"/>
                    <a:pt x="129" y="13"/>
                  </a:cubicBezTo>
                  <a:cubicBezTo>
                    <a:pt x="126" y="10"/>
                    <a:pt x="123" y="7"/>
                    <a:pt x="120" y="4"/>
                  </a:cubicBezTo>
                  <a:close/>
                  <a:moveTo>
                    <a:pt x="112" y="4"/>
                  </a:moveTo>
                  <a:cubicBezTo>
                    <a:pt x="114" y="8"/>
                    <a:pt x="118" y="12"/>
                    <a:pt x="121" y="15"/>
                  </a:cubicBezTo>
                  <a:cubicBezTo>
                    <a:pt x="123" y="18"/>
                    <a:pt x="125" y="20"/>
                    <a:pt x="127" y="22"/>
                  </a:cubicBezTo>
                  <a:cubicBezTo>
                    <a:pt x="128" y="23"/>
                    <a:pt x="129" y="24"/>
                    <a:pt x="130" y="26"/>
                  </a:cubicBezTo>
                  <a:cubicBezTo>
                    <a:pt x="131" y="28"/>
                    <a:pt x="130" y="26"/>
                    <a:pt x="129" y="25"/>
                  </a:cubicBezTo>
                  <a:cubicBezTo>
                    <a:pt x="122" y="19"/>
                    <a:pt x="117" y="10"/>
                    <a:pt x="109" y="4"/>
                  </a:cubicBezTo>
                  <a:cubicBezTo>
                    <a:pt x="110" y="4"/>
                    <a:pt x="111" y="4"/>
                    <a:pt x="112" y="4"/>
                  </a:cubicBezTo>
                  <a:close/>
                  <a:moveTo>
                    <a:pt x="108" y="4"/>
                  </a:moveTo>
                  <a:cubicBezTo>
                    <a:pt x="110" y="8"/>
                    <a:pt x="113" y="11"/>
                    <a:pt x="116" y="15"/>
                  </a:cubicBezTo>
                  <a:cubicBezTo>
                    <a:pt x="118" y="17"/>
                    <a:pt x="120" y="19"/>
                    <a:pt x="121" y="21"/>
                  </a:cubicBezTo>
                  <a:cubicBezTo>
                    <a:pt x="122" y="22"/>
                    <a:pt x="123" y="23"/>
                    <a:pt x="124" y="25"/>
                  </a:cubicBezTo>
                  <a:cubicBezTo>
                    <a:pt x="121" y="21"/>
                    <a:pt x="118" y="19"/>
                    <a:pt x="115" y="15"/>
                  </a:cubicBezTo>
                  <a:cubicBezTo>
                    <a:pt x="113" y="13"/>
                    <a:pt x="111" y="11"/>
                    <a:pt x="109" y="9"/>
                  </a:cubicBezTo>
                  <a:cubicBezTo>
                    <a:pt x="108" y="8"/>
                    <a:pt x="106" y="6"/>
                    <a:pt x="105" y="5"/>
                  </a:cubicBezTo>
                  <a:cubicBezTo>
                    <a:pt x="106" y="4"/>
                    <a:pt x="107" y="4"/>
                    <a:pt x="108" y="4"/>
                  </a:cubicBezTo>
                  <a:close/>
                  <a:moveTo>
                    <a:pt x="92" y="27"/>
                  </a:moveTo>
                  <a:cubicBezTo>
                    <a:pt x="91" y="25"/>
                    <a:pt x="90" y="23"/>
                    <a:pt x="90" y="22"/>
                  </a:cubicBezTo>
                  <a:cubicBezTo>
                    <a:pt x="91" y="24"/>
                    <a:pt x="92" y="26"/>
                    <a:pt x="94" y="27"/>
                  </a:cubicBezTo>
                  <a:cubicBezTo>
                    <a:pt x="92" y="27"/>
                    <a:pt x="91" y="27"/>
                    <a:pt x="89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9" y="26"/>
                    <a:pt x="89" y="26"/>
                    <a:pt x="89" y="25"/>
                  </a:cubicBezTo>
                  <a:cubicBezTo>
                    <a:pt x="89" y="26"/>
                    <a:pt x="91" y="27"/>
                    <a:pt x="91" y="27"/>
                  </a:cubicBezTo>
                  <a:cubicBezTo>
                    <a:pt x="91" y="27"/>
                    <a:pt x="92" y="27"/>
                    <a:pt x="92" y="27"/>
                  </a:cubicBezTo>
                  <a:close/>
                  <a:moveTo>
                    <a:pt x="88" y="17"/>
                  </a:moveTo>
                  <a:cubicBezTo>
                    <a:pt x="88" y="14"/>
                    <a:pt x="87" y="11"/>
                    <a:pt x="85" y="8"/>
                  </a:cubicBezTo>
                  <a:cubicBezTo>
                    <a:pt x="86" y="8"/>
                    <a:pt x="87" y="7"/>
                    <a:pt x="88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91" y="11"/>
                    <a:pt x="93" y="14"/>
                    <a:pt x="96" y="17"/>
                  </a:cubicBezTo>
                  <a:cubicBezTo>
                    <a:pt x="99" y="20"/>
                    <a:pt x="101" y="23"/>
                    <a:pt x="104" y="26"/>
                  </a:cubicBezTo>
                  <a:cubicBezTo>
                    <a:pt x="101" y="23"/>
                    <a:pt x="98" y="21"/>
                    <a:pt x="95" y="18"/>
                  </a:cubicBezTo>
                  <a:cubicBezTo>
                    <a:pt x="92" y="14"/>
                    <a:pt x="90" y="11"/>
                    <a:pt x="86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9"/>
                    <a:pt x="87" y="9"/>
                    <a:pt x="87" y="9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9" y="12"/>
                    <a:pt x="91" y="15"/>
                    <a:pt x="93" y="17"/>
                  </a:cubicBezTo>
                  <a:cubicBezTo>
                    <a:pt x="95" y="20"/>
                    <a:pt x="98" y="23"/>
                    <a:pt x="100" y="25"/>
                  </a:cubicBezTo>
                  <a:cubicBezTo>
                    <a:pt x="101" y="27"/>
                    <a:pt x="99" y="24"/>
                    <a:pt x="98" y="24"/>
                  </a:cubicBezTo>
                  <a:cubicBezTo>
                    <a:pt x="97" y="23"/>
                    <a:pt x="95" y="21"/>
                    <a:pt x="94" y="20"/>
                  </a:cubicBezTo>
                  <a:cubicBezTo>
                    <a:pt x="91" y="17"/>
                    <a:pt x="91" y="14"/>
                    <a:pt x="88" y="13"/>
                  </a:cubicBezTo>
                  <a:cubicBezTo>
                    <a:pt x="88" y="13"/>
                    <a:pt x="87" y="13"/>
                    <a:pt x="88" y="13"/>
                  </a:cubicBezTo>
                  <a:cubicBezTo>
                    <a:pt x="90" y="16"/>
                    <a:pt x="91" y="19"/>
                    <a:pt x="93" y="21"/>
                  </a:cubicBezTo>
                  <a:cubicBezTo>
                    <a:pt x="92" y="20"/>
                    <a:pt x="90" y="18"/>
                    <a:pt x="88" y="17"/>
                  </a:cubicBezTo>
                  <a:cubicBezTo>
                    <a:pt x="88" y="17"/>
                    <a:pt x="88" y="17"/>
                    <a:pt x="88" y="17"/>
                  </a:cubicBezTo>
                  <a:close/>
                  <a:moveTo>
                    <a:pt x="111" y="27"/>
                  </a:moveTo>
                  <a:cubicBezTo>
                    <a:pt x="111" y="27"/>
                    <a:pt x="111" y="27"/>
                    <a:pt x="111" y="27"/>
                  </a:cubicBezTo>
                  <a:cubicBezTo>
                    <a:pt x="110" y="27"/>
                    <a:pt x="109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6" y="24"/>
                    <a:pt x="103" y="20"/>
                    <a:pt x="101" y="17"/>
                  </a:cubicBezTo>
                  <a:cubicBezTo>
                    <a:pt x="99" y="15"/>
                    <a:pt x="98" y="14"/>
                    <a:pt x="97" y="12"/>
                  </a:cubicBezTo>
                  <a:cubicBezTo>
                    <a:pt x="96" y="11"/>
                    <a:pt x="96" y="11"/>
                    <a:pt x="95" y="10"/>
                  </a:cubicBezTo>
                  <a:cubicBezTo>
                    <a:pt x="98" y="12"/>
                    <a:pt x="100" y="15"/>
                    <a:pt x="102" y="18"/>
                  </a:cubicBezTo>
                  <a:cubicBezTo>
                    <a:pt x="105" y="21"/>
                    <a:pt x="109" y="24"/>
                    <a:pt x="111" y="27"/>
                  </a:cubicBezTo>
                  <a:close/>
                  <a:moveTo>
                    <a:pt x="96" y="24"/>
                  </a:moveTo>
                  <a:cubicBezTo>
                    <a:pt x="95" y="23"/>
                    <a:pt x="95" y="23"/>
                    <a:pt x="94" y="22"/>
                  </a:cubicBezTo>
                  <a:cubicBezTo>
                    <a:pt x="93" y="20"/>
                    <a:pt x="92" y="18"/>
                    <a:pt x="90" y="16"/>
                  </a:cubicBezTo>
                  <a:cubicBezTo>
                    <a:pt x="90" y="16"/>
                    <a:pt x="88" y="13"/>
                    <a:pt x="89" y="14"/>
                  </a:cubicBezTo>
                  <a:cubicBezTo>
                    <a:pt x="90" y="15"/>
                    <a:pt x="91" y="16"/>
                    <a:pt x="91" y="17"/>
                  </a:cubicBezTo>
                  <a:cubicBezTo>
                    <a:pt x="94" y="21"/>
                    <a:pt x="98" y="24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3"/>
                    <a:pt x="96" y="21"/>
                    <a:pt x="94" y="18"/>
                  </a:cubicBezTo>
                  <a:cubicBezTo>
                    <a:pt x="93" y="16"/>
                    <a:pt x="92" y="14"/>
                    <a:pt x="90" y="12"/>
                  </a:cubicBezTo>
                  <a:cubicBezTo>
                    <a:pt x="90" y="12"/>
                    <a:pt x="90" y="12"/>
                    <a:pt x="90" y="13"/>
                  </a:cubicBezTo>
                  <a:cubicBezTo>
                    <a:pt x="92" y="14"/>
                    <a:pt x="93" y="16"/>
                    <a:pt x="95" y="18"/>
                  </a:cubicBezTo>
                  <a:cubicBezTo>
                    <a:pt x="98" y="21"/>
                    <a:pt x="101" y="24"/>
                    <a:pt x="104" y="27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2" y="27"/>
                    <a:pt x="100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6"/>
                    <a:pt x="97" y="25"/>
                    <a:pt x="96" y="24"/>
                  </a:cubicBezTo>
                  <a:close/>
                  <a:moveTo>
                    <a:pt x="107" y="27"/>
                  </a:moveTo>
                  <a:cubicBezTo>
                    <a:pt x="107" y="27"/>
                    <a:pt x="107" y="27"/>
                    <a:pt x="107" y="27"/>
                  </a:cubicBezTo>
                  <a:cubicBezTo>
                    <a:pt x="106" y="27"/>
                    <a:pt x="105" y="27"/>
                    <a:pt x="104" y="27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0" y="20"/>
                    <a:pt x="94" y="14"/>
                    <a:pt x="90" y="8"/>
                  </a:cubicBezTo>
                  <a:cubicBezTo>
                    <a:pt x="90" y="9"/>
                    <a:pt x="92" y="11"/>
                    <a:pt x="93" y="12"/>
                  </a:cubicBezTo>
                  <a:cubicBezTo>
                    <a:pt x="95" y="13"/>
                    <a:pt x="96" y="15"/>
                    <a:pt x="98" y="17"/>
                  </a:cubicBezTo>
                  <a:cubicBezTo>
                    <a:pt x="101" y="21"/>
                    <a:pt x="104" y="24"/>
                    <a:pt x="107" y="27"/>
                  </a:cubicBezTo>
                  <a:close/>
                  <a:moveTo>
                    <a:pt x="90" y="19"/>
                  </a:moveTo>
                  <a:cubicBezTo>
                    <a:pt x="92" y="20"/>
                    <a:pt x="93" y="22"/>
                    <a:pt x="95" y="24"/>
                  </a:cubicBezTo>
                  <a:cubicBezTo>
                    <a:pt x="95" y="24"/>
                    <a:pt x="95" y="25"/>
                    <a:pt x="96" y="2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26"/>
                    <a:pt x="97" y="27"/>
                    <a:pt x="97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6" y="27"/>
                    <a:pt x="95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5"/>
                    <a:pt x="93" y="24"/>
                    <a:pt x="91" y="22"/>
                  </a:cubicBezTo>
                  <a:cubicBezTo>
                    <a:pt x="91" y="21"/>
                    <a:pt x="90" y="20"/>
                    <a:pt x="89" y="19"/>
                  </a:cubicBezTo>
                  <a:cubicBezTo>
                    <a:pt x="89" y="18"/>
                    <a:pt x="88" y="18"/>
                    <a:pt x="90" y="19"/>
                  </a:cubicBezTo>
                  <a:close/>
                  <a:moveTo>
                    <a:pt x="119" y="27"/>
                  </a:moveTo>
                  <a:cubicBezTo>
                    <a:pt x="119" y="27"/>
                    <a:pt x="119" y="28"/>
                    <a:pt x="120" y="28"/>
                  </a:cubicBezTo>
                  <a:cubicBezTo>
                    <a:pt x="118" y="28"/>
                    <a:pt x="117" y="28"/>
                    <a:pt x="116" y="28"/>
                  </a:cubicBezTo>
                  <a:cubicBezTo>
                    <a:pt x="115" y="27"/>
                    <a:pt x="113" y="27"/>
                    <a:pt x="112" y="27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7"/>
                    <a:pt x="111" y="26"/>
                    <a:pt x="111" y="26"/>
                  </a:cubicBezTo>
                  <a:cubicBezTo>
                    <a:pt x="111" y="26"/>
                    <a:pt x="111" y="26"/>
                    <a:pt x="111" y="25"/>
                  </a:cubicBezTo>
                  <a:cubicBezTo>
                    <a:pt x="108" y="22"/>
                    <a:pt x="105" y="19"/>
                    <a:pt x="103" y="16"/>
                  </a:cubicBezTo>
                  <a:cubicBezTo>
                    <a:pt x="102" y="14"/>
                    <a:pt x="101" y="12"/>
                    <a:pt x="100" y="11"/>
                  </a:cubicBezTo>
                  <a:cubicBezTo>
                    <a:pt x="102" y="13"/>
                    <a:pt x="104" y="15"/>
                    <a:pt x="106" y="17"/>
                  </a:cubicBezTo>
                  <a:cubicBezTo>
                    <a:pt x="109" y="21"/>
                    <a:pt x="113" y="23"/>
                    <a:pt x="115" y="27"/>
                  </a:cubicBezTo>
                  <a:cubicBezTo>
                    <a:pt x="115" y="28"/>
                    <a:pt x="116" y="27"/>
                    <a:pt x="116" y="27"/>
                  </a:cubicBezTo>
                  <a:cubicBezTo>
                    <a:pt x="113" y="23"/>
                    <a:pt x="110" y="20"/>
                    <a:pt x="107" y="16"/>
                  </a:cubicBezTo>
                  <a:cubicBezTo>
                    <a:pt x="106" y="15"/>
                    <a:pt x="105" y="13"/>
                    <a:pt x="104" y="11"/>
                  </a:cubicBezTo>
                  <a:cubicBezTo>
                    <a:pt x="103" y="10"/>
                    <a:pt x="101" y="7"/>
                    <a:pt x="100" y="6"/>
                  </a:cubicBezTo>
                  <a:cubicBezTo>
                    <a:pt x="104" y="9"/>
                    <a:pt x="107" y="13"/>
                    <a:pt x="111" y="17"/>
                  </a:cubicBezTo>
                  <a:cubicBezTo>
                    <a:pt x="112" y="18"/>
                    <a:pt x="114" y="20"/>
                    <a:pt x="115" y="22"/>
                  </a:cubicBezTo>
                  <a:cubicBezTo>
                    <a:pt x="116" y="23"/>
                    <a:pt x="117" y="24"/>
                    <a:pt x="118" y="25"/>
                  </a:cubicBezTo>
                  <a:cubicBezTo>
                    <a:pt x="118" y="26"/>
                    <a:pt x="119" y="26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lose/>
                  <a:moveTo>
                    <a:pt x="99" y="5"/>
                  </a:moveTo>
                  <a:cubicBezTo>
                    <a:pt x="102" y="10"/>
                    <a:pt x="105" y="13"/>
                    <a:pt x="108" y="17"/>
                  </a:cubicBezTo>
                  <a:cubicBezTo>
                    <a:pt x="108" y="18"/>
                    <a:pt x="109" y="19"/>
                    <a:pt x="110" y="20"/>
                  </a:cubicBezTo>
                  <a:cubicBezTo>
                    <a:pt x="108" y="18"/>
                    <a:pt x="107" y="17"/>
                    <a:pt x="106" y="16"/>
                  </a:cubicBezTo>
                  <a:cubicBezTo>
                    <a:pt x="103" y="12"/>
                    <a:pt x="99" y="9"/>
                    <a:pt x="96" y="6"/>
                  </a:cubicBezTo>
                  <a:cubicBezTo>
                    <a:pt x="97" y="6"/>
                    <a:pt x="98" y="6"/>
                    <a:pt x="99" y="5"/>
                  </a:cubicBezTo>
                  <a:close/>
                  <a:moveTo>
                    <a:pt x="102" y="15"/>
                  </a:moveTo>
                  <a:cubicBezTo>
                    <a:pt x="104" y="18"/>
                    <a:pt x="106" y="21"/>
                    <a:pt x="108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6" y="21"/>
                    <a:pt x="104" y="19"/>
                    <a:pt x="102" y="17"/>
                  </a:cubicBezTo>
                  <a:cubicBezTo>
                    <a:pt x="99" y="14"/>
                    <a:pt x="96" y="10"/>
                    <a:pt x="93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5" y="11"/>
                    <a:pt x="98" y="14"/>
                    <a:pt x="100" y="18"/>
                  </a:cubicBezTo>
                  <a:cubicBezTo>
                    <a:pt x="102" y="20"/>
                    <a:pt x="103" y="22"/>
                    <a:pt x="105" y="24"/>
                  </a:cubicBezTo>
                  <a:cubicBezTo>
                    <a:pt x="102" y="21"/>
                    <a:pt x="99" y="18"/>
                    <a:pt x="97" y="15"/>
                  </a:cubicBezTo>
                  <a:cubicBezTo>
                    <a:pt x="94" y="12"/>
                    <a:pt x="92" y="9"/>
                    <a:pt x="89" y="7"/>
                  </a:cubicBezTo>
                  <a:cubicBezTo>
                    <a:pt x="91" y="7"/>
                    <a:pt x="93" y="6"/>
                    <a:pt x="96" y="6"/>
                  </a:cubicBezTo>
                  <a:cubicBezTo>
                    <a:pt x="97" y="9"/>
                    <a:pt x="100" y="12"/>
                    <a:pt x="102" y="15"/>
                  </a:cubicBezTo>
                  <a:close/>
                  <a:moveTo>
                    <a:pt x="83" y="8"/>
                  </a:moveTo>
                  <a:cubicBezTo>
                    <a:pt x="87" y="14"/>
                    <a:pt x="87" y="21"/>
                    <a:pt x="84" y="27"/>
                  </a:cubicBezTo>
                  <a:cubicBezTo>
                    <a:pt x="83" y="27"/>
                    <a:pt x="83" y="27"/>
                    <a:pt x="82" y="27"/>
                  </a:cubicBezTo>
                  <a:cubicBezTo>
                    <a:pt x="85" y="22"/>
                    <a:pt x="83" y="15"/>
                    <a:pt x="80" y="9"/>
                  </a:cubicBezTo>
                  <a:cubicBezTo>
                    <a:pt x="81" y="9"/>
                    <a:pt x="82" y="8"/>
                    <a:pt x="83" y="8"/>
                  </a:cubicBezTo>
                  <a:close/>
                  <a:moveTo>
                    <a:pt x="57" y="27"/>
                  </a:moveTo>
                  <a:cubicBezTo>
                    <a:pt x="55" y="23"/>
                    <a:pt x="53" y="20"/>
                    <a:pt x="51" y="16"/>
                  </a:cubicBezTo>
                  <a:cubicBezTo>
                    <a:pt x="53" y="20"/>
                    <a:pt x="57" y="23"/>
                    <a:pt x="59" y="28"/>
                  </a:cubicBezTo>
                  <a:cubicBezTo>
                    <a:pt x="58" y="28"/>
                    <a:pt x="56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4" y="25"/>
                    <a:pt x="52" y="23"/>
                    <a:pt x="51" y="20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23"/>
                    <a:pt x="55" y="25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lose/>
                  <a:moveTo>
                    <a:pt x="62" y="27"/>
                  </a:moveTo>
                  <a:cubicBezTo>
                    <a:pt x="62" y="28"/>
                    <a:pt x="62" y="27"/>
                    <a:pt x="62" y="27"/>
                  </a:cubicBezTo>
                  <a:cubicBezTo>
                    <a:pt x="61" y="25"/>
                    <a:pt x="60" y="23"/>
                    <a:pt x="59" y="21"/>
                  </a:cubicBezTo>
                  <a:cubicBezTo>
                    <a:pt x="59" y="20"/>
                    <a:pt x="58" y="19"/>
                    <a:pt x="58" y="18"/>
                  </a:cubicBezTo>
                  <a:cubicBezTo>
                    <a:pt x="58" y="18"/>
                    <a:pt x="56" y="14"/>
                    <a:pt x="57" y="16"/>
                  </a:cubicBezTo>
                  <a:cubicBezTo>
                    <a:pt x="59" y="20"/>
                    <a:pt x="62" y="24"/>
                    <a:pt x="65" y="27"/>
                  </a:cubicBezTo>
                  <a:cubicBezTo>
                    <a:pt x="65" y="28"/>
                    <a:pt x="66" y="27"/>
                    <a:pt x="66" y="27"/>
                  </a:cubicBezTo>
                  <a:cubicBezTo>
                    <a:pt x="64" y="23"/>
                    <a:pt x="61" y="19"/>
                    <a:pt x="59" y="14"/>
                  </a:cubicBezTo>
                  <a:cubicBezTo>
                    <a:pt x="61" y="18"/>
                    <a:pt x="65" y="22"/>
                    <a:pt x="67" y="26"/>
                  </a:cubicBezTo>
                  <a:cubicBezTo>
                    <a:pt x="67" y="27"/>
                    <a:pt x="68" y="27"/>
                    <a:pt x="68" y="27"/>
                  </a:cubicBezTo>
                  <a:cubicBezTo>
                    <a:pt x="68" y="27"/>
                    <a:pt x="68" y="28"/>
                    <a:pt x="68" y="28"/>
                  </a:cubicBezTo>
                  <a:cubicBezTo>
                    <a:pt x="65" y="28"/>
                    <a:pt x="62" y="28"/>
                    <a:pt x="60" y="28"/>
                  </a:cubicBezTo>
                  <a:cubicBezTo>
                    <a:pt x="58" y="24"/>
                    <a:pt x="57" y="19"/>
                    <a:pt x="55" y="16"/>
                  </a:cubicBezTo>
                  <a:cubicBezTo>
                    <a:pt x="57" y="20"/>
                    <a:pt x="59" y="24"/>
                    <a:pt x="62" y="27"/>
                  </a:cubicBezTo>
                  <a:close/>
                  <a:moveTo>
                    <a:pt x="68" y="26"/>
                  </a:moveTo>
                  <a:cubicBezTo>
                    <a:pt x="67" y="25"/>
                    <a:pt x="67" y="25"/>
                    <a:pt x="67" y="24"/>
                  </a:cubicBezTo>
                  <a:cubicBezTo>
                    <a:pt x="66" y="23"/>
                    <a:pt x="66" y="22"/>
                    <a:pt x="65" y="21"/>
                  </a:cubicBezTo>
                  <a:cubicBezTo>
                    <a:pt x="64" y="19"/>
                    <a:pt x="64" y="18"/>
                    <a:pt x="63" y="17"/>
                  </a:cubicBezTo>
                  <a:cubicBezTo>
                    <a:pt x="63" y="16"/>
                    <a:pt x="60" y="12"/>
                    <a:pt x="62" y="15"/>
                  </a:cubicBezTo>
                  <a:cubicBezTo>
                    <a:pt x="65" y="19"/>
                    <a:pt x="68" y="23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0" y="25"/>
                    <a:pt x="69" y="22"/>
                    <a:pt x="68" y="20"/>
                  </a:cubicBezTo>
                  <a:cubicBezTo>
                    <a:pt x="68" y="19"/>
                    <a:pt x="67" y="17"/>
                    <a:pt x="66" y="16"/>
                  </a:cubicBezTo>
                  <a:cubicBezTo>
                    <a:pt x="66" y="15"/>
                    <a:pt x="64" y="11"/>
                    <a:pt x="66" y="13"/>
                  </a:cubicBezTo>
                  <a:cubicBezTo>
                    <a:pt x="68" y="15"/>
                    <a:pt x="69" y="19"/>
                    <a:pt x="70" y="21"/>
                  </a:cubicBezTo>
                  <a:cubicBezTo>
                    <a:pt x="72" y="23"/>
                    <a:pt x="73" y="25"/>
                    <a:pt x="75" y="27"/>
                  </a:cubicBezTo>
                  <a:cubicBezTo>
                    <a:pt x="74" y="27"/>
                    <a:pt x="73" y="27"/>
                    <a:pt x="72" y="27"/>
                  </a:cubicBezTo>
                  <a:cubicBezTo>
                    <a:pt x="71" y="27"/>
                    <a:pt x="69" y="28"/>
                    <a:pt x="68" y="28"/>
                  </a:cubicBezTo>
                  <a:cubicBezTo>
                    <a:pt x="68" y="28"/>
                    <a:pt x="68" y="27"/>
                    <a:pt x="68" y="27"/>
                  </a:cubicBezTo>
                  <a:cubicBezTo>
                    <a:pt x="68" y="27"/>
                    <a:pt x="68" y="26"/>
                    <a:pt x="68" y="26"/>
                  </a:cubicBezTo>
                  <a:cubicBezTo>
                    <a:pt x="68" y="26"/>
                    <a:pt x="68" y="26"/>
                    <a:pt x="68" y="26"/>
                  </a:cubicBezTo>
                  <a:close/>
                  <a:moveTo>
                    <a:pt x="73" y="19"/>
                  </a:moveTo>
                  <a:cubicBezTo>
                    <a:pt x="74" y="21"/>
                    <a:pt x="76" y="24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7" y="21"/>
                    <a:pt x="73" y="16"/>
                    <a:pt x="71" y="11"/>
                  </a:cubicBezTo>
                  <a:cubicBezTo>
                    <a:pt x="72" y="13"/>
                    <a:pt x="74" y="16"/>
                    <a:pt x="76" y="18"/>
                  </a:cubicBezTo>
                  <a:cubicBezTo>
                    <a:pt x="77" y="20"/>
                    <a:pt x="79" y="22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0" y="26"/>
                    <a:pt x="80" y="26"/>
                    <a:pt x="79" y="27"/>
                  </a:cubicBezTo>
                  <a:cubicBezTo>
                    <a:pt x="78" y="27"/>
                    <a:pt x="77" y="27"/>
                    <a:pt x="76" y="27"/>
                  </a:cubicBezTo>
                  <a:cubicBezTo>
                    <a:pt x="74" y="22"/>
                    <a:pt x="70" y="18"/>
                    <a:pt x="68" y="13"/>
                  </a:cubicBezTo>
                  <a:cubicBezTo>
                    <a:pt x="67" y="10"/>
                    <a:pt x="70" y="15"/>
                    <a:pt x="70" y="15"/>
                  </a:cubicBezTo>
                  <a:cubicBezTo>
                    <a:pt x="71" y="16"/>
                    <a:pt x="72" y="17"/>
                    <a:pt x="73" y="19"/>
                  </a:cubicBezTo>
                  <a:close/>
                  <a:moveTo>
                    <a:pt x="81" y="24"/>
                  </a:moveTo>
                  <a:cubicBezTo>
                    <a:pt x="79" y="19"/>
                    <a:pt x="77" y="16"/>
                    <a:pt x="74" y="11"/>
                  </a:cubicBezTo>
                  <a:cubicBezTo>
                    <a:pt x="73" y="10"/>
                    <a:pt x="73" y="11"/>
                    <a:pt x="74" y="11"/>
                  </a:cubicBezTo>
                  <a:cubicBezTo>
                    <a:pt x="75" y="13"/>
                    <a:pt x="77" y="14"/>
                    <a:pt x="78" y="15"/>
                  </a:cubicBezTo>
                  <a:cubicBezTo>
                    <a:pt x="79" y="17"/>
                    <a:pt x="80" y="19"/>
                    <a:pt x="81" y="21"/>
                  </a:cubicBezTo>
                  <a:cubicBezTo>
                    <a:pt x="81" y="22"/>
                    <a:pt x="81" y="23"/>
                    <a:pt x="81" y="24"/>
                  </a:cubicBezTo>
                  <a:close/>
                  <a:moveTo>
                    <a:pt x="80" y="18"/>
                  </a:moveTo>
                  <a:cubicBezTo>
                    <a:pt x="79" y="17"/>
                    <a:pt x="78" y="15"/>
                    <a:pt x="77" y="14"/>
                  </a:cubicBezTo>
                  <a:cubicBezTo>
                    <a:pt x="76" y="13"/>
                    <a:pt x="75" y="12"/>
                    <a:pt x="74" y="10"/>
                  </a:cubicBezTo>
                  <a:cubicBezTo>
                    <a:pt x="74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7" y="12"/>
                    <a:pt x="78" y="14"/>
                    <a:pt x="79" y="16"/>
                  </a:cubicBezTo>
                  <a:cubicBezTo>
                    <a:pt x="80" y="17"/>
                    <a:pt x="83" y="22"/>
                    <a:pt x="80" y="18"/>
                  </a:cubicBezTo>
                  <a:close/>
                  <a:moveTo>
                    <a:pt x="73" y="10"/>
                  </a:moveTo>
                  <a:cubicBezTo>
                    <a:pt x="74" y="13"/>
                    <a:pt x="75" y="14"/>
                    <a:pt x="77" y="16"/>
                  </a:cubicBezTo>
                  <a:cubicBezTo>
                    <a:pt x="78" y="19"/>
                    <a:pt x="79" y="21"/>
                    <a:pt x="80" y="23"/>
                  </a:cubicBezTo>
                  <a:cubicBezTo>
                    <a:pt x="78" y="19"/>
                    <a:pt x="75" y="15"/>
                    <a:pt x="71" y="11"/>
                  </a:cubicBezTo>
                  <a:cubicBezTo>
                    <a:pt x="72" y="11"/>
                    <a:pt x="72" y="11"/>
                    <a:pt x="73" y="10"/>
                  </a:cubicBezTo>
                  <a:close/>
                  <a:moveTo>
                    <a:pt x="70" y="11"/>
                  </a:moveTo>
                  <a:cubicBezTo>
                    <a:pt x="72" y="16"/>
                    <a:pt x="76" y="20"/>
                    <a:pt x="78" y="25"/>
                  </a:cubicBezTo>
                  <a:cubicBezTo>
                    <a:pt x="77" y="22"/>
                    <a:pt x="74" y="20"/>
                    <a:pt x="73" y="17"/>
                  </a:cubicBezTo>
                  <a:cubicBezTo>
                    <a:pt x="71" y="15"/>
                    <a:pt x="70" y="13"/>
                    <a:pt x="68" y="12"/>
                  </a:cubicBezTo>
                  <a:cubicBezTo>
                    <a:pt x="69" y="11"/>
                    <a:pt x="70" y="11"/>
                    <a:pt x="70" y="11"/>
                  </a:cubicBezTo>
                  <a:close/>
                  <a:moveTo>
                    <a:pt x="75" y="26"/>
                  </a:moveTo>
                  <a:cubicBezTo>
                    <a:pt x="76" y="29"/>
                    <a:pt x="73" y="23"/>
                    <a:pt x="72" y="23"/>
                  </a:cubicBezTo>
                  <a:cubicBezTo>
                    <a:pt x="71" y="21"/>
                    <a:pt x="70" y="20"/>
                    <a:pt x="69" y="18"/>
                  </a:cubicBezTo>
                  <a:cubicBezTo>
                    <a:pt x="68" y="16"/>
                    <a:pt x="67" y="14"/>
                    <a:pt x="65" y="12"/>
                  </a:cubicBezTo>
                  <a:cubicBezTo>
                    <a:pt x="66" y="12"/>
                    <a:pt x="67" y="12"/>
                    <a:pt x="67" y="12"/>
                  </a:cubicBezTo>
                  <a:cubicBezTo>
                    <a:pt x="69" y="17"/>
                    <a:pt x="72" y="21"/>
                    <a:pt x="75" y="26"/>
                  </a:cubicBezTo>
                  <a:close/>
                  <a:moveTo>
                    <a:pt x="64" y="12"/>
                  </a:moveTo>
                  <a:cubicBezTo>
                    <a:pt x="66" y="17"/>
                    <a:pt x="68" y="22"/>
                    <a:pt x="71" y="26"/>
                  </a:cubicBezTo>
                  <a:cubicBezTo>
                    <a:pt x="68" y="21"/>
                    <a:pt x="65" y="17"/>
                    <a:pt x="62" y="13"/>
                  </a:cubicBezTo>
                  <a:cubicBezTo>
                    <a:pt x="63" y="13"/>
                    <a:pt x="64" y="13"/>
                    <a:pt x="64" y="12"/>
                  </a:cubicBezTo>
                  <a:close/>
                  <a:moveTo>
                    <a:pt x="43" y="18"/>
                  </a:moveTo>
                  <a:cubicBezTo>
                    <a:pt x="43" y="20"/>
                    <a:pt x="44" y="21"/>
                    <a:pt x="45" y="22"/>
                  </a:cubicBezTo>
                  <a:cubicBezTo>
                    <a:pt x="45" y="23"/>
                    <a:pt x="46" y="24"/>
                    <a:pt x="46" y="25"/>
                  </a:cubicBezTo>
                  <a:cubicBezTo>
                    <a:pt x="44" y="23"/>
                    <a:pt x="43" y="21"/>
                    <a:pt x="41" y="19"/>
                  </a:cubicBezTo>
                  <a:cubicBezTo>
                    <a:pt x="42" y="19"/>
                    <a:pt x="42" y="19"/>
                    <a:pt x="43" y="18"/>
                  </a:cubicBezTo>
                  <a:close/>
                  <a:moveTo>
                    <a:pt x="40" y="24"/>
                  </a:moveTo>
                  <a:cubicBezTo>
                    <a:pt x="40" y="23"/>
                    <a:pt x="37" y="19"/>
                    <a:pt x="39" y="22"/>
                  </a:cubicBezTo>
                  <a:cubicBezTo>
                    <a:pt x="41" y="24"/>
                    <a:pt x="43" y="26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4" y="25"/>
                    <a:pt x="43" y="21"/>
                    <a:pt x="41" y="19"/>
                  </a:cubicBezTo>
                  <a:cubicBezTo>
                    <a:pt x="43" y="22"/>
                    <a:pt x="45" y="25"/>
                    <a:pt x="47" y="27"/>
                  </a:cubicBezTo>
                  <a:cubicBezTo>
                    <a:pt x="47" y="28"/>
                    <a:pt x="47" y="27"/>
                    <a:pt x="47" y="27"/>
                  </a:cubicBezTo>
                  <a:cubicBezTo>
                    <a:pt x="46" y="24"/>
                    <a:pt x="45" y="22"/>
                    <a:pt x="44" y="19"/>
                  </a:cubicBezTo>
                  <a:cubicBezTo>
                    <a:pt x="45" y="22"/>
                    <a:pt x="48" y="25"/>
                    <a:pt x="50" y="28"/>
                  </a:cubicBezTo>
                  <a:cubicBezTo>
                    <a:pt x="50" y="28"/>
                    <a:pt x="50" y="28"/>
                    <a:pt x="50" y="27"/>
                  </a:cubicBezTo>
                  <a:cubicBezTo>
                    <a:pt x="50" y="26"/>
                    <a:pt x="49" y="24"/>
                    <a:pt x="48" y="22"/>
                  </a:cubicBezTo>
                  <a:cubicBezTo>
                    <a:pt x="47" y="21"/>
                    <a:pt x="47" y="19"/>
                    <a:pt x="46" y="18"/>
                  </a:cubicBezTo>
                  <a:cubicBezTo>
                    <a:pt x="49" y="21"/>
                    <a:pt x="51" y="25"/>
                    <a:pt x="54" y="28"/>
                  </a:cubicBezTo>
                  <a:cubicBezTo>
                    <a:pt x="50" y="28"/>
                    <a:pt x="46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7"/>
                    <a:pt x="41" y="25"/>
                    <a:pt x="40" y="24"/>
                  </a:cubicBezTo>
                  <a:close/>
                  <a:moveTo>
                    <a:pt x="88" y="18"/>
                  </a:moveTo>
                  <a:cubicBezTo>
                    <a:pt x="89" y="20"/>
                    <a:pt x="91" y="22"/>
                    <a:pt x="92" y="24"/>
                  </a:cubicBezTo>
                  <a:cubicBezTo>
                    <a:pt x="93" y="25"/>
                    <a:pt x="95" y="27"/>
                    <a:pt x="93" y="25"/>
                  </a:cubicBezTo>
                  <a:cubicBezTo>
                    <a:pt x="92" y="24"/>
                    <a:pt x="90" y="22"/>
                    <a:pt x="89" y="21"/>
                  </a:cubicBezTo>
                  <a:cubicBezTo>
                    <a:pt x="89" y="21"/>
                    <a:pt x="89" y="21"/>
                    <a:pt x="89" y="22"/>
                  </a:cubicBezTo>
                  <a:cubicBezTo>
                    <a:pt x="89" y="23"/>
                    <a:pt x="90" y="24"/>
                    <a:pt x="91" y="26"/>
                  </a:cubicBezTo>
                  <a:cubicBezTo>
                    <a:pt x="91" y="25"/>
                    <a:pt x="89" y="24"/>
                    <a:pt x="88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9" y="25"/>
                    <a:pt x="90" y="27"/>
                    <a:pt x="88" y="26"/>
                  </a:cubicBezTo>
                  <a:cubicBezTo>
                    <a:pt x="87" y="26"/>
                    <a:pt x="87" y="26"/>
                    <a:pt x="87" y="27"/>
                  </a:cubicBezTo>
                  <a:cubicBezTo>
                    <a:pt x="88" y="27"/>
                    <a:pt x="89" y="27"/>
                    <a:pt x="89" y="27"/>
                  </a:cubicBezTo>
                  <a:cubicBezTo>
                    <a:pt x="88" y="27"/>
                    <a:pt x="87" y="27"/>
                    <a:pt x="87" y="27"/>
                  </a:cubicBezTo>
                  <a:cubicBezTo>
                    <a:pt x="88" y="24"/>
                    <a:pt x="88" y="21"/>
                    <a:pt x="88" y="18"/>
                  </a:cubicBezTo>
                  <a:close/>
                  <a:moveTo>
                    <a:pt x="120" y="28"/>
                  </a:moveTo>
                  <a:cubicBezTo>
                    <a:pt x="120" y="27"/>
                    <a:pt x="119" y="26"/>
                    <a:pt x="118" y="25"/>
                  </a:cubicBezTo>
                  <a:cubicBezTo>
                    <a:pt x="116" y="22"/>
                    <a:pt x="115" y="19"/>
                    <a:pt x="112" y="16"/>
                  </a:cubicBezTo>
                  <a:cubicBezTo>
                    <a:pt x="111" y="14"/>
                    <a:pt x="110" y="12"/>
                    <a:pt x="108" y="11"/>
                  </a:cubicBezTo>
                  <a:cubicBezTo>
                    <a:pt x="107" y="9"/>
                    <a:pt x="106" y="8"/>
                    <a:pt x="105" y="7"/>
                  </a:cubicBezTo>
                  <a:cubicBezTo>
                    <a:pt x="105" y="6"/>
                    <a:pt x="105" y="6"/>
                    <a:pt x="104" y="5"/>
                  </a:cubicBezTo>
                  <a:cubicBezTo>
                    <a:pt x="105" y="5"/>
                    <a:pt x="105" y="6"/>
                    <a:pt x="106" y="7"/>
                  </a:cubicBezTo>
                  <a:cubicBezTo>
                    <a:pt x="109" y="10"/>
                    <a:pt x="113" y="13"/>
                    <a:pt x="115" y="16"/>
                  </a:cubicBezTo>
                  <a:cubicBezTo>
                    <a:pt x="119" y="21"/>
                    <a:pt x="123" y="24"/>
                    <a:pt x="126" y="28"/>
                  </a:cubicBezTo>
                  <a:cubicBezTo>
                    <a:pt x="124" y="28"/>
                    <a:pt x="122" y="28"/>
                    <a:pt x="120" y="28"/>
                  </a:cubicBezTo>
                  <a:close/>
                  <a:moveTo>
                    <a:pt x="131" y="27"/>
                  </a:moveTo>
                  <a:cubicBezTo>
                    <a:pt x="129" y="23"/>
                    <a:pt x="126" y="20"/>
                    <a:pt x="122" y="16"/>
                  </a:cubicBezTo>
                  <a:cubicBezTo>
                    <a:pt x="119" y="12"/>
                    <a:pt x="115" y="7"/>
                    <a:pt x="112" y="4"/>
                  </a:cubicBezTo>
                  <a:cubicBezTo>
                    <a:pt x="116" y="8"/>
                    <a:pt x="121" y="11"/>
                    <a:pt x="124" y="16"/>
                  </a:cubicBezTo>
                  <a:cubicBezTo>
                    <a:pt x="128" y="19"/>
                    <a:pt x="131" y="24"/>
                    <a:pt x="135" y="27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4" y="27"/>
                    <a:pt x="133" y="28"/>
                    <a:pt x="132" y="28"/>
                  </a:cubicBezTo>
                  <a:cubicBezTo>
                    <a:pt x="132" y="28"/>
                    <a:pt x="132" y="28"/>
                    <a:pt x="131" y="27"/>
                  </a:cubicBezTo>
                  <a:close/>
                  <a:moveTo>
                    <a:pt x="135" y="27"/>
                  </a:moveTo>
                  <a:cubicBezTo>
                    <a:pt x="135" y="27"/>
                    <a:pt x="135" y="27"/>
                    <a:pt x="135" y="27"/>
                  </a:cubicBezTo>
                  <a:cubicBezTo>
                    <a:pt x="133" y="22"/>
                    <a:pt x="129" y="19"/>
                    <a:pt x="126" y="16"/>
                  </a:cubicBezTo>
                  <a:cubicBezTo>
                    <a:pt x="125" y="14"/>
                    <a:pt x="124" y="13"/>
                    <a:pt x="122" y="11"/>
                  </a:cubicBezTo>
                  <a:cubicBezTo>
                    <a:pt x="123" y="12"/>
                    <a:pt x="124" y="13"/>
                    <a:pt x="125" y="13"/>
                  </a:cubicBezTo>
                  <a:cubicBezTo>
                    <a:pt x="127" y="15"/>
                    <a:pt x="129" y="18"/>
                    <a:pt x="131" y="20"/>
                  </a:cubicBezTo>
                  <a:cubicBezTo>
                    <a:pt x="133" y="22"/>
                    <a:pt x="135" y="24"/>
                    <a:pt x="137" y="27"/>
                  </a:cubicBezTo>
                  <a:cubicBezTo>
                    <a:pt x="137" y="27"/>
                    <a:pt x="136" y="27"/>
                    <a:pt x="135" y="27"/>
                  </a:cubicBezTo>
                  <a:close/>
                  <a:moveTo>
                    <a:pt x="132" y="19"/>
                  </a:moveTo>
                  <a:cubicBezTo>
                    <a:pt x="129" y="16"/>
                    <a:pt x="127" y="12"/>
                    <a:pt x="124" y="9"/>
                  </a:cubicBezTo>
                  <a:cubicBezTo>
                    <a:pt x="125" y="10"/>
                    <a:pt x="126" y="12"/>
                    <a:pt x="128" y="13"/>
                  </a:cubicBezTo>
                  <a:cubicBezTo>
                    <a:pt x="131" y="17"/>
                    <a:pt x="135" y="21"/>
                    <a:pt x="139" y="24"/>
                  </a:cubicBezTo>
                  <a:cubicBezTo>
                    <a:pt x="139" y="24"/>
                    <a:pt x="140" y="24"/>
                    <a:pt x="140" y="24"/>
                  </a:cubicBezTo>
                  <a:cubicBezTo>
                    <a:pt x="138" y="20"/>
                    <a:pt x="135" y="16"/>
                    <a:pt x="132" y="13"/>
                  </a:cubicBezTo>
                  <a:cubicBezTo>
                    <a:pt x="130" y="11"/>
                    <a:pt x="129" y="9"/>
                    <a:pt x="128" y="7"/>
                  </a:cubicBezTo>
                  <a:cubicBezTo>
                    <a:pt x="127" y="6"/>
                    <a:pt x="126" y="5"/>
                    <a:pt x="125" y="4"/>
                  </a:cubicBezTo>
                  <a:cubicBezTo>
                    <a:pt x="124" y="2"/>
                    <a:pt x="125" y="4"/>
                    <a:pt x="126" y="5"/>
                  </a:cubicBezTo>
                  <a:cubicBezTo>
                    <a:pt x="129" y="8"/>
                    <a:pt x="132" y="12"/>
                    <a:pt x="135" y="16"/>
                  </a:cubicBezTo>
                  <a:cubicBezTo>
                    <a:pt x="137" y="19"/>
                    <a:pt x="139" y="22"/>
                    <a:pt x="142" y="25"/>
                  </a:cubicBezTo>
                  <a:cubicBezTo>
                    <a:pt x="143" y="25"/>
                    <a:pt x="143" y="24"/>
                    <a:pt x="143" y="24"/>
                  </a:cubicBezTo>
                  <a:cubicBezTo>
                    <a:pt x="140" y="21"/>
                    <a:pt x="138" y="17"/>
                    <a:pt x="136" y="14"/>
                  </a:cubicBezTo>
                  <a:cubicBezTo>
                    <a:pt x="134" y="12"/>
                    <a:pt x="133" y="10"/>
                    <a:pt x="131" y="8"/>
                  </a:cubicBezTo>
                  <a:cubicBezTo>
                    <a:pt x="130" y="7"/>
                    <a:pt x="130" y="6"/>
                    <a:pt x="129" y="5"/>
                  </a:cubicBezTo>
                  <a:cubicBezTo>
                    <a:pt x="129" y="6"/>
                    <a:pt x="127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30" y="6"/>
                    <a:pt x="133" y="9"/>
                    <a:pt x="136" y="12"/>
                  </a:cubicBezTo>
                  <a:cubicBezTo>
                    <a:pt x="140" y="16"/>
                    <a:pt x="143" y="20"/>
                    <a:pt x="146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3" y="25"/>
                    <a:pt x="141" y="26"/>
                    <a:pt x="138" y="27"/>
                  </a:cubicBezTo>
                  <a:cubicBezTo>
                    <a:pt x="137" y="23"/>
                    <a:pt x="134" y="21"/>
                    <a:pt x="132" y="19"/>
                  </a:cubicBezTo>
                  <a:close/>
                  <a:moveTo>
                    <a:pt x="134" y="10"/>
                  </a:moveTo>
                  <a:cubicBezTo>
                    <a:pt x="132" y="7"/>
                    <a:pt x="130" y="5"/>
                    <a:pt x="128" y="2"/>
                  </a:cubicBezTo>
                  <a:cubicBezTo>
                    <a:pt x="128" y="2"/>
                    <a:pt x="129" y="2"/>
                    <a:pt x="130" y="2"/>
                  </a:cubicBezTo>
                  <a:cubicBezTo>
                    <a:pt x="132" y="6"/>
                    <a:pt x="134" y="9"/>
                    <a:pt x="137" y="12"/>
                  </a:cubicBezTo>
                  <a:cubicBezTo>
                    <a:pt x="136" y="11"/>
                    <a:pt x="135" y="10"/>
                    <a:pt x="134" y="10"/>
                  </a:cubicBezTo>
                  <a:close/>
                  <a:moveTo>
                    <a:pt x="134" y="2"/>
                  </a:moveTo>
                  <a:cubicBezTo>
                    <a:pt x="136" y="6"/>
                    <a:pt x="139" y="10"/>
                    <a:pt x="141" y="13"/>
                  </a:cubicBezTo>
                  <a:cubicBezTo>
                    <a:pt x="142" y="14"/>
                    <a:pt x="143" y="15"/>
                    <a:pt x="143" y="16"/>
                  </a:cubicBezTo>
                  <a:cubicBezTo>
                    <a:pt x="139" y="11"/>
                    <a:pt x="136" y="6"/>
                    <a:pt x="131" y="2"/>
                  </a:cubicBezTo>
                  <a:cubicBezTo>
                    <a:pt x="132" y="2"/>
                    <a:pt x="133" y="2"/>
                    <a:pt x="134" y="2"/>
                  </a:cubicBezTo>
                  <a:close/>
                  <a:moveTo>
                    <a:pt x="138" y="3"/>
                  </a:moveTo>
                  <a:cubicBezTo>
                    <a:pt x="139" y="5"/>
                    <a:pt x="141" y="8"/>
                    <a:pt x="143" y="10"/>
                  </a:cubicBezTo>
                  <a:cubicBezTo>
                    <a:pt x="144" y="12"/>
                    <a:pt x="146" y="13"/>
                    <a:pt x="147" y="15"/>
                  </a:cubicBezTo>
                  <a:cubicBezTo>
                    <a:pt x="148" y="16"/>
                    <a:pt x="148" y="17"/>
                    <a:pt x="148" y="17"/>
                  </a:cubicBezTo>
                  <a:cubicBezTo>
                    <a:pt x="149" y="17"/>
                    <a:pt x="149" y="18"/>
                    <a:pt x="149" y="18"/>
                  </a:cubicBezTo>
                  <a:cubicBezTo>
                    <a:pt x="149" y="18"/>
                    <a:pt x="148" y="17"/>
                    <a:pt x="148" y="17"/>
                  </a:cubicBezTo>
                  <a:cubicBezTo>
                    <a:pt x="145" y="14"/>
                    <a:pt x="143" y="11"/>
                    <a:pt x="140" y="8"/>
                  </a:cubicBezTo>
                  <a:cubicBezTo>
                    <a:pt x="138" y="6"/>
                    <a:pt x="137" y="4"/>
                    <a:pt x="135" y="3"/>
                  </a:cubicBezTo>
                  <a:cubicBezTo>
                    <a:pt x="136" y="3"/>
                    <a:pt x="137" y="3"/>
                    <a:pt x="138" y="3"/>
                  </a:cubicBezTo>
                  <a:close/>
                  <a:moveTo>
                    <a:pt x="141" y="3"/>
                  </a:moveTo>
                  <a:cubicBezTo>
                    <a:pt x="141" y="4"/>
                    <a:pt x="142" y="6"/>
                    <a:pt x="143" y="7"/>
                  </a:cubicBezTo>
                  <a:cubicBezTo>
                    <a:pt x="142" y="6"/>
                    <a:pt x="140" y="4"/>
                    <a:pt x="139" y="3"/>
                  </a:cubicBezTo>
                  <a:cubicBezTo>
                    <a:pt x="139" y="3"/>
                    <a:pt x="140" y="3"/>
                    <a:pt x="140" y="3"/>
                  </a:cubicBezTo>
                  <a:cubicBezTo>
                    <a:pt x="140" y="3"/>
                    <a:pt x="140" y="3"/>
                    <a:pt x="141" y="3"/>
                  </a:cubicBezTo>
                  <a:close/>
                  <a:moveTo>
                    <a:pt x="144" y="4"/>
                  </a:moveTo>
                  <a:cubicBezTo>
                    <a:pt x="146" y="6"/>
                    <a:pt x="147" y="7"/>
                    <a:pt x="148" y="9"/>
                  </a:cubicBezTo>
                  <a:cubicBezTo>
                    <a:pt x="149" y="9"/>
                    <a:pt x="150" y="10"/>
                    <a:pt x="150" y="11"/>
                  </a:cubicBezTo>
                  <a:cubicBezTo>
                    <a:pt x="151" y="12"/>
                    <a:pt x="154" y="14"/>
                    <a:pt x="150" y="11"/>
                  </a:cubicBezTo>
                  <a:cubicBezTo>
                    <a:pt x="148" y="9"/>
                    <a:pt x="145" y="6"/>
                    <a:pt x="143" y="4"/>
                  </a:cubicBezTo>
                  <a:cubicBezTo>
                    <a:pt x="143" y="4"/>
                    <a:pt x="144" y="4"/>
                    <a:pt x="144" y="4"/>
                  </a:cubicBezTo>
                  <a:close/>
                  <a:moveTo>
                    <a:pt x="78" y="9"/>
                  </a:moveTo>
                  <a:cubicBezTo>
                    <a:pt x="80" y="12"/>
                    <a:pt x="81" y="16"/>
                    <a:pt x="81" y="19"/>
                  </a:cubicBezTo>
                  <a:cubicBezTo>
                    <a:pt x="80" y="16"/>
                    <a:pt x="78" y="13"/>
                    <a:pt x="76" y="10"/>
                  </a:cubicBezTo>
                  <a:cubicBezTo>
                    <a:pt x="76" y="10"/>
                    <a:pt x="77" y="10"/>
                    <a:pt x="77" y="10"/>
                  </a:cubicBezTo>
                  <a:cubicBezTo>
                    <a:pt x="77" y="9"/>
                    <a:pt x="78" y="9"/>
                    <a:pt x="78" y="9"/>
                  </a:cubicBezTo>
                  <a:close/>
                  <a:moveTo>
                    <a:pt x="5" y="34"/>
                  </a:moveTo>
                  <a:cubicBezTo>
                    <a:pt x="6" y="33"/>
                    <a:pt x="7" y="32"/>
                    <a:pt x="8" y="31"/>
                  </a:cubicBezTo>
                  <a:cubicBezTo>
                    <a:pt x="10" y="29"/>
                    <a:pt x="10" y="26"/>
                    <a:pt x="11" y="24"/>
                  </a:cubicBezTo>
                  <a:cubicBezTo>
                    <a:pt x="17" y="23"/>
                    <a:pt x="23" y="23"/>
                    <a:pt x="29" y="23"/>
                  </a:cubicBezTo>
                  <a:cubicBezTo>
                    <a:pt x="30" y="25"/>
                    <a:pt x="31" y="27"/>
                    <a:pt x="31" y="29"/>
                  </a:cubicBezTo>
                  <a:cubicBezTo>
                    <a:pt x="25" y="32"/>
                    <a:pt x="20" y="36"/>
                    <a:pt x="13" y="38"/>
                  </a:cubicBezTo>
                  <a:cubicBezTo>
                    <a:pt x="12" y="35"/>
                    <a:pt x="9" y="34"/>
                    <a:pt x="5" y="34"/>
                  </a:cubicBezTo>
                  <a:close/>
                  <a:moveTo>
                    <a:pt x="33" y="29"/>
                  </a:move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4" y="28"/>
                    <a:pt x="33" y="28"/>
                  </a:cubicBezTo>
                  <a:cubicBezTo>
                    <a:pt x="33" y="28"/>
                    <a:pt x="33" y="27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3" y="26"/>
                  </a:cubicBezTo>
                  <a:cubicBezTo>
                    <a:pt x="33" y="27"/>
                    <a:pt x="34" y="28"/>
                    <a:pt x="34" y="29"/>
                  </a:cubicBezTo>
                  <a:cubicBezTo>
                    <a:pt x="35" y="29"/>
                    <a:pt x="35" y="29"/>
                    <a:pt x="35" y="28"/>
                  </a:cubicBezTo>
                  <a:cubicBezTo>
                    <a:pt x="35" y="27"/>
                    <a:pt x="34" y="23"/>
                    <a:pt x="32" y="22"/>
                  </a:cubicBezTo>
                  <a:cubicBezTo>
                    <a:pt x="34" y="24"/>
                    <a:pt x="35" y="26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6" y="26"/>
                    <a:pt x="36" y="24"/>
                  </a:cubicBezTo>
                  <a:cubicBezTo>
                    <a:pt x="35" y="23"/>
                    <a:pt x="33" y="20"/>
                    <a:pt x="36" y="23"/>
                  </a:cubicBezTo>
                  <a:cubicBezTo>
                    <a:pt x="37" y="25"/>
                    <a:pt x="38" y="27"/>
                    <a:pt x="3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9" y="26"/>
                    <a:pt x="38" y="23"/>
                    <a:pt x="37" y="22"/>
                  </a:cubicBezTo>
                  <a:cubicBezTo>
                    <a:pt x="39" y="24"/>
                    <a:pt x="40" y="26"/>
                    <a:pt x="42" y="28"/>
                  </a:cubicBezTo>
                  <a:cubicBezTo>
                    <a:pt x="39" y="29"/>
                    <a:pt x="36" y="29"/>
                    <a:pt x="33" y="29"/>
                  </a:cubicBezTo>
                  <a:close/>
                  <a:moveTo>
                    <a:pt x="146" y="24"/>
                  </a:moveTo>
                  <a:cubicBezTo>
                    <a:pt x="146" y="24"/>
                    <a:pt x="146" y="24"/>
                    <a:pt x="146" y="24"/>
                  </a:cubicBezTo>
                  <a:cubicBezTo>
                    <a:pt x="144" y="20"/>
                    <a:pt x="141" y="17"/>
                    <a:pt x="138" y="13"/>
                  </a:cubicBezTo>
                  <a:cubicBezTo>
                    <a:pt x="137" y="11"/>
                    <a:pt x="135" y="9"/>
                    <a:pt x="134" y="7"/>
                  </a:cubicBezTo>
                  <a:cubicBezTo>
                    <a:pt x="133" y="6"/>
                    <a:pt x="132" y="5"/>
                    <a:pt x="131" y="4"/>
                  </a:cubicBezTo>
                  <a:cubicBezTo>
                    <a:pt x="131" y="3"/>
                    <a:pt x="130" y="2"/>
                    <a:pt x="131" y="3"/>
                  </a:cubicBezTo>
                  <a:cubicBezTo>
                    <a:pt x="138" y="8"/>
                    <a:pt x="142" y="15"/>
                    <a:pt x="147" y="21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8" y="21"/>
                    <a:pt x="148" y="22"/>
                    <a:pt x="148" y="22"/>
                  </a:cubicBezTo>
                  <a:cubicBezTo>
                    <a:pt x="148" y="22"/>
                    <a:pt x="148" y="22"/>
                    <a:pt x="149" y="22"/>
                  </a:cubicBezTo>
                  <a:cubicBezTo>
                    <a:pt x="148" y="23"/>
                    <a:pt x="147" y="23"/>
                    <a:pt x="146" y="24"/>
                  </a:cubicBezTo>
                  <a:close/>
                  <a:moveTo>
                    <a:pt x="151" y="19"/>
                  </a:moveTo>
                  <a:cubicBezTo>
                    <a:pt x="151" y="20"/>
                    <a:pt x="150" y="21"/>
                    <a:pt x="149" y="22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46" y="18"/>
                    <a:pt x="143" y="15"/>
                    <a:pt x="141" y="12"/>
                  </a:cubicBezTo>
                  <a:cubicBezTo>
                    <a:pt x="140" y="10"/>
                    <a:pt x="139" y="9"/>
                    <a:pt x="138" y="7"/>
                  </a:cubicBezTo>
                  <a:cubicBezTo>
                    <a:pt x="137" y="6"/>
                    <a:pt x="137" y="6"/>
                    <a:pt x="136" y="5"/>
                  </a:cubicBezTo>
                  <a:cubicBezTo>
                    <a:pt x="136" y="5"/>
                    <a:pt x="134" y="2"/>
                    <a:pt x="135" y="3"/>
                  </a:cubicBezTo>
                  <a:cubicBezTo>
                    <a:pt x="138" y="5"/>
                    <a:pt x="139" y="8"/>
                    <a:pt x="141" y="10"/>
                  </a:cubicBezTo>
                  <a:cubicBezTo>
                    <a:pt x="144" y="13"/>
                    <a:pt x="147" y="16"/>
                    <a:pt x="150" y="19"/>
                  </a:cubicBezTo>
                  <a:cubicBezTo>
                    <a:pt x="150" y="20"/>
                    <a:pt x="150" y="19"/>
                    <a:pt x="150" y="19"/>
                  </a:cubicBezTo>
                  <a:cubicBezTo>
                    <a:pt x="147" y="13"/>
                    <a:pt x="142" y="8"/>
                    <a:pt x="138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40" y="5"/>
                    <a:pt x="143" y="7"/>
                    <a:pt x="144" y="9"/>
                  </a:cubicBezTo>
                  <a:cubicBezTo>
                    <a:pt x="146" y="11"/>
                    <a:pt x="148" y="13"/>
                    <a:pt x="149" y="14"/>
                  </a:cubicBezTo>
                  <a:cubicBezTo>
                    <a:pt x="149" y="16"/>
                    <a:pt x="150" y="16"/>
                    <a:pt x="150" y="16"/>
                  </a:cubicBezTo>
                  <a:cubicBezTo>
                    <a:pt x="151" y="16"/>
                    <a:pt x="151" y="17"/>
                    <a:pt x="151" y="17"/>
                  </a:cubicBezTo>
                  <a:cubicBezTo>
                    <a:pt x="151" y="17"/>
                    <a:pt x="152" y="17"/>
                    <a:pt x="151" y="17"/>
                  </a:cubicBezTo>
                  <a:cubicBezTo>
                    <a:pt x="148" y="12"/>
                    <a:pt x="144" y="8"/>
                    <a:pt x="141" y="3"/>
                  </a:cubicBezTo>
                  <a:cubicBezTo>
                    <a:pt x="141" y="3"/>
                    <a:pt x="142" y="3"/>
                    <a:pt x="142" y="3"/>
                  </a:cubicBezTo>
                  <a:cubicBezTo>
                    <a:pt x="142" y="4"/>
                    <a:pt x="143" y="5"/>
                    <a:pt x="144" y="5"/>
                  </a:cubicBezTo>
                  <a:cubicBezTo>
                    <a:pt x="145" y="6"/>
                    <a:pt x="146" y="8"/>
                    <a:pt x="147" y="9"/>
                  </a:cubicBezTo>
                  <a:cubicBezTo>
                    <a:pt x="149" y="11"/>
                    <a:pt x="150" y="12"/>
                    <a:pt x="153" y="14"/>
                  </a:cubicBezTo>
                  <a:cubicBezTo>
                    <a:pt x="153" y="14"/>
                    <a:pt x="153" y="14"/>
                    <a:pt x="153" y="13"/>
                  </a:cubicBezTo>
                  <a:cubicBezTo>
                    <a:pt x="150" y="11"/>
                    <a:pt x="148" y="7"/>
                    <a:pt x="146" y="5"/>
                  </a:cubicBezTo>
                  <a:cubicBezTo>
                    <a:pt x="151" y="7"/>
                    <a:pt x="156" y="12"/>
                    <a:pt x="151" y="19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2" name="Freeform 230"/>
            <p:cNvSpPr/>
            <p:nvPr/>
          </p:nvSpPr>
          <p:spPr bwMode="auto">
            <a:xfrm>
              <a:off x="8558458" y="3174434"/>
              <a:ext cx="34925" cy="15875"/>
            </a:xfrm>
            <a:custGeom>
              <a:avLst/>
              <a:gdLst>
                <a:gd name="T0" fmla="*/ 7 w 8"/>
                <a:gd name="T1" fmla="*/ 2 h 4"/>
                <a:gd name="T2" fmla="*/ 7 w 8"/>
                <a:gd name="T3" fmla="*/ 0 h 4"/>
                <a:gd name="T4" fmla="*/ 2 w 8"/>
                <a:gd name="T5" fmla="*/ 1 h 4"/>
                <a:gd name="T6" fmla="*/ 3 w 8"/>
                <a:gd name="T7" fmla="*/ 3 h 4"/>
                <a:gd name="T8" fmla="*/ 7 w 8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2"/>
                  </a:moveTo>
                  <a:cubicBezTo>
                    <a:pt x="8" y="2"/>
                    <a:pt x="8" y="0"/>
                    <a:pt x="7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0" y="2"/>
                    <a:pt x="1" y="4"/>
                    <a:pt x="3" y="3"/>
                  </a:cubicBezTo>
                  <a:cubicBezTo>
                    <a:pt x="4" y="2"/>
                    <a:pt x="6" y="2"/>
                    <a:pt x="7" y="2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3" name="Freeform 231"/>
            <p:cNvSpPr>
              <a:spLocks noEditPoints="1"/>
            </p:cNvSpPr>
            <p:nvPr/>
          </p:nvSpPr>
          <p:spPr bwMode="auto">
            <a:xfrm>
              <a:off x="9258546" y="3593534"/>
              <a:ext cx="169863" cy="195263"/>
            </a:xfrm>
            <a:custGeom>
              <a:avLst/>
              <a:gdLst>
                <a:gd name="T0" fmla="*/ 12 w 40"/>
                <a:gd name="T1" fmla="*/ 1 h 46"/>
                <a:gd name="T2" fmla="*/ 18 w 40"/>
                <a:gd name="T3" fmla="*/ 45 h 46"/>
                <a:gd name="T4" fmla="*/ 40 w 40"/>
                <a:gd name="T5" fmla="*/ 7 h 46"/>
                <a:gd name="T6" fmla="*/ 19 w 40"/>
                <a:gd name="T7" fmla="*/ 43 h 46"/>
                <a:gd name="T8" fmla="*/ 22 w 40"/>
                <a:gd name="T9" fmla="*/ 37 h 46"/>
                <a:gd name="T10" fmla="*/ 25 w 40"/>
                <a:gd name="T11" fmla="*/ 34 h 46"/>
                <a:gd name="T12" fmla="*/ 27 w 40"/>
                <a:gd name="T13" fmla="*/ 33 h 46"/>
                <a:gd name="T14" fmla="*/ 17 w 40"/>
                <a:gd name="T15" fmla="*/ 40 h 46"/>
                <a:gd name="T16" fmla="*/ 17 w 40"/>
                <a:gd name="T17" fmla="*/ 40 h 46"/>
                <a:gd name="T18" fmla="*/ 15 w 40"/>
                <a:gd name="T19" fmla="*/ 37 h 46"/>
                <a:gd name="T20" fmla="*/ 24 w 40"/>
                <a:gd name="T21" fmla="*/ 29 h 46"/>
                <a:gd name="T22" fmla="*/ 26 w 40"/>
                <a:gd name="T23" fmla="*/ 25 h 46"/>
                <a:gd name="T24" fmla="*/ 11 w 40"/>
                <a:gd name="T25" fmla="*/ 30 h 46"/>
                <a:gd name="T26" fmla="*/ 12 w 40"/>
                <a:gd name="T27" fmla="*/ 32 h 46"/>
                <a:gd name="T28" fmla="*/ 37 w 40"/>
                <a:gd name="T29" fmla="*/ 10 h 46"/>
                <a:gd name="T30" fmla="*/ 25 w 40"/>
                <a:gd name="T31" fmla="*/ 22 h 46"/>
                <a:gd name="T32" fmla="*/ 27 w 40"/>
                <a:gd name="T33" fmla="*/ 18 h 46"/>
                <a:gd name="T34" fmla="*/ 38 w 40"/>
                <a:gd name="T35" fmla="*/ 9 h 46"/>
                <a:gd name="T36" fmla="*/ 15 w 40"/>
                <a:gd name="T37" fmla="*/ 23 h 46"/>
                <a:gd name="T38" fmla="*/ 36 w 40"/>
                <a:gd name="T39" fmla="*/ 5 h 46"/>
                <a:gd name="T40" fmla="*/ 19 w 40"/>
                <a:gd name="T41" fmla="*/ 29 h 46"/>
                <a:gd name="T42" fmla="*/ 35 w 40"/>
                <a:gd name="T43" fmla="*/ 19 h 46"/>
                <a:gd name="T44" fmla="*/ 25 w 40"/>
                <a:gd name="T45" fmla="*/ 31 h 46"/>
                <a:gd name="T46" fmla="*/ 31 w 40"/>
                <a:gd name="T47" fmla="*/ 25 h 46"/>
                <a:gd name="T48" fmla="*/ 15 w 40"/>
                <a:gd name="T49" fmla="*/ 36 h 46"/>
                <a:gd name="T50" fmla="*/ 33 w 40"/>
                <a:gd name="T51" fmla="*/ 22 h 46"/>
                <a:gd name="T52" fmla="*/ 14 w 40"/>
                <a:gd name="T53" fmla="*/ 34 h 46"/>
                <a:gd name="T54" fmla="*/ 36 w 40"/>
                <a:gd name="T55" fmla="*/ 5 h 46"/>
                <a:gd name="T56" fmla="*/ 12 w 40"/>
                <a:gd name="T57" fmla="*/ 23 h 46"/>
                <a:gd name="T58" fmla="*/ 35 w 40"/>
                <a:gd name="T59" fmla="*/ 3 h 46"/>
                <a:gd name="T60" fmla="*/ 9 w 40"/>
                <a:gd name="T61" fmla="*/ 25 h 46"/>
                <a:gd name="T62" fmla="*/ 18 w 40"/>
                <a:gd name="T63" fmla="*/ 14 h 46"/>
                <a:gd name="T64" fmla="*/ 15 w 40"/>
                <a:gd name="T65" fmla="*/ 13 h 46"/>
                <a:gd name="T66" fmla="*/ 6 w 40"/>
                <a:gd name="T67" fmla="*/ 19 h 46"/>
                <a:gd name="T68" fmla="*/ 11 w 40"/>
                <a:gd name="T69" fmla="*/ 14 h 46"/>
                <a:gd name="T70" fmla="*/ 9 w 40"/>
                <a:gd name="T71" fmla="*/ 11 h 46"/>
                <a:gd name="T72" fmla="*/ 4 w 40"/>
                <a:gd name="T73" fmla="*/ 14 h 46"/>
                <a:gd name="T74" fmla="*/ 3 w 40"/>
                <a:gd name="T75" fmla="*/ 11 h 46"/>
                <a:gd name="T76" fmla="*/ 11 w 40"/>
                <a:gd name="T77" fmla="*/ 6 h 46"/>
                <a:gd name="T78" fmla="*/ 16 w 40"/>
                <a:gd name="T79" fmla="*/ 9 h 46"/>
                <a:gd name="T80" fmla="*/ 15 w 40"/>
                <a:gd name="T81" fmla="*/ 7 h 46"/>
                <a:gd name="T82" fmla="*/ 7 w 40"/>
                <a:gd name="T83" fmla="*/ 17 h 46"/>
                <a:gd name="T84" fmla="*/ 18 w 40"/>
                <a:gd name="T85" fmla="*/ 13 h 46"/>
                <a:gd name="T86" fmla="*/ 19 w 40"/>
                <a:gd name="T87" fmla="*/ 14 h 46"/>
                <a:gd name="T88" fmla="*/ 16 w 40"/>
                <a:gd name="T89" fmla="*/ 19 h 46"/>
                <a:gd name="T90" fmla="*/ 18 w 40"/>
                <a:gd name="T91" fmla="*/ 14 h 46"/>
                <a:gd name="T92" fmla="*/ 26 w 40"/>
                <a:gd name="T93" fmla="*/ 10 h 46"/>
                <a:gd name="T94" fmla="*/ 20 w 40"/>
                <a:gd name="T95" fmla="*/ 16 h 46"/>
                <a:gd name="T96" fmla="*/ 26 w 40"/>
                <a:gd name="T97" fmla="*/ 11 h 46"/>
                <a:gd name="T98" fmla="*/ 33 w 40"/>
                <a:gd name="T99" fmla="*/ 5 h 46"/>
                <a:gd name="T100" fmla="*/ 22 w 40"/>
                <a:gd name="T101" fmla="*/ 14 h 46"/>
                <a:gd name="T102" fmla="*/ 26 w 40"/>
                <a:gd name="T103" fmla="*/ 9 h 46"/>
                <a:gd name="T104" fmla="*/ 29 w 40"/>
                <a:gd name="T105" fmla="*/ 4 h 46"/>
                <a:gd name="T106" fmla="*/ 4 w 40"/>
                <a:gd name="T107" fmla="*/ 14 h 46"/>
                <a:gd name="T108" fmla="*/ 4 w 40"/>
                <a:gd name="T109" fmla="*/ 11 h 46"/>
                <a:gd name="T110" fmla="*/ 13 w 40"/>
                <a:gd name="T111" fmla="*/ 4 h 46"/>
                <a:gd name="T112" fmla="*/ 9 w 40"/>
                <a:gd name="T113" fmla="*/ 26 h 46"/>
                <a:gd name="T114" fmla="*/ 25 w 40"/>
                <a:gd name="T115" fmla="*/ 19 h 46"/>
                <a:gd name="T116" fmla="*/ 11 w 40"/>
                <a:gd name="T117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" h="46">
                  <a:moveTo>
                    <a:pt x="40" y="7"/>
                  </a:moveTo>
                  <a:cubicBezTo>
                    <a:pt x="39" y="2"/>
                    <a:pt x="35" y="0"/>
                    <a:pt x="31" y="1"/>
                  </a:cubicBezTo>
                  <a:cubicBezTo>
                    <a:pt x="25" y="2"/>
                    <a:pt x="22" y="7"/>
                    <a:pt x="20" y="12"/>
                  </a:cubicBezTo>
                  <a:cubicBezTo>
                    <a:pt x="18" y="8"/>
                    <a:pt x="16" y="3"/>
                    <a:pt x="12" y="1"/>
                  </a:cubicBezTo>
                  <a:cubicBezTo>
                    <a:pt x="8" y="0"/>
                    <a:pt x="3" y="2"/>
                    <a:pt x="2" y="6"/>
                  </a:cubicBezTo>
                  <a:cubicBezTo>
                    <a:pt x="0" y="11"/>
                    <a:pt x="2" y="17"/>
                    <a:pt x="5" y="22"/>
                  </a:cubicBezTo>
                  <a:cubicBezTo>
                    <a:pt x="8" y="30"/>
                    <a:pt x="13" y="37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6"/>
                    <a:pt x="20" y="46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6" y="38"/>
                    <a:pt x="31" y="30"/>
                    <a:pt x="35" y="22"/>
                  </a:cubicBezTo>
                  <a:cubicBezTo>
                    <a:pt x="38" y="17"/>
                    <a:pt x="40" y="12"/>
                    <a:pt x="40" y="7"/>
                  </a:cubicBezTo>
                  <a:close/>
                  <a:moveTo>
                    <a:pt x="19" y="43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20" y="42"/>
                    <a:pt x="21" y="41"/>
                    <a:pt x="22" y="40"/>
                  </a:cubicBezTo>
                  <a:cubicBezTo>
                    <a:pt x="21" y="41"/>
                    <a:pt x="20" y="42"/>
                    <a:pt x="19" y="43"/>
                  </a:cubicBezTo>
                  <a:close/>
                  <a:moveTo>
                    <a:pt x="17" y="40"/>
                  </a:moveTo>
                  <a:cubicBezTo>
                    <a:pt x="18" y="40"/>
                    <a:pt x="19" y="39"/>
                    <a:pt x="19" y="39"/>
                  </a:cubicBezTo>
                  <a:cubicBezTo>
                    <a:pt x="20" y="38"/>
                    <a:pt x="21" y="37"/>
                    <a:pt x="22" y="36"/>
                  </a:cubicBezTo>
                  <a:cubicBezTo>
                    <a:pt x="22" y="36"/>
                    <a:pt x="22" y="37"/>
                    <a:pt x="22" y="37"/>
                  </a:cubicBezTo>
                  <a:cubicBezTo>
                    <a:pt x="21" y="38"/>
                    <a:pt x="19" y="39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7" y="40"/>
                    <a:pt x="17" y="40"/>
                  </a:cubicBezTo>
                  <a:close/>
                  <a:moveTo>
                    <a:pt x="25" y="34"/>
                  </a:moveTo>
                  <a:cubicBezTo>
                    <a:pt x="23" y="36"/>
                    <a:pt x="21" y="40"/>
                    <a:pt x="19" y="42"/>
                  </a:cubicBezTo>
                  <a:cubicBezTo>
                    <a:pt x="18" y="42"/>
                    <a:pt x="18" y="41"/>
                    <a:pt x="18" y="41"/>
                  </a:cubicBezTo>
                  <a:cubicBezTo>
                    <a:pt x="21" y="39"/>
                    <a:pt x="23" y="36"/>
                    <a:pt x="25" y="34"/>
                  </a:cubicBezTo>
                  <a:close/>
                  <a:moveTo>
                    <a:pt x="27" y="33"/>
                  </a:moveTo>
                  <a:cubicBezTo>
                    <a:pt x="26" y="33"/>
                    <a:pt x="26" y="33"/>
                    <a:pt x="25" y="33"/>
                  </a:cubicBezTo>
                  <a:cubicBezTo>
                    <a:pt x="26" y="33"/>
                    <a:pt x="27" y="32"/>
                    <a:pt x="27" y="32"/>
                  </a:cubicBezTo>
                  <a:cubicBezTo>
                    <a:pt x="27" y="32"/>
                    <a:pt x="27" y="32"/>
                    <a:pt x="27" y="33"/>
                  </a:cubicBezTo>
                  <a:close/>
                  <a:moveTo>
                    <a:pt x="17" y="40"/>
                  </a:moveTo>
                  <a:cubicBezTo>
                    <a:pt x="17" y="40"/>
                    <a:pt x="17" y="39"/>
                    <a:pt x="16" y="38"/>
                  </a:cubicBezTo>
                  <a:cubicBezTo>
                    <a:pt x="20" y="36"/>
                    <a:pt x="25" y="33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5" y="33"/>
                    <a:pt x="21" y="37"/>
                    <a:pt x="17" y="40"/>
                  </a:cubicBezTo>
                  <a:close/>
                  <a:moveTo>
                    <a:pt x="15" y="37"/>
                  </a:moveTo>
                  <a:cubicBezTo>
                    <a:pt x="17" y="36"/>
                    <a:pt x="19" y="35"/>
                    <a:pt x="21" y="34"/>
                  </a:cubicBezTo>
                  <a:cubicBezTo>
                    <a:pt x="19" y="35"/>
                    <a:pt x="18" y="37"/>
                    <a:pt x="16" y="38"/>
                  </a:cubicBezTo>
                  <a:cubicBezTo>
                    <a:pt x="16" y="38"/>
                    <a:pt x="15" y="37"/>
                    <a:pt x="15" y="37"/>
                  </a:cubicBezTo>
                  <a:close/>
                  <a:moveTo>
                    <a:pt x="14" y="35"/>
                  </a:moveTo>
                  <a:cubicBezTo>
                    <a:pt x="20" y="33"/>
                    <a:pt x="26" y="28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9" y="26"/>
                    <a:pt x="27" y="28"/>
                    <a:pt x="24" y="29"/>
                  </a:cubicBezTo>
                  <a:cubicBezTo>
                    <a:pt x="21" y="32"/>
                    <a:pt x="18" y="34"/>
                    <a:pt x="15" y="36"/>
                  </a:cubicBezTo>
                  <a:cubicBezTo>
                    <a:pt x="15" y="36"/>
                    <a:pt x="14" y="35"/>
                    <a:pt x="14" y="35"/>
                  </a:cubicBezTo>
                  <a:close/>
                  <a:moveTo>
                    <a:pt x="13" y="33"/>
                  </a:moveTo>
                  <a:cubicBezTo>
                    <a:pt x="18" y="31"/>
                    <a:pt x="22" y="28"/>
                    <a:pt x="26" y="25"/>
                  </a:cubicBezTo>
                  <a:cubicBezTo>
                    <a:pt x="28" y="24"/>
                    <a:pt x="29" y="23"/>
                    <a:pt x="31" y="23"/>
                  </a:cubicBezTo>
                  <a:cubicBezTo>
                    <a:pt x="25" y="27"/>
                    <a:pt x="18" y="29"/>
                    <a:pt x="13" y="34"/>
                  </a:cubicBezTo>
                  <a:cubicBezTo>
                    <a:pt x="13" y="34"/>
                    <a:pt x="13" y="33"/>
                    <a:pt x="13" y="33"/>
                  </a:cubicBezTo>
                  <a:close/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6" y="28"/>
                    <a:pt x="20" y="25"/>
                    <a:pt x="25" y="22"/>
                  </a:cubicBezTo>
                  <a:cubicBezTo>
                    <a:pt x="25" y="22"/>
                    <a:pt x="24" y="22"/>
                    <a:pt x="24" y="23"/>
                  </a:cubicBezTo>
                  <a:cubicBezTo>
                    <a:pt x="20" y="26"/>
                    <a:pt x="16" y="29"/>
                    <a:pt x="12" y="32"/>
                  </a:cubicBezTo>
                  <a:cubicBezTo>
                    <a:pt x="12" y="31"/>
                    <a:pt x="12" y="31"/>
                    <a:pt x="11" y="30"/>
                  </a:cubicBezTo>
                  <a:close/>
                  <a:moveTo>
                    <a:pt x="28" y="17"/>
                  </a:moveTo>
                  <a:cubicBezTo>
                    <a:pt x="31" y="15"/>
                    <a:pt x="33" y="12"/>
                    <a:pt x="36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8" y="10"/>
                  </a:cubicBezTo>
                  <a:cubicBezTo>
                    <a:pt x="38" y="10"/>
                    <a:pt x="37" y="11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2" y="15"/>
                    <a:pt x="29" y="19"/>
                    <a:pt x="25" y="22"/>
                  </a:cubicBezTo>
                  <a:cubicBezTo>
                    <a:pt x="22" y="23"/>
                    <a:pt x="19" y="25"/>
                    <a:pt x="17" y="26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1" y="30"/>
                    <a:pt x="13" y="28"/>
                    <a:pt x="14" y="27"/>
                  </a:cubicBezTo>
                  <a:cubicBezTo>
                    <a:pt x="18" y="24"/>
                    <a:pt x="23" y="21"/>
                    <a:pt x="27" y="18"/>
                  </a:cubicBezTo>
                  <a:cubicBezTo>
                    <a:pt x="27" y="17"/>
                    <a:pt x="28" y="17"/>
                    <a:pt x="28" y="17"/>
                  </a:cubicBezTo>
                  <a:close/>
                  <a:moveTo>
                    <a:pt x="37" y="5"/>
                  </a:moveTo>
                  <a:cubicBezTo>
                    <a:pt x="37" y="6"/>
                    <a:pt x="38" y="7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5" y="11"/>
                    <a:pt x="32" y="13"/>
                    <a:pt x="29" y="15"/>
                  </a:cubicBezTo>
                  <a:cubicBezTo>
                    <a:pt x="26" y="17"/>
                    <a:pt x="23" y="19"/>
                    <a:pt x="19" y="21"/>
                  </a:cubicBezTo>
                  <a:cubicBezTo>
                    <a:pt x="17" y="22"/>
                    <a:pt x="15" y="24"/>
                    <a:pt x="13" y="25"/>
                  </a:cubicBezTo>
                  <a:cubicBezTo>
                    <a:pt x="13" y="24"/>
                    <a:pt x="14" y="24"/>
                    <a:pt x="15" y="23"/>
                  </a:cubicBezTo>
                  <a:cubicBezTo>
                    <a:pt x="22" y="17"/>
                    <a:pt x="31" y="13"/>
                    <a:pt x="37" y="5"/>
                  </a:cubicBezTo>
                  <a:close/>
                  <a:moveTo>
                    <a:pt x="23" y="17"/>
                  </a:moveTo>
                  <a:cubicBezTo>
                    <a:pt x="25" y="15"/>
                    <a:pt x="27" y="13"/>
                    <a:pt x="30" y="11"/>
                  </a:cubicBezTo>
                  <a:cubicBezTo>
                    <a:pt x="32" y="9"/>
                    <a:pt x="34" y="7"/>
                    <a:pt x="36" y="5"/>
                  </a:cubicBezTo>
                  <a:cubicBezTo>
                    <a:pt x="32" y="10"/>
                    <a:pt x="28" y="14"/>
                    <a:pt x="23" y="17"/>
                  </a:cubicBezTo>
                  <a:close/>
                  <a:moveTo>
                    <a:pt x="35" y="19"/>
                  </a:moveTo>
                  <a:cubicBezTo>
                    <a:pt x="32" y="21"/>
                    <a:pt x="28" y="23"/>
                    <a:pt x="25" y="25"/>
                  </a:cubicBezTo>
                  <a:cubicBezTo>
                    <a:pt x="23" y="27"/>
                    <a:pt x="21" y="28"/>
                    <a:pt x="19" y="29"/>
                  </a:cubicBezTo>
                  <a:cubicBezTo>
                    <a:pt x="17" y="30"/>
                    <a:pt x="15" y="31"/>
                    <a:pt x="13" y="32"/>
                  </a:cubicBezTo>
                  <a:cubicBezTo>
                    <a:pt x="17" y="29"/>
                    <a:pt x="21" y="25"/>
                    <a:pt x="25" y="22"/>
                  </a:cubicBezTo>
                  <a:cubicBezTo>
                    <a:pt x="29" y="20"/>
                    <a:pt x="33" y="16"/>
                    <a:pt x="37" y="13"/>
                  </a:cubicBezTo>
                  <a:cubicBezTo>
                    <a:pt x="36" y="15"/>
                    <a:pt x="36" y="17"/>
                    <a:pt x="35" y="19"/>
                  </a:cubicBezTo>
                  <a:close/>
                  <a:moveTo>
                    <a:pt x="29" y="28"/>
                  </a:moveTo>
                  <a:cubicBezTo>
                    <a:pt x="27" y="30"/>
                    <a:pt x="24" y="32"/>
                    <a:pt x="22" y="34"/>
                  </a:cubicBezTo>
                  <a:cubicBezTo>
                    <a:pt x="21" y="34"/>
                    <a:pt x="21" y="35"/>
                    <a:pt x="20" y="35"/>
                  </a:cubicBezTo>
                  <a:cubicBezTo>
                    <a:pt x="22" y="34"/>
                    <a:pt x="23" y="32"/>
                    <a:pt x="25" y="31"/>
                  </a:cubicBezTo>
                  <a:cubicBezTo>
                    <a:pt x="27" y="30"/>
                    <a:pt x="29" y="28"/>
                    <a:pt x="30" y="27"/>
                  </a:cubicBezTo>
                  <a:cubicBezTo>
                    <a:pt x="30" y="27"/>
                    <a:pt x="30" y="28"/>
                    <a:pt x="29" y="28"/>
                  </a:cubicBezTo>
                  <a:close/>
                  <a:moveTo>
                    <a:pt x="31" y="25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6"/>
                  </a:cubicBezTo>
                  <a:cubicBezTo>
                    <a:pt x="29" y="27"/>
                    <a:pt x="27" y="29"/>
                    <a:pt x="25" y="30"/>
                  </a:cubicBezTo>
                  <a:cubicBezTo>
                    <a:pt x="23" y="32"/>
                    <a:pt x="21" y="33"/>
                    <a:pt x="19" y="34"/>
                  </a:cubicBezTo>
                  <a:cubicBezTo>
                    <a:pt x="18" y="35"/>
                    <a:pt x="17" y="36"/>
                    <a:pt x="15" y="36"/>
                  </a:cubicBezTo>
                  <a:cubicBezTo>
                    <a:pt x="16" y="36"/>
                    <a:pt x="18" y="35"/>
                    <a:pt x="19" y="34"/>
                  </a:cubicBezTo>
                  <a:cubicBezTo>
                    <a:pt x="24" y="31"/>
                    <a:pt x="29" y="27"/>
                    <a:pt x="33" y="23"/>
                  </a:cubicBezTo>
                  <a:cubicBezTo>
                    <a:pt x="32" y="24"/>
                    <a:pt x="32" y="24"/>
                    <a:pt x="31" y="25"/>
                  </a:cubicBezTo>
                  <a:close/>
                  <a:moveTo>
                    <a:pt x="33" y="22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29" y="24"/>
                    <a:pt x="26" y="27"/>
                    <a:pt x="23" y="30"/>
                  </a:cubicBezTo>
                  <a:cubicBezTo>
                    <a:pt x="21" y="31"/>
                    <a:pt x="19" y="32"/>
                    <a:pt x="17" y="33"/>
                  </a:cubicBezTo>
                  <a:cubicBezTo>
                    <a:pt x="17" y="33"/>
                    <a:pt x="14" y="35"/>
                    <a:pt x="14" y="34"/>
                  </a:cubicBezTo>
                  <a:cubicBezTo>
                    <a:pt x="15" y="33"/>
                    <a:pt x="16" y="33"/>
                    <a:pt x="17" y="32"/>
                  </a:cubicBezTo>
                  <a:cubicBezTo>
                    <a:pt x="22" y="28"/>
                    <a:pt x="29" y="25"/>
                    <a:pt x="34" y="20"/>
                  </a:cubicBezTo>
                  <a:cubicBezTo>
                    <a:pt x="34" y="21"/>
                    <a:pt x="33" y="21"/>
                    <a:pt x="33" y="22"/>
                  </a:cubicBezTo>
                  <a:close/>
                  <a:moveTo>
                    <a:pt x="36" y="5"/>
                  </a:moveTo>
                  <a:cubicBezTo>
                    <a:pt x="31" y="9"/>
                    <a:pt x="27" y="13"/>
                    <a:pt x="22" y="17"/>
                  </a:cubicBezTo>
                  <a:cubicBezTo>
                    <a:pt x="19" y="19"/>
                    <a:pt x="16" y="21"/>
                    <a:pt x="13" y="23"/>
                  </a:cubicBezTo>
                  <a:cubicBezTo>
                    <a:pt x="12" y="24"/>
                    <a:pt x="11" y="25"/>
                    <a:pt x="9" y="25"/>
                  </a:cubicBezTo>
                  <a:cubicBezTo>
                    <a:pt x="10" y="25"/>
                    <a:pt x="11" y="23"/>
                    <a:pt x="12" y="23"/>
                  </a:cubicBezTo>
                  <a:cubicBezTo>
                    <a:pt x="12" y="23"/>
                    <a:pt x="12" y="22"/>
                    <a:pt x="12" y="22"/>
                  </a:cubicBezTo>
                  <a:cubicBezTo>
                    <a:pt x="14" y="21"/>
                    <a:pt x="15" y="20"/>
                    <a:pt x="16" y="19"/>
                  </a:cubicBezTo>
                  <a:cubicBezTo>
                    <a:pt x="19" y="17"/>
                    <a:pt x="23" y="14"/>
                    <a:pt x="26" y="12"/>
                  </a:cubicBezTo>
                  <a:cubicBezTo>
                    <a:pt x="29" y="10"/>
                    <a:pt x="33" y="7"/>
                    <a:pt x="35" y="3"/>
                  </a:cubicBezTo>
                  <a:cubicBezTo>
                    <a:pt x="35" y="4"/>
                    <a:pt x="36" y="4"/>
                    <a:pt x="36" y="5"/>
                  </a:cubicBezTo>
                  <a:close/>
                  <a:moveTo>
                    <a:pt x="8" y="25"/>
                  </a:moveTo>
                  <a:cubicBezTo>
                    <a:pt x="9" y="24"/>
                    <a:pt x="9" y="24"/>
                    <a:pt x="10" y="24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9" y="25"/>
                    <a:pt x="8" y="25"/>
                    <a:pt x="8" y="25"/>
                  </a:cubicBezTo>
                  <a:close/>
                  <a:moveTo>
                    <a:pt x="7" y="22"/>
                  </a:moveTo>
                  <a:cubicBezTo>
                    <a:pt x="9" y="21"/>
                    <a:pt x="11" y="19"/>
                    <a:pt x="12" y="18"/>
                  </a:cubicBezTo>
                  <a:cubicBezTo>
                    <a:pt x="14" y="17"/>
                    <a:pt x="17" y="15"/>
                    <a:pt x="18" y="14"/>
                  </a:cubicBezTo>
                  <a:cubicBezTo>
                    <a:pt x="15" y="18"/>
                    <a:pt x="11" y="20"/>
                    <a:pt x="8" y="24"/>
                  </a:cubicBezTo>
                  <a:cubicBezTo>
                    <a:pt x="8" y="23"/>
                    <a:pt x="7" y="22"/>
                    <a:pt x="7" y="22"/>
                  </a:cubicBezTo>
                  <a:close/>
                  <a:moveTo>
                    <a:pt x="6" y="19"/>
                  </a:moveTo>
                  <a:cubicBezTo>
                    <a:pt x="9" y="18"/>
                    <a:pt x="12" y="15"/>
                    <a:pt x="15" y="13"/>
                  </a:cubicBezTo>
                  <a:cubicBezTo>
                    <a:pt x="15" y="12"/>
                    <a:pt x="17" y="11"/>
                    <a:pt x="15" y="13"/>
                  </a:cubicBezTo>
                  <a:cubicBezTo>
                    <a:pt x="15" y="14"/>
                    <a:pt x="14" y="14"/>
                    <a:pt x="13" y="15"/>
                  </a:cubicBezTo>
                  <a:cubicBezTo>
                    <a:pt x="11" y="17"/>
                    <a:pt x="9" y="19"/>
                    <a:pt x="7" y="21"/>
                  </a:cubicBezTo>
                  <a:cubicBezTo>
                    <a:pt x="6" y="20"/>
                    <a:pt x="6" y="20"/>
                    <a:pt x="6" y="19"/>
                  </a:cubicBezTo>
                  <a:close/>
                  <a:moveTo>
                    <a:pt x="5" y="17"/>
                  </a:moveTo>
                  <a:cubicBezTo>
                    <a:pt x="8" y="15"/>
                    <a:pt x="11" y="12"/>
                    <a:pt x="15" y="10"/>
                  </a:cubicBezTo>
                  <a:cubicBezTo>
                    <a:pt x="17" y="9"/>
                    <a:pt x="14" y="11"/>
                    <a:pt x="14" y="11"/>
                  </a:cubicBezTo>
                  <a:cubicBezTo>
                    <a:pt x="13" y="12"/>
                    <a:pt x="12" y="13"/>
                    <a:pt x="11" y="14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5" y="18"/>
                    <a:pt x="5" y="17"/>
                    <a:pt x="5" y="17"/>
                  </a:cubicBezTo>
                  <a:close/>
                  <a:moveTo>
                    <a:pt x="4" y="14"/>
                  </a:moveTo>
                  <a:cubicBezTo>
                    <a:pt x="6" y="13"/>
                    <a:pt x="7" y="12"/>
                    <a:pt x="9" y="11"/>
                  </a:cubicBezTo>
                  <a:cubicBezTo>
                    <a:pt x="10" y="10"/>
                    <a:pt x="11" y="9"/>
                    <a:pt x="12" y="9"/>
                  </a:cubicBezTo>
                  <a:cubicBezTo>
                    <a:pt x="13" y="8"/>
                    <a:pt x="15" y="5"/>
                    <a:pt x="13" y="8"/>
                  </a:cubicBezTo>
                  <a:cubicBezTo>
                    <a:pt x="11" y="11"/>
                    <a:pt x="7" y="13"/>
                    <a:pt x="4" y="16"/>
                  </a:cubicBezTo>
                  <a:cubicBezTo>
                    <a:pt x="4" y="15"/>
                    <a:pt x="4" y="14"/>
                    <a:pt x="4" y="14"/>
                  </a:cubicBezTo>
                  <a:close/>
                  <a:moveTo>
                    <a:pt x="3" y="9"/>
                  </a:moveTo>
                  <a:cubicBezTo>
                    <a:pt x="4" y="8"/>
                    <a:pt x="6" y="7"/>
                    <a:pt x="7" y="6"/>
                  </a:cubicBezTo>
                  <a:cubicBezTo>
                    <a:pt x="9" y="5"/>
                    <a:pt x="11" y="3"/>
                    <a:pt x="8" y="6"/>
                  </a:cubicBezTo>
                  <a:cubicBezTo>
                    <a:pt x="7" y="8"/>
                    <a:pt x="5" y="9"/>
                    <a:pt x="3" y="11"/>
                  </a:cubicBezTo>
                  <a:cubicBezTo>
                    <a:pt x="3" y="10"/>
                    <a:pt x="3" y="9"/>
                    <a:pt x="3" y="9"/>
                  </a:cubicBezTo>
                  <a:close/>
                  <a:moveTo>
                    <a:pt x="4" y="12"/>
                  </a:moveTo>
                  <a:cubicBezTo>
                    <a:pt x="4" y="12"/>
                    <a:pt x="3" y="12"/>
                    <a:pt x="3" y="12"/>
                  </a:cubicBezTo>
                  <a:cubicBezTo>
                    <a:pt x="6" y="10"/>
                    <a:pt x="9" y="7"/>
                    <a:pt x="11" y="6"/>
                  </a:cubicBezTo>
                  <a:cubicBezTo>
                    <a:pt x="14" y="4"/>
                    <a:pt x="10" y="8"/>
                    <a:pt x="9" y="9"/>
                  </a:cubicBezTo>
                  <a:cubicBezTo>
                    <a:pt x="7" y="10"/>
                    <a:pt x="6" y="12"/>
                    <a:pt x="4" y="13"/>
                  </a:cubicBezTo>
                  <a:cubicBezTo>
                    <a:pt x="4" y="13"/>
                    <a:pt x="4" y="13"/>
                    <a:pt x="4" y="12"/>
                  </a:cubicBezTo>
                  <a:close/>
                  <a:moveTo>
                    <a:pt x="16" y="9"/>
                  </a:moveTo>
                  <a:cubicBezTo>
                    <a:pt x="14" y="10"/>
                    <a:pt x="12" y="11"/>
                    <a:pt x="11" y="12"/>
                  </a:cubicBezTo>
                  <a:cubicBezTo>
                    <a:pt x="9" y="13"/>
                    <a:pt x="6" y="15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8" y="13"/>
                    <a:pt x="12" y="11"/>
                    <a:pt x="15" y="7"/>
                  </a:cubicBezTo>
                  <a:cubicBezTo>
                    <a:pt x="15" y="7"/>
                    <a:pt x="16" y="8"/>
                    <a:pt x="16" y="9"/>
                  </a:cubicBezTo>
                  <a:close/>
                  <a:moveTo>
                    <a:pt x="17" y="11"/>
                  </a:moveTo>
                  <a:cubicBezTo>
                    <a:pt x="13" y="12"/>
                    <a:pt x="11" y="15"/>
                    <a:pt x="8" y="18"/>
                  </a:cubicBezTo>
                  <a:cubicBezTo>
                    <a:pt x="7" y="18"/>
                    <a:pt x="5" y="19"/>
                    <a:pt x="7" y="17"/>
                  </a:cubicBezTo>
                  <a:cubicBezTo>
                    <a:pt x="8" y="17"/>
                    <a:pt x="9" y="16"/>
                    <a:pt x="10" y="15"/>
                  </a:cubicBezTo>
                  <a:cubicBezTo>
                    <a:pt x="12" y="13"/>
                    <a:pt x="14" y="11"/>
                    <a:pt x="16" y="9"/>
                  </a:cubicBezTo>
                  <a:cubicBezTo>
                    <a:pt x="17" y="10"/>
                    <a:pt x="17" y="10"/>
                    <a:pt x="17" y="11"/>
                  </a:cubicBezTo>
                  <a:close/>
                  <a:moveTo>
                    <a:pt x="18" y="13"/>
                  </a:moveTo>
                  <a:cubicBezTo>
                    <a:pt x="14" y="16"/>
                    <a:pt x="11" y="18"/>
                    <a:pt x="7" y="21"/>
                  </a:cubicBezTo>
                  <a:cubicBezTo>
                    <a:pt x="11" y="19"/>
                    <a:pt x="14" y="15"/>
                    <a:pt x="17" y="12"/>
                  </a:cubicBezTo>
                  <a:cubicBezTo>
                    <a:pt x="18" y="12"/>
                    <a:pt x="18" y="13"/>
                    <a:pt x="18" y="13"/>
                  </a:cubicBezTo>
                  <a:close/>
                  <a:moveTo>
                    <a:pt x="19" y="14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8" y="16"/>
                    <a:pt x="17" y="17"/>
                  </a:cubicBezTo>
                  <a:cubicBezTo>
                    <a:pt x="17" y="18"/>
                    <a:pt x="16" y="18"/>
                    <a:pt x="16" y="19"/>
                  </a:cubicBezTo>
                  <a:cubicBezTo>
                    <a:pt x="14" y="20"/>
                    <a:pt x="13" y="21"/>
                    <a:pt x="12" y="22"/>
                  </a:cubicBezTo>
                  <a:cubicBezTo>
                    <a:pt x="11" y="23"/>
                    <a:pt x="11" y="23"/>
                    <a:pt x="10" y="23"/>
                  </a:cubicBezTo>
                  <a:cubicBezTo>
                    <a:pt x="10" y="23"/>
                    <a:pt x="8" y="25"/>
                    <a:pt x="9" y="23"/>
                  </a:cubicBezTo>
                  <a:cubicBezTo>
                    <a:pt x="12" y="20"/>
                    <a:pt x="16" y="17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lose/>
                  <a:moveTo>
                    <a:pt x="23" y="11"/>
                  </a:moveTo>
                  <a:cubicBezTo>
                    <a:pt x="25" y="10"/>
                    <a:pt x="27" y="9"/>
                    <a:pt x="29" y="7"/>
                  </a:cubicBezTo>
                  <a:cubicBezTo>
                    <a:pt x="28" y="8"/>
                    <a:pt x="27" y="9"/>
                    <a:pt x="26" y="10"/>
                  </a:cubicBezTo>
                  <a:cubicBezTo>
                    <a:pt x="24" y="11"/>
                    <a:pt x="23" y="12"/>
                    <a:pt x="22" y="13"/>
                  </a:cubicBezTo>
                  <a:cubicBezTo>
                    <a:pt x="22" y="12"/>
                    <a:pt x="23" y="12"/>
                    <a:pt x="23" y="11"/>
                  </a:cubicBezTo>
                  <a:close/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22" y="14"/>
                  </a:moveTo>
                  <a:cubicBezTo>
                    <a:pt x="23" y="13"/>
                    <a:pt x="24" y="12"/>
                    <a:pt x="26" y="11"/>
                  </a:cubicBezTo>
                  <a:cubicBezTo>
                    <a:pt x="27" y="10"/>
                    <a:pt x="29" y="9"/>
                    <a:pt x="30" y="7"/>
                  </a:cubicBezTo>
                  <a:cubicBezTo>
                    <a:pt x="31" y="7"/>
                    <a:pt x="32" y="5"/>
                    <a:pt x="33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4" y="4"/>
                    <a:pt x="34" y="4"/>
                    <a:pt x="33" y="5"/>
                  </a:cubicBezTo>
                  <a:cubicBezTo>
                    <a:pt x="33" y="6"/>
                    <a:pt x="32" y="7"/>
                    <a:pt x="31" y="8"/>
                  </a:cubicBezTo>
                  <a:cubicBezTo>
                    <a:pt x="30" y="9"/>
                    <a:pt x="28" y="10"/>
                    <a:pt x="26" y="12"/>
                  </a:cubicBezTo>
                  <a:cubicBezTo>
                    <a:pt x="24" y="13"/>
                    <a:pt x="23" y="14"/>
                    <a:pt x="21" y="15"/>
                  </a:cubicBezTo>
                  <a:cubicBezTo>
                    <a:pt x="21" y="14"/>
                    <a:pt x="21" y="14"/>
                    <a:pt x="22" y="14"/>
                  </a:cubicBezTo>
                  <a:close/>
                  <a:moveTo>
                    <a:pt x="31" y="4"/>
                  </a:moveTo>
                  <a:cubicBezTo>
                    <a:pt x="32" y="4"/>
                    <a:pt x="33" y="3"/>
                    <a:pt x="33" y="3"/>
                  </a:cubicBezTo>
                  <a:cubicBezTo>
                    <a:pt x="33" y="4"/>
                    <a:pt x="32" y="4"/>
                    <a:pt x="31" y="5"/>
                  </a:cubicBezTo>
                  <a:cubicBezTo>
                    <a:pt x="29" y="6"/>
                    <a:pt x="27" y="8"/>
                    <a:pt x="26" y="9"/>
                  </a:cubicBezTo>
                  <a:cubicBezTo>
                    <a:pt x="25" y="10"/>
                    <a:pt x="24" y="10"/>
                    <a:pt x="23" y="11"/>
                  </a:cubicBezTo>
                  <a:cubicBezTo>
                    <a:pt x="24" y="10"/>
                    <a:pt x="24" y="10"/>
                    <a:pt x="24" y="9"/>
                  </a:cubicBezTo>
                  <a:cubicBezTo>
                    <a:pt x="26" y="7"/>
                    <a:pt x="29" y="5"/>
                    <a:pt x="31" y="4"/>
                  </a:cubicBezTo>
                  <a:close/>
                  <a:moveTo>
                    <a:pt x="29" y="4"/>
                  </a:moveTo>
                  <a:cubicBezTo>
                    <a:pt x="28" y="5"/>
                    <a:pt x="26" y="7"/>
                    <a:pt x="24" y="8"/>
                  </a:cubicBezTo>
                  <a:cubicBezTo>
                    <a:pt x="26" y="7"/>
                    <a:pt x="27" y="5"/>
                    <a:pt x="29" y="4"/>
                  </a:cubicBezTo>
                  <a:close/>
                  <a:moveTo>
                    <a:pt x="14" y="6"/>
                  </a:moveTo>
                  <a:cubicBezTo>
                    <a:pt x="11" y="9"/>
                    <a:pt x="7" y="11"/>
                    <a:pt x="4" y="14"/>
                  </a:cubicBezTo>
                  <a:cubicBezTo>
                    <a:pt x="7" y="11"/>
                    <a:pt x="11" y="8"/>
                    <a:pt x="13" y="5"/>
                  </a:cubicBezTo>
                  <a:cubicBezTo>
                    <a:pt x="14" y="5"/>
                    <a:pt x="14" y="6"/>
                    <a:pt x="14" y="6"/>
                  </a:cubicBezTo>
                  <a:close/>
                  <a:moveTo>
                    <a:pt x="13" y="4"/>
                  </a:moveTo>
                  <a:cubicBezTo>
                    <a:pt x="9" y="6"/>
                    <a:pt x="7" y="9"/>
                    <a:pt x="4" y="11"/>
                  </a:cubicBezTo>
                  <a:cubicBezTo>
                    <a:pt x="5" y="10"/>
                    <a:pt x="6" y="9"/>
                    <a:pt x="7" y="8"/>
                  </a:cubicBezTo>
                  <a:cubicBezTo>
                    <a:pt x="9" y="6"/>
                    <a:pt x="10" y="5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4"/>
                    <a:pt x="13" y="4"/>
                  </a:cubicBezTo>
                  <a:close/>
                  <a:moveTo>
                    <a:pt x="10" y="3"/>
                  </a:moveTo>
                  <a:cubicBezTo>
                    <a:pt x="8" y="4"/>
                    <a:pt x="6" y="6"/>
                    <a:pt x="3" y="8"/>
                  </a:cubicBezTo>
                  <a:cubicBezTo>
                    <a:pt x="4" y="5"/>
                    <a:pt x="6" y="2"/>
                    <a:pt x="10" y="3"/>
                  </a:cubicBezTo>
                  <a:close/>
                  <a:moveTo>
                    <a:pt x="9" y="26"/>
                  </a:moveTo>
                  <a:cubicBezTo>
                    <a:pt x="11" y="25"/>
                    <a:pt x="13" y="24"/>
                    <a:pt x="15" y="23"/>
                  </a:cubicBezTo>
                  <a:cubicBezTo>
                    <a:pt x="13" y="24"/>
                    <a:pt x="12" y="26"/>
                    <a:pt x="10" y="27"/>
                  </a:cubicBezTo>
                  <a:cubicBezTo>
                    <a:pt x="10" y="27"/>
                    <a:pt x="10" y="28"/>
                    <a:pt x="11" y="27"/>
                  </a:cubicBezTo>
                  <a:cubicBezTo>
                    <a:pt x="15" y="24"/>
                    <a:pt x="20" y="2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1" y="23"/>
                    <a:pt x="15" y="25"/>
                    <a:pt x="11" y="29"/>
                  </a:cubicBezTo>
                  <a:cubicBezTo>
                    <a:pt x="11" y="29"/>
                    <a:pt x="11" y="30"/>
                    <a:pt x="11" y="30"/>
                  </a:cubicBezTo>
                  <a:cubicBezTo>
                    <a:pt x="11" y="29"/>
                    <a:pt x="11" y="29"/>
                    <a:pt x="10" y="28"/>
                  </a:cubicBezTo>
                  <a:cubicBezTo>
                    <a:pt x="10" y="28"/>
                    <a:pt x="10" y="27"/>
                    <a:pt x="9" y="2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4" name="Freeform 232"/>
            <p:cNvSpPr>
              <a:spLocks noEditPoints="1"/>
            </p:cNvSpPr>
            <p:nvPr/>
          </p:nvSpPr>
          <p:spPr bwMode="auto">
            <a:xfrm>
              <a:off x="3565771" y="1744097"/>
              <a:ext cx="101600" cy="85725"/>
            </a:xfrm>
            <a:custGeom>
              <a:avLst/>
              <a:gdLst>
                <a:gd name="T0" fmla="*/ 12 w 24"/>
                <a:gd name="T1" fmla="*/ 20 h 20"/>
                <a:gd name="T2" fmla="*/ 12 w 24"/>
                <a:gd name="T3" fmla="*/ 20 h 20"/>
                <a:gd name="T4" fmla="*/ 23 w 24"/>
                <a:gd name="T5" fmla="*/ 11 h 20"/>
                <a:gd name="T6" fmla="*/ 15 w 24"/>
                <a:gd name="T7" fmla="*/ 1 h 20"/>
                <a:gd name="T8" fmla="*/ 12 w 24"/>
                <a:gd name="T9" fmla="*/ 20 h 20"/>
                <a:gd name="T10" fmla="*/ 7 w 24"/>
                <a:gd name="T11" fmla="*/ 10 h 20"/>
                <a:gd name="T12" fmla="*/ 7 w 24"/>
                <a:gd name="T13" fmla="*/ 10 h 20"/>
                <a:gd name="T14" fmla="*/ 14 w 24"/>
                <a:gd name="T15" fmla="*/ 5 h 20"/>
                <a:gd name="T16" fmla="*/ 7 w 24"/>
                <a:gd name="T17" fmla="*/ 11 h 20"/>
                <a:gd name="T18" fmla="*/ 7 w 24"/>
                <a:gd name="T19" fmla="*/ 10 h 20"/>
                <a:gd name="T20" fmla="*/ 18 w 24"/>
                <a:gd name="T21" fmla="*/ 6 h 20"/>
                <a:gd name="T22" fmla="*/ 7 w 24"/>
                <a:gd name="T23" fmla="*/ 12 h 20"/>
                <a:gd name="T24" fmla="*/ 7 w 24"/>
                <a:gd name="T25" fmla="*/ 12 h 20"/>
                <a:gd name="T26" fmla="*/ 15 w 24"/>
                <a:gd name="T27" fmla="*/ 4 h 20"/>
                <a:gd name="T28" fmla="*/ 15 w 24"/>
                <a:gd name="T29" fmla="*/ 4 h 20"/>
                <a:gd name="T30" fmla="*/ 18 w 24"/>
                <a:gd name="T31" fmla="*/ 6 h 20"/>
                <a:gd name="T32" fmla="*/ 18 w 24"/>
                <a:gd name="T33" fmla="*/ 6 h 20"/>
                <a:gd name="T34" fmla="*/ 16 w 24"/>
                <a:gd name="T35" fmla="*/ 8 h 20"/>
                <a:gd name="T36" fmla="*/ 8 w 24"/>
                <a:gd name="T37" fmla="*/ 15 h 20"/>
                <a:gd name="T38" fmla="*/ 7 w 24"/>
                <a:gd name="T39" fmla="*/ 13 h 20"/>
                <a:gd name="T40" fmla="*/ 16 w 24"/>
                <a:gd name="T41" fmla="*/ 8 h 20"/>
                <a:gd name="T42" fmla="*/ 9 w 24"/>
                <a:gd name="T43" fmla="*/ 16 h 20"/>
                <a:gd name="T44" fmla="*/ 16 w 24"/>
                <a:gd name="T45" fmla="*/ 11 h 20"/>
                <a:gd name="T46" fmla="*/ 11 w 24"/>
                <a:gd name="T47" fmla="*/ 17 h 20"/>
                <a:gd name="T48" fmla="*/ 11 w 24"/>
                <a:gd name="T49" fmla="*/ 17 h 20"/>
                <a:gd name="T50" fmla="*/ 9 w 24"/>
                <a:gd name="T51" fmla="*/ 16 h 20"/>
                <a:gd name="T52" fmla="*/ 20 w 24"/>
                <a:gd name="T53" fmla="*/ 11 h 20"/>
                <a:gd name="T54" fmla="*/ 12 w 24"/>
                <a:gd name="T55" fmla="*/ 17 h 20"/>
                <a:gd name="T56" fmla="*/ 11 w 24"/>
                <a:gd name="T57" fmla="*/ 17 h 20"/>
                <a:gd name="T58" fmla="*/ 18 w 24"/>
                <a:gd name="T59" fmla="*/ 13 h 20"/>
                <a:gd name="T60" fmla="*/ 15 w 24"/>
                <a:gd name="T61" fmla="*/ 15 h 20"/>
                <a:gd name="T62" fmla="*/ 16 w 24"/>
                <a:gd name="T63" fmla="*/ 16 h 20"/>
                <a:gd name="T64" fmla="*/ 19 w 24"/>
                <a:gd name="T65" fmla="*/ 12 h 20"/>
                <a:gd name="T66" fmla="*/ 19 w 24"/>
                <a:gd name="T67" fmla="*/ 12 h 20"/>
                <a:gd name="T68" fmla="*/ 12 w 24"/>
                <a:gd name="T69" fmla="*/ 16 h 20"/>
                <a:gd name="T70" fmla="*/ 19 w 24"/>
                <a:gd name="T71" fmla="*/ 10 h 20"/>
                <a:gd name="T72" fmla="*/ 18 w 24"/>
                <a:gd name="T73" fmla="*/ 9 h 20"/>
                <a:gd name="T74" fmla="*/ 10 w 24"/>
                <a:gd name="T75" fmla="*/ 14 h 20"/>
                <a:gd name="T76" fmla="*/ 19 w 24"/>
                <a:gd name="T77" fmla="*/ 6 h 20"/>
                <a:gd name="T78" fmla="*/ 19 w 24"/>
                <a:gd name="T79" fmla="*/ 6 h 20"/>
                <a:gd name="T80" fmla="*/ 20 w 24"/>
                <a:gd name="T81" fmla="*/ 11 h 20"/>
                <a:gd name="T82" fmla="*/ 13 w 24"/>
                <a:gd name="T83" fmla="*/ 4 h 20"/>
                <a:gd name="T84" fmla="*/ 14 w 24"/>
                <a:gd name="T85" fmla="*/ 4 h 20"/>
                <a:gd name="T86" fmla="*/ 7 w 24"/>
                <a:gd name="T87" fmla="*/ 9 h 20"/>
                <a:gd name="T88" fmla="*/ 13 w 24"/>
                <a:gd name="T8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" h="20">
                  <a:moveTo>
                    <a:pt x="12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8" y="20"/>
                    <a:pt x="22" y="17"/>
                    <a:pt x="23" y="11"/>
                  </a:cubicBezTo>
                  <a:cubicBezTo>
                    <a:pt x="24" y="6"/>
                    <a:pt x="20" y="2"/>
                    <a:pt x="15" y="1"/>
                  </a:cubicBezTo>
                  <a:cubicBezTo>
                    <a:pt x="3" y="0"/>
                    <a:pt x="0" y="18"/>
                    <a:pt x="12" y="20"/>
                  </a:cubicBezTo>
                  <a:close/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8"/>
                    <a:pt x="11" y="7"/>
                    <a:pt x="14" y="5"/>
                  </a:cubicBezTo>
                  <a:cubicBezTo>
                    <a:pt x="12" y="8"/>
                    <a:pt x="9" y="9"/>
                    <a:pt x="7" y="11"/>
                  </a:cubicBezTo>
                  <a:cubicBezTo>
                    <a:pt x="7" y="11"/>
                    <a:pt x="7" y="10"/>
                    <a:pt x="7" y="10"/>
                  </a:cubicBezTo>
                  <a:close/>
                  <a:moveTo>
                    <a:pt x="18" y="6"/>
                  </a:moveTo>
                  <a:cubicBezTo>
                    <a:pt x="14" y="8"/>
                    <a:pt x="11" y="11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9"/>
                    <a:pt x="13" y="8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7" y="5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lose/>
                  <a:moveTo>
                    <a:pt x="16" y="8"/>
                  </a:moveTo>
                  <a:cubicBezTo>
                    <a:pt x="13" y="10"/>
                    <a:pt x="11" y="12"/>
                    <a:pt x="8" y="15"/>
                  </a:cubicBezTo>
                  <a:cubicBezTo>
                    <a:pt x="8" y="14"/>
                    <a:pt x="7" y="14"/>
                    <a:pt x="7" y="13"/>
                  </a:cubicBezTo>
                  <a:cubicBezTo>
                    <a:pt x="10" y="12"/>
                    <a:pt x="13" y="9"/>
                    <a:pt x="16" y="8"/>
                  </a:cubicBezTo>
                  <a:close/>
                  <a:moveTo>
                    <a:pt x="9" y="16"/>
                  </a:moveTo>
                  <a:cubicBezTo>
                    <a:pt x="11" y="15"/>
                    <a:pt x="14" y="13"/>
                    <a:pt x="16" y="11"/>
                  </a:cubicBezTo>
                  <a:cubicBezTo>
                    <a:pt x="14" y="13"/>
                    <a:pt x="12" y="15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6"/>
                    <a:pt x="9" y="16"/>
                  </a:cubicBezTo>
                  <a:close/>
                  <a:moveTo>
                    <a:pt x="20" y="11"/>
                  </a:moveTo>
                  <a:cubicBezTo>
                    <a:pt x="20" y="15"/>
                    <a:pt x="16" y="17"/>
                    <a:pt x="12" y="17"/>
                  </a:cubicBezTo>
                  <a:cubicBezTo>
                    <a:pt x="12" y="17"/>
                    <a:pt x="12" y="17"/>
                    <a:pt x="11" y="17"/>
                  </a:cubicBezTo>
                  <a:cubicBezTo>
                    <a:pt x="14" y="16"/>
                    <a:pt x="16" y="14"/>
                    <a:pt x="18" y="13"/>
                  </a:cubicBezTo>
                  <a:cubicBezTo>
                    <a:pt x="17" y="14"/>
                    <a:pt x="16" y="15"/>
                    <a:pt x="15" y="15"/>
                  </a:cubicBezTo>
                  <a:cubicBezTo>
                    <a:pt x="15" y="15"/>
                    <a:pt x="15" y="16"/>
                    <a:pt x="16" y="16"/>
                  </a:cubicBezTo>
                  <a:cubicBezTo>
                    <a:pt x="17" y="15"/>
                    <a:pt x="19" y="14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13"/>
                    <a:pt x="15" y="14"/>
                    <a:pt x="12" y="16"/>
                  </a:cubicBezTo>
                  <a:cubicBezTo>
                    <a:pt x="14" y="14"/>
                    <a:pt x="17" y="12"/>
                    <a:pt x="19" y="10"/>
                  </a:cubicBezTo>
                  <a:cubicBezTo>
                    <a:pt x="19" y="10"/>
                    <a:pt x="19" y="9"/>
                    <a:pt x="18" y="9"/>
                  </a:cubicBezTo>
                  <a:cubicBezTo>
                    <a:pt x="15" y="11"/>
                    <a:pt x="13" y="13"/>
                    <a:pt x="10" y="14"/>
                  </a:cubicBezTo>
                  <a:cubicBezTo>
                    <a:pt x="13" y="12"/>
                    <a:pt x="16" y="9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7"/>
                    <a:pt x="21" y="9"/>
                    <a:pt x="20" y="11"/>
                  </a:cubicBezTo>
                  <a:close/>
                  <a:moveTo>
                    <a:pt x="13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2" y="6"/>
                    <a:pt x="9" y="7"/>
                    <a:pt x="7" y="9"/>
                  </a:cubicBezTo>
                  <a:cubicBezTo>
                    <a:pt x="8" y="6"/>
                    <a:pt x="10" y="4"/>
                    <a:pt x="13" y="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5" name="Freeform 233"/>
            <p:cNvSpPr>
              <a:spLocks noEditPoints="1"/>
            </p:cNvSpPr>
            <p:nvPr/>
          </p:nvSpPr>
          <p:spPr bwMode="auto">
            <a:xfrm>
              <a:off x="3481633" y="1847284"/>
              <a:ext cx="284163" cy="79375"/>
            </a:xfrm>
            <a:custGeom>
              <a:avLst/>
              <a:gdLst>
                <a:gd name="T0" fmla="*/ 67 w 67"/>
                <a:gd name="T1" fmla="*/ 4 h 19"/>
                <a:gd name="T2" fmla="*/ 1 w 67"/>
                <a:gd name="T3" fmla="*/ 1 h 19"/>
                <a:gd name="T4" fmla="*/ 2 w 67"/>
                <a:gd name="T5" fmla="*/ 17 h 19"/>
                <a:gd name="T6" fmla="*/ 45 w 67"/>
                <a:gd name="T7" fmla="*/ 7 h 19"/>
                <a:gd name="T8" fmla="*/ 37 w 67"/>
                <a:gd name="T9" fmla="*/ 15 h 19"/>
                <a:gd name="T10" fmla="*/ 41 w 67"/>
                <a:gd name="T11" fmla="*/ 9 h 19"/>
                <a:gd name="T12" fmla="*/ 28 w 67"/>
                <a:gd name="T13" fmla="*/ 7 h 19"/>
                <a:gd name="T14" fmla="*/ 20 w 67"/>
                <a:gd name="T15" fmla="*/ 14 h 19"/>
                <a:gd name="T16" fmla="*/ 7 w 67"/>
                <a:gd name="T17" fmla="*/ 14 h 19"/>
                <a:gd name="T18" fmla="*/ 3 w 67"/>
                <a:gd name="T19" fmla="*/ 10 h 19"/>
                <a:gd name="T20" fmla="*/ 12 w 67"/>
                <a:gd name="T21" fmla="*/ 4 h 19"/>
                <a:gd name="T22" fmla="*/ 22 w 67"/>
                <a:gd name="T23" fmla="*/ 4 h 19"/>
                <a:gd name="T24" fmla="*/ 11 w 67"/>
                <a:gd name="T25" fmla="*/ 12 h 19"/>
                <a:gd name="T26" fmla="*/ 18 w 67"/>
                <a:gd name="T27" fmla="*/ 4 h 19"/>
                <a:gd name="T28" fmla="*/ 3 w 67"/>
                <a:gd name="T29" fmla="*/ 8 h 19"/>
                <a:gd name="T30" fmla="*/ 11 w 67"/>
                <a:gd name="T31" fmla="*/ 6 h 19"/>
                <a:gd name="T32" fmla="*/ 13 w 67"/>
                <a:gd name="T33" fmla="*/ 4 h 19"/>
                <a:gd name="T34" fmla="*/ 3 w 67"/>
                <a:gd name="T35" fmla="*/ 7 h 19"/>
                <a:gd name="T36" fmla="*/ 16 w 67"/>
                <a:gd name="T37" fmla="*/ 9 h 19"/>
                <a:gd name="T38" fmla="*/ 14 w 67"/>
                <a:gd name="T39" fmla="*/ 14 h 19"/>
                <a:gd name="T40" fmla="*/ 23 w 67"/>
                <a:gd name="T41" fmla="*/ 5 h 19"/>
                <a:gd name="T42" fmla="*/ 16 w 67"/>
                <a:gd name="T43" fmla="*/ 14 h 19"/>
                <a:gd name="T44" fmla="*/ 17 w 67"/>
                <a:gd name="T45" fmla="*/ 14 h 19"/>
                <a:gd name="T46" fmla="*/ 19 w 67"/>
                <a:gd name="T47" fmla="*/ 14 h 19"/>
                <a:gd name="T48" fmla="*/ 35 w 67"/>
                <a:gd name="T49" fmla="*/ 6 h 19"/>
                <a:gd name="T50" fmla="*/ 32 w 67"/>
                <a:gd name="T51" fmla="*/ 15 h 19"/>
                <a:gd name="T52" fmla="*/ 38 w 67"/>
                <a:gd name="T53" fmla="*/ 8 h 19"/>
                <a:gd name="T54" fmla="*/ 58 w 67"/>
                <a:gd name="T55" fmla="*/ 5 h 19"/>
                <a:gd name="T56" fmla="*/ 57 w 67"/>
                <a:gd name="T57" fmla="*/ 12 h 19"/>
                <a:gd name="T58" fmla="*/ 53 w 67"/>
                <a:gd name="T59" fmla="*/ 4 h 19"/>
                <a:gd name="T60" fmla="*/ 50 w 67"/>
                <a:gd name="T61" fmla="*/ 4 h 19"/>
                <a:gd name="T62" fmla="*/ 54 w 67"/>
                <a:gd name="T63" fmla="*/ 5 h 19"/>
                <a:gd name="T64" fmla="*/ 50 w 67"/>
                <a:gd name="T65" fmla="*/ 8 h 19"/>
                <a:gd name="T66" fmla="*/ 56 w 67"/>
                <a:gd name="T67" fmla="*/ 7 h 19"/>
                <a:gd name="T68" fmla="*/ 42 w 67"/>
                <a:gd name="T69" fmla="*/ 15 h 19"/>
                <a:gd name="T70" fmla="*/ 58 w 67"/>
                <a:gd name="T71" fmla="*/ 9 h 19"/>
                <a:gd name="T72" fmla="*/ 57 w 67"/>
                <a:gd name="T73" fmla="*/ 9 h 19"/>
                <a:gd name="T74" fmla="*/ 58 w 67"/>
                <a:gd name="T75" fmla="*/ 16 h 19"/>
                <a:gd name="T76" fmla="*/ 64 w 67"/>
                <a:gd name="T77" fmla="*/ 15 h 19"/>
                <a:gd name="T78" fmla="*/ 64 w 67"/>
                <a:gd name="T79" fmla="*/ 10 h 19"/>
                <a:gd name="T80" fmla="*/ 64 w 67"/>
                <a:gd name="T81" fmla="*/ 5 h 19"/>
                <a:gd name="T82" fmla="*/ 61 w 67"/>
                <a:gd name="T83" fmla="*/ 9 h 19"/>
                <a:gd name="T84" fmla="*/ 46 w 67"/>
                <a:gd name="T85" fmla="*/ 5 h 19"/>
                <a:gd name="T86" fmla="*/ 42 w 67"/>
                <a:gd name="T87" fmla="*/ 4 h 19"/>
                <a:gd name="T88" fmla="*/ 37 w 67"/>
                <a:gd name="T89" fmla="*/ 5 h 19"/>
                <a:gd name="T90" fmla="*/ 32 w 67"/>
                <a:gd name="T91" fmla="*/ 4 h 19"/>
                <a:gd name="T92" fmla="*/ 24 w 67"/>
                <a:gd name="T93" fmla="*/ 10 h 19"/>
                <a:gd name="T94" fmla="*/ 17 w 67"/>
                <a:gd name="T95" fmla="*/ 13 h 19"/>
                <a:gd name="T96" fmla="*/ 36 w 67"/>
                <a:gd name="T9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" h="19">
                  <a:moveTo>
                    <a:pt x="65" y="18"/>
                  </a:moveTo>
                  <a:cubicBezTo>
                    <a:pt x="66" y="19"/>
                    <a:pt x="67" y="18"/>
                    <a:pt x="67" y="17"/>
                  </a:cubicBezTo>
                  <a:cubicBezTo>
                    <a:pt x="67" y="13"/>
                    <a:pt x="67" y="9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3"/>
                    <a:pt x="67" y="3"/>
                    <a:pt x="66" y="3"/>
                  </a:cubicBezTo>
                  <a:cubicBezTo>
                    <a:pt x="57" y="1"/>
                    <a:pt x="48" y="1"/>
                    <a:pt x="39" y="1"/>
                  </a:cubicBezTo>
                  <a:cubicBezTo>
                    <a:pt x="27" y="0"/>
                    <a:pt x="14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7"/>
                    <a:pt x="1" y="11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3" y="17"/>
                    <a:pt x="44" y="19"/>
                    <a:pt x="65" y="19"/>
                  </a:cubicBezTo>
                  <a:cubicBezTo>
                    <a:pt x="65" y="19"/>
                    <a:pt x="65" y="19"/>
                    <a:pt x="65" y="18"/>
                  </a:cubicBezTo>
                  <a:close/>
                  <a:moveTo>
                    <a:pt x="37" y="15"/>
                  </a:moveTo>
                  <a:cubicBezTo>
                    <a:pt x="40" y="13"/>
                    <a:pt x="42" y="10"/>
                    <a:pt x="45" y="7"/>
                  </a:cubicBezTo>
                  <a:cubicBezTo>
                    <a:pt x="46" y="6"/>
                    <a:pt x="47" y="6"/>
                    <a:pt x="48" y="5"/>
                  </a:cubicBezTo>
                  <a:cubicBezTo>
                    <a:pt x="48" y="5"/>
                    <a:pt x="47" y="8"/>
                    <a:pt x="47" y="8"/>
                  </a:cubicBezTo>
                  <a:cubicBezTo>
                    <a:pt x="45" y="11"/>
                    <a:pt x="43" y="13"/>
                    <a:pt x="41" y="15"/>
                  </a:cubicBezTo>
                  <a:cubicBezTo>
                    <a:pt x="39" y="15"/>
                    <a:pt x="38" y="15"/>
                    <a:pt x="37" y="15"/>
                  </a:cubicBezTo>
                  <a:close/>
                  <a:moveTo>
                    <a:pt x="33" y="15"/>
                  </a:moveTo>
                  <a:cubicBezTo>
                    <a:pt x="36" y="13"/>
                    <a:pt x="38" y="10"/>
                    <a:pt x="41" y="8"/>
                  </a:cubicBezTo>
                  <a:cubicBezTo>
                    <a:pt x="42" y="7"/>
                    <a:pt x="43" y="6"/>
                    <a:pt x="44" y="5"/>
                  </a:cubicBezTo>
                  <a:cubicBezTo>
                    <a:pt x="43" y="6"/>
                    <a:pt x="42" y="8"/>
                    <a:pt x="41" y="9"/>
                  </a:cubicBezTo>
                  <a:cubicBezTo>
                    <a:pt x="39" y="11"/>
                    <a:pt x="37" y="13"/>
                    <a:pt x="35" y="15"/>
                  </a:cubicBezTo>
                  <a:cubicBezTo>
                    <a:pt x="35" y="15"/>
                    <a:pt x="34" y="15"/>
                    <a:pt x="33" y="15"/>
                  </a:cubicBezTo>
                  <a:close/>
                  <a:moveTo>
                    <a:pt x="20" y="14"/>
                  </a:moveTo>
                  <a:cubicBezTo>
                    <a:pt x="23" y="12"/>
                    <a:pt x="25" y="10"/>
                    <a:pt x="28" y="7"/>
                  </a:cubicBezTo>
                  <a:cubicBezTo>
                    <a:pt x="29" y="6"/>
                    <a:pt x="30" y="6"/>
                    <a:pt x="31" y="5"/>
                  </a:cubicBezTo>
                  <a:cubicBezTo>
                    <a:pt x="30" y="6"/>
                    <a:pt x="29" y="7"/>
                    <a:pt x="28" y="8"/>
                  </a:cubicBezTo>
                  <a:cubicBezTo>
                    <a:pt x="26" y="10"/>
                    <a:pt x="24" y="12"/>
                    <a:pt x="22" y="14"/>
                  </a:cubicBezTo>
                  <a:cubicBezTo>
                    <a:pt x="22" y="14"/>
                    <a:pt x="21" y="14"/>
                    <a:pt x="20" y="14"/>
                  </a:cubicBezTo>
                  <a:close/>
                  <a:moveTo>
                    <a:pt x="4" y="14"/>
                  </a:moveTo>
                  <a:cubicBezTo>
                    <a:pt x="8" y="12"/>
                    <a:pt x="11" y="8"/>
                    <a:pt x="15" y="6"/>
                  </a:cubicBezTo>
                  <a:cubicBezTo>
                    <a:pt x="19" y="3"/>
                    <a:pt x="13" y="8"/>
                    <a:pt x="12" y="9"/>
                  </a:cubicBezTo>
                  <a:cubicBezTo>
                    <a:pt x="11" y="11"/>
                    <a:pt x="9" y="12"/>
                    <a:pt x="7" y="14"/>
                  </a:cubicBezTo>
                  <a:cubicBezTo>
                    <a:pt x="6" y="14"/>
                    <a:pt x="5" y="14"/>
                    <a:pt x="4" y="14"/>
                  </a:cubicBezTo>
                  <a:close/>
                  <a:moveTo>
                    <a:pt x="12" y="4"/>
                  </a:moveTo>
                  <a:cubicBezTo>
                    <a:pt x="9" y="5"/>
                    <a:pt x="7" y="7"/>
                    <a:pt x="4" y="9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9" y="4"/>
                    <a:pt x="11" y="4"/>
                    <a:pt x="12" y="4"/>
                  </a:cubicBezTo>
                  <a:close/>
                  <a:moveTo>
                    <a:pt x="22" y="3"/>
                  </a:moveTo>
                  <a:cubicBezTo>
                    <a:pt x="23" y="3"/>
                    <a:pt x="24" y="3"/>
                    <a:pt x="24" y="3"/>
                  </a:cubicBezTo>
                  <a:cubicBezTo>
                    <a:pt x="23" y="4"/>
                    <a:pt x="21" y="5"/>
                    <a:pt x="20" y="6"/>
                  </a:cubicBezTo>
                  <a:cubicBezTo>
                    <a:pt x="21" y="5"/>
                    <a:pt x="21" y="5"/>
                    <a:pt x="22" y="4"/>
                  </a:cubicBezTo>
                  <a:cubicBezTo>
                    <a:pt x="22" y="4"/>
                    <a:pt x="22" y="4"/>
                    <a:pt x="22" y="3"/>
                  </a:cubicBezTo>
                  <a:close/>
                  <a:moveTo>
                    <a:pt x="18" y="4"/>
                  </a:moveTo>
                  <a:cubicBezTo>
                    <a:pt x="19" y="3"/>
                    <a:pt x="20" y="3"/>
                    <a:pt x="21" y="3"/>
                  </a:cubicBezTo>
                  <a:cubicBezTo>
                    <a:pt x="17" y="6"/>
                    <a:pt x="14" y="10"/>
                    <a:pt x="11" y="12"/>
                  </a:cubicBezTo>
                  <a:cubicBezTo>
                    <a:pt x="10" y="13"/>
                    <a:pt x="7" y="15"/>
                    <a:pt x="10" y="12"/>
                  </a:cubicBezTo>
                  <a:cubicBezTo>
                    <a:pt x="11" y="11"/>
                    <a:pt x="12" y="11"/>
                    <a:pt x="13" y="10"/>
                  </a:cubicBezTo>
                  <a:cubicBezTo>
                    <a:pt x="15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lose/>
                  <a:moveTo>
                    <a:pt x="3" y="8"/>
                  </a:moveTo>
                  <a:cubicBezTo>
                    <a:pt x="4" y="7"/>
                    <a:pt x="9" y="2"/>
                    <a:pt x="6" y="5"/>
                  </a:cubicBezTo>
                  <a:cubicBezTo>
                    <a:pt x="5" y="7"/>
                    <a:pt x="4" y="8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lose/>
                  <a:moveTo>
                    <a:pt x="4" y="11"/>
                  </a:moveTo>
                  <a:cubicBezTo>
                    <a:pt x="5" y="10"/>
                    <a:pt x="6" y="9"/>
                    <a:pt x="7" y="8"/>
                  </a:cubicBezTo>
                  <a:cubicBezTo>
                    <a:pt x="8" y="7"/>
                    <a:pt x="9" y="6"/>
                    <a:pt x="10" y="5"/>
                  </a:cubicBezTo>
                  <a:cubicBezTo>
                    <a:pt x="12" y="4"/>
                    <a:pt x="12" y="4"/>
                    <a:pt x="11" y="6"/>
                  </a:cubicBezTo>
                  <a:cubicBezTo>
                    <a:pt x="9" y="8"/>
                    <a:pt x="6" y="11"/>
                    <a:pt x="4" y="13"/>
                  </a:cubicBezTo>
                  <a:cubicBezTo>
                    <a:pt x="4" y="12"/>
                    <a:pt x="4" y="12"/>
                    <a:pt x="4" y="11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6" y="4"/>
                    <a:pt x="17" y="4"/>
                  </a:cubicBezTo>
                  <a:cubicBezTo>
                    <a:pt x="13" y="6"/>
                    <a:pt x="9" y="10"/>
                    <a:pt x="4" y="13"/>
                  </a:cubicBezTo>
                  <a:cubicBezTo>
                    <a:pt x="7" y="11"/>
                    <a:pt x="11" y="7"/>
                    <a:pt x="13" y="4"/>
                  </a:cubicBezTo>
                  <a:close/>
                  <a:moveTo>
                    <a:pt x="3" y="7"/>
                  </a:moveTo>
                  <a:cubicBezTo>
                    <a:pt x="3" y="6"/>
                    <a:pt x="3" y="5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  <a:moveTo>
                    <a:pt x="16" y="9"/>
                  </a:moveTo>
                  <a:cubicBezTo>
                    <a:pt x="17" y="8"/>
                    <a:pt x="17" y="7"/>
                    <a:pt x="18" y="7"/>
                  </a:cubicBezTo>
                  <a:cubicBezTo>
                    <a:pt x="18" y="7"/>
                    <a:pt x="22" y="3"/>
                    <a:pt x="20" y="5"/>
                  </a:cubicBezTo>
                  <a:cubicBezTo>
                    <a:pt x="18" y="8"/>
                    <a:pt x="16" y="11"/>
                    <a:pt x="13" y="14"/>
                  </a:cubicBezTo>
                  <a:cubicBezTo>
                    <a:pt x="13" y="14"/>
                    <a:pt x="13" y="14"/>
                    <a:pt x="14" y="14"/>
                  </a:cubicBezTo>
                  <a:cubicBezTo>
                    <a:pt x="12" y="14"/>
                    <a:pt x="11" y="14"/>
                    <a:pt x="9" y="14"/>
                  </a:cubicBezTo>
                  <a:cubicBezTo>
                    <a:pt x="12" y="13"/>
                    <a:pt x="14" y="11"/>
                    <a:pt x="16" y="9"/>
                  </a:cubicBezTo>
                  <a:close/>
                  <a:moveTo>
                    <a:pt x="14" y="14"/>
                  </a:moveTo>
                  <a:cubicBezTo>
                    <a:pt x="17" y="11"/>
                    <a:pt x="19" y="7"/>
                    <a:pt x="23" y="5"/>
                  </a:cubicBezTo>
                  <a:cubicBezTo>
                    <a:pt x="24" y="4"/>
                    <a:pt x="24" y="4"/>
                    <a:pt x="22" y="5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11"/>
                    <a:pt x="17" y="12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lose/>
                  <a:moveTo>
                    <a:pt x="19" y="14"/>
                  </a:moveTo>
                  <a:cubicBezTo>
                    <a:pt x="19" y="14"/>
                    <a:pt x="18" y="14"/>
                    <a:pt x="17" y="14"/>
                  </a:cubicBezTo>
                  <a:cubicBezTo>
                    <a:pt x="20" y="12"/>
                    <a:pt x="23" y="9"/>
                    <a:pt x="25" y="7"/>
                  </a:cubicBezTo>
                  <a:cubicBezTo>
                    <a:pt x="30" y="2"/>
                    <a:pt x="25" y="7"/>
                    <a:pt x="24" y="8"/>
                  </a:cubicBezTo>
                  <a:cubicBezTo>
                    <a:pt x="22" y="10"/>
                    <a:pt x="21" y="12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lose/>
                  <a:moveTo>
                    <a:pt x="28" y="15"/>
                  </a:moveTo>
                  <a:cubicBezTo>
                    <a:pt x="27" y="15"/>
                    <a:pt x="26" y="15"/>
                    <a:pt x="24" y="15"/>
                  </a:cubicBezTo>
                  <a:cubicBezTo>
                    <a:pt x="27" y="13"/>
                    <a:pt x="29" y="11"/>
                    <a:pt x="31" y="9"/>
                  </a:cubicBezTo>
                  <a:cubicBezTo>
                    <a:pt x="32" y="8"/>
                    <a:pt x="34" y="7"/>
                    <a:pt x="35" y="6"/>
                  </a:cubicBezTo>
                  <a:cubicBezTo>
                    <a:pt x="37" y="4"/>
                    <a:pt x="35" y="6"/>
                    <a:pt x="34" y="7"/>
                  </a:cubicBezTo>
                  <a:cubicBezTo>
                    <a:pt x="32" y="9"/>
                    <a:pt x="30" y="12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1" y="15"/>
                    <a:pt x="30" y="15"/>
                    <a:pt x="29" y="15"/>
                  </a:cubicBezTo>
                  <a:cubicBezTo>
                    <a:pt x="33" y="12"/>
                    <a:pt x="36" y="8"/>
                    <a:pt x="40" y="6"/>
                  </a:cubicBezTo>
                  <a:cubicBezTo>
                    <a:pt x="43" y="4"/>
                    <a:pt x="38" y="8"/>
                    <a:pt x="38" y="8"/>
                  </a:cubicBezTo>
                  <a:cubicBezTo>
                    <a:pt x="36" y="10"/>
                    <a:pt x="34" y="13"/>
                    <a:pt x="32" y="15"/>
                  </a:cubicBezTo>
                  <a:close/>
                  <a:moveTo>
                    <a:pt x="60" y="5"/>
                  </a:moveTo>
                  <a:cubicBezTo>
                    <a:pt x="56" y="8"/>
                    <a:pt x="53" y="11"/>
                    <a:pt x="50" y="14"/>
                  </a:cubicBezTo>
                  <a:cubicBezTo>
                    <a:pt x="53" y="11"/>
                    <a:pt x="56" y="8"/>
                    <a:pt x="58" y="5"/>
                  </a:cubicBezTo>
                  <a:cubicBezTo>
                    <a:pt x="58" y="5"/>
                    <a:pt x="58" y="5"/>
                    <a:pt x="58" y="4"/>
                  </a:cubicBezTo>
                  <a:cubicBezTo>
                    <a:pt x="60" y="5"/>
                    <a:pt x="62" y="5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1" y="7"/>
                    <a:pt x="59" y="10"/>
                    <a:pt x="57" y="12"/>
                  </a:cubicBezTo>
                  <a:cubicBezTo>
                    <a:pt x="57" y="12"/>
                    <a:pt x="57" y="11"/>
                    <a:pt x="57" y="11"/>
                  </a:cubicBezTo>
                  <a:cubicBezTo>
                    <a:pt x="59" y="9"/>
                    <a:pt x="60" y="8"/>
                    <a:pt x="60" y="6"/>
                  </a:cubicBezTo>
                  <a:cubicBezTo>
                    <a:pt x="60" y="5"/>
                    <a:pt x="60" y="5"/>
                    <a:pt x="60" y="5"/>
                  </a:cubicBezTo>
                  <a:close/>
                  <a:moveTo>
                    <a:pt x="53" y="4"/>
                  </a:moveTo>
                  <a:cubicBezTo>
                    <a:pt x="51" y="6"/>
                    <a:pt x="50" y="7"/>
                    <a:pt x="48" y="9"/>
                  </a:cubicBezTo>
                  <a:cubicBezTo>
                    <a:pt x="47" y="9"/>
                    <a:pt x="47" y="10"/>
                    <a:pt x="46" y="10"/>
                  </a:cubicBezTo>
                  <a:cubicBezTo>
                    <a:pt x="48" y="8"/>
                    <a:pt x="49" y="6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2" y="4"/>
                    <a:pt x="55" y="4"/>
                    <a:pt x="57" y="4"/>
                  </a:cubicBezTo>
                  <a:cubicBezTo>
                    <a:pt x="54" y="7"/>
                    <a:pt x="51" y="9"/>
                    <a:pt x="49" y="12"/>
                  </a:cubicBezTo>
                  <a:cubicBezTo>
                    <a:pt x="49" y="12"/>
                    <a:pt x="49" y="11"/>
                    <a:pt x="49" y="11"/>
                  </a:cubicBezTo>
                  <a:cubicBezTo>
                    <a:pt x="51" y="9"/>
                    <a:pt x="52" y="7"/>
                    <a:pt x="54" y="5"/>
                  </a:cubicBezTo>
                  <a:cubicBezTo>
                    <a:pt x="54" y="4"/>
                    <a:pt x="54" y="4"/>
                    <a:pt x="53" y="4"/>
                  </a:cubicBezTo>
                  <a:close/>
                  <a:moveTo>
                    <a:pt x="49" y="8"/>
                  </a:moveTo>
                  <a:cubicBezTo>
                    <a:pt x="50" y="7"/>
                    <a:pt x="51" y="6"/>
                    <a:pt x="52" y="6"/>
                  </a:cubicBezTo>
                  <a:cubicBezTo>
                    <a:pt x="52" y="6"/>
                    <a:pt x="51" y="7"/>
                    <a:pt x="50" y="8"/>
                  </a:cubicBezTo>
                  <a:cubicBezTo>
                    <a:pt x="49" y="10"/>
                    <a:pt x="48" y="12"/>
                    <a:pt x="46" y="15"/>
                  </a:cubicBezTo>
                  <a:cubicBezTo>
                    <a:pt x="46" y="15"/>
                    <a:pt x="46" y="15"/>
                    <a:pt x="47" y="15"/>
                  </a:cubicBezTo>
                  <a:cubicBezTo>
                    <a:pt x="50" y="12"/>
                    <a:pt x="52" y="9"/>
                    <a:pt x="55" y="7"/>
                  </a:cubicBezTo>
                  <a:cubicBezTo>
                    <a:pt x="57" y="5"/>
                    <a:pt x="57" y="5"/>
                    <a:pt x="56" y="7"/>
                  </a:cubicBezTo>
                  <a:cubicBezTo>
                    <a:pt x="55" y="8"/>
                    <a:pt x="54" y="9"/>
                    <a:pt x="53" y="10"/>
                  </a:cubicBezTo>
                  <a:cubicBezTo>
                    <a:pt x="52" y="12"/>
                    <a:pt x="50" y="13"/>
                    <a:pt x="49" y="15"/>
                  </a:cubicBezTo>
                  <a:cubicBezTo>
                    <a:pt x="49" y="15"/>
                    <a:pt x="49" y="15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45" y="13"/>
                    <a:pt x="47" y="11"/>
                    <a:pt x="49" y="8"/>
                  </a:cubicBezTo>
                  <a:close/>
                  <a:moveTo>
                    <a:pt x="57" y="9"/>
                  </a:moveTo>
                  <a:cubicBezTo>
                    <a:pt x="58" y="8"/>
                    <a:pt x="58" y="7"/>
                    <a:pt x="59" y="7"/>
                  </a:cubicBezTo>
                  <a:cubicBezTo>
                    <a:pt x="59" y="8"/>
                    <a:pt x="58" y="9"/>
                    <a:pt x="58" y="9"/>
                  </a:cubicBezTo>
                  <a:cubicBezTo>
                    <a:pt x="56" y="12"/>
                    <a:pt x="55" y="14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2" y="16"/>
                    <a:pt x="50" y="16"/>
                    <a:pt x="49" y="16"/>
                  </a:cubicBezTo>
                  <a:cubicBezTo>
                    <a:pt x="52" y="14"/>
                    <a:pt x="55" y="11"/>
                    <a:pt x="57" y="9"/>
                  </a:cubicBezTo>
                  <a:close/>
                  <a:moveTo>
                    <a:pt x="61" y="9"/>
                  </a:moveTo>
                  <a:cubicBezTo>
                    <a:pt x="62" y="8"/>
                    <a:pt x="64" y="5"/>
                    <a:pt x="62" y="8"/>
                  </a:cubicBezTo>
                  <a:cubicBezTo>
                    <a:pt x="61" y="10"/>
                    <a:pt x="59" y="13"/>
                    <a:pt x="57" y="15"/>
                  </a:cubicBezTo>
                  <a:cubicBezTo>
                    <a:pt x="57" y="15"/>
                    <a:pt x="57" y="16"/>
                    <a:pt x="58" y="16"/>
                  </a:cubicBezTo>
                  <a:cubicBezTo>
                    <a:pt x="59" y="15"/>
                    <a:pt x="59" y="15"/>
                    <a:pt x="60" y="14"/>
                  </a:cubicBezTo>
                  <a:cubicBezTo>
                    <a:pt x="62" y="12"/>
                    <a:pt x="64" y="11"/>
                    <a:pt x="61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5"/>
                    <a:pt x="63" y="15"/>
                    <a:pt x="64" y="15"/>
                  </a:cubicBezTo>
                  <a:cubicBezTo>
                    <a:pt x="64" y="15"/>
                    <a:pt x="64" y="14"/>
                    <a:pt x="64" y="14"/>
                  </a:cubicBezTo>
                  <a:cubicBezTo>
                    <a:pt x="63" y="14"/>
                    <a:pt x="62" y="15"/>
                    <a:pt x="62" y="14"/>
                  </a:cubicBezTo>
                  <a:cubicBezTo>
                    <a:pt x="63" y="13"/>
                    <a:pt x="64" y="12"/>
                    <a:pt x="65" y="10"/>
                  </a:cubicBezTo>
                  <a:cubicBezTo>
                    <a:pt x="65" y="10"/>
                    <a:pt x="64" y="10"/>
                    <a:pt x="64" y="10"/>
                  </a:cubicBezTo>
                  <a:cubicBezTo>
                    <a:pt x="63" y="11"/>
                    <a:pt x="63" y="11"/>
                    <a:pt x="62" y="12"/>
                  </a:cubicBezTo>
                  <a:cubicBezTo>
                    <a:pt x="61" y="12"/>
                    <a:pt x="58" y="16"/>
                    <a:pt x="60" y="13"/>
                  </a:cubicBezTo>
                  <a:cubicBezTo>
                    <a:pt x="62" y="11"/>
                    <a:pt x="63" y="8"/>
                    <a:pt x="64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5" y="5"/>
                  </a:cubicBezTo>
                  <a:cubicBezTo>
                    <a:pt x="65" y="9"/>
                    <a:pt x="65" y="12"/>
                    <a:pt x="65" y="16"/>
                  </a:cubicBezTo>
                  <a:cubicBezTo>
                    <a:pt x="61" y="16"/>
                    <a:pt x="57" y="16"/>
                    <a:pt x="54" y="16"/>
                  </a:cubicBezTo>
                  <a:cubicBezTo>
                    <a:pt x="56" y="14"/>
                    <a:pt x="59" y="11"/>
                    <a:pt x="61" y="9"/>
                  </a:cubicBezTo>
                  <a:close/>
                  <a:moveTo>
                    <a:pt x="36" y="4"/>
                  </a:moveTo>
                  <a:cubicBezTo>
                    <a:pt x="40" y="4"/>
                    <a:pt x="44" y="4"/>
                    <a:pt x="49" y="4"/>
                  </a:cubicBezTo>
                  <a:cubicBezTo>
                    <a:pt x="47" y="5"/>
                    <a:pt x="45" y="6"/>
                    <a:pt x="43" y="8"/>
                  </a:cubicBezTo>
                  <a:cubicBezTo>
                    <a:pt x="44" y="7"/>
                    <a:pt x="45" y="6"/>
                    <a:pt x="46" y="5"/>
                  </a:cubicBezTo>
                  <a:cubicBezTo>
                    <a:pt x="46" y="4"/>
                    <a:pt x="46" y="4"/>
                    <a:pt x="45" y="4"/>
                  </a:cubicBezTo>
                  <a:cubicBezTo>
                    <a:pt x="42" y="6"/>
                    <a:pt x="39" y="9"/>
                    <a:pt x="36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9"/>
                    <a:pt x="40" y="7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8" y="5"/>
                    <a:pt x="35" y="8"/>
                    <a:pt x="32" y="11"/>
                  </a:cubicBezTo>
                  <a:cubicBezTo>
                    <a:pt x="32" y="12"/>
                    <a:pt x="29" y="16"/>
                    <a:pt x="31" y="12"/>
                  </a:cubicBezTo>
                  <a:cubicBezTo>
                    <a:pt x="33" y="10"/>
                    <a:pt x="35" y="7"/>
                    <a:pt x="37" y="5"/>
                  </a:cubicBezTo>
                  <a:cubicBezTo>
                    <a:pt x="37" y="4"/>
                    <a:pt x="37" y="4"/>
                    <a:pt x="36" y="4"/>
                  </a:cubicBezTo>
                  <a:cubicBezTo>
                    <a:pt x="33" y="6"/>
                    <a:pt x="31" y="8"/>
                    <a:pt x="28" y="11"/>
                  </a:cubicBezTo>
                  <a:cubicBezTo>
                    <a:pt x="28" y="11"/>
                    <a:pt x="22" y="16"/>
                    <a:pt x="25" y="12"/>
                  </a:cubicBezTo>
                  <a:cubicBezTo>
                    <a:pt x="28" y="10"/>
                    <a:pt x="30" y="7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9" y="6"/>
                    <a:pt x="26" y="8"/>
                    <a:pt x="24" y="11"/>
                  </a:cubicBezTo>
                  <a:cubicBezTo>
                    <a:pt x="23" y="11"/>
                    <a:pt x="22" y="12"/>
                    <a:pt x="22" y="13"/>
                  </a:cubicBezTo>
                  <a:cubicBezTo>
                    <a:pt x="19" y="15"/>
                    <a:pt x="23" y="10"/>
                    <a:pt x="24" y="10"/>
                  </a:cubicBezTo>
                  <a:cubicBezTo>
                    <a:pt x="25" y="8"/>
                    <a:pt x="27" y="6"/>
                    <a:pt x="29" y="4"/>
                  </a:cubicBezTo>
                  <a:cubicBezTo>
                    <a:pt x="29" y="4"/>
                    <a:pt x="29" y="4"/>
                    <a:pt x="28" y="4"/>
                  </a:cubicBezTo>
                  <a:cubicBezTo>
                    <a:pt x="25" y="6"/>
                    <a:pt x="23" y="8"/>
                    <a:pt x="20" y="11"/>
                  </a:cubicBezTo>
                  <a:cubicBezTo>
                    <a:pt x="19" y="12"/>
                    <a:pt x="18" y="13"/>
                    <a:pt x="17" y="13"/>
                  </a:cubicBezTo>
                  <a:cubicBezTo>
                    <a:pt x="18" y="13"/>
                    <a:pt x="19" y="11"/>
                    <a:pt x="19" y="11"/>
                  </a:cubicBezTo>
                  <a:cubicBezTo>
                    <a:pt x="21" y="8"/>
                    <a:pt x="23" y="6"/>
                    <a:pt x="25" y="4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9" y="3"/>
                    <a:pt x="32" y="3"/>
                    <a:pt x="36" y="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6" name="Freeform 234"/>
            <p:cNvSpPr>
              <a:spLocks noEditPoints="1"/>
            </p:cNvSpPr>
            <p:nvPr/>
          </p:nvSpPr>
          <p:spPr bwMode="auto">
            <a:xfrm>
              <a:off x="3578471" y="1944122"/>
              <a:ext cx="73025" cy="71438"/>
            </a:xfrm>
            <a:custGeom>
              <a:avLst/>
              <a:gdLst>
                <a:gd name="T0" fmla="*/ 10 w 17"/>
                <a:gd name="T1" fmla="*/ 16 h 17"/>
                <a:gd name="T2" fmla="*/ 17 w 17"/>
                <a:gd name="T3" fmla="*/ 7 h 17"/>
                <a:gd name="T4" fmla="*/ 7 w 17"/>
                <a:gd name="T5" fmla="*/ 1 h 17"/>
                <a:gd name="T6" fmla="*/ 7 w 17"/>
                <a:gd name="T7" fmla="*/ 1 h 17"/>
                <a:gd name="T8" fmla="*/ 0 w 17"/>
                <a:gd name="T9" fmla="*/ 9 h 17"/>
                <a:gd name="T10" fmla="*/ 10 w 17"/>
                <a:gd name="T11" fmla="*/ 16 h 17"/>
                <a:gd name="T12" fmla="*/ 10 w 17"/>
                <a:gd name="T13" fmla="*/ 13 h 17"/>
                <a:gd name="T14" fmla="*/ 3 w 17"/>
                <a:gd name="T15" fmla="*/ 9 h 17"/>
                <a:gd name="T16" fmla="*/ 3 w 17"/>
                <a:gd name="T17" fmla="*/ 9 h 17"/>
                <a:gd name="T18" fmla="*/ 9 w 17"/>
                <a:gd name="T19" fmla="*/ 6 h 17"/>
                <a:gd name="T20" fmla="*/ 4 w 17"/>
                <a:gd name="T21" fmla="*/ 11 h 17"/>
                <a:gd name="T22" fmla="*/ 5 w 17"/>
                <a:gd name="T23" fmla="*/ 11 h 17"/>
                <a:gd name="T24" fmla="*/ 11 w 17"/>
                <a:gd name="T25" fmla="*/ 8 h 17"/>
                <a:gd name="T26" fmla="*/ 7 w 17"/>
                <a:gd name="T27" fmla="*/ 12 h 17"/>
                <a:gd name="T28" fmla="*/ 7 w 17"/>
                <a:gd name="T29" fmla="*/ 13 h 17"/>
                <a:gd name="T30" fmla="*/ 12 w 17"/>
                <a:gd name="T31" fmla="*/ 10 h 17"/>
                <a:gd name="T32" fmla="*/ 11 w 17"/>
                <a:gd name="T33" fmla="*/ 13 h 17"/>
                <a:gd name="T34" fmla="*/ 11 w 17"/>
                <a:gd name="T35" fmla="*/ 13 h 17"/>
                <a:gd name="T36" fmla="*/ 10 w 17"/>
                <a:gd name="T37" fmla="*/ 13 h 17"/>
                <a:gd name="T38" fmla="*/ 11 w 17"/>
                <a:gd name="T39" fmla="*/ 13 h 17"/>
                <a:gd name="T40" fmla="*/ 13 w 17"/>
                <a:gd name="T41" fmla="*/ 10 h 17"/>
                <a:gd name="T42" fmla="*/ 13 w 17"/>
                <a:gd name="T43" fmla="*/ 9 h 17"/>
                <a:gd name="T44" fmla="*/ 8 w 17"/>
                <a:gd name="T45" fmla="*/ 11 h 17"/>
                <a:gd name="T46" fmla="*/ 12 w 17"/>
                <a:gd name="T47" fmla="*/ 7 h 17"/>
                <a:gd name="T48" fmla="*/ 12 w 17"/>
                <a:gd name="T49" fmla="*/ 6 h 17"/>
                <a:gd name="T50" fmla="*/ 7 w 17"/>
                <a:gd name="T51" fmla="*/ 9 h 17"/>
                <a:gd name="T52" fmla="*/ 11 w 17"/>
                <a:gd name="T53" fmla="*/ 5 h 17"/>
                <a:gd name="T54" fmla="*/ 11 w 17"/>
                <a:gd name="T55" fmla="*/ 5 h 17"/>
                <a:gd name="T56" fmla="*/ 6 w 17"/>
                <a:gd name="T57" fmla="*/ 7 h 17"/>
                <a:gd name="T58" fmla="*/ 9 w 17"/>
                <a:gd name="T59" fmla="*/ 4 h 17"/>
                <a:gd name="T60" fmla="*/ 11 w 17"/>
                <a:gd name="T61" fmla="*/ 13 h 17"/>
                <a:gd name="T62" fmla="*/ 7 w 17"/>
                <a:gd name="T63" fmla="*/ 4 h 17"/>
                <a:gd name="T64" fmla="*/ 4 w 17"/>
                <a:gd name="T65" fmla="*/ 5 h 17"/>
                <a:gd name="T66" fmla="*/ 7 w 17"/>
                <a:gd name="T67" fmla="*/ 4 h 17"/>
                <a:gd name="T68" fmla="*/ 4 w 17"/>
                <a:gd name="T69" fmla="*/ 5 h 17"/>
                <a:gd name="T70" fmla="*/ 4 w 17"/>
                <a:gd name="T71" fmla="*/ 6 h 17"/>
                <a:gd name="T72" fmla="*/ 8 w 17"/>
                <a:gd name="T73" fmla="*/ 4 h 17"/>
                <a:gd name="T74" fmla="*/ 3 w 17"/>
                <a:gd name="T75" fmla="*/ 8 h 17"/>
                <a:gd name="T76" fmla="*/ 3 w 17"/>
                <a:gd name="T77" fmla="*/ 8 h 17"/>
                <a:gd name="T78" fmla="*/ 4 w 17"/>
                <a:gd name="T7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17">
                  <a:moveTo>
                    <a:pt x="10" y="16"/>
                  </a:moveTo>
                  <a:cubicBezTo>
                    <a:pt x="14" y="15"/>
                    <a:pt x="17" y="12"/>
                    <a:pt x="17" y="7"/>
                  </a:cubicBezTo>
                  <a:cubicBezTo>
                    <a:pt x="16" y="3"/>
                    <a:pt x="12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3" y="1"/>
                    <a:pt x="0" y="5"/>
                    <a:pt x="0" y="9"/>
                  </a:cubicBezTo>
                  <a:cubicBezTo>
                    <a:pt x="1" y="14"/>
                    <a:pt x="5" y="17"/>
                    <a:pt x="10" y="16"/>
                  </a:cubicBezTo>
                  <a:close/>
                  <a:moveTo>
                    <a:pt x="10" y="13"/>
                  </a:moveTo>
                  <a:cubicBezTo>
                    <a:pt x="7" y="14"/>
                    <a:pt x="3" y="12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8"/>
                    <a:pt x="7" y="7"/>
                    <a:pt x="9" y="6"/>
                  </a:cubicBezTo>
                  <a:cubicBezTo>
                    <a:pt x="8" y="8"/>
                    <a:pt x="6" y="9"/>
                    <a:pt x="4" y="11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7" y="10"/>
                    <a:pt x="9" y="9"/>
                    <a:pt x="11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2"/>
                    <a:pt x="11" y="11"/>
                    <a:pt x="12" y="10"/>
                  </a:cubicBezTo>
                  <a:cubicBezTo>
                    <a:pt x="12" y="11"/>
                    <a:pt x="11" y="12"/>
                    <a:pt x="11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0" y="13"/>
                    <a:pt x="10" y="13"/>
                    <a:pt x="10" y="13"/>
                  </a:cubicBezTo>
                  <a:close/>
                  <a:moveTo>
                    <a:pt x="11" y="13"/>
                  </a:moveTo>
                  <a:cubicBezTo>
                    <a:pt x="12" y="12"/>
                    <a:pt x="13" y="11"/>
                    <a:pt x="13" y="10"/>
                  </a:cubicBezTo>
                  <a:cubicBezTo>
                    <a:pt x="14" y="9"/>
                    <a:pt x="13" y="9"/>
                    <a:pt x="13" y="9"/>
                  </a:cubicBezTo>
                  <a:cubicBezTo>
                    <a:pt x="11" y="10"/>
                    <a:pt x="10" y="11"/>
                    <a:pt x="8" y="11"/>
                  </a:cubicBezTo>
                  <a:cubicBezTo>
                    <a:pt x="9" y="10"/>
                    <a:pt x="11" y="9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8" y="8"/>
                    <a:pt x="10" y="7"/>
                    <a:pt x="11" y="5"/>
                  </a:cubicBezTo>
                  <a:cubicBezTo>
                    <a:pt x="11" y="5"/>
                    <a:pt x="11" y="4"/>
                    <a:pt x="11" y="5"/>
                  </a:cubicBezTo>
                  <a:cubicBezTo>
                    <a:pt x="9" y="5"/>
                    <a:pt x="7" y="6"/>
                    <a:pt x="6" y="7"/>
                  </a:cubicBezTo>
                  <a:cubicBezTo>
                    <a:pt x="7" y="6"/>
                    <a:pt x="8" y="5"/>
                    <a:pt x="9" y="4"/>
                  </a:cubicBezTo>
                  <a:cubicBezTo>
                    <a:pt x="14" y="4"/>
                    <a:pt x="16" y="11"/>
                    <a:pt x="11" y="13"/>
                  </a:cubicBezTo>
                  <a:close/>
                  <a:moveTo>
                    <a:pt x="7" y="4"/>
                  </a:moveTo>
                  <a:cubicBezTo>
                    <a:pt x="6" y="4"/>
                    <a:pt x="5" y="5"/>
                    <a:pt x="4" y="5"/>
                  </a:cubicBezTo>
                  <a:cubicBezTo>
                    <a:pt x="5" y="4"/>
                    <a:pt x="6" y="4"/>
                    <a:pt x="7" y="4"/>
                  </a:cubicBezTo>
                  <a:close/>
                  <a:moveTo>
                    <a:pt x="4" y="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6" y="5"/>
                    <a:pt x="7" y="4"/>
                    <a:pt x="8" y="4"/>
                  </a:cubicBezTo>
                  <a:cubicBezTo>
                    <a:pt x="7" y="5"/>
                    <a:pt x="5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6"/>
                    <a:pt x="4" y="5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7" name="Freeform 235"/>
            <p:cNvSpPr>
              <a:spLocks noEditPoints="1"/>
            </p:cNvSpPr>
            <p:nvPr/>
          </p:nvSpPr>
          <p:spPr bwMode="auto">
            <a:xfrm>
              <a:off x="2459283" y="1672659"/>
              <a:ext cx="103188" cy="93663"/>
            </a:xfrm>
            <a:custGeom>
              <a:avLst/>
              <a:gdLst>
                <a:gd name="T0" fmla="*/ 6 w 24"/>
                <a:gd name="T1" fmla="*/ 21 h 22"/>
                <a:gd name="T2" fmla="*/ 17 w 24"/>
                <a:gd name="T3" fmla="*/ 14 h 22"/>
                <a:gd name="T4" fmla="*/ 24 w 24"/>
                <a:gd name="T5" fmla="*/ 2 h 22"/>
                <a:gd name="T6" fmla="*/ 23 w 24"/>
                <a:gd name="T7" fmla="*/ 1 h 22"/>
                <a:gd name="T8" fmla="*/ 20 w 24"/>
                <a:gd name="T9" fmla="*/ 1 h 22"/>
                <a:gd name="T10" fmla="*/ 11 w 24"/>
                <a:gd name="T11" fmla="*/ 3 h 22"/>
                <a:gd name="T12" fmla="*/ 6 w 24"/>
                <a:gd name="T13" fmla="*/ 10 h 22"/>
                <a:gd name="T14" fmla="*/ 6 w 24"/>
                <a:gd name="T15" fmla="*/ 21 h 22"/>
                <a:gd name="T16" fmla="*/ 16 w 24"/>
                <a:gd name="T17" fmla="*/ 11 h 22"/>
                <a:gd name="T18" fmla="*/ 13 w 24"/>
                <a:gd name="T19" fmla="*/ 14 h 22"/>
                <a:gd name="T20" fmla="*/ 8 w 24"/>
                <a:gd name="T21" fmla="*/ 13 h 22"/>
                <a:gd name="T22" fmla="*/ 17 w 24"/>
                <a:gd name="T23" fmla="*/ 10 h 22"/>
                <a:gd name="T24" fmla="*/ 16 w 24"/>
                <a:gd name="T25" fmla="*/ 9 h 22"/>
                <a:gd name="T26" fmla="*/ 10 w 24"/>
                <a:gd name="T27" fmla="*/ 9 h 22"/>
                <a:gd name="T28" fmla="*/ 11 w 24"/>
                <a:gd name="T29" fmla="*/ 9 h 22"/>
                <a:gd name="T30" fmla="*/ 19 w 24"/>
                <a:gd name="T31" fmla="*/ 6 h 22"/>
                <a:gd name="T32" fmla="*/ 16 w 24"/>
                <a:gd name="T33" fmla="*/ 11 h 22"/>
                <a:gd name="T34" fmla="*/ 20 w 24"/>
                <a:gd name="T35" fmla="*/ 5 h 22"/>
                <a:gd name="T36" fmla="*/ 20 w 24"/>
                <a:gd name="T37" fmla="*/ 5 h 22"/>
                <a:gd name="T38" fmla="*/ 19 w 24"/>
                <a:gd name="T39" fmla="*/ 5 h 22"/>
                <a:gd name="T40" fmla="*/ 20 w 24"/>
                <a:gd name="T41" fmla="*/ 5 h 22"/>
                <a:gd name="T42" fmla="*/ 20 w 24"/>
                <a:gd name="T43" fmla="*/ 5 h 22"/>
                <a:gd name="T44" fmla="*/ 12 w 24"/>
                <a:gd name="T45" fmla="*/ 7 h 22"/>
                <a:gd name="T46" fmla="*/ 18 w 24"/>
                <a:gd name="T47" fmla="*/ 6 h 22"/>
                <a:gd name="T48" fmla="*/ 11 w 24"/>
                <a:gd name="T49" fmla="*/ 8 h 22"/>
                <a:gd name="T50" fmla="*/ 12 w 24"/>
                <a:gd name="T51" fmla="*/ 7 h 22"/>
                <a:gd name="T52" fmla="*/ 10 w 24"/>
                <a:gd name="T53" fmla="*/ 10 h 22"/>
                <a:gd name="T54" fmla="*/ 15 w 24"/>
                <a:gd name="T55" fmla="*/ 10 h 22"/>
                <a:gd name="T56" fmla="*/ 8 w 24"/>
                <a:gd name="T57" fmla="*/ 13 h 22"/>
                <a:gd name="T58" fmla="*/ 10 w 24"/>
                <a:gd name="T59" fmla="*/ 10 h 22"/>
                <a:gd name="T60" fmla="*/ 7 w 24"/>
                <a:gd name="T61" fmla="*/ 14 h 22"/>
                <a:gd name="T62" fmla="*/ 7 w 24"/>
                <a:gd name="T63" fmla="*/ 14 h 22"/>
                <a:gd name="T64" fmla="*/ 12 w 24"/>
                <a:gd name="T65" fmla="*/ 14 h 22"/>
                <a:gd name="T66" fmla="*/ 10 w 24"/>
                <a:gd name="T67" fmla="*/ 16 h 22"/>
                <a:gd name="T68" fmla="*/ 7 w 24"/>
                <a:gd name="T69" fmla="*/ 17 h 22"/>
                <a:gd name="T70" fmla="*/ 7 w 24"/>
                <a:gd name="T71" fmla="*/ 18 h 22"/>
                <a:gd name="T72" fmla="*/ 7 w 24"/>
                <a:gd name="T73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22">
                  <a:moveTo>
                    <a:pt x="6" y="21"/>
                  </a:moveTo>
                  <a:cubicBezTo>
                    <a:pt x="10" y="22"/>
                    <a:pt x="15" y="17"/>
                    <a:pt x="17" y="14"/>
                  </a:cubicBezTo>
                  <a:cubicBezTo>
                    <a:pt x="20" y="11"/>
                    <a:pt x="24" y="7"/>
                    <a:pt x="24" y="2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18" y="3"/>
                    <a:pt x="14" y="2"/>
                    <a:pt x="11" y="3"/>
                  </a:cubicBezTo>
                  <a:cubicBezTo>
                    <a:pt x="9" y="4"/>
                    <a:pt x="7" y="8"/>
                    <a:pt x="6" y="10"/>
                  </a:cubicBezTo>
                  <a:cubicBezTo>
                    <a:pt x="4" y="13"/>
                    <a:pt x="0" y="19"/>
                    <a:pt x="6" y="21"/>
                  </a:cubicBezTo>
                  <a:close/>
                  <a:moveTo>
                    <a:pt x="16" y="11"/>
                  </a:moveTo>
                  <a:cubicBezTo>
                    <a:pt x="15" y="12"/>
                    <a:pt x="14" y="13"/>
                    <a:pt x="13" y="14"/>
                  </a:cubicBezTo>
                  <a:cubicBezTo>
                    <a:pt x="11" y="14"/>
                    <a:pt x="10" y="14"/>
                    <a:pt x="8" y="13"/>
                  </a:cubicBezTo>
                  <a:cubicBezTo>
                    <a:pt x="11" y="12"/>
                    <a:pt x="15" y="12"/>
                    <a:pt x="17" y="10"/>
                  </a:cubicBezTo>
                  <a:cubicBezTo>
                    <a:pt x="17" y="9"/>
                    <a:pt x="17" y="9"/>
                    <a:pt x="16" y="9"/>
                  </a:cubicBezTo>
                  <a:cubicBezTo>
                    <a:pt x="14" y="9"/>
                    <a:pt x="12" y="9"/>
                    <a:pt x="10" y="9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4" y="8"/>
                    <a:pt x="17" y="8"/>
                    <a:pt x="19" y="6"/>
                  </a:cubicBezTo>
                  <a:cubicBezTo>
                    <a:pt x="18" y="8"/>
                    <a:pt x="17" y="9"/>
                    <a:pt x="16" y="11"/>
                  </a:cubicBezTo>
                  <a:close/>
                  <a:moveTo>
                    <a:pt x="20" y="5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19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lose/>
                  <a:moveTo>
                    <a:pt x="12" y="7"/>
                  </a:moveTo>
                  <a:cubicBezTo>
                    <a:pt x="14" y="7"/>
                    <a:pt x="16" y="6"/>
                    <a:pt x="18" y="6"/>
                  </a:cubicBezTo>
                  <a:cubicBezTo>
                    <a:pt x="16" y="7"/>
                    <a:pt x="14" y="7"/>
                    <a:pt x="11" y="8"/>
                  </a:cubicBezTo>
                  <a:cubicBezTo>
                    <a:pt x="12" y="8"/>
                    <a:pt x="12" y="7"/>
                    <a:pt x="12" y="7"/>
                  </a:cubicBezTo>
                  <a:close/>
                  <a:moveTo>
                    <a:pt x="10" y="10"/>
                  </a:moveTo>
                  <a:cubicBezTo>
                    <a:pt x="11" y="10"/>
                    <a:pt x="13" y="10"/>
                    <a:pt x="15" y="10"/>
                  </a:cubicBezTo>
                  <a:cubicBezTo>
                    <a:pt x="13" y="11"/>
                    <a:pt x="10" y="12"/>
                    <a:pt x="8" y="13"/>
                  </a:cubicBezTo>
                  <a:cubicBezTo>
                    <a:pt x="8" y="12"/>
                    <a:pt x="9" y="11"/>
                    <a:pt x="10" y="10"/>
                  </a:cubicBezTo>
                  <a:close/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9" y="15"/>
                    <a:pt x="11" y="14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9" y="16"/>
                    <a:pt x="8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8"/>
                    <a:pt x="6" y="16"/>
                    <a:pt x="7" y="1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8" name="Freeform 236"/>
            <p:cNvSpPr>
              <a:spLocks noEditPoints="1"/>
            </p:cNvSpPr>
            <p:nvPr/>
          </p:nvSpPr>
          <p:spPr bwMode="auto">
            <a:xfrm>
              <a:off x="1803646" y="888434"/>
              <a:ext cx="1114425" cy="1335088"/>
            </a:xfrm>
            <a:custGeom>
              <a:avLst/>
              <a:gdLst>
                <a:gd name="T0" fmla="*/ 173 w 263"/>
                <a:gd name="T1" fmla="*/ 23 h 315"/>
                <a:gd name="T2" fmla="*/ 208 w 263"/>
                <a:gd name="T3" fmla="*/ 100 h 315"/>
                <a:gd name="T4" fmla="*/ 201 w 263"/>
                <a:gd name="T5" fmla="*/ 121 h 315"/>
                <a:gd name="T6" fmla="*/ 202 w 263"/>
                <a:gd name="T7" fmla="*/ 104 h 315"/>
                <a:gd name="T8" fmla="*/ 138 w 263"/>
                <a:gd name="T9" fmla="*/ 116 h 315"/>
                <a:gd name="T10" fmla="*/ 192 w 263"/>
                <a:gd name="T11" fmla="*/ 110 h 315"/>
                <a:gd name="T12" fmla="*/ 138 w 263"/>
                <a:gd name="T13" fmla="*/ 135 h 315"/>
                <a:gd name="T14" fmla="*/ 192 w 263"/>
                <a:gd name="T15" fmla="*/ 138 h 315"/>
                <a:gd name="T16" fmla="*/ 115 w 263"/>
                <a:gd name="T17" fmla="*/ 174 h 315"/>
                <a:gd name="T18" fmla="*/ 156 w 263"/>
                <a:gd name="T19" fmla="*/ 176 h 315"/>
                <a:gd name="T20" fmla="*/ 143 w 263"/>
                <a:gd name="T21" fmla="*/ 189 h 315"/>
                <a:gd name="T22" fmla="*/ 175 w 263"/>
                <a:gd name="T23" fmla="*/ 162 h 315"/>
                <a:gd name="T24" fmla="*/ 156 w 263"/>
                <a:gd name="T25" fmla="*/ 158 h 315"/>
                <a:gd name="T26" fmla="*/ 185 w 263"/>
                <a:gd name="T27" fmla="*/ 137 h 315"/>
                <a:gd name="T28" fmla="*/ 181 w 263"/>
                <a:gd name="T29" fmla="*/ 131 h 315"/>
                <a:gd name="T30" fmla="*/ 126 w 263"/>
                <a:gd name="T31" fmla="*/ 136 h 315"/>
                <a:gd name="T32" fmla="*/ 133 w 263"/>
                <a:gd name="T33" fmla="*/ 122 h 315"/>
                <a:gd name="T34" fmla="*/ 196 w 263"/>
                <a:gd name="T35" fmla="*/ 92 h 315"/>
                <a:gd name="T36" fmla="*/ 235 w 263"/>
                <a:gd name="T37" fmla="*/ 105 h 315"/>
                <a:gd name="T38" fmla="*/ 240 w 263"/>
                <a:gd name="T39" fmla="*/ 127 h 315"/>
                <a:gd name="T40" fmla="*/ 229 w 263"/>
                <a:gd name="T41" fmla="*/ 100 h 315"/>
                <a:gd name="T42" fmla="*/ 171 w 263"/>
                <a:gd name="T43" fmla="*/ 93 h 315"/>
                <a:gd name="T44" fmla="*/ 97 w 263"/>
                <a:gd name="T45" fmla="*/ 73 h 315"/>
                <a:gd name="T46" fmla="*/ 100 w 263"/>
                <a:gd name="T47" fmla="*/ 70 h 315"/>
                <a:gd name="T48" fmla="*/ 192 w 263"/>
                <a:gd name="T49" fmla="*/ 40 h 315"/>
                <a:gd name="T50" fmla="*/ 202 w 263"/>
                <a:gd name="T51" fmla="*/ 49 h 315"/>
                <a:gd name="T52" fmla="*/ 187 w 263"/>
                <a:gd name="T53" fmla="*/ 65 h 315"/>
                <a:gd name="T54" fmla="*/ 187 w 263"/>
                <a:gd name="T55" fmla="*/ 82 h 315"/>
                <a:gd name="T56" fmla="*/ 173 w 263"/>
                <a:gd name="T57" fmla="*/ 79 h 315"/>
                <a:gd name="T58" fmla="*/ 163 w 263"/>
                <a:gd name="T59" fmla="*/ 69 h 315"/>
                <a:gd name="T60" fmla="*/ 125 w 263"/>
                <a:gd name="T61" fmla="*/ 71 h 315"/>
                <a:gd name="T62" fmla="*/ 109 w 263"/>
                <a:gd name="T63" fmla="*/ 98 h 315"/>
                <a:gd name="T64" fmla="*/ 123 w 263"/>
                <a:gd name="T65" fmla="*/ 105 h 315"/>
                <a:gd name="T66" fmla="*/ 219 w 263"/>
                <a:gd name="T67" fmla="*/ 63 h 315"/>
                <a:gd name="T68" fmla="*/ 200 w 263"/>
                <a:gd name="T69" fmla="*/ 44 h 315"/>
                <a:gd name="T70" fmla="*/ 169 w 263"/>
                <a:gd name="T71" fmla="*/ 44 h 315"/>
                <a:gd name="T72" fmla="*/ 159 w 263"/>
                <a:gd name="T73" fmla="*/ 38 h 315"/>
                <a:gd name="T74" fmla="*/ 154 w 263"/>
                <a:gd name="T75" fmla="*/ 34 h 315"/>
                <a:gd name="T76" fmla="*/ 139 w 263"/>
                <a:gd name="T77" fmla="*/ 42 h 315"/>
                <a:gd name="T78" fmla="*/ 166 w 263"/>
                <a:gd name="T79" fmla="*/ 41 h 315"/>
                <a:gd name="T80" fmla="*/ 13 w 263"/>
                <a:gd name="T81" fmla="*/ 144 h 315"/>
                <a:gd name="T82" fmla="*/ 16 w 263"/>
                <a:gd name="T83" fmla="*/ 146 h 315"/>
                <a:gd name="T84" fmla="*/ 26 w 263"/>
                <a:gd name="T85" fmla="*/ 72 h 315"/>
                <a:gd name="T86" fmla="*/ 15 w 263"/>
                <a:gd name="T87" fmla="*/ 101 h 315"/>
                <a:gd name="T88" fmla="*/ 12 w 263"/>
                <a:gd name="T89" fmla="*/ 127 h 315"/>
                <a:gd name="T90" fmla="*/ 31 w 263"/>
                <a:gd name="T91" fmla="*/ 133 h 315"/>
                <a:gd name="T92" fmla="*/ 17 w 263"/>
                <a:gd name="T93" fmla="*/ 113 h 315"/>
                <a:gd name="T94" fmla="*/ 24 w 263"/>
                <a:gd name="T95" fmla="*/ 84 h 315"/>
                <a:gd name="T96" fmla="*/ 22 w 263"/>
                <a:gd name="T97" fmla="*/ 143 h 315"/>
                <a:gd name="T98" fmla="*/ 177 w 263"/>
                <a:gd name="T99" fmla="*/ 61 h 315"/>
                <a:gd name="T100" fmla="*/ 196 w 263"/>
                <a:gd name="T101" fmla="*/ 124 h 315"/>
                <a:gd name="T102" fmla="*/ 134 w 263"/>
                <a:gd name="T103" fmla="*/ 256 h 315"/>
                <a:gd name="T104" fmla="*/ 112 w 263"/>
                <a:gd name="T105" fmla="*/ 294 h 315"/>
                <a:gd name="T106" fmla="*/ 193 w 263"/>
                <a:gd name="T107" fmla="*/ 293 h 315"/>
                <a:gd name="T108" fmla="*/ 188 w 263"/>
                <a:gd name="T109" fmla="*/ 291 h 315"/>
                <a:gd name="T110" fmla="*/ 135 w 263"/>
                <a:gd name="T111" fmla="*/ 298 h 315"/>
                <a:gd name="T112" fmla="*/ 129 w 263"/>
                <a:gd name="T113" fmla="*/ 261 h 315"/>
                <a:gd name="T114" fmla="*/ 114 w 263"/>
                <a:gd name="T115" fmla="*/ 270 h 315"/>
                <a:gd name="T116" fmla="*/ 119 w 263"/>
                <a:gd name="T117" fmla="*/ 277 h 315"/>
                <a:gd name="T118" fmla="*/ 125 w 263"/>
                <a:gd name="T119" fmla="*/ 296 h 315"/>
                <a:gd name="T120" fmla="*/ 197 w 263"/>
                <a:gd name="T121" fmla="*/ 296 h 315"/>
                <a:gd name="T122" fmla="*/ 117 w 263"/>
                <a:gd name="T123" fmla="*/ 259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3" h="315">
                  <a:moveTo>
                    <a:pt x="230" y="49"/>
                  </a:moveTo>
                  <a:cubicBezTo>
                    <a:pt x="218" y="32"/>
                    <a:pt x="201" y="21"/>
                    <a:pt x="183" y="12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183" y="9"/>
                    <a:pt x="182" y="7"/>
                    <a:pt x="179" y="5"/>
                  </a:cubicBezTo>
                  <a:cubicBezTo>
                    <a:pt x="169" y="0"/>
                    <a:pt x="168" y="14"/>
                    <a:pt x="165" y="19"/>
                  </a:cubicBezTo>
                  <a:cubicBezTo>
                    <a:pt x="165" y="19"/>
                    <a:pt x="165" y="20"/>
                    <a:pt x="165" y="20"/>
                  </a:cubicBezTo>
                  <a:cubicBezTo>
                    <a:pt x="119" y="4"/>
                    <a:pt x="66" y="18"/>
                    <a:pt x="34" y="55"/>
                  </a:cubicBezTo>
                  <a:cubicBezTo>
                    <a:pt x="3" y="91"/>
                    <a:pt x="0" y="144"/>
                    <a:pt x="25" y="184"/>
                  </a:cubicBezTo>
                  <a:cubicBezTo>
                    <a:pt x="37" y="204"/>
                    <a:pt x="55" y="218"/>
                    <a:pt x="76" y="227"/>
                  </a:cubicBezTo>
                  <a:cubicBezTo>
                    <a:pt x="73" y="232"/>
                    <a:pt x="61" y="244"/>
                    <a:pt x="68" y="249"/>
                  </a:cubicBezTo>
                  <a:cubicBezTo>
                    <a:pt x="73" y="253"/>
                    <a:pt x="78" y="248"/>
                    <a:pt x="81" y="242"/>
                  </a:cubicBezTo>
                  <a:cubicBezTo>
                    <a:pt x="92" y="247"/>
                    <a:pt x="105" y="249"/>
                    <a:pt x="117" y="249"/>
                  </a:cubicBezTo>
                  <a:cubicBezTo>
                    <a:pt x="115" y="257"/>
                    <a:pt x="109" y="266"/>
                    <a:pt x="112" y="274"/>
                  </a:cubicBezTo>
                  <a:cubicBezTo>
                    <a:pt x="112" y="274"/>
                    <a:pt x="112" y="274"/>
                    <a:pt x="112" y="274"/>
                  </a:cubicBezTo>
                  <a:cubicBezTo>
                    <a:pt x="105" y="276"/>
                    <a:pt x="97" y="277"/>
                    <a:pt x="90" y="279"/>
                  </a:cubicBezTo>
                  <a:cubicBezTo>
                    <a:pt x="80" y="281"/>
                    <a:pt x="69" y="285"/>
                    <a:pt x="60" y="291"/>
                  </a:cubicBezTo>
                  <a:cubicBezTo>
                    <a:pt x="57" y="293"/>
                    <a:pt x="47" y="300"/>
                    <a:pt x="50" y="305"/>
                  </a:cubicBezTo>
                  <a:cubicBezTo>
                    <a:pt x="53" y="309"/>
                    <a:pt x="63" y="310"/>
                    <a:pt x="68" y="311"/>
                  </a:cubicBezTo>
                  <a:cubicBezTo>
                    <a:pt x="87" y="313"/>
                    <a:pt x="108" y="314"/>
                    <a:pt x="127" y="314"/>
                  </a:cubicBezTo>
                  <a:cubicBezTo>
                    <a:pt x="148" y="315"/>
                    <a:pt x="168" y="314"/>
                    <a:pt x="188" y="311"/>
                  </a:cubicBezTo>
                  <a:cubicBezTo>
                    <a:pt x="193" y="310"/>
                    <a:pt x="200" y="309"/>
                    <a:pt x="204" y="306"/>
                  </a:cubicBezTo>
                  <a:cubicBezTo>
                    <a:pt x="208" y="302"/>
                    <a:pt x="204" y="297"/>
                    <a:pt x="201" y="294"/>
                  </a:cubicBezTo>
                  <a:cubicBezTo>
                    <a:pt x="183" y="281"/>
                    <a:pt x="160" y="277"/>
                    <a:pt x="139" y="274"/>
                  </a:cubicBezTo>
                  <a:cubicBezTo>
                    <a:pt x="140" y="265"/>
                    <a:pt x="138" y="257"/>
                    <a:pt x="135" y="249"/>
                  </a:cubicBezTo>
                  <a:cubicBezTo>
                    <a:pt x="143" y="249"/>
                    <a:pt x="151" y="248"/>
                    <a:pt x="158" y="246"/>
                  </a:cubicBezTo>
                  <a:cubicBezTo>
                    <a:pt x="177" y="243"/>
                    <a:pt x="194" y="235"/>
                    <a:pt x="209" y="224"/>
                  </a:cubicBezTo>
                  <a:cubicBezTo>
                    <a:pt x="245" y="198"/>
                    <a:pt x="263" y="150"/>
                    <a:pt x="255" y="106"/>
                  </a:cubicBezTo>
                  <a:cubicBezTo>
                    <a:pt x="252" y="86"/>
                    <a:pt x="242" y="66"/>
                    <a:pt x="230" y="49"/>
                  </a:cubicBezTo>
                  <a:close/>
                  <a:moveTo>
                    <a:pt x="176" y="8"/>
                  </a:moveTo>
                  <a:cubicBezTo>
                    <a:pt x="184" y="9"/>
                    <a:pt x="175" y="19"/>
                    <a:pt x="173" y="23"/>
                  </a:cubicBezTo>
                  <a:cubicBezTo>
                    <a:pt x="171" y="22"/>
                    <a:pt x="169" y="21"/>
                    <a:pt x="168" y="21"/>
                  </a:cubicBezTo>
                  <a:cubicBezTo>
                    <a:pt x="170" y="17"/>
                    <a:pt x="170" y="7"/>
                    <a:pt x="176" y="8"/>
                  </a:cubicBezTo>
                  <a:close/>
                  <a:moveTo>
                    <a:pt x="197" y="95"/>
                  </a:moveTo>
                  <a:cubicBezTo>
                    <a:pt x="199" y="95"/>
                    <a:pt x="208" y="93"/>
                    <a:pt x="204" y="95"/>
                  </a:cubicBezTo>
                  <a:cubicBezTo>
                    <a:pt x="202" y="96"/>
                    <a:pt x="200" y="96"/>
                    <a:pt x="198" y="97"/>
                  </a:cubicBezTo>
                  <a:cubicBezTo>
                    <a:pt x="198" y="96"/>
                    <a:pt x="198" y="96"/>
                    <a:pt x="197" y="95"/>
                  </a:cubicBezTo>
                  <a:close/>
                  <a:moveTo>
                    <a:pt x="200" y="113"/>
                  </a:moveTo>
                  <a:cubicBezTo>
                    <a:pt x="202" y="113"/>
                    <a:pt x="204" y="112"/>
                    <a:pt x="206" y="112"/>
                  </a:cubicBezTo>
                  <a:cubicBezTo>
                    <a:pt x="207" y="112"/>
                    <a:pt x="209" y="111"/>
                    <a:pt x="210" y="111"/>
                  </a:cubicBezTo>
                  <a:cubicBezTo>
                    <a:pt x="211" y="111"/>
                    <a:pt x="217" y="110"/>
                    <a:pt x="213" y="112"/>
                  </a:cubicBezTo>
                  <a:cubicBezTo>
                    <a:pt x="208" y="113"/>
                    <a:pt x="203" y="112"/>
                    <a:pt x="200" y="114"/>
                  </a:cubicBezTo>
                  <a:cubicBezTo>
                    <a:pt x="200" y="114"/>
                    <a:pt x="200" y="113"/>
                    <a:pt x="200" y="113"/>
                  </a:cubicBezTo>
                  <a:close/>
                  <a:moveTo>
                    <a:pt x="200" y="110"/>
                  </a:moveTo>
                  <a:cubicBezTo>
                    <a:pt x="201" y="109"/>
                    <a:pt x="203" y="109"/>
                    <a:pt x="204" y="109"/>
                  </a:cubicBezTo>
                  <a:cubicBezTo>
                    <a:pt x="206" y="108"/>
                    <a:pt x="210" y="108"/>
                    <a:pt x="211" y="107"/>
                  </a:cubicBezTo>
                  <a:cubicBezTo>
                    <a:pt x="208" y="109"/>
                    <a:pt x="204" y="110"/>
                    <a:pt x="200" y="111"/>
                  </a:cubicBezTo>
                  <a:cubicBezTo>
                    <a:pt x="200" y="111"/>
                    <a:pt x="200" y="111"/>
                    <a:pt x="200" y="110"/>
                  </a:cubicBezTo>
                  <a:cubicBezTo>
                    <a:pt x="200" y="110"/>
                    <a:pt x="200" y="110"/>
                    <a:pt x="200" y="110"/>
                  </a:cubicBezTo>
                  <a:close/>
                  <a:moveTo>
                    <a:pt x="200" y="105"/>
                  </a:moveTo>
                  <a:cubicBezTo>
                    <a:pt x="203" y="105"/>
                    <a:pt x="207" y="105"/>
                    <a:pt x="210" y="104"/>
                  </a:cubicBezTo>
                  <a:cubicBezTo>
                    <a:pt x="206" y="105"/>
                    <a:pt x="203" y="106"/>
                    <a:pt x="200" y="108"/>
                  </a:cubicBezTo>
                  <a:cubicBezTo>
                    <a:pt x="200" y="107"/>
                    <a:pt x="200" y="106"/>
                    <a:pt x="200" y="105"/>
                  </a:cubicBezTo>
                  <a:close/>
                  <a:moveTo>
                    <a:pt x="199" y="104"/>
                  </a:moveTo>
                  <a:cubicBezTo>
                    <a:pt x="199" y="103"/>
                    <a:pt x="199" y="102"/>
                    <a:pt x="199" y="102"/>
                  </a:cubicBezTo>
                  <a:cubicBezTo>
                    <a:pt x="200" y="102"/>
                    <a:pt x="201" y="102"/>
                    <a:pt x="202" y="101"/>
                  </a:cubicBezTo>
                  <a:cubicBezTo>
                    <a:pt x="202" y="101"/>
                    <a:pt x="208" y="101"/>
                    <a:pt x="206" y="102"/>
                  </a:cubicBezTo>
                  <a:cubicBezTo>
                    <a:pt x="204" y="102"/>
                    <a:pt x="201" y="103"/>
                    <a:pt x="199" y="104"/>
                  </a:cubicBezTo>
                  <a:close/>
                  <a:moveTo>
                    <a:pt x="199" y="101"/>
                  </a:moveTo>
                  <a:cubicBezTo>
                    <a:pt x="201" y="101"/>
                    <a:pt x="205" y="99"/>
                    <a:pt x="207" y="98"/>
                  </a:cubicBezTo>
                  <a:cubicBezTo>
                    <a:pt x="207" y="98"/>
                    <a:pt x="208" y="99"/>
                    <a:pt x="208" y="100"/>
                  </a:cubicBezTo>
                  <a:cubicBezTo>
                    <a:pt x="205" y="100"/>
                    <a:pt x="202" y="101"/>
                    <a:pt x="199" y="101"/>
                  </a:cubicBezTo>
                  <a:close/>
                  <a:moveTo>
                    <a:pt x="207" y="96"/>
                  </a:moveTo>
                  <a:cubicBezTo>
                    <a:pt x="207" y="96"/>
                    <a:pt x="207" y="97"/>
                    <a:pt x="207" y="97"/>
                  </a:cubicBezTo>
                  <a:cubicBezTo>
                    <a:pt x="205" y="97"/>
                    <a:pt x="203" y="97"/>
                    <a:pt x="201" y="98"/>
                  </a:cubicBezTo>
                  <a:cubicBezTo>
                    <a:pt x="195" y="99"/>
                    <a:pt x="201" y="97"/>
                    <a:pt x="203" y="96"/>
                  </a:cubicBezTo>
                  <a:cubicBezTo>
                    <a:pt x="204" y="96"/>
                    <a:pt x="206" y="95"/>
                    <a:pt x="207" y="94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7" y="95"/>
                    <a:pt x="207" y="95"/>
                    <a:pt x="207" y="96"/>
                  </a:cubicBezTo>
                  <a:close/>
                  <a:moveTo>
                    <a:pt x="204" y="98"/>
                  </a:moveTo>
                  <a:cubicBezTo>
                    <a:pt x="206" y="97"/>
                    <a:pt x="202" y="99"/>
                    <a:pt x="201" y="99"/>
                  </a:cubicBezTo>
                  <a:cubicBezTo>
                    <a:pt x="201" y="99"/>
                    <a:pt x="200" y="100"/>
                    <a:pt x="199" y="100"/>
                  </a:cubicBezTo>
                  <a:cubicBezTo>
                    <a:pt x="199" y="100"/>
                    <a:pt x="199" y="99"/>
                    <a:pt x="199" y="99"/>
                  </a:cubicBezTo>
                  <a:cubicBezTo>
                    <a:pt x="200" y="99"/>
                    <a:pt x="202" y="98"/>
                    <a:pt x="204" y="98"/>
                  </a:cubicBezTo>
                  <a:close/>
                  <a:moveTo>
                    <a:pt x="200" y="117"/>
                  </a:moveTo>
                  <a:cubicBezTo>
                    <a:pt x="204" y="117"/>
                    <a:pt x="208" y="116"/>
                    <a:pt x="213" y="115"/>
                  </a:cubicBezTo>
                  <a:cubicBezTo>
                    <a:pt x="218" y="114"/>
                    <a:pt x="215" y="116"/>
                    <a:pt x="213" y="116"/>
                  </a:cubicBezTo>
                  <a:cubicBezTo>
                    <a:pt x="212" y="117"/>
                    <a:pt x="210" y="118"/>
                    <a:pt x="208" y="118"/>
                  </a:cubicBezTo>
                  <a:cubicBezTo>
                    <a:pt x="205" y="119"/>
                    <a:pt x="203" y="120"/>
                    <a:pt x="201" y="120"/>
                  </a:cubicBezTo>
                  <a:cubicBezTo>
                    <a:pt x="200" y="119"/>
                    <a:pt x="200" y="118"/>
                    <a:pt x="200" y="117"/>
                  </a:cubicBezTo>
                  <a:close/>
                  <a:moveTo>
                    <a:pt x="215" y="121"/>
                  </a:moveTo>
                  <a:cubicBezTo>
                    <a:pt x="214" y="122"/>
                    <a:pt x="212" y="122"/>
                    <a:pt x="210" y="123"/>
                  </a:cubicBezTo>
                  <a:cubicBezTo>
                    <a:pt x="209" y="123"/>
                    <a:pt x="207" y="123"/>
                    <a:pt x="206" y="123"/>
                  </a:cubicBezTo>
                  <a:cubicBezTo>
                    <a:pt x="204" y="123"/>
                    <a:pt x="203" y="123"/>
                    <a:pt x="202" y="122"/>
                  </a:cubicBezTo>
                  <a:cubicBezTo>
                    <a:pt x="204" y="122"/>
                    <a:pt x="206" y="121"/>
                    <a:pt x="209" y="121"/>
                  </a:cubicBezTo>
                  <a:cubicBezTo>
                    <a:pt x="210" y="121"/>
                    <a:pt x="211" y="121"/>
                    <a:pt x="212" y="120"/>
                  </a:cubicBezTo>
                  <a:cubicBezTo>
                    <a:pt x="212" y="120"/>
                    <a:pt x="217" y="119"/>
                    <a:pt x="215" y="121"/>
                  </a:cubicBezTo>
                  <a:close/>
                  <a:moveTo>
                    <a:pt x="218" y="119"/>
                  </a:moveTo>
                  <a:cubicBezTo>
                    <a:pt x="218" y="119"/>
                    <a:pt x="217" y="119"/>
                    <a:pt x="217" y="119"/>
                  </a:cubicBezTo>
                  <a:cubicBezTo>
                    <a:pt x="214" y="119"/>
                    <a:pt x="210" y="120"/>
                    <a:pt x="207" y="120"/>
                  </a:cubicBezTo>
                  <a:cubicBezTo>
                    <a:pt x="205" y="121"/>
                    <a:pt x="203" y="121"/>
                    <a:pt x="201" y="121"/>
                  </a:cubicBezTo>
                  <a:cubicBezTo>
                    <a:pt x="201" y="121"/>
                    <a:pt x="201" y="121"/>
                    <a:pt x="201" y="121"/>
                  </a:cubicBezTo>
                  <a:cubicBezTo>
                    <a:pt x="201" y="121"/>
                    <a:pt x="201" y="121"/>
                    <a:pt x="201" y="121"/>
                  </a:cubicBezTo>
                  <a:cubicBezTo>
                    <a:pt x="202" y="121"/>
                    <a:pt x="203" y="120"/>
                    <a:pt x="203" y="120"/>
                  </a:cubicBezTo>
                  <a:cubicBezTo>
                    <a:pt x="208" y="119"/>
                    <a:pt x="213" y="118"/>
                    <a:pt x="217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7" y="115"/>
                    <a:pt x="218" y="115"/>
                    <a:pt x="218" y="116"/>
                  </a:cubicBezTo>
                  <a:cubicBezTo>
                    <a:pt x="218" y="117"/>
                    <a:pt x="218" y="118"/>
                    <a:pt x="218" y="119"/>
                  </a:cubicBezTo>
                  <a:close/>
                  <a:moveTo>
                    <a:pt x="217" y="114"/>
                  </a:moveTo>
                  <a:cubicBezTo>
                    <a:pt x="214" y="114"/>
                    <a:pt x="211" y="115"/>
                    <a:pt x="208" y="115"/>
                  </a:cubicBezTo>
                  <a:cubicBezTo>
                    <a:pt x="206" y="116"/>
                    <a:pt x="204" y="116"/>
                    <a:pt x="202" y="116"/>
                  </a:cubicBezTo>
                  <a:cubicBezTo>
                    <a:pt x="201" y="116"/>
                    <a:pt x="200" y="116"/>
                    <a:pt x="200" y="116"/>
                  </a:cubicBezTo>
                  <a:cubicBezTo>
                    <a:pt x="200" y="116"/>
                    <a:pt x="200" y="116"/>
                    <a:pt x="200" y="115"/>
                  </a:cubicBezTo>
                  <a:cubicBezTo>
                    <a:pt x="200" y="115"/>
                    <a:pt x="202" y="114"/>
                    <a:pt x="203" y="114"/>
                  </a:cubicBezTo>
                  <a:cubicBezTo>
                    <a:pt x="207" y="113"/>
                    <a:pt x="212" y="114"/>
                    <a:pt x="215" y="111"/>
                  </a:cubicBezTo>
                  <a:cubicBezTo>
                    <a:pt x="216" y="112"/>
                    <a:pt x="217" y="113"/>
                    <a:pt x="217" y="114"/>
                  </a:cubicBezTo>
                  <a:cubicBezTo>
                    <a:pt x="217" y="114"/>
                    <a:pt x="217" y="114"/>
                    <a:pt x="217" y="114"/>
                  </a:cubicBezTo>
                  <a:close/>
                  <a:moveTo>
                    <a:pt x="201" y="112"/>
                  </a:moveTo>
                  <a:cubicBezTo>
                    <a:pt x="199" y="112"/>
                    <a:pt x="199" y="112"/>
                    <a:pt x="201" y="111"/>
                  </a:cubicBezTo>
                  <a:cubicBezTo>
                    <a:pt x="203" y="111"/>
                    <a:pt x="205" y="110"/>
                    <a:pt x="207" y="110"/>
                  </a:cubicBezTo>
                  <a:cubicBezTo>
                    <a:pt x="209" y="109"/>
                    <a:pt x="211" y="108"/>
                    <a:pt x="213" y="107"/>
                  </a:cubicBezTo>
                  <a:cubicBezTo>
                    <a:pt x="213" y="107"/>
                    <a:pt x="213" y="108"/>
                    <a:pt x="213" y="108"/>
                  </a:cubicBezTo>
                  <a:cubicBezTo>
                    <a:pt x="214" y="108"/>
                    <a:pt x="214" y="109"/>
                    <a:pt x="214" y="110"/>
                  </a:cubicBezTo>
                  <a:cubicBezTo>
                    <a:pt x="210" y="110"/>
                    <a:pt x="205" y="112"/>
                    <a:pt x="201" y="112"/>
                  </a:cubicBezTo>
                  <a:close/>
                  <a:moveTo>
                    <a:pt x="202" y="108"/>
                  </a:moveTo>
                  <a:cubicBezTo>
                    <a:pt x="198" y="109"/>
                    <a:pt x="202" y="108"/>
                    <a:pt x="203" y="107"/>
                  </a:cubicBezTo>
                  <a:cubicBezTo>
                    <a:pt x="206" y="106"/>
                    <a:pt x="208" y="105"/>
                    <a:pt x="211" y="105"/>
                  </a:cubicBezTo>
                  <a:cubicBezTo>
                    <a:pt x="211" y="105"/>
                    <a:pt x="212" y="106"/>
                    <a:pt x="212" y="106"/>
                  </a:cubicBezTo>
                  <a:cubicBezTo>
                    <a:pt x="209" y="107"/>
                    <a:pt x="205" y="107"/>
                    <a:pt x="202" y="108"/>
                  </a:cubicBezTo>
                  <a:close/>
                  <a:moveTo>
                    <a:pt x="204" y="104"/>
                  </a:moveTo>
                  <a:cubicBezTo>
                    <a:pt x="202" y="104"/>
                    <a:pt x="198" y="105"/>
                    <a:pt x="202" y="104"/>
                  </a:cubicBezTo>
                  <a:cubicBezTo>
                    <a:pt x="204" y="103"/>
                    <a:pt x="206" y="102"/>
                    <a:pt x="208" y="101"/>
                  </a:cubicBezTo>
                  <a:cubicBezTo>
                    <a:pt x="209" y="102"/>
                    <a:pt x="210" y="103"/>
                    <a:pt x="210" y="104"/>
                  </a:cubicBezTo>
                  <a:cubicBezTo>
                    <a:pt x="208" y="104"/>
                    <a:pt x="206" y="104"/>
                    <a:pt x="204" y="104"/>
                  </a:cubicBezTo>
                  <a:close/>
                  <a:moveTo>
                    <a:pt x="208" y="94"/>
                  </a:moveTo>
                  <a:cubicBezTo>
                    <a:pt x="208" y="94"/>
                    <a:pt x="207" y="93"/>
                    <a:pt x="207" y="93"/>
                  </a:cubicBezTo>
                  <a:cubicBezTo>
                    <a:pt x="204" y="94"/>
                    <a:pt x="201" y="94"/>
                    <a:pt x="197" y="94"/>
                  </a:cubicBezTo>
                  <a:cubicBezTo>
                    <a:pt x="197" y="95"/>
                    <a:pt x="197" y="95"/>
                    <a:pt x="197" y="95"/>
                  </a:cubicBezTo>
                  <a:cubicBezTo>
                    <a:pt x="197" y="94"/>
                    <a:pt x="197" y="94"/>
                    <a:pt x="197" y="94"/>
                  </a:cubicBezTo>
                  <a:cubicBezTo>
                    <a:pt x="197" y="94"/>
                    <a:pt x="197" y="93"/>
                    <a:pt x="196" y="93"/>
                  </a:cubicBezTo>
                  <a:cubicBezTo>
                    <a:pt x="205" y="92"/>
                    <a:pt x="213" y="89"/>
                    <a:pt x="222" y="88"/>
                  </a:cubicBezTo>
                  <a:cubicBezTo>
                    <a:pt x="223" y="88"/>
                    <a:pt x="225" y="88"/>
                    <a:pt x="226" y="88"/>
                  </a:cubicBezTo>
                  <a:cubicBezTo>
                    <a:pt x="227" y="87"/>
                    <a:pt x="233" y="86"/>
                    <a:pt x="228" y="87"/>
                  </a:cubicBezTo>
                  <a:cubicBezTo>
                    <a:pt x="224" y="89"/>
                    <a:pt x="219" y="90"/>
                    <a:pt x="214" y="92"/>
                  </a:cubicBezTo>
                  <a:cubicBezTo>
                    <a:pt x="214" y="91"/>
                    <a:pt x="213" y="91"/>
                    <a:pt x="213" y="91"/>
                  </a:cubicBezTo>
                  <a:cubicBezTo>
                    <a:pt x="210" y="90"/>
                    <a:pt x="208" y="92"/>
                    <a:pt x="208" y="94"/>
                  </a:cubicBezTo>
                  <a:close/>
                  <a:moveTo>
                    <a:pt x="187" y="100"/>
                  </a:moveTo>
                  <a:cubicBezTo>
                    <a:pt x="187" y="100"/>
                    <a:pt x="187" y="100"/>
                    <a:pt x="187" y="100"/>
                  </a:cubicBezTo>
                  <a:cubicBezTo>
                    <a:pt x="188" y="101"/>
                    <a:pt x="188" y="101"/>
                    <a:pt x="188" y="102"/>
                  </a:cubicBezTo>
                  <a:cubicBezTo>
                    <a:pt x="188" y="102"/>
                    <a:pt x="188" y="103"/>
                    <a:pt x="188" y="103"/>
                  </a:cubicBezTo>
                  <a:cubicBezTo>
                    <a:pt x="186" y="103"/>
                    <a:pt x="184" y="104"/>
                    <a:pt x="182" y="105"/>
                  </a:cubicBezTo>
                  <a:cubicBezTo>
                    <a:pt x="175" y="107"/>
                    <a:pt x="169" y="110"/>
                    <a:pt x="163" y="111"/>
                  </a:cubicBezTo>
                  <a:cubicBezTo>
                    <a:pt x="156" y="113"/>
                    <a:pt x="148" y="114"/>
                    <a:pt x="141" y="116"/>
                  </a:cubicBezTo>
                  <a:cubicBezTo>
                    <a:pt x="138" y="117"/>
                    <a:pt x="136" y="119"/>
                    <a:pt x="133" y="120"/>
                  </a:cubicBezTo>
                  <a:cubicBezTo>
                    <a:pt x="133" y="120"/>
                    <a:pt x="130" y="120"/>
                    <a:pt x="129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1" y="119"/>
                    <a:pt x="134" y="118"/>
                    <a:pt x="136" y="117"/>
                  </a:cubicBezTo>
                  <a:cubicBezTo>
                    <a:pt x="147" y="115"/>
                    <a:pt x="157" y="111"/>
                    <a:pt x="167" y="107"/>
                  </a:cubicBezTo>
                  <a:cubicBezTo>
                    <a:pt x="174" y="105"/>
                    <a:pt x="181" y="103"/>
                    <a:pt x="187" y="100"/>
                  </a:cubicBezTo>
                  <a:close/>
                  <a:moveTo>
                    <a:pt x="156" y="110"/>
                  </a:moveTo>
                  <a:cubicBezTo>
                    <a:pt x="150" y="112"/>
                    <a:pt x="144" y="114"/>
                    <a:pt x="138" y="116"/>
                  </a:cubicBezTo>
                  <a:cubicBezTo>
                    <a:pt x="135" y="117"/>
                    <a:pt x="132" y="118"/>
                    <a:pt x="129" y="119"/>
                  </a:cubicBezTo>
                  <a:cubicBezTo>
                    <a:pt x="129" y="118"/>
                    <a:pt x="129" y="117"/>
                    <a:pt x="129" y="116"/>
                  </a:cubicBezTo>
                  <a:cubicBezTo>
                    <a:pt x="138" y="116"/>
                    <a:pt x="147" y="112"/>
                    <a:pt x="156" y="110"/>
                  </a:cubicBezTo>
                  <a:cubicBezTo>
                    <a:pt x="158" y="109"/>
                    <a:pt x="160" y="109"/>
                    <a:pt x="162" y="108"/>
                  </a:cubicBezTo>
                  <a:cubicBezTo>
                    <a:pt x="160" y="109"/>
                    <a:pt x="158" y="110"/>
                    <a:pt x="156" y="110"/>
                  </a:cubicBezTo>
                  <a:close/>
                  <a:moveTo>
                    <a:pt x="128" y="112"/>
                  </a:moveTo>
                  <a:cubicBezTo>
                    <a:pt x="137" y="108"/>
                    <a:pt x="147" y="106"/>
                    <a:pt x="156" y="104"/>
                  </a:cubicBezTo>
                  <a:cubicBezTo>
                    <a:pt x="165" y="102"/>
                    <a:pt x="177" y="100"/>
                    <a:pt x="184" y="95"/>
                  </a:cubicBezTo>
                  <a:cubicBezTo>
                    <a:pt x="176" y="101"/>
                    <a:pt x="163" y="103"/>
                    <a:pt x="153" y="107"/>
                  </a:cubicBezTo>
                  <a:cubicBezTo>
                    <a:pt x="148" y="109"/>
                    <a:pt x="143" y="111"/>
                    <a:pt x="138" y="112"/>
                  </a:cubicBezTo>
                  <a:cubicBezTo>
                    <a:pt x="135" y="113"/>
                    <a:pt x="132" y="113"/>
                    <a:pt x="129" y="114"/>
                  </a:cubicBezTo>
                  <a:cubicBezTo>
                    <a:pt x="129" y="113"/>
                    <a:pt x="128" y="113"/>
                    <a:pt x="128" y="112"/>
                  </a:cubicBezTo>
                  <a:close/>
                  <a:moveTo>
                    <a:pt x="129" y="121"/>
                  </a:moveTo>
                  <a:cubicBezTo>
                    <a:pt x="132" y="121"/>
                    <a:pt x="136" y="120"/>
                    <a:pt x="139" y="118"/>
                  </a:cubicBezTo>
                  <a:cubicBezTo>
                    <a:pt x="144" y="116"/>
                    <a:pt x="148" y="115"/>
                    <a:pt x="153" y="114"/>
                  </a:cubicBezTo>
                  <a:cubicBezTo>
                    <a:pt x="161" y="112"/>
                    <a:pt x="169" y="110"/>
                    <a:pt x="177" y="107"/>
                  </a:cubicBezTo>
                  <a:cubicBezTo>
                    <a:pt x="171" y="110"/>
                    <a:pt x="165" y="111"/>
                    <a:pt x="158" y="113"/>
                  </a:cubicBezTo>
                  <a:cubicBezTo>
                    <a:pt x="153" y="115"/>
                    <a:pt x="147" y="117"/>
                    <a:pt x="141" y="119"/>
                  </a:cubicBezTo>
                  <a:cubicBezTo>
                    <a:pt x="137" y="120"/>
                    <a:pt x="133" y="121"/>
                    <a:pt x="128" y="123"/>
                  </a:cubicBezTo>
                  <a:cubicBezTo>
                    <a:pt x="128" y="122"/>
                    <a:pt x="129" y="122"/>
                    <a:pt x="129" y="121"/>
                  </a:cubicBezTo>
                  <a:close/>
                  <a:moveTo>
                    <a:pt x="128" y="125"/>
                  </a:moveTo>
                  <a:cubicBezTo>
                    <a:pt x="132" y="125"/>
                    <a:pt x="136" y="123"/>
                    <a:pt x="140" y="122"/>
                  </a:cubicBezTo>
                  <a:cubicBezTo>
                    <a:pt x="144" y="121"/>
                    <a:pt x="148" y="119"/>
                    <a:pt x="153" y="118"/>
                  </a:cubicBezTo>
                  <a:cubicBezTo>
                    <a:pt x="149" y="120"/>
                    <a:pt x="144" y="122"/>
                    <a:pt x="140" y="123"/>
                  </a:cubicBezTo>
                  <a:cubicBezTo>
                    <a:pt x="136" y="125"/>
                    <a:pt x="131" y="125"/>
                    <a:pt x="127" y="127"/>
                  </a:cubicBezTo>
                  <a:cubicBezTo>
                    <a:pt x="127" y="126"/>
                    <a:pt x="127" y="126"/>
                    <a:pt x="128" y="125"/>
                  </a:cubicBezTo>
                  <a:close/>
                  <a:moveTo>
                    <a:pt x="126" y="129"/>
                  </a:moveTo>
                  <a:cubicBezTo>
                    <a:pt x="130" y="129"/>
                    <a:pt x="134" y="128"/>
                    <a:pt x="138" y="126"/>
                  </a:cubicBezTo>
                  <a:cubicBezTo>
                    <a:pt x="144" y="125"/>
                    <a:pt x="149" y="123"/>
                    <a:pt x="155" y="122"/>
                  </a:cubicBezTo>
                  <a:cubicBezTo>
                    <a:pt x="167" y="118"/>
                    <a:pt x="180" y="115"/>
                    <a:pt x="192" y="110"/>
                  </a:cubicBezTo>
                  <a:cubicBezTo>
                    <a:pt x="192" y="111"/>
                    <a:pt x="192" y="111"/>
                    <a:pt x="192" y="112"/>
                  </a:cubicBezTo>
                  <a:cubicBezTo>
                    <a:pt x="192" y="112"/>
                    <a:pt x="192" y="112"/>
                    <a:pt x="192" y="112"/>
                  </a:cubicBezTo>
                  <a:cubicBezTo>
                    <a:pt x="180" y="116"/>
                    <a:pt x="168" y="119"/>
                    <a:pt x="156" y="122"/>
                  </a:cubicBezTo>
                  <a:cubicBezTo>
                    <a:pt x="145" y="125"/>
                    <a:pt x="135" y="127"/>
                    <a:pt x="125" y="132"/>
                  </a:cubicBezTo>
                  <a:cubicBezTo>
                    <a:pt x="125" y="131"/>
                    <a:pt x="126" y="130"/>
                    <a:pt x="126" y="129"/>
                  </a:cubicBezTo>
                  <a:close/>
                  <a:moveTo>
                    <a:pt x="125" y="133"/>
                  </a:moveTo>
                  <a:cubicBezTo>
                    <a:pt x="135" y="128"/>
                    <a:pt x="147" y="125"/>
                    <a:pt x="158" y="122"/>
                  </a:cubicBezTo>
                  <a:cubicBezTo>
                    <a:pt x="164" y="121"/>
                    <a:pt x="169" y="119"/>
                    <a:pt x="175" y="117"/>
                  </a:cubicBezTo>
                  <a:cubicBezTo>
                    <a:pt x="176" y="117"/>
                    <a:pt x="177" y="117"/>
                    <a:pt x="178" y="117"/>
                  </a:cubicBezTo>
                  <a:cubicBezTo>
                    <a:pt x="169" y="119"/>
                    <a:pt x="161" y="122"/>
                    <a:pt x="153" y="124"/>
                  </a:cubicBezTo>
                  <a:cubicBezTo>
                    <a:pt x="143" y="128"/>
                    <a:pt x="133" y="131"/>
                    <a:pt x="124" y="136"/>
                  </a:cubicBezTo>
                  <a:cubicBezTo>
                    <a:pt x="124" y="135"/>
                    <a:pt x="124" y="134"/>
                    <a:pt x="125" y="133"/>
                  </a:cubicBezTo>
                  <a:close/>
                  <a:moveTo>
                    <a:pt x="193" y="122"/>
                  </a:moveTo>
                  <a:cubicBezTo>
                    <a:pt x="193" y="123"/>
                    <a:pt x="193" y="123"/>
                    <a:pt x="193" y="123"/>
                  </a:cubicBezTo>
                  <a:cubicBezTo>
                    <a:pt x="188" y="126"/>
                    <a:pt x="182" y="127"/>
                    <a:pt x="177" y="129"/>
                  </a:cubicBezTo>
                  <a:cubicBezTo>
                    <a:pt x="170" y="130"/>
                    <a:pt x="164" y="133"/>
                    <a:pt x="158" y="135"/>
                  </a:cubicBezTo>
                  <a:cubicBezTo>
                    <a:pt x="146" y="138"/>
                    <a:pt x="135" y="142"/>
                    <a:pt x="125" y="146"/>
                  </a:cubicBezTo>
                  <a:cubicBezTo>
                    <a:pt x="125" y="145"/>
                    <a:pt x="124" y="144"/>
                    <a:pt x="124" y="142"/>
                  </a:cubicBezTo>
                  <a:cubicBezTo>
                    <a:pt x="126" y="142"/>
                    <a:pt x="128" y="141"/>
                    <a:pt x="130" y="140"/>
                  </a:cubicBezTo>
                  <a:cubicBezTo>
                    <a:pt x="134" y="139"/>
                    <a:pt x="137" y="138"/>
                    <a:pt x="141" y="137"/>
                  </a:cubicBezTo>
                  <a:cubicBezTo>
                    <a:pt x="148" y="135"/>
                    <a:pt x="155" y="133"/>
                    <a:pt x="162" y="131"/>
                  </a:cubicBezTo>
                  <a:cubicBezTo>
                    <a:pt x="169" y="129"/>
                    <a:pt x="176" y="127"/>
                    <a:pt x="183" y="125"/>
                  </a:cubicBezTo>
                  <a:cubicBezTo>
                    <a:pt x="186" y="124"/>
                    <a:pt x="190" y="124"/>
                    <a:pt x="193" y="122"/>
                  </a:cubicBezTo>
                  <a:close/>
                  <a:moveTo>
                    <a:pt x="124" y="138"/>
                  </a:moveTo>
                  <a:cubicBezTo>
                    <a:pt x="135" y="135"/>
                    <a:pt x="146" y="130"/>
                    <a:pt x="158" y="127"/>
                  </a:cubicBezTo>
                  <a:cubicBezTo>
                    <a:pt x="164" y="126"/>
                    <a:pt x="170" y="124"/>
                    <a:pt x="176" y="123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175" y="123"/>
                    <a:pt x="174" y="123"/>
                    <a:pt x="173" y="123"/>
                  </a:cubicBezTo>
                  <a:cubicBezTo>
                    <a:pt x="167" y="125"/>
                    <a:pt x="161" y="127"/>
                    <a:pt x="155" y="129"/>
                  </a:cubicBezTo>
                  <a:cubicBezTo>
                    <a:pt x="149" y="131"/>
                    <a:pt x="144" y="133"/>
                    <a:pt x="138" y="135"/>
                  </a:cubicBezTo>
                  <a:cubicBezTo>
                    <a:pt x="133" y="137"/>
                    <a:pt x="129" y="139"/>
                    <a:pt x="124" y="141"/>
                  </a:cubicBezTo>
                  <a:cubicBezTo>
                    <a:pt x="124" y="140"/>
                    <a:pt x="124" y="139"/>
                    <a:pt x="124" y="138"/>
                  </a:cubicBezTo>
                  <a:close/>
                  <a:moveTo>
                    <a:pt x="125" y="148"/>
                  </a:moveTo>
                  <a:cubicBezTo>
                    <a:pt x="125" y="148"/>
                    <a:pt x="125" y="148"/>
                    <a:pt x="125" y="148"/>
                  </a:cubicBezTo>
                  <a:cubicBezTo>
                    <a:pt x="128" y="147"/>
                    <a:pt x="131" y="146"/>
                    <a:pt x="134" y="145"/>
                  </a:cubicBezTo>
                  <a:cubicBezTo>
                    <a:pt x="130" y="147"/>
                    <a:pt x="127" y="149"/>
                    <a:pt x="124" y="150"/>
                  </a:cubicBezTo>
                  <a:cubicBezTo>
                    <a:pt x="124" y="150"/>
                    <a:pt x="125" y="149"/>
                    <a:pt x="125" y="148"/>
                  </a:cubicBezTo>
                  <a:close/>
                  <a:moveTo>
                    <a:pt x="122" y="156"/>
                  </a:moveTo>
                  <a:cubicBezTo>
                    <a:pt x="122" y="155"/>
                    <a:pt x="123" y="154"/>
                    <a:pt x="123" y="153"/>
                  </a:cubicBezTo>
                  <a:cubicBezTo>
                    <a:pt x="128" y="152"/>
                    <a:pt x="132" y="150"/>
                    <a:pt x="137" y="148"/>
                  </a:cubicBezTo>
                  <a:cubicBezTo>
                    <a:pt x="141" y="146"/>
                    <a:pt x="146" y="145"/>
                    <a:pt x="150" y="144"/>
                  </a:cubicBezTo>
                  <a:cubicBezTo>
                    <a:pt x="141" y="147"/>
                    <a:pt x="131" y="151"/>
                    <a:pt x="122" y="156"/>
                  </a:cubicBezTo>
                  <a:cubicBezTo>
                    <a:pt x="122" y="156"/>
                    <a:pt x="122" y="156"/>
                    <a:pt x="122" y="156"/>
                  </a:cubicBezTo>
                  <a:close/>
                  <a:moveTo>
                    <a:pt x="121" y="158"/>
                  </a:moveTo>
                  <a:cubicBezTo>
                    <a:pt x="126" y="157"/>
                    <a:pt x="130" y="155"/>
                    <a:pt x="134" y="153"/>
                  </a:cubicBezTo>
                  <a:cubicBezTo>
                    <a:pt x="142" y="149"/>
                    <a:pt x="150" y="147"/>
                    <a:pt x="158" y="145"/>
                  </a:cubicBezTo>
                  <a:cubicBezTo>
                    <a:pt x="160" y="144"/>
                    <a:pt x="162" y="144"/>
                    <a:pt x="165" y="143"/>
                  </a:cubicBezTo>
                  <a:cubicBezTo>
                    <a:pt x="161" y="144"/>
                    <a:pt x="158" y="146"/>
                    <a:pt x="154" y="147"/>
                  </a:cubicBezTo>
                  <a:cubicBezTo>
                    <a:pt x="147" y="149"/>
                    <a:pt x="141" y="151"/>
                    <a:pt x="135" y="154"/>
                  </a:cubicBezTo>
                  <a:cubicBezTo>
                    <a:pt x="130" y="156"/>
                    <a:pt x="125" y="157"/>
                    <a:pt x="120" y="159"/>
                  </a:cubicBezTo>
                  <a:cubicBezTo>
                    <a:pt x="121" y="159"/>
                    <a:pt x="121" y="159"/>
                    <a:pt x="121" y="158"/>
                  </a:cubicBezTo>
                  <a:close/>
                  <a:moveTo>
                    <a:pt x="119" y="161"/>
                  </a:moveTo>
                  <a:cubicBezTo>
                    <a:pt x="125" y="161"/>
                    <a:pt x="131" y="159"/>
                    <a:pt x="136" y="157"/>
                  </a:cubicBezTo>
                  <a:cubicBezTo>
                    <a:pt x="143" y="154"/>
                    <a:pt x="150" y="152"/>
                    <a:pt x="157" y="150"/>
                  </a:cubicBezTo>
                  <a:cubicBezTo>
                    <a:pt x="156" y="150"/>
                    <a:pt x="156" y="151"/>
                    <a:pt x="155" y="151"/>
                  </a:cubicBezTo>
                  <a:cubicBezTo>
                    <a:pt x="147" y="153"/>
                    <a:pt x="140" y="157"/>
                    <a:pt x="133" y="160"/>
                  </a:cubicBezTo>
                  <a:cubicBezTo>
                    <a:pt x="128" y="161"/>
                    <a:pt x="123" y="163"/>
                    <a:pt x="118" y="165"/>
                  </a:cubicBezTo>
                  <a:cubicBezTo>
                    <a:pt x="118" y="164"/>
                    <a:pt x="119" y="163"/>
                    <a:pt x="119" y="161"/>
                  </a:cubicBezTo>
                  <a:close/>
                  <a:moveTo>
                    <a:pt x="181" y="142"/>
                  </a:moveTo>
                  <a:cubicBezTo>
                    <a:pt x="185" y="141"/>
                    <a:pt x="189" y="140"/>
                    <a:pt x="192" y="138"/>
                  </a:cubicBezTo>
                  <a:cubicBezTo>
                    <a:pt x="193" y="138"/>
                    <a:pt x="193" y="138"/>
                    <a:pt x="194" y="138"/>
                  </a:cubicBezTo>
                  <a:cubicBezTo>
                    <a:pt x="196" y="137"/>
                    <a:pt x="198" y="137"/>
                    <a:pt x="200" y="136"/>
                  </a:cubicBezTo>
                  <a:cubicBezTo>
                    <a:pt x="200" y="137"/>
                    <a:pt x="200" y="137"/>
                    <a:pt x="201" y="138"/>
                  </a:cubicBezTo>
                  <a:cubicBezTo>
                    <a:pt x="194" y="140"/>
                    <a:pt x="188" y="142"/>
                    <a:pt x="181" y="144"/>
                  </a:cubicBezTo>
                  <a:cubicBezTo>
                    <a:pt x="174" y="147"/>
                    <a:pt x="166" y="149"/>
                    <a:pt x="158" y="152"/>
                  </a:cubicBezTo>
                  <a:cubicBezTo>
                    <a:pt x="151" y="154"/>
                    <a:pt x="144" y="157"/>
                    <a:pt x="137" y="159"/>
                  </a:cubicBezTo>
                  <a:cubicBezTo>
                    <a:pt x="131" y="161"/>
                    <a:pt x="124" y="163"/>
                    <a:pt x="118" y="167"/>
                  </a:cubicBezTo>
                  <a:cubicBezTo>
                    <a:pt x="118" y="167"/>
                    <a:pt x="118" y="167"/>
                    <a:pt x="118" y="167"/>
                  </a:cubicBezTo>
                  <a:cubicBezTo>
                    <a:pt x="123" y="163"/>
                    <a:pt x="130" y="161"/>
                    <a:pt x="137" y="159"/>
                  </a:cubicBezTo>
                  <a:cubicBezTo>
                    <a:pt x="144" y="156"/>
                    <a:pt x="151" y="153"/>
                    <a:pt x="159" y="150"/>
                  </a:cubicBezTo>
                  <a:cubicBezTo>
                    <a:pt x="163" y="149"/>
                    <a:pt x="168" y="147"/>
                    <a:pt x="173" y="145"/>
                  </a:cubicBezTo>
                  <a:cubicBezTo>
                    <a:pt x="175" y="144"/>
                    <a:pt x="178" y="143"/>
                    <a:pt x="181" y="142"/>
                  </a:cubicBezTo>
                  <a:close/>
                  <a:moveTo>
                    <a:pt x="190" y="142"/>
                  </a:moveTo>
                  <a:cubicBezTo>
                    <a:pt x="186" y="144"/>
                    <a:pt x="183" y="145"/>
                    <a:pt x="179" y="146"/>
                  </a:cubicBezTo>
                  <a:cubicBezTo>
                    <a:pt x="178" y="146"/>
                    <a:pt x="178" y="146"/>
                    <a:pt x="178" y="147"/>
                  </a:cubicBezTo>
                  <a:cubicBezTo>
                    <a:pt x="178" y="146"/>
                    <a:pt x="179" y="146"/>
                    <a:pt x="180" y="146"/>
                  </a:cubicBezTo>
                  <a:cubicBezTo>
                    <a:pt x="183" y="145"/>
                    <a:pt x="187" y="143"/>
                    <a:pt x="190" y="142"/>
                  </a:cubicBezTo>
                  <a:close/>
                  <a:moveTo>
                    <a:pt x="117" y="167"/>
                  </a:moveTo>
                  <a:cubicBezTo>
                    <a:pt x="119" y="167"/>
                    <a:pt x="120" y="166"/>
                    <a:pt x="122" y="165"/>
                  </a:cubicBezTo>
                  <a:cubicBezTo>
                    <a:pt x="126" y="163"/>
                    <a:pt x="130" y="162"/>
                    <a:pt x="134" y="161"/>
                  </a:cubicBezTo>
                  <a:cubicBezTo>
                    <a:pt x="141" y="158"/>
                    <a:pt x="149" y="156"/>
                    <a:pt x="157" y="153"/>
                  </a:cubicBezTo>
                  <a:cubicBezTo>
                    <a:pt x="161" y="152"/>
                    <a:pt x="166" y="150"/>
                    <a:pt x="171" y="149"/>
                  </a:cubicBezTo>
                  <a:cubicBezTo>
                    <a:pt x="166" y="151"/>
                    <a:pt x="161" y="153"/>
                    <a:pt x="156" y="155"/>
                  </a:cubicBezTo>
                  <a:cubicBezTo>
                    <a:pt x="143" y="160"/>
                    <a:pt x="129" y="165"/>
                    <a:pt x="116" y="172"/>
                  </a:cubicBezTo>
                  <a:cubicBezTo>
                    <a:pt x="116" y="170"/>
                    <a:pt x="117" y="169"/>
                    <a:pt x="117" y="167"/>
                  </a:cubicBezTo>
                  <a:close/>
                  <a:moveTo>
                    <a:pt x="198" y="143"/>
                  </a:moveTo>
                  <a:cubicBezTo>
                    <a:pt x="192" y="147"/>
                    <a:pt x="184" y="149"/>
                    <a:pt x="177" y="151"/>
                  </a:cubicBezTo>
                  <a:cubicBezTo>
                    <a:pt x="169" y="154"/>
                    <a:pt x="162" y="158"/>
                    <a:pt x="154" y="161"/>
                  </a:cubicBezTo>
                  <a:cubicBezTo>
                    <a:pt x="141" y="166"/>
                    <a:pt x="127" y="171"/>
                    <a:pt x="115" y="178"/>
                  </a:cubicBezTo>
                  <a:cubicBezTo>
                    <a:pt x="115" y="177"/>
                    <a:pt x="115" y="176"/>
                    <a:pt x="115" y="174"/>
                  </a:cubicBezTo>
                  <a:cubicBezTo>
                    <a:pt x="122" y="171"/>
                    <a:pt x="129" y="169"/>
                    <a:pt x="136" y="167"/>
                  </a:cubicBezTo>
                  <a:cubicBezTo>
                    <a:pt x="143" y="164"/>
                    <a:pt x="151" y="161"/>
                    <a:pt x="158" y="158"/>
                  </a:cubicBezTo>
                  <a:cubicBezTo>
                    <a:pt x="166" y="155"/>
                    <a:pt x="173" y="151"/>
                    <a:pt x="181" y="149"/>
                  </a:cubicBezTo>
                  <a:cubicBezTo>
                    <a:pt x="185" y="148"/>
                    <a:pt x="189" y="147"/>
                    <a:pt x="192" y="145"/>
                  </a:cubicBezTo>
                  <a:cubicBezTo>
                    <a:pt x="194" y="145"/>
                    <a:pt x="202" y="140"/>
                    <a:pt x="198" y="143"/>
                  </a:cubicBezTo>
                  <a:close/>
                  <a:moveTo>
                    <a:pt x="115" y="180"/>
                  </a:moveTo>
                  <a:cubicBezTo>
                    <a:pt x="121" y="178"/>
                    <a:pt x="126" y="175"/>
                    <a:pt x="132" y="173"/>
                  </a:cubicBezTo>
                  <a:cubicBezTo>
                    <a:pt x="140" y="170"/>
                    <a:pt x="148" y="168"/>
                    <a:pt x="156" y="165"/>
                  </a:cubicBezTo>
                  <a:cubicBezTo>
                    <a:pt x="158" y="164"/>
                    <a:pt x="160" y="164"/>
                    <a:pt x="162" y="163"/>
                  </a:cubicBezTo>
                  <a:cubicBezTo>
                    <a:pt x="159" y="164"/>
                    <a:pt x="157" y="166"/>
                    <a:pt x="154" y="167"/>
                  </a:cubicBezTo>
                  <a:cubicBezTo>
                    <a:pt x="147" y="170"/>
                    <a:pt x="140" y="174"/>
                    <a:pt x="132" y="177"/>
                  </a:cubicBezTo>
                  <a:cubicBezTo>
                    <a:pt x="126" y="179"/>
                    <a:pt x="120" y="181"/>
                    <a:pt x="114" y="184"/>
                  </a:cubicBezTo>
                  <a:cubicBezTo>
                    <a:pt x="114" y="183"/>
                    <a:pt x="114" y="181"/>
                    <a:pt x="115" y="180"/>
                  </a:cubicBezTo>
                  <a:close/>
                  <a:moveTo>
                    <a:pt x="118" y="183"/>
                  </a:moveTo>
                  <a:cubicBezTo>
                    <a:pt x="118" y="183"/>
                    <a:pt x="118" y="183"/>
                    <a:pt x="118" y="183"/>
                  </a:cubicBezTo>
                  <a:cubicBezTo>
                    <a:pt x="118" y="183"/>
                    <a:pt x="118" y="183"/>
                    <a:pt x="118" y="183"/>
                  </a:cubicBezTo>
                  <a:close/>
                  <a:moveTo>
                    <a:pt x="117" y="184"/>
                  </a:moveTo>
                  <a:cubicBezTo>
                    <a:pt x="117" y="184"/>
                    <a:pt x="116" y="184"/>
                    <a:pt x="116" y="184"/>
                  </a:cubicBezTo>
                  <a:cubicBezTo>
                    <a:pt x="116" y="184"/>
                    <a:pt x="117" y="184"/>
                    <a:pt x="117" y="184"/>
                  </a:cubicBezTo>
                  <a:close/>
                  <a:moveTo>
                    <a:pt x="146" y="174"/>
                  </a:moveTo>
                  <a:cubicBezTo>
                    <a:pt x="148" y="173"/>
                    <a:pt x="151" y="172"/>
                    <a:pt x="154" y="171"/>
                  </a:cubicBezTo>
                  <a:cubicBezTo>
                    <a:pt x="149" y="173"/>
                    <a:pt x="145" y="175"/>
                    <a:pt x="141" y="177"/>
                  </a:cubicBezTo>
                  <a:cubicBezTo>
                    <a:pt x="134" y="179"/>
                    <a:pt x="128" y="182"/>
                    <a:pt x="121" y="185"/>
                  </a:cubicBezTo>
                  <a:cubicBezTo>
                    <a:pt x="119" y="186"/>
                    <a:pt x="116" y="187"/>
                    <a:pt x="114" y="189"/>
                  </a:cubicBezTo>
                  <a:cubicBezTo>
                    <a:pt x="114" y="188"/>
                    <a:pt x="114" y="187"/>
                    <a:pt x="114" y="186"/>
                  </a:cubicBezTo>
                  <a:cubicBezTo>
                    <a:pt x="125" y="182"/>
                    <a:pt x="135" y="177"/>
                    <a:pt x="146" y="174"/>
                  </a:cubicBezTo>
                  <a:close/>
                  <a:moveTo>
                    <a:pt x="127" y="185"/>
                  </a:moveTo>
                  <a:cubicBezTo>
                    <a:pt x="133" y="183"/>
                    <a:pt x="139" y="181"/>
                    <a:pt x="144" y="180"/>
                  </a:cubicBezTo>
                  <a:cubicBezTo>
                    <a:pt x="149" y="178"/>
                    <a:pt x="154" y="176"/>
                    <a:pt x="159" y="175"/>
                  </a:cubicBezTo>
                  <a:cubicBezTo>
                    <a:pt x="158" y="175"/>
                    <a:pt x="157" y="176"/>
                    <a:pt x="156" y="176"/>
                  </a:cubicBezTo>
                  <a:cubicBezTo>
                    <a:pt x="151" y="178"/>
                    <a:pt x="145" y="180"/>
                    <a:pt x="140" y="182"/>
                  </a:cubicBezTo>
                  <a:cubicBezTo>
                    <a:pt x="135" y="184"/>
                    <a:pt x="129" y="187"/>
                    <a:pt x="124" y="190"/>
                  </a:cubicBezTo>
                  <a:cubicBezTo>
                    <a:pt x="121" y="191"/>
                    <a:pt x="118" y="192"/>
                    <a:pt x="116" y="194"/>
                  </a:cubicBezTo>
                  <a:cubicBezTo>
                    <a:pt x="115" y="193"/>
                    <a:pt x="115" y="192"/>
                    <a:pt x="115" y="190"/>
                  </a:cubicBezTo>
                  <a:cubicBezTo>
                    <a:pt x="119" y="189"/>
                    <a:pt x="123" y="187"/>
                    <a:pt x="127" y="185"/>
                  </a:cubicBezTo>
                  <a:close/>
                  <a:moveTo>
                    <a:pt x="160" y="180"/>
                  </a:moveTo>
                  <a:cubicBezTo>
                    <a:pt x="158" y="181"/>
                    <a:pt x="155" y="182"/>
                    <a:pt x="153" y="182"/>
                  </a:cubicBezTo>
                  <a:cubicBezTo>
                    <a:pt x="148" y="184"/>
                    <a:pt x="143" y="186"/>
                    <a:pt x="138" y="188"/>
                  </a:cubicBezTo>
                  <a:cubicBezTo>
                    <a:pt x="135" y="189"/>
                    <a:pt x="132" y="191"/>
                    <a:pt x="128" y="193"/>
                  </a:cubicBezTo>
                  <a:cubicBezTo>
                    <a:pt x="125" y="194"/>
                    <a:pt x="122" y="195"/>
                    <a:pt x="120" y="197"/>
                  </a:cubicBezTo>
                  <a:cubicBezTo>
                    <a:pt x="120" y="197"/>
                    <a:pt x="120" y="197"/>
                    <a:pt x="120" y="197"/>
                  </a:cubicBezTo>
                  <a:cubicBezTo>
                    <a:pt x="122" y="198"/>
                    <a:pt x="124" y="197"/>
                    <a:pt x="126" y="196"/>
                  </a:cubicBezTo>
                  <a:cubicBezTo>
                    <a:pt x="130" y="195"/>
                    <a:pt x="134" y="193"/>
                    <a:pt x="138" y="192"/>
                  </a:cubicBezTo>
                  <a:cubicBezTo>
                    <a:pt x="137" y="192"/>
                    <a:pt x="143" y="189"/>
                    <a:pt x="141" y="191"/>
                  </a:cubicBezTo>
                  <a:cubicBezTo>
                    <a:pt x="139" y="192"/>
                    <a:pt x="137" y="193"/>
                    <a:pt x="134" y="193"/>
                  </a:cubicBezTo>
                  <a:cubicBezTo>
                    <a:pt x="132" y="194"/>
                    <a:pt x="130" y="195"/>
                    <a:pt x="128" y="197"/>
                  </a:cubicBezTo>
                  <a:cubicBezTo>
                    <a:pt x="128" y="197"/>
                    <a:pt x="128" y="198"/>
                    <a:pt x="128" y="198"/>
                  </a:cubicBezTo>
                  <a:cubicBezTo>
                    <a:pt x="129" y="198"/>
                    <a:pt x="129" y="198"/>
                    <a:pt x="129" y="198"/>
                  </a:cubicBezTo>
                  <a:cubicBezTo>
                    <a:pt x="130" y="198"/>
                    <a:pt x="130" y="197"/>
                    <a:pt x="129" y="197"/>
                  </a:cubicBezTo>
                  <a:cubicBezTo>
                    <a:pt x="129" y="197"/>
                    <a:pt x="133" y="195"/>
                    <a:pt x="133" y="195"/>
                  </a:cubicBezTo>
                  <a:cubicBezTo>
                    <a:pt x="135" y="194"/>
                    <a:pt x="136" y="194"/>
                    <a:pt x="137" y="193"/>
                  </a:cubicBezTo>
                  <a:cubicBezTo>
                    <a:pt x="138" y="193"/>
                    <a:pt x="139" y="193"/>
                    <a:pt x="140" y="192"/>
                  </a:cubicBezTo>
                  <a:cubicBezTo>
                    <a:pt x="135" y="196"/>
                    <a:pt x="128" y="199"/>
                    <a:pt x="122" y="198"/>
                  </a:cubicBezTo>
                  <a:cubicBezTo>
                    <a:pt x="119" y="198"/>
                    <a:pt x="117" y="197"/>
                    <a:pt x="116" y="195"/>
                  </a:cubicBezTo>
                  <a:cubicBezTo>
                    <a:pt x="124" y="194"/>
                    <a:pt x="131" y="190"/>
                    <a:pt x="139" y="187"/>
                  </a:cubicBezTo>
                  <a:cubicBezTo>
                    <a:pt x="143" y="185"/>
                    <a:pt x="148" y="183"/>
                    <a:pt x="153" y="182"/>
                  </a:cubicBezTo>
                  <a:cubicBezTo>
                    <a:pt x="156" y="181"/>
                    <a:pt x="159" y="180"/>
                    <a:pt x="162" y="179"/>
                  </a:cubicBezTo>
                  <a:cubicBezTo>
                    <a:pt x="161" y="180"/>
                    <a:pt x="161" y="180"/>
                    <a:pt x="160" y="180"/>
                  </a:cubicBezTo>
                  <a:close/>
                  <a:moveTo>
                    <a:pt x="143" y="190"/>
                  </a:moveTo>
                  <a:cubicBezTo>
                    <a:pt x="143" y="189"/>
                    <a:pt x="143" y="189"/>
                    <a:pt x="143" y="189"/>
                  </a:cubicBezTo>
                  <a:cubicBezTo>
                    <a:pt x="138" y="190"/>
                    <a:pt x="133" y="192"/>
                    <a:pt x="128" y="194"/>
                  </a:cubicBezTo>
                  <a:cubicBezTo>
                    <a:pt x="127" y="195"/>
                    <a:pt x="126" y="196"/>
                    <a:pt x="125" y="196"/>
                  </a:cubicBezTo>
                  <a:cubicBezTo>
                    <a:pt x="123" y="197"/>
                    <a:pt x="120" y="197"/>
                    <a:pt x="124" y="195"/>
                  </a:cubicBezTo>
                  <a:cubicBezTo>
                    <a:pt x="127" y="194"/>
                    <a:pt x="129" y="193"/>
                    <a:pt x="132" y="192"/>
                  </a:cubicBezTo>
                  <a:cubicBezTo>
                    <a:pt x="138" y="189"/>
                    <a:pt x="145" y="186"/>
                    <a:pt x="151" y="184"/>
                  </a:cubicBezTo>
                  <a:cubicBezTo>
                    <a:pt x="153" y="183"/>
                    <a:pt x="154" y="183"/>
                    <a:pt x="155" y="183"/>
                  </a:cubicBezTo>
                  <a:cubicBezTo>
                    <a:pt x="151" y="185"/>
                    <a:pt x="147" y="187"/>
                    <a:pt x="143" y="190"/>
                  </a:cubicBezTo>
                  <a:close/>
                  <a:moveTo>
                    <a:pt x="167" y="177"/>
                  </a:moveTo>
                  <a:cubicBezTo>
                    <a:pt x="158" y="179"/>
                    <a:pt x="149" y="182"/>
                    <a:pt x="140" y="186"/>
                  </a:cubicBezTo>
                  <a:cubicBezTo>
                    <a:pt x="136" y="187"/>
                    <a:pt x="132" y="189"/>
                    <a:pt x="128" y="191"/>
                  </a:cubicBezTo>
                  <a:cubicBezTo>
                    <a:pt x="126" y="192"/>
                    <a:pt x="123" y="193"/>
                    <a:pt x="121" y="193"/>
                  </a:cubicBezTo>
                  <a:cubicBezTo>
                    <a:pt x="119" y="194"/>
                    <a:pt x="118" y="194"/>
                    <a:pt x="117" y="193"/>
                  </a:cubicBezTo>
                  <a:cubicBezTo>
                    <a:pt x="118" y="193"/>
                    <a:pt x="119" y="192"/>
                    <a:pt x="120" y="192"/>
                  </a:cubicBezTo>
                  <a:cubicBezTo>
                    <a:pt x="129" y="189"/>
                    <a:pt x="138" y="184"/>
                    <a:pt x="146" y="181"/>
                  </a:cubicBezTo>
                  <a:cubicBezTo>
                    <a:pt x="155" y="177"/>
                    <a:pt x="165" y="174"/>
                    <a:pt x="174" y="170"/>
                  </a:cubicBezTo>
                  <a:cubicBezTo>
                    <a:pt x="172" y="173"/>
                    <a:pt x="170" y="175"/>
                    <a:pt x="167" y="177"/>
                  </a:cubicBezTo>
                  <a:close/>
                  <a:moveTo>
                    <a:pt x="174" y="169"/>
                  </a:moveTo>
                  <a:cubicBezTo>
                    <a:pt x="174" y="169"/>
                    <a:pt x="174" y="169"/>
                    <a:pt x="174" y="169"/>
                  </a:cubicBezTo>
                  <a:cubicBezTo>
                    <a:pt x="164" y="174"/>
                    <a:pt x="153" y="176"/>
                    <a:pt x="142" y="179"/>
                  </a:cubicBezTo>
                  <a:cubicBezTo>
                    <a:pt x="137" y="181"/>
                    <a:pt x="131" y="183"/>
                    <a:pt x="125" y="185"/>
                  </a:cubicBezTo>
                  <a:cubicBezTo>
                    <a:pt x="123" y="186"/>
                    <a:pt x="122" y="186"/>
                    <a:pt x="120" y="187"/>
                  </a:cubicBezTo>
                  <a:cubicBezTo>
                    <a:pt x="118" y="188"/>
                    <a:pt x="117" y="189"/>
                    <a:pt x="115" y="189"/>
                  </a:cubicBezTo>
                  <a:cubicBezTo>
                    <a:pt x="116" y="189"/>
                    <a:pt x="117" y="187"/>
                    <a:pt x="118" y="187"/>
                  </a:cubicBezTo>
                  <a:cubicBezTo>
                    <a:pt x="129" y="182"/>
                    <a:pt x="141" y="177"/>
                    <a:pt x="152" y="173"/>
                  </a:cubicBezTo>
                  <a:cubicBezTo>
                    <a:pt x="157" y="171"/>
                    <a:pt x="162" y="169"/>
                    <a:pt x="167" y="167"/>
                  </a:cubicBezTo>
                  <a:cubicBezTo>
                    <a:pt x="168" y="166"/>
                    <a:pt x="169" y="166"/>
                    <a:pt x="169" y="166"/>
                  </a:cubicBezTo>
                  <a:cubicBezTo>
                    <a:pt x="171" y="165"/>
                    <a:pt x="173" y="164"/>
                    <a:pt x="175" y="163"/>
                  </a:cubicBezTo>
                  <a:cubicBezTo>
                    <a:pt x="175" y="163"/>
                    <a:pt x="175" y="164"/>
                    <a:pt x="175" y="164"/>
                  </a:cubicBezTo>
                  <a:cubicBezTo>
                    <a:pt x="175" y="166"/>
                    <a:pt x="175" y="168"/>
                    <a:pt x="174" y="169"/>
                  </a:cubicBezTo>
                  <a:close/>
                  <a:moveTo>
                    <a:pt x="175" y="162"/>
                  </a:moveTo>
                  <a:cubicBezTo>
                    <a:pt x="175" y="162"/>
                    <a:pt x="174" y="162"/>
                    <a:pt x="174" y="163"/>
                  </a:cubicBezTo>
                  <a:cubicBezTo>
                    <a:pt x="173" y="162"/>
                    <a:pt x="173" y="163"/>
                    <a:pt x="172" y="163"/>
                  </a:cubicBezTo>
                  <a:cubicBezTo>
                    <a:pt x="170" y="165"/>
                    <a:pt x="167" y="166"/>
                    <a:pt x="164" y="167"/>
                  </a:cubicBezTo>
                  <a:cubicBezTo>
                    <a:pt x="154" y="171"/>
                    <a:pt x="142" y="174"/>
                    <a:pt x="132" y="178"/>
                  </a:cubicBezTo>
                  <a:cubicBezTo>
                    <a:pt x="142" y="174"/>
                    <a:pt x="152" y="169"/>
                    <a:pt x="162" y="164"/>
                  </a:cubicBezTo>
                  <a:cubicBezTo>
                    <a:pt x="164" y="163"/>
                    <a:pt x="165" y="162"/>
                    <a:pt x="167" y="162"/>
                  </a:cubicBezTo>
                  <a:cubicBezTo>
                    <a:pt x="170" y="161"/>
                    <a:pt x="172" y="160"/>
                    <a:pt x="175" y="159"/>
                  </a:cubicBezTo>
                  <a:cubicBezTo>
                    <a:pt x="176" y="159"/>
                    <a:pt x="176" y="159"/>
                    <a:pt x="176" y="159"/>
                  </a:cubicBezTo>
                  <a:cubicBezTo>
                    <a:pt x="175" y="160"/>
                    <a:pt x="175" y="161"/>
                    <a:pt x="175" y="162"/>
                  </a:cubicBezTo>
                  <a:close/>
                  <a:moveTo>
                    <a:pt x="176" y="158"/>
                  </a:moveTo>
                  <a:cubicBezTo>
                    <a:pt x="174" y="159"/>
                    <a:pt x="172" y="159"/>
                    <a:pt x="170" y="160"/>
                  </a:cubicBezTo>
                  <a:cubicBezTo>
                    <a:pt x="172" y="159"/>
                    <a:pt x="175" y="158"/>
                    <a:pt x="177" y="156"/>
                  </a:cubicBezTo>
                  <a:cubicBezTo>
                    <a:pt x="177" y="157"/>
                    <a:pt x="177" y="157"/>
                    <a:pt x="176" y="158"/>
                  </a:cubicBezTo>
                  <a:close/>
                  <a:moveTo>
                    <a:pt x="179" y="154"/>
                  </a:moveTo>
                  <a:cubicBezTo>
                    <a:pt x="179" y="154"/>
                    <a:pt x="179" y="154"/>
                    <a:pt x="179" y="155"/>
                  </a:cubicBezTo>
                  <a:cubicBezTo>
                    <a:pt x="178" y="155"/>
                    <a:pt x="177" y="155"/>
                    <a:pt x="176" y="156"/>
                  </a:cubicBezTo>
                  <a:cubicBezTo>
                    <a:pt x="172" y="158"/>
                    <a:pt x="169" y="160"/>
                    <a:pt x="165" y="162"/>
                  </a:cubicBezTo>
                  <a:cubicBezTo>
                    <a:pt x="162" y="162"/>
                    <a:pt x="158" y="163"/>
                    <a:pt x="155" y="164"/>
                  </a:cubicBezTo>
                  <a:cubicBezTo>
                    <a:pt x="148" y="167"/>
                    <a:pt x="140" y="170"/>
                    <a:pt x="132" y="172"/>
                  </a:cubicBezTo>
                  <a:cubicBezTo>
                    <a:pt x="128" y="174"/>
                    <a:pt x="125" y="175"/>
                    <a:pt x="122" y="176"/>
                  </a:cubicBezTo>
                  <a:cubicBezTo>
                    <a:pt x="120" y="177"/>
                    <a:pt x="118" y="178"/>
                    <a:pt x="116" y="178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179"/>
                    <a:pt x="116" y="178"/>
                    <a:pt x="117" y="178"/>
                  </a:cubicBezTo>
                  <a:cubicBezTo>
                    <a:pt x="131" y="170"/>
                    <a:pt x="147" y="165"/>
                    <a:pt x="162" y="158"/>
                  </a:cubicBezTo>
                  <a:cubicBezTo>
                    <a:pt x="169" y="155"/>
                    <a:pt x="177" y="152"/>
                    <a:pt x="184" y="150"/>
                  </a:cubicBezTo>
                  <a:cubicBezTo>
                    <a:pt x="189" y="148"/>
                    <a:pt x="194" y="146"/>
                    <a:pt x="198" y="144"/>
                  </a:cubicBezTo>
                  <a:cubicBezTo>
                    <a:pt x="194" y="149"/>
                    <a:pt x="184" y="150"/>
                    <a:pt x="179" y="154"/>
                  </a:cubicBezTo>
                  <a:close/>
                  <a:moveTo>
                    <a:pt x="200" y="141"/>
                  </a:moveTo>
                  <a:cubicBezTo>
                    <a:pt x="193" y="144"/>
                    <a:pt x="186" y="147"/>
                    <a:pt x="179" y="149"/>
                  </a:cubicBezTo>
                  <a:cubicBezTo>
                    <a:pt x="171" y="151"/>
                    <a:pt x="164" y="155"/>
                    <a:pt x="156" y="158"/>
                  </a:cubicBezTo>
                  <a:cubicBezTo>
                    <a:pt x="149" y="161"/>
                    <a:pt x="141" y="164"/>
                    <a:pt x="134" y="167"/>
                  </a:cubicBezTo>
                  <a:cubicBezTo>
                    <a:pt x="128" y="169"/>
                    <a:pt x="121" y="171"/>
                    <a:pt x="116" y="173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129" y="165"/>
                    <a:pt x="144" y="160"/>
                    <a:pt x="158" y="155"/>
                  </a:cubicBezTo>
                  <a:cubicBezTo>
                    <a:pt x="166" y="152"/>
                    <a:pt x="173" y="149"/>
                    <a:pt x="181" y="147"/>
                  </a:cubicBezTo>
                  <a:cubicBezTo>
                    <a:pt x="187" y="145"/>
                    <a:pt x="193" y="142"/>
                    <a:pt x="199" y="140"/>
                  </a:cubicBezTo>
                  <a:cubicBezTo>
                    <a:pt x="199" y="140"/>
                    <a:pt x="200" y="139"/>
                    <a:pt x="200" y="139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200" y="140"/>
                    <a:pt x="200" y="141"/>
                    <a:pt x="200" y="141"/>
                  </a:cubicBezTo>
                  <a:close/>
                  <a:moveTo>
                    <a:pt x="198" y="136"/>
                  </a:moveTo>
                  <a:cubicBezTo>
                    <a:pt x="198" y="136"/>
                    <a:pt x="198" y="136"/>
                    <a:pt x="198" y="136"/>
                  </a:cubicBezTo>
                  <a:cubicBezTo>
                    <a:pt x="187" y="139"/>
                    <a:pt x="178" y="142"/>
                    <a:pt x="168" y="146"/>
                  </a:cubicBezTo>
                  <a:cubicBezTo>
                    <a:pt x="163" y="148"/>
                    <a:pt x="159" y="149"/>
                    <a:pt x="154" y="150"/>
                  </a:cubicBezTo>
                  <a:cubicBezTo>
                    <a:pt x="146" y="153"/>
                    <a:pt x="138" y="155"/>
                    <a:pt x="130" y="158"/>
                  </a:cubicBezTo>
                  <a:cubicBezTo>
                    <a:pt x="128" y="158"/>
                    <a:pt x="127" y="159"/>
                    <a:pt x="125" y="160"/>
                  </a:cubicBezTo>
                  <a:cubicBezTo>
                    <a:pt x="124" y="160"/>
                    <a:pt x="124" y="160"/>
                    <a:pt x="123" y="160"/>
                  </a:cubicBezTo>
                  <a:cubicBezTo>
                    <a:pt x="122" y="161"/>
                    <a:pt x="121" y="161"/>
                    <a:pt x="120" y="160"/>
                  </a:cubicBezTo>
                  <a:cubicBezTo>
                    <a:pt x="124" y="158"/>
                    <a:pt x="128" y="158"/>
                    <a:pt x="132" y="156"/>
                  </a:cubicBezTo>
                  <a:cubicBezTo>
                    <a:pt x="139" y="154"/>
                    <a:pt x="145" y="150"/>
                    <a:pt x="152" y="148"/>
                  </a:cubicBezTo>
                  <a:cubicBezTo>
                    <a:pt x="161" y="145"/>
                    <a:pt x="169" y="142"/>
                    <a:pt x="177" y="140"/>
                  </a:cubicBezTo>
                  <a:cubicBezTo>
                    <a:pt x="178" y="139"/>
                    <a:pt x="178" y="139"/>
                    <a:pt x="179" y="139"/>
                  </a:cubicBezTo>
                  <a:cubicBezTo>
                    <a:pt x="179" y="139"/>
                    <a:pt x="180" y="139"/>
                    <a:pt x="180" y="139"/>
                  </a:cubicBezTo>
                  <a:cubicBezTo>
                    <a:pt x="187" y="137"/>
                    <a:pt x="193" y="136"/>
                    <a:pt x="199" y="133"/>
                  </a:cubicBezTo>
                  <a:cubicBezTo>
                    <a:pt x="199" y="134"/>
                    <a:pt x="200" y="134"/>
                    <a:pt x="200" y="135"/>
                  </a:cubicBezTo>
                  <a:cubicBezTo>
                    <a:pt x="199" y="135"/>
                    <a:pt x="199" y="135"/>
                    <a:pt x="198" y="136"/>
                  </a:cubicBezTo>
                  <a:close/>
                  <a:moveTo>
                    <a:pt x="185" y="137"/>
                  </a:moveTo>
                  <a:cubicBezTo>
                    <a:pt x="186" y="136"/>
                    <a:pt x="187" y="136"/>
                    <a:pt x="188" y="136"/>
                  </a:cubicBezTo>
                  <a:cubicBezTo>
                    <a:pt x="190" y="135"/>
                    <a:pt x="192" y="135"/>
                    <a:pt x="194" y="134"/>
                  </a:cubicBezTo>
                  <a:cubicBezTo>
                    <a:pt x="194" y="134"/>
                    <a:pt x="200" y="132"/>
                    <a:pt x="196" y="134"/>
                  </a:cubicBezTo>
                  <a:cubicBezTo>
                    <a:pt x="192" y="135"/>
                    <a:pt x="189" y="136"/>
                    <a:pt x="185" y="137"/>
                  </a:cubicBezTo>
                  <a:close/>
                  <a:moveTo>
                    <a:pt x="175" y="139"/>
                  </a:moveTo>
                  <a:cubicBezTo>
                    <a:pt x="174" y="139"/>
                    <a:pt x="174" y="139"/>
                    <a:pt x="173" y="139"/>
                  </a:cubicBezTo>
                  <a:cubicBezTo>
                    <a:pt x="158" y="143"/>
                    <a:pt x="143" y="148"/>
                    <a:pt x="129" y="155"/>
                  </a:cubicBezTo>
                  <a:cubicBezTo>
                    <a:pt x="127" y="156"/>
                    <a:pt x="125" y="157"/>
                    <a:pt x="122" y="157"/>
                  </a:cubicBezTo>
                  <a:cubicBezTo>
                    <a:pt x="122" y="157"/>
                    <a:pt x="121" y="157"/>
                    <a:pt x="121" y="157"/>
                  </a:cubicBezTo>
                  <a:cubicBezTo>
                    <a:pt x="121" y="157"/>
                    <a:pt x="121" y="157"/>
                    <a:pt x="121" y="157"/>
                  </a:cubicBezTo>
                  <a:cubicBezTo>
                    <a:pt x="122" y="156"/>
                    <a:pt x="124" y="156"/>
                    <a:pt x="124" y="155"/>
                  </a:cubicBezTo>
                  <a:cubicBezTo>
                    <a:pt x="128" y="153"/>
                    <a:pt x="132" y="152"/>
                    <a:pt x="137" y="150"/>
                  </a:cubicBezTo>
                  <a:cubicBezTo>
                    <a:pt x="145" y="147"/>
                    <a:pt x="153" y="144"/>
                    <a:pt x="161" y="141"/>
                  </a:cubicBezTo>
                  <a:cubicBezTo>
                    <a:pt x="163" y="140"/>
                    <a:pt x="166" y="139"/>
                    <a:pt x="169" y="138"/>
                  </a:cubicBezTo>
                  <a:cubicBezTo>
                    <a:pt x="179" y="136"/>
                    <a:pt x="188" y="134"/>
                    <a:pt x="197" y="130"/>
                  </a:cubicBezTo>
                  <a:cubicBezTo>
                    <a:pt x="198" y="131"/>
                    <a:pt x="198" y="132"/>
                    <a:pt x="199" y="132"/>
                  </a:cubicBezTo>
                  <a:cubicBezTo>
                    <a:pt x="190" y="134"/>
                    <a:pt x="182" y="136"/>
                    <a:pt x="175" y="139"/>
                  </a:cubicBezTo>
                  <a:close/>
                  <a:moveTo>
                    <a:pt x="189" y="132"/>
                  </a:moveTo>
                  <a:cubicBezTo>
                    <a:pt x="191" y="132"/>
                    <a:pt x="193" y="131"/>
                    <a:pt x="195" y="131"/>
                  </a:cubicBezTo>
                  <a:cubicBezTo>
                    <a:pt x="193" y="131"/>
                    <a:pt x="191" y="132"/>
                    <a:pt x="189" y="132"/>
                  </a:cubicBezTo>
                  <a:close/>
                  <a:moveTo>
                    <a:pt x="178" y="135"/>
                  </a:moveTo>
                  <a:cubicBezTo>
                    <a:pt x="178" y="135"/>
                    <a:pt x="177" y="135"/>
                    <a:pt x="177" y="135"/>
                  </a:cubicBezTo>
                  <a:cubicBezTo>
                    <a:pt x="163" y="139"/>
                    <a:pt x="149" y="143"/>
                    <a:pt x="135" y="148"/>
                  </a:cubicBezTo>
                  <a:cubicBezTo>
                    <a:pt x="132" y="149"/>
                    <a:pt x="129" y="151"/>
                    <a:pt x="125" y="152"/>
                  </a:cubicBezTo>
                  <a:cubicBezTo>
                    <a:pt x="125" y="152"/>
                    <a:pt x="124" y="152"/>
                    <a:pt x="124" y="153"/>
                  </a:cubicBezTo>
                  <a:cubicBezTo>
                    <a:pt x="124" y="152"/>
                    <a:pt x="124" y="152"/>
                    <a:pt x="124" y="152"/>
                  </a:cubicBezTo>
                  <a:cubicBezTo>
                    <a:pt x="125" y="151"/>
                    <a:pt x="127" y="150"/>
                    <a:pt x="128" y="149"/>
                  </a:cubicBezTo>
                  <a:cubicBezTo>
                    <a:pt x="135" y="145"/>
                    <a:pt x="143" y="143"/>
                    <a:pt x="151" y="140"/>
                  </a:cubicBezTo>
                  <a:cubicBezTo>
                    <a:pt x="165" y="136"/>
                    <a:pt x="181" y="133"/>
                    <a:pt x="195" y="127"/>
                  </a:cubicBezTo>
                  <a:cubicBezTo>
                    <a:pt x="195" y="128"/>
                    <a:pt x="196" y="129"/>
                    <a:pt x="197" y="129"/>
                  </a:cubicBezTo>
                  <a:cubicBezTo>
                    <a:pt x="190" y="131"/>
                    <a:pt x="184" y="133"/>
                    <a:pt x="178" y="135"/>
                  </a:cubicBezTo>
                  <a:close/>
                  <a:moveTo>
                    <a:pt x="166" y="135"/>
                  </a:moveTo>
                  <a:cubicBezTo>
                    <a:pt x="170" y="134"/>
                    <a:pt x="174" y="133"/>
                    <a:pt x="178" y="132"/>
                  </a:cubicBezTo>
                  <a:cubicBezTo>
                    <a:pt x="179" y="132"/>
                    <a:pt x="180" y="131"/>
                    <a:pt x="181" y="131"/>
                  </a:cubicBezTo>
                  <a:cubicBezTo>
                    <a:pt x="176" y="133"/>
                    <a:pt x="171" y="134"/>
                    <a:pt x="166" y="135"/>
                  </a:cubicBezTo>
                  <a:close/>
                  <a:moveTo>
                    <a:pt x="160" y="136"/>
                  </a:moveTo>
                  <a:cubicBezTo>
                    <a:pt x="154" y="138"/>
                    <a:pt x="148" y="139"/>
                    <a:pt x="142" y="141"/>
                  </a:cubicBezTo>
                  <a:cubicBezTo>
                    <a:pt x="139" y="142"/>
                    <a:pt x="137" y="143"/>
                    <a:pt x="134" y="145"/>
                  </a:cubicBezTo>
                  <a:cubicBezTo>
                    <a:pt x="131" y="145"/>
                    <a:pt x="128" y="146"/>
                    <a:pt x="126" y="147"/>
                  </a:cubicBezTo>
                  <a:cubicBezTo>
                    <a:pt x="137" y="141"/>
                    <a:pt x="149" y="138"/>
                    <a:pt x="162" y="134"/>
                  </a:cubicBezTo>
                  <a:cubicBezTo>
                    <a:pt x="167" y="132"/>
                    <a:pt x="173" y="130"/>
                    <a:pt x="179" y="129"/>
                  </a:cubicBezTo>
                  <a:cubicBezTo>
                    <a:pt x="184" y="127"/>
                    <a:pt x="189" y="126"/>
                    <a:pt x="193" y="124"/>
                  </a:cubicBezTo>
                  <a:cubicBezTo>
                    <a:pt x="194" y="125"/>
                    <a:pt x="194" y="125"/>
                    <a:pt x="194" y="126"/>
                  </a:cubicBezTo>
                  <a:cubicBezTo>
                    <a:pt x="183" y="130"/>
                    <a:pt x="171" y="133"/>
                    <a:pt x="160" y="136"/>
                  </a:cubicBezTo>
                  <a:close/>
                  <a:moveTo>
                    <a:pt x="191" y="121"/>
                  </a:moveTo>
                  <a:cubicBezTo>
                    <a:pt x="191" y="121"/>
                    <a:pt x="191" y="122"/>
                    <a:pt x="191" y="122"/>
                  </a:cubicBezTo>
                  <a:cubicBezTo>
                    <a:pt x="190" y="122"/>
                    <a:pt x="189" y="123"/>
                    <a:pt x="188" y="123"/>
                  </a:cubicBezTo>
                  <a:cubicBezTo>
                    <a:pt x="186" y="123"/>
                    <a:pt x="183" y="124"/>
                    <a:pt x="181" y="124"/>
                  </a:cubicBezTo>
                  <a:cubicBezTo>
                    <a:pt x="175" y="126"/>
                    <a:pt x="168" y="128"/>
                    <a:pt x="162" y="130"/>
                  </a:cubicBezTo>
                  <a:cubicBezTo>
                    <a:pt x="150" y="133"/>
                    <a:pt x="137" y="136"/>
                    <a:pt x="127" y="141"/>
                  </a:cubicBezTo>
                  <a:cubicBezTo>
                    <a:pt x="125" y="141"/>
                    <a:pt x="125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5" y="141"/>
                    <a:pt x="127" y="140"/>
                    <a:pt x="128" y="140"/>
                  </a:cubicBezTo>
                  <a:cubicBezTo>
                    <a:pt x="131" y="138"/>
                    <a:pt x="135" y="137"/>
                    <a:pt x="138" y="136"/>
                  </a:cubicBezTo>
                  <a:cubicBezTo>
                    <a:pt x="145" y="134"/>
                    <a:pt x="151" y="131"/>
                    <a:pt x="157" y="129"/>
                  </a:cubicBezTo>
                  <a:cubicBezTo>
                    <a:pt x="163" y="127"/>
                    <a:pt x="169" y="126"/>
                    <a:pt x="175" y="124"/>
                  </a:cubicBezTo>
                  <a:cubicBezTo>
                    <a:pt x="181" y="122"/>
                    <a:pt x="187" y="119"/>
                    <a:pt x="192" y="116"/>
                  </a:cubicBezTo>
                  <a:cubicBezTo>
                    <a:pt x="192" y="116"/>
                    <a:pt x="193" y="116"/>
                    <a:pt x="193" y="116"/>
                  </a:cubicBezTo>
                  <a:cubicBezTo>
                    <a:pt x="193" y="118"/>
                    <a:pt x="193" y="119"/>
                    <a:pt x="193" y="121"/>
                  </a:cubicBezTo>
                  <a:cubicBezTo>
                    <a:pt x="192" y="121"/>
                    <a:pt x="192" y="121"/>
                    <a:pt x="191" y="121"/>
                  </a:cubicBezTo>
                  <a:close/>
                  <a:moveTo>
                    <a:pt x="192" y="116"/>
                  </a:moveTo>
                  <a:cubicBezTo>
                    <a:pt x="187" y="117"/>
                    <a:pt x="182" y="119"/>
                    <a:pt x="177" y="121"/>
                  </a:cubicBezTo>
                  <a:cubicBezTo>
                    <a:pt x="172" y="123"/>
                    <a:pt x="165" y="124"/>
                    <a:pt x="160" y="126"/>
                  </a:cubicBezTo>
                  <a:cubicBezTo>
                    <a:pt x="148" y="129"/>
                    <a:pt x="137" y="134"/>
                    <a:pt x="126" y="136"/>
                  </a:cubicBezTo>
                  <a:cubicBezTo>
                    <a:pt x="122" y="137"/>
                    <a:pt x="127" y="136"/>
                    <a:pt x="128" y="135"/>
                  </a:cubicBezTo>
                  <a:cubicBezTo>
                    <a:pt x="131" y="133"/>
                    <a:pt x="135" y="132"/>
                    <a:pt x="138" y="130"/>
                  </a:cubicBezTo>
                  <a:cubicBezTo>
                    <a:pt x="144" y="128"/>
                    <a:pt x="150" y="126"/>
                    <a:pt x="156" y="125"/>
                  </a:cubicBezTo>
                  <a:cubicBezTo>
                    <a:pt x="167" y="121"/>
                    <a:pt x="178" y="117"/>
                    <a:pt x="188" y="114"/>
                  </a:cubicBezTo>
                  <a:cubicBezTo>
                    <a:pt x="190" y="114"/>
                    <a:pt x="190" y="114"/>
                    <a:pt x="190" y="113"/>
                  </a:cubicBezTo>
                  <a:cubicBezTo>
                    <a:pt x="191" y="113"/>
                    <a:pt x="191" y="113"/>
                    <a:pt x="192" y="113"/>
                  </a:cubicBezTo>
                  <a:cubicBezTo>
                    <a:pt x="192" y="113"/>
                    <a:pt x="192" y="113"/>
                    <a:pt x="192" y="113"/>
                  </a:cubicBezTo>
                  <a:cubicBezTo>
                    <a:pt x="192" y="114"/>
                    <a:pt x="192" y="115"/>
                    <a:pt x="193" y="116"/>
                  </a:cubicBezTo>
                  <a:cubicBezTo>
                    <a:pt x="192" y="116"/>
                    <a:pt x="192" y="116"/>
                    <a:pt x="192" y="116"/>
                  </a:cubicBezTo>
                  <a:close/>
                  <a:moveTo>
                    <a:pt x="143" y="124"/>
                  </a:moveTo>
                  <a:cubicBezTo>
                    <a:pt x="139" y="125"/>
                    <a:pt x="136" y="126"/>
                    <a:pt x="133" y="127"/>
                  </a:cubicBezTo>
                  <a:cubicBezTo>
                    <a:pt x="130" y="128"/>
                    <a:pt x="127" y="128"/>
                    <a:pt x="126" y="128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7" y="128"/>
                    <a:pt x="128" y="128"/>
                    <a:pt x="130" y="127"/>
                  </a:cubicBezTo>
                  <a:cubicBezTo>
                    <a:pt x="138" y="125"/>
                    <a:pt x="145" y="123"/>
                    <a:pt x="152" y="120"/>
                  </a:cubicBezTo>
                  <a:cubicBezTo>
                    <a:pt x="156" y="118"/>
                    <a:pt x="159" y="117"/>
                    <a:pt x="163" y="115"/>
                  </a:cubicBezTo>
                  <a:cubicBezTo>
                    <a:pt x="172" y="113"/>
                    <a:pt x="181" y="110"/>
                    <a:pt x="190" y="107"/>
                  </a:cubicBezTo>
                  <a:cubicBezTo>
                    <a:pt x="191" y="108"/>
                    <a:pt x="191" y="109"/>
                    <a:pt x="191" y="110"/>
                  </a:cubicBezTo>
                  <a:cubicBezTo>
                    <a:pt x="175" y="115"/>
                    <a:pt x="159" y="120"/>
                    <a:pt x="143" y="124"/>
                  </a:cubicBezTo>
                  <a:close/>
                  <a:moveTo>
                    <a:pt x="183" y="109"/>
                  </a:moveTo>
                  <a:cubicBezTo>
                    <a:pt x="183" y="109"/>
                    <a:pt x="184" y="109"/>
                    <a:pt x="185" y="108"/>
                  </a:cubicBezTo>
                  <a:cubicBezTo>
                    <a:pt x="186" y="108"/>
                    <a:pt x="187" y="108"/>
                    <a:pt x="188" y="107"/>
                  </a:cubicBezTo>
                  <a:cubicBezTo>
                    <a:pt x="186" y="108"/>
                    <a:pt x="184" y="108"/>
                    <a:pt x="183" y="109"/>
                  </a:cubicBezTo>
                  <a:close/>
                  <a:moveTo>
                    <a:pt x="177" y="110"/>
                  </a:moveTo>
                  <a:cubicBezTo>
                    <a:pt x="172" y="113"/>
                    <a:pt x="166" y="114"/>
                    <a:pt x="160" y="115"/>
                  </a:cubicBezTo>
                  <a:cubicBezTo>
                    <a:pt x="159" y="116"/>
                    <a:pt x="159" y="116"/>
                    <a:pt x="158" y="116"/>
                  </a:cubicBezTo>
                  <a:cubicBezTo>
                    <a:pt x="150" y="118"/>
                    <a:pt x="142" y="121"/>
                    <a:pt x="134" y="123"/>
                  </a:cubicBezTo>
                  <a:cubicBezTo>
                    <a:pt x="132" y="124"/>
                    <a:pt x="130" y="124"/>
                    <a:pt x="128" y="124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29" y="124"/>
                    <a:pt x="131" y="123"/>
                    <a:pt x="133" y="122"/>
                  </a:cubicBezTo>
                  <a:cubicBezTo>
                    <a:pt x="136" y="121"/>
                    <a:pt x="140" y="120"/>
                    <a:pt x="144" y="119"/>
                  </a:cubicBezTo>
                  <a:cubicBezTo>
                    <a:pt x="152" y="116"/>
                    <a:pt x="160" y="114"/>
                    <a:pt x="168" y="112"/>
                  </a:cubicBezTo>
                  <a:cubicBezTo>
                    <a:pt x="171" y="111"/>
                    <a:pt x="175" y="110"/>
                    <a:pt x="177" y="108"/>
                  </a:cubicBezTo>
                  <a:cubicBezTo>
                    <a:pt x="179" y="108"/>
                    <a:pt x="180" y="107"/>
                    <a:pt x="181" y="106"/>
                  </a:cubicBezTo>
                  <a:cubicBezTo>
                    <a:pt x="184" y="105"/>
                    <a:pt x="186" y="105"/>
                    <a:pt x="189" y="104"/>
                  </a:cubicBezTo>
                  <a:cubicBezTo>
                    <a:pt x="189" y="105"/>
                    <a:pt x="189" y="106"/>
                    <a:pt x="190" y="106"/>
                  </a:cubicBezTo>
                  <a:cubicBezTo>
                    <a:pt x="185" y="107"/>
                    <a:pt x="181" y="109"/>
                    <a:pt x="177" y="110"/>
                  </a:cubicBezTo>
                  <a:close/>
                  <a:moveTo>
                    <a:pt x="187" y="100"/>
                  </a:moveTo>
                  <a:cubicBezTo>
                    <a:pt x="187" y="100"/>
                    <a:pt x="187" y="100"/>
                    <a:pt x="187" y="100"/>
                  </a:cubicBezTo>
                  <a:cubicBezTo>
                    <a:pt x="182" y="101"/>
                    <a:pt x="177" y="102"/>
                    <a:pt x="172" y="104"/>
                  </a:cubicBezTo>
                  <a:cubicBezTo>
                    <a:pt x="168" y="105"/>
                    <a:pt x="165" y="107"/>
                    <a:pt x="161" y="108"/>
                  </a:cubicBezTo>
                  <a:cubicBezTo>
                    <a:pt x="151" y="110"/>
                    <a:pt x="140" y="114"/>
                    <a:pt x="130" y="115"/>
                  </a:cubicBezTo>
                  <a:cubicBezTo>
                    <a:pt x="139" y="114"/>
                    <a:pt x="149" y="110"/>
                    <a:pt x="157" y="107"/>
                  </a:cubicBezTo>
                  <a:cubicBezTo>
                    <a:pt x="167" y="103"/>
                    <a:pt x="178" y="101"/>
                    <a:pt x="186" y="95"/>
                  </a:cubicBezTo>
                  <a:cubicBezTo>
                    <a:pt x="187" y="95"/>
                    <a:pt x="186" y="94"/>
                    <a:pt x="186" y="94"/>
                  </a:cubicBezTo>
                  <a:cubicBezTo>
                    <a:pt x="176" y="98"/>
                    <a:pt x="165" y="101"/>
                    <a:pt x="154" y="104"/>
                  </a:cubicBezTo>
                  <a:cubicBezTo>
                    <a:pt x="145" y="106"/>
                    <a:pt x="136" y="107"/>
                    <a:pt x="128" y="111"/>
                  </a:cubicBezTo>
                  <a:cubicBezTo>
                    <a:pt x="127" y="110"/>
                    <a:pt x="126" y="110"/>
                    <a:pt x="126" y="109"/>
                  </a:cubicBezTo>
                  <a:cubicBezTo>
                    <a:pt x="144" y="104"/>
                    <a:pt x="162" y="98"/>
                    <a:pt x="180" y="93"/>
                  </a:cubicBezTo>
                  <a:cubicBezTo>
                    <a:pt x="183" y="92"/>
                    <a:pt x="186" y="91"/>
                    <a:pt x="189" y="90"/>
                  </a:cubicBezTo>
                  <a:cubicBezTo>
                    <a:pt x="186" y="92"/>
                    <a:pt x="186" y="96"/>
                    <a:pt x="187" y="100"/>
                  </a:cubicBezTo>
                  <a:close/>
                  <a:moveTo>
                    <a:pt x="179" y="92"/>
                  </a:moveTo>
                  <a:cubicBezTo>
                    <a:pt x="162" y="97"/>
                    <a:pt x="144" y="103"/>
                    <a:pt x="126" y="108"/>
                  </a:cubicBezTo>
                  <a:cubicBezTo>
                    <a:pt x="131" y="105"/>
                    <a:pt x="137" y="104"/>
                    <a:pt x="143" y="102"/>
                  </a:cubicBezTo>
                  <a:cubicBezTo>
                    <a:pt x="152" y="100"/>
                    <a:pt x="161" y="97"/>
                    <a:pt x="170" y="94"/>
                  </a:cubicBezTo>
                  <a:cubicBezTo>
                    <a:pt x="187" y="88"/>
                    <a:pt x="206" y="80"/>
                    <a:pt x="225" y="79"/>
                  </a:cubicBezTo>
                  <a:cubicBezTo>
                    <a:pt x="230" y="79"/>
                    <a:pt x="220" y="81"/>
                    <a:pt x="219" y="81"/>
                  </a:cubicBezTo>
                  <a:cubicBezTo>
                    <a:pt x="215" y="82"/>
                    <a:pt x="211" y="84"/>
                    <a:pt x="207" y="85"/>
                  </a:cubicBezTo>
                  <a:cubicBezTo>
                    <a:pt x="198" y="87"/>
                    <a:pt x="188" y="89"/>
                    <a:pt x="179" y="92"/>
                  </a:cubicBezTo>
                  <a:close/>
                  <a:moveTo>
                    <a:pt x="196" y="92"/>
                  </a:moveTo>
                  <a:cubicBezTo>
                    <a:pt x="195" y="91"/>
                    <a:pt x="195" y="91"/>
                    <a:pt x="194" y="90"/>
                  </a:cubicBezTo>
                  <a:cubicBezTo>
                    <a:pt x="199" y="89"/>
                    <a:pt x="205" y="88"/>
                    <a:pt x="210" y="87"/>
                  </a:cubicBezTo>
                  <a:cubicBezTo>
                    <a:pt x="215" y="86"/>
                    <a:pt x="221" y="84"/>
                    <a:pt x="226" y="83"/>
                  </a:cubicBezTo>
                  <a:cubicBezTo>
                    <a:pt x="228" y="82"/>
                    <a:pt x="228" y="82"/>
                    <a:pt x="226" y="83"/>
                  </a:cubicBezTo>
                  <a:cubicBezTo>
                    <a:pt x="225" y="84"/>
                    <a:pt x="223" y="84"/>
                    <a:pt x="221" y="85"/>
                  </a:cubicBezTo>
                  <a:cubicBezTo>
                    <a:pt x="218" y="86"/>
                    <a:pt x="215" y="87"/>
                    <a:pt x="212" y="88"/>
                  </a:cubicBezTo>
                  <a:cubicBezTo>
                    <a:pt x="207" y="90"/>
                    <a:pt x="201" y="91"/>
                    <a:pt x="196" y="92"/>
                  </a:cubicBezTo>
                  <a:close/>
                  <a:moveTo>
                    <a:pt x="215" y="93"/>
                  </a:moveTo>
                  <a:cubicBezTo>
                    <a:pt x="220" y="92"/>
                    <a:pt x="224" y="91"/>
                    <a:pt x="228" y="90"/>
                  </a:cubicBezTo>
                  <a:cubicBezTo>
                    <a:pt x="234" y="88"/>
                    <a:pt x="225" y="91"/>
                    <a:pt x="224" y="92"/>
                  </a:cubicBezTo>
                  <a:cubicBezTo>
                    <a:pt x="221" y="93"/>
                    <a:pt x="219" y="93"/>
                    <a:pt x="217" y="94"/>
                  </a:cubicBezTo>
                  <a:cubicBezTo>
                    <a:pt x="217" y="94"/>
                    <a:pt x="216" y="93"/>
                    <a:pt x="215" y="93"/>
                  </a:cubicBezTo>
                  <a:close/>
                  <a:moveTo>
                    <a:pt x="218" y="95"/>
                  </a:moveTo>
                  <a:cubicBezTo>
                    <a:pt x="222" y="95"/>
                    <a:pt x="226" y="93"/>
                    <a:pt x="230" y="92"/>
                  </a:cubicBezTo>
                  <a:cubicBezTo>
                    <a:pt x="234" y="91"/>
                    <a:pt x="227" y="94"/>
                    <a:pt x="227" y="95"/>
                  </a:cubicBezTo>
                  <a:cubicBezTo>
                    <a:pt x="225" y="96"/>
                    <a:pt x="222" y="97"/>
                    <a:pt x="220" y="98"/>
                  </a:cubicBezTo>
                  <a:cubicBezTo>
                    <a:pt x="219" y="97"/>
                    <a:pt x="219" y="96"/>
                    <a:pt x="218" y="95"/>
                  </a:cubicBezTo>
                  <a:close/>
                  <a:moveTo>
                    <a:pt x="221" y="100"/>
                  </a:moveTo>
                  <a:cubicBezTo>
                    <a:pt x="221" y="100"/>
                    <a:pt x="221" y="100"/>
                    <a:pt x="221" y="99"/>
                  </a:cubicBezTo>
                  <a:cubicBezTo>
                    <a:pt x="225" y="99"/>
                    <a:pt x="228" y="98"/>
                    <a:pt x="232" y="97"/>
                  </a:cubicBezTo>
                  <a:cubicBezTo>
                    <a:pt x="237" y="96"/>
                    <a:pt x="231" y="97"/>
                    <a:pt x="230" y="98"/>
                  </a:cubicBezTo>
                  <a:cubicBezTo>
                    <a:pt x="227" y="99"/>
                    <a:pt x="225" y="101"/>
                    <a:pt x="222" y="102"/>
                  </a:cubicBezTo>
                  <a:cubicBezTo>
                    <a:pt x="222" y="101"/>
                    <a:pt x="222" y="101"/>
                    <a:pt x="221" y="100"/>
                  </a:cubicBezTo>
                  <a:close/>
                  <a:moveTo>
                    <a:pt x="223" y="103"/>
                  </a:moveTo>
                  <a:cubicBezTo>
                    <a:pt x="224" y="103"/>
                    <a:pt x="225" y="103"/>
                    <a:pt x="227" y="103"/>
                  </a:cubicBezTo>
                  <a:cubicBezTo>
                    <a:pt x="228" y="102"/>
                    <a:pt x="234" y="102"/>
                    <a:pt x="235" y="101"/>
                  </a:cubicBezTo>
                  <a:cubicBezTo>
                    <a:pt x="232" y="103"/>
                    <a:pt x="228" y="104"/>
                    <a:pt x="225" y="107"/>
                  </a:cubicBezTo>
                  <a:cubicBezTo>
                    <a:pt x="224" y="106"/>
                    <a:pt x="223" y="104"/>
                    <a:pt x="223" y="103"/>
                  </a:cubicBezTo>
                  <a:close/>
                  <a:moveTo>
                    <a:pt x="225" y="108"/>
                  </a:moveTo>
                  <a:cubicBezTo>
                    <a:pt x="229" y="108"/>
                    <a:pt x="232" y="106"/>
                    <a:pt x="235" y="105"/>
                  </a:cubicBezTo>
                  <a:cubicBezTo>
                    <a:pt x="239" y="104"/>
                    <a:pt x="233" y="107"/>
                    <a:pt x="232" y="107"/>
                  </a:cubicBezTo>
                  <a:cubicBezTo>
                    <a:pt x="231" y="108"/>
                    <a:pt x="229" y="109"/>
                    <a:pt x="227" y="110"/>
                  </a:cubicBezTo>
                  <a:cubicBezTo>
                    <a:pt x="226" y="109"/>
                    <a:pt x="226" y="109"/>
                    <a:pt x="225" y="108"/>
                  </a:cubicBezTo>
                  <a:close/>
                  <a:moveTo>
                    <a:pt x="229" y="113"/>
                  </a:moveTo>
                  <a:cubicBezTo>
                    <a:pt x="229" y="112"/>
                    <a:pt x="228" y="112"/>
                    <a:pt x="228" y="111"/>
                  </a:cubicBezTo>
                  <a:cubicBezTo>
                    <a:pt x="228" y="111"/>
                    <a:pt x="228" y="111"/>
                    <a:pt x="228" y="111"/>
                  </a:cubicBezTo>
                  <a:cubicBezTo>
                    <a:pt x="230" y="111"/>
                    <a:pt x="232" y="111"/>
                    <a:pt x="234" y="110"/>
                  </a:cubicBezTo>
                  <a:cubicBezTo>
                    <a:pt x="238" y="109"/>
                    <a:pt x="233" y="111"/>
                    <a:pt x="233" y="111"/>
                  </a:cubicBezTo>
                  <a:cubicBezTo>
                    <a:pt x="232" y="111"/>
                    <a:pt x="230" y="112"/>
                    <a:pt x="229" y="113"/>
                  </a:cubicBezTo>
                  <a:cubicBezTo>
                    <a:pt x="229" y="113"/>
                    <a:pt x="229" y="113"/>
                    <a:pt x="229" y="113"/>
                  </a:cubicBezTo>
                  <a:close/>
                  <a:moveTo>
                    <a:pt x="231" y="115"/>
                  </a:moveTo>
                  <a:cubicBezTo>
                    <a:pt x="231" y="115"/>
                    <a:pt x="230" y="114"/>
                    <a:pt x="230" y="113"/>
                  </a:cubicBezTo>
                  <a:cubicBezTo>
                    <a:pt x="231" y="113"/>
                    <a:pt x="233" y="113"/>
                    <a:pt x="234" y="113"/>
                  </a:cubicBezTo>
                  <a:cubicBezTo>
                    <a:pt x="236" y="113"/>
                    <a:pt x="236" y="114"/>
                    <a:pt x="234" y="114"/>
                  </a:cubicBezTo>
                  <a:cubicBezTo>
                    <a:pt x="233" y="114"/>
                    <a:pt x="232" y="115"/>
                    <a:pt x="231" y="115"/>
                  </a:cubicBezTo>
                  <a:close/>
                  <a:moveTo>
                    <a:pt x="237" y="116"/>
                  </a:moveTo>
                  <a:cubicBezTo>
                    <a:pt x="236" y="116"/>
                    <a:pt x="235" y="117"/>
                    <a:pt x="234" y="118"/>
                  </a:cubicBezTo>
                  <a:cubicBezTo>
                    <a:pt x="234" y="117"/>
                    <a:pt x="233" y="117"/>
                    <a:pt x="232" y="116"/>
                  </a:cubicBezTo>
                  <a:cubicBezTo>
                    <a:pt x="234" y="116"/>
                    <a:pt x="236" y="116"/>
                    <a:pt x="237" y="116"/>
                  </a:cubicBezTo>
                  <a:close/>
                  <a:moveTo>
                    <a:pt x="236" y="119"/>
                  </a:moveTo>
                  <a:cubicBezTo>
                    <a:pt x="236" y="119"/>
                    <a:pt x="235" y="119"/>
                    <a:pt x="235" y="119"/>
                  </a:cubicBezTo>
                  <a:cubicBezTo>
                    <a:pt x="237" y="119"/>
                    <a:pt x="238" y="119"/>
                    <a:pt x="237" y="121"/>
                  </a:cubicBezTo>
                  <a:cubicBezTo>
                    <a:pt x="237" y="121"/>
                    <a:pt x="236" y="120"/>
                    <a:pt x="236" y="119"/>
                  </a:cubicBezTo>
                  <a:close/>
                  <a:moveTo>
                    <a:pt x="239" y="122"/>
                  </a:moveTo>
                  <a:cubicBezTo>
                    <a:pt x="240" y="122"/>
                    <a:pt x="239" y="123"/>
                    <a:pt x="239" y="124"/>
                  </a:cubicBezTo>
                  <a:cubicBezTo>
                    <a:pt x="238" y="124"/>
                    <a:pt x="238" y="123"/>
                    <a:pt x="238" y="122"/>
                  </a:cubicBezTo>
                  <a:cubicBezTo>
                    <a:pt x="238" y="122"/>
                    <a:pt x="238" y="122"/>
                    <a:pt x="239" y="122"/>
                  </a:cubicBezTo>
                  <a:close/>
                  <a:moveTo>
                    <a:pt x="240" y="124"/>
                  </a:moveTo>
                  <a:cubicBezTo>
                    <a:pt x="240" y="124"/>
                    <a:pt x="240" y="125"/>
                    <a:pt x="240" y="126"/>
                  </a:cubicBezTo>
                  <a:cubicBezTo>
                    <a:pt x="240" y="126"/>
                    <a:pt x="240" y="127"/>
                    <a:pt x="240" y="127"/>
                  </a:cubicBezTo>
                  <a:cubicBezTo>
                    <a:pt x="240" y="126"/>
                    <a:pt x="240" y="126"/>
                    <a:pt x="239" y="125"/>
                  </a:cubicBezTo>
                  <a:cubicBezTo>
                    <a:pt x="240" y="125"/>
                    <a:pt x="240" y="124"/>
                    <a:pt x="240" y="124"/>
                  </a:cubicBezTo>
                  <a:close/>
                  <a:moveTo>
                    <a:pt x="239" y="118"/>
                  </a:moveTo>
                  <a:cubicBezTo>
                    <a:pt x="239" y="118"/>
                    <a:pt x="239" y="117"/>
                    <a:pt x="239" y="117"/>
                  </a:cubicBezTo>
                  <a:cubicBezTo>
                    <a:pt x="238" y="117"/>
                    <a:pt x="234" y="119"/>
                    <a:pt x="236" y="118"/>
                  </a:cubicBezTo>
                  <a:cubicBezTo>
                    <a:pt x="237" y="117"/>
                    <a:pt x="238" y="116"/>
                    <a:pt x="238" y="115"/>
                  </a:cubicBezTo>
                  <a:cubicBezTo>
                    <a:pt x="239" y="114"/>
                    <a:pt x="238" y="114"/>
                    <a:pt x="238" y="114"/>
                  </a:cubicBezTo>
                  <a:cubicBezTo>
                    <a:pt x="236" y="114"/>
                    <a:pt x="237" y="114"/>
                    <a:pt x="235" y="115"/>
                  </a:cubicBezTo>
                  <a:cubicBezTo>
                    <a:pt x="234" y="115"/>
                    <a:pt x="234" y="115"/>
                    <a:pt x="234" y="115"/>
                  </a:cubicBezTo>
                  <a:cubicBezTo>
                    <a:pt x="236" y="114"/>
                    <a:pt x="237" y="114"/>
                    <a:pt x="238" y="112"/>
                  </a:cubicBezTo>
                  <a:cubicBezTo>
                    <a:pt x="238" y="112"/>
                    <a:pt x="238" y="112"/>
                    <a:pt x="237" y="112"/>
                  </a:cubicBezTo>
                  <a:cubicBezTo>
                    <a:pt x="235" y="112"/>
                    <a:pt x="232" y="112"/>
                    <a:pt x="231" y="113"/>
                  </a:cubicBezTo>
                  <a:cubicBezTo>
                    <a:pt x="233" y="111"/>
                    <a:pt x="235" y="111"/>
                    <a:pt x="237" y="109"/>
                  </a:cubicBezTo>
                  <a:cubicBezTo>
                    <a:pt x="237" y="109"/>
                    <a:pt x="237" y="109"/>
                    <a:pt x="237" y="109"/>
                  </a:cubicBezTo>
                  <a:cubicBezTo>
                    <a:pt x="235" y="109"/>
                    <a:pt x="234" y="109"/>
                    <a:pt x="232" y="110"/>
                  </a:cubicBezTo>
                  <a:cubicBezTo>
                    <a:pt x="231" y="110"/>
                    <a:pt x="226" y="112"/>
                    <a:pt x="230" y="110"/>
                  </a:cubicBezTo>
                  <a:cubicBezTo>
                    <a:pt x="233" y="108"/>
                    <a:pt x="235" y="107"/>
                    <a:pt x="238" y="104"/>
                  </a:cubicBezTo>
                  <a:cubicBezTo>
                    <a:pt x="238" y="104"/>
                    <a:pt x="238" y="104"/>
                    <a:pt x="238" y="104"/>
                  </a:cubicBezTo>
                  <a:cubicBezTo>
                    <a:pt x="239" y="110"/>
                    <a:pt x="240" y="115"/>
                    <a:pt x="240" y="121"/>
                  </a:cubicBezTo>
                  <a:cubicBezTo>
                    <a:pt x="237" y="121"/>
                    <a:pt x="239" y="120"/>
                    <a:pt x="239" y="118"/>
                  </a:cubicBezTo>
                  <a:close/>
                  <a:moveTo>
                    <a:pt x="237" y="104"/>
                  </a:moveTo>
                  <a:cubicBezTo>
                    <a:pt x="233" y="105"/>
                    <a:pt x="230" y="107"/>
                    <a:pt x="226" y="107"/>
                  </a:cubicBezTo>
                  <a:cubicBezTo>
                    <a:pt x="227" y="107"/>
                    <a:pt x="230" y="104"/>
                    <a:pt x="231" y="104"/>
                  </a:cubicBezTo>
                  <a:cubicBezTo>
                    <a:pt x="233" y="103"/>
                    <a:pt x="235" y="102"/>
                    <a:pt x="237" y="101"/>
                  </a:cubicBezTo>
                  <a:cubicBezTo>
                    <a:pt x="237" y="101"/>
                    <a:pt x="237" y="101"/>
                    <a:pt x="237" y="101"/>
                  </a:cubicBezTo>
                  <a:cubicBezTo>
                    <a:pt x="237" y="102"/>
                    <a:pt x="237" y="103"/>
                    <a:pt x="238" y="104"/>
                  </a:cubicBezTo>
                  <a:cubicBezTo>
                    <a:pt x="238" y="104"/>
                    <a:pt x="237" y="104"/>
                    <a:pt x="237" y="104"/>
                  </a:cubicBezTo>
                  <a:close/>
                  <a:moveTo>
                    <a:pt x="237" y="100"/>
                  </a:moveTo>
                  <a:cubicBezTo>
                    <a:pt x="232" y="100"/>
                    <a:pt x="228" y="102"/>
                    <a:pt x="223" y="102"/>
                  </a:cubicBezTo>
                  <a:cubicBezTo>
                    <a:pt x="224" y="102"/>
                    <a:pt x="227" y="100"/>
                    <a:pt x="229" y="100"/>
                  </a:cubicBezTo>
                  <a:cubicBezTo>
                    <a:pt x="231" y="98"/>
                    <a:pt x="233" y="97"/>
                    <a:pt x="236" y="96"/>
                  </a:cubicBezTo>
                  <a:cubicBezTo>
                    <a:pt x="236" y="97"/>
                    <a:pt x="236" y="99"/>
                    <a:pt x="237" y="100"/>
                  </a:cubicBezTo>
                  <a:cubicBezTo>
                    <a:pt x="237" y="100"/>
                    <a:pt x="237" y="100"/>
                    <a:pt x="237" y="100"/>
                  </a:cubicBezTo>
                  <a:close/>
                  <a:moveTo>
                    <a:pt x="228" y="97"/>
                  </a:moveTo>
                  <a:cubicBezTo>
                    <a:pt x="226" y="98"/>
                    <a:pt x="222" y="98"/>
                    <a:pt x="221" y="99"/>
                  </a:cubicBezTo>
                  <a:cubicBezTo>
                    <a:pt x="225" y="96"/>
                    <a:pt x="229" y="94"/>
                    <a:pt x="234" y="92"/>
                  </a:cubicBezTo>
                  <a:cubicBezTo>
                    <a:pt x="234" y="91"/>
                    <a:pt x="234" y="91"/>
                    <a:pt x="233" y="91"/>
                  </a:cubicBezTo>
                  <a:cubicBezTo>
                    <a:pt x="229" y="91"/>
                    <a:pt x="225" y="93"/>
                    <a:pt x="220" y="94"/>
                  </a:cubicBezTo>
                  <a:cubicBezTo>
                    <a:pt x="216" y="95"/>
                    <a:pt x="225" y="92"/>
                    <a:pt x="226" y="92"/>
                  </a:cubicBezTo>
                  <a:cubicBezTo>
                    <a:pt x="228" y="91"/>
                    <a:pt x="230" y="90"/>
                    <a:pt x="232" y="89"/>
                  </a:cubicBezTo>
                  <a:cubicBezTo>
                    <a:pt x="233" y="89"/>
                    <a:pt x="232" y="88"/>
                    <a:pt x="232" y="88"/>
                  </a:cubicBezTo>
                  <a:cubicBezTo>
                    <a:pt x="226" y="89"/>
                    <a:pt x="221" y="90"/>
                    <a:pt x="216" y="92"/>
                  </a:cubicBezTo>
                  <a:cubicBezTo>
                    <a:pt x="221" y="90"/>
                    <a:pt x="227" y="89"/>
                    <a:pt x="232" y="87"/>
                  </a:cubicBezTo>
                  <a:cubicBezTo>
                    <a:pt x="232" y="87"/>
                    <a:pt x="232" y="86"/>
                    <a:pt x="232" y="86"/>
                  </a:cubicBezTo>
                  <a:cubicBezTo>
                    <a:pt x="233" y="89"/>
                    <a:pt x="234" y="92"/>
                    <a:pt x="235" y="95"/>
                  </a:cubicBezTo>
                  <a:cubicBezTo>
                    <a:pt x="233" y="96"/>
                    <a:pt x="230" y="96"/>
                    <a:pt x="228" y="97"/>
                  </a:cubicBezTo>
                  <a:close/>
                  <a:moveTo>
                    <a:pt x="232" y="86"/>
                  </a:moveTo>
                  <a:cubicBezTo>
                    <a:pt x="226" y="87"/>
                    <a:pt x="220" y="87"/>
                    <a:pt x="214" y="89"/>
                  </a:cubicBezTo>
                  <a:cubicBezTo>
                    <a:pt x="211" y="90"/>
                    <a:pt x="207" y="90"/>
                    <a:pt x="204" y="91"/>
                  </a:cubicBezTo>
                  <a:cubicBezTo>
                    <a:pt x="203" y="91"/>
                    <a:pt x="202" y="92"/>
                    <a:pt x="201" y="92"/>
                  </a:cubicBezTo>
                  <a:cubicBezTo>
                    <a:pt x="211" y="89"/>
                    <a:pt x="221" y="87"/>
                    <a:pt x="230" y="82"/>
                  </a:cubicBezTo>
                  <a:cubicBezTo>
                    <a:pt x="230" y="82"/>
                    <a:pt x="230" y="81"/>
                    <a:pt x="230" y="81"/>
                  </a:cubicBezTo>
                  <a:cubicBezTo>
                    <a:pt x="224" y="82"/>
                    <a:pt x="219" y="84"/>
                    <a:pt x="213" y="86"/>
                  </a:cubicBezTo>
                  <a:cubicBezTo>
                    <a:pt x="207" y="87"/>
                    <a:pt x="200" y="88"/>
                    <a:pt x="193" y="90"/>
                  </a:cubicBezTo>
                  <a:cubicBezTo>
                    <a:pt x="193" y="90"/>
                    <a:pt x="192" y="90"/>
                    <a:pt x="192" y="89"/>
                  </a:cubicBezTo>
                  <a:cubicBezTo>
                    <a:pt x="197" y="88"/>
                    <a:pt x="202" y="87"/>
                    <a:pt x="207" y="86"/>
                  </a:cubicBezTo>
                  <a:cubicBezTo>
                    <a:pt x="214" y="84"/>
                    <a:pt x="222" y="82"/>
                    <a:pt x="228" y="79"/>
                  </a:cubicBezTo>
                  <a:cubicBezTo>
                    <a:pt x="229" y="79"/>
                    <a:pt x="229" y="78"/>
                    <a:pt x="228" y="78"/>
                  </a:cubicBezTo>
                  <a:cubicBezTo>
                    <a:pt x="220" y="78"/>
                    <a:pt x="211" y="80"/>
                    <a:pt x="203" y="83"/>
                  </a:cubicBezTo>
                  <a:cubicBezTo>
                    <a:pt x="192" y="86"/>
                    <a:pt x="182" y="89"/>
                    <a:pt x="171" y="93"/>
                  </a:cubicBezTo>
                  <a:cubicBezTo>
                    <a:pt x="162" y="96"/>
                    <a:pt x="152" y="100"/>
                    <a:pt x="141" y="102"/>
                  </a:cubicBezTo>
                  <a:cubicBezTo>
                    <a:pt x="136" y="103"/>
                    <a:pt x="129" y="104"/>
                    <a:pt x="125" y="108"/>
                  </a:cubicBezTo>
                  <a:cubicBezTo>
                    <a:pt x="124" y="107"/>
                    <a:pt x="123" y="107"/>
                    <a:pt x="121" y="106"/>
                  </a:cubicBezTo>
                  <a:cubicBezTo>
                    <a:pt x="124" y="106"/>
                    <a:pt x="126" y="105"/>
                    <a:pt x="129" y="104"/>
                  </a:cubicBezTo>
                  <a:cubicBezTo>
                    <a:pt x="134" y="103"/>
                    <a:pt x="139" y="101"/>
                    <a:pt x="144" y="100"/>
                  </a:cubicBezTo>
                  <a:cubicBezTo>
                    <a:pt x="154" y="98"/>
                    <a:pt x="163" y="94"/>
                    <a:pt x="173" y="91"/>
                  </a:cubicBezTo>
                  <a:cubicBezTo>
                    <a:pt x="182" y="88"/>
                    <a:pt x="191" y="85"/>
                    <a:pt x="201" y="82"/>
                  </a:cubicBezTo>
                  <a:cubicBezTo>
                    <a:pt x="209" y="80"/>
                    <a:pt x="218" y="77"/>
                    <a:pt x="226" y="74"/>
                  </a:cubicBezTo>
                  <a:cubicBezTo>
                    <a:pt x="228" y="78"/>
                    <a:pt x="230" y="82"/>
                    <a:pt x="232" y="86"/>
                  </a:cubicBezTo>
                  <a:cubicBezTo>
                    <a:pt x="232" y="86"/>
                    <a:pt x="232" y="86"/>
                    <a:pt x="232" y="86"/>
                  </a:cubicBezTo>
                  <a:close/>
                  <a:moveTo>
                    <a:pt x="97" y="73"/>
                  </a:moveTo>
                  <a:cubicBezTo>
                    <a:pt x="99" y="73"/>
                    <a:pt x="100" y="72"/>
                    <a:pt x="100" y="72"/>
                  </a:cubicBezTo>
                  <a:cubicBezTo>
                    <a:pt x="103" y="71"/>
                    <a:pt x="105" y="70"/>
                    <a:pt x="107" y="70"/>
                  </a:cubicBezTo>
                  <a:cubicBezTo>
                    <a:pt x="113" y="68"/>
                    <a:pt x="118" y="67"/>
                    <a:pt x="123" y="66"/>
                  </a:cubicBezTo>
                  <a:cubicBezTo>
                    <a:pt x="133" y="64"/>
                    <a:pt x="142" y="62"/>
                    <a:pt x="151" y="58"/>
                  </a:cubicBezTo>
                  <a:cubicBezTo>
                    <a:pt x="152" y="58"/>
                    <a:pt x="151" y="57"/>
                    <a:pt x="151" y="57"/>
                  </a:cubicBezTo>
                  <a:cubicBezTo>
                    <a:pt x="142" y="58"/>
                    <a:pt x="134" y="61"/>
                    <a:pt x="125" y="63"/>
                  </a:cubicBezTo>
                  <a:cubicBezTo>
                    <a:pt x="121" y="64"/>
                    <a:pt x="116" y="65"/>
                    <a:pt x="111" y="66"/>
                  </a:cubicBezTo>
                  <a:cubicBezTo>
                    <a:pt x="108" y="67"/>
                    <a:pt x="104" y="69"/>
                    <a:pt x="101" y="69"/>
                  </a:cubicBezTo>
                  <a:cubicBezTo>
                    <a:pt x="101" y="69"/>
                    <a:pt x="101" y="69"/>
                    <a:pt x="101" y="68"/>
                  </a:cubicBezTo>
                  <a:cubicBezTo>
                    <a:pt x="102" y="68"/>
                    <a:pt x="103" y="68"/>
                    <a:pt x="103" y="68"/>
                  </a:cubicBezTo>
                  <a:cubicBezTo>
                    <a:pt x="105" y="67"/>
                    <a:pt x="108" y="66"/>
                    <a:pt x="110" y="65"/>
                  </a:cubicBezTo>
                  <a:cubicBezTo>
                    <a:pt x="114" y="64"/>
                    <a:pt x="119" y="63"/>
                    <a:pt x="123" y="61"/>
                  </a:cubicBezTo>
                  <a:cubicBezTo>
                    <a:pt x="132" y="59"/>
                    <a:pt x="140" y="58"/>
                    <a:pt x="148" y="55"/>
                  </a:cubicBezTo>
                  <a:cubicBezTo>
                    <a:pt x="151" y="56"/>
                    <a:pt x="153" y="58"/>
                    <a:pt x="154" y="61"/>
                  </a:cubicBezTo>
                  <a:cubicBezTo>
                    <a:pt x="145" y="62"/>
                    <a:pt x="135" y="65"/>
                    <a:pt x="126" y="67"/>
                  </a:cubicBezTo>
                  <a:cubicBezTo>
                    <a:pt x="121" y="68"/>
                    <a:pt x="115" y="69"/>
                    <a:pt x="110" y="70"/>
                  </a:cubicBezTo>
                  <a:cubicBezTo>
                    <a:pt x="106" y="71"/>
                    <a:pt x="102" y="73"/>
                    <a:pt x="98" y="74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7" y="74"/>
                    <a:pt x="97" y="73"/>
                    <a:pt x="97" y="73"/>
                  </a:cubicBezTo>
                  <a:close/>
                  <a:moveTo>
                    <a:pt x="128" y="58"/>
                  </a:moveTo>
                  <a:cubicBezTo>
                    <a:pt x="121" y="60"/>
                    <a:pt x="115" y="62"/>
                    <a:pt x="108" y="64"/>
                  </a:cubicBezTo>
                  <a:cubicBezTo>
                    <a:pt x="102" y="65"/>
                    <a:pt x="113" y="61"/>
                    <a:pt x="113" y="61"/>
                  </a:cubicBezTo>
                  <a:cubicBezTo>
                    <a:pt x="116" y="60"/>
                    <a:pt x="119" y="59"/>
                    <a:pt x="122" y="58"/>
                  </a:cubicBezTo>
                  <a:cubicBezTo>
                    <a:pt x="129" y="56"/>
                    <a:pt x="136" y="55"/>
                    <a:pt x="143" y="52"/>
                  </a:cubicBezTo>
                  <a:cubicBezTo>
                    <a:pt x="143" y="52"/>
                    <a:pt x="143" y="52"/>
                    <a:pt x="143" y="52"/>
                  </a:cubicBezTo>
                  <a:cubicBezTo>
                    <a:pt x="145" y="52"/>
                    <a:pt x="146" y="53"/>
                    <a:pt x="147" y="54"/>
                  </a:cubicBezTo>
                  <a:cubicBezTo>
                    <a:pt x="141" y="56"/>
                    <a:pt x="135" y="56"/>
                    <a:pt x="128" y="58"/>
                  </a:cubicBezTo>
                  <a:close/>
                  <a:moveTo>
                    <a:pt x="143" y="52"/>
                  </a:moveTo>
                  <a:cubicBezTo>
                    <a:pt x="135" y="52"/>
                    <a:pt x="126" y="54"/>
                    <a:pt x="118" y="56"/>
                  </a:cubicBezTo>
                  <a:cubicBezTo>
                    <a:pt x="123" y="53"/>
                    <a:pt x="129" y="51"/>
                    <a:pt x="135" y="51"/>
                  </a:cubicBezTo>
                  <a:cubicBezTo>
                    <a:pt x="138" y="50"/>
                    <a:pt x="141" y="51"/>
                    <a:pt x="143" y="52"/>
                  </a:cubicBezTo>
                  <a:cubicBezTo>
                    <a:pt x="143" y="52"/>
                    <a:pt x="143" y="52"/>
                    <a:pt x="143" y="52"/>
                  </a:cubicBezTo>
                  <a:close/>
                  <a:moveTo>
                    <a:pt x="115" y="57"/>
                  </a:moveTo>
                  <a:cubicBezTo>
                    <a:pt x="120" y="56"/>
                    <a:pt x="125" y="56"/>
                    <a:pt x="130" y="55"/>
                  </a:cubicBezTo>
                  <a:cubicBezTo>
                    <a:pt x="133" y="54"/>
                    <a:pt x="135" y="54"/>
                    <a:pt x="138" y="53"/>
                  </a:cubicBezTo>
                  <a:cubicBezTo>
                    <a:pt x="139" y="53"/>
                    <a:pt x="140" y="53"/>
                    <a:pt x="141" y="52"/>
                  </a:cubicBezTo>
                  <a:cubicBezTo>
                    <a:pt x="139" y="53"/>
                    <a:pt x="137" y="54"/>
                    <a:pt x="135" y="54"/>
                  </a:cubicBezTo>
                  <a:cubicBezTo>
                    <a:pt x="130" y="56"/>
                    <a:pt x="124" y="56"/>
                    <a:pt x="118" y="58"/>
                  </a:cubicBezTo>
                  <a:cubicBezTo>
                    <a:pt x="115" y="59"/>
                    <a:pt x="111" y="61"/>
                    <a:pt x="108" y="63"/>
                  </a:cubicBezTo>
                  <a:cubicBezTo>
                    <a:pt x="110" y="61"/>
                    <a:pt x="113" y="59"/>
                    <a:pt x="115" y="57"/>
                  </a:cubicBezTo>
                  <a:close/>
                  <a:moveTo>
                    <a:pt x="105" y="65"/>
                  </a:moveTo>
                  <a:cubicBezTo>
                    <a:pt x="112" y="64"/>
                    <a:pt x="119" y="61"/>
                    <a:pt x="127" y="59"/>
                  </a:cubicBezTo>
                  <a:cubicBezTo>
                    <a:pt x="131" y="58"/>
                    <a:pt x="135" y="57"/>
                    <a:pt x="139" y="57"/>
                  </a:cubicBezTo>
                  <a:cubicBezTo>
                    <a:pt x="140" y="57"/>
                    <a:pt x="140" y="56"/>
                    <a:pt x="141" y="56"/>
                  </a:cubicBezTo>
                  <a:cubicBezTo>
                    <a:pt x="135" y="58"/>
                    <a:pt x="128" y="59"/>
                    <a:pt x="121" y="61"/>
                  </a:cubicBezTo>
                  <a:cubicBezTo>
                    <a:pt x="115" y="63"/>
                    <a:pt x="109" y="65"/>
                    <a:pt x="102" y="67"/>
                  </a:cubicBezTo>
                  <a:cubicBezTo>
                    <a:pt x="103" y="66"/>
                    <a:pt x="104" y="66"/>
                    <a:pt x="105" y="65"/>
                  </a:cubicBezTo>
                  <a:close/>
                  <a:moveTo>
                    <a:pt x="99" y="71"/>
                  </a:moveTo>
                  <a:cubicBezTo>
                    <a:pt x="99" y="71"/>
                    <a:pt x="99" y="70"/>
                    <a:pt x="100" y="70"/>
                  </a:cubicBezTo>
                  <a:cubicBezTo>
                    <a:pt x="102" y="70"/>
                    <a:pt x="104" y="69"/>
                    <a:pt x="106" y="69"/>
                  </a:cubicBezTo>
                  <a:cubicBezTo>
                    <a:pt x="110" y="67"/>
                    <a:pt x="115" y="66"/>
                    <a:pt x="120" y="65"/>
                  </a:cubicBezTo>
                  <a:cubicBezTo>
                    <a:pt x="125" y="64"/>
                    <a:pt x="130" y="62"/>
                    <a:pt x="135" y="61"/>
                  </a:cubicBezTo>
                  <a:cubicBezTo>
                    <a:pt x="140" y="60"/>
                    <a:pt x="145" y="60"/>
                    <a:pt x="149" y="58"/>
                  </a:cubicBezTo>
                  <a:cubicBezTo>
                    <a:pt x="133" y="66"/>
                    <a:pt x="114" y="65"/>
                    <a:pt x="98" y="72"/>
                  </a:cubicBezTo>
                  <a:cubicBezTo>
                    <a:pt x="98" y="72"/>
                    <a:pt x="99" y="71"/>
                    <a:pt x="99" y="71"/>
                  </a:cubicBezTo>
                  <a:close/>
                  <a:moveTo>
                    <a:pt x="96" y="75"/>
                  </a:moveTo>
                  <a:cubicBezTo>
                    <a:pt x="99" y="75"/>
                    <a:pt x="101" y="74"/>
                    <a:pt x="104" y="73"/>
                  </a:cubicBezTo>
                  <a:cubicBezTo>
                    <a:pt x="109" y="72"/>
                    <a:pt x="113" y="70"/>
                    <a:pt x="118" y="69"/>
                  </a:cubicBezTo>
                  <a:cubicBezTo>
                    <a:pt x="131" y="67"/>
                    <a:pt x="143" y="63"/>
                    <a:pt x="155" y="61"/>
                  </a:cubicBezTo>
                  <a:cubicBezTo>
                    <a:pt x="156" y="62"/>
                    <a:pt x="156" y="63"/>
                    <a:pt x="157" y="63"/>
                  </a:cubicBezTo>
                  <a:cubicBezTo>
                    <a:pt x="157" y="63"/>
                    <a:pt x="157" y="63"/>
                    <a:pt x="157" y="63"/>
                  </a:cubicBezTo>
                  <a:cubicBezTo>
                    <a:pt x="146" y="65"/>
                    <a:pt x="136" y="68"/>
                    <a:pt x="125" y="70"/>
                  </a:cubicBezTo>
                  <a:cubicBezTo>
                    <a:pt x="115" y="73"/>
                    <a:pt x="105" y="76"/>
                    <a:pt x="94" y="78"/>
                  </a:cubicBezTo>
                  <a:cubicBezTo>
                    <a:pt x="95" y="77"/>
                    <a:pt x="96" y="76"/>
                    <a:pt x="96" y="75"/>
                  </a:cubicBezTo>
                  <a:close/>
                  <a:moveTo>
                    <a:pt x="172" y="47"/>
                  </a:moveTo>
                  <a:cubicBezTo>
                    <a:pt x="172" y="46"/>
                    <a:pt x="171" y="46"/>
                    <a:pt x="171" y="46"/>
                  </a:cubicBezTo>
                  <a:cubicBezTo>
                    <a:pt x="171" y="46"/>
                    <a:pt x="171" y="46"/>
                    <a:pt x="171" y="45"/>
                  </a:cubicBezTo>
                  <a:cubicBezTo>
                    <a:pt x="174" y="43"/>
                    <a:pt x="178" y="41"/>
                    <a:pt x="181" y="39"/>
                  </a:cubicBezTo>
                  <a:cubicBezTo>
                    <a:pt x="181" y="40"/>
                    <a:pt x="180" y="40"/>
                    <a:pt x="180" y="40"/>
                  </a:cubicBezTo>
                  <a:cubicBezTo>
                    <a:pt x="177" y="43"/>
                    <a:pt x="174" y="45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lose/>
                  <a:moveTo>
                    <a:pt x="172" y="47"/>
                  </a:moveTo>
                  <a:cubicBezTo>
                    <a:pt x="175" y="46"/>
                    <a:pt x="179" y="44"/>
                    <a:pt x="182" y="43"/>
                  </a:cubicBezTo>
                  <a:cubicBezTo>
                    <a:pt x="179" y="44"/>
                    <a:pt x="175" y="47"/>
                    <a:pt x="173" y="49"/>
                  </a:cubicBezTo>
                  <a:cubicBezTo>
                    <a:pt x="173" y="48"/>
                    <a:pt x="172" y="48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lose/>
                  <a:moveTo>
                    <a:pt x="183" y="44"/>
                  </a:moveTo>
                  <a:cubicBezTo>
                    <a:pt x="184" y="43"/>
                    <a:pt x="186" y="43"/>
                    <a:pt x="187" y="42"/>
                  </a:cubicBezTo>
                  <a:cubicBezTo>
                    <a:pt x="188" y="41"/>
                    <a:pt x="194" y="38"/>
                    <a:pt x="192" y="40"/>
                  </a:cubicBezTo>
                  <a:cubicBezTo>
                    <a:pt x="190" y="43"/>
                    <a:pt x="186" y="44"/>
                    <a:pt x="183" y="46"/>
                  </a:cubicBezTo>
                  <a:cubicBezTo>
                    <a:pt x="180" y="48"/>
                    <a:pt x="177" y="50"/>
                    <a:pt x="175" y="53"/>
                  </a:cubicBezTo>
                  <a:cubicBezTo>
                    <a:pt x="174" y="52"/>
                    <a:pt x="174" y="51"/>
                    <a:pt x="173" y="50"/>
                  </a:cubicBezTo>
                  <a:cubicBezTo>
                    <a:pt x="176" y="48"/>
                    <a:pt x="179" y="46"/>
                    <a:pt x="183" y="44"/>
                  </a:cubicBezTo>
                  <a:close/>
                  <a:moveTo>
                    <a:pt x="175" y="53"/>
                  </a:moveTo>
                  <a:cubicBezTo>
                    <a:pt x="180" y="51"/>
                    <a:pt x="184" y="48"/>
                    <a:pt x="189" y="46"/>
                  </a:cubicBezTo>
                  <a:cubicBezTo>
                    <a:pt x="191" y="45"/>
                    <a:pt x="194" y="44"/>
                    <a:pt x="196" y="43"/>
                  </a:cubicBezTo>
                  <a:cubicBezTo>
                    <a:pt x="194" y="43"/>
                    <a:pt x="192" y="46"/>
                    <a:pt x="190" y="47"/>
                  </a:cubicBezTo>
                  <a:cubicBezTo>
                    <a:pt x="187" y="49"/>
                    <a:pt x="185" y="51"/>
                    <a:pt x="182" y="53"/>
                  </a:cubicBezTo>
                  <a:cubicBezTo>
                    <a:pt x="180" y="54"/>
                    <a:pt x="178" y="55"/>
                    <a:pt x="176" y="56"/>
                  </a:cubicBezTo>
                  <a:cubicBezTo>
                    <a:pt x="176" y="56"/>
                    <a:pt x="176" y="55"/>
                    <a:pt x="176" y="55"/>
                  </a:cubicBezTo>
                  <a:cubicBezTo>
                    <a:pt x="176" y="55"/>
                    <a:pt x="175" y="54"/>
                    <a:pt x="175" y="54"/>
                  </a:cubicBezTo>
                  <a:cubicBezTo>
                    <a:pt x="175" y="53"/>
                    <a:pt x="175" y="53"/>
                    <a:pt x="175" y="53"/>
                  </a:cubicBezTo>
                  <a:close/>
                  <a:moveTo>
                    <a:pt x="177" y="56"/>
                  </a:moveTo>
                  <a:cubicBezTo>
                    <a:pt x="178" y="56"/>
                    <a:pt x="178" y="56"/>
                    <a:pt x="179" y="55"/>
                  </a:cubicBezTo>
                  <a:cubicBezTo>
                    <a:pt x="180" y="55"/>
                    <a:pt x="181" y="54"/>
                    <a:pt x="182" y="53"/>
                  </a:cubicBezTo>
                  <a:cubicBezTo>
                    <a:pt x="185" y="52"/>
                    <a:pt x="187" y="50"/>
                    <a:pt x="190" y="49"/>
                  </a:cubicBezTo>
                  <a:cubicBezTo>
                    <a:pt x="192" y="48"/>
                    <a:pt x="195" y="47"/>
                    <a:pt x="197" y="46"/>
                  </a:cubicBezTo>
                  <a:cubicBezTo>
                    <a:pt x="199" y="45"/>
                    <a:pt x="199" y="45"/>
                    <a:pt x="197" y="47"/>
                  </a:cubicBezTo>
                  <a:cubicBezTo>
                    <a:pt x="195" y="48"/>
                    <a:pt x="194" y="49"/>
                    <a:pt x="192" y="50"/>
                  </a:cubicBezTo>
                  <a:cubicBezTo>
                    <a:pt x="191" y="51"/>
                    <a:pt x="190" y="52"/>
                    <a:pt x="188" y="53"/>
                  </a:cubicBezTo>
                  <a:cubicBezTo>
                    <a:pt x="187" y="53"/>
                    <a:pt x="186" y="54"/>
                    <a:pt x="186" y="55"/>
                  </a:cubicBezTo>
                  <a:cubicBezTo>
                    <a:pt x="185" y="55"/>
                    <a:pt x="184" y="55"/>
                    <a:pt x="184" y="55"/>
                  </a:cubicBezTo>
                  <a:cubicBezTo>
                    <a:pt x="181" y="56"/>
                    <a:pt x="179" y="59"/>
                    <a:pt x="177" y="56"/>
                  </a:cubicBezTo>
                  <a:cubicBezTo>
                    <a:pt x="177" y="56"/>
                    <a:pt x="177" y="56"/>
                    <a:pt x="177" y="56"/>
                  </a:cubicBezTo>
                  <a:close/>
                  <a:moveTo>
                    <a:pt x="188" y="54"/>
                  </a:moveTo>
                  <a:cubicBezTo>
                    <a:pt x="188" y="54"/>
                    <a:pt x="188" y="54"/>
                    <a:pt x="188" y="54"/>
                  </a:cubicBezTo>
                  <a:cubicBezTo>
                    <a:pt x="189" y="54"/>
                    <a:pt x="190" y="53"/>
                    <a:pt x="191" y="53"/>
                  </a:cubicBezTo>
                  <a:cubicBezTo>
                    <a:pt x="193" y="52"/>
                    <a:pt x="195" y="51"/>
                    <a:pt x="197" y="50"/>
                  </a:cubicBezTo>
                  <a:cubicBezTo>
                    <a:pt x="198" y="49"/>
                    <a:pt x="206" y="45"/>
                    <a:pt x="202" y="49"/>
                  </a:cubicBezTo>
                  <a:cubicBezTo>
                    <a:pt x="199" y="52"/>
                    <a:pt x="196" y="54"/>
                    <a:pt x="192" y="56"/>
                  </a:cubicBezTo>
                  <a:cubicBezTo>
                    <a:pt x="190" y="55"/>
                    <a:pt x="188" y="55"/>
                    <a:pt x="187" y="55"/>
                  </a:cubicBezTo>
                  <a:cubicBezTo>
                    <a:pt x="187" y="55"/>
                    <a:pt x="187" y="54"/>
                    <a:pt x="188" y="54"/>
                  </a:cubicBezTo>
                  <a:close/>
                  <a:moveTo>
                    <a:pt x="203" y="52"/>
                  </a:moveTo>
                  <a:cubicBezTo>
                    <a:pt x="208" y="50"/>
                    <a:pt x="204" y="53"/>
                    <a:pt x="202" y="54"/>
                  </a:cubicBezTo>
                  <a:cubicBezTo>
                    <a:pt x="200" y="56"/>
                    <a:pt x="198" y="57"/>
                    <a:pt x="196" y="58"/>
                  </a:cubicBezTo>
                  <a:cubicBezTo>
                    <a:pt x="195" y="58"/>
                    <a:pt x="195" y="57"/>
                    <a:pt x="194" y="57"/>
                  </a:cubicBezTo>
                  <a:cubicBezTo>
                    <a:pt x="197" y="55"/>
                    <a:pt x="200" y="54"/>
                    <a:pt x="203" y="52"/>
                  </a:cubicBezTo>
                  <a:close/>
                  <a:moveTo>
                    <a:pt x="197" y="59"/>
                  </a:moveTo>
                  <a:cubicBezTo>
                    <a:pt x="201" y="58"/>
                    <a:pt x="206" y="57"/>
                    <a:pt x="209" y="54"/>
                  </a:cubicBezTo>
                  <a:cubicBezTo>
                    <a:pt x="206" y="57"/>
                    <a:pt x="203" y="59"/>
                    <a:pt x="200" y="61"/>
                  </a:cubicBezTo>
                  <a:cubicBezTo>
                    <a:pt x="199" y="60"/>
                    <a:pt x="198" y="60"/>
                    <a:pt x="197" y="59"/>
                  </a:cubicBezTo>
                  <a:close/>
                  <a:moveTo>
                    <a:pt x="202" y="66"/>
                  </a:moveTo>
                  <a:cubicBezTo>
                    <a:pt x="202" y="65"/>
                    <a:pt x="202" y="65"/>
                    <a:pt x="202" y="64"/>
                  </a:cubicBezTo>
                  <a:cubicBezTo>
                    <a:pt x="204" y="64"/>
                    <a:pt x="207" y="63"/>
                    <a:pt x="209" y="62"/>
                  </a:cubicBezTo>
                  <a:cubicBezTo>
                    <a:pt x="207" y="63"/>
                    <a:pt x="204" y="64"/>
                    <a:pt x="202" y="66"/>
                  </a:cubicBezTo>
                  <a:close/>
                  <a:moveTo>
                    <a:pt x="195" y="71"/>
                  </a:moveTo>
                  <a:cubicBezTo>
                    <a:pt x="195" y="71"/>
                    <a:pt x="195" y="71"/>
                    <a:pt x="196" y="71"/>
                  </a:cubicBezTo>
                  <a:cubicBezTo>
                    <a:pt x="195" y="71"/>
                    <a:pt x="195" y="71"/>
                    <a:pt x="194" y="71"/>
                  </a:cubicBezTo>
                  <a:cubicBezTo>
                    <a:pt x="194" y="71"/>
                    <a:pt x="194" y="71"/>
                    <a:pt x="195" y="71"/>
                  </a:cubicBezTo>
                  <a:close/>
                  <a:moveTo>
                    <a:pt x="192" y="69"/>
                  </a:moveTo>
                  <a:cubicBezTo>
                    <a:pt x="192" y="69"/>
                    <a:pt x="193" y="69"/>
                    <a:pt x="193" y="69"/>
                  </a:cubicBezTo>
                  <a:cubicBezTo>
                    <a:pt x="192" y="70"/>
                    <a:pt x="192" y="70"/>
                    <a:pt x="192" y="69"/>
                  </a:cubicBezTo>
                  <a:close/>
                  <a:moveTo>
                    <a:pt x="190" y="67"/>
                  </a:moveTo>
                  <a:cubicBezTo>
                    <a:pt x="190" y="67"/>
                    <a:pt x="191" y="67"/>
                    <a:pt x="191" y="68"/>
                  </a:cubicBezTo>
                  <a:cubicBezTo>
                    <a:pt x="190" y="68"/>
                    <a:pt x="188" y="69"/>
                    <a:pt x="190" y="67"/>
                  </a:cubicBezTo>
                  <a:cubicBezTo>
                    <a:pt x="190" y="67"/>
                    <a:pt x="190" y="67"/>
                    <a:pt x="190" y="67"/>
                  </a:cubicBezTo>
                  <a:close/>
                  <a:moveTo>
                    <a:pt x="189" y="67"/>
                  </a:moveTo>
                  <a:cubicBezTo>
                    <a:pt x="188" y="67"/>
                    <a:pt x="188" y="67"/>
                    <a:pt x="187" y="67"/>
                  </a:cubicBezTo>
                  <a:cubicBezTo>
                    <a:pt x="187" y="67"/>
                    <a:pt x="187" y="66"/>
                    <a:pt x="187" y="65"/>
                  </a:cubicBezTo>
                  <a:cubicBezTo>
                    <a:pt x="188" y="65"/>
                    <a:pt x="189" y="66"/>
                    <a:pt x="189" y="66"/>
                  </a:cubicBezTo>
                  <a:cubicBezTo>
                    <a:pt x="189" y="66"/>
                    <a:pt x="189" y="66"/>
                    <a:pt x="190" y="67"/>
                  </a:cubicBezTo>
                  <a:cubicBezTo>
                    <a:pt x="189" y="67"/>
                    <a:pt x="189" y="67"/>
                    <a:pt x="189" y="67"/>
                  </a:cubicBezTo>
                  <a:close/>
                  <a:moveTo>
                    <a:pt x="186" y="68"/>
                  </a:moveTo>
                  <a:cubicBezTo>
                    <a:pt x="188" y="68"/>
                    <a:pt x="189" y="67"/>
                    <a:pt x="187" y="68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7" y="68"/>
                    <a:pt x="187" y="68"/>
                    <a:pt x="186" y="68"/>
                  </a:cubicBezTo>
                  <a:cubicBezTo>
                    <a:pt x="186" y="68"/>
                    <a:pt x="186" y="68"/>
                    <a:pt x="186" y="68"/>
                  </a:cubicBezTo>
                  <a:close/>
                  <a:moveTo>
                    <a:pt x="190" y="70"/>
                  </a:moveTo>
                  <a:cubicBezTo>
                    <a:pt x="190" y="70"/>
                    <a:pt x="190" y="70"/>
                    <a:pt x="190" y="70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89" y="70"/>
                    <a:pt x="189" y="69"/>
                    <a:pt x="188" y="69"/>
                  </a:cubicBezTo>
                  <a:cubicBezTo>
                    <a:pt x="189" y="69"/>
                    <a:pt x="191" y="69"/>
                    <a:pt x="190" y="70"/>
                  </a:cubicBezTo>
                  <a:close/>
                  <a:moveTo>
                    <a:pt x="193" y="71"/>
                  </a:moveTo>
                  <a:cubicBezTo>
                    <a:pt x="192" y="71"/>
                    <a:pt x="192" y="71"/>
                    <a:pt x="191" y="70"/>
                  </a:cubicBezTo>
                  <a:cubicBezTo>
                    <a:pt x="193" y="70"/>
                    <a:pt x="194" y="69"/>
                    <a:pt x="193" y="71"/>
                  </a:cubicBezTo>
                  <a:close/>
                  <a:moveTo>
                    <a:pt x="218" y="64"/>
                  </a:moveTo>
                  <a:cubicBezTo>
                    <a:pt x="215" y="65"/>
                    <a:pt x="211" y="68"/>
                    <a:pt x="207" y="70"/>
                  </a:cubicBezTo>
                  <a:cubicBezTo>
                    <a:pt x="204" y="71"/>
                    <a:pt x="200" y="73"/>
                    <a:pt x="196" y="75"/>
                  </a:cubicBezTo>
                  <a:cubicBezTo>
                    <a:pt x="196" y="74"/>
                    <a:pt x="195" y="73"/>
                    <a:pt x="194" y="72"/>
                  </a:cubicBezTo>
                  <a:cubicBezTo>
                    <a:pt x="202" y="71"/>
                    <a:pt x="210" y="67"/>
                    <a:pt x="218" y="64"/>
                  </a:cubicBezTo>
                  <a:close/>
                  <a:moveTo>
                    <a:pt x="197" y="76"/>
                  </a:moveTo>
                  <a:cubicBezTo>
                    <a:pt x="202" y="74"/>
                    <a:pt x="206" y="72"/>
                    <a:pt x="211" y="70"/>
                  </a:cubicBezTo>
                  <a:cubicBezTo>
                    <a:pt x="214" y="69"/>
                    <a:pt x="216" y="69"/>
                    <a:pt x="219" y="68"/>
                  </a:cubicBezTo>
                  <a:cubicBezTo>
                    <a:pt x="217" y="68"/>
                    <a:pt x="214" y="70"/>
                    <a:pt x="212" y="71"/>
                  </a:cubicBezTo>
                  <a:cubicBezTo>
                    <a:pt x="208" y="74"/>
                    <a:pt x="203" y="76"/>
                    <a:pt x="199" y="78"/>
                  </a:cubicBezTo>
                  <a:cubicBezTo>
                    <a:pt x="198" y="78"/>
                    <a:pt x="198" y="78"/>
                    <a:pt x="197" y="78"/>
                  </a:cubicBezTo>
                  <a:cubicBezTo>
                    <a:pt x="197" y="78"/>
                    <a:pt x="197" y="78"/>
                    <a:pt x="197" y="78"/>
                  </a:cubicBezTo>
                  <a:cubicBezTo>
                    <a:pt x="197" y="77"/>
                    <a:pt x="197" y="77"/>
                    <a:pt x="197" y="76"/>
                  </a:cubicBezTo>
                  <a:close/>
                  <a:moveTo>
                    <a:pt x="187" y="82"/>
                  </a:moveTo>
                  <a:cubicBezTo>
                    <a:pt x="188" y="82"/>
                    <a:pt x="188" y="82"/>
                    <a:pt x="188" y="82"/>
                  </a:cubicBezTo>
                  <a:cubicBezTo>
                    <a:pt x="179" y="86"/>
                    <a:pt x="170" y="88"/>
                    <a:pt x="161" y="91"/>
                  </a:cubicBezTo>
                  <a:cubicBezTo>
                    <a:pt x="165" y="90"/>
                    <a:pt x="170" y="88"/>
                    <a:pt x="174" y="87"/>
                  </a:cubicBezTo>
                  <a:cubicBezTo>
                    <a:pt x="176" y="86"/>
                    <a:pt x="179" y="85"/>
                    <a:pt x="182" y="84"/>
                  </a:cubicBezTo>
                  <a:cubicBezTo>
                    <a:pt x="183" y="83"/>
                    <a:pt x="185" y="82"/>
                    <a:pt x="187" y="82"/>
                  </a:cubicBezTo>
                  <a:cubicBezTo>
                    <a:pt x="187" y="82"/>
                    <a:pt x="187" y="82"/>
                    <a:pt x="187" y="82"/>
                  </a:cubicBezTo>
                  <a:close/>
                  <a:moveTo>
                    <a:pt x="173" y="86"/>
                  </a:moveTo>
                  <a:cubicBezTo>
                    <a:pt x="166" y="89"/>
                    <a:pt x="158" y="91"/>
                    <a:pt x="150" y="94"/>
                  </a:cubicBezTo>
                  <a:cubicBezTo>
                    <a:pt x="142" y="96"/>
                    <a:pt x="134" y="98"/>
                    <a:pt x="126" y="101"/>
                  </a:cubicBezTo>
                  <a:cubicBezTo>
                    <a:pt x="123" y="102"/>
                    <a:pt x="118" y="102"/>
                    <a:pt x="116" y="103"/>
                  </a:cubicBezTo>
                  <a:cubicBezTo>
                    <a:pt x="120" y="101"/>
                    <a:pt x="124" y="100"/>
                    <a:pt x="128" y="99"/>
                  </a:cubicBezTo>
                  <a:cubicBezTo>
                    <a:pt x="134" y="97"/>
                    <a:pt x="139" y="95"/>
                    <a:pt x="145" y="93"/>
                  </a:cubicBezTo>
                  <a:cubicBezTo>
                    <a:pt x="158" y="89"/>
                    <a:pt x="171" y="85"/>
                    <a:pt x="184" y="80"/>
                  </a:cubicBezTo>
                  <a:cubicBezTo>
                    <a:pt x="184" y="80"/>
                    <a:pt x="184" y="80"/>
                    <a:pt x="184" y="80"/>
                  </a:cubicBezTo>
                  <a:cubicBezTo>
                    <a:pt x="185" y="80"/>
                    <a:pt x="186" y="81"/>
                    <a:pt x="187" y="81"/>
                  </a:cubicBezTo>
                  <a:cubicBezTo>
                    <a:pt x="182" y="82"/>
                    <a:pt x="178" y="84"/>
                    <a:pt x="173" y="86"/>
                  </a:cubicBezTo>
                  <a:close/>
                  <a:moveTo>
                    <a:pt x="157" y="88"/>
                  </a:moveTo>
                  <a:cubicBezTo>
                    <a:pt x="162" y="87"/>
                    <a:pt x="167" y="85"/>
                    <a:pt x="171" y="83"/>
                  </a:cubicBezTo>
                  <a:cubicBezTo>
                    <a:pt x="175" y="82"/>
                    <a:pt x="178" y="81"/>
                    <a:pt x="182" y="80"/>
                  </a:cubicBezTo>
                  <a:cubicBezTo>
                    <a:pt x="178" y="81"/>
                    <a:pt x="174" y="83"/>
                    <a:pt x="171" y="84"/>
                  </a:cubicBezTo>
                  <a:cubicBezTo>
                    <a:pt x="166" y="86"/>
                    <a:pt x="162" y="87"/>
                    <a:pt x="157" y="88"/>
                  </a:cubicBezTo>
                  <a:close/>
                  <a:moveTo>
                    <a:pt x="166" y="85"/>
                  </a:moveTo>
                  <a:cubicBezTo>
                    <a:pt x="159" y="87"/>
                    <a:pt x="152" y="89"/>
                    <a:pt x="145" y="91"/>
                  </a:cubicBezTo>
                  <a:cubicBezTo>
                    <a:pt x="145" y="92"/>
                    <a:pt x="144" y="92"/>
                    <a:pt x="144" y="92"/>
                  </a:cubicBezTo>
                  <a:cubicBezTo>
                    <a:pt x="136" y="94"/>
                    <a:pt x="129" y="96"/>
                    <a:pt x="122" y="99"/>
                  </a:cubicBezTo>
                  <a:cubicBezTo>
                    <a:pt x="118" y="100"/>
                    <a:pt x="114" y="101"/>
                    <a:pt x="110" y="102"/>
                  </a:cubicBezTo>
                  <a:cubicBezTo>
                    <a:pt x="108" y="103"/>
                    <a:pt x="113" y="101"/>
                    <a:pt x="113" y="101"/>
                  </a:cubicBezTo>
                  <a:cubicBezTo>
                    <a:pt x="114" y="101"/>
                    <a:pt x="116" y="100"/>
                    <a:pt x="118" y="100"/>
                  </a:cubicBezTo>
                  <a:cubicBezTo>
                    <a:pt x="133" y="94"/>
                    <a:pt x="148" y="88"/>
                    <a:pt x="164" y="82"/>
                  </a:cubicBezTo>
                  <a:cubicBezTo>
                    <a:pt x="167" y="81"/>
                    <a:pt x="170" y="80"/>
                    <a:pt x="173" y="79"/>
                  </a:cubicBezTo>
                  <a:cubicBezTo>
                    <a:pt x="173" y="79"/>
                    <a:pt x="174" y="79"/>
                    <a:pt x="174" y="79"/>
                  </a:cubicBezTo>
                  <a:cubicBezTo>
                    <a:pt x="174" y="79"/>
                    <a:pt x="175" y="79"/>
                    <a:pt x="175" y="78"/>
                  </a:cubicBezTo>
                  <a:cubicBezTo>
                    <a:pt x="175" y="78"/>
                    <a:pt x="176" y="78"/>
                    <a:pt x="176" y="78"/>
                  </a:cubicBezTo>
                  <a:cubicBezTo>
                    <a:pt x="177" y="78"/>
                    <a:pt x="178" y="78"/>
                    <a:pt x="179" y="78"/>
                  </a:cubicBezTo>
                  <a:cubicBezTo>
                    <a:pt x="180" y="78"/>
                    <a:pt x="181" y="79"/>
                    <a:pt x="182" y="79"/>
                  </a:cubicBezTo>
                  <a:cubicBezTo>
                    <a:pt x="176" y="80"/>
                    <a:pt x="171" y="83"/>
                    <a:pt x="166" y="85"/>
                  </a:cubicBezTo>
                  <a:close/>
                  <a:moveTo>
                    <a:pt x="176" y="77"/>
                  </a:moveTo>
                  <a:cubicBezTo>
                    <a:pt x="175" y="78"/>
                    <a:pt x="174" y="78"/>
                    <a:pt x="173" y="78"/>
                  </a:cubicBezTo>
                  <a:cubicBezTo>
                    <a:pt x="165" y="79"/>
                    <a:pt x="158" y="82"/>
                    <a:pt x="150" y="85"/>
                  </a:cubicBezTo>
                  <a:cubicBezTo>
                    <a:pt x="144" y="87"/>
                    <a:pt x="137" y="89"/>
                    <a:pt x="131" y="91"/>
                  </a:cubicBezTo>
                  <a:cubicBezTo>
                    <a:pt x="134" y="90"/>
                    <a:pt x="137" y="89"/>
                    <a:pt x="139" y="88"/>
                  </a:cubicBezTo>
                  <a:cubicBezTo>
                    <a:pt x="151" y="85"/>
                    <a:pt x="162" y="80"/>
                    <a:pt x="173" y="75"/>
                  </a:cubicBezTo>
                  <a:cubicBezTo>
                    <a:pt x="174" y="76"/>
                    <a:pt x="176" y="77"/>
                    <a:pt x="177" y="77"/>
                  </a:cubicBezTo>
                  <a:cubicBezTo>
                    <a:pt x="177" y="77"/>
                    <a:pt x="177" y="77"/>
                    <a:pt x="176" y="77"/>
                  </a:cubicBezTo>
                  <a:close/>
                  <a:moveTo>
                    <a:pt x="137" y="85"/>
                  </a:moveTo>
                  <a:cubicBezTo>
                    <a:pt x="131" y="87"/>
                    <a:pt x="124" y="89"/>
                    <a:pt x="118" y="91"/>
                  </a:cubicBezTo>
                  <a:cubicBezTo>
                    <a:pt x="112" y="92"/>
                    <a:pt x="106" y="95"/>
                    <a:pt x="100" y="97"/>
                  </a:cubicBezTo>
                  <a:cubicBezTo>
                    <a:pt x="98" y="97"/>
                    <a:pt x="94" y="99"/>
                    <a:pt x="101" y="96"/>
                  </a:cubicBezTo>
                  <a:cubicBezTo>
                    <a:pt x="104" y="95"/>
                    <a:pt x="107" y="94"/>
                    <a:pt x="110" y="93"/>
                  </a:cubicBezTo>
                  <a:cubicBezTo>
                    <a:pt x="116" y="91"/>
                    <a:pt x="122" y="89"/>
                    <a:pt x="129" y="87"/>
                  </a:cubicBezTo>
                  <a:cubicBezTo>
                    <a:pt x="141" y="82"/>
                    <a:pt x="154" y="76"/>
                    <a:pt x="167" y="72"/>
                  </a:cubicBezTo>
                  <a:cubicBezTo>
                    <a:pt x="168" y="73"/>
                    <a:pt x="170" y="74"/>
                    <a:pt x="172" y="75"/>
                  </a:cubicBezTo>
                  <a:cubicBezTo>
                    <a:pt x="161" y="79"/>
                    <a:pt x="149" y="81"/>
                    <a:pt x="137" y="85"/>
                  </a:cubicBezTo>
                  <a:close/>
                  <a:moveTo>
                    <a:pt x="131" y="82"/>
                  </a:moveTo>
                  <a:cubicBezTo>
                    <a:pt x="119" y="85"/>
                    <a:pt x="108" y="90"/>
                    <a:pt x="96" y="93"/>
                  </a:cubicBezTo>
                  <a:cubicBezTo>
                    <a:pt x="90" y="94"/>
                    <a:pt x="100" y="91"/>
                    <a:pt x="101" y="91"/>
                  </a:cubicBezTo>
                  <a:cubicBezTo>
                    <a:pt x="104" y="90"/>
                    <a:pt x="107" y="89"/>
                    <a:pt x="110" y="88"/>
                  </a:cubicBezTo>
                  <a:cubicBezTo>
                    <a:pt x="116" y="87"/>
                    <a:pt x="122" y="84"/>
                    <a:pt x="128" y="82"/>
                  </a:cubicBezTo>
                  <a:cubicBezTo>
                    <a:pt x="140" y="78"/>
                    <a:pt x="152" y="75"/>
                    <a:pt x="163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4" y="70"/>
                    <a:pt x="164" y="70"/>
                    <a:pt x="165" y="71"/>
                  </a:cubicBezTo>
                  <a:cubicBezTo>
                    <a:pt x="165" y="71"/>
                    <a:pt x="165" y="71"/>
                    <a:pt x="166" y="71"/>
                  </a:cubicBezTo>
                  <a:cubicBezTo>
                    <a:pt x="154" y="75"/>
                    <a:pt x="142" y="78"/>
                    <a:pt x="131" y="82"/>
                  </a:cubicBezTo>
                  <a:close/>
                  <a:moveTo>
                    <a:pt x="162" y="69"/>
                  </a:moveTo>
                  <a:cubicBezTo>
                    <a:pt x="151" y="71"/>
                    <a:pt x="139" y="75"/>
                    <a:pt x="128" y="79"/>
                  </a:cubicBezTo>
                  <a:cubicBezTo>
                    <a:pt x="126" y="79"/>
                    <a:pt x="124" y="80"/>
                    <a:pt x="122" y="80"/>
                  </a:cubicBezTo>
                  <a:cubicBezTo>
                    <a:pt x="123" y="80"/>
                    <a:pt x="125" y="79"/>
                    <a:pt x="126" y="79"/>
                  </a:cubicBezTo>
                  <a:cubicBezTo>
                    <a:pt x="138" y="75"/>
                    <a:pt x="149" y="72"/>
                    <a:pt x="160" y="67"/>
                  </a:cubicBezTo>
                  <a:cubicBezTo>
                    <a:pt x="160" y="67"/>
                    <a:pt x="160" y="66"/>
                    <a:pt x="160" y="66"/>
                  </a:cubicBezTo>
                  <a:cubicBezTo>
                    <a:pt x="148" y="68"/>
                    <a:pt x="138" y="72"/>
                    <a:pt x="127" y="75"/>
                  </a:cubicBezTo>
                  <a:cubicBezTo>
                    <a:pt x="121" y="77"/>
                    <a:pt x="115" y="78"/>
                    <a:pt x="108" y="80"/>
                  </a:cubicBezTo>
                  <a:cubicBezTo>
                    <a:pt x="103" y="81"/>
                    <a:pt x="97" y="82"/>
                    <a:pt x="92" y="85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102" y="79"/>
                    <a:pt x="114" y="78"/>
                    <a:pt x="124" y="74"/>
                  </a:cubicBezTo>
                  <a:cubicBezTo>
                    <a:pt x="130" y="72"/>
                    <a:pt x="136" y="70"/>
                    <a:pt x="142" y="68"/>
                  </a:cubicBezTo>
                  <a:cubicBezTo>
                    <a:pt x="147" y="67"/>
                    <a:pt x="152" y="66"/>
                    <a:pt x="157" y="64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59" y="66"/>
                    <a:pt x="161" y="67"/>
                    <a:pt x="162" y="69"/>
                  </a:cubicBezTo>
                  <a:cubicBezTo>
                    <a:pt x="162" y="69"/>
                    <a:pt x="162" y="69"/>
                    <a:pt x="162" y="69"/>
                  </a:cubicBezTo>
                  <a:close/>
                  <a:moveTo>
                    <a:pt x="92" y="85"/>
                  </a:moveTo>
                  <a:cubicBezTo>
                    <a:pt x="103" y="82"/>
                    <a:pt x="114" y="79"/>
                    <a:pt x="125" y="76"/>
                  </a:cubicBezTo>
                  <a:cubicBezTo>
                    <a:pt x="131" y="75"/>
                    <a:pt x="137" y="73"/>
                    <a:pt x="143" y="71"/>
                  </a:cubicBezTo>
                  <a:cubicBezTo>
                    <a:pt x="147" y="69"/>
                    <a:pt x="154" y="69"/>
                    <a:pt x="158" y="67"/>
                  </a:cubicBezTo>
                  <a:cubicBezTo>
                    <a:pt x="147" y="72"/>
                    <a:pt x="135" y="75"/>
                    <a:pt x="124" y="79"/>
                  </a:cubicBezTo>
                  <a:cubicBezTo>
                    <a:pt x="114" y="82"/>
                    <a:pt x="104" y="85"/>
                    <a:pt x="93" y="88"/>
                  </a:cubicBezTo>
                  <a:cubicBezTo>
                    <a:pt x="92" y="88"/>
                    <a:pt x="92" y="88"/>
                    <a:pt x="92" y="89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92" y="88"/>
                    <a:pt x="92" y="87"/>
                    <a:pt x="92" y="85"/>
                  </a:cubicBezTo>
                  <a:close/>
                  <a:moveTo>
                    <a:pt x="94" y="79"/>
                  </a:moveTo>
                  <a:cubicBezTo>
                    <a:pt x="105" y="77"/>
                    <a:pt x="115" y="74"/>
                    <a:pt x="125" y="71"/>
                  </a:cubicBezTo>
                  <a:cubicBezTo>
                    <a:pt x="131" y="70"/>
                    <a:pt x="137" y="68"/>
                    <a:pt x="143" y="67"/>
                  </a:cubicBezTo>
                  <a:cubicBezTo>
                    <a:pt x="145" y="67"/>
                    <a:pt x="147" y="66"/>
                    <a:pt x="149" y="66"/>
                  </a:cubicBezTo>
                  <a:cubicBezTo>
                    <a:pt x="145" y="67"/>
                    <a:pt x="140" y="68"/>
                    <a:pt x="136" y="69"/>
                  </a:cubicBezTo>
                  <a:cubicBezTo>
                    <a:pt x="130" y="71"/>
                    <a:pt x="124" y="73"/>
                    <a:pt x="118" y="75"/>
                  </a:cubicBezTo>
                  <a:cubicBezTo>
                    <a:pt x="109" y="78"/>
                    <a:pt x="100" y="80"/>
                    <a:pt x="92" y="84"/>
                  </a:cubicBezTo>
                  <a:cubicBezTo>
                    <a:pt x="93" y="82"/>
                    <a:pt x="93" y="80"/>
                    <a:pt x="94" y="79"/>
                  </a:cubicBezTo>
                  <a:close/>
                  <a:moveTo>
                    <a:pt x="126" y="80"/>
                  </a:moveTo>
                  <a:cubicBezTo>
                    <a:pt x="132" y="78"/>
                    <a:pt x="137" y="77"/>
                    <a:pt x="143" y="75"/>
                  </a:cubicBezTo>
                  <a:cubicBezTo>
                    <a:pt x="149" y="73"/>
                    <a:pt x="156" y="72"/>
                    <a:pt x="161" y="70"/>
                  </a:cubicBezTo>
                  <a:cubicBezTo>
                    <a:pt x="149" y="75"/>
                    <a:pt x="136" y="78"/>
                    <a:pt x="124" y="82"/>
                  </a:cubicBezTo>
                  <a:cubicBezTo>
                    <a:pt x="119" y="84"/>
                    <a:pt x="113" y="86"/>
                    <a:pt x="108" y="88"/>
                  </a:cubicBezTo>
                  <a:cubicBezTo>
                    <a:pt x="103" y="90"/>
                    <a:pt x="98" y="91"/>
                    <a:pt x="93" y="93"/>
                  </a:cubicBezTo>
                  <a:cubicBezTo>
                    <a:pt x="93" y="93"/>
                    <a:pt x="93" y="92"/>
                    <a:pt x="92" y="92"/>
                  </a:cubicBezTo>
                  <a:cubicBezTo>
                    <a:pt x="92" y="91"/>
                    <a:pt x="92" y="91"/>
                    <a:pt x="92" y="90"/>
                  </a:cubicBezTo>
                  <a:cubicBezTo>
                    <a:pt x="103" y="87"/>
                    <a:pt x="114" y="83"/>
                    <a:pt x="126" y="80"/>
                  </a:cubicBezTo>
                  <a:close/>
                  <a:moveTo>
                    <a:pt x="106" y="91"/>
                  </a:moveTo>
                  <a:cubicBezTo>
                    <a:pt x="111" y="88"/>
                    <a:pt x="117" y="87"/>
                    <a:pt x="123" y="85"/>
                  </a:cubicBezTo>
                  <a:cubicBezTo>
                    <a:pt x="133" y="81"/>
                    <a:pt x="144" y="79"/>
                    <a:pt x="154" y="76"/>
                  </a:cubicBezTo>
                  <a:cubicBezTo>
                    <a:pt x="153" y="76"/>
                    <a:pt x="152" y="76"/>
                    <a:pt x="152" y="77"/>
                  </a:cubicBezTo>
                  <a:cubicBezTo>
                    <a:pt x="145" y="79"/>
                    <a:pt x="139" y="82"/>
                    <a:pt x="132" y="84"/>
                  </a:cubicBezTo>
                  <a:cubicBezTo>
                    <a:pt x="120" y="89"/>
                    <a:pt x="108" y="92"/>
                    <a:pt x="96" y="97"/>
                  </a:cubicBezTo>
                  <a:cubicBezTo>
                    <a:pt x="95" y="96"/>
                    <a:pt x="94" y="95"/>
                    <a:pt x="93" y="94"/>
                  </a:cubicBezTo>
                  <a:cubicBezTo>
                    <a:pt x="98" y="94"/>
                    <a:pt x="102" y="92"/>
                    <a:pt x="106" y="91"/>
                  </a:cubicBezTo>
                  <a:close/>
                  <a:moveTo>
                    <a:pt x="120" y="91"/>
                  </a:moveTo>
                  <a:cubicBezTo>
                    <a:pt x="130" y="88"/>
                    <a:pt x="139" y="85"/>
                    <a:pt x="149" y="82"/>
                  </a:cubicBezTo>
                  <a:cubicBezTo>
                    <a:pt x="153" y="81"/>
                    <a:pt x="158" y="80"/>
                    <a:pt x="162" y="79"/>
                  </a:cubicBezTo>
                  <a:cubicBezTo>
                    <a:pt x="163" y="78"/>
                    <a:pt x="164" y="78"/>
                    <a:pt x="166" y="77"/>
                  </a:cubicBezTo>
                  <a:cubicBezTo>
                    <a:pt x="158" y="81"/>
                    <a:pt x="149" y="84"/>
                    <a:pt x="141" y="87"/>
                  </a:cubicBezTo>
                  <a:cubicBezTo>
                    <a:pt x="132" y="90"/>
                    <a:pt x="123" y="92"/>
                    <a:pt x="115" y="96"/>
                  </a:cubicBezTo>
                  <a:cubicBezTo>
                    <a:pt x="113" y="96"/>
                    <a:pt x="111" y="97"/>
                    <a:pt x="109" y="98"/>
                  </a:cubicBezTo>
                  <a:cubicBezTo>
                    <a:pt x="108" y="98"/>
                    <a:pt x="107" y="99"/>
                    <a:pt x="106" y="99"/>
                  </a:cubicBezTo>
                  <a:cubicBezTo>
                    <a:pt x="106" y="99"/>
                    <a:pt x="106" y="99"/>
                    <a:pt x="105" y="99"/>
                  </a:cubicBezTo>
                  <a:cubicBezTo>
                    <a:pt x="104" y="99"/>
                    <a:pt x="103" y="100"/>
                    <a:pt x="103" y="100"/>
                  </a:cubicBezTo>
                  <a:cubicBezTo>
                    <a:pt x="103" y="100"/>
                    <a:pt x="102" y="100"/>
                    <a:pt x="102" y="101"/>
                  </a:cubicBezTo>
                  <a:cubicBezTo>
                    <a:pt x="100" y="100"/>
                    <a:pt x="99" y="99"/>
                    <a:pt x="97" y="98"/>
                  </a:cubicBezTo>
                  <a:cubicBezTo>
                    <a:pt x="105" y="97"/>
                    <a:pt x="112" y="93"/>
                    <a:pt x="120" y="91"/>
                  </a:cubicBezTo>
                  <a:close/>
                  <a:moveTo>
                    <a:pt x="111" y="98"/>
                  </a:moveTo>
                  <a:cubicBezTo>
                    <a:pt x="114" y="97"/>
                    <a:pt x="116" y="96"/>
                    <a:pt x="119" y="96"/>
                  </a:cubicBezTo>
                  <a:cubicBezTo>
                    <a:pt x="129" y="92"/>
                    <a:pt x="139" y="90"/>
                    <a:pt x="148" y="86"/>
                  </a:cubicBezTo>
                  <a:cubicBezTo>
                    <a:pt x="154" y="84"/>
                    <a:pt x="160" y="82"/>
                    <a:pt x="166" y="80"/>
                  </a:cubicBezTo>
                  <a:cubicBezTo>
                    <a:pt x="165" y="81"/>
                    <a:pt x="164" y="81"/>
                    <a:pt x="163" y="82"/>
                  </a:cubicBezTo>
                  <a:cubicBezTo>
                    <a:pt x="157" y="84"/>
                    <a:pt x="150" y="87"/>
                    <a:pt x="143" y="89"/>
                  </a:cubicBezTo>
                  <a:cubicBezTo>
                    <a:pt x="136" y="92"/>
                    <a:pt x="129" y="94"/>
                    <a:pt x="123" y="97"/>
                  </a:cubicBezTo>
                  <a:cubicBezTo>
                    <a:pt x="118" y="99"/>
                    <a:pt x="112" y="100"/>
                    <a:pt x="107" y="102"/>
                  </a:cubicBezTo>
                  <a:cubicBezTo>
                    <a:pt x="106" y="102"/>
                    <a:pt x="104" y="101"/>
                    <a:pt x="103" y="101"/>
                  </a:cubicBezTo>
                  <a:cubicBezTo>
                    <a:pt x="106" y="100"/>
                    <a:pt x="108" y="99"/>
                    <a:pt x="111" y="98"/>
                  </a:cubicBezTo>
                  <a:close/>
                  <a:moveTo>
                    <a:pt x="124" y="99"/>
                  </a:moveTo>
                  <a:cubicBezTo>
                    <a:pt x="128" y="98"/>
                    <a:pt x="131" y="96"/>
                    <a:pt x="135" y="95"/>
                  </a:cubicBezTo>
                  <a:cubicBezTo>
                    <a:pt x="132" y="97"/>
                    <a:pt x="129" y="98"/>
                    <a:pt x="126" y="99"/>
                  </a:cubicBezTo>
                  <a:cubicBezTo>
                    <a:pt x="122" y="100"/>
                    <a:pt x="118" y="101"/>
                    <a:pt x="114" y="104"/>
                  </a:cubicBezTo>
                  <a:cubicBezTo>
                    <a:pt x="113" y="103"/>
                    <a:pt x="112" y="103"/>
                    <a:pt x="111" y="103"/>
                  </a:cubicBezTo>
                  <a:cubicBezTo>
                    <a:pt x="115" y="102"/>
                    <a:pt x="120" y="100"/>
                    <a:pt x="124" y="99"/>
                  </a:cubicBezTo>
                  <a:close/>
                  <a:moveTo>
                    <a:pt x="143" y="97"/>
                  </a:moveTo>
                  <a:cubicBezTo>
                    <a:pt x="138" y="98"/>
                    <a:pt x="133" y="100"/>
                    <a:pt x="128" y="101"/>
                  </a:cubicBezTo>
                  <a:cubicBezTo>
                    <a:pt x="125" y="102"/>
                    <a:pt x="121" y="103"/>
                    <a:pt x="119" y="105"/>
                  </a:cubicBezTo>
                  <a:cubicBezTo>
                    <a:pt x="118" y="105"/>
                    <a:pt x="117" y="104"/>
                    <a:pt x="116" y="104"/>
                  </a:cubicBezTo>
                  <a:cubicBezTo>
                    <a:pt x="125" y="102"/>
                    <a:pt x="134" y="99"/>
                    <a:pt x="143" y="97"/>
                  </a:cubicBezTo>
                  <a:close/>
                  <a:moveTo>
                    <a:pt x="180" y="88"/>
                  </a:moveTo>
                  <a:cubicBezTo>
                    <a:pt x="165" y="93"/>
                    <a:pt x="149" y="98"/>
                    <a:pt x="133" y="102"/>
                  </a:cubicBezTo>
                  <a:cubicBezTo>
                    <a:pt x="130" y="103"/>
                    <a:pt x="127" y="104"/>
                    <a:pt x="123" y="105"/>
                  </a:cubicBezTo>
                  <a:cubicBezTo>
                    <a:pt x="122" y="105"/>
                    <a:pt x="121" y="105"/>
                    <a:pt x="120" y="106"/>
                  </a:cubicBezTo>
                  <a:cubicBezTo>
                    <a:pt x="120" y="105"/>
                    <a:pt x="120" y="105"/>
                    <a:pt x="120" y="105"/>
                  </a:cubicBezTo>
                  <a:cubicBezTo>
                    <a:pt x="120" y="105"/>
                    <a:pt x="125" y="103"/>
                    <a:pt x="126" y="103"/>
                  </a:cubicBezTo>
                  <a:cubicBezTo>
                    <a:pt x="133" y="101"/>
                    <a:pt x="140" y="98"/>
                    <a:pt x="148" y="96"/>
                  </a:cubicBezTo>
                  <a:cubicBezTo>
                    <a:pt x="155" y="93"/>
                    <a:pt x="162" y="91"/>
                    <a:pt x="170" y="90"/>
                  </a:cubicBezTo>
                  <a:cubicBezTo>
                    <a:pt x="176" y="88"/>
                    <a:pt x="183" y="85"/>
                    <a:pt x="189" y="83"/>
                  </a:cubicBezTo>
                  <a:cubicBezTo>
                    <a:pt x="189" y="83"/>
                    <a:pt x="189" y="83"/>
                    <a:pt x="190" y="83"/>
                  </a:cubicBezTo>
                  <a:cubicBezTo>
                    <a:pt x="190" y="83"/>
                    <a:pt x="191" y="83"/>
                    <a:pt x="192" y="83"/>
                  </a:cubicBezTo>
                  <a:cubicBezTo>
                    <a:pt x="193" y="83"/>
                    <a:pt x="194" y="82"/>
                    <a:pt x="195" y="82"/>
                  </a:cubicBezTo>
                  <a:cubicBezTo>
                    <a:pt x="205" y="79"/>
                    <a:pt x="215" y="74"/>
                    <a:pt x="224" y="70"/>
                  </a:cubicBezTo>
                  <a:cubicBezTo>
                    <a:pt x="225" y="71"/>
                    <a:pt x="225" y="72"/>
                    <a:pt x="226" y="73"/>
                  </a:cubicBezTo>
                  <a:cubicBezTo>
                    <a:pt x="211" y="80"/>
                    <a:pt x="195" y="83"/>
                    <a:pt x="180" y="88"/>
                  </a:cubicBezTo>
                  <a:close/>
                  <a:moveTo>
                    <a:pt x="207" y="76"/>
                  </a:moveTo>
                  <a:cubicBezTo>
                    <a:pt x="204" y="77"/>
                    <a:pt x="201" y="79"/>
                    <a:pt x="198" y="80"/>
                  </a:cubicBezTo>
                  <a:cubicBezTo>
                    <a:pt x="198" y="80"/>
                    <a:pt x="197" y="80"/>
                    <a:pt x="196" y="80"/>
                  </a:cubicBezTo>
                  <a:cubicBezTo>
                    <a:pt x="197" y="80"/>
                    <a:pt x="197" y="79"/>
                    <a:pt x="197" y="79"/>
                  </a:cubicBezTo>
                  <a:cubicBezTo>
                    <a:pt x="205" y="75"/>
                    <a:pt x="214" y="73"/>
                    <a:pt x="221" y="67"/>
                  </a:cubicBezTo>
                  <a:cubicBezTo>
                    <a:pt x="221" y="67"/>
                    <a:pt x="221" y="66"/>
                    <a:pt x="220" y="67"/>
                  </a:cubicBezTo>
                  <a:cubicBezTo>
                    <a:pt x="213" y="68"/>
                    <a:pt x="204" y="71"/>
                    <a:pt x="198" y="75"/>
                  </a:cubicBezTo>
                  <a:cubicBezTo>
                    <a:pt x="205" y="71"/>
                    <a:pt x="213" y="69"/>
                    <a:pt x="220" y="64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21" y="66"/>
                    <a:pt x="223" y="68"/>
                    <a:pt x="224" y="70"/>
                  </a:cubicBezTo>
                  <a:cubicBezTo>
                    <a:pt x="218" y="72"/>
                    <a:pt x="213" y="74"/>
                    <a:pt x="207" y="76"/>
                  </a:cubicBezTo>
                  <a:close/>
                  <a:moveTo>
                    <a:pt x="204" y="68"/>
                  </a:moveTo>
                  <a:cubicBezTo>
                    <a:pt x="203" y="69"/>
                    <a:pt x="202" y="69"/>
                    <a:pt x="201" y="70"/>
                  </a:cubicBezTo>
                  <a:cubicBezTo>
                    <a:pt x="201" y="69"/>
                    <a:pt x="201" y="69"/>
                    <a:pt x="202" y="68"/>
                  </a:cubicBezTo>
                  <a:cubicBezTo>
                    <a:pt x="202" y="68"/>
                    <a:pt x="202" y="68"/>
                    <a:pt x="202" y="67"/>
                  </a:cubicBezTo>
                  <a:cubicBezTo>
                    <a:pt x="207" y="66"/>
                    <a:pt x="212" y="63"/>
                    <a:pt x="217" y="62"/>
                  </a:cubicBezTo>
                  <a:cubicBezTo>
                    <a:pt x="218" y="61"/>
                    <a:pt x="218" y="61"/>
                    <a:pt x="218" y="61"/>
                  </a:cubicBezTo>
                  <a:cubicBezTo>
                    <a:pt x="218" y="62"/>
                    <a:pt x="219" y="63"/>
                    <a:pt x="219" y="63"/>
                  </a:cubicBezTo>
                  <a:cubicBezTo>
                    <a:pt x="214" y="65"/>
                    <a:pt x="209" y="66"/>
                    <a:pt x="204" y="68"/>
                  </a:cubicBezTo>
                  <a:close/>
                  <a:moveTo>
                    <a:pt x="217" y="61"/>
                  </a:moveTo>
                  <a:cubicBezTo>
                    <a:pt x="212" y="63"/>
                    <a:pt x="207" y="65"/>
                    <a:pt x="202" y="66"/>
                  </a:cubicBezTo>
                  <a:cubicBezTo>
                    <a:pt x="202" y="66"/>
                    <a:pt x="202" y="66"/>
                    <a:pt x="202" y="66"/>
                  </a:cubicBezTo>
                  <a:cubicBezTo>
                    <a:pt x="207" y="64"/>
                    <a:pt x="212" y="62"/>
                    <a:pt x="216" y="59"/>
                  </a:cubicBezTo>
                  <a:cubicBezTo>
                    <a:pt x="217" y="60"/>
                    <a:pt x="217" y="60"/>
                    <a:pt x="218" y="61"/>
                  </a:cubicBezTo>
                  <a:cubicBezTo>
                    <a:pt x="217" y="61"/>
                    <a:pt x="217" y="61"/>
                    <a:pt x="217" y="61"/>
                  </a:cubicBezTo>
                  <a:close/>
                  <a:moveTo>
                    <a:pt x="202" y="64"/>
                  </a:moveTo>
                  <a:cubicBezTo>
                    <a:pt x="201" y="63"/>
                    <a:pt x="201" y="63"/>
                    <a:pt x="201" y="62"/>
                  </a:cubicBezTo>
                  <a:cubicBezTo>
                    <a:pt x="205" y="61"/>
                    <a:pt x="209" y="58"/>
                    <a:pt x="214" y="56"/>
                  </a:cubicBezTo>
                  <a:cubicBezTo>
                    <a:pt x="214" y="56"/>
                    <a:pt x="214" y="56"/>
                    <a:pt x="214" y="56"/>
                  </a:cubicBezTo>
                  <a:cubicBezTo>
                    <a:pt x="215" y="57"/>
                    <a:pt x="215" y="58"/>
                    <a:pt x="216" y="59"/>
                  </a:cubicBezTo>
                  <a:cubicBezTo>
                    <a:pt x="211" y="61"/>
                    <a:pt x="207" y="62"/>
                    <a:pt x="202" y="64"/>
                  </a:cubicBezTo>
                  <a:close/>
                  <a:moveTo>
                    <a:pt x="200" y="61"/>
                  </a:moveTo>
                  <a:cubicBezTo>
                    <a:pt x="203" y="60"/>
                    <a:pt x="208" y="56"/>
                    <a:pt x="210" y="54"/>
                  </a:cubicBezTo>
                  <a:cubicBezTo>
                    <a:pt x="211" y="54"/>
                    <a:pt x="210" y="53"/>
                    <a:pt x="210" y="53"/>
                  </a:cubicBezTo>
                  <a:cubicBezTo>
                    <a:pt x="208" y="54"/>
                    <a:pt x="206" y="55"/>
                    <a:pt x="205" y="55"/>
                  </a:cubicBezTo>
                  <a:cubicBezTo>
                    <a:pt x="203" y="56"/>
                    <a:pt x="201" y="57"/>
                    <a:pt x="199" y="57"/>
                  </a:cubicBezTo>
                  <a:cubicBezTo>
                    <a:pt x="198" y="58"/>
                    <a:pt x="196" y="59"/>
                    <a:pt x="199" y="58"/>
                  </a:cubicBezTo>
                  <a:cubicBezTo>
                    <a:pt x="202" y="55"/>
                    <a:pt x="206" y="54"/>
                    <a:pt x="208" y="50"/>
                  </a:cubicBezTo>
                  <a:cubicBezTo>
                    <a:pt x="210" y="52"/>
                    <a:pt x="212" y="54"/>
                    <a:pt x="213" y="56"/>
                  </a:cubicBezTo>
                  <a:cubicBezTo>
                    <a:pt x="209" y="58"/>
                    <a:pt x="205" y="60"/>
                    <a:pt x="200" y="61"/>
                  </a:cubicBezTo>
                  <a:close/>
                  <a:moveTo>
                    <a:pt x="199" y="53"/>
                  </a:moveTo>
                  <a:cubicBezTo>
                    <a:pt x="198" y="54"/>
                    <a:pt x="196" y="55"/>
                    <a:pt x="195" y="56"/>
                  </a:cubicBezTo>
                  <a:cubicBezTo>
                    <a:pt x="198" y="53"/>
                    <a:pt x="202" y="51"/>
                    <a:pt x="205" y="47"/>
                  </a:cubicBezTo>
                  <a:cubicBezTo>
                    <a:pt x="206" y="48"/>
                    <a:pt x="207" y="49"/>
                    <a:pt x="208" y="50"/>
                  </a:cubicBezTo>
                  <a:cubicBezTo>
                    <a:pt x="205" y="51"/>
                    <a:pt x="202" y="52"/>
                    <a:pt x="199" y="53"/>
                  </a:cubicBezTo>
                  <a:close/>
                  <a:moveTo>
                    <a:pt x="193" y="50"/>
                  </a:moveTo>
                  <a:cubicBezTo>
                    <a:pt x="196" y="49"/>
                    <a:pt x="198" y="47"/>
                    <a:pt x="200" y="45"/>
                  </a:cubicBezTo>
                  <a:cubicBezTo>
                    <a:pt x="201" y="44"/>
                    <a:pt x="200" y="44"/>
                    <a:pt x="200" y="44"/>
                  </a:cubicBezTo>
                  <a:cubicBezTo>
                    <a:pt x="196" y="46"/>
                    <a:pt x="192" y="47"/>
                    <a:pt x="189" y="49"/>
                  </a:cubicBezTo>
                  <a:cubicBezTo>
                    <a:pt x="192" y="47"/>
                    <a:pt x="195" y="44"/>
                    <a:pt x="198" y="42"/>
                  </a:cubicBezTo>
                  <a:cubicBezTo>
                    <a:pt x="198" y="42"/>
                    <a:pt x="198" y="42"/>
                    <a:pt x="198" y="41"/>
                  </a:cubicBezTo>
                  <a:cubicBezTo>
                    <a:pt x="199" y="42"/>
                    <a:pt x="199" y="42"/>
                    <a:pt x="200" y="43"/>
                  </a:cubicBezTo>
                  <a:cubicBezTo>
                    <a:pt x="201" y="44"/>
                    <a:pt x="203" y="45"/>
                    <a:pt x="204" y="46"/>
                  </a:cubicBezTo>
                  <a:cubicBezTo>
                    <a:pt x="200" y="47"/>
                    <a:pt x="197" y="49"/>
                    <a:pt x="193" y="50"/>
                  </a:cubicBezTo>
                  <a:close/>
                  <a:moveTo>
                    <a:pt x="198" y="41"/>
                  </a:moveTo>
                  <a:cubicBezTo>
                    <a:pt x="193" y="43"/>
                    <a:pt x="189" y="45"/>
                    <a:pt x="185" y="47"/>
                  </a:cubicBezTo>
                  <a:cubicBezTo>
                    <a:pt x="183" y="48"/>
                    <a:pt x="182" y="49"/>
                    <a:pt x="180" y="50"/>
                  </a:cubicBezTo>
                  <a:cubicBezTo>
                    <a:pt x="179" y="51"/>
                    <a:pt x="174" y="54"/>
                    <a:pt x="178" y="51"/>
                  </a:cubicBezTo>
                  <a:cubicBezTo>
                    <a:pt x="183" y="47"/>
                    <a:pt x="190" y="44"/>
                    <a:pt x="194" y="39"/>
                  </a:cubicBezTo>
                  <a:cubicBezTo>
                    <a:pt x="194" y="39"/>
                    <a:pt x="194" y="39"/>
                    <a:pt x="194" y="38"/>
                  </a:cubicBezTo>
                  <a:cubicBezTo>
                    <a:pt x="195" y="39"/>
                    <a:pt x="197" y="40"/>
                    <a:pt x="198" y="41"/>
                  </a:cubicBezTo>
                  <a:cubicBezTo>
                    <a:pt x="198" y="41"/>
                    <a:pt x="198" y="41"/>
                    <a:pt x="198" y="41"/>
                  </a:cubicBezTo>
                  <a:close/>
                  <a:moveTo>
                    <a:pt x="194" y="38"/>
                  </a:moveTo>
                  <a:cubicBezTo>
                    <a:pt x="190" y="39"/>
                    <a:pt x="187" y="41"/>
                    <a:pt x="184" y="43"/>
                  </a:cubicBezTo>
                  <a:cubicBezTo>
                    <a:pt x="186" y="41"/>
                    <a:pt x="189" y="39"/>
                    <a:pt x="191" y="37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2" y="37"/>
                    <a:pt x="193" y="38"/>
                    <a:pt x="194" y="38"/>
                  </a:cubicBezTo>
                  <a:cubicBezTo>
                    <a:pt x="194" y="38"/>
                    <a:pt x="194" y="38"/>
                    <a:pt x="194" y="38"/>
                  </a:cubicBezTo>
                  <a:close/>
                  <a:moveTo>
                    <a:pt x="191" y="36"/>
                  </a:moveTo>
                  <a:cubicBezTo>
                    <a:pt x="185" y="40"/>
                    <a:pt x="180" y="43"/>
                    <a:pt x="174" y="46"/>
                  </a:cubicBezTo>
                  <a:cubicBezTo>
                    <a:pt x="178" y="44"/>
                    <a:pt x="183" y="39"/>
                    <a:pt x="188" y="35"/>
                  </a:cubicBezTo>
                  <a:cubicBezTo>
                    <a:pt x="189" y="35"/>
                    <a:pt x="188" y="34"/>
                    <a:pt x="188" y="35"/>
                  </a:cubicBezTo>
                  <a:cubicBezTo>
                    <a:pt x="187" y="35"/>
                    <a:pt x="186" y="35"/>
                    <a:pt x="186" y="36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3" y="37"/>
                    <a:pt x="182" y="38"/>
                    <a:pt x="180" y="39"/>
                  </a:cubicBezTo>
                  <a:cubicBezTo>
                    <a:pt x="177" y="41"/>
                    <a:pt x="174" y="43"/>
                    <a:pt x="171" y="45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0" y="44"/>
                    <a:pt x="170" y="44"/>
                    <a:pt x="169" y="44"/>
                  </a:cubicBezTo>
                  <a:cubicBezTo>
                    <a:pt x="176" y="42"/>
                    <a:pt x="180" y="37"/>
                    <a:pt x="186" y="34"/>
                  </a:cubicBezTo>
                  <a:cubicBezTo>
                    <a:pt x="187" y="34"/>
                    <a:pt x="187" y="33"/>
                    <a:pt x="186" y="33"/>
                  </a:cubicBezTo>
                  <a:cubicBezTo>
                    <a:pt x="181" y="35"/>
                    <a:pt x="178" y="38"/>
                    <a:pt x="173" y="41"/>
                  </a:cubicBezTo>
                  <a:cubicBezTo>
                    <a:pt x="172" y="42"/>
                    <a:pt x="171" y="42"/>
                    <a:pt x="170" y="43"/>
                  </a:cubicBezTo>
                  <a:cubicBezTo>
                    <a:pt x="169" y="43"/>
                    <a:pt x="169" y="43"/>
                    <a:pt x="169" y="43"/>
                  </a:cubicBezTo>
                  <a:cubicBezTo>
                    <a:pt x="169" y="43"/>
                    <a:pt x="169" y="43"/>
                    <a:pt x="169" y="43"/>
                  </a:cubicBezTo>
                  <a:cubicBezTo>
                    <a:pt x="169" y="43"/>
                    <a:pt x="169" y="43"/>
                    <a:pt x="170" y="42"/>
                  </a:cubicBezTo>
                  <a:cubicBezTo>
                    <a:pt x="171" y="41"/>
                    <a:pt x="173" y="40"/>
                    <a:pt x="174" y="39"/>
                  </a:cubicBezTo>
                  <a:cubicBezTo>
                    <a:pt x="174" y="39"/>
                    <a:pt x="175" y="39"/>
                    <a:pt x="175" y="39"/>
                  </a:cubicBezTo>
                  <a:cubicBezTo>
                    <a:pt x="178" y="39"/>
                    <a:pt x="179" y="37"/>
                    <a:pt x="179" y="35"/>
                  </a:cubicBezTo>
                  <a:cubicBezTo>
                    <a:pt x="180" y="34"/>
                    <a:pt x="182" y="33"/>
                    <a:pt x="183" y="33"/>
                  </a:cubicBezTo>
                  <a:cubicBezTo>
                    <a:pt x="183" y="33"/>
                    <a:pt x="183" y="32"/>
                    <a:pt x="183" y="32"/>
                  </a:cubicBezTo>
                  <a:cubicBezTo>
                    <a:pt x="181" y="32"/>
                    <a:pt x="180" y="33"/>
                    <a:pt x="179" y="33"/>
                  </a:cubicBezTo>
                  <a:cubicBezTo>
                    <a:pt x="180" y="32"/>
                    <a:pt x="180" y="32"/>
                    <a:pt x="181" y="31"/>
                  </a:cubicBezTo>
                  <a:cubicBezTo>
                    <a:pt x="182" y="31"/>
                    <a:pt x="181" y="31"/>
                    <a:pt x="181" y="31"/>
                  </a:cubicBezTo>
                  <a:cubicBezTo>
                    <a:pt x="179" y="30"/>
                    <a:pt x="178" y="31"/>
                    <a:pt x="176" y="31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6" y="31"/>
                    <a:pt x="177" y="30"/>
                    <a:pt x="177" y="30"/>
                  </a:cubicBezTo>
                  <a:cubicBezTo>
                    <a:pt x="177" y="30"/>
                    <a:pt x="177" y="29"/>
                    <a:pt x="177" y="29"/>
                  </a:cubicBezTo>
                  <a:cubicBezTo>
                    <a:pt x="175" y="29"/>
                    <a:pt x="174" y="30"/>
                    <a:pt x="173" y="30"/>
                  </a:cubicBezTo>
                  <a:cubicBezTo>
                    <a:pt x="174" y="30"/>
                    <a:pt x="175" y="29"/>
                    <a:pt x="176" y="29"/>
                  </a:cubicBezTo>
                  <a:cubicBezTo>
                    <a:pt x="176" y="29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81" y="30"/>
                    <a:pt x="186" y="33"/>
                    <a:pt x="191" y="36"/>
                  </a:cubicBezTo>
                  <a:cubicBezTo>
                    <a:pt x="191" y="36"/>
                    <a:pt x="191" y="36"/>
                    <a:pt x="191" y="36"/>
                  </a:cubicBezTo>
                  <a:close/>
                  <a:moveTo>
                    <a:pt x="154" y="43"/>
                  </a:moveTo>
                  <a:cubicBezTo>
                    <a:pt x="154" y="43"/>
                    <a:pt x="154" y="43"/>
                    <a:pt x="153" y="43"/>
                  </a:cubicBezTo>
                  <a:cubicBezTo>
                    <a:pt x="153" y="43"/>
                    <a:pt x="153" y="43"/>
                    <a:pt x="153" y="43"/>
                  </a:cubicBezTo>
                  <a:cubicBezTo>
                    <a:pt x="155" y="42"/>
                    <a:pt x="157" y="41"/>
                    <a:pt x="159" y="39"/>
                  </a:cubicBezTo>
                  <a:cubicBezTo>
                    <a:pt x="159" y="39"/>
                    <a:pt x="159" y="39"/>
                    <a:pt x="159" y="38"/>
                  </a:cubicBezTo>
                  <a:cubicBezTo>
                    <a:pt x="161" y="38"/>
                    <a:pt x="166" y="35"/>
                    <a:pt x="162" y="39"/>
                  </a:cubicBezTo>
                  <a:cubicBezTo>
                    <a:pt x="160" y="40"/>
                    <a:pt x="159" y="40"/>
                    <a:pt x="158" y="41"/>
                  </a:cubicBezTo>
                  <a:cubicBezTo>
                    <a:pt x="157" y="41"/>
                    <a:pt x="155" y="42"/>
                    <a:pt x="154" y="43"/>
                  </a:cubicBezTo>
                  <a:close/>
                  <a:moveTo>
                    <a:pt x="158" y="38"/>
                  </a:moveTo>
                  <a:cubicBezTo>
                    <a:pt x="158" y="38"/>
                    <a:pt x="158" y="38"/>
                    <a:pt x="158" y="38"/>
                  </a:cubicBezTo>
                  <a:cubicBezTo>
                    <a:pt x="158" y="38"/>
                    <a:pt x="158" y="38"/>
                    <a:pt x="158" y="38"/>
                  </a:cubicBezTo>
                  <a:close/>
                  <a:moveTo>
                    <a:pt x="161" y="37"/>
                  </a:moveTo>
                  <a:cubicBezTo>
                    <a:pt x="161" y="37"/>
                    <a:pt x="160" y="37"/>
                    <a:pt x="160" y="37"/>
                  </a:cubicBezTo>
                  <a:cubicBezTo>
                    <a:pt x="160" y="37"/>
                    <a:pt x="160" y="37"/>
                    <a:pt x="160" y="37"/>
                  </a:cubicBezTo>
                  <a:cubicBezTo>
                    <a:pt x="160" y="37"/>
                    <a:pt x="160" y="36"/>
                    <a:pt x="159" y="36"/>
                  </a:cubicBezTo>
                  <a:cubicBezTo>
                    <a:pt x="159" y="37"/>
                    <a:pt x="158" y="37"/>
                    <a:pt x="157" y="38"/>
                  </a:cubicBezTo>
                  <a:cubicBezTo>
                    <a:pt x="157" y="38"/>
                    <a:pt x="157" y="38"/>
                    <a:pt x="157" y="37"/>
                  </a:cubicBezTo>
                  <a:cubicBezTo>
                    <a:pt x="158" y="36"/>
                    <a:pt x="159" y="36"/>
                    <a:pt x="160" y="34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61" y="34"/>
                    <a:pt x="162" y="35"/>
                    <a:pt x="163" y="36"/>
                  </a:cubicBezTo>
                  <a:cubicBezTo>
                    <a:pt x="162" y="36"/>
                    <a:pt x="162" y="36"/>
                    <a:pt x="161" y="37"/>
                  </a:cubicBezTo>
                  <a:close/>
                  <a:moveTo>
                    <a:pt x="159" y="34"/>
                  </a:moveTo>
                  <a:cubicBezTo>
                    <a:pt x="153" y="36"/>
                    <a:pt x="156" y="34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8" y="32"/>
                    <a:pt x="159" y="33"/>
                    <a:pt x="159" y="33"/>
                  </a:cubicBezTo>
                  <a:cubicBezTo>
                    <a:pt x="159" y="33"/>
                    <a:pt x="159" y="33"/>
                    <a:pt x="159" y="34"/>
                  </a:cubicBezTo>
                  <a:cubicBezTo>
                    <a:pt x="159" y="33"/>
                    <a:pt x="159" y="33"/>
                    <a:pt x="159" y="34"/>
                  </a:cubicBezTo>
                  <a:close/>
                  <a:moveTo>
                    <a:pt x="157" y="32"/>
                  </a:moveTo>
                  <a:cubicBezTo>
                    <a:pt x="156" y="32"/>
                    <a:pt x="155" y="32"/>
                    <a:pt x="154" y="32"/>
                  </a:cubicBezTo>
                  <a:cubicBezTo>
                    <a:pt x="154" y="31"/>
                    <a:pt x="154" y="30"/>
                    <a:pt x="156" y="31"/>
                  </a:cubicBezTo>
                  <a:cubicBezTo>
                    <a:pt x="156" y="31"/>
                    <a:pt x="157" y="31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lose/>
                  <a:moveTo>
                    <a:pt x="154" y="34"/>
                  </a:moveTo>
                  <a:cubicBezTo>
                    <a:pt x="154" y="34"/>
                    <a:pt x="154" y="33"/>
                    <a:pt x="154" y="33"/>
                  </a:cubicBezTo>
                  <a:cubicBezTo>
                    <a:pt x="155" y="33"/>
                    <a:pt x="155" y="33"/>
                    <a:pt x="154" y="34"/>
                  </a:cubicBezTo>
                  <a:close/>
                  <a:moveTo>
                    <a:pt x="154" y="38"/>
                  </a:moveTo>
                  <a:cubicBezTo>
                    <a:pt x="155" y="37"/>
                    <a:pt x="155" y="37"/>
                    <a:pt x="155" y="36"/>
                  </a:cubicBezTo>
                  <a:cubicBezTo>
                    <a:pt x="156" y="35"/>
                    <a:pt x="159" y="34"/>
                    <a:pt x="157" y="36"/>
                  </a:cubicBezTo>
                  <a:cubicBezTo>
                    <a:pt x="156" y="37"/>
                    <a:pt x="155" y="38"/>
                    <a:pt x="154" y="39"/>
                  </a:cubicBezTo>
                  <a:cubicBezTo>
                    <a:pt x="154" y="39"/>
                    <a:pt x="154" y="39"/>
                    <a:pt x="154" y="40"/>
                  </a:cubicBezTo>
                  <a:cubicBezTo>
                    <a:pt x="151" y="41"/>
                    <a:pt x="149" y="43"/>
                    <a:pt x="146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4"/>
                    <a:pt x="147" y="42"/>
                    <a:pt x="148" y="42"/>
                  </a:cubicBezTo>
                  <a:cubicBezTo>
                    <a:pt x="148" y="42"/>
                    <a:pt x="148" y="41"/>
                    <a:pt x="149" y="41"/>
                  </a:cubicBezTo>
                  <a:cubicBezTo>
                    <a:pt x="151" y="41"/>
                    <a:pt x="153" y="40"/>
                    <a:pt x="154" y="38"/>
                  </a:cubicBezTo>
                  <a:close/>
                  <a:moveTo>
                    <a:pt x="144" y="40"/>
                  </a:moveTo>
                  <a:cubicBezTo>
                    <a:pt x="145" y="40"/>
                    <a:pt x="146" y="40"/>
                    <a:pt x="147" y="40"/>
                  </a:cubicBezTo>
                  <a:cubicBezTo>
                    <a:pt x="145" y="41"/>
                    <a:pt x="143" y="42"/>
                    <a:pt x="142" y="43"/>
                  </a:cubicBezTo>
                  <a:cubicBezTo>
                    <a:pt x="143" y="42"/>
                    <a:pt x="143" y="41"/>
                    <a:pt x="144" y="40"/>
                  </a:cubicBezTo>
                  <a:cubicBezTo>
                    <a:pt x="144" y="40"/>
                    <a:pt x="144" y="40"/>
                    <a:pt x="144" y="40"/>
                  </a:cubicBezTo>
                  <a:close/>
                  <a:moveTo>
                    <a:pt x="140" y="41"/>
                  </a:moveTo>
                  <a:cubicBezTo>
                    <a:pt x="137" y="43"/>
                    <a:pt x="140" y="41"/>
                    <a:pt x="140" y="40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41" y="39"/>
                    <a:pt x="142" y="40"/>
                    <a:pt x="143" y="40"/>
                  </a:cubicBezTo>
                  <a:cubicBezTo>
                    <a:pt x="142" y="40"/>
                    <a:pt x="142" y="40"/>
                    <a:pt x="140" y="41"/>
                  </a:cubicBezTo>
                  <a:close/>
                  <a:moveTo>
                    <a:pt x="137" y="41"/>
                  </a:moveTo>
                  <a:cubicBezTo>
                    <a:pt x="137" y="41"/>
                    <a:pt x="137" y="40"/>
                    <a:pt x="136" y="40"/>
                  </a:cubicBezTo>
                  <a:cubicBezTo>
                    <a:pt x="136" y="39"/>
                    <a:pt x="138" y="39"/>
                    <a:pt x="139" y="39"/>
                  </a:cubicBezTo>
                  <a:cubicBezTo>
                    <a:pt x="139" y="40"/>
                    <a:pt x="138" y="40"/>
                    <a:pt x="137" y="41"/>
                  </a:cubicBezTo>
                  <a:close/>
                  <a:moveTo>
                    <a:pt x="138" y="42"/>
                  </a:moveTo>
                  <a:cubicBezTo>
                    <a:pt x="138" y="42"/>
                    <a:pt x="137" y="41"/>
                    <a:pt x="137" y="41"/>
                  </a:cubicBezTo>
                  <a:cubicBezTo>
                    <a:pt x="139" y="40"/>
                    <a:pt x="139" y="40"/>
                    <a:pt x="138" y="42"/>
                  </a:cubicBezTo>
                  <a:close/>
                  <a:moveTo>
                    <a:pt x="140" y="43"/>
                  </a:moveTo>
                  <a:cubicBezTo>
                    <a:pt x="140" y="43"/>
                    <a:pt x="139" y="43"/>
                    <a:pt x="139" y="42"/>
                  </a:cubicBezTo>
                  <a:cubicBezTo>
                    <a:pt x="140" y="42"/>
                    <a:pt x="142" y="41"/>
                    <a:pt x="140" y="43"/>
                  </a:cubicBezTo>
                  <a:close/>
                  <a:moveTo>
                    <a:pt x="147" y="41"/>
                  </a:moveTo>
                  <a:cubicBezTo>
                    <a:pt x="147" y="41"/>
                    <a:pt x="145" y="43"/>
                    <a:pt x="144" y="44"/>
                  </a:cubicBezTo>
                  <a:cubicBezTo>
                    <a:pt x="143" y="44"/>
                    <a:pt x="143" y="44"/>
                    <a:pt x="142" y="43"/>
                  </a:cubicBezTo>
                  <a:cubicBezTo>
                    <a:pt x="144" y="43"/>
                    <a:pt x="145" y="42"/>
                    <a:pt x="147" y="41"/>
                  </a:cubicBezTo>
                  <a:close/>
                  <a:moveTo>
                    <a:pt x="155" y="40"/>
                  </a:moveTo>
                  <a:cubicBezTo>
                    <a:pt x="156" y="40"/>
                    <a:pt x="156" y="40"/>
                    <a:pt x="156" y="40"/>
                  </a:cubicBezTo>
                  <a:cubicBezTo>
                    <a:pt x="155" y="41"/>
                    <a:pt x="154" y="42"/>
                    <a:pt x="154" y="42"/>
                  </a:cubicBezTo>
                  <a:cubicBezTo>
                    <a:pt x="152" y="43"/>
                    <a:pt x="151" y="44"/>
                    <a:pt x="150" y="45"/>
                  </a:cubicBezTo>
                  <a:cubicBezTo>
                    <a:pt x="149" y="45"/>
                    <a:pt x="148" y="45"/>
                    <a:pt x="147" y="44"/>
                  </a:cubicBezTo>
                  <a:cubicBezTo>
                    <a:pt x="150" y="43"/>
                    <a:pt x="153" y="42"/>
                    <a:pt x="155" y="40"/>
                  </a:cubicBezTo>
                  <a:close/>
                  <a:moveTo>
                    <a:pt x="165" y="37"/>
                  </a:moveTo>
                  <a:cubicBezTo>
                    <a:pt x="166" y="37"/>
                    <a:pt x="166" y="37"/>
                    <a:pt x="167" y="37"/>
                  </a:cubicBezTo>
                  <a:cubicBezTo>
                    <a:pt x="165" y="38"/>
                    <a:pt x="164" y="39"/>
                    <a:pt x="162" y="40"/>
                  </a:cubicBezTo>
                  <a:cubicBezTo>
                    <a:pt x="162" y="40"/>
                    <a:pt x="162" y="40"/>
                    <a:pt x="162" y="40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2" y="39"/>
                    <a:pt x="164" y="38"/>
                    <a:pt x="165" y="37"/>
                  </a:cubicBezTo>
                  <a:close/>
                  <a:moveTo>
                    <a:pt x="169" y="30"/>
                  </a:moveTo>
                  <a:cubicBezTo>
                    <a:pt x="171" y="29"/>
                    <a:pt x="173" y="29"/>
                    <a:pt x="175" y="28"/>
                  </a:cubicBezTo>
                  <a:cubicBezTo>
                    <a:pt x="174" y="29"/>
                    <a:pt x="172" y="29"/>
                    <a:pt x="172" y="30"/>
                  </a:cubicBezTo>
                  <a:cubicBezTo>
                    <a:pt x="170" y="30"/>
                    <a:pt x="169" y="30"/>
                    <a:pt x="169" y="30"/>
                  </a:cubicBezTo>
                  <a:close/>
                  <a:moveTo>
                    <a:pt x="177" y="32"/>
                  </a:moveTo>
                  <a:cubicBezTo>
                    <a:pt x="178" y="32"/>
                    <a:pt x="179" y="31"/>
                    <a:pt x="180" y="31"/>
                  </a:cubicBezTo>
                  <a:cubicBezTo>
                    <a:pt x="179" y="32"/>
                    <a:pt x="178" y="32"/>
                    <a:pt x="178" y="33"/>
                  </a:cubicBezTo>
                  <a:cubicBezTo>
                    <a:pt x="178" y="32"/>
                    <a:pt x="177" y="32"/>
                    <a:pt x="177" y="32"/>
                  </a:cubicBezTo>
                  <a:close/>
                  <a:moveTo>
                    <a:pt x="175" y="31"/>
                  </a:moveTo>
                  <a:cubicBezTo>
                    <a:pt x="175" y="31"/>
                    <a:pt x="175" y="31"/>
                    <a:pt x="174" y="30"/>
                  </a:cubicBezTo>
                  <a:cubicBezTo>
                    <a:pt x="175" y="30"/>
                    <a:pt x="175" y="30"/>
                    <a:pt x="176" y="30"/>
                  </a:cubicBezTo>
                  <a:cubicBezTo>
                    <a:pt x="175" y="30"/>
                    <a:pt x="175" y="30"/>
                    <a:pt x="175" y="31"/>
                  </a:cubicBezTo>
                  <a:close/>
                  <a:moveTo>
                    <a:pt x="166" y="41"/>
                  </a:moveTo>
                  <a:cubicBezTo>
                    <a:pt x="166" y="41"/>
                    <a:pt x="165" y="41"/>
                    <a:pt x="165" y="41"/>
                  </a:cubicBezTo>
                  <a:cubicBezTo>
                    <a:pt x="165" y="41"/>
                    <a:pt x="166" y="41"/>
                    <a:pt x="166" y="40"/>
                  </a:cubicBezTo>
                  <a:cubicBezTo>
                    <a:pt x="167" y="39"/>
                    <a:pt x="167" y="39"/>
                    <a:pt x="168" y="38"/>
                  </a:cubicBezTo>
                  <a:cubicBezTo>
                    <a:pt x="169" y="38"/>
                    <a:pt x="170" y="38"/>
                    <a:pt x="171" y="38"/>
                  </a:cubicBezTo>
                  <a:cubicBezTo>
                    <a:pt x="170" y="39"/>
                    <a:pt x="170" y="39"/>
                    <a:pt x="169" y="39"/>
                  </a:cubicBezTo>
                  <a:cubicBezTo>
                    <a:pt x="169" y="40"/>
                    <a:pt x="167" y="41"/>
                    <a:pt x="166" y="41"/>
                  </a:cubicBezTo>
                  <a:close/>
                  <a:moveTo>
                    <a:pt x="167" y="38"/>
                  </a:moveTo>
                  <a:cubicBezTo>
                    <a:pt x="166" y="39"/>
                    <a:pt x="165" y="40"/>
                    <a:pt x="164" y="41"/>
                  </a:cubicBezTo>
                  <a:cubicBezTo>
                    <a:pt x="164" y="41"/>
                    <a:pt x="164" y="40"/>
                    <a:pt x="163" y="40"/>
                  </a:cubicBezTo>
                  <a:cubicBezTo>
                    <a:pt x="164" y="40"/>
                    <a:pt x="166" y="39"/>
                    <a:pt x="167" y="38"/>
                  </a:cubicBezTo>
                  <a:close/>
                  <a:moveTo>
                    <a:pt x="171" y="39"/>
                  </a:moveTo>
                  <a:cubicBezTo>
                    <a:pt x="171" y="39"/>
                    <a:pt x="171" y="39"/>
                    <a:pt x="172" y="39"/>
                  </a:cubicBezTo>
                  <a:cubicBezTo>
                    <a:pt x="172" y="39"/>
                    <a:pt x="172" y="39"/>
                    <a:pt x="173" y="39"/>
                  </a:cubicBezTo>
                  <a:cubicBezTo>
                    <a:pt x="173" y="39"/>
                    <a:pt x="173" y="39"/>
                    <a:pt x="172" y="39"/>
                  </a:cubicBezTo>
                  <a:cubicBezTo>
                    <a:pt x="171" y="40"/>
                    <a:pt x="170" y="41"/>
                    <a:pt x="168" y="43"/>
                  </a:cubicBezTo>
                  <a:cubicBezTo>
                    <a:pt x="168" y="42"/>
                    <a:pt x="167" y="42"/>
                    <a:pt x="166" y="41"/>
                  </a:cubicBezTo>
                  <a:cubicBezTo>
                    <a:pt x="168" y="41"/>
                    <a:pt x="169" y="40"/>
                    <a:pt x="171" y="39"/>
                  </a:cubicBezTo>
                  <a:close/>
                  <a:moveTo>
                    <a:pt x="13" y="147"/>
                  </a:moveTo>
                  <a:cubicBezTo>
                    <a:pt x="13" y="147"/>
                    <a:pt x="13" y="147"/>
                    <a:pt x="14" y="147"/>
                  </a:cubicBezTo>
                  <a:cubicBezTo>
                    <a:pt x="15" y="147"/>
                    <a:pt x="19" y="145"/>
                    <a:pt x="17" y="148"/>
                  </a:cubicBezTo>
                  <a:cubicBezTo>
                    <a:pt x="16" y="149"/>
                    <a:pt x="15" y="150"/>
                    <a:pt x="14" y="151"/>
                  </a:cubicBezTo>
                  <a:cubicBezTo>
                    <a:pt x="14" y="150"/>
                    <a:pt x="14" y="148"/>
                    <a:pt x="13" y="147"/>
                  </a:cubicBezTo>
                  <a:close/>
                  <a:moveTo>
                    <a:pt x="12" y="140"/>
                  </a:moveTo>
                  <a:cubicBezTo>
                    <a:pt x="14" y="139"/>
                    <a:pt x="15" y="138"/>
                    <a:pt x="17" y="138"/>
                  </a:cubicBezTo>
                  <a:cubicBezTo>
                    <a:pt x="18" y="137"/>
                    <a:pt x="18" y="137"/>
                    <a:pt x="19" y="137"/>
                  </a:cubicBezTo>
                  <a:cubicBezTo>
                    <a:pt x="19" y="137"/>
                    <a:pt x="19" y="137"/>
                    <a:pt x="19" y="138"/>
                  </a:cubicBezTo>
                  <a:cubicBezTo>
                    <a:pt x="18" y="138"/>
                    <a:pt x="18" y="139"/>
                    <a:pt x="17" y="139"/>
                  </a:cubicBezTo>
                  <a:cubicBezTo>
                    <a:pt x="16" y="140"/>
                    <a:pt x="14" y="141"/>
                    <a:pt x="13" y="143"/>
                  </a:cubicBezTo>
                  <a:cubicBezTo>
                    <a:pt x="12" y="142"/>
                    <a:pt x="12" y="141"/>
                    <a:pt x="12" y="140"/>
                  </a:cubicBezTo>
                  <a:close/>
                  <a:moveTo>
                    <a:pt x="13" y="144"/>
                  </a:moveTo>
                  <a:cubicBezTo>
                    <a:pt x="13" y="144"/>
                    <a:pt x="14" y="143"/>
                    <a:pt x="15" y="143"/>
                  </a:cubicBezTo>
                  <a:cubicBezTo>
                    <a:pt x="16" y="142"/>
                    <a:pt x="17" y="142"/>
                    <a:pt x="18" y="142"/>
                  </a:cubicBezTo>
                  <a:cubicBezTo>
                    <a:pt x="16" y="144"/>
                    <a:pt x="15" y="145"/>
                    <a:pt x="13" y="147"/>
                  </a:cubicBezTo>
                  <a:cubicBezTo>
                    <a:pt x="13" y="147"/>
                    <a:pt x="13" y="147"/>
                    <a:pt x="13" y="147"/>
                  </a:cubicBezTo>
                  <a:cubicBezTo>
                    <a:pt x="13" y="146"/>
                    <a:pt x="13" y="145"/>
                    <a:pt x="13" y="144"/>
                  </a:cubicBezTo>
                  <a:cubicBezTo>
                    <a:pt x="13" y="144"/>
                    <a:pt x="13" y="144"/>
                    <a:pt x="13" y="144"/>
                  </a:cubicBezTo>
                  <a:close/>
                  <a:moveTo>
                    <a:pt x="19" y="149"/>
                  </a:moveTo>
                  <a:cubicBezTo>
                    <a:pt x="19" y="149"/>
                    <a:pt x="19" y="149"/>
                    <a:pt x="19" y="149"/>
                  </a:cubicBezTo>
                  <a:cubicBezTo>
                    <a:pt x="18" y="150"/>
                    <a:pt x="15" y="151"/>
                    <a:pt x="17" y="149"/>
                  </a:cubicBezTo>
                  <a:cubicBezTo>
                    <a:pt x="18" y="148"/>
                    <a:pt x="18" y="147"/>
                    <a:pt x="19" y="146"/>
                  </a:cubicBezTo>
                  <a:cubicBezTo>
                    <a:pt x="19" y="147"/>
                    <a:pt x="19" y="148"/>
                    <a:pt x="19" y="149"/>
                  </a:cubicBezTo>
                  <a:close/>
                  <a:moveTo>
                    <a:pt x="14" y="152"/>
                  </a:moveTo>
                  <a:cubicBezTo>
                    <a:pt x="15" y="151"/>
                    <a:pt x="19" y="149"/>
                    <a:pt x="18" y="151"/>
                  </a:cubicBezTo>
                  <a:cubicBezTo>
                    <a:pt x="17" y="152"/>
                    <a:pt x="17" y="153"/>
                    <a:pt x="16" y="154"/>
                  </a:cubicBezTo>
                  <a:cubicBezTo>
                    <a:pt x="15" y="154"/>
                    <a:pt x="15" y="155"/>
                    <a:pt x="15" y="156"/>
                  </a:cubicBezTo>
                  <a:cubicBezTo>
                    <a:pt x="15" y="154"/>
                    <a:pt x="15" y="153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lose/>
                  <a:moveTo>
                    <a:pt x="16" y="158"/>
                  </a:moveTo>
                  <a:cubicBezTo>
                    <a:pt x="16" y="158"/>
                    <a:pt x="16" y="158"/>
                    <a:pt x="16" y="158"/>
                  </a:cubicBezTo>
                  <a:cubicBezTo>
                    <a:pt x="16" y="158"/>
                    <a:pt x="16" y="158"/>
                    <a:pt x="16" y="158"/>
                  </a:cubicBezTo>
                  <a:cubicBezTo>
                    <a:pt x="16" y="158"/>
                    <a:pt x="16" y="157"/>
                    <a:pt x="16" y="157"/>
                  </a:cubicBezTo>
                  <a:cubicBezTo>
                    <a:pt x="16" y="157"/>
                    <a:pt x="16" y="157"/>
                    <a:pt x="16" y="158"/>
                  </a:cubicBezTo>
                  <a:close/>
                  <a:moveTo>
                    <a:pt x="17" y="157"/>
                  </a:moveTo>
                  <a:cubicBezTo>
                    <a:pt x="16" y="155"/>
                    <a:pt x="17" y="154"/>
                    <a:pt x="18" y="152"/>
                  </a:cubicBezTo>
                  <a:cubicBezTo>
                    <a:pt x="18" y="153"/>
                    <a:pt x="18" y="153"/>
                    <a:pt x="18" y="154"/>
                  </a:cubicBezTo>
                  <a:cubicBezTo>
                    <a:pt x="17" y="155"/>
                    <a:pt x="17" y="156"/>
                    <a:pt x="17" y="157"/>
                  </a:cubicBezTo>
                  <a:close/>
                  <a:moveTo>
                    <a:pt x="19" y="143"/>
                  </a:moveTo>
                  <a:cubicBezTo>
                    <a:pt x="19" y="144"/>
                    <a:pt x="19" y="144"/>
                    <a:pt x="19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18" y="145"/>
                    <a:pt x="17" y="146"/>
                    <a:pt x="16" y="146"/>
                  </a:cubicBezTo>
                  <a:cubicBezTo>
                    <a:pt x="13" y="147"/>
                    <a:pt x="16" y="145"/>
                    <a:pt x="16" y="145"/>
                  </a:cubicBezTo>
                  <a:cubicBezTo>
                    <a:pt x="17" y="144"/>
                    <a:pt x="18" y="143"/>
                    <a:pt x="19" y="142"/>
                  </a:cubicBezTo>
                  <a:cubicBezTo>
                    <a:pt x="19" y="143"/>
                    <a:pt x="19" y="143"/>
                    <a:pt x="19" y="143"/>
                  </a:cubicBezTo>
                  <a:close/>
                  <a:moveTo>
                    <a:pt x="18" y="140"/>
                  </a:moveTo>
                  <a:cubicBezTo>
                    <a:pt x="18" y="140"/>
                    <a:pt x="17" y="141"/>
                    <a:pt x="17" y="141"/>
                  </a:cubicBezTo>
                  <a:cubicBezTo>
                    <a:pt x="16" y="141"/>
                    <a:pt x="15" y="142"/>
                    <a:pt x="14" y="142"/>
                  </a:cubicBezTo>
                  <a:cubicBezTo>
                    <a:pt x="13" y="143"/>
                    <a:pt x="13" y="143"/>
                    <a:pt x="14" y="142"/>
                  </a:cubicBezTo>
                  <a:cubicBezTo>
                    <a:pt x="15" y="141"/>
                    <a:pt x="17" y="140"/>
                    <a:pt x="19" y="139"/>
                  </a:cubicBezTo>
                  <a:cubicBezTo>
                    <a:pt x="19" y="139"/>
                    <a:pt x="18" y="140"/>
                    <a:pt x="18" y="140"/>
                  </a:cubicBezTo>
                  <a:close/>
                  <a:moveTo>
                    <a:pt x="19" y="136"/>
                  </a:moveTo>
                  <a:cubicBezTo>
                    <a:pt x="17" y="137"/>
                    <a:pt x="14" y="138"/>
                    <a:pt x="12" y="139"/>
                  </a:cubicBezTo>
                  <a:cubicBezTo>
                    <a:pt x="12" y="138"/>
                    <a:pt x="12" y="137"/>
                    <a:pt x="12" y="137"/>
                  </a:cubicBezTo>
                  <a:cubicBezTo>
                    <a:pt x="16" y="135"/>
                    <a:pt x="20" y="133"/>
                    <a:pt x="24" y="131"/>
                  </a:cubicBezTo>
                  <a:cubicBezTo>
                    <a:pt x="26" y="130"/>
                    <a:pt x="28" y="129"/>
                    <a:pt x="29" y="129"/>
                  </a:cubicBezTo>
                  <a:cubicBezTo>
                    <a:pt x="31" y="128"/>
                    <a:pt x="31" y="128"/>
                    <a:pt x="30" y="129"/>
                  </a:cubicBezTo>
                  <a:cubicBezTo>
                    <a:pt x="28" y="130"/>
                    <a:pt x="26" y="131"/>
                    <a:pt x="25" y="133"/>
                  </a:cubicBezTo>
                  <a:cubicBezTo>
                    <a:pt x="24" y="132"/>
                    <a:pt x="23" y="132"/>
                    <a:pt x="22" y="133"/>
                  </a:cubicBezTo>
                  <a:cubicBezTo>
                    <a:pt x="21" y="134"/>
                    <a:pt x="20" y="135"/>
                    <a:pt x="19" y="136"/>
                  </a:cubicBezTo>
                  <a:close/>
                  <a:moveTo>
                    <a:pt x="19" y="86"/>
                  </a:moveTo>
                  <a:cubicBezTo>
                    <a:pt x="21" y="86"/>
                    <a:pt x="22" y="86"/>
                    <a:pt x="23" y="85"/>
                  </a:cubicBezTo>
                  <a:cubicBezTo>
                    <a:pt x="24" y="85"/>
                    <a:pt x="29" y="81"/>
                    <a:pt x="25" y="84"/>
                  </a:cubicBezTo>
                  <a:cubicBezTo>
                    <a:pt x="23" y="86"/>
                    <a:pt x="21" y="87"/>
                    <a:pt x="19" y="88"/>
                  </a:cubicBezTo>
                  <a:cubicBezTo>
                    <a:pt x="19" y="87"/>
                    <a:pt x="19" y="87"/>
                    <a:pt x="19" y="86"/>
                  </a:cubicBezTo>
                  <a:close/>
                  <a:moveTo>
                    <a:pt x="29" y="68"/>
                  </a:moveTo>
                  <a:cubicBezTo>
                    <a:pt x="31" y="68"/>
                    <a:pt x="31" y="68"/>
                    <a:pt x="28" y="69"/>
                  </a:cubicBezTo>
                  <a:cubicBezTo>
                    <a:pt x="29" y="69"/>
                    <a:pt x="29" y="68"/>
                    <a:pt x="29" y="68"/>
                  </a:cubicBezTo>
                  <a:close/>
                  <a:moveTo>
                    <a:pt x="27" y="71"/>
                  </a:moveTo>
                  <a:cubicBezTo>
                    <a:pt x="29" y="70"/>
                    <a:pt x="30" y="70"/>
                    <a:pt x="31" y="69"/>
                  </a:cubicBezTo>
                  <a:cubicBezTo>
                    <a:pt x="30" y="70"/>
                    <a:pt x="29" y="71"/>
                    <a:pt x="28" y="71"/>
                  </a:cubicBezTo>
                  <a:cubicBezTo>
                    <a:pt x="27" y="72"/>
                    <a:pt x="27" y="72"/>
                    <a:pt x="26" y="72"/>
                  </a:cubicBezTo>
                  <a:cubicBezTo>
                    <a:pt x="27" y="72"/>
                    <a:pt x="27" y="71"/>
                    <a:pt x="27" y="71"/>
                  </a:cubicBezTo>
                  <a:close/>
                  <a:moveTo>
                    <a:pt x="24" y="76"/>
                  </a:moveTo>
                  <a:cubicBezTo>
                    <a:pt x="25" y="76"/>
                    <a:pt x="26" y="75"/>
                    <a:pt x="27" y="75"/>
                  </a:cubicBezTo>
                  <a:cubicBezTo>
                    <a:pt x="28" y="74"/>
                    <a:pt x="34" y="71"/>
                    <a:pt x="30" y="75"/>
                  </a:cubicBezTo>
                  <a:cubicBezTo>
                    <a:pt x="27" y="76"/>
                    <a:pt x="25" y="77"/>
                    <a:pt x="23" y="79"/>
                  </a:cubicBezTo>
                  <a:cubicBezTo>
                    <a:pt x="23" y="78"/>
                    <a:pt x="24" y="77"/>
                    <a:pt x="24" y="76"/>
                  </a:cubicBezTo>
                  <a:close/>
                  <a:moveTo>
                    <a:pt x="22" y="81"/>
                  </a:moveTo>
                  <a:cubicBezTo>
                    <a:pt x="23" y="81"/>
                    <a:pt x="24" y="81"/>
                    <a:pt x="25" y="80"/>
                  </a:cubicBezTo>
                  <a:cubicBezTo>
                    <a:pt x="27" y="79"/>
                    <a:pt x="29" y="78"/>
                    <a:pt x="31" y="78"/>
                  </a:cubicBezTo>
                  <a:cubicBezTo>
                    <a:pt x="30" y="78"/>
                    <a:pt x="29" y="79"/>
                    <a:pt x="28" y="79"/>
                  </a:cubicBezTo>
                  <a:cubicBezTo>
                    <a:pt x="25" y="80"/>
                    <a:pt x="23" y="81"/>
                    <a:pt x="21" y="83"/>
                  </a:cubicBezTo>
                  <a:cubicBezTo>
                    <a:pt x="21" y="82"/>
                    <a:pt x="21" y="82"/>
                    <a:pt x="22" y="81"/>
                  </a:cubicBezTo>
                  <a:close/>
                  <a:moveTo>
                    <a:pt x="18" y="91"/>
                  </a:moveTo>
                  <a:cubicBezTo>
                    <a:pt x="19" y="90"/>
                    <a:pt x="21" y="90"/>
                    <a:pt x="22" y="89"/>
                  </a:cubicBezTo>
                  <a:cubicBezTo>
                    <a:pt x="23" y="89"/>
                    <a:pt x="30" y="86"/>
                    <a:pt x="25" y="89"/>
                  </a:cubicBezTo>
                  <a:cubicBezTo>
                    <a:pt x="23" y="91"/>
                    <a:pt x="19" y="92"/>
                    <a:pt x="16" y="94"/>
                  </a:cubicBezTo>
                  <a:cubicBezTo>
                    <a:pt x="17" y="93"/>
                    <a:pt x="17" y="92"/>
                    <a:pt x="18" y="91"/>
                  </a:cubicBezTo>
                  <a:close/>
                  <a:moveTo>
                    <a:pt x="29" y="90"/>
                  </a:moveTo>
                  <a:cubicBezTo>
                    <a:pt x="27" y="90"/>
                    <a:pt x="26" y="91"/>
                    <a:pt x="24" y="92"/>
                  </a:cubicBezTo>
                  <a:cubicBezTo>
                    <a:pt x="23" y="92"/>
                    <a:pt x="22" y="93"/>
                    <a:pt x="21" y="93"/>
                  </a:cubicBezTo>
                  <a:cubicBezTo>
                    <a:pt x="22" y="93"/>
                    <a:pt x="14" y="97"/>
                    <a:pt x="17" y="95"/>
                  </a:cubicBezTo>
                  <a:cubicBezTo>
                    <a:pt x="21" y="92"/>
                    <a:pt x="25" y="91"/>
                    <a:pt x="28" y="88"/>
                  </a:cubicBezTo>
                  <a:cubicBezTo>
                    <a:pt x="29" y="88"/>
                    <a:pt x="29" y="89"/>
                    <a:pt x="29" y="90"/>
                  </a:cubicBezTo>
                  <a:close/>
                  <a:moveTo>
                    <a:pt x="16" y="96"/>
                  </a:moveTo>
                  <a:cubicBezTo>
                    <a:pt x="18" y="95"/>
                    <a:pt x="20" y="95"/>
                    <a:pt x="21" y="94"/>
                  </a:cubicBezTo>
                  <a:cubicBezTo>
                    <a:pt x="23" y="93"/>
                    <a:pt x="25" y="92"/>
                    <a:pt x="28" y="91"/>
                  </a:cubicBezTo>
                  <a:cubicBezTo>
                    <a:pt x="30" y="90"/>
                    <a:pt x="29" y="91"/>
                    <a:pt x="28" y="92"/>
                  </a:cubicBezTo>
                  <a:cubicBezTo>
                    <a:pt x="24" y="94"/>
                    <a:pt x="19" y="96"/>
                    <a:pt x="15" y="99"/>
                  </a:cubicBezTo>
                  <a:cubicBezTo>
                    <a:pt x="15" y="98"/>
                    <a:pt x="16" y="97"/>
                    <a:pt x="16" y="96"/>
                  </a:cubicBezTo>
                  <a:close/>
                  <a:moveTo>
                    <a:pt x="15" y="101"/>
                  </a:moveTo>
                  <a:cubicBezTo>
                    <a:pt x="17" y="100"/>
                    <a:pt x="19" y="99"/>
                    <a:pt x="22" y="98"/>
                  </a:cubicBezTo>
                  <a:cubicBezTo>
                    <a:pt x="24" y="97"/>
                    <a:pt x="26" y="96"/>
                    <a:pt x="28" y="95"/>
                  </a:cubicBezTo>
                  <a:cubicBezTo>
                    <a:pt x="29" y="95"/>
                    <a:pt x="34" y="94"/>
                    <a:pt x="30" y="96"/>
                  </a:cubicBezTo>
                  <a:cubicBezTo>
                    <a:pt x="25" y="99"/>
                    <a:pt x="19" y="101"/>
                    <a:pt x="14" y="105"/>
                  </a:cubicBezTo>
                  <a:cubicBezTo>
                    <a:pt x="14" y="103"/>
                    <a:pt x="14" y="102"/>
                    <a:pt x="15" y="101"/>
                  </a:cubicBezTo>
                  <a:close/>
                  <a:moveTo>
                    <a:pt x="13" y="106"/>
                  </a:moveTo>
                  <a:cubicBezTo>
                    <a:pt x="17" y="105"/>
                    <a:pt x="21" y="103"/>
                    <a:pt x="24" y="102"/>
                  </a:cubicBezTo>
                  <a:cubicBezTo>
                    <a:pt x="27" y="101"/>
                    <a:pt x="30" y="99"/>
                    <a:pt x="33" y="98"/>
                  </a:cubicBezTo>
                  <a:cubicBezTo>
                    <a:pt x="38" y="96"/>
                    <a:pt x="32" y="99"/>
                    <a:pt x="31" y="100"/>
                  </a:cubicBezTo>
                  <a:cubicBezTo>
                    <a:pt x="25" y="103"/>
                    <a:pt x="18" y="105"/>
                    <a:pt x="13" y="110"/>
                  </a:cubicBezTo>
                  <a:cubicBezTo>
                    <a:pt x="13" y="108"/>
                    <a:pt x="13" y="107"/>
                    <a:pt x="13" y="106"/>
                  </a:cubicBezTo>
                  <a:close/>
                  <a:moveTo>
                    <a:pt x="12" y="111"/>
                  </a:moveTo>
                  <a:cubicBezTo>
                    <a:pt x="16" y="110"/>
                    <a:pt x="19" y="108"/>
                    <a:pt x="22" y="107"/>
                  </a:cubicBezTo>
                  <a:cubicBezTo>
                    <a:pt x="25" y="105"/>
                    <a:pt x="27" y="105"/>
                    <a:pt x="30" y="104"/>
                  </a:cubicBezTo>
                  <a:cubicBezTo>
                    <a:pt x="32" y="103"/>
                    <a:pt x="33" y="103"/>
                    <a:pt x="34" y="102"/>
                  </a:cubicBezTo>
                  <a:cubicBezTo>
                    <a:pt x="33" y="103"/>
                    <a:pt x="32" y="103"/>
                    <a:pt x="31" y="104"/>
                  </a:cubicBezTo>
                  <a:cubicBezTo>
                    <a:pt x="28" y="106"/>
                    <a:pt x="25" y="108"/>
                    <a:pt x="21" y="110"/>
                  </a:cubicBezTo>
                  <a:cubicBezTo>
                    <a:pt x="18" y="112"/>
                    <a:pt x="15" y="113"/>
                    <a:pt x="12" y="115"/>
                  </a:cubicBezTo>
                  <a:cubicBezTo>
                    <a:pt x="12" y="114"/>
                    <a:pt x="12" y="112"/>
                    <a:pt x="12" y="111"/>
                  </a:cubicBezTo>
                  <a:close/>
                  <a:moveTo>
                    <a:pt x="12" y="116"/>
                  </a:moveTo>
                  <a:cubicBezTo>
                    <a:pt x="12" y="116"/>
                    <a:pt x="12" y="116"/>
                    <a:pt x="12" y="116"/>
                  </a:cubicBezTo>
                  <a:cubicBezTo>
                    <a:pt x="16" y="114"/>
                    <a:pt x="21" y="112"/>
                    <a:pt x="25" y="111"/>
                  </a:cubicBezTo>
                  <a:cubicBezTo>
                    <a:pt x="27" y="110"/>
                    <a:pt x="30" y="109"/>
                    <a:pt x="32" y="108"/>
                  </a:cubicBezTo>
                  <a:cubicBezTo>
                    <a:pt x="33" y="107"/>
                    <a:pt x="39" y="104"/>
                    <a:pt x="34" y="107"/>
                  </a:cubicBezTo>
                  <a:cubicBezTo>
                    <a:pt x="27" y="111"/>
                    <a:pt x="18" y="114"/>
                    <a:pt x="11" y="120"/>
                  </a:cubicBezTo>
                  <a:cubicBezTo>
                    <a:pt x="12" y="119"/>
                    <a:pt x="12" y="117"/>
                    <a:pt x="12" y="116"/>
                  </a:cubicBezTo>
                  <a:close/>
                  <a:moveTo>
                    <a:pt x="21" y="124"/>
                  </a:moveTo>
                  <a:cubicBezTo>
                    <a:pt x="17" y="126"/>
                    <a:pt x="14" y="128"/>
                    <a:pt x="11" y="130"/>
                  </a:cubicBezTo>
                  <a:cubicBezTo>
                    <a:pt x="11" y="129"/>
                    <a:pt x="11" y="128"/>
                    <a:pt x="11" y="127"/>
                  </a:cubicBezTo>
                  <a:cubicBezTo>
                    <a:pt x="11" y="127"/>
                    <a:pt x="11" y="127"/>
                    <a:pt x="12" y="127"/>
                  </a:cubicBezTo>
                  <a:cubicBezTo>
                    <a:pt x="20" y="125"/>
                    <a:pt x="27" y="121"/>
                    <a:pt x="35" y="116"/>
                  </a:cubicBezTo>
                  <a:cubicBezTo>
                    <a:pt x="30" y="119"/>
                    <a:pt x="25" y="122"/>
                    <a:pt x="21" y="124"/>
                  </a:cubicBezTo>
                  <a:close/>
                  <a:moveTo>
                    <a:pt x="11" y="126"/>
                  </a:moveTo>
                  <a:cubicBezTo>
                    <a:pt x="11" y="124"/>
                    <a:pt x="11" y="123"/>
                    <a:pt x="11" y="121"/>
                  </a:cubicBezTo>
                  <a:cubicBezTo>
                    <a:pt x="17" y="120"/>
                    <a:pt x="22" y="117"/>
                    <a:pt x="27" y="115"/>
                  </a:cubicBezTo>
                  <a:cubicBezTo>
                    <a:pt x="29" y="114"/>
                    <a:pt x="30" y="114"/>
                    <a:pt x="32" y="113"/>
                  </a:cubicBezTo>
                  <a:cubicBezTo>
                    <a:pt x="33" y="112"/>
                    <a:pt x="35" y="112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2" y="114"/>
                    <a:pt x="28" y="115"/>
                    <a:pt x="23" y="118"/>
                  </a:cubicBezTo>
                  <a:cubicBezTo>
                    <a:pt x="19" y="120"/>
                    <a:pt x="15" y="123"/>
                    <a:pt x="11" y="126"/>
                  </a:cubicBezTo>
                  <a:close/>
                  <a:moveTo>
                    <a:pt x="11" y="131"/>
                  </a:moveTo>
                  <a:cubicBezTo>
                    <a:pt x="11" y="131"/>
                    <a:pt x="11" y="131"/>
                    <a:pt x="12" y="131"/>
                  </a:cubicBezTo>
                  <a:cubicBezTo>
                    <a:pt x="15" y="131"/>
                    <a:pt x="17" y="130"/>
                    <a:pt x="20" y="128"/>
                  </a:cubicBezTo>
                  <a:cubicBezTo>
                    <a:pt x="24" y="126"/>
                    <a:pt x="28" y="125"/>
                    <a:pt x="32" y="123"/>
                  </a:cubicBezTo>
                  <a:cubicBezTo>
                    <a:pt x="32" y="123"/>
                    <a:pt x="32" y="123"/>
                    <a:pt x="32" y="123"/>
                  </a:cubicBezTo>
                  <a:cubicBezTo>
                    <a:pt x="25" y="126"/>
                    <a:pt x="18" y="131"/>
                    <a:pt x="12" y="135"/>
                  </a:cubicBezTo>
                  <a:cubicBezTo>
                    <a:pt x="11" y="134"/>
                    <a:pt x="11" y="133"/>
                    <a:pt x="11" y="131"/>
                  </a:cubicBezTo>
                  <a:close/>
                  <a:moveTo>
                    <a:pt x="29" y="135"/>
                  </a:moveTo>
                  <a:cubicBezTo>
                    <a:pt x="29" y="135"/>
                    <a:pt x="30" y="135"/>
                    <a:pt x="31" y="135"/>
                  </a:cubicBezTo>
                  <a:cubicBezTo>
                    <a:pt x="30" y="136"/>
                    <a:pt x="29" y="136"/>
                    <a:pt x="28" y="135"/>
                  </a:cubicBezTo>
                  <a:cubicBezTo>
                    <a:pt x="27" y="135"/>
                    <a:pt x="27" y="134"/>
                    <a:pt x="26" y="133"/>
                  </a:cubicBezTo>
                  <a:cubicBezTo>
                    <a:pt x="28" y="133"/>
                    <a:pt x="29" y="133"/>
                    <a:pt x="28" y="134"/>
                  </a:cubicBezTo>
                  <a:cubicBezTo>
                    <a:pt x="28" y="135"/>
                    <a:pt x="28" y="135"/>
                    <a:pt x="29" y="135"/>
                  </a:cubicBezTo>
                  <a:close/>
                  <a:moveTo>
                    <a:pt x="31" y="133"/>
                  </a:moveTo>
                  <a:cubicBezTo>
                    <a:pt x="29" y="134"/>
                    <a:pt x="30" y="134"/>
                    <a:pt x="31" y="133"/>
                  </a:cubicBezTo>
                  <a:cubicBezTo>
                    <a:pt x="31" y="132"/>
                    <a:pt x="31" y="132"/>
                    <a:pt x="30" y="132"/>
                  </a:cubicBezTo>
                  <a:cubicBezTo>
                    <a:pt x="29" y="132"/>
                    <a:pt x="24" y="134"/>
                    <a:pt x="27" y="132"/>
                  </a:cubicBezTo>
                  <a:cubicBezTo>
                    <a:pt x="29" y="131"/>
                    <a:pt x="30" y="130"/>
                    <a:pt x="32" y="128"/>
                  </a:cubicBezTo>
                  <a:cubicBezTo>
                    <a:pt x="32" y="130"/>
                    <a:pt x="32" y="132"/>
                    <a:pt x="31" y="133"/>
                  </a:cubicBezTo>
                  <a:close/>
                  <a:moveTo>
                    <a:pt x="32" y="127"/>
                  </a:moveTo>
                  <a:cubicBezTo>
                    <a:pt x="29" y="128"/>
                    <a:pt x="25" y="129"/>
                    <a:pt x="22" y="131"/>
                  </a:cubicBezTo>
                  <a:cubicBezTo>
                    <a:pt x="21" y="132"/>
                    <a:pt x="19" y="133"/>
                    <a:pt x="18" y="133"/>
                  </a:cubicBezTo>
                  <a:cubicBezTo>
                    <a:pt x="18" y="133"/>
                    <a:pt x="10" y="138"/>
                    <a:pt x="14" y="135"/>
                  </a:cubicBezTo>
                  <a:cubicBezTo>
                    <a:pt x="20" y="131"/>
                    <a:pt x="27" y="128"/>
                    <a:pt x="32" y="124"/>
                  </a:cubicBezTo>
                  <a:cubicBezTo>
                    <a:pt x="32" y="125"/>
                    <a:pt x="32" y="126"/>
                    <a:pt x="32" y="127"/>
                  </a:cubicBezTo>
                  <a:close/>
                  <a:moveTo>
                    <a:pt x="33" y="120"/>
                  </a:moveTo>
                  <a:cubicBezTo>
                    <a:pt x="33" y="121"/>
                    <a:pt x="32" y="121"/>
                    <a:pt x="32" y="122"/>
                  </a:cubicBezTo>
                  <a:cubicBezTo>
                    <a:pt x="29" y="124"/>
                    <a:pt x="25" y="125"/>
                    <a:pt x="22" y="126"/>
                  </a:cubicBezTo>
                  <a:cubicBezTo>
                    <a:pt x="21" y="127"/>
                    <a:pt x="19" y="128"/>
                    <a:pt x="18" y="128"/>
                  </a:cubicBezTo>
                  <a:cubicBezTo>
                    <a:pt x="18" y="128"/>
                    <a:pt x="12" y="131"/>
                    <a:pt x="13" y="130"/>
                  </a:cubicBezTo>
                  <a:cubicBezTo>
                    <a:pt x="16" y="127"/>
                    <a:pt x="21" y="125"/>
                    <a:pt x="25" y="123"/>
                  </a:cubicBezTo>
                  <a:cubicBezTo>
                    <a:pt x="28" y="122"/>
                    <a:pt x="31" y="120"/>
                    <a:pt x="34" y="118"/>
                  </a:cubicBezTo>
                  <a:cubicBezTo>
                    <a:pt x="33" y="118"/>
                    <a:pt x="33" y="119"/>
                    <a:pt x="33" y="120"/>
                  </a:cubicBezTo>
                  <a:close/>
                  <a:moveTo>
                    <a:pt x="37" y="115"/>
                  </a:moveTo>
                  <a:cubicBezTo>
                    <a:pt x="37" y="115"/>
                    <a:pt x="37" y="115"/>
                    <a:pt x="36" y="115"/>
                  </a:cubicBezTo>
                  <a:cubicBezTo>
                    <a:pt x="32" y="117"/>
                    <a:pt x="29" y="119"/>
                    <a:pt x="25" y="121"/>
                  </a:cubicBezTo>
                  <a:cubicBezTo>
                    <a:pt x="22" y="122"/>
                    <a:pt x="20" y="124"/>
                    <a:pt x="17" y="125"/>
                  </a:cubicBezTo>
                  <a:cubicBezTo>
                    <a:pt x="14" y="126"/>
                    <a:pt x="11" y="127"/>
                    <a:pt x="16" y="123"/>
                  </a:cubicBezTo>
                  <a:cubicBezTo>
                    <a:pt x="23" y="118"/>
                    <a:pt x="32" y="115"/>
                    <a:pt x="40" y="110"/>
                  </a:cubicBezTo>
                  <a:cubicBezTo>
                    <a:pt x="40" y="112"/>
                    <a:pt x="38" y="114"/>
                    <a:pt x="37" y="115"/>
                  </a:cubicBezTo>
                  <a:close/>
                  <a:moveTo>
                    <a:pt x="13" y="120"/>
                  </a:moveTo>
                  <a:cubicBezTo>
                    <a:pt x="15" y="119"/>
                    <a:pt x="17" y="117"/>
                    <a:pt x="19" y="116"/>
                  </a:cubicBezTo>
                  <a:cubicBezTo>
                    <a:pt x="21" y="115"/>
                    <a:pt x="23" y="114"/>
                    <a:pt x="25" y="113"/>
                  </a:cubicBezTo>
                  <a:cubicBezTo>
                    <a:pt x="29" y="111"/>
                    <a:pt x="33" y="108"/>
                    <a:pt x="37" y="106"/>
                  </a:cubicBezTo>
                  <a:cubicBezTo>
                    <a:pt x="38" y="107"/>
                    <a:pt x="38" y="107"/>
                    <a:pt x="39" y="108"/>
                  </a:cubicBezTo>
                  <a:cubicBezTo>
                    <a:pt x="39" y="108"/>
                    <a:pt x="39" y="109"/>
                    <a:pt x="39" y="109"/>
                  </a:cubicBezTo>
                  <a:cubicBezTo>
                    <a:pt x="30" y="112"/>
                    <a:pt x="22" y="117"/>
                    <a:pt x="13" y="120"/>
                  </a:cubicBezTo>
                  <a:close/>
                  <a:moveTo>
                    <a:pt x="26" y="109"/>
                  </a:moveTo>
                  <a:cubicBezTo>
                    <a:pt x="23" y="111"/>
                    <a:pt x="20" y="112"/>
                    <a:pt x="17" y="113"/>
                  </a:cubicBezTo>
                  <a:cubicBezTo>
                    <a:pt x="17" y="113"/>
                    <a:pt x="12" y="116"/>
                    <a:pt x="14" y="114"/>
                  </a:cubicBezTo>
                  <a:cubicBezTo>
                    <a:pt x="21" y="109"/>
                    <a:pt x="30" y="107"/>
                    <a:pt x="36" y="102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2" y="102"/>
                    <a:pt x="28" y="103"/>
                    <a:pt x="25" y="105"/>
                  </a:cubicBezTo>
                  <a:cubicBezTo>
                    <a:pt x="23" y="106"/>
                    <a:pt x="20" y="107"/>
                    <a:pt x="18" y="108"/>
                  </a:cubicBezTo>
                  <a:cubicBezTo>
                    <a:pt x="16" y="109"/>
                    <a:pt x="10" y="112"/>
                    <a:pt x="16" y="108"/>
                  </a:cubicBezTo>
                  <a:cubicBezTo>
                    <a:pt x="22" y="104"/>
                    <a:pt x="30" y="102"/>
                    <a:pt x="37" y="97"/>
                  </a:cubicBezTo>
                  <a:cubicBezTo>
                    <a:pt x="37" y="98"/>
                    <a:pt x="37" y="100"/>
                    <a:pt x="36" y="102"/>
                  </a:cubicBezTo>
                  <a:cubicBezTo>
                    <a:pt x="36" y="103"/>
                    <a:pt x="36" y="104"/>
                    <a:pt x="37" y="105"/>
                  </a:cubicBezTo>
                  <a:cubicBezTo>
                    <a:pt x="33" y="106"/>
                    <a:pt x="30" y="108"/>
                    <a:pt x="26" y="109"/>
                  </a:cubicBezTo>
                  <a:close/>
                  <a:moveTo>
                    <a:pt x="25" y="100"/>
                  </a:moveTo>
                  <a:cubicBezTo>
                    <a:pt x="23" y="101"/>
                    <a:pt x="21" y="102"/>
                    <a:pt x="18" y="103"/>
                  </a:cubicBezTo>
                  <a:cubicBezTo>
                    <a:pt x="17" y="104"/>
                    <a:pt x="11" y="107"/>
                    <a:pt x="17" y="103"/>
                  </a:cubicBezTo>
                  <a:cubicBezTo>
                    <a:pt x="22" y="100"/>
                    <a:pt x="29" y="98"/>
                    <a:pt x="34" y="94"/>
                  </a:cubicBezTo>
                  <a:cubicBezTo>
                    <a:pt x="35" y="94"/>
                    <a:pt x="36" y="95"/>
                    <a:pt x="36" y="96"/>
                  </a:cubicBezTo>
                  <a:cubicBezTo>
                    <a:pt x="33" y="97"/>
                    <a:pt x="29" y="99"/>
                    <a:pt x="25" y="100"/>
                  </a:cubicBezTo>
                  <a:close/>
                  <a:moveTo>
                    <a:pt x="17" y="99"/>
                  </a:moveTo>
                  <a:cubicBezTo>
                    <a:pt x="13" y="101"/>
                    <a:pt x="17" y="98"/>
                    <a:pt x="18" y="98"/>
                  </a:cubicBezTo>
                  <a:cubicBezTo>
                    <a:pt x="19" y="97"/>
                    <a:pt x="21" y="96"/>
                    <a:pt x="22" y="96"/>
                  </a:cubicBezTo>
                  <a:cubicBezTo>
                    <a:pt x="25" y="94"/>
                    <a:pt x="27" y="93"/>
                    <a:pt x="30" y="91"/>
                  </a:cubicBezTo>
                  <a:cubicBezTo>
                    <a:pt x="30" y="92"/>
                    <a:pt x="31" y="93"/>
                    <a:pt x="32" y="93"/>
                  </a:cubicBezTo>
                  <a:cubicBezTo>
                    <a:pt x="32" y="93"/>
                    <a:pt x="33" y="93"/>
                    <a:pt x="33" y="93"/>
                  </a:cubicBezTo>
                  <a:cubicBezTo>
                    <a:pt x="27" y="94"/>
                    <a:pt x="22" y="97"/>
                    <a:pt x="17" y="99"/>
                  </a:cubicBezTo>
                  <a:close/>
                  <a:moveTo>
                    <a:pt x="29" y="83"/>
                  </a:moveTo>
                  <a:cubicBezTo>
                    <a:pt x="29" y="84"/>
                    <a:pt x="28" y="85"/>
                    <a:pt x="28" y="87"/>
                  </a:cubicBezTo>
                  <a:cubicBezTo>
                    <a:pt x="25" y="87"/>
                    <a:pt x="21" y="89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22" y="88"/>
                    <a:pt x="26" y="85"/>
                    <a:pt x="29" y="83"/>
                  </a:cubicBezTo>
                  <a:cubicBezTo>
                    <a:pt x="29" y="82"/>
                    <a:pt x="29" y="82"/>
                    <a:pt x="28" y="82"/>
                  </a:cubicBezTo>
                  <a:cubicBezTo>
                    <a:pt x="27" y="82"/>
                    <a:pt x="25" y="83"/>
                    <a:pt x="24" y="84"/>
                  </a:cubicBezTo>
                  <a:cubicBezTo>
                    <a:pt x="23" y="84"/>
                    <a:pt x="21" y="85"/>
                    <a:pt x="20" y="85"/>
                  </a:cubicBezTo>
                  <a:cubicBezTo>
                    <a:pt x="20" y="85"/>
                    <a:pt x="20" y="85"/>
                    <a:pt x="20" y="84"/>
                  </a:cubicBezTo>
                  <a:cubicBezTo>
                    <a:pt x="21" y="83"/>
                    <a:pt x="22" y="83"/>
                    <a:pt x="23" y="82"/>
                  </a:cubicBezTo>
                  <a:cubicBezTo>
                    <a:pt x="26" y="81"/>
                    <a:pt x="29" y="80"/>
                    <a:pt x="31" y="78"/>
                  </a:cubicBezTo>
                  <a:cubicBezTo>
                    <a:pt x="30" y="80"/>
                    <a:pt x="30" y="81"/>
                    <a:pt x="29" y="83"/>
                  </a:cubicBezTo>
                  <a:close/>
                  <a:moveTo>
                    <a:pt x="32" y="77"/>
                  </a:moveTo>
                  <a:cubicBezTo>
                    <a:pt x="30" y="77"/>
                    <a:pt x="29" y="77"/>
                    <a:pt x="28" y="78"/>
                  </a:cubicBezTo>
                  <a:cubicBezTo>
                    <a:pt x="25" y="79"/>
                    <a:pt x="21" y="81"/>
                    <a:pt x="25" y="78"/>
                  </a:cubicBezTo>
                  <a:cubicBezTo>
                    <a:pt x="28" y="77"/>
                    <a:pt x="31" y="75"/>
                    <a:pt x="33" y="73"/>
                  </a:cubicBezTo>
                  <a:cubicBezTo>
                    <a:pt x="33" y="74"/>
                    <a:pt x="32" y="75"/>
                    <a:pt x="32" y="77"/>
                  </a:cubicBezTo>
                  <a:close/>
                  <a:moveTo>
                    <a:pt x="33" y="70"/>
                  </a:moveTo>
                  <a:cubicBezTo>
                    <a:pt x="33" y="71"/>
                    <a:pt x="33" y="71"/>
                    <a:pt x="33" y="72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2" y="72"/>
                    <a:pt x="31" y="72"/>
                    <a:pt x="29" y="73"/>
                  </a:cubicBezTo>
                  <a:cubicBezTo>
                    <a:pt x="28" y="73"/>
                    <a:pt x="26" y="74"/>
                    <a:pt x="25" y="75"/>
                  </a:cubicBezTo>
                  <a:cubicBezTo>
                    <a:pt x="25" y="74"/>
                    <a:pt x="25" y="74"/>
                    <a:pt x="26" y="74"/>
                  </a:cubicBezTo>
                  <a:cubicBezTo>
                    <a:pt x="28" y="72"/>
                    <a:pt x="31" y="71"/>
                    <a:pt x="33" y="69"/>
                  </a:cubicBezTo>
                  <a:cubicBezTo>
                    <a:pt x="33" y="70"/>
                    <a:pt x="33" y="70"/>
                    <a:pt x="33" y="70"/>
                  </a:cubicBezTo>
                  <a:close/>
                  <a:moveTo>
                    <a:pt x="33" y="68"/>
                  </a:moveTo>
                  <a:cubicBezTo>
                    <a:pt x="32" y="68"/>
                    <a:pt x="31" y="69"/>
                    <a:pt x="30" y="69"/>
                  </a:cubicBezTo>
                  <a:cubicBezTo>
                    <a:pt x="31" y="68"/>
                    <a:pt x="32" y="68"/>
                    <a:pt x="32" y="67"/>
                  </a:cubicBezTo>
                  <a:cubicBezTo>
                    <a:pt x="33" y="67"/>
                    <a:pt x="32" y="66"/>
                    <a:pt x="32" y="67"/>
                  </a:cubicBezTo>
                  <a:cubicBezTo>
                    <a:pt x="31" y="67"/>
                    <a:pt x="30" y="67"/>
                    <a:pt x="29" y="67"/>
                  </a:cubicBezTo>
                  <a:cubicBezTo>
                    <a:pt x="30" y="66"/>
                    <a:pt x="31" y="65"/>
                    <a:pt x="32" y="63"/>
                  </a:cubicBezTo>
                  <a:cubicBezTo>
                    <a:pt x="32" y="65"/>
                    <a:pt x="33" y="66"/>
                    <a:pt x="33" y="68"/>
                  </a:cubicBezTo>
                  <a:close/>
                  <a:moveTo>
                    <a:pt x="22" y="173"/>
                  </a:moveTo>
                  <a:cubicBezTo>
                    <a:pt x="21" y="169"/>
                    <a:pt x="19" y="166"/>
                    <a:pt x="18" y="163"/>
                  </a:cubicBezTo>
                  <a:cubicBezTo>
                    <a:pt x="18" y="163"/>
                    <a:pt x="18" y="163"/>
                    <a:pt x="18" y="162"/>
                  </a:cubicBezTo>
                  <a:cubicBezTo>
                    <a:pt x="19" y="158"/>
                    <a:pt x="21" y="155"/>
                    <a:pt x="22" y="151"/>
                  </a:cubicBezTo>
                  <a:cubicBezTo>
                    <a:pt x="23" y="149"/>
                    <a:pt x="22" y="146"/>
                    <a:pt x="22" y="143"/>
                  </a:cubicBezTo>
                  <a:cubicBezTo>
                    <a:pt x="22" y="141"/>
                    <a:pt x="22" y="134"/>
                    <a:pt x="25" y="137"/>
                  </a:cubicBezTo>
                  <a:cubicBezTo>
                    <a:pt x="26" y="138"/>
                    <a:pt x="27" y="139"/>
                    <a:pt x="28" y="139"/>
                  </a:cubicBezTo>
                  <a:cubicBezTo>
                    <a:pt x="31" y="140"/>
                    <a:pt x="33" y="138"/>
                    <a:pt x="34" y="135"/>
                  </a:cubicBezTo>
                  <a:cubicBezTo>
                    <a:pt x="35" y="133"/>
                    <a:pt x="35" y="131"/>
                    <a:pt x="35" y="129"/>
                  </a:cubicBezTo>
                  <a:cubicBezTo>
                    <a:pt x="35" y="124"/>
                    <a:pt x="36" y="121"/>
                    <a:pt x="39" y="118"/>
                  </a:cubicBezTo>
                  <a:cubicBezTo>
                    <a:pt x="42" y="115"/>
                    <a:pt x="45" y="110"/>
                    <a:pt x="42" y="107"/>
                  </a:cubicBezTo>
                  <a:cubicBezTo>
                    <a:pt x="41" y="105"/>
                    <a:pt x="39" y="104"/>
                    <a:pt x="40" y="102"/>
                  </a:cubicBezTo>
                  <a:cubicBezTo>
                    <a:pt x="40" y="100"/>
                    <a:pt x="41" y="98"/>
                    <a:pt x="40" y="96"/>
                  </a:cubicBezTo>
                  <a:cubicBezTo>
                    <a:pt x="40" y="94"/>
                    <a:pt x="39" y="92"/>
                    <a:pt x="37" y="91"/>
                  </a:cubicBezTo>
                  <a:cubicBezTo>
                    <a:pt x="36" y="91"/>
                    <a:pt x="36" y="90"/>
                    <a:pt x="35" y="90"/>
                  </a:cubicBezTo>
                  <a:cubicBezTo>
                    <a:pt x="30" y="89"/>
                    <a:pt x="32" y="83"/>
                    <a:pt x="33" y="80"/>
                  </a:cubicBezTo>
                  <a:cubicBezTo>
                    <a:pt x="35" y="78"/>
                    <a:pt x="36" y="75"/>
                    <a:pt x="36" y="72"/>
                  </a:cubicBezTo>
                  <a:cubicBezTo>
                    <a:pt x="36" y="68"/>
                    <a:pt x="35" y="64"/>
                    <a:pt x="35" y="59"/>
                  </a:cubicBezTo>
                  <a:cubicBezTo>
                    <a:pt x="41" y="52"/>
                    <a:pt x="48" y="45"/>
                    <a:pt x="56" y="39"/>
                  </a:cubicBezTo>
                  <a:cubicBezTo>
                    <a:pt x="90" y="15"/>
                    <a:pt x="134" y="11"/>
                    <a:pt x="171" y="26"/>
                  </a:cubicBezTo>
                  <a:cubicBezTo>
                    <a:pt x="169" y="26"/>
                    <a:pt x="167" y="27"/>
                    <a:pt x="166" y="28"/>
                  </a:cubicBezTo>
                  <a:cubicBezTo>
                    <a:pt x="164" y="30"/>
                    <a:pt x="166" y="33"/>
                    <a:pt x="169" y="34"/>
                  </a:cubicBezTo>
                  <a:cubicBezTo>
                    <a:pt x="169" y="34"/>
                    <a:pt x="170" y="34"/>
                    <a:pt x="171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4" y="33"/>
                    <a:pt x="174" y="34"/>
                    <a:pt x="174" y="35"/>
                  </a:cubicBezTo>
                  <a:cubicBezTo>
                    <a:pt x="170" y="36"/>
                    <a:pt x="166" y="34"/>
                    <a:pt x="163" y="32"/>
                  </a:cubicBezTo>
                  <a:cubicBezTo>
                    <a:pt x="160" y="31"/>
                    <a:pt x="156" y="25"/>
                    <a:pt x="153" y="28"/>
                  </a:cubicBezTo>
                  <a:cubicBezTo>
                    <a:pt x="151" y="29"/>
                    <a:pt x="151" y="30"/>
                    <a:pt x="151" y="32"/>
                  </a:cubicBezTo>
                  <a:cubicBezTo>
                    <a:pt x="150" y="34"/>
                    <a:pt x="153" y="37"/>
                    <a:pt x="149" y="38"/>
                  </a:cubicBezTo>
                  <a:cubicBezTo>
                    <a:pt x="146" y="38"/>
                    <a:pt x="142" y="36"/>
                    <a:pt x="139" y="36"/>
                  </a:cubicBezTo>
                  <a:cubicBezTo>
                    <a:pt x="132" y="35"/>
                    <a:pt x="132" y="43"/>
                    <a:pt x="137" y="45"/>
                  </a:cubicBezTo>
                  <a:cubicBezTo>
                    <a:pt x="141" y="47"/>
                    <a:pt x="146" y="48"/>
                    <a:pt x="149" y="48"/>
                  </a:cubicBezTo>
                  <a:cubicBezTo>
                    <a:pt x="151" y="48"/>
                    <a:pt x="153" y="47"/>
                    <a:pt x="154" y="46"/>
                  </a:cubicBezTo>
                  <a:cubicBezTo>
                    <a:pt x="159" y="43"/>
                    <a:pt x="163" y="42"/>
                    <a:pt x="168" y="46"/>
                  </a:cubicBezTo>
                  <a:cubicBezTo>
                    <a:pt x="172" y="50"/>
                    <a:pt x="172" y="57"/>
                    <a:pt x="177" y="61"/>
                  </a:cubicBezTo>
                  <a:cubicBezTo>
                    <a:pt x="180" y="64"/>
                    <a:pt x="183" y="57"/>
                    <a:pt x="187" y="58"/>
                  </a:cubicBezTo>
                  <a:cubicBezTo>
                    <a:pt x="190" y="58"/>
                    <a:pt x="192" y="60"/>
                    <a:pt x="194" y="61"/>
                  </a:cubicBezTo>
                  <a:cubicBezTo>
                    <a:pt x="195" y="62"/>
                    <a:pt x="196" y="62"/>
                    <a:pt x="197" y="63"/>
                  </a:cubicBezTo>
                  <a:cubicBezTo>
                    <a:pt x="198" y="64"/>
                    <a:pt x="201" y="70"/>
                    <a:pt x="196" y="68"/>
                  </a:cubicBezTo>
                  <a:cubicBezTo>
                    <a:pt x="193" y="66"/>
                    <a:pt x="191" y="62"/>
                    <a:pt x="187" y="62"/>
                  </a:cubicBezTo>
                  <a:cubicBezTo>
                    <a:pt x="184" y="62"/>
                    <a:pt x="182" y="64"/>
                    <a:pt x="182" y="67"/>
                  </a:cubicBezTo>
                  <a:cubicBezTo>
                    <a:pt x="182" y="71"/>
                    <a:pt x="187" y="72"/>
                    <a:pt x="190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4" y="75"/>
                    <a:pt x="193" y="77"/>
                    <a:pt x="190" y="79"/>
                  </a:cubicBezTo>
                  <a:cubicBezTo>
                    <a:pt x="190" y="79"/>
                    <a:pt x="190" y="79"/>
                    <a:pt x="190" y="79"/>
                  </a:cubicBezTo>
                  <a:cubicBezTo>
                    <a:pt x="184" y="76"/>
                    <a:pt x="178" y="74"/>
                    <a:pt x="173" y="71"/>
                  </a:cubicBezTo>
                  <a:cubicBezTo>
                    <a:pt x="166" y="68"/>
                    <a:pt x="161" y="63"/>
                    <a:pt x="156" y="58"/>
                  </a:cubicBezTo>
                  <a:cubicBezTo>
                    <a:pt x="153" y="54"/>
                    <a:pt x="150" y="50"/>
                    <a:pt x="145" y="49"/>
                  </a:cubicBezTo>
                  <a:cubicBezTo>
                    <a:pt x="140" y="47"/>
                    <a:pt x="134" y="47"/>
                    <a:pt x="129" y="48"/>
                  </a:cubicBezTo>
                  <a:cubicBezTo>
                    <a:pt x="111" y="53"/>
                    <a:pt x="80" y="74"/>
                    <a:pt x="91" y="96"/>
                  </a:cubicBezTo>
                  <a:cubicBezTo>
                    <a:pt x="96" y="107"/>
                    <a:pt x="112" y="105"/>
                    <a:pt x="121" y="110"/>
                  </a:cubicBezTo>
                  <a:cubicBezTo>
                    <a:pt x="129" y="114"/>
                    <a:pt x="125" y="122"/>
                    <a:pt x="123" y="128"/>
                  </a:cubicBezTo>
                  <a:cubicBezTo>
                    <a:pt x="122" y="131"/>
                    <a:pt x="121" y="133"/>
                    <a:pt x="121" y="136"/>
                  </a:cubicBezTo>
                  <a:cubicBezTo>
                    <a:pt x="120" y="139"/>
                    <a:pt x="121" y="143"/>
                    <a:pt x="122" y="147"/>
                  </a:cubicBezTo>
                  <a:cubicBezTo>
                    <a:pt x="122" y="152"/>
                    <a:pt x="118" y="157"/>
                    <a:pt x="116" y="162"/>
                  </a:cubicBezTo>
                  <a:cubicBezTo>
                    <a:pt x="114" y="165"/>
                    <a:pt x="113" y="169"/>
                    <a:pt x="112" y="173"/>
                  </a:cubicBezTo>
                  <a:cubicBezTo>
                    <a:pt x="111" y="180"/>
                    <a:pt x="110" y="188"/>
                    <a:pt x="113" y="195"/>
                  </a:cubicBezTo>
                  <a:cubicBezTo>
                    <a:pt x="115" y="201"/>
                    <a:pt x="121" y="202"/>
                    <a:pt x="128" y="201"/>
                  </a:cubicBezTo>
                  <a:cubicBezTo>
                    <a:pt x="133" y="201"/>
                    <a:pt x="138" y="197"/>
                    <a:pt x="143" y="194"/>
                  </a:cubicBezTo>
                  <a:cubicBezTo>
                    <a:pt x="150" y="189"/>
                    <a:pt x="156" y="186"/>
                    <a:pt x="164" y="182"/>
                  </a:cubicBezTo>
                  <a:cubicBezTo>
                    <a:pt x="169" y="180"/>
                    <a:pt x="173" y="177"/>
                    <a:pt x="176" y="173"/>
                  </a:cubicBezTo>
                  <a:cubicBezTo>
                    <a:pt x="180" y="167"/>
                    <a:pt x="176" y="160"/>
                    <a:pt x="182" y="156"/>
                  </a:cubicBezTo>
                  <a:cubicBezTo>
                    <a:pt x="189" y="151"/>
                    <a:pt x="199" y="151"/>
                    <a:pt x="203" y="143"/>
                  </a:cubicBezTo>
                  <a:cubicBezTo>
                    <a:pt x="205" y="139"/>
                    <a:pt x="204" y="135"/>
                    <a:pt x="202" y="132"/>
                  </a:cubicBezTo>
                  <a:cubicBezTo>
                    <a:pt x="201" y="129"/>
                    <a:pt x="198" y="127"/>
                    <a:pt x="196" y="124"/>
                  </a:cubicBezTo>
                  <a:cubicBezTo>
                    <a:pt x="195" y="120"/>
                    <a:pt x="196" y="116"/>
                    <a:pt x="195" y="112"/>
                  </a:cubicBezTo>
                  <a:cubicBezTo>
                    <a:pt x="195" y="110"/>
                    <a:pt x="194" y="107"/>
                    <a:pt x="193" y="105"/>
                  </a:cubicBezTo>
                  <a:cubicBezTo>
                    <a:pt x="192" y="103"/>
                    <a:pt x="191" y="101"/>
                    <a:pt x="191" y="100"/>
                  </a:cubicBezTo>
                  <a:cubicBezTo>
                    <a:pt x="190" y="99"/>
                    <a:pt x="190" y="99"/>
                    <a:pt x="190" y="98"/>
                  </a:cubicBezTo>
                  <a:cubicBezTo>
                    <a:pt x="189" y="96"/>
                    <a:pt x="190" y="95"/>
                    <a:pt x="194" y="95"/>
                  </a:cubicBezTo>
                  <a:cubicBezTo>
                    <a:pt x="197" y="100"/>
                    <a:pt x="196" y="108"/>
                    <a:pt x="196" y="114"/>
                  </a:cubicBezTo>
                  <a:cubicBezTo>
                    <a:pt x="196" y="117"/>
                    <a:pt x="196" y="121"/>
                    <a:pt x="199" y="124"/>
                  </a:cubicBezTo>
                  <a:cubicBezTo>
                    <a:pt x="202" y="127"/>
                    <a:pt x="207" y="126"/>
                    <a:pt x="211" y="126"/>
                  </a:cubicBezTo>
                  <a:cubicBezTo>
                    <a:pt x="214" y="125"/>
                    <a:pt x="220" y="123"/>
                    <a:pt x="221" y="120"/>
                  </a:cubicBezTo>
                  <a:cubicBezTo>
                    <a:pt x="222" y="115"/>
                    <a:pt x="219" y="110"/>
                    <a:pt x="216" y="106"/>
                  </a:cubicBezTo>
                  <a:cubicBezTo>
                    <a:pt x="215" y="105"/>
                    <a:pt x="214" y="103"/>
                    <a:pt x="213" y="102"/>
                  </a:cubicBezTo>
                  <a:cubicBezTo>
                    <a:pt x="213" y="101"/>
                    <a:pt x="212" y="101"/>
                    <a:pt x="212" y="100"/>
                  </a:cubicBezTo>
                  <a:cubicBezTo>
                    <a:pt x="212" y="100"/>
                    <a:pt x="208" y="92"/>
                    <a:pt x="212" y="95"/>
                  </a:cubicBezTo>
                  <a:cubicBezTo>
                    <a:pt x="217" y="97"/>
                    <a:pt x="220" y="104"/>
                    <a:pt x="222" y="108"/>
                  </a:cubicBezTo>
                  <a:cubicBezTo>
                    <a:pt x="224" y="113"/>
                    <a:pt x="227" y="116"/>
                    <a:pt x="231" y="119"/>
                  </a:cubicBezTo>
                  <a:cubicBezTo>
                    <a:pt x="236" y="124"/>
                    <a:pt x="238" y="130"/>
                    <a:pt x="239" y="136"/>
                  </a:cubicBezTo>
                  <a:cubicBezTo>
                    <a:pt x="239" y="137"/>
                    <a:pt x="239" y="137"/>
                    <a:pt x="239" y="137"/>
                  </a:cubicBezTo>
                  <a:cubicBezTo>
                    <a:pt x="234" y="184"/>
                    <a:pt x="198" y="222"/>
                    <a:pt x="151" y="232"/>
                  </a:cubicBezTo>
                  <a:cubicBezTo>
                    <a:pt x="100" y="244"/>
                    <a:pt x="46" y="219"/>
                    <a:pt x="22" y="173"/>
                  </a:cubicBezTo>
                  <a:close/>
                  <a:moveTo>
                    <a:pt x="70" y="246"/>
                  </a:moveTo>
                  <a:cubicBezTo>
                    <a:pt x="68" y="244"/>
                    <a:pt x="73" y="238"/>
                    <a:pt x="74" y="236"/>
                  </a:cubicBezTo>
                  <a:cubicBezTo>
                    <a:pt x="75" y="233"/>
                    <a:pt x="77" y="231"/>
                    <a:pt x="78" y="229"/>
                  </a:cubicBezTo>
                  <a:cubicBezTo>
                    <a:pt x="80" y="229"/>
                    <a:pt x="81" y="230"/>
                    <a:pt x="83" y="230"/>
                  </a:cubicBezTo>
                  <a:cubicBezTo>
                    <a:pt x="80" y="235"/>
                    <a:pt x="73" y="252"/>
                    <a:pt x="70" y="246"/>
                  </a:cubicBezTo>
                  <a:close/>
                  <a:moveTo>
                    <a:pt x="121" y="249"/>
                  </a:moveTo>
                  <a:cubicBezTo>
                    <a:pt x="124" y="250"/>
                    <a:pt x="127" y="250"/>
                    <a:pt x="130" y="249"/>
                  </a:cubicBezTo>
                  <a:cubicBezTo>
                    <a:pt x="127" y="250"/>
                    <a:pt x="123" y="251"/>
                    <a:pt x="119" y="252"/>
                  </a:cubicBezTo>
                  <a:cubicBezTo>
                    <a:pt x="120" y="251"/>
                    <a:pt x="120" y="250"/>
                    <a:pt x="120" y="249"/>
                  </a:cubicBezTo>
                  <a:cubicBezTo>
                    <a:pt x="120" y="249"/>
                    <a:pt x="121" y="249"/>
                    <a:pt x="121" y="249"/>
                  </a:cubicBezTo>
                  <a:close/>
                  <a:moveTo>
                    <a:pt x="134" y="256"/>
                  </a:moveTo>
                  <a:cubicBezTo>
                    <a:pt x="134" y="257"/>
                    <a:pt x="134" y="257"/>
                    <a:pt x="135" y="258"/>
                  </a:cubicBezTo>
                  <a:cubicBezTo>
                    <a:pt x="129" y="260"/>
                    <a:pt x="123" y="262"/>
                    <a:pt x="117" y="264"/>
                  </a:cubicBezTo>
                  <a:cubicBezTo>
                    <a:pt x="116" y="264"/>
                    <a:pt x="116" y="264"/>
                    <a:pt x="116" y="264"/>
                  </a:cubicBezTo>
                  <a:cubicBezTo>
                    <a:pt x="116" y="264"/>
                    <a:pt x="116" y="264"/>
                    <a:pt x="117" y="264"/>
                  </a:cubicBezTo>
                  <a:cubicBezTo>
                    <a:pt x="118" y="263"/>
                    <a:pt x="120" y="262"/>
                    <a:pt x="122" y="261"/>
                  </a:cubicBezTo>
                  <a:cubicBezTo>
                    <a:pt x="126" y="259"/>
                    <a:pt x="130" y="258"/>
                    <a:pt x="134" y="256"/>
                  </a:cubicBezTo>
                  <a:cubicBezTo>
                    <a:pt x="134" y="256"/>
                    <a:pt x="134" y="256"/>
                    <a:pt x="134" y="256"/>
                  </a:cubicBezTo>
                  <a:close/>
                  <a:moveTo>
                    <a:pt x="136" y="263"/>
                  </a:moveTo>
                  <a:cubicBezTo>
                    <a:pt x="136" y="263"/>
                    <a:pt x="136" y="263"/>
                    <a:pt x="136" y="263"/>
                  </a:cubicBezTo>
                  <a:cubicBezTo>
                    <a:pt x="129" y="265"/>
                    <a:pt x="122" y="267"/>
                    <a:pt x="114" y="268"/>
                  </a:cubicBezTo>
                  <a:cubicBezTo>
                    <a:pt x="114" y="268"/>
                    <a:pt x="114" y="268"/>
                    <a:pt x="114" y="268"/>
                  </a:cubicBezTo>
                  <a:cubicBezTo>
                    <a:pt x="117" y="267"/>
                    <a:pt x="121" y="265"/>
                    <a:pt x="124" y="264"/>
                  </a:cubicBezTo>
                  <a:cubicBezTo>
                    <a:pt x="128" y="262"/>
                    <a:pt x="131" y="261"/>
                    <a:pt x="135" y="259"/>
                  </a:cubicBezTo>
                  <a:cubicBezTo>
                    <a:pt x="135" y="260"/>
                    <a:pt x="135" y="262"/>
                    <a:pt x="136" y="263"/>
                  </a:cubicBezTo>
                  <a:close/>
                  <a:moveTo>
                    <a:pt x="152" y="279"/>
                  </a:moveTo>
                  <a:cubicBezTo>
                    <a:pt x="148" y="281"/>
                    <a:pt x="144" y="283"/>
                    <a:pt x="139" y="284"/>
                  </a:cubicBezTo>
                  <a:cubicBezTo>
                    <a:pt x="137" y="285"/>
                    <a:pt x="134" y="285"/>
                    <a:pt x="131" y="286"/>
                  </a:cubicBezTo>
                  <a:cubicBezTo>
                    <a:pt x="124" y="287"/>
                    <a:pt x="116" y="290"/>
                    <a:pt x="109" y="292"/>
                  </a:cubicBezTo>
                  <a:cubicBezTo>
                    <a:pt x="94" y="297"/>
                    <a:pt x="79" y="302"/>
                    <a:pt x="63" y="306"/>
                  </a:cubicBezTo>
                  <a:cubicBezTo>
                    <a:pt x="69" y="305"/>
                    <a:pt x="77" y="301"/>
                    <a:pt x="83" y="299"/>
                  </a:cubicBezTo>
                  <a:cubicBezTo>
                    <a:pt x="90" y="297"/>
                    <a:pt x="97" y="294"/>
                    <a:pt x="104" y="291"/>
                  </a:cubicBezTo>
                  <a:cubicBezTo>
                    <a:pt x="116" y="287"/>
                    <a:pt x="129" y="284"/>
                    <a:pt x="141" y="277"/>
                  </a:cubicBezTo>
                  <a:cubicBezTo>
                    <a:pt x="144" y="278"/>
                    <a:pt x="148" y="279"/>
                    <a:pt x="152" y="279"/>
                  </a:cubicBezTo>
                  <a:close/>
                  <a:moveTo>
                    <a:pt x="162" y="282"/>
                  </a:moveTo>
                  <a:cubicBezTo>
                    <a:pt x="148" y="285"/>
                    <a:pt x="134" y="289"/>
                    <a:pt x="121" y="294"/>
                  </a:cubicBezTo>
                  <a:cubicBezTo>
                    <a:pt x="106" y="298"/>
                    <a:pt x="92" y="304"/>
                    <a:pt x="77" y="307"/>
                  </a:cubicBezTo>
                  <a:cubicBezTo>
                    <a:pt x="76" y="307"/>
                    <a:pt x="74" y="307"/>
                    <a:pt x="73" y="308"/>
                  </a:cubicBezTo>
                  <a:cubicBezTo>
                    <a:pt x="75" y="307"/>
                    <a:pt x="77" y="306"/>
                    <a:pt x="79" y="306"/>
                  </a:cubicBezTo>
                  <a:cubicBezTo>
                    <a:pt x="82" y="304"/>
                    <a:pt x="86" y="303"/>
                    <a:pt x="90" y="302"/>
                  </a:cubicBezTo>
                  <a:cubicBezTo>
                    <a:pt x="97" y="299"/>
                    <a:pt x="105" y="297"/>
                    <a:pt x="112" y="294"/>
                  </a:cubicBezTo>
                  <a:cubicBezTo>
                    <a:pt x="119" y="292"/>
                    <a:pt x="126" y="290"/>
                    <a:pt x="133" y="287"/>
                  </a:cubicBezTo>
                  <a:cubicBezTo>
                    <a:pt x="135" y="286"/>
                    <a:pt x="138" y="285"/>
                    <a:pt x="140" y="285"/>
                  </a:cubicBezTo>
                  <a:cubicBezTo>
                    <a:pt x="145" y="283"/>
                    <a:pt x="149" y="282"/>
                    <a:pt x="153" y="280"/>
                  </a:cubicBezTo>
                  <a:cubicBezTo>
                    <a:pt x="156" y="280"/>
                    <a:pt x="159" y="281"/>
                    <a:pt x="162" y="282"/>
                  </a:cubicBezTo>
                  <a:close/>
                  <a:moveTo>
                    <a:pt x="170" y="284"/>
                  </a:moveTo>
                  <a:cubicBezTo>
                    <a:pt x="156" y="287"/>
                    <a:pt x="144" y="291"/>
                    <a:pt x="131" y="296"/>
                  </a:cubicBezTo>
                  <a:cubicBezTo>
                    <a:pt x="124" y="298"/>
                    <a:pt x="118" y="300"/>
                    <a:pt x="112" y="302"/>
                  </a:cubicBezTo>
                  <a:cubicBezTo>
                    <a:pt x="105" y="303"/>
                    <a:pt x="98" y="306"/>
                    <a:pt x="92" y="308"/>
                  </a:cubicBezTo>
                  <a:cubicBezTo>
                    <a:pt x="86" y="309"/>
                    <a:pt x="94" y="306"/>
                    <a:pt x="95" y="306"/>
                  </a:cubicBezTo>
                  <a:cubicBezTo>
                    <a:pt x="98" y="305"/>
                    <a:pt x="101" y="304"/>
                    <a:pt x="104" y="304"/>
                  </a:cubicBezTo>
                  <a:cubicBezTo>
                    <a:pt x="111" y="302"/>
                    <a:pt x="117" y="300"/>
                    <a:pt x="124" y="297"/>
                  </a:cubicBezTo>
                  <a:cubicBezTo>
                    <a:pt x="137" y="292"/>
                    <a:pt x="150" y="286"/>
                    <a:pt x="164" y="282"/>
                  </a:cubicBezTo>
                  <a:cubicBezTo>
                    <a:pt x="164" y="282"/>
                    <a:pt x="164" y="282"/>
                    <a:pt x="164" y="282"/>
                  </a:cubicBezTo>
                  <a:cubicBezTo>
                    <a:pt x="166" y="283"/>
                    <a:pt x="168" y="283"/>
                    <a:pt x="170" y="284"/>
                  </a:cubicBezTo>
                  <a:close/>
                  <a:moveTo>
                    <a:pt x="188" y="290"/>
                  </a:moveTo>
                  <a:cubicBezTo>
                    <a:pt x="177" y="293"/>
                    <a:pt x="167" y="298"/>
                    <a:pt x="156" y="301"/>
                  </a:cubicBezTo>
                  <a:cubicBezTo>
                    <a:pt x="151" y="303"/>
                    <a:pt x="146" y="304"/>
                    <a:pt x="142" y="305"/>
                  </a:cubicBezTo>
                  <a:cubicBezTo>
                    <a:pt x="147" y="303"/>
                    <a:pt x="152" y="301"/>
                    <a:pt x="157" y="299"/>
                  </a:cubicBezTo>
                  <a:cubicBezTo>
                    <a:pt x="162" y="297"/>
                    <a:pt x="167" y="294"/>
                    <a:pt x="172" y="292"/>
                  </a:cubicBezTo>
                  <a:cubicBezTo>
                    <a:pt x="176" y="291"/>
                    <a:pt x="179" y="290"/>
                    <a:pt x="182" y="288"/>
                  </a:cubicBezTo>
                  <a:cubicBezTo>
                    <a:pt x="184" y="289"/>
                    <a:pt x="186" y="289"/>
                    <a:pt x="188" y="290"/>
                  </a:cubicBezTo>
                  <a:close/>
                  <a:moveTo>
                    <a:pt x="197" y="295"/>
                  </a:moveTo>
                  <a:cubicBezTo>
                    <a:pt x="197" y="295"/>
                    <a:pt x="197" y="295"/>
                    <a:pt x="197" y="295"/>
                  </a:cubicBezTo>
                  <a:cubicBezTo>
                    <a:pt x="194" y="296"/>
                    <a:pt x="192" y="298"/>
                    <a:pt x="189" y="299"/>
                  </a:cubicBezTo>
                  <a:cubicBezTo>
                    <a:pt x="189" y="299"/>
                    <a:pt x="189" y="299"/>
                    <a:pt x="189" y="299"/>
                  </a:cubicBezTo>
                  <a:cubicBezTo>
                    <a:pt x="183" y="301"/>
                    <a:pt x="177" y="303"/>
                    <a:pt x="172" y="305"/>
                  </a:cubicBezTo>
                  <a:cubicBezTo>
                    <a:pt x="169" y="306"/>
                    <a:pt x="166" y="307"/>
                    <a:pt x="163" y="309"/>
                  </a:cubicBezTo>
                  <a:cubicBezTo>
                    <a:pt x="161" y="309"/>
                    <a:pt x="159" y="310"/>
                    <a:pt x="157" y="310"/>
                  </a:cubicBezTo>
                  <a:cubicBezTo>
                    <a:pt x="158" y="310"/>
                    <a:pt x="160" y="309"/>
                    <a:pt x="161" y="308"/>
                  </a:cubicBezTo>
                  <a:cubicBezTo>
                    <a:pt x="171" y="302"/>
                    <a:pt x="183" y="300"/>
                    <a:pt x="193" y="293"/>
                  </a:cubicBezTo>
                  <a:cubicBezTo>
                    <a:pt x="194" y="293"/>
                    <a:pt x="196" y="294"/>
                    <a:pt x="197" y="295"/>
                  </a:cubicBezTo>
                  <a:close/>
                  <a:moveTo>
                    <a:pt x="202" y="300"/>
                  </a:moveTo>
                  <a:cubicBezTo>
                    <a:pt x="203" y="301"/>
                    <a:pt x="203" y="302"/>
                    <a:pt x="202" y="302"/>
                  </a:cubicBezTo>
                  <a:cubicBezTo>
                    <a:pt x="202" y="302"/>
                    <a:pt x="202" y="302"/>
                    <a:pt x="202" y="302"/>
                  </a:cubicBezTo>
                  <a:cubicBezTo>
                    <a:pt x="199" y="303"/>
                    <a:pt x="196" y="304"/>
                    <a:pt x="194" y="305"/>
                  </a:cubicBezTo>
                  <a:cubicBezTo>
                    <a:pt x="192" y="306"/>
                    <a:pt x="190" y="307"/>
                    <a:pt x="188" y="307"/>
                  </a:cubicBezTo>
                  <a:cubicBezTo>
                    <a:pt x="188" y="307"/>
                    <a:pt x="188" y="307"/>
                    <a:pt x="188" y="307"/>
                  </a:cubicBezTo>
                  <a:cubicBezTo>
                    <a:pt x="193" y="305"/>
                    <a:pt x="198" y="303"/>
                    <a:pt x="202" y="300"/>
                  </a:cubicBezTo>
                  <a:cubicBezTo>
                    <a:pt x="202" y="300"/>
                    <a:pt x="202" y="300"/>
                    <a:pt x="202" y="300"/>
                  </a:cubicBezTo>
                  <a:close/>
                  <a:moveTo>
                    <a:pt x="199" y="301"/>
                  </a:moveTo>
                  <a:cubicBezTo>
                    <a:pt x="198" y="301"/>
                    <a:pt x="197" y="302"/>
                    <a:pt x="196" y="302"/>
                  </a:cubicBezTo>
                  <a:cubicBezTo>
                    <a:pt x="192" y="304"/>
                    <a:pt x="189" y="306"/>
                    <a:pt x="185" y="308"/>
                  </a:cubicBezTo>
                  <a:cubicBezTo>
                    <a:pt x="185" y="308"/>
                    <a:pt x="185" y="308"/>
                    <a:pt x="185" y="308"/>
                  </a:cubicBezTo>
                  <a:cubicBezTo>
                    <a:pt x="181" y="309"/>
                    <a:pt x="176" y="309"/>
                    <a:pt x="172" y="310"/>
                  </a:cubicBezTo>
                  <a:cubicBezTo>
                    <a:pt x="179" y="306"/>
                    <a:pt x="187" y="304"/>
                    <a:pt x="195" y="301"/>
                  </a:cubicBezTo>
                  <a:cubicBezTo>
                    <a:pt x="197" y="301"/>
                    <a:pt x="198" y="300"/>
                    <a:pt x="200" y="300"/>
                  </a:cubicBezTo>
                  <a:cubicBezTo>
                    <a:pt x="199" y="300"/>
                    <a:pt x="199" y="300"/>
                    <a:pt x="199" y="301"/>
                  </a:cubicBezTo>
                  <a:close/>
                  <a:moveTo>
                    <a:pt x="170" y="309"/>
                  </a:moveTo>
                  <a:cubicBezTo>
                    <a:pt x="170" y="309"/>
                    <a:pt x="169" y="310"/>
                    <a:pt x="169" y="310"/>
                  </a:cubicBezTo>
                  <a:cubicBezTo>
                    <a:pt x="169" y="310"/>
                    <a:pt x="169" y="310"/>
                    <a:pt x="169" y="310"/>
                  </a:cubicBezTo>
                  <a:cubicBezTo>
                    <a:pt x="166" y="310"/>
                    <a:pt x="163" y="310"/>
                    <a:pt x="160" y="310"/>
                  </a:cubicBezTo>
                  <a:cubicBezTo>
                    <a:pt x="166" y="308"/>
                    <a:pt x="173" y="305"/>
                    <a:pt x="179" y="303"/>
                  </a:cubicBezTo>
                  <a:cubicBezTo>
                    <a:pt x="181" y="302"/>
                    <a:pt x="183" y="301"/>
                    <a:pt x="186" y="301"/>
                  </a:cubicBezTo>
                  <a:cubicBezTo>
                    <a:pt x="180" y="303"/>
                    <a:pt x="175" y="306"/>
                    <a:pt x="170" y="309"/>
                  </a:cubicBezTo>
                  <a:close/>
                  <a:moveTo>
                    <a:pt x="140" y="311"/>
                  </a:moveTo>
                  <a:cubicBezTo>
                    <a:pt x="140" y="311"/>
                    <a:pt x="140" y="311"/>
                    <a:pt x="140" y="311"/>
                  </a:cubicBezTo>
                  <a:cubicBezTo>
                    <a:pt x="140" y="311"/>
                    <a:pt x="141" y="311"/>
                    <a:pt x="142" y="310"/>
                  </a:cubicBezTo>
                  <a:cubicBezTo>
                    <a:pt x="144" y="309"/>
                    <a:pt x="147" y="308"/>
                    <a:pt x="150" y="307"/>
                  </a:cubicBezTo>
                  <a:cubicBezTo>
                    <a:pt x="154" y="305"/>
                    <a:pt x="158" y="304"/>
                    <a:pt x="162" y="302"/>
                  </a:cubicBezTo>
                  <a:cubicBezTo>
                    <a:pt x="171" y="299"/>
                    <a:pt x="179" y="295"/>
                    <a:pt x="188" y="291"/>
                  </a:cubicBezTo>
                  <a:cubicBezTo>
                    <a:pt x="188" y="291"/>
                    <a:pt x="188" y="291"/>
                    <a:pt x="188" y="290"/>
                  </a:cubicBezTo>
                  <a:cubicBezTo>
                    <a:pt x="190" y="291"/>
                    <a:pt x="191" y="291"/>
                    <a:pt x="192" y="292"/>
                  </a:cubicBezTo>
                  <a:cubicBezTo>
                    <a:pt x="176" y="299"/>
                    <a:pt x="159" y="307"/>
                    <a:pt x="142" y="311"/>
                  </a:cubicBezTo>
                  <a:cubicBezTo>
                    <a:pt x="141" y="311"/>
                    <a:pt x="141" y="311"/>
                    <a:pt x="140" y="311"/>
                  </a:cubicBezTo>
                  <a:close/>
                  <a:moveTo>
                    <a:pt x="160" y="297"/>
                  </a:moveTo>
                  <a:cubicBezTo>
                    <a:pt x="149" y="302"/>
                    <a:pt x="136" y="307"/>
                    <a:pt x="124" y="311"/>
                  </a:cubicBezTo>
                  <a:cubicBezTo>
                    <a:pt x="121" y="311"/>
                    <a:pt x="117" y="311"/>
                    <a:pt x="113" y="311"/>
                  </a:cubicBezTo>
                  <a:cubicBezTo>
                    <a:pt x="116" y="310"/>
                    <a:pt x="118" y="309"/>
                    <a:pt x="120" y="309"/>
                  </a:cubicBezTo>
                  <a:cubicBezTo>
                    <a:pt x="126" y="306"/>
                    <a:pt x="132" y="304"/>
                    <a:pt x="138" y="303"/>
                  </a:cubicBezTo>
                  <a:cubicBezTo>
                    <a:pt x="149" y="300"/>
                    <a:pt x="159" y="296"/>
                    <a:pt x="170" y="292"/>
                  </a:cubicBezTo>
                  <a:cubicBezTo>
                    <a:pt x="166" y="294"/>
                    <a:pt x="163" y="295"/>
                    <a:pt x="160" y="297"/>
                  </a:cubicBezTo>
                  <a:close/>
                  <a:moveTo>
                    <a:pt x="101" y="310"/>
                  </a:moveTo>
                  <a:cubicBezTo>
                    <a:pt x="113" y="306"/>
                    <a:pt x="125" y="302"/>
                    <a:pt x="137" y="298"/>
                  </a:cubicBezTo>
                  <a:cubicBezTo>
                    <a:pt x="149" y="294"/>
                    <a:pt x="161" y="288"/>
                    <a:pt x="173" y="286"/>
                  </a:cubicBezTo>
                  <a:cubicBezTo>
                    <a:pt x="171" y="286"/>
                    <a:pt x="168" y="288"/>
                    <a:pt x="166" y="289"/>
                  </a:cubicBezTo>
                  <a:cubicBezTo>
                    <a:pt x="162" y="290"/>
                    <a:pt x="159" y="292"/>
                    <a:pt x="155" y="293"/>
                  </a:cubicBezTo>
                  <a:cubicBezTo>
                    <a:pt x="149" y="295"/>
                    <a:pt x="143" y="297"/>
                    <a:pt x="136" y="299"/>
                  </a:cubicBezTo>
                  <a:cubicBezTo>
                    <a:pt x="126" y="303"/>
                    <a:pt x="116" y="305"/>
                    <a:pt x="107" y="310"/>
                  </a:cubicBezTo>
                  <a:cubicBezTo>
                    <a:pt x="105" y="310"/>
                    <a:pt x="103" y="310"/>
                    <a:pt x="101" y="310"/>
                  </a:cubicBezTo>
                  <a:close/>
                  <a:moveTo>
                    <a:pt x="88" y="309"/>
                  </a:moveTo>
                  <a:cubicBezTo>
                    <a:pt x="93" y="308"/>
                    <a:pt x="98" y="307"/>
                    <a:pt x="103" y="305"/>
                  </a:cubicBezTo>
                  <a:cubicBezTo>
                    <a:pt x="109" y="303"/>
                    <a:pt x="117" y="301"/>
                    <a:pt x="123" y="299"/>
                  </a:cubicBezTo>
                  <a:cubicBezTo>
                    <a:pt x="137" y="295"/>
                    <a:pt x="151" y="289"/>
                    <a:pt x="165" y="286"/>
                  </a:cubicBezTo>
                  <a:cubicBezTo>
                    <a:pt x="166" y="285"/>
                    <a:pt x="167" y="285"/>
                    <a:pt x="169" y="285"/>
                  </a:cubicBezTo>
                  <a:cubicBezTo>
                    <a:pt x="169" y="285"/>
                    <a:pt x="165" y="286"/>
                    <a:pt x="164" y="287"/>
                  </a:cubicBezTo>
                  <a:cubicBezTo>
                    <a:pt x="160" y="288"/>
                    <a:pt x="156" y="289"/>
                    <a:pt x="153" y="290"/>
                  </a:cubicBezTo>
                  <a:cubicBezTo>
                    <a:pt x="146" y="293"/>
                    <a:pt x="139" y="295"/>
                    <a:pt x="133" y="298"/>
                  </a:cubicBezTo>
                  <a:cubicBezTo>
                    <a:pt x="121" y="302"/>
                    <a:pt x="109" y="304"/>
                    <a:pt x="98" y="310"/>
                  </a:cubicBezTo>
                  <a:cubicBezTo>
                    <a:pt x="95" y="310"/>
                    <a:pt x="91" y="309"/>
                    <a:pt x="88" y="309"/>
                  </a:cubicBezTo>
                  <a:close/>
                  <a:moveTo>
                    <a:pt x="135" y="298"/>
                  </a:moveTo>
                  <a:cubicBezTo>
                    <a:pt x="139" y="296"/>
                    <a:pt x="144" y="295"/>
                    <a:pt x="148" y="293"/>
                  </a:cubicBezTo>
                  <a:cubicBezTo>
                    <a:pt x="145" y="294"/>
                    <a:pt x="142" y="296"/>
                    <a:pt x="139" y="297"/>
                  </a:cubicBezTo>
                  <a:cubicBezTo>
                    <a:pt x="132" y="299"/>
                    <a:pt x="126" y="301"/>
                    <a:pt x="119" y="303"/>
                  </a:cubicBezTo>
                  <a:cubicBezTo>
                    <a:pt x="113" y="306"/>
                    <a:pt x="105" y="307"/>
                    <a:pt x="100" y="310"/>
                  </a:cubicBezTo>
                  <a:cubicBezTo>
                    <a:pt x="100" y="310"/>
                    <a:pt x="100" y="310"/>
                    <a:pt x="100" y="310"/>
                  </a:cubicBezTo>
                  <a:cubicBezTo>
                    <a:pt x="110" y="304"/>
                    <a:pt x="123" y="302"/>
                    <a:pt x="135" y="298"/>
                  </a:cubicBezTo>
                  <a:close/>
                  <a:moveTo>
                    <a:pt x="166" y="286"/>
                  </a:moveTo>
                  <a:cubicBezTo>
                    <a:pt x="168" y="286"/>
                    <a:pt x="169" y="285"/>
                    <a:pt x="171" y="284"/>
                  </a:cubicBezTo>
                  <a:cubicBezTo>
                    <a:pt x="171" y="284"/>
                    <a:pt x="171" y="284"/>
                    <a:pt x="171" y="284"/>
                  </a:cubicBezTo>
                  <a:cubicBezTo>
                    <a:pt x="172" y="284"/>
                    <a:pt x="172" y="285"/>
                    <a:pt x="173" y="285"/>
                  </a:cubicBezTo>
                  <a:cubicBezTo>
                    <a:pt x="171" y="285"/>
                    <a:pt x="168" y="286"/>
                    <a:pt x="166" y="286"/>
                  </a:cubicBezTo>
                  <a:close/>
                  <a:moveTo>
                    <a:pt x="57" y="305"/>
                  </a:moveTo>
                  <a:cubicBezTo>
                    <a:pt x="65" y="301"/>
                    <a:pt x="74" y="298"/>
                    <a:pt x="83" y="295"/>
                  </a:cubicBezTo>
                  <a:cubicBezTo>
                    <a:pt x="89" y="294"/>
                    <a:pt x="96" y="292"/>
                    <a:pt x="103" y="290"/>
                  </a:cubicBezTo>
                  <a:cubicBezTo>
                    <a:pt x="109" y="288"/>
                    <a:pt x="116" y="286"/>
                    <a:pt x="123" y="284"/>
                  </a:cubicBezTo>
                  <a:cubicBezTo>
                    <a:pt x="126" y="283"/>
                    <a:pt x="129" y="282"/>
                    <a:pt x="132" y="281"/>
                  </a:cubicBezTo>
                  <a:cubicBezTo>
                    <a:pt x="133" y="280"/>
                    <a:pt x="134" y="280"/>
                    <a:pt x="135" y="280"/>
                  </a:cubicBezTo>
                  <a:cubicBezTo>
                    <a:pt x="124" y="285"/>
                    <a:pt x="112" y="288"/>
                    <a:pt x="100" y="292"/>
                  </a:cubicBezTo>
                  <a:cubicBezTo>
                    <a:pt x="94" y="294"/>
                    <a:pt x="88" y="297"/>
                    <a:pt x="81" y="299"/>
                  </a:cubicBezTo>
                  <a:cubicBezTo>
                    <a:pt x="75" y="301"/>
                    <a:pt x="68" y="303"/>
                    <a:pt x="62" y="306"/>
                  </a:cubicBezTo>
                  <a:cubicBezTo>
                    <a:pt x="60" y="306"/>
                    <a:pt x="58" y="306"/>
                    <a:pt x="57" y="305"/>
                  </a:cubicBezTo>
                  <a:close/>
                  <a:moveTo>
                    <a:pt x="101" y="290"/>
                  </a:moveTo>
                  <a:cubicBezTo>
                    <a:pt x="111" y="286"/>
                    <a:pt x="121" y="283"/>
                    <a:pt x="130" y="278"/>
                  </a:cubicBezTo>
                  <a:cubicBezTo>
                    <a:pt x="131" y="278"/>
                    <a:pt x="131" y="278"/>
                    <a:pt x="131" y="278"/>
                  </a:cubicBezTo>
                  <a:cubicBezTo>
                    <a:pt x="133" y="278"/>
                    <a:pt x="135" y="278"/>
                    <a:pt x="138" y="277"/>
                  </a:cubicBezTo>
                  <a:cubicBezTo>
                    <a:pt x="138" y="277"/>
                    <a:pt x="138" y="277"/>
                    <a:pt x="138" y="277"/>
                  </a:cubicBezTo>
                  <a:cubicBezTo>
                    <a:pt x="139" y="277"/>
                    <a:pt x="139" y="277"/>
                    <a:pt x="139" y="277"/>
                  </a:cubicBezTo>
                  <a:cubicBezTo>
                    <a:pt x="127" y="282"/>
                    <a:pt x="114" y="286"/>
                    <a:pt x="101" y="290"/>
                  </a:cubicBezTo>
                  <a:close/>
                  <a:moveTo>
                    <a:pt x="115" y="265"/>
                  </a:moveTo>
                  <a:cubicBezTo>
                    <a:pt x="120" y="264"/>
                    <a:pt x="125" y="262"/>
                    <a:pt x="129" y="261"/>
                  </a:cubicBezTo>
                  <a:cubicBezTo>
                    <a:pt x="127" y="262"/>
                    <a:pt x="126" y="262"/>
                    <a:pt x="124" y="263"/>
                  </a:cubicBezTo>
                  <a:cubicBezTo>
                    <a:pt x="121" y="264"/>
                    <a:pt x="118" y="266"/>
                    <a:pt x="114" y="267"/>
                  </a:cubicBezTo>
                  <a:cubicBezTo>
                    <a:pt x="115" y="266"/>
                    <a:pt x="115" y="266"/>
                    <a:pt x="115" y="265"/>
                  </a:cubicBezTo>
                  <a:close/>
                  <a:moveTo>
                    <a:pt x="128" y="278"/>
                  </a:moveTo>
                  <a:cubicBezTo>
                    <a:pt x="119" y="281"/>
                    <a:pt x="109" y="283"/>
                    <a:pt x="100" y="286"/>
                  </a:cubicBezTo>
                  <a:cubicBezTo>
                    <a:pt x="107" y="283"/>
                    <a:pt x="114" y="281"/>
                    <a:pt x="120" y="277"/>
                  </a:cubicBezTo>
                  <a:cubicBezTo>
                    <a:pt x="123" y="278"/>
                    <a:pt x="126" y="278"/>
                    <a:pt x="128" y="278"/>
                  </a:cubicBezTo>
                  <a:close/>
                  <a:moveTo>
                    <a:pt x="136" y="274"/>
                  </a:moveTo>
                  <a:cubicBezTo>
                    <a:pt x="135" y="274"/>
                    <a:pt x="135" y="274"/>
                    <a:pt x="135" y="274"/>
                  </a:cubicBezTo>
                  <a:cubicBezTo>
                    <a:pt x="135" y="274"/>
                    <a:pt x="135" y="274"/>
                    <a:pt x="135" y="274"/>
                  </a:cubicBezTo>
                  <a:cubicBezTo>
                    <a:pt x="134" y="274"/>
                    <a:pt x="131" y="273"/>
                    <a:pt x="130" y="274"/>
                  </a:cubicBezTo>
                  <a:cubicBezTo>
                    <a:pt x="132" y="273"/>
                    <a:pt x="134" y="272"/>
                    <a:pt x="136" y="271"/>
                  </a:cubicBezTo>
                  <a:cubicBezTo>
                    <a:pt x="136" y="272"/>
                    <a:pt x="136" y="273"/>
                    <a:pt x="136" y="274"/>
                  </a:cubicBezTo>
                  <a:close/>
                  <a:moveTo>
                    <a:pt x="128" y="274"/>
                  </a:moveTo>
                  <a:cubicBezTo>
                    <a:pt x="128" y="274"/>
                    <a:pt x="128" y="274"/>
                    <a:pt x="128" y="275"/>
                  </a:cubicBezTo>
                  <a:cubicBezTo>
                    <a:pt x="125" y="274"/>
                    <a:pt x="122" y="274"/>
                    <a:pt x="119" y="274"/>
                  </a:cubicBezTo>
                  <a:cubicBezTo>
                    <a:pt x="121" y="273"/>
                    <a:pt x="124" y="273"/>
                    <a:pt x="126" y="272"/>
                  </a:cubicBezTo>
                  <a:cubicBezTo>
                    <a:pt x="129" y="272"/>
                    <a:pt x="132" y="271"/>
                    <a:pt x="135" y="271"/>
                  </a:cubicBezTo>
                  <a:cubicBezTo>
                    <a:pt x="133" y="271"/>
                    <a:pt x="130" y="273"/>
                    <a:pt x="128" y="274"/>
                  </a:cubicBezTo>
                  <a:close/>
                  <a:moveTo>
                    <a:pt x="115" y="273"/>
                  </a:moveTo>
                  <a:cubicBezTo>
                    <a:pt x="115" y="273"/>
                    <a:pt x="115" y="273"/>
                    <a:pt x="115" y="273"/>
                  </a:cubicBezTo>
                  <a:cubicBezTo>
                    <a:pt x="115" y="273"/>
                    <a:pt x="115" y="272"/>
                    <a:pt x="115" y="272"/>
                  </a:cubicBezTo>
                  <a:cubicBezTo>
                    <a:pt x="121" y="271"/>
                    <a:pt x="126" y="269"/>
                    <a:pt x="132" y="268"/>
                  </a:cubicBezTo>
                  <a:cubicBezTo>
                    <a:pt x="136" y="267"/>
                    <a:pt x="129" y="269"/>
                    <a:pt x="129" y="269"/>
                  </a:cubicBezTo>
                  <a:cubicBezTo>
                    <a:pt x="128" y="270"/>
                    <a:pt x="126" y="270"/>
                    <a:pt x="124" y="271"/>
                  </a:cubicBezTo>
                  <a:cubicBezTo>
                    <a:pt x="121" y="272"/>
                    <a:pt x="118" y="272"/>
                    <a:pt x="115" y="273"/>
                  </a:cubicBezTo>
                  <a:close/>
                  <a:moveTo>
                    <a:pt x="114" y="269"/>
                  </a:moveTo>
                  <a:cubicBezTo>
                    <a:pt x="117" y="268"/>
                    <a:pt x="120" y="268"/>
                    <a:pt x="123" y="267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120" y="268"/>
                    <a:pt x="117" y="269"/>
                    <a:pt x="114" y="270"/>
                  </a:cubicBezTo>
                  <a:cubicBezTo>
                    <a:pt x="114" y="270"/>
                    <a:pt x="114" y="269"/>
                    <a:pt x="114" y="269"/>
                  </a:cubicBezTo>
                  <a:close/>
                  <a:moveTo>
                    <a:pt x="130" y="257"/>
                  </a:moveTo>
                  <a:cubicBezTo>
                    <a:pt x="125" y="259"/>
                    <a:pt x="120" y="261"/>
                    <a:pt x="115" y="263"/>
                  </a:cubicBezTo>
                  <a:cubicBezTo>
                    <a:pt x="115" y="262"/>
                    <a:pt x="116" y="261"/>
                    <a:pt x="116" y="260"/>
                  </a:cubicBezTo>
                  <a:cubicBezTo>
                    <a:pt x="119" y="260"/>
                    <a:pt x="121" y="259"/>
                    <a:pt x="124" y="258"/>
                  </a:cubicBezTo>
                  <a:cubicBezTo>
                    <a:pt x="125" y="258"/>
                    <a:pt x="127" y="257"/>
                    <a:pt x="129" y="257"/>
                  </a:cubicBezTo>
                  <a:cubicBezTo>
                    <a:pt x="129" y="257"/>
                    <a:pt x="134" y="255"/>
                    <a:pt x="130" y="257"/>
                  </a:cubicBezTo>
                  <a:close/>
                  <a:moveTo>
                    <a:pt x="118" y="256"/>
                  </a:moveTo>
                  <a:cubicBezTo>
                    <a:pt x="122" y="256"/>
                    <a:pt x="127" y="255"/>
                    <a:pt x="130" y="253"/>
                  </a:cubicBezTo>
                  <a:cubicBezTo>
                    <a:pt x="125" y="255"/>
                    <a:pt x="121" y="256"/>
                    <a:pt x="117" y="259"/>
                  </a:cubicBezTo>
                  <a:cubicBezTo>
                    <a:pt x="117" y="258"/>
                    <a:pt x="117" y="257"/>
                    <a:pt x="118" y="256"/>
                  </a:cubicBezTo>
                  <a:close/>
                  <a:moveTo>
                    <a:pt x="119" y="253"/>
                  </a:moveTo>
                  <a:cubicBezTo>
                    <a:pt x="121" y="252"/>
                    <a:pt x="124" y="252"/>
                    <a:pt x="126" y="251"/>
                  </a:cubicBezTo>
                  <a:cubicBezTo>
                    <a:pt x="126" y="251"/>
                    <a:pt x="127" y="251"/>
                    <a:pt x="128" y="251"/>
                  </a:cubicBezTo>
                  <a:cubicBezTo>
                    <a:pt x="127" y="251"/>
                    <a:pt x="127" y="251"/>
                    <a:pt x="127" y="251"/>
                  </a:cubicBezTo>
                  <a:cubicBezTo>
                    <a:pt x="124" y="252"/>
                    <a:pt x="121" y="253"/>
                    <a:pt x="118" y="254"/>
                  </a:cubicBezTo>
                  <a:cubicBezTo>
                    <a:pt x="119" y="254"/>
                    <a:pt x="119" y="253"/>
                    <a:pt x="119" y="253"/>
                  </a:cubicBezTo>
                  <a:close/>
                  <a:moveTo>
                    <a:pt x="91" y="282"/>
                  </a:moveTo>
                  <a:cubicBezTo>
                    <a:pt x="98" y="280"/>
                    <a:pt x="106" y="279"/>
                    <a:pt x="114" y="277"/>
                  </a:cubicBezTo>
                  <a:cubicBezTo>
                    <a:pt x="114" y="277"/>
                    <a:pt x="114" y="277"/>
                    <a:pt x="115" y="277"/>
                  </a:cubicBezTo>
                  <a:cubicBezTo>
                    <a:pt x="108" y="279"/>
                    <a:pt x="101" y="282"/>
                    <a:pt x="94" y="283"/>
                  </a:cubicBezTo>
                  <a:cubicBezTo>
                    <a:pt x="84" y="286"/>
                    <a:pt x="73" y="289"/>
                    <a:pt x="64" y="292"/>
                  </a:cubicBezTo>
                  <a:cubicBezTo>
                    <a:pt x="72" y="287"/>
                    <a:pt x="82" y="284"/>
                    <a:pt x="91" y="282"/>
                  </a:cubicBezTo>
                  <a:close/>
                  <a:moveTo>
                    <a:pt x="61" y="294"/>
                  </a:moveTo>
                  <a:cubicBezTo>
                    <a:pt x="61" y="294"/>
                    <a:pt x="62" y="294"/>
                    <a:pt x="62" y="293"/>
                  </a:cubicBezTo>
                  <a:cubicBezTo>
                    <a:pt x="62" y="294"/>
                    <a:pt x="62" y="294"/>
                    <a:pt x="63" y="294"/>
                  </a:cubicBezTo>
                  <a:cubicBezTo>
                    <a:pt x="74" y="289"/>
                    <a:pt x="86" y="286"/>
                    <a:pt x="98" y="283"/>
                  </a:cubicBezTo>
                  <a:cubicBezTo>
                    <a:pt x="103" y="282"/>
                    <a:pt x="109" y="280"/>
                    <a:pt x="114" y="278"/>
                  </a:cubicBezTo>
                  <a:cubicBezTo>
                    <a:pt x="115" y="278"/>
                    <a:pt x="116" y="277"/>
                    <a:pt x="117" y="277"/>
                  </a:cubicBezTo>
                  <a:cubicBezTo>
                    <a:pt x="118" y="277"/>
                    <a:pt x="118" y="277"/>
                    <a:pt x="119" y="277"/>
                  </a:cubicBezTo>
                  <a:cubicBezTo>
                    <a:pt x="117" y="278"/>
                    <a:pt x="116" y="278"/>
                    <a:pt x="115" y="279"/>
                  </a:cubicBezTo>
                  <a:cubicBezTo>
                    <a:pt x="95" y="288"/>
                    <a:pt x="73" y="292"/>
                    <a:pt x="54" y="301"/>
                  </a:cubicBezTo>
                  <a:cubicBezTo>
                    <a:pt x="55" y="299"/>
                    <a:pt x="60" y="295"/>
                    <a:pt x="61" y="294"/>
                  </a:cubicBezTo>
                  <a:close/>
                  <a:moveTo>
                    <a:pt x="84" y="291"/>
                  </a:moveTo>
                  <a:cubicBezTo>
                    <a:pt x="74" y="294"/>
                    <a:pt x="65" y="298"/>
                    <a:pt x="56" y="301"/>
                  </a:cubicBezTo>
                  <a:cubicBezTo>
                    <a:pt x="57" y="300"/>
                    <a:pt x="58" y="300"/>
                    <a:pt x="59" y="300"/>
                  </a:cubicBezTo>
                  <a:cubicBezTo>
                    <a:pt x="62" y="298"/>
                    <a:pt x="66" y="297"/>
                    <a:pt x="69" y="295"/>
                  </a:cubicBezTo>
                  <a:cubicBezTo>
                    <a:pt x="74" y="294"/>
                    <a:pt x="79" y="292"/>
                    <a:pt x="84" y="291"/>
                  </a:cubicBezTo>
                  <a:close/>
                  <a:moveTo>
                    <a:pt x="53" y="303"/>
                  </a:moveTo>
                  <a:cubicBezTo>
                    <a:pt x="66" y="299"/>
                    <a:pt x="78" y="293"/>
                    <a:pt x="91" y="289"/>
                  </a:cubicBezTo>
                  <a:cubicBezTo>
                    <a:pt x="98" y="286"/>
                    <a:pt x="105" y="285"/>
                    <a:pt x="112" y="283"/>
                  </a:cubicBezTo>
                  <a:cubicBezTo>
                    <a:pt x="116" y="282"/>
                    <a:pt x="119" y="282"/>
                    <a:pt x="122" y="281"/>
                  </a:cubicBezTo>
                  <a:cubicBezTo>
                    <a:pt x="123" y="280"/>
                    <a:pt x="124" y="280"/>
                    <a:pt x="125" y="280"/>
                  </a:cubicBezTo>
                  <a:cubicBezTo>
                    <a:pt x="113" y="285"/>
                    <a:pt x="101" y="289"/>
                    <a:pt x="89" y="292"/>
                  </a:cubicBezTo>
                  <a:cubicBezTo>
                    <a:pt x="86" y="294"/>
                    <a:pt x="82" y="295"/>
                    <a:pt x="78" y="296"/>
                  </a:cubicBezTo>
                  <a:cubicBezTo>
                    <a:pt x="70" y="299"/>
                    <a:pt x="63" y="301"/>
                    <a:pt x="56" y="305"/>
                  </a:cubicBezTo>
                  <a:cubicBezTo>
                    <a:pt x="55" y="304"/>
                    <a:pt x="54" y="304"/>
                    <a:pt x="53" y="303"/>
                  </a:cubicBezTo>
                  <a:cubicBezTo>
                    <a:pt x="53" y="303"/>
                    <a:pt x="53" y="303"/>
                    <a:pt x="53" y="303"/>
                  </a:cubicBezTo>
                  <a:close/>
                  <a:moveTo>
                    <a:pt x="64" y="307"/>
                  </a:moveTo>
                  <a:cubicBezTo>
                    <a:pt x="80" y="303"/>
                    <a:pt x="96" y="297"/>
                    <a:pt x="111" y="292"/>
                  </a:cubicBezTo>
                  <a:cubicBezTo>
                    <a:pt x="119" y="290"/>
                    <a:pt x="126" y="288"/>
                    <a:pt x="134" y="286"/>
                  </a:cubicBezTo>
                  <a:cubicBezTo>
                    <a:pt x="126" y="289"/>
                    <a:pt x="119" y="291"/>
                    <a:pt x="112" y="294"/>
                  </a:cubicBezTo>
                  <a:cubicBezTo>
                    <a:pt x="98" y="298"/>
                    <a:pt x="85" y="302"/>
                    <a:pt x="71" y="308"/>
                  </a:cubicBezTo>
                  <a:cubicBezTo>
                    <a:pt x="71" y="308"/>
                    <a:pt x="71" y="308"/>
                    <a:pt x="71" y="308"/>
                  </a:cubicBezTo>
                  <a:cubicBezTo>
                    <a:pt x="69" y="307"/>
                    <a:pt x="66" y="307"/>
                    <a:pt x="64" y="307"/>
                  </a:cubicBezTo>
                  <a:close/>
                  <a:moveTo>
                    <a:pt x="74" y="308"/>
                  </a:moveTo>
                  <a:cubicBezTo>
                    <a:pt x="87" y="306"/>
                    <a:pt x="99" y="302"/>
                    <a:pt x="112" y="298"/>
                  </a:cubicBezTo>
                  <a:cubicBezTo>
                    <a:pt x="125" y="293"/>
                    <a:pt x="140" y="288"/>
                    <a:pt x="154" y="284"/>
                  </a:cubicBezTo>
                  <a:cubicBezTo>
                    <a:pt x="152" y="285"/>
                    <a:pt x="150" y="286"/>
                    <a:pt x="148" y="287"/>
                  </a:cubicBezTo>
                  <a:cubicBezTo>
                    <a:pt x="141" y="289"/>
                    <a:pt x="133" y="293"/>
                    <a:pt x="125" y="296"/>
                  </a:cubicBezTo>
                  <a:cubicBezTo>
                    <a:pt x="113" y="301"/>
                    <a:pt x="99" y="303"/>
                    <a:pt x="86" y="309"/>
                  </a:cubicBezTo>
                  <a:cubicBezTo>
                    <a:pt x="86" y="309"/>
                    <a:pt x="86" y="309"/>
                    <a:pt x="86" y="309"/>
                  </a:cubicBezTo>
                  <a:cubicBezTo>
                    <a:pt x="85" y="309"/>
                    <a:pt x="84" y="309"/>
                    <a:pt x="84" y="309"/>
                  </a:cubicBezTo>
                  <a:cubicBezTo>
                    <a:pt x="81" y="309"/>
                    <a:pt x="78" y="308"/>
                    <a:pt x="74" y="308"/>
                  </a:cubicBezTo>
                  <a:close/>
                  <a:moveTo>
                    <a:pt x="127" y="311"/>
                  </a:moveTo>
                  <a:cubicBezTo>
                    <a:pt x="136" y="308"/>
                    <a:pt x="145" y="305"/>
                    <a:pt x="154" y="303"/>
                  </a:cubicBezTo>
                  <a:cubicBezTo>
                    <a:pt x="163" y="300"/>
                    <a:pt x="172" y="296"/>
                    <a:pt x="182" y="293"/>
                  </a:cubicBezTo>
                  <a:cubicBezTo>
                    <a:pt x="181" y="293"/>
                    <a:pt x="180" y="294"/>
                    <a:pt x="178" y="294"/>
                  </a:cubicBezTo>
                  <a:cubicBezTo>
                    <a:pt x="173" y="297"/>
                    <a:pt x="167" y="299"/>
                    <a:pt x="161" y="301"/>
                  </a:cubicBezTo>
                  <a:cubicBezTo>
                    <a:pt x="154" y="304"/>
                    <a:pt x="146" y="307"/>
                    <a:pt x="139" y="311"/>
                  </a:cubicBezTo>
                  <a:cubicBezTo>
                    <a:pt x="135" y="311"/>
                    <a:pt x="131" y="311"/>
                    <a:pt x="127" y="311"/>
                  </a:cubicBezTo>
                  <a:close/>
                  <a:moveTo>
                    <a:pt x="144" y="311"/>
                  </a:moveTo>
                  <a:cubicBezTo>
                    <a:pt x="151" y="309"/>
                    <a:pt x="157" y="307"/>
                    <a:pt x="164" y="304"/>
                  </a:cubicBezTo>
                  <a:cubicBezTo>
                    <a:pt x="172" y="301"/>
                    <a:pt x="179" y="299"/>
                    <a:pt x="186" y="295"/>
                  </a:cubicBezTo>
                  <a:cubicBezTo>
                    <a:pt x="188" y="295"/>
                    <a:pt x="190" y="294"/>
                    <a:pt x="191" y="293"/>
                  </a:cubicBezTo>
                  <a:cubicBezTo>
                    <a:pt x="190" y="294"/>
                    <a:pt x="188" y="295"/>
                    <a:pt x="186" y="296"/>
                  </a:cubicBezTo>
                  <a:cubicBezTo>
                    <a:pt x="182" y="298"/>
                    <a:pt x="178" y="299"/>
                    <a:pt x="174" y="301"/>
                  </a:cubicBezTo>
                  <a:cubicBezTo>
                    <a:pt x="167" y="304"/>
                    <a:pt x="161" y="306"/>
                    <a:pt x="155" y="311"/>
                  </a:cubicBezTo>
                  <a:cubicBezTo>
                    <a:pt x="155" y="311"/>
                    <a:pt x="154" y="311"/>
                    <a:pt x="153" y="311"/>
                  </a:cubicBezTo>
                  <a:cubicBezTo>
                    <a:pt x="150" y="311"/>
                    <a:pt x="147" y="311"/>
                    <a:pt x="144" y="311"/>
                  </a:cubicBezTo>
                  <a:close/>
                  <a:moveTo>
                    <a:pt x="191" y="307"/>
                  </a:moveTo>
                  <a:cubicBezTo>
                    <a:pt x="195" y="306"/>
                    <a:pt x="198" y="305"/>
                    <a:pt x="202" y="303"/>
                  </a:cubicBezTo>
                  <a:cubicBezTo>
                    <a:pt x="200" y="305"/>
                    <a:pt x="195" y="306"/>
                    <a:pt x="191" y="307"/>
                  </a:cubicBezTo>
                  <a:close/>
                  <a:moveTo>
                    <a:pt x="201" y="299"/>
                  </a:moveTo>
                  <a:cubicBezTo>
                    <a:pt x="196" y="301"/>
                    <a:pt x="190" y="302"/>
                    <a:pt x="184" y="304"/>
                  </a:cubicBezTo>
                  <a:cubicBezTo>
                    <a:pt x="182" y="305"/>
                    <a:pt x="179" y="306"/>
                    <a:pt x="176" y="307"/>
                  </a:cubicBezTo>
                  <a:cubicBezTo>
                    <a:pt x="175" y="307"/>
                    <a:pt x="174" y="308"/>
                    <a:pt x="173" y="308"/>
                  </a:cubicBezTo>
                  <a:cubicBezTo>
                    <a:pt x="178" y="305"/>
                    <a:pt x="182" y="303"/>
                    <a:pt x="187" y="301"/>
                  </a:cubicBezTo>
                  <a:cubicBezTo>
                    <a:pt x="188" y="301"/>
                    <a:pt x="190" y="300"/>
                    <a:pt x="191" y="299"/>
                  </a:cubicBezTo>
                  <a:cubicBezTo>
                    <a:pt x="194" y="298"/>
                    <a:pt x="195" y="297"/>
                    <a:pt x="197" y="296"/>
                  </a:cubicBezTo>
                  <a:cubicBezTo>
                    <a:pt x="198" y="296"/>
                    <a:pt x="198" y="296"/>
                    <a:pt x="198" y="295"/>
                  </a:cubicBezTo>
                  <a:cubicBezTo>
                    <a:pt x="199" y="296"/>
                    <a:pt x="200" y="297"/>
                    <a:pt x="201" y="299"/>
                  </a:cubicBezTo>
                  <a:close/>
                  <a:moveTo>
                    <a:pt x="181" y="287"/>
                  </a:moveTo>
                  <a:cubicBezTo>
                    <a:pt x="169" y="292"/>
                    <a:pt x="158" y="296"/>
                    <a:pt x="146" y="300"/>
                  </a:cubicBezTo>
                  <a:cubicBezTo>
                    <a:pt x="139" y="301"/>
                    <a:pt x="133" y="303"/>
                    <a:pt x="126" y="305"/>
                  </a:cubicBezTo>
                  <a:cubicBezTo>
                    <a:pt x="121" y="307"/>
                    <a:pt x="116" y="310"/>
                    <a:pt x="110" y="311"/>
                  </a:cubicBezTo>
                  <a:cubicBezTo>
                    <a:pt x="109" y="311"/>
                    <a:pt x="109" y="311"/>
                    <a:pt x="108" y="311"/>
                  </a:cubicBezTo>
                  <a:cubicBezTo>
                    <a:pt x="110" y="310"/>
                    <a:pt x="112" y="308"/>
                    <a:pt x="113" y="308"/>
                  </a:cubicBezTo>
                  <a:cubicBezTo>
                    <a:pt x="116" y="306"/>
                    <a:pt x="119" y="305"/>
                    <a:pt x="122" y="304"/>
                  </a:cubicBezTo>
                  <a:cubicBezTo>
                    <a:pt x="128" y="303"/>
                    <a:pt x="133" y="301"/>
                    <a:pt x="138" y="300"/>
                  </a:cubicBezTo>
                  <a:cubicBezTo>
                    <a:pt x="151" y="296"/>
                    <a:pt x="163" y="292"/>
                    <a:pt x="175" y="285"/>
                  </a:cubicBezTo>
                  <a:cubicBezTo>
                    <a:pt x="175" y="285"/>
                    <a:pt x="175" y="285"/>
                    <a:pt x="175" y="285"/>
                  </a:cubicBezTo>
                  <a:cubicBezTo>
                    <a:pt x="176" y="286"/>
                    <a:pt x="177" y="286"/>
                    <a:pt x="178" y="286"/>
                  </a:cubicBezTo>
                  <a:cubicBezTo>
                    <a:pt x="179" y="287"/>
                    <a:pt x="180" y="287"/>
                    <a:pt x="181" y="287"/>
                  </a:cubicBezTo>
                  <a:close/>
                  <a:moveTo>
                    <a:pt x="136" y="270"/>
                  </a:moveTo>
                  <a:cubicBezTo>
                    <a:pt x="133" y="270"/>
                    <a:pt x="129" y="271"/>
                    <a:pt x="126" y="271"/>
                  </a:cubicBezTo>
                  <a:cubicBezTo>
                    <a:pt x="124" y="272"/>
                    <a:pt x="123" y="272"/>
                    <a:pt x="121" y="273"/>
                  </a:cubicBezTo>
                  <a:cubicBezTo>
                    <a:pt x="121" y="273"/>
                    <a:pt x="118" y="273"/>
                    <a:pt x="117" y="274"/>
                  </a:cubicBezTo>
                  <a:cubicBezTo>
                    <a:pt x="117" y="274"/>
                    <a:pt x="117" y="274"/>
                    <a:pt x="116" y="274"/>
                  </a:cubicBezTo>
                  <a:cubicBezTo>
                    <a:pt x="117" y="274"/>
                    <a:pt x="117" y="274"/>
                    <a:pt x="117" y="274"/>
                  </a:cubicBezTo>
                  <a:cubicBezTo>
                    <a:pt x="123" y="271"/>
                    <a:pt x="129" y="271"/>
                    <a:pt x="135" y="267"/>
                  </a:cubicBezTo>
                  <a:cubicBezTo>
                    <a:pt x="135" y="267"/>
                    <a:pt x="135" y="267"/>
                    <a:pt x="135" y="267"/>
                  </a:cubicBezTo>
                  <a:cubicBezTo>
                    <a:pt x="128" y="267"/>
                    <a:pt x="121" y="271"/>
                    <a:pt x="115" y="271"/>
                  </a:cubicBezTo>
                  <a:cubicBezTo>
                    <a:pt x="115" y="271"/>
                    <a:pt x="115" y="271"/>
                    <a:pt x="115" y="271"/>
                  </a:cubicBezTo>
                  <a:cubicBezTo>
                    <a:pt x="118" y="271"/>
                    <a:pt x="122" y="268"/>
                    <a:pt x="125" y="267"/>
                  </a:cubicBezTo>
                  <a:cubicBezTo>
                    <a:pt x="129" y="266"/>
                    <a:pt x="132" y="265"/>
                    <a:pt x="136" y="264"/>
                  </a:cubicBezTo>
                  <a:cubicBezTo>
                    <a:pt x="136" y="266"/>
                    <a:pt x="136" y="268"/>
                    <a:pt x="136" y="270"/>
                  </a:cubicBezTo>
                  <a:close/>
                  <a:moveTo>
                    <a:pt x="134" y="255"/>
                  </a:moveTo>
                  <a:cubicBezTo>
                    <a:pt x="134" y="255"/>
                    <a:pt x="134" y="255"/>
                    <a:pt x="133" y="255"/>
                  </a:cubicBezTo>
                  <a:cubicBezTo>
                    <a:pt x="128" y="256"/>
                    <a:pt x="123" y="258"/>
                    <a:pt x="117" y="259"/>
                  </a:cubicBezTo>
                  <a:cubicBezTo>
                    <a:pt x="119" y="259"/>
                    <a:pt x="122" y="257"/>
                    <a:pt x="124" y="256"/>
                  </a:cubicBezTo>
                  <a:cubicBezTo>
                    <a:pt x="127" y="255"/>
                    <a:pt x="129" y="254"/>
                    <a:pt x="131" y="253"/>
                  </a:cubicBezTo>
                  <a:cubicBezTo>
                    <a:pt x="132" y="253"/>
                    <a:pt x="132" y="252"/>
                    <a:pt x="131" y="253"/>
                  </a:cubicBezTo>
                  <a:cubicBezTo>
                    <a:pt x="129" y="253"/>
                    <a:pt x="127" y="253"/>
                    <a:pt x="124" y="254"/>
                  </a:cubicBezTo>
                  <a:cubicBezTo>
                    <a:pt x="123" y="254"/>
                    <a:pt x="120" y="255"/>
                    <a:pt x="118" y="255"/>
                  </a:cubicBezTo>
                  <a:cubicBezTo>
                    <a:pt x="118" y="255"/>
                    <a:pt x="118" y="255"/>
                    <a:pt x="118" y="255"/>
                  </a:cubicBezTo>
                  <a:cubicBezTo>
                    <a:pt x="122" y="253"/>
                    <a:pt x="127" y="252"/>
                    <a:pt x="131" y="250"/>
                  </a:cubicBezTo>
                  <a:cubicBezTo>
                    <a:pt x="132" y="250"/>
                    <a:pt x="132" y="250"/>
                    <a:pt x="132" y="249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2" y="251"/>
                    <a:pt x="133" y="253"/>
                    <a:pt x="134" y="255"/>
                  </a:cubicBezTo>
                  <a:close/>
                  <a:moveTo>
                    <a:pt x="242" y="178"/>
                  </a:moveTo>
                  <a:cubicBezTo>
                    <a:pt x="227" y="213"/>
                    <a:pt x="195" y="235"/>
                    <a:pt x="159" y="243"/>
                  </a:cubicBezTo>
                  <a:cubicBezTo>
                    <a:pt x="148" y="245"/>
                    <a:pt x="136" y="246"/>
                    <a:pt x="125" y="246"/>
                  </a:cubicBezTo>
                  <a:cubicBezTo>
                    <a:pt x="111" y="246"/>
                    <a:pt x="95" y="245"/>
                    <a:pt x="82" y="239"/>
                  </a:cubicBezTo>
                  <a:cubicBezTo>
                    <a:pt x="84" y="236"/>
                    <a:pt x="85" y="233"/>
                    <a:pt x="86" y="231"/>
                  </a:cubicBezTo>
                  <a:cubicBezTo>
                    <a:pt x="106" y="238"/>
                    <a:pt x="128" y="240"/>
                    <a:pt x="149" y="236"/>
                  </a:cubicBezTo>
                  <a:cubicBezTo>
                    <a:pt x="202" y="226"/>
                    <a:pt x="243" y="180"/>
                    <a:pt x="243" y="126"/>
                  </a:cubicBezTo>
                  <a:cubicBezTo>
                    <a:pt x="243" y="81"/>
                    <a:pt x="215" y="42"/>
                    <a:pt x="176" y="24"/>
                  </a:cubicBezTo>
                  <a:cubicBezTo>
                    <a:pt x="177" y="22"/>
                    <a:pt x="180" y="18"/>
                    <a:pt x="182" y="15"/>
                  </a:cubicBezTo>
                  <a:cubicBezTo>
                    <a:pt x="196" y="22"/>
                    <a:pt x="209" y="30"/>
                    <a:pt x="220" y="41"/>
                  </a:cubicBezTo>
                  <a:cubicBezTo>
                    <a:pt x="231" y="53"/>
                    <a:pt x="239" y="68"/>
                    <a:pt x="245" y="83"/>
                  </a:cubicBezTo>
                  <a:cubicBezTo>
                    <a:pt x="258" y="114"/>
                    <a:pt x="256" y="148"/>
                    <a:pt x="242" y="178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9" name="Freeform 237"/>
            <p:cNvSpPr>
              <a:spLocks noEditPoints="1"/>
            </p:cNvSpPr>
            <p:nvPr/>
          </p:nvSpPr>
          <p:spPr bwMode="auto">
            <a:xfrm>
              <a:off x="6761408" y="-299016"/>
              <a:ext cx="1090613" cy="1152525"/>
            </a:xfrm>
            <a:custGeom>
              <a:avLst/>
              <a:gdLst>
                <a:gd name="T0" fmla="*/ 136 w 257"/>
                <a:gd name="T1" fmla="*/ 260 h 272"/>
                <a:gd name="T2" fmla="*/ 24 w 257"/>
                <a:gd name="T3" fmla="*/ 84 h 272"/>
                <a:gd name="T4" fmla="*/ 77 w 257"/>
                <a:gd name="T5" fmla="*/ 188 h 272"/>
                <a:gd name="T6" fmla="*/ 30 w 257"/>
                <a:gd name="T7" fmla="*/ 207 h 272"/>
                <a:gd name="T8" fmla="*/ 20 w 257"/>
                <a:gd name="T9" fmla="*/ 190 h 272"/>
                <a:gd name="T10" fmla="*/ 20 w 257"/>
                <a:gd name="T11" fmla="*/ 190 h 272"/>
                <a:gd name="T12" fmla="*/ 20 w 257"/>
                <a:gd name="T13" fmla="*/ 190 h 272"/>
                <a:gd name="T14" fmla="*/ 123 w 257"/>
                <a:gd name="T15" fmla="*/ 41 h 272"/>
                <a:gd name="T16" fmla="*/ 105 w 257"/>
                <a:gd name="T17" fmla="*/ 57 h 272"/>
                <a:gd name="T18" fmla="*/ 154 w 257"/>
                <a:gd name="T19" fmla="*/ 42 h 272"/>
                <a:gd name="T20" fmla="*/ 174 w 257"/>
                <a:gd name="T21" fmla="*/ 57 h 272"/>
                <a:gd name="T22" fmla="*/ 166 w 257"/>
                <a:gd name="T23" fmla="*/ 71 h 272"/>
                <a:gd name="T24" fmla="*/ 119 w 257"/>
                <a:gd name="T25" fmla="*/ 63 h 272"/>
                <a:gd name="T26" fmla="*/ 80 w 257"/>
                <a:gd name="T27" fmla="*/ 84 h 272"/>
                <a:gd name="T28" fmla="*/ 142 w 257"/>
                <a:gd name="T29" fmla="*/ 60 h 272"/>
                <a:gd name="T30" fmla="*/ 143 w 257"/>
                <a:gd name="T31" fmla="*/ 48 h 272"/>
                <a:gd name="T32" fmla="*/ 113 w 257"/>
                <a:gd name="T33" fmla="*/ 60 h 272"/>
                <a:gd name="T34" fmla="*/ 37 w 257"/>
                <a:gd name="T35" fmla="*/ 96 h 272"/>
                <a:gd name="T36" fmla="*/ 14 w 257"/>
                <a:gd name="T37" fmla="*/ 119 h 272"/>
                <a:gd name="T38" fmla="*/ 12 w 257"/>
                <a:gd name="T39" fmla="*/ 132 h 272"/>
                <a:gd name="T40" fmla="*/ 50 w 257"/>
                <a:gd name="T41" fmla="*/ 123 h 272"/>
                <a:gd name="T42" fmla="*/ 189 w 257"/>
                <a:gd name="T43" fmla="*/ 83 h 272"/>
                <a:gd name="T44" fmla="*/ 59 w 257"/>
                <a:gd name="T45" fmla="*/ 132 h 272"/>
                <a:gd name="T46" fmla="*/ 112 w 257"/>
                <a:gd name="T47" fmla="*/ 115 h 272"/>
                <a:gd name="T48" fmla="*/ 227 w 257"/>
                <a:gd name="T49" fmla="*/ 81 h 272"/>
                <a:gd name="T50" fmla="*/ 207 w 257"/>
                <a:gd name="T51" fmla="*/ 92 h 272"/>
                <a:gd name="T52" fmla="*/ 110 w 257"/>
                <a:gd name="T53" fmla="*/ 142 h 272"/>
                <a:gd name="T54" fmla="*/ 235 w 257"/>
                <a:gd name="T55" fmla="*/ 103 h 272"/>
                <a:gd name="T56" fmla="*/ 137 w 257"/>
                <a:gd name="T57" fmla="*/ 153 h 272"/>
                <a:gd name="T58" fmla="*/ 136 w 257"/>
                <a:gd name="T59" fmla="*/ 239 h 272"/>
                <a:gd name="T60" fmla="*/ 221 w 257"/>
                <a:gd name="T61" fmla="*/ 193 h 272"/>
                <a:gd name="T62" fmla="*/ 163 w 257"/>
                <a:gd name="T63" fmla="*/ 218 h 272"/>
                <a:gd name="T64" fmla="*/ 242 w 257"/>
                <a:gd name="T65" fmla="*/ 182 h 272"/>
                <a:gd name="T66" fmla="*/ 161 w 257"/>
                <a:gd name="T67" fmla="*/ 199 h 272"/>
                <a:gd name="T68" fmla="*/ 69 w 257"/>
                <a:gd name="T69" fmla="*/ 247 h 272"/>
                <a:gd name="T70" fmla="*/ 52 w 257"/>
                <a:gd name="T71" fmla="*/ 235 h 272"/>
                <a:gd name="T72" fmla="*/ 209 w 257"/>
                <a:gd name="T73" fmla="*/ 178 h 272"/>
                <a:gd name="T74" fmla="*/ 165 w 257"/>
                <a:gd name="T75" fmla="*/ 189 h 272"/>
                <a:gd name="T76" fmla="*/ 202 w 257"/>
                <a:gd name="T77" fmla="*/ 169 h 272"/>
                <a:gd name="T78" fmla="*/ 245 w 257"/>
                <a:gd name="T79" fmla="*/ 138 h 272"/>
                <a:gd name="T80" fmla="*/ 156 w 257"/>
                <a:gd name="T81" fmla="*/ 177 h 272"/>
                <a:gd name="T82" fmla="*/ 245 w 257"/>
                <a:gd name="T83" fmla="*/ 136 h 272"/>
                <a:gd name="T84" fmla="*/ 44 w 257"/>
                <a:gd name="T85" fmla="*/ 214 h 272"/>
                <a:gd name="T86" fmla="*/ 244 w 257"/>
                <a:gd name="T87" fmla="*/ 128 h 272"/>
                <a:gd name="T88" fmla="*/ 38 w 257"/>
                <a:gd name="T89" fmla="*/ 201 h 272"/>
                <a:gd name="T90" fmla="*/ 92 w 257"/>
                <a:gd name="T91" fmla="*/ 205 h 272"/>
                <a:gd name="T92" fmla="*/ 84 w 257"/>
                <a:gd name="T93" fmla="*/ 253 h 272"/>
                <a:gd name="T94" fmla="*/ 88 w 257"/>
                <a:gd name="T95" fmla="*/ 253 h 272"/>
                <a:gd name="T96" fmla="*/ 223 w 257"/>
                <a:gd name="T97" fmla="*/ 229 h 272"/>
                <a:gd name="T98" fmla="*/ 159 w 257"/>
                <a:gd name="T99" fmla="*/ 256 h 272"/>
                <a:gd name="T100" fmla="*/ 146 w 257"/>
                <a:gd name="T101" fmla="*/ 252 h 272"/>
                <a:gd name="T102" fmla="*/ 229 w 257"/>
                <a:gd name="T103" fmla="*/ 217 h 272"/>
                <a:gd name="T104" fmla="*/ 192 w 257"/>
                <a:gd name="T105" fmla="*/ 255 h 272"/>
                <a:gd name="T106" fmla="*/ 232 w 257"/>
                <a:gd name="T107" fmla="*/ 200 h 272"/>
                <a:gd name="T108" fmla="*/ 123 w 257"/>
                <a:gd name="T109" fmla="*/ 248 h 272"/>
                <a:gd name="T110" fmla="*/ 145 w 257"/>
                <a:gd name="T111" fmla="*/ 136 h 272"/>
                <a:gd name="T112" fmla="*/ 223 w 257"/>
                <a:gd name="T113" fmla="*/ 76 h 272"/>
                <a:gd name="T114" fmla="*/ 201 w 257"/>
                <a:gd name="T115" fmla="*/ 80 h 272"/>
                <a:gd name="T116" fmla="*/ 46 w 257"/>
                <a:gd name="T117" fmla="*/ 133 h 272"/>
                <a:gd name="T118" fmla="*/ 151 w 257"/>
                <a:gd name="T119" fmla="*/ 42 h 272"/>
                <a:gd name="T120" fmla="*/ 37 w 257"/>
                <a:gd name="T121" fmla="*/ 90 h 272"/>
                <a:gd name="T122" fmla="*/ 40 w 257"/>
                <a:gd name="T123" fmla="*/ 76 h 272"/>
                <a:gd name="T124" fmla="*/ 122 w 257"/>
                <a:gd name="T125" fmla="*/ 12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7" h="272">
                  <a:moveTo>
                    <a:pt x="60" y="249"/>
                  </a:moveTo>
                  <a:cubicBezTo>
                    <a:pt x="80" y="262"/>
                    <a:pt x="101" y="260"/>
                    <a:pt x="123" y="255"/>
                  </a:cubicBezTo>
                  <a:cubicBezTo>
                    <a:pt x="121" y="259"/>
                    <a:pt x="120" y="262"/>
                    <a:pt x="118" y="266"/>
                  </a:cubicBezTo>
                  <a:cubicBezTo>
                    <a:pt x="116" y="269"/>
                    <a:pt x="121" y="272"/>
                    <a:pt x="123" y="269"/>
                  </a:cubicBezTo>
                  <a:cubicBezTo>
                    <a:pt x="124" y="268"/>
                    <a:pt x="125" y="266"/>
                    <a:pt x="126" y="265"/>
                  </a:cubicBezTo>
                  <a:cubicBezTo>
                    <a:pt x="126" y="265"/>
                    <a:pt x="126" y="265"/>
                    <a:pt x="126" y="265"/>
                  </a:cubicBezTo>
                  <a:cubicBezTo>
                    <a:pt x="127" y="268"/>
                    <a:pt x="131" y="268"/>
                    <a:pt x="131" y="265"/>
                  </a:cubicBezTo>
                  <a:cubicBezTo>
                    <a:pt x="132" y="265"/>
                    <a:pt x="132" y="265"/>
                    <a:pt x="132" y="265"/>
                  </a:cubicBezTo>
                  <a:cubicBezTo>
                    <a:pt x="133" y="266"/>
                    <a:pt x="137" y="265"/>
                    <a:pt x="137" y="262"/>
                  </a:cubicBezTo>
                  <a:cubicBezTo>
                    <a:pt x="137" y="262"/>
                    <a:pt x="137" y="261"/>
                    <a:pt x="136" y="260"/>
                  </a:cubicBezTo>
                  <a:cubicBezTo>
                    <a:pt x="138" y="260"/>
                    <a:pt x="140" y="258"/>
                    <a:pt x="139" y="256"/>
                  </a:cubicBezTo>
                  <a:cubicBezTo>
                    <a:pt x="157" y="265"/>
                    <a:pt x="178" y="268"/>
                    <a:pt x="197" y="259"/>
                  </a:cubicBezTo>
                  <a:cubicBezTo>
                    <a:pt x="218" y="250"/>
                    <a:pt x="231" y="231"/>
                    <a:pt x="239" y="209"/>
                  </a:cubicBezTo>
                  <a:cubicBezTo>
                    <a:pt x="256" y="169"/>
                    <a:pt x="257" y="118"/>
                    <a:pt x="234" y="80"/>
                  </a:cubicBezTo>
                  <a:cubicBezTo>
                    <a:pt x="215" y="50"/>
                    <a:pt x="179" y="38"/>
                    <a:pt x="145" y="35"/>
                  </a:cubicBezTo>
                  <a:cubicBezTo>
                    <a:pt x="148" y="24"/>
                    <a:pt x="155" y="13"/>
                    <a:pt x="165" y="7"/>
                  </a:cubicBezTo>
                  <a:cubicBezTo>
                    <a:pt x="168" y="5"/>
                    <a:pt x="165" y="0"/>
                    <a:pt x="162" y="2"/>
                  </a:cubicBezTo>
                  <a:cubicBezTo>
                    <a:pt x="150" y="9"/>
                    <a:pt x="143" y="21"/>
                    <a:pt x="139" y="35"/>
                  </a:cubicBezTo>
                  <a:cubicBezTo>
                    <a:pt x="135" y="35"/>
                    <a:pt x="132" y="35"/>
                    <a:pt x="128" y="35"/>
                  </a:cubicBezTo>
                  <a:cubicBezTo>
                    <a:pt x="88" y="36"/>
                    <a:pt x="48" y="50"/>
                    <a:pt x="24" y="84"/>
                  </a:cubicBezTo>
                  <a:cubicBezTo>
                    <a:pt x="1" y="116"/>
                    <a:pt x="0" y="160"/>
                    <a:pt x="16" y="196"/>
                  </a:cubicBezTo>
                  <a:cubicBezTo>
                    <a:pt x="26" y="216"/>
                    <a:pt x="42" y="236"/>
                    <a:pt x="60" y="249"/>
                  </a:cubicBezTo>
                  <a:close/>
                  <a:moveTo>
                    <a:pt x="37" y="218"/>
                  </a:moveTo>
                  <a:cubicBezTo>
                    <a:pt x="52" y="213"/>
                    <a:pt x="66" y="206"/>
                    <a:pt x="81" y="199"/>
                  </a:cubicBezTo>
                  <a:cubicBezTo>
                    <a:pt x="96" y="192"/>
                    <a:pt x="112" y="186"/>
                    <a:pt x="128" y="179"/>
                  </a:cubicBezTo>
                  <a:cubicBezTo>
                    <a:pt x="113" y="186"/>
                    <a:pt x="99" y="193"/>
                    <a:pt x="85" y="201"/>
                  </a:cubicBezTo>
                  <a:cubicBezTo>
                    <a:pt x="71" y="208"/>
                    <a:pt x="54" y="214"/>
                    <a:pt x="43" y="226"/>
                  </a:cubicBezTo>
                  <a:cubicBezTo>
                    <a:pt x="41" y="223"/>
                    <a:pt x="39" y="221"/>
                    <a:pt x="37" y="218"/>
                  </a:cubicBezTo>
                  <a:close/>
                  <a:moveTo>
                    <a:pt x="30" y="207"/>
                  </a:moveTo>
                  <a:cubicBezTo>
                    <a:pt x="46" y="206"/>
                    <a:pt x="63" y="194"/>
                    <a:pt x="77" y="188"/>
                  </a:cubicBezTo>
                  <a:cubicBezTo>
                    <a:pt x="95" y="181"/>
                    <a:pt x="113" y="173"/>
                    <a:pt x="131" y="165"/>
                  </a:cubicBezTo>
                  <a:cubicBezTo>
                    <a:pt x="151" y="156"/>
                    <a:pt x="171" y="147"/>
                    <a:pt x="191" y="139"/>
                  </a:cubicBezTo>
                  <a:cubicBezTo>
                    <a:pt x="201" y="134"/>
                    <a:pt x="212" y="131"/>
                    <a:pt x="223" y="127"/>
                  </a:cubicBezTo>
                  <a:cubicBezTo>
                    <a:pt x="223" y="127"/>
                    <a:pt x="222" y="127"/>
                    <a:pt x="222" y="127"/>
                  </a:cubicBezTo>
                  <a:cubicBezTo>
                    <a:pt x="212" y="132"/>
                    <a:pt x="201" y="136"/>
                    <a:pt x="191" y="141"/>
                  </a:cubicBezTo>
                  <a:cubicBezTo>
                    <a:pt x="173" y="148"/>
                    <a:pt x="156" y="155"/>
                    <a:pt x="138" y="163"/>
                  </a:cubicBezTo>
                  <a:cubicBezTo>
                    <a:pt x="120" y="170"/>
                    <a:pt x="103" y="179"/>
                    <a:pt x="85" y="188"/>
                  </a:cubicBezTo>
                  <a:cubicBezTo>
                    <a:pt x="77" y="193"/>
                    <a:pt x="69" y="198"/>
                    <a:pt x="61" y="203"/>
                  </a:cubicBezTo>
                  <a:cubicBezTo>
                    <a:pt x="53" y="208"/>
                    <a:pt x="44" y="211"/>
                    <a:pt x="36" y="216"/>
                  </a:cubicBezTo>
                  <a:cubicBezTo>
                    <a:pt x="34" y="213"/>
                    <a:pt x="32" y="210"/>
                    <a:pt x="30" y="207"/>
                  </a:cubicBezTo>
                  <a:close/>
                  <a:moveTo>
                    <a:pt x="25" y="199"/>
                  </a:moveTo>
                  <a:cubicBezTo>
                    <a:pt x="30" y="198"/>
                    <a:pt x="35" y="195"/>
                    <a:pt x="41" y="193"/>
                  </a:cubicBezTo>
                  <a:cubicBezTo>
                    <a:pt x="49" y="189"/>
                    <a:pt x="58" y="186"/>
                    <a:pt x="67" y="182"/>
                  </a:cubicBezTo>
                  <a:cubicBezTo>
                    <a:pt x="88" y="173"/>
                    <a:pt x="109" y="165"/>
                    <a:pt x="130" y="157"/>
                  </a:cubicBezTo>
                  <a:cubicBezTo>
                    <a:pt x="133" y="156"/>
                    <a:pt x="136" y="155"/>
                    <a:pt x="139" y="154"/>
                  </a:cubicBezTo>
                  <a:cubicBezTo>
                    <a:pt x="137" y="155"/>
                    <a:pt x="135" y="155"/>
                    <a:pt x="133" y="156"/>
                  </a:cubicBezTo>
                  <a:cubicBezTo>
                    <a:pt x="115" y="164"/>
                    <a:pt x="97" y="171"/>
                    <a:pt x="79" y="179"/>
                  </a:cubicBezTo>
                  <a:cubicBezTo>
                    <a:pt x="62" y="188"/>
                    <a:pt x="44" y="195"/>
                    <a:pt x="28" y="205"/>
                  </a:cubicBezTo>
                  <a:cubicBezTo>
                    <a:pt x="27" y="203"/>
                    <a:pt x="26" y="201"/>
                    <a:pt x="25" y="199"/>
                  </a:cubicBezTo>
                  <a:close/>
                  <a:moveTo>
                    <a:pt x="20" y="190"/>
                  </a:moveTo>
                  <a:cubicBezTo>
                    <a:pt x="21" y="190"/>
                    <a:pt x="21" y="190"/>
                    <a:pt x="21" y="190"/>
                  </a:cubicBezTo>
                  <a:cubicBezTo>
                    <a:pt x="29" y="189"/>
                    <a:pt x="36" y="184"/>
                    <a:pt x="43" y="181"/>
                  </a:cubicBezTo>
                  <a:cubicBezTo>
                    <a:pt x="53" y="176"/>
                    <a:pt x="63" y="172"/>
                    <a:pt x="74" y="168"/>
                  </a:cubicBezTo>
                  <a:cubicBezTo>
                    <a:pt x="93" y="160"/>
                    <a:pt x="112" y="151"/>
                    <a:pt x="131" y="143"/>
                  </a:cubicBezTo>
                  <a:cubicBezTo>
                    <a:pt x="134" y="142"/>
                    <a:pt x="137" y="141"/>
                    <a:pt x="140" y="140"/>
                  </a:cubicBezTo>
                  <a:cubicBezTo>
                    <a:pt x="134" y="143"/>
                    <a:pt x="129" y="145"/>
                    <a:pt x="123" y="148"/>
                  </a:cubicBezTo>
                  <a:cubicBezTo>
                    <a:pt x="105" y="156"/>
                    <a:pt x="86" y="163"/>
                    <a:pt x="68" y="171"/>
                  </a:cubicBezTo>
                  <a:cubicBezTo>
                    <a:pt x="60" y="175"/>
                    <a:pt x="52" y="180"/>
                    <a:pt x="45" y="185"/>
                  </a:cubicBezTo>
                  <a:cubicBezTo>
                    <a:pt x="38" y="189"/>
                    <a:pt x="30" y="191"/>
                    <a:pt x="24" y="197"/>
                  </a:cubicBezTo>
                  <a:cubicBezTo>
                    <a:pt x="22" y="195"/>
                    <a:pt x="21" y="192"/>
                    <a:pt x="20" y="190"/>
                  </a:cubicBezTo>
                  <a:close/>
                  <a:moveTo>
                    <a:pt x="37" y="174"/>
                  </a:moveTo>
                  <a:cubicBezTo>
                    <a:pt x="48" y="169"/>
                    <a:pt x="61" y="165"/>
                    <a:pt x="72" y="160"/>
                  </a:cubicBezTo>
                  <a:cubicBezTo>
                    <a:pt x="102" y="148"/>
                    <a:pt x="131" y="134"/>
                    <a:pt x="161" y="122"/>
                  </a:cubicBezTo>
                  <a:cubicBezTo>
                    <a:pt x="173" y="118"/>
                    <a:pt x="184" y="114"/>
                    <a:pt x="196" y="109"/>
                  </a:cubicBezTo>
                  <a:cubicBezTo>
                    <a:pt x="192" y="111"/>
                    <a:pt x="189" y="112"/>
                    <a:pt x="186" y="114"/>
                  </a:cubicBezTo>
                  <a:cubicBezTo>
                    <a:pt x="166" y="124"/>
                    <a:pt x="145" y="132"/>
                    <a:pt x="125" y="140"/>
                  </a:cubicBezTo>
                  <a:cubicBezTo>
                    <a:pt x="107" y="147"/>
                    <a:pt x="90" y="155"/>
                    <a:pt x="73" y="164"/>
                  </a:cubicBezTo>
                  <a:cubicBezTo>
                    <a:pt x="66" y="168"/>
                    <a:pt x="57" y="170"/>
                    <a:pt x="49" y="174"/>
                  </a:cubicBezTo>
                  <a:cubicBezTo>
                    <a:pt x="39" y="178"/>
                    <a:pt x="30" y="183"/>
                    <a:pt x="21" y="189"/>
                  </a:cubicBezTo>
                  <a:cubicBezTo>
                    <a:pt x="20" y="189"/>
                    <a:pt x="20" y="189"/>
                    <a:pt x="20" y="190"/>
                  </a:cubicBezTo>
                  <a:cubicBezTo>
                    <a:pt x="19" y="188"/>
                    <a:pt x="19" y="186"/>
                    <a:pt x="18" y="184"/>
                  </a:cubicBezTo>
                  <a:cubicBezTo>
                    <a:pt x="24" y="181"/>
                    <a:pt x="31" y="177"/>
                    <a:pt x="37" y="174"/>
                  </a:cubicBezTo>
                  <a:close/>
                  <a:moveTo>
                    <a:pt x="123" y="41"/>
                  </a:moveTo>
                  <a:cubicBezTo>
                    <a:pt x="92" y="54"/>
                    <a:pt x="62" y="71"/>
                    <a:pt x="32" y="86"/>
                  </a:cubicBezTo>
                  <a:cubicBezTo>
                    <a:pt x="31" y="86"/>
                    <a:pt x="30" y="87"/>
                    <a:pt x="29" y="87"/>
                  </a:cubicBezTo>
                  <a:cubicBezTo>
                    <a:pt x="30" y="87"/>
                    <a:pt x="30" y="86"/>
                    <a:pt x="30" y="86"/>
                  </a:cubicBezTo>
                  <a:cubicBezTo>
                    <a:pt x="34" y="83"/>
                    <a:pt x="37" y="81"/>
                    <a:pt x="40" y="79"/>
                  </a:cubicBezTo>
                  <a:cubicBezTo>
                    <a:pt x="48" y="74"/>
                    <a:pt x="56" y="70"/>
                    <a:pt x="64" y="65"/>
                  </a:cubicBezTo>
                  <a:cubicBezTo>
                    <a:pt x="80" y="57"/>
                    <a:pt x="96" y="50"/>
                    <a:pt x="112" y="42"/>
                  </a:cubicBezTo>
                  <a:cubicBezTo>
                    <a:pt x="116" y="41"/>
                    <a:pt x="119" y="41"/>
                    <a:pt x="123" y="41"/>
                  </a:cubicBezTo>
                  <a:close/>
                  <a:moveTo>
                    <a:pt x="28" y="89"/>
                  </a:moveTo>
                  <a:cubicBezTo>
                    <a:pt x="43" y="83"/>
                    <a:pt x="58" y="74"/>
                    <a:pt x="72" y="67"/>
                  </a:cubicBezTo>
                  <a:cubicBezTo>
                    <a:pt x="81" y="62"/>
                    <a:pt x="90" y="58"/>
                    <a:pt x="99" y="53"/>
                  </a:cubicBezTo>
                  <a:cubicBezTo>
                    <a:pt x="102" y="52"/>
                    <a:pt x="105" y="50"/>
                    <a:pt x="108" y="49"/>
                  </a:cubicBezTo>
                  <a:cubicBezTo>
                    <a:pt x="79" y="64"/>
                    <a:pt x="51" y="81"/>
                    <a:pt x="23" y="98"/>
                  </a:cubicBezTo>
                  <a:cubicBezTo>
                    <a:pt x="24" y="95"/>
                    <a:pt x="26" y="92"/>
                    <a:pt x="28" y="89"/>
                  </a:cubicBezTo>
                  <a:close/>
                  <a:moveTo>
                    <a:pt x="21" y="102"/>
                  </a:moveTo>
                  <a:cubicBezTo>
                    <a:pt x="28" y="99"/>
                    <a:pt x="34" y="95"/>
                    <a:pt x="41" y="90"/>
                  </a:cubicBezTo>
                  <a:cubicBezTo>
                    <a:pt x="51" y="84"/>
                    <a:pt x="61" y="79"/>
                    <a:pt x="72" y="74"/>
                  </a:cubicBezTo>
                  <a:cubicBezTo>
                    <a:pt x="83" y="68"/>
                    <a:pt x="94" y="62"/>
                    <a:pt x="105" y="57"/>
                  </a:cubicBezTo>
                  <a:cubicBezTo>
                    <a:pt x="95" y="62"/>
                    <a:pt x="85" y="68"/>
                    <a:pt x="75" y="73"/>
                  </a:cubicBezTo>
                  <a:cubicBezTo>
                    <a:pt x="64" y="79"/>
                    <a:pt x="53" y="84"/>
                    <a:pt x="42" y="91"/>
                  </a:cubicBezTo>
                  <a:cubicBezTo>
                    <a:pt x="36" y="94"/>
                    <a:pt x="30" y="98"/>
                    <a:pt x="24" y="101"/>
                  </a:cubicBezTo>
                  <a:cubicBezTo>
                    <a:pt x="23" y="101"/>
                    <a:pt x="22" y="102"/>
                    <a:pt x="20" y="102"/>
                  </a:cubicBezTo>
                  <a:cubicBezTo>
                    <a:pt x="21" y="102"/>
                    <a:pt x="21" y="102"/>
                    <a:pt x="21" y="102"/>
                  </a:cubicBezTo>
                  <a:close/>
                  <a:moveTo>
                    <a:pt x="154" y="42"/>
                  </a:moveTo>
                  <a:cubicBezTo>
                    <a:pt x="159" y="43"/>
                    <a:pt x="163" y="43"/>
                    <a:pt x="168" y="44"/>
                  </a:cubicBezTo>
                  <a:cubicBezTo>
                    <a:pt x="159" y="48"/>
                    <a:pt x="150" y="52"/>
                    <a:pt x="142" y="57"/>
                  </a:cubicBezTo>
                  <a:cubicBezTo>
                    <a:pt x="142" y="54"/>
                    <a:pt x="142" y="52"/>
                    <a:pt x="142" y="49"/>
                  </a:cubicBezTo>
                  <a:cubicBezTo>
                    <a:pt x="146" y="47"/>
                    <a:pt x="150" y="45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close/>
                  <a:moveTo>
                    <a:pt x="198" y="56"/>
                  </a:moveTo>
                  <a:cubicBezTo>
                    <a:pt x="169" y="68"/>
                    <a:pt x="140" y="81"/>
                    <a:pt x="111" y="93"/>
                  </a:cubicBezTo>
                  <a:cubicBezTo>
                    <a:pt x="83" y="105"/>
                    <a:pt x="57" y="118"/>
                    <a:pt x="30" y="132"/>
                  </a:cubicBezTo>
                  <a:cubicBezTo>
                    <a:pt x="24" y="135"/>
                    <a:pt x="16" y="138"/>
                    <a:pt x="12" y="141"/>
                  </a:cubicBezTo>
                  <a:cubicBezTo>
                    <a:pt x="17" y="137"/>
                    <a:pt x="23" y="133"/>
                    <a:pt x="29" y="130"/>
                  </a:cubicBezTo>
                  <a:cubicBezTo>
                    <a:pt x="42" y="122"/>
                    <a:pt x="56" y="114"/>
                    <a:pt x="70" y="108"/>
                  </a:cubicBezTo>
                  <a:cubicBezTo>
                    <a:pt x="94" y="95"/>
                    <a:pt x="120" y="84"/>
                    <a:pt x="145" y="71"/>
                  </a:cubicBezTo>
                  <a:cubicBezTo>
                    <a:pt x="155" y="70"/>
                    <a:pt x="165" y="67"/>
                    <a:pt x="175" y="63"/>
                  </a:cubicBezTo>
                  <a:cubicBezTo>
                    <a:pt x="179" y="62"/>
                    <a:pt x="177" y="56"/>
                    <a:pt x="174" y="57"/>
                  </a:cubicBezTo>
                  <a:cubicBezTo>
                    <a:pt x="170" y="59"/>
                    <a:pt x="167" y="60"/>
                    <a:pt x="164" y="61"/>
                  </a:cubicBezTo>
                  <a:cubicBezTo>
                    <a:pt x="165" y="60"/>
                    <a:pt x="166" y="60"/>
                    <a:pt x="168" y="59"/>
                  </a:cubicBezTo>
                  <a:cubicBezTo>
                    <a:pt x="168" y="59"/>
                    <a:pt x="169" y="58"/>
                    <a:pt x="169" y="58"/>
                  </a:cubicBezTo>
                  <a:cubicBezTo>
                    <a:pt x="173" y="56"/>
                    <a:pt x="176" y="54"/>
                    <a:pt x="180" y="52"/>
                  </a:cubicBezTo>
                  <a:cubicBezTo>
                    <a:pt x="182" y="52"/>
                    <a:pt x="183" y="51"/>
                    <a:pt x="183" y="50"/>
                  </a:cubicBezTo>
                  <a:cubicBezTo>
                    <a:pt x="183" y="50"/>
                    <a:pt x="184" y="50"/>
                    <a:pt x="184" y="49"/>
                  </a:cubicBezTo>
                  <a:cubicBezTo>
                    <a:pt x="189" y="51"/>
                    <a:pt x="194" y="53"/>
                    <a:pt x="198" y="56"/>
                  </a:cubicBezTo>
                  <a:close/>
                  <a:moveTo>
                    <a:pt x="199" y="56"/>
                  </a:moveTo>
                  <a:cubicBezTo>
                    <a:pt x="199" y="56"/>
                    <a:pt x="198" y="57"/>
                    <a:pt x="197" y="58"/>
                  </a:cubicBezTo>
                  <a:cubicBezTo>
                    <a:pt x="187" y="64"/>
                    <a:pt x="177" y="67"/>
                    <a:pt x="166" y="71"/>
                  </a:cubicBezTo>
                  <a:cubicBezTo>
                    <a:pt x="170" y="69"/>
                    <a:pt x="174" y="68"/>
                    <a:pt x="178" y="66"/>
                  </a:cubicBezTo>
                  <a:cubicBezTo>
                    <a:pt x="183" y="64"/>
                    <a:pt x="187" y="62"/>
                    <a:pt x="192" y="60"/>
                  </a:cubicBezTo>
                  <a:cubicBezTo>
                    <a:pt x="193" y="59"/>
                    <a:pt x="198" y="57"/>
                    <a:pt x="199" y="56"/>
                  </a:cubicBezTo>
                  <a:cubicBezTo>
                    <a:pt x="199" y="56"/>
                    <a:pt x="199" y="56"/>
                    <a:pt x="199" y="56"/>
                  </a:cubicBezTo>
                  <a:close/>
                  <a:moveTo>
                    <a:pt x="128" y="71"/>
                  </a:moveTo>
                  <a:cubicBezTo>
                    <a:pt x="131" y="71"/>
                    <a:pt x="135" y="71"/>
                    <a:pt x="138" y="71"/>
                  </a:cubicBezTo>
                  <a:cubicBezTo>
                    <a:pt x="112" y="83"/>
                    <a:pt x="86" y="94"/>
                    <a:pt x="60" y="106"/>
                  </a:cubicBezTo>
                  <a:cubicBezTo>
                    <a:pt x="82" y="95"/>
                    <a:pt x="104" y="84"/>
                    <a:pt x="126" y="72"/>
                  </a:cubicBezTo>
                  <a:cubicBezTo>
                    <a:pt x="126" y="71"/>
                    <a:pt x="127" y="71"/>
                    <a:pt x="128" y="71"/>
                  </a:cubicBezTo>
                  <a:close/>
                  <a:moveTo>
                    <a:pt x="119" y="63"/>
                  </a:moveTo>
                  <a:cubicBezTo>
                    <a:pt x="125" y="60"/>
                    <a:pt x="131" y="56"/>
                    <a:pt x="136" y="53"/>
                  </a:cubicBezTo>
                  <a:cubicBezTo>
                    <a:pt x="136" y="55"/>
                    <a:pt x="136" y="57"/>
                    <a:pt x="136" y="59"/>
                  </a:cubicBezTo>
                  <a:cubicBezTo>
                    <a:pt x="133" y="61"/>
                    <a:pt x="129" y="63"/>
                    <a:pt x="126" y="64"/>
                  </a:cubicBezTo>
                  <a:cubicBezTo>
                    <a:pt x="124" y="64"/>
                    <a:pt x="122" y="63"/>
                    <a:pt x="119" y="63"/>
                  </a:cubicBezTo>
                  <a:close/>
                  <a:moveTo>
                    <a:pt x="118" y="68"/>
                  </a:moveTo>
                  <a:cubicBezTo>
                    <a:pt x="108" y="73"/>
                    <a:pt x="99" y="78"/>
                    <a:pt x="90" y="82"/>
                  </a:cubicBezTo>
                  <a:cubicBezTo>
                    <a:pt x="67" y="93"/>
                    <a:pt x="43" y="104"/>
                    <a:pt x="21" y="117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28" y="113"/>
                    <a:pt x="34" y="109"/>
                    <a:pt x="41" y="106"/>
                  </a:cubicBezTo>
                  <a:cubicBezTo>
                    <a:pt x="53" y="99"/>
                    <a:pt x="67" y="91"/>
                    <a:pt x="80" y="84"/>
                  </a:cubicBezTo>
                  <a:cubicBezTo>
                    <a:pt x="91" y="79"/>
                    <a:pt x="102" y="73"/>
                    <a:pt x="112" y="67"/>
                  </a:cubicBezTo>
                  <a:cubicBezTo>
                    <a:pt x="114" y="67"/>
                    <a:pt x="116" y="68"/>
                    <a:pt x="118" y="68"/>
                  </a:cubicBezTo>
                  <a:close/>
                  <a:moveTo>
                    <a:pt x="136" y="61"/>
                  </a:moveTo>
                  <a:cubicBezTo>
                    <a:pt x="136" y="62"/>
                    <a:pt x="136" y="63"/>
                    <a:pt x="136" y="64"/>
                  </a:cubicBezTo>
                  <a:cubicBezTo>
                    <a:pt x="136" y="64"/>
                    <a:pt x="135" y="65"/>
                    <a:pt x="134" y="65"/>
                  </a:cubicBezTo>
                  <a:cubicBezTo>
                    <a:pt x="132" y="65"/>
                    <a:pt x="130" y="65"/>
                    <a:pt x="128" y="65"/>
                  </a:cubicBezTo>
                  <a:cubicBezTo>
                    <a:pt x="131" y="64"/>
                    <a:pt x="134" y="62"/>
                    <a:pt x="136" y="61"/>
                  </a:cubicBezTo>
                  <a:close/>
                  <a:moveTo>
                    <a:pt x="142" y="58"/>
                  </a:moveTo>
                  <a:cubicBezTo>
                    <a:pt x="150" y="54"/>
                    <a:pt x="157" y="51"/>
                    <a:pt x="165" y="47"/>
                  </a:cubicBezTo>
                  <a:cubicBezTo>
                    <a:pt x="157" y="51"/>
                    <a:pt x="150" y="56"/>
                    <a:pt x="142" y="60"/>
                  </a:cubicBezTo>
                  <a:cubicBezTo>
                    <a:pt x="142" y="60"/>
                    <a:pt x="142" y="59"/>
                    <a:pt x="142" y="58"/>
                  </a:cubicBezTo>
                  <a:close/>
                  <a:moveTo>
                    <a:pt x="167" y="57"/>
                  </a:moveTo>
                  <a:cubicBezTo>
                    <a:pt x="163" y="59"/>
                    <a:pt x="159" y="61"/>
                    <a:pt x="155" y="63"/>
                  </a:cubicBezTo>
                  <a:cubicBezTo>
                    <a:pt x="151" y="64"/>
                    <a:pt x="147" y="65"/>
                    <a:pt x="142" y="65"/>
                  </a:cubicBezTo>
                  <a:cubicBezTo>
                    <a:pt x="142" y="64"/>
                    <a:pt x="142" y="64"/>
                    <a:pt x="142" y="63"/>
                  </a:cubicBezTo>
                  <a:cubicBezTo>
                    <a:pt x="152" y="58"/>
                    <a:pt x="161" y="52"/>
                    <a:pt x="169" y="45"/>
                  </a:cubicBezTo>
                  <a:cubicBezTo>
                    <a:pt x="169" y="45"/>
                    <a:pt x="169" y="45"/>
                    <a:pt x="169" y="45"/>
                  </a:cubicBezTo>
                  <a:cubicBezTo>
                    <a:pt x="173" y="46"/>
                    <a:pt x="178" y="47"/>
                    <a:pt x="182" y="49"/>
                  </a:cubicBezTo>
                  <a:cubicBezTo>
                    <a:pt x="177" y="52"/>
                    <a:pt x="172" y="54"/>
                    <a:pt x="167" y="57"/>
                  </a:cubicBezTo>
                  <a:close/>
                  <a:moveTo>
                    <a:pt x="143" y="48"/>
                  </a:moveTo>
                  <a:cubicBezTo>
                    <a:pt x="143" y="48"/>
                    <a:pt x="143" y="47"/>
                    <a:pt x="143" y="47"/>
                  </a:cubicBezTo>
                  <a:cubicBezTo>
                    <a:pt x="145" y="46"/>
                    <a:pt x="148" y="44"/>
                    <a:pt x="150" y="43"/>
                  </a:cubicBezTo>
                  <a:cubicBezTo>
                    <a:pt x="148" y="44"/>
                    <a:pt x="145" y="46"/>
                    <a:pt x="143" y="48"/>
                  </a:cubicBezTo>
                  <a:close/>
                  <a:moveTo>
                    <a:pt x="136" y="51"/>
                  </a:moveTo>
                  <a:cubicBezTo>
                    <a:pt x="130" y="55"/>
                    <a:pt x="124" y="59"/>
                    <a:pt x="118" y="62"/>
                  </a:cubicBezTo>
                  <a:cubicBezTo>
                    <a:pt x="117" y="62"/>
                    <a:pt x="116" y="62"/>
                    <a:pt x="116" y="62"/>
                  </a:cubicBezTo>
                  <a:cubicBezTo>
                    <a:pt x="123" y="58"/>
                    <a:pt x="130" y="55"/>
                    <a:pt x="136" y="51"/>
                  </a:cubicBezTo>
                  <a:cubicBezTo>
                    <a:pt x="136" y="51"/>
                    <a:pt x="136" y="51"/>
                    <a:pt x="136" y="51"/>
                  </a:cubicBezTo>
                  <a:close/>
                  <a:moveTo>
                    <a:pt x="124" y="55"/>
                  </a:moveTo>
                  <a:cubicBezTo>
                    <a:pt x="120" y="57"/>
                    <a:pt x="117" y="59"/>
                    <a:pt x="113" y="60"/>
                  </a:cubicBezTo>
                  <a:cubicBezTo>
                    <a:pt x="112" y="60"/>
                    <a:pt x="110" y="59"/>
                    <a:pt x="109" y="59"/>
                  </a:cubicBezTo>
                  <a:cubicBezTo>
                    <a:pt x="106" y="57"/>
                    <a:pt x="103" y="62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0" y="67"/>
                    <a:pt x="94" y="70"/>
                    <a:pt x="88" y="72"/>
                  </a:cubicBezTo>
                  <a:cubicBezTo>
                    <a:pt x="77" y="78"/>
                    <a:pt x="66" y="83"/>
                    <a:pt x="54" y="88"/>
                  </a:cubicBezTo>
                  <a:cubicBezTo>
                    <a:pt x="43" y="94"/>
                    <a:pt x="32" y="101"/>
                    <a:pt x="20" y="104"/>
                  </a:cubicBezTo>
                  <a:cubicBezTo>
                    <a:pt x="20" y="104"/>
                    <a:pt x="20" y="105"/>
                    <a:pt x="19" y="105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1" y="103"/>
                    <a:pt x="24" y="103"/>
                    <a:pt x="24" y="102"/>
                  </a:cubicBezTo>
                  <a:cubicBezTo>
                    <a:pt x="29" y="101"/>
                    <a:pt x="33" y="98"/>
                    <a:pt x="37" y="96"/>
                  </a:cubicBezTo>
                  <a:cubicBezTo>
                    <a:pt x="49" y="89"/>
                    <a:pt x="60" y="83"/>
                    <a:pt x="72" y="76"/>
                  </a:cubicBezTo>
                  <a:cubicBezTo>
                    <a:pt x="94" y="65"/>
                    <a:pt x="115" y="52"/>
                    <a:pt x="138" y="41"/>
                  </a:cubicBezTo>
                  <a:cubicBezTo>
                    <a:pt x="137" y="44"/>
                    <a:pt x="137" y="46"/>
                    <a:pt x="137" y="48"/>
                  </a:cubicBezTo>
                  <a:cubicBezTo>
                    <a:pt x="132" y="50"/>
                    <a:pt x="128" y="53"/>
                    <a:pt x="124" y="55"/>
                  </a:cubicBezTo>
                  <a:close/>
                  <a:moveTo>
                    <a:pt x="19" y="106"/>
                  </a:moveTo>
                  <a:cubicBezTo>
                    <a:pt x="26" y="104"/>
                    <a:pt x="32" y="101"/>
                    <a:pt x="39" y="98"/>
                  </a:cubicBezTo>
                  <a:cubicBezTo>
                    <a:pt x="51" y="91"/>
                    <a:pt x="63" y="86"/>
                    <a:pt x="75" y="80"/>
                  </a:cubicBezTo>
                  <a:cubicBezTo>
                    <a:pt x="86" y="75"/>
                    <a:pt x="97" y="70"/>
                    <a:pt x="108" y="65"/>
                  </a:cubicBezTo>
                  <a:cubicBezTo>
                    <a:pt x="109" y="65"/>
                    <a:pt x="110" y="66"/>
                    <a:pt x="111" y="66"/>
                  </a:cubicBezTo>
                  <a:cubicBezTo>
                    <a:pt x="79" y="84"/>
                    <a:pt x="46" y="100"/>
                    <a:pt x="14" y="119"/>
                  </a:cubicBezTo>
                  <a:cubicBezTo>
                    <a:pt x="15" y="115"/>
                    <a:pt x="17" y="110"/>
                    <a:pt x="19" y="106"/>
                  </a:cubicBezTo>
                  <a:close/>
                  <a:moveTo>
                    <a:pt x="13" y="123"/>
                  </a:moveTo>
                  <a:cubicBezTo>
                    <a:pt x="23" y="119"/>
                    <a:pt x="32" y="112"/>
                    <a:pt x="41" y="108"/>
                  </a:cubicBezTo>
                  <a:cubicBezTo>
                    <a:pt x="54" y="101"/>
                    <a:pt x="67" y="94"/>
                    <a:pt x="80" y="88"/>
                  </a:cubicBezTo>
                  <a:cubicBezTo>
                    <a:pt x="93" y="82"/>
                    <a:pt x="107" y="75"/>
                    <a:pt x="120" y="69"/>
                  </a:cubicBezTo>
                  <a:cubicBezTo>
                    <a:pt x="121" y="69"/>
                    <a:pt x="123" y="70"/>
                    <a:pt x="125" y="70"/>
                  </a:cubicBezTo>
                  <a:cubicBezTo>
                    <a:pt x="113" y="77"/>
                    <a:pt x="101" y="83"/>
                    <a:pt x="88" y="89"/>
                  </a:cubicBezTo>
                  <a:cubicBezTo>
                    <a:pt x="70" y="99"/>
                    <a:pt x="52" y="109"/>
                    <a:pt x="33" y="119"/>
                  </a:cubicBezTo>
                  <a:cubicBezTo>
                    <a:pt x="29" y="122"/>
                    <a:pt x="25" y="124"/>
                    <a:pt x="22" y="126"/>
                  </a:cubicBezTo>
                  <a:cubicBezTo>
                    <a:pt x="18" y="128"/>
                    <a:pt x="15" y="130"/>
                    <a:pt x="12" y="132"/>
                  </a:cubicBezTo>
                  <a:cubicBezTo>
                    <a:pt x="12" y="129"/>
                    <a:pt x="13" y="126"/>
                    <a:pt x="13" y="123"/>
                  </a:cubicBezTo>
                  <a:close/>
                  <a:moveTo>
                    <a:pt x="24" y="127"/>
                  </a:moveTo>
                  <a:cubicBezTo>
                    <a:pt x="31" y="123"/>
                    <a:pt x="38" y="119"/>
                    <a:pt x="46" y="115"/>
                  </a:cubicBezTo>
                  <a:cubicBezTo>
                    <a:pt x="62" y="108"/>
                    <a:pt x="78" y="99"/>
                    <a:pt x="94" y="92"/>
                  </a:cubicBezTo>
                  <a:cubicBezTo>
                    <a:pt x="106" y="87"/>
                    <a:pt x="117" y="82"/>
                    <a:pt x="129" y="77"/>
                  </a:cubicBezTo>
                  <a:cubicBezTo>
                    <a:pt x="89" y="97"/>
                    <a:pt x="48" y="115"/>
                    <a:pt x="11" y="140"/>
                  </a:cubicBezTo>
                  <a:cubicBezTo>
                    <a:pt x="11" y="138"/>
                    <a:pt x="11" y="136"/>
                    <a:pt x="11" y="134"/>
                  </a:cubicBezTo>
                  <a:cubicBezTo>
                    <a:pt x="16" y="132"/>
                    <a:pt x="19" y="129"/>
                    <a:pt x="24" y="127"/>
                  </a:cubicBezTo>
                  <a:close/>
                  <a:moveTo>
                    <a:pt x="11" y="142"/>
                  </a:moveTo>
                  <a:cubicBezTo>
                    <a:pt x="24" y="137"/>
                    <a:pt x="37" y="130"/>
                    <a:pt x="50" y="123"/>
                  </a:cubicBezTo>
                  <a:cubicBezTo>
                    <a:pt x="66" y="114"/>
                    <a:pt x="83" y="107"/>
                    <a:pt x="101" y="99"/>
                  </a:cubicBezTo>
                  <a:cubicBezTo>
                    <a:pt x="108" y="96"/>
                    <a:pt x="115" y="93"/>
                    <a:pt x="122" y="90"/>
                  </a:cubicBezTo>
                  <a:cubicBezTo>
                    <a:pt x="116" y="93"/>
                    <a:pt x="109" y="96"/>
                    <a:pt x="102" y="100"/>
                  </a:cubicBezTo>
                  <a:cubicBezTo>
                    <a:pt x="86" y="107"/>
                    <a:pt x="69" y="115"/>
                    <a:pt x="53" y="124"/>
                  </a:cubicBezTo>
                  <a:cubicBezTo>
                    <a:pt x="39" y="132"/>
                    <a:pt x="25" y="142"/>
                    <a:pt x="11" y="150"/>
                  </a:cubicBezTo>
                  <a:cubicBezTo>
                    <a:pt x="11" y="147"/>
                    <a:pt x="11" y="145"/>
                    <a:pt x="11" y="142"/>
                  </a:cubicBezTo>
                  <a:close/>
                  <a:moveTo>
                    <a:pt x="213" y="66"/>
                  </a:moveTo>
                  <a:cubicBezTo>
                    <a:pt x="214" y="67"/>
                    <a:pt x="216" y="68"/>
                    <a:pt x="218" y="70"/>
                  </a:cubicBezTo>
                  <a:cubicBezTo>
                    <a:pt x="214" y="71"/>
                    <a:pt x="210" y="73"/>
                    <a:pt x="207" y="75"/>
                  </a:cubicBezTo>
                  <a:cubicBezTo>
                    <a:pt x="201" y="77"/>
                    <a:pt x="195" y="80"/>
                    <a:pt x="189" y="83"/>
                  </a:cubicBezTo>
                  <a:cubicBezTo>
                    <a:pt x="181" y="85"/>
                    <a:pt x="174" y="87"/>
                    <a:pt x="167" y="90"/>
                  </a:cubicBezTo>
                  <a:cubicBezTo>
                    <a:pt x="159" y="94"/>
                    <a:pt x="151" y="97"/>
                    <a:pt x="144" y="101"/>
                  </a:cubicBezTo>
                  <a:cubicBezTo>
                    <a:pt x="137" y="103"/>
                    <a:pt x="129" y="106"/>
                    <a:pt x="122" y="109"/>
                  </a:cubicBezTo>
                  <a:cubicBezTo>
                    <a:pt x="94" y="121"/>
                    <a:pt x="66" y="132"/>
                    <a:pt x="38" y="145"/>
                  </a:cubicBezTo>
                  <a:cubicBezTo>
                    <a:pt x="37" y="145"/>
                    <a:pt x="36" y="146"/>
                    <a:pt x="35" y="146"/>
                  </a:cubicBezTo>
                  <a:cubicBezTo>
                    <a:pt x="44" y="141"/>
                    <a:pt x="54" y="136"/>
                    <a:pt x="63" y="132"/>
                  </a:cubicBezTo>
                  <a:cubicBezTo>
                    <a:pt x="85" y="121"/>
                    <a:pt x="107" y="110"/>
                    <a:pt x="130" y="100"/>
                  </a:cubicBezTo>
                  <a:cubicBezTo>
                    <a:pt x="151" y="91"/>
                    <a:pt x="172" y="83"/>
                    <a:pt x="193" y="74"/>
                  </a:cubicBezTo>
                  <a:cubicBezTo>
                    <a:pt x="199" y="71"/>
                    <a:pt x="206" y="69"/>
                    <a:pt x="213" y="66"/>
                  </a:cubicBezTo>
                  <a:close/>
                  <a:moveTo>
                    <a:pt x="59" y="132"/>
                  </a:moveTo>
                  <a:cubicBezTo>
                    <a:pt x="43" y="140"/>
                    <a:pt x="27" y="148"/>
                    <a:pt x="11" y="158"/>
                  </a:cubicBezTo>
                  <a:cubicBezTo>
                    <a:pt x="11" y="156"/>
                    <a:pt x="11" y="154"/>
                    <a:pt x="11" y="152"/>
                  </a:cubicBezTo>
                  <a:cubicBezTo>
                    <a:pt x="25" y="148"/>
                    <a:pt x="37" y="140"/>
                    <a:pt x="50" y="133"/>
                  </a:cubicBezTo>
                  <a:cubicBezTo>
                    <a:pt x="68" y="122"/>
                    <a:pt x="89" y="116"/>
                    <a:pt x="108" y="108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92" y="115"/>
                    <a:pt x="76" y="124"/>
                    <a:pt x="59" y="132"/>
                  </a:cubicBezTo>
                  <a:close/>
                  <a:moveTo>
                    <a:pt x="12" y="160"/>
                  </a:moveTo>
                  <a:cubicBezTo>
                    <a:pt x="17" y="158"/>
                    <a:pt x="22" y="155"/>
                    <a:pt x="26" y="152"/>
                  </a:cubicBezTo>
                  <a:cubicBezTo>
                    <a:pt x="34" y="147"/>
                    <a:pt x="44" y="144"/>
                    <a:pt x="52" y="140"/>
                  </a:cubicBezTo>
                  <a:cubicBezTo>
                    <a:pt x="72" y="131"/>
                    <a:pt x="92" y="123"/>
                    <a:pt x="112" y="115"/>
                  </a:cubicBezTo>
                  <a:cubicBezTo>
                    <a:pt x="114" y="114"/>
                    <a:pt x="117" y="113"/>
                    <a:pt x="119" y="112"/>
                  </a:cubicBezTo>
                  <a:cubicBezTo>
                    <a:pt x="116" y="114"/>
                    <a:pt x="114" y="115"/>
                    <a:pt x="111" y="116"/>
                  </a:cubicBezTo>
                  <a:cubicBezTo>
                    <a:pt x="93" y="125"/>
                    <a:pt x="74" y="134"/>
                    <a:pt x="56" y="143"/>
                  </a:cubicBezTo>
                  <a:cubicBezTo>
                    <a:pt x="41" y="150"/>
                    <a:pt x="26" y="157"/>
                    <a:pt x="13" y="167"/>
                  </a:cubicBezTo>
                  <a:cubicBezTo>
                    <a:pt x="12" y="165"/>
                    <a:pt x="12" y="162"/>
                    <a:pt x="12" y="160"/>
                  </a:cubicBezTo>
                  <a:close/>
                  <a:moveTo>
                    <a:pt x="14" y="170"/>
                  </a:moveTo>
                  <a:cubicBezTo>
                    <a:pt x="27" y="167"/>
                    <a:pt x="40" y="159"/>
                    <a:pt x="53" y="153"/>
                  </a:cubicBezTo>
                  <a:cubicBezTo>
                    <a:pt x="71" y="144"/>
                    <a:pt x="90" y="136"/>
                    <a:pt x="109" y="127"/>
                  </a:cubicBezTo>
                  <a:cubicBezTo>
                    <a:pt x="147" y="110"/>
                    <a:pt x="185" y="93"/>
                    <a:pt x="224" y="77"/>
                  </a:cubicBezTo>
                  <a:cubicBezTo>
                    <a:pt x="225" y="78"/>
                    <a:pt x="226" y="80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190" y="99"/>
                    <a:pt x="152" y="115"/>
                    <a:pt x="113" y="130"/>
                  </a:cubicBezTo>
                  <a:cubicBezTo>
                    <a:pt x="106" y="134"/>
                    <a:pt x="98" y="138"/>
                    <a:pt x="91" y="142"/>
                  </a:cubicBezTo>
                  <a:cubicBezTo>
                    <a:pt x="82" y="146"/>
                    <a:pt x="72" y="149"/>
                    <a:pt x="62" y="153"/>
                  </a:cubicBezTo>
                  <a:cubicBezTo>
                    <a:pt x="46" y="158"/>
                    <a:pt x="29" y="164"/>
                    <a:pt x="14" y="173"/>
                  </a:cubicBezTo>
                  <a:cubicBezTo>
                    <a:pt x="14" y="172"/>
                    <a:pt x="14" y="171"/>
                    <a:pt x="14" y="170"/>
                  </a:cubicBezTo>
                  <a:close/>
                  <a:moveTo>
                    <a:pt x="212" y="90"/>
                  </a:moveTo>
                  <a:cubicBezTo>
                    <a:pt x="210" y="91"/>
                    <a:pt x="207" y="92"/>
                    <a:pt x="205" y="93"/>
                  </a:cubicBezTo>
                  <a:cubicBezTo>
                    <a:pt x="197" y="97"/>
                    <a:pt x="188" y="101"/>
                    <a:pt x="179" y="104"/>
                  </a:cubicBezTo>
                  <a:cubicBezTo>
                    <a:pt x="189" y="100"/>
                    <a:pt x="198" y="96"/>
                    <a:pt x="207" y="92"/>
                  </a:cubicBezTo>
                  <a:cubicBezTo>
                    <a:pt x="209" y="91"/>
                    <a:pt x="210" y="90"/>
                    <a:pt x="212" y="90"/>
                  </a:cubicBezTo>
                  <a:close/>
                  <a:moveTo>
                    <a:pt x="222" y="86"/>
                  </a:moveTo>
                  <a:cubicBezTo>
                    <a:pt x="223" y="86"/>
                    <a:pt x="224" y="85"/>
                    <a:pt x="224" y="85"/>
                  </a:cubicBezTo>
                  <a:cubicBezTo>
                    <a:pt x="225" y="84"/>
                    <a:pt x="226" y="83"/>
                    <a:pt x="228" y="83"/>
                  </a:cubicBezTo>
                  <a:cubicBezTo>
                    <a:pt x="228" y="83"/>
                    <a:pt x="228" y="83"/>
                    <a:pt x="228" y="82"/>
                  </a:cubicBezTo>
                  <a:cubicBezTo>
                    <a:pt x="229" y="85"/>
                    <a:pt x="231" y="87"/>
                    <a:pt x="232" y="90"/>
                  </a:cubicBezTo>
                  <a:cubicBezTo>
                    <a:pt x="226" y="92"/>
                    <a:pt x="221" y="96"/>
                    <a:pt x="215" y="99"/>
                  </a:cubicBezTo>
                  <a:cubicBezTo>
                    <a:pt x="214" y="100"/>
                    <a:pt x="213" y="100"/>
                    <a:pt x="213" y="101"/>
                  </a:cubicBezTo>
                  <a:cubicBezTo>
                    <a:pt x="212" y="101"/>
                    <a:pt x="211" y="101"/>
                    <a:pt x="210" y="102"/>
                  </a:cubicBezTo>
                  <a:cubicBezTo>
                    <a:pt x="177" y="115"/>
                    <a:pt x="143" y="127"/>
                    <a:pt x="110" y="142"/>
                  </a:cubicBezTo>
                  <a:cubicBezTo>
                    <a:pt x="93" y="149"/>
                    <a:pt x="77" y="157"/>
                    <a:pt x="59" y="164"/>
                  </a:cubicBezTo>
                  <a:cubicBezTo>
                    <a:pt x="56" y="165"/>
                    <a:pt x="52" y="166"/>
                    <a:pt x="49" y="167"/>
                  </a:cubicBezTo>
                  <a:cubicBezTo>
                    <a:pt x="74" y="154"/>
                    <a:pt x="99" y="142"/>
                    <a:pt x="124" y="130"/>
                  </a:cubicBezTo>
                  <a:cubicBezTo>
                    <a:pt x="156" y="113"/>
                    <a:pt x="191" y="103"/>
                    <a:pt x="222" y="86"/>
                  </a:cubicBezTo>
                  <a:close/>
                  <a:moveTo>
                    <a:pt x="223" y="96"/>
                  </a:moveTo>
                  <a:cubicBezTo>
                    <a:pt x="223" y="96"/>
                    <a:pt x="223" y="96"/>
                    <a:pt x="222" y="96"/>
                  </a:cubicBezTo>
                  <a:cubicBezTo>
                    <a:pt x="223" y="96"/>
                    <a:pt x="225" y="95"/>
                    <a:pt x="226" y="94"/>
                  </a:cubicBezTo>
                  <a:cubicBezTo>
                    <a:pt x="232" y="90"/>
                    <a:pt x="224" y="95"/>
                    <a:pt x="223" y="96"/>
                  </a:cubicBezTo>
                  <a:close/>
                  <a:moveTo>
                    <a:pt x="233" y="104"/>
                  </a:moveTo>
                  <a:cubicBezTo>
                    <a:pt x="234" y="104"/>
                    <a:pt x="235" y="104"/>
                    <a:pt x="235" y="103"/>
                  </a:cubicBezTo>
                  <a:cubicBezTo>
                    <a:pt x="236" y="103"/>
                    <a:pt x="237" y="102"/>
                    <a:pt x="238" y="102"/>
                  </a:cubicBezTo>
                  <a:cubicBezTo>
                    <a:pt x="239" y="105"/>
                    <a:pt x="240" y="109"/>
                    <a:pt x="241" y="113"/>
                  </a:cubicBezTo>
                  <a:cubicBezTo>
                    <a:pt x="240" y="113"/>
                    <a:pt x="240" y="113"/>
                    <a:pt x="239" y="113"/>
                  </a:cubicBezTo>
                  <a:cubicBezTo>
                    <a:pt x="239" y="113"/>
                    <a:pt x="238" y="114"/>
                    <a:pt x="236" y="115"/>
                  </a:cubicBezTo>
                  <a:cubicBezTo>
                    <a:pt x="236" y="115"/>
                    <a:pt x="236" y="115"/>
                    <a:pt x="235" y="115"/>
                  </a:cubicBezTo>
                  <a:cubicBezTo>
                    <a:pt x="232" y="117"/>
                    <a:pt x="229" y="118"/>
                    <a:pt x="226" y="119"/>
                  </a:cubicBezTo>
                  <a:cubicBezTo>
                    <a:pt x="218" y="123"/>
                    <a:pt x="210" y="126"/>
                    <a:pt x="202" y="129"/>
                  </a:cubicBezTo>
                  <a:cubicBezTo>
                    <a:pt x="199" y="130"/>
                    <a:pt x="197" y="131"/>
                    <a:pt x="194" y="132"/>
                  </a:cubicBezTo>
                  <a:cubicBezTo>
                    <a:pt x="193" y="132"/>
                    <a:pt x="192" y="133"/>
                    <a:pt x="191" y="133"/>
                  </a:cubicBezTo>
                  <a:cubicBezTo>
                    <a:pt x="173" y="140"/>
                    <a:pt x="155" y="146"/>
                    <a:pt x="137" y="153"/>
                  </a:cubicBezTo>
                  <a:cubicBezTo>
                    <a:pt x="107" y="164"/>
                    <a:pt x="79" y="177"/>
                    <a:pt x="49" y="188"/>
                  </a:cubicBezTo>
                  <a:cubicBezTo>
                    <a:pt x="44" y="190"/>
                    <a:pt x="39" y="192"/>
                    <a:pt x="34" y="194"/>
                  </a:cubicBezTo>
                  <a:cubicBezTo>
                    <a:pt x="28" y="197"/>
                    <a:pt x="26" y="196"/>
                    <a:pt x="31" y="193"/>
                  </a:cubicBezTo>
                  <a:cubicBezTo>
                    <a:pt x="34" y="192"/>
                    <a:pt x="37" y="190"/>
                    <a:pt x="40" y="189"/>
                  </a:cubicBezTo>
                  <a:cubicBezTo>
                    <a:pt x="54" y="182"/>
                    <a:pt x="66" y="173"/>
                    <a:pt x="81" y="168"/>
                  </a:cubicBezTo>
                  <a:cubicBezTo>
                    <a:pt x="108" y="157"/>
                    <a:pt x="134" y="144"/>
                    <a:pt x="162" y="132"/>
                  </a:cubicBezTo>
                  <a:cubicBezTo>
                    <a:pt x="186" y="124"/>
                    <a:pt x="210" y="117"/>
                    <a:pt x="233" y="104"/>
                  </a:cubicBezTo>
                  <a:close/>
                  <a:moveTo>
                    <a:pt x="241" y="186"/>
                  </a:moveTo>
                  <a:cubicBezTo>
                    <a:pt x="219" y="195"/>
                    <a:pt x="199" y="207"/>
                    <a:pt x="179" y="218"/>
                  </a:cubicBezTo>
                  <a:cubicBezTo>
                    <a:pt x="165" y="226"/>
                    <a:pt x="150" y="232"/>
                    <a:pt x="136" y="239"/>
                  </a:cubicBezTo>
                  <a:cubicBezTo>
                    <a:pt x="138" y="238"/>
                    <a:pt x="140" y="237"/>
                    <a:pt x="141" y="235"/>
                  </a:cubicBezTo>
                  <a:cubicBezTo>
                    <a:pt x="152" y="228"/>
                    <a:pt x="164" y="221"/>
                    <a:pt x="176" y="215"/>
                  </a:cubicBezTo>
                  <a:cubicBezTo>
                    <a:pt x="179" y="213"/>
                    <a:pt x="182" y="212"/>
                    <a:pt x="186" y="210"/>
                  </a:cubicBezTo>
                  <a:cubicBezTo>
                    <a:pt x="187" y="209"/>
                    <a:pt x="189" y="208"/>
                    <a:pt x="190" y="208"/>
                  </a:cubicBezTo>
                  <a:cubicBezTo>
                    <a:pt x="206" y="201"/>
                    <a:pt x="222" y="195"/>
                    <a:pt x="237" y="186"/>
                  </a:cubicBezTo>
                  <a:cubicBezTo>
                    <a:pt x="239" y="186"/>
                    <a:pt x="240" y="185"/>
                    <a:pt x="241" y="184"/>
                  </a:cubicBezTo>
                  <a:cubicBezTo>
                    <a:pt x="241" y="185"/>
                    <a:pt x="241" y="185"/>
                    <a:pt x="241" y="186"/>
                  </a:cubicBezTo>
                  <a:close/>
                  <a:moveTo>
                    <a:pt x="196" y="204"/>
                  </a:moveTo>
                  <a:cubicBezTo>
                    <a:pt x="201" y="202"/>
                    <a:pt x="205" y="200"/>
                    <a:pt x="210" y="197"/>
                  </a:cubicBezTo>
                  <a:cubicBezTo>
                    <a:pt x="214" y="196"/>
                    <a:pt x="218" y="194"/>
                    <a:pt x="221" y="193"/>
                  </a:cubicBezTo>
                  <a:cubicBezTo>
                    <a:pt x="213" y="197"/>
                    <a:pt x="205" y="201"/>
                    <a:pt x="196" y="204"/>
                  </a:cubicBezTo>
                  <a:close/>
                  <a:moveTo>
                    <a:pt x="242" y="182"/>
                  </a:moveTo>
                  <a:cubicBezTo>
                    <a:pt x="241" y="183"/>
                    <a:pt x="240" y="183"/>
                    <a:pt x="240" y="183"/>
                  </a:cubicBezTo>
                  <a:cubicBezTo>
                    <a:pt x="239" y="183"/>
                    <a:pt x="238" y="184"/>
                    <a:pt x="237" y="185"/>
                  </a:cubicBezTo>
                  <a:cubicBezTo>
                    <a:pt x="237" y="185"/>
                    <a:pt x="236" y="186"/>
                    <a:pt x="235" y="186"/>
                  </a:cubicBezTo>
                  <a:cubicBezTo>
                    <a:pt x="233" y="187"/>
                    <a:pt x="230" y="188"/>
                    <a:pt x="228" y="189"/>
                  </a:cubicBezTo>
                  <a:cubicBezTo>
                    <a:pt x="224" y="190"/>
                    <a:pt x="220" y="192"/>
                    <a:pt x="215" y="193"/>
                  </a:cubicBezTo>
                  <a:cubicBezTo>
                    <a:pt x="207" y="197"/>
                    <a:pt x="199" y="201"/>
                    <a:pt x="190" y="205"/>
                  </a:cubicBezTo>
                  <a:cubicBezTo>
                    <a:pt x="187" y="207"/>
                    <a:pt x="184" y="209"/>
                    <a:pt x="181" y="210"/>
                  </a:cubicBezTo>
                  <a:cubicBezTo>
                    <a:pt x="175" y="213"/>
                    <a:pt x="169" y="216"/>
                    <a:pt x="163" y="218"/>
                  </a:cubicBezTo>
                  <a:cubicBezTo>
                    <a:pt x="149" y="224"/>
                    <a:pt x="136" y="230"/>
                    <a:pt x="123" y="236"/>
                  </a:cubicBezTo>
                  <a:cubicBezTo>
                    <a:pt x="116" y="239"/>
                    <a:pt x="110" y="243"/>
                    <a:pt x="104" y="246"/>
                  </a:cubicBezTo>
                  <a:cubicBezTo>
                    <a:pt x="100" y="247"/>
                    <a:pt x="95" y="249"/>
                    <a:pt x="91" y="251"/>
                  </a:cubicBezTo>
                  <a:cubicBezTo>
                    <a:pt x="83" y="254"/>
                    <a:pt x="92" y="250"/>
                    <a:pt x="94" y="249"/>
                  </a:cubicBezTo>
                  <a:cubicBezTo>
                    <a:pt x="100" y="246"/>
                    <a:pt x="105" y="242"/>
                    <a:pt x="110" y="238"/>
                  </a:cubicBezTo>
                  <a:cubicBezTo>
                    <a:pt x="116" y="234"/>
                    <a:pt x="123" y="230"/>
                    <a:pt x="129" y="227"/>
                  </a:cubicBezTo>
                  <a:cubicBezTo>
                    <a:pt x="143" y="219"/>
                    <a:pt x="157" y="212"/>
                    <a:pt x="171" y="206"/>
                  </a:cubicBezTo>
                  <a:cubicBezTo>
                    <a:pt x="172" y="205"/>
                    <a:pt x="173" y="205"/>
                    <a:pt x="174" y="204"/>
                  </a:cubicBezTo>
                  <a:cubicBezTo>
                    <a:pt x="197" y="195"/>
                    <a:pt x="221" y="185"/>
                    <a:pt x="243" y="175"/>
                  </a:cubicBezTo>
                  <a:cubicBezTo>
                    <a:pt x="243" y="177"/>
                    <a:pt x="242" y="180"/>
                    <a:pt x="242" y="182"/>
                  </a:cubicBezTo>
                  <a:close/>
                  <a:moveTo>
                    <a:pt x="243" y="173"/>
                  </a:moveTo>
                  <a:cubicBezTo>
                    <a:pt x="223" y="182"/>
                    <a:pt x="202" y="190"/>
                    <a:pt x="181" y="199"/>
                  </a:cubicBezTo>
                  <a:cubicBezTo>
                    <a:pt x="167" y="205"/>
                    <a:pt x="153" y="211"/>
                    <a:pt x="139" y="216"/>
                  </a:cubicBezTo>
                  <a:cubicBezTo>
                    <a:pt x="126" y="221"/>
                    <a:pt x="114" y="227"/>
                    <a:pt x="102" y="233"/>
                  </a:cubicBezTo>
                  <a:cubicBezTo>
                    <a:pt x="95" y="236"/>
                    <a:pt x="89" y="239"/>
                    <a:pt x="82" y="242"/>
                  </a:cubicBezTo>
                  <a:cubicBezTo>
                    <a:pt x="78" y="244"/>
                    <a:pt x="75" y="246"/>
                    <a:pt x="70" y="248"/>
                  </a:cubicBezTo>
                  <a:cubicBezTo>
                    <a:pt x="72" y="247"/>
                    <a:pt x="76" y="243"/>
                    <a:pt x="77" y="241"/>
                  </a:cubicBezTo>
                  <a:cubicBezTo>
                    <a:pt x="88" y="232"/>
                    <a:pt x="104" y="228"/>
                    <a:pt x="116" y="220"/>
                  </a:cubicBezTo>
                  <a:cubicBezTo>
                    <a:pt x="120" y="217"/>
                    <a:pt x="125" y="215"/>
                    <a:pt x="129" y="213"/>
                  </a:cubicBezTo>
                  <a:cubicBezTo>
                    <a:pt x="140" y="208"/>
                    <a:pt x="150" y="204"/>
                    <a:pt x="161" y="199"/>
                  </a:cubicBezTo>
                  <a:cubicBezTo>
                    <a:pt x="162" y="199"/>
                    <a:pt x="162" y="199"/>
                    <a:pt x="163" y="199"/>
                  </a:cubicBezTo>
                  <a:cubicBezTo>
                    <a:pt x="181" y="191"/>
                    <a:pt x="200" y="184"/>
                    <a:pt x="217" y="176"/>
                  </a:cubicBezTo>
                  <a:cubicBezTo>
                    <a:pt x="223" y="173"/>
                    <a:pt x="228" y="171"/>
                    <a:pt x="233" y="169"/>
                  </a:cubicBezTo>
                  <a:cubicBezTo>
                    <a:pt x="237" y="167"/>
                    <a:pt x="241" y="166"/>
                    <a:pt x="244" y="163"/>
                  </a:cubicBezTo>
                  <a:cubicBezTo>
                    <a:pt x="244" y="167"/>
                    <a:pt x="244" y="170"/>
                    <a:pt x="243" y="173"/>
                  </a:cubicBezTo>
                  <a:close/>
                  <a:moveTo>
                    <a:pt x="62" y="243"/>
                  </a:moveTo>
                  <a:cubicBezTo>
                    <a:pt x="80" y="234"/>
                    <a:pt x="98" y="226"/>
                    <a:pt x="116" y="218"/>
                  </a:cubicBezTo>
                  <a:cubicBezTo>
                    <a:pt x="113" y="220"/>
                    <a:pt x="109" y="222"/>
                    <a:pt x="106" y="224"/>
                  </a:cubicBezTo>
                  <a:cubicBezTo>
                    <a:pt x="99" y="228"/>
                    <a:pt x="92" y="231"/>
                    <a:pt x="84" y="235"/>
                  </a:cubicBezTo>
                  <a:cubicBezTo>
                    <a:pt x="78" y="238"/>
                    <a:pt x="73" y="243"/>
                    <a:pt x="69" y="247"/>
                  </a:cubicBezTo>
                  <a:cubicBezTo>
                    <a:pt x="66" y="246"/>
                    <a:pt x="64" y="245"/>
                    <a:pt x="62" y="243"/>
                  </a:cubicBezTo>
                  <a:close/>
                  <a:moveTo>
                    <a:pt x="52" y="235"/>
                  </a:moveTo>
                  <a:cubicBezTo>
                    <a:pt x="66" y="231"/>
                    <a:pt x="80" y="221"/>
                    <a:pt x="93" y="215"/>
                  </a:cubicBezTo>
                  <a:cubicBezTo>
                    <a:pt x="110" y="207"/>
                    <a:pt x="129" y="200"/>
                    <a:pt x="148" y="192"/>
                  </a:cubicBezTo>
                  <a:cubicBezTo>
                    <a:pt x="165" y="186"/>
                    <a:pt x="181" y="179"/>
                    <a:pt x="198" y="172"/>
                  </a:cubicBezTo>
                  <a:cubicBezTo>
                    <a:pt x="191" y="175"/>
                    <a:pt x="185" y="179"/>
                    <a:pt x="178" y="182"/>
                  </a:cubicBezTo>
                  <a:cubicBezTo>
                    <a:pt x="167" y="187"/>
                    <a:pt x="155" y="191"/>
                    <a:pt x="144" y="196"/>
                  </a:cubicBezTo>
                  <a:cubicBezTo>
                    <a:pt x="127" y="202"/>
                    <a:pt x="110" y="209"/>
                    <a:pt x="94" y="219"/>
                  </a:cubicBezTo>
                  <a:cubicBezTo>
                    <a:pt x="84" y="226"/>
                    <a:pt x="68" y="231"/>
                    <a:pt x="60" y="242"/>
                  </a:cubicBezTo>
                  <a:cubicBezTo>
                    <a:pt x="57" y="240"/>
                    <a:pt x="55" y="237"/>
                    <a:pt x="52" y="235"/>
                  </a:cubicBezTo>
                  <a:close/>
                  <a:moveTo>
                    <a:pt x="188" y="188"/>
                  </a:moveTo>
                  <a:cubicBezTo>
                    <a:pt x="191" y="187"/>
                    <a:pt x="193" y="186"/>
                    <a:pt x="196" y="185"/>
                  </a:cubicBezTo>
                  <a:cubicBezTo>
                    <a:pt x="193" y="186"/>
                    <a:pt x="191" y="187"/>
                    <a:pt x="188" y="188"/>
                  </a:cubicBezTo>
                  <a:close/>
                  <a:moveTo>
                    <a:pt x="234" y="167"/>
                  </a:moveTo>
                  <a:cubicBezTo>
                    <a:pt x="235" y="167"/>
                    <a:pt x="236" y="166"/>
                    <a:pt x="238" y="165"/>
                  </a:cubicBezTo>
                  <a:cubicBezTo>
                    <a:pt x="250" y="158"/>
                    <a:pt x="237" y="166"/>
                    <a:pt x="236" y="167"/>
                  </a:cubicBezTo>
                  <a:cubicBezTo>
                    <a:pt x="235" y="167"/>
                    <a:pt x="234" y="167"/>
                    <a:pt x="234" y="167"/>
                  </a:cubicBezTo>
                  <a:close/>
                  <a:moveTo>
                    <a:pt x="229" y="168"/>
                  </a:moveTo>
                  <a:cubicBezTo>
                    <a:pt x="225" y="170"/>
                    <a:pt x="222" y="172"/>
                    <a:pt x="218" y="174"/>
                  </a:cubicBezTo>
                  <a:cubicBezTo>
                    <a:pt x="215" y="175"/>
                    <a:pt x="212" y="176"/>
                    <a:pt x="209" y="178"/>
                  </a:cubicBezTo>
                  <a:cubicBezTo>
                    <a:pt x="193" y="184"/>
                    <a:pt x="178" y="191"/>
                    <a:pt x="162" y="197"/>
                  </a:cubicBezTo>
                  <a:cubicBezTo>
                    <a:pt x="159" y="198"/>
                    <a:pt x="156" y="199"/>
                    <a:pt x="154" y="201"/>
                  </a:cubicBezTo>
                  <a:cubicBezTo>
                    <a:pt x="146" y="204"/>
                    <a:pt x="138" y="207"/>
                    <a:pt x="131" y="210"/>
                  </a:cubicBezTo>
                  <a:cubicBezTo>
                    <a:pt x="129" y="211"/>
                    <a:pt x="128" y="211"/>
                    <a:pt x="127" y="212"/>
                  </a:cubicBezTo>
                  <a:cubicBezTo>
                    <a:pt x="110" y="219"/>
                    <a:pt x="93" y="226"/>
                    <a:pt x="77" y="234"/>
                  </a:cubicBezTo>
                  <a:cubicBezTo>
                    <a:pt x="73" y="236"/>
                    <a:pt x="70" y="238"/>
                    <a:pt x="66" y="239"/>
                  </a:cubicBezTo>
                  <a:cubicBezTo>
                    <a:pt x="59" y="243"/>
                    <a:pt x="66" y="238"/>
                    <a:pt x="68" y="237"/>
                  </a:cubicBezTo>
                  <a:cubicBezTo>
                    <a:pt x="72" y="233"/>
                    <a:pt x="77" y="231"/>
                    <a:pt x="82" y="229"/>
                  </a:cubicBezTo>
                  <a:cubicBezTo>
                    <a:pt x="95" y="221"/>
                    <a:pt x="107" y="213"/>
                    <a:pt x="121" y="207"/>
                  </a:cubicBezTo>
                  <a:cubicBezTo>
                    <a:pt x="135" y="201"/>
                    <a:pt x="150" y="195"/>
                    <a:pt x="165" y="189"/>
                  </a:cubicBezTo>
                  <a:cubicBezTo>
                    <a:pt x="178" y="184"/>
                    <a:pt x="190" y="177"/>
                    <a:pt x="203" y="172"/>
                  </a:cubicBezTo>
                  <a:cubicBezTo>
                    <a:pt x="208" y="169"/>
                    <a:pt x="213" y="167"/>
                    <a:pt x="218" y="164"/>
                  </a:cubicBezTo>
                  <a:cubicBezTo>
                    <a:pt x="227" y="161"/>
                    <a:pt x="236" y="156"/>
                    <a:pt x="245" y="151"/>
                  </a:cubicBezTo>
                  <a:cubicBezTo>
                    <a:pt x="245" y="151"/>
                    <a:pt x="245" y="151"/>
                    <a:pt x="245" y="151"/>
                  </a:cubicBezTo>
                  <a:cubicBezTo>
                    <a:pt x="245" y="154"/>
                    <a:pt x="245" y="157"/>
                    <a:pt x="245" y="161"/>
                  </a:cubicBezTo>
                  <a:cubicBezTo>
                    <a:pt x="239" y="162"/>
                    <a:pt x="234" y="166"/>
                    <a:pt x="229" y="168"/>
                  </a:cubicBezTo>
                  <a:close/>
                  <a:moveTo>
                    <a:pt x="244" y="150"/>
                  </a:moveTo>
                  <a:cubicBezTo>
                    <a:pt x="237" y="151"/>
                    <a:pt x="231" y="155"/>
                    <a:pt x="226" y="159"/>
                  </a:cubicBezTo>
                  <a:cubicBezTo>
                    <a:pt x="224" y="160"/>
                    <a:pt x="222" y="161"/>
                    <a:pt x="220" y="162"/>
                  </a:cubicBezTo>
                  <a:cubicBezTo>
                    <a:pt x="214" y="164"/>
                    <a:pt x="208" y="167"/>
                    <a:pt x="202" y="169"/>
                  </a:cubicBezTo>
                  <a:cubicBezTo>
                    <a:pt x="173" y="180"/>
                    <a:pt x="145" y="192"/>
                    <a:pt x="116" y="204"/>
                  </a:cubicBezTo>
                  <a:cubicBezTo>
                    <a:pt x="103" y="209"/>
                    <a:pt x="91" y="214"/>
                    <a:pt x="79" y="220"/>
                  </a:cubicBezTo>
                  <a:cubicBezTo>
                    <a:pt x="73" y="223"/>
                    <a:pt x="67" y="226"/>
                    <a:pt x="61" y="230"/>
                  </a:cubicBezTo>
                  <a:cubicBezTo>
                    <a:pt x="60" y="231"/>
                    <a:pt x="48" y="237"/>
                    <a:pt x="55" y="232"/>
                  </a:cubicBezTo>
                  <a:cubicBezTo>
                    <a:pt x="59" y="229"/>
                    <a:pt x="62" y="227"/>
                    <a:pt x="66" y="225"/>
                  </a:cubicBezTo>
                  <a:cubicBezTo>
                    <a:pt x="93" y="210"/>
                    <a:pt x="119" y="196"/>
                    <a:pt x="147" y="183"/>
                  </a:cubicBezTo>
                  <a:cubicBezTo>
                    <a:pt x="152" y="181"/>
                    <a:pt x="158" y="179"/>
                    <a:pt x="163" y="176"/>
                  </a:cubicBezTo>
                  <a:cubicBezTo>
                    <a:pt x="174" y="171"/>
                    <a:pt x="185" y="166"/>
                    <a:pt x="197" y="161"/>
                  </a:cubicBezTo>
                  <a:cubicBezTo>
                    <a:pt x="213" y="154"/>
                    <a:pt x="230" y="148"/>
                    <a:pt x="245" y="138"/>
                  </a:cubicBezTo>
                  <a:cubicBezTo>
                    <a:pt x="245" y="138"/>
                    <a:pt x="245" y="138"/>
                    <a:pt x="245" y="138"/>
                  </a:cubicBezTo>
                  <a:cubicBezTo>
                    <a:pt x="245" y="142"/>
                    <a:pt x="245" y="146"/>
                    <a:pt x="245" y="150"/>
                  </a:cubicBezTo>
                  <a:cubicBezTo>
                    <a:pt x="245" y="150"/>
                    <a:pt x="245" y="150"/>
                    <a:pt x="244" y="150"/>
                  </a:cubicBezTo>
                  <a:close/>
                  <a:moveTo>
                    <a:pt x="193" y="161"/>
                  </a:moveTo>
                  <a:cubicBezTo>
                    <a:pt x="202" y="157"/>
                    <a:pt x="213" y="153"/>
                    <a:pt x="222" y="149"/>
                  </a:cubicBezTo>
                  <a:cubicBezTo>
                    <a:pt x="222" y="149"/>
                    <a:pt x="221" y="149"/>
                    <a:pt x="221" y="149"/>
                  </a:cubicBezTo>
                  <a:cubicBezTo>
                    <a:pt x="211" y="153"/>
                    <a:pt x="202" y="157"/>
                    <a:pt x="193" y="161"/>
                  </a:cubicBezTo>
                  <a:close/>
                  <a:moveTo>
                    <a:pt x="245" y="136"/>
                  </a:moveTo>
                  <a:cubicBezTo>
                    <a:pt x="245" y="136"/>
                    <a:pt x="244" y="136"/>
                    <a:pt x="244" y="136"/>
                  </a:cubicBezTo>
                  <a:cubicBezTo>
                    <a:pt x="229" y="145"/>
                    <a:pt x="213" y="151"/>
                    <a:pt x="197" y="157"/>
                  </a:cubicBezTo>
                  <a:cubicBezTo>
                    <a:pt x="183" y="164"/>
                    <a:pt x="170" y="171"/>
                    <a:pt x="156" y="177"/>
                  </a:cubicBezTo>
                  <a:cubicBezTo>
                    <a:pt x="135" y="186"/>
                    <a:pt x="113" y="194"/>
                    <a:pt x="92" y="204"/>
                  </a:cubicBezTo>
                  <a:cubicBezTo>
                    <a:pt x="78" y="209"/>
                    <a:pt x="66" y="216"/>
                    <a:pt x="53" y="222"/>
                  </a:cubicBezTo>
                  <a:cubicBezTo>
                    <a:pt x="51" y="223"/>
                    <a:pt x="47" y="224"/>
                    <a:pt x="46" y="225"/>
                  </a:cubicBezTo>
                  <a:cubicBezTo>
                    <a:pt x="48" y="223"/>
                    <a:pt x="51" y="221"/>
                    <a:pt x="54" y="219"/>
                  </a:cubicBezTo>
                  <a:cubicBezTo>
                    <a:pt x="60" y="215"/>
                    <a:pt x="67" y="212"/>
                    <a:pt x="73" y="209"/>
                  </a:cubicBezTo>
                  <a:cubicBezTo>
                    <a:pt x="99" y="196"/>
                    <a:pt x="125" y="182"/>
                    <a:pt x="151" y="170"/>
                  </a:cubicBezTo>
                  <a:cubicBezTo>
                    <a:pt x="181" y="157"/>
                    <a:pt x="211" y="145"/>
                    <a:pt x="240" y="132"/>
                  </a:cubicBezTo>
                  <a:cubicBezTo>
                    <a:pt x="241" y="132"/>
                    <a:pt x="241" y="131"/>
                    <a:pt x="241" y="131"/>
                  </a:cubicBezTo>
                  <a:cubicBezTo>
                    <a:pt x="242" y="130"/>
                    <a:pt x="243" y="130"/>
                    <a:pt x="244" y="130"/>
                  </a:cubicBezTo>
                  <a:cubicBezTo>
                    <a:pt x="244" y="132"/>
                    <a:pt x="245" y="134"/>
                    <a:pt x="245" y="136"/>
                  </a:cubicBezTo>
                  <a:close/>
                  <a:moveTo>
                    <a:pt x="177" y="157"/>
                  </a:moveTo>
                  <a:cubicBezTo>
                    <a:pt x="184" y="154"/>
                    <a:pt x="190" y="151"/>
                    <a:pt x="196" y="149"/>
                  </a:cubicBezTo>
                  <a:cubicBezTo>
                    <a:pt x="204" y="145"/>
                    <a:pt x="212" y="142"/>
                    <a:pt x="220" y="138"/>
                  </a:cubicBezTo>
                  <a:cubicBezTo>
                    <a:pt x="224" y="137"/>
                    <a:pt x="227" y="136"/>
                    <a:pt x="231" y="134"/>
                  </a:cubicBezTo>
                  <a:cubicBezTo>
                    <a:pt x="231" y="134"/>
                    <a:pt x="231" y="134"/>
                    <a:pt x="231" y="134"/>
                  </a:cubicBezTo>
                  <a:cubicBezTo>
                    <a:pt x="213" y="142"/>
                    <a:pt x="195" y="150"/>
                    <a:pt x="177" y="157"/>
                  </a:cubicBezTo>
                  <a:close/>
                  <a:moveTo>
                    <a:pt x="151" y="168"/>
                  </a:moveTo>
                  <a:cubicBezTo>
                    <a:pt x="151" y="168"/>
                    <a:pt x="150" y="168"/>
                    <a:pt x="149" y="169"/>
                  </a:cubicBezTo>
                  <a:cubicBezTo>
                    <a:pt x="122" y="180"/>
                    <a:pt x="94" y="191"/>
                    <a:pt x="67" y="204"/>
                  </a:cubicBezTo>
                  <a:cubicBezTo>
                    <a:pt x="60" y="208"/>
                    <a:pt x="52" y="211"/>
                    <a:pt x="44" y="214"/>
                  </a:cubicBezTo>
                  <a:cubicBezTo>
                    <a:pt x="42" y="215"/>
                    <a:pt x="39" y="216"/>
                    <a:pt x="37" y="217"/>
                  </a:cubicBezTo>
                  <a:cubicBezTo>
                    <a:pt x="40" y="215"/>
                    <a:pt x="43" y="213"/>
                    <a:pt x="46" y="212"/>
                  </a:cubicBezTo>
                  <a:cubicBezTo>
                    <a:pt x="60" y="205"/>
                    <a:pt x="73" y="197"/>
                    <a:pt x="86" y="190"/>
                  </a:cubicBezTo>
                  <a:cubicBezTo>
                    <a:pt x="114" y="174"/>
                    <a:pt x="144" y="162"/>
                    <a:pt x="174" y="149"/>
                  </a:cubicBezTo>
                  <a:cubicBezTo>
                    <a:pt x="187" y="144"/>
                    <a:pt x="200" y="139"/>
                    <a:pt x="213" y="133"/>
                  </a:cubicBezTo>
                  <a:cubicBezTo>
                    <a:pt x="219" y="131"/>
                    <a:pt x="226" y="128"/>
                    <a:pt x="232" y="124"/>
                  </a:cubicBezTo>
                  <a:cubicBezTo>
                    <a:pt x="232" y="124"/>
                    <a:pt x="233" y="123"/>
                    <a:pt x="233" y="123"/>
                  </a:cubicBezTo>
                  <a:cubicBezTo>
                    <a:pt x="236" y="122"/>
                    <a:pt x="239" y="120"/>
                    <a:pt x="242" y="119"/>
                  </a:cubicBezTo>
                  <a:cubicBezTo>
                    <a:pt x="242" y="118"/>
                    <a:pt x="242" y="118"/>
                    <a:pt x="242" y="118"/>
                  </a:cubicBezTo>
                  <a:cubicBezTo>
                    <a:pt x="243" y="122"/>
                    <a:pt x="244" y="125"/>
                    <a:pt x="244" y="128"/>
                  </a:cubicBezTo>
                  <a:cubicBezTo>
                    <a:pt x="212" y="139"/>
                    <a:pt x="181" y="153"/>
                    <a:pt x="151" y="168"/>
                  </a:cubicBezTo>
                  <a:close/>
                  <a:moveTo>
                    <a:pt x="242" y="117"/>
                  </a:moveTo>
                  <a:cubicBezTo>
                    <a:pt x="242" y="117"/>
                    <a:pt x="242" y="117"/>
                    <a:pt x="242" y="117"/>
                  </a:cubicBezTo>
                  <a:cubicBezTo>
                    <a:pt x="239" y="118"/>
                    <a:pt x="236" y="120"/>
                    <a:pt x="233" y="121"/>
                  </a:cubicBezTo>
                  <a:cubicBezTo>
                    <a:pt x="230" y="123"/>
                    <a:pt x="227" y="124"/>
                    <a:pt x="224" y="125"/>
                  </a:cubicBezTo>
                  <a:cubicBezTo>
                    <a:pt x="197" y="134"/>
                    <a:pt x="169" y="145"/>
                    <a:pt x="143" y="157"/>
                  </a:cubicBezTo>
                  <a:cubicBezTo>
                    <a:pt x="116" y="171"/>
                    <a:pt x="87" y="181"/>
                    <a:pt x="60" y="194"/>
                  </a:cubicBezTo>
                  <a:cubicBezTo>
                    <a:pt x="53" y="198"/>
                    <a:pt x="45" y="201"/>
                    <a:pt x="38" y="204"/>
                  </a:cubicBezTo>
                  <a:cubicBezTo>
                    <a:pt x="36" y="204"/>
                    <a:pt x="31" y="205"/>
                    <a:pt x="29" y="206"/>
                  </a:cubicBezTo>
                  <a:cubicBezTo>
                    <a:pt x="32" y="204"/>
                    <a:pt x="35" y="202"/>
                    <a:pt x="38" y="201"/>
                  </a:cubicBezTo>
                  <a:cubicBezTo>
                    <a:pt x="51" y="193"/>
                    <a:pt x="66" y="187"/>
                    <a:pt x="80" y="181"/>
                  </a:cubicBezTo>
                  <a:cubicBezTo>
                    <a:pt x="110" y="166"/>
                    <a:pt x="142" y="154"/>
                    <a:pt x="173" y="142"/>
                  </a:cubicBezTo>
                  <a:cubicBezTo>
                    <a:pt x="187" y="136"/>
                    <a:pt x="201" y="131"/>
                    <a:pt x="214" y="126"/>
                  </a:cubicBezTo>
                  <a:cubicBezTo>
                    <a:pt x="220" y="124"/>
                    <a:pt x="225" y="122"/>
                    <a:pt x="230" y="120"/>
                  </a:cubicBezTo>
                  <a:cubicBezTo>
                    <a:pt x="232" y="119"/>
                    <a:pt x="234" y="117"/>
                    <a:pt x="236" y="116"/>
                  </a:cubicBezTo>
                  <a:cubicBezTo>
                    <a:pt x="238" y="116"/>
                    <a:pt x="240" y="115"/>
                    <a:pt x="241" y="114"/>
                  </a:cubicBezTo>
                  <a:cubicBezTo>
                    <a:pt x="242" y="115"/>
                    <a:pt x="242" y="116"/>
                    <a:pt x="242" y="117"/>
                  </a:cubicBezTo>
                  <a:close/>
                  <a:moveTo>
                    <a:pt x="45" y="227"/>
                  </a:moveTo>
                  <a:cubicBezTo>
                    <a:pt x="45" y="227"/>
                    <a:pt x="45" y="227"/>
                    <a:pt x="45" y="227"/>
                  </a:cubicBezTo>
                  <a:cubicBezTo>
                    <a:pt x="61" y="220"/>
                    <a:pt x="76" y="212"/>
                    <a:pt x="92" y="205"/>
                  </a:cubicBezTo>
                  <a:cubicBezTo>
                    <a:pt x="104" y="200"/>
                    <a:pt x="115" y="195"/>
                    <a:pt x="127" y="191"/>
                  </a:cubicBezTo>
                  <a:cubicBezTo>
                    <a:pt x="115" y="196"/>
                    <a:pt x="104" y="202"/>
                    <a:pt x="92" y="208"/>
                  </a:cubicBezTo>
                  <a:cubicBezTo>
                    <a:pt x="78" y="216"/>
                    <a:pt x="63" y="223"/>
                    <a:pt x="51" y="233"/>
                  </a:cubicBezTo>
                  <a:cubicBezTo>
                    <a:pt x="49" y="231"/>
                    <a:pt x="47" y="229"/>
                    <a:pt x="45" y="227"/>
                  </a:cubicBezTo>
                  <a:close/>
                  <a:moveTo>
                    <a:pt x="72" y="249"/>
                  </a:moveTo>
                  <a:cubicBezTo>
                    <a:pt x="83" y="245"/>
                    <a:pt x="95" y="238"/>
                    <a:pt x="106" y="232"/>
                  </a:cubicBezTo>
                  <a:cubicBezTo>
                    <a:pt x="122" y="225"/>
                    <a:pt x="138" y="218"/>
                    <a:pt x="155" y="211"/>
                  </a:cubicBezTo>
                  <a:cubicBezTo>
                    <a:pt x="144" y="217"/>
                    <a:pt x="133" y="223"/>
                    <a:pt x="122" y="229"/>
                  </a:cubicBezTo>
                  <a:cubicBezTo>
                    <a:pt x="117" y="232"/>
                    <a:pt x="111" y="235"/>
                    <a:pt x="106" y="239"/>
                  </a:cubicBezTo>
                  <a:cubicBezTo>
                    <a:pt x="100" y="245"/>
                    <a:pt x="92" y="248"/>
                    <a:pt x="84" y="253"/>
                  </a:cubicBezTo>
                  <a:cubicBezTo>
                    <a:pt x="84" y="253"/>
                    <a:pt x="84" y="253"/>
                    <a:pt x="84" y="253"/>
                  </a:cubicBezTo>
                  <a:cubicBezTo>
                    <a:pt x="84" y="253"/>
                    <a:pt x="84" y="253"/>
                    <a:pt x="84" y="253"/>
                  </a:cubicBezTo>
                  <a:cubicBezTo>
                    <a:pt x="79" y="252"/>
                    <a:pt x="76" y="251"/>
                    <a:pt x="72" y="249"/>
                  </a:cubicBezTo>
                  <a:close/>
                  <a:moveTo>
                    <a:pt x="88" y="253"/>
                  </a:moveTo>
                  <a:cubicBezTo>
                    <a:pt x="104" y="248"/>
                    <a:pt x="118" y="240"/>
                    <a:pt x="133" y="233"/>
                  </a:cubicBezTo>
                  <a:cubicBezTo>
                    <a:pt x="145" y="228"/>
                    <a:pt x="158" y="222"/>
                    <a:pt x="170" y="217"/>
                  </a:cubicBezTo>
                  <a:cubicBezTo>
                    <a:pt x="160" y="222"/>
                    <a:pt x="150" y="228"/>
                    <a:pt x="141" y="234"/>
                  </a:cubicBezTo>
                  <a:cubicBezTo>
                    <a:pt x="135" y="237"/>
                    <a:pt x="130" y="241"/>
                    <a:pt x="125" y="245"/>
                  </a:cubicBezTo>
                  <a:cubicBezTo>
                    <a:pt x="122" y="247"/>
                    <a:pt x="119" y="249"/>
                    <a:pt x="115" y="251"/>
                  </a:cubicBezTo>
                  <a:cubicBezTo>
                    <a:pt x="106" y="253"/>
                    <a:pt x="97" y="254"/>
                    <a:pt x="88" y="253"/>
                  </a:cubicBezTo>
                  <a:close/>
                  <a:moveTo>
                    <a:pt x="237" y="199"/>
                  </a:moveTo>
                  <a:cubicBezTo>
                    <a:pt x="236" y="202"/>
                    <a:pt x="235" y="204"/>
                    <a:pt x="234" y="207"/>
                  </a:cubicBezTo>
                  <a:cubicBezTo>
                    <a:pt x="230" y="208"/>
                    <a:pt x="225" y="211"/>
                    <a:pt x="221" y="213"/>
                  </a:cubicBezTo>
                  <a:cubicBezTo>
                    <a:pt x="206" y="221"/>
                    <a:pt x="191" y="228"/>
                    <a:pt x="176" y="235"/>
                  </a:cubicBezTo>
                  <a:cubicBezTo>
                    <a:pt x="167" y="240"/>
                    <a:pt x="159" y="244"/>
                    <a:pt x="150" y="249"/>
                  </a:cubicBezTo>
                  <a:cubicBezTo>
                    <a:pt x="142" y="253"/>
                    <a:pt x="153" y="246"/>
                    <a:pt x="155" y="245"/>
                  </a:cubicBezTo>
                  <a:cubicBezTo>
                    <a:pt x="159" y="243"/>
                    <a:pt x="163" y="240"/>
                    <a:pt x="167" y="238"/>
                  </a:cubicBezTo>
                  <a:cubicBezTo>
                    <a:pt x="178" y="231"/>
                    <a:pt x="189" y="225"/>
                    <a:pt x="201" y="218"/>
                  </a:cubicBezTo>
                  <a:cubicBezTo>
                    <a:pt x="213" y="212"/>
                    <a:pt x="226" y="207"/>
                    <a:pt x="237" y="199"/>
                  </a:cubicBezTo>
                  <a:close/>
                  <a:moveTo>
                    <a:pt x="223" y="229"/>
                  </a:moveTo>
                  <a:cubicBezTo>
                    <a:pt x="223" y="229"/>
                    <a:pt x="222" y="229"/>
                    <a:pt x="222" y="229"/>
                  </a:cubicBezTo>
                  <a:cubicBezTo>
                    <a:pt x="212" y="234"/>
                    <a:pt x="203" y="240"/>
                    <a:pt x="194" y="246"/>
                  </a:cubicBezTo>
                  <a:cubicBezTo>
                    <a:pt x="190" y="249"/>
                    <a:pt x="185" y="252"/>
                    <a:pt x="180" y="254"/>
                  </a:cubicBezTo>
                  <a:cubicBezTo>
                    <a:pt x="177" y="256"/>
                    <a:pt x="174" y="257"/>
                    <a:pt x="171" y="258"/>
                  </a:cubicBezTo>
                  <a:cubicBezTo>
                    <a:pt x="171" y="258"/>
                    <a:pt x="171" y="258"/>
                    <a:pt x="171" y="258"/>
                  </a:cubicBezTo>
                  <a:cubicBezTo>
                    <a:pt x="171" y="258"/>
                    <a:pt x="171" y="258"/>
                    <a:pt x="171" y="258"/>
                  </a:cubicBezTo>
                  <a:cubicBezTo>
                    <a:pt x="171" y="257"/>
                    <a:pt x="178" y="254"/>
                    <a:pt x="178" y="253"/>
                  </a:cubicBezTo>
                  <a:cubicBezTo>
                    <a:pt x="195" y="242"/>
                    <a:pt x="213" y="232"/>
                    <a:pt x="229" y="219"/>
                  </a:cubicBezTo>
                  <a:cubicBezTo>
                    <a:pt x="227" y="222"/>
                    <a:pt x="225" y="226"/>
                    <a:pt x="223" y="229"/>
                  </a:cubicBezTo>
                  <a:close/>
                  <a:moveTo>
                    <a:pt x="159" y="256"/>
                  </a:moveTo>
                  <a:cubicBezTo>
                    <a:pt x="169" y="254"/>
                    <a:pt x="178" y="248"/>
                    <a:pt x="187" y="243"/>
                  </a:cubicBezTo>
                  <a:cubicBezTo>
                    <a:pt x="196" y="237"/>
                    <a:pt x="205" y="233"/>
                    <a:pt x="214" y="228"/>
                  </a:cubicBezTo>
                  <a:cubicBezTo>
                    <a:pt x="209" y="232"/>
                    <a:pt x="204" y="235"/>
                    <a:pt x="199" y="239"/>
                  </a:cubicBezTo>
                  <a:cubicBezTo>
                    <a:pt x="189" y="245"/>
                    <a:pt x="178" y="250"/>
                    <a:pt x="169" y="258"/>
                  </a:cubicBezTo>
                  <a:cubicBezTo>
                    <a:pt x="166" y="258"/>
                    <a:pt x="162" y="257"/>
                    <a:pt x="159" y="256"/>
                  </a:cubicBezTo>
                  <a:close/>
                  <a:moveTo>
                    <a:pt x="146" y="252"/>
                  </a:moveTo>
                  <a:cubicBezTo>
                    <a:pt x="168" y="242"/>
                    <a:pt x="189" y="231"/>
                    <a:pt x="211" y="220"/>
                  </a:cubicBezTo>
                  <a:cubicBezTo>
                    <a:pt x="207" y="223"/>
                    <a:pt x="203" y="225"/>
                    <a:pt x="200" y="228"/>
                  </a:cubicBezTo>
                  <a:cubicBezTo>
                    <a:pt x="185" y="237"/>
                    <a:pt x="170" y="246"/>
                    <a:pt x="155" y="256"/>
                  </a:cubicBezTo>
                  <a:cubicBezTo>
                    <a:pt x="152" y="255"/>
                    <a:pt x="149" y="254"/>
                    <a:pt x="146" y="252"/>
                  </a:cubicBezTo>
                  <a:close/>
                  <a:moveTo>
                    <a:pt x="229" y="217"/>
                  </a:moveTo>
                  <a:cubicBezTo>
                    <a:pt x="215" y="228"/>
                    <a:pt x="197" y="235"/>
                    <a:pt x="181" y="245"/>
                  </a:cubicBezTo>
                  <a:cubicBezTo>
                    <a:pt x="175" y="249"/>
                    <a:pt x="162" y="253"/>
                    <a:pt x="159" y="255"/>
                  </a:cubicBezTo>
                  <a:cubicBezTo>
                    <a:pt x="168" y="249"/>
                    <a:pt x="178" y="243"/>
                    <a:pt x="188" y="237"/>
                  </a:cubicBezTo>
                  <a:cubicBezTo>
                    <a:pt x="196" y="231"/>
                    <a:pt x="205" y="226"/>
                    <a:pt x="213" y="221"/>
                  </a:cubicBezTo>
                  <a:cubicBezTo>
                    <a:pt x="217" y="219"/>
                    <a:pt x="220" y="217"/>
                    <a:pt x="223" y="215"/>
                  </a:cubicBezTo>
                  <a:cubicBezTo>
                    <a:pt x="224" y="214"/>
                    <a:pt x="224" y="214"/>
                    <a:pt x="225" y="213"/>
                  </a:cubicBezTo>
                  <a:cubicBezTo>
                    <a:pt x="228" y="212"/>
                    <a:pt x="231" y="211"/>
                    <a:pt x="233" y="209"/>
                  </a:cubicBezTo>
                  <a:cubicBezTo>
                    <a:pt x="232" y="212"/>
                    <a:pt x="231" y="214"/>
                    <a:pt x="230" y="217"/>
                  </a:cubicBezTo>
                  <a:cubicBezTo>
                    <a:pt x="230" y="217"/>
                    <a:pt x="229" y="217"/>
                    <a:pt x="229" y="217"/>
                  </a:cubicBezTo>
                  <a:close/>
                  <a:moveTo>
                    <a:pt x="144" y="251"/>
                  </a:moveTo>
                  <a:cubicBezTo>
                    <a:pt x="141" y="250"/>
                    <a:pt x="139" y="249"/>
                    <a:pt x="136" y="247"/>
                  </a:cubicBezTo>
                  <a:cubicBezTo>
                    <a:pt x="149" y="242"/>
                    <a:pt x="162" y="236"/>
                    <a:pt x="175" y="231"/>
                  </a:cubicBezTo>
                  <a:cubicBezTo>
                    <a:pt x="164" y="237"/>
                    <a:pt x="154" y="244"/>
                    <a:pt x="144" y="251"/>
                  </a:cubicBezTo>
                  <a:close/>
                  <a:moveTo>
                    <a:pt x="175" y="258"/>
                  </a:moveTo>
                  <a:cubicBezTo>
                    <a:pt x="188" y="253"/>
                    <a:pt x="199" y="244"/>
                    <a:pt x="212" y="237"/>
                  </a:cubicBezTo>
                  <a:cubicBezTo>
                    <a:pt x="213" y="236"/>
                    <a:pt x="215" y="235"/>
                    <a:pt x="217" y="234"/>
                  </a:cubicBezTo>
                  <a:cubicBezTo>
                    <a:pt x="220" y="232"/>
                    <a:pt x="221" y="231"/>
                    <a:pt x="219" y="233"/>
                  </a:cubicBezTo>
                  <a:cubicBezTo>
                    <a:pt x="217" y="236"/>
                    <a:pt x="214" y="238"/>
                    <a:pt x="211" y="240"/>
                  </a:cubicBezTo>
                  <a:cubicBezTo>
                    <a:pt x="205" y="245"/>
                    <a:pt x="199" y="250"/>
                    <a:pt x="192" y="255"/>
                  </a:cubicBezTo>
                  <a:cubicBezTo>
                    <a:pt x="191" y="255"/>
                    <a:pt x="191" y="255"/>
                    <a:pt x="191" y="255"/>
                  </a:cubicBezTo>
                  <a:cubicBezTo>
                    <a:pt x="186" y="257"/>
                    <a:pt x="180" y="258"/>
                    <a:pt x="175" y="258"/>
                  </a:cubicBezTo>
                  <a:close/>
                  <a:moveTo>
                    <a:pt x="196" y="253"/>
                  </a:moveTo>
                  <a:cubicBezTo>
                    <a:pt x="201" y="250"/>
                    <a:pt x="206" y="247"/>
                    <a:pt x="210" y="244"/>
                  </a:cubicBezTo>
                  <a:cubicBezTo>
                    <a:pt x="209" y="245"/>
                    <a:pt x="207" y="246"/>
                    <a:pt x="205" y="248"/>
                  </a:cubicBezTo>
                  <a:cubicBezTo>
                    <a:pt x="202" y="250"/>
                    <a:pt x="199" y="252"/>
                    <a:pt x="196" y="253"/>
                  </a:cubicBezTo>
                  <a:close/>
                  <a:moveTo>
                    <a:pt x="238" y="198"/>
                  </a:moveTo>
                  <a:cubicBezTo>
                    <a:pt x="237" y="197"/>
                    <a:pt x="237" y="197"/>
                    <a:pt x="237" y="198"/>
                  </a:cubicBezTo>
                  <a:cubicBezTo>
                    <a:pt x="236" y="198"/>
                    <a:pt x="235" y="199"/>
                    <a:pt x="234" y="199"/>
                  </a:cubicBezTo>
                  <a:cubicBezTo>
                    <a:pt x="233" y="199"/>
                    <a:pt x="233" y="199"/>
                    <a:pt x="232" y="200"/>
                  </a:cubicBezTo>
                  <a:cubicBezTo>
                    <a:pt x="219" y="207"/>
                    <a:pt x="205" y="214"/>
                    <a:pt x="191" y="221"/>
                  </a:cubicBezTo>
                  <a:cubicBezTo>
                    <a:pt x="173" y="230"/>
                    <a:pt x="154" y="239"/>
                    <a:pt x="134" y="246"/>
                  </a:cubicBezTo>
                  <a:cubicBezTo>
                    <a:pt x="134" y="246"/>
                    <a:pt x="134" y="246"/>
                    <a:pt x="133" y="246"/>
                  </a:cubicBezTo>
                  <a:cubicBezTo>
                    <a:pt x="132" y="245"/>
                    <a:pt x="130" y="245"/>
                    <a:pt x="129" y="246"/>
                  </a:cubicBezTo>
                  <a:cubicBezTo>
                    <a:pt x="129" y="246"/>
                    <a:pt x="129" y="246"/>
                    <a:pt x="129" y="246"/>
                  </a:cubicBezTo>
                  <a:cubicBezTo>
                    <a:pt x="128" y="246"/>
                    <a:pt x="127" y="247"/>
                    <a:pt x="126" y="248"/>
                  </a:cubicBezTo>
                  <a:cubicBezTo>
                    <a:pt x="126" y="248"/>
                    <a:pt x="126" y="248"/>
                    <a:pt x="126" y="248"/>
                  </a:cubicBezTo>
                  <a:cubicBezTo>
                    <a:pt x="125" y="248"/>
                    <a:pt x="123" y="249"/>
                    <a:pt x="121" y="249"/>
                  </a:cubicBezTo>
                  <a:cubicBezTo>
                    <a:pt x="122" y="249"/>
                    <a:pt x="122" y="249"/>
                    <a:pt x="123" y="248"/>
                  </a:cubicBezTo>
                  <a:cubicBezTo>
                    <a:pt x="123" y="248"/>
                    <a:pt x="123" y="248"/>
                    <a:pt x="123" y="248"/>
                  </a:cubicBezTo>
                  <a:cubicBezTo>
                    <a:pt x="128" y="246"/>
                    <a:pt x="133" y="243"/>
                    <a:pt x="138" y="239"/>
                  </a:cubicBezTo>
                  <a:cubicBezTo>
                    <a:pt x="147" y="234"/>
                    <a:pt x="155" y="231"/>
                    <a:pt x="164" y="227"/>
                  </a:cubicBezTo>
                  <a:cubicBezTo>
                    <a:pt x="174" y="223"/>
                    <a:pt x="183" y="218"/>
                    <a:pt x="192" y="212"/>
                  </a:cubicBezTo>
                  <a:cubicBezTo>
                    <a:pt x="208" y="203"/>
                    <a:pt x="224" y="195"/>
                    <a:pt x="240" y="188"/>
                  </a:cubicBezTo>
                  <a:cubicBezTo>
                    <a:pt x="240" y="189"/>
                    <a:pt x="240" y="190"/>
                    <a:pt x="240" y="191"/>
                  </a:cubicBezTo>
                  <a:cubicBezTo>
                    <a:pt x="239" y="193"/>
                    <a:pt x="238" y="195"/>
                    <a:pt x="238" y="198"/>
                  </a:cubicBezTo>
                  <a:close/>
                  <a:moveTo>
                    <a:pt x="237" y="100"/>
                  </a:moveTo>
                  <a:cubicBezTo>
                    <a:pt x="218" y="110"/>
                    <a:pt x="199" y="117"/>
                    <a:pt x="179" y="124"/>
                  </a:cubicBezTo>
                  <a:cubicBezTo>
                    <a:pt x="174" y="126"/>
                    <a:pt x="168" y="128"/>
                    <a:pt x="163" y="130"/>
                  </a:cubicBezTo>
                  <a:cubicBezTo>
                    <a:pt x="157" y="132"/>
                    <a:pt x="151" y="134"/>
                    <a:pt x="145" y="136"/>
                  </a:cubicBezTo>
                  <a:cubicBezTo>
                    <a:pt x="117" y="147"/>
                    <a:pt x="90" y="159"/>
                    <a:pt x="63" y="171"/>
                  </a:cubicBezTo>
                  <a:cubicBezTo>
                    <a:pt x="50" y="176"/>
                    <a:pt x="35" y="182"/>
                    <a:pt x="24" y="188"/>
                  </a:cubicBezTo>
                  <a:cubicBezTo>
                    <a:pt x="38" y="180"/>
                    <a:pt x="53" y="174"/>
                    <a:pt x="68" y="168"/>
                  </a:cubicBezTo>
                  <a:cubicBezTo>
                    <a:pt x="83" y="162"/>
                    <a:pt x="96" y="153"/>
                    <a:pt x="111" y="147"/>
                  </a:cubicBezTo>
                  <a:cubicBezTo>
                    <a:pt x="127" y="141"/>
                    <a:pt x="143" y="134"/>
                    <a:pt x="159" y="127"/>
                  </a:cubicBezTo>
                  <a:cubicBezTo>
                    <a:pt x="175" y="121"/>
                    <a:pt x="191" y="113"/>
                    <a:pt x="206" y="106"/>
                  </a:cubicBezTo>
                  <a:cubicBezTo>
                    <a:pt x="208" y="105"/>
                    <a:pt x="210" y="104"/>
                    <a:pt x="212" y="103"/>
                  </a:cubicBezTo>
                  <a:cubicBezTo>
                    <a:pt x="219" y="100"/>
                    <a:pt x="227" y="97"/>
                    <a:pt x="233" y="91"/>
                  </a:cubicBezTo>
                  <a:cubicBezTo>
                    <a:pt x="234" y="94"/>
                    <a:pt x="236" y="97"/>
                    <a:pt x="237" y="100"/>
                  </a:cubicBezTo>
                  <a:close/>
                  <a:moveTo>
                    <a:pt x="223" y="76"/>
                  </a:moveTo>
                  <a:cubicBezTo>
                    <a:pt x="165" y="100"/>
                    <a:pt x="109" y="125"/>
                    <a:pt x="52" y="151"/>
                  </a:cubicBezTo>
                  <a:cubicBezTo>
                    <a:pt x="39" y="157"/>
                    <a:pt x="27" y="165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6" y="168"/>
                    <a:pt x="19" y="165"/>
                    <a:pt x="20" y="164"/>
                  </a:cubicBezTo>
                  <a:cubicBezTo>
                    <a:pt x="23" y="162"/>
                    <a:pt x="26" y="160"/>
                    <a:pt x="29" y="159"/>
                  </a:cubicBezTo>
                  <a:cubicBezTo>
                    <a:pt x="36" y="155"/>
                    <a:pt x="43" y="151"/>
                    <a:pt x="50" y="148"/>
                  </a:cubicBezTo>
                  <a:cubicBezTo>
                    <a:pt x="78" y="133"/>
                    <a:pt x="107" y="119"/>
                    <a:pt x="136" y="106"/>
                  </a:cubicBezTo>
                  <a:cubicBezTo>
                    <a:pt x="137" y="105"/>
                    <a:pt x="139" y="105"/>
                    <a:pt x="140" y="104"/>
                  </a:cubicBezTo>
                  <a:cubicBezTo>
                    <a:pt x="158" y="97"/>
                    <a:pt x="175" y="90"/>
                    <a:pt x="192" y="83"/>
                  </a:cubicBezTo>
                  <a:cubicBezTo>
                    <a:pt x="195" y="82"/>
                    <a:pt x="198" y="81"/>
                    <a:pt x="201" y="80"/>
                  </a:cubicBezTo>
                  <a:cubicBezTo>
                    <a:pt x="203" y="79"/>
                    <a:pt x="205" y="77"/>
                    <a:pt x="208" y="76"/>
                  </a:cubicBezTo>
                  <a:cubicBezTo>
                    <a:pt x="208" y="76"/>
                    <a:pt x="209" y="76"/>
                    <a:pt x="210" y="75"/>
                  </a:cubicBezTo>
                  <a:cubicBezTo>
                    <a:pt x="213" y="74"/>
                    <a:pt x="216" y="73"/>
                    <a:pt x="219" y="71"/>
                  </a:cubicBezTo>
                  <a:cubicBezTo>
                    <a:pt x="220" y="73"/>
                    <a:pt x="222" y="74"/>
                    <a:pt x="223" y="76"/>
                  </a:cubicBezTo>
                  <a:close/>
                  <a:moveTo>
                    <a:pt x="211" y="64"/>
                  </a:moveTo>
                  <a:cubicBezTo>
                    <a:pt x="204" y="68"/>
                    <a:pt x="197" y="71"/>
                    <a:pt x="189" y="74"/>
                  </a:cubicBezTo>
                  <a:cubicBezTo>
                    <a:pt x="187" y="75"/>
                    <a:pt x="185" y="76"/>
                    <a:pt x="182" y="76"/>
                  </a:cubicBezTo>
                  <a:cubicBezTo>
                    <a:pt x="171" y="81"/>
                    <a:pt x="160" y="85"/>
                    <a:pt x="149" y="89"/>
                  </a:cubicBezTo>
                  <a:cubicBezTo>
                    <a:pt x="124" y="99"/>
                    <a:pt x="100" y="109"/>
                    <a:pt x="76" y="119"/>
                  </a:cubicBezTo>
                  <a:cubicBezTo>
                    <a:pt x="66" y="123"/>
                    <a:pt x="55" y="128"/>
                    <a:pt x="46" y="133"/>
                  </a:cubicBezTo>
                  <a:cubicBezTo>
                    <a:pt x="35" y="139"/>
                    <a:pt x="26" y="146"/>
                    <a:pt x="14" y="150"/>
                  </a:cubicBezTo>
                  <a:cubicBezTo>
                    <a:pt x="6" y="152"/>
                    <a:pt x="19" y="147"/>
                    <a:pt x="21" y="146"/>
                  </a:cubicBezTo>
                  <a:cubicBezTo>
                    <a:pt x="26" y="143"/>
                    <a:pt x="31" y="139"/>
                    <a:pt x="36" y="136"/>
                  </a:cubicBezTo>
                  <a:cubicBezTo>
                    <a:pt x="47" y="130"/>
                    <a:pt x="58" y="123"/>
                    <a:pt x="70" y="117"/>
                  </a:cubicBezTo>
                  <a:cubicBezTo>
                    <a:pt x="92" y="105"/>
                    <a:pt x="115" y="95"/>
                    <a:pt x="138" y="85"/>
                  </a:cubicBezTo>
                  <a:cubicBezTo>
                    <a:pt x="150" y="79"/>
                    <a:pt x="162" y="74"/>
                    <a:pt x="174" y="69"/>
                  </a:cubicBezTo>
                  <a:cubicBezTo>
                    <a:pt x="183" y="66"/>
                    <a:pt x="192" y="62"/>
                    <a:pt x="200" y="57"/>
                  </a:cubicBezTo>
                  <a:cubicBezTo>
                    <a:pt x="202" y="58"/>
                    <a:pt x="203" y="59"/>
                    <a:pt x="205" y="60"/>
                  </a:cubicBezTo>
                  <a:cubicBezTo>
                    <a:pt x="207" y="61"/>
                    <a:pt x="209" y="63"/>
                    <a:pt x="211" y="64"/>
                  </a:cubicBezTo>
                  <a:close/>
                  <a:moveTo>
                    <a:pt x="151" y="42"/>
                  </a:moveTo>
                  <a:cubicBezTo>
                    <a:pt x="148" y="43"/>
                    <a:pt x="146" y="44"/>
                    <a:pt x="143" y="45"/>
                  </a:cubicBezTo>
                  <a:cubicBezTo>
                    <a:pt x="143" y="44"/>
                    <a:pt x="143" y="42"/>
                    <a:pt x="144" y="41"/>
                  </a:cubicBezTo>
                  <a:cubicBezTo>
                    <a:pt x="146" y="41"/>
                    <a:pt x="149" y="41"/>
                    <a:pt x="151" y="42"/>
                  </a:cubicBezTo>
                  <a:close/>
                  <a:moveTo>
                    <a:pt x="135" y="41"/>
                  </a:moveTo>
                  <a:cubicBezTo>
                    <a:pt x="135" y="41"/>
                    <a:pt x="134" y="41"/>
                    <a:pt x="134" y="41"/>
                  </a:cubicBezTo>
                  <a:cubicBezTo>
                    <a:pt x="98" y="57"/>
                    <a:pt x="62" y="77"/>
                    <a:pt x="27" y="97"/>
                  </a:cubicBezTo>
                  <a:cubicBezTo>
                    <a:pt x="26" y="98"/>
                    <a:pt x="23" y="100"/>
                    <a:pt x="21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2" y="100"/>
                    <a:pt x="22" y="100"/>
                    <a:pt x="23" y="99"/>
                  </a:cubicBezTo>
                  <a:cubicBezTo>
                    <a:pt x="28" y="96"/>
                    <a:pt x="33" y="93"/>
                    <a:pt x="37" y="90"/>
                  </a:cubicBezTo>
                  <a:cubicBezTo>
                    <a:pt x="46" y="84"/>
                    <a:pt x="56" y="79"/>
                    <a:pt x="65" y="74"/>
                  </a:cubicBezTo>
                  <a:cubicBezTo>
                    <a:pt x="85" y="62"/>
                    <a:pt x="106" y="51"/>
                    <a:pt x="127" y="41"/>
                  </a:cubicBezTo>
                  <a:cubicBezTo>
                    <a:pt x="130" y="41"/>
                    <a:pt x="132" y="41"/>
                    <a:pt x="135" y="41"/>
                  </a:cubicBezTo>
                  <a:close/>
                  <a:moveTo>
                    <a:pt x="77" y="51"/>
                  </a:moveTo>
                  <a:cubicBezTo>
                    <a:pt x="83" y="48"/>
                    <a:pt x="90" y="46"/>
                    <a:pt x="97" y="45"/>
                  </a:cubicBezTo>
                  <a:cubicBezTo>
                    <a:pt x="91" y="47"/>
                    <a:pt x="86" y="50"/>
                    <a:pt x="81" y="53"/>
                  </a:cubicBezTo>
                  <a:cubicBezTo>
                    <a:pt x="68" y="60"/>
                    <a:pt x="54" y="66"/>
                    <a:pt x="41" y="74"/>
                  </a:cubicBezTo>
                  <a:cubicBezTo>
                    <a:pt x="51" y="64"/>
                    <a:pt x="63" y="56"/>
                    <a:pt x="77" y="51"/>
                  </a:cubicBezTo>
                  <a:close/>
                  <a:moveTo>
                    <a:pt x="39" y="76"/>
                  </a:moveTo>
                  <a:cubicBezTo>
                    <a:pt x="39" y="76"/>
                    <a:pt x="39" y="76"/>
                    <a:pt x="40" y="76"/>
                  </a:cubicBezTo>
                  <a:cubicBezTo>
                    <a:pt x="54" y="68"/>
                    <a:pt x="68" y="61"/>
                    <a:pt x="82" y="54"/>
                  </a:cubicBezTo>
                  <a:cubicBezTo>
                    <a:pt x="88" y="50"/>
                    <a:pt x="94" y="47"/>
                    <a:pt x="101" y="44"/>
                  </a:cubicBezTo>
                  <a:cubicBezTo>
                    <a:pt x="103" y="44"/>
                    <a:pt x="105" y="43"/>
                    <a:pt x="107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4" y="44"/>
                    <a:pt x="100" y="46"/>
                    <a:pt x="97" y="48"/>
                  </a:cubicBezTo>
                  <a:cubicBezTo>
                    <a:pt x="75" y="58"/>
                    <a:pt x="53" y="68"/>
                    <a:pt x="33" y="82"/>
                  </a:cubicBezTo>
                  <a:cubicBezTo>
                    <a:pt x="35" y="80"/>
                    <a:pt x="37" y="78"/>
                    <a:pt x="39" y="76"/>
                  </a:cubicBezTo>
                  <a:close/>
                  <a:moveTo>
                    <a:pt x="15" y="174"/>
                  </a:moveTo>
                  <a:cubicBezTo>
                    <a:pt x="38" y="161"/>
                    <a:pt x="64" y="155"/>
                    <a:pt x="88" y="144"/>
                  </a:cubicBezTo>
                  <a:cubicBezTo>
                    <a:pt x="100" y="139"/>
                    <a:pt x="111" y="134"/>
                    <a:pt x="122" y="129"/>
                  </a:cubicBezTo>
                  <a:cubicBezTo>
                    <a:pt x="95" y="143"/>
                    <a:pt x="68" y="157"/>
                    <a:pt x="41" y="170"/>
                  </a:cubicBezTo>
                  <a:cubicBezTo>
                    <a:pt x="39" y="171"/>
                    <a:pt x="37" y="172"/>
                    <a:pt x="35" y="173"/>
                  </a:cubicBezTo>
                  <a:cubicBezTo>
                    <a:pt x="29" y="176"/>
                    <a:pt x="23" y="179"/>
                    <a:pt x="17" y="183"/>
                  </a:cubicBezTo>
                  <a:cubicBezTo>
                    <a:pt x="16" y="180"/>
                    <a:pt x="16" y="177"/>
                    <a:pt x="15" y="17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0" name="Freeform 238"/>
            <p:cNvSpPr>
              <a:spLocks noEditPoints="1"/>
            </p:cNvSpPr>
            <p:nvPr/>
          </p:nvSpPr>
          <p:spPr bwMode="auto">
            <a:xfrm>
              <a:off x="1608383" y="3441134"/>
              <a:ext cx="987425" cy="835025"/>
            </a:xfrm>
            <a:custGeom>
              <a:avLst/>
              <a:gdLst>
                <a:gd name="T0" fmla="*/ 27 w 233"/>
                <a:gd name="T1" fmla="*/ 155 h 197"/>
                <a:gd name="T2" fmla="*/ 9 w 233"/>
                <a:gd name="T3" fmla="*/ 138 h 197"/>
                <a:gd name="T4" fmla="*/ 214 w 233"/>
                <a:gd name="T5" fmla="*/ 59 h 197"/>
                <a:gd name="T6" fmla="*/ 115 w 233"/>
                <a:gd name="T7" fmla="*/ 11 h 197"/>
                <a:gd name="T8" fmla="*/ 123 w 233"/>
                <a:gd name="T9" fmla="*/ 15 h 197"/>
                <a:gd name="T10" fmla="*/ 118 w 233"/>
                <a:gd name="T11" fmla="*/ 20 h 197"/>
                <a:gd name="T12" fmla="*/ 82 w 233"/>
                <a:gd name="T13" fmla="*/ 43 h 197"/>
                <a:gd name="T14" fmla="*/ 94 w 233"/>
                <a:gd name="T15" fmla="*/ 36 h 197"/>
                <a:gd name="T16" fmla="*/ 153 w 233"/>
                <a:gd name="T17" fmla="*/ 16 h 197"/>
                <a:gd name="T18" fmla="*/ 113 w 233"/>
                <a:gd name="T19" fmla="*/ 11 h 197"/>
                <a:gd name="T20" fmla="*/ 135 w 233"/>
                <a:gd name="T21" fmla="*/ 10 h 197"/>
                <a:gd name="T22" fmla="*/ 147 w 233"/>
                <a:gd name="T23" fmla="*/ 14 h 197"/>
                <a:gd name="T24" fmla="*/ 97 w 233"/>
                <a:gd name="T25" fmla="*/ 34 h 197"/>
                <a:gd name="T26" fmla="*/ 127 w 233"/>
                <a:gd name="T27" fmla="*/ 36 h 197"/>
                <a:gd name="T28" fmla="*/ 70 w 233"/>
                <a:gd name="T29" fmla="*/ 61 h 197"/>
                <a:gd name="T30" fmla="*/ 124 w 233"/>
                <a:gd name="T31" fmla="*/ 57 h 197"/>
                <a:gd name="T32" fmla="*/ 58 w 233"/>
                <a:gd name="T33" fmla="*/ 70 h 197"/>
                <a:gd name="T34" fmla="*/ 69 w 233"/>
                <a:gd name="T35" fmla="*/ 57 h 197"/>
                <a:gd name="T36" fmla="*/ 155 w 233"/>
                <a:gd name="T37" fmla="*/ 30 h 197"/>
                <a:gd name="T38" fmla="*/ 166 w 233"/>
                <a:gd name="T39" fmla="*/ 32 h 197"/>
                <a:gd name="T40" fmla="*/ 180 w 233"/>
                <a:gd name="T41" fmla="*/ 35 h 197"/>
                <a:gd name="T42" fmla="*/ 153 w 233"/>
                <a:gd name="T43" fmla="*/ 46 h 197"/>
                <a:gd name="T44" fmla="*/ 45 w 233"/>
                <a:gd name="T45" fmla="*/ 83 h 197"/>
                <a:gd name="T46" fmla="*/ 132 w 233"/>
                <a:gd name="T47" fmla="*/ 66 h 197"/>
                <a:gd name="T48" fmla="*/ 210 w 233"/>
                <a:gd name="T49" fmla="*/ 42 h 197"/>
                <a:gd name="T50" fmla="*/ 204 w 233"/>
                <a:gd name="T51" fmla="*/ 53 h 197"/>
                <a:gd name="T52" fmla="*/ 225 w 233"/>
                <a:gd name="T53" fmla="*/ 48 h 197"/>
                <a:gd name="T54" fmla="*/ 210 w 233"/>
                <a:gd name="T55" fmla="*/ 68 h 197"/>
                <a:gd name="T56" fmla="*/ 67 w 233"/>
                <a:gd name="T57" fmla="*/ 114 h 197"/>
                <a:gd name="T58" fmla="*/ 26 w 233"/>
                <a:gd name="T59" fmla="*/ 127 h 197"/>
                <a:gd name="T60" fmla="*/ 34 w 233"/>
                <a:gd name="T61" fmla="*/ 130 h 197"/>
                <a:gd name="T62" fmla="*/ 155 w 233"/>
                <a:gd name="T63" fmla="*/ 108 h 197"/>
                <a:gd name="T64" fmla="*/ 50 w 233"/>
                <a:gd name="T65" fmla="*/ 138 h 197"/>
                <a:gd name="T66" fmla="*/ 115 w 233"/>
                <a:gd name="T67" fmla="*/ 167 h 197"/>
                <a:gd name="T68" fmla="*/ 112 w 233"/>
                <a:gd name="T69" fmla="*/ 158 h 197"/>
                <a:gd name="T70" fmla="*/ 131 w 233"/>
                <a:gd name="T71" fmla="*/ 151 h 197"/>
                <a:gd name="T72" fmla="*/ 87 w 233"/>
                <a:gd name="T73" fmla="*/ 147 h 197"/>
                <a:gd name="T74" fmla="*/ 110 w 233"/>
                <a:gd name="T75" fmla="*/ 138 h 197"/>
                <a:gd name="T76" fmla="*/ 136 w 233"/>
                <a:gd name="T77" fmla="*/ 124 h 197"/>
                <a:gd name="T78" fmla="*/ 123 w 233"/>
                <a:gd name="T79" fmla="*/ 128 h 197"/>
                <a:gd name="T80" fmla="*/ 78 w 233"/>
                <a:gd name="T81" fmla="*/ 147 h 197"/>
                <a:gd name="T82" fmla="*/ 104 w 233"/>
                <a:gd name="T83" fmla="*/ 151 h 197"/>
                <a:gd name="T84" fmla="*/ 96 w 233"/>
                <a:gd name="T85" fmla="*/ 161 h 197"/>
                <a:gd name="T86" fmla="*/ 119 w 233"/>
                <a:gd name="T87" fmla="*/ 162 h 197"/>
                <a:gd name="T88" fmla="*/ 93 w 233"/>
                <a:gd name="T89" fmla="*/ 126 h 197"/>
                <a:gd name="T90" fmla="*/ 73 w 233"/>
                <a:gd name="T91" fmla="*/ 127 h 197"/>
                <a:gd name="T92" fmla="*/ 38 w 233"/>
                <a:gd name="T93" fmla="*/ 130 h 197"/>
                <a:gd name="T94" fmla="*/ 161 w 233"/>
                <a:gd name="T95" fmla="*/ 97 h 197"/>
                <a:gd name="T96" fmla="*/ 37 w 233"/>
                <a:gd name="T97" fmla="*/ 124 h 197"/>
                <a:gd name="T98" fmla="*/ 98 w 233"/>
                <a:gd name="T99" fmla="*/ 101 h 197"/>
                <a:gd name="T100" fmla="*/ 209 w 233"/>
                <a:gd name="T101" fmla="*/ 65 h 197"/>
                <a:gd name="T102" fmla="*/ 201 w 233"/>
                <a:gd name="T103" fmla="*/ 74 h 197"/>
                <a:gd name="T104" fmla="*/ 200 w 233"/>
                <a:gd name="T105" fmla="*/ 69 h 197"/>
                <a:gd name="T106" fmla="*/ 112 w 233"/>
                <a:gd name="T107" fmla="*/ 176 h 197"/>
                <a:gd name="T108" fmla="*/ 28 w 233"/>
                <a:gd name="T109" fmla="*/ 102 h 197"/>
                <a:gd name="T110" fmla="*/ 28 w 233"/>
                <a:gd name="T111" fmla="*/ 102 h 197"/>
                <a:gd name="T112" fmla="*/ 110 w 233"/>
                <a:gd name="T113" fmla="*/ 184 h 197"/>
                <a:gd name="T114" fmla="*/ 11 w 233"/>
                <a:gd name="T115" fmla="*/ 144 h 197"/>
                <a:gd name="T116" fmla="*/ 120 w 233"/>
                <a:gd name="T117" fmla="*/ 18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3" h="197">
                  <a:moveTo>
                    <a:pt x="233" y="66"/>
                  </a:moveTo>
                  <a:cubicBezTo>
                    <a:pt x="232" y="66"/>
                    <a:pt x="232" y="66"/>
                    <a:pt x="232" y="66"/>
                  </a:cubicBezTo>
                  <a:cubicBezTo>
                    <a:pt x="229" y="66"/>
                    <a:pt x="228" y="62"/>
                    <a:pt x="228" y="60"/>
                  </a:cubicBezTo>
                  <a:cubicBezTo>
                    <a:pt x="226" y="56"/>
                    <a:pt x="227" y="52"/>
                    <a:pt x="229" y="48"/>
                  </a:cubicBezTo>
                  <a:cubicBezTo>
                    <a:pt x="229" y="48"/>
                    <a:pt x="229" y="48"/>
                    <a:pt x="229" y="47"/>
                  </a:cubicBezTo>
                  <a:cubicBezTo>
                    <a:pt x="229" y="47"/>
                    <a:pt x="229" y="47"/>
                    <a:pt x="228" y="46"/>
                  </a:cubicBezTo>
                  <a:cubicBezTo>
                    <a:pt x="212" y="39"/>
                    <a:pt x="197" y="32"/>
                    <a:pt x="181" y="25"/>
                  </a:cubicBezTo>
                  <a:cubicBezTo>
                    <a:pt x="161" y="16"/>
                    <a:pt x="141" y="7"/>
                    <a:pt x="121" y="0"/>
                  </a:cubicBezTo>
                  <a:cubicBezTo>
                    <a:pt x="121" y="0"/>
                    <a:pt x="120" y="0"/>
                    <a:pt x="120" y="1"/>
                  </a:cubicBezTo>
                  <a:cubicBezTo>
                    <a:pt x="99" y="20"/>
                    <a:pt x="80" y="41"/>
                    <a:pt x="61" y="62"/>
                  </a:cubicBezTo>
                  <a:cubicBezTo>
                    <a:pt x="44" y="81"/>
                    <a:pt x="26" y="100"/>
                    <a:pt x="9" y="119"/>
                  </a:cubicBezTo>
                  <a:cubicBezTo>
                    <a:pt x="2" y="124"/>
                    <a:pt x="0" y="142"/>
                    <a:pt x="9" y="146"/>
                  </a:cubicBezTo>
                  <a:cubicBezTo>
                    <a:pt x="15" y="150"/>
                    <a:pt x="21" y="152"/>
                    <a:pt x="27" y="155"/>
                  </a:cubicBezTo>
                  <a:cubicBezTo>
                    <a:pt x="38" y="161"/>
                    <a:pt x="49" y="166"/>
                    <a:pt x="60" y="172"/>
                  </a:cubicBezTo>
                  <a:cubicBezTo>
                    <a:pt x="77" y="180"/>
                    <a:pt x="94" y="190"/>
                    <a:pt x="111" y="197"/>
                  </a:cubicBezTo>
                  <a:cubicBezTo>
                    <a:pt x="112" y="197"/>
                    <a:pt x="113" y="197"/>
                    <a:pt x="113" y="196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29" y="178"/>
                    <a:pt x="146" y="162"/>
                    <a:pt x="162" y="145"/>
                  </a:cubicBezTo>
                  <a:cubicBezTo>
                    <a:pt x="183" y="122"/>
                    <a:pt x="204" y="100"/>
                    <a:pt x="225" y="77"/>
                  </a:cubicBezTo>
                  <a:cubicBezTo>
                    <a:pt x="227" y="74"/>
                    <a:pt x="232" y="71"/>
                    <a:pt x="233" y="67"/>
                  </a:cubicBezTo>
                  <a:cubicBezTo>
                    <a:pt x="233" y="67"/>
                    <a:pt x="233" y="66"/>
                    <a:pt x="233" y="66"/>
                  </a:cubicBezTo>
                  <a:close/>
                  <a:moveTo>
                    <a:pt x="92" y="179"/>
                  </a:moveTo>
                  <a:cubicBezTo>
                    <a:pt x="81" y="174"/>
                    <a:pt x="70" y="168"/>
                    <a:pt x="59" y="163"/>
                  </a:cubicBezTo>
                  <a:cubicBezTo>
                    <a:pt x="48" y="158"/>
                    <a:pt x="37" y="152"/>
                    <a:pt x="26" y="147"/>
                  </a:cubicBezTo>
                  <a:cubicBezTo>
                    <a:pt x="21" y="145"/>
                    <a:pt x="13" y="142"/>
                    <a:pt x="9" y="139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9" y="135"/>
                    <a:pt x="9" y="133"/>
                  </a:cubicBezTo>
                  <a:cubicBezTo>
                    <a:pt x="23" y="142"/>
                    <a:pt x="39" y="150"/>
                    <a:pt x="55" y="157"/>
                  </a:cubicBezTo>
                  <a:cubicBezTo>
                    <a:pt x="72" y="165"/>
                    <a:pt x="90" y="173"/>
                    <a:pt x="107" y="182"/>
                  </a:cubicBezTo>
                  <a:cubicBezTo>
                    <a:pt x="107" y="184"/>
                    <a:pt x="107" y="185"/>
                    <a:pt x="107" y="186"/>
                  </a:cubicBezTo>
                  <a:cubicBezTo>
                    <a:pt x="103" y="183"/>
                    <a:pt x="97" y="181"/>
                    <a:pt x="92" y="179"/>
                  </a:cubicBezTo>
                  <a:close/>
                  <a:moveTo>
                    <a:pt x="31" y="98"/>
                  </a:moveTo>
                  <a:cubicBezTo>
                    <a:pt x="31" y="98"/>
                    <a:pt x="31" y="98"/>
                    <a:pt x="31" y="98"/>
                  </a:cubicBezTo>
                  <a:cubicBezTo>
                    <a:pt x="47" y="93"/>
                    <a:pt x="63" y="90"/>
                    <a:pt x="79" y="86"/>
                  </a:cubicBezTo>
                  <a:cubicBezTo>
                    <a:pt x="94" y="82"/>
                    <a:pt x="110" y="78"/>
                    <a:pt x="126" y="74"/>
                  </a:cubicBezTo>
                  <a:cubicBezTo>
                    <a:pt x="141" y="71"/>
                    <a:pt x="157" y="68"/>
                    <a:pt x="173" y="64"/>
                  </a:cubicBezTo>
                  <a:cubicBezTo>
                    <a:pt x="181" y="62"/>
                    <a:pt x="189" y="60"/>
                    <a:pt x="197" y="58"/>
                  </a:cubicBezTo>
                  <a:cubicBezTo>
                    <a:pt x="205" y="57"/>
                    <a:pt x="212" y="55"/>
                    <a:pt x="219" y="54"/>
                  </a:cubicBezTo>
                  <a:cubicBezTo>
                    <a:pt x="218" y="55"/>
                    <a:pt x="216" y="57"/>
                    <a:pt x="214" y="59"/>
                  </a:cubicBezTo>
                  <a:cubicBezTo>
                    <a:pt x="214" y="59"/>
                    <a:pt x="214" y="59"/>
                    <a:pt x="213" y="59"/>
                  </a:cubicBezTo>
                  <a:cubicBezTo>
                    <a:pt x="213" y="59"/>
                    <a:pt x="213" y="59"/>
                    <a:pt x="212" y="59"/>
                  </a:cubicBezTo>
                  <a:cubicBezTo>
                    <a:pt x="182" y="66"/>
                    <a:pt x="151" y="71"/>
                    <a:pt x="121" y="77"/>
                  </a:cubicBezTo>
                  <a:cubicBezTo>
                    <a:pt x="90" y="84"/>
                    <a:pt x="59" y="93"/>
                    <a:pt x="29" y="101"/>
                  </a:cubicBezTo>
                  <a:cubicBezTo>
                    <a:pt x="29" y="100"/>
                    <a:pt x="30" y="99"/>
                    <a:pt x="31" y="98"/>
                  </a:cubicBezTo>
                  <a:close/>
                  <a:moveTo>
                    <a:pt x="121" y="3"/>
                  </a:moveTo>
                  <a:cubicBezTo>
                    <a:pt x="123" y="4"/>
                    <a:pt x="124" y="4"/>
                    <a:pt x="126" y="5"/>
                  </a:cubicBezTo>
                  <a:cubicBezTo>
                    <a:pt x="123" y="5"/>
                    <a:pt x="120" y="6"/>
                    <a:pt x="118" y="6"/>
                  </a:cubicBezTo>
                  <a:cubicBezTo>
                    <a:pt x="119" y="5"/>
                    <a:pt x="120" y="4"/>
                    <a:pt x="121" y="3"/>
                  </a:cubicBezTo>
                  <a:close/>
                  <a:moveTo>
                    <a:pt x="131" y="7"/>
                  </a:moveTo>
                  <a:cubicBezTo>
                    <a:pt x="128" y="7"/>
                    <a:pt x="125" y="8"/>
                    <a:pt x="121" y="9"/>
                  </a:cubicBezTo>
                  <a:cubicBezTo>
                    <a:pt x="120" y="9"/>
                    <a:pt x="118" y="10"/>
                    <a:pt x="116" y="10"/>
                  </a:cubicBezTo>
                  <a:cubicBezTo>
                    <a:pt x="116" y="11"/>
                    <a:pt x="116" y="11"/>
                    <a:pt x="115" y="11"/>
                  </a:cubicBezTo>
                  <a:cubicBezTo>
                    <a:pt x="117" y="10"/>
                    <a:pt x="118" y="9"/>
                    <a:pt x="119" y="9"/>
                  </a:cubicBezTo>
                  <a:cubicBezTo>
                    <a:pt x="122" y="8"/>
                    <a:pt x="125" y="7"/>
                    <a:pt x="128" y="5"/>
                  </a:cubicBezTo>
                  <a:cubicBezTo>
                    <a:pt x="129" y="6"/>
                    <a:pt x="130" y="6"/>
                    <a:pt x="131" y="7"/>
                  </a:cubicBezTo>
                  <a:close/>
                  <a:moveTo>
                    <a:pt x="136" y="9"/>
                  </a:moveTo>
                  <a:cubicBezTo>
                    <a:pt x="132" y="9"/>
                    <a:pt x="129" y="11"/>
                    <a:pt x="125" y="12"/>
                  </a:cubicBezTo>
                  <a:cubicBezTo>
                    <a:pt x="119" y="13"/>
                    <a:pt x="114" y="14"/>
                    <a:pt x="108" y="16"/>
                  </a:cubicBezTo>
                  <a:cubicBezTo>
                    <a:pt x="108" y="16"/>
                    <a:pt x="109" y="15"/>
                    <a:pt x="109" y="15"/>
                  </a:cubicBezTo>
                  <a:cubicBezTo>
                    <a:pt x="110" y="14"/>
                    <a:pt x="111" y="14"/>
                    <a:pt x="113" y="14"/>
                  </a:cubicBezTo>
                  <a:cubicBezTo>
                    <a:pt x="115" y="13"/>
                    <a:pt x="118" y="13"/>
                    <a:pt x="120" y="12"/>
                  </a:cubicBezTo>
                  <a:cubicBezTo>
                    <a:pt x="125" y="11"/>
                    <a:pt x="129" y="10"/>
                    <a:pt x="132" y="7"/>
                  </a:cubicBezTo>
                  <a:cubicBezTo>
                    <a:pt x="134" y="8"/>
                    <a:pt x="135" y="8"/>
                    <a:pt x="136" y="9"/>
                  </a:cubicBezTo>
                  <a:close/>
                  <a:moveTo>
                    <a:pt x="143" y="11"/>
                  </a:moveTo>
                  <a:cubicBezTo>
                    <a:pt x="137" y="13"/>
                    <a:pt x="130" y="14"/>
                    <a:pt x="123" y="15"/>
                  </a:cubicBezTo>
                  <a:cubicBezTo>
                    <a:pt x="117" y="17"/>
                    <a:pt x="109" y="18"/>
                    <a:pt x="103" y="21"/>
                  </a:cubicBezTo>
                  <a:cubicBezTo>
                    <a:pt x="109" y="18"/>
                    <a:pt x="116" y="16"/>
                    <a:pt x="122" y="15"/>
                  </a:cubicBezTo>
                  <a:cubicBezTo>
                    <a:pt x="128" y="14"/>
                    <a:pt x="133" y="12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10"/>
                    <a:pt x="141" y="11"/>
                    <a:pt x="143" y="11"/>
                  </a:cubicBezTo>
                  <a:close/>
                  <a:moveTo>
                    <a:pt x="148" y="13"/>
                  </a:moveTo>
                  <a:cubicBezTo>
                    <a:pt x="145" y="13"/>
                    <a:pt x="143" y="14"/>
                    <a:pt x="140" y="15"/>
                  </a:cubicBezTo>
                  <a:cubicBezTo>
                    <a:pt x="136" y="16"/>
                    <a:pt x="132" y="17"/>
                    <a:pt x="128" y="18"/>
                  </a:cubicBezTo>
                  <a:cubicBezTo>
                    <a:pt x="119" y="20"/>
                    <a:pt x="111" y="23"/>
                    <a:pt x="102" y="25"/>
                  </a:cubicBezTo>
                  <a:cubicBezTo>
                    <a:pt x="101" y="26"/>
                    <a:pt x="99" y="26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1" y="25"/>
                    <a:pt x="103" y="25"/>
                  </a:cubicBezTo>
                  <a:cubicBezTo>
                    <a:pt x="108" y="23"/>
                    <a:pt x="113" y="22"/>
                    <a:pt x="118" y="20"/>
                  </a:cubicBezTo>
                  <a:cubicBezTo>
                    <a:pt x="126" y="17"/>
                    <a:pt x="136" y="15"/>
                    <a:pt x="144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5" y="12"/>
                    <a:pt x="146" y="13"/>
                    <a:pt x="148" y="13"/>
                  </a:cubicBezTo>
                  <a:close/>
                  <a:moveTo>
                    <a:pt x="159" y="18"/>
                  </a:moveTo>
                  <a:cubicBezTo>
                    <a:pt x="150" y="20"/>
                    <a:pt x="141" y="22"/>
                    <a:pt x="133" y="24"/>
                  </a:cubicBezTo>
                  <a:cubicBezTo>
                    <a:pt x="140" y="22"/>
                    <a:pt x="148" y="20"/>
                    <a:pt x="155" y="16"/>
                  </a:cubicBezTo>
                  <a:cubicBezTo>
                    <a:pt x="156" y="17"/>
                    <a:pt x="158" y="18"/>
                    <a:pt x="159" y="18"/>
                  </a:cubicBezTo>
                  <a:close/>
                  <a:moveTo>
                    <a:pt x="166" y="21"/>
                  </a:moveTo>
                  <a:cubicBezTo>
                    <a:pt x="160" y="24"/>
                    <a:pt x="154" y="25"/>
                    <a:pt x="147" y="27"/>
                  </a:cubicBezTo>
                  <a:cubicBezTo>
                    <a:pt x="139" y="28"/>
                    <a:pt x="132" y="31"/>
                    <a:pt x="124" y="33"/>
                  </a:cubicBezTo>
                  <a:cubicBezTo>
                    <a:pt x="116" y="34"/>
                    <a:pt x="109" y="36"/>
                    <a:pt x="102" y="38"/>
                  </a:cubicBezTo>
                  <a:cubicBezTo>
                    <a:pt x="98" y="39"/>
                    <a:pt x="95" y="40"/>
                    <a:pt x="91" y="41"/>
                  </a:cubicBezTo>
                  <a:cubicBezTo>
                    <a:pt x="89" y="42"/>
                    <a:pt x="85" y="42"/>
                    <a:pt x="82" y="43"/>
                  </a:cubicBezTo>
                  <a:cubicBezTo>
                    <a:pt x="82" y="43"/>
                    <a:pt x="82" y="43"/>
                    <a:pt x="83" y="43"/>
                  </a:cubicBezTo>
                  <a:cubicBezTo>
                    <a:pt x="88" y="40"/>
                    <a:pt x="94" y="38"/>
                    <a:pt x="99" y="37"/>
                  </a:cubicBezTo>
                  <a:cubicBezTo>
                    <a:pt x="106" y="35"/>
                    <a:pt x="114" y="33"/>
                    <a:pt x="121" y="31"/>
                  </a:cubicBezTo>
                  <a:cubicBezTo>
                    <a:pt x="128" y="29"/>
                    <a:pt x="135" y="27"/>
                    <a:pt x="143" y="25"/>
                  </a:cubicBezTo>
                  <a:cubicBezTo>
                    <a:pt x="149" y="23"/>
                    <a:pt x="155" y="22"/>
                    <a:pt x="161" y="19"/>
                  </a:cubicBezTo>
                  <a:cubicBezTo>
                    <a:pt x="163" y="20"/>
                    <a:pt x="164" y="21"/>
                    <a:pt x="166" y="21"/>
                  </a:cubicBezTo>
                  <a:close/>
                  <a:moveTo>
                    <a:pt x="87" y="37"/>
                  </a:moveTo>
                  <a:cubicBezTo>
                    <a:pt x="92" y="35"/>
                    <a:pt x="97" y="35"/>
                    <a:pt x="102" y="33"/>
                  </a:cubicBezTo>
                  <a:cubicBezTo>
                    <a:pt x="108" y="31"/>
                    <a:pt x="114" y="29"/>
                    <a:pt x="120" y="27"/>
                  </a:cubicBezTo>
                  <a:cubicBezTo>
                    <a:pt x="122" y="27"/>
                    <a:pt x="123" y="27"/>
                    <a:pt x="124" y="26"/>
                  </a:cubicBezTo>
                  <a:cubicBezTo>
                    <a:pt x="123" y="27"/>
                    <a:pt x="122" y="27"/>
                    <a:pt x="121" y="27"/>
                  </a:cubicBezTo>
                  <a:cubicBezTo>
                    <a:pt x="115" y="29"/>
                    <a:pt x="109" y="32"/>
                    <a:pt x="103" y="33"/>
                  </a:cubicBezTo>
                  <a:cubicBezTo>
                    <a:pt x="100" y="34"/>
                    <a:pt x="97" y="35"/>
                    <a:pt x="94" y="36"/>
                  </a:cubicBezTo>
                  <a:cubicBezTo>
                    <a:pt x="92" y="37"/>
                    <a:pt x="90" y="37"/>
                    <a:pt x="89" y="38"/>
                  </a:cubicBezTo>
                  <a:cubicBezTo>
                    <a:pt x="88" y="38"/>
                    <a:pt x="87" y="38"/>
                    <a:pt x="86" y="38"/>
                  </a:cubicBezTo>
                  <a:cubicBezTo>
                    <a:pt x="87" y="38"/>
                    <a:pt x="87" y="38"/>
                    <a:pt x="87" y="37"/>
                  </a:cubicBezTo>
                  <a:close/>
                  <a:moveTo>
                    <a:pt x="123" y="28"/>
                  </a:moveTo>
                  <a:cubicBezTo>
                    <a:pt x="130" y="25"/>
                    <a:pt x="137" y="24"/>
                    <a:pt x="144" y="22"/>
                  </a:cubicBezTo>
                  <a:cubicBezTo>
                    <a:pt x="148" y="22"/>
                    <a:pt x="151" y="21"/>
                    <a:pt x="155" y="20"/>
                  </a:cubicBezTo>
                  <a:cubicBezTo>
                    <a:pt x="157" y="20"/>
                    <a:pt x="158" y="19"/>
                    <a:pt x="159" y="19"/>
                  </a:cubicBezTo>
                  <a:cubicBezTo>
                    <a:pt x="157" y="20"/>
                    <a:pt x="155" y="20"/>
                    <a:pt x="153" y="21"/>
                  </a:cubicBezTo>
                  <a:cubicBezTo>
                    <a:pt x="140" y="25"/>
                    <a:pt x="126" y="28"/>
                    <a:pt x="113" y="32"/>
                  </a:cubicBezTo>
                  <a:cubicBezTo>
                    <a:pt x="109" y="33"/>
                    <a:pt x="105" y="34"/>
                    <a:pt x="100" y="35"/>
                  </a:cubicBezTo>
                  <a:cubicBezTo>
                    <a:pt x="108" y="33"/>
                    <a:pt x="115" y="30"/>
                    <a:pt x="123" y="28"/>
                  </a:cubicBezTo>
                  <a:close/>
                  <a:moveTo>
                    <a:pt x="149" y="14"/>
                  </a:moveTo>
                  <a:cubicBezTo>
                    <a:pt x="150" y="14"/>
                    <a:pt x="152" y="15"/>
                    <a:pt x="153" y="16"/>
                  </a:cubicBezTo>
                  <a:cubicBezTo>
                    <a:pt x="144" y="18"/>
                    <a:pt x="134" y="20"/>
                    <a:pt x="124" y="22"/>
                  </a:cubicBezTo>
                  <a:cubicBezTo>
                    <a:pt x="114" y="24"/>
                    <a:pt x="105" y="28"/>
                    <a:pt x="96" y="31"/>
                  </a:cubicBezTo>
                  <a:cubicBezTo>
                    <a:pt x="95" y="31"/>
                    <a:pt x="94" y="32"/>
                    <a:pt x="93" y="32"/>
                  </a:cubicBezTo>
                  <a:cubicBezTo>
                    <a:pt x="95" y="31"/>
                    <a:pt x="96" y="30"/>
                    <a:pt x="98" y="29"/>
                  </a:cubicBezTo>
                  <a:cubicBezTo>
                    <a:pt x="100" y="29"/>
                    <a:pt x="102" y="28"/>
                    <a:pt x="105" y="27"/>
                  </a:cubicBezTo>
                  <a:cubicBezTo>
                    <a:pt x="110" y="25"/>
                    <a:pt x="116" y="24"/>
                    <a:pt x="121" y="23"/>
                  </a:cubicBezTo>
                  <a:cubicBezTo>
                    <a:pt x="130" y="20"/>
                    <a:pt x="140" y="18"/>
                    <a:pt x="149" y="14"/>
                  </a:cubicBezTo>
                  <a:cubicBezTo>
                    <a:pt x="149" y="14"/>
                    <a:pt x="149" y="14"/>
                    <a:pt x="149" y="14"/>
                  </a:cubicBezTo>
                  <a:close/>
                  <a:moveTo>
                    <a:pt x="116" y="7"/>
                  </a:moveTo>
                  <a:cubicBezTo>
                    <a:pt x="118" y="7"/>
                    <a:pt x="120" y="6"/>
                    <a:pt x="121" y="6"/>
                  </a:cubicBezTo>
                  <a:cubicBezTo>
                    <a:pt x="123" y="6"/>
                    <a:pt x="125" y="5"/>
                    <a:pt x="126" y="5"/>
                  </a:cubicBezTo>
                  <a:cubicBezTo>
                    <a:pt x="128" y="5"/>
                    <a:pt x="122" y="7"/>
                    <a:pt x="122" y="7"/>
                  </a:cubicBezTo>
                  <a:cubicBezTo>
                    <a:pt x="119" y="8"/>
                    <a:pt x="116" y="10"/>
                    <a:pt x="113" y="11"/>
                  </a:cubicBezTo>
                  <a:cubicBezTo>
                    <a:pt x="114" y="10"/>
                    <a:pt x="115" y="9"/>
                    <a:pt x="116" y="7"/>
                  </a:cubicBezTo>
                  <a:close/>
                  <a:moveTo>
                    <a:pt x="111" y="13"/>
                  </a:moveTo>
                  <a:cubicBezTo>
                    <a:pt x="115" y="12"/>
                    <a:pt x="119" y="10"/>
                    <a:pt x="123" y="9"/>
                  </a:cubicBezTo>
                  <a:cubicBezTo>
                    <a:pt x="126" y="9"/>
                    <a:pt x="128" y="8"/>
                    <a:pt x="130" y="7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28" y="9"/>
                    <a:pt x="127" y="9"/>
                    <a:pt x="126" y="10"/>
                  </a:cubicBezTo>
                  <a:cubicBezTo>
                    <a:pt x="121" y="12"/>
                    <a:pt x="115" y="12"/>
                    <a:pt x="110" y="14"/>
                  </a:cubicBezTo>
                  <a:cubicBezTo>
                    <a:pt x="110" y="14"/>
                    <a:pt x="111" y="13"/>
                    <a:pt x="111" y="13"/>
                  </a:cubicBezTo>
                  <a:close/>
                  <a:moveTo>
                    <a:pt x="107" y="17"/>
                  </a:moveTo>
                  <a:cubicBezTo>
                    <a:pt x="111" y="16"/>
                    <a:pt x="115" y="15"/>
                    <a:pt x="120" y="14"/>
                  </a:cubicBezTo>
                  <a:cubicBezTo>
                    <a:pt x="122" y="13"/>
                    <a:pt x="125" y="13"/>
                    <a:pt x="128" y="12"/>
                  </a:cubicBezTo>
                  <a:cubicBezTo>
                    <a:pt x="130" y="11"/>
                    <a:pt x="131" y="11"/>
                    <a:pt x="133" y="10"/>
                  </a:cubicBezTo>
                  <a:cubicBezTo>
                    <a:pt x="133" y="10"/>
                    <a:pt x="138" y="8"/>
                    <a:pt x="135" y="10"/>
                  </a:cubicBezTo>
                  <a:cubicBezTo>
                    <a:pt x="130" y="13"/>
                    <a:pt x="123" y="14"/>
                    <a:pt x="118" y="15"/>
                  </a:cubicBezTo>
                  <a:cubicBezTo>
                    <a:pt x="113" y="16"/>
                    <a:pt x="108" y="18"/>
                    <a:pt x="104" y="20"/>
                  </a:cubicBezTo>
                  <a:cubicBezTo>
                    <a:pt x="105" y="19"/>
                    <a:pt x="106" y="18"/>
                    <a:pt x="107" y="17"/>
                  </a:cubicBezTo>
                  <a:close/>
                  <a:moveTo>
                    <a:pt x="102" y="22"/>
                  </a:moveTo>
                  <a:cubicBezTo>
                    <a:pt x="110" y="20"/>
                    <a:pt x="117" y="18"/>
                    <a:pt x="124" y="16"/>
                  </a:cubicBezTo>
                  <a:cubicBezTo>
                    <a:pt x="127" y="15"/>
                    <a:pt x="131" y="14"/>
                    <a:pt x="135" y="14"/>
                  </a:cubicBezTo>
                  <a:cubicBezTo>
                    <a:pt x="137" y="13"/>
                    <a:pt x="138" y="13"/>
                    <a:pt x="140" y="13"/>
                  </a:cubicBezTo>
                  <a:cubicBezTo>
                    <a:pt x="126" y="18"/>
                    <a:pt x="112" y="21"/>
                    <a:pt x="99" y="25"/>
                  </a:cubicBezTo>
                  <a:cubicBezTo>
                    <a:pt x="100" y="24"/>
                    <a:pt x="101" y="23"/>
                    <a:pt x="102" y="22"/>
                  </a:cubicBezTo>
                  <a:close/>
                  <a:moveTo>
                    <a:pt x="97" y="27"/>
                  </a:moveTo>
                  <a:cubicBezTo>
                    <a:pt x="105" y="26"/>
                    <a:pt x="113" y="23"/>
                    <a:pt x="121" y="20"/>
                  </a:cubicBezTo>
                  <a:cubicBezTo>
                    <a:pt x="126" y="19"/>
                    <a:pt x="131" y="18"/>
                    <a:pt x="135" y="17"/>
                  </a:cubicBezTo>
                  <a:cubicBezTo>
                    <a:pt x="139" y="16"/>
                    <a:pt x="144" y="16"/>
                    <a:pt x="147" y="14"/>
                  </a:cubicBezTo>
                  <a:cubicBezTo>
                    <a:pt x="143" y="16"/>
                    <a:pt x="137" y="17"/>
                    <a:pt x="133" y="18"/>
                  </a:cubicBezTo>
                  <a:cubicBezTo>
                    <a:pt x="127" y="20"/>
                    <a:pt x="122" y="21"/>
                    <a:pt x="117" y="23"/>
                  </a:cubicBezTo>
                  <a:cubicBezTo>
                    <a:pt x="109" y="25"/>
                    <a:pt x="101" y="27"/>
                    <a:pt x="94" y="30"/>
                  </a:cubicBezTo>
                  <a:cubicBezTo>
                    <a:pt x="95" y="29"/>
                    <a:pt x="96" y="28"/>
                    <a:pt x="97" y="27"/>
                  </a:cubicBezTo>
                  <a:close/>
                  <a:moveTo>
                    <a:pt x="92" y="33"/>
                  </a:moveTo>
                  <a:cubicBezTo>
                    <a:pt x="97" y="32"/>
                    <a:pt x="101" y="30"/>
                    <a:pt x="106" y="28"/>
                  </a:cubicBezTo>
                  <a:cubicBezTo>
                    <a:pt x="111" y="26"/>
                    <a:pt x="117" y="25"/>
                    <a:pt x="123" y="23"/>
                  </a:cubicBezTo>
                  <a:cubicBezTo>
                    <a:pt x="129" y="22"/>
                    <a:pt x="135" y="21"/>
                    <a:pt x="141" y="19"/>
                  </a:cubicBezTo>
                  <a:cubicBezTo>
                    <a:pt x="145" y="19"/>
                    <a:pt x="148" y="18"/>
                    <a:pt x="151" y="17"/>
                  </a:cubicBezTo>
                  <a:cubicBezTo>
                    <a:pt x="151" y="17"/>
                    <a:pt x="151" y="17"/>
                    <a:pt x="151" y="17"/>
                  </a:cubicBezTo>
                  <a:cubicBezTo>
                    <a:pt x="150" y="18"/>
                    <a:pt x="149" y="18"/>
                    <a:pt x="147" y="19"/>
                  </a:cubicBezTo>
                  <a:cubicBezTo>
                    <a:pt x="136" y="23"/>
                    <a:pt x="125" y="25"/>
                    <a:pt x="113" y="29"/>
                  </a:cubicBezTo>
                  <a:cubicBezTo>
                    <a:pt x="108" y="30"/>
                    <a:pt x="102" y="32"/>
                    <a:pt x="97" y="34"/>
                  </a:cubicBezTo>
                  <a:cubicBezTo>
                    <a:pt x="94" y="35"/>
                    <a:pt x="91" y="35"/>
                    <a:pt x="89" y="36"/>
                  </a:cubicBezTo>
                  <a:cubicBezTo>
                    <a:pt x="90" y="35"/>
                    <a:pt x="91" y="34"/>
                    <a:pt x="92" y="33"/>
                  </a:cubicBezTo>
                  <a:close/>
                  <a:moveTo>
                    <a:pt x="86" y="39"/>
                  </a:moveTo>
                  <a:cubicBezTo>
                    <a:pt x="88" y="39"/>
                    <a:pt x="91" y="38"/>
                    <a:pt x="93" y="38"/>
                  </a:cubicBezTo>
                  <a:cubicBezTo>
                    <a:pt x="90" y="39"/>
                    <a:pt x="87" y="40"/>
                    <a:pt x="84" y="41"/>
                  </a:cubicBezTo>
                  <a:cubicBezTo>
                    <a:pt x="85" y="40"/>
                    <a:pt x="85" y="40"/>
                    <a:pt x="86" y="39"/>
                  </a:cubicBezTo>
                  <a:close/>
                  <a:moveTo>
                    <a:pt x="81" y="45"/>
                  </a:moveTo>
                  <a:cubicBezTo>
                    <a:pt x="95" y="42"/>
                    <a:pt x="110" y="37"/>
                    <a:pt x="124" y="33"/>
                  </a:cubicBezTo>
                  <a:cubicBezTo>
                    <a:pt x="131" y="32"/>
                    <a:pt x="138" y="29"/>
                    <a:pt x="146" y="28"/>
                  </a:cubicBezTo>
                  <a:cubicBezTo>
                    <a:pt x="153" y="26"/>
                    <a:pt x="160" y="25"/>
                    <a:pt x="167" y="22"/>
                  </a:cubicBezTo>
                  <a:cubicBezTo>
                    <a:pt x="169" y="23"/>
                    <a:pt x="172" y="24"/>
                    <a:pt x="174" y="25"/>
                  </a:cubicBezTo>
                  <a:cubicBezTo>
                    <a:pt x="167" y="24"/>
                    <a:pt x="160" y="28"/>
                    <a:pt x="153" y="29"/>
                  </a:cubicBezTo>
                  <a:cubicBezTo>
                    <a:pt x="145" y="32"/>
                    <a:pt x="136" y="34"/>
                    <a:pt x="127" y="36"/>
                  </a:cubicBezTo>
                  <a:cubicBezTo>
                    <a:pt x="118" y="39"/>
                    <a:pt x="110" y="41"/>
                    <a:pt x="101" y="43"/>
                  </a:cubicBezTo>
                  <a:cubicBezTo>
                    <a:pt x="93" y="45"/>
                    <a:pt x="85" y="47"/>
                    <a:pt x="77" y="49"/>
                  </a:cubicBezTo>
                  <a:cubicBezTo>
                    <a:pt x="78" y="47"/>
                    <a:pt x="80" y="46"/>
                    <a:pt x="81" y="45"/>
                  </a:cubicBezTo>
                  <a:close/>
                  <a:moveTo>
                    <a:pt x="190" y="32"/>
                  </a:moveTo>
                  <a:cubicBezTo>
                    <a:pt x="190" y="32"/>
                    <a:pt x="190" y="32"/>
                    <a:pt x="190" y="32"/>
                  </a:cubicBezTo>
                  <a:cubicBezTo>
                    <a:pt x="180" y="35"/>
                    <a:pt x="169" y="37"/>
                    <a:pt x="159" y="39"/>
                  </a:cubicBezTo>
                  <a:cubicBezTo>
                    <a:pt x="148" y="42"/>
                    <a:pt x="138" y="44"/>
                    <a:pt x="127" y="47"/>
                  </a:cubicBezTo>
                  <a:cubicBezTo>
                    <a:pt x="106" y="52"/>
                    <a:pt x="85" y="57"/>
                    <a:pt x="65" y="64"/>
                  </a:cubicBezTo>
                  <a:cubicBezTo>
                    <a:pt x="65" y="64"/>
                    <a:pt x="63" y="64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3" y="64"/>
                    <a:pt x="63" y="64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5" y="63"/>
                    <a:pt x="68" y="62"/>
                    <a:pt x="70" y="61"/>
                  </a:cubicBezTo>
                  <a:cubicBezTo>
                    <a:pt x="75" y="59"/>
                    <a:pt x="80" y="57"/>
                    <a:pt x="85" y="56"/>
                  </a:cubicBezTo>
                  <a:cubicBezTo>
                    <a:pt x="96" y="53"/>
                    <a:pt x="107" y="49"/>
                    <a:pt x="118" y="46"/>
                  </a:cubicBezTo>
                  <a:cubicBezTo>
                    <a:pt x="128" y="43"/>
                    <a:pt x="139" y="39"/>
                    <a:pt x="150" y="37"/>
                  </a:cubicBezTo>
                  <a:cubicBezTo>
                    <a:pt x="160" y="35"/>
                    <a:pt x="171" y="32"/>
                    <a:pt x="181" y="28"/>
                  </a:cubicBezTo>
                  <a:cubicBezTo>
                    <a:pt x="184" y="29"/>
                    <a:pt x="187" y="31"/>
                    <a:pt x="190" y="32"/>
                  </a:cubicBezTo>
                  <a:close/>
                  <a:moveTo>
                    <a:pt x="49" y="79"/>
                  </a:moveTo>
                  <a:cubicBezTo>
                    <a:pt x="49" y="79"/>
                    <a:pt x="49" y="79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lose/>
                  <a:moveTo>
                    <a:pt x="196" y="35"/>
                  </a:moveTo>
                  <a:cubicBezTo>
                    <a:pt x="196" y="35"/>
                    <a:pt x="196" y="35"/>
                    <a:pt x="196" y="35"/>
                  </a:cubicBezTo>
                  <a:cubicBezTo>
                    <a:pt x="197" y="35"/>
                    <a:pt x="198" y="36"/>
                    <a:pt x="199" y="36"/>
                  </a:cubicBezTo>
                  <a:cubicBezTo>
                    <a:pt x="174" y="43"/>
                    <a:pt x="148" y="50"/>
                    <a:pt x="124" y="57"/>
                  </a:cubicBezTo>
                  <a:cubicBezTo>
                    <a:pt x="110" y="61"/>
                    <a:pt x="97" y="65"/>
                    <a:pt x="84" y="70"/>
                  </a:cubicBezTo>
                  <a:cubicBezTo>
                    <a:pt x="75" y="73"/>
                    <a:pt x="65" y="75"/>
                    <a:pt x="55" y="78"/>
                  </a:cubicBezTo>
                  <a:cubicBezTo>
                    <a:pt x="57" y="77"/>
                    <a:pt x="60" y="76"/>
                    <a:pt x="63" y="75"/>
                  </a:cubicBezTo>
                  <a:cubicBezTo>
                    <a:pt x="69" y="73"/>
                    <a:pt x="76" y="70"/>
                    <a:pt x="83" y="67"/>
                  </a:cubicBezTo>
                  <a:cubicBezTo>
                    <a:pt x="96" y="63"/>
                    <a:pt x="109" y="59"/>
                    <a:pt x="122" y="55"/>
                  </a:cubicBezTo>
                  <a:cubicBezTo>
                    <a:pt x="135" y="52"/>
                    <a:pt x="148" y="48"/>
                    <a:pt x="161" y="44"/>
                  </a:cubicBezTo>
                  <a:cubicBezTo>
                    <a:pt x="173" y="41"/>
                    <a:pt x="185" y="40"/>
                    <a:pt x="196" y="35"/>
                  </a:cubicBezTo>
                  <a:close/>
                  <a:moveTo>
                    <a:pt x="127" y="51"/>
                  </a:moveTo>
                  <a:cubicBezTo>
                    <a:pt x="115" y="55"/>
                    <a:pt x="103" y="58"/>
                    <a:pt x="91" y="61"/>
                  </a:cubicBezTo>
                  <a:cubicBezTo>
                    <a:pt x="79" y="64"/>
                    <a:pt x="68" y="69"/>
                    <a:pt x="56" y="71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6" y="71"/>
                    <a:pt x="57" y="71"/>
                    <a:pt x="57" y="71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61" y="69"/>
                    <a:pt x="64" y="69"/>
                    <a:pt x="66" y="68"/>
                  </a:cubicBezTo>
                  <a:cubicBezTo>
                    <a:pt x="72" y="67"/>
                    <a:pt x="78" y="65"/>
                    <a:pt x="84" y="63"/>
                  </a:cubicBezTo>
                  <a:cubicBezTo>
                    <a:pt x="96" y="59"/>
                    <a:pt x="108" y="55"/>
                    <a:pt x="120" y="51"/>
                  </a:cubicBezTo>
                  <a:cubicBezTo>
                    <a:pt x="131" y="48"/>
                    <a:pt x="143" y="45"/>
                    <a:pt x="155" y="42"/>
                  </a:cubicBezTo>
                  <a:cubicBezTo>
                    <a:pt x="167" y="39"/>
                    <a:pt x="179" y="37"/>
                    <a:pt x="190" y="33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192" y="33"/>
                    <a:pt x="194" y="34"/>
                    <a:pt x="195" y="34"/>
                  </a:cubicBezTo>
                  <a:cubicBezTo>
                    <a:pt x="173" y="39"/>
                    <a:pt x="150" y="45"/>
                    <a:pt x="127" y="51"/>
                  </a:cubicBezTo>
                  <a:close/>
                  <a:moveTo>
                    <a:pt x="122" y="42"/>
                  </a:moveTo>
                  <a:cubicBezTo>
                    <a:pt x="113" y="45"/>
                    <a:pt x="104" y="48"/>
                    <a:pt x="94" y="51"/>
                  </a:cubicBezTo>
                  <a:cubicBezTo>
                    <a:pt x="89" y="52"/>
                    <a:pt x="85" y="54"/>
                    <a:pt x="80" y="55"/>
                  </a:cubicBezTo>
                  <a:cubicBezTo>
                    <a:pt x="77" y="55"/>
                    <a:pt x="75" y="56"/>
                    <a:pt x="73" y="57"/>
                  </a:cubicBezTo>
                  <a:cubicBezTo>
                    <a:pt x="72" y="57"/>
                    <a:pt x="70" y="57"/>
                    <a:pt x="69" y="57"/>
                  </a:cubicBezTo>
                  <a:cubicBezTo>
                    <a:pt x="70" y="57"/>
                    <a:pt x="70" y="56"/>
                    <a:pt x="71" y="56"/>
                  </a:cubicBezTo>
                  <a:cubicBezTo>
                    <a:pt x="73" y="54"/>
                    <a:pt x="77" y="54"/>
                    <a:pt x="80" y="53"/>
                  </a:cubicBezTo>
                  <a:cubicBezTo>
                    <a:pt x="85" y="52"/>
                    <a:pt x="90" y="51"/>
                    <a:pt x="94" y="49"/>
                  </a:cubicBezTo>
                  <a:cubicBezTo>
                    <a:pt x="104" y="47"/>
                    <a:pt x="114" y="44"/>
                    <a:pt x="124" y="41"/>
                  </a:cubicBezTo>
                  <a:cubicBezTo>
                    <a:pt x="133" y="39"/>
                    <a:pt x="142" y="35"/>
                    <a:pt x="151" y="33"/>
                  </a:cubicBezTo>
                  <a:cubicBezTo>
                    <a:pt x="159" y="31"/>
                    <a:pt x="167" y="29"/>
                    <a:pt x="174" y="25"/>
                  </a:cubicBezTo>
                  <a:cubicBezTo>
                    <a:pt x="174" y="25"/>
                    <a:pt x="174" y="25"/>
                    <a:pt x="174" y="25"/>
                  </a:cubicBezTo>
                  <a:cubicBezTo>
                    <a:pt x="176" y="26"/>
                    <a:pt x="178" y="27"/>
                    <a:pt x="180" y="27"/>
                  </a:cubicBezTo>
                  <a:cubicBezTo>
                    <a:pt x="161" y="32"/>
                    <a:pt x="141" y="37"/>
                    <a:pt x="122" y="42"/>
                  </a:cubicBezTo>
                  <a:close/>
                  <a:moveTo>
                    <a:pt x="76" y="50"/>
                  </a:moveTo>
                  <a:cubicBezTo>
                    <a:pt x="84" y="47"/>
                    <a:pt x="93" y="46"/>
                    <a:pt x="101" y="44"/>
                  </a:cubicBezTo>
                  <a:cubicBezTo>
                    <a:pt x="111" y="42"/>
                    <a:pt x="120" y="39"/>
                    <a:pt x="129" y="37"/>
                  </a:cubicBezTo>
                  <a:cubicBezTo>
                    <a:pt x="138" y="34"/>
                    <a:pt x="147" y="32"/>
                    <a:pt x="155" y="30"/>
                  </a:cubicBezTo>
                  <a:cubicBezTo>
                    <a:pt x="159" y="29"/>
                    <a:pt x="163" y="27"/>
                    <a:pt x="167" y="26"/>
                  </a:cubicBezTo>
                  <a:cubicBezTo>
                    <a:pt x="168" y="26"/>
                    <a:pt x="172" y="26"/>
                    <a:pt x="173" y="25"/>
                  </a:cubicBezTo>
                  <a:cubicBezTo>
                    <a:pt x="170" y="27"/>
                    <a:pt x="168" y="28"/>
                    <a:pt x="165" y="28"/>
                  </a:cubicBezTo>
                  <a:cubicBezTo>
                    <a:pt x="158" y="31"/>
                    <a:pt x="150" y="32"/>
                    <a:pt x="142" y="35"/>
                  </a:cubicBezTo>
                  <a:cubicBezTo>
                    <a:pt x="133" y="38"/>
                    <a:pt x="124" y="41"/>
                    <a:pt x="114" y="43"/>
                  </a:cubicBezTo>
                  <a:cubicBezTo>
                    <a:pt x="105" y="46"/>
                    <a:pt x="96" y="48"/>
                    <a:pt x="87" y="51"/>
                  </a:cubicBezTo>
                  <a:cubicBezTo>
                    <a:pt x="82" y="52"/>
                    <a:pt x="76" y="53"/>
                    <a:pt x="72" y="55"/>
                  </a:cubicBezTo>
                  <a:cubicBezTo>
                    <a:pt x="73" y="53"/>
                    <a:pt x="75" y="51"/>
                    <a:pt x="76" y="50"/>
                  </a:cubicBezTo>
                  <a:close/>
                  <a:moveTo>
                    <a:pt x="69" y="58"/>
                  </a:moveTo>
                  <a:cubicBezTo>
                    <a:pt x="75" y="58"/>
                    <a:pt x="83" y="55"/>
                    <a:pt x="89" y="53"/>
                  </a:cubicBezTo>
                  <a:cubicBezTo>
                    <a:pt x="100" y="51"/>
                    <a:pt x="110" y="47"/>
                    <a:pt x="120" y="44"/>
                  </a:cubicBezTo>
                  <a:cubicBezTo>
                    <a:pt x="130" y="41"/>
                    <a:pt x="140" y="38"/>
                    <a:pt x="151" y="36"/>
                  </a:cubicBezTo>
                  <a:cubicBezTo>
                    <a:pt x="156" y="34"/>
                    <a:pt x="161" y="33"/>
                    <a:pt x="166" y="32"/>
                  </a:cubicBezTo>
                  <a:cubicBezTo>
                    <a:pt x="168" y="31"/>
                    <a:pt x="171" y="31"/>
                    <a:pt x="173" y="30"/>
                  </a:cubicBezTo>
                  <a:cubicBezTo>
                    <a:pt x="174" y="30"/>
                    <a:pt x="174" y="30"/>
                    <a:pt x="174" y="30"/>
                  </a:cubicBezTo>
                  <a:cubicBezTo>
                    <a:pt x="166" y="33"/>
                    <a:pt x="157" y="35"/>
                    <a:pt x="148" y="37"/>
                  </a:cubicBezTo>
                  <a:cubicBezTo>
                    <a:pt x="137" y="39"/>
                    <a:pt x="126" y="43"/>
                    <a:pt x="116" y="46"/>
                  </a:cubicBezTo>
                  <a:cubicBezTo>
                    <a:pt x="105" y="49"/>
                    <a:pt x="95" y="52"/>
                    <a:pt x="85" y="55"/>
                  </a:cubicBezTo>
                  <a:cubicBezTo>
                    <a:pt x="78" y="57"/>
                    <a:pt x="71" y="59"/>
                    <a:pt x="64" y="63"/>
                  </a:cubicBezTo>
                  <a:cubicBezTo>
                    <a:pt x="66" y="61"/>
                    <a:pt x="67" y="59"/>
                    <a:pt x="69" y="58"/>
                  </a:cubicBezTo>
                  <a:close/>
                  <a:moveTo>
                    <a:pt x="62" y="65"/>
                  </a:moveTo>
                  <a:cubicBezTo>
                    <a:pt x="72" y="63"/>
                    <a:pt x="82" y="59"/>
                    <a:pt x="92" y="57"/>
                  </a:cubicBezTo>
                  <a:cubicBezTo>
                    <a:pt x="103" y="54"/>
                    <a:pt x="114" y="51"/>
                    <a:pt x="125" y="48"/>
                  </a:cubicBezTo>
                  <a:cubicBezTo>
                    <a:pt x="137" y="45"/>
                    <a:pt x="148" y="43"/>
                    <a:pt x="159" y="40"/>
                  </a:cubicBezTo>
                  <a:cubicBezTo>
                    <a:pt x="165" y="38"/>
                    <a:pt x="171" y="37"/>
                    <a:pt x="176" y="36"/>
                  </a:cubicBezTo>
                  <a:cubicBezTo>
                    <a:pt x="178" y="35"/>
                    <a:pt x="179" y="35"/>
                    <a:pt x="180" y="35"/>
                  </a:cubicBezTo>
                  <a:cubicBezTo>
                    <a:pt x="159" y="41"/>
                    <a:pt x="137" y="45"/>
                    <a:pt x="116" y="52"/>
                  </a:cubicBezTo>
                  <a:cubicBezTo>
                    <a:pt x="104" y="55"/>
                    <a:pt x="93" y="59"/>
                    <a:pt x="82" y="63"/>
                  </a:cubicBezTo>
                  <a:cubicBezTo>
                    <a:pt x="77" y="64"/>
                    <a:pt x="71" y="66"/>
                    <a:pt x="66" y="67"/>
                  </a:cubicBezTo>
                  <a:cubicBezTo>
                    <a:pt x="63" y="68"/>
                    <a:pt x="60" y="69"/>
                    <a:pt x="58" y="70"/>
                  </a:cubicBezTo>
                  <a:cubicBezTo>
                    <a:pt x="59" y="68"/>
                    <a:pt x="60" y="67"/>
                    <a:pt x="62" y="65"/>
                  </a:cubicBezTo>
                  <a:close/>
                  <a:moveTo>
                    <a:pt x="55" y="72"/>
                  </a:moveTo>
                  <a:cubicBezTo>
                    <a:pt x="67" y="70"/>
                    <a:pt x="78" y="66"/>
                    <a:pt x="89" y="63"/>
                  </a:cubicBezTo>
                  <a:cubicBezTo>
                    <a:pt x="102" y="59"/>
                    <a:pt x="115" y="56"/>
                    <a:pt x="127" y="52"/>
                  </a:cubicBezTo>
                  <a:cubicBezTo>
                    <a:pt x="140" y="48"/>
                    <a:pt x="152" y="45"/>
                    <a:pt x="165" y="42"/>
                  </a:cubicBezTo>
                  <a:cubicBezTo>
                    <a:pt x="171" y="40"/>
                    <a:pt x="178" y="39"/>
                    <a:pt x="184" y="38"/>
                  </a:cubicBezTo>
                  <a:cubicBezTo>
                    <a:pt x="186" y="37"/>
                    <a:pt x="189" y="37"/>
                    <a:pt x="191" y="36"/>
                  </a:cubicBezTo>
                  <a:cubicBezTo>
                    <a:pt x="190" y="36"/>
                    <a:pt x="189" y="37"/>
                    <a:pt x="188" y="37"/>
                  </a:cubicBezTo>
                  <a:cubicBezTo>
                    <a:pt x="177" y="40"/>
                    <a:pt x="165" y="43"/>
                    <a:pt x="153" y="46"/>
                  </a:cubicBezTo>
                  <a:cubicBezTo>
                    <a:pt x="141" y="49"/>
                    <a:pt x="128" y="53"/>
                    <a:pt x="116" y="56"/>
                  </a:cubicBezTo>
                  <a:cubicBezTo>
                    <a:pt x="103" y="60"/>
                    <a:pt x="91" y="64"/>
                    <a:pt x="79" y="68"/>
                  </a:cubicBezTo>
                  <a:cubicBezTo>
                    <a:pt x="73" y="70"/>
                    <a:pt x="67" y="73"/>
                    <a:pt x="61" y="75"/>
                  </a:cubicBezTo>
                  <a:cubicBezTo>
                    <a:pt x="57" y="76"/>
                    <a:pt x="53" y="78"/>
                    <a:pt x="49" y="79"/>
                  </a:cubicBezTo>
                  <a:cubicBezTo>
                    <a:pt x="51" y="77"/>
                    <a:pt x="53" y="74"/>
                    <a:pt x="55" y="72"/>
                  </a:cubicBezTo>
                  <a:close/>
                  <a:moveTo>
                    <a:pt x="48" y="81"/>
                  </a:moveTo>
                  <a:cubicBezTo>
                    <a:pt x="59" y="77"/>
                    <a:pt x="71" y="75"/>
                    <a:pt x="83" y="71"/>
                  </a:cubicBezTo>
                  <a:cubicBezTo>
                    <a:pt x="96" y="67"/>
                    <a:pt x="109" y="62"/>
                    <a:pt x="122" y="58"/>
                  </a:cubicBezTo>
                  <a:cubicBezTo>
                    <a:pt x="148" y="51"/>
                    <a:pt x="174" y="43"/>
                    <a:pt x="200" y="36"/>
                  </a:cubicBezTo>
                  <a:cubicBezTo>
                    <a:pt x="202" y="37"/>
                    <a:pt x="203" y="38"/>
                    <a:pt x="205" y="39"/>
                  </a:cubicBezTo>
                  <a:cubicBezTo>
                    <a:pt x="177" y="45"/>
                    <a:pt x="150" y="52"/>
                    <a:pt x="123" y="60"/>
                  </a:cubicBezTo>
                  <a:cubicBezTo>
                    <a:pt x="109" y="64"/>
                    <a:pt x="96" y="69"/>
                    <a:pt x="82" y="73"/>
                  </a:cubicBezTo>
                  <a:cubicBezTo>
                    <a:pt x="70" y="76"/>
                    <a:pt x="57" y="79"/>
                    <a:pt x="45" y="83"/>
                  </a:cubicBezTo>
                  <a:cubicBezTo>
                    <a:pt x="46" y="82"/>
                    <a:pt x="47" y="81"/>
                    <a:pt x="48" y="81"/>
                  </a:cubicBezTo>
                  <a:close/>
                  <a:moveTo>
                    <a:pt x="44" y="85"/>
                  </a:moveTo>
                  <a:cubicBezTo>
                    <a:pt x="56" y="80"/>
                    <a:pt x="68" y="78"/>
                    <a:pt x="81" y="74"/>
                  </a:cubicBezTo>
                  <a:cubicBezTo>
                    <a:pt x="95" y="70"/>
                    <a:pt x="109" y="65"/>
                    <a:pt x="123" y="61"/>
                  </a:cubicBezTo>
                  <a:cubicBezTo>
                    <a:pt x="150" y="53"/>
                    <a:pt x="178" y="45"/>
                    <a:pt x="206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7" y="40"/>
                    <a:pt x="209" y="40"/>
                    <a:pt x="210" y="41"/>
                  </a:cubicBezTo>
                  <a:cubicBezTo>
                    <a:pt x="197" y="44"/>
                    <a:pt x="184" y="46"/>
                    <a:pt x="171" y="49"/>
                  </a:cubicBezTo>
                  <a:cubicBezTo>
                    <a:pt x="157" y="53"/>
                    <a:pt x="142" y="57"/>
                    <a:pt x="127" y="61"/>
                  </a:cubicBezTo>
                  <a:cubicBezTo>
                    <a:pt x="99" y="68"/>
                    <a:pt x="71" y="77"/>
                    <a:pt x="43" y="86"/>
                  </a:cubicBezTo>
                  <a:cubicBezTo>
                    <a:pt x="43" y="85"/>
                    <a:pt x="43" y="85"/>
                    <a:pt x="44" y="85"/>
                  </a:cubicBezTo>
                  <a:close/>
                  <a:moveTo>
                    <a:pt x="219" y="45"/>
                  </a:moveTo>
                  <a:cubicBezTo>
                    <a:pt x="190" y="50"/>
                    <a:pt x="161" y="59"/>
                    <a:pt x="132" y="66"/>
                  </a:cubicBezTo>
                  <a:cubicBezTo>
                    <a:pt x="104" y="73"/>
                    <a:pt x="76" y="81"/>
                    <a:pt x="48" y="88"/>
                  </a:cubicBezTo>
                  <a:cubicBezTo>
                    <a:pt x="49" y="88"/>
                    <a:pt x="51" y="87"/>
                    <a:pt x="53" y="87"/>
                  </a:cubicBezTo>
                  <a:cubicBezTo>
                    <a:pt x="60" y="85"/>
                    <a:pt x="68" y="82"/>
                    <a:pt x="76" y="80"/>
                  </a:cubicBezTo>
                  <a:cubicBezTo>
                    <a:pt x="91" y="75"/>
                    <a:pt x="106" y="71"/>
                    <a:pt x="122" y="66"/>
                  </a:cubicBezTo>
                  <a:cubicBezTo>
                    <a:pt x="137" y="62"/>
                    <a:pt x="152" y="58"/>
                    <a:pt x="167" y="54"/>
                  </a:cubicBezTo>
                  <a:cubicBezTo>
                    <a:pt x="182" y="50"/>
                    <a:pt x="197" y="47"/>
                    <a:pt x="211" y="42"/>
                  </a:cubicBezTo>
                  <a:cubicBezTo>
                    <a:pt x="214" y="43"/>
                    <a:pt x="217" y="44"/>
                    <a:pt x="219" y="45"/>
                  </a:cubicBezTo>
                  <a:close/>
                  <a:moveTo>
                    <a:pt x="41" y="87"/>
                  </a:moveTo>
                  <a:cubicBezTo>
                    <a:pt x="71" y="78"/>
                    <a:pt x="100" y="69"/>
                    <a:pt x="130" y="61"/>
                  </a:cubicBezTo>
                  <a:cubicBezTo>
                    <a:pt x="144" y="58"/>
                    <a:pt x="159" y="54"/>
                    <a:pt x="173" y="50"/>
                  </a:cubicBezTo>
                  <a:cubicBezTo>
                    <a:pt x="180" y="48"/>
                    <a:pt x="187" y="46"/>
                    <a:pt x="194" y="45"/>
                  </a:cubicBezTo>
                  <a:cubicBezTo>
                    <a:pt x="197" y="44"/>
                    <a:pt x="201" y="44"/>
                    <a:pt x="204" y="43"/>
                  </a:cubicBezTo>
                  <a:cubicBezTo>
                    <a:pt x="206" y="43"/>
                    <a:pt x="208" y="42"/>
                    <a:pt x="210" y="42"/>
                  </a:cubicBezTo>
                  <a:cubicBezTo>
                    <a:pt x="210" y="42"/>
                    <a:pt x="207" y="42"/>
                    <a:pt x="206" y="43"/>
                  </a:cubicBezTo>
                  <a:cubicBezTo>
                    <a:pt x="200" y="45"/>
                    <a:pt x="193" y="46"/>
                    <a:pt x="186" y="48"/>
                  </a:cubicBezTo>
                  <a:cubicBezTo>
                    <a:pt x="179" y="50"/>
                    <a:pt x="171" y="52"/>
                    <a:pt x="163" y="54"/>
                  </a:cubicBezTo>
                  <a:cubicBezTo>
                    <a:pt x="149" y="58"/>
                    <a:pt x="134" y="62"/>
                    <a:pt x="120" y="66"/>
                  </a:cubicBezTo>
                  <a:cubicBezTo>
                    <a:pt x="105" y="70"/>
                    <a:pt x="90" y="75"/>
                    <a:pt x="75" y="79"/>
                  </a:cubicBezTo>
                  <a:cubicBezTo>
                    <a:pt x="68" y="81"/>
                    <a:pt x="61" y="83"/>
                    <a:pt x="54" y="85"/>
                  </a:cubicBezTo>
                  <a:cubicBezTo>
                    <a:pt x="49" y="87"/>
                    <a:pt x="44" y="88"/>
                    <a:pt x="39" y="90"/>
                  </a:cubicBezTo>
                  <a:cubicBezTo>
                    <a:pt x="40" y="89"/>
                    <a:pt x="41" y="88"/>
                    <a:pt x="41" y="87"/>
                  </a:cubicBezTo>
                  <a:close/>
                  <a:moveTo>
                    <a:pt x="37" y="92"/>
                  </a:moveTo>
                  <a:cubicBezTo>
                    <a:pt x="67" y="84"/>
                    <a:pt x="98" y="75"/>
                    <a:pt x="128" y="68"/>
                  </a:cubicBezTo>
                  <a:cubicBezTo>
                    <a:pt x="159" y="60"/>
                    <a:pt x="189" y="51"/>
                    <a:pt x="220" y="46"/>
                  </a:cubicBezTo>
                  <a:cubicBezTo>
                    <a:pt x="222" y="46"/>
                    <a:pt x="223" y="47"/>
                    <a:pt x="224" y="47"/>
                  </a:cubicBezTo>
                  <a:cubicBezTo>
                    <a:pt x="217" y="49"/>
                    <a:pt x="211" y="51"/>
                    <a:pt x="204" y="53"/>
                  </a:cubicBezTo>
                  <a:cubicBezTo>
                    <a:pt x="196" y="55"/>
                    <a:pt x="188" y="56"/>
                    <a:pt x="180" y="58"/>
                  </a:cubicBezTo>
                  <a:cubicBezTo>
                    <a:pt x="163" y="61"/>
                    <a:pt x="146" y="64"/>
                    <a:pt x="130" y="68"/>
                  </a:cubicBezTo>
                  <a:cubicBezTo>
                    <a:pt x="113" y="72"/>
                    <a:pt x="97" y="77"/>
                    <a:pt x="81" y="81"/>
                  </a:cubicBezTo>
                  <a:cubicBezTo>
                    <a:pt x="73" y="83"/>
                    <a:pt x="65" y="86"/>
                    <a:pt x="57" y="88"/>
                  </a:cubicBezTo>
                  <a:cubicBezTo>
                    <a:pt x="50" y="90"/>
                    <a:pt x="42" y="91"/>
                    <a:pt x="35" y="94"/>
                  </a:cubicBezTo>
                  <a:cubicBezTo>
                    <a:pt x="36" y="93"/>
                    <a:pt x="36" y="92"/>
                    <a:pt x="37" y="92"/>
                  </a:cubicBezTo>
                  <a:close/>
                  <a:moveTo>
                    <a:pt x="34" y="95"/>
                  </a:moveTo>
                  <a:cubicBezTo>
                    <a:pt x="41" y="92"/>
                    <a:pt x="48" y="91"/>
                    <a:pt x="55" y="89"/>
                  </a:cubicBezTo>
                  <a:cubicBezTo>
                    <a:pt x="63" y="87"/>
                    <a:pt x="71" y="85"/>
                    <a:pt x="79" y="83"/>
                  </a:cubicBezTo>
                  <a:cubicBezTo>
                    <a:pt x="95" y="78"/>
                    <a:pt x="112" y="74"/>
                    <a:pt x="128" y="69"/>
                  </a:cubicBezTo>
                  <a:cubicBezTo>
                    <a:pt x="145" y="65"/>
                    <a:pt x="161" y="62"/>
                    <a:pt x="178" y="59"/>
                  </a:cubicBezTo>
                  <a:cubicBezTo>
                    <a:pt x="186" y="57"/>
                    <a:pt x="194" y="56"/>
                    <a:pt x="203" y="54"/>
                  </a:cubicBezTo>
                  <a:cubicBezTo>
                    <a:pt x="210" y="52"/>
                    <a:pt x="217" y="49"/>
                    <a:pt x="225" y="48"/>
                  </a:cubicBezTo>
                  <a:cubicBezTo>
                    <a:pt x="225" y="48"/>
                    <a:pt x="225" y="48"/>
                    <a:pt x="225" y="48"/>
                  </a:cubicBezTo>
                  <a:cubicBezTo>
                    <a:pt x="225" y="48"/>
                    <a:pt x="225" y="48"/>
                    <a:pt x="225" y="48"/>
                  </a:cubicBezTo>
                  <a:cubicBezTo>
                    <a:pt x="223" y="49"/>
                    <a:pt x="222" y="51"/>
                    <a:pt x="220" y="53"/>
                  </a:cubicBezTo>
                  <a:cubicBezTo>
                    <a:pt x="205" y="57"/>
                    <a:pt x="190" y="59"/>
                    <a:pt x="175" y="63"/>
                  </a:cubicBezTo>
                  <a:cubicBezTo>
                    <a:pt x="159" y="67"/>
                    <a:pt x="143" y="70"/>
                    <a:pt x="127" y="73"/>
                  </a:cubicBezTo>
                  <a:cubicBezTo>
                    <a:pt x="112" y="77"/>
                    <a:pt x="96" y="81"/>
                    <a:pt x="80" y="85"/>
                  </a:cubicBezTo>
                  <a:cubicBezTo>
                    <a:pt x="64" y="89"/>
                    <a:pt x="48" y="92"/>
                    <a:pt x="32" y="97"/>
                  </a:cubicBezTo>
                  <a:cubicBezTo>
                    <a:pt x="33" y="96"/>
                    <a:pt x="33" y="96"/>
                    <a:pt x="34" y="95"/>
                  </a:cubicBezTo>
                  <a:close/>
                  <a:moveTo>
                    <a:pt x="224" y="52"/>
                  </a:moveTo>
                  <a:cubicBezTo>
                    <a:pt x="225" y="52"/>
                    <a:pt x="225" y="52"/>
                    <a:pt x="225" y="52"/>
                  </a:cubicBezTo>
                  <a:cubicBezTo>
                    <a:pt x="225" y="52"/>
                    <a:pt x="225" y="53"/>
                    <a:pt x="225" y="53"/>
                  </a:cubicBezTo>
                  <a:cubicBezTo>
                    <a:pt x="225" y="54"/>
                    <a:pt x="224" y="54"/>
                    <a:pt x="224" y="54"/>
                  </a:cubicBezTo>
                  <a:cubicBezTo>
                    <a:pt x="219" y="58"/>
                    <a:pt x="215" y="63"/>
                    <a:pt x="210" y="68"/>
                  </a:cubicBezTo>
                  <a:cubicBezTo>
                    <a:pt x="200" y="79"/>
                    <a:pt x="190" y="90"/>
                    <a:pt x="180" y="101"/>
                  </a:cubicBezTo>
                  <a:cubicBezTo>
                    <a:pt x="178" y="102"/>
                    <a:pt x="177" y="104"/>
                    <a:pt x="176" y="105"/>
                  </a:cubicBezTo>
                  <a:cubicBezTo>
                    <a:pt x="192" y="87"/>
                    <a:pt x="208" y="69"/>
                    <a:pt x="224" y="52"/>
                  </a:cubicBezTo>
                  <a:close/>
                  <a:moveTo>
                    <a:pt x="155" y="88"/>
                  </a:moveTo>
                  <a:cubicBezTo>
                    <a:pt x="156" y="87"/>
                    <a:pt x="157" y="87"/>
                    <a:pt x="159" y="87"/>
                  </a:cubicBezTo>
                  <a:cubicBezTo>
                    <a:pt x="166" y="85"/>
                    <a:pt x="174" y="83"/>
                    <a:pt x="181" y="81"/>
                  </a:cubicBezTo>
                  <a:cubicBezTo>
                    <a:pt x="187" y="79"/>
                    <a:pt x="194" y="78"/>
                    <a:pt x="199" y="76"/>
                  </a:cubicBezTo>
                  <a:cubicBezTo>
                    <a:pt x="198" y="77"/>
                    <a:pt x="196" y="79"/>
                    <a:pt x="195" y="80"/>
                  </a:cubicBezTo>
                  <a:cubicBezTo>
                    <a:pt x="189" y="82"/>
                    <a:pt x="182" y="84"/>
                    <a:pt x="176" y="86"/>
                  </a:cubicBezTo>
                  <a:cubicBezTo>
                    <a:pt x="169" y="88"/>
                    <a:pt x="161" y="89"/>
                    <a:pt x="154" y="91"/>
                  </a:cubicBezTo>
                  <a:cubicBezTo>
                    <a:pt x="147" y="93"/>
                    <a:pt x="140" y="96"/>
                    <a:pt x="133" y="97"/>
                  </a:cubicBezTo>
                  <a:cubicBezTo>
                    <a:pt x="126" y="99"/>
                    <a:pt x="118" y="101"/>
                    <a:pt x="110" y="103"/>
                  </a:cubicBezTo>
                  <a:cubicBezTo>
                    <a:pt x="96" y="106"/>
                    <a:pt x="81" y="110"/>
                    <a:pt x="67" y="114"/>
                  </a:cubicBezTo>
                  <a:cubicBezTo>
                    <a:pt x="60" y="116"/>
                    <a:pt x="53" y="118"/>
                    <a:pt x="46" y="119"/>
                  </a:cubicBezTo>
                  <a:cubicBezTo>
                    <a:pt x="38" y="120"/>
                    <a:pt x="31" y="121"/>
                    <a:pt x="23" y="123"/>
                  </a:cubicBezTo>
                  <a:cubicBezTo>
                    <a:pt x="23" y="123"/>
                    <a:pt x="23" y="124"/>
                    <a:pt x="24" y="124"/>
                  </a:cubicBezTo>
                  <a:cubicBezTo>
                    <a:pt x="37" y="121"/>
                    <a:pt x="50" y="119"/>
                    <a:pt x="64" y="116"/>
                  </a:cubicBezTo>
                  <a:cubicBezTo>
                    <a:pt x="78" y="111"/>
                    <a:pt x="92" y="108"/>
                    <a:pt x="106" y="104"/>
                  </a:cubicBezTo>
                  <a:cubicBezTo>
                    <a:pt x="121" y="101"/>
                    <a:pt x="135" y="98"/>
                    <a:pt x="149" y="93"/>
                  </a:cubicBezTo>
                  <a:cubicBezTo>
                    <a:pt x="156" y="91"/>
                    <a:pt x="162" y="90"/>
                    <a:pt x="169" y="89"/>
                  </a:cubicBezTo>
                  <a:cubicBezTo>
                    <a:pt x="175" y="87"/>
                    <a:pt x="180" y="85"/>
                    <a:pt x="186" y="83"/>
                  </a:cubicBezTo>
                  <a:cubicBezTo>
                    <a:pt x="184" y="84"/>
                    <a:pt x="182" y="85"/>
                    <a:pt x="180" y="86"/>
                  </a:cubicBezTo>
                  <a:cubicBezTo>
                    <a:pt x="172" y="89"/>
                    <a:pt x="165" y="91"/>
                    <a:pt x="157" y="93"/>
                  </a:cubicBezTo>
                  <a:cubicBezTo>
                    <a:pt x="142" y="97"/>
                    <a:pt x="127" y="100"/>
                    <a:pt x="113" y="104"/>
                  </a:cubicBezTo>
                  <a:cubicBezTo>
                    <a:pt x="98" y="107"/>
                    <a:pt x="83" y="111"/>
                    <a:pt x="69" y="114"/>
                  </a:cubicBezTo>
                  <a:cubicBezTo>
                    <a:pt x="54" y="118"/>
                    <a:pt x="40" y="121"/>
                    <a:pt x="26" y="127"/>
                  </a:cubicBezTo>
                  <a:cubicBezTo>
                    <a:pt x="24" y="126"/>
                    <a:pt x="22" y="125"/>
                    <a:pt x="20" y="124"/>
                  </a:cubicBezTo>
                  <a:cubicBezTo>
                    <a:pt x="27" y="121"/>
                    <a:pt x="35" y="119"/>
                    <a:pt x="42" y="118"/>
                  </a:cubicBezTo>
                  <a:cubicBezTo>
                    <a:pt x="50" y="116"/>
                    <a:pt x="58" y="113"/>
                    <a:pt x="66" y="111"/>
                  </a:cubicBezTo>
                  <a:cubicBezTo>
                    <a:pt x="82" y="107"/>
                    <a:pt x="97" y="102"/>
                    <a:pt x="112" y="98"/>
                  </a:cubicBezTo>
                  <a:cubicBezTo>
                    <a:pt x="115" y="98"/>
                    <a:pt x="119" y="97"/>
                    <a:pt x="122" y="96"/>
                  </a:cubicBezTo>
                  <a:cubicBezTo>
                    <a:pt x="133" y="93"/>
                    <a:pt x="144" y="91"/>
                    <a:pt x="155" y="88"/>
                  </a:cubicBezTo>
                  <a:close/>
                  <a:moveTo>
                    <a:pt x="34" y="130"/>
                  </a:moveTo>
                  <a:cubicBezTo>
                    <a:pt x="34" y="130"/>
                    <a:pt x="34" y="130"/>
                    <a:pt x="34" y="130"/>
                  </a:cubicBezTo>
                  <a:cubicBezTo>
                    <a:pt x="32" y="129"/>
                    <a:pt x="30" y="129"/>
                    <a:pt x="28" y="128"/>
                  </a:cubicBezTo>
                  <a:cubicBezTo>
                    <a:pt x="50" y="125"/>
                    <a:pt x="72" y="119"/>
                    <a:pt x="94" y="113"/>
                  </a:cubicBezTo>
                  <a:cubicBezTo>
                    <a:pt x="86" y="115"/>
                    <a:pt x="79" y="118"/>
                    <a:pt x="71" y="119"/>
                  </a:cubicBezTo>
                  <a:cubicBezTo>
                    <a:pt x="59" y="123"/>
                    <a:pt x="48" y="126"/>
                    <a:pt x="36" y="130"/>
                  </a:cubicBezTo>
                  <a:cubicBezTo>
                    <a:pt x="35" y="129"/>
                    <a:pt x="34" y="130"/>
                    <a:pt x="34" y="130"/>
                  </a:cubicBezTo>
                  <a:close/>
                  <a:moveTo>
                    <a:pt x="41" y="134"/>
                  </a:moveTo>
                  <a:cubicBezTo>
                    <a:pt x="39" y="133"/>
                    <a:pt x="37" y="132"/>
                    <a:pt x="35" y="131"/>
                  </a:cubicBezTo>
                  <a:cubicBezTo>
                    <a:pt x="45" y="130"/>
                    <a:pt x="55" y="127"/>
                    <a:pt x="66" y="124"/>
                  </a:cubicBezTo>
                  <a:cubicBezTo>
                    <a:pt x="78" y="121"/>
                    <a:pt x="89" y="118"/>
                    <a:pt x="101" y="115"/>
                  </a:cubicBezTo>
                  <a:cubicBezTo>
                    <a:pt x="120" y="110"/>
                    <a:pt x="139" y="107"/>
                    <a:pt x="157" y="103"/>
                  </a:cubicBezTo>
                  <a:cubicBezTo>
                    <a:pt x="155" y="103"/>
                    <a:pt x="152" y="104"/>
                    <a:pt x="150" y="105"/>
                  </a:cubicBezTo>
                  <a:cubicBezTo>
                    <a:pt x="138" y="108"/>
                    <a:pt x="126" y="109"/>
                    <a:pt x="114" y="112"/>
                  </a:cubicBezTo>
                  <a:cubicBezTo>
                    <a:pt x="89" y="118"/>
                    <a:pt x="65" y="127"/>
                    <a:pt x="41" y="134"/>
                  </a:cubicBezTo>
                  <a:close/>
                  <a:moveTo>
                    <a:pt x="53" y="132"/>
                  </a:moveTo>
                  <a:cubicBezTo>
                    <a:pt x="58" y="130"/>
                    <a:pt x="64" y="130"/>
                    <a:pt x="69" y="128"/>
                  </a:cubicBezTo>
                  <a:cubicBezTo>
                    <a:pt x="81" y="125"/>
                    <a:pt x="93" y="121"/>
                    <a:pt x="105" y="118"/>
                  </a:cubicBezTo>
                  <a:cubicBezTo>
                    <a:pt x="124" y="113"/>
                    <a:pt x="143" y="109"/>
                    <a:pt x="163" y="105"/>
                  </a:cubicBezTo>
                  <a:cubicBezTo>
                    <a:pt x="160" y="106"/>
                    <a:pt x="158" y="107"/>
                    <a:pt x="155" y="108"/>
                  </a:cubicBezTo>
                  <a:cubicBezTo>
                    <a:pt x="147" y="110"/>
                    <a:pt x="139" y="112"/>
                    <a:pt x="131" y="114"/>
                  </a:cubicBezTo>
                  <a:cubicBezTo>
                    <a:pt x="116" y="118"/>
                    <a:pt x="101" y="122"/>
                    <a:pt x="86" y="127"/>
                  </a:cubicBezTo>
                  <a:cubicBezTo>
                    <a:pt x="81" y="129"/>
                    <a:pt x="77" y="130"/>
                    <a:pt x="72" y="131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64" y="133"/>
                    <a:pt x="56" y="134"/>
                    <a:pt x="49" y="138"/>
                  </a:cubicBezTo>
                  <a:cubicBezTo>
                    <a:pt x="47" y="137"/>
                    <a:pt x="44" y="136"/>
                    <a:pt x="42" y="135"/>
                  </a:cubicBezTo>
                  <a:cubicBezTo>
                    <a:pt x="46" y="134"/>
                    <a:pt x="49" y="133"/>
                    <a:pt x="53" y="132"/>
                  </a:cubicBezTo>
                  <a:close/>
                  <a:moveTo>
                    <a:pt x="50" y="138"/>
                  </a:moveTo>
                  <a:cubicBezTo>
                    <a:pt x="51" y="137"/>
                    <a:pt x="53" y="136"/>
                    <a:pt x="55" y="135"/>
                  </a:cubicBezTo>
                  <a:cubicBezTo>
                    <a:pt x="59" y="134"/>
                    <a:pt x="62" y="134"/>
                    <a:pt x="66" y="133"/>
                  </a:cubicBezTo>
                  <a:cubicBezTo>
                    <a:pt x="65" y="133"/>
                    <a:pt x="64" y="133"/>
                    <a:pt x="63" y="134"/>
                  </a:cubicBezTo>
                  <a:cubicBezTo>
                    <a:pt x="60" y="135"/>
                    <a:pt x="56" y="136"/>
                    <a:pt x="53" y="137"/>
                  </a:cubicBezTo>
                  <a:cubicBezTo>
                    <a:pt x="52" y="137"/>
                    <a:pt x="51" y="138"/>
                    <a:pt x="50" y="138"/>
                  </a:cubicBezTo>
                  <a:cubicBezTo>
                    <a:pt x="50" y="138"/>
                    <a:pt x="50" y="138"/>
                    <a:pt x="50" y="138"/>
                  </a:cubicBezTo>
                  <a:close/>
                  <a:moveTo>
                    <a:pt x="69" y="133"/>
                  </a:moveTo>
                  <a:cubicBezTo>
                    <a:pt x="70" y="133"/>
                    <a:pt x="72" y="132"/>
                    <a:pt x="73" y="132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81" y="131"/>
                    <a:pt x="89" y="129"/>
                    <a:pt x="97" y="127"/>
                  </a:cubicBezTo>
                  <a:cubicBezTo>
                    <a:pt x="112" y="124"/>
                    <a:pt x="128" y="120"/>
                    <a:pt x="144" y="117"/>
                  </a:cubicBezTo>
                  <a:cubicBezTo>
                    <a:pt x="144" y="117"/>
                    <a:pt x="145" y="116"/>
                    <a:pt x="146" y="116"/>
                  </a:cubicBezTo>
                  <a:cubicBezTo>
                    <a:pt x="117" y="126"/>
                    <a:pt x="87" y="131"/>
                    <a:pt x="59" y="141"/>
                  </a:cubicBezTo>
                  <a:cubicBezTo>
                    <a:pt x="59" y="142"/>
                    <a:pt x="58" y="142"/>
                    <a:pt x="58" y="142"/>
                  </a:cubicBezTo>
                  <a:cubicBezTo>
                    <a:pt x="55" y="141"/>
                    <a:pt x="53" y="140"/>
                    <a:pt x="51" y="139"/>
                  </a:cubicBezTo>
                  <a:cubicBezTo>
                    <a:pt x="57" y="137"/>
                    <a:pt x="63" y="135"/>
                    <a:pt x="69" y="133"/>
                  </a:cubicBezTo>
                  <a:close/>
                  <a:moveTo>
                    <a:pt x="115" y="167"/>
                  </a:moveTo>
                  <a:cubicBezTo>
                    <a:pt x="115" y="167"/>
                    <a:pt x="115" y="167"/>
                    <a:pt x="115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3" y="166"/>
                    <a:pt x="114" y="167"/>
                    <a:pt x="112" y="167"/>
                  </a:cubicBezTo>
                  <a:cubicBezTo>
                    <a:pt x="108" y="167"/>
                    <a:pt x="113" y="165"/>
                    <a:pt x="114" y="164"/>
                  </a:cubicBezTo>
                  <a:cubicBezTo>
                    <a:pt x="116" y="164"/>
                    <a:pt x="118" y="163"/>
                    <a:pt x="119" y="162"/>
                  </a:cubicBezTo>
                  <a:cubicBezTo>
                    <a:pt x="118" y="164"/>
                    <a:pt x="116" y="165"/>
                    <a:pt x="115" y="167"/>
                  </a:cubicBezTo>
                  <a:close/>
                  <a:moveTo>
                    <a:pt x="121" y="161"/>
                  </a:moveTo>
                  <a:cubicBezTo>
                    <a:pt x="117" y="161"/>
                    <a:pt x="115" y="162"/>
                    <a:pt x="111" y="163"/>
                  </a:cubicBezTo>
                  <a:cubicBezTo>
                    <a:pt x="110" y="163"/>
                    <a:pt x="108" y="164"/>
                    <a:pt x="107" y="164"/>
                  </a:cubicBezTo>
                  <a:cubicBezTo>
                    <a:pt x="101" y="165"/>
                    <a:pt x="106" y="163"/>
                    <a:pt x="108" y="162"/>
                  </a:cubicBezTo>
                  <a:cubicBezTo>
                    <a:pt x="114" y="160"/>
                    <a:pt x="120" y="159"/>
                    <a:pt x="125" y="156"/>
                  </a:cubicBezTo>
                  <a:cubicBezTo>
                    <a:pt x="124" y="158"/>
                    <a:pt x="122" y="159"/>
                    <a:pt x="121" y="161"/>
                  </a:cubicBezTo>
                  <a:close/>
                  <a:moveTo>
                    <a:pt x="127" y="154"/>
                  </a:moveTo>
                  <a:cubicBezTo>
                    <a:pt x="122" y="155"/>
                    <a:pt x="117" y="156"/>
                    <a:pt x="112" y="158"/>
                  </a:cubicBezTo>
                  <a:cubicBezTo>
                    <a:pt x="109" y="158"/>
                    <a:pt x="107" y="159"/>
                    <a:pt x="104" y="160"/>
                  </a:cubicBezTo>
                  <a:cubicBezTo>
                    <a:pt x="103" y="161"/>
                    <a:pt x="102" y="161"/>
                    <a:pt x="101" y="161"/>
                  </a:cubicBezTo>
                  <a:cubicBezTo>
                    <a:pt x="99" y="162"/>
                    <a:pt x="98" y="162"/>
                    <a:pt x="97" y="162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8" y="162"/>
                    <a:pt x="99" y="161"/>
                    <a:pt x="100" y="161"/>
                  </a:cubicBezTo>
                  <a:cubicBezTo>
                    <a:pt x="109" y="158"/>
                    <a:pt x="120" y="155"/>
                    <a:pt x="129" y="152"/>
                  </a:cubicBezTo>
                  <a:cubicBezTo>
                    <a:pt x="129" y="153"/>
                    <a:pt x="128" y="153"/>
                    <a:pt x="127" y="154"/>
                  </a:cubicBezTo>
                  <a:close/>
                  <a:moveTo>
                    <a:pt x="112" y="154"/>
                  </a:moveTo>
                  <a:cubicBezTo>
                    <a:pt x="108" y="155"/>
                    <a:pt x="105" y="156"/>
                    <a:pt x="101" y="156"/>
                  </a:cubicBezTo>
                  <a:cubicBezTo>
                    <a:pt x="99" y="157"/>
                    <a:pt x="98" y="157"/>
                    <a:pt x="97" y="157"/>
                  </a:cubicBezTo>
                  <a:cubicBezTo>
                    <a:pt x="95" y="158"/>
                    <a:pt x="87" y="160"/>
                    <a:pt x="93" y="158"/>
                  </a:cubicBezTo>
                  <a:cubicBezTo>
                    <a:pt x="108" y="153"/>
                    <a:pt x="123" y="149"/>
                    <a:pt x="138" y="143"/>
                  </a:cubicBezTo>
                  <a:cubicBezTo>
                    <a:pt x="135" y="146"/>
                    <a:pt x="133" y="148"/>
                    <a:pt x="131" y="151"/>
                  </a:cubicBezTo>
                  <a:cubicBezTo>
                    <a:pt x="125" y="152"/>
                    <a:pt x="118" y="153"/>
                    <a:pt x="112" y="154"/>
                  </a:cubicBezTo>
                  <a:close/>
                  <a:moveTo>
                    <a:pt x="139" y="142"/>
                  </a:moveTo>
                  <a:cubicBezTo>
                    <a:pt x="129" y="145"/>
                    <a:pt x="118" y="147"/>
                    <a:pt x="108" y="149"/>
                  </a:cubicBezTo>
                  <a:cubicBezTo>
                    <a:pt x="102" y="150"/>
                    <a:pt x="97" y="151"/>
                    <a:pt x="92" y="152"/>
                  </a:cubicBezTo>
                  <a:cubicBezTo>
                    <a:pt x="89" y="153"/>
                    <a:pt x="86" y="153"/>
                    <a:pt x="83" y="153"/>
                  </a:cubicBezTo>
                  <a:cubicBezTo>
                    <a:pt x="79" y="154"/>
                    <a:pt x="87" y="152"/>
                    <a:pt x="87" y="152"/>
                  </a:cubicBezTo>
                  <a:cubicBezTo>
                    <a:pt x="98" y="150"/>
                    <a:pt x="108" y="145"/>
                    <a:pt x="118" y="143"/>
                  </a:cubicBezTo>
                  <a:cubicBezTo>
                    <a:pt x="127" y="142"/>
                    <a:pt x="136" y="140"/>
                    <a:pt x="144" y="136"/>
                  </a:cubicBezTo>
                  <a:cubicBezTo>
                    <a:pt x="143" y="138"/>
                    <a:pt x="141" y="140"/>
                    <a:pt x="139" y="142"/>
                  </a:cubicBezTo>
                  <a:close/>
                  <a:moveTo>
                    <a:pt x="146" y="135"/>
                  </a:moveTo>
                  <a:cubicBezTo>
                    <a:pt x="146" y="135"/>
                    <a:pt x="146" y="134"/>
                    <a:pt x="145" y="135"/>
                  </a:cubicBezTo>
                  <a:cubicBezTo>
                    <a:pt x="133" y="138"/>
                    <a:pt x="120" y="140"/>
                    <a:pt x="108" y="143"/>
                  </a:cubicBezTo>
                  <a:cubicBezTo>
                    <a:pt x="101" y="145"/>
                    <a:pt x="94" y="146"/>
                    <a:pt x="87" y="147"/>
                  </a:cubicBezTo>
                  <a:cubicBezTo>
                    <a:pt x="83" y="148"/>
                    <a:pt x="79" y="149"/>
                    <a:pt x="76" y="149"/>
                  </a:cubicBezTo>
                  <a:cubicBezTo>
                    <a:pt x="75" y="149"/>
                    <a:pt x="70" y="150"/>
                    <a:pt x="75" y="148"/>
                  </a:cubicBezTo>
                  <a:cubicBezTo>
                    <a:pt x="76" y="148"/>
                    <a:pt x="77" y="148"/>
                    <a:pt x="79" y="148"/>
                  </a:cubicBezTo>
                  <a:cubicBezTo>
                    <a:pt x="92" y="145"/>
                    <a:pt x="105" y="141"/>
                    <a:pt x="118" y="138"/>
                  </a:cubicBezTo>
                  <a:cubicBezTo>
                    <a:pt x="129" y="134"/>
                    <a:pt x="141" y="133"/>
                    <a:pt x="152" y="128"/>
                  </a:cubicBezTo>
                  <a:cubicBezTo>
                    <a:pt x="150" y="130"/>
                    <a:pt x="148" y="132"/>
                    <a:pt x="146" y="135"/>
                  </a:cubicBezTo>
                  <a:close/>
                  <a:moveTo>
                    <a:pt x="153" y="126"/>
                  </a:moveTo>
                  <a:cubicBezTo>
                    <a:pt x="153" y="126"/>
                    <a:pt x="152" y="127"/>
                    <a:pt x="152" y="127"/>
                  </a:cubicBezTo>
                  <a:cubicBezTo>
                    <a:pt x="152" y="126"/>
                    <a:pt x="151" y="127"/>
                    <a:pt x="150" y="128"/>
                  </a:cubicBezTo>
                  <a:cubicBezTo>
                    <a:pt x="145" y="130"/>
                    <a:pt x="140" y="131"/>
                    <a:pt x="134" y="132"/>
                  </a:cubicBezTo>
                  <a:cubicBezTo>
                    <a:pt x="134" y="132"/>
                    <a:pt x="134" y="132"/>
                    <a:pt x="134" y="133"/>
                  </a:cubicBezTo>
                  <a:cubicBezTo>
                    <a:pt x="133" y="133"/>
                    <a:pt x="132" y="133"/>
                    <a:pt x="131" y="133"/>
                  </a:cubicBezTo>
                  <a:cubicBezTo>
                    <a:pt x="124" y="135"/>
                    <a:pt x="117" y="136"/>
                    <a:pt x="110" y="138"/>
                  </a:cubicBezTo>
                  <a:cubicBezTo>
                    <a:pt x="101" y="140"/>
                    <a:pt x="93" y="141"/>
                    <a:pt x="85" y="142"/>
                  </a:cubicBezTo>
                  <a:cubicBezTo>
                    <a:pt x="81" y="143"/>
                    <a:pt x="77" y="143"/>
                    <a:pt x="73" y="144"/>
                  </a:cubicBezTo>
                  <a:cubicBezTo>
                    <a:pt x="73" y="144"/>
                    <a:pt x="72" y="144"/>
                    <a:pt x="72" y="145"/>
                  </a:cubicBezTo>
                  <a:cubicBezTo>
                    <a:pt x="86" y="140"/>
                    <a:pt x="101" y="135"/>
                    <a:pt x="116" y="131"/>
                  </a:cubicBezTo>
                  <a:cubicBezTo>
                    <a:pt x="122" y="129"/>
                    <a:pt x="129" y="127"/>
                    <a:pt x="135" y="125"/>
                  </a:cubicBezTo>
                  <a:cubicBezTo>
                    <a:pt x="140" y="123"/>
                    <a:pt x="145" y="122"/>
                    <a:pt x="149" y="121"/>
                  </a:cubicBezTo>
                  <a:cubicBezTo>
                    <a:pt x="153" y="120"/>
                    <a:pt x="156" y="119"/>
                    <a:pt x="160" y="118"/>
                  </a:cubicBezTo>
                  <a:cubicBezTo>
                    <a:pt x="160" y="118"/>
                    <a:pt x="161" y="118"/>
                    <a:pt x="161" y="118"/>
                  </a:cubicBezTo>
                  <a:cubicBezTo>
                    <a:pt x="158" y="121"/>
                    <a:pt x="156" y="123"/>
                    <a:pt x="153" y="126"/>
                  </a:cubicBezTo>
                  <a:close/>
                  <a:moveTo>
                    <a:pt x="162" y="116"/>
                  </a:moveTo>
                  <a:cubicBezTo>
                    <a:pt x="157" y="118"/>
                    <a:pt x="152" y="119"/>
                    <a:pt x="147" y="121"/>
                  </a:cubicBezTo>
                  <a:cubicBezTo>
                    <a:pt x="145" y="121"/>
                    <a:pt x="143" y="122"/>
                    <a:pt x="141" y="122"/>
                  </a:cubicBezTo>
                  <a:cubicBezTo>
                    <a:pt x="139" y="123"/>
                    <a:pt x="138" y="123"/>
                    <a:pt x="136" y="124"/>
                  </a:cubicBezTo>
                  <a:cubicBezTo>
                    <a:pt x="127" y="126"/>
                    <a:pt x="118" y="128"/>
                    <a:pt x="109" y="130"/>
                  </a:cubicBezTo>
                  <a:cubicBezTo>
                    <a:pt x="100" y="133"/>
                    <a:pt x="90" y="135"/>
                    <a:pt x="81" y="137"/>
                  </a:cubicBezTo>
                  <a:cubicBezTo>
                    <a:pt x="77" y="138"/>
                    <a:pt x="73" y="139"/>
                    <a:pt x="68" y="140"/>
                  </a:cubicBezTo>
                  <a:cubicBezTo>
                    <a:pt x="66" y="141"/>
                    <a:pt x="63" y="141"/>
                    <a:pt x="61" y="142"/>
                  </a:cubicBezTo>
                  <a:cubicBezTo>
                    <a:pt x="56" y="142"/>
                    <a:pt x="63" y="141"/>
                    <a:pt x="64" y="140"/>
                  </a:cubicBezTo>
                  <a:cubicBezTo>
                    <a:pt x="82" y="135"/>
                    <a:pt x="101" y="130"/>
                    <a:pt x="119" y="125"/>
                  </a:cubicBezTo>
                  <a:cubicBezTo>
                    <a:pt x="128" y="122"/>
                    <a:pt x="138" y="120"/>
                    <a:pt x="147" y="117"/>
                  </a:cubicBezTo>
                  <a:cubicBezTo>
                    <a:pt x="154" y="115"/>
                    <a:pt x="161" y="113"/>
                    <a:pt x="167" y="110"/>
                  </a:cubicBezTo>
                  <a:cubicBezTo>
                    <a:pt x="167" y="110"/>
                    <a:pt x="168" y="110"/>
                    <a:pt x="168" y="110"/>
                  </a:cubicBezTo>
                  <a:cubicBezTo>
                    <a:pt x="166" y="112"/>
                    <a:pt x="164" y="114"/>
                    <a:pt x="162" y="116"/>
                  </a:cubicBezTo>
                  <a:close/>
                  <a:moveTo>
                    <a:pt x="79" y="138"/>
                  </a:moveTo>
                  <a:cubicBezTo>
                    <a:pt x="88" y="136"/>
                    <a:pt x="97" y="134"/>
                    <a:pt x="106" y="132"/>
                  </a:cubicBezTo>
                  <a:cubicBezTo>
                    <a:pt x="111" y="131"/>
                    <a:pt x="117" y="129"/>
                    <a:pt x="123" y="128"/>
                  </a:cubicBezTo>
                  <a:cubicBezTo>
                    <a:pt x="120" y="129"/>
                    <a:pt x="118" y="129"/>
                    <a:pt x="116" y="130"/>
                  </a:cubicBezTo>
                  <a:cubicBezTo>
                    <a:pt x="107" y="133"/>
                    <a:pt x="98" y="135"/>
                    <a:pt x="90" y="138"/>
                  </a:cubicBezTo>
                  <a:cubicBezTo>
                    <a:pt x="82" y="140"/>
                    <a:pt x="74" y="143"/>
                    <a:pt x="67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6"/>
                    <a:pt x="65" y="146"/>
                    <a:pt x="65" y="146"/>
                  </a:cubicBezTo>
                  <a:cubicBezTo>
                    <a:pt x="65" y="145"/>
                    <a:pt x="64" y="145"/>
                    <a:pt x="64" y="145"/>
                  </a:cubicBezTo>
                  <a:cubicBezTo>
                    <a:pt x="62" y="144"/>
                    <a:pt x="60" y="143"/>
                    <a:pt x="59" y="143"/>
                  </a:cubicBezTo>
                  <a:cubicBezTo>
                    <a:pt x="66" y="142"/>
                    <a:pt x="73" y="140"/>
                    <a:pt x="79" y="138"/>
                  </a:cubicBezTo>
                  <a:close/>
                  <a:moveTo>
                    <a:pt x="110" y="139"/>
                  </a:moveTo>
                  <a:cubicBezTo>
                    <a:pt x="112" y="138"/>
                    <a:pt x="114" y="138"/>
                    <a:pt x="116" y="137"/>
                  </a:cubicBezTo>
                  <a:cubicBezTo>
                    <a:pt x="114" y="138"/>
                    <a:pt x="112" y="138"/>
                    <a:pt x="110" y="139"/>
                  </a:cubicBezTo>
                  <a:cubicBezTo>
                    <a:pt x="102" y="141"/>
                    <a:pt x="95" y="142"/>
                    <a:pt x="87" y="144"/>
                  </a:cubicBezTo>
                  <a:cubicBezTo>
                    <a:pt x="84" y="145"/>
                    <a:pt x="81" y="146"/>
                    <a:pt x="78" y="147"/>
                  </a:cubicBezTo>
                  <a:cubicBezTo>
                    <a:pt x="76" y="147"/>
                    <a:pt x="74" y="148"/>
                    <a:pt x="72" y="149"/>
                  </a:cubicBezTo>
                  <a:cubicBezTo>
                    <a:pt x="70" y="148"/>
                    <a:pt x="68" y="147"/>
                    <a:pt x="66" y="146"/>
                  </a:cubicBezTo>
                  <a:cubicBezTo>
                    <a:pt x="81" y="143"/>
                    <a:pt x="95" y="142"/>
                    <a:pt x="110" y="139"/>
                  </a:cubicBezTo>
                  <a:close/>
                  <a:moveTo>
                    <a:pt x="108" y="144"/>
                  </a:moveTo>
                  <a:cubicBezTo>
                    <a:pt x="119" y="141"/>
                    <a:pt x="131" y="139"/>
                    <a:pt x="142" y="136"/>
                  </a:cubicBezTo>
                  <a:cubicBezTo>
                    <a:pt x="140" y="137"/>
                    <a:pt x="139" y="138"/>
                    <a:pt x="137" y="138"/>
                  </a:cubicBezTo>
                  <a:cubicBezTo>
                    <a:pt x="135" y="139"/>
                    <a:pt x="132" y="139"/>
                    <a:pt x="129" y="140"/>
                  </a:cubicBezTo>
                  <a:cubicBezTo>
                    <a:pt x="124" y="141"/>
                    <a:pt x="118" y="142"/>
                    <a:pt x="113" y="144"/>
                  </a:cubicBezTo>
                  <a:cubicBezTo>
                    <a:pt x="107" y="145"/>
                    <a:pt x="101" y="147"/>
                    <a:pt x="95" y="149"/>
                  </a:cubicBezTo>
                  <a:cubicBezTo>
                    <a:pt x="90" y="151"/>
                    <a:pt x="85" y="151"/>
                    <a:pt x="80" y="153"/>
                  </a:cubicBezTo>
                  <a:cubicBezTo>
                    <a:pt x="78" y="152"/>
                    <a:pt x="76" y="151"/>
                    <a:pt x="73" y="150"/>
                  </a:cubicBezTo>
                  <a:cubicBezTo>
                    <a:pt x="85" y="149"/>
                    <a:pt x="96" y="146"/>
                    <a:pt x="108" y="144"/>
                  </a:cubicBezTo>
                  <a:close/>
                  <a:moveTo>
                    <a:pt x="104" y="151"/>
                  </a:moveTo>
                  <a:cubicBezTo>
                    <a:pt x="114" y="149"/>
                    <a:pt x="124" y="146"/>
                    <a:pt x="134" y="144"/>
                  </a:cubicBezTo>
                  <a:cubicBezTo>
                    <a:pt x="134" y="144"/>
                    <a:pt x="135" y="144"/>
                    <a:pt x="135" y="144"/>
                  </a:cubicBezTo>
                  <a:cubicBezTo>
                    <a:pt x="134" y="144"/>
                    <a:pt x="133" y="144"/>
                    <a:pt x="132" y="145"/>
                  </a:cubicBezTo>
                  <a:cubicBezTo>
                    <a:pt x="127" y="147"/>
                    <a:pt x="122" y="148"/>
                    <a:pt x="118" y="150"/>
                  </a:cubicBezTo>
                  <a:cubicBezTo>
                    <a:pt x="113" y="151"/>
                    <a:pt x="108" y="153"/>
                    <a:pt x="103" y="154"/>
                  </a:cubicBezTo>
                  <a:cubicBezTo>
                    <a:pt x="99" y="155"/>
                    <a:pt x="94" y="156"/>
                    <a:pt x="90" y="158"/>
                  </a:cubicBezTo>
                  <a:cubicBezTo>
                    <a:pt x="87" y="157"/>
                    <a:pt x="85" y="155"/>
                    <a:pt x="82" y="154"/>
                  </a:cubicBezTo>
                  <a:cubicBezTo>
                    <a:pt x="89" y="154"/>
                    <a:pt x="97" y="152"/>
                    <a:pt x="104" y="151"/>
                  </a:cubicBezTo>
                  <a:close/>
                  <a:moveTo>
                    <a:pt x="107" y="156"/>
                  </a:moveTo>
                  <a:cubicBezTo>
                    <a:pt x="112" y="155"/>
                    <a:pt x="117" y="154"/>
                    <a:pt x="123" y="153"/>
                  </a:cubicBezTo>
                  <a:cubicBezTo>
                    <a:pt x="121" y="153"/>
                    <a:pt x="120" y="154"/>
                    <a:pt x="118" y="154"/>
                  </a:cubicBezTo>
                  <a:cubicBezTo>
                    <a:pt x="111" y="156"/>
                    <a:pt x="104" y="159"/>
                    <a:pt x="97" y="162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5" y="161"/>
                    <a:pt x="93" y="160"/>
                    <a:pt x="92" y="159"/>
                  </a:cubicBezTo>
                  <a:cubicBezTo>
                    <a:pt x="97" y="159"/>
                    <a:pt x="102" y="157"/>
                    <a:pt x="107" y="156"/>
                  </a:cubicBezTo>
                  <a:close/>
                  <a:moveTo>
                    <a:pt x="109" y="159"/>
                  </a:moveTo>
                  <a:cubicBezTo>
                    <a:pt x="114" y="158"/>
                    <a:pt x="119" y="157"/>
                    <a:pt x="124" y="156"/>
                  </a:cubicBezTo>
                  <a:cubicBezTo>
                    <a:pt x="129" y="154"/>
                    <a:pt x="121" y="157"/>
                    <a:pt x="121" y="157"/>
                  </a:cubicBezTo>
                  <a:cubicBezTo>
                    <a:pt x="119" y="158"/>
                    <a:pt x="116" y="159"/>
                    <a:pt x="113" y="160"/>
                  </a:cubicBezTo>
                  <a:cubicBezTo>
                    <a:pt x="110" y="161"/>
                    <a:pt x="106" y="162"/>
                    <a:pt x="103" y="164"/>
                  </a:cubicBezTo>
                  <a:cubicBezTo>
                    <a:pt x="102" y="164"/>
                    <a:pt x="102" y="164"/>
                    <a:pt x="102" y="164"/>
                  </a:cubicBezTo>
                  <a:cubicBezTo>
                    <a:pt x="101" y="164"/>
                    <a:pt x="100" y="163"/>
                    <a:pt x="98" y="162"/>
                  </a:cubicBezTo>
                  <a:cubicBezTo>
                    <a:pt x="102" y="162"/>
                    <a:pt x="106" y="161"/>
                    <a:pt x="109" y="159"/>
                  </a:cubicBezTo>
                  <a:close/>
                  <a:moveTo>
                    <a:pt x="110" y="164"/>
                  </a:moveTo>
                  <a:cubicBezTo>
                    <a:pt x="112" y="164"/>
                    <a:pt x="113" y="163"/>
                    <a:pt x="115" y="163"/>
                  </a:cubicBezTo>
                  <a:cubicBezTo>
                    <a:pt x="115" y="163"/>
                    <a:pt x="121" y="161"/>
                    <a:pt x="119" y="162"/>
                  </a:cubicBezTo>
                  <a:cubicBezTo>
                    <a:pt x="115" y="163"/>
                    <a:pt x="111" y="164"/>
                    <a:pt x="108" y="167"/>
                  </a:cubicBezTo>
                  <a:cubicBezTo>
                    <a:pt x="108" y="167"/>
                    <a:pt x="108" y="167"/>
                    <a:pt x="108" y="167"/>
                  </a:cubicBezTo>
                  <a:cubicBezTo>
                    <a:pt x="107" y="167"/>
                    <a:pt x="105" y="166"/>
                    <a:pt x="104" y="165"/>
                  </a:cubicBezTo>
                  <a:cubicBezTo>
                    <a:pt x="106" y="165"/>
                    <a:pt x="108" y="165"/>
                    <a:pt x="110" y="164"/>
                  </a:cubicBezTo>
                  <a:close/>
                  <a:moveTo>
                    <a:pt x="108" y="168"/>
                  </a:moveTo>
                  <a:cubicBezTo>
                    <a:pt x="108" y="168"/>
                    <a:pt x="113" y="167"/>
                    <a:pt x="113" y="168"/>
                  </a:cubicBezTo>
                  <a:cubicBezTo>
                    <a:pt x="113" y="169"/>
                    <a:pt x="112" y="169"/>
                    <a:pt x="112" y="170"/>
                  </a:cubicBezTo>
                  <a:cubicBezTo>
                    <a:pt x="111" y="169"/>
                    <a:pt x="110" y="168"/>
                    <a:pt x="108" y="168"/>
                  </a:cubicBezTo>
                  <a:cubicBezTo>
                    <a:pt x="108" y="168"/>
                    <a:pt x="108" y="168"/>
                    <a:pt x="108" y="168"/>
                  </a:cubicBezTo>
                  <a:close/>
                  <a:moveTo>
                    <a:pt x="169" y="108"/>
                  </a:moveTo>
                  <a:cubicBezTo>
                    <a:pt x="149" y="117"/>
                    <a:pt x="126" y="120"/>
                    <a:pt x="104" y="125"/>
                  </a:cubicBezTo>
                  <a:cubicBezTo>
                    <a:pt x="96" y="127"/>
                    <a:pt x="87" y="129"/>
                    <a:pt x="79" y="130"/>
                  </a:cubicBezTo>
                  <a:cubicBezTo>
                    <a:pt x="84" y="129"/>
                    <a:pt x="88" y="127"/>
                    <a:pt x="93" y="126"/>
                  </a:cubicBezTo>
                  <a:cubicBezTo>
                    <a:pt x="108" y="121"/>
                    <a:pt x="124" y="116"/>
                    <a:pt x="139" y="113"/>
                  </a:cubicBezTo>
                  <a:cubicBezTo>
                    <a:pt x="146" y="111"/>
                    <a:pt x="154" y="109"/>
                    <a:pt x="161" y="107"/>
                  </a:cubicBezTo>
                  <a:cubicBezTo>
                    <a:pt x="164" y="106"/>
                    <a:pt x="167" y="104"/>
                    <a:pt x="170" y="103"/>
                  </a:cubicBezTo>
                  <a:cubicBezTo>
                    <a:pt x="171" y="103"/>
                    <a:pt x="172" y="103"/>
                    <a:pt x="173" y="102"/>
                  </a:cubicBezTo>
                  <a:cubicBezTo>
                    <a:pt x="174" y="102"/>
                    <a:pt x="174" y="102"/>
                    <a:pt x="174" y="102"/>
                  </a:cubicBezTo>
                  <a:cubicBezTo>
                    <a:pt x="175" y="102"/>
                    <a:pt x="175" y="102"/>
                    <a:pt x="175" y="102"/>
                  </a:cubicBezTo>
                  <a:cubicBezTo>
                    <a:pt x="173" y="104"/>
                    <a:pt x="171" y="106"/>
                    <a:pt x="169" y="108"/>
                  </a:cubicBezTo>
                  <a:close/>
                  <a:moveTo>
                    <a:pt x="176" y="101"/>
                  </a:moveTo>
                  <a:cubicBezTo>
                    <a:pt x="176" y="101"/>
                    <a:pt x="176" y="101"/>
                    <a:pt x="176" y="101"/>
                  </a:cubicBezTo>
                  <a:cubicBezTo>
                    <a:pt x="174" y="101"/>
                    <a:pt x="172" y="102"/>
                    <a:pt x="170" y="103"/>
                  </a:cubicBezTo>
                  <a:cubicBezTo>
                    <a:pt x="169" y="103"/>
                    <a:pt x="168" y="103"/>
                    <a:pt x="167" y="103"/>
                  </a:cubicBezTo>
                  <a:cubicBezTo>
                    <a:pt x="151" y="107"/>
                    <a:pt x="135" y="109"/>
                    <a:pt x="119" y="113"/>
                  </a:cubicBezTo>
                  <a:cubicBezTo>
                    <a:pt x="104" y="117"/>
                    <a:pt x="88" y="122"/>
                    <a:pt x="73" y="127"/>
                  </a:cubicBezTo>
                  <a:cubicBezTo>
                    <a:pt x="68" y="128"/>
                    <a:pt x="63" y="129"/>
                    <a:pt x="57" y="130"/>
                  </a:cubicBezTo>
                  <a:cubicBezTo>
                    <a:pt x="73" y="125"/>
                    <a:pt x="88" y="121"/>
                    <a:pt x="103" y="116"/>
                  </a:cubicBezTo>
                  <a:cubicBezTo>
                    <a:pt x="118" y="112"/>
                    <a:pt x="134" y="109"/>
                    <a:pt x="150" y="105"/>
                  </a:cubicBezTo>
                  <a:cubicBezTo>
                    <a:pt x="159" y="103"/>
                    <a:pt x="168" y="101"/>
                    <a:pt x="176" y="99"/>
                  </a:cubicBezTo>
                  <a:cubicBezTo>
                    <a:pt x="177" y="99"/>
                    <a:pt x="178" y="98"/>
                    <a:pt x="178" y="98"/>
                  </a:cubicBezTo>
                  <a:cubicBezTo>
                    <a:pt x="178" y="98"/>
                    <a:pt x="179" y="98"/>
                    <a:pt x="179" y="98"/>
                  </a:cubicBezTo>
                  <a:cubicBezTo>
                    <a:pt x="178" y="99"/>
                    <a:pt x="177" y="100"/>
                    <a:pt x="176" y="101"/>
                  </a:cubicBezTo>
                  <a:close/>
                  <a:moveTo>
                    <a:pt x="180" y="97"/>
                  </a:moveTo>
                  <a:cubicBezTo>
                    <a:pt x="180" y="97"/>
                    <a:pt x="180" y="97"/>
                    <a:pt x="180" y="97"/>
                  </a:cubicBezTo>
                  <a:cubicBezTo>
                    <a:pt x="164" y="101"/>
                    <a:pt x="149" y="104"/>
                    <a:pt x="133" y="107"/>
                  </a:cubicBezTo>
                  <a:cubicBezTo>
                    <a:pt x="117" y="110"/>
                    <a:pt x="102" y="114"/>
                    <a:pt x="86" y="118"/>
                  </a:cubicBezTo>
                  <a:cubicBezTo>
                    <a:pt x="71" y="122"/>
                    <a:pt x="55" y="127"/>
                    <a:pt x="40" y="130"/>
                  </a:cubicBezTo>
                  <a:cubicBezTo>
                    <a:pt x="39" y="130"/>
                    <a:pt x="38" y="130"/>
                    <a:pt x="38" y="130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38" y="130"/>
                    <a:pt x="39" y="130"/>
                    <a:pt x="40" y="129"/>
                  </a:cubicBezTo>
                  <a:cubicBezTo>
                    <a:pt x="43" y="128"/>
                    <a:pt x="47" y="127"/>
                    <a:pt x="50" y="126"/>
                  </a:cubicBezTo>
                  <a:cubicBezTo>
                    <a:pt x="59" y="123"/>
                    <a:pt x="67" y="121"/>
                    <a:pt x="75" y="119"/>
                  </a:cubicBezTo>
                  <a:cubicBezTo>
                    <a:pt x="91" y="115"/>
                    <a:pt x="106" y="110"/>
                    <a:pt x="122" y="107"/>
                  </a:cubicBezTo>
                  <a:cubicBezTo>
                    <a:pt x="138" y="104"/>
                    <a:pt x="154" y="101"/>
                    <a:pt x="169" y="96"/>
                  </a:cubicBezTo>
                  <a:cubicBezTo>
                    <a:pt x="173" y="95"/>
                    <a:pt x="177" y="93"/>
                    <a:pt x="180" y="92"/>
                  </a:cubicBezTo>
                  <a:cubicBezTo>
                    <a:pt x="180" y="92"/>
                    <a:pt x="181" y="92"/>
                    <a:pt x="181" y="92"/>
                  </a:cubicBezTo>
                  <a:cubicBezTo>
                    <a:pt x="183" y="91"/>
                    <a:pt x="184" y="91"/>
                    <a:pt x="186" y="90"/>
                  </a:cubicBezTo>
                  <a:cubicBezTo>
                    <a:pt x="184" y="92"/>
                    <a:pt x="182" y="95"/>
                    <a:pt x="180" y="97"/>
                  </a:cubicBezTo>
                  <a:close/>
                  <a:moveTo>
                    <a:pt x="113" y="108"/>
                  </a:moveTo>
                  <a:cubicBezTo>
                    <a:pt x="124" y="105"/>
                    <a:pt x="135" y="102"/>
                    <a:pt x="146" y="100"/>
                  </a:cubicBezTo>
                  <a:cubicBezTo>
                    <a:pt x="151" y="99"/>
                    <a:pt x="156" y="98"/>
                    <a:pt x="161" y="97"/>
                  </a:cubicBezTo>
                  <a:cubicBezTo>
                    <a:pt x="158" y="98"/>
                    <a:pt x="154" y="99"/>
                    <a:pt x="150" y="100"/>
                  </a:cubicBezTo>
                  <a:cubicBezTo>
                    <a:pt x="138" y="103"/>
                    <a:pt x="126" y="105"/>
                    <a:pt x="113" y="108"/>
                  </a:cubicBezTo>
                  <a:close/>
                  <a:moveTo>
                    <a:pt x="187" y="89"/>
                  </a:moveTo>
                  <a:cubicBezTo>
                    <a:pt x="187" y="89"/>
                    <a:pt x="187" y="89"/>
                    <a:pt x="187" y="89"/>
                  </a:cubicBezTo>
                  <a:cubicBezTo>
                    <a:pt x="185" y="89"/>
                    <a:pt x="184" y="90"/>
                    <a:pt x="182" y="90"/>
                  </a:cubicBezTo>
                  <a:cubicBezTo>
                    <a:pt x="182" y="90"/>
                    <a:pt x="182" y="90"/>
                    <a:pt x="181" y="91"/>
                  </a:cubicBezTo>
                  <a:cubicBezTo>
                    <a:pt x="173" y="93"/>
                    <a:pt x="166" y="96"/>
                    <a:pt x="157" y="97"/>
                  </a:cubicBezTo>
                  <a:cubicBezTo>
                    <a:pt x="141" y="101"/>
                    <a:pt x="126" y="104"/>
                    <a:pt x="110" y="108"/>
                  </a:cubicBezTo>
                  <a:cubicBezTo>
                    <a:pt x="100" y="111"/>
                    <a:pt x="90" y="113"/>
                    <a:pt x="80" y="116"/>
                  </a:cubicBezTo>
                  <a:cubicBezTo>
                    <a:pt x="69" y="119"/>
                    <a:pt x="59" y="121"/>
                    <a:pt x="48" y="123"/>
                  </a:cubicBezTo>
                  <a:cubicBezTo>
                    <a:pt x="43" y="124"/>
                    <a:pt x="38" y="125"/>
                    <a:pt x="33" y="126"/>
                  </a:cubicBezTo>
                  <a:cubicBezTo>
                    <a:pt x="32" y="126"/>
                    <a:pt x="25" y="128"/>
                    <a:pt x="30" y="126"/>
                  </a:cubicBezTo>
                  <a:cubicBezTo>
                    <a:pt x="32" y="125"/>
                    <a:pt x="34" y="125"/>
                    <a:pt x="37" y="124"/>
                  </a:cubicBezTo>
                  <a:cubicBezTo>
                    <a:pt x="47" y="121"/>
                    <a:pt x="58" y="118"/>
                    <a:pt x="69" y="115"/>
                  </a:cubicBezTo>
                  <a:cubicBezTo>
                    <a:pt x="90" y="110"/>
                    <a:pt x="111" y="105"/>
                    <a:pt x="132" y="100"/>
                  </a:cubicBezTo>
                  <a:cubicBezTo>
                    <a:pt x="143" y="97"/>
                    <a:pt x="154" y="95"/>
                    <a:pt x="165" y="92"/>
                  </a:cubicBezTo>
                  <a:cubicBezTo>
                    <a:pt x="175" y="89"/>
                    <a:pt x="184" y="85"/>
                    <a:pt x="194" y="81"/>
                  </a:cubicBezTo>
                  <a:cubicBezTo>
                    <a:pt x="192" y="84"/>
                    <a:pt x="189" y="86"/>
                    <a:pt x="187" y="89"/>
                  </a:cubicBezTo>
                  <a:close/>
                  <a:moveTo>
                    <a:pt x="64" y="111"/>
                  </a:moveTo>
                  <a:cubicBezTo>
                    <a:pt x="57" y="113"/>
                    <a:pt x="49" y="115"/>
                    <a:pt x="42" y="117"/>
                  </a:cubicBezTo>
                  <a:cubicBezTo>
                    <a:pt x="35" y="119"/>
                    <a:pt x="28" y="120"/>
                    <a:pt x="21" y="123"/>
                  </a:cubicBezTo>
                  <a:cubicBezTo>
                    <a:pt x="20" y="123"/>
                    <a:pt x="20" y="123"/>
                    <a:pt x="19" y="123"/>
                  </a:cubicBezTo>
                  <a:cubicBezTo>
                    <a:pt x="17" y="122"/>
                    <a:pt x="15" y="121"/>
                    <a:pt x="13" y="120"/>
                  </a:cubicBezTo>
                  <a:cubicBezTo>
                    <a:pt x="19" y="119"/>
                    <a:pt x="25" y="118"/>
                    <a:pt x="30" y="116"/>
                  </a:cubicBezTo>
                  <a:cubicBezTo>
                    <a:pt x="38" y="113"/>
                    <a:pt x="46" y="111"/>
                    <a:pt x="54" y="109"/>
                  </a:cubicBezTo>
                  <a:cubicBezTo>
                    <a:pt x="69" y="106"/>
                    <a:pt x="83" y="104"/>
                    <a:pt x="98" y="101"/>
                  </a:cubicBezTo>
                  <a:cubicBezTo>
                    <a:pt x="87" y="104"/>
                    <a:pt x="75" y="108"/>
                    <a:pt x="64" y="111"/>
                  </a:cubicBezTo>
                  <a:close/>
                  <a:moveTo>
                    <a:pt x="61" y="147"/>
                  </a:moveTo>
                  <a:cubicBezTo>
                    <a:pt x="72" y="152"/>
                    <a:pt x="83" y="157"/>
                    <a:pt x="93" y="163"/>
                  </a:cubicBezTo>
                  <a:cubicBezTo>
                    <a:pt x="99" y="165"/>
                    <a:pt x="105" y="168"/>
                    <a:pt x="110" y="172"/>
                  </a:cubicBezTo>
                  <a:cubicBezTo>
                    <a:pt x="110" y="173"/>
                    <a:pt x="110" y="173"/>
                    <a:pt x="110" y="174"/>
                  </a:cubicBezTo>
                  <a:cubicBezTo>
                    <a:pt x="103" y="172"/>
                    <a:pt x="98" y="168"/>
                    <a:pt x="92" y="165"/>
                  </a:cubicBezTo>
                  <a:cubicBezTo>
                    <a:pt x="81" y="160"/>
                    <a:pt x="71" y="155"/>
                    <a:pt x="61" y="150"/>
                  </a:cubicBezTo>
                  <a:cubicBezTo>
                    <a:pt x="54" y="146"/>
                    <a:pt x="47" y="143"/>
                    <a:pt x="40" y="140"/>
                  </a:cubicBezTo>
                  <a:cubicBezTo>
                    <a:pt x="31" y="135"/>
                    <a:pt x="21" y="128"/>
                    <a:pt x="11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1" y="124"/>
                    <a:pt x="12" y="123"/>
                    <a:pt x="12" y="122"/>
                  </a:cubicBezTo>
                  <a:cubicBezTo>
                    <a:pt x="28" y="131"/>
                    <a:pt x="45" y="139"/>
                    <a:pt x="61" y="147"/>
                  </a:cubicBezTo>
                  <a:close/>
                  <a:moveTo>
                    <a:pt x="209" y="65"/>
                  </a:moveTo>
                  <a:cubicBezTo>
                    <a:pt x="209" y="65"/>
                    <a:pt x="209" y="65"/>
                    <a:pt x="208" y="66"/>
                  </a:cubicBezTo>
                  <a:cubicBezTo>
                    <a:pt x="193" y="68"/>
                    <a:pt x="177" y="72"/>
                    <a:pt x="161" y="75"/>
                  </a:cubicBezTo>
                  <a:cubicBezTo>
                    <a:pt x="145" y="78"/>
                    <a:pt x="129" y="81"/>
                    <a:pt x="113" y="85"/>
                  </a:cubicBezTo>
                  <a:cubicBezTo>
                    <a:pt x="97" y="88"/>
                    <a:pt x="81" y="93"/>
                    <a:pt x="65" y="97"/>
                  </a:cubicBezTo>
                  <a:cubicBezTo>
                    <a:pt x="57" y="99"/>
                    <a:pt x="50" y="102"/>
                    <a:pt x="42" y="104"/>
                  </a:cubicBezTo>
                  <a:cubicBezTo>
                    <a:pt x="39" y="105"/>
                    <a:pt x="37" y="105"/>
                    <a:pt x="34" y="106"/>
                  </a:cubicBezTo>
                  <a:cubicBezTo>
                    <a:pt x="44" y="103"/>
                    <a:pt x="54" y="99"/>
                    <a:pt x="64" y="96"/>
                  </a:cubicBezTo>
                  <a:cubicBezTo>
                    <a:pt x="80" y="91"/>
                    <a:pt x="95" y="87"/>
                    <a:pt x="111" y="83"/>
                  </a:cubicBezTo>
                  <a:cubicBezTo>
                    <a:pt x="126" y="79"/>
                    <a:pt x="142" y="76"/>
                    <a:pt x="158" y="73"/>
                  </a:cubicBezTo>
                  <a:cubicBezTo>
                    <a:pt x="173" y="70"/>
                    <a:pt x="188" y="68"/>
                    <a:pt x="202" y="64"/>
                  </a:cubicBezTo>
                  <a:cubicBezTo>
                    <a:pt x="206" y="63"/>
                    <a:pt x="210" y="62"/>
                    <a:pt x="213" y="60"/>
                  </a:cubicBezTo>
                  <a:cubicBezTo>
                    <a:pt x="212" y="62"/>
                    <a:pt x="210" y="63"/>
                    <a:pt x="209" y="65"/>
                  </a:cubicBezTo>
                  <a:close/>
                  <a:moveTo>
                    <a:pt x="201" y="74"/>
                  </a:moveTo>
                  <a:cubicBezTo>
                    <a:pt x="188" y="78"/>
                    <a:pt x="175" y="82"/>
                    <a:pt x="162" y="85"/>
                  </a:cubicBezTo>
                  <a:cubicBezTo>
                    <a:pt x="160" y="86"/>
                    <a:pt x="158" y="86"/>
                    <a:pt x="156" y="86"/>
                  </a:cubicBezTo>
                  <a:cubicBezTo>
                    <a:pt x="144" y="89"/>
                    <a:pt x="131" y="93"/>
                    <a:pt x="118" y="96"/>
                  </a:cubicBezTo>
                  <a:cubicBezTo>
                    <a:pt x="114" y="97"/>
                    <a:pt x="110" y="98"/>
                    <a:pt x="106" y="99"/>
                  </a:cubicBezTo>
                  <a:cubicBezTo>
                    <a:pt x="90" y="102"/>
                    <a:pt x="74" y="104"/>
                    <a:pt x="58" y="108"/>
                  </a:cubicBezTo>
                  <a:cubicBezTo>
                    <a:pt x="50" y="109"/>
                    <a:pt x="43" y="111"/>
                    <a:pt x="35" y="113"/>
                  </a:cubicBezTo>
                  <a:cubicBezTo>
                    <a:pt x="32" y="114"/>
                    <a:pt x="28" y="115"/>
                    <a:pt x="25" y="117"/>
                  </a:cubicBezTo>
                  <a:cubicBezTo>
                    <a:pt x="23" y="117"/>
                    <a:pt x="21" y="118"/>
                    <a:pt x="20" y="118"/>
                  </a:cubicBezTo>
                  <a:cubicBezTo>
                    <a:pt x="17" y="119"/>
                    <a:pt x="14" y="119"/>
                    <a:pt x="13" y="119"/>
                  </a:cubicBezTo>
                  <a:cubicBezTo>
                    <a:pt x="20" y="116"/>
                    <a:pt x="26" y="113"/>
                    <a:pt x="34" y="111"/>
                  </a:cubicBezTo>
                  <a:cubicBezTo>
                    <a:pt x="42" y="109"/>
                    <a:pt x="50" y="107"/>
                    <a:pt x="59" y="104"/>
                  </a:cubicBezTo>
                  <a:cubicBezTo>
                    <a:pt x="75" y="100"/>
                    <a:pt x="91" y="96"/>
                    <a:pt x="107" y="92"/>
                  </a:cubicBezTo>
                  <a:cubicBezTo>
                    <a:pt x="138" y="84"/>
                    <a:pt x="169" y="79"/>
                    <a:pt x="200" y="69"/>
                  </a:cubicBezTo>
                  <a:cubicBezTo>
                    <a:pt x="202" y="69"/>
                    <a:pt x="205" y="68"/>
                    <a:pt x="207" y="67"/>
                  </a:cubicBezTo>
                  <a:cubicBezTo>
                    <a:pt x="205" y="69"/>
                    <a:pt x="203" y="72"/>
                    <a:pt x="201" y="74"/>
                  </a:cubicBezTo>
                  <a:close/>
                  <a:moveTo>
                    <a:pt x="10" y="127"/>
                  </a:moveTo>
                  <a:cubicBezTo>
                    <a:pt x="10" y="127"/>
                    <a:pt x="10" y="127"/>
                    <a:pt x="10" y="127"/>
                  </a:cubicBezTo>
                  <a:cubicBezTo>
                    <a:pt x="21" y="131"/>
                    <a:pt x="30" y="137"/>
                    <a:pt x="40" y="142"/>
                  </a:cubicBezTo>
                  <a:cubicBezTo>
                    <a:pt x="46" y="146"/>
                    <a:pt x="53" y="149"/>
                    <a:pt x="60" y="152"/>
                  </a:cubicBezTo>
                  <a:cubicBezTo>
                    <a:pt x="71" y="157"/>
                    <a:pt x="81" y="163"/>
                    <a:pt x="91" y="168"/>
                  </a:cubicBezTo>
                  <a:cubicBezTo>
                    <a:pt x="97" y="171"/>
                    <a:pt x="103" y="174"/>
                    <a:pt x="109" y="176"/>
                  </a:cubicBezTo>
                  <a:cubicBezTo>
                    <a:pt x="109" y="177"/>
                    <a:pt x="108" y="178"/>
                    <a:pt x="108" y="180"/>
                  </a:cubicBezTo>
                  <a:cubicBezTo>
                    <a:pt x="91" y="171"/>
                    <a:pt x="73" y="163"/>
                    <a:pt x="56" y="155"/>
                  </a:cubicBezTo>
                  <a:cubicBezTo>
                    <a:pt x="40" y="147"/>
                    <a:pt x="24" y="140"/>
                    <a:pt x="9" y="131"/>
                  </a:cubicBezTo>
                  <a:cubicBezTo>
                    <a:pt x="9" y="129"/>
                    <a:pt x="10" y="128"/>
                    <a:pt x="10" y="127"/>
                  </a:cubicBezTo>
                  <a:close/>
                  <a:moveTo>
                    <a:pt x="112" y="176"/>
                  </a:moveTo>
                  <a:cubicBezTo>
                    <a:pt x="112" y="176"/>
                    <a:pt x="112" y="176"/>
                    <a:pt x="112" y="176"/>
                  </a:cubicBezTo>
                  <a:cubicBezTo>
                    <a:pt x="117" y="171"/>
                    <a:pt x="122" y="166"/>
                    <a:pt x="127" y="160"/>
                  </a:cubicBezTo>
                  <a:cubicBezTo>
                    <a:pt x="137" y="150"/>
                    <a:pt x="148" y="139"/>
                    <a:pt x="158" y="128"/>
                  </a:cubicBezTo>
                  <a:cubicBezTo>
                    <a:pt x="178" y="106"/>
                    <a:pt x="199" y="84"/>
                    <a:pt x="220" y="62"/>
                  </a:cubicBezTo>
                  <a:cubicBezTo>
                    <a:pt x="221" y="61"/>
                    <a:pt x="223" y="59"/>
                    <a:pt x="225" y="57"/>
                  </a:cubicBezTo>
                  <a:cubicBezTo>
                    <a:pt x="225" y="58"/>
                    <a:pt x="225" y="59"/>
                    <a:pt x="225" y="60"/>
                  </a:cubicBezTo>
                  <a:cubicBezTo>
                    <a:pt x="225" y="60"/>
                    <a:pt x="225" y="60"/>
                    <a:pt x="225" y="60"/>
                  </a:cubicBezTo>
                  <a:cubicBezTo>
                    <a:pt x="216" y="68"/>
                    <a:pt x="208" y="77"/>
                    <a:pt x="200" y="86"/>
                  </a:cubicBezTo>
                  <a:cubicBezTo>
                    <a:pt x="191" y="95"/>
                    <a:pt x="183" y="104"/>
                    <a:pt x="175" y="113"/>
                  </a:cubicBezTo>
                  <a:cubicBezTo>
                    <a:pt x="156" y="132"/>
                    <a:pt x="137" y="152"/>
                    <a:pt x="118" y="172"/>
                  </a:cubicBezTo>
                  <a:cubicBezTo>
                    <a:pt x="115" y="175"/>
                    <a:pt x="113" y="177"/>
                    <a:pt x="110" y="180"/>
                  </a:cubicBezTo>
                  <a:cubicBezTo>
                    <a:pt x="111" y="179"/>
                    <a:pt x="111" y="177"/>
                    <a:pt x="112" y="176"/>
                  </a:cubicBezTo>
                  <a:close/>
                  <a:moveTo>
                    <a:pt x="28" y="102"/>
                  </a:moveTo>
                  <a:cubicBezTo>
                    <a:pt x="59" y="94"/>
                    <a:pt x="91" y="84"/>
                    <a:pt x="123" y="78"/>
                  </a:cubicBezTo>
                  <a:cubicBezTo>
                    <a:pt x="140" y="74"/>
                    <a:pt x="156" y="71"/>
                    <a:pt x="173" y="68"/>
                  </a:cubicBezTo>
                  <a:cubicBezTo>
                    <a:pt x="181" y="67"/>
                    <a:pt x="188" y="65"/>
                    <a:pt x="196" y="64"/>
                  </a:cubicBezTo>
                  <a:cubicBezTo>
                    <a:pt x="200" y="63"/>
                    <a:pt x="204" y="62"/>
                    <a:pt x="208" y="61"/>
                  </a:cubicBezTo>
                  <a:cubicBezTo>
                    <a:pt x="209" y="61"/>
                    <a:pt x="210" y="61"/>
                    <a:pt x="211" y="61"/>
                  </a:cubicBezTo>
                  <a:cubicBezTo>
                    <a:pt x="210" y="61"/>
                    <a:pt x="210" y="61"/>
                    <a:pt x="210" y="61"/>
                  </a:cubicBezTo>
                  <a:cubicBezTo>
                    <a:pt x="209" y="61"/>
                    <a:pt x="208" y="62"/>
                    <a:pt x="207" y="62"/>
                  </a:cubicBezTo>
                  <a:cubicBezTo>
                    <a:pt x="193" y="67"/>
                    <a:pt x="178" y="68"/>
                    <a:pt x="164" y="71"/>
                  </a:cubicBezTo>
                  <a:cubicBezTo>
                    <a:pt x="148" y="74"/>
                    <a:pt x="132" y="77"/>
                    <a:pt x="116" y="81"/>
                  </a:cubicBezTo>
                  <a:cubicBezTo>
                    <a:pt x="85" y="89"/>
                    <a:pt x="54" y="98"/>
                    <a:pt x="24" y="109"/>
                  </a:cubicBezTo>
                  <a:cubicBezTo>
                    <a:pt x="23" y="109"/>
                    <a:pt x="22" y="109"/>
                    <a:pt x="21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3" y="107"/>
                    <a:pt x="25" y="105"/>
                    <a:pt x="28" y="102"/>
                  </a:cubicBezTo>
                  <a:close/>
                  <a:moveTo>
                    <a:pt x="20" y="111"/>
                  </a:moveTo>
                  <a:cubicBezTo>
                    <a:pt x="51" y="102"/>
                    <a:pt x="82" y="93"/>
                    <a:pt x="113" y="85"/>
                  </a:cubicBezTo>
                  <a:cubicBezTo>
                    <a:pt x="129" y="82"/>
                    <a:pt x="145" y="79"/>
                    <a:pt x="162" y="75"/>
                  </a:cubicBezTo>
                  <a:cubicBezTo>
                    <a:pt x="169" y="74"/>
                    <a:pt x="177" y="72"/>
                    <a:pt x="185" y="71"/>
                  </a:cubicBezTo>
                  <a:cubicBezTo>
                    <a:pt x="192" y="69"/>
                    <a:pt x="201" y="68"/>
                    <a:pt x="207" y="66"/>
                  </a:cubicBezTo>
                  <a:cubicBezTo>
                    <a:pt x="177" y="76"/>
                    <a:pt x="145" y="81"/>
                    <a:pt x="114" y="89"/>
                  </a:cubicBezTo>
                  <a:cubicBezTo>
                    <a:pt x="98" y="93"/>
                    <a:pt x="82" y="97"/>
                    <a:pt x="66" y="101"/>
                  </a:cubicBezTo>
                  <a:cubicBezTo>
                    <a:pt x="51" y="105"/>
                    <a:pt x="35" y="109"/>
                    <a:pt x="21" y="115"/>
                  </a:cubicBezTo>
                  <a:cubicBezTo>
                    <a:pt x="19" y="116"/>
                    <a:pt x="16" y="117"/>
                    <a:pt x="14" y="118"/>
                  </a:cubicBezTo>
                  <a:cubicBezTo>
                    <a:pt x="16" y="116"/>
                    <a:pt x="18" y="113"/>
                    <a:pt x="20" y="111"/>
                  </a:cubicBezTo>
                  <a:close/>
                  <a:moveTo>
                    <a:pt x="109" y="186"/>
                  </a:moveTo>
                  <a:cubicBezTo>
                    <a:pt x="109" y="186"/>
                    <a:pt x="109" y="185"/>
                    <a:pt x="110" y="184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45" y="146"/>
                    <a:pt x="181" y="110"/>
                    <a:pt x="216" y="73"/>
                  </a:cubicBezTo>
                  <a:cubicBezTo>
                    <a:pt x="219" y="69"/>
                    <a:pt x="222" y="66"/>
                    <a:pt x="226" y="62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2" y="66"/>
                    <a:pt x="219" y="70"/>
                    <a:pt x="216" y="73"/>
                  </a:cubicBezTo>
                  <a:cubicBezTo>
                    <a:pt x="210" y="80"/>
                    <a:pt x="204" y="86"/>
                    <a:pt x="198" y="93"/>
                  </a:cubicBezTo>
                  <a:cubicBezTo>
                    <a:pt x="189" y="102"/>
                    <a:pt x="181" y="112"/>
                    <a:pt x="172" y="121"/>
                  </a:cubicBezTo>
                  <a:cubicBezTo>
                    <a:pt x="151" y="143"/>
                    <a:pt x="130" y="164"/>
                    <a:pt x="110" y="186"/>
                  </a:cubicBezTo>
                  <a:cubicBezTo>
                    <a:pt x="110" y="186"/>
                    <a:pt x="110" y="186"/>
                    <a:pt x="109" y="186"/>
                  </a:cubicBezTo>
                  <a:close/>
                  <a:moveTo>
                    <a:pt x="9" y="123"/>
                  </a:moveTo>
                  <a:cubicBezTo>
                    <a:pt x="7" y="127"/>
                    <a:pt x="6" y="132"/>
                    <a:pt x="6" y="136"/>
                  </a:cubicBezTo>
                  <a:cubicBezTo>
                    <a:pt x="5" y="132"/>
                    <a:pt x="6" y="127"/>
                    <a:pt x="9" y="123"/>
                  </a:cubicBezTo>
                  <a:close/>
                  <a:moveTo>
                    <a:pt x="28" y="153"/>
                  </a:moveTo>
                  <a:cubicBezTo>
                    <a:pt x="23" y="150"/>
                    <a:pt x="16" y="147"/>
                    <a:pt x="11" y="144"/>
                  </a:cubicBezTo>
                  <a:cubicBezTo>
                    <a:pt x="11" y="144"/>
                    <a:pt x="11" y="143"/>
                    <a:pt x="11" y="143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15" y="145"/>
                    <a:pt x="19" y="147"/>
                    <a:pt x="23" y="149"/>
                  </a:cubicBezTo>
                  <a:cubicBezTo>
                    <a:pt x="34" y="154"/>
                    <a:pt x="45" y="159"/>
                    <a:pt x="56" y="165"/>
                  </a:cubicBezTo>
                  <a:cubicBezTo>
                    <a:pt x="67" y="170"/>
                    <a:pt x="78" y="175"/>
                    <a:pt x="90" y="181"/>
                  </a:cubicBezTo>
                  <a:cubicBezTo>
                    <a:pt x="95" y="183"/>
                    <a:pt x="102" y="186"/>
                    <a:pt x="107" y="189"/>
                  </a:cubicBezTo>
                  <a:cubicBezTo>
                    <a:pt x="107" y="189"/>
                    <a:pt x="107" y="189"/>
                    <a:pt x="107" y="190"/>
                  </a:cubicBezTo>
                  <a:cubicBezTo>
                    <a:pt x="108" y="191"/>
                    <a:pt x="108" y="192"/>
                    <a:pt x="109" y="193"/>
                  </a:cubicBezTo>
                  <a:cubicBezTo>
                    <a:pt x="92" y="186"/>
                    <a:pt x="77" y="178"/>
                    <a:pt x="61" y="170"/>
                  </a:cubicBezTo>
                  <a:cubicBezTo>
                    <a:pt x="50" y="164"/>
                    <a:pt x="39" y="159"/>
                    <a:pt x="28" y="153"/>
                  </a:cubicBezTo>
                  <a:close/>
                  <a:moveTo>
                    <a:pt x="216" y="83"/>
                  </a:moveTo>
                  <a:cubicBezTo>
                    <a:pt x="206" y="94"/>
                    <a:pt x="195" y="105"/>
                    <a:pt x="185" y="117"/>
                  </a:cubicBezTo>
                  <a:cubicBezTo>
                    <a:pt x="163" y="139"/>
                    <a:pt x="142" y="162"/>
                    <a:pt x="120" y="185"/>
                  </a:cubicBezTo>
                  <a:cubicBezTo>
                    <a:pt x="117" y="187"/>
                    <a:pt x="115" y="190"/>
                    <a:pt x="112" y="193"/>
                  </a:cubicBezTo>
                  <a:cubicBezTo>
                    <a:pt x="111" y="192"/>
                    <a:pt x="110" y="191"/>
                    <a:pt x="110" y="189"/>
                  </a:cubicBezTo>
                  <a:cubicBezTo>
                    <a:pt x="110" y="189"/>
                    <a:pt x="110" y="189"/>
                    <a:pt x="110" y="189"/>
                  </a:cubicBezTo>
                  <a:cubicBezTo>
                    <a:pt x="118" y="180"/>
                    <a:pt x="126" y="172"/>
                    <a:pt x="134" y="164"/>
                  </a:cubicBezTo>
                  <a:cubicBezTo>
                    <a:pt x="146" y="152"/>
                    <a:pt x="158" y="139"/>
                    <a:pt x="170" y="126"/>
                  </a:cubicBezTo>
                  <a:cubicBezTo>
                    <a:pt x="189" y="107"/>
                    <a:pt x="207" y="85"/>
                    <a:pt x="227" y="66"/>
                  </a:cubicBezTo>
                  <a:cubicBezTo>
                    <a:pt x="227" y="66"/>
                    <a:pt x="227" y="66"/>
                    <a:pt x="227" y="65"/>
                  </a:cubicBezTo>
                  <a:cubicBezTo>
                    <a:pt x="228" y="66"/>
                    <a:pt x="229" y="67"/>
                    <a:pt x="230" y="68"/>
                  </a:cubicBezTo>
                  <a:cubicBezTo>
                    <a:pt x="229" y="69"/>
                    <a:pt x="227" y="71"/>
                    <a:pt x="226" y="72"/>
                  </a:cubicBezTo>
                  <a:cubicBezTo>
                    <a:pt x="223" y="76"/>
                    <a:pt x="219" y="79"/>
                    <a:pt x="216" y="8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1" name="Freeform 239"/>
            <p:cNvSpPr>
              <a:spLocks noEditPoints="1"/>
            </p:cNvSpPr>
            <p:nvPr/>
          </p:nvSpPr>
          <p:spPr bwMode="auto">
            <a:xfrm>
              <a:off x="7748833" y="943997"/>
              <a:ext cx="446088" cy="495300"/>
            </a:xfrm>
            <a:custGeom>
              <a:avLst/>
              <a:gdLst>
                <a:gd name="T0" fmla="*/ 8 w 105"/>
                <a:gd name="T1" fmla="*/ 89 h 117"/>
                <a:gd name="T2" fmla="*/ 39 w 105"/>
                <a:gd name="T3" fmla="*/ 89 h 117"/>
                <a:gd name="T4" fmla="*/ 47 w 105"/>
                <a:gd name="T5" fmla="*/ 111 h 117"/>
                <a:gd name="T6" fmla="*/ 65 w 105"/>
                <a:gd name="T7" fmla="*/ 109 h 117"/>
                <a:gd name="T8" fmla="*/ 74 w 105"/>
                <a:gd name="T9" fmla="*/ 90 h 117"/>
                <a:gd name="T10" fmla="*/ 104 w 105"/>
                <a:gd name="T11" fmla="*/ 86 h 117"/>
                <a:gd name="T12" fmla="*/ 88 w 105"/>
                <a:gd name="T13" fmla="*/ 62 h 117"/>
                <a:gd name="T14" fmla="*/ 103 w 105"/>
                <a:gd name="T15" fmla="*/ 36 h 117"/>
                <a:gd name="T16" fmla="*/ 71 w 105"/>
                <a:gd name="T17" fmla="*/ 36 h 117"/>
                <a:gd name="T18" fmla="*/ 62 w 105"/>
                <a:gd name="T19" fmla="*/ 12 h 117"/>
                <a:gd name="T20" fmla="*/ 45 w 105"/>
                <a:gd name="T21" fmla="*/ 16 h 117"/>
                <a:gd name="T22" fmla="*/ 29 w 105"/>
                <a:gd name="T23" fmla="*/ 33 h 117"/>
                <a:gd name="T24" fmla="*/ 10 w 105"/>
                <a:gd name="T25" fmla="*/ 50 h 117"/>
                <a:gd name="T26" fmla="*/ 18 w 105"/>
                <a:gd name="T27" fmla="*/ 66 h 117"/>
                <a:gd name="T28" fmla="*/ 67 w 105"/>
                <a:gd name="T29" fmla="*/ 96 h 117"/>
                <a:gd name="T30" fmla="*/ 48 w 105"/>
                <a:gd name="T31" fmla="*/ 109 h 117"/>
                <a:gd name="T32" fmla="*/ 41 w 105"/>
                <a:gd name="T33" fmla="*/ 88 h 117"/>
                <a:gd name="T34" fmla="*/ 69 w 105"/>
                <a:gd name="T35" fmla="*/ 88 h 117"/>
                <a:gd name="T36" fmla="*/ 37 w 105"/>
                <a:gd name="T37" fmla="*/ 62 h 117"/>
                <a:gd name="T38" fmla="*/ 26 w 105"/>
                <a:gd name="T39" fmla="*/ 62 h 117"/>
                <a:gd name="T40" fmla="*/ 37 w 105"/>
                <a:gd name="T41" fmla="*/ 54 h 117"/>
                <a:gd name="T42" fmla="*/ 39 w 105"/>
                <a:gd name="T43" fmla="*/ 62 h 117"/>
                <a:gd name="T44" fmla="*/ 55 w 105"/>
                <a:gd name="T45" fmla="*/ 44 h 117"/>
                <a:gd name="T46" fmla="*/ 71 w 105"/>
                <a:gd name="T47" fmla="*/ 71 h 117"/>
                <a:gd name="T48" fmla="*/ 55 w 105"/>
                <a:gd name="T49" fmla="*/ 80 h 117"/>
                <a:gd name="T50" fmla="*/ 39 w 105"/>
                <a:gd name="T51" fmla="*/ 71 h 117"/>
                <a:gd name="T52" fmla="*/ 39 w 105"/>
                <a:gd name="T53" fmla="*/ 50 h 117"/>
                <a:gd name="T54" fmla="*/ 53 w 105"/>
                <a:gd name="T55" fmla="*/ 43 h 117"/>
                <a:gd name="T56" fmla="*/ 39 w 105"/>
                <a:gd name="T57" fmla="*/ 50 h 117"/>
                <a:gd name="T58" fmla="*/ 69 w 105"/>
                <a:gd name="T59" fmla="*/ 38 h 117"/>
                <a:gd name="T60" fmla="*/ 57 w 105"/>
                <a:gd name="T61" fmla="*/ 43 h 117"/>
                <a:gd name="T62" fmla="*/ 73 w 105"/>
                <a:gd name="T63" fmla="*/ 54 h 117"/>
                <a:gd name="T64" fmla="*/ 73 w 105"/>
                <a:gd name="T65" fmla="*/ 70 h 117"/>
                <a:gd name="T66" fmla="*/ 63 w 105"/>
                <a:gd name="T67" fmla="*/ 78 h 117"/>
                <a:gd name="T68" fmla="*/ 69 w 105"/>
                <a:gd name="T69" fmla="*/ 86 h 117"/>
                <a:gd name="T70" fmla="*/ 63 w 105"/>
                <a:gd name="T71" fmla="*/ 78 h 117"/>
                <a:gd name="T72" fmla="*/ 52 w 105"/>
                <a:gd name="T73" fmla="*/ 81 h 117"/>
                <a:gd name="T74" fmla="*/ 39 w 105"/>
                <a:gd name="T75" fmla="*/ 74 h 117"/>
                <a:gd name="T76" fmla="*/ 102 w 105"/>
                <a:gd name="T77" fmla="*/ 84 h 117"/>
                <a:gd name="T78" fmla="*/ 72 w 105"/>
                <a:gd name="T79" fmla="*/ 87 h 117"/>
                <a:gd name="T80" fmla="*/ 73 w 105"/>
                <a:gd name="T81" fmla="*/ 73 h 117"/>
                <a:gd name="T82" fmla="*/ 91 w 105"/>
                <a:gd name="T83" fmla="*/ 68 h 117"/>
                <a:gd name="T84" fmla="*/ 82 w 105"/>
                <a:gd name="T85" fmla="*/ 35 h 117"/>
                <a:gd name="T86" fmla="*/ 97 w 105"/>
                <a:gd name="T87" fmla="*/ 50 h 117"/>
                <a:gd name="T88" fmla="*/ 73 w 105"/>
                <a:gd name="T89" fmla="*/ 51 h 117"/>
                <a:gd name="T90" fmla="*/ 82 w 105"/>
                <a:gd name="T91" fmla="*/ 35 h 117"/>
                <a:gd name="T92" fmla="*/ 50 w 105"/>
                <a:gd name="T93" fmla="*/ 12 h 117"/>
                <a:gd name="T94" fmla="*/ 69 w 105"/>
                <a:gd name="T95" fmla="*/ 36 h 117"/>
                <a:gd name="T96" fmla="*/ 55 w 105"/>
                <a:gd name="T97" fmla="*/ 42 h 117"/>
                <a:gd name="T98" fmla="*/ 42 w 105"/>
                <a:gd name="T99" fmla="*/ 32 h 117"/>
                <a:gd name="T100" fmla="*/ 9 w 105"/>
                <a:gd name="T101" fmla="*/ 43 h 117"/>
                <a:gd name="T102" fmla="*/ 38 w 105"/>
                <a:gd name="T103" fmla="*/ 38 h 117"/>
                <a:gd name="T104" fmla="*/ 24 w 105"/>
                <a:gd name="T105" fmla="*/ 61 h 117"/>
                <a:gd name="T106" fmla="*/ 37 w 105"/>
                <a:gd name="T107" fmla="*/ 73 h 117"/>
                <a:gd name="T108" fmla="*/ 33 w 105"/>
                <a:gd name="T109" fmla="*/ 88 h 117"/>
                <a:gd name="T110" fmla="*/ 24 w 105"/>
                <a:gd name="T111" fmla="*/ 6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5" h="117">
                  <a:moveTo>
                    <a:pt x="7" y="81"/>
                  </a:moveTo>
                  <a:cubicBezTo>
                    <a:pt x="5" y="84"/>
                    <a:pt x="5" y="87"/>
                    <a:pt x="8" y="89"/>
                  </a:cubicBezTo>
                  <a:cubicBezTo>
                    <a:pt x="10" y="92"/>
                    <a:pt x="15" y="93"/>
                    <a:pt x="19" y="93"/>
                  </a:cubicBezTo>
                  <a:cubicBezTo>
                    <a:pt x="25" y="93"/>
                    <a:pt x="32" y="91"/>
                    <a:pt x="39" y="89"/>
                  </a:cubicBezTo>
                  <a:cubicBezTo>
                    <a:pt x="39" y="90"/>
                    <a:pt x="39" y="91"/>
                    <a:pt x="40" y="91"/>
                  </a:cubicBezTo>
                  <a:cubicBezTo>
                    <a:pt x="41" y="98"/>
                    <a:pt x="43" y="105"/>
                    <a:pt x="47" y="111"/>
                  </a:cubicBezTo>
                  <a:cubicBezTo>
                    <a:pt x="49" y="114"/>
                    <a:pt x="52" y="117"/>
                    <a:pt x="56" y="117"/>
                  </a:cubicBezTo>
                  <a:cubicBezTo>
                    <a:pt x="60" y="116"/>
                    <a:pt x="63" y="112"/>
                    <a:pt x="65" y="109"/>
                  </a:cubicBezTo>
                  <a:cubicBezTo>
                    <a:pt x="68" y="103"/>
                    <a:pt x="69" y="96"/>
                    <a:pt x="71" y="89"/>
                  </a:cubicBezTo>
                  <a:cubicBezTo>
                    <a:pt x="72" y="89"/>
                    <a:pt x="73" y="89"/>
                    <a:pt x="74" y="90"/>
                  </a:cubicBezTo>
                  <a:cubicBezTo>
                    <a:pt x="81" y="92"/>
                    <a:pt x="88" y="93"/>
                    <a:pt x="95" y="93"/>
                  </a:cubicBezTo>
                  <a:cubicBezTo>
                    <a:pt x="99" y="92"/>
                    <a:pt x="103" y="90"/>
                    <a:pt x="104" y="86"/>
                  </a:cubicBezTo>
                  <a:cubicBezTo>
                    <a:pt x="105" y="82"/>
                    <a:pt x="102" y="77"/>
                    <a:pt x="99" y="74"/>
                  </a:cubicBezTo>
                  <a:cubicBezTo>
                    <a:pt x="96" y="70"/>
                    <a:pt x="92" y="66"/>
                    <a:pt x="88" y="62"/>
                  </a:cubicBezTo>
                  <a:cubicBezTo>
                    <a:pt x="93" y="58"/>
                    <a:pt x="98" y="53"/>
                    <a:pt x="102" y="47"/>
                  </a:cubicBezTo>
                  <a:cubicBezTo>
                    <a:pt x="104" y="43"/>
                    <a:pt x="105" y="39"/>
                    <a:pt x="103" y="36"/>
                  </a:cubicBezTo>
                  <a:cubicBezTo>
                    <a:pt x="101" y="32"/>
                    <a:pt x="95" y="32"/>
                    <a:pt x="91" y="32"/>
                  </a:cubicBezTo>
                  <a:cubicBezTo>
                    <a:pt x="84" y="32"/>
                    <a:pt x="77" y="33"/>
                    <a:pt x="71" y="36"/>
                  </a:cubicBezTo>
                  <a:cubicBezTo>
                    <a:pt x="70" y="33"/>
                    <a:pt x="70" y="31"/>
                    <a:pt x="69" y="29"/>
                  </a:cubicBezTo>
                  <a:cubicBezTo>
                    <a:pt x="68" y="23"/>
                    <a:pt x="66" y="16"/>
                    <a:pt x="62" y="12"/>
                  </a:cubicBezTo>
                  <a:cubicBezTo>
                    <a:pt x="60" y="9"/>
                    <a:pt x="57" y="7"/>
                    <a:pt x="53" y="8"/>
                  </a:cubicBezTo>
                  <a:cubicBezTo>
                    <a:pt x="49" y="8"/>
                    <a:pt x="47" y="12"/>
                    <a:pt x="45" y="16"/>
                  </a:cubicBezTo>
                  <a:cubicBezTo>
                    <a:pt x="42" y="22"/>
                    <a:pt x="40" y="29"/>
                    <a:pt x="39" y="36"/>
                  </a:cubicBezTo>
                  <a:cubicBezTo>
                    <a:pt x="36" y="35"/>
                    <a:pt x="32" y="34"/>
                    <a:pt x="29" y="33"/>
                  </a:cubicBezTo>
                  <a:cubicBezTo>
                    <a:pt x="24" y="32"/>
                    <a:pt x="17" y="31"/>
                    <a:pt x="11" y="33"/>
                  </a:cubicBezTo>
                  <a:cubicBezTo>
                    <a:pt x="2" y="36"/>
                    <a:pt x="6" y="45"/>
                    <a:pt x="10" y="50"/>
                  </a:cubicBezTo>
                  <a:cubicBezTo>
                    <a:pt x="14" y="55"/>
                    <a:pt x="18" y="59"/>
                    <a:pt x="22" y="62"/>
                  </a:cubicBezTo>
                  <a:cubicBezTo>
                    <a:pt x="21" y="64"/>
                    <a:pt x="19" y="65"/>
                    <a:pt x="18" y="66"/>
                  </a:cubicBezTo>
                  <a:cubicBezTo>
                    <a:pt x="13" y="70"/>
                    <a:pt x="9" y="75"/>
                    <a:pt x="7" y="81"/>
                  </a:cubicBezTo>
                  <a:close/>
                  <a:moveTo>
                    <a:pt x="67" y="96"/>
                  </a:moveTo>
                  <a:cubicBezTo>
                    <a:pt x="65" y="102"/>
                    <a:pt x="63" y="109"/>
                    <a:pt x="59" y="113"/>
                  </a:cubicBezTo>
                  <a:cubicBezTo>
                    <a:pt x="54" y="117"/>
                    <a:pt x="50" y="113"/>
                    <a:pt x="48" y="109"/>
                  </a:cubicBezTo>
                  <a:cubicBezTo>
                    <a:pt x="44" y="103"/>
                    <a:pt x="43" y="96"/>
                    <a:pt x="41" y="90"/>
                  </a:cubicBezTo>
                  <a:cubicBezTo>
                    <a:pt x="41" y="89"/>
                    <a:pt x="41" y="89"/>
                    <a:pt x="41" y="88"/>
                  </a:cubicBezTo>
                  <a:cubicBezTo>
                    <a:pt x="46" y="87"/>
                    <a:pt x="50" y="85"/>
                    <a:pt x="55" y="82"/>
                  </a:cubicBezTo>
                  <a:cubicBezTo>
                    <a:pt x="59" y="84"/>
                    <a:pt x="64" y="86"/>
                    <a:pt x="69" y="88"/>
                  </a:cubicBezTo>
                  <a:cubicBezTo>
                    <a:pt x="68" y="91"/>
                    <a:pt x="68" y="93"/>
                    <a:pt x="67" y="96"/>
                  </a:cubicBezTo>
                  <a:close/>
                  <a:moveTo>
                    <a:pt x="37" y="62"/>
                  </a:moveTo>
                  <a:cubicBezTo>
                    <a:pt x="37" y="65"/>
                    <a:pt x="37" y="67"/>
                    <a:pt x="37" y="70"/>
                  </a:cubicBezTo>
                  <a:cubicBezTo>
                    <a:pt x="33" y="68"/>
                    <a:pt x="29" y="65"/>
                    <a:pt x="26" y="62"/>
                  </a:cubicBezTo>
                  <a:cubicBezTo>
                    <a:pt x="26" y="62"/>
                    <a:pt x="27" y="61"/>
                    <a:pt x="27" y="61"/>
                  </a:cubicBezTo>
                  <a:cubicBezTo>
                    <a:pt x="30" y="59"/>
                    <a:pt x="33" y="56"/>
                    <a:pt x="37" y="54"/>
                  </a:cubicBezTo>
                  <a:cubicBezTo>
                    <a:pt x="37" y="57"/>
                    <a:pt x="37" y="60"/>
                    <a:pt x="37" y="62"/>
                  </a:cubicBezTo>
                  <a:close/>
                  <a:moveTo>
                    <a:pt x="39" y="62"/>
                  </a:moveTo>
                  <a:cubicBezTo>
                    <a:pt x="39" y="59"/>
                    <a:pt x="39" y="56"/>
                    <a:pt x="39" y="53"/>
                  </a:cubicBezTo>
                  <a:cubicBezTo>
                    <a:pt x="44" y="50"/>
                    <a:pt x="49" y="47"/>
                    <a:pt x="55" y="44"/>
                  </a:cubicBezTo>
                  <a:cubicBezTo>
                    <a:pt x="60" y="47"/>
                    <a:pt x="66" y="50"/>
                    <a:pt x="71" y="53"/>
                  </a:cubicBezTo>
                  <a:cubicBezTo>
                    <a:pt x="71" y="59"/>
                    <a:pt x="71" y="65"/>
                    <a:pt x="71" y="71"/>
                  </a:cubicBezTo>
                  <a:cubicBezTo>
                    <a:pt x="68" y="73"/>
                    <a:pt x="65" y="75"/>
                    <a:pt x="62" y="76"/>
                  </a:cubicBezTo>
                  <a:cubicBezTo>
                    <a:pt x="60" y="78"/>
                    <a:pt x="57" y="79"/>
                    <a:pt x="55" y="80"/>
                  </a:cubicBezTo>
                  <a:cubicBezTo>
                    <a:pt x="52" y="79"/>
                    <a:pt x="50" y="77"/>
                    <a:pt x="47" y="76"/>
                  </a:cubicBezTo>
                  <a:cubicBezTo>
                    <a:pt x="45" y="75"/>
                    <a:pt x="42" y="73"/>
                    <a:pt x="39" y="71"/>
                  </a:cubicBezTo>
                  <a:cubicBezTo>
                    <a:pt x="39" y="68"/>
                    <a:pt x="39" y="65"/>
                    <a:pt x="39" y="62"/>
                  </a:cubicBezTo>
                  <a:close/>
                  <a:moveTo>
                    <a:pt x="39" y="50"/>
                  </a:moveTo>
                  <a:cubicBezTo>
                    <a:pt x="40" y="46"/>
                    <a:pt x="40" y="42"/>
                    <a:pt x="41" y="39"/>
                  </a:cubicBezTo>
                  <a:cubicBezTo>
                    <a:pt x="45" y="40"/>
                    <a:pt x="49" y="41"/>
                    <a:pt x="53" y="43"/>
                  </a:cubicBezTo>
                  <a:cubicBezTo>
                    <a:pt x="48" y="45"/>
                    <a:pt x="44" y="48"/>
                    <a:pt x="40" y="50"/>
                  </a:cubicBezTo>
                  <a:cubicBezTo>
                    <a:pt x="40" y="50"/>
                    <a:pt x="39" y="50"/>
                    <a:pt x="39" y="50"/>
                  </a:cubicBezTo>
                  <a:close/>
                  <a:moveTo>
                    <a:pt x="57" y="43"/>
                  </a:moveTo>
                  <a:cubicBezTo>
                    <a:pt x="61" y="41"/>
                    <a:pt x="65" y="40"/>
                    <a:pt x="69" y="38"/>
                  </a:cubicBezTo>
                  <a:cubicBezTo>
                    <a:pt x="70" y="42"/>
                    <a:pt x="70" y="46"/>
                    <a:pt x="70" y="50"/>
                  </a:cubicBezTo>
                  <a:cubicBezTo>
                    <a:pt x="66" y="48"/>
                    <a:pt x="61" y="45"/>
                    <a:pt x="57" y="43"/>
                  </a:cubicBezTo>
                  <a:close/>
                  <a:moveTo>
                    <a:pt x="73" y="57"/>
                  </a:moveTo>
                  <a:cubicBezTo>
                    <a:pt x="73" y="56"/>
                    <a:pt x="73" y="55"/>
                    <a:pt x="73" y="54"/>
                  </a:cubicBezTo>
                  <a:cubicBezTo>
                    <a:pt x="77" y="57"/>
                    <a:pt x="81" y="59"/>
                    <a:pt x="84" y="62"/>
                  </a:cubicBezTo>
                  <a:cubicBezTo>
                    <a:pt x="81" y="65"/>
                    <a:pt x="77" y="68"/>
                    <a:pt x="73" y="70"/>
                  </a:cubicBezTo>
                  <a:cubicBezTo>
                    <a:pt x="73" y="66"/>
                    <a:pt x="73" y="61"/>
                    <a:pt x="73" y="57"/>
                  </a:cubicBezTo>
                  <a:close/>
                  <a:moveTo>
                    <a:pt x="63" y="78"/>
                  </a:moveTo>
                  <a:cubicBezTo>
                    <a:pt x="66" y="77"/>
                    <a:pt x="68" y="75"/>
                    <a:pt x="70" y="74"/>
                  </a:cubicBezTo>
                  <a:cubicBezTo>
                    <a:pt x="70" y="78"/>
                    <a:pt x="70" y="82"/>
                    <a:pt x="69" y="86"/>
                  </a:cubicBezTo>
                  <a:cubicBezTo>
                    <a:pt x="65" y="84"/>
                    <a:pt x="61" y="83"/>
                    <a:pt x="57" y="81"/>
                  </a:cubicBezTo>
                  <a:cubicBezTo>
                    <a:pt x="59" y="80"/>
                    <a:pt x="61" y="79"/>
                    <a:pt x="63" y="78"/>
                  </a:cubicBezTo>
                  <a:close/>
                  <a:moveTo>
                    <a:pt x="46" y="78"/>
                  </a:moveTo>
                  <a:cubicBezTo>
                    <a:pt x="48" y="79"/>
                    <a:pt x="50" y="80"/>
                    <a:pt x="52" y="81"/>
                  </a:cubicBezTo>
                  <a:cubicBezTo>
                    <a:pt x="49" y="83"/>
                    <a:pt x="45" y="84"/>
                    <a:pt x="41" y="86"/>
                  </a:cubicBezTo>
                  <a:cubicBezTo>
                    <a:pt x="40" y="82"/>
                    <a:pt x="40" y="78"/>
                    <a:pt x="39" y="74"/>
                  </a:cubicBezTo>
                  <a:cubicBezTo>
                    <a:pt x="42" y="75"/>
                    <a:pt x="44" y="77"/>
                    <a:pt x="46" y="78"/>
                  </a:cubicBezTo>
                  <a:close/>
                  <a:moveTo>
                    <a:pt x="102" y="84"/>
                  </a:moveTo>
                  <a:cubicBezTo>
                    <a:pt x="103" y="90"/>
                    <a:pt x="95" y="91"/>
                    <a:pt x="91" y="91"/>
                  </a:cubicBezTo>
                  <a:cubicBezTo>
                    <a:pt x="85" y="91"/>
                    <a:pt x="78" y="89"/>
                    <a:pt x="72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2" y="82"/>
                    <a:pt x="72" y="77"/>
                    <a:pt x="73" y="73"/>
                  </a:cubicBezTo>
                  <a:cubicBezTo>
                    <a:pt x="77" y="70"/>
                    <a:pt x="81" y="67"/>
                    <a:pt x="86" y="64"/>
                  </a:cubicBezTo>
                  <a:cubicBezTo>
                    <a:pt x="88" y="65"/>
                    <a:pt x="89" y="67"/>
                    <a:pt x="91" y="68"/>
                  </a:cubicBezTo>
                  <a:cubicBezTo>
                    <a:pt x="96" y="72"/>
                    <a:pt x="101" y="78"/>
                    <a:pt x="102" y="84"/>
                  </a:cubicBezTo>
                  <a:close/>
                  <a:moveTo>
                    <a:pt x="82" y="35"/>
                  </a:moveTo>
                  <a:cubicBezTo>
                    <a:pt x="87" y="34"/>
                    <a:pt x="96" y="32"/>
                    <a:pt x="100" y="36"/>
                  </a:cubicBezTo>
                  <a:cubicBezTo>
                    <a:pt x="104" y="40"/>
                    <a:pt x="100" y="47"/>
                    <a:pt x="97" y="50"/>
                  </a:cubicBezTo>
                  <a:cubicBezTo>
                    <a:pt x="94" y="54"/>
                    <a:pt x="90" y="57"/>
                    <a:pt x="86" y="61"/>
                  </a:cubicBezTo>
                  <a:cubicBezTo>
                    <a:pt x="82" y="57"/>
                    <a:pt x="77" y="54"/>
                    <a:pt x="73" y="51"/>
                  </a:cubicBezTo>
                  <a:cubicBezTo>
                    <a:pt x="72" y="47"/>
                    <a:pt x="72" y="42"/>
                    <a:pt x="71" y="38"/>
                  </a:cubicBezTo>
                  <a:cubicBezTo>
                    <a:pt x="75" y="37"/>
                    <a:pt x="78" y="36"/>
                    <a:pt x="82" y="35"/>
                  </a:cubicBezTo>
                  <a:close/>
                  <a:moveTo>
                    <a:pt x="42" y="32"/>
                  </a:moveTo>
                  <a:cubicBezTo>
                    <a:pt x="43" y="25"/>
                    <a:pt x="45" y="17"/>
                    <a:pt x="50" y="12"/>
                  </a:cubicBezTo>
                  <a:cubicBezTo>
                    <a:pt x="60" y="0"/>
                    <a:pt x="67" y="29"/>
                    <a:pt x="68" y="35"/>
                  </a:cubicBezTo>
                  <a:cubicBezTo>
                    <a:pt x="68" y="35"/>
                    <a:pt x="69" y="36"/>
                    <a:pt x="69" y="36"/>
                  </a:cubicBezTo>
                  <a:cubicBezTo>
                    <a:pt x="68" y="36"/>
                    <a:pt x="68" y="37"/>
                    <a:pt x="68" y="37"/>
                  </a:cubicBezTo>
                  <a:cubicBezTo>
                    <a:pt x="63" y="38"/>
                    <a:pt x="59" y="40"/>
                    <a:pt x="55" y="42"/>
                  </a:cubicBezTo>
                  <a:cubicBezTo>
                    <a:pt x="50" y="40"/>
                    <a:pt x="46" y="38"/>
                    <a:pt x="41" y="36"/>
                  </a:cubicBezTo>
                  <a:cubicBezTo>
                    <a:pt x="41" y="35"/>
                    <a:pt x="42" y="33"/>
                    <a:pt x="42" y="32"/>
                  </a:cubicBezTo>
                  <a:close/>
                  <a:moveTo>
                    <a:pt x="22" y="59"/>
                  </a:moveTo>
                  <a:cubicBezTo>
                    <a:pt x="17" y="55"/>
                    <a:pt x="11" y="50"/>
                    <a:pt x="9" y="43"/>
                  </a:cubicBezTo>
                  <a:cubicBezTo>
                    <a:pt x="2" y="28"/>
                    <a:pt x="32" y="36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42"/>
                    <a:pt x="37" y="47"/>
                    <a:pt x="37" y="52"/>
                  </a:cubicBezTo>
                  <a:cubicBezTo>
                    <a:pt x="33" y="54"/>
                    <a:pt x="28" y="58"/>
                    <a:pt x="24" y="61"/>
                  </a:cubicBezTo>
                  <a:cubicBezTo>
                    <a:pt x="23" y="60"/>
                    <a:pt x="23" y="60"/>
                    <a:pt x="22" y="59"/>
                  </a:cubicBezTo>
                  <a:close/>
                  <a:moveTo>
                    <a:pt x="37" y="73"/>
                  </a:moveTo>
                  <a:cubicBezTo>
                    <a:pt x="37" y="77"/>
                    <a:pt x="38" y="82"/>
                    <a:pt x="39" y="87"/>
                  </a:cubicBezTo>
                  <a:cubicBezTo>
                    <a:pt x="37" y="87"/>
                    <a:pt x="35" y="88"/>
                    <a:pt x="33" y="88"/>
                  </a:cubicBezTo>
                  <a:cubicBezTo>
                    <a:pt x="26" y="90"/>
                    <a:pt x="18" y="92"/>
                    <a:pt x="12" y="90"/>
                  </a:cubicBezTo>
                  <a:cubicBezTo>
                    <a:pt x="0" y="86"/>
                    <a:pt x="16" y="70"/>
                    <a:pt x="24" y="64"/>
                  </a:cubicBezTo>
                  <a:cubicBezTo>
                    <a:pt x="28" y="67"/>
                    <a:pt x="33" y="70"/>
                    <a:pt x="37" y="7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2" name="Freeform 240"/>
            <p:cNvSpPr/>
            <p:nvPr/>
          </p:nvSpPr>
          <p:spPr bwMode="auto">
            <a:xfrm>
              <a:off x="4646858" y="2801372"/>
              <a:ext cx="355600" cy="962025"/>
            </a:xfrm>
            <a:custGeom>
              <a:avLst/>
              <a:gdLst>
                <a:gd name="T0" fmla="*/ 7 w 84"/>
                <a:gd name="T1" fmla="*/ 127 h 227"/>
                <a:gd name="T2" fmla="*/ 22 w 84"/>
                <a:gd name="T3" fmla="*/ 36 h 227"/>
                <a:gd name="T4" fmla="*/ 51 w 84"/>
                <a:gd name="T5" fmla="*/ 15 h 227"/>
                <a:gd name="T6" fmla="*/ 75 w 84"/>
                <a:gd name="T7" fmla="*/ 48 h 227"/>
                <a:gd name="T8" fmla="*/ 75 w 84"/>
                <a:gd name="T9" fmla="*/ 129 h 227"/>
                <a:gd name="T10" fmla="*/ 72 w 84"/>
                <a:gd name="T11" fmla="*/ 172 h 227"/>
                <a:gd name="T12" fmla="*/ 56 w 84"/>
                <a:gd name="T13" fmla="*/ 215 h 227"/>
                <a:gd name="T14" fmla="*/ 32 w 84"/>
                <a:gd name="T15" fmla="*/ 190 h 227"/>
                <a:gd name="T16" fmla="*/ 28 w 84"/>
                <a:gd name="T17" fmla="*/ 147 h 227"/>
                <a:gd name="T18" fmla="*/ 32 w 84"/>
                <a:gd name="T19" fmla="*/ 90 h 227"/>
                <a:gd name="T20" fmla="*/ 36 w 84"/>
                <a:gd name="T21" fmla="*/ 80 h 227"/>
                <a:gd name="T22" fmla="*/ 58 w 84"/>
                <a:gd name="T23" fmla="*/ 92 h 227"/>
                <a:gd name="T24" fmla="*/ 58 w 84"/>
                <a:gd name="T25" fmla="*/ 111 h 227"/>
                <a:gd name="T26" fmla="*/ 52 w 84"/>
                <a:gd name="T27" fmla="*/ 167 h 227"/>
                <a:gd name="T28" fmla="*/ 59 w 84"/>
                <a:gd name="T29" fmla="*/ 168 h 227"/>
                <a:gd name="T30" fmla="*/ 64 w 84"/>
                <a:gd name="T31" fmla="*/ 111 h 227"/>
                <a:gd name="T32" fmla="*/ 49 w 84"/>
                <a:gd name="T33" fmla="*/ 71 h 227"/>
                <a:gd name="T34" fmla="*/ 23 w 84"/>
                <a:gd name="T35" fmla="*/ 103 h 227"/>
                <a:gd name="T36" fmla="*/ 24 w 84"/>
                <a:gd name="T37" fmla="*/ 178 h 227"/>
                <a:gd name="T38" fmla="*/ 46 w 84"/>
                <a:gd name="T39" fmla="*/ 224 h 227"/>
                <a:gd name="T40" fmla="*/ 79 w 84"/>
                <a:gd name="T41" fmla="*/ 172 h 227"/>
                <a:gd name="T42" fmla="*/ 83 w 84"/>
                <a:gd name="T43" fmla="*/ 76 h 227"/>
                <a:gd name="T44" fmla="*/ 63 w 84"/>
                <a:gd name="T45" fmla="*/ 12 h 227"/>
                <a:gd name="T46" fmla="*/ 16 w 84"/>
                <a:gd name="T47" fmla="*/ 33 h 227"/>
                <a:gd name="T48" fmla="*/ 6 w 84"/>
                <a:gd name="T49" fmla="*/ 72 h 227"/>
                <a:gd name="T50" fmla="*/ 0 w 84"/>
                <a:gd name="T51" fmla="*/ 127 h 227"/>
                <a:gd name="T52" fmla="*/ 7 w 84"/>
                <a:gd name="T53" fmla="*/ 1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" h="227">
                  <a:moveTo>
                    <a:pt x="7" y="127"/>
                  </a:moveTo>
                  <a:cubicBezTo>
                    <a:pt x="11" y="98"/>
                    <a:pt x="8" y="63"/>
                    <a:pt x="22" y="36"/>
                  </a:cubicBezTo>
                  <a:cubicBezTo>
                    <a:pt x="28" y="26"/>
                    <a:pt x="38" y="15"/>
                    <a:pt x="51" y="15"/>
                  </a:cubicBezTo>
                  <a:cubicBezTo>
                    <a:pt x="67" y="15"/>
                    <a:pt x="73" y="36"/>
                    <a:pt x="75" y="48"/>
                  </a:cubicBezTo>
                  <a:cubicBezTo>
                    <a:pt x="79" y="74"/>
                    <a:pt x="77" y="103"/>
                    <a:pt x="75" y="129"/>
                  </a:cubicBezTo>
                  <a:cubicBezTo>
                    <a:pt x="74" y="144"/>
                    <a:pt x="73" y="158"/>
                    <a:pt x="72" y="172"/>
                  </a:cubicBezTo>
                  <a:cubicBezTo>
                    <a:pt x="71" y="187"/>
                    <a:pt x="69" y="205"/>
                    <a:pt x="56" y="215"/>
                  </a:cubicBezTo>
                  <a:cubicBezTo>
                    <a:pt x="38" y="227"/>
                    <a:pt x="33" y="201"/>
                    <a:pt x="32" y="190"/>
                  </a:cubicBezTo>
                  <a:cubicBezTo>
                    <a:pt x="31" y="175"/>
                    <a:pt x="29" y="162"/>
                    <a:pt x="28" y="147"/>
                  </a:cubicBezTo>
                  <a:cubicBezTo>
                    <a:pt x="27" y="128"/>
                    <a:pt x="28" y="109"/>
                    <a:pt x="32" y="90"/>
                  </a:cubicBezTo>
                  <a:cubicBezTo>
                    <a:pt x="33" y="86"/>
                    <a:pt x="34" y="83"/>
                    <a:pt x="36" y="80"/>
                  </a:cubicBezTo>
                  <a:cubicBezTo>
                    <a:pt x="43" y="68"/>
                    <a:pt x="57" y="84"/>
                    <a:pt x="58" y="92"/>
                  </a:cubicBezTo>
                  <a:cubicBezTo>
                    <a:pt x="58" y="98"/>
                    <a:pt x="58" y="105"/>
                    <a:pt x="58" y="111"/>
                  </a:cubicBezTo>
                  <a:cubicBezTo>
                    <a:pt x="57" y="129"/>
                    <a:pt x="57" y="149"/>
                    <a:pt x="52" y="167"/>
                  </a:cubicBezTo>
                  <a:cubicBezTo>
                    <a:pt x="51" y="171"/>
                    <a:pt x="57" y="173"/>
                    <a:pt x="59" y="168"/>
                  </a:cubicBezTo>
                  <a:cubicBezTo>
                    <a:pt x="64" y="150"/>
                    <a:pt x="64" y="130"/>
                    <a:pt x="64" y="111"/>
                  </a:cubicBezTo>
                  <a:cubicBezTo>
                    <a:pt x="65" y="97"/>
                    <a:pt x="66" y="75"/>
                    <a:pt x="49" y="71"/>
                  </a:cubicBezTo>
                  <a:cubicBezTo>
                    <a:pt x="28" y="65"/>
                    <a:pt x="25" y="88"/>
                    <a:pt x="23" y="103"/>
                  </a:cubicBezTo>
                  <a:cubicBezTo>
                    <a:pt x="19" y="128"/>
                    <a:pt x="21" y="153"/>
                    <a:pt x="24" y="178"/>
                  </a:cubicBezTo>
                  <a:cubicBezTo>
                    <a:pt x="26" y="192"/>
                    <a:pt x="25" y="224"/>
                    <a:pt x="46" y="224"/>
                  </a:cubicBezTo>
                  <a:cubicBezTo>
                    <a:pt x="73" y="224"/>
                    <a:pt x="77" y="193"/>
                    <a:pt x="79" y="172"/>
                  </a:cubicBezTo>
                  <a:cubicBezTo>
                    <a:pt x="82" y="140"/>
                    <a:pt x="84" y="108"/>
                    <a:pt x="83" y="76"/>
                  </a:cubicBezTo>
                  <a:cubicBezTo>
                    <a:pt x="83" y="54"/>
                    <a:pt x="83" y="26"/>
                    <a:pt x="63" y="12"/>
                  </a:cubicBezTo>
                  <a:cubicBezTo>
                    <a:pt x="45" y="0"/>
                    <a:pt x="25" y="19"/>
                    <a:pt x="16" y="33"/>
                  </a:cubicBezTo>
                  <a:cubicBezTo>
                    <a:pt x="9" y="45"/>
                    <a:pt x="8" y="59"/>
                    <a:pt x="6" y="72"/>
                  </a:cubicBezTo>
                  <a:cubicBezTo>
                    <a:pt x="4" y="91"/>
                    <a:pt x="3" y="109"/>
                    <a:pt x="0" y="127"/>
                  </a:cubicBezTo>
                  <a:cubicBezTo>
                    <a:pt x="0" y="132"/>
                    <a:pt x="7" y="132"/>
                    <a:pt x="7" y="12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3" name="Freeform 241"/>
            <p:cNvSpPr>
              <a:spLocks noEditPoints="1"/>
            </p:cNvSpPr>
            <p:nvPr/>
          </p:nvSpPr>
          <p:spPr bwMode="auto">
            <a:xfrm>
              <a:off x="8185396" y="2220347"/>
              <a:ext cx="471488" cy="647700"/>
            </a:xfrm>
            <a:custGeom>
              <a:avLst/>
              <a:gdLst>
                <a:gd name="T0" fmla="*/ 97 w 111"/>
                <a:gd name="T1" fmla="*/ 42 h 153"/>
                <a:gd name="T2" fmla="*/ 111 w 111"/>
                <a:gd name="T3" fmla="*/ 17 h 153"/>
                <a:gd name="T4" fmla="*/ 84 w 111"/>
                <a:gd name="T5" fmla="*/ 1 h 153"/>
                <a:gd name="T6" fmla="*/ 21 w 111"/>
                <a:gd name="T7" fmla="*/ 101 h 153"/>
                <a:gd name="T8" fmla="*/ 0 w 111"/>
                <a:gd name="T9" fmla="*/ 137 h 153"/>
                <a:gd name="T10" fmla="*/ 28 w 111"/>
                <a:gd name="T11" fmla="*/ 152 h 153"/>
                <a:gd name="T12" fmla="*/ 19 w 111"/>
                <a:gd name="T13" fmla="*/ 137 h 153"/>
                <a:gd name="T14" fmla="*/ 26 w 111"/>
                <a:gd name="T15" fmla="*/ 150 h 153"/>
                <a:gd name="T16" fmla="*/ 44 w 111"/>
                <a:gd name="T17" fmla="*/ 70 h 153"/>
                <a:gd name="T18" fmla="*/ 86 w 111"/>
                <a:gd name="T19" fmla="*/ 2 h 153"/>
                <a:gd name="T20" fmla="*/ 107 w 111"/>
                <a:gd name="T21" fmla="*/ 20 h 153"/>
                <a:gd name="T22" fmla="*/ 106 w 111"/>
                <a:gd name="T23" fmla="*/ 22 h 153"/>
                <a:gd name="T24" fmla="*/ 104 w 111"/>
                <a:gd name="T25" fmla="*/ 26 h 153"/>
                <a:gd name="T26" fmla="*/ 91 w 111"/>
                <a:gd name="T27" fmla="*/ 21 h 153"/>
                <a:gd name="T28" fmla="*/ 101 w 111"/>
                <a:gd name="T29" fmla="*/ 31 h 153"/>
                <a:gd name="T30" fmla="*/ 100 w 111"/>
                <a:gd name="T31" fmla="*/ 33 h 153"/>
                <a:gd name="T32" fmla="*/ 85 w 111"/>
                <a:gd name="T33" fmla="*/ 29 h 153"/>
                <a:gd name="T34" fmla="*/ 92 w 111"/>
                <a:gd name="T35" fmla="*/ 46 h 153"/>
                <a:gd name="T36" fmla="*/ 79 w 111"/>
                <a:gd name="T37" fmla="*/ 40 h 153"/>
                <a:gd name="T38" fmla="*/ 88 w 111"/>
                <a:gd name="T39" fmla="*/ 52 h 153"/>
                <a:gd name="T40" fmla="*/ 78 w 111"/>
                <a:gd name="T41" fmla="*/ 48 h 153"/>
                <a:gd name="T42" fmla="*/ 86 w 111"/>
                <a:gd name="T43" fmla="*/ 56 h 153"/>
                <a:gd name="T44" fmla="*/ 72 w 111"/>
                <a:gd name="T45" fmla="*/ 50 h 153"/>
                <a:gd name="T46" fmla="*/ 82 w 111"/>
                <a:gd name="T47" fmla="*/ 63 h 153"/>
                <a:gd name="T48" fmla="*/ 80 w 111"/>
                <a:gd name="T49" fmla="*/ 65 h 153"/>
                <a:gd name="T50" fmla="*/ 73 w 111"/>
                <a:gd name="T51" fmla="*/ 63 h 153"/>
                <a:gd name="T52" fmla="*/ 72 w 111"/>
                <a:gd name="T53" fmla="*/ 64 h 153"/>
                <a:gd name="T54" fmla="*/ 76 w 111"/>
                <a:gd name="T55" fmla="*/ 72 h 153"/>
                <a:gd name="T56" fmla="*/ 75 w 111"/>
                <a:gd name="T57" fmla="*/ 74 h 153"/>
                <a:gd name="T58" fmla="*/ 61 w 111"/>
                <a:gd name="T59" fmla="*/ 69 h 153"/>
                <a:gd name="T60" fmla="*/ 71 w 111"/>
                <a:gd name="T61" fmla="*/ 79 h 153"/>
                <a:gd name="T62" fmla="*/ 58 w 111"/>
                <a:gd name="T63" fmla="*/ 77 h 153"/>
                <a:gd name="T64" fmla="*/ 67 w 111"/>
                <a:gd name="T65" fmla="*/ 86 h 153"/>
                <a:gd name="T66" fmla="*/ 52 w 111"/>
                <a:gd name="T67" fmla="*/ 81 h 153"/>
                <a:gd name="T68" fmla="*/ 63 w 111"/>
                <a:gd name="T69" fmla="*/ 92 h 153"/>
                <a:gd name="T70" fmla="*/ 50 w 111"/>
                <a:gd name="T71" fmla="*/ 88 h 153"/>
                <a:gd name="T72" fmla="*/ 60 w 111"/>
                <a:gd name="T73" fmla="*/ 96 h 153"/>
                <a:gd name="T74" fmla="*/ 46 w 111"/>
                <a:gd name="T75" fmla="*/ 93 h 153"/>
                <a:gd name="T76" fmla="*/ 56 w 111"/>
                <a:gd name="T77" fmla="*/ 103 h 153"/>
                <a:gd name="T78" fmla="*/ 44 w 111"/>
                <a:gd name="T79" fmla="*/ 98 h 153"/>
                <a:gd name="T80" fmla="*/ 53 w 111"/>
                <a:gd name="T81" fmla="*/ 107 h 153"/>
                <a:gd name="T82" fmla="*/ 40 w 111"/>
                <a:gd name="T83" fmla="*/ 105 h 153"/>
                <a:gd name="T84" fmla="*/ 49 w 111"/>
                <a:gd name="T85" fmla="*/ 113 h 153"/>
                <a:gd name="T86" fmla="*/ 34 w 111"/>
                <a:gd name="T87" fmla="*/ 109 h 153"/>
                <a:gd name="T88" fmla="*/ 42 w 111"/>
                <a:gd name="T89" fmla="*/ 124 h 153"/>
                <a:gd name="T90" fmla="*/ 41 w 111"/>
                <a:gd name="T91" fmla="*/ 126 h 153"/>
                <a:gd name="T92" fmla="*/ 28 w 111"/>
                <a:gd name="T93" fmla="*/ 124 h 153"/>
                <a:gd name="T94" fmla="*/ 34 w 111"/>
                <a:gd name="T95" fmla="*/ 137 h 153"/>
                <a:gd name="T96" fmla="*/ 33 w 111"/>
                <a:gd name="T97" fmla="*/ 13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153">
                  <a:moveTo>
                    <a:pt x="45" y="123"/>
                  </a:moveTo>
                  <a:cubicBezTo>
                    <a:pt x="52" y="114"/>
                    <a:pt x="58" y="104"/>
                    <a:pt x="64" y="94"/>
                  </a:cubicBezTo>
                  <a:cubicBezTo>
                    <a:pt x="75" y="76"/>
                    <a:pt x="86" y="59"/>
                    <a:pt x="97" y="42"/>
                  </a:cubicBezTo>
                  <a:cubicBezTo>
                    <a:pt x="100" y="37"/>
                    <a:pt x="103" y="31"/>
                    <a:pt x="107" y="26"/>
                  </a:cubicBezTo>
                  <a:cubicBezTo>
                    <a:pt x="108" y="24"/>
                    <a:pt x="110" y="21"/>
                    <a:pt x="110" y="19"/>
                  </a:cubicBezTo>
                  <a:cubicBezTo>
                    <a:pt x="111" y="18"/>
                    <a:pt x="111" y="17"/>
                    <a:pt x="111" y="17"/>
                  </a:cubicBezTo>
                  <a:cubicBezTo>
                    <a:pt x="102" y="12"/>
                    <a:pt x="95" y="6"/>
                    <a:pt x="87" y="1"/>
                  </a:cubicBezTo>
                  <a:cubicBezTo>
                    <a:pt x="87" y="0"/>
                    <a:pt x="86" y="0"/>
                    <a:pt x="86" y="1"/>
                  </a:cubicBezTo>
                  <a:cubicBezTo>
                    <a:pt x="86" y="0"/>
                    <a:pt x="85" y="0"/>
                    <a:pt x="84" y="1"/>
                  </a:cubicBezTo>
                  <a:cubicBezTo>
                    <a:pt x="77" y="12"/>
                    <a:pt x="70" y="23"/>
                    <a:pt x="63" y="34"/>
                  </a:cubicBezTo>
                  <a:cubicBezTo>
                    <a:pt x="57" y="45"/>
                    <a:pt x="51" y="57"/>
                    <a:pt x="43" y="68"/>
                  </a:cubicBezTo>
                  <a:cubicBezTo>
                    <a:pt x="36" y="79"/>
                    <a:pt x="28" y="89"/>
                    <a:pt x="21" y="101"/>
                  </a:cubicBezTo>
                  <a:cubicBezTo>
                    <a:pt x="14" y="112"/>
                    <a:pt x="7" y="124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9" y="142"/>
                    <a:pt x="17" y="147"/>
                    <a:pt x="26" y="152"/>
                  </a:cubicBezTo>
                  <a:cubicBezTo>
                    <a:pt x="26" y="153"/>
                    <a:pt x="27" y="152"/>
                    <a:pt x="27" y="152"/>
                  </a:cubicBezTo>
                  <a:cubicBezTo>
                    <a:pt x="28" y="152"/>
                    <a:pt x="28" y="152"/>
                    <a:pt x="28" y="152"/>
                  </a:cubicBezTo>
                  <a:cubicBezTo>
                    <a:pt x="33" y="142"/>
                    <a:pt x="39" y="133"/>
                    <a:pt x="45" y="123"/>
                  </a:cubicBezTo>
                  <a:close/>
                  <a:moveTo>
                    <a:pt x="30" y="143"/>
                  </a:moveTo>
                  <a:cubicBezTo>
                    <a:pt x="26" y="141"/>
                    <a:pt x="23" y="138"/>
                    <a:pt x="19" y="137"/>
                  </a:cubicBezTo>
                  <a:cubicBezTo>
                    <a:pt x="17" y="137"/>
                    <a:pt x="17" y="139"/>
                    <a:pt x="18" y="139"/>
                  </a:cubicBezTo>
                  <a:cubicBezTo>
                    <a:pt x="22" y="140"/>
                    <a:pt x="26" y="143"/>
                    <a:pt x="29" y="145"/>
                  </a:cubicBezTo>
                  <a:cubicBezTo>
                    <a:pt x="28" y="147"/>
                    <a:pt x="27" y="148"/>
                    <a:pt x="26" y="150"/>
                  </a:cubicBezTo>
                  <a:cubicBezTo>
                    <a:pt x="18" y="145"/>
                    <a:pt x="10" y="141"/>
                    <a:pt x="2" y="136"/>
                  </a:cubicBezTo>
                  <a:cubicBezTo>
                    <a:pt x="9" y="125"/>
                    <a:pt x="15" y="114"/>
                    <a:pt x="22" y="103"/>
                  </a:cubicBezTo>
                  <a:cubicBezTo>
                    <a:pt x="29" y="92"/>
                    <a:pt x="37" y="81"/>
                    <a:pt x="44" y="70"/>
                  </a:cubicBezTo>
                  <a:cubicBezTo>
                    <a:pt x="52" y="59"/>
                    <a:pt x="58" y="47"/>
                    <a:pt x="65" y="36"/>
                  </a:cubicBezTo>
                  <a:cubicBezTo>
                    <a:pt x="71" y="25"/>
                    <a:pt x="79" y="14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94" y="7"/>
                    <a:pt x="101" y="13"/>
                    <a:pt x="108" y="18"/>
                  </a:cubicBezTo>
                  <a:cubicBezTo>
                    <a:pt x="108" y="19"/>
                    <a:pt x="108" y="20"/>
                    <a:pt x="107" y="21"/>
                  </a:cubicBezTo>
                  <a:cubicBezTo>
                    <a:pt x="107" y="21"/>
                    <a:pt x="107" y="21"/>
                    <a:pt x="107" y="20"/>
                  </a:cubicBezTo>
                  <a:cubicBezTo>
                    <a:pt x="104" y="19"/>
                    <a:pt x="101" y="16"/>
                    <a:pt x="98" y="15"/>
                  </a:cubicBezTo>
                  <a:cubicBezTo>
                    <a:pt x="97" y="14"/>
                    <a:pt x="96" y="16"/>
                    <a:pt x="97" y="17"/>
                  </a:cubicBezTo>
                  <a:cubicBezTo>
                    <a:pt x="101" y="18"/>
                    <a:pt x="103" y="21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3"/>
                    <a:pt x="106" y="23"/>
                    <a:pt x="105" y="24"/>
                  </a:cubicBezTo>
                  <a:cubicBezTo>
                    <a:pt x="105" y="24"/>
                    <a:pt x="105" y="25"/>
                    <a:pt x="104" y="26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0" y="23"/>
                    <a:pt x="96" y="20"/>
                    <a:pt x="92" y="19"/>
                  </a:cubicBezTo>
                  <a:cubicBezTo>
                    <a:pt x="91" y="18"/>
                    <a:pt x="90" y="20"/>
                    <a:pt x="91" y="21"/>
                  </a:cubicBezTo>
                  <a:cubicBezTo>
                    <a:pt x="96" y="22"/>
                    <a:pt x="99" y="25"/>
                    <a:pt x="103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9"/>
                    <a:pt x="102" y="30"/>
                    <a:pt x="101" y="31"/>
                  </a:cubicBezTo>
                  <a:cubicBezTo>
                    <a:pt x="98" y="29"/>
                    <a:pt x="95" y="26"/>
                    <a:pt x="92" y="24"/>
                  </a:cubicBezTo>
                  <a:cubicBezTo>
                    <a:pt x="90" y="24"/>
                    <a:pt x="90" y="26"/>
                    <a:pt x="91" y="27"/>
                  </a:cubicBezTo>
                  <a:cubicBezTo>
                    <a:pt x="95" y="28"/>
                    <a:pt x="97" y="31"/>
                    <a:pt x="100" y="33"/>
                  </a:cubicBezTo>
                  <a:cubicBezTo>
                    <a:pt x="99" y="34"/>
                    <a:pt x="99" y="35"/>
                    <a:pt x="98" y="36"/>
                  </a:cubicBezTo>
                  <a:cubicBezTo>
                    <a:pt x="98" y="36"/>
                    <a:pt x="98" y="37"/>
                    <a:pt x="97" y="37"/>
                  </a:cubicBezTo>
                  <a:cubicBezTo>
                    <a:pt x="94" y="34"/>
                    <a:pt x="90" y="32"/>
                    <a:pt x="85" y="29"/>
                  </a:cubicBezTo>
                  <a:cubicBezTo>
                    <a:pt x="84" y="29"/>
                    <a:pt x="83" y="30"/>
                    <a:pt x="84" y="31"/>
                  </a:cubicBezTo>
                  <a:cubicBezTo>
                    <a:pt x="88" y="34"/>
                    <a:pt x="93" y="35"/>
                    <a:pt x="96" y="39"/>
                  </a:cubicBezTo>
                  <a:cubicBezTo>
                    <a:pt x="95" y="41"/>
                    <a:pt x="93" y="44"/>
                    <a:pt x="92" y="46"/>
                  </a:cubicBezTo>
                  <a:cubicBezTo>
                    <a:pt x="92" y="46"/>
                    <a:pt x="92" y="46"/>
                    <a:pt x="92" y="45"/>
                  </a:cubicBezTo>
                  <a:cubicBezTo>
                    <a:pt x="88" y="43"/>
                    <a:pt x="84" y="41"/>
                    <a:pt x="80" y="38"/>
                  </a:cubicBezTo>
                  <a:cubicBezTo>
                    <a:pt x="79" y="37"/>
                    <a:pt x="78" y="39"/>
                    <a:pt x="79" y="40"/>
                  </a:cubicBezTo>
                  <a:cubicBezTo>
                    <a:pt x="83" y="42"/>
                    <a:pt x="87" y="45"/>
                    <a:pt x="90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0" y="49"/>
                    <a:pt x="89" y="50"/>
                    <a:pt x="88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5" y="50"/>
                    <a:pt x="82" y="47"/>
                    <a:pt x="79" y="46"/>
                  </a:cubicBezTo>
                  <a:cubicBezTo>
                    <a:pt x="78" y="45"/>
                    <a:pt x="77" y="47"/>
                    <a:pt x="78" y="48"/>
                  </a:cubicBezTo>
                  <a:cubicBezTo>
                    <a:pt x="82" y="49"/>
                    <a:pt x="84" y="52"/>
                    <a:pt x="87" y="53"/>
                  </a:cubicBezTo>
                  <a:cubicBezTo>
                    <a:pt x="87" y="53"/>
                    <a:pt x="87" y="53"/>
                    <a:pt x="87" y="54"/>
                  </a:cubicBezTo>
                  <a:cubicBezTo>
                    <a:pt x="87" y="54"/>
                    <a:pt x="86" y="55"/>
                    <a:pt x="86" y="56"/>
                  </a:cubicBezTo>
                  <a:cubicBezTo>
                    <a:pt x="86" y="56"/>
                    <a:pt x="86" y="56"/>
                    <a:pt x="85" y="56"/>
                  </a:cubicBezTo>
                  <a:cubicBezTo>
                    <a:pt x="81" y="53"/>
                    <a:pt x="77" y="50"/>
                    <a:pt x="72" y="48"/>
                  </a:cubicBezTo>
                  <a:cubicBezTo>
                    <a:pt x="71" y="48"/>
                    <a:pt x="70" y="50"/>
                    <a:pt x="72" y="50"/>
                  </a:cubicBezTo>
                  <a:cubicBezTo>
                    <a:pt x="76" y="52"/>
                    <a:pt x="80" y="55"/>
                    <a:pt x="84" y="57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84" y="59"/>
                    <a:pt x="83" y="61"/>
                    <a:pt x="82" y="63"/>
                  </a:cubicBezTo>
                  <a:cubicBezTo>
                    <a:pt x="78" y="60"/>
                    <a:pt x="75" y="57"/>
                    <a:pt x="71" y="55"/>
                  </a:cubicBezTo>
                  <a:cubicBezTo>
                    <a:pt x="69" y="55"/>
                    <a:pt x="69" y="57"/>
                    <a:pt x="70" y="58"/>
                  </a:cubicBezTo>
                  <a:cubicBezTo>
                    <a:pt x="74" y="59"/>
                    <a:pt x="77" y="62"/>
                    <a:pt x="80" y="65"/>
                  </a:cubicBezTo>
                  <a:cubicBezTo>
                    <a:pt x="80" y="65"/>
                    <a:pt x="80" y="66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6" y="65"/>
                    <a:pt x="75" y="64"/>
                    <a:pt x="73" y="63"/>
                  </a:cubicBezTo>
                  <a:cubicBezTo>
                    <a:pt x="70" y="61"/>
                    <a:pt x="68" y="60"/>
                    <a:pt x="66" y="59"/>
                  </a:cubicBezTo>
                  <a:cubicBezTo>
                    <a:pt x="65" y="58"/>
                    <a:pt x="63" y="60"/>
                    <a:pt x="65" y="60"/>
                  </a:cubicBezTo>
                  <a:cubicBezTo>
                    <a:pt x="67" y="62"/>
                    <a:pt x="69" y="63"/>
                    <a:pt x="72" y="64"/>
                  </a:cubicBezTo>
                  <a:cubicBezTo>
                    <a:pt x="74" y="66"/>
                    <a:pt x="76" y="67"/>
                    <a:pt x="78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7" y="69"/>
                    <a:pt x="77" y="71"/>
                    <a:pt x="76" y="72"/>
                  </a:cubicBezTo>
                  <a:cubicBezTo>
                    <a:pt x="72" y="70"/>
                    <a:pt x="69" y="68"/>
                    <a:pt x="66" y="65"/>
                  </a:cubicBezTo>
                  <a:cubicBezTo>
                    <a:pt x="65" y="65"/>
                    <a:pt x="64" y="66"/>
                    <a:pt x="65" y="67"/>
                  </a:cubicBezTo>
                  <a:cubicBezTo>
                    <a:pt x="68" y="69"/>
                    <a:pt x="71" y="72"/>
                    <a:pt x="75" y="74"/>
                  </a:cubicBezTo>
                  <a:cubicBezTo>
                    <a:pt x="74" y="75"/>
                    <a:pt x="73" y="76"/>
                    <a:pt x="72" y="77"/>
                  </a:cubicBezTo>
                  <a:cubicBezTo>
                    <a:pt x="71" y="76"/>
                    <a:pt x="69" y="74"/>
                    <a:pt x="67" y="73"/>
                  </a:cubicBezTo>
                  <a:cubicBezTo>
                    <a:pt x="65" y="71"/>
                    <a:pt x="63" y="70"/>
                    <a:pt x="61" y="69"/>
                  </a:cubicBezTo>
                  <a:cubicBezTo>
                    <a:pt x="59" y="68"/>
                    <a:pt x="58" y="70"/>
                    <a:pt x="60" y="71"/>
                  </a:cubicBezTo>
                  <a:cubicBezTo>
                    <a:pt x="61" y="72"/>
                    <a:pt x="63" y="73"/>
                    <a:pt x="65" y="74"/>
                  </a:cubicBezTo>
                  <a:cubicBezTo>
                    <a:pt x="68" y="76"/>
                    <a:pt x="69" y="78"/>
                    <a:pt x="71" y="79"/>
                  </a:cubicBezTo>
                  <a:cubicBezTo>
                    <a:pt x="70" y="81"/>
                    <a:pt x="69" y="83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4" y="82"/>
                    <a:pt x="61" y="80"/>
                    <a:pt x="58" y="77"/>
                  </a:cubicBezTo>
                  <a:cubicBezTo>
                    <a:pt x="57" y="76"/>
                    <a:pt x="55" y="77"/>
                    <a:pt x="56" y="78"/>
                  </a:cubicBezTo>
                  <a:cubicBezTo>
                    <a:pt x="59" y="81"/>
                    <a:pt x="62" y="84"/>
                    <a:pt x="66" y="86"/>
                  </a:cubicBezTo>
                  <a:cubicBezTo>
                    <a:pt x="66" y="86"/>
                    <a:pt x="66" y="86"/>
                    <a:pt x="67" y="86"/>
                  </a:cubicBezTo>
                  <a:cubicBezTo>
                    <a:pt x="66" y="87"/>
                    <a:pt x="65" y="89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0" y="87"/>
                    <a:pt x="55" y="84"/>
                    <a:pt x="52" y="81"/>
                  </a:cubicBezTo>
                  <a:cubicBezTo>
                    <a:pt x="51" y="80"/>
                    <a:pt x="49" y="82"/>
                    <a:pt x="50" y="83"/>
                  </a:cubicBezTo>
                  <a:cubicBezTo>
                    <a:pt x="54" y="86"/>
                    <a:pt x="59" y="89"/>
                    <a:pt x="63" y="91"/>
                  </a:cubicBezTo>
                  <a:cubicBezTo>
                    <a:pt x="63" y="91"/>
                    <a:pt x="63" y="92"/>
                    <a:pt x="63" y="92"/>
                  </a:cubicBezTo>
                  <a:cubicBezTo>
                    <a:pt x="63" y="93"/>
                    <a:pt x="62" y="94"/>
                    <a:pt x="61" y="95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58" y="92"/>
                    <a:pt x="54" y="90"/>
                    <a:pt x="50" y="88"/>
                  </a:cubicBezTo>
                  <a:cubicBezTo>
                    <a:pt x="49" y="88"/>
                    <a:pt x="48" y="90"/>
                    <a:pt x="50" y="90"/>
                  </a:cubicBezTo>
                  <a:cubicBezTo>
                    <a:pt x="54" y="91"/>
                    <a:pt x="57" y="94"/>
                    <a:pt x="6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9" y="98"/>
                    <a:pt x="58" y="100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3" y="98"/>
                    <a:pt x="49" y="96"/>
                    <a:pt x="46" y="93"/>
                  </a:cubicBezTo>
                  <a:cubicBezTo>
                    <a:pt x="45" y="92"/>
                    <a:pt x="43" y="93"/>
                    <a:pt x="44" y="94"/>
                  </a:cubicBezTo>
                  <a:cubicBezTo>
                    <a:pt x="48" y="97"/>
                    <a:pt x="52" y="100"/>
                    <a:pt x="56" y="103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5" y="104"/>
                    <a:pt x="55" y="105"/>
                    <a:pt x="54" y="106"/>
                  </a:cubicBezTo>
                  <a:cubicBezTo>
                    <a:pt x="54" y="106"/>
                    <a:pt x="54" y="105"/>
                    <a:pt x="54" y="105"/>
                  </a:cubicBezTo>
                  <a:cubicBezTo>
                    <a:pt x="51" y="103"/>
                    <a:pt x="47" y="101"/>
                    <a:pt x="44" y="98"/>
                  </a:cubicBezTo>
                  <a:cubicBezTo>
                    <a:pt x="43" y="98"/>
                    <a:pt x="41" y="100"/>
                    <a:pt x="43" y="100"/>
                  </a:cubicBezTo>
                  <a:cubicBezTo>
                    <a:pt x="46" y="103"/>
                    <a:pt x="49" y="105"/>
                    <a:pt x="53" y="107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2" y="109"/>
                    <a:pt x="51" y="110"/>
                    <a:pt x="50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7" y="109"/>
                    <a:pt x="43" y="107"/>
                    <a:pt x="40" y="105"/>
                  </a:cubicBezTo>
                  <a:cubicBezTo>
                    <a:pt x="39" y="104"/>
                    <a:pt x="37" y="106"/>
                    <a:pt x="39" y="107"/>
                  </a:cubicBezTo>
                  <a:cubicBezTo>
                    <a:pt x="42" y="109"/>
                    <a:pt x="45" y="110"/>
                    <a:pt x="48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9" y="114"/>
                    <a:pt x="48" y="115"/>
                    <a:pt x="47" y="116"/>
                  </a:cubicBezTo>
                  <a:cubicBezTo>
                    <a:pt x="47" y="117"/>
                    <a:pt x="47" y="117"/>
                    <a:pt x="46" y="118"/>
                  </a:cubicBezTo>
                  <a:cubicBezTo>
                    <a:pt x="42" y="115"/>
                    <a:pt x="38" y="111"/>
                    <a:pt x="34" y="109"/>
                  </a:cubicBezTo>
                  <a:cubicBezTo>
                    <a:pt x="33" y="108"/>
                    <a:pt x="31" y="110"/>
                    <a:pt x="33" y="111"/>
                  </a:cubicBezTo>
                  <a:cubicBezTo>
                    <a:pt x="37" y="113"/>
                    <a:pt x="41" y="117"/>
                    <a:pt x="45" y="120"/>
                  </a:cubicBezTo>
                  <a:cubicBezTo>
                    <a:pt x="44" y="121"/>
                    <a:pt x="43" y="123"/>
                    <a:pt x="42" y="124"/>
                  </a:cubicBezTo>
                  <a:cubicBezTo>
                    <a:pt x="39" y="122"/>
                    <a:pt x="36" y="118"/>
                    <a:pt x="32" y="117"/>
                  </a:cubicBezTo>
                  <a:cubicBezTo>
                    <a:pt x="30" y="117"/>
                    <a:pt x="30" y="119"/>
                    <a:pt x="31" y="119"/>
                  </a:cubicBezTo>
                  <a:cubicBezTo>
                    <a:pt x="35" y="120"/>
                    <a:pt x="38" y="123"/>
                    <a:pt x="41" y="126"/>
                  </a:cubicBezTo>
                  <a:cubicBezTo>
                    <a:pt x="40" y="127"/>
                    <a:pt x="39" y="129"/>
                    <a:pt x="38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4" y="129"/>
                    <a:pt x="31" y="127"/>
                    <a:pt x="28" y="124"/>
                  </a:cubicBezTo>
                  <a:cubicBezTo>
                    <a:pt x="27" y="123"/>
                    <a:pt x="25" y="124"/>
                    <a:pt x="26" y="125"/>
                  </a:cubicBezTo>
                  <a:cubicBezTo>
                    <a:pt x="29" y="128"/>
                    <a:pt x="33" y="131"/>
                    <a:pt x="37" y="133"/>
                  </a:cubicBezTo>
                  <a:cubicBezTo>
                    <a:pt x="36" y="134"/>
                    <a:pt x="35" y="135"/>
                    <a:pt x="34" y="137"/>
                  </a:cubicBezTo>
                  <a:cubicBezTo>
                    <a:pt x="31" y="135"/>
                    <a:pt x="27" y="133"/>
                    <a:pt x="24" y="131"/>
                  </a:cubicBezTo>
                  <a:cubicBezTo>
                    <a:pt x="23" y="130"/>
                    <a:pt x="22" y="132"/>
                    <a:pt x="23" y="133"/>
                  </a:cubicBezTo>
                  <a:cubicBezTo>
                    <a:pt x="26" y="135"/>
                    <a:pt x="30" y="137"/>
                    <a:pt x="33" y="139"/>
                  </a:cubicBezTo>
                  <a:cubicBezTo>
                    <a:pt x="32" y="140"/>
                    <a:pt x="31" y="142"/>
                    <a:pt x="30" y="14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4" name="Freeform 242"/>
            <p:cNvSpPr/>
            <p:nvPr/>
          </p:nvSpPr>
          <p:spPr bwMode="auto">
            <a:xfrm>
              <a:off x="8533058" y="2363222"/>
              <a:ext cx="55563" cy="42863"/>
            </a:xfrm>
            <a:custGeom>
              <a:avLst/>
              <a:gdLst>
                <a:gd name="T0" fmla="*/ 12 w 13"/>
                <a:gd name="T1" fmla="*/ 7 h 10"/>
                <a:gd name="T2" fmla="*/ 3 w 13"/>
                <a:gd name="T3" fmla="*/ 1 h 10"/>
                <a:gd name="T4" fmla="*/ 2 w 13"/>
                <a:gd name="T5" fmla="*/ 3 h 10"/>
                <a:gd name="T6" fmla="*/ 11 w 13"/>
                <a:gd name="T7" fmla="*/ 9 h 10"/>
                <a:gd name="T8" fmla="*/ 12 w 13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12" y="7"/>
                  </a:moveTo>
                  <a:cubicBezTo>
                    <a:pt x="9" y="5"/>
                    <a:pt x="6" y="3"/>
                    <a:pt x="3" y="1"/>
                  </a:cubicBezTo>
                  <a:cubicBezTo>
                    <a:pt x="2" y="0"/>
                    <a:pt x="0" y="2"/>
                    <a:pt x="2" y="3"/>
                  </a:cubicBezTo>
                  <a:cubicBezTo>
                    <a:pt x="5" y="5"/>
                    <a:pt x="8" y="7"/>
                    <a:pt x="11" y="9"/>
                  </a:cubicBezTo>
                  <a:cubicBezTo>
                    <a:pt x="12" y="10"/>
                    <a:pt x="13" y="8"/>
                    <a:pt x="12" y="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5" name="Freeform 243"/>
            <p:cNvSpPr>
              <a:spLocks noEditPoints="1"/>
            </p:cNvSpPr>
            <p:nvPr/>
          </p:nvSpPr>
          <p:spPr bwMode="auto">
            <a:xfrm>
              <a:off x="225671" y="5150872"/>
              <a:ext cx="661988" cy="444500"/>
            </a:xfrm>
            <a:custGeom>
              <a:avLst/>
              <a:gdLst>
                <a:gd name="T0" fmla="*/ 24 w 156"/>
                <a:gd name="T1" fmla="*/ 63 h 105"/>
                <a:gd name="T2" fmla="*/ 1 w 156"/>
                <a:gd name="T3" fmla="*/ 78 h 105"/>
                <a:gd name="T4" fmla="*/ 16 w 156"/>
                <a:gd name="T5" fmla="*/ 105 h 105"/>
                <a:gd name="T6" fmla="*/ 119 w 156"/>
                <a:gd name="T7" fmla="*/ 48 h 105"/>
                <a:gd name="T8" fmla="*/ 155 w 156"/>
                <a:gd name="T9" fmla="*/ 26 h 105"/>
                <a:gd name="T10" fmla="*/ 138 w 156"/>
                <a:gd name="T11" fmla="*/ 0 h 105"/>
                <a:gd name="T12" fmla="*/ 139 w 156"/>
                <a:gd name="T13" fmla="*/ 18 h 105"/>
                <a:gd name="T14" fmla="*/ 139 w 156"/>
                <a:gd name="T15" fmla="*/ 2 h 105"/>
                <a:gd name="T16" fmla="*/ 84 w 156"/>
                <a:gd name="T17" fmla="*/ 64 h 105"/>
                <a:gd name="T18" fmla="*/ 15 w 156"/>
                <a:gd name="T19" fmla="*/ 103 h 105"/>
                <a:gd name="T20" fmla="*/ 5 w 156"/>
                <a:gd name="T21" fmla="*/ 77 h 105"/>
                <a:gd name="T22" fmla="*/ 7 w 156"/>
                <a:gd name="T23" fmla="*/ 76 h 105"/>
                <a:gd name="T24" fmla="*/ 10 w 156"/>
                <a:gd name="T25" fmla="*/ 73 h 105"/>
                <a:gd name="T26" fmla="*/ 19 w 156"/>
                <a:gd name="T27" fmla="*/ 84 h 105"/>
                <a:gd name="T28" fmla="*/ 16 w 156"/>
                <a:gd name="T29" fmla="*/ 70 h 105"/>
                <a:gd name="T30" fmla="*/ 18 w 156"/>
                <a:gd name="T31" fmla="*/ 69 h 105"/>
                <a:gd name="T32" fmla="*/ 28 w 156"/>
                <a:gd name="T33" fmla="*/ 79 h 105"/>
                <a:gd name="T34" fmla="*/ 31 w 156"/>
                <a:gd name="T35" fmla="*/ 61 h 105"/>
                <a:gd name="T36" fmla="*/ 39 w 156"/>
                <a:gd name="T37" fmla="*/ 73 h 105"/>
                <a:gd name="T38" fmla="*/ 37 w 156"/>
                <a:gd name="T39" fmla="*/ 58 h 105"/>
                <a:gd name="T40" fmla="*/ 44 w 156"/>
                <a:gd name="T41" fmla="*/ 67 h 105"/>
                <a:gd name="T42" fmla="*/ 41 w 156"/>
                <a:gd name="T43" fmla="*/ 56 h 105"/>
                <a:gd name="T44" fmla="*/ 51 w 156"/>
                <a:gd name="T45" fmla="*/ 68 h 105"/>
                <a:gd name="T46" fmla="*/ 48 w 156"/>
                <a:gd name="T47" fmla="*/ 52 h 105"/>
                <a:gd name="T48" fmla="*/ 50 w 156"/>
                <a:gd name="T49" fmla="*/ 51 h 105"/>
                <a:gd name="T50" fmla="*/ 56 w 156"/>
                <a:gd name="T51" fmla="*/ 56 h 105"/>
                <a:gd name="T52" fmla="*/ 58 w 156"/>
                <a:gd name="T53" fmla="*/ 55 h 105"/>
                <a:gd name="T54" fmla="*/ 58 w 156"/>
                <a:gd name="T55" fmla="*/ 47 h 105"/>
                <a:gd name="T56" fmla="*/ 60 w 156"/>
                <a:gd name="T57" fmla="*/ 46 h 105"/>
                <a:gd name="T58" fmla="*/ 69 w 156"/>
                <a:gd name="T59" fmla="*/ 56 h 105"/>
                <a:gd name="T60" fmla="*/ 65 w 156"/>
                <a:gd name="T61" fmla="*/ 43 h 105"/>
                <a:gd name="T62" fmla="*/ 76 w 156"/>
                <a:gd name="T63" fmla="*/ 51 h 105"/>
                <a:gd name="T64" fmla="*/ 73 w 156"/>
                <a:gd name="T65" fmla="*/ 39 h 105"/>
                <a:gd name="T66" fmla="*/ 83 w 156"/>
                <a:gd name="T67" fmla="*/ 51 h 105"/>
                <a:gd name="T68" fmla="*/ 78 w 156"/>
                <a:gd name="T69" fmla="*/ 36 h 105"/>
                <a:gd name="T70" fmla="*/ 88 w 156"/>
                <a:gd name="T71" fmla="*/ 45 h 105"/>
                <a:gd name="T72" fmla="*/ 83 w 156"/>
                <a:gd name="T73" fmla="*/ 33 h 105"/>
                <a:gd name="T74" fmla="*/ 94 w 156"/>
                <a:gd name="T75" fmla="*/ 43 h 105"/>
                <a:gd name="T76" fmla="*/ 90 w 156"/>
                <a:gd name="T77" fmla="*/ 29 h 105"/>
                <a:gd name="T78" fmla="*/ 99 w 156"/>
                <a:gd name="T79" fmla="*/ 39 h 105"/>
                <a:gd name="T80" fmla="*/ 95 w 156"/>
                <a:gd name="T81" fmla="*/ 27 h 105"/>
                <a:gd name="T82" fmla="*/ 105 w 156"/>
                <a:gd name="T83" fmla="*/ 35 h 105"/>
                <a:gd name="T84" fmla="*/ 101 w 156"/>
                <a:gd name="T85" fmla="*/ 23 h 105"/>
                <a:gd name="T86" fmla="*/ 112 w 156"/>
                <a:gd name="T87" fmla="*/ 35 h 105"/>
                <a:gd name="T88" fmla="*/ 112 w 156"/>
                <a:gd name="T89" fmla="*/ 17 h 105"/>
                <a:gd name="T90" fmla="*/ 114 w 156"/>
                <a:gd name="T91" fmla="*/ 16 h 105"/>
                <a:gd name="T92" fmla="*/ 125 w 156"/>
                <a:gd name="T93" fmla="*/ 25 h 105"/>
                <a:gd name="T94" fmla="*/ 125 w 156"/>
                <a:gd name="T95" fmla="*/ 10 h 105"/>
                <a:gd name="T96" fmla="*/ 127 w 156"/>
                <a:gd name="T97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105">
                  <a:moveTo>
                    <a:pt x="109" y="16"/>
                  </a:moveTo>
                  <a:cubicBezTo>
                    <a:pt x="99" y="22"/>
                    <a:pt x="88" y="28"/>
                    <a:pt x="78" y="33"/>
                  </a:cubicBezTo>
                  <a:cubicBezTo>
                    <a:pt x="60" y="43"/>
                    <a:pt x="42" y="53"/>
                    <a:pt x="24" y="63"/>
                  </a:cubicBezTo>
                  <a:cubicBezTo>
                    <a:pt x="19" y="66"/>
                    <a:pt x="14" y="69"/>
                    <a:pt x="9" y="72"/>
                  </a:cubicBezTo>
                  <a:cubicBezTo>
                    <a:pt x="6" y="73"/>
                    <a:pt x="3" y="75"/>
                    <a:pt x="1" y="76"/>
                  </a:cubicBezTo>
                  <a:cubicBezTo>
                    <a:pt x="1" y="76"/>
                    <a:pt x="0" y="77"/>
                    <a:pt x="1" y="78"/>
                  </a:cubicBezTo>
                  <a:cubicBezTo>
                    <a:pt x="5" y="86"/>
                    <a:pt x="9" y="95"/>
                    <a:pt x="13" y="104"/>
                  </a:cubicBezTo>
                  <a:cubicBezTo>
                    <a:pt x="13" y="104"/>
                    <a:pt x="14" y="104"/>
                    <a:pt x="14" y="104"/>
                  </a:cubicBezTo>
                  <a:cubicBezTo>
                    <a:pt x="14" y="105"/>
                    <a:pt x="15" y="105"/>
                    <a:pt x="16" y="105"/>
                  </a:cubicBezTo>
                  <a:cubicBezTo>
                    <a:pt x="27" y="98"/>
                    <a:pt x="39" y="92"/>
                    <a:pt x="50" y="86"/>
                  </a:cubicBezTo>
                  <a:cubicBezTo>
                    <a:pt x="61" y="79"/>
                    <a:pt x="72" y="72"/>
                    <a:pt x="84" y="66"/>
                  </a:cubicBezTo>
                  <a:cubicBezTo>
                    <a:pt x="96" y="60"/>
                    <a:pt x="108" y="55"/>
                    <a:pt x="119" y="48"/>
                  </a:cubicBezTo>
                  <a:cubicBezTo>
                    <a:pt x="131" y="41"/>
                    <a:pt x="143" y="34"/>
                    <a:pt x="155" y="28"/>
                  </a:cubicBezTo>
                  <a:cubicBezTo>
                    <a:pt x="155" y="28"/>
                    <a:pt x="155" y="27"/>
                    <a:pt x="155" y="27"/>
                  </a:cubicBezTo>
                  <a:cubicBezTo>
                    <a:pt x="156" y="27"/>
                    <a:pt x="156" y="27"/>
                    <a:pt x="155" y="26"/>
                  </a:cubicBezTo>
                  <a:cubicBezTo>
                    <a:pt x="150" y="18"/>
                    <a:pt x="145" y="9"/>
                    <a:pt x="140" y="1"/>
                  </a:cubicBezTo>
                  <a:cubicBezTo>
                    <a:pt x="140" y="0"/>
                    <a:pt x="139" y="0"/>
                    <a:pt x="139" y="0"/>
                  </a:cubicBezTo>
                  <a:cubicBezTo>
                    <a:pt x="139" y="0"/>
                    <a:pt x="138" y="0"/>
                    <a:pt x="138" y="0"/>
                  </a:cubicBezTo>
                  <a:cubicBezTo>
                    <a:pt x="129" y="6"/>
                    <a:pt x="119" y="11"/>
                    <a:pt x="109" y="16"/>
                  </a:cubicBezTo>
                  <a:close/>
                  <a:moveTo>
                    <a:pt x="132" y="6"/>
                  </a:moveTo>
                  <a:cubicBezTo>
                    <a:pt x="134" y="10"/>
                    <a:pt x="136" y="14"/>
                    <a:pt x="139" y="18"/>
                  </a:cubicBezTo>
                  <a:cubicBezTo>
                    <a:pt x="140" y="18"/>
                    <a:pt x="142" y="17"/>
                    <a:pt x="141" y="16"/>
                  </a:cubicBezTo>
                  <a:cubicBezTo>
                    <a:pt x="138" y="13"/>
                    <a:pt x="136" y="9"/>
                    <a:pt x="134" y="5"/>
                  </a:cubicBezTo>
                  <a:cubicBezTo>
                    <a:pt x="135" y="4"/>
                    <a:pt x="137" y="3"/>
                    <a:pt x="139" y="2"/>
                  </a:cubicBezTo>
                  <a:cubicBezTo>
                    <a:pt x="143" y="10"/>
                    <a:pt x="148" y="18"/>
                    <a:pt x="153" y="26"/>
                  </a:cubicBezTo>
                  <a:cubicBezTo>
                    <a:pt x="142" y="33"/>
                    <a:pt x="131" y="39"/>
                    <a:pt x="120" y="46"/>
                  </a:cubicBezTo>
                  <a:cubicBezTo>
                    <a:pt x="108" y="52"/>
                    <a:pt x="96" y="58"/>
                    <a:pt x="84" y="64"/>
                  </a:cubicBezTo>
                  <a:cubicBezTo>
                    <a:pt x="72" y="70"/>
                    <a:pt x="61" y="77"/>
                    <a:pt x="50" y="83"/>
                  </a:cubicBezTo>
                  <a:cubicBezTo>
                    <a:pt x="39" y="90"/>
                    <a:pt x="27" y="96"/>
                    <a:pt x="15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1" y="94"/>
                    <a:pt x="7" y="86"/>
                    <a:pt x="3" y="78"/>
                  </a:cubicBezTo>
                  <a:cubicBezTo>
                    <a:pt x="4" y="77"/>
                    <a:pt x="4" y="77"/>
                    <a:pt x="5" y="76"/>
                  </a:cubicBezTo>
                  <a:cubicBezTo>
                    <a:pt x="5" y="76"/>
                    <a:pt x="5" y="76"/>
                    <a:pt x="5" y="77"/>
                  </a:cubicBezTo>
                  <a:cubicBezTo>
                    <a:pt x="7" y="79"/>
                    <a:pt x="8" y="83"/>
                    <a:pt x="10" y="86"/>
                  </a:cubicBezTo>
                  <a:cubicBezTo>
                    <a:pt x="11" y="87"/>
                    <a:pt x="13" y="85"/>
                    <a:pt x="12" y="84"/>
                  </a:cubicBezTo>
                  <a:cubicBezTo>
                    <a:pt x="10" y="82"/>
                    <a:pt x="9" y="78"/>
                    <a:pt x="7" y="76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5"/>
                    <a:pt x="8" y="75"/>
                    <a:pt x="8" y="74"/>
                  </a:cubicBezTo>
                  <a:cubicBezTo>
                    <a:pt x="9" y="74"/>
                    <a:pt x="10" y="74"/>
                    <a:pt x="10" y="73"/>
                  </a:cubicBezTo>
                  <a:cubicBezTo>
                    <a:pt x="10" y="73"/>
                    <a:pt x="10" y="74"/>
                    <a:pt x="10" y="74"/>
                  </a:cubicBezTo>
                  <a:cubicBezTo>
                    <a:pt x="12" y="78"/>
                    <a:pt x="15" y="82"/>
                    <a:pt x="18" y="85"/>
                  </a:cubicBezTo>
                  <a:cubicBezTo>
                    <a:pt x="18" y="87"/>
                    <a:pt x="20" y="85"/>
                    <a:pt x="19" y="84"/>
                  </a:cubicBezTo>
                  <a:cubicBezTo>
                    <a:pt x="16" y="81"/>
                    <a:pt x="14" y="77"/>
                    <a:pt x="12" y="73"/>
                  </a:cubicBezTo>
                  <a:cubicBezTo>
                    <a:pt x="12" y="73"/>
                    <a:pt x="12" y="72"/>
                    <a:pt x="12" y="72"/>
                  </a:cubicBezTo>
                  <a:cubicBezTo>
                    <a:pt x="13" y="72"/>
                    <a:pt x="14" y="71"/>
                    <a:pt x="16" y="70"/>
                  </a:cubicBezTo>
                  <a:cubicBezTo>
                    <a:pt x="17" y="74"/>
                    <a:pt x="18" y="78"/>
                    <a:pt x="21" y="80"/>
                  </a:cubicBezTo>
                  <a:cubicBezTo>
                    <a:pt x="22" y="81"/>
                    <a:pt x="23" y="80"/>
                    <a:pt x="22" y="79"/>
                  </a:cubicBezTo>
                  <a:cubicBezTo>
                    <a:pt x="20" y="76"/>
                    <a:pt x="19" y="72"/>
                    <a:pt x="18" y="69"/>
                  </a:cubicBezTo>
                  <a:cubicBezTo>
                    <a:pt x="19" y="68"/>
                    <a:pt x="20" y="68"/>
                    <a:pt x="21" y="67"/>
                  </a:cubicBezTo>
                  <a:cubicBezTo>
                    <a:pt x="21" y="67"/>
                    <a:pt x="21" y="67"/>
                    <a:pt x="22" y="66"/>
                  </a:cubicBezTo>
                  <a:cubicBezTo>
                    <a:pt x="23" y="71"/>
                    <a:pt x="26" y="75"/>
                    <a:pt x="28" y="79"/>
                  </a:cubicBezTo>
                  <a:cubicBezTo>
                    <a:pt x="29" y="80"/>
                    <a:pt x="31" y="79"/>
                    <a:pt x="30" y="78"/>
                  </a:cubicBezTo>
                  <a:cubicBezTo>
                    <a:pt x="28" y="74"/>
                    <a:pt x="25" y="70"/>
                    <a:pt x="24" y="65"/>
                  </a:cubicBezTo>
                  <a:cubicBezTo>
                    <a:pt x="26" y="64"/>
                    <a:pt x="28" y="63"/>
                    <a:pt x="31" y="61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3" y="66"/>
                    <a:pt x="36" y="70"/>
                    <a:pt x="37" y="74"/>
                  </a:cubicBezTo>
                  <a:cubicBezTo>
                    <a:pt x="38" y="75"/>
                    <a:pt x="40" y="74"/>
                    <a:pt x="39" y="73"/>
                  </a:cubicBezTo>
                  <a:cubicBezTo>
                    <a:pt x="37" y="69"/>
                    <a:pt x="35" y="65"/>
                    <a:pt x="33" y="61"/>
                  </a:cubicBezTo>
                  <a:cubicBezTo>
                    <a:pt x="33" y="61"/>
                    <a:pt x="32" y="61"/>
                    <a:pt x="32" y="61"/>
                  </a:cubicBezTo>
                  <a:cubicBezTo>
                    <a:pt x="34" y="60"/>
                    <a:pt x="35" y="59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9" y="61"/>
                    <a:pt x="40" y="65"/>
                    <a:pt x="42" y="68"/>
                  </a:cubicBezTo>
                  <a:cubicBezTo>
                    <a:pt x="43" y="69"/>
                    <a:pt x="44" y="68"/>
                    <a:pt x="44" y="67"/>
                  </a:cubicBezTo>
                  <a:cubicBezTo>
                    <a:pt x="41" y="64"/>
                    <a:pt x="41" y="60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40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4" y="61"/>
                    <a:pt x="46" y="65"/>
                    <a:pt x="49" y="69"/>
                  </a:cubicBezTo>
                  <a:cubicBezTo>
                    <a:pt x="50" y="70"/>
                    <a:pt x="51" y="69"/>
                    <a:pt x="51" y="68"/>
                  </a:cubicBezTo>
                  <a:cubicBezTo>
                    <a:pt x="48" y="64"/>
                    <a:pt x="45" y="59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5" y="54"/>
                    <a:pt x="46" y="53"/>
                    <a:pt x="48" y="52"/>
                  </a:cubicBezTo>
                  <a:cubicBezTo>
                    <a:pt x="50" y="56"/>
                    <a:pt x="51" y="60"/>
                    <a:pt x="54" y="63"/>
                  </a:cubicBezTo>
                  <a:cubicBezTo>
                    <a:pt x="55" y="65"/>
                    <a:pt x="57" y="63"/>
                    <a:pt x="56" y="62"/>
                  </a:cubicBezTo>
                  <a:cubicBezTo>
                    <a:pt x="53" y="59"/>
                    <a:pt x="52" y="55"/>
                    <a:pt x="50" y="51"/>
                  </a:cubicBezTo>
                  <a:cubicBezTo>
                    <a:pt x="51" y="50"/>
                    <a:pt x="51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4" y="52"/>
                    <a:pt x="55" y="54"/>
                    <a:pt x="56" y="56"/>
                  </a:cubicBezTo>
                  <a:cubicBezTo>
                    <a:pt x="57" y="59"/>
                    <a:pt x="59" y="61"/>
                    <a:pt x="60" y="63"/>
                  </a:cubicBezTo>
                  <a:cubicBezTo>
                    <a:pt x="61" y="64"/>
                    <a:pt x="62" y="63"/>
                    <a:pt x="62" y="62"/>
                  </a:cubicBezTo>
                  <a:cubicBezTo>
                    <a:pt x="60" y="60"/>
                    <a:pt x="59" y="58"/>
                    <a:pt x="58" y="55"/>
                  </a:cubicBezTo>
                  <a:cubicBezTo>
                    <a:pt x="56" y="53"/>
                    <a:pt x="55" y="51"/>
                    <a:pt x="54" y="49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5" y="48"/>
                    <a:pt x="56" y="47"/>
                    <a:pt x="58" y="47"/>
                  </a:cubicBezTo>
                  <a:cubicBezTo>
                    <a:pt x="60" y="50"/>
                    <a:pt x="61" y="54"/>
                    <a:pt x="63" y="57"/>
                  </a:cubicBezTo>
                  <a:cubicBezTo>
                    <a:pt x="64" y="58"/>
                    <a:pt x="66" y="57"/>
                    <a:pt x="65" y="56"/>
                  </a:cubicBezTo>
                  <a:cubicBezTo>
                    <a:pt x="63" y="53"/>
                    <a:pt x="61" y="49"/>
                    <a:pt x="60" y="46"/>
                  </a:cubicBezTo>
                  <a:cubicBezTo>
                    <a:pt x="61" y="45"/>
                    <a:pt x="62" y="44"/>
                    <a:pt x="63" y="44"/>
                  </a:cubicBezTo>
                  <a:cubicBezTo>
                    <a:pt x="64" y="46"/>
                    <a:pt x="65" y="48"/>
                    <a:pt x="66" y="50"/>
                  </a:cubicBezTo>
                  <a:cubicBezTo>
                    <a:pt x="66" y="52"/>
                    <a:pt x="68" y="54"/>
                    <a:pt x="69" y="56"/>
                  </a:cubicBezTo>
                  <a:cubicBezTo>
                    <a:pt x="70" y="58"/>
                    <a:pt x="72" y="57"/>
                    <a:pt x="71" y="55"/>
                  </a:cubicBezTo>
                  <a:cubicBezTo>
                    <a:pt x="70" y="53"/>
                    <a:pt x="69" y="52"/>
                    <a:pt x="68" y="50"/>
                  </a:cubicBezTo>
                  <a:cubicBezTo>
                    <a:pt x="67" y="47"/>
                    <a:pt x="66" y="45"/>
                    <a:pt x="65" y="43"/>
                  </a:cubicBezTo>
                  <a:cubicBezTo>
                    <a:pt x="67" y="42"/>
                    <a:pt x="69" y="40"/>
                    <a:pt x="71" y="39"/>
                  </a:cubicBezTo>
                  <a:cubicBezTo>
                    <a:pt x="71" y="39"/>
                    <a:pt x="71" y="40"/>
                    <a:pt x="71" y="40"/>
                  </a:cubicBezTo>
                  <a:cubicBezTo>
                    <a:pt x="73" y="44"/>
                    <a:pt x="75" y="47"/>
                    <a:pt x="76" y="51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7" y="47"/>
                    <a:pt x="75" y="43"/>
                    <a:pt x="73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4" y="38"/>
                    <a:pt x="75" y="37"/>
                    <a:pt x="76" y="36"/>
                  </a:cubicBezTo>
                  <a:cubicBezTo>
                    <a:pt x="76" y="37"/>
                    <a:pt x="76" y="37"/>
                    <a:pt x="77" y="37"/>
                  </a:cubicBezTo>
                  <a:cubicBezTo>
                    <a:pt x="79" y="41"/>
                    <a:pt x="81" y="46"/>
                    <a:pt x="83" y="51"/>
                  </a:cubicBezTo>
                  <a:cubicBezTo>
                    <a:pt x="84" y="52"/>
                    <a:pt x="85" y="51"/>
                    <a:pt x="85" y="50"/>
                  </a:cubicBezTo>
                  <a:cubicBezTo>
                    <a:pt x="83" y="45"/>
                    <a:pt x="81" y="40"/>
                    <a:pt x="78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9" y="35"/>
                    <a:pt x="80" y="34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3" y="38"/>
                    <a:pt x="85" y="42"/>
                    <a:pt x="88" y="45"/>
                  </a:cubicBezTo>
                  <a:cubicBezTo>
                    <a:pt x="89" y="46"/>
                    <a:pt x="90" y="44"/>
                    <a:pt x="89" y="43"/>
                  </a:cubicBezTo>
                  <a:cubicBezTo>
                    <a:pt x="86" y="40"/>
                    <a:pt x="85" y="36"/>
                    <a:pt x="83" y="33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5" y="32"/>
                    <a:pt x="86" y="31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90" y="34"/>
                    <a:pt x="92" y="39"/>
                    <a:pt x="94" y="43"/>
                  </a:cubicBezTo>
                  <a:cubicBezTo>
                    <a:pt x="94" y="44"/>
                    <a:pt x="96" y="44"/>
                    <a:pt x="96" y="42"/>
                  </a:cubicBezTo>
                  <a:cubicBezTo>
                    <a:pt x="94" y="38"/>
                    <a:pt x="92" y="34"/>
                    <a:pt x="9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1" y="29"/>
                    <a:pt x="92" y="28"/>
                    <a:pt x="93" y="28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5" y="32"/>
                    <a:pt x="97" y="35"/>
                    <a:pt x="99" y="39"/>
                  </a:cubicBezTo>
                  <a:cubicBezTo>
                    <a:pt x="99" y="40"/>
                    <a:pt x="101" y="39"/>
                    <a:pt x="100" y="38"/>
                  </a:cubicBezTo>
                  <a:cubicBezTo>
                    <a:pt x="98" y="34"/>
                    <a:pt x="97" y="31"/>
                    <a:pt x="95" y="27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6" y="26"/>
                    <a:pt x="98" y="25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1" y="28"/>
                    <a:pt x="103" y="32"/>
                    <a:pt x="105" y="35"/>
                  </a:cubicBezTo>
                  <a:cubicBezTo>
                    <a:pt x="106" y="37"/>
                    <a:pt x="108" y="36"/>
                    <a:pt x="107" y="34"/>
                  </a:cubicBezTo>
                  <a:cubicBezTo>
                    <a:pt x="105" y="31"/>
                    <a:pt x="103" y="28"/>
                    <a:pt x="102" y="24"/>
                  </a:cubicBezTo>
                  <a:cubicBezTo>
                    <a:pt x="101" y="24"/>
                    <a:pt x="101" y="23"/>
                    <a:pt x="101" y="23"/>
                  </a:cubicBezTo>
                  <a:cubicBezTo>
                    <a:pt x="102" y="23"/>
                    <a:pt x="103" y="22"/>
                    <a:pt x="104" y="22"/>
                  </a:cubicBezTo>
                  <a:cubicBezTo>
                    <a:pt x="104" y="21"/>
                    <a:pt x="105" y="21"/>
                    <a:pt x="105" y="21"/>
                  </a:cubicBezTo>
                  <a:cubicBezTo>
                    <a:pt x="108" y="25"/>
                    <a:pt x="110" y="30"/>
                    <a:pt x="112" y="35"/>
                  </a:cubicBezTo>
                  <a:cubicBezTo>
                    <a:pt x="113" y="36"/>
                    <a:pt x="115" y="35"/>
                    <a:pt x="114" y="34"/>
                  </a:cubicBezTo>
                  <a:cubicBezTo>
                    <a:pt x="111" y="29"/>
                    <a:pt x="110" y="24"/>
                    <a:pt x="107" y="20"/>
                  </a:cubicBezTo>
                  <a:cubicBezTo>
                    <a:pt x="109" y="19"/>
                    <a:pt x="110" y="18"/>
                    <a:pt x="112" y="17"/>
                  </a:cubicBezTo>
                  <a:cubicBezTo>
                    <a:pt x="114" y="21"/>
                    <a:pt x="115" y="26"/>
                    <a:pt x="118" y="29"/>
                  </a:cubicBezTo>
                  <a:cubicBezTo>
                    <a:pt x="119" y="29"/>
                    <a:pt x="121" y="28"/>
                    <a:pt x="120" y="27"/>
                  </a:cubicBezTo>
                  <a:cubicBezTo>
                    <a:pt x="117" y="24"/>
                    <a:pt x="116" y="20"/>
                    <a:pt x="114" y="16"/>
                  </a:cubicBezTo>
                  <a:cubicBezTo>
                    <a:pt x="116" y="15"/>
                    <a:pt x="117" y="14"/>
                    <a:pt x="119" y="13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22" y="17"/>
                    <a:pt x="124" y="21"/>
                    <a:pt x="125" y="25"/>
                  </a:cubicBezTo>
                  <a:cubicBezTo>
                    <a:pt x="125" y="26"/>
                    <a:pt x="127" y="25"/>
                    <a:pt x="127" y="24"/>
                  </a:cubicBezTo>
                  <a:cubicBezTo>
                    <a:pt x="126" y="20"/>
                    <a:pt x="124" y="16"/>
                    <a:pt x="121" y="12"/>
                  </a:cubicBezTo>
                  <a:cubicBezTo>
                    <a:pt x="122" y="12"/>
                    <a:pt x="124" y="11"/>
                    <a:pt x="125" y="10"/>
                  </a:cubicBezTo>
                  <a:cubicBezTo>
                    <a:pt x="127" y="13"/>
                    <a:pt x="129" y="17"/>
                    <a:pt x="131" y="20"/>
                  </a:cubicBezTo>
                  <a:cubicBezTo>
                    <a:pt x="132" y="21"/>
                    <a:pt x="134" y="20"/>
                    <a:pt x="133" y="19"/>
                  </a:cubicBezTo>
                  <a:cubicBezTo>
                    <a:pt x="131" y="16"/>
                    <a:pt x="129" y="12"/>
                    <a:pt x="127" y="9"/>
                  </a:cubicBezTo>
                  <a:cubicBezTo>
                    <a:pt x="129" y="8"/>
                    <a:pt x="130" y="7"/>
                    <a:pt x="132" y="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6" name="Freeform 244"/>
            <p:cNvSpPr/>
            <p:nvPr/>
          </p:nvSpPr>
          <p:spPr bwMode="auto">
            <a:xfrm>
              <a:off x="336796" y="5412809"/>
              <a:ext cx="33338" cy="60325"/>
            </a:xfrm>
            <a:custGeom>
              <a:avLst/>
              <a:gdLst>
                <a:gd name="T0" fmla="*/ 1 w 8"/>
                <a:gd name="T1" fmla="*/ 3 h 14"/>
                <a:gd name="T2" fmla="*/ 6 w 8"/>
                <a:gd name="T3" fmla="*/ 12 h 14"/>
                <a:gd name="T4" fmla="*/ 8 w 8"/>
                <a:gd name="T5" fmla="*/ 11 h 14"/>
                <a:gd name="T6" fmla="*/ 3 w 8"/>
                <a:gd name="T7" fmla="*/ 2 h 14"/>
                <a:gd name="T8" fmla="*/ 1 w 8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">
                  <a:moveTo>
                    <a:pt x="1" y="3"/>
                  </a:moveTo>
                  <a:cubicBezTo>
                    <a:pt x="3" y="6"/>
                    <a:pt x="4" y="9"/>
                    <a:pt x="6" y="12"/>
                  </a:cubicBezTo>
                  <a:cubicBezTo>
                    <a:pt x="7" y="14"/>
                    <a:pt x="8" y="13"/>
                    <a:pt x="8" y="11"/>
                  </a:cubicBezTo>
                  <a:cubicBezTo>
                    <a:pt x="6" y="8"/>
                    <a:pt x="5" y="5"/>
                    <a:pt x="3" y="2"/>
                  </a:cubicBezTo>
                  <a:cubicBezTo>
                    <a:pt x="2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7" name="Freeform 245"/>
            <p:cNvSpPr>
              <a:spLocks noEditPoints="1"/>
            </p:cNvSpPr>
            <p:nvPr/>
          </p:nvSpPr>
          <p:spPr bwMode="auto">
            <a:xfrm>
              <a:off x="6499471" y="6143060"/>
              <a:ext cx="411163" cy="279400"/>
            </a:xfrm>
            <a:custGeom>
              <a:avLst/>
              <a:gdLst>
                <a:gd name="T0" fmla="*/ 49 w 97"/>
                <a:gd name="T1" fmla="*/ 66 h 66"/>
                <a:gd name="T2" fmla="*/ 96 w 97"/>
                <a:gd name="T3" fmla="*/ 66 h 66"/>
                <a:gd name="T4" fmla="*/ 96 w 97"/>
                <a:gd name="T5" fmla="*/ 66 h 66"/>
                <a:gd name="T6" fmla="*/ 96 w 97"/>
                <a:gd name="T7" fmla="*/ 37 h 66"/>
                <a:gd name="T8" fmla="*/ 96 w 97"/>
                <a:gd name="T9" fmla="*/ 2 h 66"/>
                <a:gd name="T10" fmla="*/ 72 w 97"/>
                <a:gd name="T11" fmla="*/ 2 h 66"/>
                <a:gd name="T12" fmla="*/ 24 w 97"/>
                <a:gd name="T13" fmla="*/ 0 h 66"/>
                <a:gd name="T14" fmla="*/ 0 w 97"/>
                <a:gd name="T15" fmla="*/ 1 h 66"/>
                <a:gd name="T16" fmla="*/ 0 w 97"/>
                <a:gd name="T17" fmla="*/ 10 h 66"/>
                <a:gd name="T18" fmla="*/ 3 w 97"/>
                <a:gd name="T19" fmla="*/ 63 h 66"/>
                <a:gd name="T20" fmla="*/ 5 w 97"/>
                <a:gd name="T21" fmla="*/ 64 h 66"/>
                <a:gd name="T22" fmla="*/ 27 w 97"/>
                <a:gd name="T23" fmla="*/ 63 h 66"/>
                <a:gd name="T24" fmla="*/ 21 w 97"/>
                <a:gd name="T25" fmla="*/ 52 h 66"/>
                <a:gd name="T26" fmla="*/ 39 w 97"/>
                <a:gd name="T27" fmla="*/ 34 h 66"/>
                <a:gd name="T28" fmla="*/ 50 w 97"/>
                <a:gd name="T29" fmla="*/ 42 h 66"/>
                <a:gd name="T30" fmla="*/ 58 w 97"/>
                <a:gd name="T31" fmla="*/ 35 h 66"/>
                <a:gd name="T32" fmla="*/ 93 w 97"/>
                <a:gd name="T33" fmla="*/ 64 h 66"/>
                <a:gd name="T34" fmla="*/ 27 w 97"/>
                <a:gd name="T35" fmla="*/ 63 h 66"/>
                <a:gd name="T36" fmla="*/ 94 w 97"/>
                <a:gd name="T37" fmla="*/ 37 h 66"/>
                <a:gd name="T38" fmla="*/ 63 w 97"/>
                <a:gd name="T39" fmla="*/ 31 h 66"/>
                <a:gd name="T40" fmla="*/ 94 w 97"/>
                <a:gd name="T41" fmla="*/ 5 h 66"/>
                <a:gd name="T42" fmla="*/ 22 w 97"/>
                <a:gd name="T43" fmla="*/ 2 h 66"/>
                <a:gd name="T44" fmla="*/ 73 w 97"/>
                <a:gd name="T45" fmla="*/ 4 h 66"/>
                <a:gd name="T46" fmla="*/ 70 w 97"/>
                <a:gd name="T47" fmla="*/ 22 h 66"/>
                <a:gd name="T48" fmla="*/ 50 w 97"/>
                <a:gd name="T49" fmla="*/ 40 h 66"/>
                <a:gd name="T50" fmla="*/ 23 w 97"/>
                <a:gd name="T51" fmla="*/ 17 h 66"/>
                <a:gd name="T52" fmla="*/ 22 w 97"/>
                <a:gd name="T53" fmla="*/ 2 h 66"/>
                <a:gd name="T54" fmla="*/ 2 w 97"/>
                <a:gd name="T55" fmla="*/ 12 h 66"/>
                <a:gd name="T56" fmla="*/ 22 w 97"/>
                <a:gd name="T57" fmla="*/ 19 h 66"/>
                <a:gd name="T58" fmla="*/ 38 w 97"/>
                <a:gd name="T59" fmla="*/ 33 h 66"/>
                <a:gd name="T60" fmla="*/ 6 w 97"/>
                <a:gd name="T61" fmla="*/ 62 h 66"/>
                <a:gd name="T62" fmla="*/ 3 w 97"/>
                <a:gd name="T63" fmla="*/ 2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66">
                  <a:moveTo>
                    <a:pt x="26" y="65"/>
                  </a:moveTo>
                  <a:cubicBezTo>
                    <a:pt x="33" y="65"/>
                    <a:pt x="41" y="66"/>
                    <a:pt x="49" y="66"/>
                  </a:cubicBezTo>
                  <a:cubicBezTo>
                    <a:pt x="64" y="66"/>
                    <a:pt x="79" y="66"/>
                    <a:pt x="95" y="66"/>
                  </a:cubicBezTo>
                  <a:cubicBezTo>
                    <a:pt x="95" y="66"/>
                    <a:pt x="95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5"/>
                  </a:cubicBezTo>
                  <a:cubicBezTo>
                    <a:pt x="96" y="56"/>
                    <a:pt x="95" y="46"/>
                    <a:pt x="96" y="37"/>
                  </a:cubicBezTo>
                  <a:cubicBezTo>
                    <a:pt x="96" y="31"/>
                    <a:pt x="96" y="24"/>
                    <a:pt x="96" y="18"/>
                  </a:cubicBezTo>
                  <a:cubicBezTo>
                    <a:pt x="96" y="13"/>
                    <a:pt x="97" y="8"/>
                    <a:pt x="96" y="2"/>
                  </a:cubicBezTo>
                  <a:cubicBezTo>
                    <a:pt x="96" y="2"/>
                    <a:pt x="95" y="1"/>
                    <a:pt x="95" y="1"/>
                  </a:cubicBezTo>
                  <a:cubicBezTo>
                    <a:pt x="87" y="2"/>
                    <a:pt x="80" y="2"/>
                    <a:pt x="72" y="2"/>
                  </a:cubicBezTo>
                  <a:cubicBezTo>
                    <a:pt x="64" y="1"/>
                    <a:pt x="56" y="1"/>
                    <a:pt x="48" y="1"/>
                  </a:cubicBezTo>
                  <a:cubicBezTo>
                    <a:pt x="40" y="1"/>
                    <a:pt x="32" y="1"/>
                    <a:pt x="24" y="0"/>
                  </a:cubicBezTo>
                  <a:cubicBezTo>
                    <a:pt x="16" y="0"/>
                    <a:pt x="9" y="1"/>
                    <a:pt x="1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0" y="15"/>
                    <a:pt x="0" y="20"/>
                    <a:pt x="1" y="25"/>
                  </a:cubicBezTo>
                  <a:cubicBezTo>
                    <a:pt x="1" y="38"/>
                    <a:pt x="2" y="50"/>
                    <a:pt x="3" y="63"/>
                  </a:cubicBezTo>
                  <a:cubicBezTo>
                    <a:pt x="3" y="63"/>
                    <a:pt x="4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12" y="65"/>
                    <a:pt x="19" y="65"/>
                    <a:pt x="26" y="65"/>
                  </a:cubicBezTo>
                  <a:close/>
                  <a:moveTo>
                    <a:pt x="27" y="63"/>
                  </a:moveTo>
                  <a:cubicBezTo>
                    <a:pt x="21" y="63"/>
                    <a:pt x="15" y="63"/>
                    <a:pt x="8" y="62"/>
                  </a:cubicBezTo>
                  <a:cubicBezTo>
                    <a:pt x="12" y="58"/>
                    <a:pt x="17" y="55"/>
                    <a:pt x="21" y="52"/>
                  </a:cubicBezTo>
                  <a:cubicBezTo>
                    <a:pt x="27" y="47"/>
                    <a:pt x="34" y="41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2" y="37"/>
                    <a:pt x="45" y="40"/>
                    <a:pt x="49" y="42"/>
                  </a:cubicBezTo>
                  <a:cubicBezTo>
                    <a:pt x="49" y="43"/>
                    <a:pt x="50" y="42"/>
                    <a:pt x="50" y="42"/>
                  </a:cubicBezTo>
                  <a:cubicBezTo>
                    <a:pt x="51" y="42"/>
                    <a:pt x="51" y="42"/>
                    <a:pt x="51" y="41"/>
                  </a:cubicBezTo>
                  <a:cubicBezTo>
                    <a:pt x="53" y="39"/>
                    <a:pt x="56" y="37"/>
                    <a:pt x="58" y="35"/>
                  </a:cubicBezTo>
                  <a:cubicBezTo>
                    <a:pt x="59" y="34"/>
                    <a:pt x="60" y="33"/>
                    <a:pt x="62" y="32"/>
                  </a:cubicBezTo>
                  <a:cubicBezTo>
                    <a:pt x="73" y="41"/>
                    <a:pt x="83" y="53"/>
                    <a:pt x="93" y="64"/>
                  </a:cubicBezTo>
                  <a:cubicBezTo>
                    <a:pt x="79" y="64"/>
                    <a:pt x="64" y="64"/>
                    <a:pt x="50" y="64"/>
                  </a:cubicBezTo>
                  <a:cubicBezTo>
                    <a:pt x="42" y="63"/>
                    <a:pt x="35" y="63"/>
                    <a:pt x="27" y="63"/>
                  </a:cubicBezTo>
                  <a:close/>
                  <a:moveTo>
                    <a:pt x="94" y="20"/>
                  </a:moveTo>
                  <a:cubicBezTo>
                    <a:pt x="94" y="25"/>
                    <a:pt x="94" y="31"/>
                    <a:pt x="94" y="37"/>
                  </a:cubicBezTo>
                  <a:cubicBezTo>
                    <a:pt x="93" y="45"/>
                    <a:pt x="94" y="53"/>
                    <a:pt x="94" y="62"/>
                  </a:cubicBezTo>
                  <a:cubicBezTo>
                    <a:pt x="84" y="51"/>
                    <a:pt x="74" y="40"/>
                    <a:pt x="63" y="31"/>
                  </a:cubicBezTo>
                  <a:cubicBezTo>
                    <a:pt x="66" y="29"/>
                    <a:pt x="69" y="26"/>
                    <a:pt x="71" y="24"/>
                  </a:cubicBezTo>
                  <a:cubicBezTo>
                    <a:pt x="79" y="18"/>
                    <a:pt x="87" y="12"/>
                    <a:pt x="94" y="5"/>
                  </a:cubicBezTo>
                  <a:cubicBezTo>
                    <a:pt x="95" y="10"/>
                    <a:pt x="94" y="15"/>
                    <a:pt x="94" y="20"/>
                  </a:cubicBezTo>
                  <a:close/>
                  <a:moveTo>
                    <a:pt x="22" y="2"/>
                  </a:moveTo>
                  <a:cubicBezTo>
                    <a:pt x="31" y="3"/>
                    <a:pt x="39" y="3"/>
                    <a:pt x="48" y="3"/>
                  </a:cubicBezTo>
                  <a:cubicBezTo>
                    <a:pt x="56" y="4"/>
                    <a:pt x="65" y="4"/>
                    <a:pt x="73" y="4"/>
                  </a:cubicBezTo>
                  <a:cubicBezTo>
                    <a:pt x="80" y="4"/>
                    <a:pt x="87" y="4"/>
                    <a:pt x="94" y="3"/>
                  </a:cubicBezTo>
                  <a:cubicBezTo>
                    <a:pt x="86" y="9"/>
                    <a:pt x="78" y="16"/>
                    <a:pt x="70" y="22"/>
                  </a:cubicBezTo>
                  <a:cubicBezTo>
                    <a:pt x="66" y="26"/>
                    <a:pt x="61" y="29"/>
                    <a:pt x="57" y="33"/>
                  </a:cubicBezTo>
                  <a:cubicBezTo>
                    <a:pt x="55" y="35"/>
                    <a:pt x="52" y="37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1" y="33"/>
                    <a:pt x="32" y="25"/>
                    <a:pt x="23" y="17"/>
                  </a:cubicBezTo>
                  <a:cubicBezTo>
                    <a:pt x="17" y="13"/>
                    <a:pt x="11" y="8"/>
                    <a:pt x="5" y="3"/>
                  </a:cubicBezTo>
                  <a:cubicBezTo>
                    <a:pt x="11" y="3"/>
                    <a:pt x="17" y="2"/>
                    <a:pt x="22" y="2"/>
                  </a:cubicBezTo>
                  <a:close/>
                  <a:moveTo>
                    <a:pt x="3" y="26"/>
                  </a:moveTo>
                  <a:cubicBezTo>
                    <a:pt x="3" y="21"/>
                    <a:pt x="2" y="16"/>
                    <a:pt x="2" y="12"/>
                  </a:cubicBezTo>
                  <a:cubicBezTo>
                    <a:pt x="2" y="9"/>
                    <a:pt x="2" y="6"/>
                    <a:pt x="2" y="3"/>
                  </a:cubicBezTo>
                  <a:cubicBezTo>
                    <a:pt x="9" y="8"/>
                    <a:pt x="15" y="14"/>
                    <a:pt x="22" y="19"/>
                  </a:cubicBezTo>
                  <a:cubicBezTo>
                    <a:pt x="27" y="23"/>
                    <a:pt x="33" y="28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3" y="39"/>
                    <a:pt x="26" y="45"/>
                    <a:pt x="20" y="50"/>
                  </a:cubicBezTo>
                  <a:cubicBezTo>
                    <a:pt x="15" y="54"/>
                    <a:pt x="10" y="57"/>
                    <a:pt x="6" y="62"/>
                  </a:cubicBezTo>
                  <a:cubicBezTo>
                    <a:pt x="6" y="62"/>
                    <a:pt x="5" y="62"/>
                    <a:pt x="5" y="62"/>
                  </a:cubicBezTo>
                  <a:cubicBezTo>
                    <a:pt x="4" y="50"/>
                    <a:pt x="3" y="38"/>
                    <a:pt x="3" y="2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8" name="Freeform 246"/>
            <p:cNvSpPr>
              <a:spLocks noEditPoints="1"/>
            </p:cNvSpPr>
            <p:nvPr/>
          </p:nvSpPr>
          <p:spPr bwMode="auto">
            <a:xfrm>
              <a:off x="2849808" y="5036572"/>
              <a:ext cx="538163" cy="258763"/>
            </a:xfrm>
            <a:custGeom>
              <a:avLst/>
              <a:gdLst>
                <a:gd name="T0" fmla="*/ 125 w 127"/>
                <a:gd name="T1" fmla="*/ 4 h 61"/>
                <a:gd name="T2" fmla="*/ 94 w 127"/>
                <a:gd name="T3" fmla="*/ 19 h 61"/>
                <a:gd name="T4" fmla="*/ 46 w 127"/>
                <a:gd name="T5" fmla="*/ 55 h 61"/>
                <a:gd name="T6" fmla="*/ 24 w 127"/>
                <a:gd name="T7" fmla="*/ 51 h 61"/>
                <a:gd name="T8" fmla="*/ 21 w 127"/>
                <a:gd name="T9" fmla="*/ 46 h 61"/>
                <a:gd name="T10" fmla="*/ 29 w 127"/>
                <a:gd name="T11" fmla="*/ 48 h 61"/>
                <a:gd name="T12" fmla="*/ 25 w 127"/>
                <a:gd name="T13" fmla="*/ 44 h 61"/>
                <a:gd name="T14" fmla="*/ 28 w 127"/>
                <a:gd name="T15" fmla="*/ 43 h 61"/>
                <a:gd name="T16" fmla="*/ 43 w 127"/>
                <a:gd name="T17" fmla="*/ 49 h 61"/>
                <a:gd name="T18" fmla="*/ 46 w 127"/>
                <a:gd name="T19" fmla="*/ 48 h 61"/>
                <a:gd name="T20" fmla="*/ 36 w 127"/>
                <a:gd name="T21" fmla="*/ 40 h 61"/>
                <a:gd name="T22" fmla="*/ 55 w 127"/>
                <a:gd name="T23" fmla="*/ 46 h 61"/>
                <a:gd name="T24" fmla="*/ 58 w 127"/>
                <a:gd name="T25" fmla="*/ 45 h 61"/>
                <a:gd name="T26" fmla="*/ 62 w 127"/>
                <a:gd name="T27" fmla="*/ 45 h 61"/>
                <a:gd name="T28" fmla="*/ 65 w 127"/>
                <a:gd name="T29" fmla="*/ 42 h 61"/>
                <a:gd name="T30" fmla="*/ 56 w 127"/>
                <a:gd name="T31" fmla="*/ 33 h 61"/>
                <a:gd name="T32" fmla="*/ 60 w 127"/>
                <a:gd name="T33" fmla="*/ 32 h 61"/>
                <a:gd name="T34" fmla="*/ 78 w 127"/>
                <a:gd name="T35" fmla="*/ 36 h 61"/>
                <a:gd name="T36" fmla="*/ 70 w 127"/>
                <a:gd name="T37" fmla="*/ 29 h 61"/>
                <a:gd name="T38" fmla="*/ 83 w 127"/>
                <a:gd name="T39" fmla="*/ 32 h 61"/>
                <a:gd name="T40" fmla="*/ 88 w 127"/>
                <a:gd name="T41" fmla="*/ 30 h 61"/>
                <a:gd name="T42" fmla="*/ 90 w 127"/>
                <a:gd name="T43" fmla="*/ 28 h 61"/>
                <a:gd name="T44" fmla="*/ 91 w 127"/>
                <a:gd name="T45" fmla="*/ 25 h 61"/>
                <a:gd name="T46" fmla="*/ 4 w 127"/>
                <a:gd name="T47" fmla="*/ 53 h 61"/>
                <a:gd name="T48" fmla="*/ 9 w 127"/>
                <a:gd name="T49" fmla="*/ 57 h 61"/>
                <a:gd name="T50" fmla="*/ 5 w 127"/>
                <a:gd name="T51" fmla="*/ 52 h 61"/>
                <a:gd name="T52" fmla="*/ 8 w 127"/>
                <a:gd name="T53" fmla="*/ 51 h 61"/>
                <a:gd name="T54" fmla="*/ 11 w 127"/>
                <a:gd name="T55" fmla="*/ 50 h 61"/>
                <a:gd name="T56" fmla="*/ 17 w 127"/>
                <a:gd name="T57" fmla="*/ 52 h 61"/>
                <a:gd name="T58" fmla="*/ 15 w 127"/>
                <a:gd name="T59" fmla="*/ 49 h 61"/>
                <a:gd name="T60" fmla="*/ 15 w 127"/>
                <a:gd name="T61" fmla="*/ 56 h 61"/>
                <a:gd name="T62" fmla="*/ 30 w 127"/>
                <a:gd name="T63" fmla="*/ 51 h 61"/>
                <a:gd name="T64" fmla="*/ 80 w 127"/>
                <a:gd name="T65" fmla="*/ 25 h 61"/>
                <a:gd name="T66" fmla="*/ 92 w 127"/>
                <a:gd name="T67" fmla="*/ 24 h 61"/>
                <a:gd name="T68" fmla="*/ 88 w 127"/>
                <a:gd name="T69" fmla="*/ 25 h 61"/>
                <a:gd name="T70" fmla="*/ 85 w 127"/>
                <a:gd name="T71" fmla="*/ 25 h 61"/>
                <a:gd name="T72" fmla="*/ 113 w 127"/>
                <a:gd name="T73" fmla="*/ 15 h 61"/>
                <a:gd name="T74" fmla="*/ 121 w 127"/>
                <a:gd name="T75" fmla="*/ 5 h 61"/>
                <a:gd name="T76" fmla="*/ 106 w 127"/>
                <a:gd name="T77" fmla="*/ 21 h 61"/>
                <a:gd name="T78" fmla="*/ 117 w 127"/>
                <a:gd name="T79" fmla="*/ 5 h 61"/>
                <a:gd name="T80" fmla="*/ 93 w 127"/>
                <a:gd name="T81" fmla="*/ 22 h 61"/>
                <a:gd name="T82" fmla="*/ 120 w 127"/>
                <a:gd name="T83" fmla="*/ 15 h 61"/>
                <a:gd name="T84" fmla="*/ 16 w 127"/>
                <a:gd name="T85" fmla="*/ 42 h 61"/>
                <a:gd name="T86" fmla="*/ 75 w 127"/>
                <a:gd name="T87" fmla="*/ 27 h 61"/>
                <a:gd name="T88" fmla="*/ 69 w 127"/>
                <a:gd name="T89" fmla="*/ 28 h 61"/>
                <a:gd name="T90" fmla="*/ 73 w 127"/>
                <a:gd name="T91" fmla="*/ 34 h 61"/>
                <a:gd name="T92" fmla="*/ 58 w 127"/>
                <a:gd name="T93" fmla="*/ 31 h 61"/>
                <a:gd name="T94" fmla="*/ 55 w 127"/>
                <a:gd name="T95" fmla="*/ 33 h 61"/>
                <a:gd name="T96" fmla="*/ 63 w 127"/>
                <a:gd name="T97" fmla="*/ 41 h 61"/>
                <a:gd name="T98" fmla="*/ 44 w 127"/>
                <a:gd name="T99" fmla="*/ 36 h 61"/>
                <a:gd name="T100" fmla="*/ 36 w 127"/>
                <a:gd name="T101" fmla="*/ 36 h 61"/>
                <a:gd name="T102" fmla="*/ 32 w 127"/>
                <a:gd name="T103" fmla="*/ 38 h 61"/>
                <a:gd name="T104" fmla="*/ 27 w 127"/>
                <a:gd name="T105" fmla="*/ 42 h 61"/>
                <a:gd name="T106" fmla="*/ 19 w 127"/>
                <a:gd name="T107" fmla="*/ 43 h 61"/>
                <a:gd name="T108" fmla="*/ 16 w 127"/>
                <a:gd name="T109" fmla="*/ 46 h 61"/>
                <a:gd name="T110" fmla="*/ 11 w 127"/>
                <a:gd name="T111" fmla="*/ 50 h 61"/>
                <a:gd name="T112" fmla="*/ 5 w 127"/>
                <a:gd name="T113" fmla="*/ 50 h 61"/>
                <a:gd name="T114" fmla="*/ 3 w 127"/>
                <a:gd name="T115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" h="61">
                  <a:moveTo>
                    <a:pt x="94" y="30"/>
                  </a:moveTo>
                  <a:cubicBezTo>
                    <a:pt x="96" y="28"/>
                    <a:pt x="98" y="26"/>
                    <a:pt x="99" y="25"/>
                  </a:cubicBezTo>
                  <a:cubicBezTo>
                    <a:pt x="107" y="26"/>
                    <a:pt x="114" y="27"/>
                    <a:pt x="120" y="21"/>
                  </a:cubicBezTo>
                  <a:cubicBezTo>
                    <a:pt x="125" y="17"/>
                    <a:pt x="122" y="10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7" y="2"/>
                    <a:pt x="126" y="2"/>
                    <a:pt x="126" y="1"/>
                  </a:cubicBezTo>
                  <a:cubicBezTo>
                    <a:pt x="126" y="1"/>
                    <a:pt x="125" y="1"/>
                    <a:pt x="125" y="1"/>
                  </a:cubicBezTo>
                  <a:cubicBezTo>
                    <a:pt x="117" y="3"/>
                    <a:pt x="109" y="0"/>
                    <a:pt x="101" y="4"/>
                  </a:cubicBezTo>
                  <a:cubicBezTo>
                    <a:pt x="97" y="7"/>
                    <a:pt x="93" y="14"/>
                    <a:pt x="94" y="19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73" y="25"/>
                    <a:pt x="50" y="29"/>
                    <a:pt x="29" y="36"/>
                  </a:cubicBezTo>
                  <a:cubicBezTo>
                    <a:pt x="23" y="38"/>
                    <a:pt x="16" y="39"/>
                    <a:pt x="10" y="42"/>
                  </a:cubicBezTo>
                  <a:cubicBezTo>
                    <a:pt x="6" y="44"/>
                    <a:pt x="0" y="48"/>
                    <a:pt x="1" y="53"/>
                  </a:cubicBezTo>
                  <a:cubicBezTo>
                    <a:pt x="3" y="59"/>
                    <a:pt x="10" y="59"/>
                    <a:pt x="15" y="60"/>
                  </a:cubicBezTo>
                  <a:cubicBezTo>
                    <a:pt x="25" y="61"/>
                    <a:pt x="36" y="58"/>
                    <a:pt x="46" y="55"/>
                  </a:cubicBezTo>
                  <a:cubicBezTo>
                    <a:pt x="63" y="50"/>
                    <a:pt x="81" y="42"/>
                    <a:pt x="94" y="30"/>
                  </a:cubicBezTo>
                  <a:close/>
                  <a:moveTo>
                    <a:pt x="54" y="50"/>
                  </a:moveTo>
                  <a:cubicBezTo>
                    <a:pt x="46" y="53"/>
                    <a:pt x="37" y="56"/>
                    <a:pt x="29" y="57"/>
                  </a:cubicBezTo>
                  <a:cubicBezTo>
                    <a:pt x="25" y="54"/>
                    <a:pt x="21" y="51"/>
                    <a:pt x="18" y="48"/>
                  </a:cubicBezTo>
                  <a:cubicBezTo>
                    <a:pt x="17" y="47"/>
                    <a:pt x="20" y="48"/>
                    <a:pt x="20" y="48"/>
                  </a:cubicBezTo>
                  <a:cubicBezTo>
                    <a:pt x="21" y="49"/>
                    <a:pt x="23" y="50"/>
                    <a:pt x="24" y="51"/>
                  </a:cubicBezTo>
                  <a:cubicBezTo>
                    <a:pt x="26" y="52"/>
                    <a:pt x="27" y="53"/>
                    <a:pt x="29" y="55"/>
                  </a:cubicBezTo>
                  <a:cubicBezTo>
                    <a:pt x="30" y="55"/>
                    <a:pt x="30" y="54"/>
                    <a:pt x="30" y="54"/>
                  </a:cubicBezTo>
                  <a:cubicBezTo>
                    <a:pt x="27" y="53"/>
                    <a:pt x="25" y="51"/>
                    <a:pt x="23" y="49"/>
                  </a:cubicBezTo>
                  <a:cubicBezTo>
                    <a:pt x="22" y="48"/>
                    <a:pt x="21" y="47"/>
                    <a:pt x="19" y="46"/>
                  </a:cubicBezTo>
                  <a:cubicBezTo>
                    <a:pt x="19" y="46"/>
                    <a:pt x="16" y="43"/>
                    <a:pt x="18" y="44"/>
                  </a:cubicBezTo>
                  <a:cubicBezTo>
                    <a:pt x="19" y="45"/>
                    <a:pt x="20" y="45"/>
                    <a:pt x="21" y="46"/>
                  </a:cubicBezTo>
                  <a:cubicBezTo>
                    <a:pt x="24" y="49"/>
                    <a:pt x="28" y="52"/>
                    <a:pt x="32" y="53"/>
                  </a:cubicBezTo>
                  <a:cubicBezTo>
                    <a:pt x="32" y="53"/>
                    <a:pt x="33" y="53"/>
                    <a:pt x="32" y="53"/>
                  </a:cubicBezTo>
                  <a:cubicBezTo>
                    <a:pt x="29" y="50"/>
                    <a:pt x="26" y="48"/>
                    <a:pt x="22" y="46"/>
                  </a:cubicBezTo>
                  <a:cubicBezTo>
                    <a:pt x="22" y="45"/>
                    <a:pt x="21" y="45"/>
                    <a:pt x="21" y="45"/>
                  </a:cubicBezTo>
                  <a:cubicBezTo>
                    <a:pt x="20" y="44"/>
                    <a:pt x="19" y="43"/>
                    <a:pt x="21" y="44"/>
                  </a:cubicBezTo>
                  <a:cubicBezTo>
                    <a:pt x="24" y="45"/>
                    <a:pt x="26" y="46"/>
                    <a:pt x="29" y="48"/>
                  </a:cubicBezTo>
                  <a:cubicBezTo>
                    <a:pt x="30" y="49"/>
                    <a:pt x="30" y="49"/>
                    <a:pt x="31" y="50"/>
                  </a:cubicBezTo>
                  <a:cubicBezTo>
                    <a:pt x="33" y="51"/>
                    <a:pt x="35" y="52"/>
                    <a:pt x="36" y="53"/>
                  </a:cubicBezTo>
                  <a:cubicBezTo>
                    <a:pt x="37" y="53"/>
                    <a:pt x="37" y="53"/>
                    <a:pt x="37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5" y="52"/>
                    <a:pt x="35" y="51"/>
                  </a:cubicBezTo>
                  <a:cubicBezTo>
                    <a:pt x="32" y="49"/>
                    <a:pt x="28" y="47"/>
                    <a:pt x="25" y="44"/>
                  </a:cubicBezTo>
                  <a:cubicBezTo>
                    <a:pt x="23" y="43"/>
                    <a:pt x="28" y="44"/>
                    <a:pt x="28" y="44"/>
                  </a:cubicBezTo>
                  <a:cubicBezTo>
                    <a:pt x="28" y="44"/>
                    <a:pt x="29" y="45"/>
                    <a:pt x="29" y="45"/>
                  </a:cubicBezTo>
                  <a:cubicBezTo>
                    <a:pt x="33" y="48"/>
                    <a:pt x="36" y="50"/>
                    <a:pt x="40" y="52"/>
                  </a:cubicBezTo>
                  <a:cubicBezTo>
                    <a:pt x="40" y="52"/>
                    <a:pt x="41" y="52"/>
                    <a:pt x="40" y="52"/>
                  </a:cubicBezTo>
                  <a:cubicBezTo>
                    <a:pt x="37" y="49"/>
                    <a:pt x="33" y="46"/>
                    <a:pt x="29" y="44"/>
                  </a:cubicBezTo>
                  <a:cubicBezTo>
                    <a:pt x="29" y="44"/>
                    <a:pt x="28" y="43"/>
                    <a:pt x="28" y="43"/>
                  </a:cubicBezTo>
                  <a:cubicBezTo>
                    <a:pt x="27" y="42"/>
                    <a:pt x="30" y="43"/>
                    <a:pt x="31" y="44"/>
                  </a:cubicBezTo>
                  <a:cubicBezTo>
                    <a:pt x="32" y="44"/>
                    <a:pt x="33" y="45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6" y="47"/>
                    <a:pt x="38" y="47"/>
                    <a:pt x="39" y="48"/>
                  </a:cubicBezTo>
                  <a:cubicBezTo>
                    <a:pt x="40" y="49"/>
                    <a:pt x="41" y="49"/>
                    <a:pt x="43" y="50"/>
                  </a:cubicBezTo>
                  <a:cubicBezTo>
                    <a:pt x="43" y="50"/>
                    <a:pt x="43" y="50"/>
                    <a:pt x="43" y="49"/>
                  </a:cubicBezTo>
                  <a:cubicBezTo>
                    <a:pt x="40" y="48"/>
                    <a:pt x="38" y="47"/>
                    <a:pt x="36" y="46"/>
                  </a:cubicBezTo>
                  <a:cubicBezTo>
                    <a:pt x="34" y="45"/>
                    <a:pt x="33" y="44"/>
                    <a:pt x="32" y="42"/>
                  </a:cubicBezTo>
                  <a:cubicBezTo>
                    <a:pt x="30" y="41"/>
                    <a:pt x="28" y="40"/>
                    <a:pt x="32" y="41"/>
                  </a:cubicBezTo>
                  <a:cubicBezTo>
                    <a:pt x="34" y="42"/>
                    <a:pt x="35" y="43"/>
                    <a:pt x="37" y="43"/>
                  </a:cubicBezTo>
                  <a:cubicBezTo>
                    <a:pt x="39" y="45"/>
                    <a:pt x="42" y="47"/>
                    <a:pt x="45" y="48"/>
                  </a:cubicBezTo>
                  <a:cubicBezTo>
                    <a:pt x="45" y="48"/>
                    <a:pt x="45" y="48"/>
                    <a:pt x="46" y="48"/>
                  </a:cubicBezTo>
                  <a:cubicBezTo>
                    <a:pt x="46" y="49"/>
                    <a:pt x="46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4" y="47"/>
                    <a:pt x="41" y="45"/>
                    <a:pt x="38" y="43"/>
                  </a:cubicBezTo>
                  <a:cubicBezTo>
                    <a:pt x="37" y="43"/>
                    <a:pt x="37" y="42"/>
                    <a:pt x="36" y="42"/>
                  </a:cubicBezTo>
                  <a:cubicBezTo>
                    <a:pt x="35" y="41"/>
                    <a:pt x="34" y="40"/>
                    <a:pt x="33" y="39"/>
                  </a:cubicBezTo>
                  <a:cubicBezTo>
                    <a:pt x="33" y="39"/>
                    <a:pt x="36" y="40"/>
                    <a:pt x="36" y="40"/>
                  </a:cubicBezTo>
                  <a:cubicBezTo>
                    <a:pt x="42" y="43"/>
                    <a:pt x="47" y="47"/>
                    <a:pt x="53" y="49"/>
                  </a:cubicBezTo>
                  <a:cubicBezTo>
                    <a:pt x="54" y="49"/>
                    <a:pt x="54" y="48"/>
                    <a:pt x="54" y="48"/>
                  </a:cubicBezTo>
                  <a:cubicBezTo>
                    <a:pt x="48" y="44"/>
                    <a:pt x="42" y="42"/>
                    <a:pt x="37" y="37"/>
                  </a:cubicBezTo>
                  <a:cubicBezTo>
                    <a:pt x="38" y="38"/>
                    <a:pt x="40" y="39"/>
                    <a:pt x="41" y="40"/>
                  </a:cubicBezTo>
                  <a:cubicBezTo>
                    <a:pt x="43" y="40"/>
                    <a:pt x="45" y="41"/>
                    <a:pt x="46" y="42"/>
                  </a:cubicBezTo>
                  <a:cubicBezTo>
                    <a:pt x="49" y="44"/>
                    <a:pt x="52" y="46"/>
                    <a:pt x="55" y="46"/>
                  </a:cubicBezTo>
                  <a:cubicBezTo>
                    <a:pt x="55" y="47"/>
                    <a:pt x="55" y="46"/>
                    <a:pt x="55" y="46"/>
                  </a:cubicBezTo>
                  <a:cubicBezTo>
                    <a:pt x="50" y="43"/>
                    <a:pt x="45" y="41"/>
                    <a:pt x="40" y="37"/>
                  </a:cubicBezTo>
                  <a:cubicBezTo>
                    <a:pt x="38" y="36"/>
                    <a:pt x="42" y="37"/>
                    <a:pt x="42" y="37"/>
                  </a:cubicBezTo>
                  <a:cubicBezTo>
                    <a:pt x="43" y="38"/>
                    <a:pt x="44" y="38"/>
                    <a:pt x="46" y="39"/>
                  </a:cubicBezTo>
                  <a:cubicBezTo>
                    <a:pt x="48" y="40"/>
                    <a:pt x="51" y="42"/>
                    <a:pt x="53" y="43"/>
                  </a:cubicBezTo>
                  <a:cubicBezTo>
                    <a:pt x="55" y="44"/>
                    <a:pt x="56" y="44"/>
                    <a:pt x="58" y="45"/>
                  </a:cubicBezTo>
                  <a:cubicBezTo>
                    <a:pt x="58" y="45"/>
                    <a:pt x="58" y="45"/>
                    <a:pt x="58" y="44"/>
                  </a:cubicBezTo>
                  <a:cubicBezTo>
                    <a:pt x="57" y="44"/>
                    <a:pt x="55" y="43"/>
                    <a:pt x="54" y="43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1" y="41"/>
                    <a:pt x="49" y="40"/>
                    <a:pt x="48" y="39"/>
                  </a:cubicBezTo>
                  <a:cubicBezTo>
                    <a:pt x="47" y="38"/>
                    <a:pt x="46" y="37"/>
                    <a:pt x="45" y="36"/>
                  </a:cubicBezTo>
                  <a:cubicBezTo>
                    <a:pt x="51" y="38"/>
                    <a:pt x="56" y="42"/>
                    <a:pt x="62" y="45"/>
                  </a:cubicBezTo>
                  <a:cubicBezTo>
                    <a:pt x="62" y="45"/>
                    <a:pt x="62" y="44"/>
                    <a:pt x="62" y="44"/>
                  </a:cubicBezTo>
                  <a:cubicBezTo>
                    <a:pt x="60" y="43"/>
                    <a:pt x="57" y="41"/>
                    <a:pt x="55" y="40"/>
                  </a:cubicBezTo>
                  <a:cubicBezTo>
                    <a:pt x="53" y="39"/>
                    <a:pt x="52" y="38"/>
                    <a:pt x="50" y="37"/>
                  </a:cubicBezTo>
                  <a:cubicBezTo>
                    <a:pt x="49" y="36"/>
                    <a:pt x="48" y="35"/>
                    <a:pt x="50" y="35"/>
                  </a:cubicBezTo>
                  <a:cubicBezTo>
                    <a:pt x="56" y="37"/>
                    <a:pt x="60" y="41"/>
                    <a:pt x="65" y="43"/>
                  </a:cubicBezTo>
                  <a:cubicBezTo>
                    <a:pt x="65" y="43"/>
                    <a:pt x="66" y="42"/>
                    <a:pt x="65" y="42"/>
                  </a:cubicBezTo>
                  <a:cubicBezTo>
                    <a:pt x="63" y="41"/>
                    <a:pt x="61" y="39"/>
                    <a:pt x="59" y="38"/>
                  </a:cubicBezTo>
                  <a:cubicBezTo>
                    <a:pt x="58" y="37"/>
                    <a:pt x="57" y="37"/>
                    <a:pt x="55" y="36"/>
                  </a:cubicBezTo>
                  <a:cubicBezTo>
                    <a:pt x="54" y="35"/>
                    <a:pt x="53" y="35"/>
                    <a:pt x="55" y="35"/>
                  </a:cubicBezTo>
                  <a:cubicBezTo>
                    <a:pt x="60" y="37"/>
                    <a:pt x="64" y="40"/>
                    <a:pt x="68" y="42"/>
                  </a:cubicBezTo>
                  <a:cubicBezTo>
                    <a:pt x="68" y="42"/>
                    <a:pt x="69" y="42"/>
                    <a:pt x="69" y="41"/>
                  </a:cubicBezTo>
                  <a:cubicBezTo>
                    <a:pt x="64" y="39"/>
                    <a:pt x="60" y="36"/>
                    <a:pt x="56" y="33"/>
                  </a:cubicBezTo>
                  <a:cubicBezTo>
                    <a:pt x="57" y="33"/>
                    <a:pt x="59" y="34"/>
                    <a:pt x="60" y="34"/>
                  </a:cubicBezTo>
                  <a:cubicBezTo>
                    <a:pt x="61" y="35"/>
                    <a:pt x="62" y="36"/>
                    <a:pt x="64" y="36"/>
                  </a:cubicBezTo>
                  <a:cubicBezTo>
                    <a:pt x="66" y="38"/>
                    <a:pt x="68" y="39"/>
                    <a:pt x="70" y="39"/>
                  </a:cubicBezTo>
                  <a:cubicBezTo>
                    <a:pt x="71" y="39"/>
                    <a:pt x="71" y="39"/>
                    <a:pt x="70" y="39"/>
                  </a:cubicBezTo>
                  <a:cubicBezTo>
                    <a:pt x="67" y="36"/>
                    <a:pt x="63" y="35"/>
                    <a:pt x="59" y="32"/>
                  </a:cubicBezTo>
                  <a:cubicBezTo>
                    <a:pt x="58" y="31"/>
                    <a:pt x="59" y="32"/>
                    <a:pt x="60" y="32"/>
                  </a:cubicBezTo>
                  <a:cubicBezTo>
                    <a:pt x="62" y="32"/>
                    <a:pt x="63" y="33"/>
                    <a:pt x="65" y="34"/>
                  </a:cubicBezTo>
                  <a:cubicBezTo>
                    <a:pt x="68" y="35"/>
                    <a:pt x="70" y="37"/>
                    <a:pt x="73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2" y="36"/>
                    <a:pt x="71" y="35"/>
                    <a:pt x="69" y="34"/>
                  </a:cubicBezTo>
                  <a:cubicBezTo>
                    <a:pt x="68" y="34"/>
                    <a:pt x="65" y="31"/>
                    <a:pt x="64" y="31"/>
                  </a:cubicBezTo>
                  <a:cubicBezTo>
                    <a:pt x="69" y="32"/>
                    <a:pt x="73" y="35"/>
                    <a:pt x="78" y="36"/>
                  </a:cubicBezTo>
                  <a:cubicBezTo>
                    <a:pt x="78" y="37"/>
                    <a:pt x="78" y="36"/>
                    <a:pt x="78" y="36"/>
                  </a:cubicBezTo>
                  <a:cubicBezTo>
                    <a:pt x="76" y="35"/>
                    <a:pt x="74" y="34"/>
                    <a:pt x="73" y="33"/>
                  </a:cubicBezTo>
                  <a:cubicBezTo>
                    <a:pt x="71" y="33"/>
                    <a:pt x="70" y="31"/>
                    <a:pt x="68" y="31"/>
                  </a:cubicBezTo>
                  <a:cubicBezTo>
                    <a:pt x="73" y="32"/>
                    <a:pt x="77" y="34"/>
                    <a:pt x="81" y="36"/>
                  </a:cubicBezTo>
                  <a:cubicBezTo>
                    <a:pt x="81" y="36"/>
                    <a:pt x="81" y="36"/>
                    <a:pt x="81" y="35"/>
                  </a:cubicBezTo>
                  <a:cubicBezTo>
                    <a:pt x="77" y="33"/>
                    <a:pt x="73" y="31"/>
                    <a:pt x="70" y="29"/>
                  </a:cubicBezTo>
                  <a:cubicBezTo>
                    <a:pt x="71" y="30"/>
                    <a:pt x="74" y="30"/>
                    <a:pt x="76" y="31"/>
                  </a:cubicBezTo>
                  <a:cubicBezTo>
                    <a:pt x="78" y="32"/>
                    <a:pt x="80" y="33"/>
                    <a:pt x="82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79" y="32"/>
                    <a:pt x="76" y="30"/>
                    <a:pt x="73" y="28"/>
                  </a:cubicBezTo>
                  <a:cubicBezTo>
                    <a:pt x="76" y="30"/>
                    <a:pt x="80" y="31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0"/>
                    <a:pt x="78" y="27"/>
                    <a:pt x="76" y="27"/>
                  </a:cubicBezTo>
                  <a:cubicBezTo>
                    <a:pt x="79" y="28"/>
                    <a:pt x="82" y="30"/>
                    <a:pt x="86" y="31"/>
                  </a:cubicBezTo>
                  <a:cubicBezTo>
                    <a:pt x="86" y="31"/>
                    <a:pt x="86" y="30"/>
                    <a:pt x="86" y="30"/>
                  </a:cubicBezTo>
                  <a:cubicBezTo>
                    <a:pt x="85" y="29"/>
                    <a:pt x="83" y="29"/>
                    <a:pt x="82" y="28"/>
                  </a:cubicBezTo>
                  <a:cubicBezTo>
                    <a:pt x="81" y="28"/>
                    <a:pt x="77" y="25"/>
                    <a:pt x="80" y="27"/>
                  </a:cubicBezTo>
                  <a:cubicBezTo>
                    <a:pt x="83" y="28"/>
                    <a:pt x="85" y="30"/>
                    <a:pt x="88" y="30"/>
                  </a:cubicBezTo>
                  <a:cubicBezTo>
                    <a:pt x="88" y="30"/>
                    <a:pt x="89" y="30"/>
                    <a:pt x="88" y="30"/>
                  </a:cubicBezTo>
                  <a:cubicBezTo>
                    <a:pt x="87" y="29"/>
                    <a:pt x="85" y="28"/>
                    <a:pt x="84" y="27"/>
                  </a:cubicBezTo>
                  <a:cubicBezTo>
                    <a:pt x="85" y="28"/>
                    <a:pt x="87" y="29"/>
                    <a:pt x="89" y="29"/>
                  </a:cubicBezTo>
                  <a:cubicBezTo>
                    <a:pt x="89" y="29"/>
                    <a:pt x="90" y="29"/>
                    <a:pt x="89" y="29"/>
                  </a:cubicBezTo>
                  <a:cubicBezTo>
                    <a:pt x="88" y="27"/>
                    <a:pt x="87" y="27"/>
                    <a:pt x="86" y="26"/>
                  </a:cubicBezTo>
                  <a:cubicBezTo>
                    <a:pt x="87" y="27"/>
                    <a:pt x="89" y="27"/>
                    <a:pt x="90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27"/>
                    <a:pt x="90" y="27"/>
                    <a:pt x="90" y="27"/>
                  </a:cubicBezTo>
                  <a:cubicBezTo>
                    <a:pt x="90" y="27"/>
                    <a:pt x="90" y="27"/>
                    <a:pt x="91" y="27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5"/>
                  </a:cubicBezTo>
                  <a:cubicBezTo>
                    <a:pt x="90" y="24"/>
                    <a:pt x="91" y="24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3" y="26"/>
                    <a:pt x="93" y="26"/>
                    <a:pt x="94" y="27"/>
                  </a:cubicBezTo>
                  <a:cubicBezTo>
                    <a:pt x="83" y="38"/>
                    <a:pt x="69" y="45"/>
                    <a:pt x="54" y="50"/>
                  </a:cubicBezTo>
                  <a:close/>
                  <a:moveTo>
                    <a:pt x="5" y="55"/>
                  </a:moveTo>
                  <a:cubicBezTo>
                    <a:pt x="4" y="55"/>
                    <a:pt x="4" y="54"/>
                    <a:pt x="4" y="53"/>
                  </a:cubicBezTo>
                  <a:cubicBezTo>
                    <a:pt x="5" y="55"/>
                    <a:pt x="7" y="56"/>
                    <a:pt x="8" y="57"/>
                  </a:cubicBezTo>
                  <a:cubicBezTo>
                    <a:pt x="8" y="57"/>
                    <a:pt x="7" y="56"/>
                    <a:pt x="7" y="56"/>
                  </a:cubicBezTo>
                  <a:cubicBezTo>
                    <a:pt x="6" y="56"/>
                    <a:pt x="6" y="55"/>
                    <a:pt x="5" y="55"/>
                  </a:cubicBezTo>
                  <a:close/>
                  <a:moveTo>
                    <a:pt x="9" y="5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lose/>
                  <a:moveTo>
                    <a:pt x="26" y="57"/>
                  </a:moveTo>
                  <a:cubicBezTo>
                    <a:pt x="22" y="58"/>
                    <a:pt x="17" y="58"/>
                    <a:pt x="13" y="58"/>
                  </a:cubicBezTo>
                  <a:cubicBezTo>
                    <a:pt x="13" y="58"/>
                    <a:pt x="12" y="58"/>
                    <a:pt x="11" y="57"/>
                  </a:cubicBezTo>
                  <a:cubicBezTo>
                    <a:pt x="10" y="57"/>
                    <a:pt x="9" y="56"/>
                    <a:pt x="8" y="55"/>
                  </a:cubicBezTo>
                  <a:cubicBezTo>
                    <a:pt x="8" y="55"/>
                    <a:pt x="6" y="52"/>
                    <a:pt x="5" y="52"/>
                  </a:cubicBezTo>
                  <a:cubicBezTo>
                    <a:pt x="8" y="53"/>
                    <a:pt x="11" y="56"/>
                    <a:pt x="13" y="58"/>
                  </a:cubicBezTo>
                  <a:cubicBezTo>
                    <a:pt x="14" y="58"/>
                    <a:pt x="14" y="57"/>
                    <a:pt x="14" y="57"/>
                  </a:cubicBezTo>
                  <a:cubicBezTo>
                    <a:pt x="13" y="57"/>
                    <a:pt x="13" y="57"/>
                    <a:pt x="13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5"/>
                    <a:pt x="11" y="55"/>
                    <a:pt x="10" y="54"/>
                  </a:cubicBezTo>
                  <a:cubicBezTo>
                    <a:pt x="9" y="53"/>
                    <a:pt x="4" y="49"/>
                    <a:pt x="8" y="51"/>
                  </a:cubicBezTo>
                  <a:cubicBezTo>
                    <a:pt x="8" y="51"/>
                    <a:pt x="8" y="51"/>
                    <a:pt x="9" y="51"/>
                  </a:cubicBezTo>
                  <a:cubicBezTo>
                    <a:pt x="11" y="54"/>
                    <a:pt x="14" y="56"/>
                    <a:pt x="17" y="57"/>
                  </a:cubicBezTo>
                  <a:cubicBezTo>
                    <a:pt x="17" y="57"/>
                    <a:pt x="18" y="57"/>
                    <a:pt x="17" y="57"/>
                  </a:cubicBezTo>
                  <a:cubicBezTo>
                    <a:pt x="15" y="55"/>
                    <a:pt x="12" y="52"/>
                    <a:pt x="9" y="51"/>
                  </a:cubicBezTo>
                  <a:cubicBezTo>
                    <a:pt x="9" y="50"/>
                    <a:pt x="8" y="50"/>
                    <a:pt x="8" y="49"/>
                  </a:cubicBezTo>
                  <a:cubicBezTo>
                    <a:pt x="8" y="49"/>
                    <a:pt x="10" y="50"/>
                    <a:pt x="11" y="50"/>
                  </a:cubicBezTo>
                  <a:cubicBezTo>
                    <a:pt x="12" y="51"/>
                    <a:pt x="14" y="53"/>
                    <a:pt x="16" y="54"/>
                  </a:cubicBezTo>
                  <a:cubicBezTo>
                    <a:pt x="17" y="55"/>
                    <a:pt x="18" y="56"/>
                    <a:pt x="20" y="57"/>
                  </a:cubicBezTo>
                  <a:cubicBezTo>
                    <a:pt x="20" y="57"/>
                    <a:pt x="20" y="57"/>
                    <a:pt x="20" y="56"/>
                  </a:cubicBezTo>
                  <a:cubicBezTo>
                    <a:pt x="19" y="55"/>
                    <a:pt x="17" y="54"/>
                    <a:pt x="16" y="53"/>
                  </a:cubicBezTo>
                  <a:cubicBezTo>
                    <a:pt x="15" y="52"/>
                    <a:pt x="14" y="52"/>
                    <a:pt x="13" y="51"/>
                  </a:cubicBezTo>
                  <a:cubicBezTo>
                    <a:pt x="11" y="49"/>
                    <a:pt x="16" y="52"/>
                    <a:pt x="17" y="52"/>
                  </a:cubicBezTo>
                  <a:cubicBezTo>
                    <a:pt x="17" y="52"/>
                    <a:pt x="18" y="53"/>
                    <a:pt x="18" y="53"/>
                  </a:cubicBezTo>
                  <a:cubicBezTo>
                    <a:pt x="20" y="55"/>
                    <a:pt x="22" y="56"/>
                    <a:pt x="24" y="57"/>
                  </a:cubicBezTo>
                  <a:cubicBezTo>
                    <a:pt x="24" y="57"/>
                    <a:pt x="25" y="57"/>
                    <a:pt x="25" y="57"/>
                  </a:cubicBezTo>
                  <a:cubicBezTo>
                    <a:pt x="23" y="55"/>
                    <a:pt x="21" y="54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5" y="49"/>
                    <a:pt x="15" y="49"/>
                  </a:cubicBezTo>
                  <a:cubicBezTo>
                    <a:pt x="17" y="49"/>
                    <a:pt x="19" y="50"/>
                    <a:pt x="20" y="51"/>
                  </a:cubicBezTo>
                  <a:cubicBezTo>
                    <a:pt x="23" y="53"/>
                    <a:pt x="25" y="55"/>
                    <a:pt x="28" y="57"/>
                  </a:cubicBezTo>
                  <a:cubicBezTo>
                    <a:pt x="27" y="57"/>
                    <a:pt x="27" y="57"/>
                    <a:pt x="26" y="57"/>
                  </a:cubicBezTo>
                  <a:close/>
                  <a:moveTo>
                    <a:pt x="11" y="52"/>
                  </a:moveTo>
                  <a:cubicBezTo>
                    <a:pt x="12" y="53"/>
                    <a:pt x="13" y="54"/>
                    <a:pt x="14" y="55"/>
                  </a:cubicBezTo>
                  <a:cubicBezTo>
                    <a:pt x="14" y="55"/>
                    <a:pt x="15" y="55"/>
                    <a:pt x="15" y="56"/>
                  </a:cubicBezTo>
                  <a:cubicBezTo>
                    <a:pt x="13" y="55"/>
                    <a:pt x="12" y="54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lose/>
                  <a:moveTo>
                    <a:pt x="23" y="47"/>
                  </a:moveTo>
                  <a:cubicBezTo>
                    <a:pt x="24" y="47"/>
                    <a:pt x="25" y="48"/>
                    <a:pt x="25" y="48"/>
                  </a:cubicBezTo>
                  <a:cubicBezTo>
                    <a:pt x="27" y="49"/>
                    <a:pt x="29" y="50"/>
                    <a:pt x="30" y="52"/>
                  </a:cubicBezTo>
                  <a:cubicBezTo>
                    <a:pt x="32" y="53"/>
                    <a:pt x="30" y="52"/>
                    <a:pt x="30" y="51"/>
                  </a:cubicBezTo>
                  <a:cubicBezTo>
                    <a:pt x="28" y="50"/>
                    <a:pt x="26" y="49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lose/>
                  <a:moveTo>
                    <a:pt x="47" y="42"/>
                  </a:moveTo>
                  <a:cubicBezTo>
                    <a:pt x="49" y="44"/>
                    <a:pt x="52" y="45"/>
                    <a:pt x="54" y="46"/>
                  </a:cubicBezTo>
                  <a:cubicBezTo>
                    <a:pt x="51" y="45"/>
                    <a:pt x="49" y="44"/>
                    <a:pt x="47" y="42"/>
                  </a:cubicBezTo>
                  <a:close/>
                  <a:moveTo>
                    <a:pt x="80" y="25"/>
                  </a:moveTo>
                  <a:cubicBezTo>
                    <a:pt x="82" y="27"/>
                    <a:pt x="84" y="28"/>
                    <a:pt x="87" y="29"/>
                  </a:cubicBezTo>
                  <a:cubicBezTo>
                    <a:pt x="89" y="30"/>
                    <a:pt x="83" y="28"/>
                    <a:pt x="83" y="28"/>
                  </a:cubicBezTo>
                  <a:cubicBezTo>
                    <a:pt x="81" y="27"/>
                    <a:pt x="80" y="26"/>
                    <a:pt x="78" y="25"/>
                  </a:cubicBezTo>
                  <a:cubicBezTo>
                    <a:pt x="79" y="25"/>
                    <a:pt x="80" y="25"/>
                    <a:pt x="80" y="25"/>
                  </a:cubicBezTo>
                  <a:close/>
                  <a:moveTo>
                    <a:pt x="91" y="22"/>
                  </a:moveTo>
                  <a:cubicBezTo>
                    <a:pt x="91" y="23"/>
                    <a:pt x="91" y="23"/>
                    <a:pt x="92" y="24"/>
                  </a:cubicBezTo>
                  <a:cubicBezTo>
                    <a:pt x="91" y="24"/>
                    <a:pt x="91" y="24"/>
                    <a:pt x="90" y="24"/>
                  </a:cubicBezTo>
                  <a:cubicBezTo>
                    <a:pt x="90" y="23"/>
                    <a:pt x="90" y="24"/>
                    <a:pt x="90" y="24"/>
                  </a:cubicBezTo>
                  <a:cubicBezTo>
                    <a:pt x="91" y="26"/>
                    <a:pt x="89" y="24"/>
                    <a:pt x="89" y="23"/>
                  </a:cubicBezTo>
                  <a:cubicBezTo>
                    <a:pt x="88" y="23"/>
                    <a:pt x="88" y="23"/>
                    <a:pt x="88" y="24"/>
                  </a:cubicBezTo>
                  <a:cubicBezTo>
                    <a:pt x="89" y="24"/>
                    <a:pt x="90" y="26"/>
                    <a:pt x="90" y="26"/>
                  </a:cubicBezTo>
                  <a:cubicBezTo>
                    <a:pt x="89" y="26"/>
                    <a:pt x="89" y="25"/>
                    <a:pt x="88" y="25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6" y="24"/>
                    <a:pt x="86" y="24"/>
                    <a:pt x="86" y="25"/>
                  </a:cubicBezTo>
                  <a:cubicBezTo>
                    <a:pt x="87" y="25"/>
                    <a:pt x="91" y="28"/>
                    <a:pt x="89" y="26"/>
                  </a:cubicBezTo>
                  <a:cubicBezTo>
                    <a:pt x="87" y="26"/>
                    <a:pt x="86" y="25"/>
                    <a:pt x="85" y="25"/>
                  </a:cubicBezTo>
                  <a:cubicBezTo>
                    <a:pt x="85" y="25"/>
                    <a:pt x="84" y="25"/>
                    <a:pt x="85" y="25"/>
                  </a:cubicBezTo>
                  <a:cubicBezTo>
                    <a:pt x="85" y="26"/>
                    <a:pt x="86" y="27"/>
                    <a:pt x="87" y="27"/>
                  </a:cubicBezTo>
                  <a:cubicBezTo>
                    <a:pt x="87" y="28"/>
                    <a:pt x="90" y="29"/>
                    <a:pt x="87" y="28"/>
                  </a:cubicBezTo>
                  <a:cubicBezTo>
                    <a:pt x="85" y="27"/>
                    <a:pt x="83" y="26"/>
                    <a:pt x="81" y="25"/>
                  </a:cubicBezTo>
                  <a:cubicBezTo>
                    <a:pt x="84" y="24"/>
                    <a:pt x="88" y="23"/>
                    <a:pt x="91" y="22"/>
                  </a:cubicBezTo>
                  <a:close/>
                  <a:moveTo>
                    <a:pt x="120" y="6"/>
                  </a:moveTo>
                  <a:cubicBezTo>
                    <a:pt x="118" y="9"/>
                    <a:pt x="116" y="13"/>
                    <a:pt x="113" y="15"/>
                  </a:cubicBezTo>
                  <a:cubicBezTo>
                    <a:pt x="110" y="17"/>
                    <a:pt x="108" y="19"/>
                    <a:pt x="105" y="19"/>
                  </a:cubicBezTo>
                  <a:cubicBezTo>
                    <a:pt x="102" y="20"/>
                    <a:pt x="100" y="20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8" y="21"/>
                    <a:pt x="98" y="20"/>
                    <a:pt x="98" y="20"/>
                  </a:cubicBezTo>
                  <a:cubicBezTo>
                    <a:pt x="98" y="15"/>
                    <a:pt x="105" y="14"/>
                    <a:pt x="108" y="13"/>
                  </a:cubicBezTo>
                  <a:cubicBezTo>
                    <a:pt x="113" y="11"/>
                    <a:pt x="116" y="8"/>
                    <a:pt x="121" y="5"/>
                  </a:cubicBezTo>
                  <a:cubicBezTo>
                    <a:pt x="120" y="6"/>
                    <a:pt x="120" y="6"/>
                    <a:pt x="120" y="6"/>
                  </a:cubicBezTo>
                  <a:close/>
                  <a:moveTo>
                    <a:pt x="107" y="21"/>
                  </a:moveTo>
                  <a:cubicBezTo>
                    <a:pt x="110" y="21"/>
                    <a:pt x="112" y="19"/>
                    <a:pt x="114" y="17"/>
                  </a:cubicBezTo>
                  <a:cubicBezTo>
                    <a:pt x="116" y="15"/>
                    <a:pt x="117" y="14"/>
                    <a:pt x="118" y="12"/>
                  </a:cubicBezTo>
                  <a:cubicBezTo>
                    <a:pt x="118" y="13"/>
                    <a:pt x="118" y="14"/>
                    <a:pt x="117" y="15"/>
                  </a:cubicBezTo>
                  <a:cubicBezTo>
                    <a:pt x="115" y="19"/>
                    <a:pt x="111" y="21"/>
                    <a:pt x="106" y="21"/>
                  </a:cubicBezTo>
                  <a:cubicBezTo>
                    <a:pt x="106" y="21"/>
                    <a:pt x="107" y="21"/>
                    <a:pt x="107" y="21"/>
                  </a:cubicBezTo>
                  <a:close/>
                  <a:moveTo>
                    <a:pt x="117" y="5"/>
                  </a:moveTo>
                  <a:cubicBezTo>
                    <a:pt x="113" y="7"/>
                    <a:pt x="109" y="10"/>
                    <a:pt x="104" y="12"/>
                  </a:cubicBezTo>
                  <a:cubicBezTo>
                    <a:pt x="102" y="13"/>
                    <a:pt x="100" y="13"/>
                    <a:pt x="98" y="15"/>
                  </a:cubicBezTo>
                  <a:cubicBezTo>
                    <a:pt x="99" y="11"/>
                    <a:pt x="102" y="8"/>
                    <a:pt x="106" y="7"/>
                  </a:cubicBezTo>
                  <a:cubicBezTo>
                    <a:pt x="109" y="5"/>
                    <a:pt x="113" y="5"/>
                    <a:pt x="117" y="5"/>
                  </a:cubicBezTo>
                  <a:close/>
                  <a:moveTo>
                    <a:pt x="95" y="21"/>
                  </a:moveTo>
                  <a:cubicBezTo>
                    <a:pt x="95" y="21"/>
                    <a:pt x="95" y="21"/>
                    <a:pt x="95" y="21"/>
                  </a:cubicBezTo>
                  <a:cubicBezTo>
                    <a:pt x="96" y="22"/>
                    <a:pt x="96" y="23"/>
                    <a:pt x="97" y="24"/>
                  </a:cubicBezTo>
                  <a:cubicBezTo>
                    <a:pt x="97" y="24"/>
                    <a:pt x="96" y="25"/>
                    <a:pt x="95" y="25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5"/>
                    <a:pt x="93" y="23"/>
                    <a:pt x="93" y="22"/>
                  </a:cubicBezTo>
                  <a:cubicBezTo>
                    <a:pt x="94" y="22"/>
                    <a:pt x="94" y="22"/>
                    <a:pt x="95" y="21"/>
                  </a:cubicBezTo>
                  <a:close/>
                  <a:moveTo>
                    <a:pt x="106" y="24"/>
                  </a:moveTo>
                  <a:cubicBezTo>
                    <a:pt x="109" y="23"/>
                    <a:pt x="113" y="22"/>
                    <a:pt x="116" y="20"/>
                  </a:cubicBezTo>
                  <a:cubicBezTo>
                    <a:pt x="118" y="18"/>
                    <a:pt x="119" y="16"/>
                    <a:pt x="120" y="14"/>
                  </a:cubicBezTo>
                  <a:cubicBezTo>
                    <a:pt x="121" y="13"/>
                    <a:pt x="121" y="11"/>
                    <a:pt x="121" y="9"/>
                  </a:cubicBezTo>
                  <a:cubicBezTo>
                    <a:pt x="121" y="11"/>
                    <a:pt x="121" y="13"/>
                    <a:pt x="120" y="15"/>
                  </a:cubicBezTo>
                  <a:cubicBezTo>
                    <a:pt x="119" y="23"/>
                    <a:pt x="112" y="24"/>
                    <a:pt x="106" y="24"/>
                  </a:cubicBezTo>
                  <a:close/>
                  <a:moveTo>
                    <a:pt x="112" y="3"/>
                  </a:moveTo>
                  <a:cubicBezTo>
                    <a:pt x="109" y="4"/>
                    <a:pt x="106" y="4"/>
                    <a:pt x="103" y="5"/>
                  </a:cubicBezTo>
                  <a:cubicBezTo>
                    <a:pt x="104" y="5"/>
                    <a:pt x="105" y="4"/>
                    <a:pt x="106" y="4"/>
                  </a:cubicBezTo>
                  <a:cubicBezTo>
                    <a:pt x="108" y="4"/>
                    <a:pt x="110" y="3"/>
                    <a:pt x="112" y="3"/>
                  </a:cubicBezTo>
                  <a:close/>
                  <a:moveTo>
                    <a:pt x="16" y="42"/>
                  </a:moveTo>
                  <a:cubicBezTo>
                    <a:pt x="23" y="40"/>
                    <a:pt x="29" y="38"/>
                    <a:pt x="36" y="36"/>
                  </a:cubicBezTo>
                  <a:cubicBezTo>
                    <a:pt x="50" y="32"/>
                    <a:pt x="64" y="29"/>
                    <a:pt x="77" y="26"/>
                  </a:cubicBezTo>
                  <a:cubicBezTo>
                    <a:pt x="77" y="26"/>
                    <a:pt x="77" y="26"/>
                    <a:pt x="78" y="26"/>
                  </a:cubicBezTo>
                  <a:cubicBezTo>
                    <a:pt x="80" y="27"/>
                    <a:pt x="82" y="30"/>
                    <a:pt x="85" y="30"/>
                  </a:cubicBezTo>
                  <a:cubicBezTo>
                    <a:pt x="81" y="29"/>
                    <a:pt x="79" y="27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6" y="28"/>
                    <a:pt x="77" y="29"/>
                    <a:pt x="79" y="29"/>
                  </a:cubicBezTo>
                  <a:cubicBezTo>
                    <a:pt x="80" y="30"/>
                    <a:pt x="85" y="32"/>
                    <a:pt x="80" y="31"/>
                  </a:cubicBezTo>
                  <a:cubicBezTo>
                    <a:pt x="77" y="30"/>
                    <a:pt x="75" y="28"/>
                    <a:pt x="72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3" y="29"/>
                    <a:pt x="75" y="30"/>
                    <a:pt x="76" y="31"/>
                  </a:cubicBezTo>
                  <a:cubicBezTo>
                    <a:pt x="74" y="30"/>
                    <a:pt x="71" y="29"/>
                    <a:pt x="69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72" y="31"/>
                    <a:pt x="76" y="33"/>
                    <a:pt x="80" y="35"/>
                  </a:cubicBezTo>
                  <a:cubicBezTo>
                    <a:pt x="76" y="33"/>
                    <a:pt x="72" y="31"/>
                    <a:pt x="67" y="30"/>
                  </a:cubicBezTo>
                  <a:cubicBezTo>
                    <a:pt x="67" y="30"/>
                    <a:pt x="67" y="30"/>
                    <a:pt x="67" y="31"/>
                  </a:cubicBezTo>
                  <a:cubicBezTo>
                    <a:pt x="69" y="32"/>
                    <a:pt x="71" y="33"/>
                    <a:pt x="72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0" y="33"/>
                    <a:pt x="67" y="31"/>
                    <a:pt x="63" y="30"/>
                  </a:cubicBezTo>
                  <a:cubicBezTo>
                    <a:pt x="63" y="30"/>
                    <a:pt x="62" y="31"/>
                    <a:pt x="63" y="31"/>
                  </a:cubicBezTo>
                  <a:cubicBezTo>
                    <a:pt x="64" y="32"/>
                    <a:pt x="65" y="33"/>
                    <a:pt x="67" y="34"/>
                  </a:cubicBezTo>
                  <a:cubicBezTo>
                    <a:pt x="68" y="34"/>
                    <a:pt x="69" y="35"/>
                    <a:pt x="70" y="35"/>
                  </a:cubicBezTo>
                  <a:cubicBezTo>
                    <a:pt x="70" y="35"/>
                    <a:pt x="74" y="38"/>
                    <a:pt x="71" y="37"/>
                  </a:cubicBezTo>
                  <a:cubicBezTo>
                    <a:pt x="67" y="35"/>
                    <a:pt x="63" y="32"/>
                    <a:pt x="58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60" y="34"/>
                    <a:pt x="64" y="35"/>
                    <a:pt x="68" y="38"/>
                  </a:cubicBezTo>
                  <a:cubicBezTo>
                    <a:pt x="72" y="40"/>
                    <a:pt x="68" y="38"/>
                    <a:pt x="67" y="38"/>
                  </a:cubicBezTo>
                  <a:cubicBezTo>
                    <a:pt x="66" y="37"/>
                    <a:pt x="64" y="36"/>
                    <a:pt x="63" y="35"/>
                  </a:cubicBezTo>
                  <a:cubicBezTo>
                    <a:pt x="61" y="34"/>
                    <a:pt x="58" y="33"/>
                    <a:pt x="56" y="32"/>
                  </a:cubicBezTo>
                  <a:cubicBezTo>
                    <a:pt x="55" y="32"/>
                    <a:pt x="55" y="32"/>
                    <a:pt x="55" y="33"/>
                  </a:cubicBezTo>
                  <a:cubicBezTo>
                    <a:pt x="57" y="35"/>
                    <a:pt x="59" y="36"/>
                    <a:pt x="61" y="38"/>
                  </a:cubicBezTo>
                  <a:cubicBezTo>
                    <a:pt x="59" y="36"/>
                    <a:pt x="56" y="35"/>
                    <a:pt x="53" y="34"/>
                  </a:cubicBezTo>
                  <a:cubicBezTo>
                    <a:pt x="53" y="34"/>
                    <a:pt x="53" y="35"/>
                    <a:pt x="53" y="35"/>
                  </a:cubicBezTo>
                  <a:cubicBezTo>
                    <a:pt x="56" y="37"/>
                    <a:pt x="58" y="38"/>
                    <a:pt x="61" y="40"/>
                  </a:cubicBezTo>
                  <a:cubicBezTo>
                    <a:pt x="61" y="40"/>
                    <a:pt x="62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2" y="41"/>
                    <a:pt x="61" y="40"/>
                    <a:pt x="60" y="40"/>
                  </a:cubicBezTo>
                  <a:cubicBezTo>
                    <a:pt x="56" y="38"/>
                    <a:pt x="52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9" y="37"/>
                    <a:pt x="51" y="38"/>
                    <a:pt x="52" y="39"/>
                  </a:cubicBezTo>
                  <a:cubicBezTo>
                    <a:pt x="50" y="38"/>
                    <a:pt x="47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6" y="38"/>
                    <a:pt x="47" y="39"/>
                    <a:pt x="49" y="40"/>
                  </a:cubicBezTo>
                  <a:cubicBezTo>
                    <a:pt x="48" y="40"/>
                    <a:pt x="47" y="40"/>
                    <a:pt x="47" y="39"/>
                  </a:cubicBezTo>
                  <a:cubicBezTo>
                    <a:pt x="44" y="38"/>
                    <a:pt x="41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0" y="38"/>
                    <a:pt x="38" y="37"/>
                    <a:pt x="36" y="36"/>
                  </a:cubicBezTo>
                  <a:cubicBezTo>
                    <a:pt x="36" y="36"/>
                    <a:pt x="36" y="37"/>
                    <a:pt x="36" y="37"/>
                  </a:cubicBezTo>
                  <a:cubicBezTo>
                    <a:pt x="40" y="42"/>
                    <a:pt x="47" y="44"/>
                    <a:pt x="53" y="48"/>
                  </a:cubicBezTo>
                  <a:cubicBezTo>
                    <a:pt x="51" y="47"/>
                    <a:pt x="49" y="47"/>
                    <a:pt x="48" y="46"/>
                  </a:cubicBezTo>
                  <a:cubicBezTo>
                    <a:pt x="46" y="45"/>
                    <a:pt x="45" y="44"/>
                    <a:pt x="43" y="43"/>
                  </a:cubicBezTo>
                  <a:cubicBezTo>
                    <a:pt x="39" y="41"/>
                    <a:pt x="36" y="40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40"/>
                    <a:pt x="34" y="41"/>
                    <a:pt x="35" y="42"/>
                  </a:cubicBezTo>
                  <a:cubicBezTo>
                    <a:pt x="33" y="41"/>
                    <a:pt x="31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1"/>
                    <a:pt x="31" y="43"/>
                    <a:pt x="32" y="44"/>
                  </a:cubicBezTo>
                  <a:cubicBezTo>
                    <a:pt x="30" y="43"/>
                    <a:pt x="29" y="42"/>
                    <a:pt x="27" y="42"/>
                  </a:cubicBezTo>
                  <a:cubicBezTo>
                    <a:pt x="26" y="42"/>
                    <a:pt x="26" y="42"/>
                    <a:pt x="27" y="42"/>
                  </a:cubicBezTo>
                  <a:cubicBezTo>
                    <a:pt x="27" y="43"/>
                    <a:pt x="27" y="43"/>
                    <a:pt x="28" y="44"/>
                  </a:cubicBezTo>
                  <a:cubicBezTo>
                    <a:pt x="26" y="43"/>
                    <a:pt x="25" y="43"/>
                    <a:pt x="24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4"/>
                    <a:pt x="25" y="45"/>
                    <a:pt x="26" y="46"/>
                  </a:cubicBezTo>
                  <a:cubicBezTo>
                    <a:pt x="24" y="45"/>
                    <a:pt x="21" y="44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4"/>
                    <a:pt x="20" y="44"/>
                    <a:pt x="20" y="45"/>
                  </a:cubicBezTo>
                  <a:cubicBezTo>
                    <a:pt x="19" y="44"/>
                    <a:pt x="18" y="44"/>
                    <a:pt x="16" y="43"/>
                  </a:cubicBezTo>
                  <a:cubicBezTo>
                    <a:pt x="16" y="43"/>
                    <a:pt x="16" y="43"/>
                    <a:pt x="16" y="44"/>
                  </a:cubicBezTo>
                  <a:cubicBezTo>
                    <a:pt x="17" y="45"/>
                    <a:pt x="19" y="47"/>
                    <a:pt x="20" y="48"/>
                  </a:cubicBezTo>
                  <a:cubicBezTo>
                    <a:pt x="19" y="47"/>
                    <a:pt x="18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7" y="48"/>
                    <a:pt x="18" y="49"/>
                    <a:pt x="19" y="50"/>
                  </a:cubicBezTo>
                  <a:cubicBezTo>
                    <a:pt x="17" y="49"/>
                    <a:pt x="16" y="48"/>
                    <a:pt x="14" y="48"/>
                  </a:cubicBezTo>
                  <a:cubicBezTo>
                    <a:pt x="14" y="48"/>
                    <a:pt x="14" y="49"/>
                    <a:pt x="14" y="49"/>
                  </a:cubicBezTo>
                  <a:cubicBezTo>
                    <a:pt x="15" y="50"/>
                    <a:pt x="15" y="50"/>
                    <a:pt x="16" y="51"/>
                  </a:cubicBezTo>
                  <a:cubicBezTo>
                    <a:pt x="15" y="50"/>
                    <a:pt x="13" y="50"/>
                    <a:pt x="12" y="49"/>
                  </a:cubicBezTo>
                  <a:cubicBezTo>
                    <a:pt x="11" y="49"/>
                    <a:pt x="11" y="49"/>
                    <a:pt x="11" y="50"/>
                  </a:cubicBezTo>
                  <a:cubicBezTo>
                    <a:pt x="12" y="50"/>
                    <a:pt x="12" y="51"/>
                    <a:pt x="13" y="51"/>
                  </a:cubicBezTo>
                  <a:cubicBezTo>
                    <a:pt x="11" y="50"/>
                    <a:pt x="9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8" y="50"/>
                    <a:pt x="8" y="50"/>
                  </a:cubicBezTo>
                  <a:cubicBezTo>
                    <a:pt x="7" y="50"/>
                    <a:pt x="6" y="50"/>
                    <a:pt x="5" y="49"/>
                  </a:cubicBezTo>
                  <a:cubicBezTo>
                    <a:pt x="5" y="49"/>
                    <a:pt x="5" y="50"/>
                    <a:pt x="5" y="50"/>
                  </a:cubicBezTo>
                  <a:cubicBezTo>
                    <a:pt x="6" y="51"/>
                    <a:pt x="7" y="52"/>
                    <a:pt x="8" y="53"/>
                  </a:cubicBezTo>
                  <a:cubicBezTo>
                    <a:pt x="7" y="52"/>
                    <a:pt x="6" y="52"/>
                    <a:pt x="5" y="51"/>
                  </a:cubicBezTo>
                  <a:cubicBezTo>
                    <a:pt x="5" y="51"/>
                    <a:pt x="4" y="51"/>
                    <a:pt x="4" y="52"/>
                  </a:cubicBezTo>
                  <a:cubicBezTo>
                    <a:pt x="5" y="53"/>
                    <a:pt x="7" y="54"/>
                    <a:pt x="8" y="56"/>
                  </a:cubicBezTo>
                  <a:cubicBezTo>
                    <a:pt x="7" y="55"/>
                    <a:pt x="5" y="54"/>
                    <a:pt x="4" y="53"/>
                  </a:cubicBezTo>
                  <a:cubicBezTo>
                    <a:pt x="4" y="53"/>
                    <a:pt x="4" y="53"/>
                    <a:pt x="3" y="53"/>
                  </a:cubicBezTo>
                  <a:cubicBezTo>
                    <a:pt x="2" y="47"/>
                    <a:pt x="12" y="43"/>
                    <a:pt x="16" y="42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9" name="Freeform 247"/>
            <p:cNvSpPr>
              <a:spLocks noEditPoints="1"/>
            </p:cNvSpPr>
            <p:nvPr/>
          </p:nvSpPr>
          <p:spPr bwMode="auto">
            <a:xfrm>
              <a:off x="6375646" y="1201172"/>
              <a:ext cx="603250" cy="157163"/>
            </a:xfrm>
            <a:custGeom>
              <a:avLst/>
              <a:gdLst>
                <a:gd name="T0" fmla="*/ 125 w 142"/>
                <a:gd name="T1" fmla="*/ 33 h 37"/>
                <a:gd name="T2" fmla="*/ 114 w 142"/>
                <a:gd name="T3" fmla="*/ 14 h 37"/>
                <a:gd name="T4" fmla="*/ 84 w 142"/>
                <a:gd name="T5" fmla="*/ 9 h 37"/>
                <a:gd name="T6" fmla="*/ 4 w 142"/>
                <a:gd name="T7" fmla="*/ 2 h 37"/>
                <a:gd name="T8" fmla="*/ 3 w 142"/>
                <a:gd name="T9" fmla="*/ 22 h 37"/>
                <a:gd name="T10" fmla="*/ 110 w 142"/>
                <a:gd name="T11" fmla="*/ 37 h 37"/>
                <a:gd name="T12" fmla="*/ 107 w 142"/>
                <a:gd name="T13" fmla="*/ 24 h 37"/>
                <a:gd name="T14" fmla="*/ 84 w 142"/>
                <a:gd name="T15" fmla="*/ 20 h 37"/>
                <a:gd name="T16" fmla="*/ 93 w 142"/>
                <a:gd name="T17" fmla="*/ 23 h 37"/>
                <a:gd name="T18" fmla="*/ 98 w 142"/>
                <a:gd name="T19" fmla="*/ 24 h 37"/>
                <a:gd name="T20" fmla="*/ 103 w 142"/>
                <a:gd name="T21" fmla="*/ 25 h 37"/>
                <a:gd name="T22" fmla="*/ 106 w 142"/>
                <a:gd name="T23" fmla="*/ 26 h 37"/>
                <a:gd name="T24" fmla="*/ 106 w 142"/>
                <a:gd name="T25" fmla="*/ 22 h 37"/>
                <a:gd name="T26" fmla="*/ 104 w 142"/>
                <a:gd name="T27" fmla="*/ 23 h 37"/>
                <a:gd name="T28" fmla="*/ 99 w 142"/>
                <a:gd name="T29" fmla="*/ 22 h 37"/>
                <a:gd name="T30" fmla="*/ 95 w 142"/>
                <a:gd name="T31" fmla="*/ 23 h 37"/>
                <a:gd name="T32" fmla="*/ 87 w 142"/>
                <a:gd name="T33" fmla="*/ 20 h 37"/>
                <a:gd name="T34" fmla="*/ 78 w 142"/>
                <a:gd name="T35" fmla="*/ 18 h 37"/>
                <a:gd name="T36" fmla="*/ 72 w 142"/>
                <a:gd name="T37" fmla="*/ 17 h 37"/>
                <a:gd name="T38" fmla="*/ 67 w 142"/>
                <a:gd name="T39" fmla="*/ 17 h 37"/>
                <a:gd name="T40" fmla="*/ 63 w 142"/>
                <a:gd name="T41" fmla="*/ 16 h 37"/>
                <a:gd name="T42" fmla="*/ 59 w 142"/>
                <a:gd name="T43" fmla="*/ 17 h 37"/>
                <a:gd name="T44" fmla="*/ 56 w 142"/>
                <a:gd name="T45" fmla="*/ 17 h 37"/>
                <a:gd name="T46" fmla="*/ 50 w 142"/>
                <a:gd name="T47" fmla="*/ 17 h 37"/>
                <a:gd name="T48" fmla="*/ 45 w 142"/>
                <a:gd name="T49" fmla="*/ 15 h 37"/>
                <a:gd name="T50" fmla="*/ 39 w 142"/>
                <a:gd name="T51" fmla="*/ 14 h 37"/>
                <a:gd name="T52" fmla="*/ 33 w 142"/>
                <a:gd name="T53" fmla="*/ 12 h 37"/>
                <a:gd name="T54" fmla="*/ 28 w 142"/>
                <a:gd name="T55" fmla="*/ 12 h 37"/>
                <a:gd name="T56" fmla="*/ 25 w 142"/>
                <a:gd name="T57" fmla="*/ 14 h 37"/>
                <a:gd name="T58" fmla="*/ 16 w 142"/>
                <a:gd name="T59" fmla="*/ 11 h 37"/>
                <a:gd name="T60" fmla="*/ 11 w 142"/>
                <a:gd name="T61" fmla="*/ 10 h 37"/>
                <a:gd name="T62" fmla="*/ 9 w 142"/>
                <a:gd name="T63" fmla="*/ 12 h 37"/>
                <a:gd name="T64" fmla="*/ 6 w 142"/>
                <a:gd name="T65" fmla="*/ 13 h 37"/>
                <a:gd name="T66" fmla="*/ 7 w 142"/>
                <a:gd name="T67" fmla="*/ 13 h 37"/>
                <a:gd name="T68" fmla="*/ 9 w 142"/>
                <a:gd name="T69" fmla="*/ 10 h 37"/>
                <a:gd name="T70" fmla="*/ 14 w 142"/>
                <a:gd name="T71" fmla="*/ 14 h 37"/>
                <a:gd name="T72" fmla="*/ 17 w 142"/>
                <a:gd name="T73" fmla="*/ 14 h 37"/>
                <a:gd name="T74" fmla="*/ 22 w 142"/>
                <a:gd name="T75" fmla="*/ 14 h 37"/>
                <a:gd name="T76" fmla="*/ 25 w 142"/>
                <a:gd name="T77" fmla="*/ 12 h 37"/>
                <a:gd name="T78" fmla="*/ 31 w 142"/>
                <a:gd name="T79" fmla="*/ 14 h 37"/>
                <a:gd name="T80" fmla="*/ 37 w 142"/>
                <a:gd name="T81" fmla="*/ 17 h 37"/>
                <a:gd name="T82" fmla="*/ 43 w 142"/>
                <a:gd name="T83" fmla="*/ 17 h 37"/>
                <a:gd name="T84" fmla="*/ 47 w 142"/>
                <a:gd name="T85" fmla="*/ 17 h 37"/>
                <a:gd name="T86" fmla="*/ 52 w 142"/>
                <a:gd name="T87" fmla="*/ 16 h 37"/>
                <a:gd name="T88" fmla="*/ 61 w 142"/>
                <a:gd name="T89" fmla="*/ 19 h 37"/>
                <a:gd name="T90" fmla="*/ 65 w 142"/>
                <a:gd name="T91" fmla="*/ 19 h 37"/>
                <a:gd name="T92" fmla="*/ 69 w 142"/>
                <a:gd name="T93" fmla="*/ 18 h 37"/>
                <a:gd name="T94" fmla="*/ 73 w 142"/>
                <a:gd name="T95" fmla="*/ 18 h 37"/>
                <a:gd name="T96" fmla="*/ 4 w 142"/>
                <a:gd name="T97" fmla="*/ 14 h 37"/>
                <a:gd name="T98" fmla="*/ 80 w 142"/>
                <a:gd name="T99" fmla="*/ 22 h 37"/>
                <a:gd name="T100" fmla="*/ 80 w 142"/>
                <a:gd name="T101" fmla="*/ 22 h 37"/>
                <a:gd name="T102" fmla="*/ 107 w 142"/>
                <a:gd name="T103" fmla="*/ 29 h 37"/>
                <a:gd name="T104" fmla="*/ 59 w 142"/>
                <a:gd name="T105" fmla="*/ 29 h 37"/>
                <a:gd name="T106" fmla="*/ 28 w 142"/>
                <a:gd name="T107" fmla="*/ 19 h 37"/>
                <a:gd name="T108" fmla="*/ 111 w 142"/>
                <a:gd name="T109" fmla="*/ 30 h 37"/>
                <a:gd name="T110" fmla="*/ 115 w 142"/>
                <a:gd name="T111" fmla="*/ 30 h 37"/>
                <a:gd name="T112" fmla="*/ 116 w 142"/>
                <a:gd name="T113" fmla="*/ 28 h 37"/>
                <a:gd name="T114" fmla="*/ 117 w 142"/>
                <a:gd name="T115" fmla="*/ 20 h 37"/>
                <a:gd name="T116" fmla="*/ 130 w 142"/>
                <a:gd name="T117" fmla="*/ 24 h 37"/>
                <a:gd name="T118" fmla="*/ 138 w 142"/>
                <a:gd name="T119" fmla="*/ 28 h 37"/>
                <a:gd name="T120" fmla="*/ 109 w 142"/>
                <a:gd name="T121" fmla="*/ 15 h 37"/>
                <a:gd name="T122" fmla="*/ 60 w 142"/>
                <a:gd name="T123" fmla="*/ 13 h 37"/>
                <a:gd name="T124" fmla="*/ 57 w 142"/>
                <a:gd name="T125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" h="37">
                  <a:moveTo>
                    <a:pt x="110" y="37"/>
                  </a:moveTo>
                  <a:cubicBezTo>
                    <a:pt x="110" y="37"/>
                    <a:pt x="110" y="37"/>
                    <a:pt x="111" y="37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6" y="36"/>
                    <a:pt x="120" y="34"/>
                    <a:pt x="125" y="33"/>
                  </a:cubicBezTo>
                  <a:cubicBezTo>
                    <a:pt x="130" y="32"/>
                    <a:pt x="136" y="31"/>
                    <a:pt x="141" y="30"/>
                  </a:cubicBezTo>
                  <a:cubicBezTo>
                    <a:pt x="142" y="30"/>
                    <a:pt x="142" y="29"/>
                    <a:pt x="141" y="28"/>
                  </a:cubicBezTo>
                  <a:cubicBezTo>
                    <a:pt x="141" y="28"/>
                    <a:pt x="141" y="28"/>
                    <a:pt x="141" y="27"/>
                  </a:cubicBezTo>
                  <a:cubicBezTo>
                    <a:pt x="133" y="21"/>
                    <a:pt x="122" y="19"/>
                    <a:pt x="114" y="14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3" y="13"/>
                    <a:pt x="113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03" y="12"/>
                    <a:pt x="94" y="10"/>
                    <a:pt x="84" y="9"/>
                  </a:cubicBezTo>
                  <a:cubicBezTo>
                    <a:pt x="74" y="8"/>
                    <a:pt x="65" y="7"/>
                    <a:pt x="55" y="6"/>
                  </a:cubicBezTo>
                  <a:cubicBezTo>
                    <a:pt x="45" y="5"/>
                    <a:pt x="36" y="4"/>
                    <a:pt x="27" y="3"/>
                  </a:cubicBezTo>
                  <a:cubicBezTo>
                    <a:pt x="20" y="2"/>
                    <a:pt x="13" y="0"/>
                    <a:pt x="6" y="1"/>
                  </a:cubicBezTo>
                  <a:cubicBezTo>
                    <a:pt x="5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9"/>
                    <a:pt x="0" y="15"/>
                    <a:pt x="2" y="21"/>
                  </a:cubicBezTo>
                  <a:cubicBezTo>
                    <a:pt x="2" y="22"/>
                    <a:pt x="2" y="22"/>
                    <a:pt x="3" y="22"/>
                  </a:cubicBezTo>
                  <a:cubicBezTo>
                    <a:pt x="3" y="22"/>
                    <a:pt x="3" y="23"/>
                    <a:pt x="4" y="23"/>
                  </a:cubicBezTo>
                  <a:cubicBezTo>
                    <a:pt x="21" y="25"/>
                    <a:pt x="39" y="28"/>
                    <a:pt x="57" y="30"/>
                  </a:cubicBezTo>
                  <a:cubicBezTo>
                    <a:pt x="66" y="32"/>
                    <a:pt x="75" y="33"/>
                    <a:pt x="84" y="34"/>
                  </a:cubicBezTo>
                  <a:cubicBezTo>
                    <a:pt x="93" y="35"/>
                    <a:pt x="102" y="36"/>
                    <a:pt x="110" y="37"/>
                  </a:cubicBezTo>
                  <a:close/>
                  <a:moveTo>
                    <a:pt x="59" y="15"/>
                  </a:moveTo>
                  <a:cubicBezTo>
                    <a:pt x="68" y="16"/>
                    <a:pt x="78" y="17"/>
                    <a:pt x="87" y="19"/>
                  </a:cubicBezTo>
                  <a:cubicBezTo>
                    <a:pt x="94" y="20"/>
                    <a:pt x="102" y="20"/>
                    <a:pt x="109" y="21"/>
                  </a:cubicBezTo>
                  <a:cubicBezTo>
                    <a:pt x="108" y="21"/>
                    <a:pt x="107" y="22"/>
                    <a:pt x="107" y="24"/>
                  </a:cubicBezTo>
                  <a:cubicBezTo>
                    <a:pt x="107" y="25"/>
                    <a:pt x="107" y="26"/>
                    <a:pt x="108" y="27"/>
                  </a:cubicBezTo>
                  <a:cubicBezTo>
                    <a:pt x="101" y="26"/>
                    <a:pt x="93" y="24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2"/>
                    <a:pt x="85" y="21"/>
                    <a:pt x="84" y="20"/>
                  </a:cubicBezTo>
                  <a:cubicBezTo>
                    <a:pt x="85" y="20"/>
                    <a:pt x="86" y="20"/>
                    <a:pt x="86" y="20"/>
                  </a:cubicBezTo>
                  <a:cubicBezTo>
                    <a:pt x="87" y="21"/>
                    <a:pt x="88" y="21"/>
                    <a:pt x="89" y="22"/>
                  </a:cubicBezTo>
                  <a:cubicBezTo>
                    <a:pt x="90" y="23"/>
                    <a:pt x="91" y="23"/>
                    <a:pt x="93" y="24"/>
                  </a:cubicBezTo>
                  <a:cubicBezTo>
                    <a:pt x="93" y="24"/>
                    <a:pt x="93" y="24"/>
                    <a:pt x="93" y="23"/>
                  </a:cubicBezTo>
                  <a:cubicBezTo>
                    <a:pt x="93" y="23"/>
                    <a:pt x="92" y="22"/>
                    <a:pt x="92" y="22"/>
                  </a:cubicBezTo>
                  <a:cubicBezTo>
                    <a:pt x="91" y="20"/>
                    <a:pt x="93" y="22"/>
                    <a:pt x="93" y="22"/>
                  </a:cubicBezTo>
                  <a:cubicBezTo>
                    <a:pt x="95" y="23"/>
                    <a:pt x="96" y="24"/>
                    <a:pt x="98" y="25"/>
                  </a:cubicBezTo>
                  <a:cubicBezTo>
                    <a:pt x="98" y="25"/>
                    <a:pt x="98" y="25"/>
                    <a:pt x="98" y="24"/>
                  </a:cubicBezTo>
                  <a:cubicBezTo>
                    <a:pt x="98" y="24"/>
                    <a:pt x="98" y="23"/>
                    <a:pt x="98" y="23"/>
                  </a:cubicBezTo>
                  <a:cubicBezTo>
                    <a:pt x="97" y="22"/>
                    <a:pt x="95" y="20"/>
                    <a:pt x="97" y="21"/>
                  </a:cubicBezTo>
                  <a:cubicBezTo>
                    <a:pt x="99" y="22"/>
                    <a:pt x="100" y="24"/>
                    <a:pt x="102" y="25"/>
                  </a:cubicBezTo>
                  <a:cubicBezTo>
                    <a:pt x="103" y="26"/>
                    <a:pt x="103" y="25"/>
                    <a:pt x="103" y="25"/>
                  </a:cubicBezTo>
                  <a:cubicBezTo>
                    <a:pt x="102" y="24"/>
                    <a:pt x="102" y="24"/>
                    <a:pt x="102" y="23"/>
                  </a:cubicBezTo>
                  <a:cubicBezTo>
                    <a:pt x="101" y="22"/>
                    <a:pt x="100" y="21"/>
                    <a:pt x="102" y="22"/>
                  </a:cubicBezTo>
                  <a:cubicBezTo>
                    <a:pt x="103" y="23"/>
                    <a:pt x="104" y="25"/>
                    <a:pt x="105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4"/>
                    <a:pt x="105" y="24"/>
                  </a:cubicBezTo>
                  <a:cubicBezTo>
                    <a:pt x="104" y="22"/>
                    <a:pt x="104" y="22"/>
                    <a:pt x="105" y="24"/>
                  </a:cubicBezTo>
                  <a:cubicBezTo>
                    <a:pt x="105" y="24"/>
                    <a:pt x="106" y="24"/>
                    <a:pt x="106" y="24"/>
                  </a:cubicBezTo>
                  <a:cubicBezTo>
                    <a:pt x="106" y="22"/>
                    <a:pt x="106" y="23"/>
                    <a:pt x="106" y="22"/>
                  </a:cubicBezTo>
                  <a:cubicBezTo>
                    <a:pt x="106" y="21"/>
                    <a:pt x="105" y="21"/>
                    <a:pt x="105" y="22"/>
                  </a:cubicBezTo>
                  <a:cubicBezTo>
                    <a:pt x="106" y="24"/>
                    <a:pt x="104" y="21"/>
                    <a:pt x="104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4" y="22"/>
                    <a:pt x="107" y="27"/>
                    <a:pt x="104" y="23"/>
                  </a:cubicBezTo>
                  <a:cubicBezTo>
                    <a:pt x="103" y="22"/>
                    <a:pt x="102" y="21"/>
                    <a:pt x="100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1"/>
                    <a:pt x="103" y="25"/>
                    <a:pt x="101" y="24"/>
                  </a:cubicBezTo>
                  <a:cubicBezTo>
                    <a:pt x="100" y="24"/>
                    <a:pt x="100" y="23"/>
                    <a:pt x="99" y="22"/>
                  </a:cubicBezTo>
                  <a:cubicBezTo>
                    <a:pt x="98" y="21"/>
                    <a:pt x="97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6" y="22"/>
                    <a:pt x="97" y="22"/>
                  </a:cubicBezTo>
                  <a:cubicBezTo>
                    <a:pt x="99" y="25"/>
                    <a:pt x="96" y="23"/>
                    <a:pt x="95" y="23"/>
                  </a:cubicBezTo>
                  <a:cubicBezTo>
                    <a:pt x="94" y="22"/>
                    <a:pt x="93" y="21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3" y="23"/>
                    <a:pt x="91" y="23"/>
                  </a:cubicBezTo>
                  <a:cubicBezTo>
                    <a:pt x="90" y="22"/>
                    <a:pt x="89" y="21"/>
                    <a:pt x="87" y="20"/>
                  </a:cubicBezTo>
                  <a:cubicBezTo>
                    <a:pt x="86" y="19"/>
                    <a:pt x="85" y="19"/>
                    <a:pt x="83" y="19"/>
                  </a:cubicBezTo>
                  <a:cubicBezTo>
                    <a:pt x="83" y="19"/>
                    <a:pt x="83" y="19"/>
                    <a:pt x="83" y="20"/>
                  </a:cubicBezTo>
                  <a:cubicBezTo>
                    <a:pt x="84" y="22"/>
                    <a:pt x="86" y="23"/>
                    <a:pt x="83" y="21"/>
                  </a:cubicBezTo>
                  <a:cubicBezTo>
                    <a:pt x="81" y="20"/>
                    <a:pt x="80" y="19"/>
                    <a:pt x="78" y="18"/>
                  </a:cubicBezTo>
                  <a:cubicBezTo>
                    <a:pt x="78" y="18"/>
                    <a:pt x="77" y="18"/>
                    <a:pt x="78" y="18"/>
                  </a:cubicBezTo>
                  <a:cubicBezTo>
                    <a:pt x="78" y="19"/>
                    <a:pt x="78" y="20"/>
                    <a:pt x="79" y="20"/>
                  </a:cubicBezTo>
                  <a:cubicBezTo>
                    <a:pt x="80" y="23"/>
                    <a:pt x="77" y="20"/>
                    <a:pt x="77" y="20"/>
                  </a:cubicBezTo>
                  <a:cubicBezTo>
                    <a:pt x="75" y="19"/>
                    <a:pt x="74" y="18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3" y="18"/>
                    <a:pt x="75" y="21"/>
                    <a:pt x="72" y="19"/>
                  </a:cubicBezTo>
                  <a:cubicBezTo>
                    <a:pt x="71" y="18"/>
                    <a:pt x="69" y="17"/>
                    <a:pt x="68" y="16"/>
                  </a:cubicBezTo>
                  <a:cubicBezTo>
                    <a:pt x="68" y="16"/>
                    <a:pt x="67" y="16"/>
                    <a:pt x="67" y="17"/>
                  </a:cubicBezTo>
                  <a:cubicBezTo>
                    <a:pt x="68" y="17"/>
                    <a:pt x="68" y="18"/>
                    <a:pt x="69" y="19"/>
                  </a:cubicBezTo>
                  <a:cubicBezTo>
                    <a:pt x="69" y="19"/>
                    <a:pt x="67" y="18"/>
                    <a:pt x="66" y="18"/>
                  </a:cubicBezTo>
                  <a:cubicBezTo>
                    <a:pt x="65" y="17"/>
                    <a:pt x="64" y="16"/>
                    <a:pt x="63" y="16"/>
                  </a:cubicBezTo>
                  <a:cubicBezTo>
                    <a:pt x="63" y="16"/>
                    <a:pt x="62" y="16"/>
                    <a:pt x="63" y="16"/>
                  </a:cubicBezTo>
                  <a:cubicBezTo>
                    <a:pt x="65" y="18"/>
                    <a:pt x="63" y="18"/>
                    <a:pt x="62" y="17"/>
                  </a:cubicBezTo>
                  <a:cubicBezTo>
                    <a:pt x="61" y="17"/>
                    <a:pt x="60" y="16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6"/>
                    <a:pt x="59" y="17"/>
                    <a:pt x="59" y="17"/>
                  </a:cubicBezTo>
                  <a:cubicBezTo>
                    <a:pt x="60" y="19"/>
                    <a:pt x="59" y="18"/>
                    <a:pt x="58" y="17"/>
                  </a:cubicBezTo>
                  <a:cubicBezTo>
                    <a:pt x="57" y="16"/>
                    <a:pt x="56" y="15"/>
                    <a:pt x="55" y="15"/>
                  </a:cubicBezTo>
                  <a:cubicBezTo>
                    <a:pt x="55" y="15"/>
                    <a:pt x="54" y="15"/>
                    <a:pt x="55" y="15"/>
                  </a:cubicBezTo>
                  <a:cubicBezTo>
                    <a:pt x="55" y="16"/>
                    <a:pt x="55" y="16"/>
                    <a:pt x="56" y="17"/>
                  </a:cubicBezTo>
                  <a:cubicBezTo>
                    <a:pt x="55" y="17"/>
                    <a:pt x="54" y="16"/>
                    <a:pt x="53" y="16"/>
                  </a:cubicBezTo>
                  <a:cubicBezTo>
                    <a:pt x="52" y="15"/>
                    <a:pt x="51" y="15"/>
                    <a:pt x="50" y="14"/>
                  </a:cubicBezTo>
                  <a:cubicBezTo>
                    <a:pt x="50" y="14"/>
                    <a:pt x="50" y="14"/>
                    <a:pt x="50" y="15"/>
                  </a:cubicBezTo>
                  <a:cubicBezTo>
                    <a:pt x="50" y="15"/>
                    <a:pt x="52" y="18"/>
                    <a:pt x="50" y="17"/>
                  </a:cubicBezTo>
                  <a:cubicBezTo>
                    <a:pt x="49" y="15"/>
                    <a:pt x="47" y="14"/>
                    <a:pt x="46" y="14"/>
                  </a:cubicBezTo>
                  <a:cubicBezTo>
                    <a:pt x="46" y="13"/>
                    <a:pt x="45" y="14"/>
                    <a:pt x="45" y="14"/>
                  </a:cubicBezTo>
                  <a:cubicBezTo>
                    <a:pt x="46" y="15"/>
                    <a:pt x="46" y="15"/>
                    <a:pt x="46" y="16"/>
                  </a:cubicBezTo>
                  <a:cubicBezTo>
                    <a:pt x="47" y="18"/>
                    <a:pt x="45" y="15"/>
                    <a:pt x="45" y="15"/>
                  </a:cubicBezTo>
                  <a:cubicBezTo>
                    <a:pt x="43" y="14"/>
                    <a:pt x="42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1" y="14"/>
                    <a:pt x="42" y="16"/>
                    <a:pt x="42" y="16"/>
                  </a:cubicBezTo>
                  <a:cubicBezTo>
                    <a:pt x="41" y="16"/>
                    <a:pt x="40" y="15"/>
                    <a:pt x="39" y="14"/>
                  </a:cubicBezTo>
                  <a:cubicBezTo>
                    <a:pt x="38" y="13"/>
                    <a:pt x="37" y="13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3"/>
                    <a:pt x="37" y="16"/>
                    <a:pt x="37" y="16"/>
                  </a:cubicBezTo>
                  <a:cubicBezTo>
                    <a:pt x="35" y="15"/>
                    <a:pt x="34" y="13"/>
                    <a:pt x="33" y="12"/>
                  </a:cubicBezTo>
                  <a:cubicBezTo>
                    <a:pt x="33" y="12"/>
                    <a:pt x="32" y="12"/>
                    <a:pt x="32" y="12"/>
                  </a:cubicBezTo>
                  <a:cubicBezTo>
                    <a:pt x="33" y="14"/>
                    <a:pt x="35" y="16"/>
                    <a:pt x="33" y="14"/>
                  </a:cubicBezTo>
                  <a:cubicBezTo>
                    <a:pt x="31" y="13"/>
                    <a:pt x="30" y="12"/>
                    <a:pt x="29" y="11"/>
                  </a:cubicBezTo>
                  <a:cubicBezTo>
                    <a:pt x="28" y="11"/>
                    <a:pt x="28" y="11"/>
                    <a:pt x="28" y="12"/>
                  </a:cubicBezTo>
                  <a:cubicBezTo>
                    <a:pt x="28" y="12"/>
                    <a:pt x="30" y="16"/>
                    <a:pt x="29" y="14"/>
                  </a:cubicBezTo>
                  <a:cubicBezTo>
                    <a:pt x="27" y="14"/>
                    <a:pt x="26" y="12"/>
                    <a:pt x="25" y="11"/>
                  </a:cubicBezTo>
                  <a:cubicBezTo>
                    <a:pt x="25" y="11"/>
                    <a:pt x="24" y="11"/>
                    <a:pt x="24" y="12"/>
                  </a:cubicBezTo>
                  <a:cubicBezTo>
                    <a:pt x="25" y="13"/>
                    <a:pt x="27" y="17"/>
                    <a:pt x="25" y="14"/>
                  </a:cubicBezTo>
                  <a:cubicBezTo>
                    <a:pt x="23" y="13"/>
                    <a:pt x="23" y="12"/>
                    <a:pt x="21" y="11"/>
                  </a:cubicBezTo>
                  <a:cubicBezTo>
                    <a:pt x="21" y="11"/>
                    <a:pt x="20" y="11"/>
                    <a:pt x="21" y="11"/>
                  </a:cubicBezTo>
                  <a:cubicBezTo>
                    <a:pt x="21" y="12"/>
                    <a:pt x="23" y="16"/>
                    <a:pt x="21" y="14"/>
                  </a:cubicBezTo>
                  <a:cubicBezTo>
                    <a:pt x="19" y="13"/>
                    <a:pt x="18" y="11"/>
                    <a:pt x="16" y="11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8" y="15"/>
                    <a:pt x="14" y="11"/>
                    <a:pt x="14" y="11"/>
                  </a:cubicBezTo>
                  <a:cubicBezTo>
                    <a:pt x="14" y="10"/>
                    <a:pt x="13" y="11"/>
                    <a:pt x="13" y="11"/>
                  </a:cubicBezTo>
                  <a:cubicBezTo>
                    <a:pt x="15" y="14"/>
                    <a:pt x="12" y="11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14"/>
                    <a:pt x="9" y="10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8" y="11"/>
                    <a:pt x="9" y="12"/>
                  </a:cubicBezTo>
                  <a:cubicBezTo>
                    <a:pt x="8" y="11"/>
                    <a:pt x="7" y="10"/>
                    <a:pt x="6" y="9"/>
                  </a:cubicBezTo>
                  <a:cubicBezTo>
                    <a:pt x="6" y="9"/>
                    <a:pt x="5" y="10"/>
                    <a:pt x="5" y="10"/>
                  </a:cubicBezTo>
                  <a:cubicBezTo>
                    <a:pt x="6" y="11"/>
                    <a:pt x="8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3"/>
                  </a:cubicBezTo>
                  <a:cubicBezTo>
                    <a:pt x="7" y="12"/>
                    <a:pt x="7" y="13"/>
                    <a:pt x="7" y="11"/>
                  </a:cubicBezTo>
                  <a:cubicBezTo>
                    <a:pt x="6" y="9"/>
                    <a:pt x="8" y="13"/>
                    <a:pt x="9" y="13"/>
                  </a:cubicBezTo>
                  <a:cubicBezTo>
                    <a:pt x="9" y="13"/>
                    <a:pt x="10" y="13"/>
                    <a:pt x="9" y="13"/>
                  </a:cubicBezTo>
                  <a:cubicBezTo>
                    <a:pt x="9" y="13"/>
                    <a:pt x="8" y="10"/>
                    <a:pt x="9" y="10"/>
                  </a:cubicBezTo>
                  <a:cubicBezTo>
                    <a:pt x="10" y="11"/>
                    <a:pt x="11" y="12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2" y="11"/>
                  </a:cubicBezTo>
                  <a:cubicBezTo>
                    <a:pt x="12" y="12"/>
                    <a:pt x="13" y="13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3"/>
                    <a:pt x="15" y="12"/>
                    <a:pt x="14" y="12"/>
                  </a:cubicBezTo>
                  <a:cubicBezTo>
                    <a:pt x="15" y="12"/>
                    <a:pt x="16" y="13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6" y="11"/>
                    <a:pt x="18" y="12"/>
                  </a:cubicBezTo>
                  <a:cubicBezTo>
                    <a:pt x="19" y="13"/>
                    <a:pt x="21" y="15"/>
                    <a:pt x="22" y="16"/>
                  </a:cubicBezTo>
                  <a:cubicBezTo>
                    <a:pt x="22" y="16"/>
                    <a:pt x="23" y="16"/>
                    <a:pt x="23" y="15"/>
                  </a:cubicBezTo>
                  <a:cubicBezTo>
                    <a:pt x="22" y="14"/>
                    <a:pt x="23" y="15"/>
                    <a:pt x="22" y="14"/>
                  </a:cubicBezTo>
                  <a:cubicBezTo>
                    <a:pt x="22" y="14"/>
                    <a:pt x="20" y="11"/>
                    <a:pt x="22" y="12"/>
                  </a:cubicBezTo>
                  <a:cubicBezTo>
                    <a:pt x="24" y="13"/>
                    <a:pt x="24" y="15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5"/>
                    <a:pt x="26" y="13"/>
                    <a:pt x="25" y="12"/>
                  </a:cubicBezTo>
                  <a:cubicBezTo>
                    <a:pt x="27" y="13"/>
                    <a:pt x="28" y="15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4"/>
                    <a:pt x="30" y="13"/>
                    <a:pt x="29" y="12"/>
                  </a:cubicBezTo>
                  <a:cubicBezTo>
                    <a:pt x="30" y="13"/>
                    <a:pt x="31" y="13"/>
                    <a:pt x="31" y="14"/>
                  </a:cubicBezTo>
                  <a:cubicBezTo>
                    <a:pt x="32" y="14"/>
                    <a:pt x="33" y="15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5"/>
                    <a:pt x="33" y="13"/>
                    <a:pt x="33" y="13"/>
                  </a:cubicBezTo>
                  <a:cubicBezTo>
                    <a:pt x="35" y="14"/>
                    <a:pt x="36" y="16"/>
                    <a:pt x="37" y="17"/>
                  </a:cubicBezTo>
                  <a:cubicBezTo>
                    <a:pt x="37" y="17"/>
                    <a:pt x="38" y="17"/>
                    <a:pt x="38" y="17"/>
                  </a:cubicBezTo>
                  <a:cubicBezTo>
                    <a:pt x="38" y="15"/>
                    <a:pt x="38" y="16"/>
                    <a:pt x="37" y="15"/>
                  </a:cubicBezTo>
                  <a:cubicBezTo>
                    <a:pt x="37" y="13"/>
                    <a:pt x="37" y="13"/>
                    <a:pt x="38" y="14"/>
                  </a:cubicBezTo>
                  <a:cubicBezTo>
                    <a:pt x="40" y="15"/>
                    <a:pt x="41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6"/>
                    <a:pt x="40" y="13"/>
                    <a:pt x="43" y="14"/>
                  </a:cubicBezTo>
                  <a:cubicBezTo>
                    <a:pt x="44" y="15"/>
                    <a:pt x="45" y="17"/>
                    <a:pt x="47" y="18"/>
                  </a:cubicBezTo>
                  <a:cubicBezTo>
                    <a:pt x="47" y="18"/>
                    <a:pt x="47" y="18"/>
                    <a:pt x="47" y="17"/>
                  </a:cubicBezTo>
                  <a:cubicBezTo>
                    <a:pt x="47" y="16"/>
                    <a:pt x="45" y="14"/>
                    <a:pt x="47" y="15"/>
                  </a:cubicBezTo>
                  <a:cubicBezTo>
                    <a:pt x="49" y="16"/>
                    <a:pt x="50" y="18"/>
                    <a:pt x="52" y="18"/>
                  </a:cubicBezTo>
                  <a:cubicBezTo>
                    <a:pt x="52" y="19"/>
                    <a:pt x="53" y="18"/>
                    <a:pt x="52" y="18"/>
                  </a:cubicBezTo>
                  <a:cubicBezTo>
                    <a:pt x="52" y="18"/>
                    <a:pt x="51" y="15"/>
                    <a:pt x="52" y="16"/>
                  </a:cubicBezTo>
                  <a:cubicBezTo>
                    <a:pt x="53" y="16"/>
                    <a:pt x="55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6"/>
                    <a:pt x="55" y="15"/>
                    <a:pt x="57" y="17"/>
                  </a:cubicBezTo>
                  <a:cubicBezTo>
                    <a:pt x="58" y="18"/>
                    <a:pt x="59" y="18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0" y="17"/>
                    <a:pt x="58" y="15"/>
                    <a:pt x="61" y="17"/>
                  </a:cubicBezTo>
                  <a:cubicBezTo>
                    <a:pt x="62" y="18"/>
                    <a:pt x="63" y="19"/>
                    <a:pt x="65" y="20"/>
                  </a:cubicBezTo>
                  <a:cubicBezTo>
                    <a:pt x="65" y="20"/>
                    <a:pt x="65" y="19"/>
                    <a:pt x="65" y="19"/>
                  </a:cubicBezTo>
                  <a:cubicBezTo>
                    <a:pt x="65" y="18"/>
                    <a:pt x="65" y="17"/>
                    <a:pt x="64" y="17"/>
                  </a:cubicBezTo>
                  <a:cubicBezTo>
                    <a:pt x="65" y="18"/>
                    <a:pt x="67" y="19"/>
                    <a:pt x="69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69" y="19"/>
                    <a:pt x="69" y="19"/>
                    <a:pt x="69" y="18"/>
                  </a:cubicBezTo>
                  <a:cubicBezTo>
                    <a:pt x="68" y="16"/>
                    <a:pt x="70" y="18"/>
                    <a:pt x="71" y="19"/>
                  </a:cubicBezTo>
                  <a:cubicBezTo>
                    <a:pt x="72" y="20"/>
                    <a:pt x="73" y="20"/>
                    <a:pt x="7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4" y="20"/>
                    <a:pt x="73" y="18"/>
                    <a:pt x="73" y="18"/>
                  </a:cubicBezTo>
                  <a:cubicBezTo>
                    <a:pt x="75" y="19"/>
                    <a:pt x="77" y="21"/>
                    <a:pt x="79" y="22"/>
                  </a:cubicBezTo>
                  <a:cubicBezTo>
                    <a:pt x="72" y="21"/>
                    <a:pt x="65" y="21"/>
                    <a:pt x="58" y="20"/>
                  </a:cubicBezTo>
                  <a:cubicBezTo>
                    <a:pt x="49" y="19"/>
                    <a:pt x="40" y="18"/>
                    <a:pt x="31" y="17"/>
                  </a:cubicBezTo>
                  <a:cubicBezTo>
                    <a:pt x="22" y="17"/>
                    <a:pt x="12" y="17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2"/>
                    <a:pt x="4" y="10"/>
                    <a:pt x="5" y="8"/>
                  </a:cubicBezTo>
                  <a:cubicBezTo>
                    <a:pt x="23" y="10"/>
                    <a:pt x="41" y="12"/>
                    <a:pt x="59" y="15"/>
                  </a:cubicBezTo>
                  <a:close/>
                  <a:moveTo>
                    <a:pt x="80" y="22"/>
                  </a:moveTo>
                  <a:cubicBezTo>
                    <a:pt x="80" y="22"/>
                    <a:pt x="80" y="22"/>
                    <a:pt x="80" y="22"/>
                  </a:cubicBezTo>
                  <a:cubicBezTo>
                    <a:pt x="79" y="20"/>
                    <a:pt x="77" y="18"/>
                    <a:pt x="81" y="20"/>
                  </a:cubicBezTo>
                  <a:cubicBezTo>
                    <a:pt x="82" y="21"/>
                    <a:pt x="83" y="22"/>
                    <a:pt x="85" y="23"/>
                  </a:cubicBezTo>
                  <a:cubicBezTo>
                    <a:pt x="83" y="23"/>
                    <a:pt x="81" y="22"/>
                    <a:pt x="80" y="22"/>
                  </a:cubicBezTo>
                  <a:close/>
                  <a:moveTo>
                    <a:pt x="28" y="19"/>
                  </a:moveTo>
                  <a:cubicBezTo>
                    <a:pt x="37" y="20"/>
                    <a:pt x="46" y="21"/>
                    <a:pt x="55" y="22"/>
                  </a:cubicBezTo>
                  <a:cubicBezTo>
                    <a:pt x="64" y="23"/>
                    <a:pt x="73" y="24"/>
                    <a:pt x="83" y="25"/>
                  </a:cubicBezTo>
                  <a:cubicBezTo>
                    <a:pt x="91" y="26"/>
                    <a:pt x="99" y="28"/>
                    <a:pt x="107" y="29"/>
                  </a:cubicBezTo>
                  <a:cubicBezTo>
                    <a:pt x="107" y="29"/>
                    <a:pt x="106" y="30"/>
                    <a:pt x="106" y="30"/>
                  </a:cubicBezTo>
                  <a:cubicBezTo>
                    <a:pt x="105" y="32"/>
                    <a:pt x="105" y="33"/>
                    <a:pt x="106" y="34"/>
                  </a:cubicBezTo>
                  <a:cubicBezTo>
                    <a:pt x="100" y="33"/>
                    <a:pt x="93" y="33"/>
                    <a:pt x="86" y="32"/>
                  </a:cubicBezTo>
                  <a:cubicBezTo>
                    <a:pt x="77" y="31"/>
                    <a:pt x="68" y="30"/>
                    <a:pt x="59" y="29"/>
                  </a:cubicBezTo>
                  <a:cubicBezTo>
                    <a:pt x="40" y="26"/>
                    <a:pt x="22" y="23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19"/>
                    <a:pt x="3" y="17"/>
                    <a:pt x="3" y="16"/>
                  </a:cubicBezTo>
                  <a:cubicBezTo>
                    <a:pt x="11" y="18"/>
                    <a:pt x="20" y="19"/>
                    <a:pt x="28" y="19"/>
                  </a:cubicBezTo>
                  <a:close/>
                  <a:moveTo>
                    <a:pt x="111" y="35"/>
                  </a:moveTo>
                  <a:cubicBezTo>
                    <a:pt x="111" y="34"/>
                    <a:pt x="111" y="34"/>
                    <a:pt x="110" y="34"/>
                  </a:cubicBezTo>
                  <a:cubicBezTo>
                    <a:pt x="110" y="34"/>
                    <a:pt x="109" y="34"/>
                    <a:pt x="108" y="33"/>
                  </a:cubicBezTo>
                  <a:cubicBezTo>
                    <a:pt x="105" y="31"/>
                    <a:pt x="110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2" y="30"/>
                    <a:pt x="112" y="3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3" y="30"/>
                    <a:pt x="114" y="30"/>
                    <a:pt x="115" y="30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7" y="30"/>
                    <a:pt x="117" y="28"/>
                    <a:pt x="116" y="28"/>
                  </a:cubicBezTo>
                  <a:cubicBezTo>
                    <a:pt x="114" y="27"/>
                    <a:pt x="111" y="27"/>
                    <a:pt x="109" y="25"/>
                  </a:cubicBezTo>
                  <a:cubicBezTo>
                    <a:pt x="107" y="22"/>
                    <a:pt x="112" y="22"/>
                    <a:pt x="113" y="22"/>
                  </a:cubicBezTo>
                  <a:cubicBezTo>
                    <a:pt x="115" y="22"/>
                    <a:pt x="116" y="22"/>
                    <a:pt x="117" y="22"/>
                  </a:cubicBezTo>
                  <a:cubicBezTo>
                    <a:pt x="119" y="22"/>
                    <a:pt x="119" y="20"/>
                    <a:pt x="117" y="20"/>
                  </a:cubicBezTo>
                  <a:cubicBezTo>
                    <a:pt x="116" y="20"/>
                    <a:pt x="115" y="19"/>
                    <a:pt x="114" y="19"/>
                  </a:cubicBezTo>
                  <a:cubicBezTo>
                    <a:pt x="113" y="19"/>
                    <a:pt x="110" y="16"/>
                    <a:pt x="113" y="16"/>
                  </a:cubicBezTo>
                  <a:cubicBezTo>
                    <a:pt x="118" y="19"/>
                    <a:pt x="124" y="21"/>
                    <a:pt x="130" y="24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30" y="26"/>
                    <a:pt x="130" y="28"/>
                    <a:pt x="130" y="30"/>
                  </a:cubicBezTo>
                  <a:cubicBezTo>
                    <a:pt x="128" y="30"/>
                    <a:pt x="126" y="31"/>
                    <a:pt x="125" y="31"/>
                  </a:cubicBezTo>
                  <a:cubicBezTo>
                    <a:pt x="120" y="32"/>
                    <a:pt x="116" y="34"/>
                    <a:pt x="111" y="35"/>
                  </a:cubicBezTo>
                  <a:close/>
                  <a:moveTo>
                    <a:pt x="138" y="28"/>
                  </a:moveTo>
                  <a:cubicBezTo>
                    <a:pt x="136" y="29"/>
                    <a:pt x="134" y="29"/>
                    <a:pt x="132" y="30"/>
                  </a:cubicBezTo>
                  <a:cubicBezTo>
                    <a:pt x="132" y="28"/>
                    <a:pt x="132" y="26"/>
                    <a:pt x="132" y="25"/>
                  </a:cubicBezTo>
                  <a:cubicBezTo>
                    <a:pt x="134" y="26"/>
                    <a:pt x="136" y="27"/>
                    <a:pt x="138" y="28"/>
                  </a:cubicBezTo>
                  <a:close/>
                  <a:moveTo>
                    <a:pt x="109" y="15"/>
                  </a:moveTo>
                  <a:cubicBezTo>
                    <a:pt x="109" y="16"/>
                    <a:pt x="109" y="16"/>
                    <a:pt x="109" y="17"/>
                  </a:cubicBezTo>
                  <a:cubicBezTo>
                    <a:pt x="110" y="18"/>
                    <a:pt x="110" y="18"/>
                    <a:pt x="110" y="19"/>
                  </a:cubicBezTo>
                  <a:cubicBezTo>
                    <a:pt x="103" y="18"/>
                    <a:pt x="95" y="18"/>
                    <a:pt x="87" y="17"/>
                  </a:cubicBezTo>
                  <a:cubicBezTo>
                    <a:pt x="78" y="15"/>
                    <a:pt x="69" y="14"/>
                    <a:pt x="60" y="13"/>
                  </a:cubicBezTo>
                  <a:cubicBezTo>
                    <a:pt x="42" y="10"/>
                    <a:pt x="23" y="8"/>
                    <a:pt x="5" y="6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13" y="1"/>
                    <a:pt x="22" y="5"/>
                    <a:pt x="30" y="6"/>
                  </a:cubicBezTo>
                  <a:cubicBezTo>
                    <a:pt x="39" y="7"/>
                    <a:pt x="48" y="8"/>
                    <a:pt x="57" y="9"/>
                  </a:cubicBezTo>
                  <a:cubicBezTo>
                    <a:pt x="66" y="10"/>
                    <a:pt x="76" y="10"/>
                    <a:pt x="85" y="11"/>
                  </a:cubicBezTo>
                  <a:cubicBezTo>
                    <a:pt x="93" y="12"/>
                    <a:pt x="101" y="14"/>
                    <a:pt x="109" y="15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0" name="Freeform 248"/>
            <p:cNvSpPr>
              <a:spLocks noEditPoints="1"/>
            </p:cNvSpPr>
            <p:nvPr/>
          </p:nvSpPr>
          <p:spPr bwMode="auto">
            <a:xfrm>
              <a:off x="7685333" y="1872684"/>
              <a:ext cx="568325" cy="525463"/>
            </a:xfrm>
            <a:custGeom>
              <a:avLst/>
              <a:gdLst>
                <a:gd name="T0" fmla="*/ 112 w 134"/>
                <a:gd name="T1" fmla="*/ 70 h 124"/>
                <a:gd name="T2" fmla="*/ 38 w 134"/>
                <a:gd name="T3" fmla="*/ 3 h 124"/>
                <a:gd name="T4" fmla="*/ 5 w 134"/>
                <a:gd name="T5" fmla="*/ 113 h 124"/>
                <a:gd name="T6" fmla="*/ 24 w 134"/>
                <a:gd name="T7" fmla="*/ 72 h 124"/>
                <a:gd name="T8" fmla="*/ 43 w 134"/>
                <a:gd name="T9" fmla="*/ 67 h 124"/>
                <a:gd name="T10" fmla="*/ 107 w 134"/>
                <a:gd name="T11" fmla="*/ 71 h 124"/>
                <a:gd name="T12" fmla="*/ 101 w 134"/>
                <a:gd name="T13" fmla="*/ 74 h 124"/>
                <a:gd name="T14" fmla="*/ 61 w 134"/>
                <a:gd name="T15" fmla="*/ 106 h 124"/>
                <a:gd name="T16" fmla="*/ 83 w 134"/>
                <a:gd name="T17" fmla="*/ 71 h 124"/>
                <a:gd name="T18" fmla="*/ 41 w 134"/>
                <a:gd name="T19" fmla="*/ 116 h 124"/>
                <a:gd name="T20" fmla="*/ 63 w 134"/>
                <a:gd name="T21" fmla="*/ 87 h 124"/>
                <a:gd name="T22" fmla="*/ 30 w 134"/>
                <a:gd name="T23" fmla="*/ 104 h 124"/>
                <a:gd name="T24" fmla="*/ 56 w 134"/>
                <a:gd name="T25" fmla="*/ 80 h 124"/>
                <a:gd name="T26" fmla="*/ 42 w 134"/>
                <a:gd name="T27" fmla="*/ 100 h 124"/>
                <a:gd name="T28" fmla="*/ 12 w 134"/>
                <a:gd name="T29" fmla="*/ 112 h 124"/>
                <a:gd name="T30" fmla="*/ 48 w 134"/>
                <a:gd name="T31" fmla="*/ 76 h 124"/>
                <a:gd name="T32" fmla="*/ 50 w 134"/>
                <a:gd name="T33" fmla="*/ 74 h 124"/>
                <a:gd name="T34" fmla="*/ 6 w 134"/>
                <a:gd name="T35" fmla="*/ 102 h 124"/>
                <a:gd name="T36" fmla="*/ 38 w 134"/>
                <a:gd name="T37" fmla="*/ 71 h 124"/>
                <a:gd name="T38" fmla="*/ 9 w 134"/>
                <a:gd name="T39" fmla="*/ 95 h 124"/>
                <a:gd name="T40" fmla="*/ 7 w 134"/>
                <a:gd name="T41" fmla="*/ 109 h 124"/>
                <a:gd name="T42" fmla="*/ 43 w 134"/>
                <a:gd name="T43" fmla="*/ 82 h 124"/>
                <a:gd name="T44" fmla="*/ 54 w 134"/>
                <a:gd name="T45" fmla="*/ 80 h 124"/>
                <a:gd name="T46" fmla="*/ 11 w 134"/>
                <a:gd name="T47" fmla="*/ 114 h 124"/>
                <a:gd name="T48" fmla="*/ 43 w 134"/>
                <a:gd name="T49" fmla="*/ 98 h 124"/>
                <a:gd name="T50" fmla="*/ 64 w 134"/>
                <a:gd name="T51" fmla="*/ 85 h 124"/>
                <a:gd name="T52" fmla="*/ 55 w 134"/>
                <a:gd name="T53" fmla="*/ 97 h 124"/>
                <a:gd name="T54" fmla="*/ 39 w 134"/>
                <a:gd name="T55" fmla="*/ 117 h 124"/>
                <a:gd name="T56" fmla="*/ 49 w 134"/>
                <a:gd name="T57" fmla="*/ 101 h 124"/>
                <a:gd name="T58" fmla="*/ 83 w 134"/>
                <a:gd name="T59" fmla="*/ 77 h 124"/>
                <a:gd name="T60" fmla="*/ 49 w 134"/>
                <a:gd name="T61" fmla="*/ 117 h 124"/>
                <a:gd name="T62" fmla="*/ 96 w 134"/>
                <a:gd name="T63" fmla="*/ 75 h 124"/>
                <a:gd name="T64" fmla="*/ 62 w 134"/>
                <a:gd name="T65" fmla="*/ 114 h 124"/>
                <a:gd name="T66" fmla="*/ 65 w 134"/>
                <a:gd name="T67" fmla="*/ 117 h 124"/>
                <a:gd name="T68" fmla="*/ 108 w 134"/>
                <a:gd name="T69" fmla="*/ 79 h 124"/>
                <a:gd name="T70" fmla="*/ 66 w 134"/>
                <a:gd name="T71" fmla="*/ 117 h 124"/>
                <a:gd name="T72" fmla="*/ 82 w 134"/>
                <a:gd name="T73" fmla="*/ 117 h 124"/>
                <a:gd name="T74" fmla="*/ 91 w 134"/>
                <a:gd name="T75" fmla="*/ 115 h 124"/>
                <a:gd name="T76" fmla="*/ 108 w 134"/>
                <a:gd name="T77" fmla="*/ 86 h 124"/>
                <a:gd name="T78" fmla="*/ 114 w 134"/>
                <a:gd name="T79" fmla="*/ 94 h 124"/>
                <a:gd name="T80" fmla="*/ 119 w 134"/>
                <a:gd name="T81" fmla="*/ 96 h 124"/>
                <a:gd name="T82" fmla="*/ 100 w 134"/>
                <a:gd name="T83" fmla="*/ 119 h 124"/>
                <a:gd name="T84" fmla="*/ 109 w 134"/>
                <a:gd name="T85" fmla="*/ 119 h 124"/>
                <a:gd name="T86" fmla="*/ 122 w 134"/>
                <a:gd name="T87" fmla="*/ 108 h 124"/>
                <a:gd name="T88" fmla="*/ 119 w 134"/>
                <a:gd name="T89" fmla="*/ 102 h 124"/>
                <a:gd name="T90" fmla="*/ 126 w 134"/>
                <a:gd name="T91" fmla="*/ 104 h 124"/>
                <a:gd name="T92" fmla="*/ 120 w 134"/>
                <a:gd name="T93" fmla="*/ 116 h 124"/>
                <a:gd name="T94" fmla="*/ 127 w 134"/>
                <a:gd name="T95" fmla="*/ 109 h 124"/>
                <a:gd name="T96" fmla="*/ 124 w 134"/>
                <a:gd name="T97" fmla="*/ 108 h 124"/>
                <a:gd name="T98" fmla="*/ 116 w 134"/>
                <a:gd name="T99" fmla="*/ 110 h 124"/>
                <a:gd name="T100" fmla="*/ 111 w 134"/>
                <a:gd name="T101" fmla="*/ 109 h 124"/>
                <a:gd name="T102" fmla="*/ 122 w 134"/>
                <a:gd name="T103" fmla="*/ 87 h 124"/>
                <a:gd name="T104" fmla="*/ 129 w 134"/>
                <a:gd name="T105" fmla="*/ 102 h 124"/>
                <a:gd name="T106" fmla="*/ 115 w 134"/>
                <a:gd name="T107" fmla="*/ 80 h 124"/>
                <a:gd name="T108" fmla="*/ 78 w 134"/>
                <a:gd name="T109" fmla="*/ 106 h 124"/>
                <a:gd name="T110" fmla="*/ 43 w 134"/>
                <a:gd name="T111" fmla="*/ 45 h 124"/>
                <a:gd name="T112" fmla="*/ 102 w 134"/>
                <a:gd name="T113" fmla="*/ 70 h 124"/>
                <a:gd name="T114" fmla="*/ 17 w 134"/>
                <a:gd name="T115" fmla="*/ 82 h 124"/>
                <a:gd name="T116" fmla="*/ 19 w 134"/>
                <a:gd name="T117" fmla="*/ 8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24">
                  <a:moveTo>
                    <a:pt x="29" y="121"/>
                  </a:moveTo>
                  <a:cubicBezTo>
                    <a:pt x="34" y="121"/>
                    <a:pt x="40" y="120"/>
                    <a:pt x="45" y="120"/>
                  </a:cubicBezTo>
                  <a:cubicBezTo>
                    <a:pt x="54" y="120"/>
                    <a:pt x="62" y="120"/>
                    <a:pt x="71" y="121"/>
                  </a:cubicBezTo>
                  <a:cubicBezTo>
                    <a:pt x="85" y="122"/>
                    <a:pt x="100" y="124"/>
                    <a:pt x="114" y="121"/>
                  </a:cubicBezTo>
                  <a:cubicBezTo>
                    <a:pt x="124" y="119"/>
                    <a:pt x="134" y="112"/>
                    <a:pt x="132" y="100"/>
                  </a:cubicBezTo>
                  <a:cubicBezTo>
                    <a:pt x="130" y="88"/>
                    <a:pt x="120" y="78"/>
                    <a:pt x="112" y="70"/>
                  </a:cubicBezTo>
                  <a:cubicBezTo>
                    <a:pt x="102" y="61"/>
                    <a:pt x="91" y="53"/>
                    <a:pt x="82" y="43"/>
                  </a:cubicBezTo>
                  <a:cubicBezTo>
                    <a:pt x="77" y="38"/>
                    <a:pt x="73" y="31"/>
                    <a:pt x="72" y="24"/>
                  </a:cubicBezTo>
                  <a:cubicBezTo>
                    <a:pt x="72" y="17"/>
                    <a:pt x="76" y="10"/>
                    <a:pt x="79" y="5"/>
                  </a:cubicBezTo>
                  <a:cubicBezTo>
                    <a:pt x="80" y="4"/>
                    <a:pt x="79" y="3"/>
                    <a:pt x="79" y="2"/>
                  </a:cubicBezTo>
                  <a:cubicBezTo>
                    <a:pt x="78" y="2"/>
                    <a:pt x="78" y="1"/>
                    <a:pt x="77" y="1"/>
                  </a:cubicBezTo>
                  <a:cubicBezTo>
                    <a:pt x="64" y="2"/>
                    <a:pt x="51" y="0"/>
                    <a:pt x="38" y="3"/>
                  </a:cubicBezTo>
                  <a:cubicBezTo>
                    <a:pt x="37" y="3"/>
                    <a:pt x="37" y="4"/>
                    <a:pt x="37" y="5"/>
                  </a:cubicBezTo>
                  <a:cubicBezTo>
                    <a:pt x="37" y="5"/>
                    <a:pt x="37" y="6"/>
                    <a:pt x="37" y="7"/>
                  </a:cubicBezTo>
                  <a:cubicBezTo>
                    <a:pt x="41" y="13"/>
                    <a:pt x="44" y="20"/>
                    <a:pt x="45" y="28"/>
                  </a:cubicBezTo>
                  <a:cubicBezTo>
                    <a:pt x="46" y="37"/>
                    <a:pt x="40" y="45"/>
                    <a:pt x="35" y="52"/>
                  </a:cubicBezTo>
                  <a:cubicBezTo>
                    <a:pt x="27" y="63"/>
                    <a:pt x="18" y="74"/>
                    <a:pt x="11" y="85"/>
                  </a:cubicBezTo>
                  <a:cubicBezTo>
                    <a:pt x="6" y="93"/>
                    <a:pt x="0" y="104"/>
                    <a:pt x="5" y="113"/>
                  </a:cubicBezTo>
                  <a:cubicBezTo>
                    <a:pt x="10" y="120"/>
                    <a:pt x="21" y="121"/>
                    <a:pt x="29" y="121"/>
                  </a:cubicBezTo>
                  <a:close/>
                  <a:moveTo>
                    <a:pt x="24" y="72"/>
                  </a:moveTo>
                  <a:cubicBezTo>
                    <a:pt x="25" y="72"/>
                    <a:pt x="25" y="71"/>
                    <a:pt x="26" y="71"/>
                  </a:cubicBezTo>
                  <a:cubicBezTo>
                    <a:pt x="28" y="70"/>
                    <a:pt x="29" y="69"/>
                    <a:pt x="31" y="68"/>
                  </a:cubicBezTo>
                  <a:cubicBezTo>
                    <a:pt x="28" y="71"/>
                    <a:pt x="24" y="74"/>
                    <a:pt x="21" y="77"/>
                  </a:cubicBezTo>
                  <a:cubicBezTo>
                    <a:pt x="22" y="75"/>
                    <a:pt x="23" y="74"/>
                    <a:pt x="24" y="72"/>
                  </a:cubicBezTo>
                  <a:close/>
                  <a:moveTo>
                    <a:pt x="34" y="67"/>
                  </a:moveTo>
                  <a:cubicBezTo>
                    <a:pt x="35" y="67"/>
                    <a:pt x="36" y="67"/>
                    <a:pt x="38" y="67"/>
                  </a:cubicBezTo>
                  <a:cubicBezTo>
                    <a:pt x="34" y="68"/>
                    <a:pt x="30" y="70"/>
                    <a:pt x="27" y="73"/>
                  </a:cubicBezTo>
                  <a:cubicBezTo>
                    <a:pt x="29" y="71"/>
                    <a:pt x="31" y="69"/>
                    <a:pt x="34" y="67"/>
                  </a:cubicBezTo>
                  <a:close/>
                  <a:moveTo>
                    <a:pt x="41" y="67"/>
                  </a:moveTo>
                  <a:cubicBezTo>
                    <a:pt x="42" y="67"/>
                    <a:pt x="42" y="67"/>
                    <a:pt x="43" y="67"/>
                  </a:cubicBezTo>
                  <a:cubicBezTo>
                    <a:pt x="39" y="70"/>
                    <a:pt x="35" y="73"/>
                    <a:pt x="31" y="76"/>
                  </a:cubicBezTo>
                  <a:cubicBezTo>
                    <a:pt x="24" y="81"/>
                    <a:pt x="18" y="86"/>
                    <a:pt x="11" y="92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5" y="87"/>
                    <a:pt x="18" y="84"/>
                    <a:pt x="22" y="82"/>
                  </a:cubicBezTo>
                  <a:cubicBezTo>
                    <a:pt x="29" y="77"/>
                    <a:pt x="35" y="72"/>
                    <a:pt x="41" y="67"/>
                  </a:cubicBezTo>
                  <a:close/>
                  <a:moveTo>
                    <a:pt x="107" y="71"/>
                  </a:moveTo>
                  <a:cubicBezTo>
                    <a:pt x="98" y="78"/>
                    <a:pt x="91" y="85"/>
                    <a:pt x="83" y="92"/>
                  </a:cubicBezTo>
                  <a:cubicBezTo>
                    <a:pt x="79" y="96"/>
                    <a:pt x="75" y="100"/>
                    <a:pt x="71" y="104"/>
                  </a:cubicBezTo>
                  <a:cubicBezTo>
                    <a:pt x="74" y="101"/>
                    <a:pt x="77" y="98"/>
                    <a:pt x="80" y="95"/>
                  </a:cubicBezTo>
                  <a:cubicBezTo>
                    <a:pt x="86" y="88"/>
                    <a:pt x="92" y="82"/>
                    <a:pt x="96" y="74"/>
                  </a:cubicBezTo>
                  <a:cubicBezTo>
                    <a:pt x="97" y="75"/>
                    <a:pt x="97" y="75"/>
                    <a:pt x="98" y="75"/>
                  </a:cubicBezTo>
                  <a:cubicBezTo>
                    <a:pt x="99" y="75"/>
                    <a:pt x="100" y="75"/>
                    <a:pt x="101" y="74"/>
                  </a:cubicBezTo>
                  <a:cubicBezTo>
                    <a:pt x="103" y="74"/>
                    <a:pt x="105" y="71"/>
                    <a:pt x="107" y="71"/>
                  </a:cubicBezTo>
                  <a:close/>
                  <a:moveTo>
                    <a:pt x="90" y="72"/>
                  </a:moveTo>
                  <a:cubicBezTo>
                    <a:pt x="92" y="72"/>
                    <a:pt x="93" y="73"/>
                    <a:pt x="95" y="74"/>
                  </a:cubicBezTo>
                  <a:cubicBezTo>
                    <a:pt x="92" y="77"/>
                    <a:pt x="88" y="81"/>
                    <a:pt x="85" y="84"/>
                  </a:cubicBezTo>
                  <a:cubicBezTo>
                    <a:pt x="80" y="88"/>
                    <a:pt x="76" y="92"/>
                    <a:pt x="72" y="95"/>
                  </a:cubicBezTo>
                  <a:cubicBezTo>
                    <a:pt x="68" y="99"/>
                    <a:pt x="64" y="102"/>
                    <a:pt x="61" y="106"/>
                  </a:cubicBezTo>
                  <a:cubicBezTo>
                    <a:pt x="61" y="106"/>
                    <a:pt x="61" y="105"/>
                    <a:pt x="61" y="105"/>
                  </a:cubicBezTo>
                  <a:cubicBezTo>
                    <a:pt x="65" y="101"/>
                    <a:pt x="69" y="98"/>
                    <a:pt x="72" y="94"/>
                  </a:cubicBezTo>
                  <a:cubicBezTo>
                    <a:pt x="75" y="90"/>
                    <a:pt x="78" y="86"/>
                    <a:pt x="81" y="82"/>
                  </a:cubicBezTo>
                  <a:cubicBezTo>
                    <a:pt x="84" y="79"/>
                    <a:pt x="88" y="76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lose/>
                  <a:moveTo>
                    <a:pt x="83" y="71"/>
                  </a:moveTo>
                  <a:cubicBezTo>
                    <a:pt x="84" y="71"/>
                    <a:pt x="86" y="71"/>
                    <a:pt x="87" y="71"/>
                  </a:cubicBezTo>
                  <a:cubicBezTo>
                    <a:pt x="88" y="71"/>
                    <a:pt x="88" y="71"/>
                    <a:pt x="89" y="71"/>
                  </a:cubicBezTo>
                  <a:cubicBezTo>
                    <a:pt x="81" y="77"/>
                    <a:pt x="74" y="84"/>
                    <a:pt x="68" y="91"/>
                  </a:cubicBezTo>
                  <a:cubicBezTo>
                    <a:pt x="60" y="99"/>
                    <a:pt x="52" y="105"/>
                    <a:pt x="44" y="113"/>
                  </a:cubicBezTo>
                  <a:cubicBezTo>
                    <a:pt x="43" y="114"/>
                    <a:pt x="42" y="115"/>
                    <a:pt x="41" y="115"/>
                  </a:cubicBezTo>
                  <a:cubicBezTo>
                    <a:pt x="41" y="116"/>
                    <a:pt x="41" y="116"/>
                    <a:pt x="41" y="116"/>
                  </a:cubicBezTo>
                  <a:cubicBezTo>
                    <a:pt x="43" y="113"/>
                    <a:pt x="45" y="111"/>
                    <a:pt x="47" y="109"/>
                  </a:cubicBezTo>
                  <a:cubicBezTo>
                    <a:pt x="52" y="105"/>
                    <a:pt x="56" y="102"/>
                    <a:pt x="60" y="98"/>
                  </a:cubicBezTo>
                  <a:cubicBezTo>
                    <a:pt x="68" y="90"/>
                    <a:pt x="75" y="80"/>
                    <a:pt x="83" y="71"/>
                  </a:cubicBezTo>
                  <a:close/>
                  <a:moveTo>
                    <a:pt x="79" y="73"/>
                  </a:moveTo>
                  <a:cubicBezTo>
                    <a:pt x="78" y="75"/>
                    <a:pt x="76" y="77"/>
                    <a:pt x="74" y="79"/>
                  </a:cubicBezTo>
                  <a:cubicBezTo>
                    <a:pt x="71" y="82"/>
                    <a:pt x="67" y="84"/>
                    <a:pt x="63" y="87"/>
                  </a:cubicBezTo>
                  <a:cubicBezTo>
                    <a:pt x="63" y="88"/>
                    <a:pt x="62" y="89"/>
                    <a:pt x="61" y="89"/>
                  </a:cubicBezTo>
                  <a:cubicBezTo>
                    <a:pt x="64" y="87"/>
                    <a:pt x="67" y="84"/>
                    <a:pt x="69" y="81"/>
                  </a:cubicBezTo>
                  <a:cubicBezTo>
                    <a:pt x="73" y="79"/>
                    <a:pt x="76" y="75"/>
                    <a:pt x="79" y="73"/>
                  </a:cubicBezTo>
                  <a:close/>
                  <a:moveTo>
                    <a:pt x="58" y="81"/>
                  </a:moveTo>
                  <a:cubicBezTo>
                    <a:pt x="51" y="85"/>
                    <a:pt x="46" y="91"/>
                    <a:pt x="39" y="96"/>
                  </a:cubicBezTo>
                  <a:cubicBezTo>
                    <a:pt x="36" y="99"/>
                    <a:pt x="33" y="101"/>
                    <a:pt x="30" y="104"/>
                  </a:cubicBezTo>
                  <a:cubicBezTo>
                    <a:pt x="25" y="107"/>
                    <a:pt x="22" y="111"/>
                    <a:pt x="18" y="114"/>
                  </a:cubicBezTo>
                  <a:cubicBezTo>
                    <a:pt x="15" y="116"/>
                    <a:pt x="17" y="114"/>
                    <a:pt x="18" y="114"/>
                  </a:cubicBezTo>
                  <a:cubicBezTo>
                    <a:pt x="20" y="112"/>
                    <a:pt x="22" y="110"/>
                    <a:pt x="24" y="108"/>
                  </a:cubicBezTo>
                  <a:cubicBezTo>
                    <a:pt x="27" y="105"/>
                    <a:pt x="31" y="102"/>
                    <a:pt x="35" y="99"/>
                  </a:cubicBezTo>
                  <a:cubicBezTo>
                    <a:pt x="43" y="93"/>
                    <a:pt x="49" y="86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9" y="81"/>
                    <a:pt x="62" y="83"/>
                    <a:pt x="66" y="82"/>
                  </a:cubicBezTo>
                  <a:cubicBezTo>
                    <a:pt x="61" y="86"/>
                    <a:pt x="55" y="90"/>
                    <a:pt x="51" y="94"/>
                  </a:cubicBezTo>
                  <a:cubicBezTo>
                    <a:pt x="44" y="100"/>
                    <a:pt x="37" y="106"/>
                    <a:pt x="30" y="112"/>
                  </a:cubicBezTo>
                  <a:cubicBezTo>
                    <a:pt x="29" y="113"/>
                    <a:pt x="25" y="116"/>
                    <a:pt x="26" y="115"/>
                  </a:cubicBezTo>
                  <a:cubicBezTo>
                    <a:pt x="28" y="113"/>
                    <a:pt x="29" y="112"/>
                    <a:pt x="31" y="110"/>
                  </a:cubicBezTo>
                  <a:cubicBezTo>
                    <a:pt x="35" y="106"/>
                    <a:pt x="38" y="103"/>
                    <a:pt x="42" y="100"/>
                  </a:cubicBezTo>
                  <a:cubicBezTo>
                    <a:pt x="45" y="97"/>
                    <a:pt x="48" y="94"/>
                    <a:pt x="51" y="91"/>
                  </a:cubicBezTo>
                  <a:cubicBezTo>
                    <a:pt x="54" y="88"/>
                    <a:pt x="57" y="85"/>
                    <a:pt x="59" y="82"/>
                  </a:cubicBezTo>
                  <a:cubicBezTo>
                    <a:pt x="59" y="81"/>
                    <a:pt x="59" y="81"/>
                    <a:pt x="58" y="81"/>
                  </a:cubicBezTo>
                  <a:close/>
                  <a:moveTo>
                    <a:pt x="51" y="75"/>
                  </a:moveTo>
                  <a:cubicBezTo>
                    <a:pt x="53" y="76"/>
                    <a:pt x="54" y="78"/>
                    <a:pt x="56" y="79"/>
                  </a:cubicBezTo>
                  <a:cubicBezTo>
                    <a:pt x="39" y="87"/>
                    <a:pt x="27" y="101"/>
                    <a:pt x="12" y="112"/>
                  </a:cubicBezTo>
                  <a:cubicBezTo>
                    <a:pt x="9" y="114"/>
                    <a:pt x="14" y="110"/>
                    <a:pt x="15" y="109"/>
                  </a:cubicBezTo>
                  <a:cubicBezTo>
                    <a:pt x="16" y="107"/>
                    <a:pt x="18" y="106"/>
                    <a:pt x="20" y="104"/>
                  </a:cubicBezTo>
                  <a:cubicBezTo>
                    <a:pt x="23" y="101"/>
                    <a:pt x="27" y="98"/>
                    <a:pt x="30" y="95"/>
                  </a:cubicBezTo>
                  <a:cubicBezTo>
                    <a:pt x="37" y="89"/>
                    <a:pt x="44" y="81"/>
                    <a:pt x="51" y="75"/>
                  </a:cubicBezTo>
                  <a:close/>
                  <a:moveTo>
                    <a:pt x="49" y="75"/>
                  </a:moveTo>
                  <a:cubicBezTo>
                    <a:pt x="49" y="75"/>
                    <a:pt x="49" y="75"/>
                    <a:pt x="48" y="76"/>
                  </a:cubicBezTo>
                  <a:cubicBezTo>
                    <a:pt x="41" y="83"/>
                    <a:pt x="33" y="89"/>
                    <a:pt x="25" y="95"/>
                  </a:cubicBezTo>
                  <a:cubicBezTo>
                    <a:pt x="21" y="98"/>
                    <a:pt x="17" y="101"/>
                    <a:pt x="14" y="104"/>
                  </a:cubicBezTo>
                  <a:cubicBezTo>
                    <a:pt x="12" y="105"/>
                    <a:pt x="9" y="107"/>
                    <a:pt x="7" y="109"/>
                  </a:cubicBezTo>
                  <a:cubicBezTo>
                    <a:pt x="9" y="107"/>
                    <a:pt x="10" y="106"/>
                    <a:pt x="11" y="104"/>
                  </a:cubicBezTo>
                  <a:cubicBezTo>
                    <a:pt x="23" y="92"/>
                    <a:pt x="38" y="85"/>
                    <a:pt x="48" y="71"/>
                  </a:cubicBezTo>
                  <a:cubicBezTo>
                    <a:pt x="49" y="72"/>
                    <a:pt x="50" y="73"/>
                    <a:pt x="50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0" y="74"/>
                    <a:pt x="50" y="75"/>
                    <a:pt x="49" y="75"/>
                  </a:cubicBezTo>
                  <a:close/>
                  <a:moveTo>
                    <a:pt x="47" y="70"/>
                  </a:moveTo>
                  <a:cubicBezTo>
                    <a:pt x="40" y="75"/>
                    <a:pt x="33" y="80"/>
                    <a:pt x="26" y="86"/>
                  </a:cubicBezTo>
                  <a:cubicBezTo>
                    <a:pt x="23" y="89"/>
                    <a:pt x="19" y="92"/>
                    <a:pt x="16" y="95"/>
                  </a:cubicBezTo>
                  <a:cubicBezTo>
                    <a:pt x="13" y="97"/>
                    <a:pt x="8" y="100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18" y="90"/>
                    <a:pt x="33" y="81"/>
                    <a:pt x="45" y="68"/>
                  </a:cubicBezTo>
                  <a:cubicBezTo>
                    <a:pt x="46" y="69"/>
                    <a:pt x="46" y="69"/>
                    <a:pt x="47" y="70"/>
                  </a:cubicBezTo>
                  <a:close/>
                  <a:moveTo>
                    <a:pt x="9" y="95"/>
                  </a:moveTo>
                  <a:cubicBezTo>
                    <a:pt x="15" y="90"/>
                    <a:pt x="21" y="85"/>
                    <a:pt x="28" y="79"/>
                  </a:cubicBezTo>
                  <a:cubicBezTo>
                    <a:pt x="31" y="77"/>
                    <a:pt x="34" y="74"/>
                    <a:pt x="38" y="71"/>
                  </a:cubicBezTo>
                  <a:cubicBezTo>
                    <a:pt x="39" y="70"/>
                    <a:pt x="41" y="69"/>
                    <a:pt x="42" y="69"/>
                  </a:cubicBezTo>
                  <a:cubicBezTo>
                    <a:pt x="43" y="68"/>
                    <a:pt x="43" y="68"/>
                    <a:pt x="44" y="68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4" y="69"/>
                    <a:pt x="43" y="69"/>
                    <a:pt x="43" y="70"/>
                  </a:cubicBezTo>
                  <a:cubicBezTo>
                    <a:pt x="32" y="81"/>
                    <a:pt x="18" y="90"/>
                    <a:pt x="7" y="101"/>
                  </a:cubicBezTo>
                  <a:cubicBezTo>
                    <a:pt x="7" y="99"/>
                    <a:pt x="8" y="97"/>
                    <a:pt x="9" y="95"/>
                  </a:cubicBezTo>
                  <a:close/>
                  <a:moveTo>
                    <a:pt x="24" y="89"/>
                  </a:moveTo>
                  <a:cubicBezTo>
                    <a:pt x="28" y="85"/>
                    <a:pt x="33" y="82"/>
                    <a:pt x="37" y="79"/>
                  </a:cubicBezTo>
                  <a:cubicBezTo>
                    <a:pt x="39" y="77"/>
                    <a:pt x="41" y="75"/>
                    <a:pt x="43" y="74"/>
                  </a:cubicBezTo>
                  <a:cubicBezTo>
                    <a:pt x="44" y="73"/>
                    <a:pt x="46" y="72"/>
                    <a:pt x="47" y="71"/>
                  </a:cubicBezTo>
                  <a:cubicBezTo>
                    <a:pt x="48" y="70"/>
                    <a:pt x="43" y="76"/>
                    <a:pt x="44" y="75"/>
                  </a:cubicBezTo>
                  <a:cubicBezTo>
                    <a:pt x="33" y="88"/>
                    <a:pt x="17" y="95"/>
                    <a:pt x="7" y="109"/>
                  </a:cubicBezTo>
                  <a:cubicBezTo>
                    <a:pt x="6" y="107"/>
                    <a:pt x="6" y="105"/>
                    <a:pt x="6" y="103"/>
                  </a:cubicBezTo>
                  <a:cubicBezTo>
                    <a:pt x="13" y="99"/>
                    <a:pt x="18" y="94"/>
                    <a:pt x="24" y="89"/>
                  </a:cubicBezTo>
                  <a:close/>
                  <a:moveTo>
                    <a:pt x="7" y="110"/>
                  </a:moveTo>
                  <a:cubicBezTo>
                    <a:pt x="15" y="104"/>
                    <a:pt x="22" y="98"/>
                    <a:pt x="30" y="92"/>
                  </a:cubicBezTo>
                  <a:cubicBezTo>
                    <a:pt x="34" y="89"/>
                    <a:pt x="37" y="86"/>
                    <a:pt x="41" y="83"/>
                  </a:cubicBezTo>
                  <a:cubicBezTo>
                    <a:pt x="41" y="83"/>
                    <a:pt x="42" y="82"/>
                    <a:pt x="43" y="82"/>
                  </a:cubicBezTo>
                  <a:cubicBezTo>
                    <a:pt x="38" y="87"/>
                    <a:pt x="33" y="91"/>
                    <a:pt x="28" y="96"/>
                  </a:cubicBezTo>
                  <a:cubicBezTo>
                    <a:pt x="22" y="101"/>
                    <a:pt x="15" y="106"/>
                    <a:pt x="10" y="113"/>
                  </a:cubicBezTo>
                  <a:cubicBezTo>
                    <a:pt x="9" y="112"/>
                    <a:pt x="8" y="111"/>
                    <a:pt x="7" y="110"/>
                  </a:cubicBezTo>
                  <a:close/>
                  <a:moveTo>
                    <a:pt x="11" y="114"/>
                  </a:moveTo>
                  <a:cubicBezTo>
                    <a:pt x="25" y="104"/>
                    <a:pt x="37" y="91"/>
                    <a:pt x="52" y="82"/>
                  </a:cubicBezTo>
                  <a:cubicBezTo>
                    <a:pt x="52" y="82"/>
                    <a:pt x="55" y="80"/>
                    <a:pt x="54" y="80"/>
                  </a:cubicBezTo>
                  <a:cubicBezTo>
                    <a:pt x="52" y="82"/>
                    <a:pt x="51" y="84"/>
                    <a:pt x="49" y="86"/>
                  </a:cubicBezTo>
                  <a:cubicBezTo>
                    <a:pt x="45" y="89"/>
                    <a:pt x="42" y="93"/>
                    <a:pt x="38" y="96"/>
                  </a:cubicBezTo>
                  <a:cubicBezTo>
                    <a:pt x="30" y="102"/>
                    <a:pt x="22" y="108"/>
                    <a:pt x="15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4" y="115"/>
                    <a:pt x="12" y="115"/>
                    <a:pt x="11" y="114"/>
                  </a:cubicBezTo>
                  <a:cubicBezTo>
                    <a:pt x="11" y="114"/>
                    <a:pt x="11" y="114"/>
                    <a:pt x="11" y="114"/>
                  </a:cubicBezTo>
                  <a:close/>
                  <a:moveTo>
                    <a:pt x="16" y="116"/>
                  </a:moveTo>
                  <a:cubicBezTo>
                    <a:pt x="23" y="113"/>
                    <a:pt x="28" y="106"/>
                    <a:pt x="34" y="101"/>
                  </a:cubicBezTo>
                  <a:cubicBezTo>
                    <a:pt x="41" y="96"/>
                    <a:pt x="47" y="90"/>
                    <a:pt x="54" y="85"/>
                  </a:cubicBezTo>
                  <a:cubicBezTo>
                    <a:pt x="55" y="85"/>
                    <a:pt x="57" y="83"/>
                    <a:pt x="58" y="83"/>
                  </a:cubicBezTo>
                  <a:cubicBezTo>
                    <a:pt x="56" y="85"/>
                    <a:pt x="54" y="87"/>
                    <a:pt x="52" y="89"/>
                  </a:cubicBezTo>
                  <a:cubicBezTo>
                    <a:pt x="49" y="92"/>
                    <a:pt x="46" y="95"/>
                    <a:pt x="43" y="98"/>
                  </a:cubicBezTo>
                  <a:cubicBezTo>
                    <a:pt x="37" y="104"/>
                    <a:pt x="30" y="110"/>
                    <a:pt x="24" y="116"/>
                  </a:cubicBezTo>
                  <a:cubicBezTo>
                    <a:pt x="24" y="117"/>
                    <a:pt x="24" y="117"/>
                    <a:pt x="25" y="117"/>
                  </a:cubicBezTo>
                  <a:cubicBezTo>
                    <a:pt x="32" y="113"/>
                    <a:pt x="38" y="106"/>
                    <a:pt x="44" y="101"/>
                  </a:cubicBezTo>
                  <a:cubicBezTo>
                    <a:pt x="51" y="94"/>
                    <a:pt x="59" y="88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6" y="83"/>
                    <a:pt x="65" y="84"/>
                    <a:pt x="64" y="85"/>
                  </a:cubicBezTo>
                  <a:cubicBezTo>
                    <a:pt x="60" y="89"/>
                    <a:pt x="56" y="93"/>
                    <a:pt x="53" y="96"/>
                  </a:cubicBezTo>
                  <a:cubicBezTo>
                    <a:pt x="45" y="103"/>
                    <a:pt x="38" y="109"/>
                    <a:pt x="31" y="116"/>
                  </a:cubicBezTo>
                  <a:cubicBezTo>
                    <a:pt x="30" y="117"/>
                    <a:pt x="31" y="117"/>
                    <a:pt x="31" y="117"/>
                  </a:cubicBezTo>
                  <a:cubicBezTo>
                    <a:pt x="32" y="116"/>
                    <a:pt x="32" y="116"/>
                    <a:pt x="33" y="116"/>
                  </a:cubicBezTo>
                  <a:cubicBezTo>
                    <a:pt x="33" y="116"/>
                    <a:pt x="33" y="116"/>
                    <a:pt x="33" y="115"/>
                  </a:cubicBezTo>
                  <a:cubicBezTo>
                    <a:pt x="41" y="110"/>
                    <a:pt x="48" y="104"/>
                    <a:pt x="55" y="97"/>
                  </a:cubicBezTo>
                  <a:cubicBezTo>
                    <a:pt x="59" y="93"/>
                    <a:pt x="63" y="89"/>
                    <a:pt x="68" y="85"/>
                  </a:cubicBezTo>
                  <a:cubicBezTo>
                    <a:pt x="71" y="83"/>
                    <a:pt x="74" y="80"/>
                    <a:pt x="76" y="78"/>
                  </a:cubicBezTo>
                  <a:cubicBezTo>
                    <a:pt x="76" y="78"/>
                    <a:pt x="75" y="79"/>
                    <a:pt x="75" y="79"/>
                  </a:cubicBezTo>
                  <a:cubicBezTo>
                    <a:pt x="71" y="84"/>
                    <a:pt x="67" y="88"/>
                    <a:pt x="64" y="93"/>
                  </a:cubicBezTo>
                  <a:cubicBezTo>
                    <a:pt x="56" y="101"/>
                    <a:pt x="47" y="108"/>
                    <a:pt x="39" y="117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1" y="118"/>
                    <a:pt x="23" y="118"/>
                    <a:pt x="16" y="116"/>
                  </a:cubicBezTo>
                  <a:close/>
                  <a:moveTo>
                    <a:pt x="51" y="99"/>
                  </a:moveTo>
                  <a:cubicBezTo>
                    <a:pt x="48" y="102"/>
                    <a:pt x="44" y="106"/>
                    <a:pt x="40" y="109"/>
                  </a:cubicBezTo>
                  <a:cubicBezTo>
                    <a:pt x="38" y="111"/>
                    <a:pt x="37" y="112"/>
                    <a:pt x="36" y="113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40" y="108"/>
                    <a:pt x="45" y="104"/>
                    <a:pt x="49" y="101"/>
                  </a:cubicBezTo>
                  <a:cubicBezTo>
                    <a:pt x="50" y="100"/>
                    <a:pt x="51" y="99"/>
                    <a:pt x="51" y="99"/>
                  </a:cubicBezTo>
                  <a:close/>
                  <a:moveTo>
                    <a:pt x="43" y="117"/>
                  </a:moveTo>
                  <a:cubicBezTo>
                    <a:pt x="42" y="117"/>
                    <a:pt x="41" y="117"/>
                    <a:pt x="40" y="117"/>
                  </a:cubicBezTo>
                  <a:cubicBezTo>
                    <a:pt x="43" y="116"/>
                    <a:pt x="45" y="113"/>
                    <a:pt x="48" y="110"/>
                  </a:cubicBezTo>
                  <a:cubicBezTo>
                    <a:pt x="51" y="106"/>
                    <a:pt x="56" y="103"/>
                    <a:pt x="60" y="99"/>
                  </a:cubicBezTo>
                  <a:cubicBezTo>
                    <a:pt x="68" y="92"/>
                    <a:pt x="75" y="84"/>
                    <a:pt x="83" y="77"/>
                  </a:cubicBezTo>
                  <a:cubicBezTo>
                    <a:pt x="84" y="76"/>
                    <a:pt x="88" y="74"/>
                    <a:pt x="88" y="73"/>
                  </a:cubicBezTo>
                  <a:cubicBezTo>
                    <a:pt x="87" y="76"/>
                    <a:pt x="84" y="78"/>
                    <a:pt x="82" y="80"/>
                  </a:cubicBezTo>
                  <a:cubicBezTo>
                    <a:pt x="78" y="84"/>
                    <a:pt x="76" y="88"/>
                    <a:pt x="72" y="92"/>
                  </a:cubicBezTo>
                  <a:cubicBezTo>
                    <a:pt x="69" y="96"/>
                    <a:pt x="65" y="99"/>
                    <a:pt x="62" y="103"/>
                  </a:cubicBezTo>
                  <a:cubicBezTo>
                    <a:pt x="58" y="108"/>
                    <a:pt x="54" y="113"/>
                    <a:pt x="49" y="116"/>
                  </a:cubicBezTo>
                  <a:cubicBezTo>
                    <a:pt x="49" y="116"/>
                    <a:pt x="49" y="117"/>
                    <a:pt x="49" y="117"/>
                  </a:cubicBezTo>
                  <a:cubicBezTo>
                    <a:pt x="47" y="117"/>
                    <a:pt x="45" y="117"/>
                    <a:pt x="43" y="117"/>
                  </a:cubicBezTo>
                  <a:close/>
                  <a:moveTo>
                    <a:pt x="50" y="117"/>
                  </a:moveTo>
                  <a:cubicBezTo>
                    <a:pt x="50" y="117"/>
                    <a:pt x="50" y="117"/>
                    <a:pt x="50" y="117"/>
                  </a:cubicBezTo>
                  <a:cubicBezTo>
                    <a:pt x="53" y="115"/>
                    <a:pt x="56" y="112"/>
                    <a:pt x="59" y="109"/>
                  </a:cubicBezTo>
                  <a:cubicBezTo>
                    <a:pt x="63" y="105"/>
                    <a:pt x="67" y="101"/>
                    <a:pt x="71" y="97"/>
                  </a:cubicBezTo>
                  <a:cubicBezTo>
                    <a:pt x="79" y="90"/>
                    <a:pt x="88" y="82"/>
                    <a:pt x="96" y="75"/>
                  </a:cubicBezTo>
                  <a:cubicBezTo>
                    <a:pt x="93" y="77"/>
                    <a:pt x="90" y="82"/>
                    <a:pt x="87" y="86"/>
                  </a:cubicBezTo>
                  <a:cubicBezTo>
                    <a:pt x="84" y="89"/>
                    <a:pt x="81" y="93"/>
                    <a:pt x="77" y="96"/>
                  </a:cubicBezTo>
                  <a:cubicBezTo>
                    <a:pt x="71" y="103"/>
                    <a:pt x="64" y="109"/>
                    <a:pt x="59" y="116"/>
                  </a:cubicBezTo>
                  <a:cubicBezTo>
                    <a:pt x="58" y="117"/>
                    <a:pt x="59" y="117"/>
                    <a:pt x="59" y="117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5"/>
                    <a:pt x="62" y="114"/>
                  </a:cubicBezTo>
                  <a:cubicBezTo>
                    <a:pt x="68" y="107"/>
                    <a:pt x="75" y="100"/>
                    <a:pt x="82" y="94"/>
                  </a:cubicBezTo>
                  <a:cubicBezTo>
                    <a:pt x="91" y="87"/>
                    <a:pt x="99" y="79"/>
                    <a:pt x="107" y="72"/>
                  </a:cubicBezTo>
                  <a:cubicBezTo>
                    <a:pt x="104" y="74"/>
                    <a:pt x="100" y="79"/>
                    <a:pt x="97" y="83"/>
                  </a:cubicBezTo>
                  <a:cubicBezTo>
                    <a:pt x="93" y="87"/>
                    <a:pt x="90" y="91"/>
                    <a:pt x="86" y="95"/>
                  </a:cubicBezTo>
                  <a:cubicBezTo>
                    <a:pt x="83" y="99"/>
                    <a:pt x="79" y="103"/>
                    <a:pt x="75" y="107"/>
                  </a:cubicBezTo>
                  <a:cubicBezTo>
                    <a:pt x="72" y="111"/>
                    <a:pt x="68" y="114"/>
                    <a:pt x="65" y="117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0" y="117"/>
                    <a:pt x="55" y="117"/>
                    <a:pt x="50" y="117"/>
                  </a:cubicBezTo>
                  <a:close/>
                  <a:moveTo>
                    <a:pt x="66" y="117"/>
                  </a:moveTo>
                  <a:cubicBezTo>
                    <a:pt x="72" y="113"/>
                    <a:pt x="77" y="107"/>
                    <a:pt x="83" y="102"/>
                  </a:cubicBezTo>
                  <a:cubicBezTo>
                    <a:pt x="90" y="96"/>
                    <a:pt x="97" y="89"/>
                    <a:pt x="104" y="83"/>
                  </a:cubicBezTo>
                  <a:cubicBezTo>
                    <a:pt x="105" y="82"/>
                    <a:pt x="107" y="80"/>
                    <a:pt x="108" y="79"/>
                  </a:cubicBezTo>
                  <a:cubicBezTo>
                    <a:pt x="109" y="78"/>
                    <a:pt x="110" y="78"/>
                    <a:pt x="111" y="77"/>
                  </a:cubicBezTo>
                  <a:cubicBezTo>
                    <a:pt x="110" y="78"/>
                    <a:pt x="109" y="79"/>
                    <a:pt x="108" y="80"/>
                  </a:cubicBezTo>
                  <a:cubicBezTo>
                    <a:pt x="105" y="83"/>
                    <a:pt x="102" y="86"/>
                    <a:pt x="99" y="89"/>
                  </a:cubicBezTo>
                  <a:cubicBezTo>
                    <a:pt x="94" y="95"/>
                    <a:pt x="89" y="101"/>
                    <a:pt x="84" y="107"/>
                  </a:cubicBezTo>
                  <a:cubicBezTo>
                    <a:pt x="81" y="110"/>
                    <a:pt x="77" y="114"/>
                    <a:pt x="74" y="118"/>
                  </a:cubicBezTo>
                  <a:cubicBezTo>
                    <a:pt x="71" y="118"/>
                    <a:pt x="68" y="118"/>
                    <a:pt x="66" y="117"/>
                  </a:cubicBezTo>
                  <a:close/>
                  <a:moveTo>
                    <a:pt x="108" y="86"/>
                  </a:moveTo>
                  <a:cubicBezTo>
                    <a:pt x="110" y="85"/>
                    <a:pt x="111" y="84"/>
                    <a:pt x="112" y="83"/>
                  </a:cubicBezTo>
                  <a:cubicBezTo>
                    <a:pt x="116" y="80"/>
                    <a:pt x="112" y="84"/>
                    <a:pt x="111" y="85"/>
                  </a:cubicBezTo>
                  <a:cubicBezTo>
                    <a:pt x="107" y="89"/>
                    <a:pt x="104" y="93"/>
                    <a:pt x="100" y="97"/>
                  </a:cubicBezTo>
                  <a:cubicBezTo>
                    <a:pt x="97" y="100"/>
                    <a:pt x="95" y="102"/>
                    <a:pt x="92" y="106"/>
                  </a:cubicBezTo>
                  <a:cubicBezTo>
                    <a:pt x="89" y="110"/>
                    <a:pt x="85" y="113"/>
                    <a:pt x="82" y="117"/>
                  </a:cubicBezTo>
                  <a:cubicBezTo>
                    <a:pt x="81" y="118"/>
                    <a:pt x="82" y="118"/>
                    <a:pt x="82" y="118"/>
                  </a:cubicBezTo>
                  <a:cubicBezTo>
                    <a:pt x="93" y="110"/>
                    <a:pt x="101" y="99"/>
                    <a:pt x="110" y="90"/>
                  </a:cubicBezTo>
                  <a:cubicBezTo>
                    <a:pt x="113" y="87"/>
                    <a:pt x="115" y="85"/>
                    <a:pt x="117" y="83"/>
                  </a:cubicBezTo>
                  <a:cubicBezTo>
                    <a:pt x="115" y="86"/>
                    <a:pt x="112" y="88"/>
                    <a:pt x="110" y="91"/>
                  </a:cubicBezTo>
                  <a:cubicBezTo>
                    <a:pt x="105" y="98"/>
                    <a:pt x="100" y="104"/>
                    <a:pt x="95" y="111"/>
                  </a:cubicBezTo>
                  <a:cubicBezTo>
                    <a:pt x="94" y="112"/>
                    <a:pt x="92" y="114"/>
                    <a:pt x="91" y="115"/>
                  </a:cubicBezTo>
                  <a:cubicBezTo>
                    <a:pt x="91" y="116"/>
                    <a:pt x="90" y="116"/>
                    <a:pt x="90" y="117"/>
                  </a:cubicBezTo>
                  <a:cubicBezTo>
                    <a:pt x="89" y="117"/>
                    <a:pt x="88" y="118"/>
                    <a:pt x="89" y="118"/>
                  </a:cubicBezTo>
                  <a:cubicBezTo>
                    <a:pt x="88" y="118"/>
                    <a:pt x="88" y="119"/>
                    <a:pt x="88" y="119"/>
                  </a:cubicBezTo>
                  <a:cubicBezTo>
                    <a:pt x="83" y="119"/>
                    <a:pt x="79" y="118"/>
                    <a:pt x="75" y="118"/>
                  </a:cubicBezTo>
                  <a:cubicBezTo>
                    <a:pt x="80" y="113"/>
                    <a:pt x="84" y="108"/>
                    <a:pt x="89" y="103"/>
                  </a:cubicBezTo>
                  <a:cubicBezTo>
                    <a:pt x="95" y="97"/>
                    <a:pt x="101" y="91"/>
                    <a:pt x="108" y="86"/>
                  </a:cubicBezTo>
                  <a:close/>
                  <a:moveTo>
                    <a:pt x="93" y="119"/>
                  </a:moveTo>
                  <a:cubicBezTo>
                    <a:pt x="91" y="119"/>
                    <a:pt x="90" y="119"/>
                    <a:pt x="89" y="119"/>
                  </a:cubicBezTo>
                  <a:cubicBezTo>
                    <a:pt x="89" y="119"/>
                    <a:pt x="89" y="119"/>
                    <a:pt x="89" y="118"/>
                  </a:cubicBezTo>
                  <a:cubicBezTo>
                    <a:pt x="89" y="118"/>
                    <a:pt x="89" y="118"/>
                    <a:pt x="89" y="118"/>
                  </a:cubicBezTo>
                  <a:cubicBezTo>
                    <a:pt x="92" y="116"/>
                    <a:pt x="95" y="113"/>
                    <a:pt x="98" y="110"/>
                  </a:cubicBezTo>
                  <a:cubicBezTo>
                    <a:pt x="103" y="104"/>
                    <a:pt x="109" y="100"/>
                    <a:pt x="114" y="94"/>
                  </a:cubicBezTo>
                  <a:cubicBezTo>
                    <a:pt x="116" y="93"/>
                    <a:pt x="117" y="91"/>
                    <a:pt x="118" y="90"/>
                  </a:cubicBezTo>
                  <a:cubicBezTo>
                    <a:pt x="119" y="90"/>
                    <a:pt x="122" y="86"/>
                    <a:pt x="119" y="90"/>
                  </a:cubicBezTo>
                  <a:cubicBezTo>
                    <a:pt x="117" y="93"/>
                    <a:pt x="114" y="96"/>
                    <a:pt x="112" y="100"/>
                  </a:cubicBezTo>
                  <a:cubicBezTo>
                    <a:pt x="107" y="106"/>
                    <a:pt x="101" y="111"/>
                    <a:pt x="96" y="117"/>
                  </a:cubicBezTo>
                  <a:cubicBezTo>
                    <a:pt x="96" y="118"/>
                    <a:pt x="96" y="118"/>
                    <a:pt x="96" y="118"/>
                  </a:cubicBezTo>
                  <a:cubicBezTo>
                    <a:pt x="105" y="111"/>
                    <a:pt x="112" y="103"/>
                    <a:pt x="119" y="96"/>
                  </a:cubicBezTo>
                  <a:cubicBezTo>
                    <a:pt x="121" y="95"/>
                    <a:pt x="122" y="93"/>
                    <a:pt x="123" y="92"/>
                  </a:cubicBezTo>
                  <a:cubicBezTo>
                    <a:pt x="121" y="95"/>
                    <a:pt x="119" y="98"/>
                    <a:pt x="117" y="100"/>
                  </a:cubicBezTo>
                  <a:cubicBezTo>
                    <a:pt x="113" y="105"/>
                    <a:pt x="110" y="110"/>
                    <a:pt x="106" y="114"/>
                  </a:cubicBezTo>
                  <a:cubicBezTo>
                    <a:pt x="106" y="114"/>
                    <a:pt x="105" y="115"/>
                    <a:pt x="105" y="116"/>
                  </a:cubicBezTo>
                  <a:cubicBezTo>
                    <a:pt x="103" y="117"/>
                    <a:pt x="102" y="118"/>
                    <a:pt x="100" y="119"/>
                  </a:cubicBezTo>
                  <a:cubicBezTo>
                    <a:pt x="100" y="119"/>
                    <a:pt x="100" y="119"/>
                    <a:pt x="100" y="119"/>
                  </a:cubicBezTo>
                  <a:cubicBezTo>
                    <a:pt x="97" y="119"/>
                    <a:pt x="95" y="119"/>
                    <a:pt x="93" y="119"/>
                  </a:cubicBezTo>
                  <a:close/>
                  <a:moveTo>
                    <a:pt x="126" y="102"/>
                  </a:moveTo>
                  <a:cubicBezTo>
                    <a:pt x="125" y="103"/>
                    <a:pt x="125" y="104"/>
                    <a:pt x="124" y="105"/>
                  </a:cubicBezTo>
                  <a:cubicBezTo>
                    <a:pt x="120" y="109"/>
                    <a:pt x="115" y="114"/>
                    <a:pt x="111" y="118"/>
                  </a:cubicBezTo>
                  <a:cubicBezTo>
                    <a:pt x="111" y="118"/>
                    <a:pt x="111" y="119"/>
                    <a:pt x="111" y="119"/>
                  </a:cubicBezTo>
                  <a:cubicBezTo>
                    <a:pt x="110" y="119"/>
                    <a:pt x="110" y="119"/>
                    <a:pt x="109" y="119"/>
                  </a:cubicBezTo>
                  <a:cubicBezTo>
                    <a:pt x="114" y="114"/>
                    <a:pt x="119" y="109"/>
                    <a:pt x="123" y="104"/>
                  </a:cubicBezTo>
                  <a:cubicBezTo>
                    <a:pt x="123" y="104"/>
                    <a:pt x="127" y="100"/>
                    <a:pt x="126" y="102"/>
                  </a:cubicBezTo>
                  <a:close/>
                  <a:moveTo>
                    <a:pt x="122" y="108"/>
                  </a:moveTo>
                  <a:cubicBezTo>
                    <a:pt x="120" y="111"/>
                    <a:pt x="117" y="114"/>
                    <a:pt x="115" y="116"/>
                  </a:cubicBezTo>
                  <a:cubicBezTo>
                    <a:pt x="109" y="121"/>
                    <a:pt x="117" y="113"/>
                    <a:pt x="118" y="112"/>
                  </a:cubicBezTo>
                  <a:cubicBezTo>
                    <a:pt x="119" y="111"/>
                    <a:pt x="120" y="110"/>
                    <a:pt x="122" y="108"/>
                  </a:cubicBezTo>
                  <a:close/>
                  <a:moveTo>
                    <a:pt x="107" y="119"/>
                  </a:moveTo>
                  <a:cubicBezTo>
                    <a:pt x="105" y="119"/>
                    <a:pt x="103" y="119"/>
                    <a:pt x="101" y="119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2" y="119"/>
                    <a:pt x="103" y="119"/>
                    <a:pt x="103" y="118"/>
                  </a:cubicBezTo>
                  <a:cubicBezTo>
                    <a:pt x="105" y="117"/>
                    <a:pt x="106" y="116"/>
                    <a:pt x="107" y="114"/>
                  </a:cubicBezTo>
                  <a:cubicBezTo>
                    <a:pt x="111" y="110"/>
                    <a:pt x="115" y="106"/>
                    <a:pt x="119" y="102"/>
                  </a:cubicBezTo>
                  <a:cubicBezTo>
                    <a:pt x="120" y="101"/>
                    <a:pt x="126" y="95"/>
                    <a:pt x="124" y="99"/>
                  </a:cubicBezTo>
                  <a:cubicBezTo>
                    <a:pt x="122" y="101"/>
                    <a:pt x="119" y="104"/>
                    <a:pt x="117" y="106"/>
                  </a:cubicBezTo>
                  <a:cubicBezTo>
                    <a:pt x="114" y="110"/>
                    <a:pt x="111" y="115"/>
                    <a:pt x="107" y="119"/>
                  </a:cubicBezTo>
                  <a:close/>
                  <a:moveTo>
                    <a:pt x="113" y="118"/>
                  </a:moveTo>
                  <a:cubicBezTo>
                    <a:pt x="117" y="115"/>
                    <a:pt x="122" y="110"/>
                    <a:pt x="125" y="105"/>
                  </a:cubicBezTo>
                  <a:cubicBezTo>
                    <a:pt x="125" y="105"/>
                    <a:pt x="125" y="105"/>
                    <a:pt x="126" y="104"/>
                  </a:cubicBezTo>
                  <a:cubicBezTo>
                    <a:pt x="126" y="104"/>
                    <a:pt x="127" y="103"/>
                    <a:pt x="127" y="103"/>
                  </a:cubicBezTo>
                  <a:cubicBezTo>
                    <a:pt x="127" y="103"/>
                    <a:pt x="126" y="104"/>
                    <a:pt x="126" y="105"/>
                  </a:cubicBezTo>
                  <a:cubicBezTo>
                    <a:pt x="125" y="106"/>
                    <a:pt x="124" y="107"/>
                    <a:pt x="123" y="109"/>
                  </a:cubicBezTo>
                  <a:cubicBezTo>
                    <a:pt x="121" y="112"/>
                    <a:pt x="118" y="115"/>
                    <a:pt x="115" y="118"/>
                  </a:cubicBezTo>
                  <a:cubicBezTo>
                    <a:pt x="114" y="118"/>
                    <a:pt x="113" y="118"/>
                    <a:pt x="113" y="118"/>
                  </a:cubicBezTo>
                  <a:close/>
                  <a:moveTo>
                    <a:pt x="120" y="116"/>
                  </a:moveTo>
                  <a:cubicBezTo>
                    <a:pt x="119" y="117"/>
                    <a:pt x="118" y="117"/>
                    <a:pt x="117" y="117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20" y="114"/>
                    <a:pt x="122" y="112"/>
                    <a:pt x="125" y="109"/>
                  </a:cubicBezTo>
                  <a:cubicBezTo>
                    <a:pt x="126" y="108"/>
                    <a:pt x="129" y="103"/>
                    <a:pt x="127" y="109"/>
                  </a:cubicBezTo>
                  <a:cubicBezTo>
                    <a:pt x="125" y="112"/>
                    <a:pt x="123" y="114"/>
                    <a:pt x="120" y="116"/>
                  </a:cubicBezTo>
                  <a:cubicBezTo>
                    <a:pt x="120" y="116"/>
                    <a:pt x="120" y="116"/>
                    <a:pt x="120" y="116"/>
                  </a:cubicBezTo>
                  <a:close/>
                  <a:moveTo>
                    <a:pt x="124" y="114"/>
                  </a:moveTo>
                  <a:cubicBezTo>
                    <a:pt x="126" y="112"/>
                    <a:pt x="128" y="109"/>
                    <a:pt x="129" y="105"/>
                  </a:cubicBezTo>
                  <a:cubicBezTo>
                    <a:pt x="129" y="105"/>
                    <a:pt x="128" y="104"/>
                    <a:pt x="128" y="105"/>
                  </a:cubicBezTo>
                  <a:cubicBezTo>
                    <a:pt x="127" y="106"/>
                    <a:pt x="126" y="107"/>
                    <a:pt x="124" y="108"/>
                  </a:cubicBezTo>
                  <a:cubicBezTo>
                    <a:pt x="126" y="106"/>
                    <a:pt x="127" y="104"/>
                    <a:pt x="128" y="102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7" y="102"/>
                    <a:pt x="127" y="102"/>
                    <a:pt x="126" y="103"/>
                  </a:cubicBezTo>
                  <a:cubicBezTo>
                    <a:pt x="127" y="102"/>
                    <a:pt x="127" y="101"/>
                    <a:pt x="127" y="100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23" y="103"/>
                    <a:pt x="120" y="107"/>
                    <a:pt x="116" y="110"/>
                  </a:cubicBezTo>
                  <a:cubicBezTo>
                    <a:pt x="115" y="112"/>
                    <a:pt x="113" y="114"/>
                    <a:pt x="111" y="116"/>
                  </a:cubicBezTo>
                  <a:cubicBezTo>
                    <a:pt x="111" y="116"/>
                    <a:pt x="110" y="117"/>
                    <a:pt x="110" y="117"/>
                  </a:cubicBezTo>
                  <a:cubicBezTo>
                    <a:pt x="113" y="114"/>
                    <a:pt x="115" y="110"/>
                    <a:pt x="118" y="106"/>
                  </a:cubicBezTo>
                  <a:cubicBezTo>
                    <a:pt x="121" y="103"/>
                    <a:pt x="124" y="100"/>
                    <a:pt x="126" y="97"/>
                  </a:cubicBezTo>
                  <a:cubicBezTo>
                    <a:pt x="126" y="96"/>
                    <a:pt x="125" y="96"/>
                    <a:pt x="125" y="96"/>
                  </a:cubicBezTo>
                  <a:cubicBezTo>
                    <a:pt x="120" y="100"/>
                    <a:pt x="115" y="104"/>
                    <a:pt x="111" y="109"/>
                  </a:cubicBezTo>
                  <a:cubicBezTo>
                    <a:pt x="111" y="109"/>
                    <a:pt x="112" y="108"/>
                    <a:pt x="112" y="108"/>
                  </a:cubicBezTo>
                  <a:cubicBezTo>
                    <a:pt x="116" y="102"/>
                    <a:pt x="121" y="98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0" y="95"/>
                    <a:pt x="115" y="99"/>
                    <a:pt x="111" y="103"/>
                  </a:cubicBezTo>
                  <a:cubicBezTo>
                    <a:pt x="107" y="108"/>
                    <a:pt x="102" y="112"/>
                    <a:pt x="98" y="117"/>
                  </a:cubicBezTo>
                  <a:cubicBezTo>
                    <a:pt x="106" y="107"/>
                    <a:pt x="115" y="98"/>
                    <a:pt x="122" y="87"/>
                  </a:cubicBezTo>
                  <a:cubicBezTo>
                    <a:pt x="122" y="87"/>
                    <a:pt x="122" y="86"/>
                    <a:pt x="121" y="87"/>
                  </a:cubicBezTo>
                  <a:cubicBezTo>
                    <a:pt x="116" y="91"/>
                    <a:pt x="111" y="96"/>
                    <a:pt x="106" y="101"/>
                  </a:cubicBezTo>
                  <a:cubicBezTo>
                    <a:pt x="103" y="104"/>
                    <a:pt x="100" y="107"/>
                    <a:pt x="97" y="109"/>
                  </a:cubicBezTo>
                  <a:cubicBezTo>
                    <a:pt x="104" y="100"/>
                    <a:pt x="111" y="91"/>
                    <a:pt x="119" y="82"/>
                  </a:cubicBezTo>
                  <a:cubicBezTo>
                    <a:pt x="119" y="82"/>
                    <a:pt x="119" y="82"/>
                    <a:pt x="119" y="82"/>
                  </a:cubicBezTo>
                  <a:cubicBezTo>
                    <a:pt x="124" y="88"/>
                    <a:pt x="128" y="95"/>
                    <a:pt x="129" y="102"/>
                  </a:cubicBezTo>
                  <a:cubicBezTo>
                    <a:pt x="129" y="108"/>
                    <a:pt x="127" y="112"/>
                    <a:pt x="124" y="114"/>
                  </a:cubicBezTo>
                  <a:close/>
                  <a:moveTo>
                    <a:pt x="119" y="81"/>
                  </a:moveTo>
                  <a:cubicBezTo>
                    <a:pt x="109" y="89"/>
                    <a:pt x="101" y="99"/>
                    <a:pt x="92" y="108"/>
                  </a:cubicBezTo>
                  <a:cubicBezTo>
                    <a:pt x="93" y="106"/>
                    <a:pt x="95" y="104"/>
                    <a:pt x="97" y="102"/>
                  </a:cubicBezTo>
                  <a:cubicBezTo>
                    <a:pt x="103" y="94"/>
                    <a:pt x="109" y="88"/>
                    <a:pt x="116" y="81"/>
                  </a:cubicBezTo>
                  <a:cubicBezTo>
                    <a:pt x="116" y="80"/>
                    <a:pt x="115" y="80"/>
                    <a:pt x="115" y="80"/>
                  </a:cubicBezTo>
                  <a:cubicBezTo>
                    <a:pt x="108" y="85"/>
                    <a:pt x="101" y="90"/>
                    <a:pt x="95" y="96"/>
                  </a:cubicBezTo>
                  <a:cubicBezTo>
                    <a:pt x="95" y="96"/>
                    <a:pt x="96" y="95"/>
                    <a:pt x="96" y="94"/>
                  </a:cubicBezTo>
                  <a:cubicBezTo>
                    <a:pt x="101" y="88"/>
                    <a:pt x="109" y="83"/>
                    <a:pt x="112" y="75"/>
                  </a:cubicBezTo>
                  <a:cubicBezTo>
                    <a:pt x="112" y="75"/>
                    <a:pt x="112" y="75"/>
                    <a:pt x="111" y="75"/>
                  </a:cubicBezTo>
                  <a:cubicBezTo>
                    <a:pt x="104" y="82"/>
                    <a:pt x="96" y="89"/>
                    <a:pt x="89" y="96"/>
                  </a:cubicBezTo>
                  <a:cubicBezTo>
                    <a:pt x="85" y="99"/>
                    <a:pt x="81" y="102"/>
                    <a:pt x="78" y="106"/>
                  </a:cubicBezTo>
                  <a:cubicBezTo>
                    <a:pt x="78" y="106"/>
                    <a:pt x="78" y="105"/>
                    <a:pt x="78" y="105"/>
                  </a:cubicBezTo>
                  <a:cubicBezTo>
                    <a:pt x="82" y="101"/>
                    <a:pt x="86" y="97"/>
                    <a:pt x="89" y="93"/>
                  </a:cubicBezTo>
                  <a:cubicBezTo>
                    <a:pt x="95" y="86"/>
                    <a:pt x="103" y="79"/>
                    <a:pt x="108" y="71"/>
                  </a:cubicBezTo>
                  <a:cubicBezTo>
                    <a:pt x="108" y="71"/>
                    <a:pt x="108" y="71"/>
                    <a:pt x="109" y="71"/>
                  </a:cubicBezTo>
                  <a:cubicBezTo>
                    <a:pt x="112" y="74"/>
                    <a:pt x="116" y="78"/>
                    <a:pt x="119" y="81"/>
                  </a:cubicBezTo>
                  <a:close/>
                  <a:moveTo>
                    <a:pt x="43" y="45"/>
                  </a:moveTo>
                  <a:cubicBezTo>
                    <a:pt x="52" y="32"/>
                    <a:pt x="47" y="18"/>
                    <a:pt x="40" y="6"/>
                  </a:cubicBezTo>
                  <a:cubicBezTo>
                    <a:pt x="52" y="4"/>
                    <a:pt x="64" y="5"/>
                    <a:pt x="75" y="5"/>
                  </a:cubicBezTo>
                  <a:cubicBezTo>
                    <a:pt x="70" y="15"/>
                    <a:pt x="67" y="25"/>
                    <a:pt x="73" y="36"/>
                  </a:cubicBezTo>
                  <a:cubicBezTo>
                    <a:pt x="79" y="49"/>
                    <a:pt x="94" y="58"/>
                    <a:pt x="104" y="67"/>
                  </a:cubicBezTo>
                  <a:cubicBezTo>
                    <a:pt x="104" y="68"/>
                    <a:pt x="105" y="68"/>
                    <a:pt x="105" y="68"/>
                  </a:cubicBezTo>
                  <a:cubicBezTo>
                    <a:pt x="104" y="68"/>
                    <a:pt x="103" y="69"/>
                    <a:pt x="102" y="70"/>
                  </a:cubicBezTo>
                  <a:cubicBezTo>
                    <a:pt x="98" y="73"/>
                    <a:pt x="92" y="69"/>
                    <a:pt x="88" y="68"/>
                  </a:cubicBezTo>
                  <a:cubicBezTo>
                    <a:pt x="80" y="66"/>
                    <a:pt x="75" y="74"/>
                    <a:pt x="69" y="78"/>
                  </a:cubicBezTo>
                  <a:cubicBezTo>
                    <a:pt x="59" y="84"/>
                    <a:pt x="54" y="71"/>
                    <a:pt x="47" y="66"/>
                  </a:cubicBezTo>
                  <a:cubicBezTo>
                    <a:pt x="41" y="62"/>
                    <a:pt x="35" y="63"/>
                    <a:pt x="29" y="66"/>
                  </a:cubicBezTo>
                  <a:cubicBezTo>
                    <a:pt x="34" y="59"/>
                    <a:pt x="39" y="52"/>
                    <a:pt x="43" y="45"/>
                  </a:cubicBezTo>
                  <a:close/>
                  <a:moveTo>
                    <a:pt x="17" y="82"/>
                  </a:moveTo>
                  <a:cubicBezTo>
                    <a:pt x="20" y="79"/>
                    <a:pt x="24" y="76"/>
                    <a:pt x="28" y="73"/>
                  </a:cubicBezTo>
                  <a:cubicBezTo>
                    <a:pt x="30" y="72"/>
                    <a:pt x="32" y="70"/>
                    <a:pt x="34" y="69"/>
                  </a:cubicBezTo>
                  <a:cubicBezTo>
                    <a:pt x="36" y="68"/>
                    <a:pt x="38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39" y="67"/>
                    <a:pt x="38" y="69"/>
                    <a:pt x="37" y="69"/>
                  </a:cubicBezTo>
                  <a:cubicBezTo>
                    <a:pt x="32" y="74"/>
                    <a:pt x="25" y="79"/>
                    <a:pt x="19" y="83"/>
                  </a:cubicBezTo>
                  <a:cubicBezTo>
                    <a:pt x="16" y="85"/>
                    <a:pt x="13" y="88"/>
                    <a:pt x="11" y="91"/>
                  </a:cubicBezTo>
                  <a:cubicBezTo>
                    <a:pt x="13" y="88"/>
                    <a:pt x="15" y="84"/>
                    <a:pt x="17" y="82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1" name="Freeform 249"/>
            <p:cNvSpPr>
              <a:spLocks noEditPoints="1"/>
            </p:cNvSpPr>
            <p:nvPr/>
          </p:nvSpPr>
          <p:spPr bwMode="auto">
            <a:xfrm>
              <a:off x="4142033" y="-70416"/>
              <a:ext cx="1154113" cy="1065213"/>
            </a:xfrm>
            <a:custGeom>
              <a:avLst/>
              <a:gdLst>
                <a:gd name="T0" fmla="*/ 227 w 272"/>
                <a:gd name="T1" fmla="*/ 141 h 251"/>
                <a:gd name="T2" fmla="*/ 77 w 272"/>
                <a:gd name="T3" fmla="*/ 5 h 251"/>
                <a:gd name="T4" fmla="*/ 11 w 272"/>
                <a:gd name="T5" fmla="*/ 228 h 251"/>
                <a:gd name="T6" fmla="*/ 49 w 272"/>
                <a:gd name="T7" fmla="*/ 145 h 251"/>
                <a:gd name="T8" fmla="*/ 88 w 272"/>
                <a:gd name="T9" fmla="*/ 136 h 251"/>
                <a:gd name="T10" fmla="*/ 217 w 272"/>
                <a:gd name="T11" fmla="*/ 144 h 251"/>
                <a:gd name="T12" fmla="*/ 206 w 272"/>
                <a:gd name="T13" fmla="*/ 150 h 251"/>
                <a:gd name="T14" fmla="*/ 124 w 272"/>
                <a:gd name="T15" fmla="*/ 214 h 251"/>
                <a:gd name="T16" fmla="*/ 168 w 272"/>
                <a:gd name="T17" fmla="*/ 144 h 251"/>
                <a:gd name="T18" fmla="*/ 83 w 272"/>
                <a:gd name="T19" fmla="*/ 234 h 251"/>
                <a:gd name="T20" fmla="*/ 129 w 272"/>
                <a:gd name="T21" fmla="*/ 177 h 251"/>
                <a:gd name="T22" fmla="*/ 60 w 272"/>
                <a:gd name="T23" fmla="*/ 209 h 251"/>
                <a:gd name="T24" fmla="*/ 115 w 272"/>
                <a:gd name="T25" fmla="*/ 161 h 251"/>
                <a:gd name="T26" fmla="*/ 86 w 272"/>
                <a:gd name="T27" fmla="*/ 202 h 251"/>
                <a:gd name="T28" fmla="*/ 26 w 272"/>
                <a:gd name="T29" fmla="*/ 226 h 251"/>
                <a:gd name="T30" fmla="*/ 99 w 272"/>
                <a:gd name="T31" fmla="*/ 153 h 251"/>
                <a:gd name="T32" fmla="*/ 103 w 272"/>
                <a:gd name="T33" fmla="*/ 149 h 251"/>
                <a:gd name="T34" fmla="*/ 13 w 272"/>
                <a:gd name="T35" fmla="*/ 206 h 251"/>
                <a:gd name="T36" fmla="*/ 77 w 272"/>
                <a:gd name="T37" fmla="*/ 144 h 251"/>
                <a:gd name="T38" fmla="*/ 18 w 272"/>
                <a:gd name="T39" fmla="*/ 192 h 251"/>
                <a:gd name="T40" fmla="*/ 14 w 272"/>
                <a:gd name="T41" fmla="*/ 220 h 251"/>
                <a:gd name="T42" fmla="*/ 87 w 272"/>
                <a:gd name="T43" fmla="*/ 165 h 251"/>
                <a:gd name="T44" fmla="*/ 110 w 272"/>
                <a:gd name="T45" fmla="*/ 162 h 251"/>
                <a:gd name="T46" fmla="*/ 22 w 272"/>
                <a:gd name="T47" fmla="*/ 230 h 251"/>
                <a:gd name="T48" fmla="*/ 87 w 272"/>
                <a:gd name="T49" fmla="*/ 198 h 251"/>
                <a:gd name="T50" fmla="*/ 130 w 272"/>
                <a:gd name="T51" fmla="*/ 173 h 251"/>
                <a:gd name="T52" fmla="*/ 111 w 272"/>
                <a:gd name="T53" fmla="*/ 197 h 251"/>
                <a:gd name="T54" fmla="*/ 79 w 272"/>
                <a:gd name="T55" fmla="*/ 237 h 251"/>
                <a:gd name="T56" fmla="*/ 99 w 272"/>
                <a:gd name="T57" fmla="*/ 204 h 251"/>
                <a:gd name="T58" fmla="*/ 169 w 272"/>
                <a:gd name="T59" fmla="*/ 155 h 251"/>
                <a:gd name="T60" fmla="*/ 101 w 272"/>
                <a:gd name="T61" fmla="*/ 236 h 251"/>
                <a:gd name="T62" fmla="*/ 194 w 272"/>
                <a:gd name="T63" fmla="*/ 150 h 251"/>
                <a:gd name="T64" fmla="*/ 126 w 272"/>
                <a:gd name="T65" fmla="*/ 230 h 251"/>
                <a:gd name="T66" fmla="*/ 132 w 272"/>
                <a:gd name="T67" fmla="*/ 237 h 251"/>
                <a:gd name="T68" fmla="*/ 219 w 272"/>
                <a:gd name="T69" fmla="*/ 160 h 251"/>
                <a:gd name="T70" fmla="*/ 134 w 272"/>
                <a:gd name="T71" fmla="*/ 238 h 251"/>
                <a:gd name="T72" fmla="*/ 166 w 272"/>
                <a:gd name="T73" fmla="*/ 237 h 251"/>
                <a:gd name="T74" fmla="*/ 185 w 272"/>
                <a:gd name="T75" fmla="*/ 233 h 251"/>
                <a:gd name="T76" fmla="*/ 220 w 272"/>
                <a:gd name="T77" fmla="*/ 173 h 251"/>
                <a:gd name="T78" fmla="*/ 232 w 272"/>
                <a:gd name="T79" fmla="*/ 190 h 251"/>
                <a:gd name="T80" fmla="*/ 243 w 272"/>
                <a:gd name="T81" fmla="*/ 194 h 251"/>
                <a:gd name="T82" fmla="*/ 203 w 272"/>
                <a:gd name="T83" fmla="*/ 241 h 251"/>
                <a:gd name="T84" fmla="*/ 221 w 272"/>
                <a:gd name="T85" fmla="*/ 240 h 251"/>
                <a:gd name="T86" fmla="*/ 247 w 272"/>
                <a:gd name="T87" fmla="*/ 219 h 251"/>
                <a:gd name="T88" fmla="*/ 242 w 272"/>
                <a:gd name="T89" fmla="*/ 206 h 251"/>
                <a:gd name="T90" fmla="*/ 255 w 272"/>
                <a:gd name="T91" fmla="*/ 211 h 251"/>
                <a:gd name="T92" fmla="*/ 243 w 272"/>
                <a:gd name="T93" fmla="*/ 235 h 251"/>
                <a:gd name="T94" fmla="*/ 258 w 272"/>
                <a:gd name="T95" fmla="*/ 220 h 251"/>
                <a:gd name="T96" fmla="*/ 253 w 272"/>
                <a:gd name="T97" fmla="*/ 219 h 251"/>
                <a:gd name="T98" fmla="*/ 236 w 272"/>
                <a:gd name="T99" fmla="*/ 223 h 251"/>
                <a:gd name="T100" fmla="*/ 225 w 272"/>
                <a:gd name="T101" fmla="*/ 221 h 251"/>
                <a:gd name="T102" fmla="*/ 248 w 272"/>
                <a:gd name="T103" fmla="*/ 176 h 251"/>
                <a:gd name="T104" fmla="*/ 262 w 272"/>
                <a:gd name="T105" fmla="*/ 206 h 251"/>
                <a:gd name="T106" fmla="*/ 234 w 272"/>
                <a:gd name="T107" fmla="*/ 162 h 251"/>
                <a:gd name="T108" fmla="*/ 158 w 272"/>
                <a:gd name="T109" fmla="*/ 214 h 251"/>
                <a:gd name="T110" fmla="*/ 88 w 272"/>
                <a:gd name="T111" fmla="*/ 92 h 251"/>
                <a:gd name="T112" fmla="*/ 207 w 272"/>
                <a:gd name="T113" fmla="*/ 141 h 251"/>
                <a:gd name="T114" fmla="*/ 35 w 272"/>
                <a:gd name="T115" fmla="*/ 166 h 251"/>
                <a:gd name="T116" fmla="*/ 38 w 272"/>
                <a:gd name="T117" fmla="*/ 16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2" h="251">
                  <a:moveTo>
                    <a:pt x="60" y="244"/>
                  </a:moveTo>
                  <a:cubicBezTo>
                    <a:pt x="70" y="244"/>
                    <a:pt x="81" y="243"/>
                    <a:pt x="92" y="243"/>
                  </a:cubicBezTo>
                  <a:cubicBezTo>
                    <a:pt x="109" y="242"/>
                    <a:pt x="127" y="243"/>
                    <a:pt x="144" y="245"/>
                  </a:cubicBezTo>
                  <a:cubicBezTo>
                    <a:pt x="173" y="247"/>
                    <a:pt x="203" y="251"/>
                    <a:pt x="231" y="246"/>
                  </a:cubicBezTo>
                  <a:cubicBezTo>
                    <a:pt x="252" y="241"/>
                    <a:pt x="272" y="226"/>
                    <a:pt x="268" y="202"/>
                  </a:cubicBezTo>
                  <a:cubicBezTo>
                    <a:pt x="264" y="177"/>
                    <a:pt x="244" y="157"/>
                    <a:pt x="227" y="141"/>
                  </a:cubicBezTo>
                  <a:cubicBezTo>
                    <a:pt x="207" y="122"/>
                    <a:pt x="186" y="106"/>
                    <a:pt x="167" y="87"/>
                  </a:cubicBezTo>
                  <a:cubicBezTo>
                    <a:pt x="156" y="76"/>
                    <a:pt x="148" y="63"/>
                    <a:pt x="147" y="47"/>
                  </a:cubicBezTo>
                  <a:cubicBezTo>
                    <a:pt x="147" y="33"/>
                    <a:pt x="154" y="20"/>
                    <a:pt x="161" y="9"/>
                  </a:cubicBezTo>
                  <a:cubicBezTo>
                    <a:pt x="162" y="7"/>
                    <a:pt x="161" y="5"/>
                    <a:pt x="160" y="4"/>
                  </a:cubicBezTo>
                  <a:cubicBezTo>
                    <a:pt x="159" y="3"/>
                    <a:pt x="158" y="2"/>
                    <a:pt x="157" y="2"/>
                  </a:cubicBezTo>
                  <a:cubicBezTo>
                    <a:pt x="130" y="3"/>
                    <a:pt x="104" y="0"/>
                    <a:pt x="77" y="5"/>
                  </a:cubicBezTo>
                  <a:cubicBezTo>
                    <a:pt x="75" y="6"/>
                    <a:pt x="75" y="8"/>
                    <a:pt x="75" y="10"/>
                  </a:cubicBezTo>
                  <a:cubicBezTo>
                    <a:pt x="75" y="10"/>
                    <a:pt x="75" y="12"/>
                    <a:pt x="75" y="13"/>
                  </a:cubicBezTo>
                  <a:cubicBezTo>
                    <a:pt x="83" y="26"/>
                    <a:pt x="90" y="40"/>
                    <a:pt x="92" y="56"/>
                  </a:cubicBezTo>
                  <a:cubicBezTo>
                    <a:pt x="93" y="75"/>
                    <a:pt x="82" y="90"/>
                    <a:pt x="71" y="104"/>
                  </a:cubicBezTo>
                  <a:cubicBezTo>
                    <a:pt x="55" y="127"/>
                    <a:pt x="38" y="149"/>
                    <a:pt x="22" y="172"/>
                  </a:cubicBezTo>
                  <a:cubicBezTo>
                    <a:pt x="12" y="187"/>
                    <a:pt x="0" y="210"/>
                    <a:pt x="11" y="228"/>
                  </a:cubicBezTo>
                  <a:cubicBezTo>
                    <a:pt x="21" y="243"/>
                    <a:pt x="44" y="244"/>
                    <a:pt x="60" y="244"/>
                  </a:cubicBezTo>
                  <a:close/>
                  <a:moveTo>
                    <a:pt x="49" y="145"/>
                  </a:moveTo>
                  <a:cubicBezTo>
                    <a:pt x="50" y="145"/>
                    <a:pt x="51" y="144"/>
                    <a:pt x="52" y="143"/>
                  </a:cubicBezTo>
                  <a:cubicBezTo>
                    <a:pt x="56" y="141"/>
                    <a:pt x="60" y="139"/>
                    <a:pt x="64" y="137"/>
                  </a:cubicBezTo>
                  <a:cubicBezTo>
                    <a:pt x="57" y="143"/>
                    <a:pt x="50" y="149"/>
                    <a:pt x="43" y="155"/>
                  </a:cubicBezTo>
                  <a:cubicBezTo>
                    <a:pt x="45" y="151"/>
                    <a:pt x="47" y="148"/>
                    <a:pt x="49" y="145"/>
                  </a:cubicBezTo>
                  <a:close/>
                  <a:moveTo>
                    <a:pt x="69" y="136"/>
                  </a:moveTo>
                  <a:cubicBezTo>
                    <a:pt x="72" y="135"/>
                    <a:pt x="74" y="134"/>
                    <a:pt x="77" y="134"/>
                  </a:cubicBezTo>
                  <a:cubicBezTo>
                    <a:pt x="69" y="137"/>
                    <a:pt x="62" y="142"/>
                    <a:pt x="55" y="147"/>
                  </a:cubicBezTo>
                  <a:cubicBezTo>
                    <a:pt x="60" y="143"/>
                    <a:pt x="64" y="139"/>
                    <a:pt x="69" y="136"/>
                  </a:cubicBezTo>
                  <a:close/>
                  <a:moveTo>
                    <a:pt x="84" y="135"/>
                  </a:moveTo>
                  <a:cubicBezTo>
                    <a:pt x="85" y="135"/>
                    <a:pt x="86" y="135"/>
                    <a:pt x="88" y="136"/>
                  </a:cubicBezTo>
                  <a:cubicBezTo>
                    <a:pt x="79" y="140"/>
                    <a:pt x="71" y="147"/>
                    <a:pt x="63" y="153"/>
                  </a:cubicBezTo>
                  <a:cubicBezTo>
                    <a:pt x="50" y="164"/>
                    <a:pt x="36" y="174"/>
                    <a:pt x="23" y="185"/>
                  </a:cubicBezTo>
                  <a:cubicBezTo>
                    <a:pt x="24" y="185"/>
                    <a:pt x="25" y="184"/>
                    <a:pt x="25" y="183"/>
                  </a:cubicBezTo>
                  <a:cubicBezTo>
                    <a:pt x="31" y="176"/>
                    <a:pt x="38" y="171"/>
                    <a:pt x="46" y="165"/>
                  </a:cubicBezTo>
                  <a:cubicBezTo>
                    <a:pt x="59" y="156"/>
                    <a:pt x="72" y="146"/>
                    <a:pt x="84" y="135"/>
                  </a:cubicBezTo>
                  <a:close/>
                  <a:moveTo>
                    <a:pt x="217" y="144"/>
                  </a:moveTo>
                  <a:cubicBezTo>
                    <a:pt x="200" y="158"/>
                    <a:pt x="185" y="172"/>
                    <a:pt x="169" y="187"/>
                  </a:cubicBezTo>
                  <a:cubicBezTo>
                    <a:pt x="161" y="194"/>
                    <a:pt x="152" y="202"/>
                    <a:pt x="144" y="210"/>
                  </a:cubicBezTo>
                  <a:cubicBezTo>
                    <a:pt x="150" y="203"/>
                    <a:pt x="156" y="197"/>
                    <a:pt x="163" y="191"/>
                  </a:cubicBezTo>
                  <a:cubicBezTo>
                    <a:pt x="175" y="179"/>
                    <a:pt x="187" y="166"/>
                    <a:pt x="196" y="150"/>
                  </a:cubicBezTo>
                  <a:cubicBezTo>
                    <a:pt x="197" y="151"/>
                    <a:pt x="197" y="151"/>
                    <a:pt x="198" y="151"/>
                  </a:cubicBezTo>
                  <a:cubicBezTo>
                    <a:pt x="201" y="151"/>
                    <a:pt x="204" y="151"/>
                    <a:pt x="206" y="150"/>
                  </a:cubicBezTo>
                  <a:cubicBezTo>
                    <a:pt x="208" y="149"/>
                    <a:pt x="214" y="143"/>
                    <a:pt x="217" y="144"/>
                  </a:cubicBezTo>
                  <a:close/>
                  <a:moveTo>
                    <a:pt x="182" y="145"/>
                  </a:moveTo>
                  <a:cubicBezTo>
                    <a:pt x="186" y="146"/>
                    <a:pt x="190" y="148"/>
                    <a:pt x="193" y="149"/>
                  </a:cubicBezTo>
                  <a:cubicBezTo>
                    <a:pt x="186" y="156"/>
                    <a:pt x="180" y="163"/>
                    <a:pt x="172" y="169"/>
                  </a:cubicBezTo>
                  <a:cubicBezTo>
                    <a:pt x="163" y="177"/>
                    <a:pt x="155" y="185"/>
                    <a:pt x="146" y="193"/>
                  </a:cubicBezTo>
                  <a:cubicBezTo>
                    <a:pt x="139" y="200"/>
                    <a:pt x="131" y="207"/>
                    <a:pt x="124" y="214"/>
                  </a:cubicBezTo>
                  <a:cubicBezTo>
                    <a:pt x="124" y="213"/>
                    <a:pt x="125" y="213"/>
                    <a:pt x="125" y="212"/>
                  </a:cubicBezTo>
                  <a:cubicBezTo>
                    <a:pt x="132" y="204"/>
                    <a:pt x="140" y="198"/>
                    <a:pt x="146" y="190"/>
                  </a:cubicBezTo>
                  <a:cubicBezTo>
                    <a:pt x="153" y="182"/>
                    <a:pt x="158" y="173"/>
                    <a:pt x="165" y="166"/>
                  </a:cubicBezTo>
                  <a:cubicBezTo>
                    <a:pt x="172" y="159"/>
                    <a:pt x="178" y="153"/>
                    <a:pt x="182" y="145"/>
                  </a:cubicBezTo>
                  <a:cubicBezTo>
                    <a:pt x="182" y="145"/>
                    <a:pt x="182" y="145"/>
                    <a:pt x="182" y="145"/>
                  </a:cubicBezTo>
                  <a:close/>
                  <a:moveTo>
                    <a:pt x="168" y="144"/>
                  </a:moveTo>
                  <a:cubicBezTo>
                    <a:pt x="171" y="143"/>
                    <a:pt x="174" y="143"/>
                    <a:pt x="178" y="143"/>
                  </a:cubicBezTo>
                  <a:cubicBezTo>
                    <a:pt x="179" y="143"/>
                    <a:pt x="180" y="144"/>
                    <a:pt x="181" y="144"/>
                  </a:cubicBezTo>
                  <a:cubicBezTo>
                    <a:pt x="165" y="155"/>
                    <a:pt x="151" y="170"/>
                    <a:pt x="137" y="184"/>
                  </a:cubicBezTo>
                  <a:cubicBezTo>
                    <a:pt x="122" y="199"/>
                    <a:pt x="105" y="212"/>
                    <a:pt x="91" y="228"/>
                  </a:cubicBezTo>
                  <a:cubicBezTo>
                    <a:pt x="89" y="230"/>
                    <a:pt x="86" y="232"/>
                    <a:pt x="84" y="233"/>
                  </a:cubicBezTo>
                  <a:cubicBezTo>
                    <a:pt x="84" y="234"/>
                    <a:pt x="84" y="234"/>
                    <a:pt x="83" y="234"/>
                  </a:cubicBezTo>
                  <a:cubicBezTo>
                    <a:pt x="88" y="229"/>
                    <a:pt x="92" y="225"/>
                    <a:pt x="97" y="221"/>
                  </a:cubicBezTo>
                  <a:cubicBezTo>
                    <a:pt x="105" y="213"/>
                    <a:pt x="114" y="205"/>
                    <a:pt x="122" y="197"/>
                  </a:cubicBezTo>
                  <a:cubicBezTo>
                    <a:pt x="139" y="181"/>
                    <a:pt x="153" y="162"/>
                    <a:pt x="168" y="144"/>
                  </a:cubicBezTo>
                  <a:close/>
                  <a:moveTo>
                    <a:pt x="162" y="148"/>
                  </a:moveTo>
                  <a:cubicBezTo>
                    <a:pt x="158" y="151"/>
                    <a:pt x="155" y="155"/>
                    <a:pt x="151" y="159"/>
                  </a:cubicBezTo>
                  <a:cubicBezTo>
                    <a:pt x="144" y="165"/>
                    <a:pt x="136" y="171"/>
                    <a:pt x="129" y="177"/>
                  </a:cubicBezTo>
                  <a:cubicBezTo>
                    <a:pt x="127" y="178"/>
                    <a:pt x="126" y="179"/>
                    <a:pt x="125" y="180"/>
                  </a:cubicBezTo>
                  <a:cubicBezTo>
                    <a:pt x="130" y="175"/>
                    <a:pt x="136" y="169"/>
                    <a:pt x="141" y="163"/>
                  </a:cubicBezTo>
                  <a:cubicBezTo>
                    <a:pt x="149" y="160"/>
                    <a:pt x="155" y="152"/>
                    <a:pt x="162" y="148"/>
                  </a:cubicBezTo>
                  <a:close/>
                  <a:moveTo>
                    <a:pt x="119" y="164"/>
                  </a:moveTo>
                  <a:cubicBezTo>
                    <a:pt x="105" y="173"/>
                    <a:pt x="93" y="184"/>
                    <a:pt x="81" y="194"/>
                  </a:cubicBezTo>
                  <a:cubicBezTo>
                    <a:pt x="74" y="200"/>
                    <a:pt x="67" y="204"/>
                    <a:pt x="60" y="209"/>
                  </a:cubicBezTo>
                  <a:cubicBezTo>
                    <a:pt x="52" y="216"/>
                    <a:pt x="45" y="224"/>
                    <a:pt x="37" y="231"/>
                  </a:cubicBezTo>
                  <a:cubicBezTo>
                    <a:pt x="31" y="235"/>
                    <a:pt x="36" y="231"/>
                    <a:pt x="37" y="230"/>
                  </a:cubicBezTo>
                  <a:cubicBezTo>
                    <a:pt x="41" y="226"/>
                    <a:pt x="44" y="222"/>
                    <a:pt x="48" y="219"/>
                  </a:cubicBezTo>
                  <a:cubicBezTo>
                    <a:pt x="56" y="212"/>
                    <a:pt x="64" y="206"/>
                    <a:pt x="72" y="200"/>
                  </a:cubicBezTo>
                  <a:cubicBezTo>
                    <a:pt x="87" y="188"/>
                    <a:pt x="101" y="174"/>
                    <a:pt x="114" y="161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20" y="165"/>
                    <a:pt x="126" y="167"/>
                    <a:pt x="133" y="166"/>
                  </a:cubicBezTo>
                  <a:cubicBezTo>
                    <a:pt x="123" y="173"/>
                    <a:pt x="113" y="181"/>
                    <a:pt x="103" y="189"/>
                  </a:cubicBezTo>
                  <a:cubicBezTo>
                    <a:pt x="89" y="202"/>
                    <a:pt x="75" y="214"/>
                    <a:pt x="61" y="227"/>
                  </a:cubicBezTo>
                  <a:cubicBezTo>
                    <a:pt x="60" y="228"/>
                    <a:pt x="52" y="235"/>
                    <a:pt x="53" y="233"/>
                  </a:cubicBezTo>
                  <a:cubicBezTo>
                    <a:pt x="57" y="229"/>
                    <a:pt x="60" y="226"/>
                    <a:pt x="64" y="222"/>
                  </a:cubicBezTo>
                  <a:cubicBezTo>
                    <a:pt x="71" y="215"/>
                    <a:pt x="78" y="209"/>
                    <a:pt x="86" y="202"/>
                  </a:cubicBezTo>
                  <a:cubicBezTo>
                    <a:pt x="92" y="196"/>
                    <a:pt x="98" y="189"/>
                    <a:pt x="104" y="183"/>
                  </a:cubicBezTo>
                  <a:cubicBezTo>
                    <a:pt x="110" y="178"/>
                    <a:pt x="116" y="172"/>
                    <a:pt x="120" y="165"/>
                  </a:cubicBezTo>
                  <a:cubicBezTo>
                    <a:pt x="120" y="164"/>
                    <a:pt x="120" y="164"/>
                    <a:pt x="119" y="164"/>
                  </a:cubicBezTo>
                  <a:close/>
                  <a:moveTo>
                    <a:pt x="104" y="151"/>
                  </a:moveTo>
                  <a:cubicBezTo>
                    <a:pt x="107" y="154"/>
                    <a:pt x="110" y="157"/>
                    <a:pt x="113" y="160"/>
                  </a:cubicBezTo>
                  <a:cubicBezTo>
                    <a:pt x="80" y="176"/>
                    <a:pt x="56" y="205"/>
                    <a:pt x="26" y="226"/>
                  </a:cubicBezTo>
                  <a:cubicBezTo>
                    <a:pt x="18" y="231"/>
                    <a:pt x="29" y="221"/>
                    <a:pt x="30" y="220"/>
                  </a:cubicBezTo>
                  <a:cubicBezTo>
                    <a:pt x="33" y="217"/>
                    <a:pt x="37" y="214"/>
                    <a:pt x="40" y="211"/>
                  </a:cubicBezTo>
                  <a:cubicBezTo>
                    <a:pt x="48" y="205"/>
                    <a:pt x="55" y="199"/>
                    <a:pt x="62" y="192"/>
                  </a:cubicBezTo>
                  <a:cubicBezTo>
                    <a:pt x="77" y="179"/>
                    <a:pt x="90" y="164"/>
                    <a:pt x="104" y="151"/>
                  </a:cubicBezTo>
                  <a:close/>
                  <a:moveTo>
                    <a:pt x="101" y="152"/>
                  </a:moveTo>
                  <a:cubicBezTo>
                    <a:pt x="100" y="151"/>
                    <a:pt x="99" y="152"/>
                    <a:pt x="99" y="153"/>
                  </a:cubicBezTo>
                  <a:cubicBezTo>
                    <a:pt x="83" y="167"/>
                    <a:pt x="67" y="179"/>
                    <a:pt x="51" y="192"/>
                  </a:cubicBezTo>
                  <a:cubicBezTo>
                    <a:pt x="43" y="198"/>
                    <a:pt x="36" y="204"/>
                    <a:pt x="28" y="210"/>
                  </a:cubicBezTo>
                  <a:cubicBezTo>
                    <a:pt x="24" y="213"/>
                    <a:pt x="20" y="216"/>
                    <a:pt x="15" y="220"/>
                  </a:cubicBezTo>
                  <a:cubicBezTo>
                    <a:pt x="19" y="217"/>
                    <a:pt x="21" y="214"/>
                    <a:pt x="24" y="211"/>
                  </a:cubicBezTo>
                  <a:cubicBezTo>
                    <a:pt x="46" y="186"/>
                    <a:pt x="78" y="171"/>
                    <a:pt x="97" y="143"/>
                  </a:cubicBezTo>
                  <a:cubicBezTo>
                    <a:pt x="99" y="145"/>
                    <a:pt x="101" y="147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2" y="150"/>
                    <a:pt x="102" y="151"/>
                    <a:pt x="101" y="152"/>
                  </a:cubicBezTo>
                  <a:close/>
                  <a:moveTo>
                    <a:pt x="96" y="142"/>
                  </a:moveTo>
                  <a:cubicBezTo>
                    <a:pt x="82" y="152"/>
                    <a:pt x="67" y="162"/>
                    <a:pt x="53" y="173"/>
                  </a:cubicBezTo>
                  <a:cubicBezTo>
                    <a:pt x="46" y="179"/>
                    <a:pt x="40" y="186"/>
                    <a:pt x="33" y="192"/>
                  </a:cubicBezTo>
                  <a:cubicBezTo>
                    <a:pt x="27" y="197"/>
                    <a:pt x="17" y="202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38" y="182"/>
                    <a:pt x="68" y="164"/>
                    <a:pt x="92" y="138"/>
                  </a:cubicBezTo>
                  <a:cubicBezTo>
                    <a:pt x="93" y="139"/>
                    <a:pt x="95" y="140"/>
                    <a:pt x="96" y="142"/>
                  </a:cubicBezTo>
                  <a:close/>
                  <a:moveTo>
                    <a:pt x="18" y="192"/>
                  </a:moveTo>
                  <a:cubicBezTo>
                    <a:pt x="30" y="181"/>
                    <a:pt x="43" y="171"/>
                    <a:pt x="56" y="160"/>
                  </a:cubicBezTo>
                  <a:cubicBezTo>
                    <a:pt x="63" y="155"/>
                    <a:pt x="70" y="149"/>
                    <a:pt x="77" y="144"/>
                  </a:cubicBezTo>
                  <a:cubicBezTo>
                    <a:pt x="80" y="142"/>
                    <a:pt x="83" y="140"/>
                    <a:pt x="86" y="138"/>
                  </a:cubicBezTo>
                  <a:cubicBezTo>
                    <a:pt x="87" y="138"/>
                    <a:pt x="88" y="137"/>
                    <a:pt x="89" y="137"/>
                  </a:cubicBezTo>
                  <a:cubicBezTo>
                    <a:pt x="90" y="137"/>
                    <a:pt x="90" y="137"/>
                    <a:pt x="90" y="137"/>
                  </a:cubicBezTo>
                  <a:cubicBezTo>
                    <a:pt x="89" y="138"/>
                    <a:pt x="88" y="140"/>
                    <a:pt x="87" y="141"/>
                  </a:cubicBezTo>
                  <a:cubicBezTo>
                    <a:pt x="65" y="164"/>
                    <a:pt x="37" y="181"/>
                    <a:pt x="14" y="204"/>
                  </a:cubicBezTo>
                  <a:cubicBezTo>
                    <a:pt x="15" y="200"/>
                    <a:pt x="16" y="196"/>
                    <a:pt x="18" y="192"/>
                  </a:cubicBezTo>
                  <a:close/>
                  <a:moveTo>
                    <a:pt x="49" y="179"/>
                  </a:moveTo>
                  <a:cubicBezTo>
                    <a:pt x="58" y="172"/>
                    <a:pt x="67" y="165"/>
                    <a:pt x="76" y="159"/>
                  </a:cubicBezTo>
                  <a:cubicBezTo>
                    <a:pt x="80" y="155"/>
                    <a:pt x="84" y="152"/>
                    <a:pt x="89" y="149"/>
                  </a:cubicBezTo>
                  <a:cubicBezTo>
                    <a:pt x="91" y="147"/>
                    <a:pt x="93" y="146"/>
                    <a:pt x="95" y="144"/>
                  </a:cubicBezTo>
                  <a:cubicBezTo>
                    <a:pt x="98" y="142"/>
                    <a:pt x="88" y="153"/>
                    <a:pt x="90" y="151"/>
                  </a:cubicBezTo>
                  <a:cubicBezTo>
                    <a:pt x="68" y="177"/>
                    <a:pt x="35" y="193"/>
                    <a:pt x="14" y="220"/>
                  </a:cubicBezTo>
                  <a:cubicBezTo>
                    <a:pt x="13" y="216"/>
                    <a:pt x="12" y="212"/>
                    <a:pt x="13" y="208"/>
                  </a:cubicBezTo>
                  <a:cubicBezTo>
                    <a:pt x="27" y="201"/>
                    <a:pt x="38" y="189"/>
                    <a:pt x="49" y="179"/>
                  </a:cubicBezTo>
                  <a:close/>
                  <a:moveTo>
                    <a:pt x="15" y="222"/>
                  </a:moveTo>
                  <a:cubicBezTo>
                    <a:pt x="30" y="210"/>
                    <a:pt x="46" y="198"/>
                    <a:pt x="61" y="186"/>
                  </a:cubicBezTo>
                  <a:cubicBezTo>
                    <a:pt x="69" y="180"/>
                    <a:pt x="76" y="174"/>
                    <a:pt x="83" y="168"/>
                  </a:cubicBezTo>
                  <a:cubicBezTo>
                    <a:pt x="85" y="167"/>
                    <a:pt x="86" y="166"/>
                    <a:pt x="87" y="165"/>
                  </a:cubicBezTo>
                  <a:cubicBezTo>
                    <a:pt x="77" y="175"/>
                    <a:pt x="68" y="185"/>
                    <a:pt x="58" y="194"/>
                  </a:cubicBezTo>
                  <a:cubicBezTo>
                    <a:pt x="45" y="205"/>
                    <a:pt x="31" y="215"/>
                    <a:pt x="21" y="229"/>
                  </a:cubicBezTo>
                  <a:cubicBezTo>
                    <a:pt x="18" y="227"/>
                    <a:pt x="16" y="225"/>
                    <a:pt x="15" y="222"/>
                  </a:cubicBezTo>
                  <a:close/>
                  <a:moveTo>
                    <a:pt x="22" y="230"/>
                  </a:moveTo>
                  <a:cubicBezTo>
                    <a:pt x="52" y="211"/>
                    <a:pt x="75" y="184"/>
                    <a:pt x="105" y="166"/>
                  </a:cubicBezTo>
                  <a:cubicBezTo>
                    <a:pt x="105" y="166"/>
                    <a:pt x="112" y="161"/>
                    <a:pt x="110" y="162"/>
                  </a:cubicBezTo>
                  <a:cubicBezTo>
                    <a:pt x="107" y="166"/>
                    <a:pt x="103" y="170"/>
                    <a:pt x="99" y="173"/>
                  </a:cubicBezTo>
                  <a:cubicBezTo>
                    <a:pt x="92" y="180"/>
                    <a:pt x="85" y="187"/>
                    <a:pt x="77" y="194"/>
                  </a:cubicBezTo>
                  <a:cubicBezTo>
                    <a:pt x="61" y="207"/>
                    <a:pt x="45" y="219"/>
                    <a:pt x="31" y="234"/>
                  </a:cubicBezTo>
                  <a:cubicBezTo>
                    <a:pt x="31" y="234"/>
                    <a:pt x="31" y="234"/>
                    <a:pt x="31" y="234"/>
                  </a:cubicBezTo>
                  <a:cubicBezTo>
                    <a:pt x="28" y="233"/>
                    <a:pt x="26" y="232"/>
                    <a:pt x="24" y="231"/>
                  </a:cubicBezTo>
                  <a:cubicBezTo>
                    <a:pt x="23" y="230"/>
                    <a:pt x="23" y="230"/>
                    <a:pt x="22" y="230"/>
                  </a:cubicBezTo>
                  <a:close/>
                  <a:moveTo>
                    <a:pt x="33" y="235"/>
                  </a:moveTo>
                  <a:cubicBezTo>
                    <a:pt x="47" y="228"/>
                    <a:pt x="57" y="213"/>
                    <a:pt x="70" y="204"/>
                  </a:cubicBezTo>
                  <a:cubicBezTo>
                    <a:pt x="84" y="194"/>
                    <a:pt x="97" y="182"/>
                    <a:pt x="110" y="172"/>
                  </a:cubicBezTo>
                  <a:cubicBezTo>
                    <a:pt x="111" y="171"/>
                    <a:pt x="117" y="168"/>
                    <a:pt x="117" y="167"/>
                  </a:cubicBezTo>
                  <a:cubicBezTo>
                    <a:pt x="115" y="172"/>
                    <a:pt x="110" y="176"/>
                    <a:pt x="106" y="180"/>
                  </a:cubicBezTo>
                  <a:cubicBezTo>
                    <a:pt x="99" y="186"/>
                    <a:pt x="93" y="192"/>
                    <a:pt x="87" y="198"/>
                  </a:cubicBezTo>
                  <a:cubicBezTo>
                    <a:pt x="75" y="211"/>
                    <a:pt x="61" y="221"/>
                    <a:pt x="50" y="235"/>
                  </a:cubicBezTo>
                  <a:cubicBezTo>
                    <a:pt x="49" y="236"/>
                    <a:pt x="50" y="237"/>
                    <a:pt x="51" y="236"/>
                  </a:cubicBezTo>
                  <a:cubicBezTo>
                    <a:pt x="65" y="228"/>
                    <a:pt x="77" y="215"/>
                    <a:pt x="89" y="204"/>
                  </a:cubicBezTo>
                  <a:cubicBezTo>
                    <a:pt x="105" y="190"/>
                    <a:pt x="121" y="177"/>
                    <a:pt x="137" y="165"/>
                  </a:cubicBezTo>
                  <a:cubicBezTo>
                    <a:pt x="137" y="165"/>
                    <a:pt x="137" y="165"/>
                    <a:pt x="137" y="165"/>
                  </a:cubicBezTo>
                  <a:cubicBezTo>
                    <a:pt x="135" y="167"/>
                    <a:pt x="132" y="170"/>
                    <a:pt x="130" y="173"/>
                  </a:cubicBezTo>
                  <a:cubicBezTo>
                    <a:pt x="122" y="180"/>
                    <a:pt x="115" y="188"/>
                    <a:pt x="107" y="195"/>
                  </a:cubicBezTo>
                  <a:cubicBezTo>
                    <a:pt x="93" y="208"/>
                    <a:pt x="77" y="221"/>
                    <a:pt x="63" y="235"/>
                  </a:cubicBezTo>
                  <a:cubicBezTo>
                    <a:pt x="62" y="236"/>
                    <a:pt x="63" y="237"/>
                    <a:pt x="64" y="236"/>
                  </a:cubicBezTo>
                  <a:cubicBezTo>
                    <a:pt x="65" y="235"/>
                    <a:pt x="66" y="235"/>
                    <a:pt x="67" y="234"/>
                  </a:cubicBezTo>
                  <a:cubicBezTo>
                    <a:pt x="67" y="234"/>
                    <a:pt x="67" y="234"/>
                    <a:pt x="68" y="233"/>
                  </a:cubicBezTo>
                  <a:cubicBezTo>
                    <a:pt x="83" y="222"/>
                    <a:pt x="97" y="210"/>
                    <a:pt x="111" y="197"/>
                  </a:cubicBezTo>
                  <a:cubicBezTo>
                    <a:pt x="120" y="188"/>
                    <a:pt x="128" y="179"/>
                    <a:pt x="138" y="171"/>
                  </a:cubicBezTo>
                  <a:cubicBezTo>
                    <a:pt x="144" y="167"/>
                    <a:pt x="150" y="162"/>
                    <a:pt x="155" y="157"/>
                  </a:cubicBezTo>
                  <a:cubicBezTo>
                    <a:pt x="154" y="158"/>
                    <a:pt x="153" y="159"/>
                    <a:pt x="152" y="160"/>
                  </a:cubicBezTo>
                  <a:cubicBezTo>
                    <a:pt x="145" y="169"/>
                    <a:pt x="137" y="178"/>
                    <a:pt x="129" y="187"/>
                  </a:cubicBezTo>
                  <a:cubicBezTo>
                    <a:pt x="114" y="205"/>
                    <a:pt x="95" y="219"/>
                    <a:pt x="79" y="236"/>
                  </a:cubicBezTo>
                  <a:cubicBezTo>
                    <a:pt x="79" y="236"/>
                    <a:pt x="79" y="237"/>
                    <a:pt x="79" y="237"/>
                  </a:cubicBezTo>
                  <a:cubicBezTo>
                    <a:pt x="63" y="238"/>
                    <a:pt x="47" y="240"/>
                    <a:pt x="33" y="235"/>
                  </a:cubicBezTo>
                  <a:close/>
                  <a:moveTo>
                    <a:pt x="105" y="199"/>
                  </a:moveTo>
                  <a:cubicBezTo>
                    <a:pt x="97" y="207"/>
                    <a:pt x="89" y="214"/>
                    <a:pt x="81" y="221"/>
                  </a:cubicBezTo>
                  <a:cubicBezTo>
                    <a:pt x="78" y="223"/>
                    <a:pt x="75" y="226"/>
                    <a:pt x="73" y="228"/>
                  </a:cubicBezTo>
                  <a:cubicBezTo>
                    <a:pt x="73" y="227"/>
                    <a:pt x="74" y="227"/>
                    <a:pt x="74" y="226"/>
                  </a:cubicBezTo>
                  <a:cubicBezTo>
                    <a:pt x="82" y="218"/>
                    <a:pt x="91" y="211"/>
                    <a:pt x="99" y="204"/>
                  </a:cubicBezTo>
                  <a:cubicBezTo>
                    <a:pt x="101" y="202"/>
                    <a:pt x="103" y="201"/>
                    <a:pt x="105" y="199"/>
                  </a:cubicBezTo>
                  <a:close/>
                  <a:moveTo>
                    <a:pt x="88" y="237"/>
                  </a:moveTo>
                  <a:cubicBezTo>
                    <a:pt x="85" y="237"/>
                    <a:pt x="83" y="237"/>
                    <a:pt x="81" y="237"/>
                  </a:cubicBezTo>
                  <a:cubicBezTo>
                    <a:pt x="88" y="234"/>
                    <a:pt x="93" y="228"/>
                    <a:pt x="98" y="222"/>
                  </a:cubicBezTo>
                  <a:cubicBezTo>
                    <a:pt x="105" y="215"/>
                    <a:pt x="114" y="208"/>
                    <a:pt x="121" y="201"/>
                  </a:cubicBezTo>
                  <a:cubicBezTo>
                    <a:pt x="138" y="186"/>
                    <a:pt x="153" y="171"/>
                    <a:pt x="169" y="155"/>
                  </a:cubicBezTo>
                  <a:cubicBezTo>
                    <a:pt x="171" y="153"/>
                    <a:pt x="178" y="149"/>
                    <a:pt x="179" y="147"/>
                  </a:cubicBezTo>
                  <a:cubicBezTo>
                    <a:pt x="176" y="153"/>
                    <a:pt x="171" y="157"/>
                    <a:pt x="167" y="162"/>
                  </a:cubicBezTo>
                  <a:cubicBezTo>
                    <a:pt x="159" y="169"/>
                    <a:pt x="154" y="178"/>
                    <a:pt x="147" y="186"/>
                  </a:cubicBezTo>
                  <a:cubicBezTo>
                    <a:pt x="141" y="194"/>
                    <a:pt x="133" y="201"/>
                    <a:pt x="126" y="208"/>
                  </a:cubicBezTo>
                  <a:cubicBezTo>
                    <a:pt x="118" y="218"/>
                    <a:pt x="111" y="227"/>
                    <a:pt x="101" y="235"/>
                  </a:cubicBezTo>
                  <a:cubicBezTo>
                    <a:pt x="100" y="235"/>
                    <a:pt x="100" y="236"/>
                    <a:pt x="101" y="236"/>
                  </a:cubicBezTo>
                  <a:cubicBezTo>
                    <a:pt x="96" y="236"/>
                    <a:pt x="92" y="236"/>
                    <a:pt x="88" y="237"/>
                  </a:cubicBezTo>
                  <a:close/>
                  <a:moveTo>
                    <a:pt x="101" y="236"/>
                  </a:moveTo>
                  <a:cubicBezTo>
                    <a:pt x="101" y="236"/>
                    <a:pt x="101" y="236"/>
                    <a:pt x="101" y="236"/>
                  </a:cubicBezTo>
                  <a:cubicBezTo>
                    <a:pt x="109" y="232"/>
                    <a:pt x="115" y="226"/>
                    <a:pt x="121" y="219"/>
                  </a:cubicBezTo>
                  <a:cubicBezTo>
                    <a:pt x="128" y="211"/>
                    <a:pt x="136" y="204"/>
                    <a:pt x="145" y="197"/>
                  </a:cubicBezTo>
                  <a:cubicBezTo>
                    <a:pt x="161" y="181"/>
                    <a:pt x="178" y="166"/>
                    <a:pt x="194" y="150"/>
                  </a:cubicBezTo>
                  <a:cubicBezTo>
                    <a:pt x="189" y="156"/>
                    <a:pt x="183" y="166"/>
                    <a:pt x="177" y="173"/>
                  </a:cubicBezTo>
                  <a:cubicBezTo>
                    <a:pt x="171" y="181"/>
                    <a:pt x="164" y="188"/>
                    <a:pt x="157" y="194"/>
                  </a:cubicBezTo>
                  <a:cubicBezTo>
                    <a:pt x="144" y="207"/>
                    <a:pt x="130" y="220"/>
                    <a:pt x="120" y="235"/>
                  </a:cubicBezTo>
                  <a:cubicBezTo>
                    <a:pt x="119" y="236"/>
                    <a:pt x="120" y="237"/>
                    <a:pt x="121" y="236"/>
                  </a:cubicBezTo>
                  <a:cubicBezTo>
                    <a:pt x="122" y="235"/>
                    <a:pt x="122" y="234"/>
                    <a:pt x="123" y="234"/>
                  </a:cubicBezTo>
                  <a:cubicBezTo>
                    <a:pt x="124" y="234"/>
                    <a:pt x="125" y="233"/>
                    <a:pt x="126" y="230"/>
                  </a:cubicBezTo>
                  <a:cubicBezTo>
                    <a:pt x="139" y="215"/>
                    <a:pt x="153" y="203"/>
                    <a:pt x="168" y="190"/>
                  </a:cubicBezTo>
                  <a:cubicBezTo>
                    <a:pt x="184" y="175"/>
                    <a:pt x="200" y="159"/>
                    <a:pt x="218" y="145"/>
                  </a:cubicBezTo>
                  <a:cubicBezTo>
                    <a:pt x="212" y="150"/>
                    <a:pt x="203" y="160"/>
                    <a:pt x="197" y="167"/>
                  </a:cubicBezTo>
                  <a:cubicBezTo>
                    <a:pt x="190" y="175"/>
                    <a:pt x="183" y="184"/>
                    <a:pt x="175" y="192"/>
                  </a:cubicBezTo>
                  <a:cubicBezTo>
                    <a:pt x="168" y="200"/>
                    <a:pt x="160" y="208"/>
                    <a:pt x="153" y="217"/>
                  </a:cubicBezTo>
                  <a:cubicBezTo>
                    <a:pt x="147" y="225"/>
                    <a:pt x="139" y="230"/>
                    <a:pt x="132" y="237"/>
                  </a:cubicBezTo>
                  <a:cubicBezTo>
                    <a:pt x="131" y="237"/>
                    <a:pt x="131" y="237"/>
                    <a:pt x="131" y="237"/>
                  </a:cubicBezTo>
                  <a:cubicBezTo>
                    <a:pt x="121" y="237"/>
                    <a:pt x="111" y="236"/>
                    <a:pt x="101" y="236"/>
                  </a:cubicBezTo>
                  <a:close/>
                  <a:moveTo>
                    <a:pt x="134" y="238"/>
                  </a:moveTo>
                  <a:cubicBezTo>
                    <a:pt x="147" y="228"/>
                    <a:pt x="157" y="216"/>
                    <a:pt x="170" y="205"/>
                  </a:cubicBezTo>
                  <a:cubicBezTo>
                    <a:pt x="184" y="193"/>
                    <a:pt x="197" y="180"/>
                    <a:pt x="211" y="167"/>
                  </a:cubicBezTo>
                  <a:cubicBezTo>
                    <a:pt x="214" y="165"/>
                    <a:pt x="217" y="162"/>
                    <a:pt x="219" y="160"/>
                  </a:cubicBezTo>
                  <a:cubicBezTo>
                    <a:pt x="221" y="158"/>
                    <a:pt x="223" y="157"/>
                    <a:pt x="225" y="155"/>
                  </a:cubicBezTo>
                  <a:cubicBezTo>
                    <a:pt x="223" y="157"/>
                    <a:pt x="221" y="159"/>
                    <a:pt x="220" y="162"/>
                  </a:cubicBezTo>
                  <a:cubicBezTo>
                    <a:pt x="214" y="168"/>
                    <a:pt x="208" y="174"/>
                    <a:pt x="202" y="180"/>
                  </a:cubicBezTo>
                  <a:cubicBezTo>
                    <a:pt x="192" y="192"/>
                    <a:pt x="182" y="204"/>
                    <a:pt x="172" y="215"/>
                  </a:cubicBezTo>
                  <a:cubicBezTo>
                    <a:pt x="164" y="223"/>
                    <a:pt x="157" y="231"/>
                    <a:pt x="150" y="239"/>
                  </a:cubicBezTo>
                  <a:cubicBezTo>
                    <a:pt x="145" y="238"/>
                    <a:pt x="139" y="238"/>
                    <a:pt x="134" y="238"/>
                  </a:cubicBezTo>
                  <a:close/>
                  <a:moveTo>
                    <a:pt x="220" y="173"/>
                  </a:moveTo>
                  <a:cubicBezTo>
                    <a:pt x="223" y="171"/>
                    <a:pt x="226" y="169"/>
                    <a:pt x="229" y="167"/>
                  </a:cubicBezTo>
                  <a:cubicBezTo>
                    <a:pt x="236" y="162"/>
                    <a:pt x="227" y="169"/>
                    <a:pt x="225" y="171"/>
                  </a:cubicBezTo>
                  <a:cubicBezTo>
                    <a:pt x="218" y="179"/>
                    <a:pt x="211" y="187"/>
                    <a:pt x="203" y="195"/>
                  </a:cubicBezTo>
                  <a:cubicBezTo>
                    <a:pt x="198" y="201"/>
                    <a:pt x="193" y="207"/>
                    <a:pt x="188" y="214"/>
                  </a:cubicBezTo>
                  <a:cubicBezTo>
                    <a:pt x="181" y="223"/>
                    <a:pt x="173" y="229"/>
                    <a:pt x="166" y="237"/>
                  </a:cubicBezTo>
                  <a:cubicBezTo>
                    <a:pt x="165" y="238"/>
                    <a:pt x="166" y="239"/>
                    <a:pt x="167" y="238"/>
                  </a:cubicBezTo>
                  <a:cubicBezTo>
                    <a:pt x="189" y="223"/>
                    <a:pt x="206" y="200"/>
                    <a:pt x="224" y="181"/>
                  </a:cubicBezTo>
                  <a:cubicBezTo>
                    <a:pt x="229" y="177"/>
                    <a:pt x="234" y="172"/>
                    <a:pt x="239" y="167"/>
                  </a:cubicBezTo>
                  <a:cubicBezTo>
                    <a:pt x="233" y="173"/>
                    <a:pt x="228" y="179"/>
                    <a:pt x="224" y="185"/>
                  </a:cubicBezTo>
                  <a:cubicBezTo>
                    <a:pt x="213" y="198"/>
                    <a:pt x="203" y="211"/>
                    <a:pt x="193" y="224"/>
                  </a:cubicBezTo>
                  <a:cubicBezTo>
                    <a:pt x="190" y="227"/>
                    <a:pt x="188" y="230"/>
                    <a:pt x="185" y="233"/>
                  </a:cubicBezTo>
                  <a:cubicBezTo>
                    <a:pt x="185" y="234"/>
                    <a:pt x="184" y="235"/>
                    <a:pt x="183" y="236"/>
                  </a:cubicBezTo>
                  <a:cubicBezTo>
                    <a:pt x="181" y="237"/>
                    <a:pt x="180" y="238"/>
                    <a:pt x="180" y="239"/>
                  </a:cubicBezTo>
                  <a:cubicBezTo>
                    <a:pt x="180" y="239"/>
                    <a:pt x="179" y="240"/>
                    <a:pt x="178" y="241"/>
                  </a:cubicBezTo>
                  <a:cubicBezTo>
                    <a:pt x="170" y="240"/>
                    <a:pt x="161" y="239"/>
                    <a:pt x="152" y="239"/>
                  </a:cubicBezTo>
                  <a:cubicBezTo>
                    <a:pt x="162" y="229"/>
                    <a:pt x="171" y="219"/>
                    <a:pt x="180" y="208"/>
                  </a:cubicBezTo>
                  <a:cubicBezTo>
                    <a:pt x="193" y="196"/>
                    <a:pt x="206" y="184"/>
                    <a:pt x="220" y="173"/>
                  </a:cubicBezTo>
                  <a:close/>
                  <a:moveTo>
                    <a:pt x="189" y="241"/>
                  </a:moveTo>
                  <a:cubicBezTo>
                    <a:pt x="186" y="241"/>
                    <a:pt x="183" y="241"/>
                    <a:pt x="180" y="241"/>
                  </a:cubicBezTo>
                  <a:cubicBezTo>
                    <a:pt x="181" y="240"/>
                    <a:pt x="181" y="240"/>
                    <a:pt x="182" y="24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87" y="234"/>
                    <a:pt x="193" y="228"/>
                    <a:pt x="198" y="222"/>
                  </a:cubicBezTo>
                  <a:cubicBezTo>
                    <a:pt x="209" y="211"/>
                    <a:pt x="222" y="201"/>
                    <a:pt x="232" y="190"/>
                  </a:cubicBezTo>
                  <a:cubicBezTo>
                    <a:pt x="235" y="187"/>
                    <a:pt x="237" y="185"/>
                    <a:pt x="240" y="182"/>
                  </a:cubicBezTo>
                  <a:cubicBezTo>
                    <a:pt x="241" y="181"/>
                    <a:pt x="247" y="174"/>
                    <a:pt x="242" y="181"/>
                  </a:cubicBezTo>
                  <a:cubicBezTo>
                    <a:pt x="238" y="188"/>
                    <a:pt x="232" y="195"/>
                    <a:pt x="227" y="202"/>
                  </a:cubicBezTo>
                  <a:cubicBezTo>
                    <a:pt x="217" y="214"/>
                    <a:pt x="206" y="225"/>
                    <a:pt x="195" y="237"/>
                  </a:cubicBezTo>
                  <a:cubicBezTo>
                    <a:pt x="194" y="238"/>
                    <a:pt x="195" y="239"/>
                    <a:pt x="196" y="238"/>
                  </a:cubicBezTo>
                  <a:cubicBezTo>
                    <a:pt x="213" y="225"/>
                    <a:pt x="227" y="209"/>
                    <a:pt x="243" y="194"/>
                  </a:cubicBezTo>
                  <a:cubicBezTo>
                    <a:pt x="245" y="192"/>
                    <a:pt x="249" y="189"/>
                    <a:pt x="250" y="187"/>
                  </a:cubicBezTo>
                  <a:cubicBezTo>
                    <a:pt x="247" y="193"/>
                    <a:pt x="242" y="198"/>
                    <a:pt x="237" y="203"/>
                  </a:cubicBezTo>
                  <a:cubicBezTo>
                    <a:pt x="230" y="212"/>
                    <a:pt x="223" y="222"/>
                    <a:pt x="216" y="230"/>
                  </a:cubicBezTo>
                  <a:cubicBezTo>
                    <a:pt x="215" y="231"/>
                    <a:pt x="214" y="232"/>
                    <a:pt x="213" y="234"/>
                  </a:cubicBezTo>
                  <a:cubicBezTo>
                    <a:pt x="210" y="236"/>
                    <a:pt x="207" y="239"/>
                    <a:pt x="203" y="241"/>
                  </a:cubicBezTo>
                  <a:cubicBezTo>
                    <a:pt x="203" y="241"/>
                    <a:pt x="203" y="241"/>
                    <a:pt x="203" y="241"/>
                  </a:cubicBezTo>
                  <a:cubicBezTo>
                    <a:pt x="198" y="241"/>
                    <a:pt x="193" y="241"/>
                    <a:pt x="189" y="241"/>
                  </a:cubicBezTo>
                  <a:close/>
                  <a:moveTo>
                    <a:pt x="255" y="207"/>
                  </a:moveTo>
                  <a:cubicBezTo>
                    <a:pt x="254" y="209"/>
                    <a:pt x="253" y="210"/>
                    <a:pt x="252" y="212"/>
                  </a:cubicBezTo>
                  <a:cubicBezTo>
                    <a:pt x="243" y="221"/>
                    <a:pt x="234" y="230"/>
                    <a:pt x="226" y="239"/>
                  </a:cubicBezTo>
                  <a:cubicBezTo>
                    <a:pt x="226" y="239"/>
                    <a:pt x="226" y="240"/>
                    <a:pt x="226" y="240"/>
                  </a:cubicBezTo>
                  <a:cubicBezTo>
                    <a:pt x="224" y="240"/>
                    <a:pt x="223" y="240"/>
                    <a:pt x="221" y="240"/>
                  </a:cubicBezTo>
                  <a:cubicBezTo>
                    <a:pt x="231" y="231"/>
                    <a:pt x="241" y="221"/>
                    <a:pt x="251" y="210"/>
                  </a:cubicBezTo>
                  <a:cubicBezTo>
                    <a:pt x="251" y="210"/>
                    <a:pt x="257" y="202"/>
                    <a:pt x="255" y="207"/>
                  </a:cubicBezTo>
                  <a:close/>
                  <a:moveTo>
                    <a:pt x="247" y="219"/>
                  </a:moveTo>
                  <a:cubicBezTo>
                    <a:pt x="243" y="224"/>
                    <a:pt x="238" y="230"/>
                    <a:pt x="233" y="234"/>
                  </a:cubicBezTo>
                  <a:cubicBezTo>
                    <a:pt x="222" y="244"/>
                    <a:pt x="237" y="229"/>
                    <a:pt x="239" y="227"/>
                  </a:cubicBezTo>
                  <a:cubicBezTo>
                    <a:pt x="242" y="224"/>
                    <a:pt x="245" y="221"/>
                    <a:pt x="247" y="219"/>
                  </a:cubicBezTo>
                  <a:close/>
                  <a:moveTo>
                    <a:pt x="218" y="241"/>
                  </a:moveTo>
                  <a:cubicBezTo>
                    <a:pt x="214" y="241"/>
                    <a:pt x="210" y="241"/>
                    <a:pt x="206" y="241"/>
                  </a:cubicBezTo>
                  <a:cubicBezTo>
                    <a:pt x="206" y="241"/>
                    <a:pt x="207" y="241"/>
                    <a:pt x="207" y="240"/>
                  </a:cubicBezTo>
                  <a:cubicBezTo>
                    <a:pt x="208" y="241"/>
                    <a:pt x="209" y="240"/>
                    <a:pt x="210" y="238"/>
                  </a:cubicBezTo>
                  <a:cubicBezTo>
                    <a:pt x="213" y="236"/>
                    <a:pt x="215" y="234"/>
                    <a:pt x="218" y="231"/>
                  </a:cubicBezTo>
                  <a:cubicBezTo>
                    <a:pt x="226" y="223"/>
                    <a:pt x="233" y="214"/>
                    <a:pt x="242" y="206"/>
                  </a:cubicBezTo>
                  <a:cubicBezTo>
                    <a:pt x="243" y="205"/>
                    <a:pt x="256" y="192"/>
                    <a:pt x="251" y="200"/>
                  </a:cubicBezTo>
                  <a:cubicBezTo>
                    <a:pt x="248" y="205"/>
                    <a:pt x="243" y="209"/>
                    <a:pt x="239" y="214"/>
                  </a:cubicBezTo>
                  <a:cubicBezTo>
                    <a:pt x="231" y="222"/>
                    <a:pt x="225" y="232"/>
                    <a:pt x="218" y="241"/>
                  </a:cubicBezTo>
                  <a:close/>
                  <a:moveTo>
                    <a:pt x="229" y="239"/>
                  </a:moveTo>
                  <a:cubicBezTo>
                    <a:pt x="238" y="232"/>
                    <a:pt x="247" y="223"/>
                    <a:pt x="253" y="213"/>
                  </a:cubicBezTo>
                  <a:cubicBezTo>
                    <a:pt x="254" y="212"/>
                    <a:pt x="255" y="212"/>
                    <a:pt x="255" y="211"/>
                  </a:cubicBezTo>
                  <a:cubicBezTo>
                    <a:pt x="257" y="210"/>
                    <a:pt x="257" y="209"/>
                    <a:pt x="258" y="209"/>
                  </a:cubicBezTo>
                  <a:cubicBezTo>
                    <a:pt x="257" y="209"/>
                    <a:pt x="257" y="210"/>
                    <a:pt x="256" y="211"/>
                  </a:cubicBezTo>
                  <a:cubicBezTo>
                    <a:pt x="254" y="214"/>
                    <a:pt x="252" y="217"/>
                    <a:pt x="250" y="220"/>
                  </a:cubicBezTo>
                  <a:cubicBezTo>
                    <a:pt x="246" y="227"/>
                    <a:pt x="240" y="233"/>
                    <a:pt x="234" y="238"/>
                  </a:cubicBezTo>
                  <a:cubicBezTo>
                    <a:pt x="232" y="239"/>
                    <a:pt x="231" y="239"/>
                    <a:pt x="229" y="239"/>
                  </a:cubicBezTo>
                  <a:close/>
                  <a:moveTo>
                    <a:pt x="243" y="235"/>
                  </a:moveTo>
                  <a:cubicBezTo>
                    <a:pt x="241" y="236"/>
                    <a:pt x="239" y="237"/>
                    <a:pt x="237" y="237"/>
                  </a:cubicBezTo>
                  <a:cubicBezTo>
                    <a:pt x="237" y="237"/>
                    <a:pt x="237" y="237"/>
                    <a:pt x="237" y="237"/>
                  </a:cubicBezTo>
                  <a:cubicBezTo>
                    <a:pt x="237" y="237"/>
                    <a:pt x="238" y="237"/>
                    <a:pt x="238" y="237"/>
                  </a:cubicBezTo>
                  <a:cubicBezTo>
                    <a:pt x="238" y="236"/>
                    <a:pt x="238" y="236"/>
                    <a:pt x="238" y="236"/>
                  </a:cubicBezTo>
                  <a:cubicBezTo>
                    <a:pt x="244" y="231"/>
                    <a:pt x="249" y="226"/>
                    <a:pt x="254" y="220"/>
                  </a:cubicBezTo>
                  <a:cubicBezTo>
                    <a:pt x="256" y="218"/>
                    <a:pt x="263" y="209"/>
                    <a:pt x="258" y="220"/>
                  </a:cubicBezTo>
                  <a:cubicBezTo>
                    <a:pt x="255" y="226"/>
                    <a:pt x="249" y="231"/>
                    <a:pt x="243" y="235"/>
                  </a:cubicBezTo>
                  <a:cubicBezTo>
                    <a:pt x="243" y="235"/>
                    <a:pt x="243" y="235"/>
                    <a:pt x="243" y="235"/>
                  </a:cubicBezTo>
                  <a:close/>
                  <a:moveTo>
                    <a:pt x="251" y="231"/>
                  </a:moveTo>
                  <a:cubicBezTo>
                    <a:pt x="256" y="226"/>
                    <a:pt x="260" y="219"/>
                    <a:pt x="262" y="212"/>
                  </a:cubicBezTo>
                  <a:cubicBezTo>
                    <a:pt x="262" y="211"/>
                    <a:pt x="261" y="211"/>
                    <a:pt x="260" y="211"/>
                  </a:cubicBezTo>
                  <a:cubicBezTo>
                    <a:pt x="258" y="214"/>
                    <a:pt x="255" y="217"/>
                    <a:pt x="253" y="219"/>
                  </a:cubicBezTo>
                  <a:cubicBezTo>
                    <a:pt x="256" y="215"/>
                    <a:pt x="258" y="211"/>
                    <a:pt x="261" y="206"/>
                  </a:cubicBezTo>
                  <a:cubicBezTo>
                    <a:pt x="261" y="205"/>
                    <a:pt x="260" y="204"/>
                    <a:pt x="259" y="205"/>
                  </a:cubicBezTo>
                  <a:cubicBezTo>
                    <a:pt x="258" y="206"/>
                    <a:pt x="257" y="207"/>
                    <a:pt x="256" y="208"/>
                  </a:cubicBezTo>
                  <a:cubicBezTo>
                    <a:pt x="257" y="206"/>
                    <a:pt x="258" y="204"/>
                    <a:pt x="259" y="203"/>
                  </a:cubicBezTo>
                  <a:cubicBezTo>
                    <a:pt x="259" y="202"/>
                    <a:pt x="258" y="201"/>
                    <a:pt x="257" y="202"/>
                  </a:cubicBezTo>
                  <a:cubicBezTo>
                    <a:pt x="250" y="208"/>
                    <a:pt x="243" y="216"/>
                    <a:pt x="236" y="223"/>
                  </a:cubicBezTo>
                  <a:cubicBezTo>
                    <a:pt x="233" y="227"/>
                    <a:pt x="229" y="230"/>
                    <a:pt x="226" y="234"/>
                  </a:cubicBezTo>
                  <a:cubicBezTo>
                    <a:pt x="225" y="234"/>
                    <a:pt x="224" y="236"/>
                    <a:pt x="223" y="237"/>
                  </a:cubicBezTo>
                  <a:cubicBezTo>
                    <a:pt x="229" y="230"/>
                    <a:pt x="234" y="222"/>
                    <a:pt x="240" y="215"/>
                  </a:cubicBezTo>
                  <a:cubicBezTo>
                    <a:pt x="245" y="209"/>
                    <a:pt x="251" y="203"/>
                    <a:pt x="255" y="195"/>
                  </a:cubicBezTo>
                  <a:cubicBezTo>
                    <a:pt x="256" y="195"/>
                    <a:pt x="255" y="194"/>
                    <a:pt x="254" y="194"/>
                  </a:cubicBezTo>
                  <a:cubicBezTo>
                    <a:pt x="243" y="202"/>
                    <a:pt x="234" y="211"/>
                    <a:pt x="225" y="221"/>
                  </a:cubicBezTo>
                  <a:cubicBezTo>
                    <a:pt x="226" y="220"/>
                    <a:pt x="227" y="219"/>
                    <a:pt x="227" y="218"/>
                  </a:cubicBezTo>
                  <a:cubicBezTo>
                    <a:pt x="235" y="206"/>
                    <a:pt x="246" y="197"/>
                    <a:pt x="253" y="184"/>
                  </a:cubicBezTo>
                  <a:cubicBezTo>
                    <a:pt x="254" y="184"/>
                    <a:pt x="253" y="183"/>
                    <a:pt x="252" y="183"/>
                  </a:cubicBezTo>
                  <a:cubicBezTo>
                    <a:pt x="243" y="191"/>
                    <a:pt x="235" y="200"/>
                    <a:pt x="226" y="208"/>
                  </a:cubicBezTo>
                  <a:cubicBezTo>
                    <a:pt x="217" y="217"/>
                    <a:pt x="207" y="226"/>
                    <a:pt x="198" y="236"/>
                  </a:cubicBezTo>
                  <a:cubicBezTo>
                    <a:pt x="216" y="216"/>
                    <a:pt x="234" y="198"/>
                    <a:pt x="248" y="176"/>
                  </a:cubicBezTo>
                  <a:cubicBezTo>
                    <a:pt x="248" y="175"/>
                    <a:pt x="247" y="174"/>
                    <a:pt x="247" y="175"/>
                  </a:cubicBezTo>
                  <a:cubicBezTo>
                    <a:pt x="235" y="183"/>
                    <a:pt x="226" y="195"/>
                    <a:pt x="215" y="204"/>
                  </a:cubicBezTo>
                  <a:cubicBezTo>
                    <a:pt x="209" y="210"/>
                    <a:pt x="203" y="215"/>
                    <a:pt x="197" y="221"/>
                  </a:cubicBezTo>
                  <a:cubicBezTo>
                    <a:pt x="212" y="202"/>
                    <a:pt x="226" y="183"/>
                    <a:pt x="242" y="165"/>
                  </a:cubicBezTo>
                  <a:cubicBezTo>
                    <a:pt x="242" y="165"/>
                    <a:pt x="242" y="165"/>
                    <a:pt x="242" y="165"/>
                  </a:cubicBezTo>
                  <a:cubicBezTo>
                    <a:pt x="253" y="177"/>
                    <a:pt x="261" y="191"/>
                    <a:pt x="262" y="206"/>
                  </a:cubicBezTo>
                  <a:cubicBezTo>
                    <a:pt x="263" y="218"/>
                    <a:pt x="258" y="225"/>
                    <a:pt x="251" y="231"/>
                  </a:cubicBezTo>
                  <a:close/>
                  <a:moveTo>
                    <a:pt x="241" y="164"/>
                  </a:moveTo>
                  <a:cubicBezTo>
                    <a:pt x="220" y="179"/>
                    <a:pt x="205" y="200"/>
                    <a:pt x="187" y="219"/>
                  </a:cubicBezTo>
                  <a:cubicBezTo>
                    <a:pt x="190" y="214"/>
                    <a:pt x="193" y="209"/>
                    <a:pt x="196" y="205"/>
                  </a:cubicBezTo>
                  <a:cubicBezTo>
                    <a:pt x="209" y="191"/>
                    <a:pt x="222" y="177"/>
                    <a:pt x="235" y="163"/>
                  </a:cubicBezTo>
                  <a:cubicBezTo>
                    <a:pt x="235" y="162"/>
                    <a:pt x="235" y="161"/>
                    <a:pt x="234" y="162"/>
                  </a:cubicBezTo>
                  <a:cubicBezTo>
                    <a:pt x="219" y="171"/>
                    <a:pt x="205" y="183"/>
                    <a:pt x="192" y="195"/>
                  </a:cubicBezTo>
                  <a:cubicBezTo>
                    <a:pt x="193" y="193"/>
                    <a:pt x="195" y="192"/>
                    <a:pt x="196" y="190"/>
                  </a:cubicBezTo>
                  <a:cubicBezTo>
                    <a:pt x="206" y="178"/>
                    <a:pt x="221" y="167"/>
                    <a:pt x="227" y="152"/>
                  </a:cubicBezTo>
                  <a:cubicBezTo>
                    <a:pt x="228" y="151"/>
                    <a:pt x="227" y="151"/>
                    <a:pt x="226" y="151"/>
                  </a:cubicBezTo>
                  <a:cubicBezTo>
                    <a:pt x="211" y="166"/>
                    <a:pt x="196" y="181"/>
                    <a:pt x="180" y="194"/>
                  </a:cubicBezTo>
                  <a:cubicBezTo>
                    <a:pt x="173" y="201"/>
                    <a:pt x="165" y="207"/>
                    <a:pt x="158" y="214"/>
                  </a:cubicBezTo>
                  <a:cubicBezTo>
                    <a:pt x="158" y="213"/>
                    <a:pt x="159" y="213"/>
                    <a:pt x="159" y="213"/>
                  </a:cubicBezTo>
                  <a:cubicBezTo>
                    <a:pt x="166" y="204"/>
                    <a:pt x="174" y="196"/>
                    <a:pt x="181" y="188"/>
                  </a:cubicBezTo>
                  <a:cubicBezTo>
                    <a:pt x="194" y="173"/>
                    <a:pt x="210" y="160"/>
                    <a:pt x="220" y="144"/>
                  </a:cubicBezTo>
                  <a:cubicBezTo>
                    <a:pt x="220" y="144"/>
                    <a:pt x="220" y="144"/>
                    <a:pt x="221" y="144"/>
                  </a:cubicBezTo>
                  <a:cubicBezTo>
                    <a:pt x="228" y="150"/>
                    <a:pt x="235" y="157"/>
                    <a:pt x="241" y="164"/>
                  </a:cubicBezTo>
                  <a:close/>
                  <a:moveTo>
                    <a:pt x="88" y="92"/>
                  </a:moveTo>
                  <a:cubicBezTo>
                    <a:pt x="105" y="65"/>
                    <a:pt x="96" y="36"/>
                    <a:pt x="82" y="11"/>
                  </a:cubicBezTo>
                  <a:cubicBezTo>
                    <a:pt x="106" y="7"/>
                    <a:pt x="129" y="9"/>
                    <a:pt x="153" y="9"/>
                  </a:cubicBezTo>
                  <a:cubicBezTo>
                    <a:pt x="142" y="29"/>
                    <a:pt x="136" y="51"/>
                    <a:pt x="148" y="73"/>
                  </a:cubicBezTo>
                  <a:cubicBezTo>
                    <a:pt x="161" y="99"/>
                    <a:pt x="190" y="117"/>
                    <a:pt x="211" y="136"/>
                  </a:cubicBezTo>
                  <a:cubicBezTo>
                    <a:pt x="212" y="136"/>
                    <a:pt x="213" y="137"/>
                    <a:pt x="214" y="138"/>
                  </a:cubicBezTo>
                  <a:cubicBezTo>
                    <a:pt x="211" y="138"/>
                    <a:pt x="209" y="139"/>
                    <a:pt x="207" y="141"/>
                  </a:cubicBezTo>
                  <a:cubicBezTo>
                    <a:pt x="200" y="148"/>
                    <a:pt x="188" y="139"/>
                    <a:pt x="180" y="137"/>
                  </a:cubicBezTo>
                  <a:cubicBezTo>
                    <a:pt x="162" y="133"/>
                    <a:pt x="153" y="148"/>
                    <a:pt x="140" y="157"/>
                  </a:cubicBezTo>
                  <a:cubicBezTo>
                    <a:pt x="120" y="169"/>
                    <a:pt x="110" y="143"/>
                    <a:pt x="97" y="134"/>
                  </a:cubicBezTo>
                  <a:cubicBezTo>
                    <a:pt x="84" y="125"/>
                    <a:pt x="71" y="128"/>
                    <a:pt x="59" y="133"/>
                  </a:cubicBezTo>
                  <a:cubicBezTo>
                    <a:pt x="69" y="119"/>
                    <a:pt x="79" y="106"/>
                    <a:pt x="88" y="92"/>
                  </a:cubicBezTo>
                  <a:close/>
                  <a:moveTo>
                    <a:pt x="35" y="166"/>
                  </a:moveTo>
                  <a:cubicBezTo>
                    <a:pt x="42" y="160"/>
                    <a:pt x="49" y="154"/>
                    <a:pt x="56" y="148"/>
                  </a:cubicBezTo>
                  <a:cubicBezTo>
                    <a:pt x="61" y="145"/>
                    <a:pt x="65" y="142"/>
                    <a:pt x="70" y="139"/>
                  </a:cubicBezTo>
                  <a:cubicBezTo>
                    <a:pt x="74" y="137"/>
                    <a:pt x="77" y="136"/>
                    <a:pt x="81" y="134"/>
                  </a:cubicBezTo>
                  <a:cubicBezTo>
                    <a:pt x="81" y="134"/>
                    <a:pt x="81" y="134"/>
                    <a:pt x="82" y="134"/>
                  </a:cubicBezTo>
                  <a:cubicBezTo>
                    <a:pt x="80" y="135"/>
                    <a:pt x="77" y="139"/>
                    <a:pt x="76" y="140"/>
                  </a:cubicBezTo>
                  <a:cubicBezTo>
                    <a:pt x="64" y="150"/>
                    <a:pt x="51" y="159"/>
                    <a:pt x="38" y="168"/>
                  </a:cubicBezTo>
                  <a:cubicBezTo>
                    <a:pt x="32" y="173"/>
                    <a:pt x="27" y="178"/>
                    <a:pt x="22" y="184"/>
                  </a:cubicBezTo>
                  <a:cubicBezTo>
                    <a:pt x="26" y="177"/>
                    <a:pt x="31" y="171"/>
                    <a:pt x="35" y="16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2" name="Freeform 250"/>
            <p:cNvSpPr>
              <a:spLocks noEditPoints="1"/>
            </p:cNvSpPr>
            <p:nvPr/>
          </p:nvSpPr>
          <p:spPr bwMode="auto">
            <a:xfrm>
              <a:off x="4448421" y="3912622"/>
              <a:ext cx="546100" cy="508000"/>
            </a:xfrm>
            <a:custGeom>
              <a:avLst/>
              <a:gdLst>
                <a:gd name="T0" fmla="*/ 108 w 129"/>
                <a:gd name="T1" fmla="*/ 67 h 120"/>
                <a:gd name="T2" fmla="*/ 37 w 129"/>
                <a:gd name="T3" fmla="*/ 3 h 120"/>
                <a:gd name="T4" fmla="*/ 6 w 129"/>
                <a:gd name="T5" fmla="*/ 108 h 120"/>
                <a:gd name="T6" fmla="*/ 24 w 129"/>
                <a:gd name="T7" fmla="*/ 69 h 120"/>
                <a:gd name="T8" fmla="*/ 42 w 129"/>
                <a:gd name="T9" fmla="*/ 65 h 120"/>
                <a:gd name="T10" fmla="*/ 103 w 129"/>
                <a:gd name="T11" fmla="*/ 69 h 120"/>
                <a:gd name="T12" fmla="*/ 98 w 129"/>
                <a:gd name="T13" fmla="*/ 71 h 120"/>
                <a:gd name="T14" fmla="*/ 59 w 129"/>
                <a:gd name="T15" fmla="*/ 102 h 120"/>
                <a:gd name="T16" fmla="*/ 80 w 129"/>
                <a:gd name="T17" fmla="*/ 69 h 120"/>
                <a:gd name="T18" fmla="*/ 40 w 129"/>
                <a:gd name="T19" fmla="*/ 111 h 120"/>
                <a:gd name="T20" fmla="*/ 62 w 129"/>
                <a:gd name="T21" fmla="*/ 84 h 120"/>
                <a:gd name="T22" fmla="*/ 29 w 129"/>
                <a:gd name="T23" fmla="*/ 100 h 120"/>
                <a:gd name="T24" fmla="*/ 55 w 129"/>
                <a:gd name="T25" fmla="*/ 76 h 120"/>
                <a:gd name="T26" fmla="*/ 41 w 129"/>
                <a:gd name="T27" fmla="*/ 96 h 120"/>
                <a:gd name="T28" fmla="*/ 13 w 129"/>
                <a:gd name="T29" fmla="*/ 107 h 120"/>
                <a:gd name="T30" fmla="*/ 47 w 129"/>
                <a:gd name="T31" fmla="*/ 73 h 120"/>
                <a:gd name="T32" fmla="*/ 49 w 129"/>
                <a:gd name="T33" fmla="*/ 71 h 120"/>
                <a:gd name="T34" fmla="*/ 7 w 129"/>
                <a:gd name="T35" fmla="*/ 98 h 120"/>
                <a:gd name="T36" fmla="*/ 37 w 129"/>
                <a:gd name="T37" fmla="*/ 68 h 120"/>
                <a:gd name="T38" fmla="*/ 9 w 129"/>
                <a:gd name="T39" fmla="*/ 92 h 120"/>
                <a:gd name="T40" fmla="*/ 7 w 129"/>
                <a:gd name="T41" fmla="*/ 105 h 120"/>
                <a:gd name="T42" fmla="*/ 42 w 129"/>
                <a:gd name="T43" fmla="*/ 79 h 120"/>
                <a:gd name="T44" fmla="*/ 53 w 129"/>
                <a:gd name="T45" fmla="*/ 77 h 120"/>
                <a:gd name="T46" fmla="*/ 11 w 129"/>
                <a:gd name="T47" fmla="*/ 109 h 120"/>
                <a:gd name="T48" fmla="*/ 42 w 129"/>
                <a:gd name="T49" fmla="*/ 94 h 120"/>
                <a:gd name="T50" fmla="*/ 62 w 129"/>
                <a:gd name="T51" fmla="*/ 82 h 120"/>
                <a:gd name="T52" fmla="*/ 53 w 129"/>
                <a:gd name="T53" fmla="*/ 94 h 120"/>
                <a:gd name="T54" fmla="*/ 38 w 129"/>
                <a:gd name="T55" fmla="*/ 113 h 120"/>
                <a:gd name="T56" fmla="*/ 48 w 129"/>
                <a:gd name="T57" fmla="*/ 97 h 120"/>
                <a:gd name="T58" fmla="*/ 81 w 129"/>
                <a:gd name="T59" fmla="*/ 74 h 120"/>
                <a:gd name="T60" fmla="*/ 48 w 129"/>
                <a:gd name="T61" fmla="*/ 112 h 120"/>
                <a:gd name="T62" fmla="*/ 93 w 129"/>
                <a:gd name="T63" fmla="*/ 72 h 120"/>
                <a:gd name="T64" fmla="*/ 60 w 129"/>
                <a:gd name="T65" fmla="*/ 109 h 120"/>
                <a:gd name="T66" fmla="*/ 63 w 129"/>
                <a:gd name="T67" fmla="*/ 113 h 120"/>
                <a:gd name="T68" fmla="*/ 105 w 129"/>
                <a:gd name="T69" fmla="*/ 76 h 120"/>
                <a:gd name="T70" fmla="*/ 64 w 129"/>
                <a:gd name="T71" fmla="*/ 113 h 120"/>
                <a:gd name="T72" fmla="*/ 79 w 129"/>
                <a:gd name="T73" fmla="*/ 113 h 120"/>
                <a:gd name="T74" fmla="*/ 88 w 129"/>
                <a:gd name="T75" fmla="*/ 111 h 120"/>
                <a:gd name="T76" fmla="*/ 105 w 129"/>
                <a:gd name="T77" fmla="*/ 82 h 120"/>
                <a:gd name="T78" fmla="*/ 111 w 129"/>
                <a:gd name="T79" fmla="*/ 90 h 120"/>
                <a:gd name="T80" fmla="*/ 116 w 129"/>
                <a:gd name="T81" fmla="*/ 92 h 120"/>
                <a:gd name="T82" fmla="*/ 97 w 129"/>
                <a:gd name="T83" fmla="*/ 115 h 120"/>
                <a:gd name="T84" fmla="*/ 105 w 129"/>
                <a:gd name="T85" fmla="*/ 114 h 120"/>
                <a:gd name="T86" fmla="*/ 118 w 129"/>
                <a:gd name="T87" fmla="*/ 104 h 120"/>
                <a:gd name="T88" fmla="*/ 115 w 129"/>
                <a:gd name="T89" fmla="*/ 98 h 120"/>
                <a:gd name="T90" fmla="*/ 122 w 129"/>
                <a:gd name="T91" fmla="*/ 100 h 120"/>
                <a:gd name="T92" fmla="*/ 116 w 129"/>
                <a:gd name="T93" fmla="*/ 112 h 120"/>
                <a:gd name="T94" fmla="*/ 123 w 129"/>
                <a:gd name="T95" fmla="*/ 104 h 120"/>
                <a:gd name="T96" fmla="*/ 120 w 129"/>
                <a:gd name="T97" fmla="*/ 104 h 120"/>
                <a:gd name="T98" fmla="*/ 113 w 129"/>
                <a:gd name="T99" fmla="*/ 106 h 120"/>
                <a:gd name="T100" fmla="*/ 107 w 129"/>
                <a:gd name="T101" fmla="*/ 105 h 120"/>
                <a:gd name="T102" fmla="*/ 118 w 129"/>
                <a:gd name="T103" fmla="*/ 84 h 120"/>
                <a:gd name="T104" fmla="*/ 125 w 129"/>
                <a:gd name="T105" fmla="*/ 98 h 120"/>
                <a:gd name="T106" fmla="*/ 111 w 129"/>
                <a:gd name="T107" fmla="*/ 77 h 120"/>
                <a:gd name="T108" fmla="*/ 75 w 129"/>
                <a:gd name="T109" fmla="*/ 102 h 120"/>
                <a:gd name="T110" fmla="*/ 42 w 129"/>
                <a:gd name="T111" fmla="*/ 44 h 120"/>
                <a:gd name="T112" fmla="*/ 99 w 129"/>
                <a:gd name="T113" fmla="*/ 67 h 120"/>
                <a:gd name="T114" fmla="*/ 17 w 129"/>
                <a:gd name="T115" fmla="*/ 79 h 120"/>
                <a:gd name="T116" fmla="*/ 19 w 129"/>
                <a:gd name="T117" fmla="*/ 8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9" h="120">
                  <a:moveTo>
                    <a:pt x="29" y="116"/>
                  </a:moveTo>
                  <a:cubicBezTo>
                    <a:pt x="34" y="116"/>
                    <a:pt x="39" y="116"/>
                    <a:pt x="44" y="115"/>
                  </a:cubicBezTo>
                  <a:cubicBezTo>
                    <a:pt x="52" y="115"/>
                    <a:pt x="61" y="116"/>
                    <a:pt x="69" y="116"/>
                  </a:cubicBezTo>
                  <a:cubicBezTo>
                    <a:pt x="82" y="117"/>
                    <a:pt x="97" y="120"/>
                    <a:pt x="110" y="117"/>
                  </a:cubicBezTo>
                  <a:cubicBezTo>
                    <a:pt x="120" y="115"/>
                    <a:pt x="129" y="107"/>
                    <a:pt x="128" y="96"/>
                  </a:cubicBezTo>
                  <a:cubicBezTo>
                    <a:pt x="126" y="84"/>
                    <a:pt x="116" y="75"/>
                    <a:pt x="108" y="67"/>
                  </a:cubicBezTo>
                  <a:cubicBezTo>
                    <a:pt x="99" y="58"/>
                    <a:pt x="89" y="51"/>
                    <a:pt x="80" y="42"/>
                  </a:cubicBezTo>
                  <a:cubicBezTo>
                    <a:pt x="75" y="36"/>
                    <a:pt x="71" y="30"/>
                    <a:pt x="70" y="22"/>
                  </a:cubicBezTo>
                  <a:cubicBezTo>
                    <a:pt x="70" y="16"/>
                    <a:pt x="74" y="10"/>
                    <a:pt x="77" y="4"/>
                  </a:cubicBezTo>
                  <a:cubicBezTo>
                    <a:pt x="77" y="3"/>
                    <a:pt x="77" y="2"/>
                    <a:pt x="76" y="2"/>
                  </a:cubicBezTo>
                  <a:cubicBezTo>
                    <a:pt x="76" y="2"/>
                    <a:pt x="76" y="1"/>
                    <a:pt x="75" y="1"/>
                  </a:cubicBezTo>
                  <a:cubicBezTo>
                    <a:pt x="62" y="2"/>
                    <a:pt x="50" y="0"/>
                    <a:pt x="37" y="3"/>
                  </a:cubicBezTo>
                  <a:cubicBezTo>
                    <a:pt x="36" y="3"/>
                    <a:pt x="36" y="4"/>
                    <a:pt x="36" y="5"/>
                  </a:cubicBezTo>
                  <a:cubicBezTo>
                    <a:pt x="36" y="5"/>
                    <a:pt x="36" y="6"/>
                    <a:pt x="36" y="6"/>
                  </a:cubicBezTo>
                  <a:cubicBezTo>
                    <a:pt x="40" y="13"/>
                    <a:pt x="43" y="19"/>
                    <a:pt x="44" y="27"/>
                  </a:cubicBezTo>
                  <a:cubicBezTo>
                    <a:pt x="44" y="36"/>
                    <a:pt x="39" y="43"/>
                    <a:pt x="34" y="50"/>
                  </a:cubicBezTo>
                  <a:cubicBezTo>
                    <a:pt x="26" y="60"/>
                    <a:pt x="18" y="71"/>
                    <a:pt x="11" y="82"/>
                  </a:cubicBezTo>
                  <a:cubicBezTo>
                    <a:pt x="6" y="89"/>
                    <a:pt x="0" y="100"/>
                    <a:pt x="6" y="108"/>
                  </a:cubicBezTo>
                  <a:cubicBezTo>
                    <a:pt x="10" y="116"/>
                    <a:pt x="21" y="116"/>
                    <a:pt x="29" y="116"/>
                  </a:cubicBezTo>
                  <a:close/>
                  <a:moveTo>
                    <a:pt x="24" y="69"/>
                  </a:moveTo>
                  <a:cubicBezTo>
                    <a:pt x="24" y="69"/>
                    <a:pt x="25" y="68"/>
                    <a:pt x="25" y="68"/>
                  </a:cubicBezTo>
                  <a:cubicBezTo>
                    <a:pt x="27" y="67"/>
                    <a:pt x="29" y="66"/>
                    <a:pt x="31" y="65"/>
                  </a:cubicBezTo>
                  <a:cubicBezTo>
                    <a:pt x="27" y="68"/>
                    <a:pt x="24" y="71"/>
                    <a:pt x="21" y="74"/>
                  </a:cubicBezTo>
                  <a:cubicBezTo>
                    <a:pt x="22" y="72"/>
                    <a:pt x="23" y="71"/>
                    <a:pt x="24" y="69"/>
                  </a:cubicBezTo>
                  <a:close/>
                  <a:moveTo>
                    <a:pt x="33" y="65"/>
                  </a:moveTo>
                  <a:cubicBezTo>
                    <a:pt x="34" y="64"/>
                    <a:pt x="36" y="64"/>
                    <a:pt x="37" y="64"/>
                  </a:cubicBezTo>
                  <a:cubicBezTo>
                    <a:pt x="33" y="65"/>
                    <a:pt x="30" y="68"/>
                    <a:pt x="27" y="70"/>
                  </a:cubicBezTo>
                  <a:cubicBezTo>
                    <a:pt x="29" y="68"/>
                    <a:pt x="31" y="66"/>
                    <a:pt x="33" y="65"/>
                  </a:cubicBezTo>
                  <a:close/>
                  <a:moveTo>
                    <a:pt x="40" y="64"/>
                  </a:moveTo>
                  <a:cubicBezTo>
                    <a:pt x="41" y="64"/>
                    <a:pt x="41" y="64"/>
                    <a:pt x="42" y="65"/>
                  </a:cubicBezTo>
                  <a:cubicBezTo>
                    <a:pt x="38" y="67"/>
                    <a:pt x="34" y="70"/>
                    <a:pt x="30" y="73"/>
                  </a:cubicBezTo>
                  <a:cubicBezTo>
                    <a:pt x="24" y="78"/>
                    <a:pt x="18" y="83"/>
                    <a:pt x="11" y="88"/>
                  </a:cubicBezTo>
                  <a:cubicBezTo>
                    <a:pt x="12" y="88"/>
                    <a:pt x="12" y="87"/>
                    <a:pt x="12" y="87"/>
                  </a:cubicBezTo>
                  <a:cubicBezTo>
                    <a:pt x="15" y="84"/>
                    <a:pt x="18" y="81"/>
                    <a:pt x="22" y="79"/>
                  </a:cubicBezTo>
                  <a:cubicBezTo>
                    <a:pt x="28" y="74"/>
                    <a:pt x="35" y="69"/>
                    <a:pt x="40" y="64"/>
                  </a:cubicBezTo>
                  <a:close/>
                  <a:moveTo>
                    <a:pt x="103" y="69"/>
                  </a:moveTo>
                  <a:cubicBezTo>
                    <a:pt x="95" y="75"/>
                    <a:pt x="88" y="82"/>
                    <a:pt x="81" y="89"/>
                  </a:cubicBezTo>
                  <a:cubicBezTo>
                    <a:pt x="77" y="92"/>
                    <a:pt x="73" y="96"/>
                    <a:pt x="69" y="100"/>
                  </a:cubicBezTo>
                  <a:cubicBezTo>
                    <a:pt x="71" y="97"/>
                    <a:pt x="75" y="94"/>
                    <a:pt x="78" y="91"/>
                  </a:cubicBezTo>
                  <a:cubicBezTo>
                    <a:pt x="84" y="85"/>
                    <a:pt x="89" y="79"/>
                    <a:pt x="93" y="72"/>
                  </a:cubicBezTo>
                  <a:cubicBezTo>
                    <a:pt x="94" y="72"/>
                    <a:pt x="94" y="72"/>
                    <a:pt x="95" y="72"/>
                  </a:cubicBezTo>
                  <a:cubicBezTo>
                    <a:pt x="96" y="72"/>
                    <a:pt x="97" y="72"/>
                    <a:pt x="98" y="71"/>
                  </a:cubicBezTo>
                  <a:cubicBezTo>
                    <a:pt x="99" y="71"/>
                    <a:pt x="102" y="68"/>
                    <a:pt x="103" y="69"/>
                  </a:cubicBezTo>
                  <a:close/>
                  <a:moveTo>
                    <a:pt x="87" y="69"/>
                  </a:moveTo>
                  <a:cubicBezTo>
                    <a:pt x="89" y="69"/>
                    <a:pt x="90" y="70"/>
                    <a:pt x="92" y="71"/>
                  </a:cubicBezTo>
                  <a:cubicBezTo>
                    <a:pt x="89" y="74"/>
                    <a:pt x="86" y="78"/>
                    <a:pt x="82" y="81"/>
                  </a:cubicBezTo>
                  <a:cubicBezTo>
                    <a:pt x="78" y="84"/>
                    <a:pt x="74" y="88"/>
                    <a:pt x="70" y="92"/>
                  </a:cubicBezTo>
                  <a:cubicBezTo>
                    <a:pt x="66" y="95"/>
                    <a:pt x="63" y="98"/>
                    <a:pt x="59" y="102"/>
                  </a:cubicBezTo>
                  <a:cubicBezTo>
                    <a:pt x="59" y="101"/>
                    <a:pt x="60" y="101"/>
                    <a:pt x="60" y="101"/>
                  </a:cubicBezTo>
                  <a:cubicBezTo>
                    <a:pt x="63" y="97"/>
                    <a:pt x="67" y="94"/>
                    <a:pt x="70" y="90"/>
                  </a:cubicBezTo>
                  <a:cubicBezTo>
                    <a:pt x="73" y="87"/>
                    <a:pt x="75" y="82"/>
                    <a:pt x="79" y="79"/>
                  </a:cubicBezTo>
                  <a:cubicBezTo>
                    <a:pt x="82" y="76"/>
                    <a:pt x="85" y="73"/>
                    <a:pt x="87" y="69"/>
                  </a:cubicBezTo>
                  <a:cubicBezTo>
                    <a:pt x="87" y="69"/>
                    <a:pt x="87" y="69"/>
                    <a:pt x="87" y="69"/>
                  </a:cubicBezTo>
                  <a:close/>
                  <a:moveTo>
                    <a:pt x="80" y="69"/>
                  </a:moveTo>
                  <a:cubicBezTo>
                    <a:pt x="81" y="68"/>
                    <a:pt x="83" y="68"/>
                    <a:pt x="85" y="68"/>
                  </a:cubicBezTo>
                  <a:cubicBezTo>
                    <a:pt x="85" y="68"/>
                    <a:pt x="86" y="68"/>
                    <a:pt x="86" y="68"/>
                  </a:cubicBezTo>
                  <a:cubicBezTo>
                    <a:pt x="79" y="74"/>
                    <a:pt x="72" y="81"/>
                    <a:pt x="66" y="88"/>
                  </a:cubicBezTo>
                  <a:cubicBezTo>
                    <a:pt x="58" y="95"/>
                    <a:pt x="50" y="101"/>
                    <a:pt x="43" y="108"/>
                  </a:cubicBezTo>
                  <a:cubicBezTo>
                    <a:pt x="42" y="109"/>
                    <a:pt x="41" y="110"/>
                    <a:pt x="40" y="111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42" y="109"/>
                    <a:pt x="44" y="107"/>
                    <a:pt x="46" y="105"/>
                  </a:cubicBezTo>
                  <a:cubicBezTo>
                    <a:pt x="50" y="101"/>
                    <a:pt x="54" y="98"/>
                    <a:pt x="58" y="94"/>
                  </a:cubicBezTo>
                  <a:cubicBezTo>
                    <a:pt x="66" y="86"/>
                    <a:pt x="73" y="77"/>
                    <a:pt x="80" y="69"/>
                  </a:cubicBezTo>
                  <a:close/>
                  <a:moveTo>
                    <a:pt x="77" y="70"/>
                  </a:moveTo>
                  <a:cubicBezTo>
                    <a:pt x="75" y="72"/>
                    <a:pt x="74" y="74"/>
                    <a:pt x="72" y="76"/>
                  </a:cubicBezTo>
                  <a:cubicBezTo>
                    <a:pt x="69" y="79"/>
                    <a:pt x="65" y="81"/>
                    <a:pt x="62" y="84"/>
                  </a:cubicBezTo>
                  <a:cubicBezTo>
                    <a:pt x="61" y="85"/>
                    <a:pt x="60" y="85"/>
                    <a:pt x="60" y="86"/>
                  </a:cubicBezTo>
                  <a:cubicBezTo>
                    <a:pt x="62" y="83"/>
                    <a:pt x="65" y="80"/>
                    <a:pt x="67" y="78"/>
                  </a:cubicBezTo>
                  <a:cubicBezTo>
                    <a:pt x="71" y="76"/>
                    <a:pt x="74" y="72"/>
                    <a:pt x="77" y="70"/>
                  </a:cubicBezTo>
                  <a:close/>
                  <a:moveTo>
                    <a:pt x="57" y="78"/>
                  </a:moveTo>
                  <a:cubicBezTo>
                    <a:pt x="50" y="82"/>
                    <a:pt x="44" y="87"/>
                    <a:pt x="39" y="92"/>
                  </a:cubicBezTo>
                  <a:cubicBezTo>
                    <a:pt x="36" y="95"/>
                    <a:pt x="32" y="97"/>
                    <a:pt x="29" y="100"/>
                  </a:cubicBezTo>
                  <a:cubicBezTo>
                    <a:pt x="25" y="103"/>
                    <a:pt x="22" y="107"/>
                    <a:pt x="18" y="110"/>
                  </a:cubicBezTo>
                  <a:cubicBezTo>
                    <a:pt x="15" y="112"/>
                    <a:pt x="17" y="110"/>
                    <a:pt x="18" y="109"/>
                  </a:cubicBezTo>
                  <a:cubicBezTo>
                    <a:pt x="20" y="107"/>
                    <a:pt x="21" y="106"/>
                    <a:pt x="23" y="104"/>
                  </a:cubicBezTo>
                  <a:cubicBezTo>
                    <a:pt x="27" y="101"/>
                    <a:pt x="31" y="98"/>
                    <a:pt x="35" y="95"/>
                  </a:cubicBezTo>
                  <a:cubicBezTo>
                    <a:pt x="42" y="89"/>
                    <a:pt x="48" y="83"/>
                    <a:pt x="55" y="77"/>
                  </a:cubicBezTo>
                  <a:cubicBezTo>
                    <a:pt x="55" y="77"/>
                    <a:pt x="55" y="76"/>
                    <a:pt x="55" y="76"/>
                  </a:cubicBezTo>
                  <a:cubicBezTo>
                    <a:pt x="57" y="78"/>
                    <a:pt x="60" y="79"/>
                    <a:pt x="64" y="79"/>
                  </a:cubicBezTo>
                  <a:cubicBezTo>
                    <a:pt x="59" y="82"/>
                    <a:pt x="54" y="86"/>
                    <a:pt x="49" y="90"/>
                  </a:cubicBezTo>
                  <a:cubicBezTo>
                    <a:pt x="43" y="96"/>
                    <a:pt x="36" y="102"/>
                    <a:pt x="29" y="108"/>
                  </a:cubicBezTo>
                  <a:cubicBezTo>
                    <a:pt x="29" y="108"/>
                    <a:pt x="25" y="112"/>
                    <a:pt x="26" y="111"/>
                  </a:cubicBezTo>
                  <a:cubicBezTo>
                    <a:pt x="27" y="109"/>
                    <a:pt x="29" y="107"/>
                    <a:pt x="31" y="106"/>
                  </a:cubicBezTo>
                  <a:cubicBezTo>
                    <a:pt x="34" y="102"/>
                    <a:pt x="38" y="99"/>
                    <a:pt x="41" y="96"/>
                  </a:cubicBezTo>
                  <a:cubicBezTo>
                    <a:pt x="44" y="93"/>
                    <a:pt x="47" y="90"/>
                    <a:pt x="50" y="87"/>
                  </a:cubicBezTo>
                  <a:cubicBezTo>
                    <a:pt x="53" y="84"/>
                    <a:pt x="55" y="82"/>
                    <a:pt x="57" y="79"/>
                  </a:cubicBezTo>
                  <a:cubicBezTo>
                    <a:pt x="57" y="78"/>
                    <a:pt x="57" y="78"/>
                    <a:pt x="57" y="78"/>
                  </a:cubicBezTo>
                  <a:close/>
                  <a:moveTo>
                    <a:pt x="50" y="72"/>
                  </a:moveTo>
                  <a:cubicBezTo>
                    <a:pt x="51" y="73"/>
                    <a:pt x="53" y="75"/>
                    <a:pt x="54" y="76"/>
                  </a:cubicBezTo>
                  <a:cubicBezTo>
                    <a:pt x="38" y="84"/>
                    <a:pt x="27" y="97"/>
                    <a:pt x="13" y="107"/>
                  </a:cubicBezTo>
                  <a:cubicBezTo>
                    <a:pt x="9" y="110"/>
                    <a:pt x="14" y="105"/>
                    <a:pt x="15" y="105"/>
                  </a:cubicBezTo>
                  <a:cubicBezTo>
                    <a:pt x="16" y="103"/>
                    <a:pt x="18" y="102"/>
                    <a:pt x="19" y="100"/>
                  </a:cubicBezTo>
                  <a:cubicBezTo>
                    <a:pt x="23" y="97"/>
                    <a:pt x="26" y="94"/>
                    <a:pt x="30" y="91"/>
                  </a:cubicBezTo>
                  <a:cubicBezTo>
                    <a:pt x="37" y="85"/>
                    <a:pt x="43" y="78"/>
                    <a:pt x="50" y="72"/>
                  </a:cubicBezTo>
                  <a:close/>
                  <a:moveTo>
                    <a:pt x="48" y="72"/>
                  </a:moveTo>
                  <a:cubicBezTo>
                    <a:pt x="48" y="72"/>
                    <a:pt x="48" y="72"/>
                    <a:pt x="47" y="73"/>
                  </a:cubicBezTo>
                  <a:cubicBezTo>
                    <a:pt x="40" y="79"/>
                    <a:pt x="32" y="85"/>
                    <a:pt x="24" y="91"/>
                  </a:cubicBezTo>
                  <a:cubicBezTo>
                    <a:pt x="21" y="94"/>
                    <a:pt x="17" y="97"/>
                    <a:pt x="14" y="100"/>
                  </a:cubicBezTo>
                  <a:cubicBezTo>
                    <a:pt x="12" y="101"/>
                    <a:pt x="10" y="103"/>
                    <a:pt x="8" y="104"/>
                  </a:cubicBezTo>
                  <a:cubicBezTo>
                    <a:pt x="9" y="103"/>
                    <a:pt x="10" y="102"/>
                    <a:pt x="12" y="100"/>
                  </a:cubicBezTo>
                  <a:cubicBezTo>
                    <a:pt x="22" y="89"/>
                    <a:pt x="37" y="81"/>
                    <a:pt x="47" y="68"/>
                  </a:cubicBezTo>
                  <a:cubicBezTo>
                    <a:pt x="48" y="69"/>
                    <a:pt x="48" y="70"/>
                    <a:pt x="49" y="7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9" y="71"/>
                    <a:pt x="49" y="72"/>
                    <a:pt x="48" y="72"/>
                  </a:cubicBezTo>
                  <a:close/>
                  <a:moveTo>
                    <a:pt x="46" y="67"/>
                  </a:moveTo>
                  <a:cubicBezTo>
                    <a:pt x="39" y="72"/>
                    <a:pt x="32" y="77"/>
                    <a:pt x="26" y="82"/>
                  </a:cubicBezTo>
                  <a:cubicBezTo>
                    <a:pt x="22" y="85"/>
                    <a:pt x="19" y="88"/>
                    <a:pt x="16" y="91"/>
                  </a:cubicBezTo>
                  <a:cubicBezTo>
                    <a:pt x="13" y="93"/>
                    <a:pt x="9" y="96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8" y="86"/>
                    <a:pt x="33" y="78"/>
                    <a:pt x="44" y="66"/>
                  </a:cubicBezTo>
                  <a:cubicBezTo>
                    <a:pt x="45" y="66"/>
                    <a:pt x="45" y="67"/>
                    <a:pt x="46" y="67"/>
                  </a:cubicBezTo>
                  <a:close/>
                  <a:moveTo>
                    <a:pt x="9" y="92"/>
                  </a:moveTo>
                  <a:cubicBezTo>
                    <a:pt x="15" y="86"/>
                    <a:pt x="21" y="81"/>
                    <a:pt x="27" y="76"/>
                  </a:cubicBezTo>
                  <a:cubicBezTo>
                    <a:pt x="30" y="74"/>
                    <a:pt x="34" y="71"/>
                    <a:pt x="37" y="68"/>
                  </a:cubicBezTo>
                  <a:cubicBezTo>
                    <a:pt x="38" y="67"/>
                    <a:pt x="40" y="67"/>
                    <a:pt x="41" y="66"/>
                  </a:cubicBezTo>
                  <a:cubicBezTo>
                    <a:pt x="42" y="65"/>
                    <a:pt x="42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6"/>
                    <a:pt x="42" y="66"/>
                    <a:pt x="42" y="67"/>
                  </a:cubicBezTo>
                  <a:cubicBezTo>
                    <a:pt x="31" y="78"/>
                    <a:pt x="18" y="86"/>
                    <a:pt x="7" y="97"/>
                  </a:cubicBezTo>
                  <a:cubicBezTo>
                    <a:pt x="7" y="95"/>
                    <a:pt x="8" y="93"/>
                    <a:pt x="9" y="92"/>
                  </a:cubicBezTo>
                  <a:close/>
                  <a:moveTo>
                    <a:pt x="24" y="85"/>
                  </a:moveTo>
                  <a:cubicBezTo>
                    <a:pt x="28" y="82"/>
                    <a:pt x="32" y="79"/>
                    <a:pt x="36" y="75"/>
                  </a:cubicBezTo>
                  <a:cubicBezTo>
                    <a:pt x="38" y="74"/>
                    <a:pt x="40" y="72"/>
                    <a:pt x="42" y="71"/>
                  </a:cubicBezTo>
                  <a:cubicBezTo>
                    <a:pt x="43" y="70"/>
                    <a:pt x="44" y="69"/>
                    <a:pt x="45" y="69"/>
                  </a:cubicBezTo>
                  <a:cubicBezTo>
                    <a:pt x="47" y="68"/>
                    <a:pt x="42" y="73"/>
                    <a:pt x="43" y="72"/>
                  </a:cubicBezTo>
                  <a:cubicBezTo>
                    <a:pt x="33" y="84"/>
                    <a:pt x="17" y="92"/>
                    <a:pt x="7" y="105"/>
                  </a:cubicBezTo>
                  <a:cubicBezTo>
                    <a:pt x="6" y="103"/>
                    <a:pt x="6" y="101"/>
                    <a:pt x="6" y="99"/>
                  </a:cubicBezTo>
                  <a:cubicBezTo>
                    <a:pt x="13" y="95"/>
                    <a:pt x="18" y="90"/>
                    <a:pt x="24" y="85"/>
                  </a:cubicBezTo>
                  <a:close/>
                  <a:moveTo>
                    <a:pt x="7" y="106"/>
                  </a:moveTo>
                  <a:cubicBezTo>
                    <a:pt x="15" y="100"/>
                    <a:pt x="22" y="94"/>
                    <a:pt x="29" y="88"/>
                  </a:cubicBezTo>
                  <a:cubicBezTo>
                    <a:pt x="33" y="86"/>
                    <a:pt x="36" y="83"/>
                    <a:pt x="40" y="80"/>
                  </a:cubicBezTo>
                  <a:cubicBezTo>
                    <a:pt x="40" y="80"/>
                    <a:pt x="41" y="79"/>
                    <a:pt x="42" y="79"/>
                  </a:cubicBezTo>
                  <a:cubicBezTo>
                    <a:pt x="37" y="83"/>
                    <a:pt x="33" y="88"/>
                    <a:pt x="28" y="92"/>
                  </a:cubicBezTo>
                  <a:cubicBezTo>
                    <a:pt x="22" y="97"/>
                    <a:pt x="15" y="102"/>
                    <a:pt x="10" y="109"/>
                  </a:cubicBezTo>
                  <a:cubicBezTo>
                    <a:pt x="9" y="108"/>
                    <a:pt x="8" y="107"/>
                    <a:pt x="7" y="106"/>
                  </a:cubicBezTo>
                  <a:close/>
                  <a:moveTo>
                    <a:pt x="11" y="109"/>
                  </a:moveTo>
                  <a:cubicBezTo>
                    <a:pt x="25" y="100"/>
                    <a:pt x="36" y="87"/>
                    <a:pt x="50" y="79"/>
                  </a:cubicBezTo>
                  <a:cubicBezTo>
                    <a:pt x="50" y="79"/>
                    <a:pt x="53" y="77"/>
                    <a:pt x="53" y="77"/>
                  </a:cubicBezTo>
                  <a:cubicBezTo>
                    <a:pt x="51" y="79"/>
                    <a:pt x="49" y="81"/>
                    <a:pt x="48" y="82"/>
                  </a:cubicBezTo>
                  <a:cubicBezTo>
                    <a:pt x="44" y="86"/>
                    <a:pt x="41" y="89"/>
                    <a:pt x="37" y="92"/>
                  </a:cubicBezTo>
                  <a:cubicBezTo>
                    <a:pt x="29" y="98"/>
                    <a:pt x="22" y="104"/>
                    <a:pt x="15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4" y="111"/>
                    <a:pt x="13" y="110"/>
                    <a:pt x="12" y="110"/>
                  </a:cubicBezTo>
                  <a:cubicBezTo>
                    <a:pt x="11" y="110"/>
                    <a:pt x="11" y="109"/>
                    <a:pt x="11" y="109"/>
                  </a:cubicBezTo>
                  <a:close/>
                  <a:moveTo>
                    <a:pt x="16" y="112"/>
                  </a:moveTo>
                  <a:cubicBezTo>
                    <a:pt x="23" y="108"/>
                    <a:pt x="28" y="102"/>
                    <a:pt x="34" y="97"/>
                  </a:cubicBezTo>
                  <a:cubicBezTo>
                    <a:pt x="40" y="92"/>
                    <a:pt x="46" y="87"/>
                    <a:pt x="53" y="82"/>
                  </a:cubicBezTo>
                  <a:cubicBezTo>
                    <a:pt x="53" y="81"/>
                    <a:pt x="56" y="80"/>
                    <a:pt x="56" y="79"/>
                  </a:cubicBezTo>
                  <a:cubicBezTo>
                    <a:pt x="55" y="82"/>
                    <a:pt x="52" y="84"/>
                    <a:pt x="50" y="85"/>
                  </a:cubicBezTo>
                  <a:cubicBezTo>
                    <a:pt x="47" y="88"/>
                    <a:pt x="45" y="91"/>
                    <a:pt x="42" y="94"/>
                  </a:cubicBezTo>
                  <a:cubicBezTo>
                    <a:pt x="36" y="100"/>
                    <a:pt x="29" y="105"/>
                    <a:pt x="24" y="112"/>
                  </a:cubicBezTo>
                  <a:cubicBezTo>
                    <a:pt x="24" y="112"/>
                    <a:pt x="24" y="113"/>
                    <a:pt x="25" y="112"/>
                  </a:cubicBezTo>
                  <a:cubicBezTo>
                    <a:pt x="31" y="108"/>
                    <a:pt x="37" y="102"/>
                    <a:pt x="43" y="97"/>
                  </a:cubicBezTo>
                  <a:cubicBezTo>
                    <a:pt x="50" y="90"/>
                    <a:pt x="58" y="84"/>
                    <a:pt x="65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4" y="80"/>
                    <a:pt x="63" y="81"/>
                    <a:pt x="62" y="82"/>
                  </a:cubicBezTo>
                  <a:cubicBezTo>
                    <a:pt x="58" y="86"/>
                    <a:pt x="55" y="89"/>
                    <a:pt x="51" y="93"/>
                  </a:cubicBezTo>
                  <a:cubicBezTo>
                    <a:pt x="44" y="99"/>
                    <a:pt x="37" y="105"/>
                    <a:pt x="30" y="112"/>
                  </a:cubicBezTo>
                  <a:cubicBezTo>
                    <a:pt x="30" y="112"/>
                    <a:pt x="30" y="113"/>
                    <a:pt x="31" y="112"/>
                  </a:cubicBezTo>
                  <a:cubicBezTo>
                    <a:pt x="31" y="112"/>
                    <a:pt x="32" y="112"/>
                    <a:pt x="32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40" y="106"/>
                    <a:pt x="47" y="100"/>
                    <a:pt x="53" y="94"/>
                  </a:cubicBezTo>
                  <a:cubicBezTo>
                    <a:pt x="57" y="89"/>
                    <a:pt x="61" y="85"/>
                    <a:pt x="66" y="81"/>
                  </a:cubicBezTo>
                  <a:cubicBezTo>
                    <a:pt x="69" y="79"/>
                    <a:pt x="72" y="77"/>
                    <a:pt x="74" y="75"/>
                  </a:cubicBezTo>
                  <a:cubicBezTo>
                    <a:pt x="74" y="75"/>
                    <a:pt x="73" y="76"/>
                    <a:pt x="73" y="76"/>
                  </a:cubicBezTo>
                  <a:cubicBezTo>
                    <a:pt x="69" y="80"/>
                    <a:pt x="66" y="85"/>
                    <a:pt x="62" y="89"/>
                  </a:cubicBezTo>
                  <a:cubicBezTo>
                    <a:pt x="54" y="97"/>
                    <a:pt x="45" y="104"/>
                    <a:pt x="38" y="112"/>
                  </a:cubicBezTo>
                  <a:cubicBezTo>
                    <a:pt x="38" y="112"/>
                    <a:pt x="38" y="113"/>
                    <a:pt x="38" y="113"/>
                  </a:cubicBezTo>
                  <a:cubicBezTo>
                    <a:pt x="30" y="113"/>
                    <a:pt x="23" y="114"/>
                    <a:pt x="16" y="112"/>
                  </a:cubicBezTo>
                  <a:close/>
                  <a:moveTo>
                    <a:pt x="50" y="95"/>
                  </a:moveTo>
                  <a:cubicBezTo>
                    <a:pt x="46" y="98"/>
                    <a:pt x="43" y="102"/>
                    <a:pt x="39" y="105"/>
                  </a:cubicBezTo>
                  <a:cubicBezTo>
                    <a:pt x="37" y="106"/>
                    <a:pt x="36" y="107"/>
                    <a:pt x="35" y="108"/>
                  </a:cubicBezTo>
                  <a:cubicBezTo>
                    <a:pt x="35" y="108"/>
                    <a:pt x="35" y="108"/>
                    <a:pt x="36" y="107"/>
                  </a:cubicBezTo>
                  <a:cubicBezTo>
                    <a:pt x="39" y="104"/>
                    <a:pt x="43" y="100"/>
                    <a:pt x="48" y="97"/>
                  </a:cubicBezTo>
                  <a:cubicBezTo>
                    <a:pt x="48" y="96"/>
                    <a:pt x="49" y="96"/>
                    <a:pt x="50" y="95"/>
                  </a:cubicBezTo>
                  <a:close/>
                  <a:moveTo>
                    <a:pt x="42" y="112"/>
                  </a:moveTo>
                  <a:cubicBezTo>
                    <a:pt x="41" y="113"/>
                    <a:pt x="40" y="113"/>
                    <a:pt x="39" y="113"/>
                  </a:cubicBezTo>
                  <a:cubicBezTo>
                    <a:pt x="42" y="111"/>
                    <a:pt x="44" y="108"/>
                    <a:pt x="47" y="106"/>
                  </a:cubicBezTo>
                  <a:cubicBezTo>
                    <a:pt x="50" y="102"/>
                    <a:pt x="54" y="99"/>
                    <a:pt x="58" y="96"/>
                  </a:cubicBezTo>
                  <a:cubicBezTo>
                    <a:pt x="66" y="89"/>
                    <a:pt x="73" y="81"/>
                    <a:pt x="81" y="74"/>
                  </a:cubicBezTo>
                  <a:cubicBezTo>
                    <a:pt x="82" y="73"/>
                    <a:pt x="85" y="71"/>
                    <a:pt x="86" y="70"/>
                  </a:cubicBezTo>
                  <a:cubicBezTo>
                    <a:pt x="84" y="73"/>
                    <a:pt x="82" y="75"/>
                    <a:pt x="79" y="77"/>
                  </a:cubicBezTo>
                  <a:cubicBezTo>
                    <a:pt x="76" y="81"/>
                    <a:pt x="73" y="85"/>
                    <a:pt x="70" y="89"/>
                  </a:cubicBezTo>
                  <a:cubicBezTo>
                    <a:pt x="67" y="92"/>
                    <a:pt x="64" y="95"/>
                    <a:pt x="60" y="99"/>
                  </a:cubicBezTo>
                  <a:cubicBezTo>
                    <a:pt x="56" y="104"/>
                    <a:pt x="53" y="108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6" y="112"/>
                    <a:pt x="44" y="112"/>
                    <a:pt x="42" y="112"/>
                  </a:cubicBezTo>
                  <a:close/>
                  <a:moveTo>
                    <a:pt x="48" y="112"/>
                  </a:moveTo>
                  <a:cubicBezTo>
                    <a:pt x="48" y="112"/>
                    <a:pt x="48" y="112"/>
                    <a:pt x="48" y="112"/>
                  </a:cubicBezTo>
                  <a:cubicBezTo>
                    <a:pt x="52" y="110"/>
                    <a:pt x="55" y="107"/>
                    <a:pt x="58" y="104"/>
                  </a:cubicBezTo>
                  <a:cubicBezTo>
                    <a:pt x="61" y="100"/>
                    <a:pt x="65" y="97"/>
                    <a:pt x="69" y="93"/>
                  </a:cubicBezTo>
                  <a:cubicBezTo>
                    <a:pt x="77" y="86"/>
                    <a:pt x="85" y="79"/>
                    <a:pt x="93" y="72"/>
                  </a:cubicBezTo>
                  <a:cubicBezTo>
                    <a:pt x="90" y="74"/>
                    <a:pt x="87" y="79"/>
                    <a:pt x="85" y="82"/>
                  </a:cubicBezTo>
                  <a:cubicBezTo>
                    <a:pt x="81" y="86"/>
                    <a:pt x="78" y="89"/>
                    <a:pt x="75" y="92"/>
                  </a:cubicBezTo>
                  <a:cubicBezTo>
                    <a:pt x="69" y="99"/>
                    <a:pt x="62" y="105"/>
                    <a:pt x="57" y="112"/>
                  </a:cubicBezTo>
                  <a:cubicBezTo>
                    <a:pt x="57" y="112"/>
                    <a:pt x="57" y="113"/>
                    <a:pt x="58" y="112"/>
                  </a:cubicBezTo>
                  <a:cubicBezTo>
                    <a:pt x="58" y="112"/>
                    <a:pt x="58" y="111"/>
                    <a:pt x="59" y="111"/>
                  </a:cubicBezTo>
                  <a:cubicBezTo>
                    <a:pt x="59" y="111"/>
                    <a:pt x="60" y="111"/>
                    <a:pt x="60" y="109"/>
                  </a:cubicBezTo>
                  <a:cubicBezTo>
                    <a:pt x="66" y="102"/>
                    <a:pt x="73" y="97"/>
                    <a:pt x="80" y="90"/>
                  </a:cubicBezTo>
                  <a:cubicBezTo>
                    <a:pt x="88" y="83"/>
                    <a:pt x="96" y="76"/>
                    <a:pt x="104" y="69"/>
                  </a:cubicBezTo>
                  <a:cubicBezTo>
                    <a:pt x="101" y="71"/>
                    <a:pt x="97" y="76"/>
                    <a:pt x="94" y="80"/>
                  </a:cubicBezTo>
                  <a:cubicBezTo>
                    <a:pt x="90" y="83"/>
                    <a:pt x="87" y="87"/>
                    <a:pt x="84" y="91"/>
                  </a:cubicBezTo>
                  <a:cubicBezTo>
                    <a:pt x="80" y="95"/>
                    <a:pt x="77" y="99"/>
                    <a:pt x="73" y="103"/>
                  </a:cubicBezTo>
                  <a:cubicBezTo>
                    <a:pt x="70" y="107"/>
                    <a:pt x="66" y="110"/>
                    <a:pt x="63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58" y="113"/>
                    <a:pt x="53" y="112"/>
                    <a:pt x="48" y="112"/>
                  </a:cubicBezTo>
                  <a:close/>
                  <a:moveTo>
                    <a:pt x="64" y="113"/>
                  </a:moveTo>
                  <a:cubicBezTo>
                    <a:pt x="70" y="109"/>
                    <a:pt x="75" y="103"/>
                    <a:pt x="81" y="98"/>
                  </a:cubicBezTo>
                  <a:cubicBezTo>
                    <a:pt x="88" y="92"/>
                    <a:pt x="94" y="85"/>
                    <a:pt x="101" y="80"/>
                  </a:cubicBezTo>
                  <a:cubicBezTo>
                    <a:pt x="102" y="78"/>
                    <a:pt x="103" y="77"/>
                    <a:pt x="105" y="76"/>
                  </a:cubicBezTo>
                  <a:cubicBezTo>
                    <a:pt x="105" y="75"/>
                    <a:pt x="106" y="74"/>
                    <a:pt x="107" y="74"/>
                  </a:cubicBezTo>
                  <a:cubicBezTo>
                    <a:pt x="106" y="75"/>
                    <a:pt x="106" y="76"/>
                    <a:pt x="105" y="77"/>
                  </a:cubicBezTo>
                  <a:cubicBezTo>
                    <a:pt x="102" y="80"/>
                    <a:pt x="99" y="83"/>
                    <a:pt x="96" y="86"/>
                  </a:cubicBezTo>
                  <a:cubicBezTo>
                    <a:pt x="91" y="91"/>
                    <a:pt x="87" y="97"/>
                    <a:pt x="82" y="102"/>
                  </a:cubicBezTo>
                  <a:cubicBezTo>
                    <a:pt x="78" y="106"/>
                    <a:pt x="75" y="110"/>
                    <a:pt x="72" y="113"/>
                  </a:cubicBezTo>
                  <a:cubicBezTo>
                    <a:pt x="69" y="113"/>
                    <a:pt x="67" y="113"/>
                    <a:pt x="64" y="113"/>
                  </a:cubicBezTo>
                  <a:close/>
                  <a:moveTo>
                    <a:pt x="105" y="82"/>
                  </a:moveTo>
                  <a:cubicBezTo>
                    <a:pt x="106" y="81"/>
                    <a:pt x="107" y="80"/>
                    <a:pt x="109" y="79"/>
                  </a:cubicBezTo>
                  <a:cubicBezTo>
                    <a:pt x="112" y="77"/>
                    <a:pt x="108" y="81"/>
                    <a:pt x="107" y="81"/>
                  </a:cubicBezTo>
                  <a:cubicBezTo>
                    <a:pt x="104" y="85"/>
                    <a:pt x="100" y="89"/>
                    <a:pt x="97" y="93"/>
                  </a:cubicBezTo>
                  <a:cubicBezTo>
                    <a:pt x="94" y="96"/>
                    <a:pt x="92" y="98"/>
                    <a:pt x="90" y="102"/>
                  </a:cubicBezTo>
                  <a:cubicBezTo>
                    <a:pt x="86" y="106"/>
                    <a:pt x="83" y="109"/>
                    <a:pt x="79" y="113"/>
                  </a:cubicBezTo>
                  <a:cubicBezTo>
                    <a:pt x="79" y="113"/>
                    <a:pt x="79" y="114"/>
                    <a:pt x="80" y="113"/>
                  </a:cubicBezTo>
                  <a:cubicBezTo>
                    <a:pt x="90" y="106"/>
                    <a:pt x="98" y="95"/>
                    <a:pt x="107" y="86"/>
                  </a:cubicBezTo>
                  <a:cubicBezTo>
                    <a:pt x="109" y="84"/>
                    <a:pt x="112" y="82"/>
                    <a:pt x="114" y="79"/>
                  </a:cubicBezTo>
                  <a:cubicBezTo>
                    <a:pt x="111" y="82"/>
                    <a:pt x="109" y="85"/>
                    <a:pt x="107" y="88"/>
                  </a:cubicBezTo>
                  <a:cubicBezTo>
                    <a:pt x="102" y="94"/>
                    <a:pt x="97" y="100"/>
                    <a:pt x="92" y="106"/>
                  </a:cubicBezTo>
                  <a:cubicBezTo>
                    <a:pt x="91" y="108"/>
                    <a:pt x="90" y="109"/>
                    <a:pt x="88" y="111"/>
                  </a:cubicBezTo>
                  <a:cubicBezTo>
                    <a:pt x="88" y="111"/>
                    <a:pt x="88" y="112"/>
                    <a:pt x="87" y="112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4"/>
                    <a:pt x="85" y="114"/>
                    <a:pt x="85" y="114"/>
                  </a:cubicBezTo>
                  <a:cubicBezTo>
                    <a:pt x="81" y="114"/>
                    <a:pt x="77" y="114"/>
                    <a:pt x="73" y="114"/>
                  </a:cubicBezTo>
                  <a:cubicBezTo>
                    <a:pt x="77" y="109"/>
                    <a:pt x="82" y="104"/>
                    <a:pt x="86" y="99"/>
                  </a:cubicBezTo>
                  <a:cubicBezTo>
                    <a:pt x="92" y="93"/>
                    <a:pt x="98" y="88"/>
                    <a:pt x="105" y="82"/>
                  </a:cubicBezTo>
                  <a:close/>
                  <a:moveTo>
                    <a:pt x="90" y="115"/>
                  </a:moveTo>
                  <a:cubicBezTo>
                    <a:pt x="89" y="115"/>
                    <a:pt x="87" y="115"/>
                    <a:pt x="86" y="114"/>
                  </a:cubicBezTo>
                  <a:cubicBezTo>
                    <a:pt x="86" y="114"/>
                    <a:pt x="86" y="114"/>
                    <a:pt x="87" y="114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9" y="111"/>
                    <a:pt x="92" y="108"/>
                    <a:pt x="95" y="106"/>
                  </a:cubicBezTo>
                  <a:cubicBezTo>
                    <a:pt x="100" y="100"/>
                    <a:pt x="106" y="96"/>
                    <a:pt x="111" y="90"/>
                  </a:cubicBezTo>
                  <a:cubicBezTo>
                    <a:pt x="112" y="89"/>
                    <a:pt x="113" y="88"/>
                    <a:pt x="114" y="87"/>
                  </a:cubicBezTo>
                  <a:cubicBezTo>
                    <a:pt x="115" y="86"/>
                    <a:pt x="118" y="83"/>
                    <a:pt x="115" y="86"/>
                  </a:cubicBezTo>
                  <a:cubicBezTo>
                    <a:pt x="113" y="90"/>
                    <a:pt x="111" y="93"/>
                    <a:pt x="108" y="96"/>
                  </a:cubicBezTo>
                  <a:cubicBezTo>
                    <a:pt x="103" y="102"/>
                    <a:pt x="98" y="107"/>
                    <a:pt x="93" y="113"/>
                  </a:cubicBezTo>
                  <a:cubicBezTo>
                    <a:pt x="93" y="113"/>
                    <a:pt x="93" y="114"/>
                    <a:pt x="93" y="113"/>
                  </a:cubicBezTo>
                  <a:cubicBezTo>
                    <a:pt x="102" y="107"/>
                    <a:pt x="108" y="99"/>
                    <a:pt x="116" y="92"/>
                  </a:cubicBezTo>
                  <a:cubicBezTo>
                    <a:pt x="117" y="91"/>
                    <a:pt x="119" y="90"/>
                    <a:pt x="119" y="89"/>
                  </a:cubicBezTo>
                  <a:cubicBezTo>
                    <a:pt x="118" y="92"/>
                    <a:pt x="115" y="94"/>
                    <a:pt x="113" y="97"/>
                  </a:cubicBezTo>
                  <a:cubicBezTo>
                    <a:pt x="110" y="101"/>
                    <a:pt x="106" y="105"/>
                    <a:pt x="103" y="110"/>
                  </a:cubicBezTo>
                  <a:cubicBezTo>
                    <a:pt x="102" y="110"/>
                    <a:pt x="102" y="111"/>
                    <a:pt x="101" y="111"/>
                  </a:cubicBezTo>
                  <a:cubicBezTo>
                    <a:pt x="100" y="112"/>
                    <a:pt x="99" y="114"/>
                    <a:pt x="97" y="115"/>
                  </a:cubicBezTo>
                  <a:cubicBezTo>
                    <a:pt x="97" y="115"/>
                    <a:pt x="97" y="115"/>
                    <a:pt x="97" y="115"/>
                  </a:cubicBezTo>
                  <a:cubicBezTo>
                    <a:pt x="94" y="115"/>
                    <a:pt x="92" y="115"/>
                    <a:pt x="90" y="115"/>
                  </a:cubicBezTo>
                  <a:close/>
                  <a:moveTo>
                    <a:pt x="121" y="98"/>
                  </a:moveTo>
                  <a:cubicBezTo>
                    <a:pt x="121" y="99"/>
                    <a:pt x="121" y="100"/>
                    <a:pt x="120" y="101"/>
                  </a:cubicBezTo>
                  <a:cubicBezTo>
                    <a:pt x="116" y="105"/>
                    <a:pt x="112" y="109"/>
                    <a:pt x="108" y="114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07" y="114"/>
                    <a:pt x="106" y="114"/>
                    <a:pt x="105" y="114"/>
                  </a:cubicBezTo>
                  <a:cubicBezTo>
                    <a:pt x="110" y="110"/>
                    <a:pt x="115" y="105"/>
                    <a:pt x="119" y="100"/>
                  </a:cubicBezTo>
                  <a:cubicBezTo>
                    <a:pt x="120" y="100"/>
                    <a:pt x="123" y="96"/>
                    <a:pt x="121" y="98"/>
                  </a:cubicBezTo>
                  <a:close/>
                  <a:moveTo>
                    <a:pt x="118" y="104"/>
                  </a:moveTo>
                  <a:cubicBezTo>
                    <a:pt x="116" y="107"/>
                    <a:pt x="113" y="109"/>
                    <a:pt x="111" y="111"/>
                  </a:cubicBezTo>
                  <a:cubicBezTo>
                    <a:pt x="106" y="116"/>
                    <a:pt x="113" y="109"/>
                    <a:pt x="114" y="108"/>
                  </a:cubicBezTo>
                  <a:cubicBezTo>
                    <a:pt x="115" y="107"/>
                    <a:pt x="117" y="105"/>
                    <a:pt x="118" y="104"/>
                  </a:cubicBezTo>
                  <a:close/>
                  <a:moveTo>
                    <a:pt x="104" y="114"/>
                  </a:moveTo>
                  <a:cubicBezTo>
                    <a:pt x="102" y="115"/>
                    <a:pt x="100" y="115"/>
                    <a:pt x="98" y="115"/>
                  </a:cubicBezTo>
                  <a:cubicBezTo>
                    <a:pt x="98" y="115"/>
                    <a:pt x="99" y="114"/>
                    <a:pt x="99" y="114"/>
                  </a:cubicBezTo>
                  <a:cubicBezTo>
                    <a:pt x="99" y="114"/>
                    <a:pt x="100" y="114"/>
                    <a:pt x="100" y="113"/>
                  </a:cubicBezTo>
                  <a:cubicBezTo>
                    <a:pt x="101" y="112"/>
                    <a:pt x="102" y="111"/>
                    <a:pt x="104" y="110"/>
                  </a:cubicBezTo>
                  <a:cubicBezTo>
                    <a:pt x="108" y="106"/>
                    <a:pt x="111" y="102"/>
                    <a:pt x="115" y="98"/>
                  </a:cubicBezTo>
                  <a:cubicBezTo>
                    <a:pt x="116" y="97"/>
                    <a:pt x="122" y="91"/>
                    <a:pt x="120" y="95"/>
                  </a:cubicBezTo>
                  <a:cubicBezTo>
                    <a:pt x="118" y="97"/>
                    <a:pt x="116" y="100"/>
                    <a:pt x="114" y="102"/>
                  </a:cubicBezTo>
                  <a:cubicBezTo>
                    <a:pt x="110" y="106"/>
                    <a:pt x="107" y="110"/>
                    <a:pt x="104" y="114"/>
                  </a:cubicBezTo>
                  <a:close/>
                  <a:moveTo>
                    <a:pt x="109" y="114"/>
                  </a:moveTo>
                  <a:cubicBezTo>
                    <a:pt x="114" y="111"/>
                    <a:pt x="118" y="106"/>
                    <a:pt x="121" y="101"/>
                  </a:cubicBezTo>
                  <a:cubicBezTo>
                    <a:pt x="121" y="101"/>
                    <a:pt x="121" y="101"/>
                    <a:pt x="122" y="100"/>
                  </a:cubicBezTo>
                  <a:cubicBezTo>
                    <a:pt x="122" y="100"/>
                    <a:pt x="123" y="99"/>
                    <a:pt x="123" y="99"/>
                  </a:cubicBezTo>
                  <a:cubicBezTo>
                    <a:pt x="123" y="99"/>
                    <a:pt x="122" y="100"/>
                    <a:pt x="122" y="100"/>
                  </a:cubicBezTo>
                  <a:cubicBezTo>
                    <a:pt x="121" y="102"/>
                    <a:pt x="120" y="103"/>
                    <a:pt x="119" y="105"/>
                  </a:cubicBezTo>
                  <a:cubicBezTo>
                    <a:pt x="117" y="108"/>
                    <a:pt x="114" y="111"/>
                    <a:pt x="111" y="113"/>
                  </a:cubicBezTo>
                  <a:cubicBezTo>
                    <a:pt x="111" y="113"/>
                    <a:pt x="110" y="114"/>
                    <a:pt x="109" y="114"/>
                  </a:cubicBezTo>
                  <a:close/>
                  <a:moveTo>
                    <a:pt x="116" y="112"/>
                  </a:moveTo>
                  <a:cubicBezTo>
                    <a:pt x="115" y="112"/>
                    <a:pt x="114" y="113"/>
                    <a:pt x="11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113"/>
                    <a:pt x="113" y="113"/>
                    <a:pt x="113" y="112"/>
                  </a:cubicBezTo>
                  <a:cubicBezTo>
                    <a:pt x="113" y="112"/>
                    <a:pt x="113" y="112"/>
                    <a:pt x="114" y="112"/>
                  </a:cubicBezTo>
                  <a:cubicBezTo>
                    <a:pt x="116" y="110"/>
                    <a:pt x="118" y="107"/>
                    <a:pt x="121" y="105"/>
                  </a:cubicBezTo>
                  <a:cubicBezTo>
                    <a:pt x="122" y="103"/>
                    <a:pt x="125" y="99"/>
                    <a:pt x="123" y="104"/>
                  </a:cubicBezTo>
                  <a:cubicBezTo>
                    <a:pt x="121" y="107"/>
                    <a:pt x="119" y="110"/>
                    <a:pt x="116" y="112"/>
                  </a:cubicBezTo>
                  <a:cubicBezTo>
                    <a:pt x="116" y="112"/>
                    <a:pt x="116" y="112"/>
                    <a:pt x="116" y="112"/>
                  </a:cubicBezTo>
                  <a:close/>
                  <a:moveTo>
                    <a:pt x="120" y="110"/>
                  </a:moveTo>
                  <a:cubicBezTo>
                    <a:pt x="122" y="107"/>
                    <a:pt x="124" y="104"/>
                    <a:pt x="125" y="101"/>
                  </a:cubicBezTo>
                  <a:cubicBezTo>
                    <a:pt x="125" y="101"/>
                    <a:pt x="124" y="100"/>
                    <a:pt x="124" y="101"/>
                  </a:cubicBezTo>
                  <a:cubicBezTo>
                    <a:pt x="123" y="102"/>
                    <a:pt x="122" y="103"/>
                    <a:pt x="120" y="104"/>
                  </a:cubicBezTo>
                  <a:cubicBezTo>
                    <a:pt x="122" y="102"/>
                    <a:pt x="123" y="100"/>
                    <a:pt x="124" y="98"/>
                  </a:cubicBezTo>
                  <a:cubicBezTo>
                    <a:pt x="124" y="98"/>
                    <a:pt x="124" y="97"/>
                    <a:pt x="124" y="97"/>
                  </a:cubicBezTo>
                  <a:cubicBezTo>
                    <a:pt x="123" y="98"/>
                    <a:pt x="123" y="98"/>
                    <a:pt x="122" y="99"/>
                  </a:cubicBezTo>
                  <a:cubicBezTo>
                    <a:pt x="122" y="98"/>
                    <a:pt x="123" y="97"/>
                    <a:pt x="123" y="96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19" y="99"/>
                    <a:pt x="116" y="103"/>
                    <a:pt x="113" y="106"/>
                  </a:cubicBezTo>
                  <a:cubicBezTo>
                    <a:pt x="111" y="108"/>
                    <a:pt x="109" y="110"/>
                    <a:pt x="108" y="111"/>
                  </a:cubicBezTo>
                  <a:cubicBezTo>
                    <a:pt x="107" y="111"/>
                    <a:pt x="107" y="112"/>
                    <a:pt x="106" y="113"/>
                  </a:cubicBezTo>
                  <a:cubicBezTo>
                    <a:pt x="109" y="109"/>
                    <a:pt x="111" y="105"/>
                    <a:pt x="114" y="102"/>
                  </a:cubicBezTo>
                  <a:cubicBezTo>
                    <a:pt x="117" y="99"/>
                    <a:pt x="120" y="96"/>
                    <a:pt x="122" y="93"/>
                  </a:cubicBezTo>
                  <a:cubicBezTo>
                    <a:pt x="122" y="92"/>
                    <a:pt x="121" y="92"/>
                    <a:pt x="121" y="92"/>
                  </a:cubicBezTo>
                  <a:cubicBezTo>
                    <a:pt x="116" y="96"/>
                    <a:pt x="112" y="100"/>
                    <a:pt x="107" y="105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12" y="98"/>
                    <a:pt x="117" y="94"/>
                    <a:pt x="121" y="88"/>
                  </a:cubicBezTo>
                  <a:cubicBezTo>
                    <a:pt x="121" y="87"/>
                    <a:pt x="120" y="87"/>
                    <a:pt x="120" y="87"/>
                  </a:cubicBezTo>
                  <a:cubicBezTo>
                    <a:pt x="116" y="91"/>
                    <a:pt x="112" y="95"/>
                    <a:pt x="108" y="99"/>
                  </a:cubicBezTo>
                  <a:cubicBezTo>
                    <a:pt x="104" y="103"/>
                    <a:pt x="99" y="107"/>
                    <a:pt x="95" y="112"/>
                  </a:cubicBezTo>
                  <a:cubicBezTo>
                    <a:pt x="103" y="103"/>
                    <a:pt x="111" y="94"/>
                    <a:pt x="118" y="84"/>
                  </a:cubicBezTo>
                  <a:cubicBezTo>
                    <a:pt x="118" y="83"/>
                    <a:pt x="118" y="83"/>
                    <a:pt x="117" y="83"/>
                  </a:cubicBezTo>
                  <a:cubicBezTo>
                    <a:pt x="112" y="87"/>
                    <a:pt x="108" y="93"/>
                    <a:pt x="102" y="97"/>
                  </a:cubicBezTo>
                  <a:cubicBezTo>
                    <a:pt x="100" y="100"/>
                    <a:pt x="97" y="102"/>
                    <a:pt x="94" y="105"/>
                  </a:cubicBezTo>
                  <a:cubicBezTo>
                    <a:pt x="101" y="96"/>
                    <a:pt x="108" y="87"/>
                    <a:pt x="115" y="79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20" y="84"/>
                    <a:pt x="124" y="91"/>
                    <a:pt x="125" y="98"/>
                  </a:cubicBezTo>
                  <a:cubicBezTo>
                    <a:pt x="125" y="103"/>
                    <a:pt x="123" y="107"/>
                    <a:pt x="120" y="110"/>
                  </a:cubicBezTo>
                  <a:close/>
                  <a:moveTo>
                    <a:pt x="115" y="78"/>
                  </a:moveTo>
                  <a:cubicBezTo>
                    <a:pt x="105" y="85"/>
                    <a:pt x="98" y="95"/>
                    <a:pt x="89" y="104"/>
                  </a:cubicBezTo>
                  <a:cubicBezTo>
                    <a:pt x="91" y="102"/>
                    <a:pt x="92" y="100"/>
                    <a:pt x="94" y="98"/>
                  </a:cubicBezTo>
                  <a:cubicBezTo>
                    <a:pt x="100" y="91"/>
                    <a:pt x="106" y="84"/>
                    <a:pt x="112" y="78"/>
                  </a:cubicBezTo>
                  <a:cubicBezTo>
                    <a:pt x="112" y="77"/>
                    <a:pt x="112" y="77"/>
                    <a:pt x="111" y="77"/>
                  </a:cubicBezTo>
                  <a:cubicBezTo>
                    <a:pt x="104" y="81"/>
                    <a:pt x="98" y="87"/>
                    <a:pt x="92" y="93"/>
                  </a:cubicBezTo>
                  <a:cubicBezTo>
                    <a:pt x="92" y="92"/>
                    <a:pt x="93" y="91"/>
                    <a:pt x="93" y="90"/>
                  </a:cubicBezTo>
                  <a:cubicBezTo>
                    <a:pt x="98" y="84"/>
                    <a:pt x="105" y="79"/>
                    <a:pt x="108" y="72"/>
                  </a:cubicBezTo>
                  <a:cubicBezTo>
                    <a:pt x="109" y="72"/>
                    <a:pt x="108" y="72"/>
                    <a:pt x="108" y="72"/>
                  </a:cubicBezTo>
                  <a:cubicBezTo>
                    <a:pt x="101" y="79"/>
                    <a:pt x="93" y="86"/>
                    <a:pt x="86" y="92"/>
                  </a:cubicBezTo>
                  <a:cubicBezTo>
                    <a:pt x="82" y="96"/>
                    <a:pt x="79" y="98"/>
                    <a:pt x="75" y="102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9" y="97"/>
                    <a:pt x="83" y="93"/>
                    <a:pt x="86" y="89"/>
                  </a:cubicBezTo>
                  <a:cubicBezTo>
                    <a:pt x="92" y="82"/>
                    <a:pt x="100" y="76"/>
                    <a:pt x="105" y="69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8" y="71"/>
                    <a:pt x="112" y="74"/>
                    <a:pt x="115" y="78"/>
                  </a:cubicBezTo>
                  <a:close/>
                  <a:moveTo>
                    <a:pt x="42" y="44"/>
                  </a:moveTo>
                  <a:cubicBezTo>
                    <a:pt x="50" y="31"/>
                    <a:pt x="46" y="17"/>
                    <a:pt x="39" y="5"/>
                  </a:cubicBezTo>
                  <a:cubicBezTo>
                    <a:pt x="50" y="3"/>
                    <a:pt x="62" y="5"/>
                    <a:pt x="73" y="4"/>
                  </a:cubicBezTo>
                  <a:cubicBezTo>
                    <a:pt x="68" y="14"/>
                    <a:pt x="65" y="24"/>
                    <a:pt x="71" y="35"/>
                  </a:cubicBezTo>
                  <a:cubicBezTo>
                    <a:pt x="77" y="47"/>
                    <a:pt x="91" y="56"/>
                    <a:pt x="101" y="64"/>
                  </a:cubicBezTo>
                  <a:cubicBezTo>
                    <a:pt x="101" y="65"/>
                    <a:pt x="102" y="65"/>
                    <a:pt x="102" y="65"/>
                  </a:cubicBezTo>
                  <a:cubicBezTo>
                    <a:pt x="101" y="66"/>
                    <a:pt x="100" y="66"/>
                    <a:pt x="99" y="67"/>
                  </a:cubicBezTo>
                  <a:cubicBezTo>
                    <a:pt x="95" y="70"/>
                    <a:pt x="89" y="66"/>
                    <a:pt x="86" y="65"/>
                  </a:cubicBezTo>
                  <a:cubicBezTo>
                    <a:pt x="77" y="63"/>
                    <a:pt x="73" y="71"/>
                    <a:pt x="67" y="75"/>
                  </a:cubicBezTo>
                  <a:cubicBezTo>
                    <a:pt x="57" y="80"/>
                    <a:pt x="52" y="68"/>
                    <a:pt x="46" y="64"/>
                  </a:cubicBezTo>
                  <a:cubicBezTo>
                    <a:pt x="40" y="59"/>
                    <a:pt x="34" y="61"/>
                    <a:pt x="28" y="63"/>
                  </a:cubicBezTo>
                  <a:cubicBezTo>
                    <a:pt x="33" y="57"/>
                    <a:pt x="38" y="50"/>
                    <a:pt x="42" y="44"/>
                  </a:cubicBezTo>
                  <a:close/>
                  <a:moveTo>
                    <a:pt x="17" y="79"/>
                  </a:moveTo>
                  <a:cubicBezTo>
                    <a:pt x="20" y="76"/>
                    <a:pt x="24" y="73"/>
                    <a:pt x="27" y="70"/>
                  </a:cubicBezTo>
                  <a:cubicBezTo>
                    <a:pt x="29" y="69"/>
                    <a:pt x="31" y="67"/>
                    <a:pt x="34" y="66"/>
                  </a:cubicBezTo>
                  <a:cubicBezTo>
                    <a:pt x="35" y="65"/>
                    <a:pt x="37" y="65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8" y="64"/>
                    <a:pt x="37" y="66"/>
                    <a:pt x="36" y="66"/>
                  </a:cubicBezTo>
                  <a:cubicBezTo>
                    <a:pt x="31" y="71"/>
                    <a:pt x="25" y="76"/>
                    <a:pt x="19" y="80"/>
                  </a:cubicBezTo>
                  <a:cubicBezTo>
                    <a:pt x="16" y="82"/>
                    <a:pt x="13" y="85"/>
                    <a:pt x="11" y="88"/>
                  </a:cubicBezTo>
                  <a:cubicBezTo>
                    <a:pt x="13" y="84"/>
                    <a:pt x="15" y="81"/>
                    <a:pt x="17" y="79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3" name="Freeform 251"/>
            <p:cNvSpPr>
              <a:spLocks noEditPoints="1"/>
            </p:cNvSpPr>
            <p:nvPr/>
          </p:nvSpPr>
          <p:spPr bwMode="auto">
            <a:xfrm>
              <a:off x="793996" y="764609"/>
              <a:ext cx="661988" cy="763588"/>
            </a:xfrm>
            <a:custGeom>
              <a:avLst/>
              <a:gdLst>
                <a:gd name="T0" fmla="*/ 132 w 156"/>
                <a:gd name="T1" fmla="*/ 160 h 180"/>
                <a:gd name="T2" fmla="*/ 90 w 156"/>
                <a:gd name="T3" fmla="*/ 0 h 180"/>
                <a:gd name="T4" fmla="*/ 0 w 156"/>
                <a:gd name="T5" fmla="*/ 105 h 180"/>
                <a:gd name="T6" fmla="*/ 85 w 156"/>
                <a:gd name="T7" fmla="*/ 138 h 180"/>
                <a:gd name="T8" fmla="*/ 66 w 156"/>
                <a:gd name="T9" fmla="*/ 161 h 180"/>
                <a:gd name="T10" fmla="*/ 64 w 156"/>
                <a:gd name="T11" fmla="*/ 133 h 180"/>
                <a:gd name="T12" fmla="*/ 35 w 156"/>
                <a:gd name="T13" fmla="*/ 166 h 180"/>
                <a:gd name="T14" fmla="*/ 52 w 156"/>
                <a:gd name="T15" fmla="*/ 160 h 180"/>
                <a:gd name="T16" fmla="*/ 26 w 156"/>
                <a:gd name="T17" fmla="*/ 160 h 180"/>
                <a:gd name="T18" fmla="*/ 59 w 156"/>
                <a:gd name="T19" fmla="*/ 134 h 180"/>
                <a:gd name="T20" fmla="*/ 101 w 156"/>
                <a:gd name="T21" fmla="*/ 133 h 180"/>
                <a:gd name="T22" fmla="*/ 71 w 156"/>
                <a:gd name="T23" fmla="*/ 143 h 180"/>
                <a:gd name="T24" fmla="*/ 41 w 156"/>
                <a:gd name="T25" fmla="*/ 159 h 180"/>
                <a:gd name="T26" fmla="*/ 116 w 156"/>
                <a:gd name="T27" fmla="*/ 113 h 180"/>
                <a:gd name="T28" fmla="*/ 96 w 156"/>
                <a:gd name="T29" fmla="*/ 104 h 180"/>
                <a:gd name="T30" fmla="*/ 29 w 156"/>
                <a:gd name="T31" fmla="*/ 156 h 180"/>
                <a:gd name="T32" fmla="*/ 24 w 156"/>
                <a:gd name="T33" fmla="*/ 149 h 180"/>
                <a:gd name="T34" fmla="*/ 73 w 156"/>
                <a:gd name="T35" fmla="*/ 107 h 180"/>
                <a:gd name="T36" fmla="*/ 51 w 156"/>
                <a:gd name="T37" fmla="*/ 117 h 180"/>
                <a:gd name="T38" fmla="*/ 18 w 156"/>
                <a:gd name="T39" fmla="*/ 152 h 180"/>
                <a:gd name="T40" fmla="*/ 42 w 156"/>
                <a:gd name="T41" fmla="*/ 115 h 180"/>
                <a:gd name="T42" fmla="*/ 31 w 156"/>
                <a:gd name="T43" fmla="*/ 106 h 180"/>
                <a:gd name="T44" fmla="*/ 25 w 156"/>
                <a:gd name="T45" fmla="*/ 121 h 180"/>
                <a:gd name="T46" fmla="*/ 13 w 156"/>
                <a:gd name="T47" fmla="*/ 112 h 180"/>
                <a:gd name="T48" fmla="*/ 13 w 156"/>
                <a:gd name="T49" fmla="*/ 112 h 180"/>
                <a:gd name="T50" fmla="*/ 49 w 156"/>
                <a:gd name="T51" fmla="*/ 109 h 180"/>
                <a:gd name="T52" fmla="*/ 48 w 156"/>
                <a:gd name="T53" fmla="*/ 108 h 180"/>
                <a:gd name="T54" fmla="*/ 48 w 156"/>
                <a:gd name="T55" fmla="*/ 108 h 180"/>
                <a:gd name="T56" fmla="*/ 24 w 156"/>
                <a:gd name="T57" fmla="*/ 116 h 180"/>
                <a:gd name="T58" fmla="*/ 15 w 156"/>
                <a:gd name="T59" fmla="*/ 114 h 180"/>
                <a:gd name="T60" fmla="*/ 28 w 156"/>
                <a:gd name="T61" fmla="*/ 116 h 180"/>
                <a:gd name="T62" fmla="*/ 9 w 156"/>
                <a:gd name="T63" fmla="*/ 115 h 180"/>
                <a:gd name="T64" fmla="*/ 13 w 156"/>
                <a:gd name="T65" fmla="*/ 107 h 180"/>
                <a:gd name="T66" fmla="*/ 6 w 156"/>
                <a:gd name="T67" fmla="*/ 110 h 180"/>
                <a:gd name="T68" fmla="*/ 72 w 156"/>
                <a:gd name="T69" fmla="*/ 113 h 180"/>
                <a:gd name="T70" fmla="*/ 54 w 156"/>
                <a:gd name="T71" fmla="*/ 173 h 180"/>
                <a:gd name="T72" fmla="*/ 114 w 156"/>
                <a:gd name="T73" fmla="*/ 124 h 180"/>
                <a:gd name="T74" fmla="*/ 64 w 156"/>
                <a:gd name="T75" fmla="*/ 174 h 180"/>
                <a:gd name="T76" fmla="*/ 74 w 156"/>
                <a:gd name="T77" fmla="*/ 175 h 180"/>
                <a:gd name="T78" fmla="*/ 88 w 156"/>
                <a:gd name="T79" fmla="*/ 173 h 180"/>
                <a:gd name="T80" fmla="*/ 100 w 156"/>
                <a:gd name="T81" fmla="*/ 167 h 180"/>
                <a:gd name="T82" fmla="*/ 131 w 156"/>
                <a:gd name="T83" fmla="*/ 146 h 180"/>
                <a:gd name="T84" fmla="*/ 118 w 156"/>
                <a:gd name="T85" fmla="*/ 163 h 180"/>
                <a:gd name="T86" fmla="*/ 124 w 156"/>
                <a:gd name="T87" fmla="*/ 150 h 180"/>
                <a:gd name="T88" fmla="*/ 144 w 156"/>
                <a:gd name="T89" fmla="*/ 123 h 180"/>
                <a:gd name="T90" fmla="*/ 143 w 156"/>
                <a:gd name="T91" fmla="*/ 118 h 180"/>
                <a:gd name="T92" fmla="*/ 82 w 156"/>
                <a:gd name="T93" fmla="*/ 168 h 180"/>
                <a:gd name="T94" fmla="*/ 82 w 156"/>
                <a:gd name="T95" fmla="*/ 158 h 180"/>
                <a:gd name="T96" fmla="*/ 132 w 156"/>
                <a:gd name="T97" fmla="*/ 112 h 180"/>
                <a:gd name="T98" fmla="*/ 63 w 156"/>
                <a:gd name="T99" fmla="*/ 50 h 180"/>
                <a:gd name="T100" fmla="*/ 90 w 156"/>
                <a:gd name="T101" fmla="*/ 48 h 180"/>
                <a:gd name="T102" fmla="*/ 111 w 156"/>
                <a:gd name="T103" fmla="*/ 103 h 180"/>
                <a:gd name="T104" fmla="*/ 63 w 156"/>
                <a:gd name="T105" fmla="*/ 5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180">
                  <a:moveTo>
                    <a:pt x="0" y="107"/>
                  </a:moveTo>
                  <a:cubicBezTo>
                    <a:pt x="0" y="109"/>
                    <a:pt x="0" y="110"/>
                    <a:pt x="0" y="111"/>
                  </a:cubicBezTo>
                  <a:cubicBezTo>
                    <a:pt x="0" y="130"/>
                    <a:pt x="6" y="148"/>
                    <a:pt x="19" y="161"/>
                  </a:cubicBezTo>
                  <a:cubicBezTo>
                    <a:pt x="33" y="177"/>
                    <a:pt x="58" y="180"/>
                    <a:pt x="78" y="180"/>
                  </a:cubicBezTo>
                  <a:cubicBezTo>
                    <a:pt x="98" y="180"/>
                    <a:pt x="117" y="172"/>
                    <a:pt x="132" y="160"/>
                  </a:cubicBezTo>
                  <a:cubicBezTo>
                    <a:pt x="144" y="149"/>
                    <a:pt x="149" y="133"/>
                    <a:pt x="151" y="118"/>
                  </a:cubicBezTo>
                  <a:cubicBezTo>
                    <a:pt x="156" y="82"/>
                    <a:pt x="133" y="45"/>
                    <a:pt x="95" y="45"/>
                  </a:cubicBezTo>
                  <a:cubicBezTo>
                    <a:pt x="96" y="31"/>
                    <a:pt x="97" y="17"/>
                    <a:pt x="94" y="4"/>
                  </a:cubicBezTo>
                  <a:cubicBezTo>
                    <a:pt x="94" y="3"/>
                    <a:pt x="93" y="2"/>
                    <a:pt x="93" y="2"/>
                  </a:cubicBezTo>
                  <a:cubicBezTo>
                    <a:pt x="92" y="1"/>
                    <a:pt x="91" y="0"/>
                    <a:pt x="90" y="0"/>
                  </a:cubicBezTo>
                  <a:cubicBezTo>
                    <a:pt x="82" y="1"/>
                    <a:pt x="74" y="3"/>
                    <a:pt x="66" y="1"/>
                  </a:cubicBezTo>
                  <a:cubicBezTo>
                    <a:pt x="64" y="0"/>
                    <a:pt x="63" y="1"/>
                    <a:pt x="63" y="2"/>
                  </a:cubicBezTo>
                  <a:cubicBezTo>
                    <a:pt x="62" y="2"/>
                    <a:pt x="61" y="3"/>
                    <a:pt x="61" y="4"/>
                  </a:cubicBezTo>
                  <a:cubicBezTo>
                    <a:pt x="60" y="18"/>
                    <a:pt x="64" y="31"/>
                    <a:pt x="61" y="45"/>
                  </a:cubicBezTo>
                  <a:cubicBezTo>
                    <a:pt x="30" y="43"/>
                    <a:pt x="3" y="75"/>
                    <a:pt x="0" y="105"/>
                  </a:cubicBezTo>
                  <a:cubicBezTo>
                    <a:pt x="0" y="106"/>
                    <a:pt x="0" y="107"/>
                    <a:pt x="0" y="107"/>
                  </a:cubicBezTo>
                  <a:close/>
                  <a:moveTo>
                    <a:pt x="53" y="172"/>
                  </a:moveTo>
                  <a:cubicBezTo>
                    <a:pt x="52" y="172"/>
                    <a:pt x="52" y="172"/>
                    <a:pt x="52" y="172"/>
                  </a:cubicBezTo>
                  <a:cubicBezTo>
                    <a:pt x="49" y="172"/>
                    <a:pt x="46" y="171"/>
                    <a:pt x="42" y="169"/>
                  </a:cubicBezTo>
                  <a:cubicBezTo>
                    <a:pt x="56" y="158"/>
                    <a:pt x="71" y="148"/>
                    <a:pt x="85" y="138"/>
                  </a:cubicBezTo>
                  <a:cubicBezTo>
                    <a:pt x="91" y="134"/>
                    <a:pt x="96" y="130"/>
                    <a:pt x="101" y="126"/>
                  </a:cubicBezTo>
                  <a:cubicBezTo>
                    <a:pt x="105" y="123"/>
                    <a:pt x="109" y="120"/>
                    <a:pt x="113" y="117"/>
                  </a:cubicBezTo>
                  <a:cubicBezTo>
                    <a:pt x="117" y="114"/>
                    <a:pt x="120" y="111"/>
                    <a:pt x="115" y="117"/>
                  </a:cubicBezTo>
                  <a:cubicBezTo>
                    <a:pt x="106" y="127"/>
                    <a:pt x="94" y="135"/>
                    <a:pt x="83" y="144"/>
                  </a:cubicBezTo>
                  <a:cubicBezTo>
                    <a:pt x="77" y="149"/>
                    <a:pt x="72" y="155"/>
                    <a:pt x="66" y="161"/>
                  </a:cubicBezTo>
                  <a:cubicBezTo>
                    <a:pt x="63" y="164"/>
                    <a:pt x="60" y="166"/>
                    <a:pt x="57" y="168"/>
                  </a:cubicBezTo>
                  <a:cubicBezTo>
                    <a:pt x="56" y="170"/>
                    <a:pt x="54" y="171"/>
                    <a:pt x="53" y="172"/>
                  </a:cubicBezTo>
                  <a:close/>
                  <a:moveTo>
                    <a:pt x="31" y="164"/>
                  </a:moveTo>
                  <a:cubicBezTo>
                    <a:pt x="31" y="164"/>
                    <a:pt x="31" y="164"/>
                    <a:pt x="31" y="164"/>
                  </a:cubicBezTo>
                  <a:cubicBezTo>
                    <a:pt x="41" y="153"/>
                    <a:pt x="52" y="143"/>
                    <a:pt x="64" y="133"/>
                  </a:cubicBezTo>
                  <a:cubicBezTo>
                    <a:pt x="70" y="127"/>
                    <a:pt x="77" y="122"/>
                    <a:pt x="83" y="117"/>
                  </a:cubicBezTo>
                  <a:cubicBezTo>
                    <a:pt x="88" y="114"/>
                    <a:pt x="96" y="109"/>
                    <a:pt x="99" y="106"/>
                  </a:cubicBezTo>
                  <a:cubicBezTo>
                    <a:pt x="87" y="117"/>
                    <a:pt x="74" y="128"/>
                    <a:pt x="62" y="139"/>
                  </a:cubicBezTo>
                  <a:cubicBezTo>
                    <a:pt x="52" y="147"/>
                    <a:pt x="42" y="154"/>
                    <a:pt x="34" y="165"/>
                  </a:cubicBezTo>
                  <a:cubicBezTo>
                    <a:pt x="34" y="165"/>
                    <a:pt x="35" y="166"/>
                    <a:pt x="35" y="166"/>
                  </a:cubicBezTo>
                  <a:cubicBezTo>
                    <a:pt x="47" y="158"/>
                    <a:pt x="58" y="149"/>
                    <a:pt x="69" y="140"/>
                  </a:cubicBezTo>
                  <a:cubicBezTo>
                    <a:pt x="82" y="131"/>
                    <a:pt x="94" y="119"/>
                    <a:pt x="107" y="112"/>
                  </a:cubicBezTo>
                  <a:cubicBezTo>
                    <a:pt x="102" y="115"/>
                    <a:pt x="96" y="120"/>
                    <a:pt x="91" y="125"/>
                  </a:cubicBezTo>
                  <a:cubicBezTo>
                    <a:pt x="84" y="130"/>
                    <a:pt x="77" y="136"/>
                    <a:pt x="70" y="142"/>
                  </a:cubicBezTo>
                  <a:cubicBezTo>
                    <a:pt x="64" y="148"/>
                    <a:pt x="59" y="155"/>
                    <a:pt x="52" y="160"/>
                  </a:cubicBezTo>
                  <a:cubicBezTo>
                    <a:pt x="48" y="163"/>
                    <a:pt x="44" y="165"/>
                    <a:pt x="41" y="169"/>
                  </a:cubicBezTo>
                  <a:cubicBezTo>
                    <a:pt x="37" y="167"/>
                    <a:pt x="34" y="166"/>
                    <a:pt x="31" y="164"/>
                  </a:cubicBezTo>
                  <a:close/>
                  <a:moveTo>
                    <a:pt x="30" y="163"/>
                  </a:moveTo>
                  <a:cubicBezTo>
                    <a:pt x="30" y="163"/>
                    <a:pt x="30" y="163"/>
                    <a:pt x="30" y="163"/>
                  </a:cubicBezTo>
                  <a:cubicBezTo>
                    <a:pt x="28" y="162"/>
                    <a:pt x="27" y="161"/>
                    <a:pt x="26" y="160"/>
                  </a:cubicBezTo>
                  <a:cubicBezTo>
                    <a:pt x="37" y="151"/>
                    <a:pt x="48" y="141"/>
                    <a:pt x="60" y="131"/>
                  </a:cubicBezTo>
                  <a:cubicBezTo>
                    <a:pt x="66" y="126"/>
                    <a:pt x="73" y="120"/>
                    <a:pt x="79" y="115"/>
                  </a:cubicBezTo>
                  <a:cubicBezTo>
                    <a:pt x="83" y="113"/>
                    <a:pt x="87" y="110"/>
                    <a:pt x="90" y="108"/>
                  </a:cubicBezTo>
                  <a:cubicBezTo>
                    <a:pt x="98" y="103"/>
                    <a:pt x="89" y="109"/>
                    <a:pt x="87" y="110"/>
                  </a:cubicBezTo>
                  <a:cubicBezTo>
                    <a:pt x="77" y="118"/>
                    <a:pt x="68" y="126"/>
                    <a:pt x="59" y="134"/>
                  </a:cubicBezTo>
                  <a:cubicBezTo>
                    <a:pt x="49" y="144"/>
                    <a:pt x="38" y="152"/>
                    <a:pt x="30" y="163"/>
                  </a:cubicBezTo>
                  <a:close/>
                  <a:moveTo>
                    <a:pt x="88" y="141"/>
                  </a:moveTo>
                  <a:cubicBezTo>
                    <a:pt x="99" y="133"/>
                    <a:pt x="111" y="125"/>
                    <a:pt x="119" y="114"/>
                  </a:cubicBezTo>
                  <a:cubicBezTo>
                    <a:pt x="120" y="114"/>
                    <a:pt x="121" y="114"/>
                    <a:pt x="123" y="114"/>
                  </a:cubicBezTo>
                  <a:cubicBezTo>
                    <a:pt x="115" y="120"/>
                    <a:pt x="108" y="127"/>
                    <a:pt x="101" y="133"/>
                  </a:cubicBezTo>
                  <a:cubicBezTo>
                    <a:pt x="91" y="141"/>
                    <a:pt x="81" y="150"/>
                    <a:pt x="70" y="159"/>
                  </a:cubicBezTo>
                  <a:cubicBezTo>
                    <a:pt x="76" y="153"/>
                    <a:pt x="82" y="147"/>
                    <a:pt x="88" y="141"/>
                  </a:cubicBezTo>
                  <a:close/>
                  <a:moveTo>
                    <a:pt x="85" y="137"/>
                  </a:moveTo>
                  <a:cubicBezTo>
                    <a:pt x="77" y="142"/>
                    <a:pt x="68" y="148"/>
                    <a:pt x="61" y="154"/>
                  </a:cubicBezTo>
                  <a:cubicBezTo>
                    <a:pt x="64" y="150"/>
                    <a:pt x="68" y="147"/>
                    <a:pt x="71" y="143"/>
                  </a:cubicBezTo>
                  <a:cubicBezTo>
                    <a:pt x="83" y="131"/>
                    <a:pt x="98" y="121"/>
                    <a:pt x="110" y="111"/>
                  </a:cubicBezTo>
                  <a:cubicBezTo>
                    <a:pt x="111" y="110"/>
                    <a:pt x="110" y="109"/>
                    <a:pt x="109" y="109"/>
                  </a:cubicBezTo>
                  <a:cubicBezTo>
                    <a:pt x="98" y="115"/>
                    <a:pt x="88" y="124"/>
                    <a:pt x="79" y="131"/>
                  </a:cubicBezTo>
                  <a:cubicBezTo>
                    <a:pt x="66" y="141"/>
                    <a:pt x="53" y="151"/>
                    <a:pt x="40" y="161"/>
                  </a:cubicBezTo>
                  <a:cubicBezTo>
                    <a:pt x="34" y="165"/>
                    <a:pt x="40" y="160"/>
                    <a:pt x="41" y="159"/>
                  </a:cubicBezTo>
                  <a:cubicBezTo>
                    <a:pt x="43" y="156"/>
                    <a:pt x="46" y="153"/>
                    <a:pt x="49" y="151"/>
                  </a:cubicBezTo>
                  <a:cubicBezTo>
                    <a:pt x="54" y="146"/>
                    <a:pt x="60" y="142"/>
                    <a:pt x="65" y="138"/>
                  </a:cubicBezTo>
                  <a:cubicBezTo>
                    <a:pt x="77" y="127"/>
                    <a:pt x="90" y="116"/>
                    <a:pt x="102" y="105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7" y="107"/>
                    <a:pt x="112" y="110"/>
                    <a:pt x="116" y="113"/>
                  </a:cubicBezTo>
                  <a:cubicBezTo>
                    <a:pt x="105" y="120"/>
                    <a:pt x="96" y="129"/>
                    <a:pt x="85" y="137"/>
                  </a:cubicBezTo>
                  <a:close/>
                  <a:moveTo>
                    <a:pt x="74" y="123"/>
                  </a:moveTo>
                  <a:cubicBezTo>
                    <a:pt x="76" y="120"/>
                    <a:pt x="78" y="118"/>
                    <a:pt x="81" y="116"/>
                  </a:cubicBezTo>
                  <a:cubicBezTo>
                    <a:pt x="86" y="112"/>
                    <a:pt x="92" y="109"/>
                    <a:pt x="96" y="104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7" y="104"/>
                    <a:pt x="97" y="104"/>
                    <a:pt x="98" y="104"/>
                  </a:cubicBezTo>
                  <a:cubicBezTo>
                    <a:pt x="99" y="104"/>
                    <a:pt x="100" y="104"/>
                    <a:pt x="101" y="104"/>
                  </a:cubicBezTo>
                  <a:cubicBezTo>
                    <a:pt x="91" y="110"/>
                    <a:pt x="82" y="116"/>
                    <a:pt x="74" y="123"/>
                  </a:cubicBezTo>
                  <a:close/>
                  <a:moveTo>
                    <a:pt x="32" y="154"/>
                  </a:moveTo>
                  <a:cubicBezTo>
                    <a:pt x="31" y="154"/>
                    <a:pt x="30" y="155"/>
                    <a:pt x="29" y="156"/>
                  </a:cubicBezTo>
                  <a:cubicBezTo>
                    <a:pt x="31" y="155"/>
                    <a:pt x="32" y="153"/>
                    <a:pt x="34" y="151"/>
                  </a:cubicBezTo>
                  <a:cubicBezTo>
                    <a:pt x="39" y="146"/>
                    <a:pt x="44" y="141"/>
                    <a:pt x="49" y="135"/>
                  </a:cubicBezTo>
                  <a:cubicBezTo>
                    <a:pt x="60" y="125"/>
                    <a:pt x="72" y="116"/>
                    <a:pt x="83" y="106"/>
                  </a:cubicBezTo>
                  <a:cubicBezTo>
                    <a:pt x="84" y="106"/>
                    <a:pt x="83" y="105"/>
                    <a:pt x="82" y="105"/>
                  </a:cubicBezTo>
                  <a:cubicBezTo>
                    <a:pt x="59" y="113"/>
                    <a:pt x="43" y="135"/>
                    <a:pt x="24" y="149"/>
                  </a:cubicBezTo>
                  <a:cubicBezTo>
                    <a:pt x="23" y="150"/>
                    <a:pt x="20" y="152"/>
                    <a:pt x="19" y="153"/>
                  </a:cubicBezTo>
                  <a:cubicBezTo>
                    <a:pt x="21" y="149"/>
                    <a:pt x="24" y="146"/>
                    <a:pt x="27" y="143"/>
                  </a:cubicBezTo>
                  <a:cubicBezTo>
                    <a:pt x="31" y="138"/>
                    <a:pt x="37" y="134"/>
                    <a:pt x="42" y="130"/>
                  </a:cubicBezTo>
                  <a:cubicBezTo>
                    <a:pt x="50" y="124"/>
                    <a:pt x="58" y="118"/>
                    <a:pt x="64" y="110"/>
                  </a:cubicBezTo>
                  <a:cubicBezTo>
                    <a:pt x="67" y="109"/>
                    <a:pt x="70" y="108"/>
                    <a:pt x="73" y="107"/>
                  </a:cubicBezTo>
                  <a:cubicBezTo>
                    <a:pt x="80" y="105"/>
                    <a:pt x="87" y="103"/>
                    <a:pt x="94" y="104"/>
                  </a:cubicBezTo>
                  <a:cubicBezTo>
                    <a:pt x="72" y="118"/>
                    <a:pt x="52" y="136"/>
                    <a:pt x="32" y="154"/>
                  </a:cubicBezTo>
                  <a:close/>
                  <a:moveTo>
                    <a:pt x="14" y="146"/>
                  </a:moveTo>
                  <a:cubicBezTo>
                    <a:pt x="23" y="142"/>
                    <a:pt x="31" y="135"/>
                    <a:pt x="38" y="129"/>
                  </a:cubicBezTo>
                  <a:cubicBezTo>
                    <a:pt x="42" y="125"/>
                    <a:pt x="47" y="121"/>
                    <a:pt x="51" y="117"/>
                  </a:cubicBezTo>
                  <a:cubicBezTo>
                    <a:pt x="54" y="115"/>
                    <a:pt x="57" y="113"/>
                    <a:pt x="60" y="111"/>
                  </a:cubicBezTo>
                  <a:cubicBezTo>
                    <a:pt x="60" y="111"/>
                    <a:pt x="60" y="110"/>
                    <a:pt x="60" y="110"/>
                  </a:cubicBezTo>
                  <a:cubicBezTo>
                    <a:pt x="61" y="110"/>
                    <a:pt x="61" y="110"/>
                    <a:pt x="62" y="110"/>
                  </a:cubicBezTo>
                  <a:cubicBezTo>
                    <a:pt x="62" y="110"/>
                    <a:pt x="62" y="111"/>
                    <a:pt x="62" y="111"/>
                  </a:cubicBezTo>
                  <a:cubicBezTo>
                    <a:pt x="49" y="126"/>
                    <a:pt x="29" y="134"/>
                    <a:pt x="18" y="152"/>
                  </a:cubicBezTo>
                  <a:cubicBezTo>
                    <a:pt x="17" y="150"/>
                    <a:pt x="15" y="148"/>
                    <a:pt x="14" y="146"/>
                  </a:cubicBezTo>
                  <a:close/>
                  <a:moveTo>
                    <a:pt x="12" y="142"/>
                  </a:moveTo>
                  <a:cubicBezTo>
                    <a:pt x="17" y="137"/>
                    <a:pt x="23" y="132"/>
                    <a:pt x="28" y="126"/>
                  </a:cubicBezTo>
                  <a:cubicBezTo>
                    <a:pt x="31" y="123"/>
                    <a:pt x="34" y="121"/>
                    <a:pt x="37" y="118"/>
                  </a:cubicBezTo>
                  <a:cubicBezTo>
                    <a:pt x="40" y="115"/>
                    <a:pt x="51" y="104"/>
                    <a:pt x="42" y="115"/>
                  </a:cubicBezTo>
                  <a:cubicBezTo>
                    <a:pt x="37" y="121"/>
                    <a:pt x="32" y="127"/>
                    <a:pt x="27" y="133"/>
                  </a:cubicBezTo>
                  <a:cubicBezTo>
                    <a:pt x="22" y="137"/>
                    <a:pt x="17" y="140"/>
                    <a:pt x="13" y="145"/>
                  </a:cubicBezTo>
                  <a:cubicBezTo>
                    <a:pt x="13" y="144"/>
                    <a:pt x="12" y="143"/>
                    <a:pt x="12" y="142"/>
                  </a:cubicBezTo>
                  <a:close/>
                  <a:moveTo>
                    <a:pt x="7" y="127"/>
                  </a:moveTo>
                  <a:cubicBezTo>
                    <a:pt x="15" y="120"/>
                    <a:pt x="22" y="112"/>
                    <a:pt x="31" y="106"/>
                  </a:cubicBezTo>
                  <a:cubicBezTo>
                    <a:pt x="30" y="107"/>
                    <a:pt x="27" y="112"/>
                    <a:pt x="25" y="114"/>
                  </a:cubicBezTo>
                  <a:cubicBezTo>
                    <a:pt x="23" y="116"/>
                    <a:pt x="21" y="118"/>
                    <a:pt x="18" y="120"/>
                  </a:cubicBezTo>
                  <a:cubicBezTo>
                    <a:pt x="15" y="124"/>
                    <a:pt x="12" y="129"/>
                    <a:pt x="9" y="133"/>
                  </a:cubicBezTo>
                  <a:cubicBezTo>
                    <a:pt x="9" y="134"/>
                    <a:pt x="9" y="134"/>
                    <a:pt x="10" y="134"/>
                  </a:cubicBezTo>
                  <a:cubicBezTo>
                    <a:pt x="15" y="130"/>
                    <a:pt x="20" y="126"/>
                    <a:pt x="25" y="121"/>
                  </a:cubicBezTo>
                  <a:cubicBezTo>
                    <a:pt x="28" y="119"/>
                    <a:pt x="30" y="116"/>
                    <a:pt x="33" y="113"/>
                  </a:cubicBezTo>
                  <a:cubicBezTo>
                    <a:pt x="34" y="112"/>
                    <a:pt x="42" y="104"/>
                    <a:pt x="38" y="110"/>
                  </a:cubicBezTo>
                  <a:cubicBezTo>
                    <a:pt x="30" y="121"/>
                    <a:pt x="19" y="129"/>
                    <a:pt x="11" y="139"/>
                  </a:cubicBezTo>
                  <a:cubicBezTo>
                    <a:pt x="9" y="135"/>
                    <a:pt x="8" y="131"/>
                    <a:pt x="7" y="127"/>
                  </a:cubicBezTo>
                  <a:close/>
                  <a:moveTo>
                    <a:pt x="13" y="112"/>
                  </a:moveTo>
                  <a:cubicBezTo>
                    <a:pt x="15" y="110"/>
                    <a:pt x="18" y="108"/>
                    <a:pt x="21" y="106"/>
                  </a:cubicBezTo>
                  <a:cubicBezTo>
                    <a:pt x="26" y="102"/>
                    <a:pt x="21" y="107"/>
                    <a:pt x="20" y="108"/>
                  </a:cubicBezTo>
                  <a:cubicBezTo>
                    <a:pt x="15" y="113"/>
                    <a:pt x="10" y="117"/>
                    <a:pt x="6" y="123"/>
                  </a:cubicBezTo>
                  <a:cubicBezTo>
                    <a:pt x="6" y="122"/>
                    <a:pt x="6" y="121"/>
                    <a:pt x="6" y="119"/>
                  </a:cubicBezTo>
                  <a:cubicBezTo>
                    <a:pt x="8" y="117"/>
                    <a:pt x="11" y="115"/>
                    <a:pt x="13" y="112"/>
                  </a:cubicBezTo>
                  <a:close/>
                  <a:moveTo>
                    <a:pt x="20" y="141"/>
                  </a:moveTo>
                  <a:cubicBezTo>
                    <a:pt x="19" y="142"/>
                    <a:pt x="17" y="143"/>
                    <a:pt x="15" y="144"/>
                  </a:cubicBezTo>
                  <a:cubicBezTo>
                    <a:pt x="17" y="143"/>
                    <a:pt x="19" y="141"/>
                    <a:pt x="20" y="140"/>
                  </a:cubicBezTo>
                  <a:cubicBezTo>
                    <a:pt x="23" y="137"/>
                    <a:pt x="26" y="135"/>
                    <a:pt x="29" y="132"/>
                  </a:cubicBezTo>
                  <a:cubicBezTo>
                    <a:pt x="37" y="125"/>
                    <a:pt x="43" y="117"/>
                    <a:pt x="49" y="109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1" y="109"/>
                    <a:pt x="54" y="110"/>
                    <a:pt x="57" y="110"/>
                  </a:cubicBezTo>
                  <a:cubicBezTo>
                    <a:pt x="57" y="110"/>
                    <a:pt x="57" y="110"/>
                    <a:pt x="58" y="110"/>
                  </a:cubicBezTo>
                  <a:cubicBezTo>
                    <a:pt x="45" y="120"/>
                    <a:pt x="34" y="132"/>
                    <a:pt x="20" y="141"/>
                  </a:cubicBezTo>
                  <a:close/>
                  <a:moveTo>
                    <a:pt x="48" y="108"/>
                  </a:moveTo>
                  <a:cubicBezTo>
                    <a:pt x="34" y="117"/>
                    <a:pt x="24" y="129"/>
                    <a:pt x="11" y="140"/>
                  </a:cubicBezTo>
                  <a:cubicBezTo>
                    <a:pt x="16" y="136"/>
                    <a:pt x="22" y="128"/>
                    <a:pt x="28" y="123"/>
                  </a:cubicBezTo>
                  <a:cubicBezTo>
                    <a:pt x="33" y="118"/>
                    <a:pt x="38" y="112"/>
                    <a:pt x="42" y="106"/>
                  </a:cubicBezTo>
                  <a:cubicBezTo>
                    <a:pt x="42" y="106"/>
                    <a:pt x="42" y="105"/>
                    <a:pt x="42" y="105"/>
                  </a:cubicBezTo>
                  <a:cubicBezTo>
                    <a:pt x="44" y="106"/>
                    <a:pt x="46" y="107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lose/>
                  <a:moveTo>
                    <a:pt x="28" y="116"/>
                  </a:moveTo>
                  <a:cubicBezTo>
                    <a:pt x="25" y="119"/>
                    <a:pt x="23" y="122"/>
                    <a:pt x="20" y="124"/>
                  </a:cubicBezTo>
                  <a:cubicBezTo>
                    <a:pt x="18" y="127"/>
                    <a:pt x="13" y="129"/>
                    <a:pt x="11" y="132"/>
                  </a:cubicBezTo>
                  <a:cubicBezTo>
                    <a:pt x="15" y="126"/>
                    <a:pt x="19" y="121"/>
                    <a:pt x="24" y="116"/>
                  </a:cubicBezTo>
                  <a:cubicBezTo>
                    <a:pt x="28" y="113"/>
                    <a:pt x="32" y="110"/>
                    <a:pt x="34" y="105"/>
                  </a:cubicBezTo>
                  <a:cubicBezTo>
                    <a:pt x="34" y="104"/>
                    <a:pt x="33" y="104"/>
                    <a:pt x="33" y="104"/>
                  </a:cubicBezTo>
                  <a:cubicBezTo>
                    <a:pt x="24" y="108"/>
                    <a:pt x="17" y="115"/>
                    <a:pt x="10" y="122"/>
                  </a:cubicBezTo>
                  <a:cubicBezTo>
                    <a:pt x="7" y="125"/>
                    <a:pt x="7" y="123"/>
                    <a:pt x="10" y="120"/>
                  </a:cubicBezTo>
                  <a:cubicBezTo>
                    <a:pt x="12" y="118"/>
                    <a:pt x="14" y="116"/>
                    <a:pt x="15" y="114"/>
                  </a:cubicBezTo>
                  <a:cubicBezTo>
                    <a:pt x="19" y="111"/>
                    <a:pt x="23" y="107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31" y="103"/>
                    <a:pt x="36" y="104"/>
                    <a:pt x="40" y="105"/>
                  </a:cubicBezTo>
                  <a:cubicBezTo>
                    <a:pt x="40" y="105"/>
                    <a:pt x="41" y="105"/>
                    <a:pt x="41" y="105"/>
                  </a:cubicBezTo>
                  <a:cubicBezTo>
                    <a:pt x="36" y="108"/>
                    <a:pt x="32" y="112"/>
                    <a:pt x="28" y="116"/>
                  </a:cubicBezTo>
                  <a:close/>
                  <a:moveTo>
                    <a:pt x="9" y="115"/>
                  </a:moveTo>
                  <a:cubicBezTo>
                    <a:pt x="10" y="113"/>
                    <a:pt x="11" y="112"/>
                    <a:pt x="12" y="111"/>
                  </a:cubicBezTo>
                  <a:cubicBezTo>
                    <a:pt x="14" y="108"/>
                    <a:pt x="16" y="105"/>
                    <a:pt x="18" y="103"/>
                  </a:cubicBezTo>
                  <a:cubicBezTo>
                    <a:pt x="20" y="102"/>
                    <a:pt x="22" y="102"/>
                    <a:pt x="24" y="102"/>
                  </a:cubicBezTo>
                  <a:cubicBezTo>
                    <a:pt x="18" y="105"/>
                    <a:pt x="13" y="110"/>
                    <a:pt x="9" y="115"/>
                  </a:cubicBezTo>
                  <a:close/>
                  <a:moveTo>
                    <a:pt x="6" y="111"/>
                  </a:moveTo>
                  <a:cubicBezTo>
                    <a:pt x="9" y="109"/>
                    <a:pt x="11" y="107"/>
                    <a:pt x="13" y="105"/>
                  </a:cubicBezTo>
                  <a:cubicBezTo>
                    <a:pt x="14" y="105"/>
                    <a:pt x="15" y="104"/>
                    <a:pt x="15" y="103"/>
                  </a:cubicBezTo>
                  <a:cubicBezTo>
                    <a:pt x="16" y="103"/>
                    <a:pt x="16" y="103"/>
                    <a:pt x="17" y="103"/>
                  </a:cubicBezTo>
                  <a:cubicBezTo>
                    <a:pt x="15" y="104"/>
                    <a:pt x="14" y="106"/>
                    <a:pt x="13" y="107"/>
                  </a:cubicBezTo>
                  <a:cubicBezTo>
                    <a:pt x="11" y="111"/>
                    <a:pt x="8" y="114"/>
                    <a:pt x="5" y="117"/>
                  </a:cubicBezTo>
                  <a:cubicBezTo>
                    <a:pt x="5" y="116"/>
                    <a:pt x="5" y="115"/>
                    <a:pt x="5" y="114"/>
                  </a:cubicBezTo>
                  <a:cubicBezTo>
                    <a:pt x="5" y="112"/>
                    <a:pt x="5" y="110"/>
                    <a:pt x="5" y="108"/>
                  </a:cubicBezTo>
                  <a:cubicBezTo>
                    <a:pt x="7" y="106"/>
                    <a:pt x="10" y="104"/>
                    <a:pt x="13" y="104"/>
                  </a:cubicBezTo>
                  <a:cubicBezTo>
                    <a:pt x="10" y="106"/>
                    <a:pt x="8" y="108"/>
                    <a:pt x="6" y="110"/>
                  </a:cubicBezTo>
                  <a:cubicBezTo>
                    <a:pt x="5" y="111"/>
                    <a:pt x="6" y="112"/>
                    <a:pt x="6" y="111"/>
                  </a:cubicBezTo>
                  <a:close/>
                  <a:moveTo>
                    <a:pt x="19" y="154"/>
                  </a:moveTo>
                  <a:cubicBezTo>
                    <a:pt x="39" y="141"/>
                    <a:pt x="53" y="122"/>
                    <a:pt x="74" y="110"/>
                  </a:cubicBezTo>
                  <a:cubicBezTo>
                    <a:pt x="74" y="110"/>
                    <a:pt x="82" y="105"/>
                    <a:pt x="80" y="107"/>
                  </a:cubicBezTo>
                  <a:cubicBezTo>
                    <a:pt x="77" y="109"/>
                    <a:pt x="75" y="111"/>
                    <a:pt x="72" y="113"/>
                  </a:cubicBezTo>
                  <a:cubicBezTo>
                    <a:pt x="67" y="118"/>
                    <a:pt x="61" y="123"/>
                    <a:pt x="55" y="128"/>
                  </a:cubicBezTo>
                  <a:cubicBezTo>
                    <a:pt x="45" y="138"/>
                    <a:pt x="34" y="148"/>
                    <a:pt x="25" y="160"/>
                  </a:cubicBezTo>
                  <a:cubicBezTo>
                    <a:pt x="25" y="159"/>
                    <a:pt x="25" y="159"/>
                    <a:pt x="24" y="159"/>
                  </a:cubicBezTo>
                  <a:cubicBezTo>
                    <a:pt x="23" y="158"/>
                    <a:pt x="21" y="156"/>
                    <a:pt x="19" y="154"/>
                  </a:cubicBezTo>
                  <a:close/>
                  <a:moveTo>
                    <a:pt x="54" y="173"/>
                  </a:moveTo>
                  <a:cubicBezTo>
                    <a:pt x="54" y="172"/>
                    <a:pt x="55" y="172"/>
                    <a:pt x="56" y="171"/>
                  </a:cubicBezTo>
                  <a:cubicBezTo>
                    <a:pt x="56" y="172"/>
                    <a:pt x="57" y="171"/>
                    <a:pt x="58" y="169"/>
                  </a:cubicBezTo>
                  <a:cubicBezTo>
                    <a:pt x="60" y="168"/>
                    <a:pt x="62" y="167"/>
                    <a:pt x="63" y="166"/>
                  </a:cubicBezTo>
                  <a:cubicBezTo>
                    <a:pt x="75" y="157"/>
                    <a:pt x="86" y="147"/>
                    <a:pt x="97" y="138"/>
                  </a:cubicBezTo>
                  <a:cubicBezTo>
                    <a:pt x="103" y="133"/>
                    <a:pt x="108" y="129"/>
                    <a:pt x="114" y="124"/>
                  </a:cubicBezTo>
                  <a:cubicBezTo>
                    <a:pt x="117" y="121"/>
                    <a:pt x="119" y="119"/>
                    <a:pt x="122" y="116"/>
                  </a:cubicBezTo>
                  <a:cubicBezTo>
                    <a:pt x="123" y="116"/>
                    <a:pt x="125" y="115"/>
                    <a:pt x="127" y="114"/>
                  </a:cubicBezTo>
                  <a:cubicBezTo>
                    <a:pt x="128" y="113"/>
                    <a:pt x="129" y="113"/>
                    <a:pt x="130" y="113"/>
                  </a:cubicBezTo>
                  <a:cubicBezTo>
                    <a:pt x="111" y="136"/>
                    <a:pt x="84" y="151"/>
                    <a:pt x="63" y="173"/>
                  </a:cubicBezTo>
                  <a:cubicBezTo>
                    <a:pt x="63" y="173"/>
                    <a:pt x="63" y="174"/>
                    <a:pt x="64" y="174"/>
                  </a:cubicBezTo>
                  <a:cubicBezTo>
                    <a:pt x="87" y="157"/>
                    <a:pt x="109" y="140"/>
                    <a:pt x="130" y="121"/>
                  </a:cubicBezTo>
                  <a:cubicBezTo>
                    <a:pt x="129" y="123"/>
                    <a:pt x="127" y="124"/>
                    <a:pt x="125" y="126"/>
                  </a:cubicBezTo>
                  <a:cubicBezTo>
                    <a:pt x="119" y="132"/>
                    <a:pt x="113" y="137"/>
                    <a:pt x="107" y="143"/>
                  </a:cubicBezTo>
                  <a:cubicBezTo>
                    <a:pt x="96" y="153"/>
                    <a:pt x="84" y="163"/>
                    <a:pt x="73" y="174"/>
                  </a:cubicBezTo>
                  <a:cubicBezTo>
                    <a:pt x="73" y="174"/>
                    <a:pt x="73" y="175"/>
                    <a:pt x="74" y="175"/>
                  </a:cubicBezTo>
                  <a:cubicBezTo>
                    <a:pt x="96" y="160"/>
                    <a:pt x="115" y="142"/>
                    <a:pt x="135" y="124"/>
                  </a:cubicBezTo>
                  <a:cubicBezTo>
                    <a:pt x="135" y="124"/>
                    <a:pt x="135" y="125"/>
                    <a:pt x="135" y="125"/>
                  </a:cubicBezTo>
                  <a:cubicBezTo>
                    <a:pt x="129" y="130"/>
                    <a:pt x="124" y="136"/>
                    <a:pt x="118" y="141"/>
                  </a:cubicBezTo>
                  <a:cubicBezTo>
                    <a:pt x="108" y="152"/>
                    <a:pt x="97" y="162"/>
                    <a:pt x="87" y="172"/>
                  </a:cubicBezTo>
                  <a:cubicBezTo>
                    <a:pt x="86" y="172"/>
                    <a:pt x="87" y="173"/>
                    <a:pt x="88" y="173"/>
                  </a:cubicBezTo>
                  <a:cubicBezTo>
                    <a:pt x="106" y="161"/>
                    <a:pt x="120" y="144"/>
                    <a:pt x="138" y="130"/>
                  </a:cubicBezTo>
                  <a:cubicBezTo>
                    <a:pt x="139" y="129"/>
                    <a:pt x="141" y="128"/>
                    <a:pt x="142" y="126"/>
                  </a:cubicBezTo>
                  <a:cubicBezTo>
                    <a:pt x="140" y="128"/>
                    <a:pt x="139" y="131"/>
                    <a:pt x="137" y="132"/>
                  </a:cubicBezTo>
                  <a:cubicBezTo>
                    <a:pt x="134" y="136"/>
                    <a:pt x="130" y="139"/>
                    <a:pt x="126" y="142"/>
                  </a:cubicBezTo>
                  <a:cubicBezTo>
                    <a:pt x="117" y="149"/>
                    <a:pt x="108" y="159"/>
                    <a:pt x="100" y="167"/>
                  </a:cubicBezTo>
                  <a:cubicBezTo>
                    <a:pt x="100" y="168"/>
                    <a:pt x="100" y="169"/>
                    <a:pt x="101" y="168"/>
                  </a:cubicBezTo>
                  <a:cubicBezTo>
                    <a:pt x="114" y="162"/>
                    <a:pt x="124" y="152"/>
                    <a:pt x="135" y="142"/>
                  </a:cubicBezTo>
                  <a:cubicBezTo>
                    <a:pt x="136" y="142"/>
                    <a:pt x="139" y="139"/>
                    <a:pt x="141" y="137"/>
                  </a:cubicBezTo>
                  <a:cubicBezTo>
                    <a:pt x="140" y="138"/>
                    <a:pt x="140" y="138"/>
                    <a:pt x="140" y="139"/>
                  </a:cubicBezTo>
                  <a:cubicBezTo>
                    <a:pt x="137" y="142"/>
                    <a:pt x="134" y="144"/>
                    <a:pt x="131" y="146"/>
                  </a:cubicBezTo>
                  <a:cubicBezTo>
                    <a:pt x="124" y="152"/>
                    <a:pt x="119" y="160"/>
                    <a:pt x="113" y="166"/>
                  </a:cubicBezTo>
                  <a:cubicBezTo>
                    <a:pt x="113" y="166"/>
                    <a:pt x="113" y="166"/>
                    <a:pt x="113" y="166"/>
                  </a:cubicBezTo>
                  <a:cubicBezTo>
                    <a:pt x="102" y="171"/>
                    <a:pt x="91" y="174"/>
                    <a:pt x="78" y="175"/>
                  </a:cubicBezTo>
                  <a:cubicBezTo>
                    <a:pt x="70" y="175"/>
                    <a:pt x="62" y="174"/>
                    <a:pt x="54" y="173"/>
                  </a:cubicBezTo>
                  <a:close/>
                  <a:moveTo>
                    <a:pt x="118" y="163"/>
                  </a:moveTo>
                  <a:cubicBezTo>
                    <a:pt x="122" y="159"/>
                    <a:pt x="126" y="154"/>
                    <a:pt x="130" y="149"/>
                  </a:cubicBezTo>
                  <a:cubicBezTo>
                    <a:pt x="132" y="147"/>
                    <a:pt x="135" y="144"/>
                    <a:pt x="138" y="142"/>
                  </a:cubicBezTo>
                  <a:cubicBezTo>
                    <a:pt x="133" y="150"/>
                    <a:pt x="126" y="158"/>
                    <a:pt x="118" y="163"/>
                  </a:cubicBezTo>
                  <a:close/>
                  <a:moveTo>
                    <a:pt x="141" y="135"/>
                  </a:moveTo>
                  <a:cubicBezTo>
                    <a:pt x="135" y="140"/>
                    <a:pt x="130" y="145"/>
                    <a:pt x="124" y="150"/>
                  </a:cubicBezTo>
                  <a:cubicBezTo>
                    <a:pt x="120" y="154"/>
                    <a:pt x="116" y="157"/>
                    <a:pt x="112" y="161"/>
                  </a:cubicBezTo>
                  <a:cubicBezTo>
                    <a:pt x="110" y="162"/>
                    <a:pt x="99" y="170"/>
                    <a:pt x="106" y="164"/>
                  </a:cubicBezTo>
                  <a:cubicBezTo>
                    <a:pt x="113" y="156"/>
                    <a:pt x="121" y="148"/>
                    <a:pt x="129" y="141"/>
                  </a:cubicBezTo>
                  <a:cubicBezTo>
                    <a:pt x="135" y="136"/>
                    <a:pt x="142" y="132"/>
                    <a:pt x="145" y="124"/>
                  </a:cubicBezTo>
                  <a:cubicBezTo>
                    <a:pt x="145" y="123"/>
                    <a:pt x="144" y="123"/>
                    <a:pt x="144" y="123"/>
                  </a:cubicBezTo>
                  <a:cubicBezTo>
                    <a:pt x="135" y="131"/>
                    <a:pt x="126" y="137"/>
                    <a:pt x="118" y="145"/>
                  </a:cubicBezTo>
                  <a:cubicBezTo>
                    <a:pt x="113" y="149"/>
                    <a:pt x="108" y="154"/>
                    <a:pt x="104" y="158"/>
                  </a:cubicBezTo>
                  <a:cubicBezTo>
                    <a:pt x="100" y="162"/>
                    <a:pt x="92" y="168"/>
                    <a:pt x="90" y="170"/>
                  </a:cubicBezTo>
                  <a:cubicBezTo>
                    <a:pt x="108" y="154"/>
                    <a:pt x="125" y="137"/>
                    <a:pt x="142" y="120"/>
                  </a:cubicBezTo>
                  <a:cubicBezTo>
                    <a:pt x="143" y="119"/>
                    <a:pt x="143" y="119"/>
                    <a:pt x="143" y="118"/>
                  </a:cubicBezTo>
                  <a:cubicBezTo>
                    <a:pt x="144" y="118"/>
                    <a:pt x="145" y="117"/>
                    <a:pt x="145" y="116"/>
                  </a:cubicBezTo>
                  <a:cubicBezTo>
                    <a:pt x="146" y="115"/>
                    <a:pt x="145" y="114"/>
                    <a:pt x="144" y="115"/>
                  </a:cubicBezTo>
                  <a:cubicBezTo>
                    <a:pt x="132" y="125"/>
                    <a:pt x="121" y="135"/>
                    <a:pt x="109" y="145"/>
                  </a:cubicBezTo>
                  <a:cubicBezTo>
                    <a:pt x="103" y="150"/>
                    <a:pt x="97" y="155"/>
                    <a:pt x="92" y="160"/>
                  </a:cubicBezTo>
                  <a:cubicBezTo>
                    <a:pt x="88" y="163"/>
                    <a:pt x="85" y="165"/>
                    <a:pt x="82" y="168"/>
                  </a:cubicBezTo>
                  <a:cubicBezTo>
                    <a:pt x="91" y="159"/>
                    <a:pt x="101" y="150"/>
                    <a:pt x="110" y="142"/>
                  </a:cubicBezTo>
                  <a:cubicBezTo>
                    <a:pt x="120" y="132"/>
                    <a:pt x="132" y="123"/>
                    <a:pt x="141" y="111"/>
                  </a:cubicBezTo>
                  <a:cubicBezTo>
                    <a:pt x="141" y="111"/>
                    <a:pt x="141" y="110"/>
                    <a:pt x="140" y="110"/>
                  </a:cubicBezTo>
                  <a:cubicBezTo>
                    <a:pt x="128" y="121"/>
                    <a:pt x="116" y="132"/>
                    <a:pt x="104" y="142"/>
                  </a:cubicBezTo>
                  <a:cubicBezTo>
                    <a:pt x="97" y="147"/>
                    <a:pt x="90" y="153"/>
                    <a:pt x="82" y="158"/>
                  </a:cubicBezTo>
                  <a:cubicBezTo>
                    <a:pt x="79" y="161"/>
                    <a:pt x="75" y="164"/>
                    <a:pt x="72" y="167"/>
                  </a:cubicBezTo>
                  <a:cubicBezTo>
                    <a:pt x="71" y="167"/>
                    <a:pt x="68" y="170"/>
                    <a:pt x="67" y="171"/>
                  </a:cubicBezTo>
                  <a:cubicBezTo>
                    <a:pt x="67" y="170"/>
                    <a:pt x="68" y="170"/>
                    <a:pt x="69" y="169"/>
                  </a:cubicBezTo>
                  <a:cubicBezTo>
                    <a:pt x="79" y="159"/>
                    <a:pt x="92" y="150"/>
                    <a:pt x="103" y="139"/>
                  </a:cubicBezTo>
                  <a:cubicBezTo>
                    <a:pt x="113" y="130"/>
                    <a:pt x="124" y="122"/>
                    <a:pt x="132" y="112"/>
                  </a:cubicBezTo>
                  <a:cubicBezTo>
                    <a:pt x="137" y="110"/>
                    <a:pt x="141" y="108"/>
                    <a:pt x="146" y="109"/>
                  </a:cubicBezTo>
                  <a:cubicBezTo>
                    <a:pt x="146" y="109"/>
                    <a:pt x="146" y="109"/>
                    <a:pt x="146" y="109"/>
                  </a:cubicBezTo>
                  <a:cubicBezTo>
                    <a:pt x="146" y="111"/>
                    <a:pt x="146" y="113"/>
                    <a:pt x="146" y="115"/>
                  </a:cubicBezTo>
                  <a:cubicBezTo>
                    <a:pt x="146" y="122"/>
                    <a:pt x="144" y="129"/>
                    <a:pt x="141" y="135"/>
                  </a:cubicBezTo>
                  <a:close/>
                  <a:moveTo>
                    <a:pt x="63" y="50"/>
                  </a:moveTo>
                  <a:cubicBezTo>
                    <a:pt x="63" y="50"/>
                    <a:pt x="63" y="50"/>
                    <a:pt x="63" y="50"/>
                  </a:cubicBezTo>
                  <a:cubicBezTo>
                    <a:pt x="65" y="50"/>
                    <a:pt x="66" y="50"/>
                    <a:pt x="66" y="48"/>
                  </a:cubicBezTo>
                  <a:cubicBezTo>
                    <a:pt x="69" y="34"/>
                    <a:pt x="66" y="20"/>
                    <a:pt x="66" y="6"/>
                  </a:cubicBezTo>
                  <a:cubicBezTo>
                    <a:pt x="74" y="7"/>
                    <a:pt x="81" y="6"/>
                    <a:pt x="89" y="6"/>
                  </a:cubicBezTo>
                  <a:cubicBezTo>
                    <a:pt x="92" y="20"/>
                    <a:pt x="90" y="34"/>
                    <a:pt x="90" y="48"/>
                  </a:cubicBezTo>
                  <a:cubicBezTo>
                    <a:pt x="90" y="48"/>
                    <a:pt x="90" y="49"/>
                    <a:pt x="90" y="49"/>
                  </a:cubicBezTo>
                  <a:cubicBezTo>
                    <a:pt x="91" y="50"/>
                    <a:pt x="92" y="50"/>
                    <a:pt x="93" y="50"/>
                  </a:cubicBezTo>
                  <a:cubicBezTo>
                    <a:pt x="124" y="49"/>
                    <a:pt x="144" y="75"/>
                    <a:pt x="146" y="104"/>
                  </a:cubicBezTo>
                  <a:cubicBezTo>
                    <a:pt x="142" y="103"/>
                    <a:pt x="139" y="103"/>
                    <a:pt x="135" y="105"/>
                  </a:cubicBezTo>
                  <a:cubicBezTo>
                    <a:pt x="125" y="110"/>
                    <a:pt x="120" y="109"/>
                    <a:pt x="111" y="103"/>
                  </a:cubicBezTo>
                  <a:cubicBezTo>
                    <a:pt x="99" y="95"/>
                    <a:pt x="84" y="98"/>
                    <a:pt x="71" y="102"/>
                  </a:cubicBezTo>
                  <a:cubicBezTo>
                    <a:pt x="62" y="105"/>
                    <a:pt x="55" y="105"/>
                    <a:pt x="46" y="101"/>
                  </a:cubicBezTo>
                  <a:cubicBezTo>
                    <a:pt x="41" y="99"/>
                    <a:pt x="35" y="98"/>
                    <a:pt x="30" y="98"/>
                  </a:cubicBezTo>
                  <a:cubicBezTo>
                    <a:pt x="22" y="97"/>
                    <a:pt x="13" y="97"/>
                    <a:pt x="6" y="101"/>
                  </a:cubicBezTo>
                  <a:cubicBezTo>
                    <a:pt x="11" y="74"/>
                    <a:pt x="35" y="48"/>
                    <a:pt x="63" y="50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4" name="Freeform 252"/>
            <p:cNvSpPr>
              <a:spLocks noEditPoints="1"/>
            </p:cNvSpPr>
            <p:nvPr/>
          </p:nvSpPr>
          <p:spPr bwMode="auto">
            <a:xfrm>
              <a:off x="8979146" y="1278959"/>
              <a:ext cx="347663" cy="520700"/>
            </a:xfrm>
            <a:custGeom>
              <a:avLst/>
              <a:gdLst>
                <a:gd name="T0" fmla="*/ 47 w 82"/>
                <a:gd name="T1" fmla="*/ 98 h 123"/>
                <a:gd name="T2" fmla="*/ 78 w 82"/>
                <a:gd name="T3" fmla="*/ 24 h 123"/>
                <a:gd name="T4" fmla="*/ 59 w 82"/>
                <a:gd name="T5" fmla="*/ 1 h 123"/>
                <a:gd name="T6" fmla="*/ 44 w 82"/>
                <a:gd name="T7" fmla="*/ 22 h 123"/>
                <a:gd name="T8" fmla="*/ 8 w 82"/>
                <a:gd name="T9" fmla="*/ 95 h 123"/>
                <a:gd name="T10" fmla="*/ 24 w 82"/>
                <a:gd name="T11" fmla="*/ 93 h 123"/>
                <a:gd name="T12" fmla="*/ 9 w 82"/>
                <a:gd name="T13" fmla="*/ 112 h 123"/>
                <a:gd name="T14" fmla="*/ 11 w 82"/>
                <a:gd name="T15" fmla="*/ 111 h 123"/>
                <a:gd name="T16" fmla="*/ 11 w 82"/>
                <a:gd name="T17" fmla="*/ 113 h 123"/>
                <a:gd name="T18" fmla="*/ 29 w 82"/>
                <a:gd name="T19" fmla="*/ 97 h 123"/>
                <a:gd name="T20" fmla="*/ 35 w 82"/>
                <a:gd name="T21" fmla="*/ 97 h 123"/>
                <a:gd name="T22" fmla="*/ 19 w 82"/>
                <a:gd name="T23" fmla="*/ 117 h 123"/>
                <a:gd name="T24" fmla="*/ 22 w 82"/>
                <a:gd name="T25" fmla="*/ 118 h 123"/>
                <a:gd name="T26" fmla="*/ 6 w 82"/>
                <a:gd name="T27" fmla="*/ 104 h 123"/>
                <a:gd name="T28" fmla="*/ 20 w 82"/>
                <a:gd name="T29" fmla="*/ 93 h 123"/>
                <a:gd name="T30" fmla="*/ 19 w 82"/>
                <a:gd name="T31" fmla="*/ 96 h 123"/>
                <a:gd name="T32" fmla="*/ 32 w 82"/>
                <a:gd name="T33" fmla="*/ 92 h 123"/>
                <a:gd name="T34" fmla="*/ 28 w 82"/>
                <a:gd name="T35" fmla="*/ 93 h 123"/>
                <a:gd name="T36" fmla="*/ 18 w 82"/>
                <a:gd name="T37" fmla="*/ 113 h 123"/>
                <a:gd name="T38" fmla="*/ 38 w 82"/>
                <a:gd name="T39" fmla="*/ 93 h 123"/>
                <a:gd name="T40" fmla="*/ 31 w 82"/>
                <a:gd name="T41" fmla="*/ 105 h 123"/>
                <a:gd name="T42" fmla="*/ 38 w 82"/>
                <a:gd name="T43" fmla="*/ 94 h 123"/>
                <a:gd name="T44" fmla="*/ 32 w 82"/>
                <a:gd name="T45" fmla="*/ 116 h 123"/>
                <a:gd name="T46" fmla="*/ 36 w 82"/>
                <a:gd name="T47" fmla="*/ 107 h 123"/>
                <a:gd name="T48" fmla="*/ 35 w 82"/>
                <a:gd name="T49" fmla="*/ 107 h 123"/>
                <a:gd name="T50" fmla="*/ 41 w 82"/>
                <a:gd name="T51" fmla="*/ 95 h 123"/>
                <a:gd name="T52" fmla="*/ 31 w 82"/>
                <a:gd name="T53" fmla="*/ 118 h 123"/>
                <a:gd name="T54" fmla="*/ 36 w 82"/>
                <a:gd name="T55" fmla="*/ 117 h 123"/>
                <a:gd name="T56" fmla="*/ 44 w 82"/>
                <a:gd name="T57" fmla="*/ 111 h 123"/>
                <a:gd name="T58" fmla="*/ 43 w 82"/>
                <a:gd name="T59" fmla="*/ 107 h 123"/>
                <a:gd name="T60" fmla="*/ 41 w 82"/>
                <a:gd name="T61" fmla="*/ 106 h 123"/>
                <a:gd name="T62" fmla="*/ 44 w 82"/>
                <a:gd name="T63" fmla="*/ 99 h 123"/>
                <a:gd name="T64" fmla="*/ 51 w 82"/>
                <a:gd name="T65" fmla="*/ 4 h 123"/>
                <a:gd name="T66" fmla="*/ 47 w 82"/>
                <a:gd name="T67" fmla="*/ 8 h 123"/>
                <a:gd name="T68" fmla="*/ 54 w 82"/>
                <a:gd name="T69" fmla="*/ 9 h 123"/>
                <a:gd name="T70" fmla="*/ 47 w 82"/>
                <a:gd name="T71" fmla="*/ 12 h 123"/>
                <a:gd name="T72" fmla="*/ 47 w 82"/>
                <a:gd name="T73" fmla="*/ 12 h 123"/>
                <a:gd name="T74" fmla="*/ 57 w 82"/>
                <a:gd name="T75" fmla="*/ 13 h 123"/>
                <a:gd name="T76" fmla="*/ 54 w 82"/>
                <a:gd name="T77" fmla="*/ 22 h 123"/>
                <a:gd name="T78" fmla="*/ 54 w 82"/>
                <a:gd name="T79" fmla="*/ 22 h 123"/>
                <a:gd name="T80" fmla="*/ 55 w 82"/>
                <a:gd name="T81" fmla="*/ 22 h 123"/>
                <a:gd name="T82" fmla="*/ 65 w 82"/>
                <a:gd name="T83" fmla="*/ 22 h 123"/>
                <a:gd name="T84" fmla="*/ 74 w 82"/>
                <a:gd name="T85" fmla="*/ 23 h 123"/>
                <a:gd name="T86" fmla="*/ 70 w 82"/>
                <a:gd name="T87" fmla="*/ 22 h 123"/>
                <a:gd name="T88" fmla="*/ 67 w 82"/>
                <a:gd name="T89" fmla="*/ 21 h 123"/>
                <a:gd name="T90" fmla="*/ 73 w 82"/>
                <a:gd name="T91" fmla="*/ 22 h 123"/>
                <a:gd name="T92" fmla="*/ 71 w 82"/>
                <a:gd name="T93" fmla="*/ 19 h 123"/>
                <a:gd name="T94" fmla="*/ 78 w 82"/>
                <a:gd name="T95" fmla="*/ 5 h 123"/>
                <a:gd name="T96" fmla="*/ 58 w 82"/>
                <a:gd name="T97" fmla="*/ 18 h 123"/>
                <a:gd name="T98" fmla="*/ 56 w 82"/>
                <a:gd name="T99" fmla="*/ 16 h 123"/>
                <a:gd name="T100" fmla="*/ 50 w 82"/>
                <a:gd name="T101" fmla="*/ 17 h 123"/>
                <a:gd name="T102" fmla="*/ 48 w 82"/>
                <a:gd name="T103" fmla="*/ 14 h 123"/>
                <a:gd name="T104" fmla="*/ 54 w 82"/>
                <a:gd name="T105" fmla="*/ 5 h 123"/>
                <a:gd name="T106" fmla="*/ 47 w 82"/>
                <a:gd name="T107" fmla="*/ 10 h 123"/>
                <a:gd name="T108" fmla="*/ 28 w 82"/>
                <a:gd name="T109" fmla="*/ 92 h 123"/>
                <a:gd name="T110" fmla="*/ 28 w 82"/>
                <a:gd name="T111" fmla="*/ 92 h 123"/>
                <a:gd name="T112" fmla="*/ 13 w 82"/>
                <a:gd name="T113" fmla="*/ 9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2" h="123">
                  <a:moveTo>
                    <a:pt x="10" y="118"/>
                  </a:moveTo>
                  <a:cubicBezTo>
                    <a:pt x="17" y="122"/>
                    <a:pt x="29" y="123"/>
                    <a:pt x="38" y="120"/>
                  </a:cubicBezTo>
                  <a:cubicBezTo>
                    <a:pt x="48" y="116"/>
                    <a:pt x="50" y="107"/>
                    <a:pt x="47" y="99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9" y="74"/>
                    <a:pt x="48" y="49"/>
                    <a:pt x="47" y="25"/>
                  </a:cubicBezTo>
                  <a:cubicBezTo>
                    <a:pt x="57" y="26"/>
                    <a:pt x="67" y="24"/>
                    <a:pt x="76" y="26"/>
                  </a:cubicBezTo>
                  <a:cubicBezTo>
                    <a:pt x="78" y="26"/>
                    <a:pt x="78" y="25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17"/>
                    <a:pt x="82" y="10"/>
                    <a:pt x="82" y="3"/>
                  </a:cubicBezTo>
                  <a:cubicBezTo>
                    <a:pt x="82" y="2"/>
                    <a:pt x="81" y="2"/>
                    <a:pt x="80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2" y="2"/>
                    <a:pt x="65" y="2"/>
                    <a:pt x="59" y="1"/>
                  </a:cubicBezTo>
                  <a:cubicBezTo>
                    <a:pt x="54" y="1"/>
                    <a:pt x="48" y="0"/>
                    <a:pt x="44" y="3"/>
                  </a:cubicBezTo>
                  <a:cubicBezTo>
                    <a:pt x="43" y="3"/>
                    <a:pt x="43" y="4"/>
                    <a:pt x="43" y="4"/>
                  </a:cubicBezTo>
                  <a:cubicBezTo>
                    <a:pt x="43" y="4"/>
                    <a:pt x="43" y="4"/>
                    <a:pt x="43" y="5"/>
                  </a:cubicBezTo>
                  <a:cubicBezTo>
                    <a:pt x="43" y="10"/>
                    <a:pt x="43" y="16"/>
                    <a:pt x="44" y="22"/>
                  </a:cubicBezTo>
                  <a:cubicBezTo>
                    <a:pt x="43" y="23"/>
                    <a:pt x="43" y="24"/>
                    <a:pt x="44" y="24"/>
                  </a:cubicBezTo>
                  <a:cubicBezTo>
                    <a:pt x="44" y="47"/>
                    <a:pt x="45" y="70"/>
                    <a:pt x="44" y="93"/>
                  </a:cubicBezTo>
                  <a:cubicBezTo>
                    <a:pt x="44" y="92"/>
                    <a:pt x="43" y="92"/>
                    <a:pt x="43" y="92"/>
                  </a:cubicBezTo>
                  <a:cubicBezTo>
                    <a:pt x="31" y="87"/>
                    <a:pt x="17" y="87"/>
                    <a:pt x="8" y="95"/>
                  </a:cubicBezTo>
                  <a:cubicBezTo>
                    <a:pt x="0" y="102"/>
                    <a:pt x="1" y="112"/>
                    <a:pt x="10" y="118"/>
                  </a:cubicBezTo>
                  <a:close/>
                  <a:moveTo>
                    <a:pt x="6" y="109"/>
                  </a:moveTo>
                  <a:cubicBezTo>
                    <a:pt x="12" y="104"/>
                    <a:pt x="17" y="98"/>
                    <a:pt x="23" y="93"/>
                  </a:cubicBezTo>
                  <a:cubicBezTo>
                    <a:pt x="23" y="93"/>
                    <a:pt x="24" y="93"/>
                    <a:pt x="24" y="93"/>
                  </a:cubicBezTo>
                  <a:cubicBezTo>
                    <a:pt x="24" y="93"/>
                    <a:pt x="23" y="93"/>
                    <a:pt x="23" y="94"/>
                  </a:cubicBezTo>
                  <a:cubicBezTo>
                    <a:pt x="22" y="95"/>
                    <a:pt x="21" y="96"/>
                    <a:pt x="20" y="98"/>
                  </a:cubicBezTo>
                  <a:cubicBezTo>
                    <a:pt x="18" y="101"/>
                    <a:pt x="16" y="104"/>
                    <a:pt x="13" y="107"/>
                  </a:cubicBezTo>
                  <a:cubicBezTo>
                    <a:pt x="12" y="108"/>
                    <a:pt x="10" y="110"/>
                    <a:pt x="9" y="112"/>
                  </a:cubicBezTo>
                  <a:cubicBezTo>
                    <a:pt x="9" y="112"/>
                    <a:pt x="9" y="113"/>
                    <a:pt x="9" y="112"/>
                  </a:cubicBezTo>
                  <a:cubicBezTo>
                    <a:pt x="10" y="112"/>
                    <a:pt x="10" y="111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2" y="110"/>
                    <a:pt x="13" y="109"/>
                    <a:pt x="14" y="107"/>
                  </a:cubicBezTo>
                  <a:cubicBezTo>
                    <a:pt x="15" y="106"/>
                    <a:pt x="16" y="105"/>
                    <a:pt x="17" y="103"/>
                  </a:cubicBezTo>
                  <a:cubicBezTo>
                    <a:pt x="20" y="100"/>
                    <a:pt x="24" y="97"/>
                    <a:pt x="27" y="94"/>
                  </a:cubicBezTo>
                  <a:cubicBezTo>
                    <a:pt x="21" y="100"/>
                    <a:pt x="15" y="106"/>
                    <a:pt x="11" y="113"/>
                  </a:cubicBezTo>
                  <a:cubicBezTo>
                    <a:pt x="11" y="114"/>
                    <a:pt x="11" y="114"/>
                    <a:pt x="12" y="114"/>
                  </a:cubicBezTo>
                  <a:cubicBezTo>
                    <a:pt x="19" y="109"/>
                    <a:pt x="24" y="101"/>
                    <a:pt x="30" y="95"/>
                  </a:cubicBezTo>
                  <a:cubicBezTo>
                    <a:pt x="30" y="95"/>
                    <a:pt x="31" y="95"/>
                    <a:pt x="31" y="95"/>
                  </a:cubicBezTo>
                  <a:cubicBezTo>
                    <a:pt x="30" y="95"/>
                    <a:pt x="30" y="96"/>
                    <a:pt x="29" y="97"/>
                  </a:cubicBezTo>
                  <a:cubicBezTo>
                    <a:pt x="28" y="99"/>
                    <a:pt x="26" y="101"/>
                    <a:pt x="24" y="103"/>
                  </a:cubicBezTo>
                  <a:cubicBezTo>
                    <a:pt x="21" y="107"/>
                    <a:pt x="18" y="111"/>
                    <a:pt x="15" y="115"/>
                  </a:cubicBezTo>
                  <a:cubicBezTo>
                    <a:pt x="15" y="115"/>
                    <a:pt x="15" y="116"/>
                    <a:pt x="16" y="116"/>
                  </a:cubicBezTo>
                  <a:cubicBezTo>
                    <a:pt x="24" y="111"/>
                    <a:pt x="28" y="103"/>
                    <a:pt x="35" y="97"/>
                  </a:cubicBezTo>
                  <a:cubicBezTo>
                    <a:pt x="36" y="95"/>
                    <a:pt x="38" y="93"/>
                    <a:pt x="36" y="97"/>
                  </a:cubicBezTo>
                  <a:cubicBezTo>
                    <a:pt x="34" y="99"/>
                    <a:pt x="32" y="102"/>
                    <a:pt x="30" y="105"/>
                  </a:cubicBezTo>
                  <a:cubicBezTo>
                    <a:pt x="27" y="109"/>
                    <a:pt x="22" y="112"/>
                    <a:pt x="18" y="117"/>
                  </a:cubicBezTo>
                  <a:cubicBezTo>
                    <a:pt x="18" y="117"/>
                    <a:pt x="18" y="118"/>
                    <a:pt x="19" y="117"/>
                  </a:cubicBezTo>
                  <a:cubicBezTo>
                    <a:pt x="27" y="112"/>
                    <a:pt x="32" y="105"/>
                    <a:pt x="38" y="98"/>
                  </a:cubicBezTo>
                  <a:cubicBezTo>
                    <a:pt x="41" y="95"/>
                    <a:pt x="38" y="98"/>
                    <a:pt x="38" y="99"/>
                  </a:cubicBezTo>
                  <a:cubicBezTo>
                    <a:pt x="36" y="102"/>
                    <a:pt x="33" y="105"/>
                    <a:pt x="31" y="107"/>
                  </a:cubicBezTo>
                  <a:cubicBezTo>
                    <a:pt x="28" y="111"/>
                    <a:pt x="25" y="114"/>
                    <a:pt x="22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8" y="118"/>
                    <a:pt x="15" y="116"/>
                    <a:pt x="11" y="115"/>
                  </a:cubicBezTo>
                  <a:cubicBezTo>
                    <a:pt x="9" y="113"/>
                    <a:pt x="7" y="111"/>
                    <a:pt x="6" y="109"/>
                  </a:cubicBezTo>
                  <a:close/>
                  <a:moveTo>
                    <a:pt x="6" y="104"/>
                  </a:moveTo>
                  <a:cubicBezTo>
                    <a:pt x="8" y="102"/>
                    <a:pt x="10" y="101"/>
                    <a:pt x="11" y="99"/>
                  </a:cubicBezTo>
                  <a:cubicBezTo>
                    <a:pt x="13" y="97"/>
                    <a:pt x="15" y="96"/>
                    <a:pt x="17" y="94"/>
                  </a:cubicBezTo>
                  <a:cubicBezTo>
                    <a:pt x="17" y="94"/>
                    <a:pt x="19" y="93"/>
                    <a:pt x="20" y="93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16" y="98"/>
                    <a:pt x="11" y="103"/>
                    <a:pt x="6" y="108"/>
                  </a:cubicBezTo>
                  <a:cubicBezTo>
                    <a:pt x="6" y="107"/>
                    <a:pt x="6" y="105"/>
                    <a:pt x="6" y="104"/>
                  </a:cubicBezTo>
                  <a:close/>
                  <a:moveTo>
                    <a:pt x="23" y="92"/>
                  </a:moveTo>
                  <a:cubicBezTo>
                    <a:pt x="22" y="93"/>
                    <a:pt x="20" y="95"/>
                    <a:pt x="19" y="96"/>
                  </a:cubicBezTo>
                  <a:cubicBezTo>
                    <a:pt x="19" y="95"/>
                    <a:pt x="20" y="94"/>
                    <a:pt x="21" y="92"/>
                  </a:cubicBezTo>
                  <a:cubicBezTo>
                    <a:pt x="22" y="92"/>
                    <a:pt x="23" y="92"/>
                    <a:pt x="23" y="92"/>
                  </a:cubicBezTo>
                  <a:close/>
                  <a:moveTo>
                    <a:pt x="28" y="92"/>
                  </a:moveTo>
                  <a:cubicBezTo>
                    <a:pt x="30" y="92"/>
                    <a:pt x="31" y="92"/>
                    <a:pt x="32" y="92"/>
                  </a:cubicBezTo>
                  <a:cubicBezTo>
                    <a:pt x="26" y="97"/>
                    <a:pt x="22" y="103"/>
                    <a:pt x="16" y="109"/>
                  </a:cubicBezTo>
                  <a:cubicBezTo>
                    <a:pt x="16" y="109"/>
                    <a:pt x="11" y="114"/>
                    <a:pt x="13" y="111"/>
                  </a:cubicBezTo>
                  <a:cubicBezTo>
                    <a:pt x="15" y="108"/>
                    <a:pt x="17" y="106"/>
                    <a:pt x="19" y="104"/>
                  </a:cubicBezTo>
                  <a:cubicBezTo>
                    <a:pt x="22" y="100"/>
                    <a:pt x="25" y="96"/>
                    <a:pt x="28" y="93"/>
                  </a:cubicBezTo>
                  <a:cubicBezTo>
                    <a:pt x="29" y="92"/>
                    <a:pt x="28" y="92"/>
                    <a:pt x="28" y="92"/>
                  </a:cubicBezTo>
                  <a:close/>
                  <a:moveTo>
                    <a:pt x="38" y="93"/>
                  </a:moveTo>
                  <a:cubicBezTo>
                    <a:pt x="31" y="98"/>
                    <a:pt x="27" y="105"/>
                    <a:pt x="21" y="110"/>
                  </a:cubicBezTo>
                  <a:cubicBezTo>
                    <a:pt x="20" y="112"/>
                    <a:pt x="19" y="112"/>
                    <a:pt x="18" y="113"/>
                  </a:cubicBezTo>
                  <a:cubicBezTo>
                    <a:pt x="16" y="114"/>
                    <a:pt x="16" y="114"/>
                    <a:pt x="17" y="114"/>
                  </a:cubicBezTo>
                  <a:cubicBezTo>
                    <a:pt x="19" y="111"/>
                    <a:pt x="21" y="108"/>
                    <a:pt x="23" y="105"/>
                  </a:cubicBezTo>
                  <a:cubicBezTo>
                    <a:pt x="27" y="101"/>
                    <a:pt x="30" y="97"/>
                    <a:pt x="34" y="93"/>
                  </a:cubicBezTo>
                  <a:cubicBezTo>
                    <a:pt x="35" y="93"/>
                    <a:pt x="36" y="93"/>
                    <a:pt x="38" y="93"/>
                  </a:cubicBezTo>
                  <a:close/>
                  <a:moveTo>
                    <a:pt x="40" y="94"/>
                  </a:moveTo>
                  <a:cubicBezTo>
                    <a:pt x="40" y="94"/>
                    <a:pt x="40" y="95"/>
                    <a:pt x="40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7" y="98"/>
                    <a:pt x="34" y="102"/>
                    <a:pt x="31" y="105"/>
                  </a:cubicBezTo>
                  <a:cubicBezTo>
                    <a:pt x="30" y="107"/>
                    <a:pt x="28" y="109"/>
                    <a:pt x="26" y="110"/>
                  </a:cubicBezTo>
                  <a:cubicBezTo>
                    <a:pt x="25" y="112"/>
                    <a:pt x="22" y="114"/>
                    <a:pt x="20" y="116"/>
                  </a:cubicBezTo>
                  <a:cubicBezTo>
                    <a:pt x="23" y="112"/>
                    <a:pt x="27" y="110"/>
                    <a:pt x="30" y="107"/>
                  </a:cubicBezTo>
                  <a:cubicBezTo>
                    <a:pt x="33" y="103"/>
                    <a:pt x="36" y="98"/>
                    <a:pt x="38" y="94"/>
                  </a:cubicBezTo>
                  <a:cubicBezTo>
                    <a:pt x="39" y="94"/>
                    <a:pt x="39" y="94"/>
                    <a:pt x="40" y="94"/>
                  </a:cubicBezTo>
                  <a:close/>
                  <a:moveTo>
                    <a:pt x="31" y="118"/>
                  </a:moveTo>
                  <a:cubicBezTo>
                    <a:pt x="30" y="118"/>
                    <a:pt x="30" y="118"/>
                    <a:pt x="29" y="119"/>
                  </a:cubicBezTo>
                  <a:cubicBezTo>
                    <a:pt x="30" y="118"/>
                    <a:pt x="31" y="117"/>
                    <a:pt x="32" y="116"/>
                  </a:cubicBezTo>
                  <a:cubicBezTo>
                    <a:pt x="31" y="117"/>
                    <a:pt x="31" y="117"/>
                    <a:pt x="31" y="118"/>
                  </a:cubicBezTo>
                  <a:cubicBezTo>
                    <a:pt x="30" y="118"/>
                    <a:pt x="31" y="118"/>
                    <a:pt x="31" y="118"/>
                  </a:cubicBezTo>
                  <a:close/>
                  <a:moveTo>
                    <a:pt x="23" y="118"/>
                  </a:moveTo>
                  <a:cubicBezTo>
                    <a:pt x="27" y="115"/>
                    <a:pt x="32" y="111"/>
                    <a:pt x="36" y="107"/>
                  </a:cubicBezTo>
                  <a:cubicBezTo>
                    <a:pt x="35" y="108"/>
                    <a:pt x="35" y="108"/>
                    <a:pt x="34" y="109"/>
                  </a:cubicBezTo>
                  <a:cubicBezTo>
                    <a:pt x="32" y="112"/>
                    <a:pt x="29" y="115"/>
                    <a:pt x="27" y="119"/>
                  </a:cubicBezTo>
                  <a:cubicBezTo>
                    <a:pt x="26" y="119"/>
                    <a:pt x="24" y="119"/>
                    <a:pt x="23" y="118"/>
                  </a:cubicBezTo>
                  <a:close/>
                  <a:moveTo>
                    <a:pt x="35" y="107"/>
                  </a:moveTo>
                  <a:cubicBezTo>
                    <a:pt x="33" y="109"/>
                    <a:pt x="31" y="111"/>
                    <a:pt x="29" y="112"/>
                  </a:cubicBezTo>
                  <a:cubicBezTo>
                    <a:pt x="29" y="113"/>
                    <a:pt x="22" y="119"/>
                    <a:pt x="25" y="116"/>
                  </a:cubicBezTo>
                  <a:cubicBezTo>
                    <a:pt x="30" y="109"/>
                    <a:pt x="37" y="103"/>
                    <a:pt x="41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2" y="96"/>
                    <a:pt x="42" y="97"/>
                    <a:pt x="43" y="99"/>
                  </a:cubicBezTo>
                  <a:cubicBezTo>
                    <a:pt x="40" y="101"/>
                    <a:pt x="37" y="104"/>
                    <a:pt x="35" y="107"/>
                  </a:cubicBezTo>
                  <a:close/>
                  <a:moveTo>
                    <a:pt x="33" y="118"/>
                  </a:moveTo>
                  <a:cubicBezTo>
                    <a:pt x="33" y="118"/>
                    <a:pt x="32" y="118"/>
                    <a:pt x="31" y="118"/>
                  </a:cubicBezTo>
                  <a:cubicBezTo>
                    <a:pt x="34" y="116"/>
                    <a:pt x="37" y="113"/>
                    <a:pt x="39" y="111"/>
                  </a:cubicBezTo>
                  <a:cubicBezTo>
                    <a:pt x="40" y="110"/>
                    <a:pt x="45" y="106"/>
                    <a:pt x="40" y="111"/>
                  </a:cubicBezTo>
                  <a:cubicBezTo>
                    <a:pt x="39" y="113"/>
                    <a:pt x="37" y="114"/>
                    <a:pt x="36" y="116"/>
                  </a:cubicBezTo>
                  <a:cubicBezTo>
                    <a:pt x="35" y="116"/>
                    <a:pt x="36" y="117"/>
                    <a:pt x="36" y="117"/>
                  </a:cubicBezTo>
                  <a:cubicBezTo>
                    <a:pt x="38" y="115"/>
                    <a:pt x="41" y="113"/>
                    <a:pt x="43" y="112"/>
                  </a:cubicBezTo>
                  <a:cubicBezTo>
                    <a:pt x="41" y="115"/>
                    <a:pt x="37" y="117"/>
                    <a:pt x="33" y="118"/>
                  </a:cubicBezTo>
                  <a:close/>
                  <a:moveTo>
                    <a:pt x="45" y="108"/>
                  </a:moveTo>
                  <a:cubicBezTo>
                    <a:pt x="45" y="109"/>
                    <a:pt x="44" y="110"/>
                    <a:pt x="44" y="111"/>
                  </a:cubicBezTo>
                  <a:cubicBezTo>
                    <a:pt x="44" y="111"/>
                    <a:pt x="43" y="111"/>
                    <a:pt x="43" y="111"/>
                  </a:cubicBezTo>
                  <a:cubicBezTo>
                    <a:pt x="42" y="112"/>
                    <a:pt x="40" y="113"/>
                    <a:pt x="39" y="114"/>
                  </a:cubicBezTo>
                  <a:cubicBezTo>
                    <a:pt x="41" y="112"/>
                    <a:pt x="42" y="110"/>
                    <a:pt x="44" y="108"/>
                  </a:cubicBezTo>
                  <a:cubicBezTo>
                    <a:pt x="44" y="107"/>
                    <a:pt x="43" y="107"/>
                    <a:pt x="43" y="107"/>
                  </a:cubicBezTo>
                  <a:cubicBezTo>
                    <a:pt x="39" y="110"/>
                    <a:pt x="36" y="113"/>
                    <a:pt x="32" y="117"/>
                  </a:cubicBezTo>
                  <a:cubicBezTo>
                    <a:pt x="35" y="114"/>
                    <a:pt x="39" y="109"/>
                    <a:pt x="42" y="105"/>
                  </a:cubicBezTo>
                  <a:cubicBezTo>
                    <a:pt x="43" y="105"/>
                    <a:pt x="42" y="104"/>
                    <a:pt x="42" y="105"/>
                  </a:cubicBezTo>
                  <a:cubicBezTo>
                    <a:pt x="41" y="105"/>
                    <a:pt x="41" y="106"/>
                    <a:pt x="41" y="106"/>
                  </a:cubicBezTo>
                  <a:cubicBezTo>
                    <a:pt x="40" y="106"/>
                    <a:pt x="40" y="106"/>
                    <a:pt x="40" y="107"/>
                  </a:cubicBezTo>
                  <a:cubicBezTo>
                    <a:pt x="36" y="111"/>
                    <a:pt x="30" y="115"/>
                    <a:pt x="28" y="119"/>
                  </a:cubicBezTo>
                  <a:cubicBezTo>
                    <a:pt x="28" y="119"/>
                    <a:pt x="28" y="119"/>
                    <a:pt x="28" y="119"/>
                  </a:cubicBezTo>
                  <a:cubicBezTo>
                    <a:pt x="33" y="112"/>
                    <a:pt x="38" y="105"/>
                    <a:pt x="44" y="99"/>
                  </a:cubicBezTo>
                  <a:cubicBezTo>
                    <a:pt x="45" y="102"/>
                    <a:pt x="46" y="105"/>
                    <a:pt x="45" y="108"/>
                  </a:cubicBezTo>
                  <a:close/>
                  <a:moveTo>
                    <a:pt x="47" y="6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8" y="4"/>
                    <a:pt x="49" y="4"/>
                    <a:pt x="51" y="4"/>
                  </a:cubicBezTo>
                  <a:cubicBezTo>
                    <a:pt x="49" y="5"/>
                    <a:pt x="48" y="5"/>
                    <a:pt x="47" y="6"/>
                  </a:cubicBezTo>
                  <a:close/>
                  <a:moveTo>
                    <a:pt x="47" y="7"/>
                  </a:moveTo>
                  <a:cubicBezTo>
                    <a:pt x="47" y="6"/>
                    <a:pt x="48" y="6"/>
                    <a:pt x="48" y="6"/>
                  </a:cubicBezTo>
                  <a:cubicBezTo>
                    <a:pt x="48" y="7"/>
                    <a:pt x="47" y="8"/>
                    <a:pt x="47" y="8"/>
                  </a:cubicBezTo>
                  <a:cubicBezTo>
                    <a:pt x="47" y="8"/>
                    <a:pt x="47" y="7"/>
                    <a:pt x="47" y="7"/>
                  </a:cubicBezTo>
                  <a:close/>
                  <a:moveTo>
                    <a:pt x="47" y="16"/>
                  </a:moveTo>
                  <a:cubicBezTo>
                    <a:pt x="48" y="15"/>
                    <a:pt x="50" y="13"/>
                    <a:pt x="51" y="12"/>
                  </a:cubicBezTo>
                  <a:cubicBezTo>
                    <a:pt x="52" y="11"/>
                    <a:pt x="53" y="10"/>
                    <a:pt x="54" y="9"/>
                  </a:cubicBezTo>
                  <a:cubicBezTo>
                    <a:pt x="54" y="8"/>
                    <a:pt x="59" y="4"/>
                    <a:pt x="56" y="8"/>
                  </a:cubicBezTo>
                  <a:cubicBezTo>
                    <a:pt x="53" y="12"/>
                    <a:pt x="50" y="15"/>
                    <a:pt x="47" y="19"/>
                  </a:cubicBezTo>
                  <a:cubicBezTo>
                    <a:pt x="47" y="18"/>
                    <a:pt x="47" y="17"/>
                    <a:pt x="47" y="16"/>
                  </a:cubicBezTo>
                  <a:close/>
                  <a:moveTo>
                    <a:pt x="47" y="12"/>
                  </a:moveTo>
                  <a:cubicBezTo>
                    <a:pt x="47" y="11"/>
                    <a:pt x="48" y="10"/>
                    <a:pt x="49" y="10"/>
                  </a:cubicBezTo>
                  <a:cubicBezTo>
                    <a:pt x="49" y="10"/>
                    <a:pt x="50" y="9"/>
                    <a:pt x="50" y="8"/>
                  </a:cubicBezTo>
                  <a:cubicBezTo>
                    <a:pt x="49" y="10"/>
                    <a:pt x="48" y="12"/>
                    <a:pt x="47" y="13"/>
                  </a:cubicBezTo>
                  <a:cubicBezTo>
                    <a:pt x="47" y="13"/>
                    <a:pt x="47" y="12"/>
                    <a:pt x="47" y="12"/>
                  </a:cubicBezTo>
                  <a:close/>
                  <a:moveTo>
                    <a:pt x="47" y="21"/>
                  </a:moveTo>
                  <a:cubicBezTo>
                    <a:pt x="51" y="18"/>
                    <a:pt x="55" y="14"/>
                    <a:pt x="59" y="10"/>
                  </a:cubicBezTo>
                  <a:cubicBezTo>
                    <a:pt x="59" y="9"/>
                    <a:pt x="64" y="5"/>
                    <a:pt x="62" y="7"/>
                  </a:cubicBezTo>
                  <a:cubicBezTo>
                    <a:pt x="61" y="9"/>
                    <a:pt x="59" y="11"/>
                    <a:pt x="57" y="13"/>
                  </a:cubicBezTo>
                  <a:cubicBezTo>
                    <a:pt x="55" y="16"/>
                    <a:pt x="52" y="19"/>
                    <a:pt x="50" y="22"/>
                  </a:cubicBezTo>
                  <a:cubicBezTo>
                    <a:pt x="49" y="22"/>
                    <a:pt x="48" y="22"/>
                    <a:pt x="47" y="22"/>
                  </a:cubicBezTo>
                  <a:cubicBezTo>
                    <a:pt x="47" y="21"/>
                    <a:pt x="47" y="21"/>
                    <a:pt x="47" y="21"/>
                  </a:cubicBezTo>
                  <a:close/>
                  <a:moveTo>
                    <a:pt x="54" y="22"/>
                  </a:moveTo>
                  <a:cubicBezTo>
                    <a:pt x="53" y="22"/>
                    <a:pt x="52" y="22"/>
                    <a:pt x="51" y="22"/>
                  </a:cubicBezTo>
                  <a:cubicBezTo>
                    <a:pt x="55" y="18"/>
                    <a:pt x="60" y="14"/>
                    <a:pt x="64" y="10"/>
                  </a:cubicBezTo>
                  <a:cubicBezTo>
                    <a:pt x="63" y="11"/>
                    <a:pt x="62" y="13"/>
                    <a:pt x="61" y="14"/>
                  </a:cubicBezTo>
                  <a:cubicBezTo>
                    <a:pt x="59" y="17"/>
                    <a:pt x="56" y="19"/>
                    <a:pt x="54" y="22"/>
                  </a:cubicBezTo>
                  <a:close/>
                  <a:moveTo>
                    <a:pt x="55" y="22"/>
                  </a:moveTo>
                  <a:cubicBezTo>
                    <a:pt x="61" y="17"/>
                    <a:pt x="65" y="12"/>
                    <a:pt x="71" y="7"/>
                  </a:cubicBezTo>
                  <a:cubicBezTo>
                    <a:pt x="67" y="11"/>
                    <a:pt x="64" y="18"/>
                    <a:pt x="60" y="22"/>
                  </a:cubicBezTo>
                  <a:cubicBezTo>
                    <a:pt x="58" y="22"/>
                    <a:pt x="57" y="22"/>
                    <a:pt x="55" y="22"/>
                  </a:cubicBezTo>
                  <a:close/>
                  <a:moveTo>
                    <a:pt x="61" y="22"/>
                  </a:moveTo>
                  <a:cubicBezTo>
                    <a:pt x="66" y="18"/>
                    <a:pt x="69" y="14"/>
                    <a:pt x="74" y="10"/>
                  </a:cubicBezTo>
                  <a:cubicBezTo>
                    <a:pt x="73" y="11"/>
                    <a:pt x="72" y="12"/>
                    <a:pt x="72" y="12"/>
                  </a:cubicBezTo>
                  <a:cubicBezTo>
                    <a:pt x="69" y="15"/>
                    <a:pt x="67" y="19"/>
                    <a:pt x="65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4" y="22"/>
                    <a:pt x="63" y="22"/>
                    <a:pt x="61" y="22"/>
                  </a:cubicBezTo>
                  <a:close/>
                  <a:moveTo>
                    <a:pt x="75" y="23"/>
                  </a:moveTo>
                  <a:cubicBezTo>
                    <a:pt x="75" y="23"/>
                    <a:pt x="75" y="23"/>
                    <a:pt x="74" y="23"/>
                  </a:cubicBezTo>
                  <a:cubicBezTo>
                    <a:pt x="74" y="22"/>
                    <a:pt x="75" y="22"/>
                    <a:pt x="75" y="21"/>
                  </a:cubicBezTo>
                  <a:cubicBezTo>
                    <a:pt x="75" y="21"/>
                    <a:pt x="75" y="21"/>
                    <a:pt x="74" y="21"/>
                  </a:cubicBezTo>
                  <a:cubicBezTo>
                    <a:pt x="73" y="21"/>
                    <a:pt x="72" y="22"/>
                    <a:pt x="71" y="22"/>
                  </a:cubicBezTo>
                  <a:cubicBezTo>
                    <a:pt x="71" y="22"/>
                    <a:pt x="71" y="22"/>
                    <a:pt x="70" y="22"/>
                  </a:cubicBezTo>
                  <a:cubicBezTo>
                    <a:pt x="70" y="22"/>
                    <a:pt x="71" y="22"/>
                    <a:pt x="71" y="21"/>
                  </a:cubicBezTo>
                  <a:cubicBezTo>
                    <a:pt x="73" y="18"/>
                    <a:pt x="75" y="16"/>
                    <a:pt x="77" y="13"/>
                  </a:cubicBezTo>
                  <a:cubicBezTo>
                    <a:pt x="77" y="13"/>
                    <a:pt x="77" y="12"/>
                    <a:pt x="76" y="12"/>
                  </a:cubicBezTo>
                  <a:cubicBezTo>
                    <a:pt x="74" y="15"/>
                    <a:pt x="69" y="18"/>
                    <a:pt x="67" y="21"/>
                  </a:cubicBezTo>
                  <a:cubicBezTo>
                    <a:pt x="70" y="15"/>
                    <a:pt x="74" y="11"/>
                    <a:pt x="78" y="6"/>
                  </a:cubicBezTo>
                  <a:cubicBezTo>
                    <a:pt x="78" y="12"/>
                    <a:pt x="76" y="17"/>
                    <a:pt x="75" y="23"/>
                  </a:cubicBezTo>
                  <a:close/>
                  <a:moveTo>
                    <a:pt x="72" y="22"/>
                  </a:moveTo>
                  <a:cubicBezTo>
                    <a:pt x="73" y="22"/>
                    <a:pt x="74" y="21"/>
                    <a:pt x="73" y="22"/>
                  </a:cubicBezTo>
                  <a:cubicBezTo>
                    <a:pt x="73" y="22"/>
                    <a:pt x="72" y="22"/>
                    <a:pt x="72" y="22"/>
                  </a:cubicBezTo>
                  <a:close/>
                  <a:moveTo>
                    <a:pt x="66" y="22"/>
                  </a:moveTo>
                  <a:cubicBezTo>
                    <a:pt x="69" y="20"/>
                    <a:pt x="71" y="18"/>
                    <a:pt x="74" y="15"/>
                  </a:cubicBezTo>
                  <a:cubicBezTo>
                    <a:pt x="78" y="12"/>
                    <a:pt x="72" y="18"/>
                    <a:pt x="71" y="19"/>
                  </a:cubicBezTo>
                  <a:cubicBezTo>
                    <a:pt x="71" y="20"/>
                    <a:pt x="70" y="21"/>
                    <a:pt x="69" y="22"/>
                  </a:cubicBezTo>
                  <a:cubicBezTo>
                    <a:pt x="68" y="22"/>
                    <a:pt x="67" y="22"/>
                    <a:pt x="66" y="22"/>
                  </a:cubicBezTo>
                  <a:close/>
                  <a:moveTo>
                    <a:pt x="60" y="5"/>
                  </a:moveTo>
                  <a:cubicBezTo>
                    <a:pt x="66" y="5"/>
                    <a:pt x="72" y="5"/>
                    <a:pt x="78" y="5"/>
                  </a:cubicBezTo>
                  <a:cubicBezTo>
                    <a:pt x="73" y="9"/>
                    <a:pt x="69" y="13"/>
                    <a:pt x="65" y="17"/>
                  </a:cubicBezTo>
                  <a:cubicBezTo>
                    <a:pt x="68" y="14"/>
                    <a:pt x="70" y="10"/>
                    <a:pt x="73" y="6"/>
                  </a:cubicBezTo>
                  <a:cubicBezTo>
                    <a:pt x="73" y="6"/>
                    <a:pt x="72" y="5"/>
                    <a:pt x="72" y="6"/>
                  </a:cubicBezTo>
                  <a:cubicBezTo>
                    <a:pt x="67" y="9"/>
                    <a:pt x="63" y="14"/>
                    <a:pt x="58" y="18"/>
                  </a:cubicBezTo>
                  <a:cubicBezTo>
                    <a:pt x="59" y="17"/>
                    <a:pt x="60" y="16"/>
                    <a:pt x="61" y="15"/>
                  </a:cubicBezTo>
                  <a:cubicBezTo>
                    <a:pt x="64" y="12"/>
                    <a:pt x="66" y="9"/>
                    <a:pt x="69" y="6"/>
                  </a:cubicBezTo>
                  <a:cubicBezTo>
                    <a:pt x="69" y="6"/>
                    <a:pt x="68" y="5"/>
                    <a:pt x="68" y="6"/>
                  </a:cubicBezTo>
                  <a:cubicBezTo>
                    <a:pt x="64" y="9"/>
                    <a:pt x="60" y="12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9" y="12"/>
                    <a:pt x="62" y="9"/>
                    <a:pt x="64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8" y="8"/>
                    <a:pt x="55" y="13"/>
                    <a:pt x="50" y="17"/>
                  </a:cubicBezTo>
                  <a:cubicBezTo>
                    <a:pt x="44" y="23"/>
                    <a:pt x="52" y="14"/>
                    <a:pt x="53" y="12"/>
                  </a:cubicBezTo>
                  <a:cubicBezTo>
                    <a:pt x="55" y="10"/>
                    <a:pt x="57" y="8"/>
                    <a:pt x="59" y="5"/>
                  </a:cubicBezTo>
                  <a:cubicBezTo>
                    <a:pt x="59" y="5"/>
                    <a:pt x="59" y="4"/>
                    <a:pt x="59" y="5"/>
                  </a:cubicBezTo>
                  <a:cubicBezTo>
                    <a:pt x="55" y="7"/>
                    <a:pt x="51" y="10"/>
                    <a:pt x="48" y="14"/>
                  </a:cubicBezTo>
                  <a:cubicBezTo>
                    <a:pt x="47" y="14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4"/>
                    <a:pt x="47" y="14"/>
                    <a:pt x="48" y="13"/>
                  </a:cubicBezTo>
                  <a:cubicBezTo>
                    <a:pt x="49" y="10"/>
                    <a:pt x="52" y="8"/>
                    <a:pt x="54" y="5"/>
                  </a:cubicBezTo>
                  <a:cubicBezTo>
                    <a:pt x="54" y="5"/>
                    <a:pt x="54" y="4"/>
                    <a:pt x="54" y="5"/>
                  </a:cubicBezTo>
                  <a:cubicBezTo>
                    <a:pt x="52" y="6"/>
                    <a:pt x="50" y="7"/>
                    <a:pt x="48" y="9"/>
                  </a:cubicBezTo>
                  <a:cubicBezTo>
                    <a:pt x="48" y="9"/>
                    <a:pt x="47" y="10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8" y="8"/>
                    <a:pt x="49" y="6"/>
                    <a:pt x="51" y="5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4" y="4"/>
                    <a:pt x="57" y="4"/>
                    <a:pt x="60" y="5"/>
                  </a:cubicBezTo>
                  <a:close/>
                  <a:moveTo>
                    <a:pt x="28" y="92"/>
                  </a:moveTo>
                  <a:cubicBezTo>
                    <a:pt x="28" y="92"/>
                    <a:pt x="28" y="92"/>
                    <a:pt x="28" y="92"/>
                  </a:cubicBezTo>
                  <a:cubicBezTo>
                    <a:pt x="25" y="94"/>
                    <a:pt x="22" y="97"/>
                    <a:pt x="20" y="99"/>
                  </a:cubicBezTo>
                  <a:cubicBezTo>
                    <a:pt x="21" y="97"/>
                    <a:pt x="23" y="94"/>
                    <a:pt x="25" y="92"/>
                  </a:cubicBezTo>
                  <a:cubicBezTo>
                    <a:pt x="26" y="92"/>
                    <a:pt x="27" y="92"/>
                    <a:pt x="28" y="92"/>
                  </a:cubicBezTo>
                  <a:close/>
                  <a:moveTo>
                    <a:pt x="13" y="96"/>
                  </a:moveTo>
                  <a:cubicBezTo>
                    <a:pt x="14" y="95"/>
                    <a:pt x="15" y="94"/>
                    <a:pt x="17" y="93"/>
                  </a:cubicBezTo>
                  <a:cubicBezTo>
                    <a:pt x="13" y="96"/>
                    <a:pt x="10" y="99"/>
                    <a:pt x="7" y="102"/>
                  </a:cubicBezTo>
                  <a:cubicBezTo>
                    <a:pt x="8" y="100"/>
                    <a:pt x="10" y="97"/>
                    <a:pt x="13" y="9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5" name="Freeform 253"/>
            <p:cNvSpPr>
              <a:spLocks noEditPoints="1"/>
            </p:cNvSpPr>
            <p:nvPr/>
          </p:nvSpPr>
          <p:spPr bwMode="auto">
            <a:xfrm>
              <a:off x="5286621" y="1388497"/>
              <a:ext cx="487363" cy="492125"/>
            </a:xfrm>
            <a:custGeom>
              <a:avLst/>
              <a:gdLst>
                <a:gd name="T0" fmla="*/ 10 w 115"/>
                <a:gd name="T1" fmla="*/ 2 h 116"/>
                <a:gd name="T2" fmla="*/ 69 w 115"/>
                <a:gd name="T3" fmla="*/ 83 h 116"/>
                <a:gd name="T4" fmla="*/ 91 w 115"/>
                <a:gd name="T5" fmla="*/ 70 h 116"/>
                <a:gd name="T6" fmla="*/ 35 w 115"/>
                <a:gd name="T7" fmla="*/ 22 h 116"/>
                <a:gd name="T8" fmla="*/ 31 w 115"/>
                <a:gd name="T9" fmla="*/ 23 h 116"/>
                <a:gd name="T10" fmla="*/ 42 w 115"/>
                <a:gd name="T11" fmla="*/ 26 h 116"/>
                <a:gd name="T12" fmla="*/ 42 w 115"/>
                <a:gd name="T13" fmla="*/ 39 h 116"/>
                <a:gd name="T14" fmla="*/ 44 w 115"/>
                <a:gd name="T15" fmla="*/ 41 h 116"/>
                <a:gd name="T16" fmla="*/ 47 w 115"/>
                <a:gd name="T17" fmla="*/ 41 h 116"/>
                <a:gd name="T18" fmla="*/ 83 w 115"/>
                <a:gd name="T19" fmla="*/ 79 h 116"/>
                <a:gd name="T20" fmla="*/ 95 w 115"/>
                <a:gd name="T21" fmla="*/ 106 h 116"/>
                <a:gd name="T22" fmla="*/ 89 w 115"/>
                <a:gd name="T23" fmla="*/ 97 h 116"/>
                <a:gd name="T24" fmla="*/ 90 w 115"/>
                <a:gd name="T25" fmla="*/ 105 h 116"/>
                <a:gd name="T26" fmla="*/ 94 w 115"/>
                <a:gd name="T27" fmla="*/ 99 h 116"/>
                <a:gd name="T28" fmla="*/ 93 w 115"/>
                <a:gd name="T29" fmla="*/ 72 h 116"/>
                <a:gd name="T30" fmla="*/ 62 w 115"/>
                <a:gd name="T31" fmla="*/ 69 h 116"/>
                <a:gd name="T32" fmla="*/ 74 w 115"/>
                <a:gd name="T33" fmla="*/ 53 h 116"/>
                <a:gd name="T34" fmla="*/ 73 w 115"/>
                <a:gd name="T35" fmla="*/ 56 h 116"/>
                <a:gd name="T36" fmla="*/ 68 w 115"/>
                <a:gd name="T37" fmla="*/ 61 h 116"/>
                <a:gd name="T38" fmla="*/ 74 w 115"/>
                <a:gd name="T39" fmla="*/ 86 h 116"/>
                <a:gd name="T40" fmla="*/ 73 w 115"/>
                <a:gd name="T41" fmla="*/ 60 h 116"/>
                <a:gd name="T42" fmla="*/ 71 w 115"/>
                <a:gd name="T43" fmla="*/ 83 h 116"/>
                <a:gd name="T44" fmla="*/ 66 w 115"/>
                <a:gd name="T45" fmla="*/ 71 h 116"/>
                <a:gd name="T46" fmla="*/ 78 w 115"/>
                <a:gd name="T47" fmla="*/ 92 h 116"/>
                <a:gd name="T48" fmla="*/ 79 w 115"/>
                <a:gd name="T49" fmla="*/ 75 h 116"/>
                <a:gd name="T50" fmla="*/ 79 w 115"/>
                <a:gd name="T51" fmla="*/ 92 h 116"/>
                <a:gd name="T52" fmla="*/ 75 w 115"/>
                <a:gd name="T53" fmla="*/ 81 h 116"/>
                <a:gd name="T54" fmla="*/ 81 w 115"/>
                <a:gd name="T55" fmla="*/ 60 h 116"/>
                <a:gd name="T56" fmla="*/ 42 w 115"/>
                <a:gd name="T57" fmla="*/ 44 h 116"/>
                <a:gd name="T58" fmla="*/ 48 w 115"/>
                <a:gd name="T59" fmla="*/ 40 h 116"/>
                <a:gd name="T60" fmla="*/ 43 w 115"/>
                <a:gd name="T61" fmla="*/ 44 h 116"/>
                <a:gd name="T62" fmla="*/ 50 w 115"/>
                <a:gd name="T63" fmla="*/ 53 h 116"/>
                <a:gd name="T64" fmla="*/ 49 w 115"/>
                <a:gd name="T65" fmla="*/ 50 h 116"/>
                <a:gd name="T66" fmla="*/ 54 w 115"/>
                <a:gd name="T67" fmla="*/ 60 h 116"/>
                <a:gd name="T68" fmla="*/ 61 w 115"/>
                <a:gd name="T69" fmla="*/ 58 h 116"/>
                <a:gd name="T70" fmla="*/ 64 w 115"/>
                <a:gd name="T71" fmla="*/ 45 h 116"/>
                <a:gd name="T72" fmla="*/ 63 w 115"/>
                <a:gd name="T73" fmla="*/ 43 h 116"/>
                <a:gd name="T74" fmla="*/ 56 w 115"/>
                <a:gd name="T75" fmla="*/ 37 h 116"/>
                <a:gd name="T76" fmla="*/ 34 w 115"/>
                <a:gd name="T77" fmla="*/ 32 h 116"/>
                <a:gd name="T78" fmla="*/ 42 w 115"/>
                <a:gd name="T79" fmla="*/ 27 h 116"/>
                <a:gd name="T80" fmla="*/ 65 w 115"/>
                <a:gd name="T81" fmla="*/ 64 h 116"/>
                <a:gd name="T82" fmla="*/ 79 w 115"/>
                <a:gd name="T83" fmla="*/ 93 h 116"/>
                <a:gd name="T84" fmla="*/ 79 w 115"/>
                <a:gd name="T85" fmla="*/ 93 h 116"/>
                <a:gd name="T86" fmla="*/ 88 w 115"/>
                <a:gd name="T87" fmla="*/ 105 h 116"/>
                <a:gd name="T88" fmla="*/ 96 w 115"/>
                <a:gd name="T89" fmla="*/ 85 h 116"/>
                <a:gd name="T90" fmla="*/ 94 w 115"/>
                <a:gd name="T91" fmla="*/ 109 h 116"/>
                <a:gd name="T92" fmla="*/ 97 w 115"/>
                <a:gd name="T93" fmla="*/ 111 h 116"/>
                <a:gd name="T94" fmla="*/ 107 w 115"/>
                <a:gd name="T95" fmla="*/ 89 h 116"/>
                <a:gd name="T96" fmla="*/ 103 w 115"/>
                <a:gd name="T97" fmla="*/ 110 h 116"/>
                <a:gd name="T98" fmla="*/ 110 w 115"/>
                <a:gd name="T99" fmla="*/ 95 h 116"/>
                <a:gd name="T100" fmla="*/ 67 w 115"/>
                <a:gd name="T101" fmla="*/ 47 h 116"/>
                <a:gd name="T102" fmla="*/ 6 w 115"/>
                <a:gd name="T103" fmla="*/ 4 h 116"/>
                <a:gd name="T104" fmla="*/ 31 w 115"/>
                <a:gd name="T105" fmla="*/ 19 h 116"/>
                <a:gd name="T106" fmla="*/ 26 w 115"/>
                <a:gd name="T107" fmla="*/ 24 h 116"/>
                <a:gd name="T108" fmla="*/ 100 w 115"/>
                <a:gd name="T109" fmla="*/ 113 h 116"/>
                <a:gd name="T110" fmla="*/ 107 w 115"/>
                <a:gd name="T111" fmla="*/ 91 h 116"/>
                <a:gd name="T112" fmla="*/ 105 w 115"/>
                <a:gd name="T113" fmla="*/ 112 h 116"/>
                <a:gd name="T114" fmla="*/ 104 w 115"/>
                <a:gd name="T115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5" h="116">
                  <a:moveTo>
                    <a:pt x="115" y="103"/>
                  </a:moveTo>
                  <a:cubicBezTo>
                    <a:pt x="114" y="95"/>
                    <a:pt x="109" y="88"/>
                    <a:pt x="104" y="82"/>
                  </a:cubicBezTo>
                  <a:cubicBezTo>
                    <a:pt x="98" y="75"/>
                    <a:pt x="91" y="67"/>
                    <a:pt x="84" y="60"/>
                  </a:cubicBezTo>
                  <a:cubicBezTo>
                    <a:pt x="68" y="44"/>
                    <a:pt x="50" y="29"/>
                    <a:pt x="31" y="16"/>
                  </a:cubicBezTo>
                  <a:cubicBezTo>
                    <a:pt x="31" y="16"/>
                    <a:pt x="30" y="16"/>
                    <a:pt x="30" y="16"/>
                  </a:cubicBezTo>
                  <a:cubicBezTo>
                    <a:pt x="27" y="11"/>
                    <a:pt x="22" y="6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5" y="1"/>
                    <a:pt x="13" y="2"/>
                    <a:pt x="10" y="2"/>
                  </a:cubicBezTo>
                  <a:cubicBezTo>
                    <a:pt x="8" y="3"/>
                    <a:pt x="5" y="2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4" y="5"/>
                    <a:pt x="7" y="9"/>
                    <a:pt x="5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11" y="18"/>
                    <a:pt x="18" y="20"/>
                    <a:pt x="23" y="24"/>
                  </a:cubicBezTo>
                  <a:cubicBezTo>
                    <a:pt x="23" y="24"/>
                    <a:pt x="23" y="24"/>
                    <a:pt x="24" y="24"/>
                  </a:cubicBezTo>
                  <a:cubicBezTo>
                    <a:pt x="31" y="32"/>
                    <a:pt x="38" y="41"/>
                    <a:pt x="44" y="50"/>
                  </a:cubicBezTo>
                  <a:cubicBezTo>
                    <a:pt x="53" y="61"/>
                    <a:pt x="61" y="72"/>
                    <a:pt x="69" y="83"/>
                  </a:cubicBezTo>
                  <a:cubicBezTo>
                    <a:pt x="75" y="92"/>
                    <a:pt x="81" y="101"/>
                    <a:pt x="89" y="108"/>
                  </a:cubicBezTo>
                  <a:cubicBezTo>
                    <a:pt x="93" y="113"/>
                    <a:pt x="99" y="116"/>
                    <a:pt x="106" y="115"/>
                  </a:cubicBezTo>
                  <a:cubicBezTo>
                    <a:pt x="112" y="114"/>
                    <a:pt x="115" y="109"/>
                    <a:pt x="115" y="103"/>
                  </a:cubicBezTo>
                  <a:close/>
                  <a:moveTo>
                    <a:pt x="85" y="101"/>
                  </a:moveTo>
                  <a:cubicBezTo>
                    <a:pt x="84" y="100"/>
                    <a:pt x="83" y="99"/>
                    <a:pt x="82" y="98"/>
                  </a:cubicBezTo>
                  <a:cubicBezTo>
                    <a:pt x="84" y="94"/>
                    <a:pt x="85" y="89"/>
                    <a:pt x="86" y="84"/>
                  </a:cubicBezTo>
                  <a:cubicBezTo>
                    <a:pt x="87" y="82"/>
                    <a:pt x="88" y="79"/>
                    <a:pt x="88" y="77"/>
                  </a:cubicBezTo>
                  <a:cubicBezTo>
                    <a:pt x="89" y="74"/>
                    <a:pt x="90" y="72"/>
                    <a:pt x="91" y="70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0" y="81"/>
                    <a:pt x="86" y="91"/>
                    <a:pt x="85" y="102"/>
                  </a:cubicBezTo>
                  <a:cubicBezTo>
                    <a:pt x="85" y="102"/>
                    <a:pt x="85" y="101"/>
                    <a:pt x="85" y="101"/>
                  </a:cubicBezTo>
                  <a:close/>
                  <a:moveTo>
                    <a:pt x="34" y="21"/>
                  </a:moveTo>
                  <a:cubicBezTo>
                    <a:pt x="33" y="23"/>
                    <a:pt x="31" y="25"/>
                    <a:pt x="31" y="27"/>
                  </a:cubicBezTo>
                  <a:cubicBezTo>
                    <a:pt x="31" y="25"/>
                    <a:pt x="32" y="23"/>
                    <a:pt x="33" y="20"/>
                  </a:cubicBezTo>
                  <a:cubicBezTo>
                    <a:pt x="34" y="21"/>
                    <a:pt x="35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4" y="24"/>
                    <a:pt x="33" y="27"/>
                    <a:pt x="32" y="29"/>
                  </a:cubicBezTo>
                  <a:cubicBezTo>
                    <a:pt x="33" y="28"/>
                    <a:pt x="34" y="24"/>
                    <a:pt x="35" y="22"/>
                  </a:cubicBezTo>
                  <a:cubicBezTo>
                    <a:pt x="35" y="21"/>
                    <a:pt x="34" y="21"/>
                    <a:pt x="34" y="21"/>
                  </a:cubicBezTo>
                  <a:close/>
                  <a:moveTo>
                    <a:pt x="29" y="20"/>
                  </a:moveTo>
                  <a:cubicBezTo>
                    <a:pt x="29" y="19"/>
                    <a:pt x="30" y="19"/>
                    <a:pt x="30" y="18"/>
                  </a:cubicBezTo>
                  <a:cubicBezTo>
                    <a:pt x="30" y="18"/>
                    <a:pt x="30" y="18"/>
                    <a:pt x="31" y="19"/>
                  </a:cubicBezTo>
                  <a:cubicBezTo>
                    <a:pt x="30" y="20"/>
                    <a:pt x="30" y="21"/>
                    <a:pt x="29" y="22"/>
                  </a:cubicBezTo>
                  <a:cubicBezTo>
                    <a:pt x="27" y="26"/>
                    <a:pt x="29" y="21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lose/>
                  <a:moveTo>
                    <a:pt x="33" y="20"/>
                  </a:moveTo>
                  <a:cubicBezTo>
                    <a:pt x="32" y="21"/>
                    <a:pt x="31" y="22"/>
                    <a:pt x="31" y="23"/>
                  </a:cubicBezTo>
                  <a:cubicBezTo>
                    <a:pt x="30" y="23"/>
                    <a:pt x="29" y="27"/>
                    <a:pt x="30" y="24"/>
                  </a:cubicBezTo>
                  <a:cubicBezTo>
                    <a:pt x="31" y="23"/>
                    <a:pt x="31" y="21"/>
                    <a:pt x="31" y="19"/>
                  </a:cubicBezTo>
                  <a:cubicBezTo>
                    <a:pt x="32" y="19"/>
                    <a:pt x="32" y="20"/>
                    <a:pt x="33" y="20"/>
                  </a:cubicBezTo>
                  <a:close/>
                  <a:moveTo>
                    <a:pt x="38" y="24"/>
                  </a:moveTo>
                  <a:cubicBezTo>
                    <a:pt x="37" y="26"/>
                    <a:pt x="36" y="29"/>
                    <a:pt x="34" y="31"/>
                  </a:cubicBezTo>
                  <a:cubicBezTo>
                    <a:pt x="35" y="30"/>
                    <a:pt x="36" y="25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8" y="23"/>
                    <a:pt x="38" y="24"/>
                  </a:cubicBezTo>
                  <a:close/>
                  <a:moveTo>
                    <a:pt x="42" y="26"/>
                  </a:moveTo>
                  <a:cubicBezTo>
                    <a:pt x="40" y="29"/>
                    <a:pt x="39" y="32"/>
                    <a:pt x="37" y="35"/>
                  </a:cubicBezTo>
                  <a:cubicBezTo>
                    <a:pt x="39" y="33"/>
                    <a:pt x="40" y="29"/>
                    <a:pt x="41" y="25"/>
                  </a:cubicBezTo>
                  <a:cubicBezTo>
                    <a:pt x="41" y="26"/>
                    <a:pt x="42" y="26"/>
                    <a:pt x="42" y="26"/>
                  </a:cubicBezTo>
                  <a:close/>
                  <a:moveTo>
                    <a:pt x="44" y="28"/>
                  </a:moveTo>
                  <a:cubicBezTo>
                    <a:pt x="43" y="32"/>
                    <a:pt x="41" y="36"/>
                    <a:pt x="40" y="39"/>
                  </a:cubicBezTo>
                  <a:cubicBezTo>
                    <a:pt x="41" y="35"/>
                    <a:pt x="42" y="31"/>
                    <a:pt x="43" y="27"/>
                  </a:cubicBezTo>
                  <a:cubicBezTo>
                    <a:pt x="43" y="27"/>
                    <a:pt x="44" y="28"/>
                    <a:pt x="44" y="28"/>
                  </a:cubicBezTo>
                  <a:close/>
                  <a:moveTo>
                    <a:pt x="47" y="30"/>
                  </a:moveTo>
                  <a:cubicBezTo>
                    <a:pt x="45" y="33"/>
                    <a:pt x="44" y="36"/>
                    <a:pt x="42" y="39"/>
                  </a:cubicBezTo>
                  <a:cubicBezTo>
                    <a:pt x="42" y="41"/>
                    <a:pt x="42" y="41"/>
                    <a:pt x="42" y="39"/>
                  </a:cubicBezTo>
                  <a:cubicBezTo>
                    <a:pt x="42" y="38"/>
                    <a:pt x="43" y="37"/>
                    <a:pt x="43" y="36"/>
                  </a:cubicBezTo>
                  <a:cubicBezTo>
                    <a:pt x="43" y="34"/>
                    <a:pt x="44" y="31"/>
                    <a:pt x="45" y="29"/>
                  </a:cubicBezTo>
                  <a:cubicBezTo>
                    <a:pt x="46" y="29"/>
                    <a:pt x="46" y="30"/>
                    <a:pt x="47" y="30"/>
                  </a:cubicBezTo>
                  <a:close/>
                  <a:moveTo>
                    <a:pt x="50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48" y="34"/>
                    <a:pt x="47" y="35"/>
                    <a:pt x="46" y="37"/>
                  </a:cubicBezTo>
                  <a:cubicBezTo>
                    <a:pt x="46" y="38"/>
                    <a:pt x="45" y="39"/>
                    <a:pt x="45" y="40"/>
                  </a:cubicBezTo>
                  <a:cubicBezTo>
                    <a:pt x="45" y="40"/>
                    <a:pt x="44" y="41"/>
                    <a:pt x="44" y="41"/>
                  </a:cubicBezTo>
                  <a:cubicBezTo>
                    <a:pt x="46" y="37"/>
                    <a:pt x="46" y="34"/>
                    <a:pt x="47" y="31"/>
                  </a:cubicBezTo>
                  <a:cubicBezTo>
                    <a:pt x="48" y="31"/>
                    <a:pt x="49" y="32"/>
                    <a:pt x="50" y="32"/>
                  </a:cubicBezTo>
                  <a:close/>
                  <a:moveTo>
                    <a:pt x="53" y="35"/>
                  </a:moveTo>
                  <a:cubicBezTo>
                    <a:pt x="52" y="37"/>
                    <a:pt x="51" y="38"/>
                    <a:pt x="50" y="40"/>
                  </a:cubicBezTo>
                  <a:cubicBezTo>
                    <a:pt x="50" y="41"/>
                    <a:pt x="49" y="42"/>
                    <a:pt x="49" y="43"/>
                  </a:cubicBezTo>
                  <a:cubicBezTo>
                    <a:pt x="48" y="44"/>
                    <a:pt x="47" y="46"/>
                    <a:pt x="47" y="48"/>
                  </a:cubicBezTo>
                  <a:cubicBezTo>
                    <a:pt x="47" y="43"/>
                    <a:pt x="50" y="38"/>
                    <a:pt x="51" y="34"/>
                  </a:cubicBezTo>
                  <a:cubicBezTo>
                    <a:pt x="52" y="34"/>
                    <a:pt x="51" y="34"/>
                    <a:pt x="51" y="34"/>
                  </a:cubicBezTo>
                  <a:cubicBezTo>
                    <a:pt x="49" y="36"/>
                    <a:pt x="48" y="39"/>
                    <a:pt x="47" y="41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8" y="37"/>
                    <a:pt x="49" y="35"/>
                    <a:pt x="50" y="33"/>
                  </a:cubicBezTo>
                  <a:cubicBezTo>
                    <a:pt x="51" y="33"/>
                    <a:pt x="52" y="34"/>
                    <a:pt x="53" y="35"/>
                  </a:cubicBezTo>
                  <a:close/>
                  <a:moveTo>
                    <a:pt x="55" y="37"/>
                  </a:moveTo>
                  <a:cubicBezTo>
                    <a:pt x="54" y="39"/>
                    <a:pt x="52" y="42"/>
                    <a:pt x="51" y="45"/>
                  </a:cubicBezTo>
                  <a:cubicBezTo>
                    <a:pt x="52" y="42"/>
                    <a:pt x="53" y="39"/>
                    <a:pt x="54" y="36"/>
                  </a:cubicBezTo>
                  <a:cubicBezTo>
                    <a:pt x="54" y="36"/>
                    <a:pt x="55" y="36"/>
                    <a:pt x="55" y="37"/>
                  </a:cubicBezTo>
                  <a:close/>
                  <a:moveTo>
                    <a:pt x="87" y="66"/>
                  </a:moveTo>
                  <a:cubicBezTo>
                    <a:pt x="85" y="70"/>
                    <a:pt x="84" y="75"/>
                    <a:pt x="83" y="79"/>
                  </a:cubicBezTo>
                  <a:cubicBezTo>
                    <a:pt x="82" y="81"/>
                    <a:pt x="81" y="83"/>
                    <a:pt x="81" y="86"/>
                  </a:cubicBezTo>
                  <a:cubicBezTo>
                    <a:pt x="82" y="78"/>
                    <a:pt x="84" y="71"/>
                    <a:pt x="85" y="64"/>
                  </a:cubicBezTo>
                  <a:cubicBezTo>
                    <a:pt x="86" y="64"/>
                    <a:pt x="86" y="65"/>
                    <a:pt x="87" y="66"/>
                  </a:cubicBezTo>
                  <a:close/>
                  <a:moveTo>
                    <a:pt x="102" y="83"/>
                  </a:moveTo>
                  <a:cubicBezTo>
                    <a:pt x="101" y="87"/>
                    <a:pt x="100" y="92"/>
                    <a:pt x="99" y="96"/>
                  </a:cubicBezTo>
                  <a:cubicBezTo>
                    <a:pt x="98" y="99"/>
                    <a:pt x="97" y="101"/>
                    <a:pt x="96" y="104"/>
                  </a:cubicBezTo>
                  <a:cubicBezTo>
                    <a:pt x="96" y="105"/>
                    <a:pt x="95" y="106"/>
                    <a:pt x="95" y="107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5" y="107"/>
                    <a:pt x="95" y="107"/>
                    <a:pt x="95" y="106"/>
                  </a:cubicBezTo>
                  <a:cubicBezTo>
                    <a:pt x="95" y="102"/>
                    <a:pt x="97" y="98"/>
                    <a:pt x="98" y="94"/>
                  </a:cubicBezTo>
                  <a:cubicBezTo>
                    <a:pt x="99" y="90"/>
                    <a:pt x="101" y="86"/>
                    <a:pt x="101" y="82"/>
                  </a:cubicBezTo>
                  <a:cubicBezTo>
                    <a:pt x="102" y="82"/>
                    <a:pt x="102" y="83"/>
                    <a:pt x="102" y="83"/>
                  </a:cubicBezTo>
                  <a:close/>
                  <a:moveTo>
                    <a:pt x="95" y="75"/>
                  </a:moveTo>
                  <a:cubicBezTo>
                    <a:pt x="94" y="79"/>
                    <a:pt x="93" y="83"/>
                    <a:pt x="92" y="87"/>
                  </a:cubicBezTo>
                  <a:cubicBezTo>
                    <a:pt x="92" y="90"/>
                    <a:pt x="91" y="92"/>
                    <a:pt x="90" y="94"/>
                  </a:cubicBezTo>
                  <a:cubicBezTo>
                    <a:pt x="90" y="97"/>
                    <a:pt x="89" y="100"/>
                    <a:pt x="88" y="102"/>
                  </a:cubicBezTo>
                  <a:cubicBezTo>
                    <a:pt x="88" y="105"/>
                    <a:pt x="88" y="103"/>
                    <a:pt x="88" y="102"/>
                  </a:cubicBezTo>
                  <a:cubicBezTo>
                    <a:pt x="89" y="101"/>
                    <a:pt x="89" y="99"/>
                    <a:pt x="89" y="97"/>
                  </a:cubicBezTo>
                  <a:cubicBezTo>
                    <a:pt x="90" y="95"/>
                    <a:pt x="91" y="92"/>
                    <a:pt x="91" y="89"/>
                  </a:cubicBezTo>
                  <a:cubicBezTo>
                    <a:pt x="93" y="84"/>
                    <a:pt x="93" y="78"/>
                    <a:pt x="93" y="73"/>
                  </a:cubicBezTo>
                  <a:cubicBezTo>
                    <a:pt x="94" y="73"/>
                    <a:pt x="95" y="74"/>
                    <a:pt x="95" y="75"/>
                  </a:cubicBezTo>
                  <a:close/>
                  <a:moveTo>
                    <a:pt x="96" y="75"/>
                  </a:moveTo>
                  <a:cubicBezTo>
                    <a:pt x="96" y="76"/>
                    <a:pt x="97" y="76"/>
                    <a:pt x="97" y="77"/>
                  </a:cubicBezTo>
                  <a:cubicBezTo>
                    <a:pt x="96" y="82"/>
                    <a:pt x="95" y="88"/>
                    <a:pt x="93" y="93"/>
                  </a:cubicBezTo>
                  <a:cubicBezTo>
                    <a:pt x="92" y="95"/>
                    <a:pt x="92" y="97"/>
                    <a:pt x="92" y="100"/>
                  </a:cubicBezTo>
                  <a:cubicBezTo>
                    <a:pt x="91" y="101"/>
                    <a:pt x="91" y="102"/>
                    <a:pt x="91" y="103"/>
                  </a:cubicBezTo>
                  <a:cubicBezTo>
                    <a:pt x="91" y="103"/>
                    <a:pt x="90" y="108"/>
                    <a:pt x="90" y="105"/>
                  </a:cubicBezTo>
                  <a:cubicBezTo>
                    <a:pt x="91" y="99"/>
                    <a:pt x="93" y="94"/>
                    <a:pt x="93" y="89"/>
                  </a:cubicBezTo>
                  <a:cubicBezTo>
                    <a:pt x="94" y="86"/>
                    <a:pt x="94" y="83"/>
                    <a:pt x="94" y="81"/>
                  </a:cubicBezTo>
                  <a:cubicBezTo>
                    <a:pt x="94" y="79"/>
                    <a:pt x="95" y="77"/>
                    <a:pt x="96" y="75"/>
                  </a:cubicBezTo>
                  <a:close/>
                  <a:moveTo>
                    <a:pt x="97" y="79"/>
                  </a:moveTo>
                  <a:cubicBezTo>
                    <a:pt x="98" y="79"/>
                    <a:pt x="98" y="78"/>
                    <a:pt x="98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9" y="79"/>
                    <a:pt x="100" y="80"/>
                    <a:pt x="101" y="81"/>
                  </a:cubicBezTo>
                  <a:cubicBezTo>
                    <a:pt x="98" y="89"/>
                    <a:pt x="97" y="97"/>
                    <a:pt x="93" y="105"/>
                  </a:cubicBezTo>
                  <a:cubicBezTo>
                    <a:pt x="94" y="104"/>
                    <a:pt x="94" y="101"/>
                    <a:pt x="94" y="99"/>
                  </a:cubicBezTo>
                  <a:cubicBezTo>
                    <a:pt x="94" y="96"/>
                    <a:pt x="95" y="94"/>
                    <a:pt x="95" y="92"/>
                  </a:cubicBezTo>
                  <a:cubicBezTo>
                    <a:pt x="96" y="87"/>
                    <a:pt x="97" y="83"/>
                    <a:pt x="97" y="79"/>
                  </a:cubicBezTo>
                  <a:close/>
                  <a:moveTo>
                    <a:pt x="93" y="72"/>
                  </a:moveTo>
                  <a:cubicBezTo>
                    <a:pt x="91" y="77"/>
                    <a:pt x="90" y="82"/>
                    <a:pt x="89" y="86"/>
                  </a:cubicBezTo>
                  <a:cubicBezTo>
                    <a:pt x="88" y="89"/>
                    <a:pt x="88" y="92"/>
                    <a:pt x="87" y="95"/>
                  </a:cubicBezTo>
                  <a:cubicBezTo>
                    <a:pt x="87" y="96"/>
                    <a:pt x="86" y="98"/>
                    <a:pt x="86" y="99"/>
                  </a:cubicBezTo>
                  <a:cubicBezTo>
                    <a:pt x="85" y="102"/>
                    <a:pt x="86" y="100"/>
                    <a:pt x="86" y="99"/>
                  </a:cubicBezTo>
                  <a:cubicBezTo>
                    <a:pt x="87" y="89"/>
                    <a:pt x="90" y="80"/>
                    <a:pt x="91" y="70"/>
                  </a:cubicBezTo>
                  <a:cubicBezTo>
                    <a:pt x="92" y="71"/>
                    <a:pt x="92" y="71"/>
                    <a:pt x="93" y="72"/>
                  </a:cubicBezTo>
                  <a:close/>
                  <a:moveTo>
                    <a:pt x="90" y="69"/>
                  </a:moveTo>
                  <a:cubicBezTo>
                    <a:pt x="88" y="73"/>
                    <a:pt x="87" y="78"/>
                    <a:pt x="86" y="82"/>
                  </a:cubicBezTo>
                  <a:cubicBezTo>
                    <a:pt x="86" y="85"/>
                    <a:pt x="85" y="87"/>
                    <a:pt x="85" y="90"/>
                  </a:cubicBezTo>
                  <a:cubicBezTo>
                    <a:pt x="84" y="91"/>
                    <a:pt x="84" y="93"/>
                    <a:pt x="83" y="94"/>
                  </a:cubicBezTo>
                  <a:cubicBezTo>
                    <a:pt x="84" y="90"/>
                    <a:pt x="84" y="86"/>
                    <a:pt x="86" y="81"/>
                  </a:cubicBezTo>
                  <a:cubicBezTo>
                    <a:pt x="86" y="79"/>
                    <a:pt x="87" y="76"/>
                    <a:pt x="87" y="73"/>
                  </a:cubicBezTo>
                  <a:cubicBezTo>
                    <a:pt x="87" y="71"/>
                    <a:pt x="88" y="69"/>
                    <a:pt x="88" y="67"/>
                  </a:cubicBezTo>
                  <a:cubicBezTo>
                    <a:pt x="89" y="68"/>
                    <a:pt x="89" y="68"/>
                    <a:pt x="90" y="69"/>
                  </a:cubicBezTo>
                  <a:close/>
                  <a:moveTo>
                    <a:pt x="62" y="69"/>
                  </a:moveTo>
                  <a:cubicBezTo>
                    <a:pt x="63" y="68"/>
                    <a:pt x="65" y="66"/>
                    <a:pt x="65" y="65"/>
                  </a:cubicBezTo>
                  <a:cubicBezTo>
                    <a:pt x="64" y="67"/>
                    <a:pt x="64" y="70"/>
                    <a:pt x="63" y="72"/>
                  </a:cubicBezTo>
                  <a:cubicBezTo>
                    <a:pt x="62" y="70"/>
                    <a:pt x="62" y="69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7"/>
                    <a:pt x="62" y="67"/>
                    <a:pt x="62" y="66"/>
                  </a:cubicBezTo>
                  <a:cubicBezTo>
                    <a:pt x="62" y="67"/>
                    <a:pt x="62" y="69"/>
                    <a:pt x="62" y="69"/>
                  </a:cubicBezTo>
                  <a:cubicBezTo>
                    <a:pt x="62" y="70"/>
                    <a:pt x="62" y="70"/>
                    <a:pt x="62" y="69"/>
                  </a:cubicBezTo>
                  <a:close/>
                  <a:moveTo>
                    <a:pt x="68" y="61"/>
                  </a:moveTo>
                  <a:cubicBezTo>
                    <a:pt x="71" y="59"/>
                    <a:pt x="73" y="56"/>
                    <a:pt x="74" y="53"/>
                  </a:cubicBezTo>
                  <a:cubicBezTo>
                    <a:pt x="75" y="54"/>
                    <a:pt x="75" y="55"/>
                    <a:pt x="76" y="55"/>
                  </a:cubicBezTo>
                  <a:cubicBezTo>
                    <a:pt x="76" y="55"/>
                    <a:pt x="76" y="55"/>
                    <a:pt x="76" y="56"/>
                  </a:cubicBezTo>
                  <a:cubicBezTo>
                    <a:pt x="75" y="59"/>
                    <a:pt x="74" y="63"/>
                    <a:pt x="73" y="67"/>
                  </a:cubicBezTo>
                  <a:cubicBezTo>
                    <a:pt x="72" y="71"/>
                    <a:pt x="71" y="75"/>
                    <a:pt x="70" y="79"/>
                  </a:cubicBezTo>
                  <a:cubicBezTo>
                    <a:pt x="71" y="75"/>
                    <a:pt x="71" y="71"/>
                    <a:pt x="72" y="67"/>
                  </a:cubicBezTo>
                  <a:cubicBezTo>
                    <a:pt x="73" y="63"/>
                    <a:pt x="74" y="59"/>
                    <a:pt x="74" y="54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4" y="55"/>
                    <a:pt x="74" y="55"/>
                    <a:pt x="73" y="55"/>
                  </a:cubicBezTo>
                  <a:cubicBezTo>
                    <a:pt x="73" y="55"/>
                    <a:pt x="73" y="56"/>
                    <a:pt x="73" y="56"/>
                  </a:cubicBezTo>
                  <a:cubicBezTo>
                    <a:pt x="73" y="59"/>
                    <a:pt x="72" y="62"/>
                    <a:pt x="71" y="65"/>
                  </a:cubicBezTo>
                  <a:cubicBezTo>
                    <a:pt x="70" y="68"/>
                    <a:pt x="69" y="72"/>
                    <a:pt x="68" y="75"/>
                  </a:cubicBezTo>
                  <a:cubicBezTo>
                    <a:pt x="68" y="78"/>
                    <a:pt x="68" y="74"/>
                    <a:pt x="68" y="73"/>
                  </a:cubicBezTo>
                  <a:cubicBezTo>
                    <a:pt x="69" y="71"/>
                    <a:pt x="69" y="69"/>
                    <a:pt x="69" y="67"/>
                  </a:cubicBezTo>
                  <a:cubicBezTo>
                    <a:pt x="70" y="64"/>
                    <a:pt x="72" y="61"/>
                    <a:pt x="72" y="58"/>
                  </a:cubicBezTo>
                  <a:cubicBezTo>
                    <a:pt x="72" y="58"/>
                    <a:pt x="71" y="58"/>
                    <a:pt x="71" y="58"/>
                  </a:cubicBezTo>
                  <a:cubicBezTo>
                    <a:pt x="70" y="61"/>
                    <a:pt x="69" y="64"/>
                    <a:pt x="68" y="68"/>
                  </a:cubicBezTo>
                  <a:cubicBezTo>
                    <a:pt x="68" y="65"/>
                    <a:pt x="68" y="63"/>
                    <a:pt x="68" y="61"/>
                  </a:cubicBezTo>
                  <a:cubicBezTo>
                    <a:pt x="68" y="61"/>
                    <a:pt x="68" y="61"/>
                    <a:pt x="68" y="61"/>
                  </a:cubicBezTo>
                  <a:close/>
                  <a:moveTo>
                    <a:pt x="74" y="86"/>
                  </a:moveTo>
                  <a:cubicBezTo>
                    <a:pt x="74" y="86"/>
                    <a:pt x="74" y="86"/>
                    <a:pt x="74" y="86"/>
                  </a:cubicBezTo>
                  <a:cubicBezTo>
                    <a:pt x="73" y="85"/>
                    <a:pt x="72" y="84"/>
                    <a:pt x="71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3" y="79"/>
                    <a:pt x="74" y="75"/>
                    <a:pt x="75" y="71"/>
                  </a:cubicBezTo>
                  <a:cubicBezTo>
                    <a:pt x="76" y="69"/>
                    <a:pt x="77" y="67"/>
                    <a:pt x="77" y="65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7" y="66"/>
                    <a:pt x="77" y="69"/>
                    <a:pt x="76" y="73"/>
                  </a:cubicBezTo>
                  <a:cubicBezTo>
                    <a:pt x="75" y="77"/>
                    <a:pt x="75" y="81"/>
                    <a:pt x="74" y="86"/>
                  </a:cubicBezTo>
                  <a:close/>
                  <a:moveTo>
                    <a:pt x="67" y="71"/>
                  </a:moveTo>
                  <a:cubicBezTo>
                    <a:pt x="67" y="70"/>
                    <a:pt x="67" y="70"/>
                    <a:pt x="68" y="69"/>
                  </a:cubicBezTo>
                  <a:cubicBezTo>
                    <a:pt x="69" y="67"/>
                    <a:pt x="69" y="64"/>
                    <a:pt x="70" y="62"/>
                  </a:cubicBezTo>
                  <a:cubicBezTo>
                    <a:pt x="70" y="62"/>
                    <a:pt x="71" y="58"/>
                    <a:pt x="71" y="60"/>
                  </a:cubicBezTo>
                  <a:cubicBezTo>
                    <a:pt x="71" y="61"/>
                    <a:pt x="70" y="62"/>
                    <a:pt x="70" y="64"/>
                  </a:cubicBezTo>
                  <a:cubicBezTo>
                    <a:pt x="68" y="68"/>
                    <a:pt x="68" y="73"/>
                    <a:pt x="67" y="77"/>
                  </a:cubicBezTo>
                  <a:cubicBezTo>
                    <a:pt x="67" y="77"/>
                    <a:pt x="68" y="77"/>
                    <a:pt x="68" y="77"/>
                  </a:cubicBezTo>
                  <a:cubicBezTo>
                    <a:pt x="70" y="74"/>
                    <a:pt x="70" y="70"/>
                    <a:pt x="71" y="66"/>
                  </a:cubicBezTo>
                  <a:cubicBezTo>
                    <a:pt x="72" y="64"/>
                    <a:pt x="72" y="62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2"/>
                    <a:pt x="72" y="65"/>
                    <a:pt x="71" y="67"/>
                  </a:cubicBezTo>
                  <a:cubicBezTo>
                    <a:pt x="70" y="71"/>
                    <a:pt x="70" y="75"/>
                    <a:pt x="69" y="8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8" y="78"/>
                    <a:pt x="67" y="77"/>
                    <a:pt x="66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4"/>
                    <a:pt x="67" y="72"/>
                    <a:pt x="67" y="71"/>
                  </a:cubicBezTo>
                  <a:close/>
                  <a:moveTo>
                    <a:pt x="71" y="83"/>
                  </a:moveTo>
                  <a:cubicBezTo>
                    <a:pt x="71" y="83"/>
                    <a:pt x="71" y="83"/>
                    <a:pt x="71" y="83"/>
                  </a:cubicBezTo>
                  <a:cubicBezTo>
                    <a:pt x="71" y="82"/>
                    <a:pt x="70" y="81"/>
                    <a:pt x="69" y="80"/>
                  </a:cubicBezTo>
                  <a:cubicBezTo>
                    <a:pt x="69" y="80"/>
                    <a:pt x="70" y="80"/>
                    <a:pt x="70" y="80"/>
                  </a:cubicBezTo>
                  <a:cubicBezTo>
                    <a:pt x="73" y="72"/>
                    <a:pt x="74" y="64"/>
                    <a:pt x="76" y="57"/>
                  </a:cubicBezTo>
                  <a:cubicBezTo>
                    <a:pt x="76" y="58"/>
                    <a:pt x="76" y="60"/>
                    <a:pt x="75" y="62"/>
                  </a:cubicBezTo>
                  <a:cubicBezTo>
                    <a:pt x="75" y="64"/>
                    <a:pt x="74" y="67"/>
                    <a:pt x="74" y="69"/>
                  </a:cubicBezTo>
                  <a:cubicBezTo>
                    <a:pt x="73" y="73"/>
                    <a:pt x="72" y="78"/>
                    <a:pt x="71" y="83"/>
                  </a:cubicBezTo>
                  <a:close/>
                  <a:moveTo>
                    <a:pt x="68" y="63"/>
                  </a:moveTo>
                  <a:cubicBezTo>
                    <a:pt x="68" y="66"/>
                    <a:pt x="67" y="68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5" y="73"/>
                    <a:pt x="65" y="74"/>
                    <a:pt x="66" y="74"/>
                  </a:cubicBezTo>
                  <a:cubicBezTo>
                    <a:pt x="66" y="74"/>
                    <a:pt x="65" y="74"/>
                    <a:pt x="65" y="74"/>
                  </a:cubicBezTo>
                  <a:cubicBezTo>
                    <a:pt x="65" y="74"/>
                    <a:pt x="64" y="73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5" y="70"/>
                    <a:pt x="65" y="68"/>
                    <a:pt x="66" y="66"/>
                  </a:cubicBezTo>
                  <a:cubicBezTo>
                    <a:pt x="66" y="65"/>
                    <a:pt x="67" y="64"/>
                    <a:pt x="67" y="63"/>
                  </a:cubicBezTo>
                  <a:cubicBezTo>
                    <a:pt x="68" y="62"/>
                    <a:pt x="68" y="62"/>
                    <a:pt x="68" y="63"/>
                  </a:cubicBezTo>
                  <a:close/>
                  <a:moveTo>
                    <a:pt x="78" y="92"/>
                  </a:moveTo>
                  <a:cubicBezTo>
                    <a:pt x="78" y="92"/>
                    <a:pt x="78" y="92"/>
                    <a:pt x="78" y="92"/>
                  </a:cubicBezTo>
                  <a:cubicBezTo>
                    <a:pt x="78" y="92"/>
                    <a:pt x="77" y="91"/>
                    <a:pt x="76" y="90"/>
                  </a:cubicBezTo>
                  <a:cubicBezTo>
                    <a:pt x="75" y="89"/>
                    <a:pt x="75" y="87"/>
                    <a:pt x="74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75" y="85"/>
                    <a:pt x="75" y="84"/>
                    <a:pt x="75" y="84"/>
                  </a:cubicBezTo>
                  <a:cubicBezTo>
                    <a:pt x="76" y="80"/>
                    <a:pt x="77" y="76"/>
                    <a:pt x="78" y="72"/>
                  </a:cubicBezTo>
                  <a:cubicBezTo>
                    <a:pt x="79" y="71"/>
                    <a:pt x="80" y="69"/>
                    <a:pt x="80" y="67"/>
                  </a:cubicBezTo>
                  <a:cubicBezTo>
                    <a:pt x="80" y="70"/>
                    <a:pt x="80" y="72"/>
                    <a:pt x="79" y="75"/>
                  </a:cubicBezTo>
                  <a:cubicBezTo>
                    <a:pt x="77" y="80"/>
                    <a:pt x="78" y="84"/>
                    <a:pt x="76" y="89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8" y="85"/>
                    <a:pt x="79" y="80"/>
                    <a:pt x="80" y="76"/>
                  </a:cubicBezTo>
                  <a:cubicBezTo>
                    <a:pt x="81" y="74"/>
                    <a:pt x="81" y="72"/>
                    <a:pt x="82" y="70"/>
                  </a:cubicBezTo>
                  <a:cubicBezTo>
                    <a:pt x="83" y="69"/>
                    <a:pt x="84" y="65"/>
                    <a:pt x="84" y="64"/>
                  </a:cubicBezTo>
                  <a:cubicBezTo>
                    <a:pt x="84" y="69"/>
                    <a:pt x="83" y="74"/>
                    <a:pt x="82" y="79"/>
                  </a:cubicBezTo>
                  <a:cubicBezTo>
                    <a:pt x="81" y="81"/>
                    <a:pt x="81" y="84"/>
                    <a:pt x="80" y="86"/>
                  </a:cubicBezTo>
                  <a:cubicBezTo>
                    <a:pt x="80" y="87"/>
                    <a:pt x="79" y="88"/>
                    <a:pt x="79" y="90"/>
                  </a:cubicBezTo>
                  <a:cubicBezTo>
                    <a:pt x="79" y="90"/>
                    <a:pt x="79" y="91"/>
                    <a:pt x="79" y="92"/>
                  </a:cubicBezTo>
                  <a:cubicBezTo>
                    <a:pt x="78" y="92"/>
                    <a:pt x="78" y="92"/>
                    <a:pt x="78" y="92"/>
                  </a:cubicBezTo>
                  <a:close/>
                  <a:moveTo>
                    <a:pt x="84" y="63"/>
                  </a:moveTo>
                  <a:cubicBezTo>
                    <a:pt x="82" y="67"/>
                    <a:pt x="81" y="72"/>
                    <a:pt x="79" y="77"/>
                  </a:cubicBezTo>
                  <a:cubicBezTo>
                    <a:pt x="79" y="78"/>
                    <a:pt x="79" y="79"/>
                    <a:pt x="79" y="80"/>
                  </a:cubicBezTo>
                  <a:cubicBezTo>
                    <a:pt x="79" y="78"/>
                    <a:pt x="79" y="76"/>
                    <a:pt x="80" y="74"/>
                  </a:cubicBezTo>
                  <a:cubicBezTo>
                    <a:pt x="81" y="70"/>
                    <a:pt x="81" y="65"/>
                    <a:pt x="82" y="61"/>
                  </a:cubicBezTo>
                  <a:cubicBezTo>
                    <a:pt x="83" y="62"/>
                    <a:pt x="83" y="62"/>
                    <a:pt x="84" y="63"/>
                  </a:cubicBezTo>
                  <a:close/>
                  <a:moveTo>
                    <a:pt x="78" y="71"/>
                  </a:moveTo>
                  <a:cubicBezTo>
                    <a:pt x="77" y="74"/>
                    <a:pt x="76" y="78"/>
                    <a:pt x="75" y="81"/>
                  </a:cubicBezTo>
                  <a:cubicBezTo>
                    <a:pt x="75" y="81"/>
                    <a:pt x="75" y="80"/>
                    <a:pt x="75" y="80"/>
                  </a:cubicBezTo>
                  <a:cubicBezTo>
                    <a:pt x="76" y="78"/>
                    <a:pt x="76" y="75"/>
                    <a:pt x="76" y="73"/>
                  </a:cubicBezTo>
                  <a:cubicBezTo>
                    <a:pt x="77" y="68"/>
                    <a:pt x="78" y="63"/>
                    <a:pt x="79" y="59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7" y="63"/>
                    <a:pt x="76" y="67"/>
                    <a:pt x="75" y="71"/>
                  </a:cubicBezTo>
                  <a:cubicBezTo>
                    <a:pt x="74" y="74"/>
                    <a:pt x="73" y="76"/>
                    <a:pt x="73" y="79"/>
                  </a:cubicBezTo>
                  <a:cubicBezTo>
                    <a:pt x="73" y="75"/>
                    <a:pt x="74" y="71"/>
                    <a:pt x="75" y="67"/>
                  </a:cubicBezTo>
                  <a:cubicBezTo>
                    <a:pt x="76" y="63"/>
                    <a:pt x="77" y="59"/>
                    <a:pt x="77" y="56"/>
                  </a:cubicBezTo>
                  <a:cubicBezTo>
                    <a:pt x="78" y="57"/>
                    <a:pt x="80" y="59"/>
                    <a:pt x="81" y="60"/>
                  </a:cubicBezTo>
                  <a:cubicBezTo>
                    <a:pt x="80" y="64"/>
                    <a:pt x="80" y="68"/>
                    <a:pt x="78" y="71"/>
                  </a:cubicBezTo>
                  <a:close/>
                  <a:moveTo>
                    <a:pt x="72" y="52"/>
                  </a:moveTo>
                  <a:cubicBezTo>
                    <a:pt x="70" y="58"/>
                    <a:pt x="64" y="63"/>
                    <a:pt x="58" y="64"/>
                  </a:cubicBezTo>
                  <a:cubicBezTo>
                    <a:pt x="57" y="63"/>
                    <a:pt x="57" y="63"/>
                    <a:pt x="56" y="62"/>
                  </a:cubicBezTo>
                  <a:cubicBezTo>
                    <a:pt x="63" y="61"/>
                    <a:pt x="67" y="55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lose/>
                  <a:moveTo>
                    <a:pt x="42" y="42"/>
                  </a:moveTo>
                  <a:cubicBezTo>
                    <a:pt x="44" y="38"/>
                    <a:pt x="45" y="34"/>
                    <a:pt x="47" y="31"/>
                  </a:cubicBezTo>
                  <a:cubicBezTo>
                    <a:pt x="45" y="35"/>
                    <a:pt x="45" y="40"/>
                    <a:pt x="42" y="44"/>
                  </a:cubicBezTo>
                  <a:cubicBezTo>
                    <a:pt x="41" y="43"/>
                    <a:pt x="41" y="41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1" y="38"/>
                    <a:pt x="42" y="35"/>
                    <a:pt x="43" y="33"/>
                  </a:cubicBezTo>
                  <a:cubicBezTo>
                    <a:pt x="43" y="33"/>
                    <a:pt x="43" y="33"/>
                    <a:pt x="43" y="34"/>
                  </a:cubicBezTo>
                  <a:cubicBezTo>
                    <a:pt x="42" y="36"/>
                    <a:pt x="42" y="39"/>
                    <a:pt x="41" y="42"/>
                  </a:cubicBezTo>
                  <a:cubicBezTo>
                    <a:pt x="41" y="42"/>
                    <a:pt x="42" y="42"/>
                    <a:pt x="42" y="42"/>
                  </a:cubicBezTo>
                  <a:close/>
                  <a:moveTo>
                    <a:pt x="44" y="46"/>
                  </a:moveTo>
                  <a:cubicBezTo>
                    <a:pt x="44" y="46"/>
                    <a:pt x="45" y="46"/>
                    <a:pt x="45" y="46"/>
                  </a:cubicBezTo>
                  <a:cubicBezTo>
                    <a:pt x="46" y="44"/>
                    <a:pt x="47" y="42"/>
                    <a:pt x="48" y="40"/>
                  </a:cubicBezTo>
                  <a:cubicBezTo>
                    <a:pt x="48" y="39"/>
                    <a:pt x="49" y="38"/>
                    <a:pt x="49" y="37"/>
                  </a:cubicBezTo>
                  <a:cubicBezTo>
                    <a:pt x="49" y="37"/>
                    <a:pt x="51" y="33"/>
                    <a:pt x="50" y="36"/>
                  </a:cubicBezTo>
                  <a:cubicBezTo>
                    <a:pt x="48" y="40"/>
                    <a:pt x="46" y="44"/>
                    <a:pt x="46" y="48"/>
                  </a:cubicBezTo>
                  <a:cubicBezTo>
                    <a:pt x="46" y="49"/>
                    <a:pt x="46" y="49"/>
                    <a:pt x="47" y="49"/>
                  </a:cubicBezTo>
                  <a:cubicBezTo>
                    <a:pt x="49" y="45"/>
                    <a:pt x="51" y="40"/>
                    <a:pt x="53" y="36"/>
                  </a:cubicBezTo>
                  <a:cubicBezTo>
                    <a:pt x="51" y="40"/>
                    <a:pt x="50" y="45"/>
                    <a:pt x="48" y="49"/>
                  </a:cubicBezTo>
                  <a:cubicBezTo>
                    <a:pt x="48" y="50"/>
                    <a:pt x="48" y="50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6" y="49"/>
                    <a:pt x="44" y="46"/>
                    <a:pt x="43" y="44"/>
                  </a:cubicBezTo>
                  <a:cubicBezTo>
                    <a:pt x="45" y="41"/>
                    <a:pt x="48" y="37"/>
                    <a:pt x="49" y="33"/>
                  </a:cubicBezTo>
                  <a:cubicBezTo>
                    <a:pt x="48" y="38"/>
                    <a:pt x="46" y="42"/>
                    <a:pt x="44" y="46"/>
                  </a:cubicBezTo>
                  <a:close/>
                  <a:moveTo>
                    <a:pt x="49" y="50"/>
                  </a:moveTo>
                  <a:cubicBezTo>
                    <a:pt x="49" y="49"/>
                    <a:pt x="50" y="48"/>
                    <a:pt x="50" y="48"/>
                  </a:cubicBezTo>
                  <a:cubicBezTo>
                    <a:pt x="50" y="47"/>
                    <a:pt x="51" y="45"/>
                    <a:pt x="52" y="44"/>
                  </a:cubicBezTo>
                  <a:cubicBezTo>
                    <a:pt x="52" y="43"/>
                    <a:pt x="53" y="42"/>
                    <a:pt x="53" y="41"/>
                  </a:cubicBezTo>
                  <a:cubicBezTo>
                    <a:pt x="54" y="40"/>
                    <a:pt x="56" y="35"/>
                    <a:pt x="55" y="38"/>
                  </a:cubicBezTo>
                  <a:cubicBezTo>
                    <a:pt x="53" y="43"/>
                    <a:pt x="52" y="48"/>
                    <a:pt x="50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2" y="51"/>
                    <a:pt x="53" y="49"/>
                    <a:pt x="54" y="47"/>
                  </a:cubicBezTo>
                  <a:cubicBezTo>
                    <a:pt x="55" y="45"/>
                    <a:pt x="56" y="44"/>
                    <a:pt x="56" y="43"/>
                  </a:cubicBezTo>
                  <a:cubicBezTo>
                    <a:pt x="57" y="42"/>
                    <a:pt x="59" y="38"/>
                    <a:pt x="58" y="40"/>
                  </a:cubicBezTo>
                  <a:cubicBezTo>
                    <a:pt x="58" y="43"/>
                    <a:pt x="56" y="46"/>
                    <a:pt x="54" y="49"/>
                  </a:cubicBezTo>
                  <a:cubicBezTo>
                    <a:pt x="53" y="52"/>
                    <a:pt x="53" y="54"/>
                    <a:pt x="52" y="56"/>
                  </a:cubicBezTo>
                  <a:cubicBezTo>
                    <a:pt x="51" y="56"/>
                    <a:pt x="51" y="55"/>
                    <a:pt x="50" y="54"/>
                  </a:cubicBezTo>
                  <a:cubicBezTo>
                    <a:pt x="49" y="53"/>
                    <a:pt x="49" y="52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lose/>
                  <a:moveTo>
                    <a:pt x="58" y="49"/>
                  </a:moveTo>
                  <a:cubicBezTo>
                    <a:pt x="57" y="52"/>
                    <a:pt x="56" y="55"/>
                    <a:pt x="55" y="58"/>
                  </a:cubicBezTo>
                  <a:cubicBezTo>
                    <a:pt x="55" y="59"/>
                    <a:pt x="56" y="59"/>
                    <a:pt x="56" y="59"/>
                  </a:cubicBezTo>
                  <a:cubicBezTo>
                    <a:pt x="58" y="54"/>
                    <a:pt x="60" y="48"/>
                    <a:pt x="63" y="44"/>
                  </a:cubicBezTo>
                  <a:cubicBezTo>
                    <a:pt x="62" y="46"/>
                    <a:pt x="61" y="49"/>
                    <a:pt x="60" y="51"/>
                  </a:cubicBezTo>
                  <a:cubicBezTo>
                    <a:pt x="59" y="54"/>
                    <a:pt x="58" y="57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7" y="60"/>
                    <a:pt x="56" y="60"/>
                    <a:pt x="54" y="60"/>
                  </a:cubicBezTo>
                  <a:cubicBezTo>
                    <a:pt x="54" y="59"/>
                    <a:pt x="53" y="58"/>
                    <a:pt x="52" y="57"/>
                  </a:cubicBezTo>
                  <a:cubicBezTo>
                    <a:pt x="55" y="53"/>
                    <a:pt x="57" y="47"/>
                    <a:pt x="60" y="42"/>
                  </a:cubicBezTo>
                  <a:cubicBezTo>
                    <a:pt x="61" y="40"/>
                    <a:pt x="59" y="45"/>
                    <a:pt x="59" y="45"/>
                  </a:cubicBezTo>
                  <a:cubicBezTo>
                    <a:pt x="59" y="47"/>
                    <a:pt x="58" y="48"/>
                    <a:pt x="58" y="49"/>
                  </a:cubicBezTo>
                  <a:close/>
                  <a:moveTo>
                    <a:pt x="58" y="59"/>
                  </a:moveTo>
                  <a:cubicBezTo>
                    <a:pt x="61" y="55"/>
                    <a:pt x="62" y="51"/>
                    <a:pt x="64" y="46"/>
                  </a:cubicBezTo>
                  <a:cubicBezTo>
                    <a:pt x="65" y="45"/>
                    <a:pt x="64" y="45"/>
                    <a:pt x="64" y="46"/>
                  </a:cubicBezTo>
                  <a:cubicBezTo>
                    <a:pt x="64" y="48"/>
                    <a:pt x="64" y="50"/>
                    <a:pt x="63" y="51"/>
                  </a:cubicBezTo>
                  <a:cubicBezTo>
                    <a:pt x="63" y="54"/>
                    <a:pt x="62" y="55"/>
                    <a:pt x="61" y="58"/>
                  </a:cubicBezTo>
                  <a:cubicBezTo>
                    <a:pt x="60" y="58"/>
                    <a:pt x="59" y="59"/>
                    <a:pt x="58" y="59"/>
                  </a:cubicBezTo>
                  <a:close/>
                  <a:moveTo>
                    <a:pt x="62" y="55"/>
                  </a:moveTo>
                  <a:cubicBezTo>
                    <a:pt x="63" y="53"/>
                    <a:pt x="64" y="52"/>
                    <a:pt x="64" y="51"/>
                  </a:cubicBezTo>
                  <a:cubicBezTo>
                    <a:pt x="65" y="49"/>
                    <a:pt x="65" y="47"/>
                    <a:pt x="65" y="45"/>
                  </a:cubicBezTo>
                  <a:cubicBezTo>
                    <a:pt x="65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9"/>
                    <a:pt x="65" y="51"/>
                    <a:pt x="64" y="53"/>
                  </a:cubicBezTo>
                  <a:cubicBezTo>
                    <a:pt x="64" y="54"/>
                    <a:pt x="61" y="60"/>
                    <a:pt x="62" y="55"/>
                  </a:cubicBezTo>
                  <a:close/>
                  <a:moveTo>
                    <a:pt x="64" y="45"/>
                  </a:moveTo>
                  <a:cubicBezTo>
                    <a:pt x="63" y="47"/>
                    <a:pt x="63" y="49"/>
                    <a:pt x="62" y="51"/>
                  </a:cubicBezTo>
                  <a:cubicBezTo>
                    <a:pt x="61" y="54"/>
                    <a:pt x="59" y="56"/>
                    <a:pt x="58" y="58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4"/>
                    <a:pt x="64" y="44"/>
                    <a:pt x="64" y="45"/>
                  </a:cubicBezTo>
                  <a:close/>
                  <a:moveTo>
                    <a:pt x="63" y="43"/>
                  </a:moveTo>
                  <a:cubicBezTo>
                    <a:pt x="60" y="48"/>
                    <a:pt x="58" y="53"/>
                    <a:pt x="56" y="57"/>
                  </a:cubicBezTo>
                  <a:cubicBezTo>
                    <a:pt x="57" y="55"/>
                    <a:pt x="58" y="51"/>
                    <a:pt x="59" y="49"/>
                  </a:cubicBezTo>
                  <a:cubicBezTo>
                    <a:pt x="59" y="46"/>
                    <a:pt x="60" y="44"/>
                    <a:pt x="61" y="42"/>
                  </a:cubicBezTo>
                  <a:cubicBezTo>
                    <a:pt x="61" y="42"/>
                    <a:pt x="62" y="43"/>
                    <a:pt x="63" y="43"/>
                  </a:cubicBezTo>
                  <a:close/>
                  <a:moveTo>
                    <a:pt x="53" y="56"/>
                  </a:moveTo>
                  <a:cubicBezTo>
                    <a:pt x="52" y="58"/>
                    <a:pt x="54" y="52"/>
                    <a:pt x="54" y="52"/>
                  </a:cubicBezTo>
                  <a:cubicBezTo>
                    <a:pt x="55" y="50"/>
                    <a:pt x="55" y="48"/>
                    <a:pt x="56" y="46"/>
                  </a:cubicBezTo>
                  <a:cubicBezTo>
                    <a:pt x="57" y="44"/>
                    <a:pt x="58" y="42"/>
                    <a:pt x="59" y="40"/>
                  </a:cubicBezTo>
                  <a:cubicBezTo>
                    <a:pt x="59" y="40"/>
                    <a:pt x="60" y="41"/>
                    <a:pt x="60" y="41"/>
                  </a:cubicBezTo>
                  <a:cubicBezTo>
                    <a:pt x="57" y="45"/>
                    <a:pt x="55" y="51"/>
                    <a:pt x="53" y="56"/>
                  </a:cubicBezTo>
                  <a:close/>
                  <a:moveTo>
                    <a:pt x="58" y="39"/>
                  </a:moveTo>
                  <a:cubicBezTo>
                    <a:pt x="55" y="43"/>
                    <a:pt x="52" y="48"/>
                    <a:pt x="51" y="52"/>
                  </a:cubicBezTo>
                  <a:cubicBezTo>
                    <a:pt x="53" y="47"/>
                    <a:pt x="54" y="42"/>
                    <a:pt x="56" y="37"/>
                  </a:cubicBezTo>
                  <a:cubicBezTo>
                    <a:pt x="56" y="38"/>
                    <a:pt x="57" y="38"/>
                    <a:pt x="58" y="39"/>
                  </a:cubicBezTo>
                  <a:close/>
                  <a:moveTo>
                    <a:pt x="40" y="25"/>
                  </a:moveTo>
                  <a:cubicBezTo>
                    <a:pt x="40" y="26"/>
                    <a:pt x="39" y="28"/>
                    <a:pt x="38" y="29"/>
                  </a:cubicBezTo>
                  <a:cubicBezTo>
                    <a:pt x="38" y="30"/>
                    <a:pt x="37" y="31"/>
                    <a:pt x="37" y="31"/>
                  </a:cubicBezTo>
                  <a:cubicBezTo>
                    <a:pt x="38" y="29"/>
                    <a:pt x="39" y="27"/>
                    <a:pt x="39" y="24"/>
                  </a:cubicBezTo>
                  <a:cubicBezTo>
                    <a:pt x="39" y="24"/>
                    <a:pt x="40" y="25"/>
                    <a:pt x="40" y="25"/>
                  </a:cubicBezTo>
                  <a:close/>
                  <a:moveTo>
                    <a:pt x="34" y="26"/>
                  </a:moveTo>
                  <a:cubicBezTo>
                    <a:pt x="35" y="26"/>
                    <a:pt x="36" y="21"/>
                    <a:pt x="35" y="24"/>
                  </a:cubicBezTo>
                  <a:cubicBezTo>
                    <a:pt x="35" y="27"/>
                    <a:pt x="34" y="30"/>
                    <a:pt x="34" y="32"/>
                  </a:cubicBezTo>
                  <a:cubicBezTo>
                    <a:pt x="33" y="33"/>
                    <a:pt x="34" y="33"/>
                    <a:pt x="34" y="32"/>
                  </a:cubicBezTo>
                  <a:cubicBezTo>
                    <a:pt x="35" y="30"/>
                    <a:pt x="38" y="27"/>
                    <a:pt x="38" y="24"/>
                  </a:cubicBezTo>
                  <a:cubicBezTo>
                    <a:pt x="38" y="28"/>
                    <a:pt x="37" y="31"/>
                    <a:pt x="35" y="34"/>
                  </a:cubicBezTo>
                  <a:cubicBezTo>
                    <a:pt x="35" y="34"/>
                    <a:pt x="36" y="34"/>
                    <a:pt x="36" y="34"/>
                  </a:cubicBezTo>
                  <a:cubicBezTo>
                    <a:pt x="37" y="31"/>
                    <a:pt x="39" y="29"/>
                    <a:pt x="40" y="26"/>
                  </a:cubicBezTo>
                  <a:cubicBezTo>
                    <a:pt x="39" y="29"/>
                    <a:pt x="38" y="33"/>
                    <a:pt x="37" y="3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5"/>
                    <a:pt x="39" y="33"/>
                    <a:pt x="40" y="32"/>
                  </a:cubicBezTo>
                  <a:cubicBezTo>
                    <a:pt x="41" y="30"/>
                    <a:pt x="42" y="29"/>
                    <a:pt x="42" y="27"/>
                  </a:cubicBezTo>
                  <a:cubicBezTo>
                    <a:pt x="42" y="32"/>
                    <a:pt x="40" y="36"/>
                    <a:pt x="39" y="40"/>
                  </a:cubicBezTo>
                  <a:cubicBezTo>
                    <a:pt x="37" y="37"/>
                    <a:pt x="35" y="34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29"/>
                    <a:pt x="34" y="28"/>
                    <a:pt x="34" y="26"/>
                  </a:cubicBezTo>
                  <a:close/>
                  <a:moveTo>
                    <a:pt x="67" y="62"/>
                  </a:moveTo>
                  <a:cubicBezTo>
                    <a:pt x="66" y="64"/>
                    <a:pt x="66" y="66"/>
                    <a:pt x="65" y="68"/>
                  </a:cubicBezTo>
                  <a:cubicBezTo>
                    <a:pt x="64" y="69"/>
                    <a:pt x="64" y="72"/>
                    <a:pt x="64" y="69"/>
                  </a:cubicBezTo>
                  <a:cubicBezTo>
                    <a:pt x="65" y="68"/>
                    <a:pt x="65" y="66"/>
                    <a:pt x="65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4" y="65"/>
                    <a:pt x="63" y="67"/>
                    <a:pt x="63" y="68"/>
                  </a:cubicBezTo>
                  <a:cubicBezTo>
                    <a:pt x="63" y="68"/>
                    <a:pt x="63" y="66"/>
                    <a:pt x="63" y="65"/>
                  </a:cubicBezTo>
                  <a:cubicBezTo>
                    <a:pt x="63" y="65"/>
                    <a:pt x="62" y="65"/>
                    <a:pt x="62" y="65"/>
                  </a:cubicBezTo>
                  <a:cubicBezTo>
                    <a:pt x="62" y="66"/>
                    <a:pt x="61" y="68"/>
                    <a:pt x="61" y="66"/>
                  </a:cubicBezTo>
                  <a:cubicBezTo>
                    <a:pt x="61" y="66"/>
                    <a:pt x="60" y="66"/>
                    <a:pt x="60" y="66"/>
                  </a:cubicBezTo>
                  <a:cubicBezTo>
                    <a:pt x="60" y="67"/>
                    <a:pt x="60" y="67"/>
                    <a:pt x="60" y="68"/>
                  </a:cubicBezTo>
                  <a:cubicBezTo>
                    <a:pt x="60" y="67"/>
                    <a:pt x="59" y="66"/>
                    <a:pt x="59" y="66"/>
                  </a:cubicBezTo>
                  <a:cubicBezTo>
                    <a:pt x="62" y="65"/>
                    <a:pt x="65" y="64"/>
                    <a:pt x="67" y="62"/>
                  </a:cubicBezTo>
                  <a:close/>
                  <a:moveTo>
                    <a:pt x="79" y="93"/>
                  </a:moveTo>
                  <a:cubicBezTo>
                    <a:pt x="79" y="92"/>
                    <a:pt x="79" y="91"/>
                    <a:pt x="79" y="90"/>
                  </a:cubicBezTo>
                  <a:cubicBezTo>
                    <a:pt x="81" y="87"/>
                    <a:pt x="82" y="83"/>
                    <a:pt x="83" y="80"/>
                  </a:cubicBezTo>
                  <a:cubicBezTo>
                    <a:pt x="84" y="78"/>
                    <a:pt x="85" y="75"/>
                    <a:pt x="85" y="73"/>
                  </a:cubicBezTo>
                  <a:cubicBezTo>
                    <a:pt x="86" y="72"/>
                    <a:pt x="86" y="70"/>
                    <a:pt x="87" y="69"/>
                  </a:cubicBezTo>
                  <a:cubicBezTo>
                    <a:pt x="87" y="68"/>
                    <a:pt x="87" y="67"/>
                    <a:pt x="87" y="67"/>
                  </a:cubicBezTo>
                  <a:cubicBezTo>
                    <a:pt x="87" y="67"/>
                    <a:pt x="87" y="68"/>
                    <a:pt x="87" y="69"/>
                  </a:cubicBezTo>
                  <a:cubicBezTo>
                    <a:pt x="86" y="73"/>
                    <a:pt x="86" y="78"/>
                    <a:pt x="85" y="83"/>
                  </a:cubicBezTo>
                  <a:cubicBezTo>
                    <a:pt x="83" y="88"/>
                    <a:pt x="83" y="93"/>
                    <a:pt x="82" y="98"/>
                  </a:cubicBezTo>
                  <a:cubicBezTo>
                    <a:pt x="81" y="96"/>
                    <a:pt x="80" y="95"/>
                    <a:pt x="79" y="93"/>
                  </a:cubicBezTo>
                  <a:close/>
                  <a:moveTo>
                    <a:pt x="85" y="102"/>
                  </a:moveTo>
                  <a:cubicBezTo>
                    <a:pt x="87" y="97"/>
                    <a:pt x="88" y="93"/>
                    <a:pt x="89" y="88"/>
                  </a:cubicBezTo>
                  <a:cubicBezTo>
                    <a:pt x="90" y="83"/>
                    <a:pt x="92" y="77"/>
                    <a:pt x="93" y="72"/>
                  </a:cubicBezTo>
                  <a:cubicBezTo>
                    <a:pt x="92" y="78"/>
                    <a:pt x="92" y="84"/>
                    <a:pt x="91" y="89"/>
                  </a:cubicBezTo>
                  <a:cubicBezTo>
                    <a:pt x="90" y="94"/>
                    <a:pt x="88" y="99"/>
                    <a:pt x="87" y="104"/>
                  </a:cubicBezTo>
                  <a:cubicBezTo>
                    <a:pt x="87" y="104"/>
                    <a:pt x="87" y="104"/>
                    <a:pt x="87" y="105"/>
                  </a:cubicBezTo>
                  <a:cubicBezTo>
                    <a:pt x="87" y="104"/>
                    <a:pt x="86" y="103"/>
                    <a:pt x="85" y="102"/>
                  </a:cubicBezTo>
                  <a:cubicBezTo>
                    <a:pt x="85" y="102"/>
                    <a:pt x="85" y="102"/>
                    <a:pt x="85" y="102"/>
                  </a:cubicBezTo>
                  <a:close/>
                  <a:moveTo>
                    <a:pt x="88" y="105"/>
                  </a:moveTo>
                  <a:cubicBezTo>
                    <a:pt x="88" y="105"/>
                    <a:pt x="88" y="105"/>
                    <a:pt x="88" y="104"/>
                  </a:cubicBezTo>
                  <a:cubicBezTo>
                    <a:pt x="90" y="100"/>
                    <a:pt x="90" y="95"/>
                    <a:pt x="92" y="91"/>
                  </a:cubicBezTo>
                  <a:cubicBezTo>
                    <a:pt x="92" y="89"/>
                    <a:pt x="93" y="87"/>
                    <a:pt x="93" y="85"/>
                  </a:cubicBezTo>
                  <a:cubicBezTo>
                    <a:pt x="93" y="86"/>
                    <a:pt x="93" y="87"/>
                    <a:pt x="93" y="89"/>
                  </a:cubicBezTo>
                  <a:cubicBezTo>
                    <a:pt x="93" y="91"/>
                    <a:pt x="92" y="94"/>
                    <a:pt x="91" y="97"/>
                  </a:cubicBezTo>
                  <a:cubicBezTo>
                    <a:pt x="91" y="100"/>
                    <a:pt x="90" y="103"/>
                    <a:pt x="89" y="106"/>
                  </a:cubicBezTo>
                  <a:cubicBezTo>
                    <a:pt x="89" y="106"/>
                    <a:pt x="88" y="105"/>
                    <a:pt x="88" y="105"/>
                  </a:cubicBezTo>
                  <a:close/>
                  <a:moveTo>
                    <a:pt x="93" y="97"/>
                  </a:moveTo>
                  <a:cubicBezTo>
                    <a:pt x="93" y="93"/>
                    <a:pt x="95" y="89"/>
                    <a:pt x="96" y="85"/>
                  </a:cubicBezTo>
                  <a:cubicBezTo>
                    <a:pt x="96" y="87"/>
                    <a:pt x="95" y="89"/>
                    <a:pt x="95" y="90"/>
                  </a:cubicBezTo>
                  <a:cubicBezTo>
                    <a:pt x="94" y="96"/>
                    <a:pt x="93" y="101"/>
                    <a:pt x="93" y="106"/>
                  </a:cubicBezTo>
                  <a:cubicBezTo>
                    <a:pt x="93" y="107"/>
                    <a:pt x="93" y="107"/>
                    <a:pt x="93" y="106"/>
                  </a:cubicBezTo>
                  <a:cubicBezTo>
                    <a:pt x="95" y="102"/>
                    <a:pt x="96" y="98"/>
                    <a:pt x="98" y="94"/>
                  </a:cubicBezTo>
                  <a:cubicBezTo>
                    <a:pt x="98" y="91"/>
                    <a:pt x="99" y="89"/>
                    <a:pt x="99" y="87"/>
                  </a:cubicBezTo>
                  <a:cubicBezTo>
                    <a:pt x="100" y="86"/>
                    <a:pt x="100" y="84"/>
                    <a:pt x="101" y="83"/>
                  </a:cubicBezTo>
                  <a:cubicBezTo>
                    <a:pt x="102" y="80"/>
                    <a:pt x="101" y="83"/>
                    <a:pt x="100" y="84"/>
                  </a:cubicBezTo>
                  <a:cubicBezTo>
                    <a:pt x="99" y="88"/>
                    <a:pt x="98" y="93"/>
                    <a:pt x="97" y="98"/>
                  </a:cubicBezTo>
                  <a:cubicBezTo>
                    <a:pt x="95" y="102"/>
                    <a:pt x="94" y="105"/>
                    <a:pt x="94" y="109"/>
                  </a:cubicBezTo>
                  <a:cubicBezTo>
                    <a:pt x="94" y="109"/>
                    <a:pt x="95" y="109"/>
                    <a:pt x="95" y="109"/>
                  </a:cubicBezTo>
                  <a:cubicBezTo>
                    <a:pt x="96" y="105"/>
                    <a:pt x="98" y="101"/>
                    <a:pt x="99" y="98"/>
                  </a:cubicBezTo>
                  <a:cubicBezTo>
                    <a:pt x="100" y="95"/>
                    <a:pt x="100" y="93"/>
                    <a:pt x="101" y="90"/>
                  </a:cubicBezTo>
                  <a:cubicBezTo>
                    <a:pt x="101" y="89"/>
                    <a:pt x="101" y="88"/>
                    <a:pt x="102" y="87"/>
                  </a:cubicBezTo>
                  <a:cubicBezTo>
                    <a:pt x="101" y="88"/>
                    <a:pt x="102" y="84"/>
                    <a:pt x="103" y="83"/>
                  </a:cubicBezTo>
                  <a:cubicBezTo>
                    <a:pt x="103" y="83"/>
                    <a:pt x="103" y="83"/>
                    <a:pt x="103" y="83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2" y="88"/>
                    <a:pt x="101" y="93"/>
                    <a:pt x="100" y="97"/>
                  </a:cubicBezTo>
                  <a:cubicBezTo>
                    <a:pt x="99" y="102"/>
                    <a:pt x="98" y="106"/>
                    <a:pt x="97" y="111"/>
                  </a:cubicBezTo>
                  <a:cubicBezTo>
                    <a:pt x="97" y="111"/>
                    <a:pt x="97" y="111"/>
                    <a:pt x="97" y="112"/>
                  </a:cubicBezTo>
                  <a:cubicBezTo>
                    <a:pt x="94" y="110"/>
                    <a:pt x="92" y="109"/>
                    <a:pt x="90" y="107"/>
                  </a:cubicBezTo>
                  <a:cubicBezTo>
                    <a:pt x="92" y="104"/>
                    <a:pt x="92" y="100"/>
                    <a:pt x="93" y="97"/>
                  </a:cubicBezTo>
                  <a:close/>
                  <a:moveTo>
                    <a:pt x="101" y="94"/>
                  </a:moveTo>
                  <a:cubicBezTo>
                    <a:pt x="102" y="90"/>
                    <a:pt x="103" y="87"/>
                    <a:pt x="103" y="84"/>
                  </a:cubicBezTo>
                  <a:cubicBezTo>
                    <a:pt x="104" y="85"/>
                    <a:pt x="104" y="85"/>
                    <a:pt x="105" y="86"/>
                  </a:cubicBezTo>
                  <a:cubicBezTo>
                    <a:pt x="103" y="90"/>
                    <a:pt x="102" y="93"/>
                    <a:pt x="101" y="97"/>
                  </a:cubicBezTo>
                  <a:cubicBezTo>
                    <a:pt x="101" y="96"/>
                    <a:pt x="101" y="95"/>
                    <a:pt x="101" y="94"/>
                  </a:cubicBezTo>
                  <a:close/>
                  <a:moveTo>
                    <a:pt x="107" y="89"/>
                  </a:moveTo>
                  <a:cubicBezTo>
                    <a:pt x="106" y="93"/>
                    <a:pt x="104" y="97"/>
                    <a:pt x="103" y="101"/>
                  </a:cubicBezTo>
                  <a:cubicBezTo>
                    <a:pt x="103" y="102"/>
                    <a:pt x="102" y="103"/>
                    <a:pt x="102" y="104"/>
                  </a:cubicBezTo>
                  <a:cubicBezTo>
                    <a:pt x="103" y="99"/>
                    <a:pt x="105" y="93"/>
                    <a:pt x="105" y="87"/>
                  </a:cubicBezTo>
                  <a:cubicBezTo>
                    <a:pt x="106" y="88"/>
                    <a:pt x="106" y="88"/>
                    <a:pt x="107" y="89"/>
                  </a:cubicBezTo>
                  <a:close/>
                  <a:moveTo>
                    <a:pt x="109" y="92"/>
                  </a:moveTo>
                  <a:cubicBezTo>
                    <a:pt x="108" y="95"/>
                    <a:pt x="107" y="98"/>
                    <a:pt x="106" y="101"/>
                  </a:cubicBezTo>
                  <a:cubicBezTo>
                    <a:pt x="106" y="103"/>
                    <a:pt x="105" y="105"/>
                    <a:pt x="104" y="107"/>
                  </a:cubicBezTo>
                  <a:cubicBezTo>
                    <a:pt x="104" y="108"/>
                    <a:pt x="104" y="109"/>
                    <a:pt x="104" y="110"/>
                  </a:cubicBezTo>
                  <a:cubicBezTo>
                    <a:pt x="104" y="110"/>
                    <a:pt x="103" y="110"/>
                    <a:pt x="103" y="110"/>
                  </a:cubicBezTo>
                  <a:cubicBezTo>
                    <a:pt x="103" y="110"/>
                    <a:pt x="104" y="110"/>
                    <a:pt x="104" y="109"/>
                  </a:cubicBezTo>
                  <a:cubicBezTo>
                    <a:pt x="104" y="105"/>
                    <a:pt x="105" y="101"/>
                    <a:pt x="106" y="98"/>
                  </a:cubicBezTo>
                  <a:cubicBezTo>
                    <a:pt x="106" y="95"/>
                    <a:pt x="107" y="93"/>
                    <a:pt x="108" y="90"/>
                  </a:cubicBezTo>
                  <a:cubicBezTo>
                    <a:pt x="108" y="91"/>
                    <a:pt x="108" y="92"/>
                    <a:pt x="109" y="92"/>
                  </a:cubicBezTo>
                  <a:close/>
                  <a:moveTo>
                    <a:pt x="110" y="95"/>
                  </a:moveTo>
                  <a:cubicBezTo>
                    <a:pt x="110" y="96"/>
                    <a:pt x="109" y="98"/>
                    <a:pt x="109" y="99"/>
                  </a:cubicBezTo>
                  <a:cubicBezTo>
                    <a:pt x="109" y="97"/>
                    <a:pt x="109" y="96"/>
                    <a:pt x="110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95"/>
                    <a:pt x="110" y="95"/>
                    <a:pt x="110" y="95"/>
                  </a:cubicBezTo>
                  <a:close/>
                  <a:moveTo>
                    <a:pt x="112" y="99"/>
                  </a:moveTo>
                  <a:cubicBezTo>
                    <a:pt x="111" y="101"/>
                    <a:pt x="111" y="103"/>
                    <a:pt x="111" y="104"/>
                  </a:cubicBezTo>
                  <a:cubicBezTo>
                    <a:pt x="110" y="105"/>
                    <a:pt x="110" y="107"/>
                    <a:pt x="110" y="108"/>
                  </a:cubicBezTo>
                  <a:cubicBezTo>
                    <a:pt x="109" y="109"/>
                    <a:pt x="109" y="112"/>
                    <a:pt x="109" y="108"/>
                  </a:cubicBezTo>
                  <a:cubicBezTo>
                    <a:pt x="110" y="104"/>
                    <a:pt x="111" y="101"/>
                    <a:pt x="111" y="97"/>
                  </a:cubicBezTo>
                  <a:cubicBezTo>
                    <a:pt x="111" y="98"/>
                    <a:pt x="112" y="98"/>
                    <a:pt x="112" y="99"/>
                  </a:cubicBezTo>
                  <a:close/>
                  <a:moveTo>
                    <a:pt x="68" y="48"/>
                  </a:moveTo>
                  <a:cubicBezTo>
                    <a:pt x="67" y="51"/>
                    <a:pt x="65" y="54"/>
                    <a:pt x="63" y="57"/>
                  </a:cubicBezTo>
                  <a:cubicBezTo>
                    <a:pt x="65" y="54"/>
                    <a:pt x="66" y="50"/>
                    <a:pt x="67" y="47"/>
                  </a:cubicBezTo>
                  <a:cubicBezTo>
                    <a:pt x="67" y="47"/>
                    <a:pt x="67" y="47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lose/>
                  <a:moveTo>
                    <a:pt x="6" y="4"/>
                  </a:moveTo>
                  <a:cubicBezTo>
                    <a:pt x="7" y="4"/>
                    <a:pt x="8" y="4"/>
                    <a:pt x="9" y="5"/>
                  </a:cubicBezTo>
                  <a:cubicBezTo>
                    <a:pt x="12" y="5"/>
                    <a:pt x="14" y="3"/>
                    <a:pt x="17" y="2"/>
                  </a:cubicBezTo>
                  <a:cubicBezTo>
                    <a:pt x="21" y="7"/>
                    <a:pt x="25" y="12"/>
                    <a:pt x="28" y="17"/>
                  </a:cubicBezTo>
                  <a:cubicBezTo>
                    <a:pt x="27" y="19"/>
                    <a:pt x="26" y="20"/>
                    <a:pt x="25" y="22"/>
                  </a:cubicBezTo>
                  <a:cubicBezTo>
                    <a:pt x="19" y="19"/>
                    <a:pt x="13" y="17"/>
                    <a:pt x="7" y="13"/>
                  </a:cubicBezTo>
                  <a:cubicBezTo>
                    <a:pt x="8" y="10"/>
                    <a:pt x="7" y="7"/>
                    <a:pt x="6" y="4"/>
                  </a:cubicBezTo>
                  <a:close/>
                  <a:moveTo>
                    <a:pt x="26" y="24"/>
                  </a:moveTo>
                  <a:cubicBezTo>
                    <a:pt x="26" y="24"/>
                    <a:pt x="26" y="23"/>
                    <a:pt x="26" y="23"/>
                  </a:cubicBezTo>
                  <a:cubicBezTo>
                    <a:pt x="26" y="24"/>
                    <a:pt x="27" y="24"/>
                    <a:pt x="27" y="23"/>
                  </a:cubicBezTo>
                  <a:cubicBezTo>
                    <a:pt x="27" y="23"/>
                    <a:pt x="27" y="22"/>
                    <a:pt x="28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2"/>
                  </a:cubicBezTo>
                  <a:cubicBezTo>
                    <a:pt x="27" y="23"/>
                    <a:pt x="27" y="23"/>
                    <a:pt x="27" y="24"/>
                  </a:cubicBezTo>
                  <a:cubicBezTo>
                    <a:pt x="27" y="25"/>
                    <a:pt x="27" y="25"/>
                    <a:pt x="28" y="25"/>
                  </a:cubicBezTo>
                  <a:cubicBezTo>
                    <a:pt x="29" y="23"/>
                    <a:pt x="31" y="21"/>
                    <a:pt x="31" y="19"/>
                  </a:cubicBezTo>
                  <a:cubicBezTo>
                    <a:pt x="31" y="22"/>
                    <a:pt x="29" y="24"/>
                    <a:pt x="29" y="26"/>
                  </a:cubicBezTo>
                  <a:cubicBezTo>
                    <a:pt x="29" y="26"/>
                    <a:pt x="29" y="27"/>
                    <a:pt x="29" y="26"/>
                  </a:cubicBezTo>
                  <a:cubicBezTo>
                    <a:pt x="30" y="25"/>
                    <a:pt x="31" y="24"/>
                    <a:pt x="31" y="23"/>
                  </a:cubicBezTo>
                  <a:cubicBezTo>
                    <a:pt x="32" y="22"/>
                    <a:pt x="33" y="18"/>
                    <a:pt x="32" y="22"/>
                  </a:cubicBezTo>
                  <a:cubicBezTo>
                    <a:pt x="31" y="24"/>
                    <a:pt x="30" y="26"/>
                    <a:pt x="30" y="28"/>
                  </a:cubicBezTo>
                  <a:cubicBezTo>
                    <a:pt x="30" y="28"/>
                    <a:pt x="31" y="29"/>
                    <a:pt x="31" y="28"/>
                  </a:cubicBezTo>
                  <a:cubicBezTo>
                    <a:pt x="32" y="27"/>
                    <a:pt x="34" y="24"/>
                    <a:pt x="34" y="23"/>
                  </a:cubicBezTo>
                  <a:cubicBezTo>
                    <a:pt x="33" y="25"/>
                    <a:pt x="32" y="28"/>
                    <a:pt x="32" y="31"/>
                  </a:cubicBezTo>
                  <a:cubicBezTo>
                    <a:pt x="30" y="28"/>
                    <a:pt x="28" y="26"/>
                    <a:pt x="26" y="24"/>
                  </a:cubicBezTo>
                  <a:close/>
                  <a:moveTo>
                    <a:pt x="97" y="112"/>
                  </a:moveTo>
                  <a:cubicBezTo>
                    <a:pt x="97" y="112"/>
                    <a:pt x="97" y="112"/>
                    <a:pt x="97" y="111"/>
                  </a:cubicBezTo>
                  <a:cubicBezTo>
                    <a:pt x="99" y="107"/>
                    <a:pt x="100" y="103"/>
                    <a:pt x="101" y="99"/>
                  </a:cubicBezTo>
                  <a:cubicBezTo>
                    <a:pt x="102" y="96"/>
                    <a:pt x="102" y="94"/>
                    <a:pt x="103" y="92"/>
                  </a:cubicBezTo>
                  <a:cubicBezTo>
                    <a:pt x="103" y="90"/>
                    <a:pt x="104" y="89"/>
                    <a:pt x="104" y="88"/>
                  </a:cubicBezTo>
                  <a:cubicBezTo>
                    <a:pt x="105" y="87"/>
                    <a:pt x="105" y="86"/>
                    <a:pt x="105" y="87"/>
                  </a:cubicBezTo>
                  <a:cubicBezTo>
                    <a:pt x="105" y="95"/>
                    <a:pt x="101" y="103"/>
                    <a:pt x="100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2"/>
                    <a:pt x="100" y="112"/>
                    <a:pt x="100" y="113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99" y="112"/>
                    <a:pt x="98" y="112"/>
                    <a:pt x="97" y="112"/>
                  </a:cubicBezTo>
                  <a:close/>
                  <a:moveTo>
                    <a:pt x="104" y="113"/>
                  </a:moveTo>
                  <a:cubicBezTo>
                    <a:pt x="103" y="113"/>
                    <a:pt x="101" y="113"/>
                    <a:pt x="100" y="113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101" y="108"/>
                    <a:pt x="102" y="104"/>
                    <a:pt x="104" y="100"/>
                  </a:cubicBezTo>
                  <a:cubicBezTo>
                    <a:pt x="104" y="98"/>
                    <a:pt x="105" y="97"/>
                    <a:pt x="105" y="95"/>
                  </a:cubicBezTo>
                  <a:cubicBezTo>
                    <a:pt x="106" y="94"/>
                    <a:pt x="106" y="93"/>
                    <a:pt x="106" y="93"/>
                  </a:cubicBezTo>
                  <a:cubicBezTo>
                    <a:pt x="106" y="93"/>
                    <a:pt x="107" y="89"/>
                    <a:pt x="107" y="91"/>
                  </a:cubicBezTo>
                  <a:cubicBezTo>
                    <a:pt x="107" y="94"/>
                    <a:pt x="105" y="96"/>
                    <a:pt x="105" y="99"/>
                  </a:cubicBezTo>
                  <a:cubicBezTo>
                    <a:pt x="104" y="104"/>
                    <a:pt x="103" y="108"/>
                    <a:pt x="103" y="112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6" y="106"/>
                    <a:pt x="107" y="99"/>
                    <a:pt x="109" y="93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9" y="95"/>
                    <a:pt x="108" y="99"/>
                    <a:pt x="108" y="101"/>
                  </a:cubicBezTo>
                  <a:cubicBezTo>
                    <a:pt x="107" y="104"/>
                    <a:pt x="107" y="106"/>
                    <a:pt x="106" y="108"/>
                  </a:cubicBezTo>
                  <a:cubicBezTo>
                    <a:pt x="106" y="109"/>
                    <a:pt x="105" y="110"/>
                    <a:pt x="106" y="110"/>
                  </a:cubicBezTo>
                  <a:cubicBezTo>
                    <a:pt x="106" y="111"/>
                    <a:pt x="106" y="111"/>
                    <a:pt x="105" y="112"/>
                  </a:cubicBezTo>
                  <a:cubicBezTo>
                    <a:pt x="105" y="112"/>
                    <a:pt x="106" y="112"/>
                    <a:pt x="106" y="112"/>
                  </a:cubicBezTo>
                  <a:cubicBezTo>
                    <a:pt x="108" y="106"/>
                    <a:pt x="109" y="101"/>
                    <a:pt x="111" y="96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1" y="97"/>
                    <a:pt x="111" y="98"/>
                    <a:pt x="110" y="99"/>
                  </a:cubicBezTo>
                  <a:cubicBezTo>
                    <a:pt x="110" y="100"/>
                    <a:pt x="110" y="102"/>
                    <a:pt x="110" y="103"/>
                  </a:cubicBezTo>
                  <a:cubicBezTo>
                    <a:pt x="109" y="106"/>
                    <a:pt x="109" y="108"/>
                    <a:pt x="109" y="111"/>
                  </a:cubicBezTo>
                  <a:cubicBezTo>
                    <a:pt x="109" y="111"/>
                    <a:pt x="109" y="111"/>
                    <a:pt x="109" y="111"/>
                  </a:cubicBezTo>
                  <a:cubicBezTo>
                    <a:pt x="110" y="107"/>
                    <a:pt x="111" y="104"/>
                    <a:pt x="112" y="100"/>
                  </a:cubicBezTo>
                  <a:cubicBezTo>
                    <a:pt x="113" y="106"/>
                    <a:pt x="112" y="112"/>
                    <a:pt x="104" y="11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6" name="Freeform 254"/>
            <p:cNvSpPr/>
            <p:nvPr/>
          </p:nvSpPr>
          <p:spPr bwMode="auto">
            <a:xfrm>
              <a:off x="5334246" y="1421834"/>
              <a:ext cx="28575" cy="25400"/>
            </a:xfrm>
            <a:custGeom>
              <a:avLst/>
              <a:gdLst>
                <a:gd name="T0" fmla="*/ 5 w 7"/>
                <a:gd name="T1" fmla="*/ 5 h 6"/>
                <a:gd name="T2" fmla="*/ 6 w 7"/>
                <a:gd name="T3" fmla="*/ 4 h 6"/>
                <a:gd name="T4" fmla="*/ 2 w 7"/>
                <a:gd name="T5" fmla="*/ 1 h 6"/>
                <a:gd name="T6" fmla="*/ 1 w 7"/>
                <a:gd name="T7" fmla="*/ 3 h 6"/>
                <a:gd name="T8" fmla="*/ 5 w 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5" y="5"/>
                  </a:moveTo>
                  <a:cubicBezTo>
                    <a:pt x="6" y="6"/>
                    <a:pt x="7" y="5"/>
                    <a:pt x="6" y="4"/>
                  </a:cubicBezTo>
                  <a:cubicBezTo>
                    <a:pt x="5" y="3"/>
                    <a:pt x="4" y="1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3" y="3"/>
                    <a:pt x="4" y="5"/>
                    <a:pt x="5" y="5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7" name="Freeform 255"/>
            <p:cNvSpPr>
              <a:spLocks noEditPoints="1"/>
            </p:cNvSpPr>
            <p:nvPr/>
          </p:nvSpPr>
          <p:spPr bwMode="auto">
            <a:xfrm>
              <a:off x="6943971" y="1626622"/>
              <a:ext cx="169863" cy="198438"/>
            </a:xfrm>
            <a:custGeom>
              <a:avLst/>
              <a:gdLst>
                <a:gd name="T0" fmla="*/ 12 w 40"/>
                <a:gd name="T1" fmla="*/ 2 h 47"/>
                <a:gd name="T2" fmla="*/ 18 w 40"/>
                <a:gd name="T3" fmla="*/ 46 h 47"/>
                <a:gd name="T4" fmla="*/ 40 w 40"/>
                <a:gd name="T5" fmla="*/ 8 h 47"/>
                <a:gd name="T6" fmla="*/ 19 w 40"/>
                <a:gd name="T7" fmla="*/ 44 h 47"/>
                <a:gd name="T8" fmla="*/ 22 w 40"/>
                <a:gd name="T9" fmla="*/ 37 h 47"/>
                <a:gd name="T10" fmla="*/ 26 w 40"/>
                <a:gd name="T11" fmla="*/ 35 h 47"/>
                <a:gd name="T12" fmla="*/ 27 w 40"/>
                <a:gd name="T13" fmla="*/ 33 h 47"/>
                <a:gd name="T14" fmla="*/ 17 w 40"/>
                <a:gd name="T15" fmla="*/ 41 h 47"/>
                <a:gd name="T16" fmla="*/ 17 w 40"/>
                <a:gd name="T17" fmla="*/ 41 h 47"/>
                <a:gd name="T18" fmla="*/ 15 w 40"/>
                <a:gd name="T19" fmla="*/ 38 h 47"/>
                <a:gd name="T20" fmla="*/ 25 w 40"/>
                <a:gd name="T21" fmla="*/ 30 h 47"/>
                <a:gd name="T22" fmla="*/ 26 w 40"/>
                <a:gd name="T23" fmla="*/ 26 h 47"/>
                <a:gd name="T24" fmla="*/ 11 w 40"/>
                <a:gd name="T25" fmla="*/ 31 h 47"/>
                <a:gd name="T26" fmla="*/ 13 w 40"/>
                <a:gd name="T27" fmla="*/ 33 h 47"/>
                <a:gd name="T28" fmla="*/ 37 w 40"/>
                <a:gd name="T29" fmla="*/ 11 h 47"/>
                <a:gd name="T30" fmla="*/ 25 w 40"/>
                <a:gd name="T31" fmla="*/ 22 h 47"/>
                <a:gd name="T32" fmla="*/ 27 w 40"/>
                <a:gd name="T33" fmla="*/ 19 h 47"/>
                <a:gd name="T34" fmla="*/ 38 w 40"/>
                <a:gd name="T35" fmla="*/ 10 h 47"/>
                <a:gd name="T36" fmla="*/ 15 w 40"/>
                <a:gd name="T37" fmla="*/ 24 h 47"/>
                <a:gd name="T38" fmla="*/ 36 w 40"/>
                <a:gd name="T39" fmla="*/ 6 h 47"/>
                <a:gd name="T40" fmla="*/ 19 w 40"/>
                <a:gd name="T41" fmla="*/ 30 h 47"/>
                <a:gd name="T42" fmla="*/ 35 w 40"/>
                <a:gd name="T43" fmla="*/ 20 h 47"/>
                <a:gd name="T44" fmla="*/ 25 w 40"/>
                <a:gd name="T45" fmla="*/ 32 h 47"/>
                <a:gd name="T46" fmla="*/ 31 w 40"/>
                <a:gd name="T47" fmla="*/ 26 h 47"/>
                <a:gd name="T48" fmla="*/ 15 w 40"/>
                <a:gd name="T49" fmla="*/ 37 h 47"/>
                <a:gd name="T50" fmla="*/ 33 w 40"/>
                <a:gd name="T51" fmla="*/ 23 h 47"/>
                <a:gd name="T52" fmla="*/ 14 w 40"/>
                <a:gd name="T53" fmla="*/ 35 h 47"/>
                <a:gd name="T54" fmla="*/ 36 w 40"/>
                <a:gd name="T55" fmla="*/ 5 h 47"/>
                <a:gd name="T56" fmla="*/ 12 w 40"/>
                <a:gd name="T57" fmla="*/ 24 h 47"/>
                <a:gd name="T58" fmla="*/ 35 w 40"/>
                <a:gd name="T59" fmla="*/ 4 h 47"/>
                <a:gd name="T60" fmla="*/ 9 w 40"/>
                <a:gd name="T61" fmla="*/ 26 h 47"/>
                <a:gd name="T62" fmla="*/ 18 w 40"/>
                <a:gd name="T63" fmla="*/ 15 h 47"/>
                <a:gd name="T64" fmla="*/ 15 w 40"/>
                <a:gd name="T65" fmla="*/ 14 h 47"/>
                <a:gd name="T66" fmla="*/ 6 w 40"/>
                <a:gd name="T67" fmla="*/ 20 h 47"/>
                <a:gd name="T68" fmla="*/ 11 w 40"/>
                <a:gd name="T69" fmla="*/ 15 h 47"/>
                <a:gd name="T70" fmla="*/ 9 w 40"/>
                <a:gd name="T71" fmla="*/ 11 h 47"/>
                <a:gd name="T72" fmla="*/ 4 w 40"/>
                <a:gd name="T73" fmla="*/ 15 h 47"/>
                <a:gd name="T74" fmla="*/ 3 w 40"/>
                <a:gd name="T75" fmla="*/ 11 h 47"/>
                <a:gd name="T76" fmla="*/ 12 w 40"/>
                <a:gd name="T77" fmla="*/ 7 h 47"/>
                <a:gd name="T78" fmla="*/ 16 w 40"/>
                <a:gd name="T79" fmla="*/ 10 h 47"/>
                <a:gd name="T80" fmla="*/ 15 w 40"/>
                <a:gd name="T81" fmla="*/ 8 h 47"/>
                <a:gd name="T82" fmla="*/ 7 w 40"/>
                <a:gd name="T83" fmla="*/ 18 h 47"/>
                <a:gd name="T84" fmla="*/ 18 w 40"/>
                <a:gd name="T85" fmla="*/ 14 h 47"/>
                <a:gd name="T86" fmla="*/ 19 w 40"/>
                <a:gd name="T87" fmla="*/ 15 h 47"/>
                <a:gd name="T88" fmla="*/ 16 w 40"/>
                <a:gd name="T89" fmla="*/ 20 h 47"/>
                <a:gd name="T90" fmla="*/ 18 w 40"/>
                <a:gd name="T91" fmla="*/ 15 h 47"/>
                <a:gd name="T92" fmla="*/ 26 w 40"/>
                <a:gd name="T93" fmla="*/ 11 h 47"/>
                <a:gd name="T94" fmla="*/ 20 w 40"/>
                <a:gd name="T95" fmla="*/ 16 h 47"/>
                <a:gd name="T96" fmla="*/ 26 w 40"/>
                <a:gd name="T97" fmla="*/ 12 h 47"/>
                <a:gd name="T98" fmla="*/ 34 w 40"/>
                <a:gd name="T99" fmla="*/ 6 h 47"/>
                <a:gd name="T100" fmla="*/ 22 w 40"/>
                <a:gd name="T101" fmla="*/ 15 h 47"/>
                <a:gd name="T102" fmla="*/ 26 w 40"/>
                <a:gd name="T103" fmla="*/ 10 h 47"/>
                <a:gd name="T104" fmla="*/ 29 w 40"/>
                <a:gd name="T105" fmla="*/ 5 h 47"/>
                <a:gd name="T106" fmla="*/ 4 w 40"/>
                <a:gd name="T107" fmla="*/ 15 h 47"/>
                <a:gd name="T108" fmla="*/ 4 w 40"/>
                <a:gd name="T109" fmla="*/ 12 h 47"/>
                <a:gd name="T110" fmla="*/ 13 w 40"/>
                <a:gd name="T111" fmla="*/ 5 h 47"/>
                <a:gd name="T112" fmla="*/ 9 w 40"/>
                <a:gd name="T113" fmla="*/ 27 h 47"/>
                <a:gd name="T114" fmla="*/ 25 w 40"/>
                <a:gd name="T115" fmla="*/ 20 h 47"/>
                <a:gd name="T116" fmla="*/ 11 w 40"/>
                <a:gd name="T117" fmla="*/ 3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" h="47">
                  <a:moveTo>
                    <a:pt x="40" y="8"/>
                  </a:moveTo>
                  <a:cubicBezTo>
                    <a:pt x="39" y="3"/>
                    <a:pt x="35" y="1"/>
                    <a:pt x="31" y="2"/>
                  </a:cubicBezTo>
                  <a:cubicBezTo>
                    <a:pt x="25" y="3"/>
                    <a:pt x="22" y="8"/>
                    <a:pt x="20" y="13"/>
                  </a:cubicBezTo>
                  <a:cubicBezTo>
                    <a:pt x="18" y="9"/>
                    <a:pt x="16" y="4"/>
                    <a:pt x="12" y="2"/>
                  </a:cubicBezTo>
                  <a:cubicBezTo>
                    <a:pt x="8" y="0"/>
                    <a:pt x="3" y="2"/>
                    <a:pt x="2" y="7"/>
                  </a:cubicBezTo>
                  <a:cubicBezTo>
                    <a:pt x="0" y="12"/>
                    <a:pt x="2" y="18"/>
                    <a:pt x="5" y="23"/>
                  </a:cubicBezTo>
                  <a:cubicBezTo>
                    <a:pt x="8" y="31"/>
                    <a:pt x="13" y="38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20" y="47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6" y="39"/>
                    <a:pt x="31" y="31"/>
                    <a:pt x="35" y="23"/>
                  </a:cubicBezTo>
                  <a:cubicBezTo>
                    <a:pt x="38" y="18"/>
                    <a:pt x="40" y="13"/>
                    <a:pt x="40" y="8"/>
                  </a:cubicBezTo>
                  <a:close/>
                  <a:moveTo>
                    <a:pt x="19" y="44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20" y="43"/>
                    <a:pt x="21" y="42"/>
                    <a:pt x="22" y="41"/>
                  </a:cubicBezTo>
                  <a:cubicBezTo>
                    <a:pt x="21" y="42"/>
                    <a:pt x="20" y="43"/>
                    <a:pt x="19" y="44"/>
                  </a:cubicBezTo>
                  <a:close/>
                  <a:moveTo>
                    <a:pt x="18" y="41"/>
                  </a:moveTo>
                  <a:cubicBezTo>
                    <a:pt x="18" y="41"/>
                    <a:pt x="19" y="40"/>
                    <a:pt x="19" y="40"/>
                  </a:cubicBezTo>
                  <a:cubicBezTo>
                    <a:pt x="20" y="39"/>
                    <a:pt x="21" y="38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9"/>
                    <a:pt x="20" y="40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  <a:moveTo>
                    <a:pt x="26" y="35"/>
                  </a:moveTo>
                  <a:cubicBezTo>
                    <a:pt x="23" y="37"/>
                    <a:pt x="21" y="41"/>
                    <a:pt x="19" y="43"/>
                  </a:cubicBezTo>
                  <a:cubicBezTo>
                    <a:pt x="18" y="43"/>
                    <a:pt x="18" y="42"/>
                    <a:pt x="18" y="42"/>
                  </a:cubicBezTo>
                  <a:cubicBezTo>
                    <a:pt x="21" y="40"/>
                    <a:pt x="23" y="37"/>
                    <a:pt x="26" y="35"/>
                  </a:cubicBezTo>
                  <a:close/>
                  <a:moveTo>
                    <a:pt x="27" y="33"/>
                  </a:move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lose/>
                  <a:moveTo>
                    <a:pt x="17" y="41"/>
                  </a:moveTo>
                  <a:cubicBezTo>
                    <a:pt x="17" y="40"/>
                    <a:pt x="17" y="40"/>
                    <a:pt x="16" y="39"/>
                  </a:cubicBezTo>
                  <a:cubicBezTo>
                    <a:pt x="20" y="37"/>
                    <a:pt x="25" y="34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5" y="34"/>
                    <a:pt x="21" y="37"/>
                    <a:pt x="17" y="41"/>
                  </a:cubicBezTo>
                  <a:close/>
                  <a:moveTo>
                    <a:pt x="15" y="38"/>
                  </a:moveTo>
                  <a:cubicBezTo>
                    <a:pt x="17" y="37"/>
                    <a:pt x="19" y="36"/>
                    <a:pt x="21" y="35"/>
                  </a:cubicBezTo>
                  <a:cubicBezTo>
                    <a:pt x="19" y="36"/>
                    <a:pt x="18" y="38"/>
                    <a:pt x="16" y="39"/>
                  </a:cubicBezTo>
                  <a:cubicBezTo>
                    <a:pt x="16" y="39"/>
                    <a:pt x="16" y="38"/>
                    <a:pt x="15" y="38"/>
                  </a:cubicBezTo>
                  <a:close/>
                  <a:moveTo>
                    <a:pt x="14" y="36"/>
                  </a:moveTo>
                  <a:cubicBezTo>
                    <a:pt x="20" y="34"/>
                    <a:pt x="26" y="29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29" y="27"/>
                    <a:pt x="27" y="29"/>
                    <a:pt x="25" y="30"/>
                  </a:cubicBezTo>
                  <a:cubicBezTo>
                    <a:pt x="21" y="33"/>
                    <a:pt x="18" y="35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lose/>
                  <a:moveTo>
                    <a:pt x="13" y="34"/>
                  </a:moveTo>
                  <a:cubicBezTo>
                    <a:pt x="18" y="32"/>
                    <a:pt x="22" y="29"/>
                    <a:pt x="26" y="26"/>
                  </a:cubicBezTo>
                  <a:cubicBezTo>
                    <a:pt x="28" y="25"/>
                    <a:pt x="29" y="24"/>
                    <a:pt x="31" y="23"/>
                  </a:cubicBezTo>
                  <a:cubicBezTo>
                    <a:pt x="25" y="28"/>
                    <a:pt x="19" y="30"/>
                    <a:pt x="14" y="35"/>
                  </a:cubicBezTo>
                  <a:cubicBezTo>
                    <a:pt x="13" y="35"/>
                    <a:pt x="13" y="34"/>
                    <a:pt x="13" y="34"/>
                  </a:cubicBezTo>
                  <a:close/>
                  <a:moveTo>
                    <a:pt x="11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6" y="29"/>
                    <a:pt x="21" y="26"/>
                    <a:pt x="25" y="23"/>
                  </a:cubicBezTo>
                  <a:cubicBezTo>
                    <a:pt x="25" y="23"/>
                    <a:pt x="25" y="23"/>
                    <a:pt x="24" y="24"/>
                  </a:cubicBezTo>
                  <a:cubicBezTo>
                    <a:pt x="20" y="27"/>
                    <a:pt x="16" y="30"/>
                    <a:pt x="13" y="33"/>
                  </a:cubicBezTo>
                  <a:cubicBezTo>
                    <a:pt x="12" y="32"/>
                    <a:pt x="12" y="32"/>
                    <a:pt x="11" y="31"/>
                  </a:cubicBezTo>
                  <a:close/>
                  <a:moveTo>
                    <a:pt x="28" y="17"/>
                  </a:moveTo>
                  <a:cubicBezTo>
                    <a:pt x="31" y="15"/>
                    <a:pt x="33" y="13"/>
                    <a:pt x="36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8" y="11"/>
                    <a:pt x="38" y="12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3" y="16"/>
                    <a:pt x="29" y="20"/>
                    <a:pt x="25" y="22"/>
                  </a:cubicBezTo>
                  <a:cubicBezTo>
                    <a:pt x="22" y="24"/>
                    <a:pt x="20" y="26"/>
                    <a:pt x="17" y="27"/>
                  </a:cubicBezTo>
                  <a:cubicBezTo>
                    <a:pt x="16" y="28"/>
                    <a:pt x="15" y="29"/>
                    <a:pt x="13" y="29"/>
                  </a:cubicBezTo>
                  <a:cubicBezTo>
                    <a:pt x="11" y="31"/>
                    <a:pt x="14" y="29"/>
                    <a:pt x="14" y="28"/>
                  </a:cubicBezTo>
                  <a:cubicBezTo>
                    <a:pt x="18" y="25"/>
                    <a:pt x="23" y="22"/>
                    <a:pt x="27" y="19"/>
                  </a:cubicBezTo>
                  <a:cubicBezTo>
                    <a:pt x="27" y="18"/>
                    <a:pt x="28" y="18"/>
                    <a:pt x="28" y="17"/>
                  </a:cubicBezTo>
                  <a:close/>
                  <a:moveTo>
                    <a:pt x="37" y="6"/>
                  </a:moveTo>
                  <a:cubicBezTo>
                    <a:pt x="37" y="7"/>
                    <a:pt x="38" y="8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5" y="11"/>
                    <a:pt x="32" y="13"/>
                    <a:pt x="29" y="16"/>
                  </a:cubicBezTo>
                  <a:cubicBezTo>
                    <a:pt x="26" y="18"/>
                    <a:pt x="23" y="20"/>
                    <a:pt x="20" y="22"/>
                  </a:cubicBezTo>
                  <a:cubicBezTo>
                    <a:pt x="17" y="23"/>
                    <a:pt x="15" y="25"/>
                    <a:pt x="13" y="26"/>
                  </a:cubicBezTo>
                  <a:cubicBezTo>
                    <a:pt x="14" y="25"/>
                    <a:pt x="14" y="25"/>
                    <a:pt x="15" y="24"/>
                  </a:cubicBezTo>
                  <a:cubicBezTo>
                    <a:pt x="22" y="18"/>
                    <a:pt x="31" y="14"/>
                    <a:pt x="37" y="6"/>
                  </a:cubicBezTo>
                  <a:close/>
                  <a:moveTo>
                    <a:pt x="23" y="18"/>
                  </a:moveTo>
                  <a:cubicBezTo>
                    <a:pt x="25" y="16"/>
                    <a:pt x="27" y="14"/>
                    <a:pt x="30" y="12"/>
                  </a:cubicBezTo>
                  <a:cubicBezTo>
                    <a:pt x="32" y="10"/>
                    <a:pt x="35" y="8"/>
                    <a:pt x="36" y="6"/>
                  </a:cubicBezTo>
                  <a:cubicBezTo>
                    <a:pt x="33" y="11"/>
                    <a:pt x="28" y="15"/>
                    <a:pt x="23" y="18"/>
                  </a:cubicBezTo>
                  <a:close/>
                  <a:moveTo>
                    <a:pt x="35" y="20"/>
                  </a:moveTo>
                  <a:cubicBezTo>
                    <a:pt x="32" y="22"/>
                    <a:pt x="28" y="24"/>
                    <a:pt x="25" y="26"/>
                  </a:cubicBezTo>
                  <a:cubicBezTo>
                    <a:pt x="23" y="27"/>
                    <a:pt x="21" y="29"/>
                    <a:pt x="19" y="30"/>
                  </a:cubicBezTo>
                  <a:cubicBezTo>
                    <a:pt x="17" y="31"/>
                    <a:pt x="15" y="32"/>
                    <a:pt x="14" y="33"/>
                  </a:cubicBezTo>
                  <a:cubicBezTo>
                    <a:pt x="17" y="30"/>
                    <a:pt x="21" y="26"/>
                    <a:pt x="26" y="23"/>
                  </a:cubicBezTo>
                  <a:cubicBezTo>
                    <a:pt x="29" y="21"/>
                    <a:pt x="33" y="17"/>
                    <a:pt x="37" y="14"/>
                  </a:cubicBezTo>
                  <a:cubicBezTo>
                    <a:pt x="36" y="16"/>
                    <a:pt x="36" y="18"/>
                    <a:pt x="35" y="20"/>
                  </a:cubicBezTo>
                  <a:close/>
                  <a:moveTo>
                    <a:pt x="29" y="29"/>
                  </a:moveTo>
                  <a:cubicBezTo>
                    <a:pt x="27" y="31"/>
                    <a:pt x="25" y="33"/>
                    <a:pt x="22" y="35"/>
                  </a:cubicBezTo>
                  <a:cubicBezTo>
                    <a:pt x="21" y="35"/>
                    <a:pt x="21" y="36"/>
                    <a:pt x="20" y="36"/>
                  </a:cubicBezTo>
                  <a:cubicBezTo>
                    <a:pt x="22" y="35"/>
                    <a:pt x="24" y="33"/>
                    <a:pt x="25" y="32"/>
                  </a:cubicBezTo>
                  <a:cubicBezTo>
                    <a:pt x="27" y="31"/>
                    <a:pt x="29" y="29"/>
                    <a:pt x="30" y="28"/>
                  </a:cubicBezTo>
                  <a:cubicBezTo>
                    <a:pt x="30" y="28"/>
                    <a:pt x="30" y="29"/>
                    <a:pt x="29" y="29"/>
                  </a:cubicBezTo>
                  <a:close/>
                  <a:moveTo>
                    <a:pt x="31" y="26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7"/>
                  </a:cubicBezTo>
                  <a:cubicBezTo>
                    <a:pt x="29" y="28"/>
                    <a:pt x="27" y="30"/>
                    <a:pt x="25" y="31"/>
                  </a:cubicBezTo>
                  <a:cubicBezTo>
                    <a:pt x="23" y="33"/>
                    <a:pt x="21" y="34"/>
                    <a:pt x="19" y="35"/>
                  </a:cubicBezTo>
                  <a:cubicBezTo>
                    <a:pt x="18" y="36"/>
                    <a:pt x="17" y="37"/>
                    <a:pt x="15" y="37"/>
                  </a:cubicBezTo>
                  <a:cubicBezTo>
                    <a:pt x="16" y="37"/>
                    <a:pt x="18" y="36"/>
                    <a:pt x="19" y="35"/>
                  </a:cubicBezTo>
                  <a:cubicBezTo>
                    <a:pt x="24" y="31"/>
                    <a:pt x="29" y="28"/>
                    <a:pt x="33" y="24"/>
                  </a:cubicBezTo>
                  <a:cubicBezTo>
                    <a:pt x="32" y="24"/>
                    <a:pt x="32" y="25"/>
                    <a:pt x="31" y="26"/>
                  </a:cubicBezTo>
                  <a:close/>
                  <a:moveTo>
                    <a:pt x="33" y="23"/>
                  </a:moveTo>
                  <a:cubicBezTo>
                    <a:pt x="33" y="22"/>
                    <a:pt x="33" y="22"/>
                    <a:pt x="33" y="23"/>
                  </a:cubicBezTo>
                  <a:cubicBezTo>
                    <a:pt x="30" y="25"/>
                    <a:pt x="26" y="28"/>
                    <a:pt x="23" y="31"/>
                  </a:cubicBezTo>
                  <a:cubicBezTo>
                    <a:pt x="21" y="32"/>
                    <a:pt x="19" y="33"/>
                    <a:pt x="17" y="34"/>
                  </a:cubicBezTo>
                  <a:cubicBezTo>
                    <a:pt x="17" y="34"/>
                    <a:pt x="14" y="36"/>
                    <a:pt x="14" y="35"/>
                  </a:cubicBezTo>
                  <a:cubicBezTo>
                    <a:pt x="15" y="34"/>
                    <a:pt x="16" y="34"/>
                    <a:pt x="17" y="33"/>
                  </a:cubicBezTo>
                  <a:cubicBezTo>
                    <a:pt x="22" y="29"/>
                    <a:pt x="29" y="26"/>
                    <a:pt x="34" y="21"/>
                  </a:cubicBezTo>
                  <a:cubicBezTo>
                    <a:pt x="34" y="22"/>
                    <a:pt x="34" y="22"/>
                    <a:pt x="33" y="23"/>
                  </a:cubicBezTo>
                  <a:close/>
                  <a:moveTo>
                    <a:pt x="36" y="5"/>
                  </a:moveTo>
                  <a:cubicBezTo>
                    <a:pt x="32" y="10"/>
                    <a:pt x="27" y="14"/>
                    <a:pt x="22" y="18"/>
                  </a:cubicBezTo>
                  <a:cubicBezTo>
                    <a:pt x="19" y="20"/>
                    <a:pt x="16" y="22"/>
                    <a:pt x="13" y="24"/>
                  </a:cubicBezTo>
                  <a:cubicBezTo>
                    <a:pt x="12" y="25"/>
                    <a:pt x="11" y="26"/>
                    <a:pt x="9" y="26"/>
                  </a:cubicBezTo>
                  <a:cubicBezTo>
                    <a:pt x="10" y="26"/>
                    <a:pt x="11" y="24"/>
                    <a:pt x="12" y="2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4" y="22"/>
                    <a:pt x="15" y="21"/>
                    <a:pt x="16" y="20"/>
                  </a:cubicBezTo>
                  <a:cubicBezTo>
                    <a:pt x="19" y="18"/>
                    <a:pt x="23" y="15"/>
                    <a:pt x="26" y="13"/>
                  </a:cubicBezTo>
                  <a:cubicBezTo>
                    <a:pt x="30" y="11"/>
                    <a:pt x="33" y="8"/>
                    <a:pt x="35" y="4"/>
                  </a:cubicBezTo>
                  <a:cubicBezTo>
                    <a:pt x="35" y="5"/>
                    <a:pt x="36" y="5"/>
                    <a:pt x="36" y="5"/>
                  </a:cubicBezTo>
                  <a:close/>
                  <a:moveTo>
                    <a:pt x="8" y="26"/>
                  </a:moveTo>
                  <a:cubicBezTo>
                    <a:pt x="9" y="25"/>
                    <a:pt x="10" y="25"/>
                    <a:pt x="10" y="25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lose/>
                  <a:moveTo>
                    <a:pt x="7" y="23"/>
                  </a:moveTo>
                  <a:cubicBezTo>
                    <a:pt x="9" y="22"/>
                    <a:pt x="11" y="20"/>
                    <a:pt x="12" y="19"/>
                  </a:cubicBezTo>
                  <a:cubicBezTo>
                    <a:pt x="14" y="18"/>
                    <a:pt x="17" y="16"/>
                    <a:pt x="18" y="15"/>
                  </a:cubicBezTo>
                  <a:cubicBezTo>
                    <a:pt x="15" y="18"/>
                    <a:pt x="11" y="21"/>
                    <a:pt x="8" y="25"/>
                  </a:cubicBezTo>
                  <a:cubicBezTo>
                    <a:pt x="8" y="24"/>
                    <a:pt x="7" y="23"/>
                    <a:pt x="7" y="23"/>
                  </a:cubicBezTo>
                  <a:close/>
                  <a:moveTo>
                    <a:pt x="6" y="20"/>
                  </a:moveTo>
                  <a:cubicBezTo>
                    <a:pt x="9" y="19"/>
                    <a:pt x="12" y="16"/>
                    <a:pt x="15" y="14"/>
                  </a:cubicBezTo>
                  <a:cubicBezTo>
                    <a:pt x="15" y="13"/>
                    <a:pt x="17" y="12"/>
                    <a:pt x="15" y="14"/>
                  </a:cubicBezTo>
                  <a:cubicBezTo>
                    <a:pt x="15" y="14"/>
                    <a:pt x="14" y="15"/>
                    <a:pt x="13" y="16"/>
                  </a:cubicBezTo>
                  <a:cubicBezTo>
                    <a:pt x="11" y="18"/>
                    <a:pt x="9" y="20"/>
                    <a:pt x="7" y="22"/>
                  </a:cubicBezTo>
                  <a:cubicBezTo>
                    <a:pt x="6" y="21"/>
                    <a:pt x="6" y="21"/>
                    <a:pt x="6" y="20"/>
                  </a:cubicBezTo>
                  <a:close/>
                  <a:moveTo>
                    <a:pt x="5" y="17"/>
                  </a:moveTo>
                  <a:cubicBezTo>
                    <a:pt x="8" y="15"/>
                    <a:pt x="11" y="13"/>
                    <a:pt x="15" y="11"/>
                  </a:cubicBezTo>
                  <a:cubicBezTo>
                    <a:pt x="17" y="10"/>
                    <a:pt x="14" y="12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9" y="16"/>
                    <a:pt x="7" y="18"/>
                    <a:pt x="6" y="19"/>
                  </a:cubicBezTo>
                  <a:cubicBezTo>
                    <a:pt x="5" y="19"/>
                    <a:pt x="5" y="18"/>
                    <a:pt x="5" y="17"/>
                  </a:cubicBezTo>
                  <a:close/>
                  <a:moveTo>
                    <a:pt x="4" y="15"/>
                  </a:moveTo>
                  <a:cubicBezTo>
                    <a:pt x="6" y="14"/>
                    <a:pt x="8" y="13"/>
                    <a:pt x="9" y="11"/>
                  </a:cubicBezTo>
                  <a:cubicBezTo>
                    <a:pt x="10" y="11"/>
                    <a:pt x="11" y="10"/>
                    <a:pt x="12" y="9"/>
                  </a:cubicBezTo>
                  <a:cubicBezTo>
                    <a:pt x="13" y="9"/>
                    <a:pt x="16" y="6"/>
                    <a:pt x="13" y="9"/>
                  </a:cubicBezTo>
                  <a:cubicBezTo>
                    <a:pt x="11" y="12"/>
                    <a:pt x="7" y="14"/>
                    <a:pt x="4" y="17"/>
                  </a:cubicBezTo>
                  <a:cubicBezTo>
                    <a:pt x="4" y="16"/>
                    <a:pt x="4" y="15"/>
                    <a:pt x="4" y="15"/>
                  </a:cubicBezTo>
                  <a:close/>
                  <a:moveTo>
                    <a:pt x="3" y="10"/>
                  </a:moveTo>
                  <a:cubicBezTo>
                    <a:pt x="5" y="9"/>
                    <a:pt x="6" y="8"/>
                    <a:pt x="7" y="7"/>
                  </a:cubicBezTo>
                  <a:cubicBezTo>
                    <a:pt x="9" y="5"/>
                    <a:pt x="12" y="3"/>
                    <a:pt x="8" y="7"/>
                  </a:cubicBezTo>
                  <a:cubicBezTo>
                    <a:pt x="7" y="9"/>
                    <a:pt x="5" y="10"/>
                    <a:pt x="3" y="11"/>
                  </a:cubicBezTo>
                  <a:cubicBezTo>
                    <a:pt x="3" y="11"/>
                    <a:pt x="3" y="10"/>
                    <a:pt x="3" y="10"/>
                  </a:cubicBezTo>
                  <a:close/>
                  <a:moveTo>
                    <a:pt x="4" y="13"/>
                  </a:moveTo>
                  <a:cubicBezTo>
                    <a:pt x="4" y="13"/>
                    <a:pt x="4" y="13"/>
                    <a:pt x="4" y="12"/>
                  </a:cubicBezTo>
                  <a:cubicBezTo>
                    <a:pt x="7" y="11"/>
                    <a:pt x="9" y="8"/>
                    <a:pt x="12" y="7"/>
                  </a:cubicBezTo>
                  <a:cubicBezTo>
                    <a:pt x="14" y="5"/>
                    <a:pt x="10" y="9"/>
                    <a:pt x="9" y="10"/>
                  </a:cubicBezTo>
                  <a:cubicBezTo>
                    <a:pt x="8" y="11"/>
                    <a:pt x="6" y="13"/>
                    <a:pt x="4" y="14"/>
                  </a:cubicBezTo>
                  <a:cubicBezTo>
                    <a:pt x="4" y="14"/>
                    <a:pt x="4" y="14"/>
                    <a:pt x="4" y="13"/>
                  </a:cubicBezTo>
                  <a:close/>
                  <a:moveTo>
                    <a:pt x="16" y="10"/>
                  </a:moveTo>
                  <a:cubicBezTo>
                    <a:pt x="14" y="10"/>
                    <a:pt x="12" y="12"/>
                    <a:pt x="11" y="13"/>
                  </a:cubicBezTo>
                  <a:cubicBezTo>
                    <a:pt x="9" y="14"/>
                    <a:pt x="6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8" y="14"/>
                    <a:pt x="12" y="12"/>
                    <a:pt x="15" y="8"/>
                  </a:cubicBezTo>
                  <a:cubicBezTo>
                    <a:pt x="15" y="8"/>
                    <a:pt x="16" y="9"/>
                    <a:pt x="16" y="10"/>
                  </a:cubicBezTo>
                  <a:close/>
                  <a:moveTo>
                    <a:pt x="17" y="12"/>
                  </a:moveTo>
                  <a:cubicBezTo>
                    <a:pt x="13" y="13"/>
                    <a:pt x="11" y="16"/>
                    <a:pt x="8" y="18"/>
                  </a:cubicBezTo>
                  <a:cubicBezTo>
                    <a:pt x="7" y="19"/>
                    <a:pt x="5" y="20"/>
                    <a:pt x="7" y="18"/>
                  </a:cubicBezTo>
                  <a:cubicBezTo>
                    <a:pt x="8" y="18"/>
                    <a:pt x="9" y="17"/>
                    <a:pt x="10" y="16"/>
                  </a:cubicBezTo>
                  <a:cubicBezTo>
                    <a:pt x="12" y="14"/>
                    <a:pt x="14" y="12"/>
                    <a:pt x="16" y="10"/>
                  </a:cubicBezTo>
                  <a:cubicBezTo>
                    <a:pt x="17" y="11"/>
                    <a:pt x="17" y="11"/>
                    <a:pt x="17" y="12"/>
                  </a:cubicBezTo>
                  <a:close/>
                  <a:moveTo>
                    <a:pt x="18" y="14"/>
                  </a:moveTo>
                  <a:cubicBezTo>
                    <a:pt x="14" y="16"/>
                    <a:pt x="11" y="19"/>
                    <a:pt x="8" y="22"/>
                  </a:cubicBezTo>
                  <a:cubicBezTo>
                    <a:pt x="11" y="20"/>
                    <a:pt x="14" y="16"/>
                    <a:pt x="17" y="12"/>
                  </a:cubicBezTo>
                  <a:cubicBezTo>
                    <a:pt x="18" y="13"/>
                    <a:pt x="18" y="14"/>
                    <a:pt x="18" y="14"/>
                  </a:cubicBezTo>
                  <a:close/>
                  <a:moveTo>
                    <a:pt x="19" y="15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8" y="17"/>
                    <a:pt x="18" y="18"/>
                  </a:cubicBezTo>
                  <a:cubicBezTo>
                    <a:pt x="17" y="18"/>
                    <a:pt x="16" y="19"/>
                    <a:pt x="16" y="20"/>
                  </a:cubicBezTo>
                  <a:cubicBezTo>
                    <a:pt x="14" y="21"/>
                    <a:pt x="13" y="22"/>
                    <a:pt x="12" y="23"/>
                  </a:cubicBezTo>
                  <a:cubicBezTo>
                    <a:pt x="11" y="23"/>
                    <a:pt x="11" y="24"/>
                    <a:pt x="10" y="24"/>
                  </a:cubicBezTo>
                  <a:cubicBezTo>
                    <a:pt x="10" y="24"/>
                    <a:pt x="8" y="26"/>
                    <a:pt x="9" y="24"/>
                  </a:cubicBezTo>
                  <a:cubicBezTo>
                    <a:pt x="12" y="21"/>
                    <a:pt x="16" y="18"/>
                    <a:pt x="18" y="15"/>
                  </a:cubicBezTo>
                  <a:cubicBezTo>
                    <a:pt x="19" y="15"/>
                    <a:pt x="19" y="15"/>
                    <a:pt x="19" y="15"/>
                  </a:cubicBezTo>
                  <a:close/>
                  <a:moveTo>
                    <a:pt x="23" y="12"/>
                  </a:moveTo>
                  <a:cubicBezTo>
                    <a:pt x="25" y="11"/>
                    <a:pt x="27" y="10"/>
                    <a:pt x="29" y="8"/>
                  </a:cubicBezTo>
                  <a:cubicBezTo>
                    <a:pt x="28" y="9"/>
                    <a:pt x="27" y="10"/>
                    <a:pt x="26" y="11"/>
                  </a:cubicBezTo>
                  <a:cubicBezTo>
                    <a:pt x="24" y="12"/>
                    <a:pt x="23" y="13"/>
                    <a:pt x="22" y="14"/>
                  </a:cubicBezTo>
                  <a:cubicBezTo>
                    <a:pt x="22" y="13"/>
                    <a:pt x="23" y="13"/>
                    <a:pt x="23" y="12"/>
                  </a:cubicBezTo>
                  <a:close/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20" y="17"/>
                    <a:pt x="20" y="17"/>
                    <a:pt x="20" y="16"/>
                  </a:cubicBezTo>
                  <a:close/>
                  <a:moveTo>
                    <a:pt x="22" y="15"/>
                  </a:moveTo>
                  <a:cubicBezTo>
                    <a:pt x="23" y="14"/>
                    <a:pt x="24" y="13"/>
                    <a:pt x="26" y="12"/>
                  </a:cubicBezTo>
                  <a:cubicBezTo>
                    <a:pt x="28" y="10"/>
                    <a:pt x="29" y="9"/>
                    <a:pt x="30" y="8"/>
                  </a:cubicBezTo>
                  <a:cubicBezTo>
                    <a:pt x="31" y="7"/>
                    <a:pt x="32" y="6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6"/>
                  </a:cubicBezTo>
                  <a:cubicBezTo>
                    <a:pt x="33" y="7"/>
                    <a:pt x="32" y="8"/>
                    <a:pt x="31" y="8"/>
                  </a:cubicBezTo>
                  <a:cubicBezTo>
                    <a:pt x="30" y="10"/>
                    <a:pt x="28" y="11"/>
                    <a:pt x="26" y="13"/>
                  </a:cubicBezTo>
                  <a:cubicBezTo>
                    <a:pt x="24" y="14"/>
                    <a:pt x="23" y="15"/>
                    <a:pt x="21" y="16"/>
                  </a:cubicBezTo>
                  <a:cubicBezTo>
                    <a:pt x="21" y="15"/>
                    <a:pt x="21" y="15"/>
                    <a:pt x="22" y="15"/>
                  </a:cubicBezTo>
                  <a:close/>
                  <a:moveTo>
                    <a:pt x="31" y="5"/>
                  </a:moveTo>
                  <a:cubicBezTo>
                    <a:pt x="32" y="4"/>
                    <a:pt x="33" y="4"/>
                    <a:pt x="34" y="4"/>
                  </a:cubicBezTo>
                  <a:cubicBezTo>
                    <a:pt x="33" y="5"/>
                    <a:pt x="32" y="5"/>
                    <a:pt x="31" y="6"/>
                  </a:cubicBezTo>
                  <a:cubicBezTo>
                    <a:pt x="29" y="7"/>
                    <a:pt x="27" y="9"/>
                    <a:pt x="26" y="10"/>
                  </a:cubicBezTo>
                  <a:cubicBezTo>
                    <a:pt x="25" y="10"/>
                    <a:pt x="24" y="11"/>
                    <a:pt x="23" y="12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6" y="8"/>
                    <a:pt x="29" y="6"/>
                    <a:pt x="31" y="5"/>
                  </a:cubicBezTo>
                  <a:close/>
                  <a:moveTo>
                    <a:pt x="29" y="5"/>
                  </a:moveTo>
                  <a:cubicBezTo>
                    <a:pt x="28" y="6"/>
                    <a:pt x="26" y="8"/>
                    <a:pt x="25" y="9"/>
                  </a:cubicBezTo>
                  <a:cubicBezTo>
                    <a:pt x="26" y="7"/>
                    <a:pt x="27" y="6"/>
                    <a:pt x="29" y="5"/>
                  </a:cubicBezTo>
                  <a:close/>
                  <a:moveTo>
                    <a:pt x="15" y="7"/>
                  </a:moveTo>
                  <a:cubicBezTo>
                    <a:pt x="11" y="9"/>
                    <a:pt x="7" y="12"/>
                    <a:pt x="4" y="15"/>
                  </a:cubicBezTo>
                  <a:cubicBezTo>
                    <a:pt x="7" y="12"/>
                    <a:pt x="11" y="9"/>
                    <a:pt x="13" y="6"/>
                  </a:cubicBezTo>
                  <a:cubicBezTo>
                    <a:pt x="14" y="6"/>
                    <a:pt x="14" y="7"/>
                    <a:pt x="15" y="7"/>
                  </a:cubicBezTo>
                  <a:close/>
                  <a:moveTo>
                    <a:pt x="13" y="5"/>
                  </a:moveTo>
                  <a:cubicBezTo>
                    <a:pt x="9" y="7"/>
                    <a:pt x="7" y="10"/>
                    <a:pt x="4" y="12"/>
                  </a:cubicBezTo>
                  <a:cubicBezTo>
                    <a:pt x="5" y="11"/>
                    <a:pt x="6" y="9"/>
                    <a:pt x="8" y="8"/>
                  </a:cubicBezTo>
                  <a:cubicBezTo>
                    <a:pt x="9" y="7"/>
                    <a:pt x="10" y="6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5"/>
                    <a:pt x="13" y="5"/>
                  </a:cubicBezTo>
                  <a:close/>
                  <a:moveTo>
                    <a:pt x="10" y="4"/>
                  </a:moveTo>
                  <a:cubicBezTo>
                    <a:pt x="8" y="5"/>
                    <a:pt x="6" y="7"/>
                    <a:pt x="4" y="9"/>
                  </a:cubicBezTo>
                  <a:cubicBezTo>
                    <a:pt x="4" y="6"/>
                    <a:pt x="6" y="3"/>
                    <a:pt x="10" y="4"/>
                  </a:cubicBezTo>
                  <a:close/>
                  <a:moveTo>
                    <a:pt x="9" y="27"/>
                  </a:moveTo>
                  <a:cubicBezTo>
                    <a:pt x="11" y="26"/>
                    <a:pt x="13" y="25"/>
                    <a:pt x="15" y="24"/>
                  </a:cubicBezTo>
                  <a:cubicBezTo>
                    <a:pt x="13" y="25"/>
                    <a:pt x="12" y="26"/>
                    <a:pt x="10" y="28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5" y="25"/>
                    <a:pt x="20" y="23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1" y="24"/>
                    <a:pt x="15" y="26"/>
                    <a:pt x="11" y="30"/>
                  </a:cubicBezTo>
                  <a:cubicBezTo>
                    <a:pt x="11" y="30"/>
                    <a:pt x="11" y="30"/>
                    <a:pt x="11" y="31"/>
                  </a:cubicBezTo>
                  <a:cubicBezTo>
                    <a:pt x="11" y="30"/>
                    <a:pt x="11" y="30"/>
                    <a:pt x="10" y="29"/>
                  </a:cubicBezTo>
                  <a:cubicBezTo>
                    <a:pt x="10" y="28"/>
                    <a:pt x="10" y="28"/>
                    <a:pt x="9" y="2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8" name="Freeform 256"/>
            <p:cNvSpPr>
              <a:spLocks noEditPoints="1"/>
            </p:cNvSpPr>
            <p:nvPr/>
          </p:nvSpPr>
          <p:spPr bwMode="auto">
            <a:xfrm>
              <a:off x="9329983" y="4442847"/>
              <a:ext cx="169863" cy="198438"/>
            </a:xfrm>
            <a:custGeom>
              <a:avLst/>
              <a:gdLst>
                <a:gd name="T0" fmla="*/ 12 w 40"/>
                <a:gd name="T1" fmla="*/ 2 h 47"/>
                <a:gd name="T2" fmla="*/ 18 w 40"/>
                <a:gd name="T3" fmla="*/ 46 h 47"/>
                <a:gd name="T4" fmla="*/ 40 w 40"/>
                <a:gd name="T5" fmla="*/ 7 h 47"/>
                <a:gd name="T6" fmla="*/ 19 w 40"/>
                <a:gd name="T7" fmla="*/ 44 h 47"/>
                <a:gd name="T8" fmla="*/ 22 w 40"/>
                <a:gd name="T9" fmla="*/ 37 h 47"/>
                <a:gd name="T10" fmla="*/ 25 w 40"/>
                <a:gd name="T11" fmla="*/ 35 h 47"/>
                <a:gd name="T12" fmla="*/ 26 w 40"/>
                <a:gd name="T13" fmla="*/ 33 h 47"/>
                <a:gd name="T14" fmla="*/ 17 w 40"/>
                <a:gd name="T15" fmla="*/ 41 h 47"/>
                <a:gd name="T16" fmla="*/ 17 w 40"/>
                <a:gd name="T17" fmla="*/ 41 h 47"/>
                <a:gd name="T18" fmla="*/ 15 w 40"/>
                <a:gd name="T19" fmla="*/ 37 h 47"/>
                <a:gd name="T20" fmla="*/ 24 w 40"/>
                <a:gd name="T21" fmla="*/ 30 h 47"/>
                <a:gd name="T22" fmla="*/ 26 w 40"/>
                <a:gd name="T23" fmla="*/ 26 h 47"/>
                <a:gd name="T24" fmla="*/ 11 w 40"/>
                <a:gd name="T25" fmla="*/ 30 h 47"/>
                <a:gd name="T26" fmla="*/ 12 w 40"/>
                <a:gd name="T27" fmla="*/ 33 h 47"/>
                <a:gd name="T28" fmla="*/ 37 w 40"/>
                <a:gd name="T29" fmla="*/ 11 h 47"/>
                <a:gd name="T30" fmla="*/ 25 w 40"/>
                <a:gd name="T31" fmla="*/ 22 h 47"/>
                <a:gd name="T32" fmla="*/ 27 w 40"/>
                <a:gd name="T33" fmla="*/ 18 h 47"/>
                <a:gd name="T34" fmla="*/ 37 w 40"/>
                <a:gd name="T35" fmla="*/ 9 h 47"/>
                <a:gd name="T36" fmla="*/ 15 w 40"/>
                <a:gd name="T37" fmla="*/ 24 h 47"/>
                <a:gd name="T38" fmla="*/ 36 w 40"/>
                <a:gd name="T39" fmla="*/ 6 h 47"/>
                <a:gd name="T40" fmla="*/ 19 w 40"/>
                <a:gd name="T41" fmla="*/ 30 h 47"/>
                <a:gd name="T42" fmla="*/ 35 w 40"/>
                <a:gd name="T43" fmla="*/ 19 h 47"/>
                <a:gd name="T44" fmla="*/ 25 w 40"/>
                <a:gd name="T45" fmla="*/ 32 h 47"/>
                <a:gd name="T46" fmla="*/ 31 w 40"/>
                <a:gd name="T47" fmla="*/ 26 h 47"/>
                <a:gd name="T48" fmla="*/ 15 w 40"/>
                <a:gd name="T49" fmla="*/ 37 h 47"/>
                <a:gd name="T50" fmla="*/ 33 w 40"/>
                <a:gd name="T51" fmla="*/ 22 h 47"/>
                <a:gd name="T52" fmla="*/ 14 w 40"/>
                <a:gd name="T53" fmla="*/ 35 h 47"/>
                <a:gd name="T54" fmla="*/ 36 w 40"/>
                <a:gd name="T55" fmla="*/ 5 h 47"/>
                <a:gd name="T56" fmla="*/ 12 w 40"/>
                <a:gd name="T57" fmla="*/ 23 h 47"/>
                <a:gd name="T58" fmla="*/ 35 w 40"/>
                <a:gd name="T59" fmla="*/ 4 h 47"/>
                <a:gd name="T60" fmla="*/ 9 w 40"/>
                <a:gd name="T61" fmla="*/ 26 h 47"/>
                <a:gd name="T62" fmla="*/ 18 w 40"/>
                <a:gd name="T63" fmla="*/ 15 h 47"/>
                <a:gd name="T64" fmla="*/ 15 w 40"/>
                <a:gd name="T65" fmla="*/ 13 h 47"/>
                <a:gd name="T66" fmla="*/ 6 w 40"/>
                <a:gd name="T67" fmla="*/ 20 h 47"/>
                <a:gd name="T68" fmla="*/ 11 w 40"/>
                <a:gd name="T69" fmla="*/ 14 h 47"/>
                <a:gd name="T70" fmla="*/ 9 w 40"/>
                <a:gd name="T71" fmla="*/ 11 h 47"/>
                <a:gd name="T72" fmla="*/ 4 w 40"/>
                <a:gd name="T73" fmla="*/ 14 h 47"/>
                <a:gd name="T74" fmla="*/ 3 w 40"/>
                <a:gd name="T75" fmla="*/ 11 h 47"/>
                <a:gd name="T76" fmla="*/ 11 w 40"/>
                <a:gd name="T77" fmla="*/ 6 h 47"/>
                <a:gd name="T78" fmla="*/ 16 w 40"/>
                <a:gd name="T79" fmla="*/ 9 h 47"/>
                <a:gd name="T80" fmla="*/ 15 w 40"/>
                <a:gd name="T81" fmla="*/ 7 h 47"/>
                <a:gd name="T82" fmla="*/ 7 w 40"/>
                <a:gd name="T83" fmla="*/ 18 h 47"/>
                <a:gd name="T84" fmla="*/ 18 w 40"/>
                <a:gd name="T85" fmla="*/ 14 h 47"/>
                <a:gd name="T86" fmla="*/ 18 w 40"/>
                <a:gd name="T87" fmla="*/ 15 h 47"/>
                <a:gd name="T88" fmla="*/ 16 w 40"/>
                <a:gd name="T89" fmla="*/ 19 h 47"/>
                <a:gd name="T90" fmla="*/ 18 w 40"/>
                <a:gd name="T91" fmla="*/ 15 h 47"/>
                <a:gd name="T92" fmla="*/ 25 w 40"/>
                <a:gd name="T93" fmla="*/ 11 h 47"/>
                <a:gd name="T94" fmla="*/ 20 w 40"/>
                <a:gd name="T95" fmla="*/ 16 h 47"/>
                <a:gd name="T96" fmla="*/ 26 w 40"/>
                <a:gd name="T97" fmla="*/ 11 h 47"/>
                <a:gd name="T98" fmla="*/ 33 w 40"/>
                <a:gd name="T99" fmla="*/ 5 h 47"/>
                <a:gd name="T100" fmla="*/ 21 w 40"/>
                <a:gd name="T101" fmla="*/ 15 h 47"/>
                <a:gd name="T102" fmla="*/ 25 w 40"/>
                <a:gd name="T103" fmla="*/ 10 h 47"/>
                <a:gd name="T104" fmla="*/ 29 w 40"/>
                <a:gd name="T105" fmla="*/ 5 h 47"/>
                <a:gd name="T106" fmla="*/ 4 w 40"/>
                <a:gd name="T107" fmla="*/ 14 h 47"/>
                <a:gd name="T108" fmla="*/ 3 w 40"/>
                <a:gd name="T109" fmla="*/ 12 h 47"/>
                <a:gd name="T110" fmla="*/ 13 w 40"/>
                <a:gd name="T111" fmla="*/ 5 h 47"/>
                <a:gd name="T112" fmla="*/ 9 w 40"/>
                <a:gd name="T113" fmla="*/ 27 h 47"/>
                <a:gd name="T114" fmla="*/ 25 w 40"/>
                <a:gd name="T115" fmla="*/ 19 h 47"/>
                <a:gd name="T116" fmla="*/ 11 w 40"/>
                <a:gd name="T117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" h="47">
                  <a:moveTo>
                    <a:pt x="40" y="7"/>
                  </a:moveTo>
                  <a:cubicBezTo>
                    <a:pt x="39" y="3"/>
                    <a:pt x="35" y="1"/>
                    <a:pt x="31" y="2"/>
                  </a:cubicBezTo>
                  <a:cubicBezTo>
                    <a:pt x="25" y="3"/>
                    <a:pt x="22" y="8"/>
                    <a:pt x="20" y="13"/>
                  </a:cubicBezTo>
                  <a:cubicBezTo>
                    <a:pt x="18" y="9"/>
                    <a:pt x="16" y="4"/>
                    <a:pt x="12" y="2"/>
                  </a:cubicBezTo>
                  <a:cubicBezTo>
                    <a:pt x="7" y="0"/>
                    <a:pt x="3" y="2"/>
                    <a:pt x="2" y="6"/>
                  </a:cubicBezTo>
                  <a:cubicBezTo>
                    <a:pt x="0" y="11"/>
                    <a:pt x="2" y="18"/>
                    <a:pt x="4" y="22"/>
                  </a:cubicBezTo>
                  <a:cubicBezTo>
                    <a:pt x="8" y="31"/>
                    <a:pt x="13" y="38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19" y="46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6" y="38"/>
                    <a:pt x="31" y="31"/>
                    <a:pt x="35" y="23"/>
                  </a:cubicBezTo>
                  <a:cubicBezTo>
                    <a:pt x="38" y="18"/>
                    <a:pt x="40" y="13"/>
                    <a:pt x="40" y="7"/>
                  </a:cubicBezTo>
                  <a:close/>
                  <a:moveTo>
                    <a:pt x="19" y="44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20" y="42"/>
                    <a:pt x="21" y="41"/>
                    <a:pt x="22" y="40"/>
                  </a:cubicBezTo>
                  <a:cubicBezTo>
                    <a:pt x="21" y="41"/>
                    <a:pt x="20" y="42"/>
                    <a:pt x="19" y="44"/>
                  </a:cubicBezTo>
                  <a:close/>
                  <a:moveTo>
                    <a:pt x="17" y="41"/>
                  </a:moveTo>
                  <a:cubicBezTo>
                    <a:pt x="18" y="41"/>
                    <a:pt x="19" y="40"/>
                    <a:pt x="19" y="39"/>
                  </a:cubicBezTo>
                  <a:cubicBezTo>
                    <a:pt x="20" y="39"/>
                    <a:pt x="21" y="38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8"/>
                    <a:pt x="19" y="40"/>
                    <a:pt x="18" y="41"/>
                  </a:cubicBezTo>
                  <a:cubicBezTo>
                    <a:pt x="18" y="41"/>
                    <a:pt x="18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lose/>
                  <a:moveTo>
                    <a:pt x="25" y="35"/>
                  </a:moveTo>
                  <a:cubicBezTo>
                    <a:pt x="23" y="37"/>
                    <a:pt x="21" y="40"/>
                    <a:pt x="19" y="43"/>
                  </a:cubicBezTo>
                  <a:cubicBezTo>
                    <a:pt x="18" y="42"/>
                    <a:pt x="18" y="42"/>
                    <a:pt x="18" y="41"/>
                  </a:cubicBezTo>
                  <a:cubicBezTo>
                    <a:pt x="21" y="40"/>
                    <a:pt x="23" y="37"/>
                    <a:pt x="25" y="35"/>
                  </a:cubicBezTo>
                  <a:close/>
                  <a:moveTo>
                    <a:pt x="26" y="33"/>
                  </a:moveTo>
                  <a:cubicBezTo>
                    <a:pt x="26" y="33"/>
                    <a:pt x="26" y="34"/>
                    <a:pt x="25" y="34"/>
                  </a:cubicBezTo>
                  <a:cubicBezTo>
                    <a:pt x="26" y="33"/>
                    <a:pt x="26" y="33"/>
                    <a:pt x="27" y="32"/>
                  </a:cubicBezTo>
                  <a:cubicBezTo>
                    <a:pt x="27" y="33"/>
                    <a:pt x="27" y="33"/>
                    <a:pt x="26" y="33"/>
                  </a:cubicBezTo>
                  <a:close/>
                  <a:moveTo>
                    <a:pt x="17" y="41"/>
                  </a:moveTo>
                  <a:cubicBezTo>
                    <a:pt x="17" y="40"/>
                    <a:pt x="16" y="40"/>
                    <a:pt x="16" y="39"/>
                  </a:cubicBezTo>
                  <a:cubicBezTo>
                    <a:pt x="20" y="36"/>
                    <a:pt x="24" y="33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4" y="34"/>
                    <a:pt x="21" y="37"/>
                    <a:pt x="17" y="41"/>
                  </a:cubicBezTo>
                  <a:close/>
                  <a:moveTo>
                    <a:pt x="15" y="37"/>
                  </a:moveTo>
                  <a:cubicBezTo>
                    <a:pt x="17" y="37"/>
                    <a:pt x="19" y="36"/>
                    <a:pt x="21" y="34"/>
                  </a:cubicBezTo>
                  <a:cubicBezTo>
                    <a:pt x="19" y="36"/>
                    <a:pt x="17" y="37"/>
                    <a:pt x="16" y="39"/>
                  </a:cubicBezTo>
                  <a:cubicBezTo>
                    <a:pt x="16" y="38"/>
                    <a:pt x="15" y="38"/>
                    <a:pt x="15" y="37"/>
                  </a:cubicBezTo>
                  <a:close/>
                  <a:moveTo>
                    <a:pt x="14" y="35"/>
                  </a:moveTo>
                  <a:cubicBezTo>
                    <a:pt x="20" y="33"/>
                    <a:pt x="25" y="29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29" y="27"/>
                    <a:pt x="27" y="28"/>
                    <a:pt x="24" y="30"/>
                  </a:cubicBezTo>
                  <a:cubicBezTo>
                    <a:pt x="21" y="32"/>
                    <a:pt x="18" y="35"/>
                    <a:pt x="15" y="37"/>
                  </a:cubicBezTo>
                  <a:cubicBezTo>
                    <a:pt x="14" y="36"/>
                    <a:pt x="14" y="36"/>
                    <a:pt x="14" y="35"/>
                  </a:cubicBezTo>
                  <a:close/>
                  <a:moveTo>
                    <a:pt x="13" y="33"/>
                  </a:moveTo>
                  <a:cubicBezTo>
                    <a:pt x="17" y="31"/>
                    <a:pt x="22" y="28"/>
                    <a:pt x="26" y="26"/>
                  </a:cubicBezTo>
                  <a:cubicBezTo>
                    <a:pt x="28" y="25"/>
                    <a:pt x="29" y="24"/>
                    <a:pt x="30" y="23"/>
                  </a:cubicBezTo>
                  <a:cubicBezTo>
                    <a:pt x="25" y="27"/>
                    <a:pt x="18" y="30"/>
                    <a:pt x="13" y="35"/>
                  </a:cubicBezTo>
                  <a:cubicBezTo>
                    <a:pt x="13" y="34"/>
                    <a:pt x="13" y="34"/>
                    <a:pt x="13" y="33"/>
                  </a:cubicBezTo>
                  <a:close/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6" y="28"/>
                    <a:pt x="20" y="25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0" y="26"/>
                    <a:pt x="16" y="29"/>
                    <a:pt x="12" y="33"/>
                  </a:cubicBezTo>
                  <a:cubicBezTo>
                    <a:pt x="12" y="32"/>
                    <a:pt x="11" y="31"/>
                    <a:pt x="11" y="30"/>
                  </a:cubicBezTo>
                  <a:close/>
                  <a:moveTo>
                    <a:pt x="28" y="17"/>
                  </a:moveTo>
                  <a:cubicBezTo>
                    <a:pt x="31" y="15"/>
                    <a:pt x="33" y="13"/>
                    <a:pt x="36" y="11"/>
                  </a:cubicBezTo>
                  <a:cubicBezTo>
                    <a:pt x="36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1"/>
                    <a:pt x="37" y="12"/>
                    <a:pt x="37" y="12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2" y="15"/>
                    <a:pt x="29" y="20"/>
                    <a:pt x="25" y="22"/>
                  </a:cubicBezTo>
                  <a:cubicBezTo>
                    <a:pt x="22" y="24"/>
                    <a:pt x="19" y="25"/>
                    <a:pt x="17" y="27"/>
                  </a:cubicBezTo>
                  <a:cubicBezTo>
                    <a:pt x="16" y="28"/>
                    <a:pt x="14" y="28"/>
                    <a:pt x="13" y="29"/>
                  </a:cubicBezTo>
                  <a:cubicBezTo>
                    <a:pt x="11" y="30"/>
                    <a:pt x="13" y="29"/>
                    <a:pt x="14" y="28"/>
                  </a:cubicBezTo>
                  <a:cubicBezTo>
                    <a:pt x="18" y="25"/>
                    <a:pt x="23" y="22"/>
                    <a:pt x="27" y="18"/>
                  </a:cubicBezTo>
                  <a:cubicBezTo>
                    <a:pt x="27" y="18"/>
                    <a:pt x="28" y="18"/>
                    <a:pt x="28" y="17"/>
                  </a:cubicBezTo>
                  <a:close/>
                  <a:moveTo>
                    <a:pt x="37" y="6"/>
                  </a:moveTo>
                  <a:cubicBezTo>
                    <a:pt x="37" y="7"/>
                    <a:pt x="37" y="8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4" y="11"/>
                    <a:pt x="32" y="13"/>
                    <a:pt x="29" y="15"/>
                  </a:cubicBezTo>
                  <a:cubicBezTo>
                    <a:pt x="26" y="18"/>
                    <a:pt x="23" y="20"/>
                    <a:pt x="19" y="22"/>
                  </a:cubicBezTo>
                  <a:cubicBezTo>
                    <a:pt x="17" y="23"/>
                    <a:pt x="15" y="24"/>
                    <a:pt x="13" y="26"/>
                  </a:cubicBezTo>
                  <a:cubicBezTo>
                    <a:pt x="13" y="25"/>
                    <a:pt x="14" y="24"/>
                    <a:pt x="15" y="24"/>
                  </a:cubicBezTo>
                  <a:cubicBezTo>
                    <a:pt x="22" y="18"/>
                    <a:pt x="31" y="13"/>
                    <a:pt x="37" y="6"/>
                  </a:cubicBezTo>
                  <a:close/>
                  <a:moveTo>
                    <a:pt x="23" y="18"/>
                  </a:moveTo>
                  <a:cubicBezTo>
                    <a:pt x="25" y="16"/>
                    <a:pt x="27" y="14"/>
                    <a:pt x="30" y="12"/>
                  </a:cubicBezTo>
                  <a:cubicBezTo>
                    <a:pt x="32" y="10"/>
                    <a:pt x="34" y="8"/>
                    <a:pt x="36" y="6"/>
                  </a:cubicBezTo>
                  <a:cubicBezTo>
                    <a:pt x="32" y="11"/>
                    <a:pt x="27" y="14"/>
                    <a:pt x="23" y="18"/>
                  </a:cubicBezTo>
                  <a:close/>
                  <a:moveTo>
                    <a:pt x="35" y="19"/>
                  </a:moveTo>
                  <a:cubicBezTo>
                    <a:pt x="32" y="22"/>
                    <a:pt x="28" y="24"/>
                    <a:pt x="25" y="26"/>
                  </a:cubicBezTo>
                  <a:cubicBezTo>
                    <a:pt x="23" y="27"/>
                    <a:pt x="21" y="28"/>
                    <a:pt x="19" y="30"/>
                  </a:cubicBezTo>
                  <a:cubicBezTo>
                    <a:pt x="17" y="31"/>
                    <a:pt x="14" y="32"/>
                    <a:pt x="13" y="33"/>
                  </a:cubicBezTo>
                  <a:cubicBezTo>
                    <a:pt x="17" y="29"/>
                    <a:pt x="21" y="26"/>
                    <a:pt x="25" y="23"/>
                  </a:cubicBezTo>
                  <a:cubicBezTo>
                    <a:pt x="29" y="20"/>
                    <a:pt x="33" y="17"/>
                    <a:pt x="37" y="14"/>
                  </a:cubicBezTo>
                  <a:cubicBezTo>
                    <a:pt x="36" y="16"/>
                    <a:pt x="35" y="18"/>
                    <a:pt x="35" y="19"/>
                  </a:cubicBezTo>
                  <a:close/>
                  <a:moveTo>
                    <a:pt x="29" y="29"/>
                  </a:moveTo>
                  <a:cubicBezTo>
                    <a:pt x="27" y="31"/>
                    <a:pt x="24" y="33"/>
                    <a:pt x="22" y="35"/>
                  </a:cubicBezTo>
                  <a:cubicBezTo>
                    <a:pt x="21" y="35"/>
                    <a:pt x="21" y="35"/>
                    <a:pt x="20" y="36"/>
                  </a:cubicBezTo>
                  <a:cubicBezTo>
                    <a:pt x="22" y="34"/>
                    <a:pt x="23" y="33"/>
                    <a:pt x="25" y="32"/>
                  </a:cubicBezTo>
                  <a:cubicBezTo>
                    <a:pt x="27" y="30"/>
                    <a:pt x="29" y="29"/>
                    <a:pt x="30" y="27"/>
                  </a:cubicBezTo>
                  <a:cubicBezTo>
                    <a:pt x="30" y="28"/>
                    <a:pt x="30" y="28"/>
                    <a:pt x="29" y="29"/>
                  </a:cubicBezTo>
                  <a:close/>
                  <a:moveTo>
                    <a:pt x="31" y="25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0" y="26"/>
                  </a:cubicBezTo>
                  <a:cubicBezTo>
                    <a:pt x="29" y="28"/>
                    <a:pt x="27" y="29"/>
                    <a:pt x="25" y="31"/>
                  </a:cubicBezTo>
                  <a:cubicBezTo>
                    <a:pt x="23" y="32"/>
                    <a:pt x="21" y="34"/>
                    <a:pt x="19" y="35"/>
                  </a:cubicBezTo>
                  <a:cubicBezTo>
                    <a:pt x="18" y="36"/>
                    <a:pt x="16" y="36"/>
                    <a:pt x="15" y="37"/>
                  </a:cubicBezTo>
                  <a:cubicBezTo>
                    <a:pt x="16" y="36"/>
                    <a:pt x="18" y="35"/>
                    <a:pt x="19" y="35"/>
                  </a:cubicBezTo>
                  <a:cubicBezTo>
                    <a:pt x="24" y="31"/>
                    <a:pt x="29" y="28"/>
                    <a:pt x="32" y="23"/>
                  </a:cubicBezTo>
                  <a:cubicBezTo>
                    <a:pt x="32" y="24"/>
                    <a:pt x="32" y="25"/>
                    <a:pt x="31" y="25"/>
                  </a:cubicBezTo>
                  <a:close/>
                  <a:moveTo>
                    <a:pt x="33" y="22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29" y="25"/>
                    <a:pt x="26" y="28"/>
                    <a:pt x="22" y="30"/>
                  </a:cubicBezTo>
                  <a:cubicBezTo>
                    <a:pt x="21" y="32"/>
                    <a:pt x="19" y="33"/>
                    <a:pt x="17" y="34"/>
                  </a:cubicBezTo>
                  <a:cubicBezTo>
                    <a:pt x="17" y="34"/>
                    <a:pt x="14" y="35"/>
                    <a:pt x="14" y="35"/>
                  </a:cubicBezTo>
                  <a:cubicBezTo>
                    <a:pt x="15" y="34"/>
                    <a:pt x="16" y="33"/>
                    <a:pt x="17" y="32"/>
                  </a:cubicBezTo>
                  <a:cubicBezTo>
                    <a:pt x="22" y="28"/>
                    <a:pt x="29" y="25"/>
                    <a:pt x="34" y="21"/>
                  </a:cubicBezTo>
                  <a:cubicBezTo>
                    <a:pt x="34" y="21"/>
                    <a:pt x="33" y="22"/>
                    <a:pt x="33" y="22"/>
                  </a:cubicBezTo>
                  <a:close/>
                  <a:moveTo>
                    <a:pt x="36" y="5"/>
                  </a:moveTo>
                  <a:cubicBezTo>
                    <a:pt x="31" y="9"/>
                    <a:pt x="27" y="14"/>
                    <a:pt x="22" y="18"/>
                  </a:cubicBezTo>
                  <a:cubicBezTo>
                    <a:pt x="19" y="20"/>
                    <a:pt x="16" y="22"/>
                    <a:pt x="13" y="24"/>
                  </a:cubicBezTo>
                  <a:cubicBezTo>
                    <a:pt x="12" y="25"/>
                    <a:pt x="11" y="25"/>
                    <a:pt x="9" y="26"/>
                  </a:cubicBezTo>
                  <a:cubicBezTo>
                    <a:pt x="10" y="26"/>
                    <a:pt x="11" y="24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2"/>
                    <a:pt x="15" y="21"/>
                    <a:pt x="16" y="20"/>
                  </a:cubicBezTo>
                  <a:cubicBezTo>
                    <a:pt x="19" y="17"/>
                    <a:pt x="23" y="15"/>
                    <a:pt x="26" y="13"/>
                  </a:cubicBezTo>
                  <a:cubicBezTo>
                    <a:pt x="29" y="10"/>
                    <a:pt x="33" y="8"/>
                    <a:pt x="35" y="4"/>
                  </a:cubicBezTo>
                  <a:cubicBezTo>
                    <a:pt x="35" y="4"/>
                    <a:pt x="36" y="5"/>
                    <a:pt x="36" y="5"/>
                  </a:cubicBezTo>
                  <a:close/>
                  <a:moveTo>
                    <a:pt x="8" y="25"/>
                  </a:moveTo>
                  <a:cubicBezTo>
                    <a:pt x="9" y="25"/>
                    <a:pt x="9" y="25"/>
                    <a:pt x="10" y="24"/>
                  </a:cubicBezTo>
                  <a:cubicBezTo>
                    <a:pt x="9" y="25"/>
                    <a:pt x="9" y="25"/>
                    <a:pt x="9" y="26"/>
                  </a:cubicBezTo>
                  <a:cubicBezTo>
                    <a:pt x="9" y="26"/>
                    <a:pt x="8" y="25"/>
                    <a:pt x="8" y="25"/>
                  </a:cubicBezTo>
                  <a:close/>
                  <a:moveTo>
                    <a:pt x="7" y="22"/>
                  </a:moveTo>
                  <a:cubicBezTo>
                    <a:pt x="9" y="21"/>
                    <a:pt x="10" y="20"/>
                    <a:pt x="12" y="19"/>
                  </a:cubicBezTo>
                  <a:cubicBezTo>
                    <a:pt x="14" y="17"/>
                    <a:pt x="16" y="16"/>
                    <a:pt x="18" y="15"/>
                  </a:cubicBezTo>
                  <a:cubicBezTo>
                    <a:pt x="15" y="18"/>
                    <a:pt x="11" y="21"/>
                    <a:pt x="8" y="24"/>
                  </a:cubicBezTo>
                  <a:cubicBezTo>
                    <a:pt x="8" y="24"/>
                    <a:pt x="7" y="23"/>
                    <a:pt x="7" y="22"/>
                  </a:cubicBezTo>
                  <a:close/>
                  <a:moveTo>
                    <a:pt x="6" y="20"/>
                  </a:moveTo>
                  <a:cubicBezTo>
                    <a:pt x="9" y="18"/>
                    <a:pt x="12" y="15"/>
                    <a:pt x="15" y="13"/>
                  </a:cubicBezTo>
                  <a:cubicBezTo>
                    <a:pt x="15" y="13"/>
                    <a:pt x="17" y="11"/>
                    <a:pt x="15" y="13"/>
                  </a:cubicBezTo>
                  <a:cubicBezTo>
                    <a:pt x="14" y="14"/>
                    <a:pt x="14" y="15"/>
                    <a:pt x="13" y="16"/>
                  </a:cubicBezTo>
                  <a:cubicBezTo>
                    <a:pt x="11" y="18"/>
                    <a:pt x="9" y="20"/>
                    <a:pt x="7" y="22"/>
                  </a:cubicBezTo>
                  <a:cubicBezTo>
                    <a:pt x="6" y="21"/>
                    <a:pt x="6" y="20"/>
                    <a:pt x="6" y="20"/>
                  </a:cubicBezTo>
                  <a:close/>
                  <a:moveTo>
                    <a:pt x="5" y="17"/>
                  </a:moveTo>
                  <a:cubicBezTo>
                    <a:pt x="8" y="15"/>
                    <a:pt x="11" y="12"/>
                    <a:pt x="15" y="10"/>
                  </a:cubicBezTo>
                  <a:cubicBezTo>
                    <a:pt x="17" y="9"/>
                    <a:pt x="14" y="12"/>
                    <a:pt x="13" y="12"/>
                  </a:cubicBezTo>
                  <a:cubicBezTo>
                    <a:pt x="13" y="13"/>
                    <a:pt x="12" y="13"/>
                    <a:pt x="11" y="14"/>
                  </a:cubicBezTo>
                  <a:cubicBezTo>
                    <a:pt x="9" y="16"/>
                    <a:pt x="7" y="17"/>
                    <a:pt x="5" y="19"/>
                  </a:cubicBezTo>
                  <a:cubicBezTo>
                    <a:pt x="5" y="18"/>
                    <a:pt x="5" y="18"/>
                    <a:pt x="5" y="17"/>
                  </a:cubicBezTo>
                  <a:close/>
                  <a:moveTo>
                    <a:pt x="4" y="14"/>
                  </a:moveTo>
                  <a:cubicBezTo>
                    <a:pt x="6" y="13"/>
                    <a:pt x="7" y="12"/>
                    <a:pt x="9" y="11"/>
                  </a:cubicBezTo>
                  <a:cubicBezTo>
                    <a:pt x="10" y="10"/>
                    <a:pt x="11" y="10"/>
                    <a:pt x="12" y="9"/>
                  </a:cubicBezTo>
                  <a:cubicBezTo>
                    <a:pt x="13" y="8"/>
                    <a:pt x="15" y="6"/>
                    <a:pt x="13" y="9"/>
                  </a:cubicBezTo>
                  <a:cubicBezTo>
                    <a:pt x="11" y="12"/>
                    <a:pt x="7" y="14"/>
                    <a:pt x="4" y="16"/>
                  </a:cubicBezTo>
                  <a:cubicBezTo>
                    <a:pt x="4" y="16"/>
                    <a:pt x="4" y="15"/>
                    <a:pt x="4" y="14"/>
                  </a:cubicBezTo>
                  <a:close/>
                  <a:moveTo>
                    <a:pt x="3" y="9"/>
                  </a:moveTo>
                  <a:cubicBezTo>
                    <a:pt x="4" y="8"/>
                    <a:pt x="5" y="8"/>
                    <a:pt x="7" y="7"/>
                  </a:cubicBezTo>
                  <a:cubicBezTo>
                    <a:pt x="8" y="5"/>
                    <a:pt x="11" y="3"/>
                    <a:pt x="8" y="7"/>
                  </a:cubicBezTo>
                  <a:cubicBezTo>
                    <a:pt x="7" y="8"/>
                    <a:pt x="5" y="9"/>
                    <a:pt x="3" y="11"/>
                  </a:cubicBezTo>
                  <a:cubicBezTo>
                    <a:pt x="3" y="11"/>
                    <a:pt x="3" y="10"/>
                    <a:pt x="3" y="9"/>
                  </a:cubicBezTo>
                  <a:close/>
                  <a:moveTo>
                    <a:pt x="3" y="13"/>
                  </a:moveTo>
                  <a:cubicBezTo>
                    <a:pt x="3" y="13"/>
                    <a:pt x="3" y="12"/>
                    <a:pt x="3" y="12"/>
                  </a:cubicBezTo>
                  <a:cubicBezTo>
                    <a:pt x="6" y="11"/>
                    <a:pt x="9" y="8"/>
                    <a:pt x="11" y="6"/>
                  </a:cubicBezTo>
                  <a:cubicBezTo>
                    <a:pt x="14" y="5"/>
                    <a:pt x="10" y="9"/>
                    <a:pt x="9" y="9"/>
                  </a:cubicBezTo>
                  <a:cubicBezTo>
                    <a:pt x="7" y="11"/>
                    <a:pt x="5" y="12"/>
                    <a:pt x="4" y="14"/>
                  </a:cubicBezTo>
                  <a:cubicBezTo>
                    <a:pt x="4" y="13"/>
                    <a:pt x="4" y="13"/>
                    <a:pt x="3" y="13"/>
                  </a:cubicBezTo>
                  <a:close/>
                  <a:moveTo>
                    <a:pt x="16" y="9"/>
                  </a:moveTo>
                  <a:cubicBezTo>
                    <a:pt x="14" y="10"/>
                    <a:pt x="12" y="11"/>
                    <a:pt x="11" y="12"/>
                  </a:cubicBezTo>
                  <a:cubicBezTo>
                    <a:pt x="9" y="14"/>
                    <a:pt x="6" y="15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8" y="13"/>
                    <a:pt x="12" y="11"/>
                    <a:pt x="15" y="7"/>
                  </a:cubicBezTo>
                  <a:cubicBezTo>
                    <a:pt x="15" y="8"/>
                    <a:pt x="16" y="9"/>
                    <a:pt x="16" y="9"/>
                  </a:cubicBezTo>
                  <a:close/>
                  <a:moveTo>
                    <a:pt x="17" y="12"/>
                  </a:moveTo>
                  <a:cubicBezTo>
                    <a:pt x="13" y="13"/>
                    <a:pt x="11" y="16"/>
                    <a:pt x="8" y="18"/>
                  </a:cubicBezTo>
                  <a:cubicBezTo>
                    <a:pt x="7" y="19"/>
                    <a:pt x="5" y="20"/>
                    <a:pt x="7" y="18"/>
                  </a:cubicBezTo>
                  <a:cubicBezTo>
                    <a:pt x="8" y="17"/>
                    <a:pt x="9" y="16"/>
                    <a:pt x="10" y="16"/>
                  </a:cubicBezTo>
                  <a:cubicBezTo>
                    <a:pt x="12" y="14"/>
                    <a:pt x="14" y="12"/>
                    <a:pt x="16" y="10"/>
                  </a:cubicBezTo>
                  <a:cubicBezTo>
                    <a:pt x="16" y="11"/>
                    <a:pt x="17" y="11"/>
                    <a:pt x="17" y="12"/>
                  </a:cubicBezTo>
                  <a:close/>
                  <a:moveTo>
                    <a:pt x="18" y="14"/>
                  </a:moveTo>
                  <a:cubicBezTo>
                    <a:pt x="14" y="16"/>
                    <a:pt x="11" y="19"/>
                    <a:pt x="7" y="21"/>
                  </a:cubicBezTo>
                  <a:cubicBezTo>
                    <a:pt x="11" y="19"/>
                    <a:pt x="14" y="15"/>
                    <a:pt x="17" y="12"/>
                  </a:cubicBezTo>
                  <a:cubicBezTo>
                    <a:pt x="17" y="13"/>
                    <a:pt x="18" y="13"/>
                    <a:pt x="18" y="14"/>
                  </a:cubicBezTo>
                  <a:close/>
                  <a:moveTo>
                    <a:pt x="18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8" y="17"/>
                    <a:pt x="17" y="18"/>
                  </a:cubicBezTo>
                  <a:cubicBezTo>
                    <a:pt x="17" y="18"/>
                    <a:pt x="16" y="19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11" y="23"/>
                    <a:pt x="11" y="23"/>
                    <a:pt x="10" y="24"/>
                  </a:cubicBezTo>
                  <a:cubicBezTo>
                    <a:pt x="10" y="24"/>
                    <a:pt x="8" y="26"/>
                    <a:pt x="9" y="24"/>
                  </a:cubicBezTo>
                  <a:cubicBezTo>
                    <a:pt x="12" y="20"/>
                    <a:pt x="15" y="18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lose/>
                  <a:moveTo>
                    <a:pt x="23" y="12"/>
                  </a:moveTo>
                  <a:cubicBezTo>
                    <a:pt x="25" y="11"/>
                    <a:pt x="27" y="9"/>
                    <a:pt x="29" y="8"/>
                  </a:cubicBezTo>
                  <a:cubicBezTo>
                    <a:pt x="28" y="9"/>
                    <a:pt x="27" y="10"/>
                    <a:pt x="25" y="11"/>
                  </a:cubicBezTo>
                  <a:cubicBezTo>
                    <a:pt x="24" y="12"/>
                    <a:pt x="23" y="12"/>
                    <a:pt x="22" y="13"/>
                  </a:cubicBezTo>
                  <a:cubicBezTo>
                    <a:pt x="22" y="13"/>
                    <a:pt x="22" y="12"/>
                    <a:pt x="23" y="12"/>
                  </a:cubicBezTo>
                  <a:close/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19" y="16"/>
                    <a:pt x="19" y="17"/>
                  </a:cubicBezTo>
                  <a:cubicBezTo>
                    <a:pt x="19" y="16"/>
                    <a:pt x="20" y="16"/>
                    <a:pt x="20" y="16"/>
                  </a:cubicBezTo>
                  <a:close/>
                  <a:moveTo>
                    <a:pt x="21" y="15"/>
                  </a:moveTo>
                  <a:cubicBezTo>
                    <a:pt x="23" y="13"/>
                    <a:pt x="24" y="12"/>
                    <a:pt x="26" y="11"/>
                  </a:cubicBezTo>
                  <a:cubicBezTo>
                    <a:pt x="27" y="10"/>
                    <a:pt x="29" y="9"/>
                    <a:pt x="30" y="8"/>
                  </a:cubicBezTo>
                  <a:cubicBezTo>
                    <a:pt x="31" y="7"/>
                    <a:pt x="32" y="6"/>
                    <a:pt x="33" y="5"/>
                  </a:cubicBezTo>
                  <a:cubicBezTo>
                    <a:pt x="33" y="5"/>
                    <a:pt x="33" y="4"/>
                    <a:pt x="34" y="4"/>
                  </a:cubicBezTo>
                  <a:cubicBezTo>
                    <a:pt x="34" y="4"/>
                    <a:pt x="34" y="5"/>
                    <a:pt x="33" y="5"/>
                  </a:cubicBezTo>
                  <a:cubicBezTo>
                    <a:pt x="33" y="6"/>
                    <a:pt x="32" y="7"/>
                    <a:pt x="31" y="8"/>
                  </a:cubicBezTo>
                  <a:cubicBezTo>
                    <a:pt x="29" y="10"/>
                    <a:pt x="27" y="11"/>
                    <a:pt x="26" y="12"/>
                  </a:cubicBezTo>
                  <a:cubicBezTo>
                    <a:pt x="24" y="13"/>
                    <a:pt x="23" y="14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  <a:moveTo>
                    <a:pt x="31" y="4"/>
                  </a:moveTo>
                  <a:cubicBezTo>
                    <a:pt x="31" y="4"/>
                    <a:pt x="33" y="4"/>
                    <a:pt x="33" y="4"/>
                  </a:cubicBezTo>
                  <a:cubicBezTo>
                    <a:pt x="32" y="4"/>
                    <a:pt x="32" y="5"/>
                    <a:pt x="31" y="6"/>
                  </a:cubicBezTo>
                  <a:cubicBezTo>
                    <a:pt x="29" y="7"/>
                    <a:pt x="27" y="8"/>
                    <a:pt x="25" y="10"/>
                  </a:cubicBezTo>
                  <a:cubicBezTo>
                    <a:pt x="25" y="10"/>
                    <a:pt x="24" y="11"/>
                    <a:pt x="23" y="11"/>
                  </a:cubicBezTo>
                  <a:cubicBezTo>
                    <a:pt x="24" y="11"/>
                    <a:pt x="24" y="10"/>
                    <a:pt x="24" y="10"/>
                  </a:cubicBezTo>
                  <a:cubicBezTo>
                    <a:pt x="26" y="8"/>
                    <a:pt x="28" y="6"/>
                    <a:pt x="31" y="4"/>
                  </a:cubicBezTo>
                  <a:close/>
                  <a:moveTo>
                    <a:pt x="29" y="5"/>
                  </a:moveTo>
                  <a:cubicBezTo>
                    <a:pt x="27" y="6"/>
                    <a:pt x="26" y="7"/>
                    <a:pt x="24" y="9"/>
                  </a:cubicBezTo>
                  <a:cubicBezTo>
                    <a:pt x="26" y="7"/>
                    <a:pt x="27" y="5"/>
                    <a:pt x="29" y="5"/>
                  </a:cubicBezTo>
                  <a:close/>
                  <a:moveTo>
                    <a:pt x="14" y="7"/>
                  </a:moveTo>
                  <a:cubicBezTo>
                    <a:pt x="11" y="9"/>
                    <a:pt x="7" y="12"/>
                    <a:pt x="4" y="14"/>
                  </a:cubicBezTo>
                  <a:cubicBezTo>
                    <a:pt x="7" y="12"/>
                    <a:pt x="11" y="9"/>
                    <a:pt x="13" y="5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13" y="5"/>
                  </a:moveTo>
                  <a:cubicBezTo>
                    <a:pt x="9" y="6"/>
                    <a:pt x="7" y="10"/>
                    <a:pt x="3" y="12"/>
                  </a:cubicBezTo>
                  <a:cubicBezTo>
                    <a:pt x="5" y="11"/>
                    <a:pt x="6" y="9"/>
                    <a:pt x="7" y="8"/>
                  </a:cubicBezTo>
                  <a:cubicBezTo>
                    <a:pt x="9" y="7"/>
                    <a:pt x="10" y="6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2" y="4"/>
                    <a:pt x="13" y="5"/>
                  </a:cubicBezTo>
                  <a:close/>
                  <a:moveTo>
                    <a:pt x="10" y="4"/>
                  </a:moveTo>
                  <a:cubicBezTo>
                    <a:pt x="8" y="5"/>
                    <a:pt x="6" y="7"/>
                    <a:pt x="3" y="9"/>
                  </a:cubicBezTo>
                  <a:cubicBezTo>
                    <a:pt x="4" y="5"/>
                    <a:pt x="6" y="3"/>
                    <a:pt x="10" y="4"/>
                  </a:cubicBezTo>
                  <a:close/>
                  <a:moveTo>
                    <a:pt x="9" y="27"/>
                  </a:moveTo>
                  <a:cubicBezTo>
                    <a:pt x="11" y="26"/>
                    <a:pt x="13" y="25"/>
                    <a:pt x="14" y="24"/>
                  </a:cubicBezTo>
                  <a:cubicBezTo>
                    <a:pt x="13" y="25"/>
                    <a:pt x="12" y="26"/>
                    <a:pt x="10" y="28"/>
                  </a:cubicBezTo>
                  <a:cubicBezTo>
                    <a:pt x="10" y="28"/>
                    <a:pt x="10" y="28"/>
                    <a:pt x="11" y="28"/>
                  </a:cubicBezTo>
                  <a:cubicBezTo>
                    <a:pt x="15" y="25"/>
                    <a:pt x="20" y="2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1" y="23"/>
                    <a:pt x="15" y="26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0" y="29"/>
                    <a:pt x="10" y="29"/>
                  </a:cubicBezTo>
                  <a:cubicBezTo>
                    <a:pt x="10" y="28"/>
                    <a:pt x="9" y="27"/>
                    <a:pt x="9" y="2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9" name="Freeform 257"/>
            <p:cNvSpPr>
              <a:spLocks noEditPoints="1"/>
            </p:cNvSpPr>
            <p:nvPr/>
          </p:nvSpPr>
          <p:spPr bwMode="auto">
            <a:xfrm>
              <a:off x="9852271" y="790009"/>
              <a:ext cx="431800" cy="407988"/>
            </a:xfrm>
            <a:custGeom>
              <a:avLst/>
              <a:gdLst>
                <a:gd name="T0" fmla="*/ 50 w 102"/>
                <a:gd name="T1" fmla="*/ 4 h 96"/>
                <a:gd name="T2" fmla="*/ 28 w 102"/>
                <a:gd name="T3" fmla="*/ 95 h 96"/>
                <a:gd name="T4" fmla="*/ 82 w 102"/>
                <a:gd name="T5" fmla="*/ 29 h 96"/>
                <a:gd name="T6" fmla="*/ 78 w 102"/>
                <a:gd name="T7" fmla="*/ 26 h 96"/>
                <a:gd name="T8" fmla="*/ 79 w 102"/>
                <a:gd name="T9" fmla="*/ 15 h 96"/>
                <a:gd name="T10" fmla="*/ 8 w 102"/>
                <a:gd name="T11" fmla="*/ 73 h 96"/>
                <a:gd name="T12" fmla="*/ 16 w 102"/>
                <a:gd name="T13" fmla="*/ 66 h 96"/>
                <a:gd name="T14" fmla="*/ 21 w 102"/>
                <a:gd name="T15" fmla="*/ 77 h 96"/>
                <a:gd name="T16" fmla="*/ 23 w 102"/>
                <a:gd name="T17" fmla="*/ 78 h 96"/>
                <a:gd name="T18" fmla="*/ 30 w 102"/>
                <a:gd name="T19" fmla="*/ 68 h 96"/>
                <a:gd name="T20" fmla="*/ 29 w 102"/>
                <a:gd name="T21" fmla="*/ 83 h 96"/>
                <a:gd name="T22" fmla="*/ 47 w 102"/>
                <a:gd name="T23" fmla="*/ 46 h 96"/>
                <a:gd name="T24" fmla="*/ 51 w 102"/>
                <a:gd name="T25" fmla="*/ 32 h 96"/>
                <a:gd name="T26" fmla="*/ 43 w 102"/>
                <a:gd name="T27" fmla="*/ 62 h 96"/>
                <a:gd name="T28" fmla="*/ 73 w 102"/>
                <a:gd name="T29" fmla="*/ 6 h 96"/>
                <a:gd name="T30" fmla="*/ 63 w 102"/>
                <a:gd name="T31" fmla="*/ 13 h 96"/>
                <a:gd name="T32" fmla="*/ 57 w 102"/>
                <a:gd name="T33" fmla="*/ 7 h 96"/>
                <a:gd name="T34" fmla="*/ 52 w 102"/>
                <a:gd name="T35" fmla="*/ 51 h 96"/>
                <a:gd name="T36" fmla="*/ 63 w 102"/>
                <a:gd name="T37" fmla="*/ 19 h 96"/>
                <a:gd name="T38" fmla="*/ 67 w 102"/>
                <a:gd name="T39" fmla="*/ 17 h 96"/>
                <a:gd name="T40" fmla="*/ 70 w 102"/>
                <a:gd name="T41" fmla="*/ 17 h 96"/>
                <a:gd name="T42" fmla="*/ 66 w 102"/>
                <a:gd name="T43" fmla="*/ 15 h 96"/>
                <a:gd name="T44" fmla="*/ 62 w 102"/>
                <a:gd name="T45" fmla="*/ 15 h 96"/>
                <a:gd name="T46" fmla="*/ 54 w 102"/>
                <a:gd name="T47" fmla="*/ 7 h 96"/>
                <a:gd name="T48" fmla="*/ 27 w 102"/>
                <a:gd name="T49" fmla="*/ 87 h 96"/>
                <a:gd name="T50" fmla="*/ 22 w 102"/>
                <a:gd name="T51" fmla="*/ 82 h 96"/>
                <a:gd name="T52" fmla="*/ 28 w 102"/>
                <a:gd name="T53" fmla="*/ 89 h 96"/>
                <a:gd name="T54" fmla="*/ 36 w 102"/>
                <a:gd name="T55" fmla="*/ 55 h 96"/>
                <a:gd name="T56" fmla="*/ 21 w 102"/>
                <a:gd name="T57" fmla="*/ 81 h 96"/>
                <a:gd name="T58" fmla="*/ 18 w 102"/>
                <a:gd name="T59" fmla="*/ 79 h 96"/>
                <a:gd name="T60" fmla="*/ 20 w 102"/>
                <a:gd name="T61" fmla="*/ 71 h 96"/>
                <a:gd name="T62" fmla="*/ 11 w 102"/>
                <a:gd name="T63" fmla="*/ 74 h 96"/>
                <a:gd name="T64" fmla="*/ 36 w 102"/>
                <a:gd name="T65" fmla="*/ 86 h 96"/>
                <a:gd name="T66" fmla="*/ 58 w 102"/>
                <a:gd name="T67" fmla="*/ 28 h 96"/>
                <a:gd name="T68" fmla="*/ 66 w 102"/>
                <a:gd name="T69" fmla="*/ 18 h 96"/>
                <a:gd name="T70" fmla="*/ 57 w 102"/>
                <a:gd name="T71" fmla="*/ 57 h 96"/>
                <a:gd name="T72" fmla="*/ 61 w 102"/>
                <a:gd name="T73" fmla="*/ 60 h 96"/>
                <a:gd name="T74" fmla="*/ 79 w 102"/>
                <a:gd name="T75" fmla="*/ 5 h 96"/>
                <a:gd name="T76" fmla="*/ 56 w 102"/>
                <a:gd name="T77" fmla="*/ 66 h 96"/>
                <a:gd name="T78" fmla="*/ 73 w 102"/>
                <a:gd name="T79" fmla="*/ 45 h 96"/>
                <a:gd name="T80" fmla="*/ 78 w 102"/>
                <a:gd name="T81" fmla="*/ 21 h 96"/>
                <a:gd name="T82" fmla="*/ 78 w 102"/>
                <a:gd name="T83" fmla="*/ 37 h 96"/>
                <a:gd name="T84" fmla="*/ 87 w 102"/>
                <a:gd name="T85" fmla="*/ 7 h 96"/>
                <a:gd name="T86" fmla="*/ 57 w 102"/>
                <a:gd name="T87" fmla="*/ 65 h 96"/>
                <a:gd name="T88" fmla="*/ 76 w 102"/>
                <a:gd name="T89" fmla="*/ 27 h 96"/>
                <a:gd name="T90" fmla="*/ 91 w 102"/>
                <a:gd name="T91" fmla="*/ 44 h 96"/>
                <a:gd name="T92" fmla="*/ 95 w 102"/>
                <a:gd name="T93" fmla="*/ 16 h 96"/>
                <a:gd name="T94" fmla="*/ 87 w 102"/>
                <a:gd name="T95" fmla="*/ 39 h 96"/>
                <a:gd name="T96" fmla="*/ 92 w 102"/>
                <a:gd name="T97" fmla="*/ 11 h 96"/>
                <a:gd name="T98" fmla="*/ 97 w 102"/>
                <a:gd name="T99" fmla="*/ 20 h 96"/>
                <a:gd name="T100" fmla="*/ 94 w 102"/>
                <a:gd name="T101" fmla="*/ 30 h 96"/>
                <a:gd name="T102" fmla="*/ 98 w 102"/>
                <a:gd name="T103" fmla="*/ 5 h 96"/>
                <a:gd name="T104" fmla="*/ 95 w 102"/>
                <a:gd name="T105" fmla="*/ 8 h 96"/>
                <a:gd name="T106" fmla="*/ 85 w 102"/>
                <a:gd name="T107" fmla="*/ 38 h 96"/>
                <a:gd name="T108" fmla="*/ 81 w 102"/>
                <a:gd name="T109" fmla="*/ 37 h 96"/>
                <a:gd name="T110" fmla="*/ 90 w 102"/>
                <a:gd name="T111" fmla="*/ 2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2" h="96">
                  <a:moveTo>
                    <a:pt x="96" y="52"/>
                  </a:moveTo>
                  <a:cubicBezTo>
                    <a:pt x="97" y="52"/>
                    <a:pt x="97" y="51"/>
                    <a:pt x="97" y="50"/>
                  </a:cubicBezTo>
                  <a:cubicBezTo>
                    <a:pt x="98" y="34"/>
                    <a:pt x="101" y="18"/>
                    <a:pt x="102" y="2"/>
                  </a:cubicBezTo>
                  <a:cubicBezTo>
                    <a:pt x="102" y="1"/>
                    <a:pt x="102" y="1"/>
                    <a:pt x="101" y="1"/>
                  </a:cubicBezTo>
                  <a:cubicBezTo>
                    <a:pt x="101" y="1"/>
                    <a:pt x="101" y="0"/>
                    <a:pt x="101" y="0"/>
                  </a:cubicBezTo>
                  <a:cubicBezTo>
                    <a:pt x="92" y="0"/>
                    <a:pt x="82" y="1"/>
                    <a:pt x="74" y="2"/>
                  </a:cubicBezTo>
                  <a:cubicBezTo>
                    <a:pt x="66" y="2"/>
                    <a:pt x="58" y="3"/>
                    <a:pt x="50" y="4"/>
                  </a:cubicBezTo>
                  <a:cubicBezTo>
                    <a:pt x="49" y="4"/>
                    <a:pt x="49" y="4"/>
                    <a:pt x="49" y="5"/>
                  </a:cubicBezTo>
                  <a:cubicBezTo>
                    <a:pt x="48" y="6"/>
                    <a:pt x="48" y="7"/>
                    <a:pt x="49" y="7"/>
                  </a:cubicBezTo>
                  <a:cubicBezTo>
                    <a:pt x="53" y="10"/>
                    <a:pt x="56" y="15"/>
                    <a:pt x="59" y="19"/>
                  </a:cubicBezTo>
                  <a:cubicBezTo>
                    <a:pt x="40" y="37"/>
                    <a:pt x="23" y="57"/>
                    <a:pt x="1" y="72"/>
                  </a:cubicBezTo>
                  <a:cubicBezTo>
                    <a:pt x="0" y="72"/>
                    <a:pt x="0" y="74"/>
                    <a:pt x="0" y="75"/>
                  </a:cubicBezTo>
                  <a:cubicBezTo>
                    <a:pt x="1" y="75"/>
                    <a:pt x="1" y="75"/>
                    <a:pt x="2" y="75"/>
                  </a:cubicBezTo>
                  <a:cubicBezTo>
                    <a:pt x="13" y="76"/>
                    <a:pt x="23" y="86"/>
                    <a:pt x="28" y="95"/>
                  </a:cubicBezTo>
                  <a:cubicBezTo>
                    <a:pt x="28" y="96"/>
                    <a:pt x="29" y="96"/>
                    <a:pt x="29" y="96"/>
                  </a:cubicBezTo>
                  <a:cubicBezTo>
                    <a:pt x="30" y="96"/>
                    <a:pt x="30" y="96"/>
                    <a:pt x="31" y="96"/>
                  </a:cubicBezTo>
                  <a:cubicBezTo>
                    <a:pt x="49" y="78"/>
                    <a:pt x="66" y="59"/>
                    <a:pt x="84" y="42"/>
                  </a:cubicBezTo>
                  <a:cubicBezTo>
                    <a:pt x="88" y="45"/>
                    <a:pt x="91" y="49"/>
                    <a:pt x="94" y="52"/>
                  </a:cubicBezTo>
                  <a:cubicBezTo>
                    <a:pt x="95" y="53"/>
                    <a:pt x="96" y="53"/>
                    <a:pt x="96" y="52"/>
                  </a:cubicBezTo>
                  <a:close/>
                  <a:moveTo>
                    <a:pt x="77" y="44"/>
                  </a:moveTo>
                  <a:cubicBezTo>
                    <a:pt x="80" y="40"/>
                    <a:pt x="80" y="34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1" y="33"/>
                    <a:pt x="81" y="37"/>
                    <a:pt x="80" y="42"/>
                  </a:cubicBezTo>
                  <a:cubicBezTo>
                    <a:pt x="79" y="42"/>
                    <a:pt x="78" y="43"/>
                    <a:pt x="77" y="44"/>
                  </a:cubicBezTo>
                  <a:close/>
                  <a:moveTo>
                    <a:pt x="69" y="53"/>
                  </a:moveTo>
                  <a:cubicBezTo>
                    <a:pt x="71" y="47"/>
                    <a:pt x="73" y="41"/>
                    <a:pt x="74" y="34"/>
                  </a:cubicBezTo>
                  <a:cubicBezTo>
                    <a:pt x="77" y="28"/>
                    <a:pt x="79" y="21"/>
                    <a:pt x="82" y="15"/>
                  </a:cubicBezTo>
                  <a:cubicBezTo>
                    <a:pt x="81" y="19"/>
                    <a:pt x="79" y="22"/>
                    <a:pt x="78" y="26"/>
                  </a:cubicBezTo>
                  <a:cubicBezTo>
                    <a:pt x="76" y="34"/>
                    <a:pt x="73" y="42"/>
                    <a:pt x="71" y="50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0" y="51"/>
                    <a:pt x="69" y="52"/>
                    <a:pt x="69" y="53"/>
                  </a:cubicBezTo>
                  <a:close/>
                  <a:moveTo>
                    <a:pt x="61" y="60"/>
                  </a:moveTo>
                  <a:cubicBezTo>
                    <a:pt x="69" y="44"/>
                    <a:pt x="74" y="27"/>
                    <a:pt x="80" y="10"/>
                  </a:cubicBezTo>
                  <a:cubicBezTo>
                    <a:pt x="80" y="9"/>
                    <a:pt x="82" y="2"/>
                    <a:pt x="81" y="7"/>
                  </a:cubicBezTo>
                  <a:cubicBezTo>
                    <a:pt x="81" y="10"/>
                    <a:pt x="80" y="12"/>
                    <a:pt x="79" y="15"/>
                  </a:cubicBezTo>
                  <a:cubicBezTo>
                    <a:pt x="78" y="20"/>
                    <a:pt x="76" y="24"/>
                    <a:pt x="75" y="29"/>
                  </a:cubicBezTo>
                  <a:cubicBezTo>
                    <a:pt x="71" y="37"/>
                    <a:pt x="70" y="46"/>
                    <a:pt x="67" y="54"/>
                  </a:cubicBezTo>
                  <a:cubicBezTo>
                    <a:pt x="65" y="56"/>
                    <a:pt x="63" y="58"/>
                    <a:pt x="61" y="60"/>
                  </a:cubicBezTo>
                  <a:close/>
                  <a:moveTo>
                    <a:pt x="6" y="73"/>
                  </a:moveTo>
                  <a:cubicBezTo>
                    <a:pt x="7" y="72"/>
                    <a:pt x="8" y="71"/>
                    <a:pt x="9" y="70"/>
                  </a:cubicBezTo>
                  <a:cubicBezTo>
                    <a:pt x="9" y="71"/>
                    <a:pt x="8" y="72"/>
                    <a:pt x="8" y="73"/>
                  </a:cubicBezTo>
                  <a:cubicBezTo>
                    <a:pt x="7" y="73"/>
                    <a:pt x="8" y="74"/>
                    <a:pt x="8" y="73"/>
                  </a:cubicBezTo>
                  <a:cubicBezTo>
                    <a:pt x="9" y="73"/>
                    <a:pt x="10" y="68"/>
                    <a:pt x="10" y="71"/>
                  </a:cubicBezTo>
                  <a:cubicBezTo>
                    <a:pt x="10" y="72"/>
                    <a:pt x="10" y="73"/>
                    <a:pt x="10" y="74"/>
                  </a:cubicBezTo>
                  <a:cubicBezTo>
                    <a:pt x="9" y="73"/>
                    <a:pt x="7" y="73"/>
                    <a:pt x="6" y="73"/>
                  </a:cubicBezTo>
                  <a:close/>
                  <a:moveTo>
                    <a:pt x="20" y="62"/>
                  </a:moveTo>
                  <a:cubicBezTo>
                    <a:pt x="19" y="64"/>
                    <a:pt x="18" y="67"/>
                    <a:pt x="17" y="70"/>
                  </a:cubicBezTo>
                  <a:cubicBezTo>
                    <a:pt x="17" y="71"/>
                    <a:pt x="15" y="77"/>
                    <a:pt x="15" y="75"/>
                  </a:cubicBezTo>
                  <a:cubicBezTo>
                    <a:pt x="15" y="72"/>
                    <a:pt x="16" y="69"/>
                    <a:pt x="16" y="66"/>
                  </a:cubicBezTo>
                  <a:cubicBezTo>
                    <a:pt x="16" y="66"/>
                    <a:pt x="15" y="66"/>
                    <a:pt x="15" y="66"/>
                  </a:cubicBezTo>
                  <a:cubicBezTo>
                    <a:pt x="13" y="68"/>
                    <a:pt x="12" y="71"/>
                    <a:pt x="11" y="73"/>
                  </a:cubicBezTo>
                  <a:cubicBezTo>
                    <a:pt x="10" y="74"/>
                    <a:pt x="11" y="71"/>
                    <a:pt x="11" y="71"/>
                  </a:cubicBezTo>
                  <a:cubicBezTo>
                    <a:pt x="11" y="70"/>
                    <a:pt x="11" y="70"/>
                    <a:pt x="11" y="69"/>
                  </a:cubicBezTo>
                  <a:cubicBezTo>
                    <a:pt x="14" y="66"/>
                    <a:pt x="17" y="64"/>
                    <a:pt x="20" y="62"/>
                  </a:cubicBezTo>
                  <a:close/>
                  <a:moveTo>
                    <a:pt x="28" y="54"/>
                  </a:moveTo>
                  <a:cubicBezTo>
                    <a:pt x="25" y="61"/>
                    <a:pt x="25" y="70"/>
                    <a:pt x="21" y="77"/>
                  </a:cubicBezTo>
                  <a:cubicBezTo>
                    <a:pt x="19" y="81"/>
                    <a:pt x="21" y="76"/>
                    <a:pt x="21" y="75"/>
                  </a:cubicBezTo>
                  <a:cubicBezTo>
                    <a:pt x="22" y="72"/>
                    <a:pt x="23" y="70"/>
                    <a:pt x="24" y="67"/>
                  </a:cubicBezTo>
                  <a:cubicBezTo>
                    <a:pt x="25" y="63"/>
                    <a:pt x="26" y="59"/>
                    <a:pt x="27" y="55"/>
                  </a:cubicBezTo>
                  <a:cubicBezTo>
                    <a:pt x="27" y="55"/>
                    <a:pt x="28" y="55"/>
                    <a:pt x="28" y="54"/>
                  </a:cubicBezTo>
                  <a:close/>
                  <a:moveTo>
                    <a:pt x="34" y="48"/>
                  </a:moveTo>
                  <a:cubicBezTo>
                    <a:pt x="29" y="58"/>
                    <a:pt x="28" y="69"/>
                    <a:pt x="23" y="79"/>
                  </a:cubicBezTo>
                  <a:cubicBezTo>
                    <a:pt x="22" y="83"/>
                    <a:pt x="22" y="82"/>
                    <a:pt x="23" y="78"/>
                  </a:cubicBezTo>
                  <a:cubicBezTo>
                    <a:pt x="24" y="75"/>
                    <a:pt x="26" y="71"/>
                    <a:pt x="27" y="68"/>
                  </a:cubicBezTo>
                  <a:cubicBezTo>
                    <a:pt x="29" y="63"/>
                    <a:pt x="30" y="57"/>
                    <a:pt x="31" y="52"/>
                  </a:cubicBezTo>
                  <a:cubicBezTo>
                    <a:pt x="32" y="50"/>
                    <a:pt x="33" y="49"/>
                    <a:pt x="34" y="48"/>
                  </a:cubicBezTo>
                  <a:close/>
                  <a:moveTo>
                    <a:pt x="39" y="44"/>
                  </a:moveTo>
                  <a:cubicBezTo>
                    <a:pt x="34" y="56"/>
                    <a:pt x="32" y="70"/>
                    <a:pt x="26" y="82"/>
                  </a:cubicBezTo>
                  <a:cubicBezTo>
                    <a:pt x="24" y="88"/>
                    <a:pt x="25" y="82"/>
                    <a:pt x="26" y="79"/>
                  </a:cubicBezTo>
                  <a:cubicBezTo>
                    <a:pt x="27" y="75"/>
                    <a:pt x="28" y="72"/>
                    <a:pt x="30" y="68"/>
                  </a:cubicBezTo>
                  <a:cubicBezTo>
                    <a:pt x="32" y="61"/>
                    <a:pt x="34" y="54"/>
                    <a:pt x="36" y="47"/>
                  </a:cubicBezTo>
                  <a:cubicBezTo>
                    <a:pt x="36" y="47"/>
                    <a:pt x="36" y="47"/>
                    <a:pt x="36" y="46"/>
                  </a:cubicBezTo>
                  <a:cubicBezTo>
                    <a:pt x="37" y="46"/>
                    <a:pt x="38" y="45"/>
                    <a:pt x="39" y="44"/>
                  </a:cubicBezTo>
                  <a:close/>
                  <a:moveTo>
                    <a:pt x="44" y="38"/>
                  </a:moveTo>
                  <a:cubicBezTo>
                    <a:pt x="42" y="45"/>
                    <a:pt x="40" y="52"/>
                    <a:pt x="38" y="58"/>
                  </a:cubicBezTo>
                  <a:cubicBezTo>
                    <a:pt x="37" y="62"/>
                    <a:pt x="35" y="66"/>
                    <a:pt x="33" y="70"/>
                  </a:cubicBezTo>
                  <a:cubicBezTo>
                    <a:pt x="32" y="75"/>
                    <a:pt x="30" y="79"/>
                    <a:pt x="29" y="83"/>
                  </a:cubicBezTo>
                  <a:cubicBezTo>
                    <a:pt x="29" y="85"/>
                    <a:pt x="28" y="86"/>
                    <a:pt x="28" y="88"/>
                  </a:cubicBezTo>
                  <a:cubicBezTo>
                    <a:pt x="28" y="85"/>
                    <a:pt x="28" y="82"/>
                    <a:pt x="29" y="80"/>
                  </a:cubicBezTo>
                  <a:cubicBezTo>
                    <a:pt x="30" y="75"/>
                    <a:pt x="31" y="71"/>
                    <a:pt x="33" y="66"/>
                  </a:cubicBezTo>
                  <a:cubicBezTo>
                    <a:pt x="35" y="58"/>
                    <a:pt x="38" y="51"/>
                    <a:pt x="40" y="42"/>
                  </a:cubicBezTo>
                  <a:cubicBezTo>
                    <a:pt x="42" y="41"/>
                    <a:pt x="43" y="40"/>
                    <a:pt x="44" y="38"/>
                  </a:cubicBezTo>
                  <a:close/>
                  <a:moveTo>
                    <a:pt x="51" y="32"/>
                  </a:moveTo>
                  <a:cubicBezTo>
                    <a:pt x="49" y="36"/>
                    <a:pt x="48" y="41"/>
                    <a:pt x="47" y="46"/>
                  </a:cubicBezTo>
                  <a:cubicBezTo>
                    <a:pt x="46" y="49"/>
                    <a:pt x="44" y="53"/>
                    <a:pt x="43" y="56"/>
                  </a:cubicBezTo>
                  <a:cubicBezTo>
                    <a:pt x="39" y="65"/>
                    <a:pt x="36" y="75"/>
                    <a:pt x="33" y="85"/>
                  </a:cubicBezTo>
                  <a:cubicBezTo>
                    <a:pt x="33" y="86"/>
                    <a:pt x="32" y="87"/>
                    <a:pt x="32" y="88"/>
                  </a:cubicBezTo>
                  <a:cubicBezTo>
                    <a:pt x="32" y="86"/>
                    <a:pt x="33" y="85"/>
                    <a:pt x="33" y="83"/>
                  </a:cubicBezTo>
                  <a:cubicBezTo>
                    <a:pt x="35" y="78"/>
                    <a:pt x="36" y="72"/>
                    <a:pt x="37" y="67"/>
                  </a:cubicBezTo>
                  <a:cubicBezTo>
                    <a:pt x="40" y="57"/>
                    <a:pt x="43" y="46"/>
                    <a:pt x="46" y="36"/>
                  </a:cubicBezTo>
                  <a:cubicBezTo>
                    <a:pt x="48" y="35"/>
                    <a:pt x="50" y="33"/>
                    <a:pt x="51" y="32"/>
                  </a:cubicBezTo>
                  <a:close/>
                  <a:moveTo>
                    <a:pt x="59" y="24"/>
                  </a:moveTo>
                  <a:cubicBezTo>
                    <a:pt x="56" y="31"/>
                    <a:pt x="54" y="38"/>
                    <a:pt x="52" y="45"/>
                  </a:cubicBezTo>
                  <a:cubicBezTo>
                    <a:pt x="50" y="50"/>
                    <a:pt x="48" y="54"/>
                    <a:pt x="46" y="59"/>
                  </a:cubicBezTo>
                  <a:cubicBezTo>
                    <a:pt x="44" y="64"/>
                    <a:pt x="43" y="70"/>
                    <a:pt x="41" y="75"/>
                  </a:cubicBezTo>
                  <a:cubicBezTo>
                    <a:pt x="40" y="78"/>
                    <a:pt x="38" y="81"/>
                    <a:pt x="37" y="84"/>
                  </a:cubicBezTo>
                  <a:cubicBezTo>
                    <a:pt x="38" y="83"/>
                    <a:pt x="39" y="80"/>
                    <a:pt x="39" y="78"/>
                  </a:cubicBezTo>
                  <a:cubicBezTo>
                    <a:pt x="41" y="73"/>
                    <a:pt x="42" y="67"/>
                    <a:pt x="43" y="62"/>
                  </a:cubicBezTo>
                  <a:cubicBezTo>
                    <a:pt x="45" y="57"/>
                    <a:pt x="46" y="53"/>
                    <a:pt x="47" y="48"/>
                  </a:cubicBezTo>
                  <a:cubicBezTo>
                    <a:pt x="47" y="48"/>
                    <a:pt x="47" y="48"/>
                    <a:pt x="47" y="47"/>
                  </a:cubicBezTo>
                  <a:cubicBezTo>
                    <a:pt x="49" y="42"/>
                    <a:pt x="51" y="36"/>
                    <a:pt x="53" y="30"/>
                  </a:cubicBezTo>
                  <a:cubicBezTo>
                    <a:pt x="55" y="28"/>
                    <a:pt x="57" y="26"/>
                    <a:pt x="59" y="24"/>
                  </a:cubicBezTo>
                  <a:close/>
                  <a:moveTo>
                    <a:pt x="75" y="5"/>
                  </a:moveTo>
                  <a:cubicBezTo>
                    <a:pt x="74" y="6"/>
                    <a:pt x="73" y="7"/>
                    <a:pt x="72" y="8"/>
                  </a:cubicBezTo>
                  <a:cubicBezTo>
                    <a:pt x="72" y="7"/>
                    <a:pt x="72" y="6"/>
                    <a:pt x="73" y="6"/>
                  </a:cubicBezTo>
                  <a:cubicBezTo>
                    <a:pt x="73" y="5"/>
                    <a:pt x="72" y="5"/>
                    <a:pt x="72" y="5"/>
                  </a:cubicBezTo>
                  <a:cubicBezTo>
                    <a:pt x="69" y="8"/>
                    <a:pt x="68" y="10"/>
                    <a:pt x="66" y="13"/>
                  </a:cubicBezTo>
                  <a:cubicBezTo>
                    <a:pt x="66" y="14"/>
                    <a:pt x="64" y="19"/>
                    <a:pt x="64" y="16"/>
                  </a:cubicBezTo>
                  <a:cubicBezTo>
                    <a:pt x="65" y="14"/>
                    <a:pt x="66" y="12"/>
                    <a:pt x="67" y="9"/>
                  </a:cubicBezTo>
                  <a:cubicBezTo>
                    <a:pt x="67" y="9"/>
                    <a:pt x="67" y="9"/>
                    <a:pt x="66" y="9"/>
                  </a:cubicBezTo>
                  <a:cubicBezTo>
                    <a:pt x="65" y="11"/>
                    <a:pt x="64" y="13"/>
                    <a:pt x="63" y="15"/>
                  </a:cubicBezTo>
                  <a:cubicBezTo>
                    <a:pt x="62" y="19"/>
                    <a:pt x="63" y="14"/>
                    <a:pt x="63" y="13"/>
                  </a:cubicBezTo>
                  <a:cubicBezTo>
                    <a:pt x="63" y="12"/>
                    <a:pt x="64" y="10"/>
                    <a:pt x="64" y="9"/>
                  </a:cubicBezTo>
                  <a:cubicBezTo>
                    <a:pt x="65" y="8"/>
                    <a:pt x="64" y="8"/>
                    <a:pt x="64" y="9"/>
                  </a:cubicBezTo>
                  <a:cubicBezTo>
                    <a:pt x="63" y="10"/>
                    <a:pt x="61" y="14"/>
                    <a:pt x="61" y="15"/>
                  </a:cubicBezTo>
                  <a:cubicBezTo>
                    <a:pt x="61" y="13"/>
                    <a:pt x="61" y="11"/>
                    <a:pt x="61" y="9"/>
                  </a:cubicBezTo>
                  <a:cubicBezTo>
                    <a:pt x="61" y="9"/>
                    <a:pt x="60" y="8"/>
                    <a:pt x="60" y="9"/>
                  </a:cubicBezTo>
                  <a:cubicBezTo>
                    <a:pt x="59" y="13"/>
                    <a:pt x="58" y="9"/>
                    <a:pt x="58" y="7"/>
                  </a:cubicBezTo>
                  <a:cubicBezTo>
                    <a:pt x="58" y="7"/>
                    <a:pt x="57" y="7"/>
                    <a:pt x="57" y="7"/>
                  </a:cubicBezTo>
                  <a:cubicBezTo>
                    <a:pt x="56" y="10"/>
                    <a:pt x="56" y="9"/>
                    <a:pt x="55" y="7"/>
                  </a:cubicBezTo>
                  <a:cubicBezTo>
                    <a:pt x="61" y="6"/>
                    <a:pt x="68" y="6"/>
                    <a:pt x="75" y="5"/>
                  </a:cubicBezTo>
                  <a:close/>
                  <a:moveTo>
                    <a:pt x="66" y="15"/>
                  </a:moveTo>
                  <a:cubicBezTo>
                    <a:pt x="58" y="33"/>
                    <a:pt x="55" y="52"/>
                    <a:pt x="47" y="70"/>
                  </a:cubicBezTo>
                  <a:cubicBezTo>
                    <a:pt x="47" y="71"/>
                    <a:pt x="45" y="78"/>
                    <a:pt x="46" y="73"/>
                  </a:cubicBezTo>
                  <a:cubicBezTo>
                    <a:pt x="47" y="71"/>
                    <a:pt x="47" y="68"/>
                    <a:pt x="48" y="66"/>
                  </a:cubicBezTo>
                  <a:cubicBezTo>
                    <a:pt x="49" y="61"/>
                    <a:pt x="51" y="56"/>
                    <a:pt x="52" y="51"/>
                  </a:cubicBezTo>
                  <a:cubicBezTo>
                    <a:pt x="55" y="41"/>
                    <a:pt x="58" y="31"/>
                    <a:pt x="61" y="22"/>
                  </a:cubicBezTo>
                  <a:cubicBezTo>
                    <a:pt x="62" y="22"/>
                    <a:pt x="62" y="21"/>
                    <a:pt x="63" y="21"/>
                  </a:cubicBezTo>
                  <a:cubicBezTo>
                    <a:pt x="63" y="20"/>
                    <a:pt x="63" y="20"/>
                    <a:pt x="63" y="19"/>
                  </a:cubicBezTo>
                  <a:cubicBezTo>
                    <a:pt x="63" y="19"/>
                    <a:pt x="63" y="19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7"/>
                    <a:pt x="64" y="17"/>
                  </a:cubicBezTo>
                  <a:cubicBezTo>
                    <a:pt x="63" y="17"/>
                    <a:pt x="63" y="18"/>
                    <a:pt x="63" y="19"/>
                  </a:cubicBezTo>
                  <a:cubicBezTo>
                    <a:pt x="63" y="19"/>
                    <a:pt x="64" y="19"/>
                    <a:pt x="64" y="19"/>
                  </a:cubicBezTo>
                  <a:cubicBezTo>
                    <a:pt x="65" y="17"/>
                    <a:pt x="66" y="15"/>
                    <a:pt x="67" y="14"/>
                  </a:cubicBezTo>
                  <a:cubicBezTo>
                    <a:pt x="68" y="13"/>
                    <a:pt x="68" y="12"/>
                    <a:pt x="69" y="11"/>
                  </a:cubicBezTo>
                  <a:cubicBezTo>
                    <a:pt x="69" y="10"/>
                    <a:pt x="72" y="7"/>
                    <a:pt x="72" y="7"/>
                  </a:cubicBezTo>
                  <a:cubicBezTo>
                    <a:pt x="71" y="9"/>
                    <a:pt x="71" y="10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9" y="14"/>
                    <a:pt x="68" y="16"/>
                    <a:pt x="67" y="17"/>
                  </a:cubicBezTo>
                  <a:cubicBezTo>
                    <a:pt x="67" y="18"/>
                    <a:pt x="66" y="19"/>
                    <a:pt x="67" y="19"/>
                  </a:cubicBezTo>
                  <a:cubicBezTo>
                    <a:pt x="67" y="19"/>
                    <a:pt x="66" y="20"/>
                    <a:pt x="66" y="20"/>
                  </a:cubicBezTo>
                  <a:cubicBezTo>
                    <a:pt x="66" y="21"/>
                    <a:pt x="67" y="21"/>
                    <a:pt x="67" y="20"/>
                  </a:cubicBezTo>
                  <a:cubicBezTo>
                    <a:pt x="69" y="17"/>
                    <a:pt x="70" y="12"/>
                    <a:pt x="73" y="9"/>
                  </a:cubicBezTo>
                  <a:cubicBezTo>
                    <a:pt x="73" y="7"/>
                    <a:pt x="74" y="6"/>
                    <a:pt x="75" y="6"/>
                  </a:cubicBezTo>
                  <a:cubicBezTo>
                    <a:pt x="74" y="7"/>
                    <a:pt x="73" y="9"/>
                    <a:pt x="73" y="11"/>
                  </a:cubicBezTo>
                  <a:cubicBezTo>
                    <a:pt x="72" y="13"/>
                    <a:pt x="71" y="15"/>
                    <a:pt x="70" y="17"/>
                  </a:cubicBezTo>
                  <a:cubicBezTo>
                    <a:pt x="68" y="22"/>
                    <a:pt x="67" y="28"/>
                    <a:pt x="65" y="34"/>
                  </a:cubicBezTo>
                  <a:cubicBezTo>
                    <a:pt x="63" y="40"/>
                    <a:pt x="61" y="46"/>
                    <a:pt x="58" y="52"/>
                  </a:cubicBezTo>
                  <a:cubicBezTo>
                    <a:pt x="56" y="57"/>
                    <a:pt x="54" y="63"/>
                    <a:pt x="52" y="68"/>
                  </a:cubicBezTo>
                  <a:cubicBezTo>
                    <a:pt x="49" y="73"/>
                    <a:pt x="52" y="65"/>
                    <a:pt x="53" y="64"/>
                  </a:cubicBezTo>
                  <a:cubicBezTo>
                    <a:pt x="54" y="61"/>
                    <a:pt x="54" y="58"/>
                    <a:pt x="55" y="54"/>
                  </a:cubicBezTo>
                  <a:cubicBezTo>
                    <a:pt x="59" y="41"/>
                    <a:pt x="64" y="29"/>
                    <a:pt x="67" y="16"/>
                  </a:cubicBezTo>
                  <a:cubicBezTo>
                    <a:pt x="67" y="15"/>
                    <a:pt x="67" y="15"/>
                    <a:pt x="66" y="15"/>
                  </a:cubicBezTo>
                  <a:close/>
                  <a:moveTo>
                    <a:pt x="56" y="10"/>
                  </a:moveTo>
                  <a:cubicBezTo>
                    <a:pt x="56" y="10"/>
                    <a:pt x="56" y="10"/>
                    <a:pt x="56" y="10"/>
                  </a:cubicBezTo>
                  <a:cubicBezTo>
                    <a:pt x="57" y="9"/>
                    <a:pt x="57" y="9"/>
                    <a:pt x="58" y="8"/>
                  </a:cubicBezTo>
                  <a:cubicBezTo>
                    <a:pt x="57" y="9"/>
                    <a:pt x="58" y="11"/>
                    <a:pt x="58" y="12"/>
                  </a:cubicBezTo>
                  <a:cubicBezTo>
                    <a:pt x="57" y="11"/>
                    <a:pt x="57" y="11"/>
                    <a:pt x="56" y="10"/>
                  </a:cubicBezTo>
                  <a:close/>
                  <a:moveTo>
                    <a:pt x="61" y="16"/>
                  </a:moveTo>
                  <a:cubicBezTo>
                    <a:pt x="61" y="16"/>
                    <a:pt x="62" y="15"/>
                    <a:pt x="62" y="15"/>
                  </a:cubicBezTo>
                  <a:cubicBezTo>
                    <a:pt x="62" y="16"/>
                    <a:pt x="62" y="17"/>
                    <a:pt x="62" y="17"/>
                  </a:cubicBezTo>
                  <a:cubicBezTo>
                    <a:pt x="62" y="17"/>
                    <a:pt x="61" y="17"/>
                    <a:pt x="61" y="16"/>
                  </a:cubicBezTo>
                  <a:close/>
                  <a:moveTo>
                    <a:pt x="59" y="14"/>
                  </a:moveTo>
                  <a:cubicBezTo>
                    <a:pt x="60" y="13"/>
                    <a:pt x="60" y="12"/>
                    <a:pt x="61" y="10"/>
                  </a:cubicBezTo>
                  <a:cubicBezTo>
                    <a:pt x="60" y="12"/>
                    <a:pt x="60" y="14"/>
                    <a:pt x="60" y="15"/>
                  </a:cubicBezTo>
                  <a:cubicBezTo>
                    <a:pt x="60" y="15"/>
                    <a:pt x="59" y="14"/>
                    <a:pt x="59" y="14"/>
                  </a:cubicBezTo>
                  <a:close/>
                  <a:moveTo>
                    <a:pt x="54" y="7"/>
                  </a:moveTo>
                  <a:cubicBezTo>
                    <a:pt x="54" y="7"/>
                    <a:pt x="54" y="8"/>
                    <a:pt x="54" y="8"/>
                  </a:cubicBezTo>
                  <a:cubicBezTo>
                    <a:pt x="54" y="8"/>
                    <a:pt x="54" y="7"/>
                    <a:pt x="53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lose/>
                  <a:moveTo>
                    <a:pt x="25" y="85"/>
                  </a:moveTo>
                  <a:cubicBezTo>
                    <a:pt x="27" y="83"/>
                    <a:pt x="28" y="81"/>
                    <a:pt x="29" y="78"/>
                  </a:cubicBezTo>
                  <a:cubicBezTo>
                    <a:pt x="28" y="81"/>
                    <a:pt x="27" y="84"/>
                    <a:pt x="27" y="87"/>
                  </a:cubicBezTo>
                  <a:cubicBezTo>
                    <a:pt x="26" y="87"/>
                    <a:pt x="26" y="86"/>
                    <a:pt x="25" y="85"/>
                  </a:cubicBezTo>
                  <a:close/>
                  <a:moveTo>
                    <a:pt x="22" y="82"/>
                  </a:moveTo>
                  <a:cubicBezTo>
                    <a:pt x="28" y="72"/>
                    <a:pt x="29" y="61"/>
                    <a:pt x="34" y="51"/>
                  </a:cubicBezTo>
                  <a:cubicBezTo>
                    <a:pt x="34" y="52"/>
                    <a:pt x="33" y="53"/>
                    <a:pt x="33" y="53"/>
                  </a:cubicBezTo>
                  <a:cubicBezTo>
                    <a:pt x="32" y="57"/>
                    <a:pt x="31" y="61"/>
                    <a:pt x="30" y="64"/>
                  </a:cubicBezTo>
                  <a:cubicBezTo>
                    <a:pt x="28" y="71"/>
                    <a:pt x="26" y="77"/>
                    <a:pt x="24" y="84"/>
                  </a:cubicBezTo>
                  <a:cubicBezTo>
                    <a:pt x="24" y="84"/>
                    <a:pt x="23" y="83"/>
                    <a:pt x="22" y="82"/>
                  </a:cubicBezTo>
                  <a:close/>
                  <a:moveTo>
                    <a:pt x="15" y="77"/>
                  </a:moveTo>
                  <a:cubicBezTo>
                    <a:pt x="18" y="73"/>
                    <a:pt x="18" y="69"/>
                    <a:pt x="19" y="65"/>
                  </a:cubicBezTo>
                  <a:cubicBezTo>
                    <a:pt x="20" y="64"/>
                    <a:pt x="20" y="63"/>
                    <a:pt x="20" y="62"/>
                  </a:cubicBezTo>
                  <a:cubicBezTo>
                    <a:pt x="20" y="64"/>
                    <a:pt x="19" y="66"/>
                    <a:pt x="19" y="69"/>
                  </a:cubicBezTo>
                  <a:cubicBezTo>
                    <a:pt x="19" y="72"/>
                    <a:pt x="18" y="75"/>
                    <a:pt x="17" y="78"/>
                  </a:cubicBezTo>
                  <a:cubicBezTo>
                    <a:pt x="17" y="77"/>
                    <a:pt x="16" y="77"/>
                    <a:pt x="15" y="77"/>
                  </a:cubicBezTo>
                  <a:close/>
                  <a:moveTo>
                    <a:pt x="28" y="89"/>
                  </a:moveTo>
                  <a:cubicBezTo>
                    <a:pt x="29" y="86"/>
                    <a:pt x="30" y="83"/>
                    <a:pt x="31" y="80"/>
                  </a:cubicBezTo>
                  <a:cubicBezTo>
                    <a:pt x="32" y="76"/>
                    <a:pt x="34" y="71"/>
                    <a:pt x="35" y="67"/>
                  </a:cubicBezTo>
                  <a:cubicBezTo>
                    <a:pt x="38" y="61"/>
                    <a:pt x="40" y="55"/>
                    <a:pt x="41" y="49"/>
                  </a:cubicBezTo>
                  <a:cubicBezTo>
                    <a:pt x="40" y="54"/>
                    <a:pt x="39" y="58"/>
                    <a:pt x="37" y="63"/>
                  </a:cubicBezTo>
                  <a:cubicBezTo>
                    <a:pt x="34" y="72"/>
                    <a:pt x="33" y="82"/>
                    <a:pt x="30" y="91"/>
                  </a:cubicBezTo>
                  <a:cubicBezTo>
                    <a:pt x="29" y="90"/>
                    <a:pt x="29" y="90"/>
                    <a:pt x="28" y="89"/>
                  </a:cubicBezTo>
                  <a:close/>
                  <a:moveTo>
                    <a:pt x="36" y="55"/>
                  </a:moveTo>
                  <a:cubicBezTo>
                    <a:pt x="36" y="55"/>
                    <a:pt x="36" y="55"/>
                    <a:pt x="36" y="55"/>
                  </a:cubicBezTo>
                  <a:cubicBezTo>
                    <a:pt x="36" y="53"/>
                    <a:pt x="37" y="51"/>
                    <a:pt x="38" y="49"/>
                  </a:cubicBezTo>
                  <a:cubicBezTo>
                    <a:pt x="38" y="48"/>
                    <a:pt x="40" y="40"/>
                    <a:pt x="39" y="45"/>
                  </a:cubicBezTo>
                  <a:cubicBezTo>
                    <a:pt x="38" y="48"/>
                    <a:pt x="37" y="52"/>
                    <a:pt x="36" y="55"/>
                  </a:cubicBezTo>
                  <a:close/>
                  <a:moveTo>
                    <a:pt x="29" y="56"/>
                  </a:moveTo>
                  <a:cubicBezTo>
                    <a:pt x="29" y="59"/>
                    <a:pt x="28" y="62"/>
                    <a:pt x="27" y="64"/>
                  </a:cubicBezTo>
                  <a:cubicBezTo>
                    <a:pt x="25" y="70"/>
                    <a:pt x="23" y="76"/>
                    <a:pt x="21" y="81"/>
                  </a:cubicBezTo>
                  <a:cubicBezTo>
                    <a:pt x="21" y="81"/>
                    <a:pt x="20" y="80"/>
                    <a:pt x="20" y="80"/>
                  </a:cubicBezTo>
                  <a:cubicBezTo>
                    <a:pt x="26" y="74"/>
                    <a:pt x="25" y="64"/>
                    <a:pt x="28" y="57"/>
                  </a:cubicBezTo>
                  <a:cubicBezTo>
                    <a:pt x="28" y="56"/>
                    <a:pt x="29" y="54"/>
                    <a:pt x="29" y="53"/>
                  </a:cubicBezTo>
                  <a:cubicBezTo>
                    <a:pt x="29" y="53"/>
                    <a:pt x="30" y="53"/>
                    <a:pt x="30" y="52"/>
                  </a:cubicBezTo>
                  <a:cubicBezTo>
                    <a:pt x="30" y="53"/>
                    <a:pt x="30" y="54"/>
                    <a:pt x="29" y="56"/>
                  </a:cubicBezTo>
                  <a:close/>
                  <a:moveTo>
                    <a:pt x="19" y="79"/>
                  </a:moveTo>
                  <a:cubicBezTo>
                    <a:pt x="19" y="79"/>
                    <a:pt x="18" y="79"/>
                    <a:pt x="18" y="79"/>
                  </a:cubicBezTo>
                  <a:cubicBezTo>
                    <a:pt x="20" y="75"/>
                    <a:pt x="21" y="71"/>
                    <a:pt x="22" y="68"/>
                  </a:cubicBezTo>
                  <a:cubicBezTo>
                    <a:pt x="23" y="65"/>
                    <a:pt x="24" y="63"/>
                    <a:pt x="24" y="61"/>
                  </a:cubicBezTo>
                  <a:cubicBezTo>
                    <a:pt x="25" y="59"/>
                    <a:pt x="25" y="58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64"/>
                    <a:pt x="21" y="72"/>
                    <a:pt x="19" y="79"/>
                  </a:cubicBezTo>
                  <a:close/>
                  <a:moveTo>
                    <a:pt x="19" y="74"/>
                  </a:moveTo>
                  <a:cubicBezTo>
                    <a:pt x="16" y="82"/>
                    <a:pt x="19" y="73"/>
                    <a:pt x="20" y="71"/>
                  </a:cubicBezTo>
                  <a:cubicBezTo>
                    <a:pt x="20" y="67"/>
                    <a:pt x="21" y="64"/>
                    <a:pt x="21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9"/>
                    <a:pt x="23" y="58"/>
                    <a:pt x="24" y="57"/>
                  </a:cubicBezTo>
                  <a:cubicBezTo>
                    <a:pt x="22" y="63"/>
                    <a:pt x="21" y="69"/>
                    <a:pt x="19" y="74"/>
                  </a:cubicBezTo>
                  <a:close/>
                  <a:moveTo>
                    <a:pt x="15" y="68"/>
                  </a:moveTo>
                  <a:cubicBezTo>
                    <a:pt x="14" y="69"/>
                    <a:pt x="14" y="74"/>
                    <a:pt x="14" y="76"/>
                  </a:cubicBezTo>
                  <a:cubicBezTo>
                    <a:pt x="13" y="75"/>
                    <a:pt x="12" y="75"/>
                    <a:pt x="11" y="74"/>
                  </a:cubicBezTo>
                  <a:cubicBezTo>
                    <a:pt x="12" y="72"/>
                    <a:pt x="13" y="70"/>
                    <a:pt x="15" y="68"/>
                  </a:cubicBezTo>
                  <a:close/>
                  <a:moveTo>
                    <a:pt x="35" y="80"/>
                  </a:moveTo>
                  <a:cubicBezTo>
                    <a:pt x="37" y="75"/>
                    <a:pt x="39" y="69"/>
                    <a:pt x="41" y="64"/>
                  </a:cubicBezTo>
                  <a:cubicBezTo>
                    <a:pt x="42" y="60"/>
                    <a:pt x="44" y="57"/>
                    <a:pt x="45" y="53"/>
                  </a:cubicBezTo>
                  <a:cubicBezTo>
                    <a:pt x="45" y="54"/>
                    <a:pt x="45" y="54"/>
                    <a:pt x="45" y="55"/>
                  </a:cubicBezTo>
                  <a:cubicBezTo>
                    <a:pt x="42" y="65"/>
                    <a:pt x="39" y="75"/>
                    <a:pt x="36" y="8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4" y="88"/>
                    <a:pt x="32" y="90"/>
                    <a:pt x="30" y="92"/>
                  </a:cubicBezTo>
                  <a:cubicBezTo>
                    <a:pt x="33" y="88"/>
                    <a:pt x="34" y="84"/>
                    <a:pt x="35" y="80"/>
                  </a:cubicBezTo>
                  <a:close/>
                  <a:moveTo>
                    <a:pt x="47" y="59"/>
                  </a:moveTo>
                  <a:cubicBezTo>
                    <a:pt x="49" y="54"/>
                    <a:pt x="51" y="50"/>
                    <a:pt x="53" y="45"/>
                  </a:cubicBezTo>
                  <a:cubicBezTo>
                    <a:pt x="54" y="41"/>
                    <a:pt x="56" y="35"/>
                    <a:pt x="57" y="30"/>
                  </a:cubicBezTo>
                  <a:cubicBezTo>
                    <a:pt x="58" y="28"/>
                    <a:pt x="59" y="26"/>
                    <a:pt x="60" y="24"/>
                  </a:cubicBezTo>
                  <a:cubicBezTo>
                    <a:pt x="59" y="25"/>
                    <a:pt x="59" y="27"/>
                    <a:pt x="58" y="28"/>
                  </a:cubicBezTo>
                  <a:cubicBezTo>
                    <a:pt x="56" y="34"/>
                    <a:pt x="55" y="39"/>
                    <a:pt x="53" y="45"/>
                  </a:cubicBezTo>
                  <a:cubicBezTo>
                    <a:pt x="50" y="56"/>
                    <a:pt x="47" y="66"/>
                    <a:pt x="44" y="77"/>
                  </a:cubicBezTo>
                  <a:cubicBezTo>
                    <a:pt x="44" y="77"/>
                    <a:pt x="45" y="77"/>
                    <a:pt x="45" y="77"/>
                  </a:cubicBezTo>
                  <a:cubicBezTo>
                    <a:pt x="42" y="80"/>
                    <a:pt x="40" y="82"/>
                    <a:pt x="37" y="85"/>
                  </a:cubicBezTo>
                  <a:cubicBezTo>
                    <a:pt x="42" y="77"/>
                    <a:pt x="44" y="68"/>
                    <a:pt x="47" y="59"/>
                  </a:cubicBezTo>
                  <a:close/>
                  <a:moveTo>
                    <a:pt x="64" y="23"/>
                  </a:moveTo>
                  <a:cubicBezTo>
                    <a:pt x="65" y="21"/>
                    <a:pt x="65" y="19"/>
                    <a:pt x="66" y="18"/>
                  </a:cubicBezTo>
                  <a:cubicBezTo>
                    <a:pt x="65" y="20"/>
                    <a:pt x="64" y="23"/>
                    <a:pt x="64" y="25"/>
                  </a:cubicBezTo>
                  <a:cubicBezTo>
                    <a:pt x="62" y="31"/>
                    <a:pt x="60" y="36"/>
                    <a:pt x="59" y="41"/>
                  </a:cubicBezTo>
                  <a:cubicBezTo>
                    <a:pt x="55" y="51"/>
                    <a:pt x="53" y="61"/>
                    <a:pt x="50" y="71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49" y="73"/>
                    <a:pt x="47" y="75"/>
                    <a:pt x="45" y="77"/>
                  </a:cubicBezTo>
                  <a:cubicBezTo>
                    <a:pt x="53" y="59"/>
                    <a:pt x="57" y="41"/>
                    <a:pt x="64" y="23"/>
                  </a:cubicBezTo>
                  <a:close/>
                  <a:moveTo>
                    <a:pt x="57" y="57"/>
                  </a:moveTo>
                  <a:cubicBezTo>
                    <a:pt x="59" y="51"/>
                    <a:pt x="62" y="46"/>
                    <a:pt x="64" y="40"/>
                  </a:cubicBezTo>
                  <a:cubicBezTo>
                    <a:pt x="66" y="34"/>
                    <a:pt x="68" y="28"/>
                    <a:pt x="69" y="22"/>
                  </a:cubicBezTo>
                  <a:cubicBezTo>
                    <a:pt x="71" y="16"/>
                    <a:pt x="74" y="11"/>
                    <a:pt x="76" y="5"/>
                  </a:cubicBezTo>
                  <a:cubicBezTo>
                    <a:pt x="78" y="5"/>
                    <a:pt x="80" y="4"/>
                    <a:pt x="81" y="4"/>
                  </a:cubicBezTo>
                  <a:cubicBezTo>
                    <a:pt x="78" y="11"/>
                    <a:pt x="76" y="19"/>
                    <a:pt x="74" y="27"/>
                  </a:cubicBezTo>
                  <a:cubicBezTo>
                    <a:pt x="70" y="36"/>
                    <a:pt x="66" y="46"/>
                    <a:pt x="62" y="56"/>
                  </a:cubicBezTo>
                  <a:cubicBezTo>
                    <a:pt x="62" y="57"/>
                    <a:pt x="61" y="58"/>
                    <a:pt x="61" y="60"/>
                  </a:cubicBezTo>
                  <a:cubicBezTo>
                    <a:pt x="61" y="58"/>
                    <a:pt x="61" y="57"/>
                    <a:pt x="62" y="55"/>
                  </a:cubicBezTo>
                  <a:cubicBezTo>
                    <a:pt x="62" y="53"/>
                    <a:pt x="63" y="51"/>
                    <a:pt x="63" y="48"/>
                  </a:cubicBezTo>
                  <a:cubicBezTo>
                    <a:pt x="65" y="45"/>
                    <a:pt x="66" y="41"/>
                    <a:pt x="68" y="37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0" y="31"/>
                    <a:pt x="72" y="25"/>
                    <a:pt x="74" y="19"/>
                  </a:cubicBezTo>
                  <a:cubicBezTo>
                    <a:pt x="76" y="14"/>
                    <a:pt x="78" y="10"/>
                    <a:pt x="79" y="5"/>
                  </a:cubicBezTo>
                  <a:cubicBezTo>
                    <a:pt x="80" y="5"/>
                    <a:pt x="79" y="5"/>
                    <a:pt x="79" y="5"/>
                  </a:cubicBezTo>
                  <a:cubicBezTo>
                    <a:pt x="78" y="6"/>
                    <a:pt x="78" y="6"/>
                    <a:pt x="78" y="7"/>
                  </a:cubicBezTo>
                  <a:cubicBezTo>
                    <a:pt x="78" y="7"/>
                    <a:pt x="78" y="7"/>
                    <a:pt x="77" y="8"/>
                  </a:cubicBezTo>
                  <a:cubicBezTo>
                    <a:pt x="76" y="10"/>
                    <a:pt x="75" y="13"/>
                    <a:pt x="75" y="15"/>
                  </a:cubicBezTo>
                  <a:cubicBezTo>
                    <a:pt x="74" y="17"/>
                    <a:pt x="73" y="19"/>
                    <a:pt x="73" y="20"/>
                  </a:cubicBezTo>
                  <a:cubicBezTo>
                    <a:pt x="71" y="25"/>
                    <a:pt x="69" y="30"/>
                    <a:pt x="67" y="35"/>
                  </a:cubicBezTo>
                  <a:cubicBezTo>
                    <a:pt x="67" y="36"/>
                    <a:pt x="67" y="36"/>
                    <a:pt x="67" y="37"/>
                  </a:cubicBezTo>
                  <a:cubicBezTo>
                    <a:pt x="63" y="46"/>
                    <a:pt x="59" y="5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4" y="68"/>
                    <a:pt x="52" y="70"/>
                    <a:pt x="51" y="71"/>
                  </a:cubicBezTo>
                  <a:cubicBezTo>
                    <a:pt x="54" y="67"/>
                    <a:pt x="55" y="62"/>
                    <a:pt x="57" y="57"/>
                  </a:cubicBezTo>
                  <a:close/>
                  <a:moveTo>
                    <a:pt x="88" y="4"/>
                  </a:moveTo>
                  <a:cubicBezTo>
                    <a:pt x="84" y="13"/>
                    <a:pt x="80" y="22"/>
                    <a:pt x="78" y="32"/>
                  </a:cubicBezTo>
                  <a:cubicBezTo>
                    <a:pt x="77" y="36"/>
                    <a:pt x="75" y="41"/>
                    <a:pt x="73" y="45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4" y="42"/>
                    <a:pt x="75" y="40"/>
                    <a:pt x="76" y="37"/>
                  </a:cubicBezTo>
                  <a:cubicBezTo>
                    <a:pt x="78" y="28"/>
                    <a:pt x="82" y="19"/>
                    <a:pt x="84" y="9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7"/>
                    <a:pt x="84" y="7"/>
                    <a:pt x="84" y="6"/>
                  </a:cubicBezTo>
                  <a:cubicBezTo>
                    <a:pt x="85" y="5"/>
                    <a:pt x="84" y="5"/>
                    <a:pt x="84" y="6"/>
                  </a:cubicBezTo>
                  <a:cubicBezTo>
                    <a:pt x="82" y="11"/>
                    <a:pt x="80" y="16"/>
                    <a:pt x="78" y="21"/>
                  </a:cubicBezTo>
                  <a:cubicBezTo>
                    <a:pt x="80" y="16"/>
                    <a:pt x="82" y="10"/>
                    <a:pt x="83" y="4"/>
                  </a:cubicBezTo>
                  <a:cubicBezTo>
                    <a:pt x="84" y="4"/>
                    <a:pt x="86" y="4"/>
                    <a:pt x="88" y="4"/>
                  </a:cubicBezTo>
                  <a:close/>
                  <a:moveTo>
                    <a:pt x="91" y="4"/>
                  </a:moveTo>
                  <a:cubicBezTo>
                    <a:pt x="88" y="10"/>
                    <a:pt x="86" y="16"/>
                    <a:pt x="84" y="22"/>
                  </a:cubicBezTo>
                  <a:cubicBezTo>
                    <a:pt x="82" y="26"/>
                    <a:pt x="80" y="30"/>
                    <a:pt x="80" y="34"/>
                  </a:cubicBezTo>
                  <a:cubicBezTo>
                    <a:pt x="79" y="36"/>
                    <a:pt x="79" y="39"/>
                    <a:pt x="78" y="41"/>
                  </a:cubicBezTo>
                  <a:cubicBezTo>
                    <a:pt x="76" y="49"/>
                    <a:pt x="77" y="39"/>
                    <a:pt x="78" y="37"/>
                  </a:cubicBezTo>
                  <a:cubicBezTo>
                    <a:pt x="78" y="35"/>
                    <a:pt x="78" y="34"/>
                    <a:pt x="78" y="33"/>
                  </a:cubicBezTo>
                  <a:cubicBezTo>
                    <a:pt x="79" y="31"/>
                    <a:pt x="80" y="29"/>
                    <a:pt x="80" y="27"/>
                  </a:cubicBezTo>
                  <a:cubicBezTo>
                    <a:pt x="83" y="19"/>
                    <a:pt x="87" y="12"/>
                    <a:pt x="89" y="4"/>
                  </a:cubicBezTo>
                  <a:cubicBezTo>
                    <a:pt x="89" y="4"/>
                    <a:pt x="90" y="4"/>
                    <a:pt x="91" y="4"/>
                  </a:cubicBezTo>
                  <a:close/>
                  <a:moveTo>
                    <a:pt x="82" y="21"/>
                  </a:moveTo>
                  <a:cubicBezTo>
                    <a:pt x="83" y="16"/>
                    <a:pt x="85" y="12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8"/>
                  </a:cubicBezTo>
                  <a:cubicBezTo>
                    <a:pt x="86" y="10"/>
                    <a:pt x="85" y="13"/>
                    <a:pt x="84" y="15"/>
                  </a:cubicBezTo>
                  <a:cubicBezTo>
                    <a:pt x="83" y="17"/>
                    <a:pt x="83" y="19"/>
                    <a:pt x="82" y="21"/>
                  </a:cubicBezTo>
                  <a:close/>
                  <a:moveTo>
                    <a:pt x="62" y="50"/>
                  </a:moveTo>
                  <a:cubicBezTo>
                    <a:pt x="61" y="53"/>
                    <a:pt x="60" y="57"/>
                    <a:pt x="60" y="61"/>
                  </a:cubicBezTo>
                  <a:cubicBezTo>
                    <a:pt x="60" y="61"/>
                    <a:pt x="60" y="61"/>
                    <a:pt x="60" y="62"/>
                  </a:cubicBezTo>
                  <a:cubicBezTo>
                    <a:pt x="59" y="63"/>
                    <a:pt x="58" y="64"/>
                    <a:pt x="57" y="65"/>
                  </a:cubicBezTo>
                  <a:cubicBezTo>
                    <a:pt x="58" y="60"/>
                    <a:pt x="60" y="55"/>
                    <a:pt x="62" y="50"/>
                  </a:cubicBezTo>
                  <a:close/>
                  <a:moveTo>
                    <a:pt x="76" y="26"/>
                  </a:moveTo>
                  <a:cubicBezTo>
                    <a:pt x="76" y="28"/>
                    <a:pt x="75" y="29"/>
                    <a:pt x="75" y="31"/>
                  </a:cubicBezTo>
                  <a:cubicBezTo>
                    <a:pt x="73" y="35"/>
                    <a:pt x="72" y="39"/>
                    <a:pt x="71" y="43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43"/>
                    <a:pt x="71" y="41"/>
                    <a:pt x="72" y="40"/>
                  </a:cubicBezTo>
                  <a:cubicBezTo>
                    <a:pt x="73" y="35"/>
                    <a:pt x="74" y="31"/>
                    <a:pt x="76" y="27"/>
                  </a:cubicBezTo>
                  <a:cubicBezTo>
                    <a:pt x="76" y="27"/>
                    <a:pt x="76" y="27"/>
                    <a:pt x="76" y="26"/>
                  </a:cubicBezTo>
                  <a:close/>
                  <a:moveTo>
                    <a:pt x="76" y="40"/>
                  </a:moveTo>
                  <a:cubicBezTo>
                    <a:pt x="76" y="42"/>
                    <a:pt x="75" y="44"/>
                    <a:pt x="7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4" y="47"/>
                    <a:pt x="74" y="48"/>
                    <a:pt x="73" y="49"/>
                  </a:cubicBezTo>
                  <a:cubicBezTo>
                    <a:pt x="74" y="46"/>
                    <a:pt x="75" y="43"/>
                    <a:pt x="76" y="40"/>
                  </a:cubicBezTo>
                  <a:close/>
                  <a:moveTo>
                    <a:pt x="91" y="44"/>
                  </a:moveTo>
                  <a:cubicBezTo>
                    <a:pt x="92" y="38"/>
                    <a:pt x="94" y="32"/>
                    <a:pt x="96" y="26"/>
                  </a:cubicBezTo>
                  <a:cubicBezTo>
                    <a:pt x="96" y="28"/>
                    <a:pt x="95" y="29"/>
                    <a:pt x="95" y="31"/>
                  </a:cubicBezTo>
                  <a:cubicBezTo>
                    <a:pt x="94" y="36"/>
                    <a:pt x="93" y="41"/>
                    <a:pt x="93" y="46"/>
                  </a:cubicBezTo>
                  <a:cubicBezTo>
                    <a:pt x="92" y="45"/>
                    <a:pt x="91" y="45"/>
                    <a:pt x="91" y="44"/>
                  </a:cubicBezTo>
                  <a:close/>
                  <a:moveTo>
                    <a:pt x="87" y="40"/>
                  </a:moveTo>
                  <a:cubicBezTo>
                    <a:pt x="90" y="36"/>
                    <a:pt x="91" y="31"/>
                    <a:pt x="92" y="26"/>
                  </a:cubicBezTo>
                  <a:cubicBezTo>
                    <a:pt x="93" y="22"/>
                    <a:pt x="93" y="19"/>
                    <a:pt x="95" y="16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4" y="18"/>
                    <a:pt x="93" y="22"/>
                    <a:pt x="93" y="26"/>
                  </a:cubicBezTo>
                  <a:cubicBezTo>
                    <a:pt x="93" y="32"/>
                    <a:pt x="90" y="37"/>
                    <a:pt x="89" y="43"/>
                  </a:cubicBezTo>
                  <a:cubicBezTo>
                    <a:pt x="89" y="42"/>
                    <a:pt x="88" y="41"/>
                    <a:pt x="87" y="40"/>
                  </a:cubicBezTo>
                  <a:close/>
                  <a:moveTo>
                    <a:pt x="85" y="38"/>
                  </a:moveTo>
                  <a:cubicBezTo>
                    <a:pt x="87" y="36"/>
                    <a:pt x="87" y="33"/>
                    <a:pt x="88" y="30"/>
                  </a:cubicBezTo>
                  <a:cubicBezTo>
                    <a:pt x="87" y="33"/>
                    <a:pt x="87" y="36"/>
                    <a:pt x="87" y="39"/>
                  </a:cubicBezTo>
                  <a:cubicBezTo>
                    <a:pt x="86" y="39"/>
                    <a:pt x="86" y="39"/>
                    <a:pt x="86" y="38"/>
                  </a:cubicBezTo>
                  <a:cubicBezTo>
                    <a:pt x="86" y="38"/>
                    <a:pt x="86" y="38"/>
                    <a:pt x="85" y="38"/>
                  </a:cubicBezTo>
                  <a:close/>
                  <a:moveTo>
                    <a:pt x="84" y="38"/>
                  </a:moveTo>
                  <a:cubicBezTo>
                    <a:pt x="84" y="38"/>
                    <a:pt x="84" y="38"/>
                    <a:pt x="83" y="38"/>
                  </a:cubicBezTo>
                  <a:cubicBezTo>
                    <a:pt x="83" y="39"/>
                    <a:pt x="82" y="39"/>
                    <a:pt x="82" y="40"/>
                  </a:cubicBezTo>
                  <a:cubicBezTo>
                    <a:pt x="84" y="36"/>
                    <a:pt x="84" y="32"/>
                    <a:pt x="85" y="28"/>
                  </a:cubicBezTo>
                  <a:cubicBezTo>
                    <a:pt x="87" y="22"/>
                    <a:pt x="89" y="17"/>
                    <a:pt x="92" y="11"/>
                  </a:cubicBezTo>
                  <a:cubicBezTo>
                    <a:pt x="91" y="12"/>
                    <a:pt x="91" y="13"/>
                    <a:pt x="91" y="14"/>
                  </a:cubicBezTo>
                  <a:cubicBezTo>
                    <a:pt x="89" y="16"/>
                    <a:pt x="88" y="19"/>
                    <a:pt x="88" y="22"/>
                  </a:cubicBezTo>
                  <a:cubicBezTo>
                    <a:pt x="86" y="27"/>
                    <a:pt x="85" y="33"/>
                    <a:pt x="84" y="38"/>
                  </a:cubicBezTo>
                  <a:close/>
                  <a:moveTo>
                    <a:pt x="94" y="48"/>
                  </a:moveTo>
                  <a:cubicBezTo>
                    <a:pt x="94" y="48"/>
                    <a:pt x="94" y="47"/>
                    <a:pt x="94" y="47"/>
                  </a:cubicBezTo>
                  <a:cubicBezTo>
                    <a:pt x="93" y="42"/>
                    <a:pt x="94" y="38"/>
                    <a:pt x="95" y="33"/>
                  </a:cubicBezTo>
                  <a:cubicBezTo>
                    <a:pt x="96" y="29"/>
                    <a:pt x="97" y="25"/>
                    <a:pt x="97" y="20"/>
                  </a:cubicBezTo>
                  <a:cubicBezTo>
                    <a:pt x="97" y="19"/>
                    <a:pt x="97" y="18"/>
                    <a:pt x="98" y="18"/>
                  </a:cubicBezTo>
                  <a:cubicBezTo>
                    <a:pt x="96" y="28"/>
                    <a:pt x="95" y="38"/>
                    <a:pt x="94" y="48"/>
                  </a:cubicBezTo>
                  <a:close/>
                  <a:moveTo>
                    <a:pt x="99" y="4"/>
                  </a:moveTo>
                  <a:cubicBezTo>
                    <a:pt x="99" y="5"/>
                    <a:pt x="99" y="6"/>
                    <a:pt x="99" y="7"/>
                  </a:cubicBezTo>
                  <a:cubicBezTo>
                    <a:pt x="98" y="7"/>
                    <a:pt x="98" y="7"/>
                    <a:pt x="98" y="8"/>
                  </a:cubicBezTo>
                  <a:cubicBezTo>
                    <a:pt x="97" y="11"/>
                    <a:pt x="97" y="15"/>
                    <a:pt x="97" y="19"/>
                  </a:cubicBezTo>
                  <a:cubicBezTo>
                    <a:pt x="96" y="23"/>
                    <a:pt x="95" y="26"/>
                    <a:pt x="94" y="30"/>
                  </a:cubicBezTo>
                  <a:cubicBezTo>
                    <a:pt x="93" y="34"/>
                    <a:pt x="92" y="38"/>
                    <a:pt x="90" y="42"/>
                  </a:cubicBezTo>
                  <a:cubicBezTo>
                    <a:pt x="91" y="40"/>
                    <a:pt x="91" y="39"/>
                    <a:pt x="91" y="37"/>
                  </a:cubicBezTo>
                  <a:cubicBezTo>
                    <a:pt x="92" y="35"/>
                    <a:pt x="92" y="33"/>
                    <a:pt x="93" y="31"/>
                  </a:cubicBezTo>
                  <a:cubicBezTo>
                    <a:pt x="94" y="28"/>
                    <a:pt x="94" y="24"/>
                    <a:pt x="94" y="21"/>
                  </a:cubicBezTo>
                  <a:cubicBezTo>
                    <a:pt x="95" y="17"/>
                    <a:pt x="96" y="12"/>
                    <a:pt x="97" y="8"/>
                  </a:cubicBezTo>
                  <a:cubicBezTo>
                    <a:pt x="98" y="8"/>
                    <a:pt x="98" y="7"/>
                    <a:pt x="98" y="7"/>
                  </a:cubicBezTo>
                  <a:cubicBezTo>
                    <a:pt x="98" y="6"/>
                    <a:pt x="98" y="6"/>
                    <a:pt x="98" y="5"/>
                  </a:cubicBezTo>
                  <a:cubicBezTo>
                    <a:pt x="98" y="4"/>
                    <a:pt x="98" y="4"/>
                    <a:pt x="97" y="5"/>
                  </a:cubicBezTo>
                  <a:cubicBezTo>
                    <a:pt x="96" y="10"/>
                    <a:pt x="94" y="15"/>
                    <a:pt x="92" y="21"/>
                  </a:cubicBezTo>
                  <a:cubicBezTo>
                    <a:pt x="91" y="27"/>
                    <a:pt x="91" y="32"/>
                    <a:pt x="88" y="38"/>
                  </a:cubicBezTo>
                  <a:cubicBezTo>
                    <a:pt x="87" y="39"/>
                    <a:pt x="87" y="40"/>
                    <a:pt x="87" y="39"/>
                  </a:cubicBezTo>
                  <a:cubicBezTo>
                    <a:pt x="88" y="36"/>
                    <a:pt x="88" y="34"/>
                    <a:pt x="89" y="32"/>
                  </a:cubicBezTo>
                  <a:cubicBezTo>
                    <a:pt x="89" y="28"/>
                    <a:pt x="90" y="25"/>
                    <a:pt x="91" y="22"/>
                  </a:cubicBezTo>
                  <a:cubicBezTo>
                    <a:pt x="92" y="17"/>
                    <a:pt x="94" y="12"/>
                    <a:pt x="95" y="8"/>
                  </a:cubicBezTo>
                  <a:cubicBezTo>
                    <a:pt x="96" y="7"/>
                    <a:pt x="96" y="6"/>
                    <a:pt x="96" y="6"/>
                  </a:cubicBezTo>
                  <a:cubicBezTo>
                    <a:pt x="96" y="6"/>
                    <a:pt x="96" y="5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4" y="9"/>
                    <a:pt x="91" y="14"/>
                    <a:pt x="90" y="19"/>
                  </a:cubicBezTo>
                  <a:cubicBezTo>
                    <a:pt x="88" y="25"/>
                    <a:pt x="87" y="30"/>
                    <a:pt x="86" y="36"/>
                  </a:cubicBezTo>
                  <a:cubicBezTo>
                    <a:pt x="85" y="36"/>
                    <a:pt x="85" y="37"/>
                    <a:pt x="85" y="38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5" y="36"/>
                    <a:pt x="86" y="33"/>
                    <a:pt x="86" y="31"/>
                  </a:cubicBezTo>
                  <a:cubicBezTo>
                    <a:pt x="87" y="28"/>
                    <a:pt x="87" y="25"/>
                    <a:pt x="88" y="22"/>
                  </a:cubicBezTo>
                  <a:cubicBezTo>
                    <a:pt x="90" y="17"/>
                    <a:pt x="93" y="11"/>
                    <a:pt x="94" y="6"/>
                  </a:cubicBezTo>
                  <a:cubicBezTo>
                    <a:pt x="94" y="5"/>
                    <a:pt x="93" y="5"/>
                    <a:pt x="93" y="6"/>
                  </a:cubicBezTo>
                  <a:cubicBezTo>
                    <a:pt x="89" y="14"/>
                    <a:pt x="86" y="22"/>
                    <a:pt x="84" y="31"/>
                  </a:cubicBezTo>
                  <a:cubicBezTo>
                    <a:pt x="83" y="34"/>
                    <a:pt x="83" y="36"/>
                    <a:pt x="82" y="38"/>
                  </a:cubicBezTo>
                  <a:cubicBezTo>
                    <a:pt x="80" y="44"/>
                    <a:pt x="81" y="38"/>
                    <a:pt x="81" y="37"/>
                  </a:cubicBezTo>
                  <a:cubicBezTo>
                    <a:pt x="82" y="32"/>
                    <a:pt x="83" y="28"/>
                    <a:pt x="84" y="23"/>
                  </a:cubicBezTo>
                  <a:cubicBezTo>
                    <a:pt x="87" y="17"/>
                    <a:pt x="89" y="10"/>
                    <a:pt x="91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4" y="3"/>
                    <a:pt x="96" y="3"/>
                    <a:pt x="99" y="4"/>
                  </a:cubicBezTo>
                  <a:close/>
                  <a:moveTo>
                    <a:pt x="89" y="26"/>
                  </a:moveTo>
                  <a:cubicBezTo>
                    <a:pt x="90" y="23"/>
                    <a:pt x="90" y="20"/>
                    <a:pt x="91" y="18"/>
                  </a:cubicBezTo>
                  <a:cubicBezTo>
                    <a:pt x="91" y="19"/>
                    <a:pt x="90" y="21"/>
                    <a:pt x="90" y="22"/>
                  </a:cubicBezTo>
                  <a:cubicBezTo>
                    <a:pt x="90" y="23"/>
                    <a:pt x="89" y="25"/>
                    <a:pt x="89" y="2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0" name="Freeform 258"/>
            <p:cNvSpPr>
              <a:spLocks noEditPoints="1"/>
            </p:cNvSpPr>
            <p:nvPr/>
          </p:nvSpPr>
          <p:spPr bwMode="auto">
            <a:xfrm>
              <a:off x="8156821" y="3517334"/>
              <a:ext cx="482600" cy="258763"/>
            </a:xfrm>
            <a:custGeom>
              <a:avLst/>
              <a:gdLst>
                <a:gd name="T0" fmla="*/ 76 w 114"/>
                <a:gd name="T1" fmla="*/ 0 h 61"/>
                <a:gd name="T2" fmla="*/ 7 w 114"/>
                <a:gd name="T3" fmla="*/ 50 h 61"/>
                <a:gd name="T4" fmla="*/ 84 w 114"/>
                <a:gd name="T5" fmla="*/ 36 h 61"/>
                <a:gd name="T6" fmla="*/ 83 w 114"/>
                <a:gd name="T7" fmla="*/ 32 h 61"/>
                <a:gd name="T8" fmla="*/ 90 w 114"/>
                <a:gd name="T9" fmla="*/ 25 h 61"/>
                <a:gd name="T10" fmla="*/ 7 w 114"/>
                <a:gd name="T11" fmla="*/ 23 h 61"/>
                <a:gd name="T12" fmla="*/ 16 w 114"/>
                <a:gd name="T13" fmla="*/ 23 h 61"/>
                <a:gd name="T14" fmla="*/ 13 w 114"/>
                <a:gd name="T15" fmla="*/ 33 h 61"/>
                <a:gd name="T16" fmla="*/ 14 w 114"/>
                <a:gd name="T17" fmla="*/ 36 h 61"/>
                <a:gd name="T18" fmla="*/ 24 w 114"/>
                <a:gd name="T19" fmla="*/ 32 h 61"/>
                <a:gd name="T20" fmla="*/ 15 w 114"/>
                <a:gd name="T21" fmla="*/ 43 h 61"/>
                <a:gd name="T22" fmla="*/ 50 w 114"/>
                <a:gd name="T23" fmla="*/ 27 h 61"/>
                <a:gd name="T24" fmla="*/ 60 w 114"/>
                <a:gd name="T25" fmla="*/ 20 h 61"/>
                <a:gd name="T26" fmla="*/ 38 w 114"/>
                <a:gd name="T27" fmla="*/ 36 h 61"/>
                <a:gd name="T28" fmla="*/ 91 w 114"/>
                <a:gd name="T29" fmla="*/ 14 h 61"/>
                <a:gd name="T30" fmla="*/ 80 w 114"/>
                <a:gd name="T31" fmla="*/ 14 h 61"/>
                <a:gd name="T32" fmla="*/ 79 w 114"/>
                <a:gd name="T33" fmla="*/ 6 h 61"/>
                <a:gd name="T34" fmla="*/ 50 w 114"/>
                <a:gd name="T35" fmla="*/ 34 h 61"/>
                <a:gd name="T36" fmla="*/ 77 w 114"/>
                <a:gd name="T37" fmla="*/ 18 h 61"/>
                <a:gd name="T38" fmla="*/ 81 w 114"/>
                <a:gd name="T39" fmla="*/ 19 h 61"/>
                <a:gd name="T40" fmla="*/ 82 w 114"/>
                <a:gd name="T41" fmla="*/ 21 h 61"/>
                <a:gd name="T42" fmla="*/ 81 w 114"/>
                <a:gd name="T43" fmla="*/ 18 h 61"/>
                <a:gd name="T44" fmla="*/ 78 w 114"/>
                <a:gd name="T45" fmla="*/ 15 h 61"/>
                <a:gd name="T46" fmla="*/ 77 w 114"/>
                <a:gd name="T47" fmla="*/ 4 h 61"/>
                <a:gd name="T48" fmla="*/ 11 w 114"/>
                <a:gd name="T49" fmla="*/ 44 h 61"/>
                <a:gd name="T50" fmla="*/ 11 w 114"/>
                <a:gd name="T51" fmla="*/ 38 h 61"/>
                <a:gd name="T52" fmla="*/ 11 w 114"/>
                <a:gd name="T53" fmla="*/ 46 h 61"/>
                <a:gd name="T54" fmla="*/ 36 w 114"/>
                <a:gd name="T55" fmla="*/ 27 h 61"/>
                <a:gd name="T56" fmla="*/ 11 w 114"/>
                <a:gd name="T57" fmla="*/ 37 h 61"/>
                <a:gd name="T58" fmla="*/ 10 w 114"/>
                <a:gd name="T59" fmla="*/ 33 h 61"/>
                <a:gd name="T60" fmla="*/ 16 w 114"/>
                <a:gd name="T61" fmla="*/ 28 h 61"/>
                <a:gd name="T62" fmla="*/ 8 w 114"/>
                <a:gd name="T63" fmla="*/ 26 h 61"/>
                <a:gd name="T64" fmla="*/ 19 w 114"/>
                <a:gd name="T65" fmla="*/ 49 h 61"/>
                <a:gd name="T66" fmla="*/ 68 w 114"/>
                <a:gd name="T67" fmla="*/ 22 h 61"/>
                <a:gd name="T68" fmla="*/ 79 w 114"/>
                <a:gd name="T69" fmla="*/ 19 h 61"/>
                <a:gd name="T70" fmla="*/ 50 w 114"/>
                <a:gd name="T71" fmla="*/ 41 h 61"/>
                <a:gd name="T72" fmla="*/ 51 w 114"/>
                <a:gd name="T73" fmla="*/ 45 h 61"/>
                <a:gd name="T74" fmla="*/ 95 w 114"/>
                <a:gd name="T75" fmla="*/ 18 h 61"/>
                <a:gd name="T76" fmla="*/ 44 w 114"/>
                <a:gd name="T77" fmla="*/ 46 h 61"/>
                <a:gd name="T78" fmla="*/ 68 w 114"/>
                <a:gd name="T79" fmla="*/ 42 h 61"/>
                <a:gd name="T80" fmla="*/ 85 w 114"/>
                <a:gd name="T81" fmla="*/ 29 h 61"/>
                <a:gd name="T82" fmla="*/ 76 w 114"/>
                <a:gd name="T83" fmla="*/ 39 h 61"/>
                <a:gd name="T84" fmla="*/ 100 w 114"/>
                <a:gd name="T85" fmla="*/ 24 h 61"/>
                <a:gd name="T86" fmla="*/ 45 w 114"/>
                <a:gd name="T87" fmla="*/ 46 h 61"/>
                <a:gd name="T88" fmla="*/ 80 w 114"/>
                <a:gd name="T89" fmla="*/ 31 h 61"/>
                <a:gd name="T90" fmla="*/ 81 w 114"/>
                <a:gd name="T91" fmla="*/ 51 h 61"/>
                <a:gd name="T92" fmla="*/ 100 w 114"/>
                <a:gd name="T93" fmla="*/ 34 h 61"/>
                <a:gd name="T94" fmla="*/ 81 w 114"/>
                <a:gd name="T95" fmla="*/ 46 h 61"/>
                <a:gd name="T96" fmla="*/ 101 w 114"/>
                <a:gd name="T97" fmla="*/ 29 h 61"/>
                <a:gd name="T98" fmla="*/ 99 w 114"/>
                <a:gd name="T99" fmla="*/ 39 h 61"/>
                <a:gd name="T100" fmla="*/ 91 w 114"/>
                <a:gd name="T101" fmla="*/ 44 h 61"/>
                <a:gd name="T102" fmla="*/ 109 w 114"/>
                <a:gd name="T103" fmla="*/ 29 h 61"/>
                <a:gd name="T104" fmla="*/ 105 w 114"/>
                <a:gd name="T105" fmla="*/ 29 h 61"/>
                <a:gd name="T106" fmla="*/ 80 w 114"/>
                <a:gd name="T107" fmla="*/ 44 h 61"/>
                <a:gd name="T108" fmla="*/ 79 w 114"/>
                <a:gd name="T109" fmla="*/ 41 h 61"/>
                <a:gd name="T110" fmla="*/ 93 w 114"/>
                <a:gd name="T111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4" h="61">
                  <a:moveTo>
                    <a:pt x="80" y="60"/>
                  </a:moveTo>
                  <a:cubicBezTo>
                    <a:pt x="81" y="61"/>
                    <a:pt x="81" y="60"/>
                    <a:pt x="82" y="60"/>
                  </a:cubicBezTo>
                  <a:cubicBezTo>
                    <a:pt x="92" y="49"/>
                    <a:pt x="103" y="40"/>
                    <a:pt x="113" y="29"/>
                  </a:cubicBezTo>
                  <a:cubicBezTo>
                    <a:pt x="114" y="29"/>
                    <a:pt x="114" y="28"/>
                    <a:pt x="114" y="28"/>
                  </a:cubicBezTo>
                  <a:cubicBezTo>
                    <a:pt x="114" y="28"/>
                    <a:pt x="113" y="27"/>
                    <a:pt x="113" y="27"/>
                  </a:cubicBezTo>
                  <a:cubicBezTo>
                    <a:pt x="107" y="22"/>
                    <a:pt x="100" y="17"/>
                    <a:pt x="94" y="12"/>
                  </a:cubicBezTo>
                  <a:cubicBezTo>
                    <a:pt x="88" y="8"/>
                    <a:pt x="82" y="4"/>
                    <a:pt x="76" y="0"/>
                  </a:cubicBezTo>
                  <a:cubicBezTo>
                    <a:pt x="76" y="0"/>
                    <a:pt x="75" y="0"/>
                    <a:pt x="75" y="0"/>
                  </a:cubicBezTo>
                  <a:cubicBezTo>
                    <a:pt x="74" y="0"/>
                    <a:pt x="73" y="1"/>
                    <a:pt x="74" y="2"/>
                  </a:cubicBezTo>
                  <a:cubicBezTo>
                    <a:pt x="75" y="6"/>
                    <a:pt x="74" y="11"/>
                    <a:pt x="74" y="16"/>
                  </a:cubicBezTo>
                  <a:cubicBezTo>
                    <a:pt x="50" y="17"/>
                    <a:pt x="26" y="21"/>
                    <a:pt x="2" y="18"/>
                  </a:cubicBezTo>
                  <a:cubicBezTo>
                    <a:pt x="1" y="18"/>
                    <a:pt x="0" y="19"/>
                    <a:pt x="0" y="20"/>
                  </a:cubicBezTo>
                  <a:cubicBezTo>
                    <a:pt x="0" y="20"/>
                    <a:pt x="0" y="21"/>
                    <a:pt x="1" y="21"/>
                  </a:cubicBezTo>
                  <a:cubicBezTo>
                    <a:pt x="8" y="28"/>
                    <a:pt x="10" y="41"/>
                    <a:pt x="7" y="50"/>
                  </a:cubicBezTo>
                  <a:cubicBezTo>
                    <a:pt x="7" y="51"/>
                    <a:pt x="7" y="51"/>
                    <a:pt x="8" y="51"/>
                  </a:cubicBezTo>
                  <a:cubicBezTo>
                    <a:pt x="8" y="52"/>
                    <a:pt x="8" y="52"/>
                    <a:pt x="9" y="52"/>
                  </a:cubicBezTo>
                  <a:cubicBezTo>
                    <a:pt x="32" y="51"/>
                    <a:pt x="55" y="47"/>
                    <a:pt x="78" y="46"/>
                  </a:cubicBezTo>
                  <a:cubicBezTo>
                    <a:pt x="78" y="51"/>
                    <a:pt x="78" y="55"/>
                    <a:pt x="78" y="59"/>
                  </a:cubicBezTo>
                  <a:cubicBezTo>
                    <a:pt x="78" y="60"/>
                    <a:pt x="79" y="61"/>
                    <a:pt x="80" y="60"/>
                  </a:cubicBezTo>
                  <a:close/>
                  <a:moveTo>
                    <a:pt x="71" y="44"/>
                  </a:moveTo>
                  <a:cubicBezTo>
                    <a:pt x="76" y="42"/>
                    <a:pt x="80" y="38"/>
                    <a:pt x="84" y="36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1" y="38"/>
                    <a:pt x="78" y="41"/>
                    <a:pt x="75" y="44"/>
                  </a:cubicBezTo>
                  <a:cubicBezTo>
                    <a:pt x="74" y="44"/>
                    <a:pt x="72" y="44"/>
                    <a:pt x="71" y="44"/>
                  </a:cubicBezTo>
                  <a:close/>
                  <a:moveTo>
                    <a:pt x="60" y="45"/>
                  </a:moveTo>
                  <a:cubicBezTo>
                    <a:pt x="65" y="42"/>
                    <a:pt x="70" y="39"/>
                    <a:pt x="75" y="35"/>
                  </a:cubicBezTo>
                  <a:cubicBezTo>
                    <a:pt x="81" y="32"/>
                    <a:pt x="86" y="29"/>
                    <a:pt x="92" y="26"/>
                  </a:cubicBezTo>
                  <a:cubicBezTo>
                    <a:pt x="89" y="28"/>
                    <a:pt x="86" y="30"/>
                    <a:pt x="83" y="32"/>
                  </a:cubicBezTo>
                  <a:cubicBezTo>
                    <a:pt x="76" y="36"/>
                    <a:pt x="70" y="40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2" y="44"/>
                    <a:pt x="61" y="45"/>
                    <a:pt x="60" y="45"/>
                  </a:cubicBezTo>
                  <a:close/>
                  <a:moveTo>
                    <a:pt x="51" y="46"/>
                  </a:moveTo>
                  <a:cubicBezTo>
                    <a:pt x="66" y="39"/>
                    <a:pt x="79" y="30"/>
                    <a:pt x="93" y="22"/>
                  </a:cubicBezTo>
                  <a:cubicBezTo>
                    <a:pt x="94" y="21"/>
                    <a:pt x="100" y="18"/>
                    <a:pt x="96" y="21"/>
                  </a:cubicBezTo>
                  <a:cubicBezTo>
                    <a:pt x="94" y="22"/>
                    <a:pt x="92" y="23"/>
                    <a:pt x="90" y="25"/>
                  </a:cubicBezTo>
                  <a:cubicBezTo>
                    <a:pt x="86" y="27"/>
                    <a:pt x="82" y="29"/>
                    <a:pt x="79" y="32"/>
                  </a:cubicBezTo>
                  <a:cubicBezTo>
                    <a:pt x="71" y="36"/>
                    <a:pt x="65" y="41"/>
                    <a:pt x="58" y="45"/>
                  </a:cubicBezTo>
                  <a:cubicBezTo>
                    <a:pt x="56" y="45"/>
                    <a:pt x="53" y="45"/>
                    <a:pt x="51" y="46"/>
                  </a:cubicBezTo>
                  <a:close/>
                  <a:moveTo>
                    <a:pt x="5" y="21"/>
                  </a:moveTo>
                  <a:cubicBezTo>
                    <a:pt x="6" y="21"/>
                    <a:pt x="8" y="22"/>
                    <a:pt x="9" y="22"/>
                  </a:cubicBezTo>
                  <a:cubicBezTo>
                    <a:pt x="8" y="22"/>
                    <a:pt x="7" y="22"/>
                    <a:pt x="7" y="23"/>
                  </a:cubicBezTo>
                  <a:cubicBezTo>
                    <a:pt x="6" y="23"/>
                    <a:pt x="6" y="23"/>
                    <a:pt x="7" y="23"/>
                  </a:cubicBezTo>
                  <a:cubicBezTo>
                    <a:pt x="7" y="23"/>
                    <a:pt x="11" y="21"/>
                    <a:pt x="9" y="23"/>
                  </a:cubicBezTo>
                  <a:cubicBezTo>
                    <a:pt x="9" y="24"/>
                    <a:pt x="8" y="24"/>
                    <a:pt x="7" y="25"/>
                  </a:cubicBezTo>
                  <a:cubicBezTo>
                    <a:pt x="7" y="24"/>
                    <a:pt x="6" y="22"/>
                    <a:pt x="5" y="21"/>
                  </a:cubicBezTo>
                  <a:close/>
                  <a:moveTo>
                    <a:pt x="21" y="22"/>
                  </a:moveTo>
                  <a:cubicBezTo>
                    <a:pt x="19" y="23"/>
                    <a:pt x="17" y="25"/>
                    <a:pt x="15" y="27"/>
                  </a:cubicBezTo>
                  <a:cubicBezTo>
                    <a:pt x="14" y="27"/>
                    <a:pt x="9" y="30"/>
                    <a:pt x="10" y="29"/>
                  </a:cubicBezTo>
                  <a:cubicBezTo>
                    <a:pt x="12" y="27"/>
                    <a:pt x="14" y="25"/>
                    <a:pt x="16" y="23"/>
                  </a:cubicBezTo>
                  <a:cubicBezTo>
                    <a:pt x="16" y="23"/>
                    <a:pt x="16" y="22"/>
                    <a:pt x="15" y="22"/>
                  </a:cubicBezTo>
                  <a:cubicBezTo>
                    <a:pt x="13" y="23"/>
                    <a:pt x="11" y="24"/>
                    <a:pt x="8" y="25"/>
                  </a:cubicBezTo>
                  <a:cubicBezTo>
                    <a:pt x="7" y="25"/>
                    <a:pt x="10" y="24"/>
                    <a:pt x="10" y="24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5" y="22"/>
                    <a:pt x="18" y="22"/>
                    <a:pt x="21" y="22"/>
                  </a:cubicBezTo>
                  <a:close/>
                  <a:moveTo>
                    <a:pt x="32" y="22"/>
                  </a:moveTo>
                  <a:cubicBezTo>
                    <a:pt x="25" y="25"/>
                    <a:pt x="20" y="31"/>
                    <a:pt x="13" y="33"/>
                  </a:cubicBezTo>
                  <a:cubicBezTo>
                    <a:pt x="9" y="35"/>
                    <a:pt x="13" y="33"/>
                    <a:pt x="15" y="32"/>
                  </a:cubicBezTo>
                  <a:cubicBezTo>
                    <a:pt x="17" y="31"/>
                    <a:pt x="19" y="30"/>
                    <a:pt x="21" y="28"/>
                  </a:cubicBezTo>
                  <a:cubicBezTo>
                    <a:pt x="24" y="27"/>
                    <a:pt x="27" y="24"/>
                    <a:pt x="30" y="22"/>
                  </a:cubicBezTo>
                  <a:cubicBezTo>
                    <a:pt x="30" y="22"/>
                    <a:pt x="31" y="22"/>
                    <a:pt x="32" y="22"/>
                  </a:cubicBezTo>
                  <a:close/>
                  <a:moveTo>
                    <a:pt x="39" y="21"/>
                  </a:moveTo>
                  <a:cubicBezTo>
                    <a:pt x="30" y="25"/>
                    <a:pt x="23" y="32"/>
                    <a:pt x="14" y="36"/>
                  </a:cubicBezTo>
                  <a:cubicBezTo>
                    <a:pt x="10" y="38"/>
                    <a:pt x="11" y="37"/>
                    <a:pt x="14" y="36"/>
                  </a:cubicBezTo>
                  <a:cubicBezTo>
                    <a:pt x="17" y="34"/>
                    <a:pt x="20" y="32"/>
                    <a:pt x="22" y="31"/>
                  </a:cubicBezTo>
                  <a:cubicBezTo>
                    <a:pt x="27" y="28"/>
                    <a:pt x="31" y="25"/>
                    <a:pt x="35" y="22"/>
                  </a:cubicBezTo>
                  <a:cubicBezTo>
                    <a:pt x="36" y="22"/>
                    <a:pt x="38" y="21"/>
                    <a:pt x="39" y="21"/>
                  </a:cubicBezTo>
                  <a:close/>
                  <a:moveTo>
                    <a:pt x="45" y="21"/>
                  </a:moveTo>
                  <a:cubicBezTo>
                    <a:pt x="34" y="27"/>
                    <a:pt x="25" y="35"/>
                    <a:pt x="14" y="40"/>
                  </a:cubicBezTo>
                  <a:cubicBezTo>
                    <a:pt x="9" y="42"/>
                    <a:pt x="13" y="40"/>
                    <a:pt x="15" y="38"/>
                  </a:cubicBezTo>
                  <a:cubicBezTo>
                    <a:pt x="18" y="36"/>
                    <a:pt x="21" y="34"/>
                    <a:pt x="24" y="32"/>
                  </a:cubicBezTo>
                  <a:cubicBezTo>
                    <a:pt x="30" y="29"/>
                    <a:pt x="36" y="25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3" y="21"/>
                    <a:pt x="44" y="21"/>
                    <a:pt x="45" y="21"/>
                  </a:cubicBezTo>
                  <a:close/>
                  <a:moveTo>
                    <a:pt x="52" y="21"/>
                  </a:moveTo>
                  <a:cubicBezTo>
                    <a:pt x="46" y="23"/>
                    <a:pt x="41" y="27"/>
                    <a:pt x="36" y="30"/>
                  </a:cubicBezTo>
                  <a:cubicBezTo>
                    <a:pt x="33" y="33"/>
                    <a:pt x="29" y="34"/>
                    <a:pt x="26" y="36"/>
                  </a:cubicBezTo>
                  <a:cubicBezTo>
                    <a:pt x="22" y="38"/>
                    <a:pt x="19" y="40"/>
                    <a:pt x="15" y="43"/>
                  </a:cubicBezTo>
                  <a:cubicBezTo>
                    <a:pt x="14" y="43"/>
                    <a:pt x="12" y="44"/>
                    <a:pt x="11" y="45"/>
                  </a:cubicBezTo>
                  <a:cubicBezTo>
                    <a:pt x="13" y="43"/>
                    <a:pt x="15" y="42"/>
                    <a:pt x="17" y="40"/>
                  </a:cubicBezTo>
                  <a:cubicBezTo>
                    <a:pt x="20" y="37"/>
                    <a:pt x="24" y="35"/>
                    <a:pt x="28" y="33"/>
                  </a:cubicBezTo>
                  <a:cubicBezTo>
                    <a:pt x="34" y="29"/>
                    <a:pt x="41" y="25"/>
                    <a:pt x="47" y="21"/>
                  </a:cubicBezTo>
                  <a:cubicBezTo>
                    <a:pt x="49" y="21"/>
                    <a:pt x="50" y="21"/>
                    <a:pt x="52" y="21"/>
                  </a:cubicBezTo>
                  <a:close/>
                  <a:moveTo>
                    <a:pt x="60" y="20"/>
                  </a:moveTo>
                  <a:cubicBezTo>
                    <a:pt x="57" y="22"/>
                    <a:pt x="53" y="24"/>
                    <a:pt x="50" y="27"/>
                  </a:cubicBezTo>
                  <a:cubicBezTo>
                    <a:pt x="47" y="29"/>
                    <a:pt x="44" y="30"/>
                    <a:pt x="41" y="32"/>
                  </a:cubicBezTo>
                  <a:cubicBezTo>
                    <a:pt x="33" y="36"/>
                    <a:pt x="25" y="41"/>
                    <a:pt x="17" y="46"/>
                  </a:cubicBezTo>
                  <a:cubicBezTo>
                    <a:pt x="16" y="46"/>
                    <a:pt x="15" y="47"/>
                    <a:pt x="14" y="47"/>
                  </a:cubicBezTo>
                  <a:cubicBezTo>
                    <a:pt x="15" y="46"/>
                    <a:pt x="17" y="46"/>
                    <a:pt x="18" y="45"/>
                  </a:cubicBezTo>
                  <a:cubicBezTo>
                    <a:pt x="22" y="42"/>
                    <a:pt x="26" y="39"/>
                    <a:pt x="30" y="36"/>
                  </a:cubicBezTo>
                  <a:cubicBezTo>
                    <a:pt x="38" y="30"/>
                    <a:pt x="46" y="25"/>
                    <a:pt x="55" y="20"/>
                  </a:cubicBezTo>
                  <a:cubicBezTo>
                    <a:pt x="57" y="20"/>
                    <a:pt x="59" y="20"/>
                    <a:pt x="60" y="20"/>
                  </a:cubicBezTo>
                  <a:close/>
                  <a:moveTo>
                    <a:pt x="71" y="19"/>
                  </a:moveTo>
                  <a:cubicBezTo>
                    <a:pt x="64" y="22"/>
                    <a:pt x="59" y="26"/>
                    <a:pt x="53" y="30"/>
                  </a:cubicBezTo>
                  <a:cubicBezTo>
                    <a:pt x="49" y="32"/>
                    <a:pt x="45" y="33"/>
                    <a:pt x="41" y="36"/>
                  </a:cubicBezTo>
                  <a:cubicBezTo>
                    <a:pt x="37" y="38"/>
                    <a:pt x="33" y="41"/>
                    <a:pt x="28" y="44"/>
                  </a:cubicBezTo>
                  <a:cubicBezTo>
                    <a:pt x="26" y="45"/>
                    <a:pt x="23" y="46"/>
                    <a:pt x="20" y="47"/>
                  </a:cubicBezTo>
                  <a:cubicBezTo>
                    <a:pt x="21" y="47"/>
                    <a:pt x="24" y="46"/>
                    <a:pt x="25" y="45"/>
                  </a:cubicBezTo>
                  <a:cubicBezTo>
                    <a:pt x="29" y="42"/>
                    <a:pt x="33" y="39"/>
                    <a:pt x="38" y="36"/>
                  </a:cubicBezTo>
                  <a:cubicBezTo>
                    <a:pt x="41" y="34"/>
                    <a:pt x="45" y="31"/>
                    <a:pt x="48" y="29"/>
                  </a:cubicBezTo>
                  <a:cubicBezTo>
                    <a:pt x="48" y="29"/>
                    <a:pt x="49" y="29"/>
                    <a:pt x="49" y="28"/>
                  </a:cubicBezTo>
                  <a:cubicBezTo>
                    <a:pt x="54" y="26"/>
                    <a:pt x="58" y="22"/>
                    <a:pt x="63" y="20"/>
                  </a:cubicBezTo>
                  <a:cubicBezTo>
                    <a:pt x="65" y="20"/>
                    <a:pt x="68" y="19"/>
                    <a:pt x="71" y="19"/>
                  </a:cubicBezTo>
                  <a:close/>
                  <a:moveTo>
                    <a:pt x="93" y="15"/>
                  </a:moveTo>
                  <a:cubicBezTo>
                    <a:pt x="91" y="15"/>
                    <a:pt x="90" y="15"/>
                    <a:pt x="89" y="16"/>
                  </a:cubicBezTo>
                  <a:cubicBezTo>
                    <a:pt x="90" y="15"/>
                    <a:pt x="90" y="15"/>
                    <a:pt x="91" y="14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87" y="14"/>
                    <a:pt x="85" y="15"/>
                    <a:pt x="82" y="16"/>
                  </a:cubicBezTo>
                  <a:cubicBezTo>
                    <a:pt x="82" y="16"/>
                    <a:pt x="77" y="19"/>
                    <a:pt x="79" y="17"/>
                  </a:cubicBezTo>
                  <a:cubicBezTo>
                    <a:pt x="81" y="16"/>
                    <a:pt x="83" y="15"/>
                    <a:pt x="85" y="14"/>
                  </a:cubicBezTo>
                  <a:cubicBezTo>
                    <a:pt x="85" y="14"/>
                    <a:pt x="85" y="13"/>
                    <a:pt x="85" y="13"/>
                  </a:cubicBezTo>
                  <a:cubicBezTo>
                    <a:pt x="82" y="13"/>
                    <a:pt x="81" y="14"/>
                    <a:pt x="79" y="15"/>
                  </a:cubicBezTo>
                  <a:cubicBezTo>
                    <a:pt x="75" y="18"/>
                    <a:pt x="79" y="14"/>
                    <a:pt x="80" y="14"/>
                  </a:cubicBezTo>
                  <a:cubicBezTo>
                    <a:pt x="81" y="13"/>
                    <a:pt x="82" y="13"/>
                    <a:pt x="83" y="12"/>
                  </a:cubicBezTo>
                  <a:cubicBezTo>
                    <a:pt x="84" y="12"/>
                    <a:pt x="83" y="11"/>
                    <a:pt x="83" y="11"/>
                  </a:cubicBezTo>
                  <a:cubicBezTo>
                    <a:pt x="82" y="12"/>
                    <a:pt x="78" y="13"/>
                    <a:pt x="77" y="14"/>
                  </a:cubicBezTo>
                  <a:cubicBezTo>
                    <a:pt x="78" y="13"/>
                    <a:pt x="80" y="11"/>
                    <a:pt x="81" y="10"/>
                  </a:cubicBezTo>
                  <a:cubicBezTo>
                    <a:pt x="81" y="10"/>
                    <a:pt x="81" y="9"/>
                    <a:pt x="80" y="9"/>
                  </a:cubicBezTo>
                  <a:cubicBezTo>
                    <a:pt x="77" y="12"/>
                    <a:pt x="79" y="8"/>
                    <a:pt x="80" y="7"/>
                  </a:cubicBezTo>
                  <a:cubicBezTo>
                    <a:pt x="80" y="7"/>
                    <a:pt x="80" y="6"/>
                    <a:pt x="79" y="6"/>
                  </a:cubicBezTo>
                  <a:cubicBezTo>
                    <a:pt x="77" y="8"/>
                    <a:pt x="77" y="7"/>
                    <a:pt x="78" y="5"/>
                  </a:cubicBezTo>
                  <a:cubicBezTo>
                    <a:pt x="83" y="8"/>
                    <a:pt x="88" y="12"/>
                    <a:pt x="93" y="15"/>
                  </a:cubicBezTo>
                  <a:close/>
                  <a:moveTo>
                    <a:pt x="81" y="18"/>
                  </a:moveTo>
                  <a:cubicBezTo>
                    <a:pt x="65" y="25"/>
                    <a:pt x="51" y="36"/>
                    <a:pt x="36" y="44"/>
                  </a:cubicBezTo>
                  <a:cubicBezTo>
                    <a:pt x="35" y="45"/>
                    <a:pt x="29" y="48"/>
                    <a:pt x="33" y="46"/>
                  </a:cubicBezTo>
                  <a:cubicBezTo>
                    <a:pt x="35" y="44"/>
                    <a:pt x="37" y="43"/>
                    <a:pt x="38" y="41"/>
                  </a:cubicBezTo>
                  <a:cubicBezTo>
                    <a:pt x="42" y="39"/>
                    <a:pt x="46" y="36"/>
                    <a:pt x="50" y="34"/>
                  </a:cubicBezTo>
                  <a:cubicBezTo>
                    <a:pt x="58" y="29"/>
                    <a:pt x="65" y="23"/>
                    <a:pt x="73" y="19"/>
                  </a:cubicBezTo>
                  <a:cubicBezTo>
                    <a:pt x="74" y="19"/>
                    <a:pt x="75" y="19"/>
                    <a:pt x="75" y="19"/>
                  </a:cubicBezTo>
                  <a:cubicBezTo>
                    <a:pt x="76" y="19"/>
                    <a:pt x="76" y="19"/>
                    <a:pt x="76" y="18"/>
                  </a:cubicBezTo>
                  <a:cubicBezTo>
                    <a:pt x="76" y="18"/>
                    <a:pt x="77" y="18"/>
                    <a:pt x="77" y="18"/>
                  </a:cubicBezTo>
                  <a:cubicBezTo>
                    <a:pt x="77" y="18"/>
                    <a:pt x="77" y="18"/>
                    <a:pt x="77" y="17"/>
                  </a:cubicBezTo>
                  <a:cubicBezTo>
                    <a:pt x="77" y="17"/>
                    <a:pt x="77" y="17"/>
                    <a:pt x="78" y="17"/>
                  </a:cubicBezTo>
                  <a:cubicBezTo>
                    <a:pt x="78" y="17"/>
                    <a:pt x="77" y="17"/>
                    <a:pt x="77" y="18"/>
                  </a:cubicBezTo>
                  <a:cubicBezTo>
                    <a:pt x="76" y="18"/>
                    <a:pt x="77" y="19"/>
                    <a:pt x="77" y="18"/>
                  </a:cubicBezTo>
                  <a:cubicBezTo>
                    <a:pt x="79" y="18"/>
                    <a:pt x="81" y="17"/>
                    <a:pt x="82" y="17"/>
                  </a:cubicBezTo>
                  <a:cubicBezTo>
                    <a:pt x="83" y="16"/>
                    <a:pt x="84" y="16"/>
                    <a:pt x="85" y="16"/>
                  </a:cubicBezTo>
                  <a:cubicBezTo>
                    <a:pt x="86" y="15"/>
                    <a:pt x="89" y="15"/>
                    <a:pt x="89" y="15"/>
                  </a:cubicBezTo>
                  <a:cubicBezTo>
                    <a:pt x="88" y="16"/>
                    <a:pt x="87" y="16"/>
                    <a:pt x="86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3" y="18"/>
                    <a:pt x="82" y="19"/>
                    <a:pt x="81" y="19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0"/>
                    <a:pt x="78" y="21"/>
                    <a:pt x="78" y="21"/>
                  </a:cubicBezTo>
                  <a:cubicBezTo>
                    <a:pt x="78" y="21"/>
                    <a:pt x="78" y="22"/>
                    <a:pt x="78" y="21"/>
                  </a:cubicBezTo>
                  <a:cubicBezTo>
                    <a:pt x="82" y="20"/>
                    <a:pt x="85" y="18"/>
                    <a:pt x="89" y="16"/>
                  </a:cubicBezTo>
                  <a:cubicBezTo>
                    <a:pt x="90" y="16"/>
                    <a:pt x="91" y="16"/>
                    <a:pt x="93" y="16"/>
                  </a:cubicBezTo>
                  <a:cubicBezTo>
                    <a:pt x="91" y="16"/>
                    <a:pt x="89" y="17"/>
                    <a:pt x="88" y="18"/>
                  </a:cubicBezTo>
                  <a:cubicBezTo>
                    <a:pt x="86" y="19"/>
                    <a:pt x="84" y="20"/>
                    <a:pt x="82" y="21"/>
                  </a:cubicBezTo>
                  <a:cubicBezTo>
                    <a:pt x="78" y="23"/>
                    <a:pt x="74" y="27"/>
                    <a:pt x="69" y="30"/>
                  </a:cubicBezTo>
                  <a:cubicBezTo>
                    <a:pt x="64" y="33"/>
                    <a:pt x="59" y="35"/>
                    <a:pt x="54" y="38"/>
                  </a:cubicBezTo>
                  <a:cubicBezTo>
                    <a:pt x="49" y="40"/>
                    <a:pt x="44" y="44"/>
                    <a:pt x="39" y="45"/>
                  </a:cubicBezTo>
                  <a:cubicBezTo>
                    <a:pt x="35" y="47"/>
                    <a:pt x="42" y="44"/>
                    <a:pt x="43" y="43"/>
                  </a:cubicBezTo>
                  <a:cubicBezTo>
                    <a:pt x="45" y="41"/>
                    <a:pt x="48" y="40"/>
                    <a:pt x="50" y="38"/>
                  </a:cubicBezTo>
                  <a:cubicBezTo>
                    <a:pt x="60" y="31"/>
                    <a:pt x="71" y="25"/>
                    <a:pt x="81" y="18"/>
                  </a:cubicBezTo>
                  <a:cubicBezTo>
                    <a:pt x="81" y="18"/>
                    <a:pt x="81" y="17"/>
                    <a:pt x="81" y="18"/>
                  </a:cubicBezTo>
                  <a:close/>
                  <a:moveTo>
                    <a:pt x="77" y="8"/>
                  </a:moveTo>
                  <a:cubicBezTo>
                    <a:pt x="77" y="8"/>
                    <a:pt x="77" y="8"/>
                    <a:pt x="77" y="8"/>
                  </a:cubicBezTo>
                  <a:cubicBezTo>
                    <a:pt x="78" y="8"/>
                    <a:pt x="78" y="8"/>
                    <a:pt x="79" y="7"/>
                  </a:cubicBezTo>
                  <a:cubicBezTo>
                    <a:pt x="78" y="8"/>
                    <a:pt x="77" y="9"/>
                    <a:pt x="77" y="10"/>
                  </a:cubicBezTo>
                  <a:cubicBezTo>
                    <a:pt x="77" y="9"/>
                    <a:pt x="77" y="9"/>
                    <a:pt x="77" y="8"/>
                  </a:cubicBezTo>
                  <a:close/>
                  <a:moveTo>
                    <a:pt x="77" y="15"/>
                  </a:moveTo>
                  <a:cubicBezTo>
                    <a:pt x="77" y="15"/>
                    <a:pt x="78" y="15"/>
                    <a:pt x="78" y="15"/>
                  </a:cubicBezTo>
                  <a:cubicBezTo>
                    <a:pt x="77" y="15"/>
                    <a:pt x="77" y="16"/>
                    <a:pt x="77" y="16"/>
                  </a:cubicBezTo>
                  <a:cubicBezTo>
                    <a:pt x="77" y="16"/>
                    <a:pt x="77" y="15"/>
                    <a:pt x="77" y="15"/>
                  </a:cubicBezTo>
                  <a:close/>
                  <a:moveTo>
                    <a:pt x="77" y="12"/>
                  </a:moveTo>
                  <a:cubicBezTo>
                    <a:pt x="78" y="12"/>
                    <a:pt x="79" y="11"/>
                    <a:pt x="80" y="11"/>
                  </a:cubicBezTo>
                  <a:cubicBezTo>
                    <a:pt x="79" y="11"/>
                    <a:pt x="78" y="13"/>
                    <a:pt x="77" y="14"/>
                  </a:cubicBezTo>
                  <a:cubicBezTo>
                    <a:pt x="77" y="13"/>
                    <a:pt x="77" y="13"/>
                    <a:pt x="77" y="12"/>
                  </a:cubicBezTo>
                  <a:close/>
                  <a:moveTo>
                    <a:pt x="77" y="4"/>
                  </a:move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lose/>
                  <a:moveTo>
                    <a:pt x="11" y="42"/>
                  </a:moveTo>
                  <a:cubicBezTo>
                    <a:pt x="13" y="41"/>
                    <a:pt x="16" y="40"/>
                    <a:pt x="18" y="39"/>
                  </a:cubicBezTo>
                  <a:cubicBezTo>
                    <a:pt x="16" y="40"/>
                    <a:pt x="13" y="42"/>
                    <a:pt x="11" y="44"/>
                  </a:cubicBezTo>
                  <a:cubicBezTo>
                    <a:pt x="11" y="43"/>
                    <a:pt x="11" y="43"/>
                    <a:pt x="11" y="42"/>
                  </a:cubicBezTo>
                  <a:close/>
                  <a:moveTo>
                    <a:pt x="11" y="38"/>
                  </a:moveTo>
                  <a:cubicBezTo>
                    <a:pt x="21" y="34"/>
                    <a:pt x="28" y="27"/>
                    <a:pt x="38" y="23"/>
                  </a:cubicBezTo>
                  <a:cubicBezTo>
                    <a:pt x="37" y="23"/>
                    <a:pt x="36" y="24"/>
                    <a:pt x="36" y="24"/>
                  </a:cubicBezTo>
                  <a:cubicBezTo>
                    <a:pt x="33" y="26"/>
                    <a:pt x="30" y="28"/>
                    <a:pt x="27" y="30"/>
                  </a:cubicBezTo>
                  <a:cubicBezTo>
                    <a:pt x="22" y="33"/>
                    <a:pt x="16" y="36"/>
                    <a:pt x="11" y="40"/>
                  </a:cubicBezTo>
                  <a:cubicBezTo>
                    <a:pt x="11" y="39"/>
                    <a:pt x="11" y="39"/>
                    <a:pt x="11" y="38"/>
                  </a:cubicBezTo>
                  <a:close/>
                  <a:moveTo>
                    <a:pt x="9" y="30"/>
                  </a:moveTo>
                  <a:cubicBezTo>
                    <a:pt x="13" y="29"/>
                    <a:pt x="16" y="26"/>
                    <a:pt x="19" y="24"/>
                  </a:cubicBezTo>
                  <a:cubicBezTo>
                    <a:pt x="20" y="24"/>
                    <a:pt x="21" y="23"/>
                    <a:pt x="21" y="23"/>
                  </a:cubicBezTo>
                  <a:cubicBezTo>
                    <a:pt x="20" y="24"/>
                    <a:pt x="18" y="25"/>
                    <a:pt x="17" y="27"/>
                  </a:cubicBezTo>
                  <a:cubicBezTo>
                    <a:pt x="15" y="28"/>
                    <a:pt x="12" y="30"/>
                    <a:pt x="10" y="32"/>
                  </a:cubicBezTo>
                  <a:cubicBezTo>
                    <a:pt x="10" y="31"/>
                    <a:pt x="10" y="30"/>
                    <a:pt x="9" y="30"/>
                  </a:cubicBezTo>
                  <a:close/>
                  <a:moveTo>
                    <a:pt x="11" y="46"/>
                  </a:moveTo>
                  <a:cubicBezTo>
                    <a:pt x="14" y="45"/>
                    <a:pt x="16" y="43"/>
                    <a:pt x="18" y="41"/>
                  </a:cubicBezTo>
                  <a:cubicBezTo>
                    <a:pt x="22" y="39"/>
                    <a:pt x="25" y="37"/>
                    <a:pt x="29" y="35"/>
                  </a:cubicBezTo>
                  <a:cubicBezTo>
                    <a:pt x="34" y="32"/>
                    <a:pt x="39" y="29"/>
                    <a:pt x="44" y="26"/>
                  </a:cubicBezTo>
                  <a:cubicBezTo>
                    <a:pt x="40" y="28"/>
                    <a:pt x="37" y="31"/>
                    <a:pt x="33" y="33"/>
                  </a:cubicBezTo>
                  <a:cubicBezTo>
                    <a:pt x="25" y="38"/>
                    <a:pt x="19" y="44"/>
                    <a:pt x="11" y="48"/>
                  </a:cubicBezTo>
                  <a:cubicBezTo>
                    <a:pt x="11" y="47"/>
                    <a:pt x="11" y="47"/>
                    <a:pt x="11" y="46"/>
                  </a:cubicBezTo>
                  <a:close/>
                  <a:moveTo>
                    <a:pt x="36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38" y="26"/>
                    <a:pt x="40" y="25"/>
                    <a:pt x="41" y="24"/>
                  </a:cubicBezTo>
                  <a:cubicBezTo>
                    <a:pt x="42" y="24"/>
                    <a:pt x="48" y="19"/>
                    <a:pt x="45" y="22"/>
                  </a:cubicBezTo>
                  <a:cubicBezTo>
                    <a:pt x="42" y="24"/>
                    <a:pt x="39" y="25"/>
                    <a:pt x="36" y="27"/>
                  </a:cubicBezTo>
                  <a:close/>
                  <a:moveTo>
                    <a:pt x="32" y="24"/>
                  </a:moveTo>
                  <a:cubicBezTo>
                    <a:pt x="29" y="25"/>
                    <a:pt x="27" y="27"/>
                    <a:pt x="25" y="28"/>
                  </a:cubicBezTo>
                  <a:cubicBezTo>
                    <a:pt x="20" y="31"/>
                    <a:pt x="16" y="34"/>
                    <a:pt x="11" y="37"/>
                  </a:cubicBezTo>
                  <a:cubicBezTo>
                    <a:pt x="11" y="36"/>
                    <a:pt x="11" y="35"/>
                    <a:pt x="11" y="35"/>
                  </a:cubicBezTo>
                  <a:cubicBezTo>
                    <a:pt x="18" y="34"/>
                    <a:pt x="24" y="27"/>
                    <a:pt x="30" y="23"/>
                  </a:cubicBezTo>
                  <a:cubicBezTo>
                    <a:pt x="31" y="23"/>
                    <a:pt x="32" y="22"/>
                    <a:pt x="33" y="22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3" y="22"/>
                    <a:pt x="33" y="23"/>
                    <a:pt x="32" y="24"/>
                  </a:cubicBezTo>
                  <a:close/>
                  <a:moveTo>
                    <a:pt x="10" y="34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4" y="31"/>
                    <a:pt x="17" y="30"/>
                    <a:pt x="20" y="28"/>
                  </a:cubicBezTo>
                  <a:cubicBezTo>
                    <a:pt x="21" y="26"/>
                    <a:pt x="23" y="25"/>
                    <a:pt x="25" y="24"/>
                  </a:cubicBezTo>
                  <a:cubicBezTo>
                    <a:pt x="26" y="23"/>
                    <a:pt x="28" y="23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4" y="27"/>
                    <a:pt x="16" y="30"/>
                    <a:pt x="10" y="34"/>
                  </a:cubicBezTo>
                  <a:close/>
                  <a:moveTo>
                    <a:pt x="14" y="30"/>
                  </a:moveTo>
                  <a:cubicBezTo>
                    <a:pt x="7" y="34"/>
                    <a:pt x="14" y="29"/>
                    <a:pt x="16" y="28"/>
                  </a:cubicBezTo>
                  <a:cubicBezTo>
                    <a:pt x="18" y="26"/>
                    <a:pt x="21" y="24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6" y="22"/>
                    <a:pt x="27" y="22"/>
                  </a:cubicBezTo>
                  <a:cubicBezTo>
                    <a:pt x="22" y="25"/>
                    <a:pt x="18" y="28"/>
                    <a:pt x="14" y="30"/>
                  </a:cubicBezTo>
                  <a:close/>
                  <a:moveTo>
                    <a:pt x="14" y="23"/>
                  </a:moveTo>
                  <a:cubicBezTo>
                    <a:pt x="13" y="24"/>
                    <a:pt x="10" y="27"/>
                    <a:pt x="9" y="29"/>
                  </a:cubicBezTo>
                  <a:cubicBezTo>
                    <a:pt x="9" y="28"/>
                    <a:pt x="8" y="27"/>
                    <a:pt x="8" y="26"/>
                  </a:cubicBezTo>
                  <a:cubicBezTo>
                    <a:pt x="10" y="25"/>
                    <a:pt x="12" y="24"/>
                    <a:pt x="14" y="23"/>
                  </a:cubicBezTo>
                  <a:close/>
                  <a:moveTo>
                    <a:pt x="21" y="44"/>
                  </a:moveTo>
                  <a:cubicBezTo>
                    <a:pt x="26" y="41"/>
                    <a:pt x="30" y="39"/>
                    <a:pt x="35" y="36"/>
                  </a:cubicBezTo>
                  <a:cubicBezTo>
                    <a:pt x="38" y="34"/>
                    <a:pt x="41" y="33"/>
                    <a:pt x="44" y="31"/>
                  </a:cubicBezTo>
                  <a:cubicBezTo>
                    <a:pt x="44" y="31"/>
                    <a:pt x="43" y="32"/>
                    <a:pt x="43" y="32"/>
                  </a:cubicBezTo>
                  <a:cubicBezTo>
                    <a:pt x="35" y="38"/>
                    <a:pt x="27" y="43"/>
                    <a:pt x="19" y="48"/>
                  </a:cubicBezTo>
                  <a:cubicBezTo>
                    <a:pt x="19" y="48"/>
                    <a:pt x="19" y="48"/>
                    <a:pt x="19" y="49"/>
                  </a:cubicBezTo>
                  <a:cubicBezTo>
                    <a:pt x="16" y="49"/>
                    <a:pt x="14" y="49"/>
                    <a:pt x="11" y="49"/>
                  </a:cubicBezTo>
                  <a:cubicBezTo>
                    <a:pt x="15" y="48"/>
                    <a:pt x="18" y="46"/>
                    <a:pt x="21" y="44"/>
                  </a:cubicBezTo>
                  <a:close/>
                  <a:moveTo>
                    <a:pt x="42" y="36"/>
                  </a:moveTo>
                  <a:cubicBezTo>
                    <a:pt x="46" y="34"/>
                    <a:pt x="50" y="32"/>
                    <a:pt x="54" y="30"/>
                  </a:cubicBezTo>
                  <a:cubicBezTo>
                    <a:pt x="58" y="28"/>
                    <a:pt x="62" y="25"/>
                    <a:pt x="66" y="23"/>
                  </a:cubicBezTo>
                  <a:cubicBezTo>
                    <a:pt x="67" y="21"/>
                    <a:pt x="69" y="21"/>
                    <a:pt x="71" y="20"/>
                  </a:cubicBezTo>
                  <a:cubicBezTo>
                    <a:pt x="70" y="20"/>
                    <a:pt x="69" y="21"/>
                    <a:pt x="68" y="22"/>
                  </a:cubicBezTo>
                  <a:cubicBezTo>
                    <a:pt x="63" y="24"/>
                    <a:pt x="59" y="27"/>
                    <a:pt x="54" y="30"/>
                  </a:cubicBezTo>
                  <a:cubicBezTo>
                    <a:pt x="46" y="36"/>
                    <a:pt x="38" y="41"/>
                    <a:pt x="29" y="47"/>
                  </a:cubicBezTo>
                  <a:cubicBezTo>
                    <a:pt x="29" y="47"/>
                    <a:pt x="29" y="47"/>
                    <a:pt x="29" y="48"/>
                  </a:cubicBezTo>
                  <a:cubicBezTo>
                    <a:pt x="26" y="48"/>
                    <a:pt x="23" y="48"/>
                    <a:pt x="20" y="48"/>
                  </a:cubicBezTo>
                  <a:cubicBezTo>
                    <a:pt x="28" y="45"/>
                    <a:pt x="35" y="41"/>
                    <a:pt x="42" y="36"/>
                  </a:cubicBezTo>
                  <a:close/>
                  <a:moveTo>
                    <a:pt x="75" y="21"/>
                  </a:moveTo>
                  <a:cubicBezTo>
                    <a:pt x="76" y="21"/>
                    <a:pt x="78" y="20"/>
                    <a:pt x="79" y="19"/>
                  </a:cubicBezTo>
                  <a:cubicBezTo>
                    <a:pt x="77" y="20"/>
                    <a:pt x="75" y="22"/>
                    <a:pt x="73" y="23"/>
                  </a:cubicBezTo>
                  <a:cubicBezTo>
                    <a:pt x="69" y="25"/>
                    <a:pt x="65" y="28"/>
                    <a:pt x="61" y="30"/>
                  </a:cubicBezTo>
                  <a:cubicBezTo>
                    <a:pt x="52" y="36"/>
                    <a:pt x="45" y="41"/>
                    <a:pt x="36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4" y="47"/>
                    <a:pt x="32" y="47"/>
                    <a:pt x="30" y="48"/>
                  </a:cubicBezTo>
                  <a:cubicBezTo>
                    <a:pt x="46" y="40"/>
                    <a:pt x="60" y="30"/>
                    <a:pt x="75" y="21"/>
                  </a:cubicBezTo>
                  <a:close/>
                  <a:moveTo>
                    <a:pt x="50" y="41"/>
                  </a:moveTo>
                  <a:cubicBezTo>
                    <a:pt x="55" y="38"/>
                    <a:pt x="60" y="36"/>
                    <a:pt x="65" y="33"/>
                  </a:cubicBezTo>
                  <a:cubicBezTo>
                    <a:pt x="70" y="30"/>
                    <a:pt x="75" y="27"/>
                    <a:pt x="79" y="24"/>
                  </a:cubicBezTo>
                  <a:cubicBezTo>
                    <a:pt x="84" y="20"/>
                    <a:pt x="89" y="19"/>
                    <a:pt x="94" y="16"/>
                  </a:cubicBezTo>
                  <a:cubicBezTo>
                    <a:pt x="95" y="17"/>
                    <a:pt x="96" y="18"/>
                    <a:pt x="98" y="19"/>
                  </a:cubicBezTo>
                  <a:cubicBezTo>
                    <a:pt x="91" y="21"/>
                    <a:pt x="85" y="26"/>
                    <a:pt x="79" y="29"/>
                  </a:cubicBezTo>
                  <a:cubicBezTo>
                    <a:pt x="71" y="34"/>
                    <a:pt x="63" y="39"/>
                    <a:pt x="54" y="43"/>
                  </a:cubicBezTo>
                  <a:cubicBezTo>
                    <a:pt x="53" y="44"/>
                    <a:pt x="52" y="44"/>
                    <a:pt x="51" y="45"/>
                  </a:cubicBezTo>
                  <a:cubicBezTo>
                    <a:pt x="52" y="44"/>
                    <a:pt x="53" y="43"/>
                    <a:pt x="54" y="42"/>
                  </a:cubicBezTo>
                  <a:cubicBezTo>
                    <a:pt x="56" y="41"/>
                    <a:pt x="58" y="40"/>
                    <a:pt x="59" y="39"/>
                  </a:cubicBezTo>
                  <a:cubicBezTo>
                    <a:pt x="62" y="37"/>
                    <a:pt x="65" y="35"/>
                    <a:pt x="69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74" y="31"/>
                    <a:pt x="79" y="28"/>
                    <a:pt x="84" y="24"/>
                  </a:cubicBezTo>
                  <a:cubicBezTo>
                    <a:pt x="88" y="22"/>
                    <a:pt x="92" y="20"/>
                    <a:pt x="96" y="18"/>
                  </a:cubicBezTo>
                  <a:cubicBezTo>
                    <a:pt x="96" y="18"/>
                    <a:pt x="96" y="17"/>
                    <a:pt x="95" y="18"/>
                  </a:cubicBezTo>
                  <a:cubicBezTo>
                    <a:pt x="95" y="18"/>
                    <a:pt x="94" y="18"/>
                    <a:pt x="94" y="18"/>
                  </a:cubicBezTo>
                  <a:cubicBezTo>
                    <a:pt x="94" y="18"/>
                    <a:pt x="93" y="18"/>
                    <a:pt x="93" y="19"/>
                  </a:cubicBezTo>
                  <a:cubicBezTo>
                    <a:pt x="91" y="20"/>
                    <a:pt x="88" y="21"/>
                    <a:pt x="86" y="22"/>
                  </a:cubicBezTo>
                  <a:cubicBezTo>
                    <a:pt x="85" y="23"/>
                    <a:pt x="84" y="24"/>
                    <a:pt x="83" y="25"/>
                  </a:cubicBezTo>
                  <a:cubicBezTo>
                    <a:pt x="78" y="27"/>
                    <a:pt x="74" y="30"/>
                    <a:pt x="70" y="32"/>
                  </a:cubicBezTo>
                  <a:cubicBezTo>
                    <a:pt x="69" y="32"/>
                    <a:pt x="69" y="32"/>
                    <a:pt x="69" y="33"/>
                  </a:cubicBezTo>
                  <a:cubicBezTo>
                    <a:pt x="60" y="37"/>
                    <a:pt x="52" y="41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1" y="46"/>
                    <a:pt x="39" y="47"/>
                    <a:pt x="37" y="47"/>
                  </a:cubicBezTo>
                  <a:cubicBezTo>
                    <a:pt x="42" y="46"/>
                    <a:pt x="46" y="43"/>
                    <a:pt x="50" y="41"/>
                  </a:cubicBezTo>
                  <a:close/>
                  <a:moveTo>
                    <a:pt x="102" y="22"/>
                  </a:moveTo>
                  <a:cubicBezTo>
                    <a:pt x="94" y="26"/>
                    <a:pt x="86" y="30"/>
                    <a:pt x="79" y="36"/>
                  </a:cubicBezTo>
                  <a:cubicBezTo>
                    <a:pt x="76" y="38"/>
                    <a:pt x="72" y="40"/>
                    <a:pt x="68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1"/>
                    <a:pt x="72" y="39"/>
                    <a:pt x="74" y="38"/>
                  </a:cubicBezTo>
                  <a:cubicBezTo>
                    <a:pt x="82" y="33"/>
                    <a:pt x="89" y="29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2"/>
                    <a:pt x="98" y="22"/>
                    <a:pt x="99" y="22"/>
                  </a:cubicBezTo>
                  <a:cubicBezTo>
                    <a:pt x="99" y="21"/>
                    <a:pt x="99" y="21"/>
                    <a:pt x="98" y="21"/>
                  </a:cubicBezTo>
                  <a:cubicBezTo>
                    <a:pt x="94" y="24"/>
                    <a:pt x="90" y="26"/>
                    <a:pt x="85" y="29"/>
                  </a:cubicBezTo>
                  <a:cubicBezTo>
                    <a:pt x="90" y="26"/>
                    <a:pt x="94" y="23"/>
                    <a:pt x="99" y="19"/>
                  </a:cubicBezTo>
                  <a:cubicBezTo>
                    <a:pt x="100" y="20"/>
                    <a:pt x="101" y="21"/>
                    <a:pt x="102" y="22"/>
                  </a:cubicBezTo>
                  <a:close/>
                  <a:moveTo>
                    <a:pt x="104" y="24"/>
                  </a:moveTo>
                  <a:cubicBezTo>
                    <a:pt x="99" y="26"/>
                    <a:pt x="94" y="29"/>
                    <a:pt x="89" y="32"/>
                  </a:cubicBezTo>
                  <a:cubicBezTo>
                    <a:pt x="85" y="34"/>
                    <a:pt x="82" y="36"/>
                    <a:pt x="79" y="38"/>
                  </a:cubicBezTo>
                  <a:cubicBezTo>
                    <a:pt x="77" y="39"/>
                    <a:pt x="76" y="41"/>
                    <a:pt x="74" y="42"/>
                  </a:cubicBezTo>
                  <a:cubicBezTo>
                    <a:pt x="68" y="46"/>
                    <a:pt x="74" y="40"/>
                    <a:pt x="76" y="39"/>
                  </a:cubicBezTo>
                  <a:cubicBezTo>
                    <a:pt x="77" y="38"/>
                    <a:pt x="78" y="37"/>
                    <a:pt x="79" y="37"/>
                  </a:cubicBezTo>
                  <a:cubicBezTo>
                    <a:pt x="80" y="36"/>
                    <a:pt x="82" y="35"/>
                    <a:pt x="83" y="34"/>
                  </a:cubicBezTo>
                  <a:cubicBezTo>
                    <a:pt x="90" y="30"/>
                    <a:pt x="97" y="27"/>
                    <a:pt x="103" y="23"/>
                  </a:cubicBezTo>
                  <a:cubicBezTo>
                    <a:pt x="104" y="23"/>
                    <a:pt x="104" y="23"/>
                    <a:pt x="104" y="24"/>
                  </a:cubicBezTo>
                  <a:close/>
                  <a:moveTo>
                    <a:pt x="88" y="31"/>
                  </a:moveTo>
                  <a:cubicBezTo>
                    <a:pt x="92" y="28"/>
                    <a:pt x="96" y="26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99" y="24"/>
                  </a:cubicBezTo>
                  <a:cubicBezTo>
                    <a:pt x="97" y="25"/>
                    <a:pt x="95" y="27"/>
                    <a:pt x="93" y="28"/>
                  </a:cubicBezTo>
                  <a:cubicBezTo>
                    <a:pt x="92" y="29"/>
                    <a:pt x="90" y="30"/>
                    <a:pt x="88" y="31"/>
                  </a:cubicBezTo>
                  <a:close/>
                  <a:moveTo>
                    <a:pt x="58" y="39"/>
                  </a:moveTo>
                  <a:cubicBezTo>
                    <a:pt x="55" y="41"/>
                    <a:pt x="52" y="43"/>
                    <a:pt x="49" y="45"/>
                  </a:cubicBezTo>
                  <a:cubicBezTo>
                    <a:pt x="49" y="45"/>
                    <a:pt x="49" y="46"/>
                    <a:pt x="49" y="46"/>
                  </a:cubicBezTo>
                  <a:cubicBezTo>
                    <a:pt x="48" y="46"/>
                    <a:pt x="46" y="46"/>
                    <a:pt x="45" y="46"/>
                  </a:cubicBezTo>
                  <a:cubicBezTo>
                    <a:pt x="49" y="43"/>
                    <a:pt x="53" y="41"/>
                    <a:pt x="58" y="39"/>
                  </a:cubicBezTo>
                  <a:close/>
                  <a:moveTo>
                    <a:pt x="81" y="31"/>
                  </a:moveTo>
                  <a:cubicBezTo>
                    <a:pt x="80" y="32"/>
                    <a:pt x="79" y="32"/>
                    <a:pt x="78" y="33"/>
                  </a:cubicBezTo>
                  <a:cubicBezTo>
                    <a:pt x="74" y="35"/>
                    <a:pt x="71" y="37"/>
                    <a:pt x="68" y="39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39"/>
                    <a:pt x="69" y="38"/>
                    <a:pt x="70" y="37"/>
                  </a:cubicBezTo>
                  <a:cubicBezTo>
                    <a:pt x="73" y="35"/>
                    <a:pt x="77" y="33"/>
                    <a:pt x="80" y="31"/>
                  </a:cubicBezTo>
                  <a:cubicBezTo>
                    <a:pt x="81" y="31"/>
                    <a:pt x="81" y="31"/>
                    <a:pt x="81" y="31"/>
                  </a:cubicBezTo>
                  <a:close/>
                  <a:moveTo>
                    <a:pt x="73" y="40"/>
                  </a:moveTo>
                  <a:cubicBezTo>
                    <a:pt x="72" y="41"/>
                    <a:pt x="70" y="42"/>
                    <a:pt x="69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8" y="44"/>
                    <a:pt x="67" y="44"/>
                    <a:pt x="66" y="44"/>
                  </a:cubicBezTo>
                  <a:cubicBezTo>
                    <a:pt x="68" y="43"/>
                    <a:pt x="71" y="41"/>
                    <a:pt x="73" y="40"/>
                  </a:cubicBezTo>
                  <a:close/>
                  <a:moveTo>
                    <a:pt x="81" y="51"/>
                  </a:moveTo>
                  <a:cubicBezTo>
                    <a:pt x="86" y="48"/>
                    <a:pt x="90" y="45"/>
                    <a:pt x="95" y="42"/>
                  </a:cubicBezTo>
                  <a:cubicBezTo>
                    <a:pt x="94" y="43"/>
                    <a:pt x="93" y="44"/>
                    <a:pt x="91" y="45"/>
                  </a:cubicBezTo>
                  <a:cubicBezTo>
                    <a:pt x="88" y="48"/>
                    <a:pt x="84" y="51"/>
                    <a:pt x="81" y="54"/>
                  </a:cubicBezTo>
                  <a:cubicBezTo>
                    <a:pt x="81" y="53"/>
                    <a:pt x="81" y="52"/>
                    <a:pt x="81" y="51"/>
                  </a:cubicBezTo>
                  <a:close/>
                  <a:moveTo>
                    <a:pt x="81" y="47"/>
                  </a:moveTo>
                  <a:cubicBezTo>
                    <a:pt x="85" y="46"/>
                    <a:pt x="89" y="43"/>
                    <a:pt x="93" y="40"/>
                  </a:cubicBezTo>
                  <a:cubicBezTo>
                    <a:pt x="95" y="38"/>
                    <a:pt x="97" y="36"/>
                    <a:pt x="100" y="34"/>
                  </a:cubicBezTo>
                  <a:cubicBezTo>
                    <a:pt x="100" y="34"/>
                    <a:pt x="101" y="34"/>
                    <a:pt x="101" y="34"/>
                  </a:cubicBezTo>
                  <a:cubicBezTo>
                    <a:pt x="98" y="36"/>
                    <a:pt x="95" y="38"/>
                    <a:pt x="93" y="41"/>
                  </a:cubicBezTo>
                  <a:cubicBezTo>
                    <a:pt x="89" y="44"/>
                    <a:pt x="85" y="47"/>
                    <a:pt x="81" y="50"/>
                  </a:cubicBezTo>
                  <a:cubicBezTo>
                    <a:pt x="81" y="49"/>
                    <a:pt x="81" y="48"/>
                    <a:pt x="81" y="47"/>
                  </a:cubicBezTo>
                  <a:close/>
                  <a:moveTo>
                    <a:pt x="81" y="45"/>
                  </a:moveTo>
                  <a:cubicBezTo>
                    <a:pt x="83" y="43"/>
                    <a:pt x="85" y="42"/>
                    <a:pt x="87" y="41"/>
                  </a:cubicBezTo>
                  <a:cubicBezTo>
                    <a:pt x="85" y="42"/>
                    <a:pt x="83" y="44"/>
                    <a:pt x="81" y="46"/>
                  </a:cubicBezTo>
                  <a:cubicBezTo>
                    <a:pt x="81" y="46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lose/>
                  <a:moveTo>
                    <a:pt x="80" y="44"/>
                  </a:moveTo>
                  <a:cubicBezTo>
                    <a:pt x="80" y="43"/>
                    <a:pt x="79" y="43"/>
                    <a:pt x="79" y="43"/>
                  </a:cubicBezTo>
                  <a:cubicBezTo>
                    <a:pt x="78" y="43"/>
                    <a:pt x="78" y="43"/>
                    <a:pt x="77" y="43"/>
                  </a:cubicBezTo>
                  <a:cubicBezTo>
                    <a:pt x="80" y="42"/>
                    <a:pt x="83" y="40"/>
                    <a:pt x="86" y="38"/>
                  </a:cubicBezTo>
                  <a:cubicBezTo>
                    <a:pt x="91" y="34"/>
                    <a:pt x="96" y="32"/>
                    <a:pt x="101" y="29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6" y="32"/>
                    <a:pt x="94" y="33"/>
                    <a:pt x="92" y="34"/>
                  </a:cubicBezTo>
                  <a:cubicBezTo>
                    <a:pt x="88" y="37"/>
                    <a:pt x="84" y="40"/>
                    <a:pt x="80" y="44"/>
                  </a:cubicBezTo>
                  <a:close/>
                  <a:moveTo>
                    <a:pt x="81" y="56"/>
                  </a:moveTo>
                  <a:cubicBezTo>
                    <a:pt x="81" y="56"/>
                    <a:pt x="81" y="56"/>
                    <a:pt x="81" y="56"/>
                  </a:cubicBezTo>
                  <a:cubicBezTo>
                    <a:pt x="84" y="52"/>
                    <a:pt x="87" y="49"/>
                    <a:pt x="91" y="47"/>
                  </a:cubicBezTo>
                  <a:cubicBezTo>
                    <a:pt x="94" y="44"/>
                    <a:pt x="96" y="42"/>
                    <a:pt x="99" y="39"/>
                  </a:cubicBezTo>
                  <a:cubicBezTo>
                    <a:pt x="100" y="38"/>
                    <a:pt x="100" y="38"/>
                    <a:pt x="101" y="37"/>
                  </a:cubicBezTo>
                  <a:cubicBezTo>
                    <a:pt x="94" y="44"/>
                    <a:pt x="87" y="50"/>
                    <a:pt x="81" y="56"/>
                  </a:cubicBezTo>
                  <a:close/>
                  <a:moveTo>
                    <a:pt x="110" y="28"/>
                  </a:moveTo>
                  <a:cubicBezTo>
                    <a:pt x="109" y="29"/>
                    <a:pt x="108" y="30"/>
                    <a:pt x="108" y="31"/>
                  </a:cubicBezTo>
                  <a:cubicBezTo>
                    <a:pt x="108" y="31"/>
                    <a:pt x="107" y="31"/>
                    <a:pt x="107" y="31"/>
                  </a:cubicBezTo>
                  <a:cubicBezTo>
                    <a:pt x="105" y="33"/>
                    <a:pt x="102" y="35"/>
                    <a:pt x="100" y="38"/>
                  </a:cubicBezTo>
                  <a:cubicBezTo>
                    <a:pt x="97" y="40"/>
                    <a:pt x="94" y="42"/>
                    <a:pt x="91" y="44"/>
                  </a:cubicBezTo>
                  <a:cubicBezTo>
                    <a:pt x="88" y="46"/>
                    <a:pt x="85" y="48"/>
                    <a:pt x="82" y="50"/>
                  </a:cubicBezTo>
                  <a:cubicBezTo>
                    <a:pt x="83" y="49"/>
                    <a:pt x="84" y="48"/>
                    <a:pt x="85" y="47"/>
                  </a:cubicBezTo>
                  <a:cubicBezTo>
                    <a:pt x="87" y="46"/>
                    <a:pt x="88" y="45"/>
                    <a:pt x="90" y="44"/>
                  </a:cubicBezTo>
                  <a:cubicBezTo>
                    <a:pt x="93" y="42"/>
                    <a:pt x="95" y="40"/>
                    <a:pt x="97" y="38"/>
                  </a:cubicBezTo>
                  <a:cubicBezTo>
                    <a:pt x="100" y="35"/>
                    <a:pt x="103" y="33"/>
                    <a:pt x="106" y="31"/>
                  </a:cubicBezTo>
                  <a:cubicBezTo>
                    <a:pt x="107" y="31"/>
                    <a:pt x="108" y="30"/>
                    <a:pt x="108" y="30"/>
                  </a:cubicBezTo>
                  <a:cubicBezTo>
                    <a:pt x="108" y="30"/>
                    <a:pt x="108" y="29"/>
                    <a:pt x="109" y="29"/>
                  </a:cubicBezTo>
                  <a:cubicBezTo>
                    <a:pt x="109" y="29"/>
                    <a:pt x="109" y="28"/>
                    <a:pt x="109" y="28"/>
                  </a:cubicBezTo>
                  <a:cubicBezTo>
                    <a:pt x="104" y="31"/>
                    <a:pt x="100" y="33"/>
                    <a:pt x="95" y="36"/>
                  </a:cubicBezTo>
                  <a:cubicBezTo>
                    <a:pt x="91" y="40"/>
                    <a:pt x="88" y="43"/>
                    <a:pt x="83" y="46"/>
                  </a:cubicBezTo>
                  <a:cubicBezTo>
                    <a:pt x="81" y="46"/>
                    <a:pt x="81" y="46"/>
                    <a:pt x="82" y="46"/>
                  </a:cubicBezTo>
                  <a:cubicBezTo>
                    <a:pt x="83" y="45"/>
                    <a:pt x="85" y="43"/>
                    <a:pt x="87" y="42"/>
                  </a:cubicBezTo>
                  <a:cubicBezTo>
                    <a:pt x="89" y="40"/>
                    <a:pt x="91" y="38"/>
                    <a:pt x="94" y="37"/>
                  </a:cubicBezTo>
                  <a:cubicBezTo>
                    <a:pt x="97" y="34"/>
                    <a:pt x="101" y="32"/>
                    <a:pt x="105" y="29"/>
                  </a:cubicBezTo>
                  <a:cubicBezTo>
                    <a:pt x="106" y="29"/>
                    <a:pt x="106" y="29"/>
                    <a:pt x="106" y="28"/>
                  </a:cubicBezTo>
                  <a:cubicBezTo>
                    <a:pt x="107" y="28"/>
                    <a:pt x="107" y="28"/>
                    <a:pt x="108" y="28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3" y="29"/>
                    <a:pt x="99" y="31"/>
                    <a:pt x="95" y="34"/>
                  </a:cubicBezTo>
                  <a:cubicBezTo>
                    <a:pt x="90" y="37"/>
                    <a:pt x="87" y="40"/>
                    <a:pt x="82" y="43"/>
                  </a:cubicBezTo>
                  <a:cubicBezTo>
                    <a:pt x="81" y="43"/>
                    <a:pt x="81" y="44"/>
                    <a:pt x="80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2" y="43"/>
                    <a:pt x="84" y="41"/>
                    <a:pt x="85" y="40"/>
                  </a:cubicBezTo>
                  <a:cubicBezTo>
                    <a:pt x="87" y="38"/>
                    <a:pt x="90" y="37"/>
                    <a:pt x="92" y="35"/>
                  </a:cubicBezTo>
                  <a:cubicBezTo>
                    <a:pt x="96" y="32"/>
                    <a:pt x="101" y="30"/>
                    <a:pt x="105" y="27"/>
                  </a:cubicBezTo>
                  <a:cubicBezTo>
                    <a:pt x="106" y="27"/>
                    <a:pt x="106" y="26"/>
                    <a:pt x="105" y="26"/>
                  </a:cubicBezTo>
                  <a:cubicBezTo>
                    <a:pt x="97" y="30"/>
                    <a:pt x="90" y="34"/>
                    <a:pt x="83" y="39"/>
                  </a:cubicBezTo>
                  <a:cubicBezTo>
                    <a:pt x="82" y="40"/>
                    <a:pt x="80" y="41"/>
                    <a:pt x="78" y="42"/>
                  </a:cubicBezTo>
                  <a:cubicBezTo>
                    <a:pt x="73" y="45"/>
                    <a:pt x="77" y="42"/>
                    <a:pt x="79" y="41"/>
                  </a:cubicBezTo>
                  <a:cubicBezTo>
                    <a:pt x="82" y="38"/>
                    <a:pt x="85" y="36"/>
                    <a:pt x="88" y="34"/>
                  </a:cubicBezTo>
                  <a:cubicBezTo>
                    <a:pt x="94" y="31"/>
                    <a:pt x="100" y="28"/>
                    <a:pt x="105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7" y="25"/>
                    <a:pt x="109" y="27"/>
                    <a:pt x="110" y="28"/>
                  </a:cubicBezTo>
                  <a:close/>
                  <a:moveTo>
                    <a:pt x="90" y="38"/>
                  </a:moveTo>
                  <a:cubicBezTo>
                    <a:pt x="93" y="36"/>
                    <a:pt x="95" y="35"/>
                    <a:pt x="97" y="34"/>
                  </a:cubicBezTo>
                  <a:cubicBezTo>
                    <a:pt x="96" y="34"/>
                    <a:pt x="94" y="35"/>
                    <a:pt x="93" y="36"/>
                  </a:cubicBezTo>
                  <a:cubicBezTo>
                    <a:pt x="92" y="37"/>
                    <a:pt x="91" y="37"/>
                    <a:pt x="90" y="38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1" name="Freeform 259"/>
            <p:cNvSpPr>
              <a:spLocks noEditPoints="1"/>
            </p:cNvSpPr>
            <p:nvPr/>
          </p:nvSpPr>
          <p:spPr bwMode="auto">
            <a:xfrm>
              <a:off x="1697283" y="5057209"/>
              <a:ext cx="593725" cy="317500"/>
            </a:xfrm>
            <a:custGeom>
              <a:avLst/>
              <a:gdLst>
                <a:gd name="T0" fmla="*/ 94 w 140"/>
                <a:gd name="T1" fmla="*/ 0 h 75"/>
                <a:gd name="T2" fmla="*/ 9 w 140"/>
                <a:gd name="T3" fmla="*/ 62 h 75"/>
                <a:gd name="T4" fmla="*/ 103 w 140"/>
                <a:gd name="T5" fmla="*/ 44 h 75"/>
                <a:gd name="T6" fmla="*/ 102 w 140"/>
                <a:gd name="T7" fmla="*/ 39 h 75"/>
                <a:gd name="T8" fmla="*/ 111 w 140"/>
                <a:gd name="T9" fmla="*/ 30 h 75"/>
                <a:gd name="T10" fmla="*/ 8 w 140"/>
                <a:gd name="T11" fmla="*/ 29 h 75"/>
                <a:gd name="T12" fmla="*/ 19 w 140"/>
                <a:gd name="T13" fmla="*/ 28 h 75"/>
                <a:gd name="T14" fmla="*/ 16 w 140"/>
                <a:gd name="T15" fmla="*/ 41 h 75"/>
                <a:gd name="T16" fmla="*/ 17 w 140"/>
                <a:gd name="T17" fmla="*/ 44 h 75"/>
                <a:gd name="T18" fmla="*/ 30 w 140"/>
                <a:gd name="T19" fmla="*/ 40 h 75"/>
                <a:gd name="T20" fmla="*/ 19 w 140"/>
                <a:gd name="T21" fmla="*/ 52 h 75"/>
                <a:gd name="T22" fmla="*/ 61 w 140"/>
                <a:gd name="T23" fmla="*/ 33 h 75"/>
                <a:gd name="T24" fmla="*/ 74 w 140"/>
                <a:gd name="T25" fmla="*/ 24 h 75"/>
                <a:gd name="T26" fmla="*/ 46 w 140"/>
                <a:gd name="T27" fmla="*/ 44 h 75"/>
                <a:gd name="T28" fmla="*/ 112 w 140"/>
                <a:gd name="T29" fmla="*/ 18 h 75"/>
                <a:gd name="T30" fmla="*/ 98 w 140"/>
                <a:gd name="T31" fmla="*/ 17 h 75"/>
                <a:gd name="T32" fmla="*/ 98 w 140"/>
                <a:gd name="T33" fmla="*/ 8 h 75"/>
                <a:gd name="T34" fmla="*/ 62 w 140"/>
                <a:gd name="T35" fmla="*/ 41 h 75"/>
                <a:gd name="T36" fmla="*/ 94 w 140"/>
                <a:gd name="T37" fmla="*/ 22 h 75"/>
                <a:gd name="T38" fmla="*/ 99 w 140"/>
                <a:gd name="T39" fmla="*/ 24 h 75"/>
                <a:gd name="T40" fmla="*/ 101 w 140"/>
                <a:gd name="T41" fmla="*/ 25 h 75"/>
                <a:gd name="T42" fmla="*/ 99 w 140"/>
                <a:gd name="T43" fmla="*/ 22 h 75"/>
                <a:gd name="T44" fmla="*/ 96 w 140"/>
                <a:gd name="T45" fmla="*/ 18 h 75"/>
                <a:gd name="T46" fmla="*/ 95 w 140"/>
                <a:gd name="T47" fmla="*/ 5 h 75"/>
                <a:gd name="T48" fmla="*/ 14 w 140"/>
                <a:gd name="T49" fmla="*/ 54 h 75"/>
                <a:gd name="T50" fmla="*/ 14 w 140"/>
                <a:gd name="T51" fmla="*/ 47 h 75"/>
                <a:gd name="T52" fmla="*/ 13 w 140"/>
                <a:gd name="T53" fmla="*/ 56 h 75"/>
                <a:gd name="T54" fmla="*/ 44 w 140"/>
                <a:gd name="T55" fmla="*/ 33 h 75"/>
                <a:gd name="T56" fmla="*/ 13 w 140"/>
                <a:gd name="T57" fmla="*/ 45 h 75"/>
                <a:gd name="T58" fmla="*/ 12 w 140"/>
                <a:gd name="T59" fmla="*/ 40 h 75"/>
                <a:gd name="T60" fmla="*/ 19 w 140"/>
                <a:gd name="T61" fmla="*/ 35 h 75"/>
                <a:gd name="T62" fmla="*/ 10 w 140"/>
                <a:gd name="T63" fmla="*/ 32 h 75"/>
                <a:gd name="T64" fmla="*/ 23 w 140"/>
                <a:gd name="T65" fmla="*/ 60 h 75"/>
                <a:gd name="T66" fmla="*/ 83 w 140"/>
                <a:gd name="T67" fmla="*/ 26 h 75"/>
                <a:gd name="T68" fmla="*/ 97 w 140"/>
                <a:gd name="T69" fmla="*/ 23 h 75"/>
                <a:gd name="T70" fmla="*/ 61 w 140"/>
                <a:gd name="T71" fmla="*/ 50 h 75"/>
                <a:gd name="T72" fmla="*/ 63 w 140"/>
                <a:gd name="T73" fmla="*/ 55 h 75"/>
                <a:gd name="T74" fmla="*/ 118 w 140"/>
                <a:gd name="T75" fmla="*/ 22 h 75"/>
                <a:gd name="T76" fmla="*/ 54 w 140"/>
                <a:gd name="T77" fmla="*/ 57 h 75"/>
                <a:gd name="T78" fmla="*/ 83 w 140"/>
                <a:gd name="T79" fmla="*/ 52 h 75"/>
                <a:gd name="T80" fmla="*/ 105 w 140"/>
                <a:gd name="T81" fmla="*/ 35 h 75"/>
                <a:gd name="T82" fmla="*/ 93 w 140"/>
                <a:gd name="T83" fmla="*/ 48 h 75"/>
                <a:gd name="T84" fmla="*/ 123 w 140"/>
                <a:gd name="T85" fmla="*/ 29 h 75"/>
                <a:gd name="T86" fmla="*/ 55 w 140"/>
                <a:gd name="T87" fmla="*/ 57 h 75"/>
                <a:gd name="T88" fmla="*/ 99 w 140"/>
                <a:gd name="T89" fmla="*/ 39 h 75"/>
                <a:gd name="T90" fmla="*/ 99 w 140"/>
                <a:gd name="T91" fmla="*/ 63 h 75"/>
                <a:gd name="T92" fmla="*/ 123 w 140"/>
                <a:gd name="T93" fmla="*/ 42 h 75"/>
                <a:gd name="T94" fmla="*/ 99 w 140"/>
                <a:gd name="T95" fmla="*/ 57 h 75"/>
                <a:gd name="T96" fmla="*/ 124 w 140"/>
                <a:gd name="T97" fmla="*/ 36 h 75"/>
                <a:gd name="T98" fmla="*/ 122 w 140"/>
                <a:gd name="T99" fmla="*/ 48 h 75"/>
                <a:gd name="T100" fmla="*/ 112 w 140"/>
                <a:gd name="T101" fmla="*/ 54 h 75"/>
                <a:gd name="T102" fmla="*/ 134 w 140"/>
                <a:gd name="T103" fmla="*/ 36 h 75"/>
                <a:gd name="T104" fmla="*/ 130 w 140"/>
                <a:gd name="T105" fmla="*/ 36 h 75"/>
                <a:gd name="T106" fmla="*/ 99 w 140"/>
                <a:gd name="T107" fmla="*/ 54 h 75"/>
                <a:gd name="T108" fmla="*/ 97 w 140"/>
                <a:gd name="T109" fmla="*/ 51 h 75"/>
                <a:gd name="T110" fmla="*/ 115 w 140"/>
                <a:gd name="T111" fmla="*/ 4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75">
                  <a:moveTo>
                    <a:pt x="99" y="74"/>
                  </a:moveTo>
                  <a:cubicBezTo>
                    <a:pt x="99" y="74"/>
                    <a:pt x="100" y="74"/>
                    <a:pt x="101" y="74"/>
                  </a:cubicBezTo>
                  <a:cubicBezTo>
                    <a:pt x="113" y="61"/>
                    <a:pt x="127" y="49"/>
                    <a:pt x="139" y="36"/>
                  </a:cubicBezTo>
                  <a:cubicBezTo>
                    <a:pt x="140" y="36"/>
                    <a:pt x="140" y="35"/>
                    <a:pt x="140" y="34"/>
                  </a:cubicBezTo>
                  <a:cubicBezTo>
                    <a:pt x="140" y="34"/>
                    <a:pt x="140" y="34"/>
                    <a:pt x="139" y="34"/>
                  </a:cubicBezTo>
                  <a:cubicBezTo>
                    <a:pt x="132" y="27"/>
                    <a:pt x="123" y="21"/>
                    <a:pt x="115" y="15"/>
                  </a:cubicBezTo>
                  <a:cubicBezTo>
                    <a:pt x="108" y="10"/>
                    <a:pt x="101" y="5"/>
                    <a:pt x="94" y="0"/>
                  </a:cubicBezTo>
                  <a:cubicBezTo>
                    <a:pt x="93" y="0"/>
                    <a:pt x="93" y="0"/>
                    <a:pt x="92" y="0"/>
                  </a:cubicBezTo>
                  <a:cubicBezTo>
                    <a:pt x="91" y="0"/>
                    <a:pt x="90" y="1"/>
                    <a:pt x="90" y="2"/>
                  </a:cubicBezTo>
                  <a:cubicBezTo>
                    <a:pt x="92" y="8"/>
                    <a:pt x="91" y="14"/>
                    <a:pt x="91" y="20"/>
                  </a:cubicBezTo>
                  <a:cubicBezTo>
                    <a:pt x="61" y="21"/>
                    <a:pt x="32" y="26"/>
                    <a:pt x="3" y="22"/>
                  </a:cubicBezTo>
                  <a:cubicBezTo>
                    <a:pt x="1" y="22"/>
                    <a:pt x="0" y="23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10" y="35"/>
                    <a:pt x="12" y="50"/>
                    <a:pt x="9" y="62"/>
                  </a:cubicBezTo>
                  <a:cubicBezTo>
                    <a:pt x="9" y="62"/>
                    <a:pt x="9" y="63"/>
                    <a:pt x="9" y="63"/>
                  </a:cubicBezTo>
                  <a:cubicBezTo>
                    <a:pt x="10" y="64"/>
                    <a:pt x="10" y="64"/>
                    <a:pt x="11" y="64"/>
                  </a:cubicBezTo>
                  <a:cubicBezTo>
                    <a:pt x="39" y="63"/>
                    <a:pt x="67" y="58"/>
                    <a:pt x="96" y="57"/>
                  </a:cubicBezTo>
                  <a:cubicBezTo>
                    <a:pt x="96" y="62"/>
                    <a:pt x="96" y="67"/>
                    <a:pt x="96" y="73"/>
                  </a:cubicBezTo>
                  <a:cubicBezTo>
                    <a:pt x="96" y="74"/>
                    <a:pt x="98" y="75"/>
                    <a:pt x="99" y="74"/>
                  </a:cubicBezTo>
                  <a:close/>
                  <a:moveTo>
                    <a:pt x="88" y="54"/>
                  </a:moveTo>
                  <a:cubicBezTo>
                    <a:pt x="93" y="52"/>
                    <a:pt x="98" y="47"/>
                    <a:pt x="103" y="44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99" y="47"/>
                    <a:pt x="96" y="50"/>
                    <a:pt x="92" y="54"/>
                  </a:cubicBezTo>
                  <a:cubicBezTo>
                    <a:pt x="91" y="54"/>
                    <a:pt x="89" y="54"/>
                    <a:pt x="88" y="54"/>
                  </a:cubicBezTo>
                  <a:close/>
                  <a:moveTo>
                    <a:pt x="74" y="55"/>
                  </a:moveTo>
                  <a:cubicBezTo>
                    <a:pt x="81" y="52"/>
                    <a:pt x="86" y="48"/>
                    <a:pt x="93" y="44"/>
                  </a:cubicBezTo>
                  <a:cubicBezTo>
                    <a:pt x="99" y="39"/>
                    <a:pt x="106" y="36"/>
                    <a:pt x="113" y="32"/>
                  </a:cubicBezTo>
                  <a:cubicBezTo>
                    <a:pt x="109" y="34"/>
                    <a:pt x="105" y="37"/>
                    <a:pt x="102" y="39"/>
                  </a:cubicBezTo>
                  <a:cubicBezTo>
                    <a:pt x="94" y="44"/>
                    <a:pt x="86" y="49"/>
                    <a:pt x="78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7" y="55"/>
                    <a:pt x="75" y="55"/>
                    <a:pt x="74" y="55"/>
                  </a:cubicBezTo>
                  <a:close/>
                  <a:moveTo>
                    <a:pt x="62" y="56"/>
                  </a:moveTo>
                  <a:cubicBezTo>
                    <a:pt x="81" y="48"/>
                    <a:pt x="97" y="37"/>
                    <a:pt x="114" y="27"/>
                  </a:cubicBezTo>
                  <a:cubicBezTo>
                    <a:pt x="116" y="26"/>
                    <a:pt x="122" y="22"/>
                    <a:pt x="118" y="25"/>
                  </a:cubicBezTo>
                  <a:cubicBezTo>
                    <a:pt x="116" y="27"/>
                    <a:pt x="113" y="29"/>
                    <a:pt x="111" y="30"/>
                  </a:cubicBezTo>
                  <a:cubicBezTo>
                    <a:pt x="106" y="34"/>
                    <a:pt x="101" y="36"/>
                    <a:pt x="97" y="39"/>
                  </a:cubicBezTo>
                  <a:cubicBezTo>
                    <a:pt x="88" y="44"/>
                    <a:pt x="80" y="51"/>
                    <a:pt x="72" y="55"/>
                  </a:cubicBezTo>
                  <a:cubicBezTo>
                    <a:pt x="68" y="55"/>
                    <a:pt x="65" y="56"/>
                    <a:pt x="62" y="56"/>
                  </a:cubicBezTo>
                  <a:close/>
                  <a:moveTo>
                    <a:pt x="6" y="26"/>
                  </a:moveTo>
                  <a:cubicBezTo>
                    <a:pt x="8" y="26"/>
                    <a:pt x="9" y="26"/>
                    <a:pt x="11" y="27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9" y="28"/>
                    <a:pt x="13" y="26"/>
                    <a:pt x="11" y="28"/>
                  </a:cubicBezTo>
                  <a:cubicBezTo>
                    <a:pt x="11" y="29"/>
                    <a:pt x="10" y="30"/>
                    <a:pt x="9" y="30"/>
                  </a:cubicBezTo>
                  <a:cubicBezTo>
                    <a:pt x="8" y="29"/>
                    <a:pt x="7" y="28"/>
                    <a:pt x="6" y="26"/>
                  </a:cubicBezTo>
                  <a:close/>
                  <a:moveTo>
                    <a:pt x="26" y="27"/>
                  </a:moveTo>
                  <a:cubicBezTo>
                    <a:pt x="23" y="29"/>
                    <a:pt x="21" y="31"/>
                    <a:pt x="18" y="33"/>
                  </a:cubicBezTo>
                  <a:cubicBezTo>
                    <a:pt x="17" y="33"/>
                    <a:pt x="11" y="36"/>
                    <a:pt x="12" y="35"/>
                  </a:cubicBezTo>
                  <a:cubicBezTo>
                    <a:pt x="15" y="33"/>
                    <a:pt x="17" y="31"/>
                    <a:pt x="19" y="28"/>
                  </a:cubicBezTo>
                  <a:cubicBezTo>
                    <a:pt x="20" y="28"/>
                    <a:pt x="19" y="27"/>
                    <a:pt x="19" y="27"/>
                  </a:cubicBezTo>
                  <a:cubicBezTo>
                    <a:pt x="16" y="28"/>
                    <a:pt x="13" y="29"/>
                    <a:pt x="10" y="31"/>
                  </a:cubicBezTo>
                  <a:cubicBezTo>
                    <a:pt x="9" y="31"/>
                    <a:pt x="12" y="29"/>
                    <a:pt x="12" y="29"/>
                  </a:cubicBezTo>
                  <a:cubicBezTo>
                    <a:pt x="13" y="28"/>
                    <a:pt x="13" y="28"/>
                    <a:pt x="14" y="27"/>
                  </a:cubicBezTo>
                  <a:cubicBezTo>
                    <a:pt x="18" y="27"/>
                    <a:pt x="22" y="27"/>
                    <a:pt x="26" y="27"/>
                  </a:cubicBezTo>
                  <a:close/>
                  <a:moveTo>
                    <a:pt x="39" y="27"/>
                  </a:moveTo>
                  <a:cubicBezTo>
                    <a:pt x="31" y="31"/>
                    <a:pt x="25" y="38"/>
                    <a:pt x="16" y="41"/>
                  </a:cubicBezTo>
                  <a:cubicBezTo>
                    <a:pt x="12" y="43"/>
                    <a:pt x="16" y="40"/>
                    <a:pt x="18" y="39"/>
                  </a:cubicBezTo>
                  <a:cubicBezTo>
                    <a:pt x="21" y="38"/>
                    <a:pt x="23" y="36"/>
                    <a:pt x="26" y="35"/>
                  </a:cubicBezTo>
                  <a:cubicBezTo>
                    <a:pt x="30" y="33"/>
                    <a:pt x="34" y="30"/>
                    <a:pt x="37" y="27"/>
                  </a:cubicBezTo>
                  <a:cubicBezTo>
                    <a:pt x="37" y="27"/>
                    <a:pt x="38" y="27"/>
                    <a:pt x="39" y="27"/>
                  </a:cubicBezTo>
                  <a:close/>
                  <a:moveTo>
                    <a:pt x="48" y="26"/>
                  </a:moveTo>
                  <a:cubicBezTo>
                    <a:pt x="37" y="31"/>
                    <a:pt x="28" y="39"/>
                    <a:pt x="17" y="44"/>
                  </a:cubicBezTo>
                  <a:cubicBezTo>
                    <a:pt x="12" y="46"/>
                    <a:pt x="14" y="46"/>
                    <a:pt x="17" y="44"/>
                  </a:cubicBezTo>
                  <a:cubicBezTo>
                    <a:pt x="21" y="42"/>
                    <a:pt x="24" y="40"/>
                    <a:pt x="28" y="38"/>
                  </a:cubicBezTo>
                  <a:cubicBezTo>
                    <a:pt x="33" y="34"/>
                    <a:pt x="38" y="31"/>
                    <a:pt x="43" y="27"/>
                  </a:cubicBezTo>
                  <a:cubicBezTo>
                    <a:pt x="45" y="26"/>
                    <a:pt x="47" y="26"/>
                    <a:pt x="48" y="26"/>
                  </a:cubicBezTo>
                  <a:close/>
                  <a:moveTo>
                    <a:pt x="55" y="26"/>
                  </a:moveTo>
                  <a:cubicBezTo>
                    <a:pt x="42" y="33"/>
                    <a:pt x="31" y="43"/>
                    <a:pt x="17" y="49"/>
                  </a:cubicBezTo>
                  <a:cubicBezTo>
                    <a:pt x="10" y="52"/>
                    <a:pt x="16" y="49"/>
                    <a:pt x="19" y="47"/>
                  </a:cubicBezTo>
                  <a:cubicBezTo>
                    <a:pt x="22" y="44"/>
                    <a:pt x="26" y="42"/>
                    <a:pt x="30" y="40"/>
                  </a:cubicBezTo>
                  <a:cubicBezTo>
                    <a:pt x="37" y="36"/>
                    <a:pt x="44" y="30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3" y="26"/>
                    <a:pt x="54" y="26"/>
                    <a:pt x="55" y="26"/>
                  </a:cubicBezTo>
                  <a:close/>
                  <a:moveTo>
                    <a:pt x="64" y="25"/>
                  </a:moveTo>
                  <a:cubicBezTo>
                    <a:pt x="57" y="29"/>
                    <a:pt x="51" y="33"/>
                    <a:pt x="44" y="37"/>
                  </a:cubicBezTo>
                  <a:cubicBezTo>
                    <a:pt x="40" y="40"/>
                    <a:pt x="36" y="42"/>
                    <a:pt x="32" y="44"/>
                  </a:cubicBezTo>
                  <a:cubicBezTo>
                    <a:pt x="27" y="47"/>
                    <a:pt x="23" y="49"/>
                    <a:pt x="19" y="52"/>
                  </a:cubicBezTo>
                  <a:cubicBezTo>
                    <a:pt x="17" y="53"/>
                    <a:pt x="15" y="54"/>
                    <a:pt x="14" y="55"/>
                  </a:cubicBezTo>
                  <a:cubicBezTo>
                    <a:pt x="16" y="53"/>
                    <a:pt x="19" y="51"/>
                    <a:pt x="21" y="49"/>
                  </a:cubicBezTo>
                  <a:cubicBezTo>
                    <a:pt x="25" y="46"/>
                    <a:pt x="29" y="43"/>
                    <a:pt x="34" y="41"/>
                  </a:cubicBezTo>
                  <a:cubicBezTo>
                    <a:pt x="42" y="36"/>
                    <a:pt x="50" y="31"/>
                    <a:pt x="58" y="26"/>
                  </a:cubicBezTo>
                  <a:cubicBezTo>
                    <a:pt x="60" y="26"/>
                    <a:pt x="62" y="25"/>
                    <a:pt x="64" y="25"/>
                  </a:cubicBezTo>
                  <a:close/>
                  <a:moveTo>
                    <a:pt x="74" y="24"/>
                  </a:moveTo>
                  <a:cubicBezTo>
                    <a:pt x="70" y="27"/>
                    <a:pt x="65" y="30"/>
                    <a:pt x="61" y="33"/>
                  </a:cubicBezTo>
                  <a:cubicBezTo>
                    <a:pt x="57" y="35"/>
                    <a:pt x="54" y="37"/>
                    <a:pt x="50" y="39"/>
                  </a:cubicBezTo>
                  <a:cubicBezTo>
                    <a:pt x="40" y="44"/>
                    <a:pt x="30" y="51"/>
                    <a:pt x="21" y="56"/>
                  </a:cubicBezTo>
                  <a:cubicBezTo>
                    <a:pt x="19" y="57"/>
                    <a:pt x="18" y="58"/>
                    <a:pt x="17" y="58"/>
                  </a:cubicBezTo>
                  <a:cubicBezTo>
                    <a:pt x="19" y="57"/>
                    <a:pt x="20" y="56"/>
                    <a:pt x="22" y="55"/>
                  </a:cubicBezTo>
                  <a:cubicBezTo>
                    <a:pt x="27" y="52"/>
                    <a:pt x="32" y="48"/>
                    <a:pt x="37" y="44"/>
                  </a:cubicBezTo>
                  <a:cubicBezTo>
                    <a:pt x="47" y="37"/>
                    <a:pt x="57" y="30"/>
                    <a:pt x="67" y="25"/>
                  </a:cubicBezTo>
                  <a:cubicBezTo>
                    <a:pt x="70" y="25"/>
                    <a:pt x="72" y="25"/>
                    <a:pt x="74" y="24"/>
                  </a:cubicBezTo>
                  <a:close/>
                  <a:moveTo>
                    <a:pt x="87" y="24"/>
                  </a:moveTo>
                  <a:cubicBezTo>
                    <a:pt x="79" y="27"/>
                    <a:pt x="73" y="32"/>
                    <a:pt x="65" y="36"/>
                  </a:cubicBezTo>
                  <a:cubicBezTo>
                    <a:pt x="61" y="39"/>
                    <a:pt x="56" y="41"/>
                    <a:pt x="51" y="44"/>
                  </a:cubicBezTo>
                  <a:cubicBezTo>
                    <a:pt x="45" y="47"/>
                    <a:pt x="40" y="51"/>
                    <a:pt x="34" y="54"/>
                  </a:cubicBezTo>
                  <a:cubicBezTo>
                    <a:pt x="31" y="55"/>
                    <a:pt x="28" y="57"/>
                    <a:pt x="25" y="58"/>
                  </a:cubicBezTo>
                  <a:cubicBezTo>
                    <a:pt x="26" y="58"/>
                    <a:pt x="29" y="56"/>
                    <a:pt x="31" y="55"/>
                  </a:cubicBezTo>
                  <a:cubicBezTo>
                    <a:pt x="36" y="52"/>
                    <a:pt x="41" y="48"/>
                    <a:pt x="46" y="44"/>
                  </a:cubicBezTo>
                  <a:cubicBezTo>
                    <a:pt x="51" y="42"/>
                    <a:pt x="55" y="39"/>
                    <a:pt x="59" y="36"/>
                  </a:cubicBezTo>
                  <a:cubicBezTo>
                    <a:pt x="59" y="35"/>
                    <a:pt x="60" y="35"/>
                    <a:pt x="60" y="35"/>
                  </a:cubicBezTo>
                  <a:cubicBezTo>
                    <a:pt x="66" y="31"/>
                    <a:pt x="71" y="28"/>
                    <a:pt x="77" y="24"/>
                  </a:cubicBezTo>
                  <a:cubicBezTo>
                    <a:pt x="80" y="24"/>
                    <a:pt x="83" y="24"/>
                    <a:pt x="87" y="24"/>
                  </a:cubicBezTo>
                  <a:close/>
                  <a:moveTo>
                    <a:pt x="114" y="19"/>
                  </a:moveTo>
                  <a:cubicBezTo>
                    <a:pt x="113" y="19"/>
                    <a:pt x="111" y="19"/>
                    <a:pt x="110" y="19"/>
                  </a:cubicBezTo>
                  <a:cubicBezTo>
                    <a:pt x="110" y="19"/>
                    <a:pt x="111" y="18"/>
                    <a:pt x="112" y="18"/>
                  </a:cubicBezTo>
                  <a:cubicBezTo>
                    <a:pt x="112" y="18"/>
                    <a:pt x="112" y="17"/>
                    <a:pt x="111" y="17"/>
                  </a:cubicBezTo>
                  <a:cubicBezTo>
                    <a:pt x="108" y="17"/>
                    <a:pt x="105" y="18"/>
                    <a:pt x="101" y="20"/>
                  </a:cubicBezTo>
                  <a:cubicBezTo>
                    <a:pt x="100" y="20"/>
                    <a:pt x="94" y="23"/>
                    <a:pt x="97" y="21"/>
                  </a:cubicBezTo>
                  <a:cubicBezTo>
                    <a:pt x="99" y="19"/>
                    <a:pt x="102" y="18"/>
                    <a:pt x="104" y="17"/>
                  </a:cubicBezTo>
                  <a:cubicBezTo>
                    <a:pt x="105" y="17"/>
                    <a:pt x="105" y="16"/>
                    <a:pt x="104" y="16"/>
                  </a:cubicBezTo>
                  <a:cubicBezTo>
                    <a:pt x="101" y="16"/>
                    <a:pt x="99" y="18"/>
                    <a:pt x="97" y="19"/>
                  </a:cubicBezTo>
                  <a:cubicBezTo>
                    <a:pt x="93" y="22"/>
                    <a:pt x="98" y="17"/>
                    <a:pt x="98" y="17"/>
                  </a:cubicBezTo>
                  <a:cubicBezTo>
                    <a:pt x="99" y="16"/>
                    <a:pt x="101" y="15"/>
                    <a:pt x="102" y="15"/>
                  </a:cubicBezTo>
                  <a:cubicBezTo>
                    <a:pt x="103" y="14"/>
                    <a:pt x="103" y="14"/>
                    <a:pt x="102" y="14"/>
                  </a:cubicBezTo>
                  <a:cubicBezTo>
                    <a:pt x="100" y="15"/>
                    <a:pt x="96" y="16"/>
                    <a:pt x="95" y="17"/>
                  </a:cubicBezTo>
                  <a:cubicBezTo>
                    <a:pt x="96" y="15"/>
                    <a:pt x="98" y="14"/>
                    <a:pt x="99" y="12"/>
                  </a:cubicBezTo>
                  <a:cubicBezTo>
                    <a:pt x="100" y="12"/>
                    <a:pt x="99" y="11"/>
                    <a:pt x="99" y="11"/>
                  </a:cubicBezTo>
                  <a:cubicBezTo>
                    <a:pt x="95" y="15"/>
                    <a:pt x="97" y="10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5" y="9"/>
                    <a:pt x="95" y="8"/>
                    <a:pt x="96" y="6"/>
                  </a:cubicBezTo>
                  <a:cubicBezTo>
                    <a:pt x="102" y="10"/>
                    <a:pt x="108" y="14"/>
                    <a:pt x="114" y="19"/>
                  </a:cubicBezTo>
                  <a:close/>
                  <a:moveTo>
                    <a:pt x="99" y="22"/>
                  </a:moveTo>
                  <a:cubicBezTo>
                    <a:pt x="80" y="31"/>
                    <a:pt x="63" y="44"/>
                    <a:pt x="44" y="54"/>
                  </a:cubicBezTo>
                  <a:cubicBezTo>
                    <a:pt x="43" y="55"/>
                    <a:pt x="36" y="60"/>
                    <a:pt x="40" y="56"/>
                  </a:cubicBezTo>
                  <a:cubicBezTo>
                    <a:pt x="43" y="54"/>
                    <a:pt x="45" y="53"/>
                    <a:pt x="47" y="51"/>
                  </a:cubicBezTo>
                  <a:cubicBezTo>
                    <a:pt x="52" y="48"/>
                    <a:pt x="57" y="44"/>
                    <a:pt x="62" y="41"/>
                  </a:cubicBezTo>
                  <a:cubicBezTo>
                    <a:pt x="71" y="36"/>
                    <a:pt x="80" y="29"/>
                    <a:pt x="90" y="23"/>
                  </a:cubicBezTo>
                  <a:cubicBezTo>
                    <a:pt x="91" y="23"/>
                    <a:pt x="92" y="23"/>
                    <a:pt x="92" y="23"/>
                  </a:cubicBezTo>
                  <a:cubicBezTo>
                    <a:pt x="93" y="23"/>
                    <a:pt x="93" y="23"/>
                    <a:pt x="94" y="23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22"/>
                    <a:pt x="94" y="22"/>
                    <a:pt x="94" y="21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1"/>
                    <a:pt x="95" y="21"/>
                    <a:pt x="94" y="22"/>
                  </a:cubicBezTo>
                  <a:cubicBezTo>
                    <a:pt x="94" y="22"/>
                    <a:pt x="94" y="23"/>
                    <a:pt x="95" y="23"/>
                  </a:cubicBezTo>
                  <a:cubicBezTo>
                    <a:pt x="97" y="22"/>
                    <a:pt x="99" y="21"/>
                    <a:pt x="101" y="21"/>
                  </a:cubicBezTo>
                  <a:cubicBezTo>
                    <a:pt x="102" y="20"/>
                    <a:pt x="104" y="20"/>
                    <a:pt x="105" y="19"/>
                  </a:cubicBezTo>
                  <a:cubicBezTo>
                    <a:pt x="106" y="19"/>
                    <a:pt x="110" y="18"/>
                    <a:pt x="110" y="18"/>
                  </a:cubicBezTo>
                  <a:cubicBezTo>
                    <a:pt x="109" y="19"/>
                    <a:pt x="107" y="20"/>
                    <a:pt x="105" y="21"/>
                  </a:cubicBezTo>
                  <a:cubicBezTo>
                    <a:pt x="105" y="21"/>
                    <a:pt x="105" y="21"/>
                    <a:pt x="104" y="21"/>
                  </a:cubicBezTo>
                  <a:cubicBezTo>
                    <a:pt x="103" y="22"/>
                    <a:pt x="101" y="23"/>
                    <a:pt x="99" y="24"/>
                  </a:cubicBezTo>
                  <a:cubicBezTo>
                    <a:pt x="98" y="24"/>
                    <a:pt x="97" y="24"/>
                    <a:pt x="97" y="25"/>
                  </a:cubicBezTo>
                  <a:cubicBezTo>
                    <a:pt x="97" y="25"/>
                    <a:pt x="96" y="25"/>
                    <a:pt x="96" y="25"/>
                  </a:cubicBezTo>
                  <a:cubicBezTo>
                    <a:pt x="95" y="26"/>
                    <a:pt x="96" y="26"/>
                    <a:pt x="96" y="26"/>
                  </a:cubicBezTo>
                  <a:cubicBezTo>
                    <a:pt x="101" y="24"/>
                    <a:pt x="105" y="22"/>
                    <a:pt x="110" y="20"/>
                  </a:cubicBezTo>
                  <a:cubicBezTo>
                    <a:pt x="111" y="20"/>
                    <a:pt x="112" y="19"/>
                    <a:pt x="114" y="19"/>
                  </a:cubicBezTo>
                  <a:cubicBezTo>
                    <a:pt x="112" y="20"/>
                    <a:pt x="110" y="21"/>
                    <a:pt x="108" y="22"/>
                  </a:cubicBezTo>
                  <a:cubicBezTo>
                    <a:pt x="106" y="23"/>
                    <a:pt x="103" y="24"/>
                    <a:pt x="101" y="25"/>
                  </a:cubicBezTo>
                  <a:cubicBezTo>
                    <a:pt x="96" y="28"/>
                    <a:pt x="91" y="33"/>
                    <a:pt x="85" y="37"/>
                  </a:cubicBezTo>
                  <a:cubicBezTo>
                    <a:pt x="79" y="40"/>
                    <a:pt x="72" y="43"/>
                    <a:pt x="66" y="47"/>
                  </a:cubicBezTo>
                  <a:cubicBezTo>
                    <a:pt x="60" y="50"/>
                    <a:pt x="55" y="54"/>
                    <a:pt x="48" y="56"/>
                  </a:cubicBezTo>
                  <a:cubicBezTo>
                    <a:pt x="44" y="58"/>
                    <a:pt x="52" y="54"/>
                    <a:pt x="53" y="53"/>
                  </a:cubicBezTo>
                  <a:cubicBezTo>
                    <a:pt x="56" y="51"/>
                    <a:pt x="59" y="49"/>
                    <a:pt x="62" y="47"/>
                  </a:cubicBezTo>
                  <a:cubicBezTo>
                    <a:pt x="74" y="38"/>
                    <a:pt x="88" y="31"/>
                    <a:pt x="100" y="22"/>
                  </a:cubicBezTo>
                  <a:cubicBezTo>
                    <a:pt x="100" y="22"/>
                    <a:pt x="100" y="21"/>
                    <a:pt x="99" y="22"/>
                  </a:cubicBezTo>
                  <a:close/>
                  <a:moveTo>
                    <a:pt x="95" y="9"/>
                  </a:moveTo>
                  <a:cubicBezTo>
                    <a:pt x="95" y="9"/>
                    <a:pt x="95" y="9"/>
                    <a:pt x="95" y="9"/>
                  </a:cubicBezTo>
                  <a:cubicBezTo>
                    <a:pt x="96" y="9"/>
                    <a:pt x="96" y="9"/>
                    <a:pt x="97" y="9"/>
                  </a:cubicBezTo>
                  <a:cubicBezTo>
                    <a:pt x="96" y="10"/>
                    <a:pt x="95" y="11"/>
                    <a:pt x="94" y="12"/>
                  </a:cubicBezTo>
                  <a:cubicBezTo>
                    <a:pt x="95" y="11"/>
                    <a:pt x="95" y="10"/>
                    <a:pt x="95" y="9"/>
                  </a:cubicBezTo>
                  <a:close/>
                  <a:moveTo>
                    <a:pt x="94" y="18"/>
                  </a:moveTo>
                  <a:cubicBezTo>
                    <a:pt x="95" y="18"/>
                    <a:pt x="95" y="18"/>
                    <a:pt x="96" y="18"/>
                  </a:cubicBezTo>
                  <a:cubicBezTo>
                    <a:pt x="95" y="19"/>
                    <a:pt x="95" y="19"/>
                    <a:pt x="94" y="20"/>
                  </a:cubicBezTo>
                  <a:cubicBezTo>
                    <a:pt x="94" y="20"/>
                    <a:pt x="94" y="19"/>
                    <a:pt x="94" y="18"/>
                  </a:cubicBezTo>
                  <a:close/>
                  <a:moveTo>
                    <a:pt x="94" y="15"/>
                  </a:moveTo>
                  <a:cubicBezTo>
                    <a:pt x="96" y="15"/>
                    <a:pt x="97" y="14"/>
                    <a:pt x="98" y="13"/>
                  </a:cubicBezTo>
                  <a:cubicBezTo>
                    <a:pt x="97" y="14"/>
                    <a:pt x="95" y="15"/>
                    <a:pt x="94" y="17"/>
                  </a:cubicBezTo>
                  <a:cubicBezTo>
                    <a:pt x="94" y="16"/>
                    <a:pt x="94" y="16"/>
                    <a:pt x="94" y="15"/>
                  </a:cubicBezTo>
                  <a:close/>
                  <a:moveTo>
                    <a:pt x="95" y="5"/>
                  </a:moveTo>
                  <a:cubicBezTo>
                    <a:pt x="95" y="6"/>
                    <a:pt x="95" y="6"/>
                    <a:pt x="95" y="6"/>
                  </a:cubicBezTo>
                  <a:cubicBezTo>
                    <a:pt x="95" y="6"/>
                    <a:pt x="95" y="5"/>
                    <a:pt x="94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lose/>
                  <a:moveTo>
                    <a:pt x="14" y="51"/>
                  </a:moveTo>
                  <a:cubicBezTo>
                    <a:pt x="16" y="50"/>
                    <a:pt x="19" y="49"/>
                    <a:pt x="22" y="48"/>
                  </a:cubicBezTo>
                  <a:cubicBezTo>
                    <a:pt x="19" y="50"/>
                    <a:pt x="16" y="52"/>
                    <a:pt x="14" y="54"/>
                  </a:cubicBezTo>
                  <a:cubicBezTo>
                    <a:pt x="14" y="53"/>
                    <a:pt x="14" y="52"/>
                    <a:pt x="14" y="51"/>
                  </a:cubicBezTo>
                  <a:close/>
                  <a:moveTo>
                    <a:pt x="14" y="47"/>
                  </a:moveTo>
                  <a:cubicBezTo>
                    <a:pt x="25" y="42"/>
                    <a:pt x="35" y="33"/>
                    <a:pt x="46" y="28"/>
                  </a:cubicBezTo>
                  <a:cubicBezTo>
                    <a:pt x="45" y="29"/>
                    <a:pt x="44" y="29"/>
                    <a:pt x="44" y="30"/>
                  </a:cubicBezTo>
                  <a:cubicBezTo>
                    <a:pt x="40" y="32"/>
                    <a:pt x="37" y="35"/>
                    <a:pt x="33" y="37"/>
                  </a:cubicBezTo>
                  <a:cubicBezTo>
                    <a:pt x="26" y="41"/>
                    <a:pt x="20" y="45"/>
                    <a:pt x="14" y="50"/>
                  </a:cubicBezTo>
                  <a:cubicBezTo>
                    <a:pt x="14" y="49"/>
                    <a:pt x="14" y="48"/>
                    <a:pt x="14" y="47"/>
                  </a:cubicBezTo>
                  <a:close/>
                  <a:moveTo>
                    <a:pt x="12" y="37"/>
                  </a:moveTo>
                  <a:cubicBezTo>
                    <a:pt x="16" y="35"/>
                    <a:pt x="20" y="32"/>
                    <a:pt x="24" y="29"/>
                  </a:cubicBezTo>
                  <a:cubicBezTo>
                    <a:pt x="25" y="29"/>
                    <a:pt x="26" y="28"/>
                    <a:pt x="26" y="28"/>
                  </a:cubicBezTo>
                  <a:cubicBezTo>
                    <a:pt x="24" y="29"/>
                    <a:pt x="22" y="31"/>
                    <a:pt x="21" y="33"/>
                  </a:cubicBezTo>
                  <a:cubicBezTo>
                    <a:pt x="18" y="35"/>
                    <a:pt x="15" y="37"/>
                    <a:pt x="12" y="39"/>
                  </a:cubicBezTo>
                  <a:cubicBezTo>
                    <a:pt x="12" y="38"/>
                    <a:pt x="12" y="37"/>
                    <a:pt x="12" y="37"/>
                  </a:cubicBezTo>
                  <a:close/>
                  <a:moveTo>
                    <a:pt x="13" y="56"/>
                  </a:moveTo>
                  <a:cubicBezTo>
                    <a:pt x="17" y="55"/>
                    <a:pt x="19" y="53"/>
                    <a:pt x="22" y="51"/>
                  </a:cubicBezTo>
                  <a:cubicBezTo>
                    <a:pt x="26" y="48"/>
                    <a:pt x="31" y="45"/>
                    <a:pt x="36" y="43"/>
                  </a:cubicBezTo>
                  <a:cubicBezTo>
                    <a:pt x="42" y="40"/>
                    <a:pt x="48" y="36"/>
                    <a:pt x="54" y="32"/>
                  </a:cubicBezTo>
                  <a:cubicBezTo>
                    <a:pt x="49" y="35"/>
                    <a:pt x="45" y="38"/>
                    <a:pt x="40" y="41"/>
                  </a:cubicBezTo>
                  <a:cubicBezTo>
                    <a:pt x="31" y="47"/>
                    <a:pt x="23" y="54"/>
                    <a:pt x="13" y="59"/>
                  </a:cubicBezTo>
                  <a:cubicBezTo>
                    <a:pt x="13" y="58"/>
                    <a:pt x="13" y="57"/>
                    <a:pt x="13" y="56"/>
                  </a:cubicBezTo>
                  <a:close/>
                  <a:moveTo>
                    <a:pt x="44" y="33"/>
                  </a:moveTo>
                  <a:cubicBezTo>
                    <a:pt x="45" y="33"/>
                    <a:pt x="45" y="33"/>
                    <a:pt x="45" y="33"/>
                  </a:cubicBezTo>
                  <a:cubicBezTo>
                    <a:pt x="47" y="32"/>
                    <a:pt x="49" y="31"/>
                    <a:pt x="50" y="29"/>
                  </a:cubicBezTo>
                  <a:cubicBezTo>
                    <a:pt x="51" y="29"/>
                    <a:pt x="59" y="24"/>
                    <a:pt x="55" y="27"/>
                  </a:cubicBezTo>
                  <a:cubicBezTo>
                    <a:pt x="51" y="29"/>
                    <a:pt x="48" y="31"/>
                    <a:pt x="44" y="33"/>
                  </a:cubicBezTo>
                  <a:close/>
                  <a:moveTo>
                    <a:pt x="39" y="29"/>
                  </a:moveTo>
                  <a:cubicBezTo>
                    <a:pt x="36" y="31"/>
                    <a:pt x="33" y="33"/>
                    <a:pt x="30" y="35"/>
                  </a:cubicBezTo>
                  <a:cubicBezTo>
                    <a:pt x="25" y="38"/>
                    <a:pt x="19" y="42"/>
                    <a:pt x="13" y="45"/>
                  </a:cubicBezTo>
                  <a:cubicBezTo>
                    <a:pt x="13" y="44"/>
                    <a:pt x="13" y="44"/>
                    <a:pt x="13" y="43"/>
                  </a:cubicBezTo>
                  <a:cubicBezTo>
                    <a:pt x="22" y="42"/>
                    <a:pt x="29" y="34"/>
                    <a:pt x="37" y="29"/>
                  </a:cubicBezTo>
                  <a:cubicBezTo>
                    <a:pt x="38" y="28"/>
                    <a:pt x="39" y="27"/>
                    <a:pt x="40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0" y="28"/>
                    <a:pt x="39" y="29"/>
                  </a:cubicBezTo>
                  <a:close/>
                  <a:moveTo>
                    <a:pt x="13" y="42"/>
                  </a:moveTo>
                  <a:cubicBezTo>
                    <a:pt x="13" y="41"/>
                    <a:pt x="13" y="41"/>
                    <a:pt x="12" y="40"/>
                  </a:cubicBezTo>
                  <a:cubicBezTo>
                    <a:pt x="17" y="39"/>
                    <a:pt x="20" y="36"/>
                    <a:pt x="24" y="34"/>
                  </a:cubicBezTo>
                  <a:cubicBezTo>
                    <a:pt x="26" y="32"/>
                    <a:pt x="28" y="31"/>
                    <a:pt x="31" y="29"/>
                  </a:cubicBezTo>
                  <a:cubicBezTo>
                    <a:pt x="32" y="29"/>
                    <a:pt x="34" y="28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3"/>
                    <a:pt x="20" y="37"/>
                    <a:pt x="13" y="42"/>
                  </a:cubicBezTo>
                  <a:close/>
                  <a:moveTo>
                    <a:pt x="17" y="37"/>
                  </a:moveTo>
                  <a:cubicBezTo>
                    <a:pt x="9" y="42"/>
                    <a:pt x="18" y="36"/>
                    <a:pt x="19" y="35"/>
                  </a:cubicBezTo>
                  <a:cubicBezTo>
                    <a:pt x="22" y="32"/>
                    <a:pt x="25" y="30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0" y="27"/>
                    <a:pt x="32" y="27"/>
                    <a:pt x="33" y="27"/>
                  </a:cubicBezTo>
                  <a:cubicBezTo>
                    <a:pt x="28" y="30"/>
                    <a:pt x="22" y="34"/>
                    <a:pt x="17" y="37"/>
                  </a:cubicBezTo>
                  <a:close/>
                  <a:moveTo>
                    <a:pt x="17" y="29"/>
                  </a:moveTo>
                  <a:cubicBezTo>
                    <a:pt x="16" y="29"/>
                    <a:pt x="13" y="33"/>
                    <a:pt x="11" y="35"/>
                  </a:cubicBezTo>
                  <a:cubicBezTo>
                    <a:pt x="11" y="34"/>
                    <a:pt x="10" y="33"/>
                    <a:pt x="10" y="32"/>
                  </a:cubicBezTo>
                  <a:cubicBezTo>
                    <a:pt x="12" y="31"/>
                    <a:pt x="15" y="29"/>
                    <a:pt x="17" y="29"/>
                  </a:cubicBezTo>
                  <a:close/>
                  <a:moveTo>
                    <a:pt x="26" y="54"/>
                  </a:moveTo>
                  <a:cubicBezTo>
                    <a:pt x="31" y="51"/>
                    <a:pt x="37" y="47"/>
                    <a:pt x="43" y="44"/>
                  </a:cubicBezTo>
                  <a:cubicBezTo>
                    <a:pt x="47" y="42"/>
                    <a:pt x="50" y="40"/>
                    <a:pt x="54" y="38"/>
                  </a:cubicBezTo>
                  <a:cubicBezTo>
                    <a:pt x="54" y="39"/>
                    <a:pt x="53" y="39"/>
                    <a:pt x="52" y="39"/>
                  </a:cubicBezTo>
                  <a:cubicBezTo>
                    <a:pt x="43" y="46"/>
                    <a:pt x="33" y="53"/>
                    <a:pt x="23" y="59"/>
                  </a:cubicBezTo>
                  <a:cubicBezTo>
                    <a:pt x="23" y="59"/>
                    <a:pt x="23" y="60"/>
                    <a:pt x="23" y="60"/>
                  </a:cubicBezTo>
                  <a:cubicBezTo>
                    <a:pt x="20" y="60"/>
                    <a:pt x="17" y="60"/>
                    <a:pt x="13" y="60"/>
                  </a:cubicBezTo>
                  <a:cubicBezTo>
                    <a:pt x="18" y="59"/>
                    <a:pt x="22" y="57"/>
                    <a:pt x="26" y="54"/>
                  </a:cubicBezTo>
                  <a:close/>
                  <a:moveTo>
                    <a:pt x="51" y="45"/>
                  </a:moveTo>
                  <a:cubicBezTo>
                    <a:pt x="56" y="42"/>
                    <a:pt x="61" y="40"/>
                    <a:pt x="66" y="37"/>
                  </a:cubicBezTo>
                  <a:cubicBezTo>
                    <a:pt x="71" y="34"/>
                    <a:pt x="76" y="31"/>
                    <a:pt x="81" y="28"/>
                  </a:cubicBezTo>
                  <a:cubicBezTo>
                    <a:pt x="83" y="26"/>
                    <a:pt x="85" y="25"/>
                    <a:pt x="88" y="24"/>
                  </a:cubicBezTo>
                  <a:cubicBezTo>
                    <a:pt x="86" y="25"/>
                    <a:pt x="85" y="26"/>
                    <a:pt x="83" y="26"/>
                  </a:cubicBezTo>
                  <a:cubicBezTo>
                    <a:pt x="78" y="30"/>
                    <a:pt x="72" y="34"/>
                    <a:pt x="67" y="37"/>
                  </a:cubicBezTo>
                  <a:cubicBezTo>
                    <a:pt x="56" y="44"/>
                    <a:pt x="46" y="51"/>
                    <a:pt x="36" y="58"/>
                  </a:cubicBezTo>
                  <a:cubicBezTo>
                    <a:pt x="36" y="58"/>
                    <a:pt x="36" y="58"/>
                    <a:pt x="36" y="59"/>
                  </a:cubicBezTo>
                  <a:cubicBezTo>
                    <a:pt x="32" y="59"/>
                    <a:pt x="28" y="59"/>
                    <a:pt x="24" y="60"/>
                  </a:cubicBezTo>
                  <a:cubicBezTo>
                    <a:pt x="34" y="56"/>
                    <a:pt x="43" y="50"/>
                    <a:pt x="51" y="45"/>
                  </a:cubicBezTo>
                  <a:close/>
                  <a:moveTo>
                    <a:pt x="92" y="26"/>
                  </a:moveTo>
                  <a:cubicBezTo>
                    <a:pt x="94" y="25"/>
                    <a:pt x="96" y="24"/>
                    <a:pt x="97" y="23"/>
                  </a:cubicBezTo>
                  <a:cubicBezTo>
                    <a:pt x="95" y="25"/>
                    <a:pt x="92" y="26"/>
                    <a:pt x="90" y="28"/>
                  </a:cubicBezTo>
                  <a:cubicBezTo>
                    <a:pt x="85" y="31"/>
                    <a:pt x="80" y="34"/>
                    <a:pt x="74" y="37"/>
                  </a:cubicBezTo>
                  <a:cubicBezTo>
                    <a:pt x="64" y="44"/>
                    <a:pt x="55" y="51"/>
                    <a:pt x="45" y="57"/>
                  </a:cubicBezTo>
                  <a:cubicBezTo>
                    <a:pt x="44" y="57"/>
                    <a:pt x="44" y="58"/>
                    <a:pt x="45" y="58"/>
                  </a:cubicBezTo>
                  <a:cubicBezTo>
                    <a:pt x="42" y="58"/>
                    <a:pt x="40" y="58"/>
                    <a:pt x="37" y="59"/>
                  </a:cubicBezTo>
                  <a:cubicBezTo>
                    <a:pt x="56" y="49"/>
                    <a:pt x="73" y="36"/>
                    <a:pt x="92" y="26"/>
                  </a:cubicBezTo>
                  <a:close/>
                  <a:moveTo>
                    <a:pt x="61" y="50"/>
                  </a:moveTo>
                  <a:cubicBezTo>
                    <a:pt x="67" y="47"/>
                    <a:pt x="74" y="44"/>
                    <a:pt x="80" y="41"/>
                  </a:cubicBezTo>
                  <a:cubicBezTo>
                    <a:pt x="86" y="37"/>
                    <a:pt x="92" y="34"/>
                    <a:pt x="97" y="29"/>
                  </a:cubicBezTo>
                  <a:cubicBezTo>
                    <a:pt x="103" y="25"/>
                    <a:pt x="110" y="23"/>
                    <a:pt x="115" y="19"/>
                  </a:cubicBezTo>
                  <a:cubicBezTo>
                    <a:pt x="117" y="21"/>
                    <a:pt x="119" y="22"/>
                    <a:pt x="120" y="23"/>
                  </a:cubicBezTo>
                  <a:cubicBezTo>
                    <a:pt x="112" y="26"/>
                    <a:pt x="105" y="32"/>
                    <a:pt x="97" y="36"/>
                  </a:cubicBezTo>
                  <a:cubicBezTo>
                    <a:pt x="87" y="42"/>
                    <a:pt x="77" y="48"/>
                    <a:pt x="67" y="53"/>
                  </a:cubicBezTo>
                  <a:cubicBezTo>
                    <a:pt x="65" y="54"/>
                    <a:pt x="64" y="54"/>
                    <a:pt x="63" y="55"/>
                  </a:cubicBezTo>
                  <a:cubicBezTo>
                    <a:pt x="64" y="54"/>
                    <a:pt x="65" y="53"/>
                    <a:pt x="67" y="52"/>
                  </a:cubicBezTo>
                  <a:cubicBezTo>
                    <a:pt x="69" y="50"/>
                    <a:pt x="71" y="49"/>
                    <a:pt x="73" y="47"/>
                  </a:cubicBezTo>
                  <a:cubicBezTo>
                    <a:pt x="77" y="45"/>
                    <a:pt x="81" y="43"/>
                    <a:pt x="84" y="41"/>
                  </a:cubicBezTo>
                  <a:cubicBezTo>
                    <a:pt x="84" y="41"/>
                    <a:pt x="85" y="41"/>
                    <a:pt x="85" y="41"/>
                  </a:cubicBezTo>
                  <a:cubicBezTo>
                    <a:pt x="91" y="38"/>
                    <a:pt x="98" y="34"/>
                    <a:pt x="104" y="30"/>
                  </a:cubicBezTo>
                  <a:cubicBezTo>
                    <a:pt x="108" y="27"/>
                    <a:pt x="113" y="25"/>
                    <a:pt x="118" y="22"/>
                  </a:cubicBezTo>
                  <a:cubicBezTo>
                    <a:pt x="118" y="22"/>
                    <a:pt x="118" y="21"/>
                    <a:pt x="118" y="22"/>
                  </a:cubicBezTo>
                  <a:cubicBezTo>
                    <a:pt x="117" y="22"/>
                    <a:pt x="116" y="22"/>
                    <a:pt x="115" y="23"/>
                  </a:cubicBezTo>
                  <a:cubicBezTo>
                    <a:pt x="115" y="22"/>
                    <a:pt x="115" y="23"/>
                    <a:pt x="114" y="23"/>
                  </a:cubicBezTo>
                  <a:cubicBezTo>
                    <a:pt x="111" y="24"/>
                    <a:pt x="109" y="26"/>
                    <a:pt x="106" y="27"/>
                  </a:cubicBezTo>
                  <a:cubicBezTo>
                    <a:pt x="105" y="28"/>
                    <a:pt x="103" y="29"/>
                    <a:pt x="102" y="30"/>
                  </a:cubicBezTo>
                  <a:cubicBezTo>
                    <a:pt x="96" y="33"/>
                    <a:pt x="91" y="36"/>
                    <a:pt x="86" y="39"/>
                  </a:cubicBezTo>
                  <a:cubicBezTo>
                    <a:pt x="85" y="40"/>
                    <a:pt x="85" y="40"/>
                    <a:pt x="84" y="40"/>
                  </a:cubicBezTo>
                  <a:cubicBezTo>
                    <a:pt x="74" y="45"/>
                    <a:pt x="63" y="50"/>
                    <a:pt x="54" y="57"/>
                  </a:cubicBezTo>
                  <a:cubicBezTo>
                    <a:pt x="54" y="57"/>
                    <a:pt x="53" y="57"/>
                    <a:pt x="53" y="57"/>
                  </a:cubicBezTo>
                  <a:cubicBezTo>
                    <a:pt x="51" y="57"/>
                    <a:pt x="48" y="57"/>
                    <a:pt x="46" y="58"/>
                  </a:cubicBezTo>
                  <a:cubicBezTo>
                    <a:pt x="51" y="56"/>
                    <a:pt x="56" y="53"/>
                    <a:pt x="61" y="50"/>
                  </a:cubicBezTo>
                  <a:close/>
                  <a:moveTo>
                    <a:pt x="126" y="27"/>
                  </a:moveTo>
                  <a:cubicBezTo>
                    <a:pt x="116" y="32"/>
                    <a:pt x="106" y="37"/>
                    <a:pt x="97" y="44"/>
                  </a:cubicBezTo>
                  <a:cubicBezTo>
                    <a:pt x="93" y="47"/>
                    <a:pt x="89" y="49"/>
                    <a:pt x="84" y="52"/>
                  </a:cubicBezTo>
                  <a:cubicBezTo>
                    <a:pt x="84" y="52"/>
                    <a:pt x="84" y="52"/>
                    <a:pt x="83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6" y="50"/>
                    <a:pt x="89" y="48"/>
                    <a:pt x="91" y="47"/>
                  </a:cubicBezTo>
                  <a:cubicBezTo>
                    <a:pt x="101" y="41"/>
                    <a:pt x="110" y="35"/>
                    <a:pt x="119" y="29"/>
                  </a:cubicBezTo>
                  <a:cubicBezTo>
                    <a:pt x="119" y="28"/>
                    <a:pt x="120" y="28"/>
                    <a:pt x="120" y="28"/>
                  </a:cubicBezTo>
                  <a:cubicBezTo>
                    <a:pt x="120" y="27"/>
                    <a:pt x="121" y="27"/>
                    <a:pt x="122" y="26"/>
                  </a:cubicBezTo>
                  <a:cubicBezTo>
                    <a:pt x="122" y="26"/>
                    <a:pt x="122" y="25"/>
                    <a:pt x="121" y="26"/>
                  </a:cubicBezTo>
                  <a:cubicBezTo>
                    <a:pt x="116" y="29"/>
                    <a:pt x="110" y="32"/>
                    <a:pt x="105" y="35"/>
                  </a:cubicBezTo>
                  <a:cubicBezTo>
                    <a:pt x="111" y="32"/>
                    <a:pt x="116" y="28"/>
                    <a:pt x="121" y="24"/>
                  </a:cubicBezTo>
                  <a:cubicBezTo>
                    <a:pt x="123" y="25"/>
                    <a:pt x="124" y="26"/>
                    <a:pt x="126" y="27"/>
                  </a:cubicBezTo>
                  <a:close/>
                  <a:moveTo>
                    <a:pt x="129" y="29"/>
                  </a:moveTo>
                  <a:cubicBezTo>
                    <a:pt x="122" y="32"/>
                    <a:pt x="115" y="36"/>
                    <a:pt x="109" y="40"/>
                  </a:cubicBezTo>
                  <a:cubicBezTo>
                    <a:pt x="105" y="42"/>
                    <a:pt x="101" y="44"/>
                    <a:pt x="97" y="47"/>
                  </a:cubicBezTo>
                  <a:cubicBezTo>
                    <a:pt x="95" y="49"/>
                    <a:pt x="93" y="50"/>
                    <a:pt x="91" y="51"/>
                  </a:cubicBezTo>
                  <a:cubicBezTo>
                    <a:pt x="83" y="56"/>
                    <a:pt x="91" y="49"/>
                    <a:pt x="93" y="48"/>
                  </a:cubicBezTo>
                  <a:cubicBezTo>
                    <a:pt x="95" y="47"/>
                    <a:pt x="96" y="46"/>
                    <a:pt x="97" y="45"/>
                  </a:cubicBezTo>
                  <a:cubicBezTo>
                    <a:pt x="99" y="44"/>
                    <a:pt x="101" y="43"/>
                    <a:pt x="102" y="42"/>
                  </a:cubicBezTo>
                  <a:cubicBezTo>
                    <a:pt x="110" y="37"/>
                    <a:pt x="119" y="33"/>
                    <a:pt x="127" y="28"/>
                  </a:cubicBezTo>
                  <a:cubicBezTo>
                    <a:pt x="127" y="28"/>
                    <a:pt x="128" y="29"/>
                    <a:pt x="129" y="29"/>
                  </a:cubicBezTo>
                  <a:close/>
                  <a:moveTo>
                    <a:pt x="108" y="38"/>
                  </a:moveTo>
                  <a:cubicBezTo>
                    <a:pt x="113" y="35"/>
                    <a:pt x="118" y="32"/>
                    <a:pt x="123" y="29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23" y="29"/>
                    <a:pt x="123" y="30"/>
                    <a:pt x="122" y="30"/>
                  </a:cubicBezTo>
                  <a:cubicBezTo>
                    <a:pt x="120" y="31"/>
                    <a:pt x="117" y="33"/>
                    <a:pt x="115" y="34"/>
                  </a:cubicBezTo>
                  <a:cubicBezTo>
                    <a:pt x="113" y="35"/>
                    <a:pt x="110" y="36"/>
                    <a:pt x="108" y="38"/>
                  </a:cubicBezTo>
                  <a:close/>
                  <a:moveTo>
                    <a:pt x="71" y="48"/>
                  </a:moveTo>
                  <a:cubicBezTo>
                    <a:pt x="67" y="50"/>
                    <a:pt x="64" y="53"/>
                    <a:pt x="61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59" y="56"/>
                    <a:pt x="57" y="57"/>
                    <a:pt x="55" y="57"/>
                  </a:cubicBezTo>
                  <a:cubicBezTo>
                    <a:pt x="60" y="53"/>
                    <a:pt x="66" y="50"/>
                    <a:pt x="71" y="48"/>
                  </a:cubicBezTo>
                  <a:close/>
                  <a:moveTo>
                    <a:pt x="100" y="38"/>
                  </a:moveTo>
                  <a:cubicBezTo>
                    <a:pt x="98" y="39"/>
                    <a:pt x="97" y="40"/>
                    <a:pt x="96" y="41"/>
                  </a:cubicBezTo>
                  <a:cubicBezTo>
                    <a:pt x="91" y="43"/>
                    <a:pt x="87" y="46"/>
                    <a:pt x="83" y="49"/>
                  </a:cubicBezTo>
                  <a:cubicBezTo>
                    <a:pt x="83" y="49"/>
                    <a:pt x="83" y="49"/>
                    <a:pt x="82" y="49"/>
                  </a:cubicBezTo>
                  <a:cubicBezTo>
                    <a:pt x="84" y="48"/>
                    <a:pt x="85" y="47"/>
                    <a:pt x="86" y="46"/>
                  </a:cubicBezTo>
                  <a:cubicBezTo>
                    <a:pt x="90" y="43"/>
                    <a:pt x="95" y="41"/>
                    <a:pt x="99" y="39"/>
                  </a:cubicBezTo>
                  <a:cubicBezTo>
                    <a:pt x="99" y="38"/>
                    <a:pt x="100" y="38"/>
                    <a:pt x="100" y="38"/>
                  </a:cubicBezTo>
                  <a:close/>
                  <a:moveTo>
                    <a:pt x="90" y="49"/>
                  </a:moveTo>
                  <a:cubicBezTo>
                    <a:pt x="88" y="51"/>
                    <a:pt x="87" y="52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3" y="54"/>
                    <a:pt x="82" y="54"/>
                    <a:pt x="81" y="54"/>
                  </a:cubicBezTo>
                  <a:cubicBezTo>
                    <a:pt x="84" y="53"/>
                    <a:pt x="87" y="51"/>
                    <a:pt x="90" y="49"/>
                  </a:cubicBezTo>
                  <a:close/>
                  <a:moveTo>
                    <a:pt x="99" y="63"/>
                  </a:moveTo>
                  <a:cubicBezTo>
                    <a:pt x="105" y="59"/>
                    <a:pt x="111" y="56"/>
                    <a:pt x="117" y="52"/>
                  </a:cubicBezTo>
                  <a:cubicBezTo>
                    <a:pt x="115" y="53"/>
                    <a:pt x="114" y="54"/>
                    <a:pt x="112" y="56"/>
                  </a:cubicBezTo>
                  <a:cubicBezTo>
                    <a:pt x="108" y="59"/>
                    <a:pt x="103" y="62"/>
                    <a:pt x="100" y="67"/>
                  </a:cubicBezTo>
                  <a:cubicBezTo>
                    <a:pt x="100" y="66"/>
                    <a:pt x="99" y="64"/>
                    <a:pt x="99" y="63"/>
                  </a:cubicBezTo>
                  <a:close/>
                  <a:moveTo>
                    <a:pt x="99" y="58"/>
                  </a:moveTo>
                  <a:cubicBezTo>
                    <a:pt x="105" y="56"/>
                    <a:pt x="109" y="53"/>
                    <a:pt x="114" y="49"/>
                  </a:cubicBezTo>
                  <a:cubicBezTo>
                    <a:pt x="117" y="47"/>
                    <a:pt x="120" y="44"/>
                    <a:pt x="123" y="42"/>
                  </a:cubicBezTo>
                  <a:cubicBezTo>
                    <a:pt x="123" y="42"/>
                    <a:pt x="124" y="42"/>
                    <a:pt x="124" y="42"/>
                  </a:cubicBezTo>
                  <a:cubicBezTo>
                    <a:pt x="121" y="44"/>
                    <a:pt x="117" y="47"/>
                    <a:pt x="114" y="50"/>
                  </a:cubicBezTo>
                  <a:cubicBezTo>
                    <a:pt x="110" y="55"/>
                    <a:pt x="104" y="57"/>
                    <a:pt x="99" y="61"/>
                  </a:cubicBezTo>
                  <a:cubicBezTo>
                    <a:pt x="99" y="60"/>
                    <a:pt x="99" y="59"/>
                    <a:pt x="99" y="58"/>
                  </a:cubicBezTo>
                  <a:close/>
                  <a:moveTo>
                    <a:pt x="99" y="55"/>
                  </a:moveTo>
                  <a:cubicBezTo>
                    <a:pt x="102" y="53"/>
                    <a:pt x="104" y="52"/>
                    <a:pt x="107" y="50"/>
                  </a:cubicBezTo>
                  <a:cubicBezTo>
                    <a:pt x="104" y="52"/>
                    <a:pt x="102" y="54"/>
                    <a:pt x="99" y="57"/>
                  </a:cubicBezTo>
                  <a:cubicBezTo>
                    <a:pt x="99" y="56"/>
                    <a:pt x="99" y="56"/>
                    <a:pt x="99" y="55"/>
                  </a:cubicBezTo>
                  <a:cubicBezTo>
                    <a:pt x="99" y="55"/>
                    <a:pt x="99" y="55"/>
                    <a:pt x="99" y="55"/>
                  </a:cubicBezTo>
                  <a:close/>
                  <a:moveTo>
                    <a:pt x="98" y="54"/>
                  </a:moveTo>
                  <a:cubicBezTo>
                    <a:pt x="98" y="53"/>
                    <a:pt x="98" y="53"/>
                    <a:pt x="97" y="53"/>
                  </a:cubicBezTo>
                  <a:cubicBezTo>
                    <a:pt x="96" y="53"/>
                    <a:pt x="96" y="53"/>
                    <a:pt x="95" y="53"/>
                  </a:cubicBezTo>
                  <a:cubicBezTo>
                    <a:pt x="99" y="52"/>
                    <a:pt x="103" y="49"/>
                    <a:pt x="106" y="46"/>
                  </a:cubicBezTo>
                  <a:cubicBezTo>
                    <a:pt x="112" y="42"/>
                    <a:pt x="118" y="39"/>
                    <a:pt x="124" y="36"/>
                  </a:cubicBezTo>
                  <a:cubicBezTo>
                    <a:pt x="123" y="36"/>
                    <a:pt x="122" y="37"/>
                    <a:pt x="121" y="37"/>
                  </a:cubicBezTo>
                  <a:cubicBezTo>
                    <a:pt x="118" y="39"/>
                    <a:pt x="116" y="40"/>
                    <a:pt x="113" y="42"/>
                  </a:cubicBezTo>
                  <a:cubicBezTo>
                    <a:pt x="108" y="46"/>
                    <a:pt x="103" y="50"/>
                    <a:pt x="98" y="54"/>
                  </a:cubicBezTo>
                  <a:close/>
                  <a:moveTo>
                    <a:pt x="100" y="69"/>
                  </a:moveTo>
                  <a:cubicBezTo>
                    <a:pt x="100" y="69"/>
                    <a:pt x="100" y="69"/>
                    <a:pt x="100" y="68"/>
                  </a:cubicBezTo>
                  <a:cubicBezTo>
                    <a:pt x="103" y="64"/>
                    <a:pt x="107" y="61"/>
                    <a:pt x="111" y="57"/>
                  </a:cubicBezTo>
                  <a:cubicBezTo>
                    <a:pt x="115" y="55"/>
                    <a:pt x="118" y="51"/>
                    <a:pt x="122" y="48"/>
                  </a:cubicBezTo>
                  <a:cubicBezTo>
                    <a:pt x="123" y="47"/>
                    <a:pt x="124" y="47"/>
                    <a:pt x="124" y="46"/>
                  </a:cubicBezTo>
                  <a:cubicBezTo>
                    <a:pt x="116" y="54"/>
                    <a:pt x="108" y="61"/>
                    <a:pt x="100" y="69"/>
                  </a:cubicBezTo>
                  <a:close/>
                  <a:moveTo>
                    <a:pt x="136" y="35"/>
                  </a:moveTo>
                  <a:cubicBezTo>
                    <a:pt x="135" y="36"/>
                    <a:pt x="134" y="37"/>
                    <a:pt x="133" y="38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29" y="41"/>
                    <a:pt x="126" y="43"/>
                    <a:pt x="123" y="46"/>
                  </a:cubicBezTo>
                  <a:cubicBezTo>
                    <a:pt x="119" y="49"/>
                    <a:pt x="116" y="52"/>
                    <a:pt x="112" y="54"/>
                  </a:cubicBezTo>
                  <a:cubicBezTo>
                    <a:pt x="108" y="57"/>
                    <a:pt x="104" y="59"/>
                    <a:pt x="101" y="61"/>
                  </a:cubicBezTo>
                  <a:cubicBezTo>
                    <a:pt x="102" y="60"/>
                    <a:pt x="103" y="59"/>
                    <a:pt x="105" y="58"/>
                  </a:cubicBezTo>
                  <a:cubicBezTo>
                    <a:pt x="107" y="57"/>
                    <a:pt x="109" y="56"/>
                    <a:pt x="111" y="54"/>
                  </a:cubicBezTo>
                  <a:cubicBezTo>
                    <a:pt x="114" y="52"/>
                    <a:pt x="116" y="49"/>
                    <a:pt x="119" y="46"/>
                  </a:cubicBezTo>
                  <a:cubicBezTo>
                    <a:pt x="123" y="43"/>
                    <a:pt x="127" y="41"/>
                    <a:pt x="131" y="38"/>
                  </a:cubicBezTo>
                  <a:cubicBezTo>
                    <a:pt x="132" y="38"/>
                    <a:pt x="132" y="37"/>
                    <a:pt x="132" y="37"/>
                  </a:cubicBezTo>
                  <a:cubicBezTo>
                    <a:pt x="133" y="36"/>
                    <a:pt x="133" y="36"/>
                    <a:pt x="134" y="36"/>
                  </a:cubicBezTo>
                  <a:cubicBezTo>
                    <a:pt x="135" y="35"/>
                    <a:pt x="134" y="35"/>
                    <a:pt x="134" y="35"/>
                  </a:cubicBezTo>
                  <a:cubicBezTo>
                    <a:pt x="128" y="38"/>
                    <a:pt x="123" y="41"/>
                    <a:pt x="117" y="45"/>
                  </a:cubicBezTo>
                  <a:cubicBezTo>
                    <a:pt x="112" y="49"/>
                    <a:pt x="108" y="54"/>
                    <a:pt x="102" y="56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2" y="55"/>
                    <a:pt x="104" y="53"/>
                    <a:pt x="107" y="51"/>
                  </a:cubicBezTo>
                  <a:cubicBezTo>
                    <a:pt x="109" y="49"/>
                    <a:pt x="112" y="47"/>
                    <a:pt x="115" y="45"/>
                  </a:cubicBezTo>
                  <a:cubicBezTo>
                    <a:pt x="120" y="42"/>
                    <a:pt x="125" y="39"/>
                    <a:pt x="130" y="36"/>
                  </a:cubicBezTo>
                  <a:cubicBezTo>
                    <a:pt x="131" y="36"/>
                    <a:pt x="131" y="35"/>
                    <a:pt x="131" y="35"/>
                  </a:cubicBezTo>
                  <a:cubicBezTo>
                    <a:pt x="132" y="35"/>
                    <a:pt x="132" y="34"/>
                    <a:pt x="133" y="34"/>
                  </a:cubicBezTo>
                  <a:cubicBezTo>
                    <a:pt x="133" y="34"/>
                    <a:pt x="133" y="33"/>
                    <a:pt x="132" y="33"/>
                  </a:cubicBezTo>
                  <a:cubicBezTo>
                    <a:pt x="127" y="36"/>
                    <a:pt x="121" y="38"/>
                    <a:pt x="116" y="42"/>
                  </a:cubicBezTo>
                  <a:cubicBezTo>
                    <a:pt x="111" y="45"/>
                    <a:pt x="107" y="49"/>
                    <a:pt x="101" y="53"/>
                  </a:cubicBezTo>
                  <a:cubicBezTo>
                    <a:pt x="100" y="53"/>
                    <a:pt x="100" y="54"/>
                    <a:pt x="99" y="54"/>
                  </a:cubicBezTo>
                  <a:cubicBezTo>
                    <a:pt x="99" y="54"/>
                    <a:pt x="99" y="54"/>
                    <a:pt x="99" y="54"/>
                  </a:cubicBezTo>
                  <a:cubicBezTo>
                    <a:pt x="101" y="52"/>
                    <a:pt x="103" y="51"/>
                    <a:pt x="105" y="49"/>
                  </a:cubicBezTo>
                  <a:cubicBezTo>
                    <a:pt x="108" y="47"/>
                    <a:pt x="110" y="45"/>
                    <a:pt x="113" y="43"/>
                  </a:cubicBezTo>
                  <a:cubicBezTo>
                    <a:pt x="119" y="39"/>
                    <a:pt x="125" y="37"/>
                    <a:pt x="130" y="33"/>
                  </a:cubicBezTo>
                  <a:cubicBezTo>
                    <a:pt x="130" y="33"/>
                    <a:pt x="130" y="32"/>
                    <a:pt x="129" y="33"/>
                  </a:cubicBezTo>
                  <a:cubicBezTo>
                    <a:pt x="120" y="37"/>
                    <a:pt x="111" y="42"/>
                    <a:pt x="103" y="48"/>
                  </a:cubicBezTo>
                  <a:cubicBezTo>
                    <a:pt x="101" y="49"/>
                    <a:pt x="98" y="51"/>
                    <a:pt x="96" y="52"/>
                  </a:cubicBezTo>
                  <a:cubicBezTo>
                    <a:pt x="90" y="56"/>
                    <a:pt x="95" y="52"/>
                    <a:pt x="97" y="51"/>
                  </a:cubicBezTo>
                  <a:cubicBezTo>
                    <a:pt x="101" y="47"/>
                    <a:pt x="105" y="44"/>
                    <a:pt x="109" y="41"/>
                  </a:cubicBezTo>
                  <a:cubicBezTo>
                    <a:pt x="116" y="38"/>
                    <a:pt x="123" y="34"/>
                    <a:pt x="129" y="30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31" y="31"/>
                    <a:pt x="134" y="33"/>
                    <a:pt x="136" y="35"/>
                  </a:cubicBezTo>
                  <a:close/>
                  <a:moveTo>
                    <a:pt x="111" y="47"/>
                  </a:moveTo>
                  <a:cubicBezTo>
                    <a:pt x="114" y="45"/>
                    <a:pt x="116" y="43"/>
                    <a:pt x="119" y="41"/>
                  </a:cubicBezTo>
                  <a:cubicBezTo>
                    <a:pt x="118" y="42"/>
                    <a:pt x="116" y="43"/>
                    <a:pt x="115" y="44"/>
                  </a:cubicBezTo>
                  <a:cubicBezTo>
                    <a:pt x="113" y="45"/>
                    <a:pt x="112" y="46"/>
                    <a:pt x="111" y="4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2" name="Freeform 260"/>
            <p:cNvSpPr>
              <a:spLocks noEditPoints="1"/>
            </p:cNvSpPr>
            <p:nvPr/>
          </p:nvSpPr>
          <p:spPr bwMode="auto">
            <a:xfrm>
              <a:off x="5372346" y="4420622"/>
              <a:ext cx="185738" cy="55563"/>
            </a:xfrm>
            <a:custGeom>
              <a:avLst/>
              <a:gdLst>
                <a:gd name="T0" fmla="*/ 8 w 44"/>
                <a:gd name="T1" fmla="*/ 12 h 13"/>
                <a:gd name="T2" fmla="*/ 43 w 44"/>
                <a:gd name="T3" fmla="*/ 12 h 13"/>
                <a:gd name="T4" fmla="*/ 43 w 44"/>
                <a:gd name="T5" fmla="*/ 12 h 13"/>
                <a:gd name="T6" fmla="*/ 42 w 44"/>
                <a:gd name="T7" fmla="*/ 1 h 13"/>
                <a:gd name="T8" fmla="*/ 2 w 44"/>
                <a:gd name="T9" fmla="*/ 0 h 13"/>
                <a:gd name="T10" fmla="*/ 0 w 44"/>
                <a:gd name="T11" fmla="*/ 11 h 13"/>
                <a:gd name="T12" fmla="*/ 3 w 44"/>
                <a:gd name="T13" fmla="*/ 8 h 13"/>
                <a:gd name="T14" fmla="*/ 6 w 44"/>
                <a:gd name="T15" fmla="*/ 6 h 13"/>
                <a:gd name="T16" fmla="*/ 5 w 44"/>
                <a:gd name="T17" fmla="*/ 3 h 13"/>
                <a:gd name="T18" fmla="*/ 3 w 44"/>
                <a:gd name="T19" fmla="*/ 5 h 13"/>
                <a:gd name="T20" fmla="*/ 5 w 44"/>
                <a:gd name="T21" fmla="*/ 2 h 13"/>
                <a:gd name="T22" fmla="*/ 3 w 44"/>
                <a:gd name="T23" fmla="*/ 9 h 13"/>
                <a:gd name="T24" fmla="*/ 5 w 44"/>
                <a:gd name="T25" fmla="*/ 9 h 13"/>
                <a:gd name="T26" fmla="*/ 14 w 44"/>
                <a:gd name="T27" fmla="*/ 4 h 13"/>
                <a:gd name="T28" fmla="*/ 8 w 44"/>
                <a:gd name="T29" fmla="*/ 10 h 13"/>
                <a:gd name="T30" fmla="*/ 11 w 44"/>
                <a:gd name="T31" fmla="*/ 10 h 13"/>
                <a:gd name="T32" fmla="*/ 15 w 44"/>
                <a:gd name="T33" fmla="*/ 10 h 13"/>
                <a:gd name="T34" fmla="*/ 17 w 44"/>
                <a:gd name="T35" fmla="*/ 10 h 13"/>
                <a:gd name="T36" fmla="*/ 14 w 44"/>
                <a:gd name="T37" fmla="*/ 7 h 13"/>
                <a:gd name="T38" fmla="*/ 22 w 44"/>
                <a:gd name="T39" fmla="*/ 3 h 13"/>
                <a:gd name="T40" fmla="*/ 17 w 44"/>
                <a:gd name="T41" fmla="*/ 8 h 13"/>
                <a:gd name="T42" fmla="*/ 29 w 44"/>
                <a:gd name="T43" fmla="*/ 10 h 13"/>
                <a:gd name="T44" fmla="*/ 36 w 44"/>
                <a:gd name="T45" fmla="*/ 7 h 13"/>
                <a:gd name="T46" fmla="*/ 40 w 44"/>
                <a:gd name="T47" fmla="*/ 6 h 13"/>
                <a:gd name="T48" fmla="*/ 36 w 44"/>
                <a:gd name="T49" fmla="*/ 10 h 13"/>
                <a:gd name="T50" fmla="*/ 40 w 44"/>
                <a:gd name="T51" fmla="*/ 8 h 13"/>
                <a:gd name="T52" fmla="*/ 39 w 44"/>
                <a:gd name="T53" fmla="*/ 8 h 13"/>
                <a:gd name="T54" fmla="*/ 25 w 44"/>
                <a:gd name="T55" fmla="*/ 10 h 13"/>
                <a:gd name="T56" fmla="*/ 28 w 44"/>
                <a:gd name="T57" fmla="*/ 10 h 13"/>
                <a:gd name="T58" fmla="*/ 36 w 44"/>
                <a:gd name="T59" fmla="*/ 7 h 13"/>
                <a:gd name="T60" fmla="*/ 40 w 44"/>
                <a:gd name="T61" fmla="*/ 3 h 13"/>
                <a:gd name="T62" fmla="*/ 33 w 44"/>
                <a:gd name="T63" fmla="*/ 6 h 13"/>
                <a:gd name="T64" fmla="*/ 41 w 44"/>
                <a:gd name="T65" fmla="*/ 3 h 13"/>
                <a:gd name="T66" fmla="*/ 33 w 44"/>
                <a:gd name="T67" fmla="*/ 3 h 13"/>
                <a:gd name="T68" fmla="*/ 25 w 44"/>
                <a:gd name="T69" fmla="*/ 10 h 13"/>
                <a:gd name="T70" fmla="*/ 24 w 44"/>
                <a:gd name="T71" fmla="*/ 8 h 13"/>
                <a:gd name="T72" fmla="*/ 26 w 44"/>
                <a:gd name="T73" fmla="*/ 3 h 13"/>
                <a:gd name="T74" fmla="*/ 19 w 44"/>
                <a:gd name="T75" fmla="*/ 9 h 13"/>
                <a:gd name="T76" fmla="*/ 26 w 44"/>
                <a:gd name="T77" fmla="*/ 3 h 13"/>
                <a:gd name="T78" fmla="*/ 28 w 44"/>
                <a:gd name="T79" fmla="*/ 4 h 13"/>
                <a:gd name="T80" fmla="*/ 21 w 44"/>
                <a:gd name="T81" fmla="*/ 10 h 13"/>
                <a:gd name="T82" fmla="*/ 28 w 44"/>
                <a:gd name="T83" fmla="*/ 7 h 13"/>
                <a:gd name="T84" fmla="*/ 20 w 44"/>
                <a:gd name="T85" fmla="*/ 10 h 13"/>
                <a:gd name="T86" fmla="*/ 24 w 44"/>
                <a:gd name="T87" fmla="*/ 8 h 13"/>
                <a:gd name="T88" fmla="*/ 19 w 44"/>
                <a:gd name="T89" fmla="*/ 3 h 13"/>
                <a:gd name="T90" fmla="*/ 12 w 44"/>
                <a:gd name="T91" fmla="*/ 6 h 13"/>
                <a:gd name="T92" fmla="*/ 9 w 44"/>
                <a:gd name="T93" fmla="*/ 6 h 13"/>
                <a:gd name="T94" fmla="*/ 11 w 44"/>
                <a:gd name="T95" fmla="*/ 3 h 13"/>
                <a:gd name="T96" fmla="*/ 9 w 44"/>
                <a:gd name="T97" fmla="*/ 2 h 13"/>
                <a:gd name="T98" fmla="*/ 13 w 44"/>
                <a:gd name="T99" fmla="*/ 8 h 13"/>
                <a:gd name="T100" fmla="*/ 3 w 44"/>
                <a:gd name="T101" fmla="*/ 6 h 13"/>
                <a:gd name="T102" fmla="*/ 8 w 44"/>
                <a:gd name="T10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" h="13">
                  <a:moveTo>
                    <a:pt x="1" y="12"/>
                  </a:moveTo>
                  <a:cubicBezTo>
                    <a:pt x="1" y="12"/>
                    <a:pt x="1" y="12"/>
                    <a:pt x="2" y="12"/>
                  </a:cubicBezTo>
                  <a:cubicBezTo>
                    <a:pt x="4" y="12"/>
                    <a:pt x="6" y="12"/>
                    <a:pt x="8" y="12"/>
                  </a:cubicBezTo>
                  <a:cubicBezTo>
                    <a:pt x="12" y="12"/>
                    <a:pt x="16" y="12"/>
                    <a:pt x="20" y="12"/>
                  </a:cubicBezTo>
                  <a:cubicBezTo>
                    <a:pt x="28" y="12"/>
                    <a:pt x="35" y="13"/>
                    <a:pt x="42" y="13"/>
                  </a:cubicBezTo>
                  <a:cubicBezTo>
                    <a:pt x="42" y="13"/>
                    <a:pt x="43" y="13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8"/>
                    <a:pt x="44" y="5"/>
                    <a:pt x="44" y="2"/>
                  </a:cubicBezTo>
                  <a:cubicBezTo>
                    <a:pt x="44" y="1"/>
                    <a:pt x="43" y="1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36" y="0"/>
                    <a:pt x="29" y="1"/>
                    <a:pt x="22" y="0"/>
                  </a:cubicBezTo>
                  <a:cubicBezTo>
                    <a:pt x="18" y="0"/>
                    <a:pt x="14" y="0"/>
                    <a:pt x="9" y="0"/>
                  </a:cubicBezTo>
                  <a:cubicBezTo>
                    <a:pt x="7" y="0"/>
                    <a:pt x="5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4"/>
                    <a:pt x="0" y="8"/>
                    <a:pt x="0" y="11"/>
                  </a:cubicBezTo>
                  <a:cubicBezTo>
                    <a:pt x="0" y="12"/>
                    <a:pt x="1" y="12"/>
                    <a:pt x="1" y="12"/>
                  </a:cubicBezTo>
                  <a:close/>
                  <a:moveTo>
                    <a:pt x="6" y="6"/>
                  </a:moveTo>
                  <a:cubicBezTo>
                    <a:pt x="5" y="7"/>
                    <a:pt x="4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4" y="5"/>
                    <a:pt x="6" y="4"/>
                    <a:pt x="8" y="3"/>
                  </a:cubicBezTo>
                  <a:cubicBezTo>
                    <a:pt x="8" y="2"/>
                    <a:pt x="6" y="5"/>
                    <a:pt x="6" y="6"/>
                  </a:cubicBezTo>
                  <a:close/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  <a:moveTo>
                    <a:pt x="3" y="4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4" y="3"/>
                    <a:pt x="4" y="3"/>
                    <a:pt x="3" y="4"/>
                  </a:cubicBezTo>
                  <a:close/>
                  <a:moveTo>
                    <a:pt x="3" y="10"/>
                  </a:moveTo>
                  <a:cubicBezTo>
                    <a:pt x="3" y="10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6" y="8"/>
                    <a:pt x="7" y="6"/>
                  </a:cubicBezTo>
                  <a:cubicBezTo>
                    <a:pt x="6" y="7"/>
                    <a:pt x="5" y="8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8" y="8"/>
                    <a:pt x="11" y="6"/>
                    <a:pt x="13" y="4"/>
                  </a:cubicBezTo>
                  <a:cubicBezTo>
                    <a:pt x="15" y="3"/>
                    <a:pt x="15" y="3"/>
                    <a:pt x="14" y="4"/>
                  </a:cubicBezTo>
                  <a:cubicBezTo>
                    <a:pt x="13" y="4"/>
                    <a:pt x="12" y="5"/>
                    <a:pt x="11" y="6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6" y="10"/>
                    <a:pt x="4" y="10"/>
                    <a:pt x="3" y="10"/>
                  </a:cubicBezTo>
                  <a:close/>
                  <a:moveTo>
                    <a:pt x="11" y="10"/>
                  </a:moveTo>
                  <a:cubicBezTo>
                    <a:pt x="14" y="8"/>
                    <a:pt x="17" y="6"/>
                    <a:pt x="20" y="4"/>
                  </a:cubicBezTo>
                  <a:cubicBezTo>
                    <a:pt x="22" y="2"/>
                    <a:pt x="21" y="3"/>
                    <a:pt x="20" y="5"/>
                  </a:cubicBezTo>
                  <a:cubicBezTo>
                    <a:pt x="18" y="6"/>
                    <a:pt x="16" y="8"/>
                    <a:pt x="15" y="10"/>
                  </a:cubicBezTo>
                  <a:cubicBezTo>
                    <a:pt x="14" y="10"/>
                    <a:pt x="15" y="10"/>
                    <a:pt x="15" y="10"/>
                  </a:cubicBezTo>
                  <a:cubicBezTo>
                    <a:pt x="17" y="9"/>
                    <a:pt x="19" y="7"/>
                    <a:pt x="21" y="6"/>
                  </a:cubicBezTo>
                  <a:cubicBezTo>
                    <a:pt x="20" y="7"/>
                    <a:pt x="19" y="9"/>
                    <a:pt x="17" y="10"/>
                  </a:cubicBezTo>
                  <a:cubicBezTo>
                    <a:pt x="14" y="10"/>
                    <a:pt x="11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2" y="8"/>
                    <a:pt x="14" y="7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lose/>
                  <a:moveTo>
                    <a:pt x="22" y="3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2" y="4"/>
                    <a:pt x="19" y="7"/>
                    <a:pt x="17" y="8"/>
                  </a:cubicBezTo>
                  <a:cubicBezTo>
                    <a:pt x="14" y="10"/>
                    <a:pt x="18" y="7"/>
                    <a:pt x="18" y="7"/>
                  </a:cubicBezTo>
                  <a:cubicBezTo>
                    <a:pt x="20" y="5"/>
                    <a:pt x="21" y="4"/>
                    <a:pt x="22" y="3"/>
                  </a:cubicBezTo>
                  <a:close/>
                  <a:moveTo>
                    <a:pt x="29" y="10"/>
                  </a:moveTo>
                  <a:cubicBezTo>
                    <a:pt x="32" y="9"/>
                    <a:pt x="35" y="6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7" y="6"/>
                    <a:pt x="36" y="6"/>
                    <a:pt x="36" y="7"/>
                  </a:cubicBezTo>
                  <a:cubicBezTo>
                    <a:pt x="35" y="8"/>
                    <a:pt x="33" y="9"/>
                    <a:pt x="32" y="10"/>
                  </a:cubicBezTo>
                  <a:cubicBezTo>
                    <a:pt x="32" y="10"/>
                    <a:pt x="32" y="10"/>
                    <a:pt x="33" y="10"/>
                  </a:cubicBezTo>
                  <a:cubicBezTo>
                    <a:pt x="35" y="9"/>
                    <a:pt x="37" y="7"/>
                    <a:pt x="40" y="6"/>
                  </a:cubicBezTo>
                  <a:cubicBezTo>
                    <a:pt x="42" y="4"/>
                    <a:pt x="40" y="6"/>
                    <a:pt x="39" y="7"/>
                  </a:cubicBezTo>
                  <a:cubicBezTo>
                    <a:pt x="38" y="8"/>
                    <a:pt x="37" y="9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10"/>
                    <a:pt x="40" y="8"/>
                    <a:pt x="40" y="10"/>
                  </a:cubicBezTo>
                  <a:cubicBezTo>
                    <a:pt x="40" y="10"/>
                    <a:pt x="40" y="11"/>
                    <a:pt x="40" y="10"/>
                  </a:cubicBezTo>
                  <a:cubicBezTo>
                    <a:pt x="40" y="9"/>
                    <a:pt x="40" y="9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8"/>
                    <a:pt x="39" y="9"/>
                    <a:pt x="38" y="9"/>
                  </a:cubicBezTo>
                  <a:cubicBezTo>
                    <a:pt x="36" y="10"/>
                    <a:pt x="39" y="8"/>
                    <a:pt x="39" y="8"/>
                  </a:cubicBezTo>
                  <a:cubicBezTo>
                    <a:pt x="40" y="7"/>
                    <a:pt x="41" y="6"/>
                    <a:pt x="41" y="5"/>
                  </a:cubicBezTo>
                  <a:cubicBezTo>
                    <a:pt x="41" y="7"/>
                    <a:pt x="41" y="9"/>
                    <a:pt x="41" y="11"/>
                  </a:cubicBezTo>
                  <a:cubicBezTo>
                    <a:pt x="36" y="11"/>
                    <a:pt x="30" y="10"/>
                    <a:pt x="25" y="10"/>
                  </a:cubicBezTo>
                  <a:cubicBezTo>
                    <a:pt x="28" y="9"/>
                    <a:pt x="31" y="7"/>
                    <a:pt x="34" y="4"/>
                  </a:cubicBezTo>
                  <a:cubicBezTo>
                    <a:pt x="37" y="2"/>
                    <a:pt x="35" y="4"/>
                    <a:pt x="33" y="5"/>
                  </a:cubicBezTo>
                  <a:cubicBezTo>
                    <a:pt x="31" y="7"/>
                    <a:pt x="30" y="8"/>
                    <a:pt x="28" y="10"/>
                  </a:cubicBezTo>
                  <a:cubicBezTo>
                    <a:pt x="28" y="10"/>
                    <a:pt x="28" y="10"/>
                    <a:pt x="29" y="10"/>
                  </a:cubicBezTo>
                  <a:close/>
                  <a:moveTo>
                    <a:pt x="41" y="4"/>
                  </a:moveTo>
                  <a:cubicBezTo>
                    <a:pt x="40" y="5"/>
                    <a:pt x="38" y="6"/>
                    <a:pt x="36" y="7"/>
                  </a:cubicBezTo>
                  <a:cubicBezTo>
                    <a:pt x="36" y="8"/>
                    <a:pt x="35" y="8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6" y="7"/>
                    <a:pt x="38" y="6"/>
                    <a:pt x="40" y="3"/>
                  </a:cubicBezTo>
                  <a:cubicBezTo>
                    <a:pt x="40" y="3"/>
                    <a:pt x="40" y="3"/>
                    <a:pt x="39" y="3"/>
                  </a:cubicBezTo>
                  <a:cubicBezTo>
                    <a:pt x="36" y="5"/>
                    <a:pt x="33" y="8"/>
                    <a:pt x="30" y="9"/>
                  </a:cubicBezTo>
                  <a:cubicBezTo>
                    <a:pt x="30" y="9"/>
                    <a:pt x="32" y="7"/>
                    <a:pt x="33" y="6"/>
                  </a:cubicBezTo>
                  <a:cubicBezTo>
                    <a:pt x="34" y="5"/>
                    <a:pt x="36" y="4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8" y="3"/>
                    <a:pt x="40" y="3"/>
                    <a:pt x="41" y="3"/>
                  </a:cubicBezTo>
                  <a:cubicBezTo>
                    <a:pt x="41" y="3"/>
                    <a:pt x="41" y="4"/>
                    <a:pt x="41" y="4"/>
                  </a:cubicBezTo>
                  <a:close/>
                  <a:moveTo>
                    <a:pt x="25" y="10"/>
                  </a:moveTo>
                  <a:cubicBezTo>
                    <a:pt x="28" y="8"/>
                    <a:pt x="31" y="5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3"/>
                    <a:pt x="35" y="3"/>
                    <a:pt x="36" y="3"/>
                  </a:cubicBezTo>
                  <a:cubicBezTo>
                    <a:pt x="32" y="5"/>
                    <a:pt x="29" y="8"/>
                    <a:pt x="25" y="10"/>
                  </a:cubicBezTo>
                  <a:close/>
                  <a:moveTo>
                    <a:pt x="30" y="3"/>
                  </a:moveTo>
                  <a:cubicBezTo>
                    <a:pt x="30" y="3"/>
                    <a:pt x="31" y="3"/>
                    <a:pt x="32" y="3"/>
                  </a:cubicBezTo>
                  <a:cubicBezTo>
                    <a:pt x="30" y="4"/>
                    <a:pt x="27" y="6"/>
                    <a:pt x="24" y="8"/>
                  </a:cubicBezTo>
                  <a:cubicBezTo>
                    <a:pt x="26" y="7"/>
                    <a:pt x="28" y="5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lose/>
                  <a:moveTo>
                    <a:pt x="26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7" y="3"/>
                    <a:pt x="28" y="3"/>
                    <a:pt x="29" y="3"/>
                  </a:cubicBezTo>
                  <a:cubicBezTo>
                    <a:pt x="26" y="5"/>
                    <a:pt x="23" y="7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8"/>
                    <a:pt x="20" y="8"/>
                    <a:pt x="20" y="7"/>
                  </a:cubicBezTo>
                  <a:cubicBezTo>
                    <a:pt x="22" y="6"/>
                    <a:pt x="24" y="4"/>
                    <a:pt x="26" y="3"/>
                  </a:cubicBezTo>
                  <a:close/>
                  <a:moveTo>
                    <a:pt x="20" y="10"/>
                  </a:moveTo>
                  <a:cubicBezTo>
                    <a:pt x="19" y="10"/>
                    <a:pt x="19" y="10"/>
                    <a:pt x="18" y="10"/>
                  </a:cubicBezTo>
                  <a:cubicBezTo>
                    <a:pt x="22" y="8"/>
                    <a:pt x="25" y="6"/>
                    <a:pt x="28" y="4"/>
                  </a:cubicBezTo>
                  <a:cubicBezTo>
                    <a:pt x="27" y="5"/>
                    <a:pt x="26" y="6"/>
                    <a:pt x="24" y="7"/>
                  </a:cubicBezTo>
                  <a:cubicBezTo>
                    <a:pt x="23" y="8"/>
                    <a:pt x="22" y="9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5" y="8"/>
                    <a:pt x="28" y="6"/>
                    <a:pt x="31" y="4"/>
                  </a:cubicBezTo>
                  <a:cubicBezTo>
                    <a:pt x="32" y="3"/>
                    <a:pt x="32" y="3"/>
                    <a:pt x="31" y="4"/>
                  </a:cubicBezTo>
                  <a:cubicBezTo>
                    <a:pt x="31" y="5"/>
                    <a:pt x="29" y="6"/>
                    <a:pt x="28" y="7"/>
                  </a:cubicBezTo>
                  <a:cubicBezTo>
                    <a:pt x="27" y="8"/>
                    <a:pt x="26" y="9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10"/>
                    <a:pt x="21" y="10"/>
                    <a:pt x="20" y="10"/>
                  </a:cubicBezTo>
                  <a:close/>
                  <a:moveTo>
                    <a:pt x="24" y="8"/>
                  </a:moveTo>
                  <a:cubicBezTo>
                    <a:pt x="24" y="8"/>
                    <a:pt x="24" y="8"/>
                    <a:pt x="23" y="8"/>
                  </a:cubicBezTo>
                  <a:cubicBezTo>
                    <a:pt x="24" y="8"/>
                    <a:pt x="24" y="8"/>
                    <a:pt x="24" y="8"/>
                  </a:cubicBezTo>
                  <a:close/>
                  <a:moveTo>
                    <a:pt x="21" y="2"/>
                  </a:moveTo>
                  <a:cubicBezTo>
                    <a:pt x="19" y="4"/>
                    <a:pt x="16" y="6"/>
                    <a:pt x="14" y="8"/>
                  </a:cubicBezTo>
                  <a:cubicBezTo>
                    <a:pt x="16" y="6"/>
                    <a:pt x="18" y="5"/>
                    <a:pt x="19" y="3"/>
                  </a:cubicBezTo>
                  <a:cubicBezTo>
                    <a:pt x="19" y="3"/>
                    <a:pt x="19" y="2"/>
                    <a:pt x="19" y="3"/>
                  </a:cubicBezTo>
                  <a:cubicBezTo>
                    <a:pt x="15" y="5"/>
                    <a:pt x="12" y="7"/>
                    <a:pt x="9" y="9"/>
                  </a:cubicBezTo>
                  <a:cubicBezTo>
                    <a:pt x="9" y="9"/>
                    <a:pt x="11" y="7"/>
                    <a:pt x="12" y="6"/>
                  </a:cubicBezTo>
                  <a:cubicBezTo>
                    <a:pt x="13" y="5"/>
                    <a:pt x="14" y="4"/>
                    <a:pt x="15" y="3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3" y="3"/>
                    <a:pt x="11" y="5"/>
                    <a:pt x="9" y="6"/>
                  </a:cubicBezTo>
                  <a:cubicBezTo>
                    <a:pt x="8" y="7"/>
                    <a:pt x="7" y="8"/>
                    <a:pt x="7" y="8"/>
                  </a:cubicBezTo>
                  <a:cubicBezTo>
                    <a:pt x="4" y="10"/>
                    <a:pt x="7" y="7"/>
                    <a:pt x="7" y="7"/>
                  </a:cubicBezTo>
                  <a:cubicBezTo>
                    <a:pt x="9" y="6"/>
                    <a:pt x="10" y="4"/>
                    <a:pt x="11" y="3"/>
                  </a:cubicBezTo>
                  <a:cubicBezTo>
                    <a:pt x="11" y="3"/>
                    <a:pt x="11" y="2"/>
                    <a:pt x="11" y="3"/>
                  </a:cubicBezTo>
                  <a:cubicBezTo>
                    <a:pt x="8" y="4"/>
                    <a:pt x="5" y="7"/>
                    <a:pt x="4" y="8"/>
                  </a:cubicBezTo>
                  <a:cubicBezTo>
                    <a:pt x="6" y="7"/>
                    <a:pt x="7" y="5"/>
                    <a:pt x="9" y="2"/>
                  </a:cubicBezTo>
                  <a:cubicBezTo>
                    <a:pt x="13" y="2"/>
                    <a:pt x="17" y="2"/>
                    <a:pt x="21" y="2"/>
                  </a:cubicBezTo>
                  <a:close/>
                  <a:moveTo>
                    <a:pt x="13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lose/>
                  <a:moveTo>
                    <a:pt x="8" y="2"/>
                  </a:moveTo>
                  <a:cubicBezTo>
                    <a:pt x="6" y="3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5" y="3"/>
                    <a:pt x="6" y="2"/>
                  </a:cubicBezTo>
                  <a:cubicBezTo>
                    <a:pt x="7" y="2"/>
                    <a:pt x="7" y="2"/>
                    <a:pt x="8" y="2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3" name="Freeform 261"/>
            <p:cNvSpPr>
              <a:spLocks noEditPoints="1"/>
            </p:cNvSpPr>
            <p:nvPr/>
          </p:nvSpPr>
          <p:spPr bwMode="auto">
            <a:xfrm>
              <a:off x="7126533" y="3479234"/>
              <a:ext cx="80963" cy="63500"/>
            </a:xfrm>
            <a:custGeom>
              <a:avLst/>
              <a:gdLst>
                <a:gd name="T0" fmla="*/ 9 w 19"/>
                <a:gd name="T1" fmla="*/ 15 h 15"/>
                <a:gd name="T2" fmla="*/ 10 w 19"/>
                <a:gd name="T3" fmla="*/ 15 h 15"/>
                <a:gd name="T4" fmla="*/ 18 w 19"/>
                <a:gd name="T5" fmla="*/ 8 h 15"/>
                <a:gd name="T6" fmla="*/ 12 w 19"/>
                <a:gd name="T7" fmla="*/ 1 h 15"/>
                <a:gd name="T8" fmla="*/ 9 w 19"/>
                <a:gd name="T9" fmla="*/ 15 h 15"/>
                <a:gd name="T10" fmla="*/ 6 w 19"/>
                <a:gd name="T11" fmla="*/ 7 h 15"/>
                <a:gd name="T12" fmla="*/ 6 w 19"/>
                <a:gd name="T13" fmla="*/ 7 h 15"/>
                <a:gd name="T14" fmla="*/ 11 w 19"/>
                <a:gd name="T15" fmla="*/ 4 h 15"/>
                <a:gd name="T16" fmla="*/ 6 w 19"/>
                <a:gd name="T17" fmla="*/ 8 h 15"/>
                <a:gd name="T18" fmla="*/ 6 w 19"/>
                <a:gd name="T19" fmla="*/ 7 h 15"/>
                <a:gd name="T20" fmla="*/ 14 w 19"/>
                <a:gd name="T21" fmla="*/ 4 h 15"/>
                <a:gd name="T22" fmla="*/ 6 w 19"/>
                <a:gd name="T23" fmla="*/ 9 h 15"/>
                <a:gd name="T24" fmla="*/ 6 w 19"/>
                <a:gd name="T25" fmla="*/ 9 h 15"/>
                <a:gd name="T26" fmla="*/ 12 w 19"/>
                <a:gd name="T27" fmla="*/ 3 h 15"/>
                <a:gd name="T28" fmla="*/ 12 w 19"/>
                <a:gd name="T29" fmla="*/ 3 h 15"/>
                <a:gd name="T30" fmla="*/ 15 w 19"/>
                <a:gd name="T31" fmla="*/ 4 h 15"/>
                <a:gd name="T32" fmla="*/ 14 w 19"/>
                <a:gd name="T33" fmla="*/ 4 h 15"/>
                <a:gd name="T34" fmla="*/ 13 w 19"/>
                <a:gd name="T35" fmla="*/ 6 h 15"/>
                <a:gd name="T36" fmla="*/ 7 w 19"/>
                <a:gd name="T37" fmla="*/ 11 h 15"/>
                <a:gd name="T38" fmla="*/ 6 w 19"/>
                <a:gd name="T39" fmla="*/ 10 h 15"/>
                <a:gd name="T40" fmla="*/ 13 w 19"/>
                <a:gd name="T41" fmla="*/ 6 h 15"/>
                <a:gd name="T42" fmla="*/ 7 w 19"/>
                <a:gd name="T43" fmla="*/ 12 h 15"/>
                <a:gd name="T44" fmla="*/ 13 w 19"/>
                <a:gd name="T45" fmla="*/ 9 h 15"/>
                <a:gd name="T46" fmla="*/ 9 w 19"/>
                <a:gd name="T47" fmla="*/ 13 h 15"/>
                <a:gd name="T48" fmla="*/ 9 w 19"/>
                <a:gd name="T49" fmla="*/ 13 h 15"/>
                <a:gd name="T50" fmla="*/ 7 w 19"/>
                <a:gd name="T51" fmla="*/ 12 h 15"/>
                <a:gd name="T52" fmla="*/ 16 w 19"/>
                <a:gd name="T53" fmla="*/ 8 h 15"/>
                <a:gd name="T54" fmla="*/ 10 w 19"/>
                <a:gd name="T55" fmla="*/ 13 h 15"/>
                <a:gd name="T56" fmla="*/ 9 w 19"/>
                <a:gd name="T57" fmla="*/ 13 h 15"/>
                <a:gd name="T58" fmla="*/ 14 w 19"/>
                <a:gd name="T59" fmla="*/ 10 h 15"/>
                <a:gd name="T60" fmla="*/ 12 w 19"/>
                <a:gd name="T61" fmla="*/ 11 h 15"/>
                <a:gd name="T62" fmla="*/ 13 w 19"/>
                <a:gd name="T63" fmla="*/ 12 h 15"/>
                <a:gd name="T64" fmla="*/ 15 w 19"/>
                <a:gd name="T65" fmla="*/ 9 h 15"/>
                <a:gd name="T66" fmla="*/ 15 w 19"/>
                <a:gd name="T67" fmla="*/ 9 h 15"/>
                <a:gd name="T68" fmla="*/ 10 w 19"/>
                <a:gd name="T69" fmla="*/ 12 h 15"/>
                <a:gd name="T70" fmla="*/ 15 w 19"/>
                <a:gd name="T71" fmla="*/ 8 h 15"/>
                <a:gd name="T72" fmla="*/ 14 w 19"/>
                <a:gd name="T73" fmla="*/ 7 h 15"/>
                <a:gd name="T74" fmla="*/ 8 w 19"/>
                <a:gd name="T75" fmla="*/ 11 h 15"/>
                <a:gd name="T76" fmla="*/ 15 w 19"/>
                <a:gd name="T77" fmla="*/ 5 h 15"/>
                <a:gd name="T78" fmla="*/ 15 w 19"/>
                <a:gd name="T79" fmla="*/ 5 h 15"/>
                <a:gd name="T80" fmla="*/ 16 w 19"/>
                <a:gd name="T81" fmla="*/ 8 h 15"/>
                <a:gd name="T82" fmla="*/ 11 w 19"/>
                <a:gd name="T83" fmla="*/ 3 h 15"/>
                <a:gd name="T84" fmla="*/ 11 w 19"/>
                <a:gd name="T85" fmla="*/ 3 h 15"/>
                <a:gd name="T86" fmla="*/ 6 w 19"/>
                <a:gd name="T87" fmla="*/ 7 h 15"/>
                <a:gd name="T88" fmla="*/ 11 w 19"/>
                <a:gd name="T8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" h="15">
                  <a:moveTo>
                    <a:pt x="9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4" y="15"/>
                    <a:pt x="18" y="13"/>
                    <a:pt x="18" y="8"/>
                  </a:cubicBezTo>
                  <a:cubicBezTo>
                    <a:pt x="19" y="4"/>
                    <a:pt x="16" y="1"/>
                    <a:pt x="12" y="1"/>
                  </a:cubicBezTo>
                  <a:cubicBezTo>
                    <a:pt x="3" y="0"/>
                    <a:pt x="0" y="13"/>
                    <a:pt x="9" y="15"/>
                  </a:cubicBezTo>
                  <a:close/>
                  <a:moveTo>
                    <a:pt x="6" y="7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8" y="6"/>
                    <a:pt x="9" y="5"/>
                    <a:pt x="11" y="4"/>
                  </a:cubicBezTo>
                  <a:cubicBezTo>
                    <a:pt x="10" y="6"/>
                    <a:pt x="7" y="7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lose/>
                  <a:moveTo>
                    <a:pt x="14" y="4"/>
                  </a:moveTo>
                  <a:cubicBezTo>
                    <a:pt x="11" y="6"/>
                    <a:pt x="9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8" y="7"/>
                    <a:pt x="11" y="6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4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3" y="6"/>
                  </a:moveTo>
                  <a:cubicBezTo>
                    <a:pt x="11" y="8"/>
                    <a:pt x="9" y="9"/>
                    <a:pt x="7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8" y="9"/>
                    <a:pt x="11" y="7"/>
                    <a:pt x="13" y="6"/>
                  </a:cubicBezTo>
                  <a:close/>
                  <a:moveTo>
                    <a:pt x="7" y="12"/>
                  </a:moveTo>
                  <a:cubicBezTo>
                    <a:pt x="9" y="11"/>
                    <a:pt x="11" y="10"/>
                    <a:pt x="13" y="9"/>
                  </a:cubicBezTo>
                  <a:cubicBezTo>
                    <a:pt x="11" y="10"/>
                    <a:pt x="10" y="11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2"/>
                    <a:pt x="8" y="12"/>
                    <a:pt x="7" y="12"/>
                  </a:cubicBezTo>
                  <a:close/>
                  <a:moveTo>
                    <a:pt x="16" y="8"/>
                  </a:moveTo>
                  <a:cubicBezTo>
                    <a:pt x="16" y="11"/>
                    <a:pt x="13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11" y="12"/>
                    <a:pt x="12" y="11"/>
                    <a:pt x="14" y="10"/>
                  </a:cubicBezTo>
                  <a:cubicBezTo>
                    <a:pt x="14" y="10"/>
                    <a:pt x="13" y="11"/>
                    <a:pt x="12" y="11"/>
                  </a:cubicBezTo>
                  <a:cubicBezTo>
                    <a:pt x="12" y="12"/>
                    <a:pt x="12" y="12"/>
                    <a:pt x="13" y="12"/>
                  </a:cubicBezTo>
                  <a:cubicBezTo>
                    <a:pt x="14" y="11"/>
                    <a:pt x="15" y="10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10"/>
                    <a:pt x="12" y="11"/>
                    <a:pt x="10" y="12"/>
                  </a:cubicBezTo>
                  <a:cubicBezTo>
                    <a:pt x="11" y="10"/>
                    <a:pt x="13" y="9"/>
                    <a:pt x="15" y="8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2" y="8"/>
                    <a:pt x="10" y="10"/>
                    <a:pt x="8" y="11"/>
                  </a:cubicBezTo>
                  <a:cubicBezTo>
                    <a:pt x="10" y="9"/>
                    <a:pt x="12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7"/>
                    <a:pt x="16" y="8"/>
                  </a:cubicBezTo>
                  <a:close/>
                  <a:moveTo>
                    <a:pt x="11" y="3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8" y="5"/>
                    <a:pt x="6" y="7"/>
                  </a:cubicBezTo>
                  <a:cubicBezTo>
                    <a:pt x="6" y="5"/>
                    <a:pt x="8" y="3"/>
                    <a:pt x="11" y="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4" name="Freeform 262"/>
            <p:cNvSpPr>
              <a:spLocks noEditPoints="1"/>
            </p:cNvSpPr>
            <p:nvPr/>
          </p:nvSpPr>
          <p:spPr bwMode="auto">
            <a:xfrm>
              <a:off x="7067796" y="3555434"/>
              <a:ext cx="211138" cy="60325"/>
            </a:xfrm>
            <a:custGeom>
              <a:avLst/>
              <a:gdLst>
                <a:gd name="T0" fmla="*/ 50 w 50"/>
                <a:gd name="T1" fmla="*/ 3 h 14"/>
                <a:gd name="T2" fmla="*/ 0 w 50"/>
                <a:gd name="T3" fmla="*/ 1 h 14"/>
                <a:gd name="T4" fmla="*/ 1 w 50"/>
                <a:gd name="T5" fmla="*/ 13 h 14"/>
                <a:gd name="T6" fmla="*/ 34 w 50"/>
                <a:gd name="T7" fmla="*/ 5 h 14"/>
                <a:gd name="T8" fmla="*/ 27 w 50"/>
                <a:gd name="T9" fmla="*/ 11 h 14"/>
                <a:gd name="T10" fmla="*/ 31 w 50"/>
                <a:gd name="T11" fmla="*/ 7 h 14"/>
                <a:gd name="T12" fmla="*/ 21 w 50"/>
                <a:gd name="T13" fmla="*/ 6 h 14"/>
                <a:gd name="T14" fmla="*/ 15 w 50"/>
                <a:gd name="T15" fmla="*/ 11 h 14"/>
                <a:gd name="T16" fmla="*/ 5 w 50"/>
                <a:gd name="T17" fmla="*/ 11 h 14"/>
                <a:gd name="T18" fmla="*/ 2 w 50"/>
                <a:gd name="T19" fmla="*/ 8 h 14"/>
                <a:gd name="T20" fmla="*/ 9 w 50"/>
                <a:gd name="T21" fmla="*/ 3 h 14"/>
                <a:gd name="T22" fmla="*/ 16 w 50"/>
                <a:gd name="T23" fmla="*/ 3 h 14"/>
                <a:gd name="T24" fmla="*/ 8 w 50"/>
                <a:gd name="T25" fmla="*/ 9 h 14"/>
                <a:gd name="T26" fmla="*/ 13 w 50"/>
                <a:gd name="T27" fmla="*/ 3 h 14"/>
                <a:gd name="T28" fmla="*/ 2 w 50"/>
                <a:gd name="T29" fmla="*/ 6 h 14"/>
                <a:gd name="T30" fmla="*/ 8 w 50"/>
                <a:gd name="T31" fmla="*/ 4 h 14"/>
                <a:gd name="T32" fmla="*/ 9 w 50"/>
                <a:gd name="T33" fmla="*/ 3 h 14"/>
                <a:gd name="T34" fmla="*/ 2 w 50"/>
                <a:gd name="T35" fmla="*/ 5 h 14"/>
                <a:gd name="T36" fmla="*/ 12 w 50"/>
                <a:gd name="T37" fmla="*/ 7 h 14"/>
                <a:gd name="T38" fmla="*/ 10 w 50"/>
                <a:gd name="T39" fmla="*/ 11 h 14"/>
                <a:gd name="T40" fmla="*/ 17 w 50"/>
                <a:gd name="T41" fmla="*/ 4 h 14"/>
                <a:gd name="T42" fmla="*/ 11 w 50"/>
                <a:gd name="T43" fmla="*/ 11 h 14"/>
                <a:gd name="T44" fmla="*/ 12 w 50"/>
                <a:gd name="T45" fmla="*/ 11 h 14"/>
                <a:gd name="T46" fmla="*/ 14 w 50"/>
                <a:gd name="T47" fmla="*/ 11 h 14"/>
                <a:gd name="T48" fmla="*/ 26 w 50"/>
                <a:gd name="T49" fmla="*/ 4 h 14"/>
                <a:gd name="T50" fmla="*/ 24 w 50"/>
                <a:gd name="T51" fmla="*/ 11 h 14"/>
                <a:gd name="T52" fmla="*/ 28 w 50"/>
                <a:gd name="T53" fmla="*/ 6 h 14"/>
                <a:gd name="T54" fmla="*/ 43 w 50"/>
                <a:gd name="T55" fmla="*/ 4 h 14"/>
                <a:gd name="T56" fmla="*/ 42 w 50"/>
                <a:gd name="T57" fmla="*/ 9 h 14"/>
                <a:gd name="T58" fmla="*/ 40 w 50"/>
                <a:gd name="T59" fmla="*/ 3 h 14"/>
                <a:gd name="T60" fmla="*/ 37 w 50"/>
                <a:gd name="T61" fmla="*/ 3 h 14"/>
                <a:gd name="T62" fmla="*/ 40 w 50"/>
                <a:gd name="T63" fmla="*/ 4 h 14"/>
                <a:gd name="T64" fmla="*/ 38 w 50"/>
                <a:gd name="T65" fmla="*/ 6 h 14"/>
                <a:gd name="T66" fmla="*/ 42 w 50"/>
                <a:gd name="T67" fmla="*/ 5 h 14"/>
                <a:gd name="T68" fmla="*/ 31 w 50"/>
                <a:gd name="T69" fmla="*/ 12 h 14"/>
                <a:gd name="T70" fmla="*/ 43 w 50"/>
                <a:gd name="T71" fmla="*/ 7 h 14"/>
                <a:gd name="T72" fmla="*/ 43 w 50"/>
                <a:gd name="T73" fmla="*/ 6 h 14"/>
                <a:gd name="T74" fmla="*/ 43 w 50"/>
                <a:gd name="T75" fmla="*/ 12 h 14"/>
                <a:gd name="T76" fmla="*/ 48 w 50"/>
                <a:gd name="T77" fmla="*/ 11 h 14"/>
                <a:gd name="T78" fmla="*/ 48 w 50"/>
                <a:gd name="T79" fmla="*/ 7 h 14"/>
                <a:gd name="T80" fmla="*/ 48 w 50"/>
                <a:gd name="T81" fmla="*/ 4 h 14"/>
                <a:gd name="T82" fmla="*/ 46 w 50"/>
                <a:gd name="T83" fmla="*/ 6 h 14"/>
                <a:gd name="T84" fmla="*/ 34 w 50"/>
                <a:gd name="T85" fmla="*/ 4 h 14"/>
                <a:gd name="T86" fmla="*/ 31 w 50"/>
                <a:gd name="T87" fmla="*/ 3 h 14"/>
                <a:gd name="T88" fmla="*/ 27 w 50"/>
                <a:gd name="T89" fmla="*/ 4 h 14"/>
                <a:gd name="T90" fmla="*/ 24 w 50"/>
                <a:gd name="T91" fmla="*/ 3 h 14"/>
                <a:gd name="T92" fmla="*/ 17 w 50"/>
                <a:gd name="T93" fmla="*/ 7 h 14"/>
                <a:gd name="T94" fmla="*/ 12 w 50"/>
                <a:gd name="T95" fmla="*/ 10 h 14"/>
                <a:gd name="T96" fmla="*/ 26 w 50"/>
                <a:gd name="T9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14">
                  <a:moveTo>
                    <a:pt x="49" y="14"/>
                  </a:moveTo>
                  <a:cubicBezTo>
                    <a:pt x="49" y="14"/>
                    <a:pt x="50" y="14"/>
                    <a:pt x="50" y="13"/>
                  </a:cubicBezTo>
                  <a:cubicBezTo>
                    <a:pt x="50" y="10"/>
                    <a:pt x="50" y="6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2"/>
                    <a:pt x="50" y="2"/>
                  </a:cubicBezTo>
                  <a:cubicBezTo>
                    <a:pt x="43" y="1"/>
                    <a:pt x="36" y="1"/>
                    <a:pt x="29" y="1"/>
                  </a:cubicBezTo>
                  <a:cubicBezTo>
                    <a:pt x="20" y="0"/>
                    <a:pt x="10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0" y="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7" y="13"/>
                    <a:pt x="33" y="14"/>
                    <a:pt x="48" y="14"/>
                  </a:cubicBezTo>
                  <a:cubicBezTo>
                    <a:pt x="49" y="14"/>
                    <a:pt x="49" y="14"/>
                    <a:pt x="49" y="14"/>
                  </a:cubicBezTo>
                  <a:close/>
                  <a:moveTo>
                    <a:pt x="27" y="11"/>
                  </a:moveTo>
                  <a:cubicBezTo>
                    <a:pt x="29" y="10"/>
                    <a:pt x="31" y="7"/>
                    <a:pt x="34" y="5"/>
                  </a:cubicBezTo>
                  <a:cubicBezTo>
                    <a:pt x="34" y="5"/>
                    <a:pt x="35" y="4"/>
                    <a:pt x="36" y="4"/>
                  </a:cubicBezTo>
                  <a:cubicBezTo>
                    <a:pt x="36" y="4"/>
                    <a:pt x="35" y="6"/>
                    <a:pt x="35" y="6"/>
                  </a:cubicBezTo>
                  <a:cubicBezTo>
                    <a:pt x="34" y="8"/>
                    <a:pt x="32" y="10"/>
                    <a:pt x="30" y="12"/>
                  </a:cubicBezTo>
                  <a:cubicBezTo>
                    <a:pt x="29" y="11"/>
                    <a:pt x="28" y="11"/>
                    <a:pt x="27" y="11"/>
                  </a:cubicBezTo>
                  <a:close/>
                  <a:moveTo>
                    <a:pt x="24" y="11"/>
                  </a:moveTo>
                  <a:cubicBezTo>
                    <a:pt x="27" y="10"/>
                    <a:pt x="28" y="8"/>
                    <a:pt x="31" y="6"/>
                  </a:cubicBezTo>
                  <a:cubicBezTo>
                    <a:pt x="31" y="5"/>
                    <a:pt x="32" y="5"/>
                    <a:pt x="33" y="4"/>
                  </a:cubicBezTo>
                  <a:cubicBezTo>
                    <a:pt x="32" y="5"/>
                    <a:pt x="31" y="6"/>
                    <a:pt x="31" y="7"/>
                  </a:cubicBezTo>
                  <a:cubicBezTo>
                    <a:pt x="29" y="9"/>
                    <a:pt x="28" y="10"/>
                    <a:pt x="26" y="11"/>
                  </a:cubicBezTo>
                  <a:cubicBezTo>
                    <a:pt x="26" y="11"/>
                    <a:pt x="25" y="11"/>
                    <a:pt x="24" y="11"/>
                  </a:cubicBezTo>
                  <a:close/>
                  <a:moveTo>
                    <a:pt x="15" y="11"/>
                  </a:moveTo>
                  <a:cubicBezTo>
                    <a:pt x="17" y="9"/>
                    <a:pt x="19" y="7"/>
                    <a:pt x="21" y="6"/>
                  </a:cubicBezTo>
                  <a:cubicBezTo>
                    <a:pt x="21" y="5"/>
                    <a:pt x="22" y="4"/>
                    <a:pt x="23" y="4"/>
                  </a:cubicBezTo>
                  <a:cubicBezTo>
                    <a:pt x="22" y="4"/>
                    <a:pt x="22" y="5"/>
                    <a:pt x="21" y="6"/>
                  </a:cubicBezTo>
                  <a:cubicBezTo>
                    <a:pt x="19" y="8"/>
                    <a:pt x="18" y="9"/>
                    <a:pt x="16" y="11"/>
                  </a:cubicBezTo>
                  <a:cubicBezTo>
                    <a:pt x="16" y="11"/>
                    <a:pt x="15" y="11"/>
                    <a:pt x="15" y="11"/>
                  </a:cubicBezTo>
                  <a:close/>
                  <a:moveTo>
                    <a:pt x="2" y="11"/>
                  </a:moveTo>
                  <a:cubicBezTo>
                    <a:pt x="6" y="9"/>
                    <a:pt x="8" y="6"/>
                    <a:pt x="11" y="4"/>
                  </a:cubicBezTo>
                  <a:cubicBezTo>
                    <a:pt x="14" y="2"/>
                    <a:pt x="9" y="6"/>
                    <a:pt x="9" y="7"/>
                  </a:cubicBezTo>
                  <a:cubicBezTo>
                    <a:pt x="8" y="8"/>
                    <a:pt x="6" y="9"/>
                    <a:pt x="5" y="11"/>
                  </a:cubicBezTo>
                  <a:cubicBezTo>
                    <a:pt x="4" y="11"/>
                    <a:pt x="3" y="11"/>
                    <a:pt x="2" y="11"/>
                  </a:cubicBezTo>
                  <a:close/>
                  <a:moveTo>
                    <a:pt x="9" y="3"/>
                  </a:moveTo>
                  <a:cubicBezTo>
                    <a:pt x="6" y="4"/>
                    <a:pt x="5" y="5"/>
                    <a:pt x="3" y="7"/>
                  </a:cubicBezTo>
                  <a:cubicBezTo>
                    <a:pt x="3" y="7"/>
                    <a:pt x="2" y="8"/>
                    <a:pt x="2" y="8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7" y="3"/>
                    <a:pt x="8" y="3"/>
                    <a:pt x="9" y="3"/>
                  </a:cubicBezTo>
                  <a:close/>
                  <a:moveTo>
                    <a:pt x="16" y="3"/>
                  </a:moveTo>
                  <a:cubicBezTo>
                    <a:pt x="17" y="3"/>
                    <a:pt x="17" y="3"/>
                    <a:pt x="18" y="3"/>
                  </a:cubicBezTo>
                  <a:cubicBezTo>
                    <a:pt x="17" y="3"/>
                    <a:pt x="16" y="4"/>
                    <a:pt x="15" y="5"/>
                  </a:cubicBezTo>
                  <a:cubicBezTo>
                    <a:pt x="15" y="4"/>
                    <a:pt x="16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lose/>
                  <a:moveTo>
                    <a:pt x="13" y="3"/>
                  </a:moveTo>
                  <a:cubicBezTo>
                    <a:pt x="14" y="3"/>
                    <a:pt x="15" y="3"/>
                    <a:pt x="16" y="3"/>
                  </a:cubicBezTo>
                  <a:cubicBezTo>
                    <a:pt x="13" y="5"/>
                    <a:pt x="10" y="7"/>
                    <a:pt x="8" y="9"/>
                  </a:cubicBezTo>
                  <a:cubicBezTo>
                    <a:pt x="7" y="10"/>
                    <a:pt x="5" y="11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11" y="6"/>
                    <a:pt x="12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lose/>
                  <a:moveTo>
                    <a:pt x="2" y="6"/>
                  </a:moveTo>
                  <a:cubicBezTo>
                    <a:pt x="3" y="5"/>
                    <a:pt x="6" y="1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7"/>
                    <a:pt x="2" y="6"/>
                    <a:pt x="2" y="6"/>
                  </a:cubicBezTo>
                  <a:close/>
                  <a:moveTo>
                    <a:pt x="2" y="8"/>
                  </a:moveTo>
                  <a:cubicBezTo>
                    <a:pt x="3" y="8"/>
                    <a:pt x="4" y="7"/>
                    <a:pt x="5" y="6"/>
                  </a:cubicBezTo>
                  <a:cubicBezTo>
                    <a:pt x="6" y="5"/>
                    <a:pt x="6" y="5"/>
                    <a:pt x="7" y="4"/>
                  </a:cubicBezTo>
                  <a:cubicBezTo>
                    <a:pt x="8" y="3"/>
                    <a:pt x="9" y="3"/>
                    <a:pt x="8" y="4"/>
                  </a:cubicBezTo>
                  <a:cubicBezTo>
                    <a:pt x="6" y="6"/>
                    <a:pt x="4" y="8"/>
                    <a:pt x="2" y="10"/>
                  </a:cubicBezTo>
                  <a:cubicBezTo>
                    <a:pt x="2" y="9"/>
                    <a:pt x="2" y="9"/>
                    <a:pt x="2" y="8"/>
                  </a:cubicBezTo>
                  <a:close/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9" y="5"/>
                    <a:pt x="6" y="8"/>
                    <a:pt x="3" y="10"/>
                  </a:cubicBezTo>
                  <a:cubicBezTo>
                    <a:pt x="5" y="8"/>
                    <a:pt x="8" y="5"/>
                    <a:pt x="9" y="3"/>
                  </a:cubicBezTo>
                  <a:close/>
                  <a:moveTo>
                    <a:pt x="2" y="5"/>
                  </a:moveTo>
                  <a:cubicBezTo>
                    <a:pt x="2" y="4"/>
                    <a:pt x="2" y="4"/>
                    <a:pt x="2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3" y="3"/>
                    <a:pt x="3" y="4"/>
                    <a:pt x="2" y="5"/>
                  </a:cubicBezTo>
                  <a:close/>
                  <a:moveTo>
                    <a:pt x="12" y="7"/>
                  </a:moveTo>
                  <a:cubicBezTo>
                    <a:pt x="12" y="6"/>
                    <a:pt x="13" y="6"/>
                    <a:pt x="13" y="5"/>
                  </a:cubicBezTo>
                  <a:cubicBezTo>
                    <a:pt x="13" y="5"/>
                    <a:pt x="16" y="2"/>
                    <a:pt x="15" y="4"/>
                  </a:cubicBezTo>
                  <a:cubicBezTo>
                    <a:pt x="13" y="6"/>
                    <a:pt x="11" y="8"/>
                    <a:pt x="10" y="10"/>
                  </a:cubicBezTo>
                  <a:cubicBezTo>
                    <a:pt x="10" y="10"/>
                    <a:pt x="10" y="11"/>
                    <a:pt x="10" y="11"/>
                  </a:cubicBezTo>
                  <a:cubicBezTo>
                    <a:pt x="9" y="11"/>
                    <a:pt x="7" y="11"/>
                    <a:pt x="6" y="11"/>
                  </a:cubicBezTo>
                  <a:cubicBezTo>
                    <a:pt x="8" y="10"/>
                    <a:pt x="10" y="8"/>
                    <a:pt x="12" y="7"/>
                  </a:cubicBezTo>
                  <a:close/>
                  <a:moveTo>
                    <a:pt x="10" y="11"/>
                  </a:moveTo>
                  <a:cubicBezTo>
                    <a:pt x="12" y="8"/>
                    <a:pt x="14" y="6"/>
                    <a:pt x="17" y="4"/>
                  </a:cubicBezTo>
                  <a:cubicBezTo>
                    <a:pt x="18" y="3"/>
                    <a:pt x="18" y="3"/>
                    <a:pt x="17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3" y="8"/>
                    <a:pt x="12" y="9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lose/>
                  <a:moveTo>
                    <a:pt x="14" y="11"/>
                  </a:moveTo>
                  <a:cubicBezTo>
                    <a:pt x="14" y="11"/>
                    <a:pt x="13" y="11"/>
                    <a:pt x="12" y="11"/>
                  </a:cubicBezTo>
                  <a:cubicBezTo>
                    <a:pt x="15" y="9"/>
                    <a:pt x="17" y="7"/>
                    <a:pt x="19" y="5"/>
                  </a:cubicBezTo>
                  <a:cubicBezTo>
                    <a:pt x="22" y="2"/>
                    <a:pt x="19" y="5"/>
                    <a:pt x="18" y="6"/>
                  </a:cubicBezTo>
                  <a:cubicBezTo>
                    <a:pt x="16" y="8"/>
                    <a:pt x="15" y="9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lose/>
                  <a:moveTo>
                    <a:pt x="21" y="11"/>
                  </a:moveTo>
                  <a:cubicBezTo>
                    <a:pt x="20" y="11"/>
                    <a:pt x="19" y="11"/>
                    <a:pt x="18" y="11"/>
                  </a:cubicBezTo>
                  <a:cubicBezTo>
                    <a:pt x="20" y="10"/>
                    <a:pt x="22" y="8"/>
                    <a:pt x="23" y="7"/>
                  </a:cubicBezTo>
                  <a:cubicBezTo>
                    <a:pt x="24" y="6"/>
                    <a:pt x="25" y="5"/>
                    <a:pt x="26" y="4"/>
                  </a:cubicBezTo>
                  <a:cubicBezTo>
                    <a:pt x="27" y="3"/>
                    <a:pt x="26" y="5"/>
                    <a:pt x="25" y="5"/>
                  </a:cubicBezTo>
                  <a:cubicBezTo>
                    <a:pt x="24" y="7"/>
                    <a:pt x="23" y="9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lose/>
                  <a:moveTo>
                    <a:pt x="24" y="11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2" y="11"/>
                    <a:pt x="22" y="11"/>
                  </a:cubicBezTo>
                  <a:cubicBezTo>
                    <a:pt x="24" y="9"/>
                    <a:pt x="26" y="6"/>
                    <a:pt x="29" y="4"/>
                  </a:cubicBezTo>
                  <a:cubicBezTo>
                    <a:pt x="32" y="3"/>
                    <a:pt x="29" y="6"/>
                    <a:pt x="28" y="6"/>
                  </a:cubicBezTo>
                  <a:cubicBezTo>
                    <a:pt x="27" y="8"/>
                    <a:pt x="25" y="10"/>
                    <a:pt x="24" y="11"/>
                  </a:cubicBezTo>
                  <a:close/>
                  <a:moveTo>
                    <a:pt x="45" y="4"/>
                  </a:moveTo>
                  <a:cubicBezTo>
                    <a:pt x="42" y="6"/>
                    <a:pt x="40" y="8"/>
                    <a:pt x="38" y="11"/>
                  </a:cubicBezTo>
                  <a:cubicBezTo>
                    <a:pt x="40" y="9"/>
                    <a:pt x="42" y="6"/>
                    <a:pt x="43" y="4"/>
                  </a:cubicBezTo>
                  <a:cubicBezTo>
                    <a:pt x="43" y="4"/>
                    <a:pt x="43" y="3"/>
                    <a:pt x="43" y="3"/>
                  </a:cubicBezTo>
                  <a:cubicBezTo>
                    <a:pt x="45" y="4"/>
                    <a:pt x="46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5" y="6"/>
                    <a:pt x="44" y="8"/>
                    <a:pt x="42" y="9"/>
                  </a:cubicBezTo>
                  <a:cubicBezTo>
                    <a:pt x="42" y="9"/>
                    <a:pt x="43" y="9"/>
                    <a:pt x="43" y="8"/>
                  </a:cubicBezTo>
                  <a:cubicBezTo>
                    <a:pt x="44" y="7"/>
                    <a:pt x="45" y="6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lose/>
                  <a:moveTo>
                    <a:pt x="40" y="3"/>
                  </a:moveTo>
                  <a:cubicBezTo>
                    <a:pt x="38" y="4"/>
                    <a:pt x="37" y="5"/>
                    <a:pt x="36" y="7"/>
                  </a:cubicBezTo>
                  <a:cubicBezTo>
                    <a:pt x="35" y="7"/>
                    <a:pt x="35" y="7"/>
                    <a:pt x="34" y="8"/>
                  </a:cubicBezTo>
                  <a:cubicBezTo>
                    <a:pt x="36" y="6"/>
                    <a:pt x="36" y="5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3"/>
                    <a:pt x="41" y="3"/>
                    <a:pt x="43" y="3"/>
                  </a:cubicBezTo>
                  <a:cubicBezTo>
                    <a:pt x="40" y="5"/>
                    <a:pt x="38" y="7"/>
                    <a:pt x="36" y="9"/>
                  </a:cubicBezTo>
                  <a:cubicBezTo>
                    <a:pt x="36" y="9"/>
                    <a:pt x="37" y="9"/>
                    <a:pt x="37" y="8"/>
                  </a:cubicBezTo>
                  <a:cubicBezTo>
                    <a:pt x="38" y="7"/>
                    <a:pt x="39" y="5"/>
                    <a:pt x="40" y="4"/>
                  </a:cubicBezTo>
                  <a:cubicBezTo>
                    <a:pt x="40" y="3"/>
                    <a:pt x="40" y="3"/>
                    <a:pt x="40" y="3"/>
                  </a:cubicBezTo>
                  <a:close/>
                  <a:moveTo>
                    <a:pt x="37" y="6"/>
                  </a:moveTo>
                  <a:cubicBezTo>
                    <a:pt x="38" y="6"/>
                    <a:pt x="38" y="5"/>
                    <a:pt x="39" y="4"/>
                  </a:cubicBezTo>
                  <a:cubicBezTo>
                    <a:pt x="39" y="5"/>
                    <a:pt x="38" y="6"/>
                    <a:pt x="38" y="6"/>
                  </a:cubicBezTo>
                  <a:cubicBezTo>
                    <a:pt x="37" y="8"/>
                    <a:pt x="35" y="9"/>
                    <a:pt x="34" y="11"/>
                  </a:cubicBezTo>
                  <a:cubicBezTo>
                    <a:pt x="34" y="11"/>
                    <a:pt x="35" y="12"/>
                    <a:pt x="35" y="11"/>
                  </a:cubicBezTo>
                  <a:cubicBezTo>
                    <a:pt x="37" y="9"/>
                    <a:pt x="39" y="7"/>
                    <a:pt x="41" y="5"/>
                  </a:cubicBezTo>
                  <a:cubicBezTo>
                    <a:pt x="42" y="4"/>
                    <a:pt x="43" y="4"/>
                    <a:pt x="42" y="5"/>
                  </a:cubicBezTo>
                  <a:cubicBezTo>
                    <a:pt x="41" y="6"/>
                    <a:pt x="40" y="7"/>
                    <a:pt x="40" y="8"/>
                  </a:cubicBezTo>
                  <a:cubicBezTo>
                    <a:pt x="39" y="9"/>
                    <a:pt x="37" y="10"/>
                    <a:pt x="36" y="11"/>
                  </a:cubicBezTo>
                  <a:cubicBezTo>
                    <a:pt x="36" y="11"/>
                    <a:pt x="36" y="12"/>
                    <a:pt x="37" y="12"/>
                  </a:cubicBezTo>
                  <a:cubicBezTo>
                    <a:pt x="35" y="12"/>
                    <a:pt x="33" y="12"/>
                    <a:pt x="31" y="12"/>
                  </a:cubicBezTo>
                  <a:cubicBezTo>
                    <a:pt x="33" y="10"/>
                    <a:pt x="35" y="8"/>
                    <a:pt x="37" y="6"/>
                  </a:cubicBezTo>
                  <a:close/>
                  <a:moveTo>
                    <a:pt x="43" y="6"/>
                  </a:moveTo>
                  <a:cubicBezTo>
                    <a:pt x="43" y="6"/>
                    <a:pt x="44" y="5"/>
                    <a:pt x="44" y="5"/>
                  </a:cubicBezTo>
                  <a:cubicBezTo>
                    <a:pt x="44" y="6"/>
                    <a:pt x="44" y="7"/>
                    <a:pt x="43" y="7"/>
                  </a:cubicBezTo>
                  <a:cubicBezTo>
                    <a:pt x="42" y="9"/>
                    <a:pt x="41" y="10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8" y="12"/>
                    <a:pt x="37" y="12"/>
                  </a:cubicBezTo>
                  <a:cubicBezTo>
                    <a:pt x="39" y="10"/>
                    <a:pt x="41" y="8"/>
                    <a:pt x="43" y="6"/>
                  </a:cubicBezTo>
                  <a:close/>
                  <a:moveTo>
                    <a:pt x="46" y="6"/>
                  </a:moveTo>
                  <a:cubicBezTo>
                    <a:pt x="46" y="6"/>
                    <a:pt x="48" y="4"/>
                    <a:pt x="47" y="6"/>
                  </a:cubicBezTo>
                  <a:cubicBezTo>
                    <a:pt x="46" y="8"/>
                    <a:pt x="44" y="10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6" y="9"/>
                    <a:pt x="48" y="8"/>
                    <a:pt x="45" y="11"/>
                  </a:cubicBezTo>
                  <a:cubicBezTo>
                    <a:pt x="45" y="12"/>
                    <a:pt x="45" y="12"/>
                    <a:pt x="46" y="12"/>
                  </a:cubicBezTo>
                  <a:cubicBezTo>
                    <a:pt x="46" y="12"/>
                    <a:pt x="47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1"/>
                    <a:pt x="46" y="11"/>
                    <a:pt x="46" y="11"/>
                  </a:cubicBezTo>
                  <a:cubicBezTo>
                    <a:pt x="47" y="10"/>
                    <a:pt x="48" y="9"/>
                    <a:pt x="48" y="8"/>
                  </a:cubicBezTo>
                  <a:cubicBezTo>
                    <a:pt x="48" y="8"/>
                    <a:pt x="48" y="7"/>
                    <a:pt x="48" y="7"/>
                  </a:cubicBezTo>
                  <a:cubicBezTo>
                    <a:pt x="47" y="8"/>
                    <a:pt x="47" y="8"/>
                    <a:pt x="46" y="9"/>
                  </a:cubicBezTo>
                  <a:cubicBezTo>
                    <a:pt x="46" y="9"/>
                    <a:pt x="43" y="12"/>
                    <a:pt x="45" y="10"/>
                  </a:cubicBezTo>
                  <a:cubicBezTo>
                    <a:pt x="46" y="8"/>
                    <a:pt x="47" y="6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7"/>
                    <a:pt x="48" y="9"/>
                    <a:pt x="48" y="12"/>
                  </a:cubicBezTo>
                  <a:cubicBezTo>
                    <a:pt x="45" y="12"/>
                    <a:pt x="43" y="12"/>
                    <a:pt x="40" y="12"/>
                  </a:cubicBezTo>
                  <a:cubicBezTo>
                    <a:pt x="42" y="10"/>
                    <a:pt x="44" y="8"/>
                    <a:pt x="46" y="6"/>
                  </a:cubicBezTo>
                  <a:close/>
                  <a:moveTo>
                    <a:pt x="26" y="3"/>
                  </a:moveTo>
                  <a:cubicBezTo>
                    <a:pt x="30" y="3"/>
                    <a:pt x="33" y="3"/>
                    <a:pt x="36" y="3"/>
                  </a:cubicBezTo>
                  <a:cubicBezTo>
                    <a:pt x="35" y="4"/>
                    <a:pt x="33" y="5"/>
                    <a:pt x="32" y="6"/>
                  </a:cubicBezTo>
                  <a:cubicBezTo>
                    <a:pt x="33" y="5"/>
                    <a:pt x="33" y="4"/>
                    <a:pt x="34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1" y="5"/>
                    <a:pt x="29" y="7"/>
                    <a:pt x="27" y="9"/>
                  </a:cubicBezTo>
                  <a:cubicBezTo>
                    <a:pt x="27" y="9"/>
                    <a:pt x="27" y="8"/>
                    <a:pt x="27" y="8"/>
                  </a:cubicBezTo>
                  <a:cubicBezTo>
                    <a:pt x="29" y="7"/>
                    <a:pt x="30" y="5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8" y="4"/>
                    <a:pt x="26" y="6"/>
                    <a:pt x="24" y="8"/>
                  </a:cubicBezTo>
                  <a:cubicBezTo>
                    <a:pt x="23" y="9"/>
                    <a:pt x="21" y="12"/>
                    <a:pt x="23" y="9"/>
                  </a:cubicBezTo>
                  <a:cubicBezTo>
                    <a:pt x="24" y="7"/>
                    <a:pt x="26" y="6"/>
                    <a:pt x="27" y="4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5" y="4"/>
                    <a:pt x="23" y="6"/>
                    <a:pt x="21" y="8"/>
                  </a:cubicBezTo>
                  <a:cubicBezTo>
                    <a:pt x="20" y="9"/>
                    <a:pt x="16" y="12"/>
                    <a:pt x="19" y="9"/>
                  </a:cubicBezTo>
                  <a:cubicBezTo>
                    <a:pt x="20" y="7"/>
                    <a:pt x="22" y="5"/>
                    <a:pt x="24" y="3"/>
                  </a:cubicBezTo>
                  <a:cubicBezTo>
                    <a:pt x="24" y="3"/>
                    <a:pt x="24" y="3"/>
                    <a:pt x="23" y="3"/>
                  </a:cubicBezTo>
                  <a:cubicBezTo>
                    <a:pt x="21" y="4"/>
                    <a:pt x="19" y="6"/>
                    <a:pt x="17" y="8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4" y="11"/>
                    <a:pt x="17" y="8"/>
                    <a:pt x="17" y="7"/>
                  </a:cubicBezTo>
                  <a:cubicBezTo>
                    <a:pt x="19" y="6"/>
                    <a:pt x="20" y="5"/>
                    <a:pt x="21" y="3"/>
                  </a:cubicBezTo>
                  <a:cubicBezTo>
                    <a:pt x="22" y="3"/>
                    <a:pt x="21" y="3"/>
                    <a:pt x="21" y="3"/>
                  </a:cubicBezTo>
                  <a:cubicBezTo>
                    <a:pt x="19" y="4"/>
                    <a:pt x="17" y="6"/>
                    <a:pt x="15" y="8"/>
                  </a:cubicBezTo>
                  <a:cubicBezTo>
                    <a:pt x="14" y="9"/>
                    <a:pt x="13" y="10"/>
                    <a:pt x="12" y="10"/>
                  </a:cubicBezTo>
                  <a:cubicBezTo>
                    <a:pt x="13" y="10"/>
                    <a:pt x="14" y="9"/>
                    <a:pt x="14" y="8"/>
                  </a:cubicBezTo>
                  <a:cubicBezTo>
                    <a:pt x="15" y="6"/>
                    <a:pt x="17" y="4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3"/>
                    <a:pt x="24" y="3"/>
                    <a:pt x="26" y="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5" name="Freeform 263"/>
            <p:cNvSpPr>
              <a:spLocks noEditPoints="1"/>
            </p:cNvSpPr>
            <p:nvPr/>
          </p:nvSpPr>
          <p:spPr bwMode="auto">
            <a:xfrm>
              <a:off x="7139233" y="3631634"/>
              <a:ext cx="55563" cy="50800"/>
            </a:xfrm>
            <a:custGeom>
              <a:avLst/>
              <a:gdLst>
                <a:gd name="T0" fmla="*/ 8 w 13"/>
                <a:gd name="T1" fmla="*/ 12 h 12"/>
                <a:gd name="T2" fmla="*/ 12 w 13"/>
                <a:gd name="T3" fmla="*/ 5 h 12"/>
                <a:gd name="T4" fmla="*/ 5 w 13"/>
                <a:gd name="T5" fmla="*/ 0 h 12"/>
                <a:gd name="T6" fmla="*/ 5 w 13"/>
                <a:gd name="T7" fmla="*/ 0 h 12"/>
                <a:gd name="T8" fmla="*/ 0 w 13"/>
                <a:gd name="T9" fmla="*/ 6 h 12"/>
                <a:gd name="T10" fmla="*/ 8 w 13"/>
                <a:gd name="T11" fmla="*/ 12 h 12"/>
                <a:gd name="T12" fmla="*/ 7 w 13"/>
                <a:gd name="T13" fmla="*/ 9 h 12"/>
                <a:gd name="T14" fmla="*/ 2 w 13"/>
                <a:gd name="T15" fmla="*/ 6 h 12"/>
                <a:gd name="T16" fmla="*/ 3 w 13"/>
                <a:gd name="T17" fmla="*/ 6 h 12"/>
                <a:gd name="T18" fmla="*/ 7 w 13"/>
                <a:gd name="T19" fmla="*/ 4 h 12"/>
                <a:gd name="T20" fmla="*/ 3 w 13"/>
                <a:gd name="T21" fmla="*/ 7 h 12"/>
                <a:gd name="T22" fmla="*/ 4 w 13"/>
                <a:gd name="T23" fmla="*/ 8 h 12"/>
                <a:gd name="T24" fmla="*/ 8 w 13"/>
                <a:gd name="T25" fmla="*/ 5 h 12"/>
                <a:gd name="T26" fmla="*/ 5 w 13"/>
                <a:gd name="T27" fmla="*/ 9 h 12"/>
                <a:gd name="T28" fmla="*/ 5 w 13"/>
                <a:gd name="T29" fmla="*/ 9 h 12"/>
                <a:gd name="T30" fmla="*/ 9 w 13"/>
                <a:gd name="T31" fmla="*/ 7 h 12"/>
                <a:gd name="T32" fmla="*/ 8 w 13"/>
                <a:gd name="T33" fmla="*/ 9 h 12"/>
                <a:gd name="T34" fmla="*/ 8 w 13"/>
                <a:gd name="T35" fmla="*/ 9 h 12"/>
                <a:gd name="T36" fmla="*/ 7 w 13"/>
                <a:gd name="T37" fmla="*/ 9 h 12"/>
                <a:gd name="T38" fmla="*/ 8 w 13"/>
                <a:gd name="T39" fmla="*/ 9 h 12"/>
                <a:gd name="T40" fmla="*/ 10 w 13"/>
                <a:gd name="T41" fmla="*/ 7 h 12"/>
                <a:gd name="T42" fmla="*/ 10 w 13"/>
                <a:gd name="T43" fmla="*/ 6 h 12"/>
                <a:gd name="T44" fmla="*/ 6 w 13"/>
                <a:gd name="T45" fmla="*/ 8 h 12"/>
                <a:gd name="T46" fmla="*/ 9 w 13"/>
                <a:gd name="T47" fmla="*/ 5 h 12"/>
                <a:gd name="T48" fmla="*/ 9 w 13"/>
                <a:gd name="T49" fmla="*/ 4 h 12"/>
                <a:gd name="T50" fmla="*/ 5 w 13"/>
                <a:gd name="T51" fmla="*/ 6 h 12"/>
                <a:gd name="T52" fmla="*/ 8 w 13"/>
                <a:gd name="T53" fmla="*/ 3 h 12"/>
                <a:gd name="T54" fmla="*/ 8 w 13"/>
                <a:gd name="T55" fmla="*/ 3 h 12"/>
                <a:gd name="T56" fmla="*/ 4 w 13"/>
                <a:gd name="T57" fmla="*/ 5 h 12"/>
                <a:gd name="T58" fmla="*/ 7 w 13"/>
                <a:gd name="T59" fmla="*/ 2 h 12"/>
                <a:gd name="T60" fmla="*/ 8 w 13"/>
                <a:gd name="T61" fmla="*/ 9 h 12"/>
                <a:gd name="T62" fmla="*/ 5 w 13"/>
                <a:gd name="T63" fmla="*/ 2 h 12"/>
                <a:gd name="T64" fmla="*/ 3 w 13"/>
                <a:gd name="T65" fmla="*/ 3 h 12"/>
                <a:gd name="T66" fmla="*/ 5 w 13"/>
                <a:gd name="T67" fmla="*/ 2 h 12"/>
                <a:gd name="T68" fmla="*/ 3 w 13"/>
                <a:gd name="T69" fmla="*/ 3 h 12"/>
                <a:gd name="T70" fmla="*/ 3 w 13"/>
                <a:gd name="T71" fmla="*/ 4 h 12"/>
                <a:gd name="T72" fmla="*/ 6 w 13"/>
                <a:gd name="T73" fmla="*/ 2 h 12"/>
                <a:gd name="T74" fmla="*/ 2 w 13"/>
                <a:gd name="T75" fmla="*/ 6 h 12"/>
                <a:gd name="T76" fmla="*/ 2 w 13"/>
                <a:gd name="T77" fmla="*/ 6 h 12"/>
                <a:gd name="T78" fmla="*/ 3 w 13"/>
                <a:gd name="T7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" h="12">
                  <a:moveTo>
                    <a:pt x="8" y="12"/>
                  </a:moveTo>
                  <a:cubicBezTo>
                    <a:pt x="11" y="11"/>
                    <a:pt x="13" y="8"/>
                    <a:pt x="12" y="5"/>
                  </a:cubicBezTo>
                  <a:cubicBezTo>
                    <a:pt x="12" y="1"/>
                    <a:pt x="9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0"/>
                    <a:pt x="4" y="12"/>
                    <a:pt x="8" y="12"/>
                  </a:cubicBezTo>
                  <a:close/>
                  <a:moveTo>
                    <a:pt x="7" y="9"/>
                  </a:moveTo>
                  <a:cubicBezTo>
                    <a:pt x="5" y="10"/>
                    <a:pt x="3" y="9"/>
                    <a:pt x="2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4" y="5"/>
                    <a:pt x="5" y="5"/>
                    <a:pt x="7" y="4"/>
                  </a:cubicBezTo>
                  <a:cubicBezTo>
                    <a:pt x="6" y="5"/>
                    <a:pt x="4" y="6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5" y="7"/>
                    <a:pt x="6" y="6"/>
                    <a:pt x="8" y="5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9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7" y="9"/>
                  </a:cubicBezTo>
                  <a:close/>
                  <a:moveTo>
                    <a:pt x="8" y="9"/>
                  </a:moveTo>
                  <a:cubicBezTo>
                    <a:pt x="9" y="8"/>
                    <a:pt x="10" y="8"/>
                    <a:pt x="10" y="7"/>
                  </a:cubicBezTo>
                  <a:cubicBezTo>
                    <a:pt x="10" y="7"/>
                    <a:pt x="10" y="6"/>
                    <a:pt x="10" y="6"/>
                  </a:cubicBezTo>
                  <a:cubicBezTo>
                    <a:pt x="8" y="7"/>
                    <a:pt x="7" y="7"/>
                    <a:pt x="6" y="8"/>
                  </a:cubicBezTo>
                  <a:cubicBezTo>
                    <a:pt x="7" y="7"/>
                    <a:pt x="8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6" y="5"/>
                    <a:pt x="7" y="4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6" y="4"/>
                    <a:pt x="4" y="5"/>
                  </a:cubicBezTo>
                  <a:cubicBezTo>
                    <a:pt x="5" y="4"/>
                    <a:pt x="6" y="3"/>
                    <a:pt x="7" y="2"/>
                  </a:cubicBezTo>
                  <a:cubicBezTo>
                    <a:pt x="11" y="2"/>
                    <a:pt x="12" y="8"/>
                    <a:pt x="8" y="9"/>
                  </a:cubicBezTo>
                  <a:close/>
                  <a:moveTo>
                    <a:pt x="5" y="2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2"/>
                    <a:pt x="5" y="2"/>
                  </a:cubicBezTo>
                  <a:close/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5" y="3"/>
                    <a:pt x="6" y="2"/>
                  </a:cubicBezTo>
                  <a:cubicBezTo>
                    <a:pt x="5" y="3"/>
                    <a:pt x="4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4"/>
                    <a:pt x="3" y="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6" name="Freeform 264"/>
            <p:cNvSpPr>
              <a:spLocks noEditPoints="1"/>
            </p:cNvSpPr>
            <p:nvPr/>
          </p:nvSpPr>
          <p:spPr bwMode="auto">
            <a:xfrm>
              <a:off x="8210796" y="6478022"/>
              <a:ext cx="166688" cy="157163"/>
            </a:xfrm>
            <a:custGeom>
              <a:avLst/>
              <a:gdLst>
                <a:gd name="T0" fmla="*/ 31 w 39"/>
                <a:gd name="T1" fmla="*/ 0 h 37"/>
                <a:gd name="T2" fmla="*/ 9 w 39"/>
                <a:gd name="T3" fmla="*/ 1 h 37"/>
                <a:gd name="T4" fmla="*/ 8 w 39"/>
                <a:gd name="T5" fmla="*/ 1 h 37"/>
                <a:gd name="T6" fmla="*/ 11 w 39"/>
                <a:gd name="T7" fmla="*/ 20 h 37"/>
                <a:gd name="T8" fmla="*/ 8 w 39"/>
                <a:gd name="T9" fmla="*/ 37 h 37"/>
                <a:gd name="T10" fmla="*/ 29 w 39"/>
                <a:gd name="T11" fmla="*/ 36 h 37"/>
                <a:gd name="T12" fmla="*/ 38 w 39"/>
                <a:gd name="T13" fmla="*/ 28 h 37"/>
                <a:gd name="T14" fmla="*/ 38 w 39"/>
                <a:gd name="T15" fmla="*/ 9 h 37"/>
                <a:gd name="T16" fmla="*/ 28 w 39"/>
                <a:gd name="T17" fmla="*/ 33 h 37"/>
                <a:gd name="T18" fmla="*/ 26 w 39"/>
                <a:gd name="T19" fmla="*/ 31 h 37"/>
                <a:gd name="T20" fmla="*/ 25 w 39"/>
                <a:gd name="T21" fmla="*/ 29 h 37"/>
                <a:gd name="T22" fmla="*/ 23 w 39"/>
                <a:gd name="T23" fmla="*/ 27 h 37"/>
                <a:gd name="T24" fmla="*/ 23 w 39"/>
                <a:gd name="T25" fmla="*/ 27 h 37"/>
                <a:gd name="T26" fmla="*/ 23 w 39"/>
                <a:gd name="T27" fmla="*/ 27 h 37"/>
                <a:gd name="T28" fmla="*/ 26 w 39"/>
                <a:gd name="T29" fmla="*/ 20 h 37"/>
                <a:gd name="T30" fmla="*/ 32 w 39"/>
                <a:gd name="T31" fmla="*/ 31 h 37"/>
                <a:gd name="T32" fmla="*/ 29 w 39"/>
                <a:gd name="T33" fmla="*/ 31 h 37"/>
                <a:gd name="T34" fmla="*/ 31 w 39"/>
                <a:gd name="T35" fmla="*/ 24 h 37"/>
                <a:gd name="T36" fmla="*/ 30 w 39"/>
                <a:gd name="T37" fmla="*/ 23 h 37"/>
                <a:gd name="T38" fmla="*/ 32 w 39"/>
                <a:gd name="T39" fmla="*/ 31 h 37"/>
                <a:gd name="T40" fmla="*/ 27 w 39"/>
                <a:gd name="T41" fmla="*/ 20 h 37"/>
                <a:gd name="T42" fmla="*/ 26 w 39"/>
                <a:gd name="T43" fmla="*/ 19 h 37"/>
                <a:gd name="T44" fmla="*/ 26 w 39"/>
                <a:gd name="T45" fmla="*/ 19 h 37"/>
                <a:gd name="T46" fmla="*/ 25 w 39"/>
                <a:gd name="T47" fmla="*/ 18 h 37"/>
                <a:gd name="T48" fmla="*/ 26 w 39"/>
                <a:gd name="T49" fmla="*/ 13 h 37"/>
                <a:gd name="T50" fmla="*/ 20 w 39"/>
                <a:gd name="T51" fmla="*/ 19 h 37"/>
                <a:gd name="T52" fmla="*/ 10 w 39"/>
                <a:gd name="T53" fmla="*/ 24 h 37"/>
                <a:gd name="T54" fmla="*/ 16 w 39"/>
                <a:gd name="T55" fmla="*/ 20 h 37"/>
                <a:gd name="T56" fmla="*/ 13 w 39"/>
                <a:gd name="T57" fmla="*/ 12 h 37"/>
                <a:gd name="T58" fmla="*/ 13 w 39"/>
                <a:gd name="T59" fmla="*/ 10 h 37"/>
                <a:gd name="T60" fmla="*/ 9 w 39"/>
                <a:gd name="T61" fmla="*/ 7 h 37"/>
                <a:gd name="T62" fmla="*/ 7 w 39"/>
                <a:gd name="T63" fmla="*/ 12 h 37"/>
                <a:gd name="T64" fmla="*/ 7 w 39"/>
                <a:gd name="T65" fmla="*/ 6 h 37"/>
                <a:gd name="T66" fmla="*/ 8 w 39"/>
                <a:gd name="T67" fmla="*/ 3 h 37"/>
                <a:gd name="T68" fmla="*/ 11 w 39"/>
                <a:gd name="T69" fmla="*/ 8 h 37"/>
                <a:gd name="T70" fmla="*/ 10 w 39"/>
                <a:gd name="T71" fmla="*/ 6 h 37"/>
                <a:gd name="T72" fmla="*/ 7 w 39"/>
                <a:gd name="T73" fmla="*/ 12 h 37"/>
                <a:gd name="T74" fmla="*/ 14 w 39"/>
                <a:gd name="T75" fmla="*/ 11 h 37"/>
                <a:gd name="T76" fmla="*/ 16 w 39"/>
                <a:gd name="T77" fmla="*/ 12 h 37"/>
                <a:gd name="T78" fmla="*/ 16 w 39"/>
                <a:gd name="T79" fmla="*/ 12 h 37"/>
                <a:gd name="T80" fmla="*/ 16 w 39"/>
                <a:gd name="T81" fmla="*/ 12 h 37"/>
                <a:gd name="T82" fmla="*/ 31 w 39"/>
                <a:gd name="T83" fmla="*/ 4 h 37"/>
                <a:gd name="T84" fmla="*/ 15 w 39"/>
                <a:gd name="T85" fmla="*/ 17 h 37"/>
                <a:gd name="T86" fmla="*/ 19 w 39"/>
                <a:gd name="T87" fmla="*/ 14 h 37"/>
                <a:gd name="T88" fmla="*/ 14 w 39"/>
                <a:gd name="T89" fmla="*/ 20 h 37"/>
                <a:gd name="T90" fmla="*/ 20 w 39"/>
                <a:gd name="T91" fmla="*/ 14 h 37"/>
                <a:gd name="T92" fmla="*/ 32 w 39"/>
                <a:gd name="T93" fmla="*/ 4 h 37"/>
                <a:gd name="T94" fmla="*/ 28 w 39"/>
                <a:gd name="T95" fmla="*/ 8 h 37"/>
                <a:gd name="T96" fmla="*/ 13 w 39"/>
                <a:gd name="T97" fmla="*/ 19 h 37"/>
                <a:gd name="T98" fmla="*/ 13 w 39"/>
                <a:gd name="T99" fmla="*/ 18 h 37"/>
                <a:gd name="T100" fmla="*/ 13 w 39"/>
                <a:gd name="T101" fmla="*/ 26 h 37"/>
                <a:gd name="T102" fmla="*/ 10 w 39"/>
                <a:gd name="T103" fmla="*/ 30 h 37"/>
                <a:gd name="T104" fmla="*/ 19 w 39"/>
                <a:gd name="T105" fmla="*/ 18 h 37"/>
                <a:gd name="T106" fmla="*/ 18 w 39"/>
                <a:gd name="T107" fmla="*/ 18 h 37"/>
                <a:gd name="T108" fmla="*/ 14 w 39"/>
                <a:gd name="T109" fmla="*/ 13 h 37"/>
                <a:gd name="T110" fmla="*/ 8 w 39"/>
                <a:gd name="T111" fmla="*/ 34 h 37"/>
                <a:gd name="T112" fmla="*/ 31 w 39"/>
                <a:gd name="T113" fmla="*/ 12 h 37"/>
                <a:gd name="T114" fmla="*/ 19 w 39"/>
                <a:gd name="T115" fmla="*/ 24 h 37"/>
                <a:gd name="T116" fmla="*/ 29 w 39"/>
                <a:gd name="T1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" h="37">
                  <a:moveTo>
                    <a:pt x="38" y="7"/>
                  </a:moveTo>
                  <a:cubicBezTo>
                    <a:pt x="36" y="5"/>
                    <a:pt x="33" y="3"/>
                    <a:pt x="31" y="1"/>
                  </a:cubicBezTo>
                  <a:cubicBezTo>
                    <a:pt x="31" y="1"/>
                    <a:pt x="31" y="1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30" y="1"/>
                  </a:cubicBezTo>
                  <a:cubicBezTo>
                    <a:pt x="26" y="4"/>
                    <a:pt x="22" y="8"/>
                    <a:pt x="18" y="12"/>
                  </a:cubicBezTo>
                  <a:cubicBezTo>
                    <a:pt x="15" y="8"/>
                    <a:pt x="12" y="4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3"/>
                    <a:pt x="3" y="5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4" y="12"/>
                    <a:pt x="7" y="16"/>
                    <a:pt x="11" y="20"/>
                  </a:cubicBezTo>
                  <a:cubicBezTo>
                    <a:pt x="8" y="23"/>
                    <a:pt x="4" y="26"/>
                    <a:pt x="1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1"/>
                    <a:pt x="1" y="31"/>
                  </a:cubicBezTo>
                  <a:cubicBezTo>
                    <a:pt x="3" y="33"/>
                    <a:pt x="5" y="35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9" y="37"/>
                    <a:pt x="9" y="36"/>
                  </a:cubicBezTo>
                  <a:cubicBezTo>
                    <a:pt x="12" y="33"/>
                    <a:pt x="16" y="30"/>
                    <a:pt x="19" y="26"/>
                  </a:cubicBezTo>
                  <a:cubicBezTo>
                    <a:pt x="23" y="29"/>
                    <a:pt x="25" y="33"/>
                    <a:pt x="29" y="36"/>
                  </a:cubicBezTo>
                  <a:cubicBezTo>
                    <a:pt x="29" y="36"/>
                    <a:pt x="29" y="36"/>
                    <a:pt x="29" y="37"/>
                  </a:cubicBezTo>
                  <a:cubicBezTo>
                    <a:pt x="30" y="37"/>
                    <a:pt x="30" y="37"/>
                    <a:pt x="30" y="36"/>
                  </a:cubicBezTo>
                  <a:cubicBezTo>
                    <a:pt x="33" y="34"/>
                    <a:pt x="36" y="32"/>
                    <a:pt x="38" y="29"/>
                  </a:cubicBezTo>
                  <a:cubicBezTo>
                    <a:pt x="38" y="29"/>
                    <a:pt x="38" y="29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4" y="25"/>
                    <a:pt x="31" y="21"/>
                    <a:pt x="28" y="18"/>
                  </a:cubicBezTo>
                  <a:cubicBezTo>
                    <a:pt x="31" y="15"/>
                    <a:pt x="35" y="12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9" y="8"/>
                    <a:pt x="39" y="8"/>
                    <a:pt x="38" y="7"/>
                  </a:cubicBezTo>
                  <a:close/>
                  <a:moveTo>
                    <a:pt x="29" y="33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2"/>
                    <a:pt x="29" y="31"/>
                    <a:pt x="30" y="31"/>
                  </a:cubicBezTo>
                  <a:cubicBezTo>
                    <a:pt x="31" y="30"/>
                    <a:pt x="32" y="29"/>
                    <a:pt x="33" y="29"/>
                  </a:cubicBezTo>
                  <a:cubicBezTo>
                    <a:pt x="31" y="30"/>
                    <a:pt x="30" y="32"/>
                    <a:pt x="29" y="33"/>
                  </a:cubicBezTo>
                  <a:close/>
                  <a:moveTo>
                    <a:pt x="26" y="31"/>
                  </a:moveTo>
                  <a:cubicBezTo>
                    <a:pt x="28" y="29"/>
                    <a:pt x="30" y="28"/>
                    <a:pt x="31" y="27"/>
                  </a:cubicBezTo>
                  <a:cubicBezTo>
                    <a:pt x="30" y="28"/>
                    <a:pt x="28" y="30"/>
                    <a:pt x="27" y="32"/>
                  </a:cubicBezTo>
                  <a:cubicBezTo>
                    <a:pt x="27" y="32"/>
                    <a:pt x="27" y="31"/>
                    <a:pt x="26" y="31"/>
                  </a:cubicBezTo>
                  <a:close/>
                  <a:moveTo>
                    <a:pt x="25" y="29"/>
                  </a:moveTo>
                  <a:cubicBezTo>
                    <a:pt x="27" y="28"/>
                    <a:pt x="29" y="27"/>
                    <a:pt x="29" y="26"/>
                  </a:cubicBezTo>
                  <a:cubicBezTo>
                    <a:pt x="28" y="27"/>
                    <a:pt x="27" y="29"/>
                    <a:pt x="26" y="30"/>
                  </a:cubicBezTo>
                  <a:cubicBezTo>
                    <a:pt x="26" y="30"/>
                    <a:pt x="25" y="30"/>
                    <a:pt x="25" y="29"/>
                  </a:cubicBezTo>
                  <a:close/>
                  <a:moveTo>
                    <a:pt x="23" y="27"/>
                  </a:moveTo>
                  <a:cubicBezTo>
                    <a:pt x="25" y="26"/>
                    <a:pt x="27" y="25"/>
                    <a:pt x="29" y="23"/>
                  </a:cubicBezTo>
                  <a:cubicBezTo>
                    <a:pt x="29" y="23"/>
                    <a:pt x="27" y="25"/>
                    <a:pt x="27" y="25"/>
                  </a:cubicBezTo>
                  <a:cubicBezTo>
                    <a:pt x="26" y="27"/>
                    <a:pt x="26" y="28"/>
                    <a:pt x="25" y="29"/>
                  </a:cubicBezTo>
                  <a:cubicBezTo>
                    <a:pt x="24" y="28"/>
                    <a:pt x="24" y="28"/>
                    <a:pt x="23" y="27"/>
                  </a:cubicBezTo>
                  <a:close/>
                  <a:moveTo>
                    <a:pt x="22" y="25"/>
                  </a:moveTo>
                  <a:cubicBezTo>
                    <a:pt x="23" y="24"/>
                    <a:pt x="25" y="23"/>
                    <a:pt x="27" y="22"/>
                  </a:cubicBezTo>
                  <a:cubicBezTo>
                    <a:pt x="26" y="22"/>
                    <a:pt x="25" y="24"/>
                    <a:pt x="25" y="25"/>
                  </a:cubicBezTo>
                  <a:cubicBezTo>
                    <a:pt x="24" y="25"/>
                    <a:pt x="24" y="26"/>
                    <a:pt x="23" y="27"/>
                  </a:cubicBezTo>
                  <a:cubicBezTo>
                    <a:pt x="22" y="26"/>
                    <a:pt x="22" y="26"/>
                    <a:pt x="22" y="25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2" y="23"/>
                    <a:pt x="24" y="21"/>
                    <a:pt x="26" y="20"/>
                  </a:cubicBezTo>
                  <a:cubicBezTo>
                    <a:pt x="25" y="20"/>
                    <a:pt x="24" y="22"/>
                    <a:pt x="23" y="23"/>
                  </a:cubicBezTo>
                  <a:cubicBezTo>
                    <a:pt x="22" y="23"/>
                    <a:pt x="22" y="24"/>
                    <a:pt x="21" y="25"/>
                  </a:cubicBezTo>
                  <a:cubicBezTo>
                    <a:pt x="21" y="25"/>
                    <a:pt x="20" y="24"/>
                    <a:pt x="20" y="24"/>
                  </a:cubicBezTo>
                  <a:close/>
                  <a:moveTo>
                    <a:pt x="32" y="31"/>
                  </a:moveTo>
                  <a:cubicBezTo>
                    <a:pt x="32" y="30"/>
                    <a:pt x="33" y="29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2" y="28"/>
                    <a:pt x="31" y="29"/>
                    <a:pt x="30" y="30"/>
                  </a:cubicBezTo>
                  <a:cubicBezTo>
                    <a:pt x="29" y="31"/>
                    <a:pt x="28" y="33"/>
                    <a:pt x="29" y="31"/>
                  </a:cubicBezTo>
                  <a:cubicBezTo>
                    <a:pt x="30" y="29"/>
                    <a:pt x="31" y="28"/>
                    <a:pt x="32" y="26"/>
                  </a:cubicBezTo>
                  <a:cubicBezTo>
                    <a:pt x="33" y="26"/>
                    <a:pt x="32" y="26"/>
                    <a:pt x="32" y="26"/>
                  </a:cubicBezTo>
                  <a:cubicBezTo>
                    <a:pt x="30" y="27"/>
                    <a:pt x="28" y="29"/>
                    <a:pt x="26" y="30"/>
                  </a:cubicBezTo>
                  <a:cubicBezTo>
                    <a:pt x="27" y="29"/>
                    <a:pt x="30" y="26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9" y="25"/>
                    <a:pt x="28" y="26"/>
                    <a:pt x="26" y="28"/>
                  </a:cubicBezTo>
                  <a:cubicBezTo>
                    <a:pt x="24" y="30"/>
                    <a:pt x="27" y="27"/>
                    <a:pt x="27" y="27"/>
                  </a:cubicBezTo>
                  <a:cubicBezTo>
                    <a:pt x="28" y="25"/>
                    <a:pt x="29" y="24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1" y="25"/>
                    <a:pt x="33" y="27"/>
                    <a:pt x="35" y="29"/>
                  </a:cubicBezTo>
                  <a:cubicBezTo>
                    <a:pt x="34" y="30"/>
                    <a:pt x="33" y="30"/>
                    <a:pt x="31" y="31"/>
                  </a:cubicBezTo>
                  <a:cubicBezTo>
                    <a:pt x="28" y="34"/>
                    <a:pt x="31" y="32"/>
                    <a:pt x="32" y="31"/>
                  </a:cubicBezTo>
                  <a:close/>
                  <a:moveTo>
                    <a:pt x="29" y="22"/>
                  </a:moveTo>
                  <a:cubicBezTo>
                    <a:pt x="28" y="23"/>
                    <a:pt x="27" y="24"/>
                    <a:pt x="26" y="25"/>
                  </a:cubicBezTo>
                  <a:cubicBezTo>
                    <a:pt x="25" y="26"/>
                    <a:pt x="22" y="28"/>
                    <a:pt x="24" y="26"/>
                  </a:cubicBezTo>
                  <a:cubicBezTo>
                    <a:pt x="26" y="24"/>
                    <a:pt x="27" y="23"/>
                    <a:pt x="27" y="20"/>
                  </a:cubicBezTo>
                  <a:cubicBezTo>
                    <a:pt x="28" y="20"/>
                    <a:pt x="27" y="20"/>
                    <a:pt x="27" y="20"/>
                  </a:cubicBezTo>
                  <a:cubicBezTo>
                    <a:pt x="26" y="22"/>
                    <a:pt x="24" y="23"/>
                    <a:pt x="23" y="24"/>
                  </a:cubicBezTo>
                  <a:cubicBezTo>
                    <a:pt x="21" y="26"/>
                    <a:pt x="22" y="24"/>
                    <a:pt x="23" y="24"/>
                  </a:cubicBezTo>
                  <a:cubicBezTo>
                    <a:pt x="24" y="22"/>
                    <a:pt x="26" y="21"/>
                    <a:pt x="26" y="19"/>
                  </a:cubicBezTo>
                  <a:cubicBezTo>
                    <a:pt x="27" y="20"/>
                    <a:pt x="28" y="21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lose/>
                  <a:moveTo>
                    <a:pt x="26" y="19"/>
                  </a:moveTo>
                  <a:cubicBezTo>
                    <a:pt x="26" y="19"/>
                    <a:pt x="26" y="19"/>
                    <a:pt x="26" y="19"/>
                  </a:cubicBezTo>
                  <a:cubicBezTo>
                    <a:pt x="24" y="20"/>
                    <a:pt x="22" y="22"/>
                    <a:pt x="20" y="23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2" y="21"/>
                    <a:pt x="23" y="20"/>
                    <a:pt x="24" y="19"/>
                  </a:cubicBezTo>
                  <a:cubicBezTo>
                    <a:pt x="24" y="19"/>
                    <a:pt x="25" y="18"/>
                    <a:pt x="25" y="18"/>
                  </a:cubicBezTo>
                  <a:cubicBezTo>
                    <a:pt x="25" y="18"/>
                    <a:pt x="26" y="18"/>
                    <a:pt x="26" y="19"/>
                  </a:cubicBezTo>
                  <a:close/>
                  <a:moveTo>
                    <a:pt x="5" y="32"/>
                  </a:moveTo>
                  <a:cubicBezTo>
                    <a:pt x="9" y="28"/>
                    <a:pt x="14" y="24"/>
                    <a:pt x="18" y="20"/>
                  </a:cubicBezTo>
                  <a:cubicBezTo>
                    <a:pt x="20" y="17"/>
                    <a:pt x="23" y="15"/>
                    <a:pt x="26" y="13"/>
                  </a:cubicBezTo>
                  <a:cubicBezTo>
                    <a:pt x="28" y="12"/>
                    <a:pt x="30" y="9"/>
                    <a:pt x="32" y="8"/>
                  </a:cubicBezTo>
                  <a:cubicBezTo>
                    <a:pt x="34" y="6"/>
                    <a:pt x="31" y="9"/>
                    <a:pt x="30" y="9"/>
                  </a:cubicBezTo>
                  <a:cubicBezTo>
                    <a:pt x="29" y="11"/>
                    <a:pt x="28" y="12"/>
                    <a:pt x="27" y="13"/>
                  </a:cubicBezTo>
                  <a:cubicBezTo>
                    <a:pt x="25" y="15"/>
                    <a:pt x="22" y="17"/>
                    <a:pt x="20" y="19"/>
                  </a:cubicBezTo>
                  <a:cubicBezTo>
                    <a:pt x="15" y="24"/>
                    <a:pt x="11" y="28"/>
                    <a:pt x="6" y="33"/>
                  </a:cubicBezTo>
                  <a:cubicBezTo>
                    <a:pt x="6" y="33"/>
                    <a:pt x="5" y="32"/>
                    <a:pt x="5" y="32"/>
                  </a:cubicBezTo>
                  <a:close/>
                  <a:moveTo>
                    <a:pt x="4" y="30"/>
                  </a:moveTo>
                  <a:cubicBezTo>
                    <a:pt x="6" y="28"/>
                    <a:pt x="8" y="26"/>
                    <a:pt x="10" y="24"/>
                  </a:cubicBezTo>
                  <a:cubicBezTo>
                    <a:pt x="10" y="24"/>
                    <a:pt x="11" y="23"/>
                    <a:pt x="11" y="23"/>
                  </a:cubicBezTo>
                  <a:cubicBezTo>
                    <a:pt x="13" y="21"/>
                    <a:pt x="15" y="19"/>
                    <a:pt x="17" y="17"/>
                  </a:cubicBezTo>
                  <a:cubicBezTo>
                    <a:pt x="19" y="15"/>
                    <a:pt x="21" y="14"/>
                    <a:pt x="23" y="13"/>
                  </a:cubicBezTo>
                  <a:cubicBezTo>
                    <a:pt x="21" y="15"/>
                    <a:pt x="18" y="17"/>
                    <a:pt x="16" y="20"/>
                  </a:cubicBezTo>
                  <a:cubicBezTo>
                    <a:pt x="12" y="24"/>
                    <a:pt x="7" y="26"/>
                    <a:pt x="4" y="31"/>
                  </a:cubicBezTo>
                  <a:cubicBezTo>
                    <a:pt x="4" y="31"/>
                    <a:pt x="4" y="31"/>
                    <a:pt x="4" y="30"/>
                  </a:cubicBezTo>
                  <a:close/>
                  <a:moveTo>
                    <a:pt x="8" y="14"/>
                  </a:moveTo>
                  <a:cubicBezTo>
                    <a:pt x="10" y="13"/>
                    <a:pt x="12" y="13"/>
                    <a:pt x="13" y="12"/>
                  </a:cubicBezTo>
                  <a:cubicBezTo>
                    <a:pt x="12" y="13"/>
                    <a:pt x="10" y="13"/>
                    <a:pt x="9" y="15"/>
                  </a:cubicBezTo>
                  <a:cubicBezTo>
                    <a:pt x="9" y="14"/>
                    <a:pt x="9" y="14"/>
                    <a:pt x="8" y="14"/>
                  </a:cubicBezTo>
                  <a:close/>
                  <a:moveTo>
                    <a:pt x="7" y="12"/>
                  </a:moveTo>
                  <a:cubicBezTo>
                    <a:pt x="9" y="12"/>
                    <a:pt x="11" y="11"/>
                    <a:pt x="13" y="10"/>
                  </a:cubicBezTo>
                  <a:cubicBezTo>
                    <a:pt x="11" y="11"/>
                    <a:pt x="9" y="12"/>
                    <a:pt x="8" y="13"/>
                  </a:cubicBezTo>
                  <a:cubicBezTo>
                    <a:pt x="8" y="13"/>
                    <a:pt x="7" y="13"/>
                    <a:pt x="7" y="12"/>
                  </a:cubicBezTo>
                  <a:close/>
                  <a:moveTo>
                    <a:pt x="5" y="10"/>
                  </a:moveTo>
                  <a:cubicBezTo>
                    <a:pt x="6" y="9"/>
                    <a:pt x="8" y="8"/>
                    <a:pt x="9" y="7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0"/>
                    <a:pt x="9" y="9"/>
                    <a:pt x="11" y="8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6" y="11"/>
                    <a:pt x="5" y="10"/>
                    <a:pt x="5" y="10"/>
                  </a:cubicBezTo>
                  <a:close/>
                  <a:moveTo>
                    <a:pt x="3" y="8"/>
                  </a:moveTo>
                  <a:cubicBezTo>
                    <a:pt x="4" y="7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5" y="8"/>
                    <a:pt x="4" y="9"/>
                  </a:cubicBezTo>
                  <a:cubicBezTo>
                    <a:pt x="4" y="9"/>
                    <a:pt x="4" y="9"/>
                    <a:pt x="3" y="8"/>
                  </a:cubicBezTo>
                  <a:close/>
                  <a:moveTo>
                    <a:pt x="3" y="8"/>
                  </a:moveTo>
                  <a:cubicBezTo>
                    <a:pt x="5" y="6"/>
                    <a:pt x="6" y="5"/>
                    <a:pt x="8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7" y="5"/>
                    <a:pt x="5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lose/>
                  <a:moveTo>
                    <a:pt x="11" y="8"/>
                  </a:moveTo>
                  <a:cubicBezTo>
                    <a:pt x="10" y="8"/>
                    <a:pt x="9" y="9"/>
                    <a:pt x="8" y="10"/>
                  </a:cubicBezTo>
                  <a:cubicBezTo>
                    <a:pt x="7" y="9"/>
                    <a:pt x="8" y="9"/>
                    <a:pt x="8" y="8"/>
                  </a:cubicBezTo>
                  <a:cubicBezTo>
                    <a:pt x="9" y="8"/>
                    <a:pt x="10" y="7"/>
                    <a:pt x="11" y="6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8" y="7"/>
                    <a:pt x="7" y="8"/>
                    <a:pt x="5" y="9"/>
                  </a:cubicBezTo>
                  <a:cubicBezTo>
                    <a:pt x="6" y="8"/>
                    <a:pt x="8" y="6"/>
                    <a:pt x="9" y="4"/>
                  </a:cubicBezTo>
                  <a:cubicBezTo>
                    <a:pt x="11" y="6"/>
                    <a:pt x="12" y="7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9" y="11"/>
                    <a:pt x="11" y="9"/>
                    <a:pt x="12" y="8"/>
                  </a:cubicBezTo>
                  <a:cubicBezTo>
                    <a:pt x="12" y="8"/>
                    <a:pt x="12" y="7"/>
                    <a:pt x="11" y="8"/>
                  </a:cubicBezTo>
                  <a:close/>
                  <a:moveTo>
                    <a:pt x="14" y="11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2" y="12"/>
                    <a:pt x="11" y="12"/>
                    <a:pt x="10" y="13"/>
                  </a:cubicBezTo>
                  <a:cubicBezTo>
                    <a:pt x="7" y="14"/>
                    <a:pt x="10" y="12"/>
                    <a:pt x="11" y="12"/>
                  </a:cubicBezTo>
                  <a:cubicBezTo>
                    <a:pt x="12" y="11"/>
                    <a:pt x="13" y="10"/>
                    <a:pt x="13" y="9"/>
                  </a:cubicBezTo>
                  <a:cubicBezTo>
                    <a:pt x="14" y="10"/>
                    <a:pt x="15" y="11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3" y="13"/>
                    <a:pt x="12" y="14"/>
                    <a:pt x="9" y="15"/>
                  </a:cubicBezTo>
                  <a:cubicBezTo>
                    <a:pt x="11" y="14"/>
                    <a:pt x="13" y="13"/>
                    <a:pt x="14" y="11"/>
                  </a:cubicBezTo>
                  <a:close/>
                  <a:moveTo>
                    <a:pt x="16" y="12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3"/>
                    <a:pt x="17" y="13"/>
                  </a:cubicBezTo>
                  <a:cubicBezTo>
                    <a:pt x="15" y="14"/>
                    <a:pt x="13" y="15"/>
                    <a:pt x="12" y="16"/>
                  </a:cubicBezTo>
                  <a:cubicBezTo>
                    <a:pt x="13" y="15"/>
                    <a:pt x="15" y="14"/>
                    <a:pt x="16" y="12"/>
                  </a:cubicBezTo>
                  <a:close/>
                  <a:moveTo>
                    <a:pt x="19" y="14"/>
                  </a:moveTo>
                  <a:cubicBezTo>
                    <a:pt x="23" y="10"/>
                    <a:pt x="26" y="6"/>
                    <a:pt x="31" y="3"/>
                  </a:cubicBezTo>
                  <a:cubicBezTo>
                    <a:pt x="31" y="3"/>
                    <a:pt x="31" y="3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7"/>
                    <a:pt x="23" y="11"/>
                    <a:pt x="19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8" y="15"/>
                    <a:pt x="17" y="15"/>
                    <a:pt x="17" y="15"/>
                  </a:cubicBezTo>
                  <a:cubicBezTo>
                    <a:pt x="16" y="16"/>
                    <a:pt x="16" y="16"/>
                    <a:pt x="15" y="17"/>
                  </a:cubicBezTo>
                  <a:cubicBezTo>
                    <a:pt x="15" y="17"/>
                    <a:pt x="13" y="18"/>
                    <a:pt x="13" y="18"/>
                  </a:cubicBezTo>
                  <a:cubicBezTo>
                    <a:pt x="14" y="16"/>
                    <a:pt x="16" y="15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lose/>
                  <a:moveTo>
                    <a:pt x="26" y="10"/>
                  </a:moveTo>
                  <a:cubicBezTo>
                    <a:pt x="24" y="12"/>
                    <a:pt x="21" y="13"/>
                    <a:pt x="19" y="15"/>
                  </a:cubicBezTo>
                  <a:cubicBezTo>
                    <a:pt x="17" y="17"/>
                    <a:pt x="15" y="18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9"/>
                    <a:pt x="15" y="18"/>
                    <a:pt x="15" y="18"/>
                  </a:cubicBezTo>
                  <a:cubicBezTo>
                    <a:pt x="15" y="18"/>
                    <a:pt x="15" y="18"/>
                    <a:pt x="16" y="17"/>
                  </a:cubicBezTo>
                  <a:cubicBezTo>
                    <a:pt x="17" y="16"/>
                    <a:pt x="19" y="15"/>
                    <a:pt x="20" y="14"/>
                  </a:cubicBezTo>
                  <a:cubicBezTo>
                    <a:pt x="21" y="13"/>
                    <a:pt x="22" y="12"/>
                    <a:pt x="24" y="11"/>
                  </a:cubicBezTo>
                  <a:cubicBezTo>
                    <a:pt x="26" y="9"/>
                    <a:pt x="29" y="6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0" y="6"/>
                    <a:pt x="28" y="8"/>
                    <a:pt x="26" y="10"/>
                  </a:cubicBezTo>
                  <a:close/>
                  <a:moveTo>
                    <a:pt x="30" y="6"/>
                  </a:moveTo>
                  <a:cubicBezTo>
                    <a:pt x="29" y="7"/>
                    <a:pt x="28" y="8"/>
                    <a:pt x="27" y="9"/>
                  </a:cubicBezTo>
                  <a:cubicBezTo>
                    <a:pt x="28" y="9"/>
                    <a:pt x="28" y="9"/>
                    <a:pt x="28" y="8"/>
                  </a:cubicBezTo>
                  <a:cubicBezTo>
                    <a:pt x="29" y="8"/>
                    <a:pt x="33" y="4"/>
                    <a:pt x="30" y="6"/>
                  </a:cubicBezTo>
                  <a:close/>
                  <a:moveTo>
                    <a:pt x="13" y="19"/>
                  </a:moveTo>
                  <a:cubicBezTo>
                    <a:pt x="13" y="19"/>
                    <a:pt x="14" y="19"/>
                    <a:pt x="14" y="19"/>
                  </a:cubicBezTo>
                  <a:cubicBezTo>
                    <a:pt x="14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lose/>
                  <a:moveTo>
                    <a:pt x="17" y="14"/>
                  </a:moveTo>
                  <a:cubicBezTo>
                    <a:pt x="15" y="15"/>
                    <a:pt x="14" y="17"/>
                    <a:pt x="13" y="18"/>
                  </a:cubicBezTo>
                  <a:cubicBezTo>
                    <a:pt x="12" y="18"/>
                    <a:pt x="12" y="17"/>
                    <a:pt x="11" y="17"/>
                  </a:cubicBezTo>
                  <a:cubicBezTo>
                    <a:pt x="13" y="16"/>
                    <a:pt x="15" y="15"/>
                    <a:pt x="17" y="14"/>
                  </a:cubicBezTo>
                  <a:close/>
                  <a:moveTo>
                    <a:pt x="10" y="30"/>
                  </a:moveTo>
                  <a:cubicBezTo>
                    <a:pt x="11" y="29"/>
                    <a:pt x="12" y="28"/>
                    <a:pt x="13" y="26"/>
                  </a:cubicBezTo>
                  <a:cubicBezTo>
                    <a:pt x="15" y="24"/>
                    <a:pt x="18" y="22"/>
                    <a:pt x="20" y="20"/>
                  </a:cubicBezTo>
                  <a:cubicBezTo>
                    <a:pt x="25" y="15"/>
                    <a:pt x="30" y="11"/>
                    <a:pt x="34" y="6"/>
                  </a:cubicBezTo>
                  <a:cubicBezTo>
                    <a:pt x="35" y="7"/>
                    <a:pt x="35" y="7"/>
                    <a:pt x="36" y="8"/>
                  </a:cubicBezTo>
                  <a:cubicBezTo>
                    <a:pt x="26" y="15"/>
                    <a:pt x="18" y="22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lose/>
                  <a:moveTo>
                    <a:pt x="34" y="6"/>
                  </a:moveTo>
                  <a:cubicBezTo>
                    <a:pt x="31" y="7"/>
                    <a:pt x="30" y="9"/>
                    <a:pt x="28" y="11"/>
                  </a:cubicBezTo>
                  <a:cubicBezTo>
                    <a:pt x="25" y="14"/>
                    <a:pt x="22" y="15"/>
                    <a:pt x="19" y="18"/>
                  </a:cubicBezTo>
                  <a:cubicBezTo>
                    <a:pt x="17" y="20"/>
                    <a:pt x="15" y="22"/>
                    <a:pt x="13" y="24"/>
                  </a:cubicBezTo>
                  <a:cubicBezTo>
                    <a:pt x="10" y="26"/>
                    <a:pt x="7" y="29"/>
                    <a:pt x="5" y="31"/>
                  </a:cubicBezTo>
                  <a:cubicBezTo>
                    <a:pt x="6" y="30"/>
                    <a:pt x="8" y="27"/>
                    <a:pt x="10" y="25"/>
                  </a:cubicBezTo>
                  <a:cubicBezTo>
                    <a:pt x="13" y="23"/>
                    <a:pt x="15" y="21"/>
                    <a:pt x="18" y="18"/>
                  </a:cubicBezTo>
                  <a:cubicBezTo>
                    <a:pt x="22" y="13"/>
                    <a:pt x="28" y="10"/>
                    <a:pt x="32" y="5"/>
                  </a:cubicBezTo>
                  <a:cubicBezTo>
                    <a:pt x="33" y="5"/>
                    <a:pt x="33" y="6"/>
                    <a:pt x="34" y="6"/>
                  </a:cubicBezTo>
                  <a:close/>
                  <a:moveTo>
                    <a:pt x="10" y="15"/>
                  </a:moveTo>
                  <a:cubicBezTo>
                    <a:pt x="11" y="15"/>
                    <a:pt x="12" y="14"/>
                    <a:pt x="14" y="13"/>
                  </a:cubicBezTo>
                  <a:cubicBezTo>
                    <a:pt x="16" y="12"/>
                    <a:pt x="14" y="14"/>
                    <a:pt x="13" y="14"/>
                  </a:cubicBezTo>
                  <a:cubicBezTo>
                    <a:pt x="12" y="15"/>
                    <a:pt x="12" y="16"/>
                    <a:pt x="11" y="16"/>
                  </a:cubicBezTo>
                  <a:cubicBezTo>
                    <a:pt x="10" y="16"/>
                    <a:pt x="10" y="16"/>
                    <a:pt x="10" y="15"/>
                  </a:cubicBezTo>
                  <a:close/>
                  <a:moveTo>
                    <a:pt x="8" y="34"/>
                  </a:moveTo>
                  <a:cubicBezTo>
                    <a:pt x="8" y="34"/>
                    <a:pt x="7" y="34"/>
                    <a:pt x="7" y="33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5" y="26"/>
                    <a:pt x="23" y="19"/>
                    <a:pt x="31" y="12"/>
                  </a:cubicBezTo>
                  <a:cubicBezTo>
                    <a:pt x="32" y="11"/>
                    <a:pt x="33" y="10"/>
                    <a:pt x="34" y="9"/>
                  </a:cubicBezTo>
                  <a:cubicBezTo>
                    <a:pt x="33" y="11"/>
                    <a:pt x="31" y="12"/>
                    <a:pt x="29" y="14"/>
                  </a:cubicBezTo>
                  <a:cubicBezTo>
                    <a:pt x="25" y="17"/>
                    <a:pt x="22" y="20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5" y="28"/>
                    <a:pt x="11" y="31"/>
                    <a:pt x="8" y="34"/>
                  </a:cubicBezTo>
                  <a:close/>
                  <a:moveTo>
                    <a:pt x="30" y="34"/>
                  </a:move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1" y="32"/>
                    <a:pt x="33" y="31"/>
                    <a:pt x="35" y="30"/>
                  </a:cubicBezTo>
                  <a:cubicBezTo>
                    <a:pt x="33" y="31"/>
                    <a:pt x="31" y="33"/>
                    <a:pt x="30" y="3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7" name="Freeform 265"/>
            <p:cNvSpPr>
              <a:spLocks noEditPoints="1"/>
            </p:cNvSpPr>
            <p:nvPr/>
          </p:nvSpPr>
          <p:spPr bwMode="auto">
            <a:xfrm>
              <a:off x="8677521" y="3517334"/>
              <a:ext cx="165100" cy="157163"/>
            </a:xfrm>
            <a:custGeom>
              <a:avLst/>
              <a:gdLst>
                <a:gd name="T0" fmla="*/ 31 w 39"/>
                <a:gd name="T1" fmla="*/ 1 h 37"/>
                <a:gd name="T2" fmla="*/ 9 w 39"/>
                <a:gd name="T3" fmla="*/ 1 h 37"/>
                <a:gd name="T4" fmla="*/ 8 w 39"/>
                <a:gd name="T5" fmla="*/ 1 h 37"/>
                <a:gd name="T6" fmla="*/ 11 w 39"/>
                <a:gd name="T7" fmla="*/ 20 h 37"/>
                <a:gd name="T8" fmla="*/ 8 w 39"/>
                <a:gd name="T9" fmla="*/ 37 h 37"/>
                <a:gd name="T10" fmla="*/ 29 w 39"/>
                <a:gd name="T11" fmla="*/ 36 h 37"/>
                <a:gd name="T12" fmla="*/ 38 w 39"/>
                <a:gd name="T13" fmla="*/ 28 h 37"/>
                <a:gd name="T14" fmla="*/ 38 w 39"/>
                <a:gd name="T15" fmla="*/ 9 h 37"/>
                <a:gd name="T16" fmla="*/ 28 w 39"/>
                <a:gd name="T17" fmla="*/ 33 h 37"/>
                <a:gd name="T18" fmla="*/ 26 w 39"/>
                <a:gd name="T19" fmla="*/ 31 h 37"/>
                <a:gd name="T20" fmla="*/ 25 w 39"/>
                <a:gd name="T21" fmla="*/ 29 h 37"/>
                <a:gd name="T22" fmla="*/ 23 w 39"/>
                <a:gd name="T23" fmla="*/ 27 h 37"/>
                <a:gd name="T24" fmla="*/ 23 w 39"/>
                <a:gd name="T25" fmla="*/ 27 h 37"/>
                <a:gd name="T26" fmla="*/ 23 w 39"/>
                <a:gd name="T27" fmla="*/ 27 h 37"/>
                <a:gd name="T28" fmla="*/ 26 w 39"/>
                <a:gd name="T29" fmla="*/ 20 h 37"/>
                <a:gd name="T30" fmla="*/ 32 w 39"/>
                <a:gd name="T31" fmla="*/ 31 h 37"/>
                <a:gd name="T32" fmla="*/ 29 w 39"/>
                <a:gd name="T33" fmla="*/ 31 h 37"/>
                <a:gd name="T34" fmla="*/ 31 w 39"/>
                <a:gd name="T35" fmla="*/ 25 h 37"/>
                <a:gd name="T36" fmla="*/ 30 w 39"/>
                <a:gd name="T37" fmla="*/ 23 h 37"/>
                <a:gd name="T38" fmla="*/ 32 w 39"/>
                <a:gd name="T39" fmla="*/ 31 h 37"/>
                <a:gd name="T40" fmla="*/ 28 w 39"/>
                <a:gd name="T41" fmla="*/ 21 h 37"/>
                <a:gd name="T42" fmla="*/ 26 w 39"/>
                <a:gd name="T43" fmla="*/ 19 h 37"/>
                <a:gd name="T44" fmla="*/ 26 w 39"/>
                <a:gd name="T45" fmla="*/ 19 h 37"/>
                <a:gd name="T46" fmla="*/ 25 w 39"/>
                <a:gd name="T47" fmla="*/ 18 h 37"/>
                <a:gd name="T48" fmla="*/ 26 w 39"/>
                <a:gd name="T49" fmla="*/ 13 h 37"/>
                <a:gd name="T50" fmla="*/ 20 w 39"/>
                <a:gd name="T51" fmla="*/ 20 h 37"/>
                <a:gd name="T52" fmla="*/ 10 w 39"/>
                <a:gd name="T53" fmla="*/ 24 h 37"/>
                <a:gd name="T54" fmla="*/ 16 w 39"/>
                <a:gd name="T55" fmla="*/ 20 h 37"/>
                <a:gd name="T56" fmla="*/ 13 w 39"/>
                <a:gd name="T57" fmla="*/ 12 h 37"/>
                <a:gd name="T58" fmla="*/ 13 w 39"/>
                <a:gd name="T59" fmla="*/ 10 h 37"/>
                <a:gd name="T60" fmla="*/ 9 w 39"/>
                <a:gd name="T61" fmla="*/ 7 h 37"/>
                <a:gd name="T62" fmla="*/ 7 w 39"/>
                <a:gd name="T63" fmla="*/ 12 h 37"/>
                <a:gd name="T64" fmla="*/ 7 w 39"/>
                <a:gd name="T65" fmla="*/ 6 h 37"/>
                <a:gd name="T66" fmla="*/ 8 w 39"/>
                <a:gd name="T67" fmla="*/ 3 h 37"/>
                <a:gd name="T68" fmla="*/ 11 w 39"/>
                <a:gd name="T69" fmla="*/ 8 h 37"/>
                <a:gd name="T70" fmla="*/ 10 w 39"/>
                <a:gd name="T71" fmla="*/ 6 h 37"/>
                <a:gd name="T72" fmla="*/ 7 w 39"/>
                <a:gd name="T73" fmla="*/ 12 h 37"/>
                <a:gd name="T74" fmla="*/ 14 w 39"/>
                <a:gd name="T75" fmla="*/ 11 h 37"/>
                <a:gd name="T76" fmla="*/ 16 w 39"/>
                <a:gd name="T77" fmla="*/ 12 h 37"/>
                <a:gd name="T78" fmla="*/ 16 w 39"/>
                <a:gd name="T79" fmla="*/ 12 h 37"/>
                <a:gd name="T80" fmla="*/ 16 w 39"/>
                <a:gd name="T81" fmla="*/ 12 h 37"/>
                <a:gd name="T82" fmla="*/ 31 w 39"/>
                <a:gd name="T83" fmla="*/ 4 h 37"/>
                <a:gd name="T84" fmla="*/ 15 w 39"/>
                <a:gd name="T85" fmla="*/ 17 h 37"/>
                <a:gd name="T86" fmla="*/ 19 w 39"/>
                <a:gd name="T87" fmla="*/ 14 h 37"/>
                <a:gd name="T88" fmla="*/ 14 w 39"/>
                <a:gd name="T89" fmla="*/ 20 h 37"/>
                <a:gd name="T90" fmla="*/ 20 w 39"/>
                <a:gd name="T91" fmla="*/ 14 h 37"/>
                <a:gd name="T92" fmla="*/ 32 w 39"/>
                <a:gd name="T93" fmla="*/ 5 h 37"/>
                <a:gd name="T94" fmla="*/ 28 w 39"/>
                <a:gd name="T95" fmla="*/ 8 h 37"/>
                <a:gd name="T96" fmla="*/ 13 w 39"/>
                <a:gd name="T97" fmla="*/ 19 h 37"/>
                <a:gd name="T98" fmla="*/ 13 w 39"/>
                <a:gd name="T99" fmla="*/ 18 h 37"/>
                <a:gd name="T100" fmla="*/ 13 w 39"/>
                <a:gd name="T101" fmla="*/ 27 h 37"/>
                <a:gd name="T102" fmla="*/ 10 w 39"/>
                <a:gd name="T103" fmla="*/ 30 h 37"/>
                <a:gd name="T104" fmla="*/ 19 w 39"/>
                <a:gd name="T105" fmla="*/ 18 h 37"/>
                <a:gd name="T106" fmla="*/ 18 w 39"/>
                <a:gd name="T107" fmla="*/ 18 h 37"/>
                <a:gd name="T108" fmla="*/ 14 w 39"/>
                <a:gd name="T109" fmla="*/ 13 h 37"/>
                <a:gd name="T110" fmla="*/ 8 w 39"/>
                <a:gd name="T111" fmla="*/ 34 h 37"/>
                <a:gd name="T112" fmla="*/ 31 w 39"/>
                <a:gd name="T113" fmla="*/ 12 h 37"/>
                <a:gd name="T114" fmla="*/ 19 w 39"/>
                <a:gd name="T115" fmla="*/ 24 h 37"/>
                <a:gd name="T116" fmla="*/ 29 w 39"/>
                <a:gd name="T1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" h="37">
                  <a:moveTo>
                    <a:pt x="38" y="7"/>
                  </a:moveTo>
                  <a:cubicBezTo>
                    <a:pt x="36" y="5"/>
                    <a:pt x="33" y="3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6" y="4"/>
                    <a:pt x="22" y="8"/>
                    <a:pt x="18" y="12"/>
                  </a:cubicBezTo>
                  <a:cubicBezTo>
                    <a:pt x="15" y="8"/>
                    <a:pt x="12" y="5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3"/>
                    <a:pt x="3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12"/>
                    <a:pt x="7" y="16"/>
                    <a:pt x="11" y="20"/>
                  </a:cubicBezTo>
                  <a:cubicBezTo>
                    <a:pt x="8" y="23"/>
                    <a:pt x="4" y="26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1"/>
                    <a:pt x="1" y="31"/>
                  </a:cubicBezTo>
                  <a:cubicBezTo>
                    <a:pt x="3" y="33"/>
                    <a:pt x="5" y="35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9" y="37"/>
                    <a:pt x="9" y="36"/>
                  </a:cubicBezTo>
                  <a:cubicBezTo>
                    <a:pt x="12" y="33"/>
                    <a:pt x="16" y="30"/>
                    <a:pt x="19" y="26"/>
                  </a:cubicBezTo>
                  <a:cubicBezTo>
                    <a:pt x="23" y="29"/>
                    <a:pt x="25" y="34"/>
                    <a:pt x="29" y="36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6"/>
                  </a:cubicBezTo>
                  <a:cubicBezTo>
                    <a:pt x="33" y="34"/>
                    <a:pt x="36" y="32"/>
                    <a:pt x="38" y="29"/>
                  </a:cubicBezTo>
                  <a:cubicBezTo>
                    <a:pt x="38" y="29"/>
                    <a:pt x="38" y="29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4" y="25"/>
                    <a:pt x="31" y="21"/>
                    <a:pt x="28" y="18"/>
                  </a:cubicBezTo>
                  <a:cubicBezTo>
                    <a:pt x="31" y="15"/>
                    <a:pt x="35" y="12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9" y="8"/>
                    <a:pt x="39" y="8"/>
                    <a:pt x="38" y="7"/>
                  </a:cubicBezTo>
                  <a:close/>
                  <a:moveTo>
                    <a:pt x="29" y="33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2"/>
                    <a:pt x="29" y="31"/>
                    <a:pt x="30" y="31"/>
                  </a:cubicBezTo>
                  <a:cubicBezTo>
                    <a:pt x="31" y="30"/>
                    <a:pt x="32" y="29"/>
                    <a:pt x="33" y="29"/>
                  </a:cubicBezTo>
                  <a:cubicBezTo>
                    <a:pt x="31" y="30"/>
                    <a:pt x="30" y="32"/>
                    <a:pt x="29" y="33"/>
                  </a:cubicBezTo>
                  <a:close/>
                  <a:moveTo>
                    <a:pt x="26" y="31"/>
                  </a:moveTo>
                  <a:cubicBezTo>
                    <a:pt x="28" y="30"/>
                    <a:pt x="30" y="28"/>
                    <a:pt x="31" y="27"/>
                  </a:cubicBezTo>
                  <a:cubicBezTo>
                    <a:pt x="30" y="28"/>
                    <a:pt x="28" y="30"/>
                    <a:pt x="28" y="32"/>
                  </a:cubicBezTo>
                  <a:cubicBezTo>
                    <a:pt x="27" y="32"/>
                    <a:pt x="27" y="31"/>
                    <a:pt x="26" y="31"/>
                  </a:cubicBezTo>
                  <a:close/>
                  <a:moveTo>
                    <a:pt x="25" y="29"/>
                  </a:moveTo>
                  <a:cubicBezTo>
                    <a:pt x="27" y="28"/>
                    <a:pt x="29" y="27"/>
                    <a:pt x="29" y="26"/>
                  </a:cubicBezTo>
                  <a:cubicBezTo>
                    <a:pt x="28" y="27"/>
                    <a:pt x="27" y="29"/>
                    <a:pt x="26" y="30"/>
                  </a:cubicBezTo>
                  <a:cubicBezTo>
                    <a:pt x="26" y="30"/>
                    <a:pt x="25" y="30"/>
                    <a:pt x="25" y="29"/>
                  </a:cubicBezTo>
                  <a:close/>
                  <a:moveTo>
                    <a:pt x="23" y="27"/>
                  </a:moveTo>
                  <a:cubicBezTo>
                    <a:pt x="25" y="26"/>
                    <a:pt x="27" y="25"/>
                    <a:pt x="29" y="23"/>
                  </a:cubicBezTo>
                  <a:cubicBezTo>
                    <a:pt x="29" y="23"/>
                    <a:pt x="27" y="25"/>
                    <a:pt x="27" y="25"/>
                  </a:cubicBezTo>
                  <a:cubicBezTo>
                    <a:pt x="26" y="27"/>
                    <a:pt x="26" y="28"/>
                    <a:pt x="25" y="29"/>
                  </a:cubicBezTo>
                  <a:cubicBezTo>
                    <a:pt x="24" y="28"/>
                    <a:pt x="24" y="28"/>
                    <a:pt x="23" y="27"/>
                  </a:cubicBezTo>
                  <a:close/>
                  <a:moveTo>
                    <a:pt x="22" y="25"/>
                  </a:moveTo>
                  <a:cubicBezTo>
                    <a:pt x="24" y="24"/>
                    <a:pt x="25" y="23"/>
                    <a:pt x="27" y="22"/>
                  </a:cubicBezTo>
                  <a:cubicBezTo>
                    <a:pt x="26" y="22"/>
                    <a:pt x="25" y="24"/>
                    <a:pt x="25" y="25"/>
                  </a:cubicBezTo>
                  <a:cubicBezTo>
                    <a:pt x="24" y="26"/>
                    <a:pt x="24" y="26"/>
                    <a:pt x="23" y="27"/>
                  </a:cubicBezTo>
                  <a:cubicBezTo>
                    <a:pt x="22" y="26"/>
                    <a:pt x="22" y="26"/>
                    <a:pt x="22" y="25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2" y="23"/>
                    <a:pt x="24" y="21"/>
                    <a:pt x="26" y="20"/>
                  </a:cubicBezTo>
                  <a:cubicBezTo>
                    <a:pt x="25" y="20"/>
                    <a:pt x="24" y="22"/>
                    <a:pt x="23" y="23"/>
                  </a:cubicBezTo>
                  <a:cubicBezTo>
                    <a:pt x="22" y="24"/>
                    <a:pt x="22" y="24"/>
                    <a:pt x="21" y="25"/>
                  </a:cubicBezTo>
                  <a:cubicBezTo>
                    <a:pt x="21" y="25"/>
                    <a:pt x="20" y="24"/>
                    <a:pt x="20" y="24"/>
                  </a:cubicBezTo>
                  <a:close/>
                  <a:moveTo>
                    <a:pt x="32" y="31"/>
                  </a:moveTo>
                  <a:cubicBezTo>
                    <a:pt x="32" y="30"/>
                    <a:pt x="33" y="29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2" y="28"/>
                    <a:pt x="31" y="29"/>
                    <a:pt x="30" y="30"/>
                  </a:cubicBezTo>
                  <a:cubicBezTo>
                    <a:pt x="29" y="31"/>
                    <a:pt x="28" y="33"/>
                    <a:pt x="29" y="31"/>
                  </a:cubicBezTo>
                  <a:cubicBezTo>
                    <a:pt x="30" y="29"/>
                    <a:pt x="31" y="28"/>
                    <a:pt x="32" y="26"/>
                  </a:cubicBezTo>
                  <a:cubicBezTo>
                    <a:pt x="33" y="26"/>
                    <a:pt x="32" y="26"/>
                    <a:pt x="32" y="26"/>
                  </a:cubicBezTo>
                  <a:cubicBezTo>
                    <a:pt x="30" y="27"/>
                    <a:pt x="28" y="29"/>
                    <a:pt x="26" y="31"/>
                  </a:cubicBezTo>
                  <a:cubicBezTo>
                    <a:pt x="27" y="29"/>
                    <a:pt x="30" y="27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9" y="25"/>
                    <a:pt x="28" y="26"/>
                    <a:pt x="26" y="28"/>
                  </a:cubicBezTo>
                  <a:cubicBezTo>
                    <a:pt x="24" y="30"/>
                    <a:pt x="27" y="27"/>
                    <a:pt x="27" y="27"/>
                  </a:cubicBezTo>
                  <a:cubicBezTo>
                    <a:pt x="28" y="25"/>
                    <a:pt x="29" y="24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1" y="25"/>
                    <a:pt x="33" y="27"/>
                    <a:pt x="35" y="29"/>
                  </a:cubicBezTo>
                  <a:cubicBezTo>
                    <a:pt x="34" y="30"/>
                    <a:pt x="33" y="31"/>
                    <a:pt x="31" y="31"/>
                  </a:cubicBezTo>
                  <a:cubicBezTo>
                    <a:pt x="28" y="34"/>
                    <a:pt x="31" y="32"/>
                    <a:pt x="32" y="31"/>
                  </a:cubicBezTo>
                  <a:close/>
                  <a:moveTo>
                    <a:pt x="29" y="22"/>
                  </a:moveTo>
                  <a:cubicBezTo>
                    <a:pt x="28" y="23"/>
                    <a:pt x="27" y="24"/>
                    <a:pt x="26" y="25"/>
                  </a:cubicBezTo>
                  <a:cubicBezTo>
                    <a:pt x="25" y="26"/>
                    <a:pt x="22" y="29"/>
                    <a:pt x="24" y="26"/>
                  </a:cubicBezTo>
                  <a:cubicBezTo>
                    <a:pt x="26" y="24"/>
                    <a:pt x="27" y="23"/>
                    <a:pt x="28" y="21"/>
                  </a:cubicBezTo>
                  <a:cubicBezTo>
                    <a:pt x="28" y="20"/>
                    <a:pt x="27" y="20"/>
                    <a:pt x="27" y="20"/>
                  </a:cubicBezTo>
                  <a:cubicBezTo>
                    <a:pt x="26" y="22"/>
                    <a:pt x="24" y="23"/>
                    <a:pt x="23" y="24"/>
                  </a:cubicBezTo>
                  <a:cubicBezTo>
                    <a:pt x="21" y="26"/>
                    <a:pt x="22" y="24"/>
                    <a:pt x="23" y="24"/>
                  </a:cubicBezTo>
                  <a:cubicBezTo>
                    <a:pt x="24" y="22"/>
                    <a:pt x="26" y="21"/>
                    <a:pt x="26" y="19"/>
                  </a:cubicBezTo>
                  <a:cubicBezTo>
                    <a:pt x="27" y="20"/>
                    <a:pt x="28" y="21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lose/>
                  <a:moveTo>
                    <a:pt x="26" y="19"/>
                  </a:moveTo>
                  <a:cubicBezTo>
                    <a:pt x="26" y="19"/>
                    <a:pt x="26" y="19"/>
                    <a:pt x="26" y="19"/>
                  </a:cubicBezTo>
                  <a:cubicBezTo>
                    <a:pt x="24" y="20"/>
                    <a:pt x="22" y="22"/>
                    <a:pt x="20" y="23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2" y="22"/>
                    <a:pt x="23" y="20"/>
                    <a:pt x="24" y="19"/>
                  </a:cubicBezTo>
                  <a:cubicBezTo>
                    <a:pt x="24" y="19"/>
                    <a:pt x="25" y="18"/>
                    <a:pt x="25" y="18"/>
                  </a:cubicBezTo>
                  <a:cubicBezTo>
                    <a:pt x="25" y="18"/>
                    <a:pt x="26" y="18"/>
                    <a:pt x="26" y="19"/>
                  </a:cubicBezTo>
                  <a:close/>
                  <a:moveTo>
                    <a:pt x="5" y="32"/>
                  </a:moveTo>
                  <a:cubicBezTo>
                    <a:pt x="9" y="28"/>
                    <a:pt x="14" y="24"/>
                    <a:pt x="18" y="20"/>
                  </a:cubicBezTo>
                  <a:cubicBezTo>
                    <a:pt x="20" y="17"/>
                    <a:pt x="23" y="15"/>
                    <a:pt x="26" y="13"/>
                  </a:cubicBezTo>
                  <a:cubicBezTo>
                    <a:pt x="28" y="12"/>
                    <a:pt x="30" y="10"/>
                    <a:pt x="32" y="8"/>
                  </a:cubicBezTo>
                  <a:cubicBezTo>
                    <a:pt x="34" y="6"/>
                    <a:pt x="31" y="9"/>
                    <a:pt x="30" y="10"/>
                  </a:cubicBezTo>
                  <a:cubicBezTo>
                    <a:pt x="29" y="11"/>
                    <a:pt x="28" y="12"/>
                    <a:pt x="27" y="13"/>
                  </a:cubicBezTo>
                  <a:cubicBezTo>
                    <a:pt x="25" y="15"/>
                    <a:pt x="22" y="17"/>
                    <a:pt x="20" y="20"/>
                  </a:cubicBezTo>
                  <a:cubicBezTo>
                    <a:pt x="15" y="24"/>
                    <a:pt x="11" y="28"/>
                    <a:pt x="6" y="33"/>
                  </a:cubicBezTo>
                  <a:cubicBezTo>
                    <a:pt x="6" y="33"/>
                    <a:pt x="5" y="32"/>
                    <a:pt x="5" y="32"/>
                  </a:cubicBezTo>
                  <a:close/>
                  <a:moveTo>
                    <a:pt x="4" y="30"/>
                  </a:moveTo>
                  <a:cubicBezTo>
                    <a:pt x="6" y="28"/>
                    <a:pt x="8" y="26"/>
                    <a:pt x="10" y="24"/>
                  </a:cubicBezTo>
                  <a:cubicBezTo>
                    <a:pt x="10" y="24"/>
                    <a:pt x="11" y="23"/>
                    <a:pt x="11" y="23"/>
                  </a:cubicBezTo>
                  <a:cubicBezTo>
                    <a:pt x="13" y="21"/>
                    <a:pt x="15" y="19"/>
                    <a:pt x="17" y="17"/>
                  </a:cubicBezTo>
                  <a:cubicBezTo>
                    <a:pt x="19" y="16"/>
                    <a:pt x="21" y="14"/>
                    <a:pt x="23" y="13"/>
                  </a:cubicBezTo>
                  <a:cubicBezTo>
                    <a:pt x="21" y="15"/>
                    <a:pt x="18" y="17"/>
                    <a:pt x="16" y="20"/>
                  </a:cubicBezTo>
                  <a:cubicBezTo>
                    <a:pt x="12" y="24"/>
                    <a:pt x="7" y="27"/>
                    <a:pt x="4" y="31"/>
                  </a:cubicBezTo>
                  <a:cubicBezTo>
                    <a:pt x="4" y="31"/>
                    <a:pt x="4" y="31"/>
                    <a:pt x="4" y="30"/>
                  </a:cubicBezTo>
                  <a:close/>
                  <a:moveTo>
                    <a:pt x="8" y="14"/>
                  </a:moveTo>
                  <a:cubicBezTo>
                    <a:pt x="10" y="13"/>
                    <a:pt x="12" y="13"/>
                    <a:pt x="13" y="12"/>
                  </a:cubicBezTo>
                  <a:cubicBezTo>
                    <a:pt x="12" y="13"/>
                    <a:pt x="10" y="14"/>
                    <a:pt x="9" y="15"/>
                  </a:cubicBezTo>
                  <a:cubicBezTo>
                    <a:pt x="9" y="14"/>
                    <a:pt x="9" y="14"/>
                    <a:pt x="8" y="14"/>
                  </a:cubicBezTo>
                  <a:close/>
                  <a:moveTo>
                    <a:pt x="7" y="13"/>
                  </a:moveTo>
                  <a:cubicBezTo>
                    <a:pt x="9" y="12"/>
                    <a:pt x="11" y="11"/>
                    <a:pt x="13" y="10"/>
                  </a:cubicBezTo>
                  <a:cubicBezTo>
                    <a:pt x="11" y="11"/>
                    <a:pt x="9" y="12"/>
                    <a:pt x="8" y="13"/>
                  </a:cubicBezTo>
                  <a:cubicBezTo>
                    <a:pt x="8" y="13"/>
                    <a:pt x="7" y="13"/>
                    <a:pt x="7" y="13"/>
                  </a:cubicBezTo>
                  <a:close/>
                  <a:moveTo>
                    <a:pt x="5" y="10"/>
                  </a:moveTo>
                  <a:cubicBezTo>
                    <a:pt x="6" y="9"/>
                    <a:pt x="8" y="8"/>
                    <a:pt x="9" y="7"/>
                  </a:cubicBezTo>
                  <a:cubicBezTo>
                    <a:pt x="8" y="8"/>
                    <a:pt x="7" y="9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0"/>
                    <a:pt x="9" y="9"/>
                    <a:pt x="11" y="9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6" y="11"/>
                    <a:pt x="5" y="11"/>
                    <a:pt x="5" y="10"/>
                  </a:cubicBezTo>
                  <a:close/>
                  <a:moveTo>
                    <a:pt x="3" y="8"/>
                  </a:moveTo>
                  <a:cubicBezTo>
                    <a:pt x="4" y="7"/>
                    <a:pt x="6" y="7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5" y="8"/>
                    <a:pt x="4" y="9"/>
                  </a:cubicBezTo>
                  <a:cubicBezTo>
                    <a:pt x="4" y="9"/>
                    <a:pt x="4" y="9"/>
                    <a:pt x="3" y="8"/>
                  </a:cubicBezTo>
                  <a:close/>
                  <a:moveTo>
                    <a:pt x="3" y="8"/>
                  </a:moveTo>
                  <a:cubicBezTo>
                    <a:pt x="5" y="6"/>
                    <a:pt x="6" y="5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5"/>
                    <a:pt x="5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lose/>
                  <a:moveTo>
                    <a:pt x="11" y="8"/>
                  </a:moveTo>
                  <a:cubicBezTo>
                    <a:pt x="10" y="8"/>
                    <a:pt x="9" y="9"/>
                    <a:pt x="8" y="10"/>
                  </a:cubicBezTo>
                  <a:cubicBezTo>
                    <a:pt x="7" y="9"/>
                    <a:pt x="8" y="9"/>
                    <a:pt x="8" y="8"/>
                  </a:cubicBezTo>
                  <a:cubicBezTo>
                    <a:pt x="9" y="8"/>
                    <a:pt x="10" y="7"/>
                    <a:pt x="11" y="6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8" y="7"/>
                    <a:pt x="7" y="8"/>
                    <a:pt x="5" y="9"/>
                  </a:cubicBezTo>
                  <a:cubicBezTo>
                    <a:pt x="6" y="8"/>
                    <a:pt x="8" y="6"/>
                    <a:pt x="9" y="5"/>
                  </a:cubicBezTo>
                  <a:cubicBezTo>
                    <a:pt x="11" y="6"/>
                    <a:pt x="12" y="7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9" y="12"/>
                    <a:pt x="11" y="9"/>
                    <a:pt x="12" y="8"/>
                  </a:cubicBezTo>
                  <a:cubicBezTo>
                    <a:pt x="12" y="8"/>
                    <a:pt x="12" y="8"/>
                    <a:pt x="11" y="8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2" y="12"/>
                    <a:pt x="11" y="12"/>
                    <a:pt x="10" y="13"/>
                  </a:cubicBezTo>
                  <a:cubicBezTo>
                    <a:pt x="7" y="14"/>
                    <a:pt x="10" y="12"/>
                    <a:pt x="11" y="12"/>
                  </a:cubicBezTo>
                  <a:cubicBezTo>
                    <a:pt x="12" y="11"/>
                    <a:pt x="13" y="10"/>
                    <a:pt x="14" y="9"/>
                  </a:cubicBezTo>
                  <a:cubicBezTo>
                    <a:pt x="14" y="10"/>
                    <a:pt x="15" y="11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3" y="13"/>
                    <a:pt x="12" y="14"/>
                    <a:pt x="9" y="15"/>
                  </a:cubicBezTo>
                  <a:cubicBezTo>
                    <a:pt x="11" y="14"/>
                    <a:pt x="13" y="13"/>
                    <a:pt x="14" y="12"/>
                  </a:cubicBezTo>
                  <a:close/>
                  <a:moveTo>
                    <a:pt x="16" y="12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7" y="13"/>
                    <a:pt x="17" y="13"/>
                  </a:cubicBezTo>
                  <a:cubicBezTo>
                    <a:pt x="15" y="14"/>
                    <a:pt x="13" y="15"/>
                    <a:pt x="12" y="16"/>
                  </a:cubicBezTo>
                  <a:cubicBezTo>
                    <a:pt x="13" y="15"/>
                    <a:pt x="15" y="14"/>
                    <a:pt x="16" y="12"/>
                  </a:cubicBezTo>
                  <a:close/>
                  <a:moveTo>
                    <a:pt x="19" y="14"/>
                  </a:moveTo>
                  <a:cubicBezTo>
                    <a:pt x="23" y="10"/>
                    <a:pt x="26" y="6"/>
                    <a:pt x="31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7"/>
                    <a:pt x="23" y="11"/>
                    <a:pt x="19" y="14"/>
                  </a:cubicBezTo>
                  <a:cubicBezTo>
                    <a:pt x="19" y="14"/>
                    <a:pt x="18" y="14"/>
                    <a:pt x="18" y="15"/>
                  </a:cubicBezTo>
                  <a:cubicBezTo>
                    <a:pt x="18" y="15"/>
                    <a:pt x="17" y="15"/>
                    <a:pt x="17" y="16"/>
                  </a:cubicBezTo>
                  <a:cubicBezTo>
                    <a:pt x="16" y="16"/>
                    <a:pt x="16" y="16"/>
                    <a:pt x="15" y="17"/>
                  </a:cubicBezTo>
                  <a:cubicBezTo>
                    <a:pt x="15" y="17"/>
                    <a:pt x="13" y="18"/>
                    <a:pt x="13" y="18"/>
                  </a:cubicBezTo>
                  <a:cubicBezTo>
                    <a:pt x="14" y="17"/>
                    <a:pt x="16" y="15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lose/>
                  <a:moveTo>
                    <a:pt x="26" y="10"/>
                  </a:moveTo>
                  <a:cubicBezTo>
                    <a:pt x="24" y="12"/>
                    <a:pt x="21" y="13"/>
                    <a:pt x="19" y="15"/>
                  </a:cubicBezTo>
                  <a:cubicBezTo>
                    <a:pt x="17" y="17"/>
                    <a:pt x="15" y="18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5" y="18"/>
                    <a:pt x="15" y="18"/>
                    <a:pt x="16" y="18"/>
                  </a:cubicBezTo>
                  <a:cubicBezTo>
                    <a:pt x="17" y="16"/>
                    <a:pt x="19" y="15"/>
                    <a:pt x="20" y="14"/>
                  </a:cubicBezTo>
                  <a:cubicBezTo>
                    <a:pt x="21" y="13"/>
                    <a:pt x="22" y="12"/>
                    <a:pt x="24" y="12"/>
                  </a:cubicBezTo>
                  <a:cubicBezTo>
                    <a:pt x="26" y="9"/>
                    <a:pt x="29" y="7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4"/>
                    <a:pt x="32" y="4"/>
                    <a:pt x="32" y="5"/>
                  </a:cubicBezTo>
                  <a:cubicBezTo>
                    <a:pt x="30" y="6"/>
                    <a:pt x="28" y="8"/>
                    <a:pt x="26" y="10"/>
                  </a:cubicBezTo>
                  <a:close/>
                  <a:moveTo>
                    <a:pt x="30" y="6"/>
                  </a:moveTo>
                  <a:cubicBezTo>
                    <a:pt x="29" y="7"/>
                    <a:pt x="28" y="8"/>
                    <a:pt x="27" y="9"/>
                  </a:cubicBezTo>
                  <a:cubicBezTo>
                    <a:pt x="28" y="9"/>
                    <a:pt x="28" y="9"/>
                    <a:pt x="28" y="8"/>
                  </a:cubicBezTo>
                  <a:cubicBezTo>
                    <a:pt x="29" y="8"/>
                    <a:pt x="33" y="4"/>
                    <a:pt x="30" y="6"/>
                  </a:cubicBezTo>
                  <a:close/>
                  <a:moveTo>
                    <a:pt x="13" y="19"/>
                  </a:moveTo>
                  <a:cubicBezTo>
                    <a:pt x="13" y="19"/>
                    <a:pt x="14" y="19"/>
                    <a:pt x="14" y="19"/>
                  </a:cubicBezTo>
                  <a:cubicBezTo>
                    <a:pt x="14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lose/>
                  <a:moveTo>
                    <a:pt x="17" y="14"/>
                  </a:moveTo>
                  <a:cubicBezTo>
                    <a:pt x="15" y="15"/>
                    <a:pt x="14" y="17"/>
                    <a:pt x="13" y="18"/>
                  </a:cubicBezTo>
                  <a:cubicBezTo>
                    <a:pt x="12" y="18"/>
                    <a:pt x="12" y="18"/>
                    <a:pt x="11" y="17"/>
                  </a:cubicBezTo>
                  <a:cubicBezTo>
                    <a:pt x="13" y="16"/>
                    <a:pt x="15" y="15"/>
                    <a:pt x="17" y="14"/>
                  </a:cubicBezTo>
                  <a:close/>
                  <a:moveTo>
                    <a:pt x="10" y="30"/>
                  </a:moveTo>
                  <a:cubicBezTo>
                    <a:pt x="11" y="29"/>
                    <a:pt x="12" y="28"/>
                    <a:pt x="13" y="27"/>
                  </a:cubicBezTo>
                  <a:cubicBezTo>
                    <a:pt x="15" y="24"/>
                    <a:pt x="18" y="22"/>
                    <a:pt x="20" y="20"/>
                  </a:cubicBezTo>
                  <a:cubicBezTo>
                    <a:pt x="25" y="16"/>
                    <a:pt x="30" y="11"/>
                    <a:pt x="34" y="6"/>
                  </a:cubicBezTo>
                  <a:cubicBezTo>
                    <a:pt x="35" y="7"/>
                    <a:pt x="35" y="7"/>
                    <a:pt x="36" y="8"/>
                  </a:cubicBezTo>
                  <a:cubicBezTo>
                    <a:pt x="26" y="15"/>
                    <a:pt x="18" y="23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lose/>
                  <a:moveTo>
                    <a:pt x="34" y="6"/>
                  </a:moveTo>
                  <a:cubicBezTo>
                    <a:pt x="31" y="7"/>
                    <a:pt x="30" y="9"/>
                    <a:pt x="28" y="11"/>
                  </a:cubicBezTo>
                  <a:cubicBezTo>
                    <a:pt x="25" y="14"/>
                    <a:pt x="22" y="15"/>
                    <a:pt x="19" y="18"/>
                  </a:cubicBezTo>
                  <a:cubicBezTo>
                    <a:pt x="17" y="20"/>
                    <a:pt x="15" y="22"/>
                    <a:pt x="13" y="24"/>
                  </a:cubicBezTo>
                  <a:cubicBezTo>
                    <a:pt x="10" y="26"/>
                    <a:pt x="7" y="29"/>
                    <a:pt x="5" y="31"/>
                  </a:cubicBezTo>
                  <a:cubicBezTo>
                    <a:pt x="6" y="30"/>
                    <a:pt x="8" y="27"/>
                    <a:pt x="10" y="26"/>
                  </a:cubicBezTo>
                  <a:cubicBezTo>
                    <a:pt x="13" y="23"/>
                    <a:pt x="15" y="21"/>
                    <a:pt x="18" y="18"/>
                  </a:cubicBezTo>
                  <a:cubicBezTo>
                    <a:pt x="22" y="14"/>
                    <a:pt x="28" y="10"/>
                    <a:pt x="32" y="5"/>
                  </a:cubicBezTo>
                  <a:cubicBezTo>
                    <a:pt x="33" y="5"/>
                    <a:pt x="33" y="6"/>
                    <a:pt x="34" y="6"/>
                  </a:cubicBezTo>
                  <a:close/>
                  <a:moveTo>
                    <a:pt x="10" y="15"/>
                  </a:moveTo>
                  <a:cubicBezTo>
                    <a:pt x="11" y="15"/>
                    <a:pt x="12" y="14"/>
                    <a:pt x="14" y="13"/>
                  </a:cubicBezTo>
                  <a:cubicBezTo>
                    <a:pt x="16" y="12"/>
                    <a:pt x="14" y="14"/>
                    <a:pt x="13" y="14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6"/>
                    <a:pt x="10" y="16"/>
                    <a:pt x="10" y="15"/>
                  </a:cubicBezTo>
                  <a:close/>
                  <a:moveTo>
                    <a:pt x="8" y="34"/>
                  </a:moveTo>
                  <a:cubicBezTo>
                    <a:pt x="8" y="34"/>
                    <a:pt x="7" y="34"/>
                    <a:pt x="7" y="34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5" y="26"/>
                    <a:pt x="23" y="19"/>
                    <a:pt x="31" y="12"/>
                  </a:cubicBezTo>
                  <a:cubicBezTo>
                    <a:pt x="32" y="11"/>
                    <a:pt x="33" y="10"/>
                    <a:pt x="34" y="9"/>
                  </a:cubicBezTo>
                  <a:cubicBezTo>
                    <a:pt x="33" y="11"/>
                    <a:pt x="31" y="12"/>
                    <a:pt x="29" y="14"/>
                  </a:cubicBezTo>
                  <a:cubicBezTo>
                    <a:pt x="25" y="17"/>
                    <a:pt x="22" y="20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5" y="28"/>
                    <a:pt x="11" y="31"/>
                    <a:pt x="8" y="34"/>
                  </a:cubicBezTo>
                  <a:close/>
                  <a:moveTo>
                    <a:pt x="30" y="34"/>
                  </a:moveTo>
                  <a:cubicBezTo>
                    <a:pt x="30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1" y="32"/>
                    <a:pt x="33" y="31"/>
                    <a:pt x="35" y="30"/>
                  </a:cubicBezTo>
                  <a:cubicBezTo>
                    <a:pt x="33" y="31"/>
                    <a:pt x="31" y="33"/>
                    <a:pt x="30" y="3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8" name="Freeform 266"/>
            <p:cNvSpPr>
              <a:spLocks noEditPoints="1"/>
            </p:cNvSpPr>
            <p:nvPr/>
          </p:nvSpPr>
          <p:spPr bwMode="auto">
            <a:xfrm>
              <a:off x="7004296" y="4361884"/>
              <a:ext cx="398463" cy="368300"/>
            </a:xfrm>
            <a:custGeom>
              <a:avLst/>
              <a:gdLst>
                <a:gd name="T0" fmla="*/ 75 w 94"/>
                <a:gd name="T1" fmla="*/ 0 h 87"/>
                <a:gd name="T2" fmla="*/ 23 w 94"/>
                <a:gd name="T3" fmla="*/ 1 h 87"/>
                <a:gd name="T4" fmla="*/ 20 w 94"/>
                <a:gd name="T5" fmla="*/ 1 h 87"/>
                <a:gd name="T6" fmla="*/ 28 w 94"/>
                <a:gd name="T7" fmla="*/ 47 h 87"/>
                <a:gd name="T8" fmla="*/ 20 w 94"/>
                <a:gd name="T9" fmla="*/ 87 h 87"/>
                <a:gd name="T10" fmla="*/ 71 w 94"/>
                <a:gd name="T11" fmla="*/ 87 h 87"/>
                <a:gd name="T12" fmla="*/ 92 w 94"/>
                <a:gd name="T13" fmla="*/ 67 h 87"/>
                <a:gd name="T14" fmla="*/ 93 w 94"/>
                <a:gd name="T15" fmla="*/ 20 h 87"/>
                <a:gd name="T16" fmla="*/ 68 w 94"/>
                <a:gd name="T17" fmla="*/ 77 h 87"/>
                <a:gd name="T18" fmla="*/ 64 w 94"/>
                <a:gd name="T19" fmla="*/ 73 h 87"/>
                <a:gd name="T20" fmla="*/ 61 w 94"/>
                <a:gd name="T21" fmla="*/ 70 h 87"/>
                <a:gd name="T22" fmla="*/ 57 w 94"/>
                <a:gd name="T23" fmla="*/ 65 h 87"/>
                <a:gd name="T24" fmla="*/ 57 w 94"/>
                <a:gd name="T25" fmla="*/ 65 h 87"/>
                <a:gd name="T26" fmla="*/ 56 w 94"/>
                <a:gd name="T27" fmla="*/ 63 h 87"/>
                <a:gd name="T28" fmla="*/ 62 w 94"/>
                <a:gd name="T29" fmla="*/ 46 h 87"/>
                <a:gd name="T30" fmla="*/ 77 w 94"/>
                <a:gd name="T31" fmla="*/ 73 h 87"/>
                <a:gd name="T32" fmla="*/ 70 w 94"/>
                <a:gd name="T33" fmla="*/ 73 h 87"/>
                <a:gd name="T34" fmla="*/ 75 w 94"/>
                <a:gd name="T35" fmla="*/ 58 h 87"/>
                <a:gd name="T36" fmla="*/ 72 w 94"/>
                <a:gd name="T37" fmla="*/ 54 h 87"/>
                <a:gd name="T38" fmla="*/ 77 w 94"/>
                <a:gd name="T39" fmla="*/ 73 h 87"/>
                <a:gd name="T40" fmla="*/ 67 w 94"/>
                <a:gd name="T41" fmla="*/ 48 h 87"/>
                <a:gd name="T42" fmla="*/ 64 w 94"/>
                <a:gd name="T43" fmla="*/ 45 h 87"/>
                <a:gd name="T44" fmla="*/ 63 w 94"/>
                <a:gd name="T45" fmla="*/ 44 h 87"/>
                <a:gd name="T46" fmla="*/ 62 w 94"/>
                <a:gd name="T47" fmla="*/ 41 h 87"/>
                <a:gd name="T48" fmla="*/ 64 w 94"/>
                <a:gd name="T49" fmla="*/ 31 h 87"/>
                <a:gd name="T50" fmla="*/ 49 w 94"/>
                <a:gd name="T51" fmla="*/ 46 h 87"/>
                <a:gd name="T52" fmla="*/ 25 w 94"/>
                <a:gd name="T53" fmla="*/ 57 h 87"/>
                <a:gd name="T54" fmla="*/ 39 w 94"/>
                <a:gd name="T55" fmla="*/ 46 h 87"/>
                <a:gd name="T56" fmla="*/ 32 w 94"/>
                <a:gd name="T57" fmla="*/ 28 h 87"/>
                <a:gd name="T58" fmla="*/ 31 w 94"/>
                <a:gd name="T59" fmla="*/ 22 h 87"/>
                <a:gd name="T60" fmla="*/ 23 w 94"/>
                <a:gd name="T61" fmla="*/ 15 h 87"/>
                <a:gd name="T62" fmla="*/ 17 w 94"/>
                <a:gd name="T63" fmla="*/ 27 h 87"/>
                <a:gd name="T64" fmla="*/ 17 w 94"/>
                <a:gd name="T65" fmla="*/ 14 h 87"/>
                <a:gd name="T66" fmla="*/ 21 w 94"/>
                <a:gd name="T67" fmla="*/ 7 h 87"/>
                <a:gd name="T68" fmla="*/ 28 w 94"/>
                <a:gd name="T69" fmla="*/ 17 h 87"/>
                <a:gd name="T70" fmla="*/ 25 w 94"/>
                <a:gd name="T71" fmla="*/ 13 h 87"/>
                <a:gd name="T72" fmla="*/ 19 w 94"/>
                <a:gd name="T73" fmla="*/ 27 h 87"/>
                <a:gd name="T74" fmla="*/ 34 w 94"/>
                <a:gd name="T75" fmla="*/ 26 h 87"/>
                <a:gd name="T76" fmla="*/ 38 w 94"/>
                <a:gd name="T77" fmla="*/ 27 h 87"/>
                <a:gd name="T78" fmla="*/ 39 w 94"/>
                <a:gd name="T79" fmla="*/ 28 h 87"/>
                <a:gd name="T80" fmla="*/ 39 w 94"/>
                <a:gd name="T81" fmla="*/ 28 h 87"/>
                <a:gd name="T82" fmla="*/ 75 w 94"/>
                <a:gd name="T83" fmla="*/ 8 h 87"/>
                <a:gd name="T84" fmla="*/ 38 w 94"/>
                <a:gd name="T85" fmla="*/ 39 h 87"/>
                <a:gd name="T86" fmla="*/ 46 w 94"/>
                <a:gd name="T87" fmla="*/ 33 h 87"/>
                <a:gd name="T88" fmla="*/ 34 w 94"/>
                <a:gd name="T89" fmla="*/ 47 h 87"/>
                <a:gd name="T90" fmla="*/ 49 w 94"/>
                <a:gd name="T91" fmla="*/ 33 h 87"/>
                <a:gd name="T92" fmla="*/ 78 w 94"/>
                <a:gd name="T93" fmla="*/ 10 h 87"/>
                <a:gd name="T94" fmla="*/ 68 w 94"/>
                <a:gd name="T95" fmla="*/ 19 h 87"/>
                <a:gd name="T96" fmla="*/ 33 w 94"/>
                <a:gd name="T97" fmla="*/ 45 h 87"/>
                <a:gd name="T98" fmla="*/ 31 w 94"/>
                <a:gd name="T99" fmla="*/ 43 h 87"/>
                <a:gd name="T100" fmla="*/ 32 w 94"/>
                <a:gd name="T101" fmla="*/ 63 h 87"/>
                <a:gd name="T102" fmla="*/ 24 w 94"/>
                <a:gd name="T103" fmla="*/ 72 h 87"/>
                <a:gd name="T104" fmla="*/ 47 w 94"/>
                <a:gd name="T105" fmla="*/ 42 h 87"/>
                <a:gd name="T106" fmla="*/ 44 w 94"/>
                <a:gd name="T107" fmla="*/ 43 h 87"/>
                <a:gd name="T108" fmla="*/ 34 w 94"/>
                <a:gd name="T109" fmla="*/ 31 h 87"/>
                <a:gd name="T110" fmla="*/ 20 w 94"/>
                <a:gd name="T111" fmla="*/ 81 h 87"/>
                <a:gd name="T112" fmla="*/ 74 w 94"/>
                <a:gd name="T113" fmla="*/ 29 h 87"/>
                <a:gd name="T114" fmla="*/ 46 w 94"/>
                <a:gd name="T115" fmla="*/ 57 h 87"/>
                <a:gd name="T116" fmla="*/ 71 w 94"/>
                <a:gd name="T117" fmla="*/ 8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4" h="87">
                  <a:moveTo>
                    <a:pt x="93" y="17"/>
                  </a:moveTo>
                  <a:cubicBezTo>
                    <a:pt x="88" y="11"/>
                    <a:pt x="81" y="7"/>
                    <a:pt x="76" y="1"/>
                  </a:cubicBezTo>
                  <a:cubicBezTo>
                    <a:pt x="76" y="0"/>
                    <a:pt x="76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4" y="0"/>
                    <a:pt x="73" y="0"/>
                  </a:cubicBezTo>
                  <a:cubicBezTo>
                    <a:pt x="63" y="8"/>
                    <a:pt x="54" y="18"/>
                    <a:pt x="45" y="27"/>
                  </a:cubicBezTo>
                  <a:cubicBezTo>
                    <a:pt x="37" y="18"/>
                    <a:pt x="31" y="10"/>
                    <a:pt x="23" y="1"/>
                  </a:cubicBezTo>
                  <a:cubicBezTo>
                    <a:pt x="23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0" y="1"/>
                  </a:cubicBezTo>
                  <a:cubicBezTo>
                    <a:pt x="14" y="5"/>
                    <a:pt x="8" y="11"/>
                    <a:pt x="1" y="15"/>
                  </a:cubicBezTo>
                  <a:cubicBezTo>
                    <a:pt x="1" y="15"/>
                    <a:pt x="0" y="16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1" y="27"/>
                    <a:pt x="18" y="38"/>
                    <a:pt x="28" y="47"/>
                  </a:cubicBezTo>
                  <a:cubicBezTo>
                    <a:pt x="20" y="55"/>
                    <a:pt x="11" y="61"/>
                    <a:pt x="4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2"/>
                    <a:pt x="3" y="73"/>
                    <a:pt x="4" y="74"/>
                  </a:cubicBezTo>
                  <a:cubicBezTo>
                    <a:pt x="8" y="79"/>
                    <a:pt x="13" y="83"/>
                    <a:pt x="20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1" y="87"/>
                    <a:pt x="22" y="87"/>
                    <a:pt x="23" y="87"/>
                  </a:cubicBezTo>
                  <a:cubicBezTo>
                    <a:pt x="30" y="78"/>
                    <a:pt x="39" y="71"/>
                    <a:pt x="48" y="62"/>
                  </a:cubicBezTo>
                  <a:cubicBezTo>
                    <a:pt x="56" y="70"/>
                    <a:pt x="62" y="80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2" y="87"/>
                    <a:pt x="73" y="87"/>
                    <a:pt x="74" y="87"/>
                  </a:cubicBezTo>
                  <a:cubicBezTo>
                    <a:pt x="80" y="81"/>
                    <a:pt x="87" y="76"/>
                    <a:pt x="92" y="70"/>
                  </a:cubicBezTo>
                  <a:cubicBezTo>
                    <a:pt x="92" y="69"/>
                    <a:pt x="92" y="68"/>
                    <a:pt x="92" y="67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83" y="59"/>
                    <a:pt x="76" y="50"/>
                    <a:pt x="68" y="41"/>
                  </a:cubicBezTo>
                  <a:cubicBezTo>
                    <a:pt x="76" y="35"/>
                    <a:pt x="84" y="28"/>
                    <a:pt x="92" y="21"/>
                  </a:cubicBezTo>
                  <a:cubicBezTo>
                    <a:pt x="93" y="21"/>
                    <a:pt x="93" y="20"/>
                    <a:pt x="93" y="20"/>
                  </a:cubicBezTo>
                  <a:cubicBezTo>
                    <a:pt x="94" y="19"/>
                    <a:pt x="94" y="18"/>
                    <a:pt x="93" y="17"/>
                  </a:cubicBezTo>
                  <a:close/>
                  <a:moveTo>
                    <a:pt x="70" y="79"/>
                  </a:moveTo>
                  <a:cubicBezTo>
                    <a:pt x="70" y="79"/>
                    <a:pt x="70" y="79"/>
                    <a:pt x="70" y="79"/>
                  </a:cubicBezTo>
                  <a:cubicBezTo>
                    <a:pt x="69" y="79"/>
                    <a:pt x="69" y="78"/>
                    <a:pt x="68" y="77"/>
                  </a:cubicBezTo>
                  <a:cubicBezTo>
                    <a:pt x="70" y="76"/>
                    <a:pt x="72" y="74"/>
                    <a:pt x="73" y="72"/>
                  </a:cubicBezTo>
                  <a:cubicBezTo>
                    <a:pt x="75" y="71"/>
                    <a:pt x="78" y="69"/>
                    <a:pt x="80" y="68"/>
                  </a:cubicBezTo>
                  <a:cubicBezTo>
                    <a:pt x="76" y="71"/>
                    <a:pt x="73" y="75"/>
                    <a:pt x="70" y="79"/>
                  </a:cubicBezTo>
                  <a:close/>
                  <a:moveTo>
                    <a:pt x="64" y="73"/>
                  </a:moveTo>
                  <a:cubicBezTo>
                    <a:pt x="68" y="70"/>
                    <a:pt x="73" y="66"/>
                    <a:pt x="76" y="63"/>
                  </a:cubicBezTo>
                  <a:cubicBezTo>
                    <a:pt x="72" y="67"/>
                    <a:pt x="69" y="71"/>
                    <a:pt x="67" y="76"/>
                  </a:cubicBezTo>
                  <a:cubicBezTo>
                    <a:pt x="66" y="75"/>
                    <a:pt x="65" y="74"/>
                    <a:pt x="64" y="73"/>
                  </a:cubicBezTo>
                  <a:close/>
                  <a:moveTo>
                    <a:pt x="61" y="70"/>
                  </a:moveTo>
                  <a:cubicBezTo>
                    <a:pt x="65" y="67"/>
                    <a:pt x="69" y="64"/>
                    <a:pt x="72" y="61"/>
                  </a:cubicBezTo>
                  <a:cubicBezTo>
                    <a:pt x="69" y="65"/>
                    <a:pt x="65" y="68"/>
                    <a:pt x="63" y="72"/>
                  </a:cubicBezTo>
                  <a:cubicBezTo>
                    <a:pt x="62" y="71"/>
                    <a:pt x="62" y="70"/>
                    <a:pt x="61" y="70"/>
                  </a:cubicBezTo>
                  <a:close/>
                  <a:moveTo>
                    <a:pt x="57" y="65"/>
                  </a:moveTo>
                  <a:cubicBezTo>
                    <a:pt x="62" y="62"/>
                    <a:pt x="65" y="58"/>
                    <a:pt x="70" y="55"/>
                  </a:cubicBezTo>
                  <a:cubicBezTo>
                    <a:pt x="70" y="55"/>
                    <a:pt x="67" y="60"/>
                    <a:pt x="67" y="60"/>
                  </a:cubicBezTo>
                  <a:cubicBezTo>
                    <a:pt x="65" y="63"/>
                    <a:pt x="62" y="66"/>
                    <a:pt x="60" y="68"/>
                  </a:cubicBezTo>
                  <a:cubicBezTo>
                    <a:pt x="59" y="67"/>
                    <a:pt x="58" y="66"/>
                    <a:pt x="57" y="65"/>
                  </a:cubicBezTo>
                  <a:close/>
                  <a:moveTo>
                    <a:pt x="53" y="60"/>
                  </a:moveTo>
                  <a:cubicBezTo>
                    <a:pt x="57" y="58"/>
                    <a:pt x="61" y="55"/>
                    <a:pt x="65" y="51"/>
                  </a:cubicBezTo>
                  <a:cubicBezTo>
                    <a:pt x="64" y="52"/>
                    <a:pt x="62" y="57"/>
                    <a:pt x="60" y="59"/>
                  </a:cubicBezTo>
                  <a:cubicBezTo>
                    <a:pt x="59" y="60"/>
                    <a:pt x="57" y="62"/>
                    <a:pt x="56" y="63"/>
                  </a:cubicBezTo>
                  <a:cubicBezTo>
                    <a:pt x="55" y="62"/>
                    <a:pt x="54" y="61"/>
                    <a:pt x="53" y="60"/>
                  </a:cubicBezTo>
                  <a:close/>
                  <a:moveTo>
                    <a:pt x="49" y="57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53" y="53"/>
                    <a:pt x="58" y="50"/>
                    <a:pt x="62" y="46"/>
                  </a:cubicBezTo>
                  <a:cubicBezTo>
                    <a:pt x="60" y="48"/>
                    <a:pt x="59" y="52"/>
                    <a:pt x="57" y="54"/>
                  </a:cubicBezTo>
                  <a:cubicBezTo>
                    <a:pt x="55" y="55"/>
                    <a:pt x="53" y="57"/>
                    <a:pt x="51" y="59"/>
                  </a:cubicBezTo>
                  <a:cubicBezTo>
                    <a:pt x="51" y="58"/>
                    <a:pt x="50" y="57"/>
                    <a:pt x="49" y="57"/>
                  </a:cubicBezTo>
                  <a:close/>
                  <a:moveTo>
                    <a:pt x="77" y="73"/>
                  </a:moveTo>
                  <a:cubicBezTo>
                    <a:pt x="79" y="71"/>
                    <a:pt x="81" y="69"/>
                    <a:pt x="83" y="67"/>
                  </a:cubicBezTo>
                  <a:cubicBezTo>
                    <a:pt x="83" y="66"/>
                    <a:pt x="83" y="65"/>
                    <a:pt x="82" y="65"/>
                  </a:cubicBezTo>
                  <a:cubicBezTo>
                    <a:pt x="78" y="66"/>
                    <a:pt x="75" y="69"/>
                    <a:pt x="72" y="72"/>
                  </a:cubicBezTo>
                  <a:cubicBezTo>
                    <a:pt x="71" y="73"/>
                    <a:pt x="67" y="78"/>
                    <a:pt x="70" y="73"/>
                  </a:cubicBezTo>
                  <a:cubicBezTo>
                    <a:pt x="73" y="69"/>
                    <a:pt x="76" y="65"/>
                    <a:pt x="79" y="62"/>
                  </a:cubicBezTo>
                  <a:cubicBezTo>
                    <a:pt x="79" y="62"/>
                    <a:pt x="79" y="61"/>
                    <a:pt x="78" y="61"/>
                  </a:cubicBezTo>
                  <a:cubicBezTo>
                    <a:pt x="72" y="64"/>
                    <a:pt x="68" y="68"/>
                    <a:pt x="64" y="72"/>
                  </a:cubicBezTo>
                  <a:cubicBezTo>
                    <a:pt x="67" y="69"/>
                    <a:pt x="72" y="63"/>
                    <a:pt x="75" y="58"/>
                  </a:cubicBezTo>
                  <a:cubicBezTo>
                    <a:pt x="76" y="57"/>
                    <a:pt x="75" y="57"/>
                    <a:pt x="75" y="57"/>
                  </a:cubicBezTo>
                  <a:cubicBezTo>
                    <a:pt x="71" y="59"/>
                    <a:pt x="68" y="62"/>
                    <a:pt x="64" y="66"/>
                  </a:cubicBezTo>
                  <a:cubicBezTo>
                    <a:pt x="59" y="70"/>
                    <a:pt x="65" y="64"/>
                    <a:pt x="66" y="63"/>
                  </a:cubicBezTo>
                  <a:cubicBezTo>
                    <a:pt x="68" y="60"/>
                    <a:pt x="70" y="57"/>
                    <a:pt x="72" y="54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7" y="58"/>
                    <a:pt x="81" y="63"/>
                    <a:pt x="86" y="68"/>
                  </a:cubicBezTo>
                  <a:cubicBezTo>
                    <a:pt x="82" y="70"/>
                    <a:pt x="79" y="72"/>
                    <a:pt x="76" y="74"/>
                  </a:cubicBezTo>
                  <a:cubicBezTo>
                    <a:pt x="68" y="81"/>
                    <a:pt x="75" y="75"/>
                    <a:pt x="77" y="73"/>
                  </a:cubicBezTo>
                  <a:close/>
                  <a:moveTo>
                    <a:pt x="71" y="53"/>
                  </a:moveTo>
                  <a:cubicBezTo>
                    <a:pt x="68" y="54"/>
                    <a:pt x="66" y="56"/>
                    <a:pt x="63" y="59"/>
                  </a:cubicBezTo>
                  <a:cubicBezTo>
                    <a:pt x="60" y="62"/>
                    <a:pt x="54" y="67"/>
                    <a:pt x="60" y="61"/>
                  </a:cubicBezTo>
                  <a:cubicBezTo>
                    <a:pt x="63" y="57"/>
                    <a:pt x="66" y="53"/>
                    <a:pt x="67" y="48"/>
                  </a:cubicBezTo>
                  <a:cubicBezTo>
                    <a:pt x="67" y="48"/>
                    <a:pt x="66" y="47"/>
                    <a:pt x="66" y="48"/>
                  </a:cubicBezTo>
                  <a:cubicBezTo>
                    <a:pt x="63" y="51"/>
                    <a:pt x="60" y="54"/>
                    <a:pt x="56" y="57"/>
                  </a:cubicBezTo>
                  <a:cubicBezTo>
                    <a:pt x="51" y="60"/>
                    <a:pt x="54" y="58"/>
                    <a:pt x="56" y="56"/>
                  </a:cubicBezTo>
                  <a:cubicBezTo>
                    <a:pt x="60" y="52"/>
                    <a:pt x="63" y="49"/>
                    <a:pt x="64" y="45"/>
                  </a:cubicBezTo>
                  <a:cubicBezTo>
                    <a:pt x="67" y="47"/>
                    <a:pt x="69" y="50"/>
                    <a:pt x="72" y="53"/>
                  </a:cubicBezTo>
                  <a:cubicBezTo>
                    <a:pt x="72" y="53"/>
                    <a:pt x="71" y="53"/>
                    <a:pt x="71" y="53"/>
                  </a:cubicBezTo>
                  <a:close/>
                  <a:moveTo>
                    <a:pt x="63" y="44"/>
                  </a:moveTo>
                  <a:cubicBezTo>
                    <a:pt x="63" y="44"/>
                    <a:pt x="63" y="44"/>
                    <a:pt x="63" y="44"/>
                  </a:cubicBezTo>
                  <a:cubicBezTo>
                    <a:pt x="59" y="48"/>
                    <a:pt x="54" y="51"/>
                    <a:pt x="50" y="55"/>
                  </a:cubicBezTo>
                  <a:cubicBezTo>
                    <a:pt x="50" y="54"/>
                    <a:pt x="50" y="54"/>
                    <a:pt x="51" y="54"/>
                  </a:cubicBezTo>
                  <a:cubicBezTo>
                    <a:pt x="53" y="51"/>
                    <a:pt x="56" y="48"/>
                    <a:pt x="59" y="45"/>
                  </a:cubicBezTo>
                  <a:cubicBezTo>
                    <a:pt x="60" y="44"/>
                    <a:pt x="61" y="42"/>
                    <a:pt x="62" y="41"/>
                  </a:cubicBezTo>
                  <a:cubicBezTo>
                    <a:pt x="62" y="42"/>
                    <a:pt x="63" y="43"/>
                    <a:pt x="63" y="44"/>
                  </a:cubicBezTo>
                  <a:close/>
                  <a:moveTo>
                    <a:pt x="13" y="76"/>
                  </a:moveTo>
                  <a:cubicBezTo>
                    <a:pt x="23" y="65"/>
                    <a:pt x="35" y="58"/>
                    <a:pt x="44" y="47"/>
                  </a:cubicBezTo>
                  <a:cubicBezTo>
                    <a:pt x="50" y="40"/>
                    <a:pt x="57" y="36"/>
                    <a:pt x="64" y="31"/>
                  </a:cubicBezTo>
                  <a:cubicBezTo>
                    <a:pt x="69" y="27"/>
                    <a:pt x="74" y="22"/>
                    <a:pt x="78" y="17"/>
                  </a:cubicBezTo>
                  <a:cubicBezTo>
                    <a:pt x="84" y="12"/>
                    <a:pt x="75" y="21"/>
                    <a:pt x="74" y="22"/>
                  </a:cubicBezTo>
                  <a:cubicBezTo>
                    <a:pt x="72" y="24"/>
                    <a:pt x="69" y="27"/>
                    <a:pt x="66" y="30"/>
                  </a:cubicBezTo>
                  <a:cubicBezTo>
                    <a:pt x="60" y="35"/>
                    <a:pt x="54" y="40"/>
                    <a:pt x="49" y="46"/>
                  </a:cubicBezTo>
                  <a:cubicBezTo>
                    <a:pt x="37" y="56"/>
                    <a:pt x="26" y="67"/>
                    <a:pt x="16" y="79"/>
                  </a:cubicBezTo>
                  <a:cubicBezTo>
                    <a:pt x="15" y="78"/>
                    <a:pt x="14" y="77"/>
                    <a:pt x="13" y="76"/>
                  </a:cubicBezTo>
                  <a:close/>
                  <a:moveTo>
                    <a:pt x="9" y="72"/>
                  </a:moveTo>
                  <a:cubicBezTo>
                    <a:pt x="14" y="67"/>
                    <a:pt x="19" y="62"/>
                    <a:pt x="25" y="57"/>
                  </a:cubicBezTo>
                  <a:cubicBezTo>
                    <a:pt x="26" y="56"/>
                    <a:pt x="27" y="55"/>
                    <a:pt x="28" y="54"/>
                  </a:cubicBezTo>
                  <a:cubicBezTo>
                    <a:pt x="33" y="49"/>
                    <a:pt x="38" y="45"/>
                    <a:pt x="43" y="40"/>
                  </a:cubicBezTo>
                  <a:cubicBezTo>
                    <a:pt x="47" y="36"/>
                    <a:pt x="52" y="33"/>
                    <a:pt x="56" y="30"/>
                  </a:cubicBezTo>
                  <a:cubicBezTo>
                    <a:pt x="50" y="35"/>
                    <a:pt x="44" y="40"/>
                    <a:pt x="39" y="46"/>
                  </a:cubicBezTo>
                  <a:cubicBezTo>
                    <a:pt x="30" y="56"/>
                    <a:pt x="18" y="63"/>
                    <a:pt x="11" y="74"/>
                  </a:cubicBezTo>
                  <a:cubicBezTo>
                    <a:pt x="11" y="74"/>
                    <a:pt x="10" y="73"/>
                    <a:pt x="9" y="72"/>
                  </a:cubicBezTo>
                  <a:close/>
                  <a:moveTo>
                    <a:pt x="21" y="32"/>
                  </a:moveTo>
                  <a:cubicBezTo>
                    <a:pt x="25" y="31"/>
                    <a:pt x="29" y="30"/>
                    <a:pt x="32" y="28"/>
                  </a:cubicBezTo>
                  <a:cubicBezTo>
                    <a:pt x="29" y="29"/>
                    <a:pt x="25" y="31"/>
                    <a:pt x="23" y="34"/>
                  </a:cubicBezTo>
                  <a:cubicBezTo>
                    <a:pt x="22" y="33"/>
                    <a:pt x="21" y="33"/>
                    <a:pt x="21" y="32"/>
                  </a:cubicBezTo>
                  <a:close/>
                  <a:moveTo>
                    <a:pt x="18" y="29"/>
                  </a:moveTo>
                  <a:cubicBezTo>
                    <a:pt x="23" y="27"/>
                    <a:pt x="27" y="25"/>
                    <a:pt x="31" y="22"/>
                  </a:cubicBezTo>
                  <a:cubicBezTo>
                    <a:pt x="27" y="24"/>
                    <a:pt x="23" y="27"/>
                    <a:pt x="20" y="31"/>
                  </a:cubicBezTo>
                  <a:cubicBezTo>
                    <a:pt x="19" y="30"/>
                    <a:pt x="19" y="29"/>
                    <a:pt x="18" y="29"/>
                  </a:cubicBezTo>
                  <a:close/>
                  <a:moveTo>
                    <a:pt x="12" y="22"/>
                  </a:moveTo>
                  <a:cubicBezTo>
                    <a:pt x="16" y="20"/>
                    <a:pt x="20" y="18"/>
                    <a:pt x="23" y="15"/>
                  </a:cubicBezTo>
                  <a:cubicBezTo>
                    <a:pt x="20" y="18"/>
                    <a:pt x="17" y="21"/>
                    <a:pt x="15" y="24"/>
                  </a:cubicBezTo>
                  <a:cubicBezTo>
                    <a:pt x="15" y="25"/>
                    <a:pt x="15" y="25"/>
                    <a:pt x="16" y="25"/>
                  </a:cubicBezTo>
                  <a:cubicBezTo>
                    <a:pt x="20" y="24"/>
                    <a:pt x="23" y="21"/>
                    <a:pt x="26" y="19"/>
                  </a:cubicBezTo>
                  <a:cubicBezTo>
                    <a:pt x="23" y="21"/>
                    <a:pt x="19" y="24"/>
                    <a:pt x="17" y="27"/>
                  </a:cubicBezTo>
                  <a:cubicBezTo>
                    <a:pt x="15" y="26"/>
                    <a:pt x="14" y="24"/>
                    <a:pt x="12" y="22"/>
                  </a:cubicBezTo>
                  <a:close/>
                  <a:moveTo>
                    <a:pt x="9" y="19"/>
                  </a:moveTo>
                  <a:cubicBezTo>
                    <a:pt x="12" y="16"/>
                    <a:pt x="15" y="14"/>
                    <a:pt x="18" y="13"/>
                  </a:cubicBezTo>
                  <a:cubicBezTo>
                    <a:pt x="18" y="13"/>
                    <a:pt x="17" y="13"/>
                    <a:pt x="17" y="14"/>
                  </a:cubicBezTo>
                  <a:cubicBezTo>
                    <a:pt x="15" y="16"/>
                    <a:pt x="13" y="19"/>
                    <a:pt x="11" y="21"/>
                  </a:cubicBezTo>
                  <a:cubicBezTo>
                    <a:pt x="10" y="20"/>
                    <a:pt x="9" y="20"/>
                    <a:pt x="9" y="19"/>
                  </a:cubicBezTo>
                  <a:close/>
                  <a:moveTo>
                    <a:pt x="7" y="17"/>
                  </a:moveTo>
                  <a:cubicBezTo>
                    <a:pt x="12" y="14"/>
                    <a:pt x="16" y="10"/>
                    <a:pt x="21" y="7"/>
                  </a:cubicBezTo>
                  <a:cubicBezTo>
                    <a:pt x="21" y="7"/>
                    <a:pt x="22" y="8"/>
                    <a:pt x="23" y="8"/>
                  </a:cubicBezTo>
                  <a:cubicBezTo>
                    <a:pt x="17" y="12"/>
                    <a:pt x="12" y="14"/>
                    <a:pt x="8" y="18"/>
                  </a:cubicBezTo>
                  <a:cubicBezTo>
                    <a:pt x="7" y="18"/>
                    <a:pt x="7" y="17"/>
                    <a:pt x="7" y="17"/>
                  </a:cubicBezTo>
                  <a:close/>
                  <a:moveTo>
                    <a:pt x="28" y="17"/>
                  </a:moveTo>
                  <a:cubicBezTo>
                    <a:pt x="25" y="18"/>
                    <a:pt x="22" y="20"/>
                    <a:pt x="19" y="22"/>
                  </a:cubicBezTo>
                  <a:cubicBezTo>
                    <a:pt x="19" y="21"/>
                    <a:pt x="19" y="20"/>
                    <a:pt x="21" y="19"/>
                  </a:cubicBezTo>
                  <a:cubicBezTo>
                    <a:pt x="22" y="17"/>
                    <a:pt x="24" y="16"/>
                    <a:pt x="26" y="14"/>
                  </a:cubicBezTo>
                  <a:cubicBezTo>
                    <a:pt x="27" y="13"/>
                    <a:pt x="26" y="12"/>
                    <a:pt x="25" y="13"/>
                  </a:cubicBezTo>
                  <a:cubicBezTo>
                    <a:pt x="21" y="15"/>
                    <a:pt x="17" y="18"/>
                    <a:pt x="12" y="21"/>
                  </a:cubicBezTo>
                  <a:cubicBezTo>
                    <a:pt x="16" y="18"/>
                    <a:pt x="20" y="13"/>
                    <a:pt x="23" y="10"/>
                  </a:cubicBezTo>
                  <a:cubicBezTo>
                    <a:pt x="26" y="13"/>
                    <a:pt x="29" y="17"/>
                    <a:pt x="32" y="20"/>
                  </a:cubicBezTo>
                  <a:cubicBezTo>
                    <a:pt x="28" y="23"/>
                    <a:pt x="24" y="26"/>
                    <a:pt x="19" y="27"/>
                  </a:cubicBezTo>
                  <a:cubicBezTo>
                    <a:pt x="21" y="26"/>
                    <a:pt x="26" y="21"/>
                    <a:pt x="29" y="18"/>
                  </a:cubicBezTo>
                  <a:cubicBezTo>
                    <a:pt x="29" y="17"/>
                    <a:pt x="29" y="17"/>
                    <a:pt x="28" y="17"/>
                  </a:cubicBezTo>
                  <a:close/>
                  <a:moveTo>
                    <a:pt x="35" y="27"/>
                  </a:moveTo>
                  <a:cubicBezTo>
                    <a:pt x="35" y="26"/>
                    <a:pt x="34" y="25"/>
                    <a:pt x="34" y="26"/>
                  </a:cubicBezTo>
                  <a:cubicBezTo>
                    <a:pt x="31" y="27"/>
                    <a:pt x="27" y="29"/>
                    <a:pt x="24" y="30"/>
                  </a:cubicBezTo>
                  <a:cubicBezTo>
                    <a:pt x="18" y="32"/>
                    <a:pt x="25" y="28"/>
                    <a:pt x="26" y="28"/>
                  </a:cubicBezTo>
                  <a:cubicBezTo>
                    <a:pt x="29" y="26"/>
                    <a:pt x="31" y="24"/>
                    <a:pt x="33" y="21"/>
                  </a:cubicBezTo>
                  <a:cubicBezTo>
                    <a:pt x="35" y="23"/>
                    <a:pt x="37" y="25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3" y="30"/>
                    <a:pt x="28" y="32"/>
                    <a:pt x="24" y="35"/>
                  </a:cubicBezTo>
                  <a:cubicBezTo>
                    <a:pt x="27" y="33"/>
                    <a:pt x="32" y="30"/>
                    <a:pt x="35" y="27"/>
                  </a:cubicBezTo>
                  <a:close/>
                  <a:moveTo>
                    <a:pt x="39" y="28"/>
                  </a:moveTo>
                  <a:cubicBezTo>
                    <a:pt x="39" y="28"/>
                    <a:pt x="39" y="28"/>
                    <a:pt x="39" y="28"/>
                  </a:cubicBezTo>
                  <a:cubicBezTo>
                    <a:pt x="40" y="29"/>
                    <a:pt x="41" y="30"/>
                    <a:pt x="41" y="30"/>
                  </a:cubicBezTo>
                  <a:cubicBezTo>
                    <a:pt x="37" y="33"/>
                    <a:pt x="32" y="35"/>
                    <a:pt x="29" y="38"/>
                  </a:cubicBezTo>
                  <a:cubicBezTo>
                    <a:pt x="33" y="35"/>
                    <a:pt x="36" y="32"/>
                    <a:pt x="39" y="28"/>
                  </a:cubicBezTo>
                  <a:close/>
                  <a:moveTo>
                    <a:pt x="46" y="32"/>
                  </a:moveTo>
                  <a:cubicBezTo>
                    <a:pt x="56" y="24"/>
                    <a:pt x="64" y="14"/>
                    <a:pt x="74" y="6"/>
                  </a:cubicBezTo>
                  <a:cubicBezTo>
                    <a:pt x="75" y="7"/>
                    <a:pt x="75" y="7"/>
                    <a:pt x="76" y="8"/>
                  </a:cubicBezTo>
                  <a:cubicBezTo>
                    <a:pt x="76" y="8"/>
                    <a:pt x="75" y="8"/>
                    <a:pt x="75" y="8"/>
                  </a:cubicBezTo>
                  <a:cubicBezTo>
                    <a:pt x="65" y="16"/>
                    <a:pt x="56" y="24"/>
                    <a:pt x="46" y="33"/>
                  </a:cubicBezTo>
                  <a:cubicBezTo>
                    <a:pt x="46" y="33"/>
                    <a:pt x="45" y="33"/>
                    <a:pt x="45" y="34"/>
                  </a:cubicBezTo>
                  <a:cubicBezTo>
                    <a:pt x="44" y="35"/>
                    <a:pt x="43" y="35"/>
                    <a:pt x="41" y="36"/>
                  </a:cubicBezTo>
                  <a:cubicBezTo>
                    <a:pt x="40" y="37"/>
                    <a:pt x="39" y="38"/>
                    <a:pt x="38" y="39"/>
                  </a:cubicBezTo>
                  <a:cubicBezTo>
                    <a:pt x="36" y="41"/>
                    <a:pt x="32" y="43"/>
                    <a:pt x="32" y="43"/>
                  </a:cubicBezTo>
                  <a:cubicBezTo>
                    <a:pt x="35" y="39"/>
                    <a:pt x="39" y="35"/>
                    <a:pt x="42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4" y="33"/>
                    <a:pt x="45" y="33"/>
                    <a:pt x="46" y="33"/>
                  </a:cubicBezTo>
                  <a:cubicBezTo>
                    <a:pt x="46" y="33"/>
                    <a:pt x="46" y="32"/>
                    <a:pt x="46" y="32"/>
                  </a:cubicBezTo>
                  <a:close/>
                  <a:moveTo>
                    <a:pt x="63" y="22"/>
                  </a:moveTo>
                  <a:cubicBezTo>
                    <a:pt x="58" y="27"/>
                    <a:pt x="52" y="30"/>
                    <a:pt x="46" y="35"/>
                  </a:cubicBezTo>
                  <a:cubicBezTo>
                    <a:pt x="42" y="39"/>
                    <a:pt x="38" y="43"/>
                    <a:pt x="34" y="47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5"/>
                    <a:pt x="36" y="43"/>
                    <a:pt x="37" y="42"/>
                  </a:cubicBezTo>
                  <a:cubicBezTo>
                    <a:pt x="38" y="42"/>
                    <a:pt x="38" y="41"/>
                    <a:pt x="38" y="41"/>
                  </a:cubicBezTo>
                  <a:cubicBezTo>
                    <a:pt x="42" y="38"/>
                    <a:pt x="46" y="35"/>
                    <a:pt x="49" y="33"/>
                  </a:cubicBezTo>
                  <a:cubicBezTo>
                    <a:pt x="52" y="31"/>
                    <a:pt x="55" y="29"/>
                    <a:pt x="58" y="27"/>
                  </a:cubicBezTo>
                  <a:cubicBezTo>
                    <a:pt x="64" y="21"/>
                    <a:pt x="70" y="15"/>
                    <a:pt x="76" y="9"/>
                  </a:cubicBezTo>
                  <a:cubicBezTo>
                    <a:pt x="76" y="9"/>
                    <a:pt x="76" y="8"/>
                    <a:pt x="76" y="8"/>
                  </a:cubicBezTo>
                  <a:cubicBezTo>
                    <a:pt x="77" y="9"/>
                    <a:pt x="77" y="9"/>
                    <a:pt x="78" y="10"/>
                  </a:cubicBezTo>
                  <a:cubicBezTo>
                    <a:pt x="72" y="13"/>
                    <a:pt x="68" y="18"/>
                    <a:pt x="63" y="22"/>
                  </a:cubicBezTo>
                  <a:close/>
                  <a:moveTo>
                    <a:pt x="74" y="14"/>
                  </a:moveTo>
                  <a:cubicBezTo>
                    <a:pt x="72" y="16"/>
                    <a:pt x="69" y="19"/>
                    <a:pt x="67" y="21"/>
                  </a:cubicBezTo>
                  <a:cubicBezTo>
                    <a:pt x="67" y="20"/>
                    <a:pt x="68" y="20"/>
                    <a:pt x="68" y="19"/>
                  </a:cubicBezTo>
                  <a:cubicBezTo>
                    <a:pt x="70" y="18"/>
                    <a:pt x="80" y="7"/>
                    <a:pt x="74" y="14"/>
                  </a:cubicBezTo>
                  <a:close/>
                  <a:moveTo>
                    <a:pt x="33" y="45"/>
                  </a:moveTo>
                  <a:cubicBezTo>
                    <a:pt x="33" y="44"/>
                    <a:pt x="33" y="44"/>
                    <a:pt x="34" y="44"/>
                  </a:cubicBezTo>
                  <a:cubicBezTo>
                    <a:pt x="33" y="44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lose/>
                  <a:moveTo>
                    <a:pt x="41" y="32"/>
                  </a:moveTo>
                  <a:cubicBezTo>
                    <a:pt x="37" y="35"/>
                    <a:pt x="33" y="39"/>
                    <a:pt x="31" y="43"/>
                  </a:cubicBezTo>
                  <a:cubicBezTo>
                    <a:pt x="30" y="42"/>
                    <a:pt x="29" y="41"/>
                    <a:pt x="28" y="40"/>
                  </a:cubicBezTo>
                  <a:cubicBezTo>
                    <a:pt x="33" y="38"/>
                    <a:pt x="37" y="35"/>
                    <a:pt x="41" y="32"/>
                  </a:cubicBezTo>
                  <a:close/>
                  <a:moveTo>
                    <a:pt x="24" y="71"/>
                  </a:moveTo>
                  <a:cubicBezTo>
                    <a:pt x="27" y="68"/>
                    <a:pt x="30" y="65"/>
                    <a:pt x="32" y="63"/>
                  </a:cubicBezTo>
                  <a:cubicBezTo>
                    <a:pt x="38" y="57"/>
                    <a:pt x="44" y="52"/>
                    <a:pt x="50" y="47"/>
                  </a:cubicBezTo>
                  <a:cubicBezTo>
                    <a:pt x="61" y="36"/>
                    <a:pt x="73" y="26"/>
                    <a:pt x="83" y="14"/>
                  </a:cubicBezTo>
                  <a:cubicBezTo>
                    <a:pt x="84" y="15"/>
                    <a:pt x="85" y="16"/>
                    <a:pt x="87" y="17"/>
                  </a:cubicBezTo>
                  <a:cubicBezTo>
                    <a:pt x="64" y="34"/>
                    <a:pt x="44" y="53"/>
                    <a:pt x="24" y="72"/>
                  </a:cubicBezTo>
                  <a:cubicBezTo>
                    <a:pt x="24" y="72"/>
                    <a:pt x="24" y="71"/>
                    <a:pt x="24" y="71"/>
                  </a:cubicBezTo>
                  <a:close/>
                  <a:moveTo>
                    <a:pt x="82" y="13"/>
                  </a:moveTo>
                  <a:cubicBezTo>
                    <a:pt x="76" y="17"/>
                    <a:pt x="72" y="21"/>
                    <a:pt x="68" y="26"/>
                  </a:cubicBezTo>
                  <a:cubicBezTo>
                    <a:pt x="61" y="32"/>
                    <a:pt x="53" y="36"/>
                    <a:pt x="47" y="42"/>
                  </a:cubicBezTo>
                  <a:cubicBezTo>
                    <a:pt x="42" y="47"/>
                    <a:pt x="38" y="53"/>
                    <a:pt x="32" y="57"/>
                  </a:cubicBezTo>
                  <a:cubicBezTo>
                    <a:pt x="25" y="62"/>
                    <a:pt x="19" y="68"/>
                    <a:pt x="13" y="74"/>
                  </a:cubicBezTo>
                  <a:cubicBezTo>
                    <a:pt x="16" y="71"/>
                    <a:pt x="21" y="64"/>
                    <a:pt x="26" y="60"/>
                  </a:cubicBezTo>
                  <a:cubicBezTo>
                    <a:pt x="32" y="55"/>
                    <a:pt x="38" y="49"/>
                    <a:pt x="44" y="43"/>
                  </a:cubicBezTo>
                  <a:cubicBezTo>
                    <a:pt x="54" y="31"/>
                    <a:pt x="68" y="22"/>
                    <a:pt x="79" y="10"/>
                  </a:cubicBezTo>
                  <a:cubicBezTo>
                    <a:pt x="80" y="11"/>
                    <a:pt x="81" y="12"/>
                    <a:pt x="82" y="13"/>
                  </a:cubicBezTo>
                  <a:close/>
                  <a:moveTo>
                    <a:pt x="24" y="36"/>
                  </a:moveTo>
                  <a:cubicBezTo>
                    <a:pt x="28" y="34"/>
                    <a:pt x="31" y="32"/>
                    <a:pt x="34" y="31"/>
                  </a:cubicBezTo>
                  <a:cubicBezTo>
                    <a:pt x="40" y="28"/>
                    <a:pt x="34" y="32"/>
                    <a:pt x="33" y="33"/>
                  </a:cubicBezTo>
                  <a:cubicBezTo>
                    <a:pt x="31" y="35"/>
                    <a:pt x="29" y="37"/>
                    <a:pt x="27" y="39"/>
                  </a:cubicBezTo>
                  <a:cubicBezTo>
                    <a:pt x="26" y="38"/>
                    <a:pt x="25" y="37"/>
                    <a:pt x="24" y="36"/>
                  </a:cubicBezTo>
                  <a:close/>
                  <a:moveTo>
                    <a:pt x="20" y="81"/>
                  </a:moveTo>
                  <a:cubicBezTo>
                    <a:pt x="19" y="81"/>
                    <a:pt x="18" y="80"/>
                    <a:pt x="17" y="79"/>
                  </a:cubicBezTo>
                  <a:cubicBezTo>
                    <a:pt x="18" y="79"/>
                    <a:pt x="19" y="78"/>
                    <a:pt x="19" y="78"/>
                  </a:cubicBezTo>
                  <a:cubicBezTo>
                    <a:pt x="19" y="78"/>
                    <a:pt x="19" y="78"/>
                    <a:pt x="20" y="77"/>
                  </a:cubicBezTo>
                  <a:cubicBezTo>
                    <a:pt x="38" y="61"/>
                    <a:pt x="55" y="44"/>
                    <a:pt x="74" y="29"/>
                  </a:cubicBezTo>
                  <a:cubicBezTo>
                    <a:pt x="77" y="26"/>
                    <a:pt x="80" y="24"/>
                    <a:pt x="83" y="22"/>
                  </a:cubicBezTo>
                  <a:cubicBezTo>
                    <a:pt x="79" y="25"/>
                    <a:pt x="74" y="29"/>
                    <a:pt x="70" y="32"/>
                  </a:cubicBezTo>
                  <a:cubicBezTo>
                    <a:pt x="61" y="39"/>
                    <a:pt x="54" y="48"/>
                    <a:pt x="47" y="56"/>
                  </a:cubicBezTo>
                  <a:cubicBezTo>
                    <a:pt x="46" y="56"/>
                    <a:pt x="46" y="57"/>
                    <a:pt x="46" y="57"/>
                  </a:cubicBezTo>
                  <a:cubicBezTo>
                    <a:pt x="38" y="65"/>
                    <a:pt x="28" y="73"/>
                    <a:pt x="20" y="81"/>
                  </a:cubicBezTo>
                  <a:close/>
                  <a:moveTo>
                    <a:pt x="72" y="81"/>
                  </a:moveTo>
                  <a:cubicBezTo>
                    <a:pt x="72" y="81"/>
                    <a:pt x="71" y="81"/>
                    <a:pt x="71" y="80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6" y="77"/>
                    <a:pt x="80" y="73"/>
                    <a:pt x="85" y="70"/>
                  </a:cubicBezTo>
                  <a:cubicBezTo>
                    <a:pt x="81" y="74"/>
                    <a:pt x="76" y="78"/>
                    <a:pt x="72" y="81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9" name="Freeform 267"/>
            <p:cNvSpPr>
              <a:spLocks noEditPoints="1"/>
            </p:cNvSpPr>
            <p:nvPr/>
          </p:nvSpPr>
          <p:spPr bwMode="auto">
            <a:xfrm>
              <a:off x="5154858" y="3580834"/>
              <a:ext cx="131763" cy="149225"/>
            </a:xfrm>
            <a:custGeom>
              <a:avLst/>
              <a:gdLst>
                <a:gd name="T0" fmla="*/ 20 w 31"/>
                <a:gd name="T1" fmla="*/ 35 h 35"/>
                <a:gd name="T2" fmla="*/ 30 w 31"/>
                <a:gd name="T3" fmla="*/ 24 h 35"/>
                <a:gd name="T4" fmla="*/ 31 w 31"/>
                <a:gd name="T5" fmla="*/ 15 h 35"/>
                <a:gd name="T6" fmla="*/ 22 w 31"/>
                <a:gd name="T7" fmla="*/ 14 h 35"/>
                <a:gd name="T8" fmla="*/ 12 w 31"/>
                <a:gd name="T9" fmla="*/ 1 h 35"/>
                <a:gd name="T10" fmla="*/ 1 w 31"/>
                <a:gd name="T11" fmla="*/ 13 h 35"/>
                <a:gd name="T12" fmla="*/ 1 w 31"/>
                <a:gd name="T13" fmla="*/ 23 h 35"/>
                <a:gd name="T14" fmla="*/ 4 w 31"/>
                <a:gd name="T15" fmla="*/ 21 h 35"/>
                <a:gd name="T16" fmla="*/ 5 w 31"/>
                <a:gd name="T17" fmla="*/ 18 h 35"/>
                <a:gd name="T18" fmla="*/ 2 w 31"/>
                <a:gd name="T19" fmla="*/ 19 h 35"/>
                <a:gd name="T20" fmla="*/ 2 w 31"/>
                <a:gd name="T21" fmla="*/ 18 h 35"/>
                <a:gd name="T22" fmla="*/ 2 w 31"/>
                <a:gd name="T23" fmla="*/ 15 h 35"/>
                <a:gd name="T24" fmla="*/ 5 w 31"/>
                <a:gd name="T25" fmla="*/ 19 h 35"/>
                <a:gd name="T26" fmla="*/ 6 w 31"/>
                <a:gd name="T27" fmla="*/ 18 h 35"/>
                <a:gd name="T28" fmla="*/ 13 w 31"/>
                <a:gd name="T29" fmla="*/ 15 h 35"/>
                <a:gd name="T30" fmla="*/ 11 w 31"/>
                <a:gd name="T31" fmla="*/ 17 h 35"/>
                <a:gd name="T32" fmla="*/ 20 w 31"/>
                <a:gd name="T33" fmla="*/ 3 h 35"/>
                <a:gd name="T34" fmla="*/ 14 w 31"/>
                <a:gd name="T35" fmla="*/ 13 h 35"/>
                <a:gd name="T36" fmla="*/ 14 w 31"/>
                <a:gd name="T37" fmla="*/ 10 h 35"/>
                <a:gd name="T38" fmla="*/ 13 w 31"/>
                <a:gd name="T39" fmla="*/ 8 h 35"/>
                <a:gd name="T40" fmla="*/ 25 w 31"/>
                <a:gd name="T41" fmla="*/ 16 h 35"/>
                <a:gd name="T42" fmla="*/ 23 w 31"/>
                <a:gd name="T43" fmla="*/ 16 h 35"/>
                <a:gd name="T44" fmla="*/ 27 w 31"/>
                <a:gd name="T45" fmla="*/ 19 h 35"/>
                <a:gd name="T46" fmla="*/ 16 w 31"/>
                <a:gd name="T47" fmla="*/ 31 h 35"/>
                <a:gd name="T48" fmla="*/ 19 w 31"/>
                <a:gd name="T49" fmla="*/ 26 h 35"/>
                <a:gd name="T50" fmla="*/ 20 w 31"/>
                <a:gd name="T51" fmla="*/ 15 h 35"/>
                <a:gd name="T52" fmla="*/ 20 w 31"/>
                <a:gd name="T53" fmla="*/ 14 h 35"/>
                <a:gd name="T54" fmla="*/ 13 w 31"/>
                <a:gd name="T55" fmla="*/ 24 h 35"/>
                <a:gd name="T56" fmla="*/ 19 w 31"/>
                <a:gd name="T57" fmla="*/ 25 h 35"/>
                <a:gd name="T58" fmla="*/ 13 w 31"/>
                <a:gd name="T59" fmla="*/ 29 h 35"/>
                <a:gd name="T60" fmla="*/ 19 w 31"/>
                <a:gd name="T61" fmla="*/ 23 h 35"/>
                <a:gd name="T62" fmla="*/ 19 w 31"/>
                <a:gd name="T63" fmla="*/ 22 h 35"/>
                <a:gd name="T64" fmla="*/ 13 w 31"/>
                <a:gd name="T65" fmla="*/ 27 h 35"/>
                <a:gd name="T66" fmla="*/ 13 w 31"/>
                <a:gd name="T67" fmla="*/ 26 h 35"/>
                <a:gd name="T68" fmla="*/ 22 w 31"/>
                <a:gd name="T69" fmla="*/ 16 h 35"/>
                <a:gd name="T70" fmla="*/ 13 w 31"/>
                <a:gd name="T71" fmla="*/ 24 h 35"/>
                <a:gd name="T72" fmla="*/ 22 w 31"/>
                <a:gd name="T73" fmla="*/ 16 h 35"/>
                <a:gd name="T74" fmla="*/ 18 w 31"/>
                <a:gd name="T75" fmla="*/ 12 h 35"/>
                <a:gd name="T76" fmla="*/ 13 w 31"/>
                <a:gd name="T77" fmla="*/ 5 h 35"/>
                <a:gd name="T78" fmla="*/ 16 w 31"/>
                <a:gd name="T79" fmla="*/ 8 h 35"/>
                <a:gd name="T80" fmla="*/ 17 w 31"/>
                <a:gd name="T81" fmla="*/ 9 h 35"/>
                <a:gd name="T82" fmla="*/ 17 w 31"/>
                <a:gd name="T83" fmla="*/ 9 h 35"/>
                <a:gd name="T84" fmla="*/ 6 w 31"/>
                <a:gd name="T85" fmla="*/ 21 h 35"/>
                <a:gd name="T86" fmla="*/ 20 w 31"/>
                <a:gd name="T87" fmla="*/ 13 h 35"/>
                <a:gd name="T88" fmla="*/ 15 w 31"/>
                <a:gd name="T89" fmla="*/ 18 h 35"/>
                <a:gd name="T90" fmla="*/ 12 w 31"/>
                <a:gd name="T91" fmla="*/ 21 h 35"/>
                <a:gd name="T92" fmla="*/ 13 w 31"/>
                <a:gd name="T93" fmla="*/ 33 h 35"/>
                <a:gd name="T94" fmla="*/ 15 w 31"/>
                <a:gd name="T95" fmla="*/ 32 h 35"/>
                <a:gd name="T96" fmla="*/ 19 w 31"/>
                <a:gd name="T97" fmla="*/ 32 h 35"/>
                <a:gd name="T98" fmla="*/ 20 w 31"/>
                <a:gd name="T99" fmla="*/ 22 h 35"/>
                <a:gd name="T100" fmla="*/ 22 w 31"/>
                <a:gd name="T101" fmla="*/ 22 h 35"/>
                <a:gd name="T102" fmla="*/ 25 w 31"/>
                <a:gd name="T103" fmla="*/ 22 h 35"/>
                <a:gd name="T104" fmla="*/ 29 w 31"/>
                <a:gd name="T105" fmla="*/ 22 h 35"/>
                <a:gd name="T106" fmla="*/ 24 w 31"/>
                <a:gd name="T107" fmla="*/ 20 h 35"/>
                <a:gd name="T108" fmla="*/ 13 w 31"/>
                <a:gd name="T109" fmla="*/ 3 h 35"/>
                <a:gd name="T110" fmla="*/ 3 w 31"/>
                <a:gd name="T111" fmla="*/ 19 h 35"/>
                <a:gd name="T112" fmla="*/ 3 w 31"/>
                <a:gd name="T113" fmla="*/ 17 h 35"/>
                <a:gd name="T114" fmla="*/ 4 w 31"/>
                <a:gd name="T115" fmla="*/ 21 h 35"/>
                <a:gd name="T116" fmla="*/ 6 w 31"/>
                <a:gd name="T117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35">
                  <a:moveTo>
                    <a:pt x="11" y="33"/>
                  </a:move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2" y="35"/>
                    <a:pt x="12" y="35"/>
                  </a:cubicBezTo>
                  <a:cubicBezTo>
                    <a:pt x="15" y="35"/>
                    <a:pt x="17" y="35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1" y="34"/>
                    <a:pt x="21" y="34"/>
                    <a:pt x="21" y="33"/>
                  </a:cubicBezTo>
                  <a:cubicBezTo>
                    <a:pt x="20" y="30"/>
                    <a:pt x="21" y="27"/>
                    <a:pt x="21" y="24"/>
                  </a:cubicBezTo>
                  <a:cubicBezTo>
                    <a:pt x="24" y="24"/>
                    <a:pt x="27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1" y="24"/>
                    <a:pt x="31" y="23"/>
                  </a:cubicBezTo>
                  <a:cubicBezTo>
                    <a:pt x="31" y="20"/>
                    <a:pt x="31" y="18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4"/>
                    <a:pt x="31" y="14"/>
                  </a:cubicBezTo>
                  <a:cubicBezTo>
                    <a:pt x="28" y="14"/>
                    <a:pt x="25" y="14"/>
                    <a:pt x="22" y="14"/>
                  </a:cubicBezTo>
                  <a:cubicBezTo>
                    <a:pt x="22" y="10"/>
                    <a:pt x="22" y="6"/>
                    <a:pt x="22" y="2"/>
                  </a:cubicBezTo>
                  <a:cubicBezTo>
                    <a:pt x="22" y="2"/>
                    <a:pt x="22" y="2"/>
                    <a:pt x="21" y="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1"/>
                    <a:pt x="15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2"/>
                    <a:pt x="11" y="2"/>
                  </a:cubicBezTo>
                  <a:cubicBezTo>
                    <a:pt x="11" y="6"/>
                    <a:pt x="11" y="9"/>
                    <a:pt x="11" y="13"/>
                  </a:cubicBezTo>
                  <a:cubicBezTo>
                    <a:pt x="8" y="13"/>
                    <a:pt x="5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7"/>
                    <a:pt x="0" y="19"/>
                    <a:pt x="0" y="22"/>
                  </a:cubicBezTo>
                  <a:cubicBezTo>
                    <a:pt x="0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4" y="23"/>
                    <a:pt x="7" y="23"/>
                    <a:pt x="11" y="23"/>
                  </a:cubicBezTo>
                  <a:cubicBezTo>
                    <a:pt x="11" y="26"/>
                    <a:pt x="11" y="30"/>
                    <a:pt x="11" y="33"/>
                  </a:cubicBezTo>
                  <a:close/>
                  <a:moveTo>
                    <a:pt x="4" y="21"/>
                  </a:moveTo>
                  <a:cubicBezTo>
                    <a:pt x="3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0"/>
                    <a:pt x="4" y="19"/>
                    <a:pt x="5" y="18"/>
                  </a:cubicBezTo>
                  <a:cubicBezTo>
                    <a:pt x="4" y="19"/>
                    <a:pt x="4" y="20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lose/>
                  <a:moveTo>
                    <a:pt x="2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3" y="18"/>
                    <a:pt x="7" y="14"/>
                    <a:pt x="4" y="17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19"/>
                    <a:pt x="2" y="19"/>
                  </a:cubicBezTo>
                  <a:close/>
                  <a:moveTo>
                    <a:pt x="2" y="18"/>
                  </a:moveTo>
                  <a:cubicBezTo>
                    <a:pt x="2" y="17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5"/>
                    <a:pt x="2" y="17"/>
                    <a:pt x="2" y="18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lose/>
                  <a:moveTo>
                    <a:pt x="5" y="19"/>
                  </a:moveTo>
                  <a:cubicBezTo>
                    <a:pt x="6" y="18"/>
                    <a:pt x="7" y="17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9" y="15"/>
                    <a:pt x="10" y="15"/>
                  </a:cubicBezTo>
                  <a:cubicBezTo>
                    <a:pt x="9" y="16"/>
                    <a:pt x="8" y="17"/>
                    <a:pt x="6" y="18"/>
                  </a:cubicBezTo>
                  <a:cubicBezTo>
                    <a:pt x="6" y="19"/>
                    <a:pt x="3" y="22"/>
                    <a:pt x="5" y="19"/>
                  </a:cubicBezTo>
                  <a:close/>
                  <a:moveTo>
                    <a:pt x="10" y="15"/>
                  </a:moveTo>
                  <a:cubicBezTo>
                    <a:pt x="11" y="15"/>
                    <a:pt x="12" y="15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4" y="14"/>
                    <a:pt x="12" y="15"/>
                    <a:pt x="11" y="17"/>
                  </a:cubicBezTo>
                  <a:cubicBezTo>
                    <a:pt x="9" y="18"/>
                    <a:pt x="8" y="19"/>
                    <a:pt x="7" y="20"/>
                  </a:cubicBezTo>
                  <a:cubicBezTo>
                    <a:pt x="8" y="18"/>
                    <a:pt x="9" y="17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lose/>
                  <a:moveTo>
                    <a:pt x="20" y="3"/>
                  </a:moveTo>
                  <a:cubicBezTo>
                    <a:pt x="20" y="6"/>
                    <a:pt x="20" y="9"/>
                    <a:pt x="20" y="11"/>
                  </a:cubicBezTo>
                  <a:cubicBezTo>
                    <a:pt x="20" y="11"/>
                    <a:pt x="19" y="11"/>
                    <a:pt x="19" y="11"/>
                  </a:cubicBezTo>
                  <a:cubicBezTo>
                    <a:pt x="18" y="12"/>
                    <a:pt x="17" y="12"/>
                    <a:pt x="15" y="13"/>
                  </a:cubicBezTo>
                  <a:cubicBezTo>
                    <a:pt x="15" y="13"/>
                    <a:pt x="12" y="14"/>
                    <a:pt x="14" y="13"/>
                  </a:cubicBezTo>
                  <a:cubicBezTo>
                    <a:pt x="17" y="12"/>
                    <a:pt x="18" y="10"/>
                    <a:pt x="20" y="8"/>
                  </a:cubicBezTo>
                  <a:cubicBezTo>
                    <a:pt x="20" y="8"/>
                    <a:pt x="19" y="7"/>
                    <a:pt x="19" y="8"/>
                  </a:cubicBezTo>
                  <a:cubicBezTo>
                    <a:pt x="18" y="8"/>
                    <a:pt x="17" y="8"/>
                    <a:pt x="16" y="9"/>
                  </a:cubicBezTo>
                  <a:cubicBezTo>
                    <a:pt x="16" y="9"/>
                    <a:pt x="12" y="12"/>
                    <a:pt x="14" y="10"/>
                  </a:cubicBezTo>
                  <a:cubicBezTo>
                    <a:pt x="16" y="9"/>
                    <a:pt x="18" y="7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7" y="5"/>
                    <a:pt x="15" y="7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5" y="6"/>
                    <a:pt x="15" y="5"/>
                  </a:cubicBezTo>
                  <a:cubicBezTo>
                    <a:pt x="16" y="5"/>
                    <a:pt x="17" y="4"/>
                    <a:pt x="17" y="3"/>
                  </a:cubicBezTo>
                  <a:cubicBezTo>
                    <a:pt x="18" y="3"/>
                    <a:pt x="19" y="3"/>
                    <a:pt x="20" y="3"/>
                  </a:cubicBezTo>
                  <a:close/>
                  <a:moveTo>
                    <a:pt x="25" y="16"/>
                  </a:moveTo>
                  <a:cubicBezTo>
                    <a:pt x="24" y="17"/>
                    <a:pt x="22" y="19"/>
                    <a:pt x="21" y="20"/>
                  </a:cubicBezTo>
                  <a:cubicBezTo>
                    <a:pt x="20" y="21"/>
                    <a:pt x="19" y="22"/>
                    <a:pt x="19" y="22"/>
                  </a:cubicBezTo>
                  <a:cubicBezTo>
                    <a:pt x="19" y="22"/>
                    <a:pt x="20" y="21"/>
                    <a:pt x="20" y="20"/>
                  </a:cubicBezTo>
                  <a:cubicBezTo>
                    <a:pt x="21" y="19"/>
                    <a:pt x="22" y="17"/>
                    <a:pt x="23" y="16"/>
                  </a:cubicBezTo>
                  <a:cubicBezTo>
                    <a:pt x="24" y="16"/>
                    <a:pt x="25" y="16"/>
                    <a:pt x="25" y="16"/>
                  </a:cubicBezTo>
                  <a:close/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20"/>
                    <a:pt x="26" y="21"/>
                    <a:pt x="27" y="19"/>
                  </a:cubicBezTo>
                  <a:cubicBezTo>
                    <a:pt x="28" y="18"/>
                    <a:pt x="29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8"/>
                    <a:pt x="29" y="20"/>
                  </a:cubicBezTo>
                  <a:close/>
                  <a:moveTo>
                    <a:pt x="16" y="31"/>
                  </a:moveTo>
                  <a:cubicBezTo>
                    <a:pt x="17" y="30"/>
                    <a:pt x="18" y="29"/>
                    <a:pt x="18" y="28"/>
                  </a:cubicBezTo>
                  <a:cubicBezTo>
                    <a:pt x="19" y="28"/>
                    <a:pt x="18" y="28"/>
                    <a:pt x="18" y="28"/>
                  </a:cubicBezTo>
                  <a:cubicBezTo>
                    <a:pt x="17" y="28"/>
                    <a:pt x="16" y="29"/>
                    <a:pt x="14" y="30"/>
                  </a:cubicBezTo>
                  <a:cubicBezTo>
                    <a:pt x="16" y="29"/>
                    <a:pt x="18" y="27"/>
                    <a:pt x="19" y="26"/>
                  </a:cubicBezTo>
                  <a:cubicBezTo>
                    <a:pt x="19" y="27"/>
                    <a:pt x="19" y="29"/>
                    <a:pt x="19" y="30"/>
                  </a:cubicBezTo>
                  <a:cubicBezTo>
                    <a:pt x="18" y="30"/>
                    <a:pt x="17" y="31"/>
                    <a:pt x="16" y="31"/>
                  </a:cubicBezTo>
                  <a:close/>
                  <a:moveTo>
                    <a:pt x="20" y="14"/>
                  </a:moveTo>
                  <a:cubicBezTo>
                    <a:pt x="20" y="14"/>
                    <a:pt x="20" y="14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7"/>
                    <a:pt x="16" y="19"/>
                    <a:pt x="14" y="21"/>
                  </a:cubicBezTo>
                  <a:cubicBezTo>
                    <a:pt x="16" y="19"/>
                    <a:pt x="17" y="16"/>
                    <a:pt x="20" y="14"/>
                  </a:cubicBezTo>
                  <a:close/>
                  <a:moveTo>
                    <a:pt x="21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19" y="16"/>
                    <a:pt x="18" y="18"/>
                    <a:pt x="17" y="19"/>
                  </a:cubicBezTo>
                  <a:cubicBezTo>
                    <a:pt x="16" y="21"/>
                    <a:pt x="14" y="22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6" y="20"/>
                    <a:pt x="18" y="17"/>
                    <a:pt x="21" y="16"/>
                  </a:cubicBezTo>
                  <a:close/>
                  <a:moveTo>
                    <a:pt x="19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7" y="26"/>
                    <a:pt x="16" y="27"/>
                    <a:pt x="14" y="28"/>
                  </a:cubicBezTo>
                  <a:cubicBezTo>
                    <a:pt x="16" y="26"/>
                    <a:pt x="18" y="25"/>
                    <a:pt x="19" y="23"/>
                  </a:cubicBezTo>
                  <a:cubicBezTo>
                    <a:pt x="19" y="24"/>
                    <a:pt x="19" y="25"/>
                    <a:pt x="19" y="25"/>
                  </a:cubicBezTo>
                  <a:close/>
                  <a:moveTo>
                    <a:pt x="13" y="29"/>
                  </a:moveTo>
                  <a:cubicBezTo>
                    <a:pt x="15" y="28"/>
                    <a:pt x="16" y="27"/>
                    <a:pt x="18" y="26"/>
                  </a:cubicBezTo>
                  <a:cubicBezTo>
                    <a:pt x="17" y="28"/>
                    <a:pt x="15" y="29"/>
                    <a:pt x="13" y="31"/>
                  </a:cubicBezTo>
                  <a:cubicBezTo>
                    <a:pt x="13" y="30"/>
                    <a:pt x="13" y="30"/>
                    <a:pt x="13" y="29"/>
                  </a:cubicBezTo>
                  <a:close/>
                  <a:moveTo>
                    <a:pt x="19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lose/>
                  <a:moveTo>
                    <a:pt x="18" y="24"/>
                  </a:moveTo>
                  <a:cubicBezTo>
                    <a:pt x="16" y="25"/>
                    <a:pt x="14" y="27"/>
                    <a:pt x="13" y="28"/>
                  </a:cubicBezTo>
                  <a:cubicBezTo>
                    <a:pt x="13" y="28"/>
                    <a:pt x="13" y="27"/>
                    <a:pt x="13" y="27"/>
                  </a:cubicBezTo>
                  <a:cubicBezTo>
                    <a:pt x="15" y="26"/>
                    <a:pt x="16" y="24"/>
                    <a:pt x="18" y="24"/>
                  </a:cubicBezTo>
                  <a:close/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6" y="24"/>
                    <a:pt x="14" y="25"/>
                    <a:pt x="13" y="26"/>
                  </a:cubicBezTo>
                  <a:cubicBezTo>
                    <a:pt x="13" y="26"/>
                    <a:pt x="13" y="25"/>
                    <a:pt x="13" y="25"/>
                  </a:cubicBezTo>
                  <a:cubicBezTo>
                    <a:pt x="15" y="23"/>
                    <a:pt x="17" y="21"/>
                    <a:pt x="19" y="19"/>
                  </a:cubicBezTo>
                  <a:cubicBezTo>
                    <a:pt x="20" y="18"/>
                    <a:pt x="20" y="17"/>
                    <a:pt x="21" y="17"/>
                  </a:cubicBezTo>
                  <a:cubicBezTo>
                    <a:pt x="21" y="17"/>
                    <a:pt x="22" y="16"/>
                    <a:pt x="22" y="16"/>
                  </a:cubicBezTo>
                  <a:cubicBezTo>
                    <a:pt x="22" y="16"/>
                    <a:pt x="22" y="16"/>
                    <a:pt x="23" y="16"/>
                  </a:cubicBezTo>
                  <a:cubicBezTo>
                    <a:pt x="21" y="18"/>
                    <a:pt x="19" y="20"/>
                    <a:pt x="18" y="23"/>
                  </a:cubicBezTo>
                  <a:close/>
                  <a:moveTo>
                    <a:pt x="16" y="22"/>
                  </a:moveTo>
                  <a:cubicBezTo>
                    <a:pt x="15" y="22"/>
                    <a:pt x="14" y="23"/>
                    <a:pt x="13" y="24"/>
                  </a:cubicBezTo>
                  <a:cubicBezTo>
                    <a:pt x="13" y="24"/>
                    <a:pt x="13" y="24"/>
                    <a:pt x="14" y="23"/>
                  </a:cubicBezTo>
                  <a:cubicBezTo>
                    <a:pt x="14" y="22"/>
                    <a:pt x="15" y="22"/>
                    <a:pt x="16" y="21"/>
                  </a:cubicBezTo>
                  <a:cubicBezTo>
                    <a:pt x="18" y="19"/>
                    <a:pt x="19" y="18"/>
                    <a:pt x="21" y="16"/>
                  </a:cubicBezTo>
                  <a:cubicBezTo>
                    <a:pt x="21" y="16"/>
                    <a:pt x="21" y="16"/>
                    <a:pt x="22" y="16"/>
                  </a:cubicBezTo>
                  <a:cubicBezTo>
                    <a:pt x="19" y="17"/>
                    <a:pt x="18" y="20"/>
                    <a:pt x="16" y="22"/>
                  </a:cubicBezTo>
                  <a:close/>
                  <a:moveTo>
                    <a:pt x="17" y="13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8" y="12"/>
                    <a:pt x="18" y="12"/>
                  </a:cubicBezTo>
                  <a:cubicBezTo>
                    <a:pt x="18" y="12"/>
                    <a:pt x="18" y="12"/>
                    <a:pt x="17" y="13"/>
                  </a:cubicBezTo>
                  <a:close/>
                  <a:moveTo>
                    <a:pt x="15" y="5"/>
                  </a:moveTo>
                  <a:cubicBezTo>
                    <a:pt x="14" y="5"/>
                    <a:pt x="14" y="6"/>
                    <a:pt x="13" y="7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4" y="5"/>
                    <a:pt x="15" y="4"/>
                    <a:pt x="16" y="4"/>
                  </a:cubicBezTo>
                  <a:cubicBezTo>
                    <a:pt x="18" y="3"/>
                    <a:pt x="15" y="4"/>
                    <a:pt x="15" y="5"/>
                  </a:cubicBezTo>
                  <a:close/>
                  <a:moveTo>
                    <a:pt x="18" y="5"/>
                  </a:moveTo>
                  <a:cubicBezTo>
                    <a:pt x="20" y="4"/>
                    <a:pt x="16" y="8"/>
                    <a:pt x="16" y="8"/>
                  </a:cubicBezTo>
                  <a:cubicBezTo>
                    <a:pt x="15" y="9"/>
                    <a:pt x="14" y="10"/>
                    <a:pt x="13" y="10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5" y="8"/>
                    <a:pt x="16" y="6"/>
                    <a:pt x="18" y="5"/>
                  </a:cubicBezTo>
                  <a:close/>
                  <a:moveTo>
                    <a:pt x="17" y="9"/>
                  </a:moveTo>
                  <a:cubicBezTo>
                    <a:pt x="20" y="7"/>
                    <a:pt x="17" y="10"/>
                    <a:pt x="17" y="11"/>
                  </a:cubicBezTo>
                  <a:cubicBezTo>
                    <a:pt x="16" y="12"/>
                    <a:pt x="15" y="12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5" y="11"/>
                    <a:pt x="16" y="10"/>
                    <a:pt x="17" y="9"/>
                  </a:cubicBezTo>
                  <a:close/>
                  <a:moveTo>
                    <a:pt x="16" y="13"/>
                  </a:moveTo>
                  <a:cubicBezTo>
                    <a:pt x="13" y="16"/>
                    <a:pt x="11" y="18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7" y="21"/>
                    <a:pt x="6" y="21"/>
                  </a:cubicBezTo>
                  <a:cubicBezTo>
                    <a:pt x="10" y="18"/>
                    <a:pt x="13" y="16"/>
                    <a:pt x="16" y="13"/>
                  </a:cubicBezTo>
                  <a:close/>
                  <a:moveTo>
                    <a:pt x="19" y="12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0" y="12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5"/>
                    <a:pt x="14" y="18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0"/>
                    <a:pt x="13" y="19"/>
                    <a:pt x="15" y="18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7"/>
                    <a:pt x="14" y="20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0" y="21"/>
                    <a:pt x="10" y="21"/>
                  </a:cubicBezTo>
                  <a:cubicBezTo>
                    <a:pt x="13" y="17"/>
                    <a:pt x="16" y="14"/>
                    <a:pt x="19" y="12"/>
                  </a:cubicBezTo>
                  <a:close/>
                  <a:moveTo>
                    <a:pt x="13" y="33"/>
                  </a:moveTo>
                  <a:cubicBezTo>
                    <a:pt x="13" y="32"/>
                    <a:pt x="13" y="32"/>
                    <a:pt x="13" y="32"/>
                  </a:cubicBezTo>
                  <a:cubicBezTo>
                    <a:pt x="14" y="31"/>
                    <a:pt x="16" y="30"/>
                    <a:pt x="17" y="29"/>
                  </a:cubicBezTo>
                  <a:cubicBezTo>
                    <a:pt x="16" y="30"/>
                    <a:pt x="15" y="31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7" y="31"/>
                  </a:cubicBezTo>
                  <a:cubicBezTo>
                    <a:pt x="17" y="31"/>
                    <a:pt x="17" y="31"/>
                    <a:pt x="18" y="31"/>
                  </a:cubicBezTo>
                  <a:cubicBezTo>
                    <a:pt x="19" y="30"/>
                    <a:pt x="18" y="31"/>
                    <a:pt x="18" y="32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9" y="32"/>
                    <a:pt x="19" y="33"/>
                    <a:pt x="19" y="33"/>
                  </a:cubicBezTo>
                  <a:cubicBezTo>
                    <a:pt x="17" y="33"/>
                    <a:pt x="15" y="33"/>
                    <a:pt x="13" y="33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1"/>
                    <a:pt x="23" y="19"/>
                    <a:pt x="24" y="18"/>
                  </a:cubicBezTo>
                  <a:cubicBezTo>
                    <a:pt x="25" y="17"/>
                    <a:pt x="27" y="15"/>
                    <a:pt x="25" y="18"/>
                  </a:cubicBezTo>
                  <a:cubicBezTo>
                    <a:pt x="24" y="19"/>
                    <a:pt x="23" y="20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4" y="21"/>
                    <a:pt x="25" y="20"/>
                    <a:pt x="26" y="18"/>
                  </a:cubicBezTo>
                  <a:cubicBezTo>
                    <a:pt x="27" y="18"/>
                    <a:pt x="29" y="17"/>
                    <a:pt x="27" y="18"/>
                  </a:cubicBezTo>
                  <a:cubicBezTo>
                    <a:pt x="27" y="19"/>
                    <a:pt x="26" y="20"/>
                    <a:pt x="25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1"/>
                    <a:pt x="29" y="20"/>
                    <a:pt x="28" y="21"/>
                  </a:cubicBezTo>
                  <a:cubicBezTo>
                    <a:pt x="28" y="21"/>
                    <a:pt x="29" y="22"/>
                    <a:pt x="29" y="21"/>
                  </a:cubicBezTo>
                  <a:cubicBezTo>
                    <a:pt x="29" y="21"/>
                    <a:pt x="29" y="21"/>
                    <a:pt x="29" y="20"/>
                  </a:cubicBezTo>
                  <a:cubicBezTo>
                    <a:pt x="29" y="21"/>
                    <a:pt x="29" y="22"/>
                    <a:pt x="29" y="22"/>
                  </a:cubicBezTo>
                  <a:cubicBezTo>
                    <a:pt x="26" y="22"/>
                    <a:pt x="23" y="22"/>
                    <a:pt x="20" y="22"/>
                  </a:cubicBezTo>
                  <a:close/>
                  <a:moveTo>
                    <a:pt x="27" y="16"/>
                  </a:moveTo>
                  <a:cubicBezTo>
                    <a:pt x="27" y="16"/>
                    <a:pt x="28" y="16"/>
                    <a:pt x="28" y="16"/>
                  </a:cubicBezTo>
                  <a:cubicBezTo>
                    <a:pt x="27" y="17"/>
                    <a:pt x="25" y="19"/>
                    <a:pt x="24" y="20"/>
                  </a:cubicBezTo>
                  <a:cubicBezTo>
                    <a:pt x="25" y="19"/>
                    <a:pt x="26" y="17"/>
                    <a:pt x="27" y="16"/>
                  </a:cubicBezTo>
                  <a:close/>
                  <a:moveTo>
                    <a:pt x="16" y="3"/>
                  </a:moveTo>
                  <a:cubicBezTo>
                    <a:pt x="15" y="4"/>
                    <a:pt x="14" y="4"/>
                    <a:pt x="13" y="5"/>
                  </a:cubicBezTo>
                  <a:cubicBezTo>
                    <a:pt x="13" y="4"/>
                    <a:pt x="13" y="3"/>
                    <a:pt x="13" y="3"/>
                  </a:cubicBezTo>
                  <a:cubicBezTo>
                    <a:pt x="14" y="3"/>
                    <a:pt x="15" y="3"/>
                    <a:pt x="16" y="3"/>
                  </a:cubicBezTo>
                  <a:close/>
                  <a:moveTo>
                    <a:pt x="8" y="15"/>
                  </a:moveTo>
                  <a:cubicBezTo>
                    <a:pt x="8" y="15"/>
                    <a:pt x="8" y="15"/>
                    <a:pt x="7" y="15"/>
                  </a:cubicBezTo>
                  <a:cubicBezTo>
                    <a:pt x="6" y="16"/>
                    <a:pt x="5" y="18"/>
                    <a:pt x="3" y="19"/>
                  </a:cubicBezTo>
                  <a:cubicBezTo>
                    <a:pt x="1" y="21"/>
                    <a:pt x="5" y="17"/>
                    <a:pt x="4" y="18"/>
                  </a:cubicBezTo>
                  <a:cubicBezTo>
                    <a:pt x="5" y="17"/>
                    <a:pt x="5" y="16"/>
                    <a:pt x="6" y="15"/>
                  </a:cubicBezTo>
                  <a:cubicBezTo>
                    <a:pt x="6" y="15"/>
                    <a:pt x="6" y="15"/>
                    <a:pt x="5" y="15"/>
                  </a:cubicBezTo>
                  <a:cubicBezTo>
                    <a:pt x="5" y="16"/>
                    <a:pt x="4" y="16"/>
                    <a:pt x="3" y="17"/>
                  </a:cubicBezTo>
                  <a:cubicBezTo>
                    <a:pt x="1" y="19"/>
                    <a:pt x="3" y="1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5" y="15"/>
                    <a:pt x="6" y="15"/>
                    <a:pt x="8" y="15"/>
                  </a:cubicBezTo>
                  <a:close/>
                  <a:moveTo>
                    <a:pt x="4" y="21"/>
                  </a:moveTo>
                  <a:cubicBezTo>
                    <a:pt x="6" y="20"/>
                    <a:pt x="7" y="19"/>
                    <a:pt x="8" y="17"/>
                  </a:cubicBezTo>
                  <a:cubicBezTo>
                    <a:pt x="10" y="15"/>
                    <a:pt x="9" y="17"/>
                    <a:pt x="8" y="18"/>
                  </a:cubicBezTo>
                  <a:cubicBezTo>
                    <a:pt x="7" y="19"/>
                    <a:pt x="6" y="20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4" y="21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0" name="Freeform 268"/>
            <p:cNvSpPr>
              <a:spLocks noEditPoints="1"/>
            </p:cNvSpPr>
            <p:nvPr/>
          </p:nvSpPr>
          <p:spPr bwMode="auto">
            <a:xfrm>
              <a:off x="4969121" y="5374709"/>
              <a:ext cx="241300" cy="263525"/>
            </a:xfrm>
            <a:custGeom>
              <a:avLst/>
              <a:gdLst>
                <a:gd name="T0" fmla="*/ 36 w 57"/>
                <a:gd name="T1" fmla="*/ 62 h 62"/>
                <a:gd name="T2" fmla="*/ 54 w 57"/>
                <a:gd name="T3" fmla="*/ 42 h 62"/>
                <a:gd name="T4" fmla="*/ 57 w 57"/>
                <a:gd name="T5" fmla="*/ 26 h 62"/>
                <a:gd name="T6" fmla="*/ 40 w 57"/>
                <a:gd name="T7" fmla="*/ 23 h 62"/>
                <a:gd name="T8" fmla="*/ 23 w 57"/>
                <a:gd name="T9" fmla="*/ 0 h 62"/>
                <a:gd name="T10" fmla="*/ 3 w 57"/>
                <a:gd name="T11" fmla="*/ 22 h 62"/>
                <a:gd name="T12" fmla="*/ 2 w 57"/>
                <a:gd name="T13" fmla="*/ 40 h 62"/>
                <a:gd name="T14" fmla="*/ 7 w 57"/>
                <a:gd name="T15" fmla="*/ 37 h 62"/>
                <a:gd name="T16" fmla="*/ 9 w 57"/>
                <a:gd name="T17" fmla="*/ 32 h 62"/>
                <a:gd name="T18" fmla="*/ 5 w 57"/>
                <a:gd name="T19" fmla="*/ 32 h 62"/>
                <a:gd name="T20" fmla="*/ 4 w 57"/>
                <a:gd name="T21" fmla="*/ 31 h 62"/>
                <a:gd name="T22" fmla="*/ 4 w 57"/>
                <a:gd name="T23" fmla="*/ 26 h 62"/>
                <a:gd name="T24" fmla="*/ 10 w 57"/>
                <a:gd name="T25" fmla="*/ 33 h 62"/>
                <a:gd name="T26" fmla="*/ 12 w 57"/>
                <a:gd name="T27" fmla="*/ 32 h 62"/>
                <a:gd name="T28" fmla="*/ 24 w 57"/>
                <a:gd name="T29" fmla="*/ 26 h 62"/>
                <a:gd name="T30" fmla="*/ 20 w 57"/>
                <a:gd name="T31" fmla="*/ 29 h 62"/>
                <a:gd name="T32" fmla="*/ 36 w 57"/>
                <a:gd name="T33" fmla="*/ 4 h 62"/>
                <a:gd name="T34" fmla="*/ 27 w 57"/>
                <a:gd name="T35" fmla="*/ 22 h 62"/>
                <a:gd name="T36" fmla="*/ 25 w 57"/>
                <a:gd name="T37" fmla="*/ 18 h 62"/>
                <a:gd name="T38" fmla="*/ 24 w 57"/>
                <a:gd name="T39" fmla="*/ 13 h 62"/>
                <a:gd name="T40" fmla="*/ 46 w 57"/>
                <a:gd name="T41" fmla="*/ 27 h 62"/>
                <a:gd name="T42" fmla="*/ 42 w 57"/>
                <a:gd name="T43" fmla="*/ 27 h 62"/>
                <a:gd name="T44" fmla="*/ 50 w 57"/>
                <a:gd name="T45" fmla="*/ 34 h 62"/>
                <a:gd name="T46" fmla="*/ 29 w 57"/>
                <a:gd name="T47" fmla="*/ 55 h 62"/>
                <a:gd name="T48" fmla="*/ 34 w 57"/>
                <a:gd name="T49" fmla="*/ 45 h 62"/>
                <a:gd name="T50" fmla="*/ 36 w 57"/>
                <a:gd name="T51" fmla="*/ 25 h 62"/>
                <a:gd name="T52" fmla="*/ 36 w 57"/>
                <a:gd name="T53" fmla="*/ 24 h 62"/>
                <a:gd name="T54" fmla="*/ 23 w 57"/>
                <a:gd name="T55" fmla="*/ 41 h 62"/>
                <a:gd name="T56" fmla="*/ 34 w 57"/>
                <a:gd name="T57" fmla="*/ 44 h 62"/>
                <a:gd name="T58" fmla="*/ 24 w 57"/>
                <a:gd name="T59" fmla="*/ 51 h 62"/>
                <a:gd name="T60" fmla="*/ 35 w 57"/>
                <a:gd name="T61" fmla="*/ 40 h 62"/>
                <a:gd name="T62" fmla="*/ 35 w 57"/>
                <a:gd name="T63" fmla="*/ 39 h 62"/>
                <a:gd name="T64" fmla="*/ 24 w 57"/>
                <a:gd name="T65" fmla="*/ 47 h 62"/>
                <a:gd name="T66" fmla="*/ 24 w 57"/>
                <a:gd name="T67" fmla="*/ 46 h 62"/>
                <a:gd name="T68" fmla="*/ 41 w 57"/>
                <a:gd name="T69" fmla="*/ 27 h 62"/>
                <a:gd name="T70" fmla="*/ 25 w 57"/>
                <a:gd name="T71" fmla="*/ 42 h 62"/>
                <a:gd name="T72" fmla="*/ 39 w 57"/>
                <a:gd name="T73" fmla="*/ 27 h 62"/>
                <a:gd name="T74" fmla="*/ 34 w 57"/>
                <a:gd name="T75" fmla="*/ 20 h 62"/>
                <a:gd name="T76" fmla="*/ 24 w 57"/>
                <a:gd name="T77" fmla="*/ 8 h 62"/>
                <a:gd name="T78" fmla="*/ 29 w 57"/>
                <a:gd name="T79" fmla="*/ 13 h 62"/>
                <a:gd name="T80" fmla="*/ 32 w 57"/>
                <a:gd name="T81" fmla="*/ 15 h 62"/>
                <a:gd name="T82" fmla="*/ 32 w 57"/>
                <a:gd name="T83" fmla="*/ 15 h 62"/>
                <a:gd name="T84" fmla="*/ 12 w 57"/>
                <a:gd name="T85" fmla="*/ 37 h 62"/>
                <a:gd name="T86" fmla="*/ 36 w 57"/>
                <a:gd name="T87" fmla="*/ 23 h 62"/>
                <a:gd name="T88" fmla="*/ 27 w 57"/>
                <a:gd name="T89" fmla="*/ 31 h 62"/>
                <a:gd name="T90" fmla="*/ 23 w 57"/>
                <a:gd name="T91" fmla="*/ 37 h 62"/>
                <a:gd name="T92" fmla="*/ 24 w 57"/>
                <a:gd name="T93" fmla="*/ 58 h 62"/>
                <a:gd name="T94" fmla="*/ 28 w 57"/>
                <a:gd name="T95" fmla="*/ 57 h 62"/>
                <a:gd name="T96" fmla="*/ 34 w 57"/>
                <a:gd name="T97" fmla="*/ 57 h 62"/>
                <a:gd name="T98" fmla="*/ 36 w 57"/>
                <a:gd name="T99" fmla="*/ 39 h 62"/>
                <a:gd name="T100" fmla="*/ 41 w 57"/>
                <a:gd name="T101" fmla="*/ 38 h 62"/>
                <a:gd name="T102" fmla="*/ 46 w 57"/>
                <a:gd name="T103" fmla="*/ 38 h 62"/>
                <a:gd name="T104" fmla="*/ 53 w 57"/>
                <a:gd name="T105" fmla="*/ 39 h 62"/>
                <a:gd name="T106" fmla="*/ 43 w 57"/>
                <a:gd name="T107" fmla="*/ 35 h 62"/>
                <a:gd name="T108" fmla="*/ 25 w 57"/>
                <a:gd name="T109" fmla="*/ 4 h 62"/>
                <a:gd name="T110" fmla="*/ 7 w 57"/>
                <a:gd name="T111" fmla="*/ 34 h 62"/>
                <a:gd name="T112" fmla="*/ 7 w 57"/>
                <a:gd name="T113" fmla="*/ 29 h 62"/>
                <a:gd name="T114" fmla="*/ 8 w 57"/>
                <a:gd name="T115" fmla="*/ 37 h 62"/>
                <a:gd name="T116" fmla="*/ 11 w 57"/>
                <a:gd name="T117" fmla="*/ 3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" h="62">
                  <a:moveTo>
                    <a:pt x="20" y="59"/>
                  </a:moveTo>
                  <a:cubicBezTo>
                    <a:pt x="20" y="60"/>
                    <a:pt x="20" y="60"/>
                    <a:pt x="21" y="61"/>
                  </a:cubicBezTo>
                  <a:cubicBezTo>
                    <a:pt x="21" y="61"/>
                    <a:pt x="21" y="62"/>
                    <a:pt x="22" y="62"/>
                  </a:cubicBezTo>
                  <a:cubicBezTo>
                    <a:pt x="27" y="61"/>
                    <a:pt x="32" y="62"/>
                    <a:pt x="36" y="62"/>
                  </a:cubicBezTo>
                  <a:cubicBezTo>
                    <a:pt x="38" y="62"/>
                    <a:pt x="38" y="61"/>
                    <a:pt x="38" y="60"/>
                  </a:cubicBezTo>
                  <a:cubicBezTo>
                    <a:pt x="38" y="60"/>
                    <a:pt x="38" y="59"/>
                    <a:pt x="38" y="59"/>
                  </a:cubicBezTo>
                  <a:cubicBezTo>
                    <a:pt x="37" y="54"/>
                    <a:pt x="38" y="48"/>
                    <a:pt x="38" y="43"/>
                  </a:cubicBezTo>
                  <a:cubicBezTo>
                    <a:pt x="44" y="43"/>
                    <a:pt x="49" y="43"/>
                    <a:pt x="54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6" y="42"/>
                    <a:pt x="56" y="41"/>
                    <a:pt x="56" y="41"/>
                  </a:cubicBezTo>
                  <a:cubicBezTo>
                    <a:pt x="56" y="36"/>
                    <a:pt x="57" y="31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5"/>
                    <a:pt x="57" y="25"/>
                    <a:pt x="56" y="24"/>
                  </a:cubicBezTo>
                  <a:cubicBezTo>
                    <a:pt x="50" y="23"/>
                    <a:pt x="45" y="24"/>
                    <a:pt x="40" y="23"/>
                  </a:cubicBezTo>
                  <a:cubicBezTo>
                    <a:pt x="39" y="16"/>
                    <a:pt x="40" y="9"/>
                    <a:pt x="40" y="2"/>
                  </a:cubicBezTo>
                  <a:cubicBezTo>
                    <a:pt x="40" y="2"/>
                    <a:pt x="39" y="2"/>
                    <a:pt x="39" y="2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3" y="1"/>
                    <a:pt x="28" y="0"/>
                    <a:pt x="23" y="0"/>
                  </a:cubicBezTo>
                  <a:cubicBezTo>
                    <a:pt x="23" y="0"/>
                    <a:pt x="22" y="1"/>
                    <a:pt x="22" y="1"/>
                  </a:cubicBezTo>
                  <a:cubicBezTo>
                    <a:pt x="21" y="1"/>
                    <a:pt x="21" y="2"/>
                    <a:pt x="21" y="2"/>
                  </a:cubicBezTo>
                  <a:cubicBezTo>
                    <a:pt x="20" y="9"/>
                    <a:pt x="21" y="16"/>
                    <a:pt x="21" y="22"/>
                  </a:cubicBezTo>
                  <a:cubicBezTo>
                    <a:pt x="15" y="22"/>
                    <a:pt x="9" y="22"/>
                    <a:pt x="3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3"/>
                    <a:pt x="0" y="24"/>
                  </a:cubicBezTo>
                  <a:cubicBezTo>
                    <a:pt x="1" y="29"/>
                    <a:pt x="0" y="34"/>
                    <a:pt x="1" y="39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2" y="40"/>
                    <a:pt x="2" y="40"/>
                    <a:pt x="3" y="40"/>
                  </a:cubicBezTo>
                  <a:cubicBezTo>
                    <a:pt x="8" y="41"/>
                    <a:pt x="14" y="40"/>
                    <a:pt x="20" y="40"/>
                  </a:cubicBezTo>
                  <a:cubicBezTo>
                    <a:pt x="20" y="47"/>
                    <a:pt x="20" y="53"/>
                    <a:pt x="20" y="59"/>
                  </a:cubicBezTo>
                  <a:close/>
                  <a:moveTo>
                    <a:pt x="7" y="37"/>
                  </a:moveTo>
                  <a:cubicBezTo>
                    <a:pt x="6" y="37"/>
                    <a:pt x="5" y="37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8" y="34"/>
                    <a:pt x="9" y="32"/>
                  </a:cubicBezTo>
                  <a:cubicBezTo>
                    <a:pt x="8" y="33"/>
                    <a:pt x="8" y="35"/>
                    <a:pt x="7" y="36"/>
                  </a:cubicBezTo>
                  <a:cubicBezTo>
                    <a:pt x="7" y="36"/>
                    <a:pt x="7" y="37"/>
                    <a:pt x="7" y="37"/>
                  </a:cubicBezTo>
                  <a:close/>
                  <a:moveTo>
                    <a:pt x="4" y="32"/>
                  </a:moveTo>
                  <a:cubicBezTo>
                    <a:pt x="4" y="33"/>
                    <a:pt x="4" y="33"/>
                    <a:pt x="5" y="32"/>
                  </a:cubicBezTo>
                  <a:cubicBezTo>
                    <a:pt x="6" y="31"/>
                    <a:pt x="12" y="24"/>
                    <a:pt x="8" y="30"/>
                  </a:cubicBezTo>
                  <a:cubicBezTo>
                    <a:pt x="6" y="32"/>
                    <a:pt x="5" y="33"/>
                    <a:pt x="4" y="35"/>
                  </a:cubicBezTo>
                  <a:cubicBezTo>
                    <a:pt x="4" y="34"/>
                    <a:pt x="4" y="33"/>
                    <a:pt x="4" y="32"/>
                  </a:cubicBezTo>
                  <a:close/>
                  <a:moveTo>
                    <a:pt x="4" y="31"/>
                  </a:moveTo>
                  <a:cubicBezTo>
                    <a:pt x="4" y="30"/>
                    <a:pt x="4" y="29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7" y="26"/>
                    <a:pt x="5" y="29"/>
                    <a:pt x="4" y="31"/>
                  </a:cubicBezTo>
                  <a:close/>
                  <a:moveTo>
                    <a:pt x="4" y="26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4" y="26"/>
                  </a:cubicBezTo>
                  <a:close/>
                  <a:moveTo>
                    <a:pt x="10" y="33"/>
                  </a:moveTo>
                  <a:cubicBezTo>
                    <a:pt x="11" y="31"/>
                    <a:pt x="13" y="29"/>
                    <a:pt x="15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6"/>
                    <a:pt x="17" y="26"/>
                    <a:pt x="18" y="26"/>
                  </a:cubicBezTo>
                  <a:cubicBezTo>
                    <a:pt x="16" y="28"/>
                    <a:pt x="14" y="30"/>
                    <a:pt x="12" y="32"/>
                  </a:cubicBezTo>
                  <a:cubicBezTo>
                    <a:pt x="11" y="33"/>
                    <a:pt x="7" y="38"/>
                    <a:pt x="10" y="33"/>
                  </a:cubicBezTo>
                  <a:close/>
                  <a:moveTo>
                    <a:pt x="19" y="26"/>
                  </a:moveTo>
                  <a:cubicBezTo>
                    <a:pt x="20" y="26"/>
                    <a:pt x="22" y="26"/>
                    <a:pt x="23" y="26"/>
                  </a:cubicBezTo>
                  <a:cubicBezTo>
                    <a:pt x="23" y="26"/>
                    <a:pt x="24" y="26"/>
                    <a:pt x="24" y="26"/>
                  </a:cubicBezTo>
                  <a:cubicBezTo>
                    <a:pt x="24" y="26"/>
                    <a:pt x="25" y="25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3"/>
                    <a:pt x="28" y="23"/>
                    <a:pt x="29" y="22"/>
                  </a:cubicBezTo>
                  <a:cubicBezTo>
                    <a:pt x="26" y="24"/>
                    <a:pt x="23" y="27"/>
                    <a:pt x="20" y="29"/>
                  </a:cubicBezTo>
                  <a:cubicBezTo>
                    <a:pt x="18" y="31"/>
                    <a:pt x="14" y="33"/>
                    <a:pt x="13" y="35"/>
                  </a:cubicBezTo>
                  <a:cubicBezTo>
                    <a:pt x="15" y="32"/>
                    <a:pt x="17" y="29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36" y="4"/>
                  </a:moveTo>
                  <a:cubicBezTo>
                    <a:pt x="36" y="9"/>
                    <a:pt x="36" y="14"/>
                    <a:pt x="36" y="19"/>
                  </a:cubicBezTo>
                  <a:cubicBezTo>
                    <a:pt x="36" y="19"/>
                    <a:pt x="36" y="19"/>
                    <a:pt x="35" y="19"/>
                  </a:cubicBezTo>
                  <a:cubicBezTo>
                    <a:pt x="33" y="20"/>
                    <a:pt x="31" y="21"/>
                    <a:pt x="28" y="22"/>
                  </a:cubicBezTo>
                  <a:cubicBezTo>
                    <a:pt x="27" y="22"/>
                    <a:pt x="23" y="25"/>
                    <a:pt x="27" y="22"/>
                  </a:cubicBezTo>
                  <a:cubicBezTo>
                    <a:pt x="30" y="20"/>
                    <a:pt x="34" y="17"/>
                    <a:pt x="36" y="13"/>
                  </a:cubicBezTo>
                  <a:cubicBezTo>
                    <a:pt x="36" y="13"/>
                    <a:pt x="36" y="12"/>
                    <a:pt x="35" y="13"/>
                  </a:cubicBezTo>
                  <a:cubicBezTo>
                    <a:pt x="33" y="13"/>
                    <a:pt x="32" y="14"/>
                    <a:pt x="30" y="15"/>
                  </a:cubicBezTo>
                  <a:cubicBezTo>
                    <a:pt x="29" y="16"/>
                    <a:pt x="22" y="21"/>
                    <a:pt x="25" y="18"/>
                  </a:cubicBezTo>
                  <a:cubicBezTo>
                    <a:pt x="29" y="14"/>
                    <a:pt x="33" y="11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1" y="8"/>
                    <a:pt x="28" y="11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6" y="11"/>
                    <a:pt x="27" y="9"/>
                    <a:pt x="28" y="8"/>
                  </a:cubicBezTo>
                  <a:cubicBezTo>
                    <a:pt x="30" y="7"/>
                    <a:pt x="31" y="6"/>
                    <a:pt x="32" y="4"/>
                  </a:cubicBezTo>
                  <a:cubicBezTo>
                    <a:pt x="33" y="4"/>
                    <a:pt x="34" y="4"/>
                    <a:pt x="36" y="4"/>
                  </a:cubicBezTo>
                  <a:close/>
                  <a:moveTo>
                    <a:pt x="46" y="27"/>
                  </a:moveTo>
                  <a:cubicBezTo>
                    <a:pt x="44" y="30"/>
                    <a:pt x="41" y="33"/>
                    <a:pt x="38" y="36"/>
                  </a:cubicBezTo>
                  <a:cubicBezTo>
                    <a:pt x="37" y="37"/>
                    <a:pt x="36" y="38"/>
                    <a:pt x="34" y="39"/>
                  </a:cubicBezTo>
                  <a:cubicBezTo>
                    <a:pt x="35" y="38"/>
                    <a:pt x="36" y="36"/>
                    <a:pt x="37" y="35"/>
                  </a:cubicBezTo>
                  <a:cubicBezTo>
                    <a:pt x="39" y="32"/>
                    <a:pt x="41" y="30"/>
                    <a:pt x="42" y="27"/>
                  </a:cubicBezTo>
                  <a:cubicBezTo>
                    <a:pt x="44" y="27"/>
                    <a:pt x="45" y="27"/>
                    <a:pt x="46" y="27"/>
                  </a:cubicBezTo>
                  <a:close/>
                  <a:moveTo>
                    <a:pt x="53" y="34"/>
                  </a:moveTo>
                  <a:cubicBezTo>
                    <a:pt x="53" y="34"/>
                    <a:pt x="53" y="34"/>
                    <a:pt x="52" y="34"/>
                  </a:cubicBezTo>
                  <a:cubicBezTo>
                    <a:pt x="51" y="35"/>
                    <a:pt x="47" y="37"/>
                    <a:pt x="50" y="34"/>
                  </a:cubicBezTo>
                  <a:cubicBezTo>
                    <a:pt x="51" y="32"/>
                    <a:pt x="52" y="30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30"/>
                    <a:pt x="53" y="32"/>
                    <a:pt x="53" y="34"/>
                  </a:cubicBezTo>
                  <a:close/>
                  <a:moveTo>
                    <a:pt x="29" y="55"/>
                  </a:moveTo>
                  <a:cubicBezTo>
                    <a:pt x="31" y="53"/>
                    <a:pt x="33" y="52"/>
                    <a:pt x="34" y="49"/>
                  </a:cubicBezTo>
                  <a:cubicBezTo>
                    <a:pt x="34" y="49"/>
                    <a:pt x="34" y="49"/>
                    <a:pt x="33" y="49"/>
                  </a:cubicBezTo>
                  <a:cubicBezTo>
                    <a:pt x="31" y="50"/>
                    <a:pt x="29" y="52"/>
                    <a:pt x="26" y="53"/>
                  </a:cubicBezTo>
                  <a:cubicBezTo>
                    <a:pt x="29" y="51"/>
                    <a:pt x="32" y="48"/>
                    <a:pt x="34" y="45"/>
                  </a:cubicBezTo>
                  <a:cubicBezTo>
                    <a:pt x="34" y="48"/>
                    <a:pt x="34" y="50"/>
                    <a:pt x="34" y="53"/>
                  </a:cubicBezTo>
                  <a:cubicBezTo>
                    <a:pt x="32" y="53"/>
                    <a:pt x="31" y="54"/>
                    <a:pt x="29" y="55"/>
                  </a:cubicBezTo>
                  <a:close/>
                  <a:moveTo>
                    <a:pt x="36" y="24"/>
                  </a:move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6"/>
                    <a:pt x="36" y="26"/>
                    <a:pt x="37" y="27"/>
                  </a:cubicBezTo>
                  <a:cubicBezTo>
                    <a:pt x="32" y="29"/>
                    <a:pt x="29" y="34"/>
                    <a:pt x="25" y="37"/>
                  </a:cubicBezTo>
                  <a:cubicBezTo>
                    <a:pt x="29" y="33"/>
                    <a:pt x="32" y="28"/>
                    <a:pt x="36" y="24"/>
                  </a:cubicBezTo>
                  <a:close/>
                  <a:moveTo>
                    <a:pt x="38" y="27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5" y="29"/>
                    <a:pt x="33" y="31"/>
                    <a:pt x="31" y="33"/>
                  </a:cubicBezTo>
                  <a:cubicBezTo>
                    <a:pt x="29" y="36"/>
                    <a:pt x="26" y="39"/>
                    <a:pt x="23" y="41"/>
                  </a:cubicBezTo>
                  <a:cubicBezTo>
                    <a:pt x="23" y="40"/>
                    <a:pt x="23" y="39"/>
                    <a:pt x="24" y="38"/>
                  </a:cubicBezTo>
                  <a:cubicBezTo>
                    <a:pt x="29" y="36"/>
                    <a:pt x="32" y="30"/>
                    <a:pt x="38" y="27"/>
                  </a:cubicBezTo>
                  <a:close/>
                  <a:moveTo>
                    <a:pt x="35" y="45"/>
                  </a:moveTo>
                  <a:cubicBezTo>
                    <a:pt x="34" y="44"/>
                    <a:pt x="34" y="44"/>
                    <a:pt x="34" y="44"/>
                  </a:cubicBezTo>
                  <a:cubicBezTo>
                    <a:pt x="31" y="45"/>
                    <a:pt x="29" y="47"/>
                    <a:pt x="26" y="49"/>
                  </a:cubicBezTo>
                  <a:cubicBezTo>
                    <a:pt x="29" y="46"/>
                    <a:pt x="32" y="44"/>
                    <a:pt x="35" y="41"/>
                  </a:cubicBezTo>
                  <a:cubicBezTo>
                    <a:pt x="35" y="42"/>
                    <a:pt x="35" y="43"/>
                    <a:pt x="35" y="45"/>
                  </a:cubicBezTo>
                  <a:close/>
                  <a:moveTo>
                    <a:pt x="24" y="51"/>
                  </a:moveTo>
                  <a:cubicBezTo>
                    <a:pt x="27" y="50"/>
                    <a:pt x="30" y="47"/>
                    <a:pt x="33" y="46"/>
                  </a:cubicBezTo>
                  <a:cubicBezTo>
                    <a:pt x="30" y="49"/>
                    <a:pt x="27" y="52"/>
                    <a:pt x="24" y="54"/>
                  </a:cubicBezTo>
                  <a:cubicBezTo>
                    <a:pt x="24" y="53"/>
                    <a:pt x="24" y="52"/>
                    <a:pt x="24" y="51"/>
                  </a:cubicBezTo>
                  <a:close/>
                  <a:moveTo>
                    <a:pt x="35" y="40"/>
                  </a:moveTo>
                  <a:cubicBezTo>
                    <a:pt x="35" y="40"/>
                    <a:pt x="35" y="40"/>
                    <a:pt x="35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40"/>
                    <a:pt x="35" y="40"/>
                    <a:pt x="35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0"/>
                  </a:cubicBezTo>
                  <a:close/>
                  <a:moveTo>
                    <a:pt x="33" y="41"/>
                  </a:moveTo>
                  <a:cubicBezTo>
                    <a:pt x="30" y="45"/>
                    <a:pt x="26" y="47"/>
                    <a:pt x="24" y="50"/>
                  </a:cubicBezTo>
                  <a:cubicBezTo>
                    <a:pt x="24" y="49"/>
                    <a:pt x="24" y="48"/>
                    <a:pt x="24" y="47"/>
                  </a:cubicBezTo>
                  <a:cubicBezTo>
                    <a:pt x="27" y="45"/>
                    <a:pt x="30" y="43"/>
                    <a:pt x="33" y="41"/>
                  </a:cubicBezTo>
                  <a:close/>
                  <a:moveTo>
                    <a:pt x="32" y="40"/>
                  </a:moveTo>
                  <a:cubicBezTo>
                    <a:pt x="32" y="40"/>
                    <a:pt x="32" y="40"/>
                    <a:pt x="33" y="41"/>
                  </a:cubicBezTo>
                  <a:cubicBezTo>
                    <a:pt x="29" y="42"/>
                    <a:pt x="27" y="44"/>
                    <a:pt x="24" y="46"/>
                  </a:cubicBezTo>
                  <a:cubicBezTo>
                    <a:pt x="23" y="45"/>
                    <a:pt x="23" y="44"/>
                    <a:pt x="23" y="43"/>
                  </a:cubicBezTo>
                  <a:cubicBezTo>
                    <a:pt x="28" y="41"/>
                    <a:pt x="32" y="37"/>
                    <a:pt x="35" y="32"/>
                  </a:cubicBezTo>
                  <a:cubicBezTo>
                    <a:pt x="36" y="31"/>
                    <a:pt x="37" y="30"/>
                    <a:pt x="38" y="29"/>
                  </a:cubicBezTo>
                  <a:cubicBezTo>
                    <a:pt x="38" y="29"/>
                    <a:pt x="40" y="28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8" y="32"/>
                    <a:pt x="35" y="36"/>
                    <a:pt x="32" y="40"/>
                  </a:cubicBezTo>
                  <a:close/>
                  <a:moveTo>
                    <a:pt x="29" y="38"/>
                  </a:moveTo>
                  <a:cubicBezTo>
                    <a:pt x="28" y="39"/>
                    <a:pt x="26" y="41"/>
                    <a:pt x="25" y="42"/>
                  </a:cubicBezTo>
                  <a:cubicBezTo>
                    <a:pt x="23" y="43"/>
                    <a:pt x="24" y="42"/>
                    <a:pt x="26" y="40"/>
                  </a:cubicBezTo>
                  <a:cubicBezTo>
                    <a:pt x="27" y="39"/>
                    <a:pt x="28" y="38"/>
                    <a:pt x="29" y="37"/>
                  </a:cubicBezTo>
                  <a:cubicBezTo>
                    <a:pt x="32" y="34"/>
                    <a:pt x="35" y="31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5" y="30"/>
                    <a:pt x="33" y="34"/>
                    <a:pt x="29" y="38"/>
                  </a:cubicBezTo>
                  <a:close/>
                  <a:moveTo>
                    <a:pt x="31" y="22"/>
                  </a:moveTo>
                  <a:cubicBezTo>
                    <a:pt x="31" y="22"/>
                    <a:pt x="31" y="22"/>
                    <a:pt x="31" y="21"/>
                  </a:cubicBezTo>
                  <a:cubicBezTo>
                    <a:pt x="32" y="21"/>
                    <a:pt x="33" y="21"/>
                    <a:pt x="34" y="20"/>
                  </a:cubicBezTo>
                  <a:cubicBezTo>
                    <a:pt x="33" y="21"/>
                    <a:pt x="32" y="21"/>
                    <a:pt x="31" y="22"/>
                  </a:cubicBezTo>
                  <a:close/>
                  <a:moveTo>
                    <a:pt x="28" y="8"/>
                  </a:moveTo>
                  <a:cubicBezTo>
                    <a:pt x="27" y="9"/>
                    <a:pt x="25" y="10"/>
                    <a:pt x="24" y="11"/>
                  </a:cubicBezTo>
                  <a:cubicBezTo>
                    <a:pt x="24" y="10"/>
                    <a:pt x="24" y="9"/>
                    <a:pt x="24" y="8"/>
                  </a:cubicBezTo>
                  <a:cubicBezTo>
                    <a:pt x="26" y="8"/>
                    <a:pt x="27" y="7"/>
                    <a:pt x="29" y="6"/>
                  </a:cubicBezTo>
                  <a:cubicBezTo>
                    <a:pt x="33" y="3"/>
                    <a:pt x="28" y="7"/>
                    <a:pt x="28" y="8"/>
                  </a:cubicBezTo>
                  <a:close/>
                  <a:moveTo>
                    <a:pt x="32" y="9"/>
                  </a:moveTo>
                  <a:cubicBezTo>
                    <a:pt x="36" y="6"/>
                    <a:pt x="30" y="13"/>
                    <a:pt x="29" y="13"/>
                  </a:cubicBezTo>
                  <a:cubicBezTo>
                    <a:pt x="27" y="15"/>
                    <a:pt x="26" y="16"/>
                    <a:pt x="24" y="17"/>
                  </a:cubicBezTo>
                  <a:cubicBezTo>
                    <a:pt x="24" y="16"/>
                    <a:pt x="24" y="15"/>
                    <a:pt x="24" y="14"/>
                  </a:cubicBezTo>
                  <a:cubicBezTo>
                    <a:pt x="27" y="13"/>
                    <a:pt x="30" y="11"/>
                    <a:pt x="32" y="9"/>
                  </a:cubicBezTo>
                  <a:close/>
                  <a:moveTo>
                    <a:pt x="32" y="15"/>
                  </a:moveTo>
                  <a:cubicBezTo>
                    <a:pt x="37" y="12"/>
                    <a:pt x="32" y="17"/>
                    <a:pt x="31" y="18"/>
                  </a:cubicBezTo>
                  <a:cubicBezTo>
                    <a:pt x="29" y="20"/>
                    <a:pt x="27" y="21"/>
                    <a:pt x="25" y="22"/>
                  </a:cubicBezTo>
                  <a:cubicBezTo>
                    <a:pt x="25" y="21"/>
                    <a:pt x="25" y="21"/>
                    <a:pt x="25" y="20"/>
                  </a:cubicBezTo>
                  <a:cubicBezTo>
                    <a:pt x="27" y="18"/>
                    <a:pt x="30" y="16"/>
                    <a:pt x="32" y="15"/>
                  </a:cubicBezTo>
                  <a:close/>
                  <a:moveTo>
                    <a:pt x="29" y="23"/>
                  </a:moveTo>
                  <a:cubicBezTo>
                    <a:pt x="25" y="27"/>
                    <a:pt x="20" y="31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5" y="36"/>
                    <a:pt x="14" y="37"/>
                    <a:pt x="12" y="37"/>
                  </a:cubicBezTo>
                  <a:cubicBezTo>
                    <a:pt x="18" y="32"/>
                    <a:pt x="24" y="28"/>
                    <a:pt x="29" y="23"/>
                  </a:cubicBezTo>
                  <a:close/>
                  <a:moveTo>
                    <a:pt x="36" y="20"/>
                  </a:moveTo>
                  <a:cubicBezTo>
                    <a:pt x="36" y="20"/>
                    <a:pt x="36" y="20"/>
                    <a:pt x="36" y="19"/>
                  </a:cubicBezTo>
                  <a:cubicBezTo>
                    <a:pt x="36" y="21"/>
                    <a:pt x="36" y="22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0" y="27"/>
                    <a:pt x="25" y="31"/>
                    <a:pt x="20" y="35"/>
                  </a:cubicBezTo>
                  <a:cubicBezTo>
                    <a:pt x="20" y="36"/>
                    <a:pt x="21" y="37"/>
                    <a:pt x="21" y="36"/>
                  </a:cubicBezTo>
                  <a:cubicBezTo>
                    <a:pt x="23" y="34"/>
                    <a:pt x="25" y="32"/>
                    <a:pt x="27" y="31"/>
                  </a:cubicBezTo>
                  <a:cubicBezTo>
                    <a:pt x="28" y="29"/>
                    <a:pt x="30" y="28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29" y="30"/>
                    <a:pt x="27" y="34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1" y="36"/>
                    <a:pt x="19" y="36"/>
                    <a:pt x="18" y="36"/>
                  </a:cubicBezTo>
                  <a:cubicBezTo>
                    <a:pt x="23" y="30"/>
                    <a:pt x="29" y="25"/>
                    <a:pt x="36" y="20"/>
                  </a:cubicBezTo>
                  <a:close/>
                  <a:moveTo>
                    <a:pt x="24" y="58"/>
                  </a:moveTo>
                  <a:cubicBezTo>
                    <a:pt x="24" y="57"/>
                    <a:pt x="24" y="56"/>
                    <a:pt x="24" y="56"/>
                  </a:cubicBezTo>
                  <a:cubicBezTo>
                    <a:pt x="27" y="55"/>
                    <a:pt x="29" y="53"/>
                    <a:pt x="32" y="51"/>
                  </a:cubicBezTo>
                  <a:cubicBezTo>
                    <a:pt x="30" y="53"/>
                    <a:pt x="28" y="54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9" y="56"/>
                    <a:pt x="30" y="56"/>
                    <a:pt x="30" y="55"/>
                  </a:cubicBezTo>
                  <a:cubicBezTo>
                    <a:pt x="31" y="55"/>
                    <a:pt x="32" y="55"/>
                    <a:pt x="33" y="54"/>
                  </a:cubicBezTo>
                  <a:cubicBezTo>
                    <a:pt x="34" y="54"/>
                    <a:pt x="34" y="55"/>
                    <a:pt x="34" y="56"/>
                  </a:cubicBezTo>
                  <a:cubicBezTo>
                    <a:pt x="34" y="56"/>
                    <a:pt x="34" y="57"/>
                    <a:pt x="34" y="57"/>
                  </a:cubicBezTo>
                  <a:cubicBezTo>
                    <a:pt x="34" y="57"/>
                    <a:pt x="34" y="58"/>
                    <a:pt x="34" y="58"/>
                  </a:cubicBezTo>
                  <a:cubicBezTo>
                    <a:pt x="31" y="58"/>
                    <a:pt x="27" y="58"/>
                    <a:pt x="24" y="58"/>
                  </a:cubicBezTo>
                  <a:close/>
                  <a:moveTo>
                    <a:pt x="37" y="39"/>
                  </a:moveTo>
                  <a:cubicBezTo>
                    <a:pt x="36" y="39"/>
                    <a:pt x="36" y="39"/>
                    <a:pt x="36" y="39"/>
                  </a:cubicBezTo>
                  <a:cubicBezTo>
                    <a:pt x="39" y="36"/>
                    <a:pt x="42" y="34"/>
                    <a:pt x="44" y="31"/>
                  </a:cubicBezTo>
                  <a:cubicBezTo>
                    <a:pt x="46" y="29"/>
                    <a:pt x="50" y="26"/>
                    <a:pt x="45" y="32"/>
                  </a:cubicBezTo>
                  <a:cubicBezTo>
                    <a:pt x="43" y="34"/>
                    <a:pt x="42" y="35"/>
                    <a:pt x="40" y="37"/>
                  </a:cubicBezTo>
                  <a:cubicBezTo>
                    <a:pt x="40" y="38"/>
                    <a:pt x="40" y="38"/>
                    <a:pt x="41" y="38"/>
                  </a:cubicBezTo>
                  <a:cubicBezTo>
                    <a:pt x="43" y="36"/>
                    <a:pt x="46" y="34"/>
                    <a:pt x="48" y="32"/>
                  </a:cubicBezTo>
                  <a:cubicBezTo>
                    <a:pt x="49" y="31"/>
                    <a:pt x="52" y="29"/>
                    <a:pt x="50" y="32"/>
                  </a:cubicBezTo>
                  <a:cubicBezTo>
                    <a:pt x="49" y="34"/>
                    <a:pt x="47" y="36"/>
                    <a:pt x="46" y="37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8" y="38"/>
                    <a:pt x="52" y="34"/>
                    <a:pt x="51" y="37"/>
                  </a:cubicBezTo>
                  <a:cubicBezTo>
                    <a:pt x="51" y="38"/>
                    <a:pt x="52" y="38"/>
                    <a:pt x="52" y="37"/>
                  </a:cubicBezTo>
                  <a:cubicBezTo>
                    <a:pt x="52" y="37"/>
                    <a:pt x="53" y="36"/>
                    <a:pt x="53" y="36"/>
                  </a:cubicBezTo>
                  <a:cubicBezTo>
                    <a:pt x="53" y="37"/>
                    <a:pt x="53" y="38"/>
                    <a:pt x="53" y="39"/>
                  </a:cubicBezTo>
                  <a:cubicBezTo>
                    <a:pt x="47" y="39"/>
                    <a:pt x="42" y="39"/>
                    <a:pt x="37" y="39"/>
                  </a:cubicBezTo>
                  <a:close/>
                  <a:moveTo>
                    <a:pt x="49" y="27"/>
                  </a:moveTo>
                  <a:cubicBezTo>
                    <a:pt x="50" y="28"/>
                    <a:pt x="51" y="28"/>
                    <a:pt x="52" y="28"/>
                  </a:cubicBezTo>
                  <a:cubicBezTo>
                    <a:pt x="49" y="30"/>
                    <a:pt x="45" y="32"/>
                    <a:pt x="43" y="35"/>
                  </a:cubicBezTo>
                  <a:cubicBezTo>
                    <a:pt x="45" y="33"/>
                    <a:pt x="47" y="30"/>
                    <a:pt x="49" y="27"/>
                  </a:cubicBezTo>
                  <a:close/>
                  <a:moveTo>
                    <a:pt x="30" y="4"/>
                  </a:moveTo>
                  <a:cubicBezTo>
                    <a:pt x="28" y="5"/>
                    <a:pt x="26" y="6"/>
                    <a:pt x="25" y="7"/>
                  </a:cubicBezTo>
                  <a:cubicBezTo>
                    <a:pt x="25" y="6"/>
                    <a:pt x="25" y="5"/>
                    <a:pt x="25" y="4"/>
                  </a:cubicBezTo>
                  <a:cubicBezTo>
                    <a:pt x="26" y="4"/>
                    <a:pt x="28" y="4"/>
                    <a:pt x="30" y="4"/>
                  </a:cubicBezTo>
                  <a:close/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1" y="28"/>
                    <a:pt x="9" y="31"/>
                    <a:pt x="7" y="34"/>
                  </a:cubicBezTo>
                  <a:cubicBezTo>
                    <a:pt x="3" y="38"/>
                    <a:pt x="9" y="30"/>
                    <a:pt x="8" y="31"/>
                  </a:cubicBezTo>
                  <a:cubicBezTo>
                    <a:pt x="9" y="29"/>
                    <a:pt x="10" y="28"/>
                    <a:pt x="11" y="27"/>
                  </a:cubicBezTo>
                  <a:cubicBezTo>
                    <a:pt x="11" y="26"/>
                    <a:pt x="11" y="26"/>
                    <a:pt x="10" y="26"/>
                  </a:cubicBezTo>
                  <a:cubicBezTo>
                    <a:pt x="9" y="27"/>
                    <a:pt x="8" y="28"/>
                    <a:pt x="7" y="29"/>
                  </a:cubicBezTo>
                  <a:cubicBezTo>
                    <a:pt x="3" y="33"/>
                    <a:pt x="6" y="27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9" y="26"/>
                    <a:pt x="12" y="26"/>
                    <a:pt x="14" y="26"/>
                  </a:cubicBezTo>
                  <a:close/>
                  <a:moveTo>
                    <a:pt x="8" y="37"/>
                  </a:moveTo>
                  <a:cubicBezTo>
                    <a:pt x="11" y="35"/>
                    <a:pt x="13" y="32"/>
                    <a:pt x="15" y="30"/>
                  </a:cubicBezTo>
                  <a:cubicBezTo>
                    <a:pt x="19" y="26"/>
                    <a:pt x="16" y="29"/>
                    <a:pt x="14" y="31"/>
                  </a:cubicBezTo>
                  <a:cubicBezTo>
                    <a:pt x="13" y="33"/>
                    <a:pt x="12" y="34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9" y="37"/>
                    <a:pt x="8" y="3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1" name="Freeform 269"/>
            <p:cNvSpPr>
              <a:spLocks noEditPoints="1"/>
            </p:cNvSpPr>
            <p:nvPr/>
          </p:nvSpPr>
          <p:spPr bwMode="auto">
            <a:xfrm>
              <a:off x="4515096" y="1525022"/>
              <a:ext cx="639763" cy="673100"/>
            </a:xfrm>
            <a:custGeom>
              <a:avLst/>
              <a:gdLst>
                <a:gd name="T0" fmla="*/ 80 w 151"/>
                <a:gd name="T1" fmla="*/ 152 h 159"/>
                <a:gd name="T2" fmla="*/ 14 w 151"/>
                <a:gd name="T3" fmla="*/ 49 h 159"/>
                <a:gd name="T4" fmla="*/ 45 w 151"/>
                <a:gd name="T5" fmla="*/ 110 h 159"/>
                <a:gd name="T6" fmla="*/ 18 w 151"/>
                <a:gd name="T7" fmla="*/ 121 h 159"/>
                <a:gd name="T8" fmla="*/ 12 w 151"/>
                <a:gd name="T9" fmla="*/ 111 h 159"/>
                <a:gd name="T10" fmla="*/ 12 w 151"/>
                <a:gd name="T11" fmla="*/ 111 h 159"/>
                <a:gd name="T12" fmla="*/ 12 w 151"/>
                <a:gd name="T13" fmla="*/ 111 h 159"/>
                <a:gd name="T14" fmla="*/ 72 w 151"/>
                <a:gd name="T15" fmla="*/ 24 h 159"/>
                <a:gd name="T16" fmla="*/ 62 w 151"/>
                <a:gd name="T17" fmla="*/ 33 h 159"/>
                <a:gd name="T18" fmla="*/ 91 w 151"/>
                <a:gd name="T19" fmla="*/ 24 h 159"/>
                <a:gd name="T20" fmla="*/ 102 w 151"/>
                <a:gd name="T21" fmla="*/ 33 h 159"/>
                <a:gd name="T22" fmla="*/ 98 w 151"/>
                <a:gd name="T23" fmla="*/ 41 h 159"/>
                <a:gd name="T24" fmla="*/ 70 w 151"/>
                <a:gd name="T25" fmla="*/ 36 h 159"/>
                <a:gd name="T26" fmla="*/ 47 w 151"/>
                <a:gd name="T27" fmla="*/ 49 h 159"/>
                <a:gd name="T28" fmla="*/ 84 w 151"/>
                <a:gd name="T29" fmla="*/ 35 h 159"/>
                <a:gd name="T30" fmla="*/ 84 w 151"/>
                <a:gd name="T31" fmla="*/ 28 h 159"/>
                <a:gd name="T32" fmla="*/ 67 w 151"/>
                <a:gd name="T33" fmla="*/ 35 h 159"/>
                <a:gd name="T34" fmla="*/ 22 w 151"/>
                <a:gd name="T35" fmla="*/ 56 h 159"/>
                <a:gd name="T36" fmla="*/ 9 w 151"/>
                <a:gd name="T37" fmla="*/ 70 h 159"/>
                <a:gd name="T38" fmla="*/ 7 w 151"/>
                <a:gd name="T39" fmla="*/ 77 h 159"/>
                <a:gd name="T40" fmla="*/ 30 w 151"/>
                <a:gd name="T41" fmla="*/ 72 h 159"/>
                <a:gd name="T42" fmla="*/ 111 w 151"/>
                <a:gd name="T43" fmla="*/ 48 h 159"/>
                <a:gd name="T44" fmla="*/ 35 w 151"/>
                <a:gd name="T45" fmla="*/ 77 h 159"/>
                <a:gd name="T46" fmla="*/ 66 w 151"/>
                <a:gd name="T47" fmla="*/ 67 h 159"/>
                <a:gd name="T48" fmla="*/ 133 w 151"/>
                <a:gd name="T49" fmla="*/ 47 h 159"/>
                <a:gd name="T50" fmla="*/ 122 w 151"/>
                <a:gd name="T51" fmla="*/ 53 h 159"/>
                <a:gd name="T52" fmla="*/ 65 w 151"/>
                <a:gd name="T53" fmla="*/ 83 h 159"/>
                <a:gd name="T54" fmla="*/ 138 w 151"/>
                <a:gd name="T55" fmla="*/ 60 h 159"/>
                <a:gd name="T56" fmla="*/ 80 w 151"/>
                <a:gd name="T57" fmla="*/ 89 h 159"/>
                <a:gd name="T58" fmla="*/ 80 w 151"/>
                <a:gd name="T59" fmla="*/ 140 h 159"/>
                <a:gd name="T60" fmla="*/ 130 w 151"/>
                <a:gd name="T61" fmla="*/ 113 h 159"/>
                <a:gd name="T62" fmla="*/ 96 w 151"/>
                <a:gd name="T63" fmla="*/ 128 h 159"/>
                <a:gd name="T64" fmla="*/ 142 w 151"/>
                <a:gd name="T65" fmla="*/ 106 h 159"/>
                <a:gd name="T66" fmla="*/ 95 w 151"/>
                <a:gd name="T67" fmla="*/ 117 h 159"/>
                <a:gd name="T68" fmla="*/ 41 w 151"/>
                <a:gd name="T69" fmla="*/ 144 h 159"/>
                <a:gd name="T70" fmla="*/ 31 w 151"/>
                <a:gd name="T71" fmla="*/ 137 h 159"/>
                <a:gd name="T72" fmla="*/ 123 w 151"/>
                <a:gd name="T73" fmla="*/ 104 h 159"/>
                <a:gd name="T74" fmla="*/ 97 w 151"/>
                <a:gd name="T75" fmla="*/ 110 h 159"/>
                <a:gd name="T76" fmla="*/ 119 w 151"/>
                <a:gd name="T77" fmla="*/ 99 h 159"/>
                <a:gd name="T78" fmla="*/ 144 w 151"/>
                <a:gd name="T79" fmla="*/ 80 h 159"/>
                <a:gd name="T80" fmla="*/ 92 w 151"/>
                <a:gd name="T81" fmla="*/ 104 h 159"/>
                <a:gd name="T82" fmla="*/ 144 w 151"/>
                <a:gd name="T83" fmla="*/ 80 h 159"/>
                <a:gd name="T84" fmla="*/ 26 w 151"/>
                <a:gd name="T85" fmla="*/ 125 h 159"/>
                <a:gd name="T86" fmla="*/ 143 w 151"/>
                <a:gd name="T87" fmla="*/ 75 h 159"/>
                <a:gd name="T88" fmla="*/ 23 w 151"/>
                <a:gd name="T89" fmla="*/ 117 h 159"/>
                <a:gd name="T90" fmla="*/ 54 w 151"/>
                <a:gd name="T91" fmla="*/ 120 h 159"/>
                <a:gd name="T92" fmla="*/ 50 w 151"/>
                <a:gd name="T93" fmla="*/ 148 h 159"/>
                <a:gd name="T94" fmla="*/ 52 w 151"/>
                <a:gd name="T95" fmla="*/ 148 h 159"/>
                <a:gd name="T96" fmla="*/ 131 w 151"/>
                <a:gd name="T97" fmla="*/ 134 h 159"/>
                <a:gd name="T98" fmla="*/ 93 w 151"/>
                <a:gd name="T99" fmla="*/ 150 h 159"/>
                <a:gd name="T100" fmla="*/ 86 w 151"/>
                <a:gd name="T101" fmla="*/ 147 h 159"/>
                <a:gd name="T102" fmla="*/ 134 w 151"/>
                <a:gd name="T103" fmla="*/ 127 h 159"/>
                <a:gd name="T104" fmla="*/ 113 w 151"/>
                <a:gd name="T105" fmla="*/ 149 h 159"/>
                <a:gd name="T106" fmla="*/ 137 w 151"/>
                <a:gd name="T107" fmla="*/ 117 h 159"/>
                <a:gd name="T108" fmla="*/ 72 w 151"/>
                <a:gd name="T109" fmla="*/ 145 h 159"/>
                <a:gd name="T110" fmla="*/ 85 w 151"/>
                <a:gd name="T111" fmla="*/ 80 h 159"/>
                <a:gd name="T112" fmla="*/ 131 w 151"/>
                <a:gd name="T113" fmla="*/ 44 h 159"/>
                <a:gd name="T114" fmla="*/ 118 w 151"/>
                <a:gd name="T115" fmla="*/ 46 h 159"/>
                <a:gd name="T116" fmla="*/ 27 w 151"/>
                <a:gd name="T117" fmla="*/ 77 h 159"/>
                <a:gd name="T118" fmla="*/ 89 w 151"/>
                <a:gd name="T119" fmla="*/ 24 h 159"/>
                <a:gd name="T120" fmla="*/ 22 w 151"/>
                <a:gd name="T121" fmla="*/ 53 h 159"/>
                <a:gd name="T122" fmla="*/ 24 w 151"/>
                <a:gd name="T123" fmla="*/ 44 h 159"/>
                <a:gd name="T124" fmla="*/ 72 w 151"/>
                <a:gd name="T125" fmla="*/ 7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" h="159">
                  <a:moveTo>
                    <a:pt x="36" y="145"/>
                  </a:moveTo>
                  <a:cubicBezTo>
                    <a:pt x="47" y="153"/>
                    <a:pt x="60" y="152"/>
                    <a:pt x="72" y="149"/>
                  </a:cubicBezTo>
                  <a:cubicBezTo>
                    <a:pt x="71" y="151"/>
                    <a:pt x="71" y="153"/>
                    <a:pt x="69" y="155"/>
                  </a:cubicBezTo>
                  <a:cubicBezTo>
                    <a:pt x="69" y="157"/>
                    <a:pt x="71" y="159"/>
                    <a:pt x="73" y="157"/>
                  </a:cubicBezTo>
                  <a:cubicBezTo>
                    <a:pt x="73" y="156"/>
                    <a:pt x="74" y="156"/>
                    <a:pt x="74" y="155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75" y="157"/>
                    <a:pt x="77" y="157"/>
                    <a:pt x="77" y="155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78" y="155"/>
                    <a:pt x="80" y="155"/>
                    <a:pt x="80" y="153"/>
                  </a:cubicBezTo>
                  <a:cubicBezTo>
                    <a:pt x="80" y="153"/>
                    <a:pt x="80" y="153"/>
                    <a:pt x="80" y="152"/>
                  </a:cubicBezTo>
                  <a:cubicBezTo>
                    <a:pt x="81" y="152"/>
                    <a:pt x="83" y="151"/>
                    <a:pt x="82" y="150"/>
                  </a:cubicBezTo>
                  <a:cubicBezTo>
                    <a:pt x="92" y="155"/>
                    <a:pt x="105" y="157"/>
                    <a:pt x="116" y="152"/>
                  </a:cubicBezTo>
                  <a:cubicBezTo>
                    <a:pt x="128" y="146"/>
                    <a:pt x="135" y="135"/>
                    <a:pt x="141" y="122"/>
                  </a:cubicBezTo>
                  <a:cubicBezTo>
                    <a:pt x="150" y="99"/>
                    <a:pt x="151" y="69"/>
                    <a:pt x="137" y="47"/>
                  </a:cubicBezTo>
                  <a:cubicBezTo>
                    <a:pt x="126" y="29"/>
                    <a:pt x="105" y="22"/>
                    <a:pt x="85" y="20"/>
                  </a:cubicBezTo>
                  <a:cubicBezTo>
                    <a:pt x="87" y="14"/>
                    <a:pt x="91" y="7"/>
                    <a:pt x="97" y="4"/>
                  </a:cubicBezTo>
                  <a:cubicBezTo>
                    <a:pt x="99" y="3"/>
                    <a:pt x="97" y="0"/>
                    <a:pt x="95" y="1"/>
                  </a:cubicBezTo>
                  <a:cubicBezTo>
                    <a:pt x="88" y="5"/>
                    <a:pt x="84" y="12"/>
                    <a:pt x="82" y="20"/>
                  </a:cubicBezTo>
                  <a:cubicBezTo>
                    <a:pt x="80" y="20"/>
                    <a:pt x="78" y="20"/>
                    <a:pt x="75" y="20"/>
                  </a:cubicBezTo>
                  <a:cubicBezTo>
                    <a:pt x="52" y="21"/>
                    <a:pt x="28" y="29"/>
                    <a:pt x="14" y="49"/>
                  </a:cubicBezTo>
                  <a:cubicBezTo>
                    <a:pt x="1" y="68"/>
                    <a:pt x="0" y="93"/>
                    <a:pt x="10" y="114"/>
                  </a:cubicBezTo>
                  <a:cubicBezTo>
                    <a:pt x="15" y="126"/>
                    <a:pt x="25" y="138"/>
                    <a:pt x="36" y="145"/>
                  </a:cubicBezTo>
                  <a:close/>
                  <a:moveTo>
                    <a:pt x="22" y="127"/>
                  </a:moveTo>
                  <a:cubicBezTo>
                    <a:pt x="31" y="124"/>
                    <a:pt x="39" y="120"/>
                    <a:pt x="48" y="116"/>
                  </a:cubicBezTo>
                  <a:cubicBezTo>
                    <a:pt x="57" y="112"/>
                    <a:pt x="66" y="108"/>
                    <a:pt x="75" y="105"/>
                  </a:cubicBezTo>
                  <a:cubicBezTo>
                    <a:pt x="67" y="109"/>
                    <a:pt x="58" y="113"/>
                    <a:pt x="50" y="117"/>
                  </a:cubicBezTo>
                  <a:cubicBezTo>
                    <a:pt x="42" y="122"/>
                    <a:pt x="32" y="125"/>
                    <a:pt x="26" y="132"/>
                  </a:cubicBezTo>
                  <a:cubicBezTo>
                    <a:pt x="25" y="130"/>
                    <a:pt x="23" y="129"/>
                    <a:pt x="22" y="127"/>
                  </a:cubicBezTo>
                  <a:close/>
                  <a:moveTo>
                    <a:pt x="18" y="121"/>
                  </a:moveTo>
                  <a:cubicBezTo>
                    <a:pt x="27" y="120"/>
                    <a:pt x="37" y="113"/>
                    <a:pt x="45" y="110"/>
                  </a:cubicBezTo>
                  <a:cubicBezTo>
                    <a:pt x="56" y="105"/>
                    <a:pt x="67" y="101"/>
                    <a:pt x="77" y="96"/>
                  </a:cubicBezTo>
                  <a:cubicBezTo>
                    <a:pt x="89" y="91"/>
                    <a:pt x="100" y="86"/>
                    <a:pt x="112" y="81"/>
                  </a:cubicBezTo>
                  <a:cubicBezTo>
                    <a:pt x="118" y="78"/>
                    <a:pt x="125" y="76"/>
                    <a:pt x="131" y="74"/>
                  </a:cubicBezTo>
                  <a:cubicBezTo>
                    <a:pt x="131" y="74"/>
                    <a:pt x="131" y="74"/>
                    <a:pt x="130" y="74"/>
                  </a:cubicBezTo>
                  <a:cubicBezTo>
                    <a:pt x="124" y="77"/>
                    <a:pt x="118" y="79"/>
                    <a:pt x="112" y="82"/>
                  </a:cubicBezTo>
                  <a:cubicBezTo>
                    <a:pt x="102" y="86"/>
                    <a:pt x="92" y="90"/>
                    <a:pt x="81" y="95"/>
                  </a:cubicBezTo>
                  <a:cubicBezTo>
                    <a:pt x="71" y="100"/>
                    <a:pt x="60" y="105"/>
                    <a:pt x="50" y="110"/>
                  </a:cubicBezTo>
                  <a:cubicBezTo>
                    <a:pt x="45" y="113"/>
                    <a:pt x="41" y="115"/>
                    <a:pt x="36" y="118"/>
                  </a:cubicBezTo>
                  <a:cubicBezTo>
                    <a:pt x="31" y="121"/>
                    <a:pt x="26" y="123"/>
                    <a:pt x="21" y="126"/>
                  </a:cubicBezTo>
                  <a:cubicBezTo>
                    <a:pt x="20" y="125"/>
                    <a:pt x="19" y="123"/>
                    <a:pt x="18" y="121"/>
                  </a:cubicBezTo>
                  <a:close/>
                  <a:moveTo>
                    <a:pt x="15" y="116"/>
                  </a:moveTo>
                  <a:cubicBezTo>
                    <a:pt x="18" y="116"/>
                    <a:pt x="21" y="114"/>
                    <a:pt x="24" y="113"/>
                  </a:cubicBezTo>
                  <a:cubicBezTo>
                    <a:pt x="29" y="110"/>
                    <a:pt x="34" y="109"/>
                    <a:pt x="39" y="106"/>
                  </a:cubicBezTo>
                  <a:cubicBezTo>
                    <a:pt x="52" y="101"/>
                    <a:pt x="64" y="96"/>
                    <a:pt x="76" y="92"/>
                  </a:cubicBezTo>
                  <a:cubicBezTo>
                    <a:pt x="78" y="91"/>
                    <a:pt x="80" y="90"/>
                    <a:pt x="82" y="90"/>
                  </a:cubicBezTo>
                  <a:cubicBezTo>
                    <a:pt x="81" y="90"/>
                    <a:pt x="79" y="91"/>
                    <a:pt x="78" y="91"/>
                  </a:cubicBezTo>
                  <a:cubicBezTo>
                    <a:pt x="68" y="95"/>
                    <a:pt x="57" y="100"/>
                    <a:pt x="47" y="105"/>
                  </a:cubicBezTo>
                  <a:cubicBezTo>
                    <a:pt x="37" y="110"/>
                    <a:pt x="26" y="114"/>
                    <a:pt x="17" y="120"/>
                  </a:cubicBezTo>
                  <a:cubicBezTo>
                    <a:pt x="16" y="118"/>
                    <a:pt x="15" y="117"/>
                    <a:pt x="15" y="116"/>
                  </a:cubicBezTo>
                  <a:close/>
                  <a:moveTo>
                    <a:pt x="12" y="111"/>
                  </a:moveTo>
                  <a:cubicBezTo>
                    <a:pt x="12" y="111"/>
                    <a:pt x="13" y="111"/>
                    <a:pt x="13" y="111"/>
                  </a:cubicBezTo>
                  <a:cubicBezTo>
                    <a:pt x="17" y="110"/>
                    <a:pt x="22" y="108"/>
                    <a:pt x="26" y="106"/>
                  </a:cubicBezTo>
                  <a:cubicBezTo>
                    <a:pt x="32" y="103"/>
                    <a:pt x="37" y="100"/>
                    <a:pt x="43" y="98"/>
                  </a:cubicBezTo>
                  <a:cubicBezTo>
                    <a:pt x="55" y="93"/>
                    <a:pt x="66" y="88"/>
                    <a:pt x="77" y="84"/>
                  </a:cubicBezTo>
                  <a:cubicBezTo>
                    <a:pt x="79" y="83"/>
                    <a:pt x="81" y="82"/>
                    <a:pt x="82" y="82"/>
                  </a:cubicBezTo>
                  <a:cubicBezTo>
                    <a:pt x="79" y="83"/>
                    <a:pt x="76" y="85"/>
                    <a:pt x="72" y="86"/>
                  </a:cubicBezTo>
                  <a:cubicBezTo>
                    <a:pt x="62" y="91"/>
                    <a:pt x="51" y="95"/>
                    <a:pt x="40" y="100"/>
                  </a:cubicBezTo>
                  <a:cubicBezTo>
                    <a:pt x="35" y="102"/>
                    <a:pt x="31" y="105"/>
                    <a:pt x="27" y="108"/>
                  </a:cubicBezTo>
                  <a:cubicBezTo>
                    <a:pt x="22" y="110"/>
                    <a:pt x="18" y="112"/>
                    <a:pt x="14" y="115"/>
                  </a:cubicBezTo>
                  <a:cubicBezTo>
                    <a:pt x="14" y="114"/>
                    <a:pt x="13" y="112"/>
                    <a:pt x="12" y="111"/>
                  </a:cubicBezTo>
                  <a:close/>
                  <a:moveTo>
                    <a:pt x="22" y="102"/>
                  </a:moveTo>
                  <a:cubicBezTo>
                    <a:pt x="29" y="99"/>
                    <a:pt x="36" y="97"/>
                    <a:pt x="43" y="94"/>
                  </a:cubicBezTo>
                  <a:cubicBezTo>
                    <a:pt x="60" y="86"/>
                    <a:pt x="77" y="78"/>
                    <a:pt x="95" y="71"/>
                  </a:cubicBezTo>
                  <a:cubicBezTo>
                    <a:pt x="101" y="69"/>
                    <a:pt x="108" y="66"/>
                    <a:pt x="115" y="64"/>
                  </a:cubicBezTo>
                  <a:cubicBezTo>
                    <a:pt x="113" y="65"/>
                    <a:pt x="111" y="65"/>
                    <a:pt x="109" y="66"/>
                  </a:cubicBezTo>
                  <a:cubicBezTo>
                    <a:pt x="97" y="72"/>
                    <a:pt x="85" y="77"/>
                    <a:pt x="73" y="82"/>
                  </a:cubicBezTo>
                  <a:cubicBezTo>
                    <a:pt x="63" y="86"/>
                    <a:pt x="53" y="91"/>
                    <a:pt x="43" y="96"/>
                  </a:cubicBezTo>
                  <a:cubicBezTo>
                    <a:pt x="39" y="98"/>
                    <a:pt x="34" y="99"/>
                    <a:pt x="29" y="101"/>
                  </a:cubicBezTo>
                  <a:cubicBezTo>
                    <a:pt x="23" y="104"/>
                    <a:pt x="18" y="107"/>
                    <a:pt x="12" y="110"/>
                  </a:cubicBezTo>
                  <a:cubicBezTo>
                    <a:pt x="12" y="110"/>
                    <a:pt x="12" y="111"/>
                    <a:pt x="12" y="111"/>
                  </a:cubicBezTo>
                  <a:cubicBezTo>
                    <a:pt x="12" y="110"/>
                    <a:pt x="11" y="109"/>
                    <a:pt x="11" y="108"/>
                  </a:cubicBezTo>
                  <a:cubicBezTo>
                    <a:pt x="15" y="106"/>
                    <a:pt x="18" y="104"/>
                    <a:pt x="22" y="102"/>
                  </a:cubicBezTo>
                  <a:close/>
                  <a:moveTo>
                    <a:pt x="72" y="24"/>
                  </a:moveTo>
                  <a:cubicBezTo>
                    <a:pt x="54" y="31"/>
                    <a:pt x="37" y="41"/>
                    <a:pt x="19" y="50"/>
                  </a:cubicBezTo>
                  <a:cubicBezTo>
                    <a:pt x="19" y="50"/>
                    <a:pt x="18" y="50"/>
                    <a:pt x="18" y="51"/>
                  </a:cubicBezTo>
                  <a:cubicBezTo>
                    <a:pt x="18" y="51"/>
                    <a:pt x="18" y="50"/>
                    <a:pt x="18" y="50"/>
                  </a:cubicBezTo>
                  <a:cubicBezTo>
                    <a:pt x="20" y="49"/>
                    <a:pt x="22" y="47"/>
                    <a:pt x="24" y="46"/>
                  </a:cubicBezTo>
                  <a:cubicBezTo>
                    <a:pt x="28" y="43"/>
                    <a:pt x="33" y="41"/>
                    <a:pt x="38" y="38"/>
                  </a:cubicBezTo>
                  <a:cubicBezTo>
                    <a:pt x="47" y="33"/>
                    <a:pt x="57" y="29"/>
                    <a:pt x="66" y="24"/>
                  </a:cubicBezTo>
                  <a:cubicBezTo>
                    <a:pt x="68" y="24"/>
                    <a:pt x="70" y="24"/>
                    <a:pt x="72" y="24"/>
                  </a:cubicBezTo>
                  <a:close/>
                  <a:moveTo>
                    <a:pt x="17" y="52"/>
                  </a:moveTo>
                  <a:cubicBezTo>
                    <a:pt x="26" y="48"/>
                    <a:pt x="34" y="43"/>
                    <a:pt x="43" y="39"/>
                  </a:cubicBezTo>
                  <a:cubicBezTo>
                    <a:pt x="48" y="36"/>
                    <a:pt x="53" y="33"/>
                    <a:pt x="58" y="31"/>
                  </a:cubicBezTo>
                  <a:cubicBezTo>
                    <a:pt x="60" y="30"/>
                    <a:pt x="62" y="29"/>
                    <a:pt x="64" y="28"/>
                  </a:cubicBezTo>
                  <a:cubicBezTo>
                    <a:pt x="47" y="37"/>
                    <a:pt x="30" y="47"/>
                    <a:pt x="14" y="57"/>
                  </a:cubicBezTo>
                  <a:cubicBezTo>
                    <a:pt x="15" y="55"/>
                    <a:pt x="16" y="54"/>
                    <a:pt x="17" y="52"/>
                  </a:cubicBezTo>
                  <a:close/>
                  <a:moveTo>
                    <a:pt x="12" y="60"/>
                  </a:moveTo>
                  <a:cubicBezTo>
                    <a:pt x="17" y="58"/>
                    <a:pt x="20" y="55"/>
                    <a:pt x="24" y="53"/>
                  </a:cubicBezTo>
                  <a:cubicBezTo>
                    <a:pt x="30" y="49"/>
                    <a:pt x="36" y="46"/>
                    <a:pt x="42" y="43"/>
                  </a:cubicBezTo>
                  <a:cubicBezTo>
                    <a:pt x="49" y="40"/>
                    <a:pt x="55" y="36"/>
                    <a:pt x="62" y="33"/>
                  </a:cubicBezTo>
                  <a:cubicBezTo>
                    <a:pt x="56" y="36"/>
                    <a:pt x="50" y="39"/>
                    <a:pt x="44" y="43"/>
                  </a:cubicBezTo>
                  <a:cubicBezTo>
                    <a:pt x="38" y="46"/>
                    <a:pt x="31" y="49"/>
                    <a:pt x="25" y="53"/>
                  </a:cubicBezTo>
                  <a:cubicBezTo>
                    <a:pt x="22" y="55"/>
                    <a:pt x="18" y="57"/>
                    <a:pt x="14" y="59"/>
                  </a:cubicBezTo>
                  <a:cubicBezTo>
                    <a:pt x="14" y="59"/>
                    <a:pt x="13" y="59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lose/>
                  <a:moveTo>
                    <a:pt x="91" y="24"/>
                  </a:moveTo>
                  <a:cubicBezTo>
                    <a:pt x="93" y="25"/>
                    <a:pt x="96" y="25"/>
                    <a:pt x="98" y="26"/>
                  </a:cubicBezTo>
                  <a:cubicBezTo>
                    <a:pt x="93" y="28"/>
                    <a:pt x="88" y="30"/>
                    <a:pt x="84" y="33"/>
                  </a:cubicBezTo>
                  <a:cubicBezTo>
                    <a:pt x="84" y="31"/>
                    <a:pt x="84" y="30"/>
                    <a:pt x="84" y="29"/>
                  </a:cubicBezTo>
                  <a:cubicBezTo>
                    <a:pt x="86" y="27"/>
                    <a:pt x="88" y="26"/>
                    <a:pt x="91" y="24"/>
                  </a:cubicBezTo>
                  <a:cubicBezTo>
                    <a:pt x="91" y="24"/>
                    <a:pt x="91" y="24"/>
                    <a:pt x="91" y="24"/>
                  </a:cubicBezTo>
                  <a:close/>
                  <a:moveTo>
                    <a:pt x="116" y="32"/>
                  </a:moveTo>
                  <a:cubicBezTo>
                    <a:pt x="99" y="40"/>
                    <a:pt x="82" y="47"/>
                    <a:pt x="65" y="54"/>
                  </a:cubicBezTo>
                  <a:cubicBezTo>
                    <a:pt x="49" y="61"/>
                    <a:pt x="34" y="69"/>
                    <a:pt x="18" y="77"/>
                  </a:cubicBezTo>
                  <a:cubicBezTo>
                    <a:pt x="15" y="79"/>
                    <a:pt x="10" y="80"/>
                    <a:pt x="7" y="82"/>
                  </a:cubicBezTo>
                  <a:cubicBezTo>
                    <a:pt x="11" y="80"/>
                    <a:pt x="14" y="78"/>
                    <a:pt x="18" y="76"/>
                  </a:cubicBezTo>
                  <a:cubicBezTo>
                    <a:pt x="25" y="71"/>
                    <a:pt x="33" y="67"/>
                    <a:pt x="41" y="63"/>
                  </a:cubicBezTo>
                  <a:cubicBezTo>
                    <a:pt x="56" y="55"/>
                    <a:pt x="71" y="49"/>
                    <a:pt x="85" y="41"/>
                  </a:cubicBezTo>
                  <a:cubicBezTo>
                    <a:pt x="91" y="41"/>
                    <a:pt x="97" y="39"/>
                    <a:pt x="103" y="37"/>
                  </a:cubicBezTo>
                  <a:cubicBezTo>
                    <a:pt x="105" y="36"/>
                    <a:pt x="104" y="32"/>
                    <a:pt x="102" y="33"/>
                  </a:cubicBezTo>
                  <a:cubicBezTo>
                    <a:pt x="100" y="34"/>
                    <a:pt x="98" y="35"/>
                    <a:pt x="96" y="35"/>
                  </a:cubicBezTo>
                  <a:cubicBezTo>
                    <a:pt x="97" y="35"/>
                    <a:pt x="98" y="35"/>
                    <a:pt x="98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2" y="33"/>
                    <a:pt x="104" y="31"/>
                    <a:pt x="106" y="30"/>
                  </a:cubicBezTo>
                  <a:cubicBezTo>
                    <a:pt x="107" y="30"/>
                    <a:pt x="107" y="30"/>
                    <a:pt x="107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11" y="30"/>
                    <a:pt x="114" y="31"/>
                    <a:pt x="116" y="32"/>
                  </a:cubicBezTo>
                  <a:close/>
                  <a:moveTo>
                    <a:pt x="117" y="33"/>
                  </a:moveTo>
                  <a:cubicBezTo>
                    <a:pt x="117" y="33"/>
                    <a:pt x="116" y="33"/>
                    <a:pt x="116" y="33"/>
                  </a:cubicBezTo>
                  <a:cubicBezTo>
                    <a:pt x="110" y="37"/>
                    <a:pt x="104" y="39"/>
                    <a:pt x="98" y="41"/>
                  </a:cubicBezTo>
                  <a:cubicBezTo>
                    <a:pt x="100" y="40"/>
                    <a:pt x="102" y="39"/>
                    <a:pt x="105" y="38"/>
                  </a:cubicBezTo>
                  <a:cubicBezTo>
                    <a:pt x="107" y="37"/>
                    <a:pt x="110" y="36"/>
                    <a:pt x="113" y="35"/>
                  </a:cubicBezTo>
                  <a:cubicBezTo>
                    <a:pt x="114" y="35"/>
                    <a:pt x="116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lose/>
                  <a:moveTo>
                    <a:pt x="75" y="41"/>
                  </a:moveTo>
                  <a:cubicBezTo>
                    <a:pt x="77" y="41"/>
                    <a:pt x="79" y="41"/>
                    <a:pt x="81" y="41"/>
                  </a:cubicBezTo>
                  <a:cubicBezTo>
                    <a:pt x="66" y="49"/>
                    <a:pt x="50" y="55"/>
                    <a:pt x="35" y="62"/>
                  </a:cubicBezTo>
                  <a:cubicBezTo>
                    <a:pt x="48" y="55"/>
                    <a:pt x="61" y="49"/>
                    <a:pt x="74" y="42"/>
                  </a:cubicBezTo>
                  <a:cubicBezTo>
                    <a:pt x="74" y="42"/>
                    <a:pt x="75" y="41"/>
                    <a:pt x="75" y="41"/>
                  </a:cubicBezTo>
                  <a:close/>
                  <a:moveTo>
                    <a:pt x="70" y="36"/>
                  </a:moveTo>
                  <a:cubicBezTo>
                    <a:pt x="74" y="35"/>
                    <a:pt x="77" y="33"/>
                    <a:pt x="80" y="31"/>
                  </a:cubicBezTo>
                  <a:cubicBezTo>
                    <a:pt x="80" y="32"/>
                    <a:pt x="80" y="33"/>
                    <a:pt x="80" y="35"/>
                  </a:cubicBezTo>
                  <a:cubicBezTo>
                    <a:pt x="78" y="35"/>
                    <a:pt x="76" y="36"/>
                    <a:pt x="74" y="37"/>
                  </a:cubicBezTo>
                  <a:cubicBezTo>
                    <a:pt x="73" y="37"/>
                    <a:pt x="72" y="37"/>
                    <a:pt x="70" y="36"/>
                  </a:cubicBezTo>
                  <a:close/>
                  <a:moveTo>
                    <a:pt x="69" y="40"/>
                  </a:moveTo>
                  <a:cubicBezTo>
                    <a:pt x="64" y="42"/>
                    <a:pt x="58" y="45"/>
                    <a:pt x="53" y="48"/>
                  </a:cubicBezTo>
                  <a:cubicBezTo>
                    <a:pt x="39" y="54"/>
                    <a:pt x="26" y="61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7" y="66"/>
                    <a:pt x="20" y="64"/>
                    <a:pt x="24" y="62"/>
                  </a:cubicBezTo>
                  <a:cubicBezTo>
                    <a:pt x="32" y="57"/>
                    <a:pt x="39" y="53"/>
                    <a:pt x="47" y="49"/>
                  </a:cubicBezTo>
                  <a:cubicBezTo>
                    <a:pt x="53" y="46"/>
                    <a:pt x="60" y="42"/>
                    <a:pt x="66" y="39"/>
                  </a:cubicBezTo>
                  <a:cubicBezTo>
                    <a:pt x="67" y="39"/>
                    <a:pt x="68" y="39"/>
                    <a:pt x="69" y="40"/>
                  </a:cubicBezTo>
                  <a:close/>
                  <a:moveTo>
                    <a:pt x="80" y="35"/>
                  </a:moveTo>
                  <a:cubicBezTo>
                    <a:pt x="80" y="36"/>
                    <a:pt x="80" y="37"/>
                    <a:pt x="80" y="37"/>
                  </a:cubicBezTo>
                  <a:cubicBezTo>
                    <a:pt x="80" y="37"/>
                    <a:pt x="79" y="38"/>
                    <a:pt x="79" y="38"/>
                  </a:cubicBezTo>
                  <a:cubicBezTo>
                    <a:pt x="78" y="38"/>
                    <a:pt x="77" y="38"/>
                    <a:pt x="76" y="38"/>
                  </a:cubicBezTo>
                  <a:cubicBezTo>
                    <a:pt x="77" y="37"/>
                    <a:pt x="79" y="36"/>
                    <a:pt x="80" y="35"/>
                  </a:cubicBezTo>
                  <a:close/>
                  <a:moveTo>
                    <a:pt x="84" y="34"/>
                  </a:moveTo>
                  <a:cubicBezTo>
                    <a:pt x="88" y="32"/>
                    <a:pt x="93" y="29"/>
                    <a:pt x="97" y="27"/>
                  </a:cubicBezTo>
                  <a:cubicBezTo>
                    <a:pt x="92" y="29"/>
                    <a:pt x="88" y="32"/>
                    <a:pt x="84" y="35"/>
                  </a:cubicBezTo>
                  <a:cubicBezTo>
                    <a:pt x="84" y="35"/>
                    <a:pt x="84" y="34"/>
                    <a:pt x="84" y="34"/>
                  </a:cubicBezTo>
                  <a:close/>
                  <a:moveTo>
                    <a:pt x="98" y="33"/>
                  </a:moveTo>
                  <a:cubicBezTo>
                    <a:pt x="96" y="34"/>
                    <a:pt x="93" y="36"/>
                    <a:pt x="91" y="37"/>
                  </a:cubicBezTo>
                  <a:cubicBezTo>
                    <a:pt x="89" y="37"/>
                    <a:pt x="86" y="38"/>
                    <a:pt x="84" y="38"/>
                  </a:cubicBezTo>
                  <a:cubicBezTo>
                    <a:pt x="84" y="37"/>
                    <a:pt x="84" y="37"/>
                    <a:pt x="84" y="36"/>
                  </a:cubicBezTo>
                  <a:cubicBezTo>
                    <a:pt x="89" y="33"/>
                    <a:pt x="94" y="30"/>
                    <a:pt x="99" y="26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102" y="27"/>
                    <a:pt x="104" y="27"/>
                    <a:pt x="107" y="28"/>
                  </a:cubicBezTo>
                  <a:cubicBezTo>
                    <a:pt x="104" y="30"/>
                    <a:pt x="101" y="32"/>
                    <a:pt x="98" y="33"/>
                  </a:cubicBezTo>
                  <a:close/>
                  <a:moveTo>
                    <a:pt x="84" y="28"/>
                  </a:moveTo>
                  <a:cubicBezTo>
                    <a:pt x="84" y="28"/>
                    <a:pt x="84" y="28"/>
                    <a:pt x="84" y="28"/>
                  </a:cubicBezTo>
                  <a:cubicBezTo>
                    <a:pt x="85" y="27"/>
                    <a:pt x="87" y="26"/>
                    <a:pt x="88" y="25"/>
                  </a:cubicBezTo>
                  <a:cubicBezTo>
                    <a:pt x="87" y="26"/>
                    <a:pt x="85" y="27"/>
                    <a:pt x="84" y="28"/>
                  </a:cubicBezTo>
                  <a:close/>
                  <a:moveTo>
                    <a:pt x="80" y="30"/>
                  </a:moveTo>
                  <a:cubicBezTo>
                    <a:pt x="77" y="32"/>
                    <a:pt x="73" y="34"/>
                    <a:pt x="69" y="36"/>
                  </a:cubicBezTo>
                  <a:cubicBezTo>
                    <a:pt x="69" y="36"/>
                    <a:pt x="68" y="36"/>
                    <a:pt x="68" y="36"/>
                  </a:cubicBezTo>
                  <a:cubicBezTo>
                    <a:pt x="72" y="34"/>
                    <a:pt x="76" y="32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lose/>
                  <a:moveTo>
                    <a:pt x="73" y="32"/>
                  </a:moveTo>
                  <a:cubicBezTo>
                    <a:pt x="71" y="33"/>
                    <a:pt x="69" y="34"/>
                    <a:pt x="67" y="35"/>
                  </a:cubicBezTo>
                  <a:cubicBezTo>
                    <a:pt x="66" y="35"/>
                    <a:pt x="65" y="34"/>
                    <a:pt x="64" y="34"/>
                  </a:cubicBezTo>
                  <a:cubicBezTo>
                    <a:pt x="62" y="33"/>
                    <a:pt x="61" y="36"/>
                    <a:pt x="63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59" y="39"/>
                    <a:pt x="56" y="40"/>
                    <a:pt x="52" y="42"/>
                  </a:cubicBezTo>
                  <a:cubicBezTo>
                    <a:pt x="46" y="45"/>
                    <a:pt x="39" y="48"/>
                    <a:pt x="32" y="51"/>
                  </a:cubicBezTo>
                  <a:cubicBezTo>
                    <a:pt x="26" y="54"/>
                    <a:pt x="19" y="59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3" y="60"/>
                    <a:pt x="14" y="60"/>
                    <a:pt x="15" y="60"/>
                  </a:cubicBezTo>
                  <a:cubicBezTo>
                    <a:pt x="17" y="59"/>
                    <a:pt x="20" y="57"/>
                    <a:pt x="22" y="56"/>
                  </a:cubicBezTo>
                  <a:cubicBezTo>
                    <a:pt x="29" y="52"/>
                    <a:pt x="36" y="48"/>
                    <a:pt x="43" y="44"/>
                  </a:cubicBezTo>
                  <a:cubicBezTo>
                    <a:pt x="56" y="38"/>
                    <a:pt x="68" y="30"/>
                    <a:pt x="81" y="24"/>
                  </a:cubicBezTo>
                  <a:cubicBezTo>
                    <a:pt x="81" y="25"/>
                    <a:pt x="80" y="27"/>
                    <a:pt x="80" y="28"/>
                  </a:cubicBezTo>
                  <a:cubicBezTo>
                    <a:pt x="78" y="29"/>
                    <a:pt x="75" y="31"/>
                    <a:pt x="73" y="32"/>
                  </a:cubicBezTo>
                  <a:close/>
                  <a:moveTo>
                    <a:pt x="11" y="62"/>
                  </a:moveTo>
                  <a:cubicBezTo>
                    <a:pt x="15" y="61"/>
                    <a:pt x="19" y="59"/>
                    <a:pt x="23" y="57"/>
                  </a:cubicBezTo>
                  <a:cubicBezTo>
                    <a:pt x="30" y="53"/>
                    <a:pt x="37" y="50"/>
                    <a:pt x="45" y="47"/>
                  </a:cubicBezTo>
                  <a:cubicBezTo>
                    <a:pt x="51" y="44"/>
                    <a:pt x="57" y="41"/>
                    <a:pt x="64" y="38"/>
                  </a:cubicBezTo>
                  <a:cubicBezTo>
                    <a:pt x="64" y="38"/>
                    <a:pt x="65" y="38"/>
                    <a:pt x="65" y="38"/>
                  </a:cubicBezTo>
                  <a:cubicBezTo>
                    <a:pt x="46" y="49"/>
                    <a:pt x="27" y="59"/>
                    <a:pt x="9" y="70"/>
                  </a:cubicBezTo>
                  <a:cubicBezTo>
                    <a:pt x="9" y="67"/>
                    <a:pt x="10" y="64"/>
                    <a:pt x="11" y="62"/>
                  </a:cubicBezTo>
                  <a:close/>
                  <a:moveTo>
                    <a:pt x="8" y="72"/>
                  </a:moveTo>
                  <a:cubicBezTo>
                    <a:pt x="14" y="70"/>
                    <a:pt x="19" y="66"/>
                    <a:pt x="24" y="63"/>
                  </a:cubicBezTo>
                  <a:cubicBezTo>
                    <a:pt x="32" y="59"/>
                    <a:pt x="40" y="55"/>
                    <a:pt x="47" y="51"/>
                  </a:cubicBezTo>
                  <a:cubicBezTo>
                    <a:pt x="55" y="48"/>
                    <a:pt x="63" y="44"/>
                    <a:pt x="70" y="40"/>
                  </a:cubicBezTo>
                  <a:cubicBezTo>
                    <a:pt x="72" y="40"/>
                    <a:pt x="73" y="41"/>
                    <a:pt x="74" y="41"/>
                  </a:cubicBezTo>
                  <a:cubicBezTo>
                    <a:pt x="67" y="45"/>
                    <a:pt x="59" y="48"/>
                    <a:pt x="52" y="52"/>
                  </a:cubicBezTo>
                  <a:cubicBezTo>
                    <a:pt x="41" y="58"/>
                    <a:pt x="31" y="64"/>
                    <a:pt x="20" y="70"/>
                  </a:cubicBezTo>
                  <a:cubicBezTo>
                    <a:pt x="18" y="71"/>
                    <a:pt x="15" y="72"/>
                    <a:pt x="13" y="74"/>
                  </a:cubicBezTo>
                  <a:cubicBezTo>
                    <a:pt x="11" y="75"/>
                    <a:pt x="9" y="76"/>
                    <a:pt x="7" y="77"/>
                  </a:cubicBezTo>
                  <a:cubicBezTo>
                    <a:pt x="7" y="75"/>
                    <a:pt x="8" y="73"/>
                    <a:pt x="8" y="72"/>
                  </a:cubicBezTo>
                  <a:close/>
                  <a:moveTo>
                    <a:pt x="14" y="74"/>
                  </a:moveTo>
                  <a:cubicBezTo>
                    <a:pt x="19" y="72"/>
                    <a:pt x="23" y="69"/>
                    <a:pt x="27" y="67"/>
                  </a:cubicBezTo>
                  <a:cubicBezTo>
                    <a:pt x="37" y="63"/>
                    <a:pt x="46" y="58"/>
                    <a:pt x="56" y="54"/>
                  </a:cubicBezTo>
                  <a:cubicBezTo>
                    <a:pt x="62" y="51"/>
                    <a:pt x="69" y="48"/>
                    <a:pt x="76" y="45"/>
                  </a:cubicBezTo>
                  <a:cubicBezTo>
                    <a:pt x="52" y="56"/>
                    <a:pt x="28" y="67"/>
                    <a:pt x="7" y="82"/>
                  </a:cubicBezTo>
                  <a:cubicBezTo>
                    <a:pt x="7" y="80"/>
                    <a:pt x="7" y="79"/>
                    <a:pt x="7" y="78"/>
                  </a:cubicBezTo>
                  <a:cubicBezTo>
                    <a:pt x="10" y="77"/>
                    <a:pt x="12" y="75"/>
                    <a:pt x="14" y="74"/>
                  </a:cubicBezTo>
                  <a:close/>
                  <a:moveTo>
                    <a:pt x="7" y="83"/>
                  </a:moveTo>
                  <a:cubicBezTo>
                    <a:pt x="15" y="80"/>
                    <a:pt x="22" y="76"/>
                    <a:pt x="30" y="72"/>
                  </a:cubicBezTo>
                  <a:cubicBezTo>
                    <a:pt x="39" y="66"/>
                    <a:pt x="49" y="62"/>
                    <a:pt x="59" y="58"/>
                  </a:cubicBezTo>
                  <a:cubicBezTo>
                    <a:pt x="64" y="56"/>
                    <a:pt x="68" y="54"/>
                    <a:pt x="72" y="53"/>
                  </a:cubicBezTo>
                  <a:cubicBezTo>
                    <a:pt x="68" y="54"/>
                    <a:pt x="64" y="56"/>
                    <a:pt x="60" y="58"/>
                  </a:cubicBezTo>
                  <a:cubicBezTo>
                    <a:pt x="51" y="63"/>
                    <a:pt x="41" y="67"/>
                    <a:pt x="32" y="72"/>
                  </a:cubicBezTo>
                  <a:cubicBezTo>
                    <a:pt x="23" y="77"/>
                    <a:pt x="15" y="83"/>
                    <a:pt x="7" y="87"/>
                  </a:cubicBezTo>
                  <a:cubicBezTo>
                    <a:pt x="7" y="86"/>
                    <a:pt x="7" y="84"/>
                    <a:pt x="7" y="83"/>
                  </a:cubicBezTo>
                  <a:close/>
                  <a:moveTo>
                    <a:pt x="125" y="38"/>
                  </a:moveTo>
                  <a:cubicBezTo>
                    <a:pt x="126" y="39"/>
                    <a:pt x="127" y="40"/>
                    <a:pt x="128" y="41"/>
                  </a:cubicBezTo>
                  <a:cubicBezTo>
                    <a:pt x="126" y="41"/>
                    <a:pt x="124" y="42"/>
                    <a:pt x="122" y="43"/>
                  </a:cubicBezTo>
                  <a:cubicBezTo>
                    <a:pt x="118" y="45"/>
                    <a:pt x="114" y="47"/>
                    <a:pt x="111" y="48"/>
                  </a:cubicBezTo>
                  <a:cubicBezTo>
                    <a:pt x="107" y="50"/>
                    <a:pt x="102" y="51"/>
                    <a:pt x="98" y="53"/>
                  </a:cubicBezTo>
                  <a:cubicBezTo>
                    <a:pt x="94" y="54"/>
                    <a:pt x="89" y="57"/>
                    <a:pt x="85" y="59"/>
                  </a:cubicBezTo>
                  <a:cubicBezTo>
                    <a:pt x="80" y="60"/>
                    <a:pt x="76" y="62"/>
                    <a:pt x="72" y="64"/>
                  </a:cubicBezTo>
                  <a:cubicBezTo>
                    <a:pt x="55" y="71"/>
                    <a:pt x="39" y="77"/>
                    <a:pt x="23" y="84"/>
                  </a:cubicBezTo>
                  <a:cubicBezTo>
                    <a:pt x="22" y="85"/>
                    <a:pt x="21" y="85"/>
                    <a:pt x="21" y="85"/>
                  </a:cubicBezTo>
                  <a:cubicBezTo>
                    <a:pt x="26" y="82"/>
                    <a:pt x="32" y="80"/>
                    <a:pt x="37" y="77"/>
                  </a:cubicBezTo>
                  <a:cubicBezTo>
                    <a:pt x="50" y="71"/>
                    <a:pt x="63" y="64"/>
                    <a:pt x="76" y="58"/>
                  </a:cubicBezTo>
                  <a:cubicBezTo>
                    <a:pt x="89" y="53"/>
                    <a:pt x="101" y="48"/>
                    <a:pt x="113" y="43"/>
                  </a:cubicBezTo>
                  <a:cubicBezTo>
                    <a:pt x="117" y="42"/>
                    <a:pt x="121" y="40"/>
                    <a:pt x="125" y="38"/>
                  </a:cubicBezTo>
                  <a:close/>
                  <a:moveTo>
                    <a:pt x="35" y="77"/>
                  </a:moveTo>
                  <a:cubicBezTo>
                    <a:pt x="26" y="82"/>
                    <a:pt x="16" y="87"/>
                    <a:pt x="7" y="92"/>
                  </a:cubicBezTo>
                  <a:cubicBezTo>
                    <a:pt x="7" y="91"/>
                    <a:pt x="7" y="90"/>
                    <a:pt x="7" y="89"/>
                  </a:cubicBezTo>
                  <a:cubicBezTo>
                    <a:pt x="15" y="87"/>
                    <a:pt x="22" y="81"/>
                    <a:pt x="29" y="77"/>
                  </a:cubicBezTo>
                  <a:cubicBezTo>
                    <a:pt x="40" y="71"/>
                    <a:pt x="52" y="68"/>
                    <a:pt x="64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54" y="67"/>
                    <a:pt x="45" y="72"/>
                    <a:pt x="35" y="77"/>
                  </a:cubicBezTo>
                  <a:close/>
                  <a:moveTo>
                    <a:pt x="7" y="94"/>
                  </a:moveTo>
                  <a:cubicBezTo>
                    <a:pt x="10" y="92"/>
                    <a:pt x="13" y="90"/>
                    <a:pt x="16" y="89"/>
                  </a:cubicBezTo>
                  <a:cubicBezTo>
                    <a:pt x="21" y="86"/>
                    <a:pt x="26" y="84"/>
                    <a:pt x="31" y="81"/>
                  </a:cubicBezTo>
                  <a:cubicBezTo>
                    <a:pt x="42" y="76"/>
                    <a:pt x="54" y="72"/>
                    <a:pt x="66" y="67"/>
                  </a:cubicBezTo>
                  <a:cubicBezTo>
                    <a:pt x="67" y="67"/>
                    <a:pt x="69" y="66"/>
                    <a:pt x="70" y="66"/>
                  </a:cubicBezTo>
                  <a:cubicBezTo>
                    <a:pt x="68" y="66"/>
                    <a:pt x="67" y="67"/>
                    <a:pt x="65" y="68"/>
                  </a:cubicBezTo>
                  <a:cubicBezTo>
                    <a:pt x="55" y="73"/>
                    <a:pt x="44" y="78"/>
                    <a:pt x="33" y="83"/>
                  </a:cubicBezTo>
                  <a:cubicBezTo>
                    <a:pt x="25" y="88"/>
                    <a:pt x="16" y="92"/>
                    <a:pt x="8" y="97"/>
                  </a:cubicBezTo>
                  <a:cubicBezTo>
                    <a:pt x="8" y="96"/>
                    <a:pt x="7" y="95"/>
                    <a:pt x="7" y="94"/>
                  </a:cubicBezTo>
                  <a:close/>
                  <a:moveTo>
                    <a:pt x="8" y="99"/>
                  </a:moveTo>
                  <a:cubicBezTo>
                    <a:pt x="16" y="97"/>
                    <a:pt x="24" y="93"/>
                    <a:pt x="31" y="89"/>
                  </a:cubicBezTo>
                  <a:cubicBezTo>
                    <a:pt x="42" y="84"/>
                    <a:pt x="53" y="79"/>
                    <a:pt x="64" y="74"/>
                  </a:cubicBezTo>
                  <a:cubicBezTo>
                    <a:pt x="86" y="64"/>
                    <a:pt x="109" y="54"/>
                    <a:pt x="132" y="45"/>
                  </a:cubicBezTo>
                  <a:cubicBezTo>
                    <a:pt x="132" y="46"/>
                    <a:pt x="133" y="46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11" y="58"/>
                    <a:pt x="89" y="67"/>
                    <a:pt x="67" y="76"/>
                  </a:cubicBezTo>
                  <a:cubicBezTo>
                    <a:pt x="62" y="78"/>
                    <a:pt x="58" y="80"/>
                    <a:pt x="53" y="83"/>
                  </a:cubicBezTo>
                  <a:cubicBezTo>
                    <a:pt x="48" y="85"/>
                    <a:pt x="42" y="87"/>
                    <a:pt x="37" y="89"/>
                  </a:cubicBezTo>
                  <a:cubicBezTo>
                    <a:pt x="27" y="92"/>
                    <a:pt x="18" y="96"/>
                    <a:pt x="9" y="101"/>
                  </a:cubicBezTo>
                  <a:cubicBezTo>
                    <a:pt x="9" y="100"/>
                    <a:pt x="9" y="100"/>
                    <a:pt x="8" y="99"/>
                  </a:cubicBezTo>
                  <a:close/>
                  <a:moveTo>
                    <a:pt x="125" y="52"/>
                  </a:moveTo>
                  <a:cubicBezTo>
                    <a:pt x="123" y="53"/>
                    <a:pt x="122" y="54"/>
                    <a:pt x="120" y="54"/>
                  </a:cubicBezTo>
                  <a:cubicBezTo>
                    <a:pt x="115" y="57"/>
                    <a:pt x="110" y="59"/>
                    <a:pt x="105" y="61"/>
                  </a:cubicBezTo>
                  <a:cubicBezTo>
                    <a:pt x="111" y="58"/>
                    <a:pt x="116" y="56"/>
                    <a:pt x="122" y="53"/>
                  </a:cubicBezTo>
                  <a:cubicBezTo>
                    <a:pt x="123" y="53"/>
                    <a:pt x="124" y="53"/>
                    <a:pt x="125" y="52"/>
                  </a:cubicBezTo>
                  <a:close/>
                  <a:moveTo>
                    <a:pt x="131" y="50"/>
                  </a:moveTo>
                  <a:cubicBezTo>
                    <a:pt x="131" y="50"/>
                    <a:pt x="132" y="50"/>
                    <a:pt x="132" y="49"/>
                  </a:cubicBezTo>
                  <a:cubicBezTo>
                    <a:pt x="132" y="49"/>
                    <a:pt x="133" y="49"/>
                    <a:pt x="134" y="4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5" y="49"/>
                    <a:pt x="136" y="51"/>
                    <a:pt x="136" y="52"/>
                  </a:cubicBezTo>
                  <a:cubicBezTo>
                    <a:pt x="133" y="53"/>
                    <a:pt x="130" y="56"/>
                    <a:pt x="126" y="58"/>
                  </a:cubicBezTo>
                  <a:cubicBezTo>
                    <a:pt x="126" y="58"/>
                    <a:pt x="125" y="58"/>
                    <a:pt x="125" y="59"/>
                  </a:cubicBezTo>
                  <a:cubicBezTo>
                    <a:pt x="124" y="59"/>
                    <a:pt x="124" y="59"/>
                    <a:pt x="123" y="59"/>
                  </a:cubicBezTo>
                  <a:cubicBezTo>
                    <a:pt x="104" y="67"/>
                    <a:pt x="84" y="74"/>
                    <a:pt x="65" y="83"/>
                  </a:cubicBezTo>
                  <a:cubicBezTo>
                    <a:pt x="55" y="87"/>
                    <a:pt x="45" y="92"/>
                    <a:pt x="35" y="96"/>
                  </a:cubicBezTo>
                  <a:cubicBezTo>
                    <a:pt x="33" y="96"/>
                    <a:pt x="31" y="97"/>
                    <a:pt x="29" y="98"/>
                  </a:cubicBezTo>
                  <a:cubicBezTo>
                    <a:pt x="44" y="90"/>
                    <a:pt x="58" y="83"/>
                    <a:pt x="73" y="76"/>
                  </a:cubicBezTo>
                  <a:cubicBezTo>
                    <a:pt x="92" y="66"/>
                    <a:pt x="112" y="60"/>
                    <a:pt x="131" y="50"/>
                  </a:cubicBezTo>
                  <a:close/>
                  <a:moveTo>
                    <a:pt x="131" y="56"/>
                  </a:moveTo>
                  <a:cubicBezTo>
                    <a:pt x="131" y="56"/>
                    <a:pt x="131" y="56"/>
                    <a:pt x="131" y="56"/>
                  </a:cubicBezTo>
                  <a:cubicBezTo>
                    <a:pt x="131" y="56"/>
                    <a:pt x="132" y="55"/>
                    <a:pt x="132" y="55"/>
                  </a:cubicBezTo>
                  <a:cubicBezTo>
                    <a:pt x="136" y="53"/>
                    <a:pt x="132" y="56"/>
                    <a:pt x="131" y="56"/>
                  </a:cubicBezTo>
                  <a:close/>
                  <a:moveTo>
                    <a:pt x="137" y="61"/>
                  </a:moveTo>
                  <a:cubicBezTo>
                    <a:pt x="138" y="61"/>
                    <a:pt x="138" y="60"/>
                    <a:pt x="138" y="60"/>
                  </a:cubicBezTo>
                  <a:cubicBezTo>
                    <a:pt x="139" y="60"/>
                    <a:pt x="139" y="60"/>
                    <a:pt x="139" y="59"/>
                  </a:cubicBezTo>
                  <a:cubicBezTo>
                    <a:pt x="140" y="61"/>
                    <a:pt x="141" y="63"/>
                    <a:pt x="141" y="66"/>
                  </a:cubicBezTo>
                  <a:cubicBezTo>
                    <a:pt x="141" y="66"/>
                    <a:pt x="141" y="66"/>
                    <a:pt x="140" y="66"/>
                  </a:cubicBezTo>
                  <a:cubicBezTo>
                    <a:pt x="140" y="66"/>
                    <a:pt x="140" y="66"/>
                    <a:pt x="139" y="67"/>
                  </a:cubicBezTo>
                  <a:cubicBezTo>
                    <a:pt x="139" y="67"/>
                    <a:pt x="138" y="67"/>
                    <a:pt x="138" y="67"/>
                  </a:cubicBezTo>
                  <a:cubicBezTo>
                    <a:pt x="136" y="68"/>
                    <a:pt x="134" y="69"/>
                    <a:pt x="132" y="70"/>
                  </a:cubicBezTo>
                  <a:cubicBezTo>
                    <a:pt x="128" y="72"/>
                    <a:pt x="123" y="73"/>
                    <a:pt x="119" y="75"/>
                  </a:cubicBezTo>
                  <a:cubicBezTo>
                    <a:pt x="117" y="76"/>
                    <a:pt x="116" y="76"/>
                    <a:pt x="114" y="77"/>
                  </a:cubicBezTo>
                  <a:cubicBezTo>
                    <a:pt x="114" y="77"/>
                    <a:pt x="113" y="77"/>
                    <a:pt x="112" y="78"/>
                  </a:cubicBezTo>
                  <a:cubicBezTo>
                    <a:pt x="102" y="82"/>
                    <a:pt x="91" y="85"/>
                    <a:pt x="80" y="89"/>
                  </a:cubicBezTo>
                  <a:cubicBezTo>
                    <a:pt x="63" y="96"/>
                    <a:pt x="46" y="103"/>
                    <a:pt x="29" y="110"/>
                  </a:cubicBezTo>
                  <a:cubicBezTo>
                    <a:pt x="26" y="111"/>
                    <a:pt x="23" y="112"/>
                    <a:pt x="20" y="113"/>
                  </a:cubicBezTo>
                  <a:cubicBezTo>
                    <a:pt x="17" y="115"/>
                    <a:pt x="16" y="115"/>
                    <a:pt x="19" y="113"/>
                  </a:cubicBezTo>
                  <a:cubicBezTo>
                    <a:pt x="20" y="112"/>
                    <a:pt x="22" y="111"/>
                    <a:pt x="24" y="110"/>
                  </a:cubicBezTo>
                  <a:cubicBezTo>
                    <a:pt x="32" y="106"/>
                    <a:pt x="39" y="101"/>
                    <a:pt x="48" y="98"/>
                  </a:cubicBezTo>
                  <a:cubicBezTo>
                    <a:pt x="64" y="92"/>
                    <a:pt x="79" y="84"/>
                    <a:pt x="95" y="77"/>
                  </a:cubicBezTo>
                  <a:cubicBezTo>
                    <a:pt x="109" y="72"/>
                    <a:pt x="124" y="68"/>
                    <a:pt x="137" y="61"/>
                  </a:cubicBezTo>
                  <a:close/>
                  <a:moveTo>
                    <a:pt x="141" y="109"/>
                  </a:moveTo>
                  <a:cubicBezTo>
                    <a:pt x="129" y="114"/>
                    <a:pt x="117" y="121"/>
                    <a:pt x="105" y="127"/>
                  </a:cubicBezTo>
                  <a:cubicBezTo>
                    <a:pt x="97" y="132"/>
                    <a:pt x="88" y="136"/>
                    <a:pt x="80" y="140"/>
                  </a:cubicBezTo>
                  <a:cubicBezTo>
                    <a:pt x="81" y="139"/>
                    <a:pt x="82" y="138"/>
                    <a:pt x="83" y="137"/>
                  </a:cubicBezTo>
                  <a:cubicBezTo>
                    <a:pt x="89" y="133"/>
                    <a:pt x="97" y="129"/>
                    <a:pt x="103" y="126"/>
                  </a:cubicBezTo>
                  <a:cubicBezTo>
                    <a:pt x="105" y="125"/>
                    <a:pt x="107" y="124"/>
                    <a:pt x="109" y="123"/>
                  </a:cubicBezTo>
                  <a:cubicBezTo>
                    <a:pt x="110" y="122"/>
                    <a:pt x="111" y="122"/>
                    <a:pt x="112" y="121"/>
                  </a:cubicBezTo>
                  <a:cubicBezTo>
                    <a:pt x="121" y="117"/>
                    <a:pt x="130" y="114"/>
                    <a:pt x="139" y="109"/>
                  </a:cubicBezTo>
                  <a:cubicBezTo>
                    <a:pt x="140" y="109"/>
                    <a:pt x="141" y="108"/>
                    <a:pt x="142" y="108"/>
                  </a:cubicBezTo>
                  <a:cubicBezTo>
                    <a:pt x="141" y="108"/>
                    <a:pt x="141" y="108"/>
                    <a:pt x="141" y="109"/>
                  </a:cubicBezTo>
                  <a:close/>
                  <a:moveTo>
                    <a:pt x="115" y="119"/>
                  </a:moveTo>
                  <a:cubicBezTo>
                    <a:pt x="118" y="118"/>
                    <a:pt x="121" y="117"/>
                    <a:pt x="123" y="115"/>
                  </a:cubicBezTo>
                  <a:cubicBezTo>
                    <a:pt x="126" y="114"/>
                    <a:pt x="128" y="114"/>
                    <a:pt x="130" y="113"/>
                  </a:cubicBezTo>
                  <a:cubicBezTo>
                    <a:pt x="125" y="115"/>
                    <a:pt x="120" y="117"/>
                    <a:pt x="115" y="119"/>
                  </a:cubicBezTo>
                  <a:close/>
                  <a:moveTo>
                    <a:pt x="142" y="106"/>
                  </a:moveTo>
                  <a:cubicBezTo>
                    <a:pt x="141" y="107"/>
                    <a:pt x="141" y="107"/>
                    <a:pt x="141" y="107"/>
                  </a:cubicBezTo>
                  <a:cubicBezTo>
                    <a:pt x="140" y="107"/>
                    <a:pt x="140" y="107"/>
                    <a:pt x="139" y="108"/>
                  </a:cubicBezTo>
                  <a:cubicBezTo>
                    <a:pt x="139" y="108"/>
                    <a:pt x="138" y="108"/>
                    <a:pt x="138" y="109"/>
                  </a:cubicBezTo>
                  <a:cubicBezTo>
                    <a:pt x="137" y="109"/>
                    <a:pt x="135" y="110"/>
                    <a:pt x="134" y="110"/>
                  </a:cubicBezTo>
                  <a:cubicBezTo>
                    <a:pt x="131" y="111"/>
                    <a:pt x="129" y="112"/>
                    <a:pt x="127" y="113"/>
                  </a:cubicBezTo>
                  <a:cubicBezTo>
                    <a:pt x="122" y="115"/>
                    <a:pt x="117" y="117"/>
                    <a:pt x="112" y="120"/>
                  </a:cubicBezTo>
                  <a:cubicBezTo>
                    <a:pt x="110" y="121"/>
                    <a:pt x="108" y="122"/>
                    <a:pt x="107" y="123"/>
                  </a:cubicBezTo>
                  <a:cubicBezTo>
                    <a:pt x="103" y="124"/>
                    <a:pt x="99" y="126"/>
                    <a:pt x="96" y="128"/>
                  </a:cubicBezTo>
                  <a:cubicBezTo>
                    <a:pt x="88" y="131"/>
                    <a:pt x="80" y="134"/>
                    <a:pt x="72" y="138"/>
                  </a:cubicBezTo>
                  <a:cubicBezTo>
                    <a:pt x="69" y="140"/>
                    <a:pt x="65" y="142"/>
                    <a:pt x="61" y="143"/>
                  </a:cubicBezTo>
                  <a:cubicBezTo>
                    <a:pt x="59" y="145"/>
                    <a:pt x="56" y="146"/>
                    <a:pt x="54" y="146"/>
                  </a:cubicBezTo>
                  <a:cubicBezTo>
                    <a:pt x="49" y="148"/>
                    <a:pt x="54" y="146"/>
                    <a:pt x="55" y="146"/>
                  </a:cubicBezTo>
                  <a:cubicBezTo>
                    <a:pt x="59" y="144"/>
                    <a:pt x="62" y="141"/>
                    <a:pt x="65" y="139"/>
                  </a:cubicBezTo>
                  <a:cubicBezTo>
                    <a:pt x="68" y="137"/>
                    <a:pt x="72" y="135"/>
                    <a:pt x="76" y="133"/>
                  </a:cubicBezTo>
                  <a:cubicBezTo>
                    <a:pt x="84" y="128"/>
                    <a:pt x="92" y="124"/>
                    <a:pt x="100" y="120"/>
                  </a:cubicBezTo>
                  <a:cubicBezTo>
                    <a:pt x="101" y="120"/>
                    <a:pt x="102" y="120"/>
                    <a:pt x="102" y="119"/>
                  </a:cubicBezTo>
                  <a:cubicBezTo>
                    <a:pt x="116" y="114"/>
                    <a:pt x="129" y="108"/>
                    <a:pt x="143" y="102"/>
                  </a:cubicBezTo>
                  <a:cubicBezTo>
                    <a:pt x="142" y="104"/>
                    <a:pt x="142" y="105"/>
                    <a:pt x="142" y="106"/>
                  </a:cubicBezTo>
                  <a:close/>
                  <a:moveTo>
                    <a:pt x="143" y="101"/>
                  </a:moveTo>
                  <a:cubicBezTo>
                    <a:pt x="131" y="106"/>
                    <a:pt x="118" y="111"/>
                    <a:pt x="106" y="116"/>
                  </a:cubicBezTo>
                  <a:cubicBezTo>
                    <a:pt x="98" y="120"/>
                    <a:pt x="90" y="123"/>
                    <a:pt x="82" y="126"/>
                  </a:cubicBezTo>
                  <a:cubicBezTo>
                    <a:pt x="74" y="129"/>
                    <a:pt x="67" y="133"/>
                    <a:pt x="60" y="136"/>
                  </a:cubicBezTo>
                  <a:cubicBezTo>
                    <a:pt x="56" y="138"/>
                    <a:pt x="52" y="140"/>
                    <a:pt x="49" y="141"/>
                  </a:cubicBezTo>
                  <a:cubicBezTo>
                    <a:pt x="46" y="143"/>
                    <a:pt x="44" y="144"/>
                    <a:pt x="42" y="145"/>
                  </a:cubicBezTo>
                  <a:cubicBezTo>
                    <a:pt x="42" y="145"/>
                    <a:pt x="45" y="142"/>
                    <a:pt x="46" y="141"/>
                  </a:cubicBezTo>
                  <a:cubicBezTo>
                    <a:pt x="52" y="135"/>
                    <a:pt x="61" y="133"/>
                    <a:pt x="68" y="129"/>
                  </a:cubicBezTo>
                  <a:cubicBezTo>
                    <a:pt x="71" y="127"/>
                    <a:pt x="73" y="126"/>
                    <a:pt x="76" y="124"/>
                  </a:cubicBezTo>
                  <a:cubicBezTo>
                    <a:pt x="82" y="122"/>
                    <a:pt x="88" y="119"/>
                    <a:pt x="95" y="117"/>
                  </a:cubicBezTo>
                  <a:cubicBezTo>
                    <a:pt x="95" y="116"/>
                    <a:pt x="95" y="116"/>
                    <a:pt x="96" y="116"/>
                  </a:cubicBezTo>
                  <a:cubicBezTo>
                    <a:pt x="107" y="112"/>
                    <a:pt x="117" y="108"/>
                    <a:pt x="128" y="103"/>
                  </a:cubicBezTo>
                  <a:cubicBezTo>
                    <a:pt x="131" y="101"/>
                    <a:pt x="134" y="100"/>
                    <a:pt x="137" y="99"/>
                  </a:cubicBezTo>
                  <a:cubicBezTo>
                    <a:pt x="139" y="98"/>
                    <a:pt x="141" y="97"/>
                    <a:pt x="144" y="95"/>
                  </a:cubicBezTo>
                  <a:cubicBezTo>
                    <a:pt x="143" y="97"/>
                    <a:pt x="143" y="99"/>
                    <a:pt x="143" y="101"/>
                  </a:cubicBezTo>
                  <a:close/>
                  <a:moveTo>
                    <a:pt x="37" y="142"/>
                  </a:moveTo>
                  <a:cubicBezTo>
                    <a:pt x="47" y="137"/>
                    <a:pt x="58" y="132"/>
                    <a:pt x="68" y="128"/>
                  </a:cubicBezTo>
                  <a:cubicBezTo>
                    <a:pt x="66" y="129"/>
                    <a:pt x="65" y="130"/>
                    <a:pt x="63" y="131"/>
                  </a:cubicBezTo>
                  <a:cubicBezTo>
                    <a:pt x="58" y="133"/>
                    <a:pt x="54" y="135"/>
                    <a:pt x="50" y="137"/>
                  </a:cubicBezTo>
                  <a:cubicBezTo>
                    <a:pt x="46" y="139"/>
                    <a:pt x="43" y="142"/>
                    <a:pt x="41" y="144"/>
                  </a:cubicBezTo>
                  <a:cubicBezTo>
                    <a:pt x="39" y="144"/>
                    <a:pt x="38" y="143"/>
                    <a:pt x="37" y="142"/>
                  </a:cubicBezTo>
                  <a:close/>
                  <a:moveTo>
                    <a:pt x="31" y="137"/>
                  </a:moveTo>
                  <a:cubicBezTo>
                    <a:pt x="39" y="135"/>
                    <a:pt x="47" y="129"/>
                    <a:pt x="55" y="126"/>
                  </a:cubicBezTo>
                  <a:cubicBezTo>
                    <a:pt x="65" y="121"/>
                    <a:pt x="76" y="117"/>
                    <a:pt x="87" y="112"/>
                  </a:cubicBezTo>
                  <a:cubicBezTo>
                    <a:pt x="97" y="108"/>
                    <a:pt x="107" y="104"/>
                    <a:pt x="117" y="101"/>
                  </a:cubicBezTo>
                  <a:cubicBezTo>
                    <a:pt x="112" y="102"/>
                    <a:pt x="109" y="104"/>
                    <a:pt x="105" y="106"/>
                  </a:cubicBezTo>
                  <a:cubicBezTo>
                    <a:pt x="98" y="109"/>
                    <a:pt x="91" y="112"/>
                    <a:pt x="85" y="114"/>
                  </a:cubicBezTo>
                  <a:cubicBezTo>
                    <a:pt x="75" y="118"/>
                    <a:pt x="65" y="122"/>
                    <a:pt x="56" y="128"/>
                  </a:cubicBezTo>
                  <a:cubicBezTo>
                    <a:pt x="49" y="132"/>
                    <a:pt x="40" y="135"/>
                    <a:pt x="36" y="141"/>
                  </a:cubicBezTo>
                  <a:cubicBezTo>
                    <a:pt x="34" y="140"/>
                    <a:pt x="33" y="139"/>
                    <a:pt x="31" y="137"/>
                  </a:cubicBezTo>
                  <a:close/>
                  <a:moveTo>
                    <a:pt x="110" y="110"/>
                  </a:moveTo>
                  <a:cubicBezTo>
                    <a:pt x="112" y="109"/>
                    <a:pt x="114" y="109"/>
                    <a:pt x="115" y="108"/>
                  </a:cubicBezTo>
                  <a:cubicBezTo>
                    <a:pt x="114" y="109"/>
                    <a:pt x="112" y="109"/>
                    <a:pt x="110" y="110"/>
                  </a:cubicBezTo>
                  <a:close/>
                  <a:moveTo>
                    <a:pt x="137" y="98"/>
                  </a:moveTo>
                  <a:cubicBezTo>
                    <a:pt x="138" y="97"/>
                    <a:pt x="139" y="97"/>
                    <a:pt x="140" y="96"/>
                  </a:cubicBezTo>
                  <a:cubicBezTo>
                    <a:pt x="147" y="92"/>
                    <a:pt x="139" y="97"/>
                    <a:pt x="138" y="97"/>
                  </a:cubicBezTo>
                  <a:cubicBezTo>
                    <a:pt x="138" y="97"/>
                    <a:pt x="138" y="98"/>
                    <a:pt x="137" y="98"/>
                  </a:cubicBezTo>
                  <a:close/>
                  <a:moveTo>
                    <a:pt x="134" y="98"/>
                  </a:moveTo>
                  <a:cubicBezTo>
                    <a:pt x="132" y="99"/>
                    <a:pt x="130" y="100"/>
                    <a:pt x="128" y="101"/>
                  </a:cubicBezTo>
                  <a:cubicBezTo>
                    <a:pt x="126" y="102"/>
                    <a:pt x="125" y="103"/>
                    <a:pt x="123" y="104"/>
                  </a:cubicBezTo>
                  <a:cubicBezTo>
                    <a:pt x="114" y="108"/>
                    <a:pt x="104" y="111"/>
                    <a:pt x="95" y="115"/>
                  </a:cubicBezTo>
                  <a:cubicBezTo>
                    <a:pt x="94" y="116"/>
                    <a:pt x="92" y="117"/>
                    <a:pt x="90" y="117"/>
                  </a:cubicBezTo>
                  <a:cubicBezTo>
                    <a:pt x="86" y="119"/>
                    <a:pt x="81" y="121"/>
                    <a:pt x="77" y="123"/>
                  </a:cubicBezTo>
                  <a:cubicBezTo>
                    <a:pt x="76" y="123"/>
                    <a:pt x="75" y="124"/>
                    <a:pt x="75" y="124"/>
                  </a:cubicBezTo>
                  <a:cubicBezTo>
                    <a:pt x="65" y="128"/>
                    <a:pt x="55" y="132"/>
                    <a:pt x="45" y="137"/>
                  </a:cubicBezTo>
                  <a:cubicBezTo>
                    <a:pt x="43" y="138"/>
                    <a:pt x="41" y="139"/>
                    <a:pt x="39" y="140"/>
                  </a:cubicBezTo>
                  <a:cubicBezTo>
                    <a:pt x="35" y="142"/>
                    <a:pt x="39" y="139"/>
                    <a:pt x="40" y="138"/>
                  </a:cubicBezTo>
                  <a:cubicBezTo>
                    <a:pt x="42" y="136"/>
                    <a:pt x="45" y="135"/>
                    <a:pt x="48" y="134"/>
                  </a:cubicBezTo>
                  <a:cubicBezTo>
                    <a:pt x="56" y="129"/>
                    <a:pt x="63" y="125"/>
                    <a:pt x="71" y="121"/>
                  </a:cubicBezTo>
                  <a:cubicBezTo>
                    <a:pt x="80" y="117"/>
                    <a:pt x="88" y="114"/>
                    <a:pt x="97" y="110"/>
                  </a:cubicBezTo>
                  <a:cubicBezTo>
                    <a:pt x="105" y="107"/>
                    <a:pt x="112" y="103"/>
                    <a:pt x="119" y="100"/>
                  </a:cubicBezTo>
                  <a:cubicBezTo>
                    <a:pt x="122" y="99"/>
                    <a:pt x="125" y="98"/>
                    <a:pt x="128" y="96"/>
                  </a:cubicBezTo>
                  <a:cubicBezTo>
                    <a:pt x="133" y="94"/>
                    <a:pt x="139" y="91"/>
                    <a:pt x="144" y="88"/>
                  </a:cubicBezTo>
                  <a:cubicBezTo>
                    <a:pt x="144" y="88"/>
                    <a:pt x="144" y="88"/>
                    <a:pt x="144" y="88"/>
                  </a:cubicBezTo>
                  <a:cubicBezTo>
                    <a:pt x="144" y="90"/>
                    <a:pt x="144" y="92"/>
                    <a:pt x="144" y="94"/>
                  </a:cubicBezTo>
                  <a:cubicBezTo>
                    <a:pt x="140" y="95"/>
                    <a:pt x="137" y="97"/>
                    <a:pt x="134" y="98"/>
                  </a:cubicBezTo>
                  <a:close/>
                  <a:moveTo>
                    <a:pt x="143" y="87"/>
                  </a:moveTo>
                  <a:cubicBezTo>
                    <a:pt x="139" y="88"/>
                    <a:pt x="136" y="90"/>
                    <a:pt x="132" y="93"/>
                  </a:cubicBezTo>
                  <a:cubicBezTo>
                    <a:pt x="131" y="93"/>
                    <a:pt x="130" y="94"/>
                    <a:pt x="129" y="94"/>
                  </a:cubicBezTo>
                  <a:cubicBezTo>
                    <a:pt x="126" y="96"/>
                    <a:pt x="122" y="97"/>
                    <a:pt x="119" y="99"/>
                  </a:cubicBezTo>
                  <a:cubicBezTo>
                    <a:pt x="102" y="105"/>
                    <a:pt x="85" y="112"/>
                    <a:pt x="68" y="119"/>
                  </a:cubicBezTo>
                  <a:cubicBezTo>
                    <a:pt x="61" y="122"/>
                    <a:pt x="54" y="125"/>
                    <a:pt x="47" y="129"/>
                  </a:cubicBezTo>
                  <a:cubicBezTo>
                    <a:pt x="43" y="130"/>
                    <a:pt x="40" y="132"/>
                    <a:pt x="36" y="134"/>
                  </a:cubicBezTo>
                  <a:cubicBezTo>
                    <a:pt x="35" y="135"/>
                    <a:pt x="29" y="138"/>
                    <a:pt x="33" y="135"/>
                  </a:cubicBezTo>
                  <a:cubicBezTo>
                    <a:pt x="35" y="134"/>
                    <a:pt x="37" y="133"/>
                    <a:pt x="39" y="132"/>
                  </a:cubicBezTo>
                  <a:cubicBezTo>
                    <a:pt x="55" y="123"/>
                    <a:pt x="70" y="114"/>
                    <a:pt x="87" y="107"/>
                  </a:cubicBezTo>
                  <a:cubicBezTo>
                    <a:pt x="90" y="106"/>
                    <a:pt x="93" y="104"/>
                    <a:pt x="96" y="103"/>
                  </a:cubicBezTo>
                  <a:cubicBezTo>
                    <a:pt x="102" y="100"/>
                    <a:pt x="109" y="97"/>
                    <a:pt x="115" y="94"/>
                  </a:cubicBezTo>
                  <a:cubicBezTo>
                    <a:pt x="125" y="90"/>
                    <a:pt x="135" y="87"/>
                    <a:pt x="144" y="80"/>
                  </a:cubicBezTo>
                  <a:cubicBezTo>
                    <a:pt x="144" y="80"/>
                    <a:pt x="144" y="80"/>
                    <a:pt x="144" y="80"/>
                  </a:cubicBezTo>
                  <a:cubicBezTo>
                    <a:pt x="144" y="83"/>
                    <a:pt x="144" y="85"/>
                    <a:pt x="144" y="88"/>
                  </a:cubicBezTo>
                  <a:cubicBezTo>
                    <a:pt x="144" y="87"/>
                    <a:pt x="144" y="87"/>
                    <a:pt x="143" y="87"/>
                  </a:cubicBezTo>
                  <a:close/>
                  <a:moveTo>
                    <a:pt x="113" y="94"/>
                  </a:moveTo>
                  <a:cubicBezTo>
                    <a:pt x="119" y="91"/>
                    <a:pt x="125" y="89"/>
                    <a:pt x="131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24" y="90"/>
                    <a:pt x="119" y="92"/>
                    <a:pt x="113" y="94"/>
                  </a:cubicBezTo>
                  <a:close/>
                  <a:moveTo>
                    <a:pt x="144" y="80"/>
                  </a:moveTo>
                  <a:cubicBezTo>
                    <a:pt x="144" y="80"/>
                    <a:pt x="143" y="80"/>
                    <a:pt x="143" y="80"/>
                  </a:cubicBezTo>
                  <a:cubicBezTo>
                    <a:pt x="135" y="85"/>
                    <a:pt x="125" y="88"/>
                    <a:pt x="116" y="92"/>
                  </a:cubicBezTo>
                  <a:cubicBezTo>
                    <a:pt x="108" y="95"/>
                    <a:pt x="100" y="100"/>
                    <a:pt x="92" y="104"/>
                  </a:cubicBezTo>
                  <a:cubicBezTo>
                    <a:pt x="79" y="109"/>
                    <a:pt x="66" y="114"/>
                    <a:pt x="54" y="119"/>
                  </a:cubicBezTo>
                  <a:cubicBezTo>
                    <a:pt x="46" y="122"/>
                    <a:pt x="39" y="126"/>
                    <a:pt x="31" y="130"/>
                  </a:cubicBezTo>
                  <a:cubicBezTo>
                    <a:pt x="30" y="130"/>
                    <a:pt x="28" y="131"/>
                    <a:pt x="27" y="132"/>
                  </a:cubicBezTo>
                  <a:cubicBezTo>
                    <a:pt x="29" y="130"/>
                    <a:pt x="30" y="129"/>
                    <a:pt x="32" y="128"/>
                  </a:cubicBezTo>
                  <a:cubicBezTo>
                    <a:pt x="36" y="126"/>
                    <a:pt x="40" y="124"/>
                    <a:pt x="43" y="122"/>
                  </a:cubicBezTo>
                  <a:cubicBezTo>
                    <a:pt x="59" y="114"/>
                    <a:pt x="74" y="106"/>
                    <a:pt x="89" y="99"/>
                  </a:cubicBezTo>
                  <a:cubicBezTo>
                    <a:pt x="106" y="92"/>
                    <a:pt x="124" y="85"/>
                    <a:pt x="141" y="77"/>
                  </a:cubicBezTo>
                  <a:cubicBezTo>
                    <a:pt x="141" y="77"/>
                    <a:pt x="141" y="77"/>
                    <a:pt x="142" y="76"/>
                  </a:cubicBezTo>
                  <a:cubicBezTo>
                    <a:pt x="142" y="76"/>
                    <a:pt x="143" y="76"/>
                    <a:pt x="143" y="76"/>
                  </a:cubicBezTo>
                  <a:cubicBezTo>
                    <a:pt x="143" y="77"/>
                    <a:pt x="144" y="78"/>
                    <a:pt x="144" y="80"/>
                  </a:cubicBezTo>
                  <a:close/>
                  <a:moveTo>
                    <a:pt x="104" y="92"/>
                  </a:moveTo>
                  <a:cubicBezTo>
                    <a:pt x="108" y="90"/>
                    <a:pt x="111" y="88"/>
                    <a:pt x="115" y="87"/>
                  </a:cubicBezTo>
                  <a:cubicBezTo>
                    <a:pt x="120" y="85"/>
                    <a:pt x="124" y="83"/>
                    <a:pt x="129" y="81"/>
                  </a:cubicBezTo>
                  <a:cubicBezTo>
                    <a:pt x="131" y="80"/>
                    <a:pt x="133" y="79"/>
                    <a:pt x="135" y="78"/>
                  </a:cubicBezTo>
                  <a:cubicBezTo>
                    <a:pt x="135" y="78"/>
                    <a:pt x="136" y="78"/>
                    <a:pt x="136" y="78"/>
                  </a:cubicBezTo>
                  <a:cubicBezTo>
                    <a:pt x="125" y="83"/>
                    <a:pt x="115" y="87"/>
                    <a:pt x="104" y="92"/>
                  </a:cubicBezTo>
                  <a:close/>
                  <a:moveTo>
                    <a:pt x="89" y="98"/>
                  </a:moveTo>
                  <a:cubicBezTo>
                    <a:pt x="89" y="98"/>
                    <a:pt x="88" y="98"/>
                    <a:pt x="88" y="99"/>
                  </a:cubicBezTo>
                  <a:cubicBezTo>
                    <a:pt x="72" y="105"/>
                    <a:pt x="55" y="112"/>
                    <a:pt x="40" y="119"/>
                  </a:cubicBezTo>
                  <a:cubicBezTo>
                    <a:pt x="35" y="121"/>
                    <a:pt x="31" y="123"/>
                    <a:pt x="26" y="125"/>
                  </a:cubicBezTo>
                  <a:cubicBezTo>
                    <a:pt x="25" y="125"/>
                    <a:pt x="23" y="126"/>
                    <a:pt x="22" y="127"/>
                  </a:cubicBezTo>
                  <a:cubicBezTo>
                    <a:pt x="24" y="126"/>
                    <a:pt x="26" y="125"/>
                    <a:pt x="27" y="124"/>
                  </a:cubicBezTo>
                  <a:cubicBezTo>
                    <a:pt x="35" y="120"/>
                    <a:pt x="43" y="115"/>
                    <a:pt x="51" y="111"/>
                  </a:cubicBezTo>
                  <a:cubicBezTo>
                    <a:pt x="67" y="102"/>
                    <a:pt x="85" y="94"/>
                    <a:pt x="102" y="87"/>
                  </a:cubicBezTo>
                  <a:cubicBezTo>
                    <a:pt x="110" y="84"/>
                    <a:pt x="117" y="81"/>
                    <a:pt x="125" y="78"/>
                  </a:cubicBezTo>
                  <a:cubicBezTo>
                    <a:pt x="129" y="76"/>
                    <a:pt x="132" y="75"/>
                    <a:pt x="136" y="72"/>
                  </a:cubicBezTo>
                  <a:cubicBezTo>
                    <a:pt x="136" y="72"/>
                    <a:pt x="137" y="72"/>
                    <a:pt x="137" y="72"/>
                  </a:cubicBezTo>
                  <a:cubicBezTo>
                    <a:pt x="139" y="71"/>
                    <a:pt x="141" y="70"/>
                    <a:pt x="142" y="69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3" y="71"/>
                    <a:pt x="143" y="73"/>
                    <a:pt x="143" y="75"/>
                  </a:cubicBezTo>
                  <a:cubicBezTo>
                    <a:pt x="125" y="81"/>
                    <a:pt x="107" y="90"/>
                    <a:pt x="89" y="98"/>
                  </a:cubicBezTo>
                  <a:close/>
                  <a:moveTo>
                    <a:pt x="142" y="68"/>
                  </a:moveTo>
                  <a:cubicBezTo>
                    <a:pt x="142" y="68"/>
                    <a:pt x="142" y="68"/>
                    <a:pt x="142" y="68"/>
                  </a:cubicBezTo>
                  <a:cubicBezTo>
                    <a:pt x="140" y="69"/>
                    <a:pt x="138" y="70"/>
                    <a:pt x="137" y="71"/>
                  </a:cubicBezTo>
                  <a:cubicBezTo>
                    <a:pt x="135" y="71"/>
                    <a:pt x="133" y="72"/>
                    <a:pt x="131" y="73"/>
                  </a:cubicBezTo>
                  <a:cubicBezTo>
                    <a:pt x="116" y="78"/>
                    <a:pt x="99" y="84"/>
                    <a:pt x="84" y="92"/>
                  </a:cubicBezTo>
                  <a:cubicBezTo>
                    <a:pt x="68" y="100"/>
                    <a:pt x="52" y="106"/>
                    <a:pt x="35" y="113"/>
                  </a:cubicBezTo>
                  <a:cubicBezTo>
                    <a:pt x="31" y="115"/>
                    <a:pt x="27" y="118"/>
                    <a:pt x="22" y="119"/>
                  </a:cubicBezTo>
                  <a:cubicBezTo>
                    <a:pt x="21" y="119"/>
                    <a:pt x="18" y="120"/>
                    <a:pt x="18" y="120"/>
                  </a:cubicBezTo>
                  <a:cubicBezTo>
                    <a:pt x="19" y="119"/>
                    <a:pt x="21" y="118"/>
                    <a:pt x="23" y="117"/>
                  </a:cubicBezTo>
                  <a:cubicBezTo>
                    <a:pt x="31" y="113"/>
                    <a:pt x="39" y="109"/>
                    <a:pt x="47" y="105"/>
                  </a:cubicBezTo>
                  <a:cubicBezTo>
                    <a:pt x="65" y="97"/>
                    <a:pt x="84" y="90"/>
                    <a:pt x="102" y="83"/>
                  </a:cubicBezTo>
                  <a:cubicBezTo>
                    <a:pt x="110" y="80"/>
                    <a:pt x="118" y="76"/>
                    <a:pt x="126" y="74"/>
                  </a:cubicBezTo>
                  <a:cubicBezTo>
                    <a:pt x="129" y="72"/>
                    <a:pt x="132" y="71"/>
                    <a:pt x="135" y="70"/>
                  </a:cubicBezTo>
                  <a:cubicBezTo>
                    <a:pt x="136" y="69"/>
                    <a:pt x="138" y="69"/>
                    <a:pt x="139" y="68"/>
                  </a:cubicBezTo>
                  <a:cubicBezTo>
                    <a:pt x="140" y="67"/>
                    <a:pt x="141" y="67"/>
                    <a:pt x="142" y="67"/>
                  </a:cubicBezTo>
                  <a:cubicBezTo>
                    <a:pt x="142" y="67"/>
                    <a:pt x="142" y="68"/>
                    <a:pt x="142" y="68"/>
                  </a:cubicBezTo>
                  <a:close/>
                  <a:moveTo>
                    <a:pt x="27" y="133"/>
                  </a:moveTo>
                  <a:cubicBezTo>
                    <a:pt x="27" y="133"/>
                    <a:pt x="27" y="133"/>
                    <a:pt x="27" y="133"/>
                  </a:cubicBezTo>
                  <a:cubicBezTo>
                    <a:pt x="36" y="129"/>
                    <a:pt x="45" y="124"/>
                    <a:pt x="54" y="120"/>
                  </a:cubicBezTo>
                  <a:cubicBezTo>
                    <a:pt x="61" y="117"/>
                    <a:pt x="68" y="114"/>
                    <a:pt x="75" y="111"/>
                  </a:cubicBezTo>
                  <a:cubicBezTo>
                    <a:pt x="68" y="115"/>
                    <a:pt x="61" y="118"/>
                    <a:pt x="54" y="122"/>
                  </a:cubicBezTo>
                  <a:cubicBezTo>
                    <a:pt x="46" y="126"/>
                    <a:pt x="37" y="130"/>
                    <a:pt x="30" y="136"/>
                  </a:cubicBezTo>
                  <a:cubicBezTo>
                    <a:pt x="29" y="135"/>
                    <a:pt x="28" y="134"/>
                    <a:pt x="27" y="133"/>
                  </a:cubicBezTo>
                  <a:close/>
                  <a:moveTo>
                    <a:pt x="42" y="145"/>
                  </a:moveTo>
                  <a:cubicBezTo>
                    <a:pt x="49" y="143"/>
                    <a:pt x="56" y="139"/>
                    <a:pt x="62" y="136"/>
                  </a:cubicBezTo>
                  <a:cubicBezTo>
                    <a:pt x="72" y="131"/>
                    <a:pt x="81" y="127"/>
                    <a:pt x="91" y="123"/>
                  </a:cubicBezTo>
                  <a:cubicBezTo>
                    <a:pt x="85" y="127"/>
                    <a:pt x="78" y="130"/>
                    <a:pt x="72" y="134"/>
                  </a:cubicBezTo>
                  <a:cubicBezTo>
                    <a:pt x="69" y="136"/>
                    <a:pt x="65" y="137"/>
                    <a:pt x="63" y="140"/>
                  </a:cubicBezTo>
                  <a:cubicBezTo>
                    <a:pt x="59" y="143"/>
                    <a:pt x="54" y="145"/>
                    <a:pt x="50" y="148"/>
                  </a:cubicBezTo>
                  <a:cubicBezTo>
                    <a:pt x="50" y="148"/>
                    <a:pt x="50" y="148"/>
                    <a:pt x="50" y="148"/>
                  </a:cubicBezTo>
                  <a:cubicBezTo>
                    <a:pt x="50" y="148"/>
                    <a:pt x="49" y="148"/>
                    <a:pt x="49" y="148"/>
                  </a:cubicBezTo>
                  <a:cubicBezTo>
                    <a:pt x="47" y="147"/>
                    <a:pt x="45" y="146"/>
                    <a:pt x="42" y="145"/>
                  </a:cubicBezTo>
                  <a:close/>
                  <a:moveTo>
                    <a:pt x="52" y="148"/>
                  </a:moveTo>
                  <a:cubicBezTo>
                    <a:pt x="61" y="145"/>
                    <a:pt x="69" y="140"/>
                    <a:pt x="78" y="136"/>
                  </a:cubicBezTo>
                  <a:cubicBezTo>
                    <a:pt x="85" y="133"/>
                    <a:pt x="93" y="130"/>
                    <a:pt x="100" y="127"/>
                  </a:cubicBezTo>
                  <a:cubicBezTo>
                    <a:pt x="94" y="130"/>
                    <a:pt x="89" y="133"/>
                    <a:pt x="83" y="137"/>
                  </a:cubicBezTo>
                  <a:cubicBezTo>
                    <a:pt x="80" y="139"/>
                    <a:pt x="77" y="141"/>
                    <a:pt x="74" y="143"/>
                  </a:cubicBezTo>
                  <a:cubicBezTo>
                    <a:pt x="72" y="144"/>
                    <a:pt x="70" y="145"/>
                    <a:pt x="68" y="146"/>
                  </a:cubicBezTo>
                  <a:cubicBezTo>
                    <a:pt x="63" y="148"/>
                    <a:pt x="57" y="148"/>
                    <a:pt x="52" y="148"/>
                  </a:cubicBezTo>
                  <a:close/>
                  <a:moveTo>
                    <a:pt x="139" y="116"/>
                  </a:moveTo>
                  <a:cubicBezTo>
                    <a:pt x="139" y="118"/>
                    <a:pt x="138" y="119"/>
                    <a:pt x="138" y="121"/>
                  </a:cubicBezTo>
                  <a:cubicBezTo>
                    <a:pt x="135" y="122"/>
                    <a:pt x="132" y="123"/>
                    <a:pt x="130" y="125"/>
                  </a:cubicBezTo>
                  <a:cubicBezTo>
                    <a:pt x="121" y="129"/>
                    <a:pt x="112" y="133"/>
                    <a:pt x="103" y="138"/>
                  </a:cubicBezTo>
                  <a:cubicBezTo>
                    <a:pt x="98" y="140"/>
                    <a:pt x="93" y="143"/>
                    <a:pt x="88" y="145"/>
                  </a:cubicBezTo>
                  <a:cubicBezTo>
                    <a:pt x="83" y="148"/>
                    <a:pt x="90" y="144"/>
                    <a:pt x="91" y="143"/>
                  </a:cubicBezTo>
                  <a:cubicBezTo>
                    <a:pt x="93" y="142"/>
                    <a:pt x="96" y="140"/>
                    <a:pt x="98" y="139"/>
                  </a:cubicBezTo>
                  <a:cubicBezTo>
                    <a:pt x="105" y="135"/>
                    <a:pt x="111" y="131"/>
                    <a:pt x="118" y="127"/>
                  </a:cubicBezTo>
                  <a:cubicBezTo>
                    <a:pt x="125" y="124"/>
                    <a:pt x="133" y="121"/>
                    <a:pt x="139" y="116"/>
                  </a:cubicBezTo>
                  <a:close/>
                  <a:moveTo>
                    <a:pt x="131" y="134"/>
                  </a:moveTo>
                  <a:cubicBezTo>
                    <a:pt x="131" y="134"/>
                    <a:pt x="131" y="134"/>
                    <a:pt x="130" y="134"/>
                  </a:cubicBezTo>
                  <a:cubicBezTo>
                    <a:pt x="125" y="137"/>
                    <a:pt x="119" y="140"/>
                    <a:pt x="114" y="144"/>
                  </a:cubicBezTo>
                  <a:cubicBezTo>
                    <a:pt x="111" y="146"/>
                    <a:pt x="109" y="147"/>
                    <a:pt x="106" y="149"/>
                  </a:cubicBezTo>
                  <a:cubicBezTo>
                    <a:pt x="104" y="149"/>
                    <a:pt x="102" y="150"/>
                    <a:pt x="101" y="151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1" y="150"/>
                    <a:pt x="104" y="148"/>
                    <a:pt x="105" y="148"/>
                  </a:cubicBezTo>
                  <a:cubicBezTo>
                    <a:pt x="115" y="141"/>
                    <a:pt x="125" y="136"/>
                    <a:pt x="135" y="128"/>
                  </a:cubicBezTo>
                  <a:cubicBezTo>
                    <a:pt x="133" y="130"/>
                    <a:pt x="132" y="132"/>
                    <a:pt x="131" y="134"/>
                  </a:cubicBezTo>
                  <a:close/>
                  <a:moveTo>
                    <a:pt x="93" y="150"/>
                  </a:moveTo>
                  <a:cubicBezTo>
                    <a:pt x="99" y="148"/>
                    <a:pt x="105" y="145"/>
                    <a:pt x="110" y="142"/>
                  </a:cubicBezTo>
                  <a:cubicBezTo>
                    <a:pt x="115" y="139"/>
                    <a:pt x="121" y="136"/>
                    <a:pt x="126" y="133"/>
                  </a:cubicBezTo>
                  <a:cubicBezTo>
                    <a:pt x="123" y="135"/>
                    <a:pt x="120" y="137"/>
                    <a:pt x="117" y="140"/>
                  </a:cubicBezTo>
                  <a:cubicBezTo>
                    <a:pt x="111" y="143"/>
                    <a:pt x="105" y="146"/>
                    <a:pt x="99" y="151"/>
                  </a:cubicBezTo>
                  <a:cubicBezTo>
                    <a:pt x="97" y="151"/>
                    <a:pt x="95" y="150"/>
                    <a:pt x="93" y="150"/>
                  </a:cubicBezTo>
                  <a:close/>
                  <a:moveTo>
                    <a:pt x="86" y="147"/>
                  </a:moveTo>
                  <a:cubicBezTo>
                    <a:pt x="98" y="141"/>
                    <a:pt x="111" y="135"/>
                    <a:pt x="124" y="129"/>
                  </a:cubicBezTo>
                  <a:cubicBezTo>
                    <a:pt x="122" y="130"/>
                    <a:pt x="119" y="132"/>
                    <a:pt x="117" y="133"/>
                  </a:cubicBezTo>
                  <a:cubicBezTo>
                    <a:pt x="109" y="138"/>
                    <a:pt x="100" y="144"/>
                    <a:pt x="91" y="149"/>
                  </a:cubicBezTo>
                  <a:cubicBezTo>
                    <a:pt x="89" y="149"/>
                    <a:pt x="88" y="148"/>
                    <a:pt x="86" y="147"/>
                  </a:cubicBezTo>
                  <a:close/>
                  <a:moveTo>
                    <a:pt x="134" y="127"/>
                  </a:moveTo>
                  <a:cubicBezTo>
                    <a:pt x="126" y="133"/>
                    <a:pt x="116" y="138"/>
                    <a:pt x="106" y="143"/>
                  </a:cubicBezTo>
                  <a:cubicBezTo>
                    <a:pt x="103" y="145"/>
                    <a:pt x="95" y="148"/>
                    <a:pt x="93" y="149"/>
                  </a:cubicBezTo>
                  <a:cubicBezTo>
                    <a:pt x="99" y="146"/>
                    <a:pt x="105" y="142"/>
                    <a:pt x="110" y="138"/>
                  </a:cubicBezTo>
                  <a:cubicBezTo>
                    <a:pt x="115" y="135"/>
                    <a:pt x="120" y="132"/>
                    <a:pt x="125" y="129"/>
                  </a:cubicBezTo>
                  <a:cubicBezTo>
                    <a:pt x="127" y="128"/>
                    <a:pt x="129" y="127"/>
                    <a:pt x="131" y="125"/>
                  </a:cubicBezTo>
                  <a:cubicBezTo>
                    <a:pt x="131" y="125"/>
                    <a:pt x="132" y="125"/>
                    <a:pt x="132" y="125"/>
                  </a:cubicBezTo>
                  <a:cubicBezTo>
                    <a:pt x="134" y="124"/>
                    <a:pt x="135" y="123"/>
                    <a:pt x="137" y="122"/>
                  </a:cubicBezTo>
                  <a:cubicBezTo>
                    <a:pt x="136" y="124"/>
                    <a:pt x="136" y="125"/>
                    <a:pt x="135" y="127"/>
                  </a:cubicBezTo>
                  <a:cubicBezTo>
                    <a:pt x="135" y="127"/>
                    <a:pt x="135" y="127"/>
                    <a:pt x="134" y="127"/>
                  </a:cubicBezTo>
                  <a:close/>
                  <a:moveTo>
                    <a:pt x="85" y="147"/>
                  </a:moveTo>
                  <a:cubicBezTo>
                    <a:pt x="83" y="146"/>
                    <a:pt x="81" y="145"/>
                    <a:pt x="80" y="145"/>
                  </a:cubicBezTo>
                  <a:cubicBezTo>
                    <a:pt x="88" y="142"/>
                    <a:pt x="95" y="138"/>
                    <a:pt x="103" y="135"/>
                  </a:cubicBezTo>
                  <a:cubicBezTo>
                    <a:pt x="96" y="138"/>
                    <a:pt x="90" y="143"/>
                    <a:pt x="85" y="147"/>
                  </a:cubicBezTo>
                  <a:close/>
                  <a:moveTo>
                    <a:pt x="103" y="151"/>
                  </a:moveTo>
                  <a:cubicBezTo>
                    <a:pt x="110" y="148"/>
                    <a:pt x="117" y="143"/>
                    <a:pt x="124" y="138"/>
                  </a:cubicBezTo>
                  <a:cubicBezTo>
                    <a:pt x="125" y="138"/>
                    <a:pt x="126" y="137"/>
                    <a:pt x="128" y="136"/>
                  </a:cubicBezTo>
                  <a:cubicBezTo>
                    <a:pt x="129" y="135"/>
                    <a:pt x="130" y="135"/>
                    <a:pt x="129" y="136"/>
                  </a:cubicBezTo>
                  <a:cubicBezTo>
                    <a:pt x="128" y="138"/>
                    <a:pt x="126" y="139"/>
                    <a:pt x="124" y="140"/>
                  </a:cubicBezTo>
                  <a:cubicBezTo>
                    <a:pt x="120" y="143"/>
                    <a:pt x="117" y="146"/>
                    <a:pt x="113" y="149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09" y="150"/>
                    <a:pt x="106" y="151"/>
                    <a:pt x="103" y="151"/>
                  </a:cubicBezTo>
                  <a:close/>
                  <a:moveTo>
                    <a:pt x="115" y="148"/>
                  </a:moveTo>
                  <a:cubicBezTo>
                    <a:pt x="118" y="146"/>
                    <a:pt x="121" y="144"/>
                    <a:pt x="124" y="142"/>
                  </a:cubicBezTo>
                  <a:cubicBezTo>
                    <a:pt x="123" y="143"/>
                    <a:pt x="122" y="144"/>
                    <a:pt x="121" y="145"/>
                  </a:cubicBezTo>
                  <a:cubicBezTo>
                    <a:pt x="119" y="146"/>
                    <a:pt x="117" y="147"/>
                    <a:pt x="115" y="148"/>
                  </a:cubicBezTo>
                  <a:close/>
                  <a:moveTo>
                    <a:pt x="140" y="115"/>
                  </a:moveTo>
                  <a:cubicBezTo>
                    <a:pt x="139" y="115"/>
                    <a:pt x="139" y="115"/>
                    <a:pt x="139" y="115"/>
                  </a:cubicBezTo>
                  <a:cubicBezTo>
                    <a:pt x="138" y="116"/>
                    <a:pt x="138" y="116"/>
                    <a:pt x="137" y="116"/>
                  </a:cubicBezTo>
                  <a:cubicBezTo>
                    <a:pt x="137" y="116"/>
                    <a:pt x="137" y="116"/>
                    <a:pt x="137" y="117"/>
                  </a:cubicBezTo>
                  <a:cubicBezTo>
                    <a:pt x="129" y="121"/>
                    <a:pt x="120" y="125"/>
                    <a:pt x="112" y="129"/>
                  </a:cubicBezTo>
                  <a:cubicBezTo>
                    <a:pt x="101" y="134"/>
                    <a:pt x="90" y="140"/>
                    <a:pt x="79" y="144"/>
                  </a:cubicBezTo>
                  <a:cubicBezTo>
                    <a:pt x="79" y="144"/>
                    <a:pt x="79" y="144"/>
                    <a:pt x="78" y="144"/>
                  </a:cubicBezTo>
                  <a:cubicBezTo>
                    <a:pt x="77" y="143"/>
                    <a:pt x="77" y="143"/>
                    <a:pt x="76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75" y="144"/>
                    <a:pt x="74" y="144"/>
                    <a:pt x="74" y="145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73" y="145"/>
                    <a:pt x="72" y="145"/>
                    <a:pt x="72" y="146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6" y="144"/>
                    <a:pt x="78" y="142"/>
                    <a:pt x="81" y="140"/>
                  </a:cubicBezTo>
                  <a:cubicBezTo>
                    <a:pt x="86" y="137"/>
                    <a:pt x="91" y="135"/>
                    <a:pt x="96" y="133"/>
                  </a:cubicBezTo>
                  <a:cubicBezTo>
                    <a:pt x="102" y="130"/>
                    <a:pt x="107" y="127"/>
                    <a:pt x="113" y="124"/>
                  </a:cubicBezTo>
                  <a:cubicBezTo>
                    <a:pt x="122" y="119"/>
                    <a:pt x="131" y="114"/>
                    <a:pt x="141" y="110"/>
                  </a:cubicBezTo>
                  <a:cubicBezTo>
                    <a:pt x="141" y="110"/>
                    <a:pt x="141" y="111"/>
                    <a:pt x="141" y="112"/>
                  </a:cubicBezTo>
                  <a:cubicBezTo>
                    <a:pt x="140" y="113"/>
                    <a:pt x="140" y="114"/>
                    <a:pt x="140" y="115"/>
                  </a:cubicBezTo>
                  <a:close/>
                  <a:moveTo>
                    <a:pt x="139" y="58"/>
                  </a:moveTo>
                  <a:cubicBezTo>
                    <a:pt x="128" y="64"/>
                    <a:pt x="117" y="68"/>
                    <a:pt x="105" y="72"/>
                  </a:cubicBezTo>
                  <a:cubicBezTo>
                    <a:pt x="102" y="73"/>
                    <a:pt x="99" y="75"/>
                    <a:pt x="96" y="76"/>
                  </a:cubicBezTo>
                  <a:cubicBezTo>
                    <a:pt x="92" y="77"/>
                    <a:pt x="89" y="78"/>
                    <a:pt x="85" y="80"/>
                  </a:cubicBezTo>
                  <a:cubicBezTo>
                    <a:pt x="69" y="86"/>
                    <a:pt x="53" y="93"/>
                    <a:pt x="37" y="100"/>
                  </a:cubicBezTo>
                  <a:cubicBezTo>
                    <a:pt x="30" y="103"/>
                    <a:pt x="21" y="106"/>
                    <a:pt x="15" y="110"/>
                  </a:cubicBezTo>
                  <a:cubicBezTo>
                    <a:pt x="23" y="105"/>
                    <a:pt x="31" y="101"/>
                    <a:pt x="40" y="98"/>
                  </a:cubicBezTo>
                  <a:cubicBezTo>
                    <a:pt x="49" y="95"/>
                    <a:pt x="57" y="89"/>
                    <a:pt x="66" y="86"/>
                  </a:cubicBezTo>
                  <a:cubicBezTo>
                    <a:pt x="75" y="82"/>
                    <a:pt x="84" y="78"/>
                    <a:pt x="94" y="74"/>
                  </a:cubicBezTo>
                  <a:cubicBezTo>
                    <a:pt x="103" y="70"/>
                    <a:pt x="112" y="66"/>
                    <a:pt x="121" y="62"/>
                  </a:cubicBezTo>
                  <a:cubicBezTo>
                    <a:pt x="122" y="61"/>
                    <a:pt x="123" y="60"/>
                    <a:pt x="124" y="60"/>
                  </a:cubicBezTo>
                  <a:cubicBezTo>
                    <a:pt x="129" y="58"/>
                    <a:pt x="133" y="56"/>
                    <a:pt x="137" y="53"/>
                  </a:cubicBezTo>
                  <a:cubicBezTo>
                    <a:pt x="138" y="55"/>
                    <a:pt x="138" y="57"/>
                    <a:pt x="139" y="58"/>
                  </a:cubicBezTo>
                  <a:close/>
                  <a:moveTo>
                    <a:pt x="131" y="44"/>
                  </a:moveTo>
                  <a:cubicBezTo>
                    <a:pt x="97" y="58"/>
                    <a:pt x="64" y="73"/>
                    <a:pt x="31" y="88"/>
                  </a:cubicBezTo>
                  <a:cubicBezTo>
                    <a:pt x="23" y="92"/>
                    <a:pt x="16" y="96"/>
                    <a:pt x="8" y="99"/>
                  </a:cubicBezTo>
                  <a:cubicBezTo>
                    <a:pt x="8" y="99"/>
                    <a:pt x="8" y="98"/>
                    <a:pt x="8" y="98"/>
                  </a:cubicBezTo>
                  <a:cubicBezTo>
                    <a:pt x="9" y="98"/>
                    <a:pt x="11" y="96"/>
                    <a:pt x="12" y="95"/>
                  </a:cubicBezTo>
                  <a:cubicBezTo>
                    <a:pt x="14" y="94"/>
                    <a:pt x="16" y="94"/>
                    <a:pt x="17" y="93"/>
                  </a:cubicBezTo>
                  <a:cubicBezTo>
                    <a:pt x="21" y="90"/>
                    <a:pt x="25" y="88"/>
                    <a:pt x="30" y="86"/>
                  </a:cubicBezTo>
                  <a:cubicBezTo>
                    <a:pt x="46" y="78"/>
                    <a:pt x="63" y="70"/>
                    <a:pt x="80" y="62"/>
                  </a:cubicBezTo>
                  <a:cubicBezTo>
                    <a:pt x="81" y="61"/>
                    <a:pt x="82" y="61"/>
                    <a:pt x="82" y="61"/>
                  </a:cubicBezTo>
                  <a:cubicBezTo>
                    <a:pt x="93" y="56"/>
                    <a:pt x="103" y="52"/>
                    <a:pt x="113" y="48"/>
                  </a:cubicBezTo>
                  <a:cubicBezTo>
                    <a:pt x="115" y="48"/>
                    <a:pt x="117" y="47"/>
                    <a:pt x="118" y="46"/>
                  </a:cubicBezTo>
                  <a:cubicBezTo>
                    <a:pt x="119" y="46"/>
                    <a:pt x="121" y="45"/>
                    <a:pt x="122" y="44"/>
                  </a:cubicBezTo>
                  <a:cubicBezTo>
                    <a:pt x="122" y="44"/>
                    <a:pt x="123" y="44"/>
                    <a:pt x="123" y="44"/>
                  </a:cubicBezTo>
                  <a:cubicBezTo>
                    <a:pt x="125" y="43"/>
                    <a:pt x="127" y="42"/>
                    <a:pt x="128" y="41"/>
                  </a:cubicBezTo>
                  <a:cubicBezTo>
                    <a:pt x="129" y="42"/>
                    <a:pt x="130" y="43"/>
                    <a:pt x="131" y="44"/>
                  </a:cubicBezTo>
                  <a:close/>
                  <a:moveTo>
                    <a:pt x="124" y="37"/>
                  </a:moveTo>
                  <a:cubicBezTo>
                    <a:pt x="120" y="39"/>
                    <a:pt x="116" y="41"/>
                    <a:pt x="111" y="43"/>
                  </a:cubicBezTo>
                  <a:cubicBezTo>
                    <a:pt x="110" y="43"/>
                    <a:pt x="109" y="44"/>
                    <a:pt x="107" y="44"/>
                  </a:cubicBezTo>
                  <a:cubicBezTo>
                    <a:pt x="101" y="47"/>
                    <a:pt x="94" y="49"/>
                    <a:pt x="87" y="52"/>
                  </a:cubicBezTo>
                  <a:cubicBezTo>
                    <a:pt x="73" y="58"/>
                    <a:pt x="59" y="64"/>
                    <a:pt x="45" y="70"/>
                  </a:cubicBezTo>
                  <a:cubicBezTo>
                    <a:pt x="39" y="72"/>
                    <a:pt x="33" y="74"/>
                    <a:pt x="27" y="77"/>
                  </a:cubicBezTo>
                  <a:cubicBezTo>
                    <a:pt x="21" y="81"/>
                    <a:pt x="15" y="85"/>
                    <a:pt x="9" y="87"/>
                  </a:cubicBezTo>
                  <a:cubicBezTo>
                    <a:pt x="4" y="89"/>
                    <a:pt x="12" y="86"/>
                    <a:pt x="13" y="85"/>
                  </a:cubicBezTo>
                  <a:cubicBezTo>
                    <a:pt x="16" y="83"/>
                    <a:pt x="18" y="81"/>
                    <a:pt x="21" y="80"/>
                  </a:cubicBezTo>
                  <a:cubicBezTo>
                    <a:pt x="28" y="76"/>
                    <a:pt x="35" y="72"/>
                    <a:pt x="41" y="68"/>
                  </a:cubicBezTo>
                  <a:cubicBezTo>
                    <a:pt x="54" y="61"/>
                    <a:pt x="68" y="55"/>
                    <a:pt x="81" y="49"/>
                  </a:cubicBezTo>
                  <a:cubicBezTo>
                    <a:pt x="88" y="46"/>
                    <a:pt x="95" y="43"/>
                    <a:pt x="102" y="40"/>
                  </a:cubicBezTo>
                  <a:cubicBezTo>
                    <a:pt x="108" y="38"/>
                    <a:pt x="113" y="36"/>
                    <a:pt x="118" y="33"/>
                  </a:cubicBezTo>
                  <a:cubicBezTo>
                    <a:pt x="119" y="34"/>
                    <a:pt x="120" y="34"/>
                    <a:pt x="120" y="35"/>
                  </a:cubicBezTo>
                  <a:cubicBezTo>
                    <a:pt x="122" y="36"/>
                    <a:pt x="123" y="37"/>
                    <a:pt x="124" y="37"/>
                  </a:cubicBezTo>
                  <a:close/>
                  <a:moveTo>
                    <a:pt x="89" y="24"/>
                  </a:moveTo>
                  <a:cubicBezTo>
                    <a:pt x="87" y="25"/>
                    <a:pt x="86" y="25"/>
                    <a:pt x="84" y="26"/>
                  </a:cubicBezTo>
                  <a:cubicBezTo>
                    <a:pt x="84" y="25"/>
                    <a:pt x="84" y="24"/>
                    <a:pt x="84" y="24"/>
                  </a:cubicBezTo>
                  <a:cubicBezTo>
                    <a:pt x="86" y="24"/>
                    <a:pt x="87" y="24"/>
                    <a:pt x="89" y="24"/>
                  </a:cubicBezTo>
                  <a:close/>
                  <a:moveTo>
                    <a:pt x="79" y="23"/>
                  </a:moveTo>
                  <a:cubicBezTo>
                    <a:pt x="79" y="24"/>
                    <a:pt x="79" y="24"/>
                    <a:pt x="79" y="24"/>
                  </a:cubicBezTo>
                  <a:cubicBezTo>
                    <a:pt x="58" y="33"/>
                    <a:pt x="36" y="45"/>
                    <a:pt x="16" y="57"/>
                  </a:cubicBezTo>
                  <a:cubicBezTo>
                    <a:pt x="16" y="57"/>
                    <a:pt x="14" y="58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8"/>
                    <a:pt x="14" y="58"/>
                    <a:pt x="14" y="58"/>
                  </a:cubicBezTo>
                  <a:cubicBezTo>
                    <a:pt x="17" y="56"/>
                    <a:pt x="19" y="54"/>
                    <a:pt x="22" y="53"/>
                  </a:cubicBezTo>
                  <a:cubicBezTo>
                    <a:pt x="27" y="49"/>
                    <a:pt x="33" y="46"/>
                    <a:pt x="38" y="43"/>
                  </a:cubicBezTo>
                  <a:cubicBezTo>
                    <a:pt x="50" y="36"/>
                    <a:pt x="63" y="30"/>
                    <a:pt x="75" y="24"/>
                  </a:cubicBezTo>
                  <a:cubicBezTo>
                    <a:pt x="76" y="23"/>
                    <a:pt x="78" y="23"/>
                    <a:pt x="79" y="23"/>
                  </a:cubicBezTo>
                  <a:close/>
                  <a:moveTo>
                    <a:pt x="46" y="29"/>
                  </a:moveTo>
                  <a:cubicBezTo>
                    <a:pt x="49" y="28"/>
                    <a:pt x="53" y="27"/>
                    <a:pt x="57" y="26"/>
                  </a:cubicBezTo>
                  <a:cubicBezTo>
                    <a:pt x="54" y="27"/>
                    <a:pt x="51" y="29"/>
                    <a:pt x="48" y="31"/>
                  </a:cubicBezTo>
                  <a:cubicBezTo>
                    <a:pt x="40" y="35"/>
                    <a:pt x="32" y="39"/>
                    <a:pt x="24" y="43"/>
                  </a:cubicBezTo>
                  <a:cubicBezTo>
                    <a:pt x="30" y="37"/>
                    <a:pt x="37" y="32"/>
                    <a:pt x="46" y="29"/>
                  </a:cubicBezTo>
                  <a:close/>
                  <a:moveTo>
                    <a:pt x="23" y="44"/>
                  </a:moveTo>
                  <a:cubicBezTo>
                    <a:pt x="23" y="44"/>
                    <a:pt x="23" y="44"/>
                    <a:pt x="24" y="44"/>
                  </a:cubicBezTo>
                  <a:cubicBezTo>
                    <a:pt x="32" y="40"/>
                    <a:pt x="40" y="36"/>
                    <a:pt x="48" y="31"/>
                  </a:cubicBezTo>
                  <a:cubicBezTo>
                    <a:pt x="52" y="29"/>
                    <a:pt x="56" y="27"/>
                    <a:pt x="60" y="26"/>
                  </a:cubicBezTo>
                  <a:cubicBezTo>
                    <a:pt x="61" y="25"/>
                    <a:pt x="62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1" y="26"/>
                    <a:pt x="59" y="27"/>
                    <a:pt x="57" y="28"/>
                  </a:cubicBezTo>
                  <a:cubicBezTo>
                    <a:pt x="44" y="34"/>
                    <a:pt x="32" y="40"/>
                    <a:pt x="20" y="48"/>
                  </a:cubicBezTo>
                  <a:cubicBezTo>
                    <a:pt x="21" y="46"/>
                    <a:pt x="22" y="45"/>
                    <a:pt x="23" y="44"/>
                  </a:cubicBezTo>
                  <a:close/>
                  <a:moveTo>
                    <a:pt x="9" y="102"/>
                  </a:moveTo>
                  <a:cubicBezTo>
                    <a:pt x="23" y="94"/>
                    <a:pt x="38" y="91"/>
                    <a:pt x="52" y="84"/>
                  </a:cubicBezTo>
                  <a:cubicBezTo>
                    <a:pt x="59" y="81"/>
                    <a:pt x="65" y="78"/>
                    <a:pt x="72" y="75"/>
                  </a:cubicBezTo>
                  <a:cubicBezTo>
                    <a:pt x="56" y="83"/>
                    <a:pt x="41" y="92"/>
                    <a:pt x="24" y="99"/>
                  </a:cubicBezTo>
                  <a:cubicBezTo>
                    <a:pt x="23" y="100"/>
                    <a:pt x="22" y="101"/>
                    <a:pt x="21" y="101"/>
                  </a:cubicBezTo>
                  <a:cubicBezTo>
                    <a:pt x="17" y="103"/>
                    <a:pt x="14" y="105"/>
                    <a:pt x="11" y="107"/>
                  </a:cubicBezTo>
                  <a:cubicBezTo>
                    <a:pt x="10" y="105"/>
                    <a:pt x="10" y="104"/>
                    <a:pt x="9" y="102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2" name="Freeform 270"/>
            <p:cNvSpPr>
              <a:spLocks noEditPoints="1"/>
            </p:cNvSpPr>
            <p:nvPr/>
          </p:nvSpPr>
          <p:spPr bwMode="auto">
            <a:xfrm>
              <a:off x="3426071" y="2910909"/>
              <a:ext cx="1089025" cy="768350"/>
            </a:xfrm>
            <a:custGeom>
              <a:avLst/>
              <a:gdLst>
                <a:gd name="T0" fmla="*/ 135 w 257"/>
                <a:gd name="T1" fmla="*/ 144 h 181"/>
                <a:gd name="T2" fmla="*/ 113 w 257"/>
                <a:gd name="T3" fmla="*/ 4 h 181"/>
                <a:gd name="T4" fmla="*/ 13 w 257"/>
                <a:gd name="T5" fmla="*/ 48 h 181"/>
                <a:gd name="T6" fmla="*/ 21 w 257"/>
                <a:gd name="T7" fmla="*/ 59 h 181"/>
                <a:gd name="T8" fmla="*/ 29 w 257"/>
                <a:gd name="T9" fmla="*/ 61 h 181"/>
                <a:gd name="T10" fmla="*/ 91 w 257"/>
                <a:gd name="T11" fmla="*/ 31 h 181"/>
                <a:gd name="T12" fmla="*/ 98 w 257"/>
                <a:gd name="T13" fmla="*/ 24 h 181"/>
                <a:gd name="T14" fmla="*/ 98 w 257"/>
                <a:gd name="T15" fmla="*/ 35 h 181"/>
                <a:gd name="T16" fmla="*/ 124 w 257"/>
                <a:gd name="T17" fmla="*/ 13 h 181"/>
                <a:gd name="T18" fmla="*/ 130 w 257"/>
                <a:gd name="T19" fmla="*/ 22 h 181"/>
                <a:gd name="T20" fmla="*/ 81 w 257"/>
                <a:gd name="T21" fmla="*/ 60 h 181"/>
                <a:gd name="T22" fmla="*/ 87 w 257"/>
                <a:gd name="T23" fmla="*/ 59 h 181"/>
                <a:gd name="T24" fmla="*/ 31 w 257"/>
                <a:gd name="T25" fmla="*/ 111 h 181"/>
                <a:gd name="T26" fmla="*/ 75 w 257"/>
                <a:gd name="T27" fmla="*/ 96 h 181"/>
                <a:gd name="T28" fmla="*/ 27 w 257"/>
                <a:gd name="T29" fmla="*/ 124 h 181"/>
                <a:gd name="T30" fmla="*/ 117 w 257"/>
                <a:gd name="T31" fmla="*/ 85 h 181"/>
                <a:gd name="T32" fmla="*/ 141 w 257"/>
                <a:gd name="T33" fmla="*/ 53 h 181"/>
                <a:gd name="T34" fmla="*/ 36 w 257"/>
                <a:gd name="T35" fmla="*/ 103 h 181"/>
                <a:gd name="T36" fmla="*/ 172 w 257"/>
                <a:gd name="T37" fmla="*/ 26 h 181"/>
                <a:gd name="T38" fmla="*/ 172 w 257"/>
                <a:gd name="T39" fmla="*/ 16 h 181"/>
                <a:gd name="T40" fmla="*/ 73 w 257"/>
                <a:gd name="T41" fmla="*/ 56 h 181"/>
                <a:gd name="T42" fmla="*/ 43 w 257"/>
                <a:gd name="T43" fmla="*/ 58 h 181"/>
                <a:gd name="T44" fmla="*/ 31 w 257"/>
                <a:gd name="T45" fmla="*/ 63 h 181"/>
                <a:gd name="T46" fmla="*/ 53 w 257"/>
                <a:gd name="T47" fmla="*/ 48 h 181"/>
                <a:gd name="T48" fmla="*/ 19 w 257"/>
                <a:gd name="T49" fmla="*/ 53 h 181"/>
                <a:gd name="T50" fmla="*/ 14 w 257"/>
                <a:gd name="T51" fmla="*/ 50 h 181"/>
                <a:gd name="T52" fmla="*/ 118 w 257"/>
                <a:gd name="T53" fmla="*/ 94 h 181"/>
                <a:gd name="T54" fmla="*/ 219 w 257"/>
                <a:gd name="T55" fmla="*/ 58 h 181"/>
                <a:gd name="T56" fmla="*/ 218 w 257"/>
                <a:gd name="T57" fmla="*/ 58 h 181"/>
                <a:gd name="T58" fmla="*/ 137 w 257"/>
                <a:gd name="T59" fmla="*/ 138 h 181"/>
                <a:gd name="T60" fmla="*/ 153 w 257"/>
                <a:gd name="T61" fmla="*/ 123 h 181"/>
                <a:gd name="T62" fmla="*/ 172 w 257"/>
                <a:gd name="T63" fmla="*/ 124 h 181"/>
                <a:gd name="T64" fmla="*/ 229 w 257"/>
                <a:gd name="T65" fmla="*/ 91 h 181"/>
                <a:gd name="T66" fmla="*/ 229 w 257"/>
                <a:gd name="T67" fmla="*/ 91 h 181"/>
                <a:gd name="T68" fmla="*/ 50 w 257"/>
                <a:gd name="T69" fmla="*/ 169 h 181"/>
                <a:gd name="T70" fmla="*/ 67 w 257"/>
                <a:gd name="T71" fmla="*/ 142 h 181"/>
                <a:gd name="T72" fmla="*/ 69 w 257"/>
                <a:gd name="T73" fmla="*/ 137 h 181"/>
                <a:gd name="T74" fmla="*/ 214 w 257"/>
                <a:gd name="T75" fmla="*/ 58 h 181"/>
                <a:gd name="T76" fmla="*/ 135 w 257"/>
                <a:gd name="T77" fmla="*/ 94 h 181"/>
                <a:gd name="T78" fmla="*/ 77 w 257"/>
                <a:gd name="T79" fmla="*/ 153 h 181"/>
                <a:gd name="T80" fmla="*/ 232 w 257"/>
                <a:gd name="T81" fmla="*/ 79 h 181"/>
                <a:gd name="T82" fmla="*/ 113 w 257"/>
                <a:gd name="T83" fmla="*/ 132 h 181"/>
                <a:gd name="T84" fmla="*/ 98 w 257"/>
                <a:gd name="T85" fmla="*/ 142 h 181"/>
                <a:gd name="T86" fmla="*/ 228 w 257"/>
                <a:gd name="T87" fmla="*/ 114 h 181"/>
                <a:gd name="T88" fmla="*/ 230 w 257"/>
                <a:gd name="T89" fmla="*/ 121 h 181"/>
                <a:gd name="T90" fmla="*/ 199 w 257"/>
                <a:gd name="T91" fmla="*/ 130 h 181"/>
                <a:gd name="T92" fmla="*/ 197 w 257"/>
                <a:gd name="T93" fmla="*/ 134 h 181"/>
                <a:gd name="T94" fmla="*/ 172 w 257"/>
                <a:gd name="T95" fmla="*/ 142 h 181"/>
                <a:gd name="T96" fmla="*/ 212 w 257"/>
                <a:gd name="T97" fmla="*/ 132 h 181"/>
                <a:gd name="T98" fmla="*/ 149 w 257"/>
                <a:gd name="T99" fmla="*/ 103 h 181"/>
                <a:gd name="T100" fmla="*/ 185 w 257"/>
                <a:gd name="T101" fmla="*/ 81 h 181"/>
                <a:gd name="T102" fmla="*/ 121 w 257"/>
                <a:gd name="T103" fmla="*/ 85 h 181"/>
                <a:gd name="T104" fmla="*/ 110 w 257"/>
                <a:gd name="T105" fmla="*/ 81 h 181"/>
                <a:gd name="T106" fmla="*/ 205 w 257"/>
                <a:gd name="T107" fmla="*/ 27 h 181"/>
                <a:gd name="T108" fmla="*/ 182 w 257"/>
                <a:gd name="T109" fmla="*/ 32 h 181"/>
                <a:gd name="T110" fmla="*/ 63 w 257"/>
                <a:gd name="T111" fmla="*/ 63 h 181"/>
                <a:gd name="T112" fmla="*/ 100 w 257"/>
                <a:gd name="T113" fmla="*/ 19 h 181"/>
                <a:gd name="T114" fmla="*/ 56 w 257"/>
                <a:gd name="T115" fmla="*/ 31 h 181"/>
                <a:gd name="T116" fmla="*/ 31 w 257"/>
                <a:gd name="T117" fmla="*/ 4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" h="181">
                  <a:moveTo>
                    <a:pt x="17" y="62"/>
                  </a:moveTo>
                  <a:cubicBezTo>
                    <a:pt x="8" y="65"/>
                    <a:pt x="0" y="73"/>
                    <a:pt x="0" y="84"/>
                  </a:cubicBezTo>
                  <a:cubicBezTo>
                    <a:pt x="0" y="97"/>
                    <a:pt x="13" y="104"/>
                    <a:pt x="25" y="106"/>
                  </a:cubicBezTo>
                  <a:cubicBezTo>
                    <a:pt x="16" y="114"/>
                    <a:pt x="11" y="124"/>
                    <a:pt x="21" y="134"/>
                  </a:cubicBezTo>
                  <a:cubicBezTo>
                    <a:pt x="31" y="144"/>
                    <a:pt x="49" y="144"/>
                    <a:pt x="62" y="140"/>
                  </a:cubicBezTo>
                  <a:cubicBezTo>
                    <a:pt x="58" y="155"/>
                    <a:pt x="44" y="166"/>
                    <a:pt x="32" y="176"/>
                  </a:cubicBezTo>
                  <a:cubicBezTo>
                    <a:pt x="31" y="177"/>
                    <a:pt x="31" y="179"/>
                    <a:pt x="32" y="179"/>
                  </a:cubicBezTo>
                  <a:cubicBezTo>
                    <a:pt x="33" y="181"/>
                    <a:pt x="34" y="181"/>
                    <a:pt x="35" y="181"/>
                  </a:cubicBezTo>
                  <a:cubicBezTo>
                    <a:pt x="58" y="172"/>
                    <a:pt x="78" y="164"/>
                    <a:pt x="94" y="145"/>
                  </a:cubicBezTo>
                  <a:cubicBezTo>
                    <a:pt x="103" y="163"/>
                    <a:pt x="124" y="159"/>
                    <a:pt x="135" y="144"/>
                  </a:cubicBezTo>
                  <a:cubicBezTo>
                    <a:pt x="140" y="151"/>
                    <a:pt x="147" y="157"/>
                    <a:pt x="156" y="158"/>
                  </a:cubicBezTo>
                  <a:cubicBezTo>
                    <a:pt x="164" y="159"/>
                    <a:pt x="173" y="150"/>
                    <a:pt x="178" y="143"/>
                  </a:cubicBezTo>
                  <a:cubicBezTo>
                    <a:pt x="187" y="150"/>
                    <a:pt x="205" y="148"/>
                    <a:pt x="207" y="137"/>
                  </a:cubicBezTo>
                  <a:cubicBezTo>
                    <a:pt x="228" y="149"/>
                    <a:pt x="257" y="109"/>
                    <a:pt x="235" y="93"/>
                  </a:cubicBezTo>
                  <a:cubicBezTo>
                    <a:pt x="245" y="87"/>
                    <a:pt x="251" y="77"/>
                    <a:pt x="246" y="66"/>
                  </a:cubicBezTo>
                  <a:cubicBezTo>
                    <a:pt x="241" y="56"/>
                    <a:pt x="231" y="51"/>
                    <a:pt x="221" y="52"/>
                  </a:cubicBezTo>
                  <a:cubicBezTo>
                    <a:pt x="224" y="43"/>
                    <a:pt x="221" y="32"/>
                    <a:pt x="214" y="25"/>
                  </a:cubicBezTo>
                  <a:cubicBezTo>
                    <a:pt x="205" y="15"/>
                    <a:pt x="192" y="19"/>
                    <a:pt x="182" y="26"/>
                  </a:cubicBezTo>
                  <a:cubicBezTo>
                    <a:pt x="181" y="0"/>
                    <a:pt x="148" y="0"/>
                    <a:pt x="135" y="19"/>
                  </a:cubicBezTo>
                  <a:cubicBezTo>
                    <a:pt x="131" y="10"/>
                    <a:pt x="123" y="2"/>
                    <a:pt x="113" y="4"/>
                  </a:cubicBezTo>
                  <a:cubicBezTo>
                    <a:pt x="103" y="5"/>
                    <a:pt x="96" y="13"/>
                    <a:pt x="93" y="23"/>
                  </a:cubicBezTo>
                  <a:cubicBezTo>
                    <a:pt x="87" y="14"/>
                    <a:pt x="77" y="10"/>
                    <a:pt x="66" y="13"/>
                  </a:cubicBezTo>
                  <a:cubicBezTo>
                    <a:pt x="52" y="18"/>
                    <a:pt x="49" y="30"/>
                    <a:pt x="48" y="42"/>
                  </a:cubicBezTo>
                  <a:cubicBezTo>
                    <a:pt x="39" y="30"/>
                    <a:pt x="24" y="23"/>
                    <a:pt x="12" y="35"/>
                  </a:cubicBezTo>
                  <a:cubicBezTo>
                    <a:pt x="2" y="44"/>
                    <a:pt x="8" y="56"/>
                    <a:pt x="17" y="62"/>
                  </a:cubicBezTo>
                  <a:close/>
                  <a:moveTo>
                    <a:pt x="13" y="45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6" y="42"/>
                    <a:pt x="20" y="40"/>
                    <a:pt x="23" y="37"/>
                  </a:cubicBezTo>
                  <a:cubicBezTo>
                    <a:pt x="25" y="36"/>
                    <a:pt x="30" y="31"/>
                    <a:pt x="23" y="38"/>
                  </a:cubicBezTo>
                  <a:cubicBezTo>
                    <a:pt x="20" y="42"/>
                    <a:pt x="16" y="44"/>
                    <a:pt x="13" y="48"/>
                  </a:cubicBezTo>
                  <a:cubicBezTo>
                    <a:pt x="13" y="47"/>
                    <a:pt x="13" y="46"/>
                    <a:pt x="13" y="45"/>
                  </a:cubicBezTo>
                  <a:close/>
                  <a:moveTo>
                    <a:pt x="33" y="36"/>
                  </a:moveTo>
                  <a:cubicBezTo>
                    <a:pt x="30" y="37"/>
                    <a:pt x="27" y="39"/>
                    <a:pt x="25" y="41"/>
                  </a:cubicBezTo>
                  <a:cubicBezTo>
                    <a:pt x="22" y="43"/>
                    <a:pt x="16" y="46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8" y="43"/>
                    <a:pt x="24" y="40"/>
                    <a:pt x="28" y="34"/>
                  </a:cubicBezTo>
                  <a:cubicBezTo>
                    <a:pt x="30" y="34"/>
                    <a:pt x="32" y="35"/>
                    <a:pt x="33" y="36"/>
                  </a:cubicBezTo>
                  <a:close/>
                  <a:moveTo>
                    <a:pt x="43" y="48"/>
                  </a:moveTo>
                  <a:cubicBezTo>
                    <a:pt x="38" y="53"/>
                    <a:pt x="32" y="56"/>
                    <a:pt x="27" y="61"/>
                  </a:cubicBezTo>
                  <a:cubicBezTo>
                    <a:pt x="25" y="61"/>
                    <a:pt x="23" y="60"/>
                    <a:pt x="21" y="59"/>
                  </a:cubicBezTo>
                  <a:cubicBezTo>
                    <a:pt x="25" y="57"/>
                    <a:pt x="29" y="55"/>
                    <a:pt x="32" y="53"/>
                  </a:cubicBezTo>
                  <a:cubicBezTo>
                    <a:pt x="34" y="52"/>
                    <a:pt x="36" y="51"/>
                    <a:pt x="37" y="50"/>
                  </a:cubicBezTo>
                  <a:cubicBezTo>
                    <a:pt x="37" y="51"/>
                    <a:pt x="45" y="45"/>
                    <a:pt x="43" y="48"/>
                  </a:cubicBezTo>
                  <a:close/>
                  <a:moveTo>
                    <a:pt x="47" y="52"/>
                  </a:moveTo>
                  <a:cubicBezTo>
                    <a:pt x="44" y="53"/>
                    <a:pt x="42" y="54"/>
                    <a:pt x="39" y="56"/>
                  </a:cubicBezTo>
                  <a:cubicBezTo>
                    <a:pt x="37" y="57"/>
                    <a:pt x="35" y="59"/>
                    <a:pt x="33" y="60"/>
                  </a:cubicBezTo>
                  <a:cubicBezTo>
                    <a:pt x="33" y="60"/>
                    <a:pt x="31" y="61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1"/>
                    <a:pt x="29" y="61"/>
                  </a:cubicBezTo>
                  <a:cubicBezTo>
                    <a:pt x="34" y="56"/>
                    <a:pt x="41" y="53"/>
                    <a:pt x="45" y="47"/>
                  </a:cubicBezTo>
                  <a:cubicBezTo>
                    <a:pt x="46" y="49"/>
                    <a:pt x="47" y="50"/>
                    <a:pt x="47" y="52"/>
                  </a:cubicBezTo>
                  <a:close/>
                  <a:moveTo>
                    <a:pt x="54" y="34"/>
                  </a:moveTo>
                  <a:cubicBezTo>
                    <a:pt x="59" y="32"/>
                    <a:pt x="63" y="30"/>
                    <a:pt x="67" y="27"/>
                  </a:cubicBezTo>
                  <a:cubicBezTo>
                    <a:pt x="70" y="25"/>
                    <a:pt x="73" y="24"/>
                    <a:pt x="77" y="23"/>
                  </a:cubicBezTo>
                  <a:cubicBezTo>
                    <a:pt x="75" y="23"/>
                    <a:pt x="71" y="27"/>
                    <a:pt x="68" y="29"/>
                  </a:cubicBezTo>
                  <a:cubicBezTo>
                    <a:pt x="63" y="32"/>
                    <a:pt x="58" y="36"/>
                    <a:pt x="54" y="41"/>
                  </a:cubicBezTo>
                  <a:cubicBezTo>
                    <a:pt x="54" y="38"/>
                    <a:pt x="54" y="36"/>
                    <a:pt x="54" y="34"/>
                  </a:cubicBezTo>
                  <a:close/>
                  <a:moveTo>
                    <a:pt x="89" y="28"/>
                  </a:moveTo>
                  <a:cubicBezTo>
                    <a:pt x="90" y="29"/>
                    <a:pt x="90" y="30"/>
                    <a:pt x="91" y="31"/>
                  </a:cubicBezTo>
                  <a:cubicBezTo>
                    <a:pt x="85" y="35"/>
                    <a:pt x="77" y="38"/>
                    <a:pt x="70" y="42"/>
                  </a:cubicBezTo>
                  <a:cubicBezTo>
                    <a:pt x="64" y="45"/>
                    <a:pt x="59" y="48"/>
                    <a:pt x="53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9" y="47"/>
                    <a:pt x="65" y="43"/>
                    <a:pt x="70" y="39"/>
                  </a:cubicBezTo>
                  <a:cubicBezTo>
                    <a:pt x="74" y="37"/>
                    <a:pt x="78" y="34"/>
                    <a:pt x="82" y="32"/>
                  </a:cubicBezTo>
                  <a:cubicBezTo>
                    <a:pt x="82" y="31"/>
                    <a:pt x="83" y="31"/>
                    <a:pt x="84" y="30"/>
                  </a:cubicBezTo>
                  <a:cubicBezTo>
                    <a:pt x="86" y="29"/>
                    <a:pt x="88" y="28"/>
                    <a:pt x="89" y="28"/>
                  </a:cubicBezTo>
                  <a:close/>
                  <a:moveTo>
                    <a:pt x="123" y="12"/>
                  </a:moveTo>
                  <a:cubicBezTo>
                    <a:pt x="122" y="12"/>
                    <a:pt x="122" y="12"/>
                    <a:pt x="122" y="12"/>
                  </a:cubicBezTo>
                  <a:cubicBezTo>
                    <a:pt x="114" y="16"/>
                    <a:pt x="107" y="21"/>
                    <a:pt x="98" y="24"/>
                  </a:cubicBezTo>
                  <a:cubicBezTo>
                    <a:pt x="98" y="23"/>
                    <a:pt x="99" y="23"/>
                    <a:pt x="99" y="22"/>
                  </a:cubicBezTo>
                  <a:cubicBezTo>
                    <a:pt x="101" y="20"/>
                    <a:pt x="104" y="18"/>
                    <a:pt x="107" y="17"/>
                  </a:cubicBezTo>
                  <a:cubicBezTo>
                    <a:pt x="110" y="14"/>
                    <a:pt x="114" y="12"/>
                    <a:pt x="118" y="9"/>
                  </a:cubicBezTo>
                  <a:cubicBezTo>
                    <a:pt x="120" y="10"/>
                    <a:pt x="121" y="11"/>
                    <a:pt x="123" y="12"/>
                  </a:cubicBezTo>
                  <a:close/>
                  <a:moveTo>
                    <a:pt x="127" y="16"/>
                  </a:moveTo>
                  <a:cubicBezTo>
                    <a:pt x="107" y="27"/>
                    <a:pt x="88" y="40"/>
                    <a:pt x="68" y="51"/>
                  </a:cubicBezTo>
                  <a:cubicBezTo>
                    <a:pt x="48" y="63"/>
                    <a:pt x="27" y="73"/>
                    <a:pt x="8" y="86"/>
                  </a:cubicBezTo>
                  <a:cubicBezTo>
                    <a:pt x="7" y="87"/>
                    <a:pt x="8" y="88"/>
                    <a:pt x="9" y="87"/>
                  </a:cubicBezTo>
                  <a:cubicBezTo>
                    <a:pt x="28" y="74"/>
                    <a:pt x="49" y="64"/>
                    <a:pt x="69" y="53"/>
                  </a:cubicBezTo>
                  <a:cubicBezTo>
                    <a:pt x="78" y="47"/>
                    <a:pt x="88" y="41"/>
                    <a:pt x="98" y="35"/>
                  </a:cubicBezTo>
                  <a:cubicBezTo>
                    <a:pt x="107" y="30"/>
                    <a:pt x="118" y="24"/>
                    <a:pt x="125" y="18"/>
                  </a:cubicBezTo>
                  <a:cubicBezTo>
                    <a:pt x="117" y="25"/>
                    <a:pt x="107" y="30"/>
                    <a:pt x="98" y="36"/>
                  </a:cubicBezTo>
                  <a:cubicBezTo>
                    <a:pt x="87" y="42"/>
                    <a:pt x="77" y="49"/>
                    <a:pt x="66" y="55"/>
                  </a:cubicBezTo>
                  <a:cubicBezTo>
                    <a:pt x="55" y="62"/>
                    <a:pt x="44" y="68"/>
                    <a:pt x="34" y="75"/>
                  </a:cubicBezTo>
                  <a:cubicBezTo>
                    <a:pt x="25" y="80"/>
                    <a:pt x="16" y="85"/>
                    <a:pt x="9" y="91"/>
                  </a:cubicBezTo>
                  <a:cubicBezTo>
                    <a:pt x="8" y="90"/>
                    <a:pt x="7" y="89"/>
                    <a:pt x="7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24" y="72"/>
                    <a:pt x="46" y="63"/>
                    <a:pt x="66" y="51"/>
                  </a:cubicBezTo>
                  <a:cubicBezTo>
                    <a:pt x="77" y="44"/>
                    <a:pt x="87" y="37"/>
                    <a:pt x="98" y="30"/>
                  </a:cubicBezTo>
                  <a:cubicBezTo>
                    <a:pt x="107" y="25"/>
                    <a:pt x="116" y="20"/>
                    <a:pt x="124" y="13"/>
                  </a:cubicBezTo>
                  <a:cubicBezTo>
                    <a:pt x="125" y="14"/>
                    <a:pt x="126" y="15"/>
                    <a:pt x="127" y="16"/>
                  </a:cubicBezTo>
                  <a:close/>
                  <a:moveTo>
                    <a:pt x="130" y="22"/>
                  </a:moveTo>
                  <a:cubicBezTo>
                    <a:pt x="121" y="26"/>
                    <a:pt x="113" y="32"/>
                    <a:pt x="105" y="37"/>
                  </a:cubicBezTo>
                  <a:cubicBezTo>
                    <a:pt x="94" y="43"/>
                    <a:pt x="83" y="49"/>
                    <a:pt x="72" y="55"/>
                  </a:cubicBezTo>
                  <a:cubicBezTo>
                    <a:pt x="62" y="61"/>
                    <a:pt x="51" y="66"/>
                    <a:pt x="41" y="72"/>
                  </a:cubicBezTo>
                  <a:cubicBezTo>
                    <a:pt x="36" y="75"/>
                    <a:pt x="31" y="78"/>
                    <a:pt x="26" y="81"/>
                  </a:cubicBezTo>
                  <a:cubicBezTo>
                    <a:pt x="25" y="81"/>
                    <a:pt x="25" y="81"/>
                    <a:pt x="24" y="82"/>
                  </a:cubicBezTo>
                  <a:cubicBezTo>
                    <a:pt x="40" y="71"/>
                    <a:pt x="57" y="63"/>
                    <a:pt x="73" y="53"/>
                  </a:cubicBezTo>
                  <a:cubicBezTo>
                    <a:pt x="91" y="42"/>
                    <a:pt x="111" y="32"/>
                    <a:pt x="127" y="17"/>
                  </a:cubicBezTo>
                  <a:cubicBezTo>
                    <a:pt x="128" y="19"/>
                    <a:pt x="129" y="20"/>
                    <a:pt x="130" y="22"/>
                  </a:cubicBezTo>
                  <a:close/>
                  <a:moveTo>
                    <a:pt x="154" y="16"/>
                  </a:moveTo>
                  <a:cubicBezTo>
                    <a:pt x="155" y="15"/>
                    <a:pt x="164" y="10"/>
                    <a:pt x="161" y="12"/>
                  </a:cubicBezTo>
                  <a:cubicBezTo>
                    <a:pt x="158" y="14"/>
                    <a:pt x="155" y="16"/>
                    <a:pt x="152" y="18"/>
                  </a:cubicBezTo>
                  <a:cubicBezTo>
                    <a:pt x="145" y="22"/>
                    <a:pt x="138" y="27"/>
                    <a:pt x="131" y="31"/>
                  </a:cubicBezTo>
                  <a:cubicBezTo>
                    <a:pt x="119" y="40"/>
                    <a:pt x="105" y="47"/>
                    <a:pt x="92" y="55"/>
                  </a:cubicBezTo>
                  <a:cubicBezTo>
                    <a:pt x="79" y="62"/>
                    <a:pt x="66" y="69"/>
                    <a:pt x="53" y="77"/>
                  </a:cubicBezTo>
                  <a:cubicBezTo>
                    <a:pt x="41" y="84"/>
                    <a:pt x="30" y="92"/>
                    <a:pt x="18" y="99"/>
                  </a:cubicBezTo>
                  <a:cubicBezTo>
                    <a:pt x="17" y="98"/>
                    <a:pt x="15" y="97"/>
                    <a:pt x="14" y="97"/>
                  </a:cubicBezTo>
                  <a:cubicBezTo>
                    <a:pt x="24" y="94"/>
                    <a:pt x="33" y="86"/>
                    <a:pt x="42" y="81"/>
                  </a:cubicBezTo>
                  <a:cubicBezTo>
                    <a:pt x="55" y="74"/>
                    <a:pt x="68" y="67"/>
                    <a:pt x="81" y="60"/>
                  </a:cubicBezTo>
                  <a:cubicBezTo>
                    <a:pt x="94" y="53"/>
                    <a:pt x="107" y="46"/>
                    <a:pt x="120" y="38"/>
                  </a:cubicBezTo>
                  <a:cubicBezTo>
                    <a:pt x="131" y="31"/>
                    <a:pt x="142" y="22"/>
                    <a:pt x="154" y="16"/>
                  </a:cubicBezTo>
                  <a:close/>
                  <a:moveTo>
                    <a:pt x="171" y="15"/>
                  </a:moveTo>
                  <a:cubicBezTo>
                    <a:pt x="153" y="25"/>
                    <a:pt x="137" y="37"/>
                    <a:pt x="119" y="47"/>
                  </a:cubicBezTo>
                  <a:cubicBezTo>
                    <a:pt x="116" y="49"/>
                    <a:pt x="112" y="51"/>
                    <a:pt x="109" y="53"/>
                  </a:cubicBezTo>
                  <a:cubicBezTo>
                    <a:pt x="107" y="54"/>
                    <a:pt x="105" y="55"/>
                    <a:pt x="102" y="56"/>
                  </a:cubicBezTo>
                  <a:cubicBezTo>
                    <a:pt x="78" y="68"/>
                    <a:pt x="54" y="81"/>
                    <a:pt x="30" y="93"/>
                  </a:cubicBezTo>
                  <a:cubicBezTo>
                    <a:pt x="30" y="93"/>
                    <a:pt x="31" y="93"/>
                    <a:pt x="31" y="92"/>
                  </a:cubicBezTo>
                  <a:cubicBezTo>
                    <a:pt x="37" y="89"/>
                    <a:pt x="42" y="85"/>
                    <a:pt x="48" y="81"/>
                  </a:cubicBezTo>
                  <a:cubicBezTo>
                    <a:pt x="61" y="73"/>
                    <a:pt x="74" y="66"/>
                    <a:pt x="87" y="59"/>
                  </a:cubicBezTo>
                  <a:cubicBezTo>
                    <a:pt x="113" y="44"/>
                    <a:pt x="139" y="28"/>
                    <a:pt x="164" y="11"/>
                  </a:cubicBezTo>
                  <a:cubicBezTo>
                    <a:pt x="167" y="12"/>
                    <a:pt x="169" y="13"/>
                    <a:pt x="171" y="15"/>
                  </a:cubicBezTo>
                  <a:close/>
                  <a:moveTo>
                    <a:pt x="177" y="29"/>
                  </a:moveTo>
                  <a:cubicBezTo>
                    <a:pt x="177" y="30"/>
                    <a:pt x="177" y="31"/>
                    <a:pt x="177" y="31"/>
                  </a:cubicBezTo>
                  <a:cubicBezTo>
                    <a:pt x="176" y="32"/>
                    <a:pt x="175" y="33"/>
                    <a:pt x="174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68" y="37"/>
                    <a:pt x="162" y="40"/>
                    <a:pt x="157" y="42"/>
                  </a:cubicBezTo>
                  <a:cubicBezTo>
                    <a:pt x="144" y="49"/>
                    <a:pt x="132" y="57"/>
                    <a:pt x="119" y="63"/>
                  </a:cubicBezTo>
                  <a:cubicBezTo>
                    <a:pt x="94" y="76"/>
                    <a:pt x="68" y="88"/>
                    <a:pt x="44" y="102"/>
                  </a:cubicBezTo>
                  <a:cubicBezTo>
                    <a:pt x="39" y="105"/>
                    <a:pt x="35" y="108"/>
                    <a:pt x="31" y="111"/>
                  </a:cubicBezTo>
                  <a:cubicBezTo>
                    <a:pt x="29" y="113"/>
                    <a:pt x="27" y="114"/>
                    <a:pt x="25" y="116"/>
                  </a:cubicBezTo>
                  <a:cubicBezTo>
                    <a:pt x="28" y="113"/>
                    <a:pt x="31" y="110"/>
                    <a:pt x="34" y="107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6" y="106"/>
                    <a:pt x="36" y="106"/>
                    <a:pt x="36" y="105"/>
                  </a:cubicBezTo>
                  <a:cubicBezTo>
                    <a:pt x="42" y="101"/>
                    <a:pt x="49" y="96"/>
                    <a:pt x="55" y="92"/>
                  </a:cubicBezTo>
                  <a:cubicBezTo>
                    <a:pt x="73" y="81"/>
                    <a:pt x="91" y="71"/>
                    <a:pt x="109" y="60"/>
                  </a:cubicBezTo>
                  <a:cubicBezTo>
                    <a:pt x="132" y="49"/>
                    <a:pt x="155" y="39"/>
                    <a:pt x="176" y="25"/>
                  </a:cubicBezTo>
                  <a:cubicBezTo>
                    <a:pt x="177" y="26"/>
                    <a:pt x="177" y="28"/>
                    <a:pt x="177" y="29"/>
                  </a:cubicBezTo>
                  <a:close/>
                  <a:moveTo>
                    <a:pt x="31" y="120"/>
                  </a:moveTo>
                  <a:cubicBezTo>
                    <a:pt x="45" y="111"/>
                    <a:pt x="60" y="105"/>
                    <a:pt x="75" y="96"/>
                  </a:cubicBezTo>
                  <a:cubicBezTo>
                    <a:pt x="90" y="88"/>
                    <a:pt x="105" y="80"/>
                    <a:pt x="120" y="72"/>
                  </a:cubicBezTo>
                  <a:cubicBezTo>
                    <a:pt x="135" y="65"/>
                    <a:pt x="150" y="58"/>
                    <a:pt x="165" y="51"/>
                  </a:cubicBezTo>
                  <a:cubicBezTo>
                    <a:pt x="176" y="45"/>
                    <a:pt x="186" y="39"/>
                    <a:pt x="197" y="33"/>
                  </a:cubicBezTo>
                  <a:cubicBezTo>
                    <a:pt x="195" y="34"/>
                    <a:pt x="193" y="36"/>
                    <a:pt x="191" y="37"/>
                  </a:cubicBezTo>
                  <a:cubicBezTo>
                    <a:pt x="184" y="42"/>
                    <a:pt x="176" y="46"/>
                    <a:pt x="169" y="50"/>
                  </a:cubicBezTo>
                  <a:cubicBezTo>
                    <a:pt x="151" y="60"/>
                    <a:pt x="133" y="68"/>
                    <a:pt x="115" y="77"/>
                  </a:cubicBezTo>
                  <a:cubicBezTo>
                    <a:pt x="98" y="86"/>
                    <a:pt x="81" y="95"/>
                    <a:pt x="64" y="104"/>
                  </a:cubicBezTo>
                  <a:cubicBezTo>
                    <a:pt x="50" y="112"/>
                    <a:pt x="36" y="119"/>
                    <a:pt x="24" y="129"/>
                  </a:cubicBezTo>
                  <a:cubicBezTo>
                    <a:pt x="23" y="129"/>
                    <a:pt x="23" y="128"/>
                    <a:pt x="22" y="127"/>
                  </a:cubicBezTo>
                  <a:cubicBezTo>
                    <a:pt x="24" y="126"/>
                    <a:pt x="25" y="125"/>
                    <a:pt x="27" y="124"/>
                  </a:cubicBezTo>
                  <a:cubicBezTo>
                    <a:pt x="28" y="123"/>
                    <a:pt x="30" y="121"/>
                    <a:pt x="31" y="120"/>
                  </a:cubicBezTo>
                  <a:close/>
                  <a:moveTo>
                    <a:pt x="30" y="134"/>
                  </a:moveTo>
                  <a:cubicBezTo>
                    <a:pt x="28" y="133"/>
                    <a:pt x="27" y="132"/>
                    <a:pt x="25" y="131"/>
                  </a:cubicBezTo>
                  <a:cubicBezTo>
                    <a:pt x="38" y="121"/>
                    <a:pt x="54" y="114"/>
                    <a:pt x="68" y="107"/>
                  </a:cubicBezTo>
                  <a:cubicBezTo>
                    <a:pt x="85" y="99"/>
                    <a:pt x="102" y="91"/>
                    <a:pt x="118" y="83"/>
                  </a:cubicBezTo>
                  <a:cubicBezTo>
                    <a:pt x="135" y="75"/>
                    <a:pt x="152" y="67"/>
                    <a:pt x="169" y="59"/>
                  </a:cubicBezTo>
                  <a:cubicBezTo>
                    <a:pt x="177" y="56"/>
                    <a:pt x="185" y="52"/>
                    <a:pt x="193" y="48"/>
                  </a:cubicBezTo>
                  <a:cubicBezTo>
                    <a:pt x="200" y="45"/>
                    <a:pt x="207" y="42"/>
                    <a:pt x="213" y="37"/>
                  </a:cubicBezTo>
                  <a:cubicBezTo>
                    <a:pt x="201" y="48"/>
                    <a:pt x="182" y="54"/>
                    <a:pt x="167" y="61"/>
                  </a:cubicBezTo>
                  <a:cubicBezTo>
                    <a:pt x="150" y="69"/>
                    <a:pt x="133" y="77"/>
                    <a:pt x="117" y="85"/>
                  </a:cubicBezTo>
                  <a:cubicBezTo>
                    <a:pt x="87" y="100"/>
                    <a:pt x="57" y="115"/>
                    <a:pt x="30" y="134"/>
                  </a:cubicBezTo>
                  <a:close/>
                  <a:moveTo>
                    <a:pt x="26" y="123"/>
                  </a:moveTo>
                  <a:cubicBezTo>
                    <a:pt x="24" y="123"/>
                    <a:pt x="23" y="124"/>
                    <a:pt x="23" y="125"/>
                  </a:cubicBezTo>
                  <a:cubicBezTo>
                    <a:pt x="23" y="125"/>
                    <a:pt x="22" y="126"/>
                    <a:pt x="22" y="126"/>
                  </a:cubicBezTo>
                  <a:cubicBezTo>
                    <a:pt x="21" y="125"/>
                    <a:pt x="21" y="123"/>
                    <a:pt x="21" y="122"/>
                  </a:cubicBezTo>
                  <a:cubicBezTo>
                    <a:pt x="31" y="112"/>
                    <a:pt x="43" y="104"/>
                    <a:pt x="55" y="97"/>
                  </a:cubicBezTo>
                  <a:cubicBezTo>
                    <a:pt x="70" y="89"/>
                    <a:pt x="85" y="81"/>
                    <a:pt x="101" y="73"/>
                  </a:cubicBezTo>
                  <a:cubicBezTo>
                    <a:pt x="115" y="66"/>
                    <a:pt x="129" y="60"/>
                    <a:pt x="143" y="52"/>
                  </a:cubicBezTo>
                  <a:cubicBezTo>
                    <a:pt x="144" y="51"/>
                    <a:pt x="145" y="51"/>
                    <a:pt x="146" y="50"/>
                  </a:cubicBezTo>
                  <a:cubicBezTo>
                    <a:pt x="145" y="51"/>
                    <a:pt x="143" y="52"/>
                    <a:pt x="141" y="53"/>
                  </a:cubicBezTo>
                  <a:cubicBezTo>
                    <a:pt x="126" y="62"/>
                    <a:pt x="110" y="70"/>
                    <a:pt x="95" y="78"/>
                  </a:cubicBezTo>
                  <a:cubicBezTo>
                    <a:pt x="80" y="86"/>
                    <a:pt x="66" y="94"/>
                    <a:pt x="52" y="103"/>
                  </a:cubicBezTo>
                  <a:cubicBezTo>
                    <a:pt x="46" y="107"/>
                    <a:pt x="40" y="112"/>
                    <a:pt x="34" y="116"/>
                  </a:cubicBezTo>
                  <a:cubicBezTo>
                    <a:pt x="31" y="118"/>
                    <a:pt x="28" y="121"/>
                    <a:pt x="26" y="123"/>
                  </a:cubicBezTo>
                  <a:close/>
                  <a:moveTo>
                    <a:pt x="79" y="70"/>
                  </a:moveTo>
                  <a:cubicBezTo>
                    <a:pt x="62" y="80"/>
                    <a:pt x="46" y="91"/>
                    <a:pt x="29" y="101"/>
                  </a:cubicBezTo>
                  <a:cubicBezTo>
                    <a:pt x="26" y="101"/>
                    <a:pt x="23" y="101"/>
                    <a:pt x="20" y="99"/>
                  </a:cubicBezTo>
                  <a:cubicBezTo>
                    <a:pt x="40" y="90"/>
                    <a:pt x="60" y="80"/>
                    <a:pt x="79" y="70"/>
                  </a:cubicBezTo>
                  <a:close/>
                  <a:moveTo>
                    <a:pt x="36" y="104"/>
                  </a:moveTo>
                  <a:cubicBezTo>
                    <a:pt x="36" y="104"/>
                    <a:pt x="36" y="104"/>
                    <a:pt x="36" y="103"/>
                  </a:cubicBezTo>
                  <a:cubicBezTo>
                    <a:pt x="36" y="102"/>
                    <a:pt x="35" y="101"/>
                    <a:pt x="34" y="101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42" y="97"/>
                    <a:pt x="51" y="90"/>
                    <a:pt x="60" y="85"/>
                  </a:cubicBezTo>
                  <a:cubicBezTo>
                    <a:pt x="69" y="81"/>
                    <a:pt x="77" y="76"/>
                    <a:pt x="86" y="72"/>
                  </a:cubicBezTo>
                  <a:cubicBezTo>
                    <a:pt x="69" y="82"/>
                    <a:pt x="51" y="91"/>
                    <a:pt x="36" y="104"/>
                  </a:cubicBezTo>
                  <a:close/>
                  <a:moveTo>
                    <a:pt x="128" y="50"/>
                  </a:moveTo>
                  <a:cubicBezTo>
                    <a:pt x="128" y="50"/>
                    <a:pt x="128" y="50"/>
                    <a:pt x="128" y="50"/>
                  </a:cubicBezTo>
                  <a:cubicBezTo>
                    <a:pt x="139" y="44"/>
                    <a:pt x="150" y="38"/>
                    <a:pt x="161" y="31"/>
                  </a:cubicBezTo>
                  <a:cubicBezTo>
                    <a:pt x="163" y="29"/>
                    <a:pt x="166" y="28"/>
                    <a:pt x="168" y="26"/>
                  </a:cubicBezTo>
                  <a:cubicBezTo>
                    <a:pt x="168" y="27"/>
                    <a:pt x="179" y="21"/>
                    <a:pt x="172" y="26"/>
                  </a:cubicBezTo>
                  <a:cubicBezTo>
                    <a:pt x="165" y="30"/>
                    <a:pt x="159" y="34"/>
                    <a:pt x="152" y="38"/>
                  </a:cubicBezTo>
                  <a:cubicBezTo>
                    <a:pt x="144" y="42"/>
                    <a:pt x="136" y="46"/>
                    <a:pt x="128" y="50"/>
                  </a:cubicBezTo>
                  <a:close/>
                  <a:moveTo>
                    <a:pt x="143" y="40"/>
                  </a:moveTo>
                  <a:cubicBezTo>
                    <a:pt x="130" y="47"/>
                    <a:pt x="117" y="54"/>
                    <a:pt x="105" y="61"/>
                  </a:cubicBezTo>
                  <a:cubicBezTo>
                    <a:pt x="95" y="66"/>
                    <a:pt x="85" y="71"/>
                    <a:pt x="75" y="76"/>
                  </a:cubicBezTo>
                  <a:cubicBezTo>
                    <a:pt x="60" y="84"/>
                    <a:pt x="46" y="92"/>
                    <a:pt x="32" y="101"/>
                  </a:cubicBezTo>
                  <a:cubicBezTo>
                    <a:pt x="48" y="91"/>
                    <a:pt x="64" y="81"/>
                    <a:pt x="80" y="71"/>
                  </a:cubicBezTo>
                  <a:cubicBezTo>
                    <a:pt x="97" y="61"/>
                    <a:pt x="115" y="52"/>
                    <a:pt x="132" y="42"/>
                  </a:cubicBezTo>
                  <a:cubicBezTo>
                    <a:pt x="146" y="34"/>
                    <a:pt x="161" y="27"/>
                    <a:pt x="172" y="16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74" y="17"/>
                    <a:pt x="175" y="20"/>
                    <a:pt x="176" y="23"/>
                  </a:cubicBezTo>
                  <a:cubicBezTo>
                    <a:pt x="164" y="24"/>
                    <a:pt x="153" y="34"/>
                    <a:pt x="143" y="40"/>
                  </a:cubicBezTo>
                  <a:close/>
                  <a:moveTo>
                    <a:pt x="146" y="32"/>
                  </a:moveTo>
                  <a:cubicBezTo>
                    <a:pt x="152" y="28"/>
                    <a:pt x="159" y="23"/>
                    <a:pt x="167" y="19"/>
                  </a:cubicBezTo>
                  <a:cubicBezTo>
                    <a:pt x="167" y="19"/>
                    <a:pt x="167" y="19"/>
                    <a:pt x="168" y="18"/>
                  </a:cubicBezTo>
                  <a:cubicBezTo>
                    <a:pt x="168" y="18"/>
                    <a:pt x="167" y="19"/>
                    <a:pt x="167" y="19"/>
                  </a:cubicBezTo>
                  <a:cubicBezTo>
                    <a:pt x="164" y="21"/>
                    <a:pt x="161" y="23"/>
                    <a:pt x="158" y="25"/>
                  </a:cubicBezTo>
                  <a:cubicBezTo>
                    <a:pt x="154" y="28"/>
                    <a:pt x="150" y="30"/>
                    <a:pt x="146" y="32"/>
                  </a:cubicBezTo>
                  <a:close/>
                  <a:moveTo>
                    <a:pt x="9" y="92"/>
                  </a:moveTo>
                  <a:cubicBezTo>
                    <a:pt x="30" y="79"/>
                    <a:pt x="51" y="68"/>
                    <a:pt x="73" y="56"/>
                  </a:cubicBezTo>
                  <a:cubicBezTo>
                    <a:pt x="77" y="54"/>
                    <a:pt x="81" y="52"/>
                    <a:pt x="85" y="49"/>
                  </a:cubicBezTo>
                  <a:cubicBezTo>
                    <a:pt x="79" y="53"/>
                    <a:pt x="74" y="56"/>
                    <a:pt x="68" y="59"/>
                  </a:cubicBezTo>
                  <a:cubicBezTo>
                    <a:pt x="49" y="69"/>
                    <a:pt x="29" y="81"/>
                    <a:pt x="12" y="95"/>
                  </a:cubicBezTo>
                  <a:cubicBezTo>
                    <a:pt x="11" y="94"/>
                    <a:pt x="10" y="93"/>
                    <a:pt x="9" y="92"/>
                  </a:cubicBezTo>
                  <a:close/>
                  <a:moveTo>
                    <a:pt x="6" y="82"/>
                  </a:moveTo>
                  <a:cubicBezTo>
                    <a:pt x="13" y="77"/>
                    <a:pt x="20" y="7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8"/>
                    <a:pt x="31" y="67"/>
                    <a:pt x="31" y="65"/>
                  </a:cubicBezTo>
                  <a:cubicBezTo>
                    <a:pt x="35" y="63"/>
                    <a:pt x="40" y="61"/>
                    <a:pt x="43" y="58"/>
                  </a:cubicBezTo>
                  <a:cubicBezTo>
                    <a:pt x="46" y="57"/>
                    <a:pt x="48" y="56"/>
                    <a:pt x="50" y="54"/>
                  </a:cubicBezTo>
                  <a:cubicBezTo>
                    <a:pt x="51" y="54"/>
                    <a:pt x="52" y="54"/>
                    <a:pt x="53" y="53"/>
                  </a:cubicBezTo>
                  <a:cubicBezTo>
                    <a:pt x="59" y="50"/>
                    <a:pt x="65" y="47"/>
                    <a:pt x="71" y="43"/>
                  </a:cubicBezTo>
                  <a:cubicBezTo>
                    <a:pt x="77" y="39"/>
                    <a:pt x="85" y="36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82" y="39"/>
                    <a:pt x="72" y="45"/>
                    <a:pt x="62" y="51"/>
                  </a:cubicBezTo>
                  <a:cubicBezTo>
                    <a:pt x="44" y="63"/>
                    <a:pt x="23" y="72"/>
                    <a:pt x="6" y="86"/>
                  </a:cubicBezTo>
                  <a:cubicBezTo>
                    <a:pt x="6" y="85"/>
                    <a:pt x="6" y="83"/>
                    <a:pt x="6" y="82"/>
                  </a:cubicBezTo>
                  <a:close/>
                  <a:moveTo>
                    <a:pt x="31" y="63"/>
                  </a:moveTo>
                  <a:cubicBezTo>
                    <a:pt x="31" y="63"/>
                    <a:pt x="31" y="63"/>
                    <a:pt x="31" y="63"/>
                  </a:cubicBezTo>
                  <a:cubicBezTo>
                    <a:pt x="33" y="62"/>
                    <a:pt x="34" y="61"/>
                    <a:pt x="36" y="60"/>
                  </a:cubicBezTo>
                  <a:cubicBezTo>
                    <a:pt x="38" y="58"/>
                    <a:pt x="40" y="57"/>
                    <a:pt x="42" y="56"/>
                  </a:cubicBezTo>
                  <a:cubicBezTo>
                    <a:pt x="43" y="55"/>
                    <a:pt x="44" y="55"/>
                    <a:pt x="44" y="55"/>
                  </a:cubicBezTo>
                  <a:cubicBezTo>
                    <a:pt x="40" y="57"/>
                    <a:pt x="36" y="60"/>
                    <a:pt x="31" y="63"/>
                  </a:cubicBezTo>
                  <a:close/>
                  <a:moveTo>
                    <a:pt x="98" y="26"/>
                  </a:moveTo>
                  <a:cubicBezTo>
                    <a:pt x="105" y="23"/>
                    <a:pt x="112" y="19"/>
                    <a:pt x="119" y="15"/>
                  </a:cubicBezTo>
                  <a:cubicBezTo>
                    <a:pt x="112" y="20"/>
                    <a:pt x="104" y="25"/>
                    <a:pt x="97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7" y="27"/>
                    <a:pt x="97" y="27"/>
                    <a:pt x="98" y="26"/>
                  </a:cubicBezTo>
                  <a:close/>
                  <a:moveTo>
                    <a:pt x="53" y="48"/>
                  </a:moveTo>
                  <a:cubicBezTo>
                    <a:pt x="53" y="47"/>
                    <a:pt x="53" y="46"/>
                    <a:pt x="53" y="45"/>
                  </a:cubicBezTo>
                  <a:cubicBezTo>
                    <a:pt x="60" y="40"/>
                    <a:pt x="68" y="37"/>
                    <a:pt x="75" y="34"/>
                  </a:cubicBezTo>
                  <a:cubicBezTo>
                    <a:pt x="68" y="39"/>
                    <a:pt x="60" y="43"/>
                    <a:pt x="53" y="48"/>
                  </a:cubicBezTo>
                  <a:close/>
                  <a:moveTo>
                    <a:pt x="20" y="58"/>
                  </a:moveTo>
                  <a:cubicBezTo>
                    <a:pt x="19" y="57"/>
                    <a:pt x="18" y="56"/>
                    <a:pt x="17" y="55"/>
                  </a:cubicBezTo>
                  <a:cubicBezTo>
                    <a:pt x="23" y="53"/>
                    <a:pt x="28" y="48"/>
                    <a:pt x="33" y="45"/>
                  </a:cubicBezTo>
                  <a:cubicBezTo>
                    <a:pt x="40" y="40"/>
                    <a:pt x="36" y="43"/>
                    <a:pt x="32" y="46"/>
                  </a:cubicBezTo>
                  <a:cubicBezTo>
                    <a:pt x="28" y="50"/>
                    <a:pt x="24" y="54"/>
                    <a:pt x="21" y="58"/>
                  </a:cubicBezTo>
                  <a:cubicBezTo>
                    <a:pt x="20" y="58"/>
                    <a:pt x="20" y="58"/>
                    <a:pt x="20" y="58"/>
                  </a:cubicBezTo>
                  <a:close/>
                  <a:moveTo>
                    <a:pt x="19" y="53"/>
                  </a:moveTo>
                  <a:cubicBezTo>
                    <a:pt x="18" y="52"/>
                    <a:pt x="18" y="51"/>
                    <a:pt x="20" y="50"/>
                  </a:cubicBezTo>
                  <a:cubicBezTo>
                    <a:pt x="22" y="49"/>
                    <a:pt x="23" y="48"/>
                    <a:pt x="24" y="47"/>
                  </a:cubicBezTo>
                  <a:cubicBezTo>
                    <a:pt x="27" y="43"/>
                    <a:pt x="31" y="40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7"/>
                    <a:pt x="38" y="38"/>
                    <a:pt x="39" y="40"/>
                  </a:cubicBezTo>
                  <a:cubicBezTo>
                    <a:pt x="32" y="43"/>
                    <a:pt x="26" y="49"/>
                    <a:pt x="19" y="53"/>
                  </a:cubicBezTo>
                  <a:close/>
                  <a:moveTo>
                    <a:pt x="14" y="50"/>
                  </a:moveTo>
                  <a:cubicBezTo>
                    <a:pt x="20" y="47"/>
                    <a:pt x="26" y="41"/>
                    <a:pt x="32" y="38"/>
                  </a:cubicBezTo>
                  <a:cubicBezTo>
                    <a:pt x="26" y="41"/>
                    <a:pt x="20" y="48"/>
                    <a:pt x="15" y="53"/>
                  </a:cubicBezTo>
                  <a:cubicBezTo>
                    <a:pt x="15" y="52"/>
                    <a:pt x="14" y="51"/>
                    <a:pt x="14" y="50"/>
                  </a:cubicBezTo>
                  <a:close/>
                  <a:moveTo>
                    <a:pt x="26" y="67"/>
                  </a:moveTo>
                  <a:cubicBezTo>
                    <a:pt x="19" y="71"/>
                    <a:pt x="12" y="75"/>
                    <a:pt x="6" y="80"/>
                  </a:cubicBezTo>
                  <a:cubicBezTo>
                    <a:pt x="7" y="72"/>
                    <a:pt x="17" y="67"/>
                    <a:pt x="26" y="67"/>
                  </a:cubicBezTo>
                  <a:close/>
                  <a:moveTo>
                    <a:pt x="30" y="109"/>
                  </a:moveTo>
                  <a:cubicBezTo>
                    <a:pt x="27" y="112"/>
                    <a:pt x="24" y="115"/>
                    <a:pt x="22" y="118"/>
                  </a:cubicBezTo>
                  <a:cubicBezTo>
                    <a:pt x="22" y="118"/>
                    <a:pt x="22" y="117"/>
                    <a:pt x="23" y="116"/>
                  </a:cubicBezTo>
                  <a:cubicBezTo>
                    <a:pt x="24" y="113"/>
                    <a:pt x="27" y="111"/>
                    <a:pt x="30" y="109"/>
                  </a:cubicBezTo>
                  <a:close/>
                  <a:moveTo>
                    <a:pt x="36" y="136"/>
                  </a:moveTo>
                  <a:cubicBezTo>
                    <a:pt x="47" y="127"/>
                    <a:pt x="62" y="123"/>
                    <a:pt x="75" y="117"/>
                  </a:cubicBezTo>
                  <a:cubicBezTo>
                    <a:pt x="89" y="109"/>
                    <a:pt x="104" y="102"/>
                    <a:pt x="118" y="94"/>
                  </a:cubicBezTo>
                  <a:cubicBezTo>
                    <a:pt x="133" y="87"/>
                    <a:pt x="149" y="80"/>
                    <a:pt x="165" y="74"/>
                  </a:cubicBezTo>
                  <a:cubicBezTo>
                    <a:pt x="180" y="67"/>
                    <a:pt x="194" y="59"/>
                    <a:pt x="209" y="53"/>
                  </a:cubicBezTo>
                  <a:cubicBezTo>
                    <a:pt x="212" y="52"/>
                    <a:pt x="214" y="51"/>
                    <a:pt x="210" y="53"/>
                  </a:cubicBezTo>
                  <a:cubicBezTo>
                    <a:pt x="207" y="56"/>
                    <a:pt x="203" y="57"/>
                    <a:pt x="199" y="59"/>
                  </a:cubicBezTo>
                  <a:cubicBezTo>
                    <a:pt x="193" y="63"/>
                    <a:pt x="186" y="67"/>
                    <a:pt x="179" y="70"/>
                  </a:cubicBezTo>
                  <a:cubicBezTo>
                    <a:pt x="165" y="77"/>
                    <a:pt x="151" y="83"/>
                    <a:pt x="137" y="91"/>
                  </a:cubicBezTo>
                  <a:cubicBezTo>
                    <a:pt x="123" y="99"/>
                    <a:pt x="109" y="106"/>
                    <a:pt x="95" y="113"/>
                  </a:cubicBezTo>
                  <a:cubicBezTo>
                    <a:pt x="81" y="121"/>
                    <a:pt x="66" y="127"/>
                    <a:pt x="52" y="136"/>
                  </a:cubicBezTo>
                  <a:cubicBezTo>
                    <a:pt x="47" y="137"/>
                    <a:pt x="41" y="137"/>
                    <a:pt x="36" y="136"/>
                  </a:cubicBezTo>
                  <a:close/>
                  <a:moveTo>
                    <a:pt x="219" y="58"/>
                  </a:moveTo>
                  <a:cubicBezTo>
                    <a:pt x="214" y="62"/>
                    <a:pt x="209" y="65"/>
                    <a:pt x="204" y="68"/>
                  </a:cubicBezTo>
                  <a:cubicBezTo>
                    <a:pt x="192" y="77"/>
                    <a:pt x="179" y="83"/>
                    <a:pt x="166" y="89"/>
                  </a:cubicBezTo>
                  <a:cubicBezTo>
                    <a:pt x="140" y="100"/>
                    <a:pt x="115" y="113"/>
                    <a:pt x="89" y="124"/>
                  </a:cubicBezTo>
                  <a:cubicBezTo>
                    <a:pt x="86" y="126"/>
                    <a:pt x="83" y="128"/>
                    <a:pt x="80" y="129"/>
                  </a:cubicBezTo>
                  <a:cubicBezTo>
                    <a:pt x="77" y="131"/>
                    <a:pt x="73" y="133"/>
                    <a:pt x="70" y="135"/>
                  </a:cubicBezTo>
                  <a:cubicBezTo>
                    <a:pt x="69" y="134"/>
                    <a:pt x="69" y="133"/>
                    <a:pt x="69" y="133"/>
                  </a:cubicBezTo>
                  <a:cubicBezTo>
                    <a:pt x="75" y="131"/>
                    <a:pt x="80" y="128"/>
                    <a:pt x="86" y="125"/>
                  </a:cubicBezTo>
                  <a:cubicBezTo>
                    <a:pt x="99" y="119"/>
                    <a:pt x="112" y="112"/>
                    <a:pt x="126" y="106"/>
                  </a:cubicBezTo>
                  <a:cubicBezTo>
                    <a:pt x="153" y="93"/>
                    <a:pt x="179" y="81"/>
                    <a:pt x="205" y="67"/>
                  </a:cubicBezTo>
                  <a:cubicBezTo>
                    <a:pt x="210" y="64"/>
                    <a:pt x="214" y="61"/>
                    <a:pt x="218" y="58"/>
                  </a:cubicBezTo>
                  <a:cubicBezTo>
                    <a:pt x="218" y="58"/>
                    <a:pt x="219" y="58"/>
                    <a:pt x="219" y="58"/>
                  </a:cubicBezTo>
                  <a:close/>
                  <a:moveTo>
                    <a:pt x="240" y="68"/>
                  </a:moveTo>
                  <a:cubicBezTo>
                    <a:pt x="241" y="69"/>
                    <a:pt x="242" y="71"/>
                    <a:pt x="242" y="72"/>
                  </a:cubicBezTo>
                  <a:cubicBezTo>
                    <a:pt x="212" y="86"/>
                    <a:pt x="180" y="95"/>
                    <a:pt x="149" y="109"/>
                  </a:cubicBezTo>
                  <a:cubicBezTo>
                    <a:pt x="133" y="116"/>
                    <a:pt x="118" y="124"/>
                    <a:pt x="102" y="131"/>
                  </a:cubicBezTo>
                  <a:cubicBezTo>
                    <a:pt x="95" y="134"/>
                    <a:pt x="87" y="137"/>
                    <a:pt x="80" y="141"/>
                  </a:cubicBezTo>
                  <a:cubicBezTo>
                    <a:pt x="104" y="128"/>
                    <a:pt x="128" y="116"/>
                    <a:pt x="152" y="105"/>
                  </a:cubicBezTo>
                  <a:cubicBezTo>
                    <a:pt x="181" y="92"/>
                    <a:pt x="213" y="84"/>
                    <a:pt x="240" y="68"/>
                  </a:cubicBezTo>
                  <a:close/>
                  <a:moveTo>
                    <a:pt x="140" y="142"/>
                  </a:moveTo>
                  <a:cubicBezTo>
                    <a:pt x="139" y="141"/>
                    <a:pt x="138" y="139"/>
                    <a:pt x="137" y="138"/>
                  </a:cubicBezTo>
                  <a:cubicBezTo>
                    <a:pt x="145" y="136"/>
                    <a:pt x="152" y="133"/>
                    <a:pt x="160" y="130"/>
                  </a:cubicBezTo>
                  <a:cubicBezTo>
                    <a:pt x="180" y="123"/>
                    <a:pt x="200" y="118"/>
                    <a:pt x="219" y="110"/>
                  </a:cubicBezTo>
                  <a:cubicBezTo>
                    <a:pt x="224" y="107"/>
                    <a:pt x="229" y="104"/>
                    <a:pt x="234" y="102"/>
                  </a:cubicBezTo>
                  <a:cubicBezTo>
                    <a:pt x="230" y="104"/>
                    <a:pt x="226" y="107"/>
                    <a:pt x="221" y="109"/>
                  </a:cubicBezTo>
                  <a:cubicBezTo>
                    <a:pt x="212" y="112"/>
                    <a:pt x="204" y="115"/>
                    <a:pt x="196" y="119"/>
                  </a:cubicBezTo>
                  <a:cubicBezTo>
                    <a:pt x="186" y="123"/>
                    <a:pt x="176" y="127"/>
                    <a:pt x="166" y="132"/>
                  </a:cubicBezTo>
                  <a:cubicBezTo>
                    <a:pt x="157" y="136"/>
                    <a:pt x="149" y="138"/>
                    <a:pt x="140" y="142"/>
                  </a:cubicBezTo>
                  <a:close/>
                  <a:moveTo>
                    <a:pt x="99" y="143"/>
                  </a:moveTo>
                  <a:cubicBezTo>
                    <a:pt x="106" y="143"/>
                    <a:pt x="112" y="141"/>
                    <a:pt x="118" y="138"/>
                  </a:cubicBezTo>
                  <a:cubicBezTo>
                    <a:pt x="129" y="133"/>
                    <a:pt x="141" y="128"/>
                    <a:pt x="153" y="123"/>
                  </a:cubicBezTo>
                  <a:cubicBezTo>
                    <a:pt x="177" y="114"/>
                    <a:pt x="201" y="106"/>
                    <a:pt x="225" y="97"/>
                  </a:cubicBezTo>
                  <a:cubicBezTo>
                    <a:pt x="205" y="104"/>
                    <a:pt x="186" y="113"/>
                    <a:pt x="167" y="122"/>
                  </a:cubicBezTo>
                  <a:cubicBezTo>
                    <a:pt x="146" y="131"/>
                    <a:pt x="123" y="138"/>
                    <a:pt x="103" y="148"/>
                  </a:cubicBezTo>
                  <a:cubicBezTo>
                    <a:pt x="101" y="147"/>
                    <a:pt x="100" y="145"/>
                    <a:pt x="99" y="143"/>
                  </a:cubicBezTo>
                  <a:close/>
                  <a:moveTo>
                    <a:pt x="104" y="149"/>
                  </a:moveTo>
                  <a:cubicBezTo>
                    <a:pt x="113" y="146"/>
                    <a:pt x="122" y="142"/>
                    <a:pt x="131" y="138"/>
                  </a:cubicBezTo>
                  <a:cubicBezTo>
                    <a:pt x="131" y="139"/>
                    <a:pt x="131" y="139"/>
                    <a:pt x="131" y="139"/>
                  </a:cubicBezTo>
                  <a:cubicBezTo>
                    <a:pt x="122" y="142"/>
                    <a:pt x="113" y="146"/>
                    <a:pt x="104" y="149"/>
                  </a:cubicBezTo>
                  <a:close/>
                  <a:moveTo>
                    <a:pt x="206" y="112"/>
                  </a:moveTo>
                  <a:cubicBezTo>
                    <a:pt x="194" y="116"/>
                    <a:pt x="183" y="121"/>
                    <a:pt x="172" y="124"/>
                  </a:cubicBezTo>
                  <a:cubicBezTo>
                    <a:pt x="160" y="128"/>
                    <a:pt x="148" y="133"/>
                    <a:pt x="136" y="137"/>
                  </a:cubicBezTo>
                  <a:cubicBezTo>
                    <a:pt x="136" y="137"/>
                    <a:pt x="136" y="137"/>
                    <a:pt x="135" y="137"/>
                  </a:cubicBezTo>
                  <a:cubicBezTo>
                    <a:pt x="146" y="132"/>
                    <a:pt x="157" y="128"/>
                    <a:pt x="167" y="123"/>
                  </a:cubicBezTo>
                  <a:cubicBezTo>
                    <a:pt x="178" y="118"/>
                    <a:pt x="190" y="114"/>
                    <a:pt x="200" y="109"/>
                  </a:cubicBezTo>
                  <a:cubicBezTo>
                    <a:pt x="210" y="105"/>
                    <a:pt x="221" y="102"/>
                    <a:pt x="229" y="96"/>
                  </a:cubicBezTo>
                  <a:cubicBezTo>
                    <a:pt x="229" y="95"/>
                    <a:pt x="229" y="95"/>
                    <a:pt x="229" y="95"/>
                  </a:cubicBezTo>
                  <a:cubicBezTo>
                    <a:pt x="229" y="95"/>
                    <a:pt x="229" y="95"/>
                    <a:pt x="230" y="96"/>
                  </a:cubicBezTo>
                  <a:cubicBezTo>
                    <a:pt x="232" y="97"/>
                    <a:pt x="234" y="99"/>
                    <a:pt x="235" y="101"/>
                  </a:cubicBezTo>
                  <a:cubicBezTo>
                    <a:pt x="225" y="104"/>
                    <a:pt x="216" y="109"/>
                    <a:pt x="206" y="112"/>
                  </a:cubicBezTo>
                  <a:close/>
                  <a:moveTo>
                    <a:pt x="229" y="91"/>
                  </a:moveTo>
                  <a:cubicBezTo>
                    <a:pt x="228" y="92"/>
                    <a:pt x="228" y="93"/>
                    <a:pt x="229" y="94"/>
                  </a:cubicBezTo>
                  <a:cubicBezTo>
                    <a:pt x="228" y="94"/>
                    <a:pt x="228" y="94"/>
                    <a:pt x="228" y="94"/>
                  </a:cubicBezTo>
                  <a:cubicBezTo>
                    <a:pt x="204" y="103"/>
                    <a:pt x="180" y="112"/>
                    <a:pt x="155" y="121"/>
                  </a:cubicBezTo>
                  <a:cubicBezTo>
                    <a:pt x="145" y="125"/>
                    <a:pt x="134" y="128"/>
                    <a:pt x="124" y="133"/>
                  </a:cubicBezTo>
                  <a:cubicBezTo>
                    <a:pt x="119" y="136"/>
                    <a:pt x="113" y="139"/>
                    <a:pt x="107" y="141"/>
                  </a:cubicBezTo>
                  <a:cubicBezTo>
                    <a:pt x="107" y="141"/>
                    <a:pt x="97" y="143"/>
                    <a:pt x="101" y="142"/>
                  </a:cubicBezTo>
                  <a:cubicBezTo>
                    <a:pt x="104" y="140"/>
                    <a:pt x="108" y="139"/>
                    <a:pt x="111" y="137"/>
                  </a:cubicBezTo>
                  <a:cubicBezTo>
                    <a:pt x="135" y="128"/>
                    <a:pt x="159" y="118"/>
                    <a:pt x="183" y="109"/>
                  </a:cubicBezTo>
                  <a:cubicBezTo>
                    <a:pt x="198" y="103"/>
                    <a:pt x="215" y="99"/>
                    <a:pt x="229" y="91"/>
                  </a:cubicBezTo>
                  <a:cubicBezTo>
                    <a:pt x="229" y="91"/>
                    <a:pt x="229" y="91"/>
                    <a:pt x="229" y="91"/>
                  </a:cubicBezTo>
                  <a:close/>
                  <a:moveTo>
                    <a:pt x="240" y="82"/>
                  </a:moveTo>
                  <a:cubicBezTo>
                    <a:pt x="227" y="85"/>
                    <a:pt x="216" y="92"/>
                    <a:pt x="203" y="96"/>
                  </a:cubicBezTo>
                  <a:cubicBezTo>
                    <a:pt x="191" y="100"/>
                    <a:pt x="179" y="104"/>
                    <a:pt x="167" y="110"/>
                  </a:cubicBezTo>
                  <a:cubicBezTo>
                    <a:pt x="156" y="114"/>
                    <a:pt x="145" y="118"/>
                    <a:pt x="133" y="123"/>
                  </a:cubicBezTo>
                  <a:cubicBezTo>
                    <a:pt x="147" y="116"/>
                    <a:pt x="162" y="110"/>
                    <a:pt x="176" y="104"/>
                  </a:cubicBezTo>
                  <a:cubicBezTo>
                    <a:pt x="188" y="99"/>
                    <a:pt x="200" y="94"/>
                    <a:pt x="212" y="89"/>
                  </a:cubicBezTo>
                  <a:cubicBezTo>
                    <a:pt x="222" y="84"/>
                    <a:pt x="235" y="82"/>
                    <a:pt x="242" y="74"/>
                  </a:cubicBezTo>
                  <a:cubicBezTo>
                    <a:pt x="242" y="77"/>
                    <a:pt x="241" y="79"/>
                    <a:pt x="240" y="82"/>
                  </a:cubicBezTo>
                  <a:close/>
                  <a:moveTo>
                    <a:pt x="49" y="169"/>
                  </a:moveTo>
                  <a:cubicBezTo>
                    <a:pt x="49" y="169"/>
                    <a:pt x="50" y="169"/>
                    <a:pt x="50" y="169"/>
                  </a:cubicBezTo>
                  <a:cubicBezTo>
                    <a:pt x="50" y="169"/>
                    <a:pt x="49" y="170"/>
                    <a:pt x="48" y="170"/>
                  </a:cubicBezTo>
                  <a:cubicBezTo>
                    <a:pt x="48" y="170"/>
                    <a:pt x="48" y="169"/>
                    <a:pt x="49" y="169"/>
                  </a:cubicBezTo>
                  <a:close/>
                  <a:moveTo>
                    <a:pt x="58" y="166"/>
                  </a:moveTo>
                  <a:cubicBezTo>
                    <a:pt x="55" y="166"/>
                    <a:pt x="53" y="167"/>
                    <a:pt x="50" y="167"/>
                  </a:cubicBezTo>
                  <a:cubicBezTo>
                    <a:pt x="52" y="166"/>
                    <a:pt x="54" y="164"/>
                    <a:pt x="55" y="162"/>
                  </a:cubicBezTo>
                  <a:cubicBezTo>
                    <a:pt x="61" y="160"/>
                    <a:pt x="67" y="159"/>
                    <a:pt x="73" y="156"/>
                  </a:cubicBezTo>
                  <a:cubicBezTo>
                    <a:pt x="68" y="160"/>
                    <a:pt x="63" y="163"/>
                    <a:pt x="58" y="166"/>
                  </a:cubicBezTo>
                  <a:close/>
                  <a:moveTo>
                    <a:pt x="145" y="107"/>
                  </a:moveTo>
                  <a:cubicBezTo>
                    <a:pt x="117" y="119"/>
                    <a:pt x="91" y="133"/>
                    <a:pt x="65" y="148"/>
                  </a:cubicBezTo>
                  <a:cubicBezTo>
                    <a:pt x="66" y="146"/>
                    <a:pt x="67" y="144"/>
                    <a:pt x="67" y="142"/>
                  </a:cubicBezTo>
                  <a:cubicBezTo>
                    <a:pt x="97" y="127"/>
                    <a:pt x="128" y="113"/>
                    <a:pt x="159" y="100"/>
                  </a:cubicBezTo>
                  <a:cubicBezTo>
                    <a:pt x="174" y="94"/>
                    <a:pt x="190" y="88"/>
                    <a:pt x="205" y="82"/>
                  </a:cubicBezTo>
                  <a:cubicBezTo>
                    <a:pt x="212" y="79"/>
                    <a:pt x="219" y="76"/>
                    <a:pt x="226" y="73"/>
                  </a:cubicBezTo>
                  <a:cubicBezTo>
                    <a:pt x="227" y="73"/>
                    <a:pt x="228" y="73"/>
                    <a:pt x="228" y="72"/>
                  </a:cubicBezTo>
                  <a:cubicBezTo>
                    <a:pt x="202" y="86"/>
                    <a:pt x="172" y="94"/>
                    <a:pt x="145" y="107"/>
                  </a:cubicBezTo>
                  <a:close/>
                  <a:moveTo>
                    <a:pt x="69" y="139"/>
                  </a:moveTo>
                  <a:cubicBezTo>
                    <a:pt x="69" y="139"/>
                    <a:pt x="68" y="139"/>
                    <a:pt x="68" y="140"/>
                  </a:cubicBezTo>
                  <a:cubicBezTo>
                    <a:pt x="68" y="139"/>
                    <a:pt x="68" y="138"/>
                    <a:pt x="69" y="137"/>
                  </a:cubicBezTo>
                  <a:cubicBezTo>
                    <a:pt x="69" y="137"/>
                    <a:pt x="69" y="137"/>
                    <a:pt x="69" y="137"/>
                  </a:cubicBezTo>
                  <a:cubicBezTo>
                    <a:pt x="69" y="137"/>
                    <a:pt x="69" y="137"/>
                    <a:pt x="69" y="137"/>
                  </a:cubicBezTo>
                  <a:cubicBezTo>
                    <a:pt x="80" y="132"/>
                    <a:pt x="90" y="126"/>
                    <a:pt x="101" y="121"/>
                  </a:cubicBezTo>
                  <a:cubicBezTo>
                    <a:pt x="108" y="117"/>
                    <a:pt x="116" y="114"/>
                    <a:pt x="123" y="110"/>
                  </a:cubicBezTo>
                  <a:cubicBezTo>
                    <a:pt x="150" y="98"/>
                    <a:pt x="178" y="87"/>
                    <a:pt x="204" y="74"/>
                  </a:cubicBezTo>
                  <a:cubicBezTo>
                    <a:pt x="210" y="72"/>
                    <a:pt x="217" y="68"/>
                    <a:pt x="223" y="65"/>
                  </a:cubicBezTo>
                  <a:cubicBezTo>
                    <a:pt x="223" y="65"/>
                    <a:pt x="223" y="65"/>
                    <a:pt x="224" y="64"/>
                  </a:cubicBezTo>
                  <a:cubicBezTo>
                    <a:pt x="212" y="71"/>
                    <a:pt x="200" y="77"/>
                    <a:pt x="188" y="83"/>
                  </a:cubicBezTo>
                  <a:cubicBezTo>
                    <a:pt x="163" y="95"/>
                    <a:pt x="138" y="105"/>
                    <a:pt x="113" y="117"/>
                  </a:cubicBezTo>
                  <a:cubicBezTo>
                    <a:pt x="98" y="125"/>
                    <a:pt x="84" y="132"/>
                    <a:pt x="69" y="139"/>
                  </a:cubicBezTo>
                  <a:close/>
                  <a:moveTo>
                    <a:pt x="214" y="55"/>
                  </a:moveTo>
                  <a:cubicBezTo>
                    <a:pt x="213" y="56"/>
                    <a:pt x="213" y="57"/>
                    <a:pt x="214" y="58"/>
                  </a:cubicBezTo>
                  <a:cubicBezTo>
                    <a:pt x="214" y="58"/>
                    <a:pt x="215" y="59"/>
                    <a:pt x="215" y="59"/>
                  </a:cubicBezTo>
                  <a:cubicBezTo>
                    <a:pt x="206" y="64"/>
                    <a:pt x="198" y="69"/>
                    <a:pt x="189" y="74"/>
                  </a:cubicBezTo>
                  <a:cubicBezTo>
                    <a:pt x="174" y="82"/>
                    <a:pt x="160" y="89"/>
                    <a:pt x="145" y="96"/>
                  </a:cubicBezTo>
                  <a:cubicBezTo>
                    <a:pt x="130" y="103"/>
                    <a:pt x="115" y="110"/>
                    <a:pt x="100" y="117"/>
                  </a:cubicBezTo>
                  <a:cubicBezTo>
                    <a:pt x="89" y="122"/>
                    <a:pt x="78" y="127"/>
                    <a:pt x="67" y="132"/>
                  </a:cubicBezTo>
                  <a:cubicBezTo>
                    <a:pt x="67" y="132"/>
                    <a:pt x="66" y="132"/>
                    <a:pt x="65" y="132"/>
                  </a:cubicBezTo>
                  <a:cubicBezTo>
                    <a:pt x="63" y="134"/>
                    <a:pt x="60" y="135"/>
                    <a:pt x="57" y="135"/>
                  </a:cubicBezTo>
                  <a:cubicBezTo>
                    <a:pt x="62" y="133"/>
                    <a:pt x="67" y="129"/>
                    <a:pt x="71" y="127"/>
                  </a:cubicBezTo>
                  <a:cubicBezTo>
                    <a:pt x="78" y="123"/>
                    <a:pt x="85" y="120"/>
                    <a:pt x="93" y="116"/>
                  </a:cubicBezTo>
                  <a:cubicBezTo>
                    <a:pt x="107" y="108"/>
                    <a:pt x="121" y="102"/>
                    <a:pt x="135" y="94"/>
                  </a:cubicBezTo>
                  <a:cubicBezTo>
                    <a:pt x="149" y="86"/>
                    <a:pt x="162" y="79"/>
                    <a:pt x="177" y="73"/>
                  </a:cubicBezTo>
                  <a:cubicBezTo>
                    <a:pt x="189" y="67"/>
                    <a:pt x="204" y="60"/>
                    <a:pt x="215" y="52"/>
                  </a:cubicBezTo>
                  <a:cubicBezTo>
                    <a:pt x="215" y="53"/>
                    <a:pt x="215" y="54"/>
                    <a:pt x="214" y="55"/>
                  </a:cubicBezTo>
                  <a:close/>
                  <a:moveTo>
                    <a:pt x="77" y="153"/>
                  </a:moveTo>
                  <a:cubicBezTo>
                    <a:pt x="70" y="156"/>
                    <a:pt x="64" y="158"/>
                    <a:pt x="57" y="160"/>
                  </a:cubicBezTo>
                  <a:cubicBezTo>
                    <a:pt x="57" y="160"/>
                    <a:pt x="58" y="159"/>
                    <a:pt x="59" y="158"/>
                  </a:cubicBezTo>
                  <a:cubicBezTo>
                    <a:pt x="63" y="157"/>
                    <a:pt x="67" y="155"/>
                    <a:pt x="71" y="153"/>
                  </a:cubicBezTo>
                  <a:cubicBezTo>
                    <a:pt x="73" y="151"/>
                    <a:pt x="76" y="150"/>
                    <a:pt x="78" y="149"/>
                  </a:cubicBezTo>
                  <a:cubicBezTo>
                    <a:pt x="81" y="147"/>
                    <a:pt x="84" y="146"/>
                    <a:pt x="87" y="145"/>
                  </a:cubicBezTo>
                  <a:cubicBezTo>
                    <a:pt x="84" y="148"/>
                    <a:pt x="80" y="151"/>
                    <a:pt x="77" y="153"/>
                  </a:cubicBezTo>
                  <a:close/>
                  <a:moveTo>
                    <a:pt x="89" y="142"/>
                  </a:moveTo>
                  <a:cubicBezTo>
                    <a:pt x="89" y="142"/>
                    <a:pt x="89" y="142"/>
                    <a:pt x="89" y="142"/>
                  </a:cubicBezTo>
                  <a:cubicBezTo>
                    <a:pt x="79" y="146"/>
                    <a:pt x="70" y="153"/>
                    <a:pt x="60" y="156"/>
                  </a:cubicBezTo>
                  <a:cubicBezTo>
                    <a:pt x="61" y="155"/>
                    <a:pt x="62" y="153"/>
                    <a:pt x="63" y="152"/>
                  </a:cubicBezTo>
                  <a:cubicBezTo>
                    <a:pt x="73" y="147"/>
                    <a:pt x="83" y="141"/>
                    <a:pt x="93" y="137"/>
                  </a:cubicBezTo>
                  <a:cubicBezTo>
                    <a:pt x="106" y="131"/>
                    <a:pt x="118" y="125"/>
                    <a:pt x="131" y="119"/>
                  </a:cubicBezTo>
                  <a:cubicBezTo>
                    <a:pt x="158" y="106"/>
                    <a:pt x="186" y="96"/>
                    <a:pt x="214" y="86"/>
                  </a:cubicBezTo>
                  <a:cubicBezTo>
                    <a:pt x="220" y="84"/>
                    <a:pt x="225" y="81"/>
                    <a:pt x="230" y="79"/>
                  </a:cubicBezTo>
                  <a:cubicBezTo>
                    <a:pt x="233" y="78"/>
                    <a:pt x="237" y="76"/>
                    <a:pt x="240" y="75"/>
                  </a:cubicBezTo>
                  <a:cubicBezTo>
                    <a:pt x="245" y="73"/>
                    <a:pt x="231" y="79"/>
                    <a:pt x="232" y="79"/>
                  </a:cubicBezTo>
                  <a:cubicBezTo>
                    <a:pt x="219" y="84"/>
                    <a:pt x="206" y="90"/>
                    <a:pt x="192" y="96"/>
                  </a:cubicBezTo>
                  <a:cubicBezTo>
                    <a:pt x="166" y="106"/>
                    <a:pt x="140" y="117"/>
                    <a:pt x="115" y="130"/>
                  </a:cubicBezTo>
                  <a:cubicBezTo>
                    <a:pt x="114" y="130"/>
                    <a:pt x="113" y="130"/>
                    <a:pt x="113" y="131"/>
                  </a:cubicBezTo>
                  <a:cubicBezTo>
                    <a:pt x="107" y="133"/>
                    <a:pt x="101" y="136"/>
                    <a:pt x="96" y="139"/>
                  </a:cubicBezTo>
                  <a:cubicBezTo>
                    <a:pt x="95" y="138"/>
                    <a:pt x="95" y="138"/>
                    <a:pt x="94" y="138"/>
                  </a:cubicBezTo>
                  <a:cubicBezTo>
                    <a:pt x="93" y="138"/>
                    <a:pt x="92" y="138"/>
                    <a:pt x="92" y="139"/>
                  </a:cubicBezTo>
                  <a:cubicBezTo>
                    <a:pt x="91" y="140"/>
                    <a:pt x="90" y="141"/>
                    <a:pt x="89" y="142"/>
                  </a:cubicBezTo>
                  <a:close/>
                  <a:moveTo>
                    <a:pt x="97" y="140"/>
                  </a:moveTo>
                  <a:cubicBezTo>
                    <a:pt x="102" y="138"/>
                    <a:pt x="106" y="135"/>
                    <a:pt x="111" y="133"/>
                  </a:cubicBezTo>
                  <a:cubicBezTo>
                    <a:pt x="112" y="133"/>
                    <a:pt x="112" y="133"/>
                    <a:pt x="113" y="132"/>
                  </a:cubicBezTo>
                  <a:cubicBezTo>
                    <a:pt x="126" y="127"/>
                    <a:pt x="138" y="123"/>
                    <a:pt x="151" y="118"/>
                  </a:cubicBezTo>
                  <a:cubicBezTo>
                    <a:pt x="164" y="113"/>
                    <a:pt x="177" y="106"/>
                    <a:pt x="190" y="102"/>
                  </a:cubicBezTo>
                  <a:cubicBezTo>
                    <a:pt x="203" y="97"/>
                    <a:pt x="216" y="93"/>
                    <a:pt x="229" y="87"/>
                  </a:cubicBezTo>
                  <a:cubicBezTo>
                    <a:pt x="228" y="87"/>
                    <a:pt x="239" y="82"/>
                    <a:pt x="238" y="83"/>
                  </a:cubicBezTo>
                  <a:cubicBezTo>
                    <a:pt x="238" y="83"/>
                    <a:pt x="238" y="84"/>
                    <a:pt x="238" y="84"/>
                  </a:cubicBezTo>
                  <a:cubicBezTo>
                    <a:pt x="238" y="84"/>
                    <a:pt x="237" y="84"/>
                    <a:pt x="237" y="85"/>
                  </a:cubicBezTo>
                  <a:cubicBezTo>
                    <a:pt x="235" y="86"/>
                    <a:pt x="232" y="88"/>
                    <a:pt x="229" y="89"/>
                  </a:cubicBezTo>
                  <a:cubicBezTo>
                    <a:pt x="223" y="92"/>
                    <a:pt x="217" y="95"/>
                    <a:pt x="210" y="97"/>
                  </a:cubicBezTo>
                  <a:cubicBezTo>
                    <a:pt x="197" y="102"/>
                    <a:pt x="183" y="107"/>
                    <a:pt x="170" y="113"/>
                  </a:cubicBezTo>
                  <a:cubicBezTo>
                    <a:pt x="146" y="122"/>
                    <a:pt x="121" y="130"/>
                    <a:pt x="98" y="142"/>
                  </a:cubicBezTo>
                  <a:cubicBezTo>
                    <a:pt x="97" y="141"/>
                    <a:pt x="97" y="140"/>
                    <a:pt x="97" y="140"/>
                  </a:cubicBezTo>
                  <a:cubicBezTo>
                    <a:pt x="97" y="140"/>
                    <a:pt x="97" y="140"/>
                    <a:pt x="97" y="140"/>
                  </a:cubicBezTo>
                  <a:close/>
                  <a:moveTo>
                    <a:pt x="105" y="150"/>
                  </a:moveTo>
                  <a:cubicBezTo>
                    <a:pt x="113" y="147"/>
                    <a:pt x="121" y="143"/>
                    <a:pt x="129" y="141"/>
                  </a:cubicBezTo>
                  <a:cubicBezTo>
                    <a:pt x="129" y="141"/>
                    <a:pt x="130" y="141"/>
                    <a:pt x="130" y="140"/>
                  </a:cubicBezTo>
                  <a:cubicBezTo>
                    <a:pt x="124" y="150"/>
                    <a:pt x="114" y="154"/>
                    <a:pt x="105" y="150"/>
                  </a:cubicBezTo>
                  <a:close/>
                  <a:moveTo>
                    <a:pt x="141" y="144"/>
                  </a:moveTo>
                  <a:cubicBezTo>
                    <a:pt x="158" y="138"/>
                    <a:pt x="175" y="133"/>
                    <a:pt x="191" y="127"/>
                  </a:cubicBezTo>
                  <a:cubicBezTo>
                    <a:pt x="199" y="125"/>
                    <a:pt x="207" y="122"/>
                    <a:pt x="215" y="119"/>
                  </a:cubicBezTo>
                  <a:cubicBezTo>
                    <a:pt x="219" y="117"/>
                    <a:pt x="224" y="115"/>
                    <a:pt x="228" y="114"/>
                  </a:cubicBezTo>
                  <a:cubicBezTo>
                    <a:pt x="229" y="114"/>
                    <a:pt x="239" y="110"/>
                    <a:pt x="233" y="113"/>
                  </a:cubicBezTo>
                  <a:cubicBezTo>
                    <a:pt x="215" y="122"/>
                    <a:pt x="195" y="129"/>
                    <a:pt x="176" y="137"/>
                  </a:cubicBezTo>
                  <a:cubicBezTo>
                    <a:pt x="176" y="136"/>
                    <a:pt x="175" y="137"/>
                    <a:pt x="175" y="137"/>
                  </a:cubicBezTo>
                  <a:cubicBezTo>
                    <a:pt x="166" y="141"/>
                    <a:pt x="157" y="145"/>
                    <a:pt x="149" y="150"/>
                  </a:cubicBezTo>
                  <a:cubicBezTo>
                    <a:pt x="146" y="148"/>
                    <a:pt x="144" y="146"/>
                    <a:pt x="141" y="144"/>
                  </a:cubicBezTo>
                  <a:close/>
                  <a:moveTo>
                    <a:pt x="210" y="132"/>
                  </a:moveTo>
                  <a:cubicBezTo>
                    <a:pt x="209" y="132"/>
                    <a:pt x="209" y="131"/>
                    <a:pt x="208" y="130"/>
                  </a:cubicBezTo>
                  <a:cubicBezTo>
                    <a:pt x="208" y="130"/>
                    <a:pt x="208" y="130"/>
                    <a:pt x="208" y="130"/>
                  </a:cubicBezTo>
                  <a:cubicBezTo>
                    <a:pt x="214" y="128"/>
                    <a:pt x="219" y="126"/>
                    <a:pt x="224" y="124"/>
                  </a:cubicBezTo>
                  <a:cubicBezTo>
                    <a:pt x="226" y="123"/>
                    <a:pt x="228" y="122"/>
                    <a:pt x="230" y="121"/>
                  </a:cubicBezTo>
                  <a:cubicBezTo>
                    <a:pt x="236" y="118"/>
                    <a:pt x="231" y="123"/>
                    <a:pt x="229" y="124"/>
                  </a:cubicBezTo>
                  <a:cubicBezTo>
                    <a:pt x="223" y="127"/>
                    <a:pt x="215" y="127"/>
                    <a:pt x="210" y="132"/>
                  </a:cubicBezTo>
                  <a:close/>
                  <a:moveTo>
                    <a:pt x="234" y="118"/>
                  </a:moveTo>
                  <a:cubicBezTo>
                    <a:pt x="230" y="119"/>
                    <a:pt x="226" y="121"/>
                    <a:pt x="223" y="123"/>
                  </a:cubicBezTo>
                  <a:cubicBezTo>
                    <a:pt x="218" y="125"/>
                    <a:pt x="213" y="127"/>
                    <a:pt x="208" y="129"/>
                  </a:cubicBezTo>
                  <a:cubicBezTo>
                    <a:pt x="207" y="129"/>
                    <a:pt x="207" y="130"/>
                    <a:pt x="207" y="130"/>
                  </a:cubicBezTo>
                  <a:cubicBezTo>
                    <a:pt x="207" y="130"/>
                    <a:pt x="207" y="129"/>
                    <a:pt x="206" y="129"/>
                  </a:cubicBezTo>
                  <a:cubicBezTo>
                    <a:pt x="205" y="128"/>
                    <a:pt x="204" y="128"/>
                    <a:pt x="204" y="128"/>
                  </a:cubicBezTo>
                  <a:cubicBezTo>
                    <a:pt x="203" y="128"/>
                    <a:pt x="202" y="129"/>
                    <a:pt x="201" y="129"/>
                  </a:cubicBezTo>
                  <a:cubicBezTo>
                    <a:pt x="200" y="129"/>
                    <a:pt x="200" y="130"/>
                    <a:pt x="199" y="130"/>
                  </a:cubicBezTo>
                  <a:cubicBezTo>
                    <a:pt x="202" y="129"/>
                    <a:pt x="204" y="127"/>
                    <a:pt x="207" y="126"/>
                  </a:cubicBezTo>
                  <a:cubicBezTo>
                    <a:pt x="214" y="123"/>
                    <a:pt x="221" y="120"/>
                    <a:pt x="227" y="117"/>
                  </a:cubicBezTo>
                  <a:cubicBezTo>
                    <a:pt x="231" y="115"/>
                    <a:pt x="234" y="114"/>
                    <a:pt x="237" y="111"/>
                  </a:cubicBezTo>
                  <a:cubicBezTo>
                    <a:pt x="237" y="114"/>
                    <a:pt x="236" y="116"/>
                    <a:pt x="235" y="118"/>
                  </a:cubicBezTo>
                  <a:cubicBezTo>
                    <a:pt x="235" y="118"/>
                    <a:pt x="234" y="118"/>
                    <a:pt x="234" y="118"/>
                  </a:cubicBezTo>
                  <a:close/>
                  <a:moveTo>
                    <a:pt x="185" y="140"/>
                  </a:moveTo>
                  <a:cubicBezTo>
                    <a:pt x="183" y="140"/>
                    <a:pt x="182" y="139"/>
                    <a:pt x="181" y="138"/>
                  </a:cubicBezTo>
                  <a:cubicBezTo>
                    <a:pt x="182" y="138"/>
                    <a:pt x="184" y="137"/>
                    <a:pt x="186" y="136"/>
                  </a:cubicBezTo>
                  <a:cubicBezTo>
                    <a:pt x="189" y="135"/>
                    <a:pt x="192" y="133"/>
                    <a:pt x="196" y="132"/>
                  </a:cubicBezTo>
                  <a:cubicBezTo>
                    <a:pt x="199" y="131"/>
                    <a:pt x="201" y="131"/>
                    <a:pt x="197" y="134"/>
                  </a:cubicBezTo>
                  <a:cubicBezTo>
                    <a:pt x="193" y="136"/>
                    <a:pt x="189" y="137"/>
                    <a:pt x="185" y="140"/>
                  </a:cubicBezTo>
                  <a:cubicBezTo>
                    <a:pt x="185" y="140"/>
                    <a:pt x="185" y="140"/>
                    <a:pt x="185" y="140"/>
                  </a:cubicBezTo>
                  <a:close/>
                  <a:moveTo>
                    <a:pt x="191" y="138"/>
                  </a:moveTo>
                  <a:cubicBezTo>
                    <a:pt x="195" y="136"/>
                    <a:pt x="198" y="135"/>
                    <a:pt x="201" y="133"/>
                  </a:cubicBezTo>
                  <a:cubicBezTo>
                    <a:pt x="201" y="134"/>
                    <a:pt x="201" y="135"/>
                    <a:pt x="201" y="136"/>
                  </a:cubicBezTo>
                  <a:cubicBezTo>
                    <a:pt x="199" y="137"/>
                    <a:pt x="196" y="138"/>
                    <a:pt x="194" y="138"/>
                  </a:cubicBezTo>
                  <a:cubicBezTo>
                    <a:pt x="190" y="139"/>
                    <a:pt x="186" y="140"/>
                    <a:pt x="191" y="138"/>
                  </a:cubicBezTo>
                  <a:close/>
                  <a:moveTo>
                    <a:pt x="156" y="152"/>
                  </a:moveTo>
                  <a:cubicBezTo>
                    <a:pt x="154" y="152"/>
                    <a:pt x="152" y="152"/>
                    <a:pt x="150" y="151"/>
                  </a:cubicBezTo>
                  <a:cubicBezTo>
                    <a:pt x="157" y="148"/>
                    <a:pt x="164" y="145"/>
                    <a:pt x="172" y="142"/>
                  </a:cubicBezTo>
                  <a:cubicBezTo>
                    <a:pt x="168" y="147"/>
                    <a:pt x="162" y="152"/>
                    <a:pt x="156" y="152"/>
                  </a:cubicBezTo>
                  <a:close/>
                  <a:moveTo>
                    <a:pt x="187" y="141"/>
                  </a:moveTo>
                  <a:cubicBezTo>
                    <a:pt x="192" y="140"/>
                    <a:pt x="196" y="139"/>
                    <a:pt x="200" y="138"/>
                  </a:cubicBezTo>
                  <a:cubicBezTo>
                    <a:pt x="198" y="141"/>
                    <a:pt x="192" y="142"/>
                    <a:pt x="187" y="141"/>
                  </a:cubicBezTo>
                  <a:close/>
                  <a:moveTo>
                    <a:pt x="216" y="133"/>
                  </a:moveTo>
                  <a:cubicBezTo>
                    <a:pt x="218" y="133"/>
                    <a:pt x="221" y="132"/>
                    <a:pt x="223" y="131"/>
                  </a:cubicBezTo>
                  <a:cubicBezTo>
                    <a:pt x="221" y="132"/>
                    <a:pt x="218" y="133"/>
                    <a:pt x="216" y="133"/>
                  </a:cubicBezTo>
                  <a:close/>
                  <a:moveTo>
                    <a:pt x="226" y="129"/>
                  </a:moveTo>
                  <a:cubicBezTo>
                    <a:pt x="226" y="129"/>
                    <a:pt x="226" y="129"/>
                    <a:pt x="226" y="129"/>
                  </a:cubicBezTo>
                  <a:cubicBezTo>
                    <a:pt x="221" y="130"/>
                    <a:pt x="217" y="132"/>
                    <a:pt x="212" y="132"/>
                  </a:cubicBezTo>
                  <a:cubicBezTo>
                    <a:pt x="218" y="127"/>
                    <a:pt x="228" y="128"/>
                    <a:pt x="233" y="122"/>
                  </a:cubicBezTo>
                  <a:cubicBezTo>
                    <a:pt x="231" y="125"/>
                    <a:pt x="229" y="127"/>
                    <a:pt x="226" y="129"/>
                  </a:cubicBezTo>
                  <a:close/>
                  <a:moveTo>
                    <a:pt x="237" y="109"/>
                  </a:moveTo>
                  <a:cubicBezTo>
                    <a:pt x="219" y="115"/>
                    <a:pt x="202" y="122"/>
                    <a:pt x="184" y="128"/>
                  </a:cubicBezTo>
                  <a:cubicBezTo>
                    <a:pt x="177" y="130"/>
                    <a:pt x="170" y="133"/>
                    <a:pt x="164" y="135"/>
                  </a:cubicBezTo>
                  <a:cubicBezTo>
                    <a:pt x="175" y="130"/>
                    <a:pt x="186" y="125"/>
                    <a:pt x="197" y="120"/>
                  </a:cubicBezTo>
                  <a:cubicBezTo>
                    <a:pt x="209" y="114"/>
                    <a:pt x="226" y="112"/>
                    <a:pt x="236" y="102"/>
                  </a:cubicBezTo>
                  <a:cubicBezTo>
                    <a:pt x="237" y="104"/>
                    <a:pt x="238" y="107"/>
                    <a:pt x="237" y="109"/>
                  </a:cubicBezTo>
                  <a:close/>
                  <a:moveTo>
                    <a:pt x="240" y="66"/>
                  </a:moveTo>
                  <a:cubicBezTo>
                    <a:pt x="210" y="80"/>
                    <a:pt x="179" y="90"/>
                    <a:pt x="149" y="103"/>
                  </a:cubicBezTo>
                  <a:cubicBezTo>
                    <a:pt x="139" y="107"/>
                    <a:pt x="128" y="112"/>
                    <a:pt x="118" y="117"/>
                  </a:cubicBezTo>
                  <a:cubicBezTo>
                    <a:pt x="130" y="111"/>
                    <a:pt x="141" y="106"/>
                    <a:pt x="153" y="100"/>
                  </a:cubicBezTo>
                  <a:cubicBezTo>
                    <a:pt x="181" y="88"/>
                    <a:pt x="208" y="77"/>
                    <a:pt x="233" y="60"/>
                  </a:cubicBezTo>
                  <a:cubicBezTo>
                    <a:pt x="236" y="61"/>
                    <a:pt x="238" y="64"/>
                    <a:pt x="240" y="66"/>
                  </a:cubicBezTo>
                  <a:close/>
                  <a:moveTo>
                    <a:pt x="231" y="59"/>
                  </a:moveTo>
                  <a:cubicBezTo>
                    <a:pt x="219" y="65"/>
                    <a:pt x="206" y="72"/>
                    <a:pt x="194" y="78"/>
                  </a:cubicBezTo>
                  <a:cubicBezTo>
                    <a:pt x="179" y="85"/>
                    <a:pt x="164" y="92"/>
                    <a:pt x="149" y="98"/>
                  </a:cubicBezTo>
                  <a:cubicBezTo>
                    <a:pt x="145" y="100"/>
                    <a:pt x="142" y="101"/>
                    <a:pt x="139" y="102"/>
                  </a:cubicBezTo>
                  <a:cubicBezTo>
                    <a:pt x="141" y="101"/>
                    <a:pt x="143" y="100"/>
                    <a:pt x="145" y="99"/>
                  </a:cubicBezTo>
                  <a:cubicBezTo>
                    <a:pt x="158" y="93"/>
                    <a:pt x="171" y="88"/>
                    <a:pt x="185" y="81"/>
                  </a:cubicBezTo>
                  <a:cubicBezTo>
                    <a:pt x="198" y="75"/>
                    <a:pt x="210" y="66"/>
                    <a:pt x="222" y="58"/>
                  </a:cubicBezTo>
                  <a:cubicBezTo>
                    <a:pt x="225" y="57"/>
                    <a:pt x="228" y="58"/>
                    <a:pt x="231" y="59"/>
                  </a:cubicBezTo>
                  <a:close/>
                  <a:moveTo>
                    <a:pt x="216" y="50"/>
                  </a:moveTo>
                  <a:cubicBezTo>
                    <a:pt x="216" y="50"/>
                    <a:pt x="215" y="50"/>
                    <a:pt x="215" y="50"/>
                  </a:cubicBezTo>
                  <a:cubicBezTo>
                    <a:pt x="200" y="55"/>
                    <a:pt x="185" y="63"/>
                    <a:pt x="170" y="70"/>
                  </a:cubicBezTo>
                  <a:cubicBezTo>
                    <a:pt x="155" y="76"/>
                    <a:pt x="139" y="83"/>
                    <a:pt x="124" y="90"/>
                  </a:cubicBezTo>
                  <a:cubicBezTo>
                    <a:pt x="107" y="98"/>
                    <a:pt x="91" y="107"/>
                    <a:pt x="74" y="116"/>
                  </a:cubicBezTo>
                  <a:cubicBezTo>
                    <a:pt x="61" y="122"/>
                    <a:pt x="46" y="126"/>
                    <a:pt x="35" y="135"/>
                  </a:cubicBezTo>
                  <a:cubicBezTo>
                    <a:pt x="34" y="135"/>
                    <a:pt x="33" y="135"/>
                    <a:pt x="32" y="134"/>
                  </a:cubicBezTo>
                  <a:cubicBezTo>
                    <a:pt x="59" y="115"/>
                    <a:pt x="90" y="100"/>
                    <a:pt x="121" y="85"/>
                  </a:cubicBezTo>
                  <a:cubicBezTo>
                    <a:pt x="138" y="76"/>
                    <a:pt x="156" y="68"/>
                    <a:pt x="174" y="59"/>
                  </a:cubicBezTo>
                  <a:cubicBezTo>
                    <a:pt x="188" y="53"/>
                    <a:pt x="204" y="47"/>
                    <a:pt x="215" y="37"/>
                  </a:cubicBezTo>
                  <a:cubicBezTo>
                    <a:pt x="217" y="41"/>
                    <a:pt x="217" y="46"/>
                    <a:pt x="216" y="50"/>
                  </a:cubicBezTo>
                  <a:close/>
                  <a:moveTo>
                    <a:pt x="215" y="35"/>
                  </a:moveTo>
                  <a:cubicBezTo>
                    <a:pt x="211" y="37"/>
                    <a:pt x="208" y="39"/>
                    <a:pt x="204" y="41"/>
                  </a:cubicBezTo>
                  <a:cubicBezTo>
                    <a:pt x="199" y="45"/>
                    <a:pt x="192" y="47"/>
                    <a:pt x="187" y="50"/>
                  </a:cubicBezTo>
                  <a:cubicBezTo>
                    <a:pt x="175" y="56"/>
                    <a:pt x="161" y="61"/>
                    <a:pt x="149" y="67"/>
                  </a:cubicBezTo>
                  <a:cubicBezTo>
                    <a:pt x="124" y="78"/>
                    <a:pt x="99" y="91"/>
                    <a:pt x="73" y="103"/>
                  </a:cubicBezTo>
                  <a:cubicBezTo>
                    <a:pt x="63" y="108"/>
                    <a:pt x="52" y="114"/>
                    <a:pt x="41" y="119"/>
                  </a:cubicBezTo>
                  <a:cubicBezTo>
                    <a:pt x="64" y="106"/>
                    <a:pt x="87" y="94"/>
                    <a:pt x="110" y="81"/>
                  </a:cubicBezTo>
                  <a:cubicBezTo>
                    <a:pt x="134" y="68"/>
                    <a:pt x="160" y="56"/>
                    <a:pt x="184" y="43"/>
                  </a:cubicBezTo>
                  <a:cubicBezTo>
                    <a:pt x="188" y="41"/>
                    <a:pt x="193" y="38"/>
                    <a:pt x="196" y="35"/>
                  </a:cubicBezTo>
                  <a:cubicBezTo>
                    <a:pt x="198" y="34"/>
                    <a:pt x="199" y="33"/>
                    <a:pt x="201" y="31"/>
                  </a:cubicBezTo>
                  <a:cubicBezTo>
                    <a:pt x="202" y="31"/>
                    <a:pt x="203" y="30"/>
                    <a:pt x="204" y="29"/>
                  </a:cubicBezTo>
                  <a:cubicBezTo>
                    <a:pt x="205" y="29"/>
                    <a:pt x="207" y="28"/>
                    <a:pt x="208" y="27"/>
                  </a:cubicBezTo>
                  <a:cubicBezTo>
                    <a:pt x="209" y="28"/>
                    <a:pt x="210" y="29"/>
                    <a:pt x="211" y="30"/>
                  </a:cubicBezTo>
                  <a:cubicBezTo>
                    <a:pt x="213" y="31"/>
                    <a:pt x="214" y="33"/>
                    <a:pt x="215" y="35"/>
                  </a:cubicBezTo>
                  <a:close/>
                  <a:moveTo>
                    <a:pt x="207" y="26"/>
                  </a:moveTo>
                  <a:cubicBezTo>
                    <a:pt x="206" y="27"/>
                    <a:pt x="206" y="27"/>
                    <a:pt x="205" y="27"/>
                  </a:cubicBezTo>
                  <a:cubicBezTo>
                    <a:pt x="205" y="27"/>
                    <a:pt x="205" y="27"/>
                    <a:pt x="205" y="27"/>
                  </a:cubicBezTo>
                  <a:cubicBezTo>
                    <a:pt x="202" y="28"/>
                    <a:pt x="199" y="30"/>
                    <a:pt x="197" y="32"/>
                  </a:cubicBezTo>
                  <a:cubicBezTo>
                    <a:pt x="185" y="39"/>
                    <a:pt x="174" y="45"/>
                    <a:pt x="162" y="51"/>
                  </a:cubicBezTo>
                  <a:cubicBezTo>
                    <a:pt x="137" y="63"/>
                    <a:pt x="113" y="73"/>
                    <a:pt x="89" y="87"/>
                  </a:cubicBezTo>
                  <a:cubicBezTo>
                    <a:pt x="77" y="93"/>
                    <a:pt x="65" y="100"/>
                    <a:pt x="53" y="107"/>
                  </a:cubicBezTo>
                  <a:cubicBezTo>
                    <a:pt x="49" y="109"/>
                    <a:pt x="44" y="111"/>
                    <a:pt x="40" y="114"/>
                  </a:cubicBezTo>
                  <a:cubicBezTo>
                    <a:pt x="80" y="85"/>
                    <a:pt x="125" y="64"/>
                    <a:pt x="168" y="39"/>
                  </a:cubicBezTo>
                  <a:cubicBezTo>
                    <a:pt x="170" y="38"/>
                    <a:pt x="173" y="36"/>
                    <a:pt x="176" y="34"/>
                  </a:cubicBezTo>
                  <a:cubicBezTo>
                    <a:pt x="177" y="33"/>
                    <a:pt x="178" y="33"/>
                    <a:pt x="178" y="32"/>
                  </a:cubicBezTo>
                  <a:cubicBezTo>
                    <a:pt x="178" y="32"/>
                    <a:pt x="178" y="32"/>
                    <a:pt x="178" y="32"/>
                  </a:cubicBezTo>
                  <a:cubicBezTo>
                    <a:pt x="179" y="33"/>
                    <a:pt x="181" y="33"/>
                    <a:pt x="182" y="32"/>
                  </a:cubicBezTo>
                  <a:cubicBezTo>
                    <a:pt x="189" y="27"/>
                    <a:pt x="199" y="23"/>
                    <a:pt x="207" y="26"/>
                  </a:cubicBezTo>
                  <a:close/>
                  <a:moveTo>
                    <a:pt x="161" y="11"/>
                  </a:moveTo>
                  <a:cubicBezTo>
                    <a:pt x="153" y="14"/>
                    <a:pt x="145" y="19"/>
                    <a:pt x="138" y="24"/>
                  </a:cubicBezTo>
                  <a:cubicBezTo>
                    <a:pt x="143" y="16"/>
                    <a:pt x="152" y="11"/>
                    <a:pt x="161" y="11"/>
                  </a:cubicBezTo>
                  <a:close/>
                  <a:moveTo>
                    <a:pt x="134" y="27"/>
                  </a:moveTo>
                  <a:cubicBezTo>
                    <a:pt x="123" y="34"/>
                    <a:pt x="113" y="41"/>
                    <a:pt x="102" y="48"/>
                  </a:cubicBezTo>
                  <a:cubicBezTo>
                    <a:pt x="78" y="61"/>
                    <a:pt x="53" y="73"/>
                    <a:pt x="29" y="87"/>
                  </a:cubicBezTo>
                  <a:cubicBezTo>
                    <a:pt x="24" y="90"/>
                    <a:pt x="20" y="93"/>
                    <a:pt x="14" y="95"/>
                  </a:cubicBezTo>
                  <a:cubicBezTo>
                    <a:pt x="18" y="94"/>
                    <a:pt x="25" y="88"/>
                    <a:pt x="29" y="85"/>
                  </a:cubicBezTo>
                  <a:cubicBezTo>
                    <a:pt x="39" y="77"/>
                    <a:pt x="51" y="70"/>
                    <a:pt x="63" y="63"/>
                  </a:cubicBezTo>
                  <a:cubicBezTo>
                    <a:pt x="75" y="57"/>
                    <a:pt x="87" y="50"/>
                    <a:pt x="99" y="43"/>
                  </a:cubicBezTo>
                  <a:cubicBezTo>
                    <a:pt x="109" y="37"/>
                    <a:pt x="117" y="31"/>
                    <a:pt x="126" y="25"/>
                  </a:cubicBezTo>
                  <a:cubicBezTo>
                    <a:pt x="128" y="25"/>
                    <a:pt x="128" y="25"/>
                    <a:pt x="128" y="24"/>
                  </a:cubicBezTo>
                  <a:cubicBezTo>
                    <a:pt x="129" y="24"/>
                    <a:pt x="130" y="23"/>
                    <a:pt x="131" y="23"/>
                  </a:cubicBezTo>
                  <a:cubicBezTo>
                    <a:pt x="131" y="24"/>
                    <a:pt x="131" y="25"/>
                    <a:pt x="132" y="25"/>
                  </a:cubicBezTo>
                  <a:cubicBezTo>
                    <a:pt x="132" y="26"/>
                    <a:pt x="133" y="27"/>
                    <a:pt x="134" y="27"/>
                  </a:cubicBezTo>
                  <a:close/>
                  <a:moveTo>
                    <a:pt x="109" y="10"/>
                  </a:moveTo>
                  <a:cubicBezTo>
                    <a:pt x="112" y="9"/>
                    <a:pt x="114" y="9"/>
                    <a:pt x="116" y="9"/>
                  </a:cubicBezTo>
                  <a:cubicBezTo>
                    <a:pt x="112" y="11"/>
                    <a:pt x="107" y="14"/>
                    <a:pt x="103" y="17"/>
                  </a:cubicBezTo>
                  <a:cubicBezTo>
                    <a:pt x="102" y="18"/>
                    <a:pt x="101" y="19"/>
                    <a:pt x="100" y="19"/>
                  </a:cubicBezTo>
                  <a:cubicBezTo>
                    <a:pt x="102" y="16"/>
                    <a:pt x="105" y="13"/>
                    <a:pt x="109" y="10"/>
                  </a:cubicBezTo>
                  <a:close/>
                  <a:moveTo>
                    <a:pt x="88" y="26"/>
                  </a:moveTo>
                  <a:cubicBezTo>
                    <a:pt x="87" y="27"/>
                    <a:pt x="85" y="28"/>
                    <a:pt x="84" y="29"/>
                  </a:cubicBezTo>
                  <a:cubicBezTo>
                    <a:pt x="74" y="34"/>
                    <a:pt x="63" y="37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62" y="36"/>
                    <a:pt x="72" y="29"/>
                    <a:pt x="80" y="22"/>
                  </a:cubicBezTo>
                  <a:cubicBezTo>
                    <a:pt x="81" y="21"/>
                    <a:pt x="80" y="20"/>
                    <a:pt x="79" y="21"/>
                  </a:cubicBezTo>
                  <a:cubicBezTo>
                    <a:pt x="71" y="23"/>
                    <a:pt x="63" y="28"/>
                    <a:pt x="56" y="32"/>
                  </a:cubicBezTo>
                  <a:cubicBezTo>
                    <a:pt x="55" y="32"/>
                    <a:pt x="55" y="33"/>
                    <a:pt x="55" y="33"/>
                  </a:cubicBezTo>
                  <a:cubicBezTo>
                    <a:pt x="55" y="32"/>
                    <a:pt x="55" y="31"/>
                    <a:pt x="56" y="31"/>
                  </a:cubicBezTo>
                  <a:cubicBezTo>
                    <a:pt x="58" y="29"/>
                    <a:pt x="60" y="27"/>
                    <a:pt x="61" y="26"/>
                  </a:cubicBezTo>
                  <a:cubicBezTo>
                    <a:pt x="66" y="23"/>
                    <a:pt x="70" y="21"/>
                    <a:pt x="74" y="17"/>
                  </a:cubicBezTo>
                  <a:cubicBezTo>
                    <a:pt x="80" y="18"/>
                    <a:pt x="85" y="22"/>
                    <a:pt x="88" y="26"/>
                  </a:cubicBezTo>
                  <a:close/>
                  <a:moveTo>
                    <a:pt x="64" y="20"/>
                  </a:moveTo>
                  <a:cubicBezTo>
                    <a:pt x="67" y="19"/>
                    <a:pt x="69" y="18"/>
                    <a:pt x="72" y="17"/>
                  </a:cubicBezTo>
                  <a:cubicBezTo>
                    <a:pt x="68" y="20"/>
                    <a:pt x="62" y="23"/>
                    <a:pt x="58" y="26"/>
                  </a:cubicBezTo>
                  <a:cubicBezTo>
                    <a:pt x="59" y="24"/>
                    <a:pt x="61" y="22"/>
                    <a:pt x="64" y="20"/>
                  </a:cubicBezTo>
                  <a:close/>
                  <a:moveTo>
                    <a:pt x="44" y="45"/>
                  </a:moveTo>
                  <a:cubicBezTo>
                    <a:pt x="38" y="48"/>
                    <a:pt x="32" y="52"/>
                    <a:pt x="26" y="55"/>
                  </a:cubicBezTo>
                  <a:cubicBezTo>
                    <a:pt x="20" y="58"/>
                    <a:pt x="30" y="50"/>
                    <a:pt x="31" y="49"/>
                  </a:cubicBezTo>
                  <a:cubicBezTo>
                    <a:pt x="34" y="47"/>
                    <a:pt x="37" y="44"/>
                    <a:pt x="40" y="41"/>
                  </a:cubicBezTo>
                  <a:cubicBezTo>
                    <a:pt x="41" y="42"/>
                    <a:pt x="42" y="44"/>
                    <a:pt x="44" y="45"/>
                  </a:cubicBezTo>
                  <a:close/>
                  <a:moveTo>
                    <a:pt x="25" y="34"/>
                  </a:moveTo>
                  <a:cubicBezTo>
                    <a:pt x="21" y="37"/>
                    <a:pt x="17" y="40"/>
                    <a:pt x="13" y="43"/>
                  </a:cubicBezTo>
                  <a:cubicBezTo>
                    <a:pt x="14" y="42"/>
                    <a:pt x="14" y="41"/>
                    <a:pt x="14" y="41"/>
                  </a:cubicBezTo>
                  <a:cubicBezTo>
                    <a:pt x="17" y="36"/>
                    <a:pt x="21" y="34"/>
                    <a:pt x="25" y="3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3" name="Freeform 271"/>
            <p:cNvSpPr>
              <a:spLocks noEditPoints="1"/>
            </p:cNvSpPr>
            <p:nvPr/>
          </p:nvSpPr>
          <p:spPr bwMode="auto">
            <a:xfrm>
              <a:off x="293933" y="4034859"/>
              <a:ext cx="1233488" cy="869950"/>
            </a:xfrm>
            <a:custGeom>
              <a:avLst/>
              <a:gdLst>
                <a:gd name="T0" fmla="*/ 153 w 291"/>
                <a:gd name="T1" fmla="*/ 163 h 205"/>
                <a:gd name="T2" fmla="*/ 128 w 291"/>
                <a:gd name="T3" fmla="*/ 3 h 205"/>
                <a:gd name="T4" fmla="*/ 15 w 291"/>
                <a:gd name="T5" fmla="*/ 53 h 205"/>
                <a:gd name="T6" fmla="*/ 24 w 291"/>
                <a:gd name="T7" fmla="*/ 66 h 205"/>
                <a:gd name="T8" fmla="*/ 33 w 291"/>
                <a:gd name="T9" fmla="*/ 68 h 205"/>
                <a:gd name="T10" fmla="*/ 103 w 291"/>
                <a:gd name="T11" fmla="*/ 34 h 205"/>
                <a:gd name="T12" fmla="*/ 111 w 291"/>
                <a:gd name="T13" fmla="*/ 26 h 205"/>
                <a:gd name="T14" fmla="*/ 111 w 291"/>
                <a:gd name="T15" fmla="*/ 39 h 205"/>
                <a:gd name="T16" fmla="*/ 141 w 291"/>
                <a:gd name="T17" fmla="*/ 14 h 205"/>
                <a:gd name="T18" fmla="*/ 147 w 291"/>
                <a:gd name="T19" fmla="*/ 24 h 205"/>
                <a:gd name="T20" fmla="*/ 92 w 291"/>
                <a:gd name="T21" fmla="*/ 67 h 205"/>
                <a:gd name="T22" fmla="*/ 98 w 291"/>
                <a:gd name="T23" fmla="*/ 66 h 205"/>
                <a:gd name="T24" fmla="*/ 35 w 291"/>
                <a:gd name="T25" fmla="*/ 125 h 205"/>
                <a:gd name="T26" fmla="*/ 85 w 291"/>
                <a:gd name="T27" fmla="*/ 109 h 205"/>
                <a:gd name="T28" fmla="*/ 30 w 291"/>
                <a:gd name="T29" fmla="*/ 140 h 205"/>
                <a:gd name="T30" fmla="*/ 132 w 291"/>
                <a:gd name="T31" fmla="*/ 96 h 205"/>
                <a:gd name="T32" fmla="*/ 160 w 291"/>
                <a:gd name="T33" fmla="*/ 59 h 205"/>
                <a:gd name="T34" fmla="*/ 41 w 291"/>
                <a:gd name="T35" fmla="*/ 117 h 205"/>
                <a:gd name="T36" fmla="*/ 195 w 291"/>
                <a:gd name="T37" fmla="*/ 29 h 205"/>
                <a:gd name="T38" fmla="*/ 196 w 291"/>
                <a:gd name="T39" fmla="*/ 17 h 205"/>
                <a:gd name="T40" fmla="*/ 83 w 291"/>
                <a:gd name="T41" fmla="*/ 63 h 205"/>
                <a:gd name="T42" fmla="*/ 49 w 291"/>
                <a:gd name="T43" fmla="*/ 65 h 205"/>
                <a:gd name="T44" fmla="*/ 35 w 291"/>
                <a:gd name="T45" fmla="*/ 70 h 205"/>
                <a:gd name="T46" fmla="*/ 60 w 291"/>
                <a:gd name="T47" fmla="*/ 54 h 205"/>
                <a:gd name="T48" fmla="*/ 22 w 291"/>
                <a:gd name="T49" fmla="*/ 59 h 205"/>
                <a:gd name="T50" fmla="*/ 16 w 291"/>
                <a:gd name="T51" fmla="*/ 56 h 205"/>
                <a:gd name="T52" fmla="*/ 134 w 291"/>
                <a:gd name="T53" fmla="*/ 106 h 205"/>
                <a:gd name="T54" fmla="*/ 248 w 291"/>
                <a:gd name="T55" fmla="*/ 65 h 205"/>
                <a:gd name="T56" fmla="*/ 248 w 291"/>
                <a:gd name="T57" fmla="*/ 65 h 205"/>
                <a:gd name="T58" fmla="*/ 155 w 291"/>
                <a:gd name="T59" fmla="*/ 156 h 205"/>
                <a:gd name="T60" fmla="*/ 173 w 291"/>
                <a:gd name="T61" fmla="*/ 139 h 205"/>
                <a:gd name="T62" fmla="*/ 195 w 291"/>
                <a:gd name="T63" fmla="*/ 140 h 205"/>
                <a:gd name="T64" fmla="*/ 260 w 291"/>
                <a:gd name="T65" fmla="*/ 103 h 205"/>
                <a:gd name="T66" fmla="*/ 260 w 291"/>
                <a:gd name="T67" fmla="*/ 103 h 205"/>
                <a:gd name="T68" fmla="*/ 57 w 291"/>
                <a:gd name="T69" fmla="*/ 191 h 205"/>
                <a:gd name="T70" fmla="*/ 76 w 291"/>
                <a:gd name="T71" fmla="*/ 160 h 205"/>
                <a:gd name="T72" fmla="*/ 78 w 291"/>
                <a:gd name="T73" fmla="*/ 154 h 205"/>
                <a:gd name="T74" fmla="*/ 243 w 291"/>
                <a:gd name="T75" fmla="*/ 65 h 205"/>
                <a:gd name="T76" fmla="*/ 153 w 291"/>
                <a:gd name="T77" fmla="*/ 106 h 205"/>
                <a:gd name="T78" fmla="*/ 87 w 291"/>
                <a:gd name="T79" fmla="*/ 173 h 205"/>
                <a:gd name="T80" fmla="*/ 264 w 291"/>
                <a:gd name="T81" fmla="*/ 89 h 205"/>
                <a:gd name="T82" fmla="*/ 128 w 291"/>
                <a:gd name="T83" fmla="*/ 149 h 205"/>
                <a:gd name="T84" fmla="*/ 111 w 291"/>
                <a:gd name="T85" fmla="*/ 160 h 205"/>
                <a:gd name="T86" fmla="*/ 259 w 291"/>
                <a:gd name="T87" fmla="*/ 128 h 205"/>
                <a:gd name="T88" fmla="*/ 261 w 291"/>
                <a:gd name="T89" fmla="*/ 136 h 205"/>
                <a:gd name="T90" fmla="*/ 226 w 291"/>
                <a:gd name="T91" fmla="*/ 146 h 205"/>
                <a:gd name="T92" fmla="*/ 224 w 291"/>
                <a:gd name="T93" fmla="*/ 151 h 205"/>
                <a:gd name="T94" fmla="*/ 195 w 291"/>
                <a:gd name="T95" fmla="*/ 160 h 205"/>
                <a:gd name="T96" fmla="*/ 240 w 291"/>
                <a:gd name="T97" fmla="*/ 149 h 205"/>
                <a:gd name="T98" fmla="*/ 169 w 291"/>
                <a:gd name="T99" fmla="*/ 116 h 205"/>
                <a:gd name="T100" fmla="*/ 209 w 291"/>
                <a:gd name="T101" fmla="*/ 92 h 205"/>
                <a:gd name="T102" fmla="*/ 137 w 291"/>
                <a:gd name="T103" fmla="*/ 96 h 205"/>
                <a:gd name="T104" fmla="*/ 125 w 291"/>
                <a:gd name="T105" fmla="*/ 91 h 205"/>
                <a:gd name="T106" fmla="*/ 233 w 291"/>
                <a:gd name="T107" fmla="*/ 30 h 205"/>
                <a:gd name="T108" fmla="*/ 207 w 291"/>
                <a:gd name="T109" fmla="*/ 36 h 205"/>
                <a:gd name="T110" fmla="*/ 71 w 291"/>
                <a:gd name="T111" fmla="*/ 71 h 205"/>
                <a:gd name="T112" fmla="*/ 114 w 291"/>
                <a:gd name="T113" fmla="*/ 21 h 205"/>
                <a:gd name="T114" fmla="*/ 63 w 291"/>
                <a:gd name="T115" fmla="*/ 34 h 205"/>
                <a:gd name="T116" fmla="*/ 35 w 291"/>
                <a:gd name="T117" fmla="*/ 5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1" h="205">
                  <a:moveTo>
                    <a:pt x="20" y="70"/>
                  </a:moveTo>
                  <a:cubicBezTo>
                    <a:pt x="9" y="73"/>
                    <a:pt x="0" y="82"/>
                    <a:pt x="0" y="94"/>
                  </a:cubicBezTo>
                  <a:cubicBezTo>
                    <a:pt x="0" y="109"/>
                    <a:pt x="15" y="117"/>
                    <a:pt x="28" y="120"/>
                  </a:cubicBezTo>
                  <a:cubicBezTo>
                    <a:pt x="18" y="128"/>
                    <a:pt x="12" y="140"/>
                    <a:pt x="24" y="151"/>
                  </a:cubicBezTo>
                  <a:cubicBezTo>
                    <a:pt x="35" y="163"/>
                    <a:pt x="55" y="163"/>
                    <a:pt x="71" y="157"/>
                  </a:cubicBezTo>
                  <a:cubicBezTo>
                    <a:pt x="65" y="175"/>
                    <a:pt x="50" y="188"/>
                    <a:pt x="37" y="199"/>
                  </a:cubicBezTo>
                  <a:cubicBezTo>
                    <a:pt x="35" y="200"/>
                    <a:pt x="36" y="202"/>
                    <a:pt x="36" y="203"/>
                  </a:cubicBezTo>
                  <a:cubicBezTo>
                    <a:pt x="37" y="204"/>
                    <a:pt x="38" y="205"/>
                    <a:pt x="40" y="204"/>
                  </a:cubicBezTo>
                  <a:cubicBezTo>
                    <a:pt x="66" y="195"/>
                    <a:pt x="88" y="185"/>
                    <a:pt x="106" y="164"/>
                  </a:cubicBezTo>
                  <a:cubicBezTo>
                    <a:pt x="117" y="184"/>
                    <a:pt x="141" y="179"/>
                    <a:pt x="153" y="163"/>
                  </a:cubicBezTo>
                  <a:cubicBezTo>
                    <a:pt x="159" y="170"/>
                    <a:pt x="167" y="177"/>
                    <a:pt x="177" y="178"/>
                  </a:cubicBezTo>
                  <a:cubicBezTo>
                    <a:pt x="187" y="179"/>
                    <a:pt x="197" y="169"/>
                    <a:pt x="202" y="162"/>
                  </a:cubicBezTo>
                  <a:cubicBezTo>
                    <a:pt x="212" y="169"/>
                    <a:pt x="233" y="167"/>
                    <a:pt x="235" y="154"/>
                  </a:cubicBezTo>
                  <a:cubicBezTo>
                    <a:pt x="259" y="168"/>
                    <a:pt x="291" y="123"/>
                    <a:pt x="267" y="104"/>
                  </a:cubicBezTo>
                  <a:cubicBezTo>
                    <a:pt x="278" y="98"/>
                    <a:pt x="285" y="86"/>
                    <a:pt x="279" y="74"/>
                  </a:cubicBezTo>
                  <a:cubicBezTo>
                    <a:pt x="274" y="63"/>
                    <a:pt x="262" y="57"/>
                    <a:pt x="251" y="58"/>
                  </a:cubicBezTo>
                  <a:cubicBezTo>
                    <a:pt x="254" y="48"/>
                    <a:pt x="251" y="35"/>
                    <a:pt x="243" y="27"/>
                  </a:cubicBezTo>
                  <a:cubicBezTo>
                    <a:pt x="233" y="17"/>
                    <a:pt x="218" y="21"/>
                    <a:pt x="207" y="28"/>
                  </a:cubicBezTo>
                  <a:cubicBezTo>
                    <a:pt x="205" y="0"/>
                    <a:pt x="167" y="0"/>
                    <a:pt x="153" y="20"/>
                  </a:cubicBezTo>
                  <a:cubicBezTo>
                    <a:pt x="148" y="11"/>
                    <a:pt x="140" y="1"/>
                    <a:pt x="128" y="3"/>
                  </a:cubicBezTo>
                  <a:cubicBezTo>
                    <a:pt x="117" y="5"/>
                    <a:pt x="108" y="14"/>
                    <a:pt x="105" y="25"/>
                  </a:cubicBezTo>
                  <a:cubicBezTo>
                    <a:pt x="98" y="15"/>
                    <a:pt x="87" y="10"/>
                    <a:pt x="75" y="14"/>
                  </a:cubicBezTo>
                  <a:cubicBezTo>
                    <a:pt x="59" y="19"/>
                    <a:pt x="56" y="33"/>
                    <a:pt x="54" y="47"/>
                  </a:cubicBezTo>
                  <a:cubicBezTo>
                    <a:pt x="45" y="33"/>
                    <a:pt x="28" y="25"/>
                    <a:pt x="13" y="39"/>
                  </a:cubicBezTo>
                  <a:cubicBezTo>
                    <a:pt x="3" y="49"/>
                    <a:pt x="9" y="62"/>
                    <a:pt x="20" y="70"/>
                  </a:cubicBezTo>
                  <a:close/>
                  <a:moveTo>
                    <a:pt x="15" y="50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9" y="47"/>
                    <a:pt x="22" y="44"/>
                    <a:pt x="26" y="41"/>
                  </a:cubicBezTo>
                  <a:cubicBezTo>
                    <a:pt x="29" y="40"/>
                    <a:pt x="34" y="35"/>
                    <a:pt x="27" y="43"/>
                  </a:cubicBezTo>
                  <a:cubicBezTo>
                    <a:pt x="23" y="47"/>
                    <a:pt x="19" y="49"/>
                    <a:pt x="15" y="53"/>
                  </a:cubicBezTo>
                  <a:cubicBezTo>
                    <a:pt x="15" y="52"/>
                    <a:pt x="15" y="51"/>
                    <a:pt x="15" y="50"/>
                  </a:cubicBezTo>
                  <a:close/>
                  <a:moveTo>
                    <a:pt x="37" y="40"/>
                  </a:moveTo>
                  <a:cubicBezTo>
                    <a:pt x="34" y="41"/>
                    <a:pt x="31" y="43"/>
                    <a:pt x="28" y="45"/>
                  </a:cubicBezTo>
                  <a:cubicBezTo>
                    <a:pt x="25" y="48"/>
                    <a:pt x="18" y="51"/>
                    <a:pt x="15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20" y="48"/>
                    <a:pt x="28" y="45"/>
                    <a:pt x="32" y="38"/>
                  </a:cubicBezTo>
                  <a:cubicBezTo>
                    <a:pt x="34" y="38"/>
                    <a:pt x="36" y="39"/>
                    <a:pt x="37" y="40"/>
                  </a:cubicBezTo>
                  <a:close/>
                  <a:moveTo>
                    <a:pt x="48" y="54"/>
                  </a:moveTo>
                  <a:cubicBezTo>
                    <a:pt x="43" y="59"/>
                    <a:pt x="37" y="63"/>
                    <a:pt x="31" y="69"/>
                  </a:cubicBezTo>
                  <a:cubicBezTo>
                    <a:pt x="29" y="68"/>
                    <a:pt x="26" y="67"/>
                    <a:pt x="24" y="66"/>
                  </a:cubicBezTo>
                  <a:cubicBezTo>
                    <a:pt x="29" y="64"/>
                    <a:pt x="32" y="62"/>
                    <a:pt x="36" y="60"/>
                  </a:cubicBezTo>
                  <a:cubicBezTo>
                    <a:pt x="38" y="58"/>
                    <a:pt x="40" y="57"/>
                    <a:pt x="42" y="56"/>
                  </a:cubicBezTo>
                  <a:cubicBezTo>
                    <a:pt x="42" y="56"/>
                    <a:pt x="51" y="51"/>
                    <a:pt x="48" y="54"/>
                  </a:cubicBezTo>
                  <a:close/>
                  <a:moveTo>
                    <a:pt x="54" y="58"/>
                  </a:moveTo>
                  <a:cubicBezTo>
                    <a:pt x="50" y="59"/>
                    <a:pt x="47" y="61"/>
                    <a:pt x="44" y="63"/>
                  </a:cubicBezTo>
                  <a:cubicBezTo>
                    <a:pt x="42" y="64"/>
                    <a:pt x="40" y="66"/>
                    <a:pt x="38" y="67"/>
                  </a:cubicBezTo>
                  <a:cubicBezTo>
                    <a:pt x="38" y="67"/>
                    <a:pt x="35" y="69"/>
                    <a:pt x="34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3" y="69"/>
                    <a:pt x="33" y="69"/>
                    <a:pt x="33" y="68"/>
                  </a:cubicBezTo>
                  <a:cubicBezTo>
                    <a:pt x="38" y="63"/>
                    <a:pt x="47" y="59"/>
                    <a:pt x="51" y="53"/>
                  </a:cubicBezTo>
                  <a:cubicBezTo>
                    <a:pt x="52" y="54"/>
                    <a:pt x="53" y="56"/>
                    <a:pt x="54" y="58"/>
                  </a:cubicBezTo>
                  <a:close/>
                  <a:moveTo>
                    <a:pt x="62" y="38"/>
                  </a:moveTo>
                  <a:cubicBezTo>
                    <a:pt x="67" y="36"/>
                    <a:pt x="71" y="33"/>
                    <a:pt x="76" y="30"/>
                  </a:cubicBezTo>
                  <a:cubicBezTo>
                    <a:pt x="79" y="28"/>
                    <a:pt x="83" y="26"/>
                    <a:pt x="87" y="25"/>
                  </a:cubicBezTo>
                  <a:cubicBezTo>
                    <a:pt x="85" y="25"/>
                    <a:pt x="80" y="30"/>
                    <a:pt x="78" y="32"/>
                  </a:cubicBezTo>
                  <a:cubicBezTo>
                    <a:pt x="72" y="36"/>
                    <a:pt x="66" y="40"/>
                    <a:pt x="61" y="45"/>
                  </a:cubicBezTo>
                  <a:cubicBezTo>
                    <a:pt x="61" y="43"/>
                    <a:pt x="61" y="40"/>
                    <a:pt x="62" y="38"/>
                  </a:cubicBezTo>
                  <a:close/>
                  <a:moveTo>
                    <a:pt x="101" y="30"/>
                  </a:moveTo>
                  <a:cubicBezTo>
                    <a:pt x="102" y="31"/>
                    <a:pt x="103" y="33"/>
                    <a:pt x="103" y="34"/>
                  </a:cubicBezTo>
                  <a:cubicBezTo>
                    <a:pt x="96" y="39"/>
                    <a:pt x="87" y="42"/>
                    <a:pt x="80" y="47"/>
                  </a:cubicBezTo>
                  <a:cubicBezTo>
                    <a:pt x="73" y="50"/>
                    <a:pt x="67" y="54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7" y="53"/>
                    <a:pt x="73" y="48"/>
                    <a:pt x="80" y="44"/>
                  </a:cubicBezTo>
                  <a:cubicBezTo>
                    <a:pt x="84" y="41"/>
                    <a:pt x="89" y="38"/>
                    <a:pt x="93" y="35"/>
                  </a:cubicBezTo>
                  <a:cubicBezTo>
                    <a:pt x="94" y="35"/>
                    <a:pt x="94" y="34"/>
                    <a:pt x="95" y="33"/>
                  </a:cubicBezTo>
                  <a:cubicBezTo>
                    <a:pt x="97" y="32"/>
                    <a:pt x="99" y="31"/>
                    <a:pt x="101" y="30"/>
                  </a:cubicBezTo>
                  <a:close/>
                  <a:moveTo>
                    <a:pt x="139" y="12"/>
                  </a:moveTo>
                  <a:cubicBezTo>
                    <a:pt x="139" y="12"/>
                    <a:pt x="139" y="12"/>
                    <a:pt x="139" y="13"/>
                  </a:cubicBezTo>
                  <a:cubicBezTo>
                    <a:pt x="130" y="17"/>
                    <a:pt x="121" y="23"/>
                    <a:pt x="111" y="26"/>
                  </a:cubicBezTo>
                  <a:cubicBezTo>
                    <a:pt x="112" y="26"/>
                    <a:pt x="112" y="25"/>
                    <a:pt x="112" y="24"/>
                  </a:cubicBezTo>
                  <a:cubicBezTo>
                    <a:pt x="115" y="22"/>
                    <a:pt x="118" y="20"/>
                    <a:pt x="121" y="18"/>
                  </a:cubicBezTo>
                  <a:cubicBezTo>
                    <a:pt x="125" y="15"/>
                    <a:pt x="130" y="12"/>
                    <a:pt x="134" y="10"/>
                  </a:cubicBezTo>
                  <a:cubicBezTo>
                    <a:pt x="136" y="10"/>
                    <a:pt x="138" y="11"/>
                    <a:pt x="139" y="12"/>
                  </a:cubicBezTo>
                  <a:close/>
                  <a:moveTo>
                    <a:pt x="144" y="17"/>
                  </a:moveTo>
                  <a:cubicBezTo>
                    <a:pt x="121" y="30"/>
                    <a:pt x="99" y="44"/>
                    <a:pt x="77" y="58"/>
                  </a:cubicBezTo>
                  <a:cubicBezTo>
                    <a:pt x="55" y="71"/>
                    <a:pt x="30" y="81"/>
                    <a:pt x="9" y="97"/>
                  </a:cubicBezTo>
                  <a:cubicBezTo>
                    <a:pt x="8" y="97"/>
                    <a:pt x="9" y="99"/>
                    <a:pt x="10" y="98"/>
                  </a:cubicBezTo>
                  <a:cubicBezTo>
                    <a:pt x="31" y="83"/>
                    <a:pt x="55" y="72"/>
                    <a:pt x="78" y="59"/>
                  </a:cubicBezTo>
                  <a:cubicBezTo>
                    <a:pt x="89" y="52"/>
                    <a:pt x="100" y="46"/>
                    <a:pt x="111" y="39"/>
                  </a:cubicBezTo>
                  <a:cubicBezTo>
                    <a:pt x="121" y="33"/>
                    <a:pt x="134" y="26"/>
                    <a:pt x="142" y="19"/>
                  </a:cubicBezTo>
                  <a:cubicBezTo>
                    <a:pt x="133" y="27"/>
                    <a:pt x="121" y="33"/>
                    <a:pt x="111" y="40"/>
                  </a:cubicBezTo>
                  <a:cubicBezTo>
                    <a:pt x="99" y="47"/>
                    <a:pt x="87" y="55"/>
                    <a:pt x="75" y="62"/>
                  </a:cubicBezTo>
                  <a:cubicBezTo>
                    <a:pt x="62" y="69"/>
                    <a:pt x="50" y="76"/>
                    <a:pt x="38" y="84"/>
                  </a:cubicBezTo>
                  <a:cubicBezTo>
                    <a:pt x="29" y="90"/>
                    <a:pt x="18" y="95"/>
                    <a:pt x="10" y="102"/>
                  </a:cubicBezTo>
                  <a:cubicBezTo>
                    <a:pt x="9" y="101"/>
                    <a:pt x="8" y="100"/>
                    <a:pt x="7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27" y="81"/>
                    <a:pt x="53" y="70"/>
                    <a:pt x="75" y="57"/>
                  </a:cubicBezTo>
                  <a:cubicBezTo>
                    <a:pt x="87" y="49"/>
                    <a:pt x="99" y="41"/>
                    <a:pt x="111" y="33"/>
                  </a:cubicBezTo>
                  <a:cubicBezTo>
                    <a:pt x="121" y="27"/>
                    <a:pt x="132" y="21"/>
                    <a:pt x="141" y="14"/>
                  </a:cubicBezTo>
                  <a:cubicBezTo>
                    <a:pt x="142" y="15"/>
                    <a:pt x="143" y="16"/>
                    <a:pt x="144" y="17"/>
                  </a:cubicBezTo>
                  <a:close/>
                  <a:moveTo>
                    <a:pt x="147" y="24"/>
                  </a:moveTo>
                  <a:cubicBezTo>
                    <a:pt x="137" y="29"/>
                    <a:pt x="128" y="35"/>
                    <a:pt x="119" y="41"/>
                  </a:cubicBezTo>
                  <a:cubicBezTo>
                    <a:pt x="107" y="48"/>
                    <a:pt x="94" y="55"/>
                    <a:pt x="82" y="61"/>
                  </a:cubicBezTo>
                  <a:cubicBezTo>
                    <a:pt x="70" y="68"/>
                    <a:pt x="58" y="74"/>
                    <a:pt x="47" y="81"/>
                  </a:cubicBezTo>
                  <a:cubicBezTo>
                    <a:pt x="41" y="84"/>
                    <a:pt x="35" y="87"/>
                    <a:pt x="29" y="91"/>
                  </a:cubicBezTo>
                  <a:cubicBezTo>
                    <a:pt x="29" y="91"/>
                    <a:pt x="28" y="91"/>
                    <a:pt x="27" y="92"/>
                  </a:cubicBezTo>
                  <a:cubicBezTo>
                    <a:pt x="45" y="80"/>
                    <a:pt x="64" y="70"/>
                    <a:pt x="82" y="59"/>
                  </a:cubicBezTo>
                  <a:cubicBezTo>
                    <a:pt x="103" y="46"/>
                    <a:pt x="126" y="35"/>
                    <a:pt x="145" y="19"/>
                  </a:cubicBezTo>
                  <a:cubicBezTo>
                    <a:pt x="146" y="20"/>
                    <a:pt x="147" y="22"/>
                    <a:pt x="147" y="24"/>
                  </a:cubicBezTo>
                  <a:close/>
                  <a:moveTo>
                    <a:pt x="175" y="17"/>
                  </a:moveTo>
                  <a:cubicBezTo>
                    <a:pt x="176" y="16"/>
                    <a:pt x="186" y="11"/>
                    <a:pt x="183" y="13"/>
                  </a:cubicBezTo>
                  <a:cubicBezTo>
                    <a:pt x="179" y="15"/>
                    <a:pt x="176" y="17"/>
                    <a:pt x="173" y="19"/>
                  </a:cubicBezTo>
                  <a:cubicBezTo>
                    <a:pt x="165" y="24"/>
                    <a:pt x="157" y="30"/>
                    <a:pt x="149" y="35"/>
                  </a:cubicBezTo>
                  <a:cubicBezTo>
                    <a:pt x="135" y="44"/>
                    <a:pt x="120" y="53"/>
                    <a:pt x="104" y="61"/>
                  </a:cubicBezTo>
                  <a:cubicBezTo>
                    <a:pt x="90" y="69"/>
                    <a:pt x="75" y="77"/>
                    <a:pt x="60" y="86"/>
                  </a:cubicBezTo>
                  <a:cubicBezTo>
                    <a:pt x="47" y="94"/>
                    <a:pt x="34" y="104"/>
                    <a:pt x="20" y="111"/>
                  </a:cubicBezTo>
                  <a:cubicBezTo>
                    <a:pt x="19" y="110"/>
                    <a:pt x="17" y="110"/>
                    <a:pt x="16" y="109"/>
                  </a:cubicBezTo>
                  <a:cubicBezTo>
                    <a:pt x="27" y="106"/>
                    <a:pt x="38" y="97"/>
                    <a:pt x="48" y="91"/>
                  </a:cubicBezTo>
                  <a:cubicBezTo>
                    <a:pt x="62" y="83"/>
                    <a:pt x="77" y="75"/>
                    <a:pt x="92" y="67"/>
                  </a:cubicBezTo>
                  <a:cubicBezTo>
                    <a:pt x="107" y="60"/>
                    <a:pt x="122" y="52"/>
                    <a:pt x="136" y="42"/>
                  </a:cubicBezTo>
                  <a:cubicBezTo>
                    <a:pt x="149" y="34"/>
                    <a:pt x="161" y="25"/>
                    <a:pt x="175" y="17"/>
                  </a:cubicBezTo>
                  <a:close/>
                  <a:moveTo>
                    <a:pt x="195" y="16"/>
                  </a:moveTo>
                  <a:cubicBezTo>
                    <a:pt x="174" y="27"/>
                    <a:pt x="155" y="41"/>
                    <a:pt x="135" y="53"/>
                  </a:cubicBezTo>
                  <a:cubicBezTo>
                    <a:pt x="131" y="55"/>
                    <a:pt x="127" y="57"/>
                    <a:pt x="124" y="59"/>
                  </a:cubicBezTo>
                  <a:cubicBezTo>
                    <a:pt x="121" y="61"/>
                    <a:pt x="119" y="62"/>
                    <a:pt x="116" y="63"/>
                  </a:cubicBezTo>
                  <a:cubicBezTo>
                    <a:pt x="88" y="76"/>
                    <a:pt x="61" y="91"/>
                    <a:pt x="34" y="105"/>
                  </a:cubicBezTo>
                  <a:cubicBezTo>
                    <a:pt x="34" y="105"/>
                    <a:pt x="35" y="104"/>
                    <a:pt x="35" y="104"/>
                  </a:cubicBezTo>
                  <a:cubicBezTo>
                    <a:pt x="42" y="100"/>
                    <a:pt x="48" y="95"/>
                    <a:pt x="54" y="91"/>
                  </a:cubicBezTo>
                  <a:cubicBezTo>
                    <a:pt x="69" y="82"/>
                    <a:pt x="84" y="74"/>
                    <a:pt x="98" y="66"/>
                  </a:cubicBezTo>
                  <a:cubicBezTo>
                    <a:pt x="129" y="50"/>
                    <a:pt x="158" y="31"/>
                    <a:pt x="186" y="12"/>
                  </a:cubicBezTo>
                  <a:cubicBezTo>
                    <a:pt x="189" y="13"/>
                    <a:pt x="192" y="14"/>
                    <a:pt x="195" y="16"/>
                  </a:cubicBezTo>
                  <a:close/>
                  <a:moveTo>
                    <a:pt x="200" y="33"/>
                  </a:moveTo>
                  <a:cubicBezTo>
                    <a:pt x="200" y="33"/>
                    <a:pt x="201" y="34"/>
                    <a:pt x="201" y="35"/>
                  </a:cubicBezTo>
                  <a:cubicBezTo>
                    <a:pt x="200" y="36"/>
                    <a:pt x="198" y="37"/>
                    <a:pt x="197" y="37"/>
                  </a:cubicBezTo>
                  <a:cubicBezTo>
                    <a:pt x="197" y="38"/>
                    <a:pt x="196" y="38"/>
                    <a:pt x="196" y="38"/>
                  </a:cubicBezTo>
                  <a:cubicBezTo>
                    <a:pt x="190" y="41"/>
                    <a:pt x="184" y="44"/>
                    <a:pt x="178" y="47"/>
                  </a:cubicBezTo>
                  <a:cubicBezTo>
                    <a:pt x="163" y="55"/>
                    <a:pt x="149" y="64"/>
                    <a:pt x="135" y="71"/>
                  </a:cubicBezTo>
                  <a:cubicBezTo>
                    <a:pt x="106" y="85"/>
                    <a:pt x="77" y="98"/>
                    <a:pt x="50" y="115"/>
                  </a:cubicBezTo>
                  <a:cubicBezTo>
                    <a:pt x="45" y="118"/>
                    <a:pt x="40" y="121"/>
                    <a:pt x="35" y="125"/>
                  </a:cubicBezTo>
                  <a:cubicBezTo>
                    <a:pt x="33" y="127"/>
                    <a:pt x="31" y="129"/>
                    <a:pt x="29" y="130"/>
                  </a:cubicBezTo>
                  <a:cubicBezTo>
                    <a:pt x="32" y="127"/>
                    <a:pt x="35" y="124"/>
                    <a:pt x="39" y="120"/>
                  </a:cubicBezTo>
                  <a:cubicBezTo>
                    <a:pt x="39" y="120"/>
                    <a:pt x="39" y="120"/>
                    <a:pt x="40" y="120"/>
                  </a:cubicBezTo>
                  <a:cubicBezTo>
                    <a:pt x="40" y="120"/>
                    <a:pt x="41" y="119"/>
                    <a:pt x="41" y="119"/>
                  </a:cubicBezTo>
                  <a:cubicBezTo>
                    <a:pt x="48" y="113"/>
                    <a:pt x="55" y="108"/>
                    <a:pt x="63" y="104"/>
                  </a:cubicBezTo>
                  <a:cubicBezTo>
                    <a:pt x="83" y="91"/>
                    <a:pt x="103" y="79"/>
                    <a:pt x="124" y="68"/>
                  </a:cubicBezTo>
                  <a:cubicBezTo>
                    <a:pt x="150" y="55"/>
                    <a:pt x="176" y="43"/>
                    <a:pt x="200" y="27"/>
                  </a:cubicBezTo>
                  <a:cubicBezTo>
                    <a:pt x="200" y="29"/>
                    <a:pt x="201" y="31"/>
                    <a:pt x="200" y="33"/>
                  </a:cubicBezTo>
                  <a:close/>
                  <a:moveTo>
                    <a:pt x="36" y="136"/>
                  </a:moveTo>
                  <a:cubicBezTo>
                    <a:pt x="51" y="125"/>
                    <a:pt x="68" y="118"/>
                    <a:pt x="85" y="109"/>
                  </a:cubicBezTo>
                  <a:cubicBezTo>
                    <a:pt x="102" y="99"/>
                    <a:pt x="119" y="89"/>
                    <a:pt x="136" y="81"/>
                  </a:cubicBezTo>
                  <a:cubicBezTo>
                    <a:pt x="153" y="72"/>
                    <a:pt x="171" y="65"/>
                    <a:pt x="187" y="57"/>
                  </a:cubicBezTo>
                  <a:cubicBezTo>
                    <a:pt x="200" y="51"/>
                    <a:pt x="211" y="43"/>
                    <a:pt x="223" y="36"/>
                  </a:cubicBezTo>
                  <a:cubicBezTo>
                    <a:pt x="221" y="38"/>
                    <a:pt x="219" y="40"/>
                    <a:pt x="216" y="42"/>
                  </a:cubicBezTo>
                  <a:cubicBezTo>
                    <a:pt x="209" y="47"/>
                    <a:pt x="200" y="51"/>
                    <a:pt x="192" y="56"/>
                  </a:cubicBezTo>
                  <a:cubicBezTo>
                    <a:pt x="172" y="67"/>
                    <a:pt x="151" y="76"/>
                    <a:pt x="131" y="86"/>
                  </a:cubicBezTo>
                  <a:cubicBezTo>
                    <a:pt x="111" y="96"/>
                    <a:pt x="92" y="107"/>
                    <a:pt x="72" y="118"/>
                  </a:cubicBezTo>
                  <a:cubicBezTo>
                    <a:pt x="57" y="126"/>
                    <a:pt x="41" y="135"/>
                    <a:pt x="27" y="146"/>
                  </a:cubicBezTo>
                  <a:cubicBezTo>
                    <a:pt x="27" y="145"/>
                    <a:pt x="26" y="144"/>
                    <a:pt x="25" y="143"/>
                  </a:cubicBezTo>
                  <a:cubicBezTo>
                    <a:pt x="27" y="142"/>
                    <a:pt x="29" y="141"/>
                    <a:pt x="30" y="140"/>
                  </a:cubicBezTo>
                  <a:cubicBezTo>
                    <a:pt x="32" y="138"/>
                    <a:pt x="34" y="137"/>
                    <a:pt x="36" y="136"/>
                  </a:cubicBezTo>
                  <a:close/>
                  <a:moveTo>
                    <a:pt x="34" y="151"/>
                  </a:moveTo>
                  <a:cubicBezTo>
                    <a:pt x="32" y="150"/>
                    <a:pt x="30" y="149"/>
                    <a:pt x="29" y="147"/>
                  </a:cubicBezTo>
                  <a:cubicBezTo>
                    <a:pt x="43" y="136"/>
                    <a:pt x="61" y="129"/>
                    <a:pt x="77" y="121"/>
                  </a:cubicBezTo>
                  <a:cubicBezTo>
                    <a:pt x="96" y="112"/>
                    <a:pt x="115" y="103"/>
                    <a:pt x="134" y="93"/>
                  </a:cubicBezTo>
                  <a:cubicBezTo>
                    <a:pt x="153" y="84"/>
                    <a:pt x="172" y="75"/>
                    <a:pt x="191" y="66"/>
                  </a:cubicBezTo>
                  <a:cubicBezTo>
                    <a:pt x="201" y="62"/>
                    <a:pt x="210" y="58"/>
                    <a:pt x="219" y="54"/>
                  </a:cubicBezTo>
                  <a:cubicBezTo>
                    <a:pt x="227" y="50"/>
                    <a:pt x="235" y="47"/>
                    <a:pt x="242" y="41"/>
                  </a:cubicBezTo>
                  <a:cubicBezTo>
                    <a:pt x="228" y="54"/>
                    <a:pt x="206" y="61"/>
                    <a:pt x="190" y="68"/>
                  </a:cubicBezTo>
                  <a:cubicBezTo>
                    <a:pt x="170" y="77"/>
                    <a:pt x="151" y="87"/>
                    <a:pt x="132" y="96"/>
                  </a:cubicBezTo>
                  <a:cubicBezTo>
                    <a:pt x="99" y="113"/>
                    <a:pt x="65" y="129"/>
                    <a:pt x="34" y="151"/>
                  </a:cubicBezTo>
                  <a:close/>
                  <a:moveTo>
                    <a:pt x="29" y="138"/>
                  </a:moveTo>
                  <a:cubicBezTo>
                    <a:pt x="27" y="139"/>
                    <a:pt x="26" y="140"/>
                    <a:pt x="26" y="141"/>
                  </a:cubicBezTo>
                  <a:cubicBezTo>
                    <a:pt x="26" y="141"/>
                    <a:pt x="25" y="142"/>
                    <a:pt x="25" y="142"/>
                  </a:cubicBezTo>
                  <a:cubicBezTo>
                    <a:pt x="24" y="141"/>
                    <a:pt x="24" y="139"/>
                    <a:pt x="24" y="138"/>
                  </a:cubicBezTo>
                  <a:cubicBezTo>
                    <a:pt x="35" y="126"/>
                    <a:pt x="48" y="117"/>
                    <a:pt x="63" y="109"/>
                  </a:cubicBezTo>
                  <a:cubicBezTo>
                    <a:pt x="80" y="100"/>
                    <a:pt x="97" y="90"/>
                    <a:pt x="115" y="82"/>
                  </a:cubicBezTo>
                  <a:cubicBezTo>
                    <a:pt x="131" y="74"/>
                    <a:pt x="147" y="67"/>
                    <a:pt x="162" y="58"/>
                  </a:cubicBezTo>
                  <a:cubicBezTo>
                    <a:pt x="164" y="57"/>
                    <a:pt x="165" y="57"/>
                    <a:pt x="166" y="56"/>
                  </a:cubicBezTo>
                  <a:cubicBezTo>
                    <a:pt x="164" y="57"/>
                    <a:pt x="162" y="58"/>
                    <a:pt x="160" y="59"/>
                  </a:cubicBezTo>
                  <a:cubicBezTo>
                    <a:pt x="143" y="69"/>
                    <a:pt x="125" y="79"/>
                    <a:pt x="108" y="88"/>
                  </a:cubicBezTo>
                  <a:cubicBezTo>
                    <a:pt x="91" y="96"/>
                    <a:pt x="75" y="106"/>
                    <a:pt x="59" y="116"/>
                  </a:cubicBezTo>
                  <a:cubicBezTo>
                    <a:pt x="52" y="121"/>
                    <a:pt x="45" y="126"/>
                    <a:pt x="38" y="131"/>
                  </a:cubicBezTo>
                  <a:cubicBezTo>
                    <a:pt x="35" y="134"/>
                    <a:pt x="32" y="136"/>
                    <a:pt x="29" y="138"/>
                  </a:cubicBezTo>
                  <a:close/>
                  <a:moveTo>
                    <a:pt x="90" y="78"/>
                  </a:moveTo>
                  <a:cubicBezTo>
                    <a:pt x="71" y="90"/>
                    <a:pt x="52" y="102"/>
                    <a:pt x="33" y="114"/>
                  </a:cubicBezTo>
                  <a:cubicBezTo>
                    <a:pt x="30" y="114"/>
                    <a:pt x="26" y="113"/>
                    <a:pt x="23" y="112"/>
                  </a:cubicBezTo>
                  <a:cubicBezTo>
                    <a:pt x="45" y="102"/>
                    <a:pt x="68" y="90"/>
                    <a:pt x="90" y="78"/>
                  </a:cubicBezTo>
                  <a:close/>
                  <a:moveTo>
                    <a:pt x="41" y="117"/>
                  </a:moveTo>
                  <a:cubicBezTo>
                    <a:pt x="41" y="117"/>
                    <a:pt x="41" y="117"/>
                    <a:pt x="41" y="117"/>
                  </a:cubicBezTo>
                  <a:cubicBezTo>
                    <a:pt x="41" y="115"/>
                    <a:pt x="40" y="114"/>
                    <a:pt x="38" y="114"/>
                  </a:cubicBezTo>
                  <a:cubicBezTo>
                    <a:pt x="38" y="114"/>
                    <a:pt x="37" y="114"/>
                    <a:pt x="37" y="114"/>
                  </a:cubicBezTo>
                  <a:cubicBezTo>
                    <a:pt x="48" y="109"/>
                    <a:pt x="58" y="102"/>
                    <a:pt x="68" y="96"/>
                  </a:cubicBezTo>
                  <a:cubicBezTo>
                    <a:pt x="78" y="91"/>
                    <a:pt x="87" y="86"/>
                    <a:pt x="97" y="81"/>
                  </a:cubicBezTo>
                  <a:cubicBezTo>
                    <a:pt x="78" y="92"/>
                    <a:pt x="58" y="103"/>
                    <a:pt x="41" y="117"/>
                  </a:cubicBezTo>
                  <a:close/>
                  <a:moveTo>
                    <a:pt x="145" y="56"/>
                  </a:moveTo>
                  <a:cubicBezTo>
                    <a:pt x="145" y="56"/>
                    <a:pt x="145" y="56"/>
                    <a:pt x="146" y="56"/>
                  </a:cubicBezTo>
                  <a:cubicBezTo>
                    <a:pt x="158" y="49"/>
                    <a:pt x="171" y="42"/>
                    <a:pt x="183" y="34"/>
                  </a:cubicBezTo>
                  <a:cubicBezTo>
                    <a:pt x="185" y="32"/>
                    <a:pt x="188" y="31"/>
                    <a:pt x="191" y="29"/>
                  </a:cubicBezTo>
                  <a:cubicBezTo>
                    <a:pt x="191" y="29"/>
                    <a:pt x="204" y="23"/>
                    <a:pt x="195" y="29"/>
                  </a:cubicBezTo>
                  <a:cubicBezTo>
                    <a:pt x="188" y="33"/>
                    <a:pt x="180" y="38"/>
                    <a:pt x="172" y="42"/>
                  </a:cubicBezTo>
                  <a:cubicBezTo>
                    <a:pt x="163" y="47"/>
                    <a:pt x="154" y="51"/>
                    <a:pt x="145" y="56"/>
                  </a:cubicBezTo>
                  <a:close/>
                  <a:moveTo>
                    <a:pt x="162" y="45"/>
                  </a:moveTo>
                  <a:cubicBezTo>
                    <a:pt x="148" y="53"/>
                    <a:pt x="133" y="61"/>
                    <a:pt x="119" y="69"/>
                  </a:cubicBezTo>
                  <a:cubicBezTo>
                    <a:pt x="107" y="74"/>
                    <a:pt x="96" y="80"/>
                    <a:pt x="85" y="86"/>
                  </a:cubicBezTo>
                  <a:cubicBezTo>
                    <a:pt x="68" y="94"/>
                    <a:pt x="52" y="104"/>
                    <a:pt x="36" y="114"/>
                  </a:cubicBezTo>
                  <a:cubicBezTo>
                    <a:pt x="54" y="102"/>
                    <a:pt x="72" y="90"/>
                    <a:pt x="91" y="80"/>
                  </a:cubicBezTo>
                  <a:cubicBezTo>
                    <a:pt x="110" y="68"/>
                    <a:pt x="130" y="58"/>
                    <a:pt x="150" y="47"/>
                  </a:cubicBezTo>
                  <a:cubicBezTo>
                    <a:pt x="165" y="38"/>
                    <a:pt x="183" y="30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8" y="19"/>
                    <a:pt x="199" y="21"/>
                    <a:pt x="200" y="25"/>
                  </a:cubicBezTo>
                  <a:cubicBezTo>
                    <a:pt x="186" y="27"/>
                    <a:pt x="174" y="38"/>
                    <a:pt x="162" y="45"/>
                  </a:cubicBezTo>
                  <a:close/>
                  <a:moveTo>
                    <a:pt x="165" y="36"/>
                  </a:moveTo>
                  <a:cubicBezTo>
                    <a:pt x="173" y="31"/>
                    <a:pt x="181" y="25"/>
                    <a:pt x="189" y="21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87" y="23"/>
                    <a:pt x="183" y="25"/>
                    <a:pt x="179" y="28"/>
                  </a:cubicBezTo>
                  <a:cubicBezTo>
                    <a:pt x="175" y="31"/>
                    <a:pt x="170" y="33"/>
                    <a:pt x="165" y="36"/>
                  </a:cubicBezTo>
                  <a:close/>
                  <a:moveTo>
                    <a:pt x="11" y="104"/>
                  </a:moveTo>
                  <a:cubicBezTo>
                    <a:pt x="34" y="89"/>
                    <a:pt x="58" y="76"/>
                    <a:pt x="83" y="63"/>
                  </a:cubicBezTo>
                  <a:cubicBezTo>
                    <a:pt x="87" y="60"/>
                    <a:pt x="92" y="58"/>
                    <a:pt x="97" y="55"/>
                  </a:cubicBezTo>
                  <a:cubicBezTo>
                    <a:pt x="90" y="59"/>
                    <a:pt x="84" y="62"/>
                    <a:pt x="77" y="66"/>
                  </a:cubicBezTo>
                  <a:cubicBezTo>
                    <a:pt x="55" y="78"/>
                    <a:pt x="33" y="91"/>
                    <a:pt x="14" y="107"/>
                  </a:cubicBezTo>
                  <a:cubicBezTo>
                    <a:pt x="13" y="106"/>
                    <a:pt x="12" y="105"/>
                    <a:pt x="11" y="104"/>
                  </a:cubicBezTo>
                  <a:close/>
                  <a:moveTo>
                    <a:pt x="6" y="92"/>
                  </a:moveTo>
                  <a:cubicBezTo>
                    <a:pt x="15" y="87"/>
                    <a:pt x="23" y="81"/>
                    <a:pt x="32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4" y="76"/>
                    <a:pt x="35" y="75"/>
                    <a:pt x="36" y="73"/>
                  </a:cubicBezTo>
                  <a:cubicBezTo>
                    <a:pt x="40" y="71"/>
                    <a:pt x="45" y="68"/>
                    <a:pt x="49" y="65"/>
                  </a:cubicBezTo>
                  <a:cubicBezTo>
                    <a:pt x="52" y="64"/>
                    <a:pt x="54" y="62"/>
                    <a:pt x="57" y="61"/>
                  </a:cubicBezTo>
                  <a:cubicBezTo>
                    <a:pt x="58" y="61"/>
                    <a:pt x="59" y="60"/>
                    <a:pt x="60" y="59"/>
                  </a:cubicBezTo>
                  <a:cubicBezTo>
                    <a:pt x="67" y="56"/>
                    <a:pt x="74" y="52"/>
                    <a:pt x="80" y="48"/>
                  </a:cubicBezTo>
                  <a:cubicBezTo>
                    <a:pt x="88" y="43"/>
                    <a:pt x="97" y="40"/>
                    <a:pt x="104" y="35"/>
                  </a:cubicBezTo>
                  <a:cubicBezTo>
                    <a:pt x="104" y="35"/>
                    <a:pt x="105" y="35"/>
                    <a:pt x="105" y="36"/>
                  </a:cubicBezTo>
                  <a:cubicBezTo>
                    <a:pt x="93" y="43"/>
                    <a:pt x="82" y="50"/>
                    <a:pt x="71" y="57"/>
                  </a:cubicBezTo>
                  <a:cubicBezTo>
                    <a:pt x="50" y="70"/>
                    <a:pt x="26" y="81"/>
                    <a:pt x="7" y="97"/>
                  </a:cubicBezTo>
                  <a:cubicBezTo>
                    <a:pt x="6" y="95"/>
                    <a:pt x="6" y="94"/>
                    <a:pt x="6" y="92"/>
                  </a:cubicBezTo>
                  <a:close/>
                  <a:moveTo>
                    <a:pt x="36" y="71"/>
                  </a:moveTo>
                  <a:cubicBezTo>
                    <a:pt x="36" y="71"/>
                    <a:pt x="36" y="71"/>
                    <a:pt x="35" y="70"/>
                  </a:cubicBezTo>
                  <a:cubicBezTo>
                    <a:pt x="37" y="69"/>
                    <a:pt x="39" y="68"/>
                    <a:pt x="41" y="67"/>
                  </a:cubicBezTo>
                  <a:cubicBezTo>
                    <a:pt x="43" y="65"/>
                    <a:pt x="45" y="64"/>
                    <a:pt x="47" y="63"/>
                  </a:cubicBezTo>
                  <a:cubicBezTo>
                    <a:pt x="49" y="62"/>
                    <a:pt x="50" y="61"/>
                    <a:pt x="50" y="61"/>
                  </a:cubicBezTo>
                  <a:cubicBezTo>
                    <a:pt x="45" y="64"/>
                    <a:pt x="40" y="68"/>
                    <a:pt x="36" y="71"/>
                  </a:cubicBezTo>
                  <a:close/>
                  <a:moveTo>
                    <a:pt x="111" y="28"/>
                  </a:moveTo>
                  <a:cubicBezTo>
                    <a:pt x="119" y="25"/>
                    <a:pt x="127" y="21"/>
                    <a:pt x="135" y="16"/>
                  </a:cubicBezTo>
                  <a:cubicBezTo>
                    <a:pt x="127" y="22"/>
                    <a:pt x="118" y="27"/>
                    <a:pt x="110" y="33"/>
                  </a:cubicBezTo>
                  <a:cubicBezTo>
                    <a:pt x="110" y="32"/>
                    <a:pt x="110" y="32"/>
                    <a:pt x="110" y="31"/>
                  </a:cubicBezTo>
                  <a:cubicBezTo>
                    <a:pt x="110" y="30"/>
                    <a:pt x="111" y="29"/>
                    <a:pt x="111" y="28"/>
                  </a:cubicBezTo>
                  <a:close/>
                  <a:moveTo>
                    <a:pt x="60" y="54"/>
                  </a:moveTo>
                  <a:cubicBezTo>
                    <a:pt x="60" y="53"/>
                    <a:pt x="60" y="51"/>
                    <a:pt x="60" y="50"/>
                  </a:cubicBezTo>
                  <a:cubicBezTo>
                    <a:pt x="68" y="45"/>
                    <a:pt x="77" y="41"/>
                    <a:pt x="86" y="38"/>
                  </a:cubicBezTo>
                  <a:cubicBezTo>
                    <a:pt x="77" y="43"/>
                    <a:pt x="69" y="48"/>
                    <a:pt x="60" y="54"/>
                  </a:cubicBezTo>
                  <a:close/>
                  <a:moveTo>
                    <a:pt x="23" y="65"/>
                  </a:moveTo>
                  <a:cubicBezTo>
                    <a:pt x="22" y="64"/>
                    <a:pt x="20" y="63"/>
                    <a:pt x="19" y="62"/>
                  </a:cubicBezTo>
                  <a:cubicBezTo>
                    <a:pt x="26" y="59"/>
                    <a:pt x="32" y="54"/>
                    <a:pt x="38" y="50"/>
                  </a:cubicBezTo>
                  <a:cubicBezTo>
                    <a:pt x="45" y="44"/>
                    <a:pt x="41" y="48"/>
                    <a:pt x="36" y="52"/>
                  </a:cubicBezTo>
                  <a:cubicBezTo>
                    <a:pt x="32" y="56"/>
                    <a:pt x="28" y="60"/>
                    <a:pt x="23" y="65"/>
                  </a:cubicBezTo>
                  <a:cubicBezTo>
                    <a:pt x="23" y="65"/>
                    <a:pt x="23" y="65"/>
                    <a:pt x="23" y="65"/>
                  </a:cubicBezTo>
                  <a:close/>
                  <a:moveTo>
                    <a:pt x="22" y="59"/>
                  </a:moveTo>
                  <a:cubicBezTo>
                    <a:pt x="20" y="58"/>
                    <a:pt x="20" y="57"/>
                    <a:pt x="23" y="56"/>
                  </a:cubicBezTo>
                  <a:cubicBezTo>
                    <a:pt x="24" y="55"/>
                    <a:pt x="26" y="53"/>
                    <a:pt x="27" y="52"/>
                  </a:cubicBezTo>
                  <a:cubicBezTo>
                    <a:pt x="31" y="48"/>
                    <a:pt x="35" y="44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1" y="41"/>
                    <a:pt x="43" y="43"/>
                    <a:pt x="44" y="44"/>
                  </a:cubicBezTo>
                  <a:cubicBezTo>
                    <a:pt x="36" y="48"/>
                    <a:pt x="30" y="54"/>
                    <a:pt x="22" y="59"/>
                  </a:cubicBezTo>
                  <a:close/>
                  <a:moveTo>
                    <a:pt x="16" y="56"/>
                  </a:moveTo>
                  <a:cubicBezTo>
                    <a:pt x="23" y="52"/>
                    <a:pt x="29" y="46"/>
                    <a:pt x="36" y="42"/>
                  </a:cubicBezTo>
                  <a:cubicBezTo>
                    <a:pt x="30" y="46"/>
                    <a:pt x="22" y="53"/>
                    <a:pt x="17" y="60"/>
                  </a:cubicBezTo>
                  <a:cubicBezTo>
                    <a:pt x="17" y="58"/>
                    <a:pt x="16" y="57"/>
                    <a:pt x="16" y="56"/>
                  </a:cubicBezTo>
                  <a:close/>
                  <a:moveTo>
                    <a:pt x="29" y="75"/>
                  </a:moveTo>
                  <a:cubicBezTo>
                    <a:pt x="22" y="80"/>
                    <a:pt x="14" y="85"/>
                    <a:pt x="7" y="90"/>
                  </a:cubicBezTo>
                  <a:cubicBezTo>
                    <a:pt x="8" y="81"/>
                    <a:pt x="20" y="75"/>
                    <a:pt x="29" y="75"/>
                  </a:cubicBezTo>
                  <a:close/>
                  <a:moveTo>
                    <a:pt x="34" y="123"/>
                  </a:moveTo>
                  <a:cubicBezTo>
                    <a:pt x="31" y="126"/>
                    <a:pt x="28" y="130"/>
                    <a:pt x="25" y="133"/>
                  </a:cubicBezTo>
                  <a:cubicBezTo>
                    <a:pt x="25" y="132"/>
                    <a:pt x="25" y="132"/>
                    <a:pt x="26" y="131"/>
                  </a:cubicBezTo>
                  <a:cubicBezTo>
                    <a:pt x="28" y="128"/>
                    <a:pt x="31" y="125"/>
                    <a:pt x="34" y="123"/>
                  </a:cubicBezTo>
                  <a:close/>
                  <a:moveTo>
                    <a:pt x="41" y="153"/>
                  </a:moveTo>
                  <a:cubicBezTo>
                    <a:pt x="53" y="144"/>
                    <a:pt x="71" y="139"/>
                    <a:pt x="85" y="132"/>
                  </a:cubicBezTo>
                  <a:cubicBezTo>
                    <a:pt x="101" y="123"/>
                    <a:pt x="118" y="115"/>
                    <a:pt x="134" y="106"/>
                  </a:cubicBezTo>
                  <a:cubicBezTo>
                    <a:pt x="151" y="98"/>
                    <a:pt x="169" y="90"/>
                    <a:pt x="187" y="83"/>
                  </a:cubicBezTo>
                  <a:cubicBezTo>
                    <a:pt x="204" y="76"/>
                    <a:pt x="220" y="67"/>
                    <a:pt x="238" y="60"/>
                  </a:cubicBezTo>
                  <a:cubicBezTo>
                    <a:pt x="241" y="58"/>
                    <a:pt x="243" y="57"/>
                    <a:pt x="238" y="60"/>
                  </a:cubicBezTo>
                  <a:cubicBezTo>
                    <a:pt x="234" y="62"/>
                    <a:pt x="230" y="64"/>
                    <a:pt x="226" y="66"/>
                  </a:cubicBezTo>
                  <a:cubicBezTo>
                    <a:pt x="219" y="70"/>
                    <a:pt x="211" y="75"/>
                    <a:pt x="203" y="79"/>
                  </a:cubicBezTo>
                  <a:cubicBezTo>
                    <a:pt x="187" y="86"/>
                    <a:pt x="171" y="93"/>
                    <a:pt x="155" y="102"/>
                  </a:cubicBezTo>
                  <a:cubicBezTo>
                    <a:pt x="140" y="111"/>
                    <a:pt x="124" y="119"/>
                    <a:pt x="108" y="127"/>
                  </a:cubicBezTo>
                  <a:cubicBezTo>
                    <a:pt x="92" y="136"/>
                    <a:pt x="74" y="143"/>
                    <a:pt x="59" y="154"/>
                  </a:cubicBezTo>
                  <a:cubicBezTo>
                    <a:pt x="53" y="155"/>
                    <a:pt x="47" y="155"/>
                    <a:pt x="41" y="153"/>
                  </a:cubicBezTo>
                  <a:close/>
                  <a:moveTo>
                    <a:pt x="248" y="65"/>
                  </a:moveTo>
                  <a:cubicBezTo>
                    <a:pt x="242" y="69"/>
                    <a:pt x="237" y="73"/>
                    <a:pt x="232" y="77"/>
                  </a:cubicBezTo>
                  <a:cubicBezTo>
                    <a:pt x="218" y="86"/>
                    <a:pt x="203" y="93"/>
                    <a:pt x="188" y="100"/>
                  </a:cubicBezTo>
                  <a:cubicBezTo>
                    <a:pt x="159" y="113"/>
                    <a:pt x="130" y="127"/>
                    <a:pt x="101" y="140"/>
                  </a:cubicBezTo>
                  <a:cubicBezTo>
                    <a:pt x="98" y="142"/>
                    <a:pt x="94" y="144"/>
                    <a:pt x="91" y="146"/>
                  </a:cubicBezTo>
                  <a:cubicBezTo>
                    <a:pt x="87" y="148"/>
                    <a:pt x="83" y="150"/>
                    <a:pt x="79" y="152"/>
                  </a:cubicBezTo>
                  <a:cubicBezTo>
                    <a:pt x="79" y="151"/>
                    <a:pt x="79" y="151"/>
                    <a:pt x="78" y="150"/>
                  </a:cubicBezTo>
                  <a:cubicBezTo>
                    <a:pt x="85" y="147"/>
                    <a:pt x="91" y="144"/>
                    <a:pt x="97" y="141"/>
                  </a:cubicBezTo>
                  <a:cubicBezTo>
                    <a:pt x="112" y="134"/>
                    <a:pt x="128" y="126"/>
                    <a:pt x="143" y="119"/>
                  </a:cubicBezTo>
                  <a:cubicBezTo>
                    <a:pt x="173" y="105"/>
                    <a:pt x="203" y="91"/>
                    <a:pt x="233" y="75"/>
                  </a:cubicBezTo>
                  <a:cubicBezTo>
                    <a:pt x="238" y="72"/>
                    <a:pt x="243" y="69"/>
                    <a:pt x="248" y="65"/>
                  </a:cubicBezTo>
                  <a:cubicBezTo>
                    <a:pt x="248" y="65"/>
                    <a:pt x="248" y="65"/>
                    <a:pt x="248" y="65"/>
                  </a:cubicBezTo>
                  <a:close/>
                  <a:moveTo>
                    <a:pt x="273" y="76"/>
                  </a:moveTo>
                  <a:cubicBezTo>
                    <a:pt x="274" y="78"/>
                    <a:pt x="274" y="79"/>
                    <a:pt x="275" y="81"/>
                  </a:cubicBezTo>
                  <a:cubicBezTo>
                    <a:pt x="240" y="96"/>
                    <a:pt x="204" y="107"/>
                    <a:pt x="170" y="123"/>
                  </a:cubicBezTo>
                  <a:cubicBezTo>
                    <a:pt x="151" y="131"/>
                    <a:pt x="133" y="140"/>
                    <a:pt x="115" y="148"/>
                  </a:cubicBezTo>
                  <a:cubicBezTo>
                    <a:pt x="107" y="152"/>
                    <a:pt x="99" y="155"/>
                    <a:pt x="91" y="159"/>
                  </a:cubicBezTo>
                  <a:cubicBezTo>
                    <a:pt x="118" y="144"/>
                    <a:pt x="145" y="131"/>
                    <a:pt x="172" y="118"/>
                  </a:cubicBezTo>
                  <a:cubicBezTo>
                    <a:pt x="206" y="103"/>
                    <a:pt x="241" y="94"/>
                    <a:pt x="273" y="76"/>
                  </a:cubicBezTo>
                  <a:close/>
                  <a:moveTo>
                    <a:pt x="159" y="161"/>
                  </a:moveTo>
                  <a:cubicBezTo>
                    <a:pt x="158" y="159"/>
                    <a:pt x="156" y="157"/>
                    <a:pt x="155" y="156"/>
                  </a:cubicBezTo>
                  <a:cubicBezTo>
                    <a:pt x="164" y="153"/>
                    <a:pt x="173" y="149"/>
                    <a:pt x="182" y="146"/>
                  </a:cubicBezTo>
                  <a:cubicBezTo>
                    <a:pt x="204" y="138"/>
                    <a:pt x="227" y="133"/>
                    <a:pt x="248" y="123"/>
                  </a:cubicBezTo>
                  <a:cubicBezTo>
                    <a:pt x="254" y="121"/>
                    <a:pt x="260" y="118"/>
                    <a:pt x="266" y="115"/>
                  </a:cubicBezTo>
                  <a:cubicBezTo>
                    <a:pt x="261" y="117"/>
                    <a:pt x="256" y="121"/>
                    <a:pt x="251" y="123"/>
                  </a:cubicBezTo>
                  <a:cubicBezTo>
                    <a:pt x="241" y="127"/>
                    <a:pt x="232" y="130"/>
                    <a:pt x="222" y="134"/>
                  </a:cubicBezTo>
                  <a:cubicBezTo>
                    <a:pt x="211" y="139"/>
                    <a:pt x="200" y="144"/>
                    <a:pt x="188" y="149"/>
                  </a:cubicBezTo>
                  <a:cubicBezTo>
                    <a:pt x="179" y="153"/>
                    <a:pt x="169" y="156"/>
                    <a:pt x="159" y="161"/>
                  </a:cubicBezTo>
                  <a:close/>
                  <a:moveTo>
                    <a:pt x="112" y="162"/>
                  </a:moveTo>
                  <a:cubicBezTo>
                    <a:pt x="120" y="162"/>
                    <a:pt x="127" y="159"/>
                    <a:pt x="134" y="156"/>
                  </a:cubicBezTo>
                  <a:cubicBezTo>
                    <a:pt x="147" y="150"/>
                    <a:pt x="160" y="144"/>
                    <a:pt x="173" y="139"/>
                  </a:cubicBezTo>
                  <a:cubicBezTo>
                    <a:pt x="200" y="129"/>
                    <a:pt x="228" y="119"/>
                    <a:pt x="255" y="109"/>
                  </a:cubicBezTo>
                  <a:cubicBezTo>
                    <a:pt x="233" y="117"/>
                    <a:pt x="211" y="127"/>
                    <a:pt x="189" y="137"/>
                  </a:cubicBezTo>
                  <a:cubicBezTo>
                    <a:pt x="166" y="148"/>
                    <a:pt x="140" y="155"/>
                    <a:pt x="117" y="167"/>
                  </a:cubicBezTo>
                  <a:cubicBezTo>
                    <a:pt x="115" y="166"/>
                    <a:pt x="113" y="164"/>
                    <a:pt x="112" y="162"/>
                  </a:cubicBezTo>
                  <a:close/>
                  <a:moveTo>
                    <a:pt x="118" y="168"/>
                  </a:moveTo>
                  <a:cubicBezTo>
                    <a:pt x="128" y="165"/>
                    <a:pt x="139" y="161"/>
                    <a:pt x="149" y="156"/>
                  </a:cubicBezTo>
                  <a:cubicBezTo>
                    <a:pt x="149" y="156"/>
                    <a:pt x="149" y="157"/>
                    <a:pt x="149" y="157"/>
                  </a:cubicBezTo>
                  <a:cubicBezTo>
                    <a:pt x="139" y="161"/>
                    <a:pt x="128" y="165"/>
                    <a:pt x="118" y="168"/>
                  </a:cubicBezTo>
                  <a:close/>
                  <a:moveTo>
                    <a:pt x="234" y="127"/>
                  </a:moveTo>
                  <a:cubicBezTo>
                    <a:pt x="221" y="131"/>
                    <a:pt x="208" y="136"/>
                    <a:pt x="195" y="140"/>
                  </a:cubicBezTo>
                  <a:cubicBezTo>
                    <a:pt x="181" y="145"/>
                    <a:pt x="168" y="150"/>
                    <a:pt x="154" y="155"/>
                  </a:cubicBezTo>
                  <a:cubicBezTo>
                    <a:pt x="154" y="155"/>
                    <a:pt x="154" y="154"/>
                    <a:pt x="154" y="154"/>
                  </a:cubicBezTo>
                  <a:cubicBezTo>
                    <a:pt x="166" y="149"/>
                    <a:pt x="178" y="144"/>
                    <a:pt x="190" y="139"/>
                  </a:cubicBezTo>
                  <a:cubicBezTo>
                    <a:pt x="202" y="133"/>
                    <a:pt x="215" y="128"/>
                    <a:pt x="227" y="123"/>
                  </a:cubicBezTo>
                  <a:cubicBezTo>
                    <a:pt x="238" y="118"/>
                    <a:pt x="251" y="115"/>
                    <a:pt x="260" y="108"/>
                  </a:cubicBezTo>
                  <a:cubicBezTo>
                    <a:pt x="260" y="107"/>
                    <a:pt x="260" y="107"/>
                    <a:pt x="260" y="107"/>
                  </a:cubicBezTo>
                  <a:cubicBezTo>
                    <a:pt x="260" y="107"/>
                    <a:pt x="260" y="107"/>
                    <a:pt x="261" y="108"/>
                  </a:cubicBezTo>
                  <a:cubicBezTo>
                    <a:pt x="264" y="109"/>
                    <a:pt x="266" y="111"/>
                    <a:pt x="267" y="113"/>
                  </a:cubicBezTo>
                  <a:cubicBezTo>
                    <a:pt x="256" y="117"/>
                    <a:pt x="245" y="123"/>
                    <a:pt x="234" y="127"/>
                  </a:cubicBezTo>
                  <a:close/>
                  <a:moveTo>
                    <a:pt x="260" y="103"/>
                  </a:moveTo>
                  <a:cubicBezTo>
                    <a:pt x="259" y="104"/>
                    <a:pt x="259" y="105"/>
                    <a:pt x="259" y="106"/>
                  </a:cubicBezTo>
                  <a:cubicBezTo>
                    <a:pt x="259" y="106"/>
                    <a:pt x="259" y="106"/>
                    <a:pt x="259" y="106"/>
                  </a:cubicBezTo>
                  <a:cubicBezTo>
                    <a:pt x="231" y="116"/>
                    <a:pt x="204" y="126"/>
                    <a:pt x="176" y="136"/>
                  </a:cubicBezTo>
                  <a:cubicBezTo>
                    <a:pt x="165" y="141"/>
                    <a:pt x="152" y="145"/>
                    <a:pt x="141" y="150"/>
                  </a:cubicBezTo>
                  <a:cubicBezTo>
                    <a:pt x="135" y="153"/>
                    <a:pt x="129" y="157"/>
                    <a:pt x="122" y="159"/>
                  </a:cubicBezTo>
                  <a:cubicBezTo>
                    <a:pt x="121" y="159"/>
                    <a:pt x="111" y="162"/>
                    <a:pt x="114" y="160"/>
                  </a:cubicBezTo>
                  <a:cubicBezTo>
                    <a:pt x="118" y="158"/>
                    <a:pt x="122" y="157"/>
                    <a:pt x="126" y="155"/>
                  </a:cubicBezTo>
                  <a:cubicBezTo>
                    <a:pt x="154" y="144"/>
                    <a:pt x="181" y="133"/>
                    <a:pt x="208" y="122"/>
                  </a:cubicBezTo>
                  <a:cubicBezTo>
                    <a:pt x="225" y="116"/>
                    <a:pt x="244" y="111"/>
                    <a:pt x="260" y="102"/>
                  </a:cubicBezTo>
                  <a:cubicBezTo>
                    <a:pt x="260" y="103"/>
                    <a:pt x="260" y="103"/>
                    <a:pt x="260" y="103"/>
                  </a:cubicBezTo>
                  <a:close/>
                  <a:moveTo>
                    <a:pt x="272" y="92"/>
                  </a:moveTo>
                  <a:cubicBezTo>
                    <a:pt x="258" y="96"/>
                    <a:pt x="245" y="103"/>
                    <a:pt x="230" y="108"/>
                  </a:cubicBezTo>
                  <a:cubicBezTo>
                    <a:pt x="216" y="113"/>
                    <a:pt x="203" y="118"/>
                    <a:pt x="189" y="124"/>
                  </a:cubicBezTo>
                  <a:cubicBezTo>
                    <a:pt x="177" y="129"/>
                    <a:pt x="164" y="134"/>
                    <a:pt x="151" y="138"/>
                  </a:cubicBezTo>
                  <a:cubicBezTo>
                    <a:pt x="167" y="131"/>
                    <a:pt x="183" y="124"/>
                    <a:pt x="200" y="117"/>
                  </a:cubicBezTo>
                  <a:cubicBezTo>
                    <a:pt x="214" y="111"/>
                    <a:pt x="227" y="106"/>
                    <a:pt x="241" y="100"/>
                  </a:cubicBezTo>
                  <a:cubicBezTo>
                    <a:pt x="252" y="95"/>
                    <a:pt x="266" y="92"/>
                    <a:pt x="275" y="83"/>
                  </a:cubicBezTo>
                  <a:cubicBezTo>
                    <a:pt x="275" y="86"/>
                    <a:pt x="274" y="89"/>
                    <a:pt x="272" y="92"/>
                  </a:cubicBezTo>
                  <a:close/>
                  <a:moveTo>
                    <a:pt x="55" y="191"/>
                  </a:moveTo>
                  <a:cubicBezTo>
                    <a:pt x="56" y="191"/>
                    <a:pt x="57" y="191"/>
                    <a:pt x="57" y="191"/>
                  </a:cubicBezTo>
                  <a:cubicBezTo>
                    <a:pt x="56" y="191"/>
                    <a:pt x="55" y="191"/>
                    <a:pt x="54" y="192"/>
                  </a:cubicBezTo>
                  <a:cubicBezTo>
                    <a:pt x="55" y="192"/>
                    <a:pt x="55" y="191"/>
                    <a:pt x="55" y="191"/>
                  </a:cubicBezTo>
                  <a:close/>
                  <a:moveTo>
                    <a:pt x="65" y="187"/>
                  </a:moveTo>
                  <a:cubicBezTo>
                    <a:pt x="63" y="188"/>
                    <a:pt x="60" y="189"/>
                    <a:pt x="57" y="189"/>
                  </a:cubicBezTo>
                  <a:cubicBezTo>
                    <a:pt x="59" y="187"/>
                    <a:pt x="61" y="185"/>
                    <a:pt x="62" y="183"/>
                  </a:cubicBezTo>
                  <a:cubicBezTo>
                    <a:pt x="69" y="181"/>
                    <a:pt x="76" y="179"/>
                    <a:pt x="83" y="177"/>
                  </a:cubicBezTo>
                  <a:cubicBezTo>
                    <a:pt x="77" y="180"/>
                    <a:pt x="71" y="184"/>
                    <a:pt x="65" y="187"/>
                  </a:cubicBezTo>
                  <a:close/>
                  <a:moveTo>
                    <a:pt x="164" y="120"/>
                  </a:moveTo>
                  <a:cubicBezTo>
                    <a:pt x="133" y="135"/>
                    <a:pt x="103" y="150"/>
                    <a:pt x="73" y="168"/>
                  </a:cubicBezTo>
                  <a:cubicBezTo>
                    <a:pt x="74" y="165"/>
                    <a:pt x="75" y="163"/>
                    <a:pt x="76" y="160"/>
                  </a:cubicBezTo>
                  <a:cubicBezTo>
                    <a:pt x="110" y="143"/>
                    <a:pt x="145" y="128"/>
                    <a:pt x="181" y="113"/>
                  </a:cubicBezTo>
                  <a:cubicBezTo>
                    <a:pt x="198" y="106"/>
                    <a:pt x="215" y="99"/>
                    <a:pt x="233" y="92"/>
                  </a:cubicBezTo>
                  <a:cubicBezTo>
                    <a:pt x="241" y="89"/>
                    <a:pt x="249" y="85"/>
                    <a:pt x="257" y="82"/>
                  </a:cubicBezTo>
                  <a:cubicBezTo>
                    <a:pt x="258" y="82"/>
                    <a:pt x="258" y="82"/>
                    <a:pt x="259" y="81"/>
                  </a:cubicBezTo>
                  <a:cubicBezTo>
                    <a:pt x="229" y="97"/>
                    <a:pt x="195" y="106"/>
                    <a:pt x="164" y="120"/>
                  </a:cubicBezTo>
                  <a:close/>
                  <a:moveTo>
                    <a:pt x="79" y="157"/>
                  </a:moveTo>
                  <a:cubicBezTo>
                    <a:pt x="78" y="157"/>
                    <a:pt x="78" y="157"/>
                    <a:pt x="77" y="157"/>
                  </a:cubicBezTo>
                  <a:cubicBezTo>
                    <a:pt x="77" y="157"/>
                    <a:pt x="78" y="156"/>
                    <a:pt x="78" y="155"/>
                  </a:cubicBezTo>
                  <a:cubicBezTo>
                    <a:pt x="78" y="155"/>
                    <a:pt x="78" y="155"/>
                    <a:pt x="78" y="154"/>
                  </a:cubicBezTo>
                  <a:cubicBezTo>
                    <a:pt x="78" y="154"/>
                    <a:pt x="78" y="154"/>
                    <a:pt x="78" y="154"/>
                  </a:cubicBezTo>
                  <a:cubicBezTo>
                    <a:pt x="90" y="149"/>
                    <a:pt x="102" y="142"/>
                    <a:pt x="114" y="136"/>
                  </a:cubicBezTo>
                  <a:cubicBezTo>
                    <a:pt x="123" y="132"/>
                    <a:pt x="131" y="128"/>
                    <a:pt x="140" y="124"/>
                  </a:cubicBezTo>
                  <a:cubicBezTo>
                    <a:pt x="171" y="111"/>
                    <a:pt x="201" y="98"/>
                    <a:pt x="232" y="84"/>
                  </a:cubicBezTo>
                  <a:cubicBezTo>
                    <a:pt x="239" y="80"/>
                    <a:pt x="246" y="77"/>
                    <a:pt x="253" y="73"/>
                  </a:cubicBezTo>
                  <a:cubicBezTo>
                    <a:pt x="253" y="73"/>
                    <a:pt x="253" y="72"/>
                    <a:pt x="254" y="72"/>
                  </a:cubicBezTo>
                  <a:cubicBezTo>
                    <a:pt x="241" y="80"/>
                    <a:pt x="227" y="87"/>
                    <a:pt x="214" y="93"/>
                  </a:cubicBezTo>
                  <a:cubicBezTo>
                    <a:pt x="185" y="107"/>
                    <a:pt x="156" y="119"/>
                    <a:pt x="128" y="132"/>
                  </a:cubicBezTo>
                  <a:cubicBezTo>
                    <a:pt x="111" y="140"/>
                    <a:pt x="95" y="149"/>
                    <a:pt x="79" y="157"/>
                  </a:cubicBezTo>
                  <a:close/>
                  <a:moveTo>
                    <a:pt x="243" y="61"/>
                  </a:moveTo>
                  <a:cubicBezTo>
                    <a:pt x="242" y="63"/>
                    <a:pt x="242" y="64"/>
                    <a:pt x="243" y="65"/>
                  </a:cubicBezTo>
                  <a:cubicBezTo>
                    <a:pt x="243" y="65"/>
                    <a:pt x="244" y="66"/>
                    <a:pt x="244" y="66"/>
                  </a:cubicBezTo>
                  <a:cubicBezTo>
                    <a:pt x="234" y="71"/>
                    <a:pt x="225" y="78"/>
                    <a:pt x="215" y="83"/>
                  </a:cubicBezTo>
                  <a:cubicBezTo>
                    <a:pt x="198" y="92"/>
                    <a:pt x="181" y="100"/>
                    <a:pt x="164" y="108"/>
                  </a:cubicBezTo>
                  <a:cubicBezTo>
                    <a:pt x="147" y="116"/>
                    <a:pt x="130" y="124"/>
                    <a:pt x="113" y="131"/>
                  </a:cubicBezTo>
                  <a:cubicBezTo>
                    <a:pt x="101" y="137"/>
                    <a:pt x="89" y="144"/>
                    <a:pt x="76" y="149"/>
                  </a:cubicBezTo>
                  <a:cubicBezTo>
                    <a:pt x="76" y="149"/>
                    <a:pt x="75" y="149"/>
                    <a:pt x="74" y="149"/>
                  </a:cubicBezTo>
                  <a:cubicBezTo>
                    <a:pt x="71" y="151"/>
                    <a:pt x="68" y="152"/>
                    <a:pt x="65" y="153"/>
                  </a:cubicBezTo>
                  <a:cubicBezTo>
                    <a:pt x="70" y="150"/>
                    <a:pt x="76" y="145"/>
                    <a:pt x="80" y="143"/>
                  </a:cubicBezTo>
                  <a:cubicBezTo>
                    <a:pt x="89" y="139"/>
                    <a:pt x="97" y="135"/>
                    <a:pt x="105" y="131"/>
                  </a:cubicBezTo>
                  <a:cubicBezTo>
                    <a:pt x="121" y="122"/>
                    <a:pt x="137" y="114"/>
                    <a:pt x="153" y="106"/>
                  </a:cubicBezTo>
                  <a:cubicBezTo>
                    <a:pt x="169" y="97"/>
                    <a:pt x="184" y="89"/>
                    <a:pt x="201" y="82"/>
                  </a:cubicBezTo>
                  <a:cubicBezTo>
                    <a:pt x="215" y="75"/>
                    <a:pt x="232" y="67"/>
                    <a:pt x="244" y="58"/>
                  </a:cubicBezTo>
                  <a:cubicBezTo>
                    <a:pt x="244" y="59"/>
                    <a:pt x="243" y="60"/>
                    <a:pt x="243" y="61"/>
                  </a:cubicBezTo>
                  <a:close/>
                  <a:moveTo>
                    <a:pt x="87" y="173"/>
                  </a:moveTo>
                  <a:cubicBezTo>
                    <a:pt x="80" y="176"/>
                    <a:pt x="72" y="178"/>
                    <a:pt x="64" y="181"/>
                  </a:cubicBezTo>
                  <a:cubicBezTo>
                    <a:pt x="65" y="180"/>
                    <a:pt x="66" y="179"/>
                    <a:pt x="67" y="178"/>
                  </a:cubicBezTo>
                  <a:cubicBezTo>
                    <a:pt x="72" y="177"/>
                    <a:pt x="76" y="175"/>
                    <a:pt x="81" y="172"/>
                  </a:cubicBezTo>
                  <a:cubicBezTo>
                    <a:pt x="83" y="171"/>
                    <a:pt x="86" y="169"/>
                    <a:pt x="89" y="168"/>
                  </a:cubicBezTo>
                  <a:cubicBezTo>
                    <a:pt x="92" y="166"/>
                    <a:pt x="96" y="165"/>
                    <a:pt x="99" y="163"/>
                  </a:cubicBezTo>
                  <a:cubicBezTo>
                    <a:pt x="95" y="167"/>
                    <a:pt x="91" y="170"/>
                    <a:pt x="87" y="173"/>
                  </a:cubicBezTo>
                  <a:close/>
                  <a:moveTo>
                    <a:pt x="101" y="161"/>
                  </a:moveTo>
                  <a:cubicBezTo>
                    <a:pt x="101" y="161"/>
                    <a:pt x="101" y="161"/>
                    <a:pt x="101" y="161"/>
                  </a:cubicBezTo>
                  <a:cubicBezTo>
                    <a:pt x="89" y="164"/>
                    <a:pt x="80" y="172"/>
                    <a:pt x="68" y="176"/>
                  </a:cubicBezTo>
                  <a:cubicBezTo>
                    <a:pt x="69" y="174"/>
                    <a:pt x="70" y="173"/>
                    <a:pt x="71" y="171"/>
                  </a:cubicBezTo>
                  <a:cubicBezTo>
                    <a:pt x="83" y="166"/>
                    <a:pt x="94" y="159"/>
                    <a:pt x="105" y="154"/>
                  </a:cubicBezTo>
                  <a:cubicBezTo>
                    <a:pt x="120" y="148"/>
                    <a:pt x="134" y="141"/>
                    <a:pt x="149" y="134"/>
                  </a:cubicBezTo>
                  <a:cubicBezTo>
                    <a:pt x="180" y="120"/>
                    <a:pt x="211" y="108"/>
                    <a:pt x="243" y="96"/>
                  </a:cubicBezTo>
                  <a:cubicBezTo>
                    <a:pt x="249" y="94"/>
                    <a:pt x="255" y="91"/>
                    <a:pt x="261" y="89"/>
                  </a:cubicBezTo>
                  <a:cubicBezTo>
                    <a:pt x="265" y="87"/>
                    <a:pt x="268" y="86"/>
                    <a:pt x="272" y="84"/>
                  </a:cubicBezTo>
                  <a:cubicBezTo>
                    <a:pt x="278" y="82"/>
                    <a:pt x="262" y="89"/>
                    <a:pt x="264" y="89"/>
                  </a:cubicBezTo>
                  <a:cubicBezTo>
                    <a:pt x="248" y="95"/>
                    <a:pt x="233" y="101"/>
                    <a:pt x="218" y="108"/>
                  </a:cubicBezTo>
                  <a:cubicBezTo>
                    <a:pt x="188" y="120"/>
                    <a:pt x="159" y="132"/>
                    <a:pt x="130" y="146"/>
                  </a:cubicBezTo>
                  <a:cubicBezTo>
                    <a:pt x="129" y="147"/>
                    <a:pt x="129" y="147"/>
                    <a:pt x="128" y="147"/>
                  </a:cubicBezTo>
                  <a:cubicBezTo>
                    <a:pt x="121" y="150"/>
                    <a:pt x="115" y="153"/>
                    <a:pt x="109" y="156"/>
                  </a:cubicBezTo>
                  <a:cubicBezTo>
                    <a:pt x="108" y="156"/>
                    <a:pt x="107" y="156"/>
                    <a:pt x="107" y="156"/>
                  </a:cubicBezTo>
                  <a:cubicBezTo>
                    <a:pt x="106" y="156"/>
                    <a:pt x="105" y="156"/>
                    <a:pt x="104" y="157"/>
                  </a:cubicBezTo>
                  <a:cubicBezTo>
                    <a:pt x="103" y="158"/>
                    <a:pt x="102" y="160"/>
                    <a:pt x="101" y="161"/>
                  </a:cubicBezTo>
                  <a:close/>
                  <a:moveTo>
                    <a:pt x="110" y="158"/>
                  </a:moveTo>
                  <a:cubicBezTo>
                    <a:pt x="115" y="155"/>
                    <a:pt x="121" y="153"/>
                    <a:pt x="126" y="150"/>
                  </a:cubicBezTo>
                  <a:cubicBezTo>
                    <a:pt x="127" y="150"/>
                    <a:pt x="127" y="150"/>
                    <a:pt x="128" y="149"/>
                  </a:cubicBezTo>
                  <a:cubicBezTo>
                    <a:pt x="142" y="144"/>
                    <a:pt x="157" y="139"/>
                    <a:pt x="171" y="133"/>
                  </a:cubicBezTo>
                  <a:cubicBezTo>
                    <a:pt x="186" y="127"/>
                    <a:pt x="201" y="120"/>
                    <a:pt x="216" y="115"/>
                  </a:cubicBezTo>
                  <a:cubicBezTo>
                    <a:pt x="231" y="109"/>
                    <a:pt x="246" y="104"/>
                    <a:pt x="260" y="98"/>
                  </a:cubicBezTo>
                  <a:cubicBezTo>
                    <a:pt x="259" y="98"/>
                    <a:pt x="272" y="92"/>
                    <a:pt x="271" y="94"/>
                  </a:cubicBezTo>
                  <a:cubicBezTo>
                    <a:pt x="270" y="94"/>
                    <a:pt x="270" y="94"/>
                    <a:pt x="270" y="94"/>
                  </a:cubicBezTo>
                  <a:cubicBezTo>
                    <a:pt x="270" y="94"/>
                    <a:pt x="269" y="95"/>
                    <a:pt x="269" y="95"/>
                  </a:cubicBezTo>
                  <a:cubicBezTo>
                    <a:pt x="266" y="97"/>
                    <a:pt x="263" y="99"/>
                    <a:pt x="260" y="100"/>
                  </a:cubicBezTo>
                  <a:cubicBezTo>
                    <a:pt x="253" y="104"/>
                    <a:pt x="246" y="107"/>
                    <a:pt x="239" y="110"/>
                  </a:cubicBezTo>
                  <a:cubicBezTo>
                    <a:pt x="223" y="115"/>
                    <a:pt x="208" y="121"/>
                    <a:pt x="193" y="127"/>
                  </a:cubicBezTo>
                  <a:cubicBezTo>
                    <a:pt x="166" y="138"/>
                    <a:pt x="137" y="147"/>
                    <a:pt x="111" y="160"/>
                  </a:cubicBezTo>
                  <a:cubicBezTo>
                    <a:pt x="111" y="159"/>
                    <a:pt x="110" y="159"/>
                    <a:pt x="110" y="158"/>
                  </a:cubicBezTo>
                  <a:cubicBezTo>
                    <a:pt x="110" y="158"/>
                    <a:pt x="110" y="158"/>
                    <a:pt x="110" y="158"/>
                  </a:cubicBezTo>
                  <a:close/>
                  <a:moveTo>
                    <a:pt x="120" y="169"/>
                  </a:moveTo>
                  <a:cubicBezTo>
                    <a:pt x="129" y="166"/>
                    <a:pt x="137" y="162"/>
                    <a:pt x="146" y="159"/>
                  </a:cubicBezTo>
                  <a:cubicBezTo>
                    <a:pt x="147" y="159"/>
                    <a:pt x="147" y="159"/>
                    <a:pt x="148" y="158"/>
                  </a:cubicBezTo>
                  <a:cubicBezTo>
                    <a:pt x="141" y="169"/>
                    <a:pt x="129" y="174"/>
                    <a:pt x="120" y="169"/>
                  </a:cubicBezTo>
                  <a:close/>
                  <a:moveTo>
                    <a:pt x="160" y="162"/>
                  </a:moveTo>
                  <a:cubicBezTo>
                    <a:pt x="179" y="156"/>
                    <a:pt x="198" y="150"/>
                    <a:pt x="217" y="144"/>
                  </a:cubicBezTo>
                  <a:cubicBezTo>
                    <a:pt x="226" y="141"/>
                    <a:pt x="235" y="137"/>
                    <a:pt x="244" y="134"/>
                  </a:cubicBezTo>
                  <a:cubicBezTo>
                    <a:pt x="249" y="132"/>
                    <a:pt x="254" y="130"/>
                    <a:pt x="259" y="128"/>
                  </a:cubicBezTo>
                  <a:cubicBezTo>
                    <a:pt x="260" y="128"/>
                    <a:pt x="271" y="123"/>
                    <a:pt x="264" y="127"/>
                  </a:cubicBezTo>
                  <a:cubicBezTo>
                    <a:pt x="244" y="138"/>
                    <a:pt x="222" y="145"/>
                    <a:pt x="200" y="154"/>
                  </a:cubicBezTo>
                  <a:cubicBezTo>
                    <a:pt x="200" y="154"/>
                    <a:pt x="199" y="154"/>
                    <a:pt x="198" y="155"/>
                  </a:cubicBezTo>
                  <a:cubicBezTo>
                    <a:pt x="188" y="159"/>
                    <a:pt x="178" y="164"/>
                    <a:pt x="169" y="169"/>
                  </a:cubicBezTo>
                  <a:cubicBezTo>
                    <a:pt x="166" y="167"/>
                    <a:pt x="163" y="165"/>
                    <a:pt x="160" y="162"/>
                  </a:cubicBezTo>
                  <a:close/>
                  <a:moveTo>
                    <a:pt x="239" y="149"/>
                  </a:moveTo>
                  <a:cubicBezTo>
                    <a:pt x="238" y="148"/>
                    <a:pt x="237" y="148"/>
                    <a:pt x="236" y="147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242" y="145"/>
                    <a:pt x="248" y="142"/>
                    <a:pt x="255" y="140"/>
                  </a:cubicBezTo>
                  <a:cubicBezTo>
                    <a:pt x="257" y="139"/>
                    <a:pt x="259" y="137"/>
                    <a:pt x="261" y="136"/>
                  </a:cubicBezTo>
                  <a:cubicBezTo>
                    <a:pt x="268" y="133"/>
                    <a:pt x="262" y="138"/>
                    <a:pt x="260" y="139"/>
                  </a:cubicBezTo>
                  <a:cubicBezTo>
                    <a:pt x="253" y="143"/>
                    <a:pt x="244" y="143"/>
                    <a:pt x="239" y="149"/>
                  </a:cubicBezTo>
                  <a:close/>
                  <a:moveTo>
                    <a:pt x="266" y="133"/>
                  </a:moveTo>
                  <a:cubicBezTo>
                    <a:pt x="261" y="134"/>
                    <a:pt x="257" y="137"/>
                    <a:pt x="253" y="139"/>
                  </a:cubicBezTo>
                  <a:cubicBezTo>
                    <a:pt x="247" y="141"/>
                    <a:pt x="241" y="143"/>
                    <a:pt x="236" y="146"/>
                  </a:cubicBezTo>
                  <a:cubicBezTo>
                    <a:pt x="235" y="146"/>
                    <a:pt x="235" y="146"/>
                    <a:pt x="235" y="147"/>
                  </a:cubicBezTo>
                  <a:cubicBezTo>
                    <a:pt x="235" y="146"/>
                    <a:pt x="234" y="146"/>
                    <a:pt x="234" y="146"/>
                  </a:cubicBezTo>
                  <a:cubicBezTo>
                    <a:pt x="233" y="145"/>
                    <a:pt x="232" y="144"/>
                    <a:pt x="231" y="145"/>
                  </a:cubicBezTo>
                  <a:cubicBezTo>
                    <a:pt x="230" y="145"/>
                    <a:pt x="229" y="145"/>
                    <a:pt x="228" y="146"/>
                  </a:cubicBezTo>
                  <a:cubicBezTo>
                    <a:pt x="227" y="146"/>
                    <a:pt x="227" y="146"/>
                    <a:pt x="226" y="146"/>
                  </a:cubicBezTo>
                  <a:cubicBezTo>
                    <a:pt x="229" y="145"/>
                    <a:pt x="232" y="144"/>
                    <a:pt x="235" y="142"/>
                  </a:cubicBezTo>
                  <a:cubicBezTo>
                    <a:pt x="243" y="139"/>
                    <a:pt x="250" y="135"/>
                    <a:pt x="258" y="132"/>
                  </a:cubicBezTo>
                  <a:cubicBezTo>
                    <a:pt x="262" y="130"/>
                    <a:pt x="266" y="128"/>
                    <a:pt x="269" y="126"/>
                  </a:cubicBezTo>
                  <a:cubicBezTo>
                    <a:pt x="269" y="128"/>
                    <a:pt x="268" y="131"/>
                    <a:pt x="267" y="134"/>
                  </a:cubicBezTo>
                  <a:cubicBezTo>
                    <a:pt x="267" y="133"/>
                    <a:pt x="266" y="133"/>
                    <a:pt x="266" y="133"/>
                  </a:cubicBezTo>
                  <a:close/>
                  <a:moveTo>
                    <a:pt x="210" y="159"/>
                  </a:moveTo>
                  <a:cubicBezTo>
                    <a:pt x="208" y="158"/>
                    <a:pt x="206" y="157"/>
                    <a:pt x="205" y="156"/>
                  </a:cubicBezTo>
                  <a:cubicBezTo>
                    <a:pt x="207" y="155"/>
                    <a:pt x="209" y="155"/>
                    <a:pt x="211" y="154"/>
                  </a:cubicBezTo>
                  <a:cubicBezTo>
                    <a:pt x="214" y="152"/>
                    <a:pt x="218" y="150"/>
                    <a:pt x="222" y="149"/>
                  </a:cubicBezTo>
                  <a:cubicBezTo>
                    <a:pt x="226" y="147"/>
                    <a:pt x="228" y="148"/>
                    <a:pt x="224" y="151"/>
                  </a:cubicBezTo>
                  <a:cubicBezTo>
                    <a:pt x="219" y="153"/>
                    <a:pt x="214" y="154"/>
                    <a:pt x="210" y="158"/>
                  </a:cubicBezTo>
                  <a:cubicBezTo>
                    <a:pt x="210" y="158"/>
                    <a:pt x="210" y="158"/>
                    <a:pt x="210" y="159"/>
                  </a:cubicBezTo>
                  <a:close/>
                  <a:moveTo>
                    <a:pt x="217" y="155"/>
                  </a:moveTo>
                  <a:cubicBezTo>
                    <a:pt x="221" y="153"/>
                    <a:pt x="225" y="152"/>
                    <a:pt x="228" y="150"/>
                  </a:cubicBezTo>
                  <a:cubicBezTo>
                    <a:pt x="228" y="151"/>
                    <a:pt x="228" y="153"/>
                    <a:pt x="228" y="154"/>
                  </a:cubicBezTo>
                  <a:cubicBezTo>
                    <a:pt x="225" y="155"/>
                    <a:pt x="223" y="155"/>
                    <a:pt x="220" y="156"/>
                  </a:cubicBezTo>
                  <a:cubicBezTo>
                    <a:pt x="216" y="157"/>
                    <a:pt x="211" y="159"/>
                    <a:pt x="217" y="155"/>
                  </a:cubicBezTo>
                  <a:close/>
                  <a:moveTo>
                    <a:pt x="177" y="172"/>
                  </a:moveTo>
                  <a:cubicBezTo>
                    <a:pt x="175" y="172"/>
                    <a:pt x="173" y="171"/>
                    <a:pt x="171" y="170"/>
                  </a:cubicBezTo>
                  <a:cubicBezTo>
                    <a:pt x="179" y="167"/>
                    <a:pt x="187" y="164"/>
                    <a:pt x="195" y="160"/>
                  </a:cubicBezTo>
                  <a:cubicBezTo>
                    <a:pt x="190" y="166"/>
                    <a:pt x="184" y="171"/>
                    <a:pt x="177" y="172"/>
                  </a:cubicBezTo>
                  <a:close/>
                  <a:moveTo>
                    <a:pt x="212" y="159"/>
                  </a:moveTo>
                  <a:cubicBezTo>
                    <a:pt x="217" y="158"/>
                    <a:pt x="222" y="157"/>
                    <a:pt x="227" y="156"/>
                  </a:cubicBezTo>
                  <a:cubicBezTo>
                    <a:pt x="225" y="159"/>
                    <a:pt x="218" y="160"/>
                    <a:pt x="212" y="159"/>
                  </a:cubicBezTo>
                  <a:close/>
                  <a:moveTo>
                    <a:pt x="245" y="150"/>
                  </a:moveTo>
                  <a:cubicBezTo>
                    <a:pt x="248" y="150"/>
                    <a:pt x="251" y="149"/>
                    <a:pt x="253" y="148"/>
                  </a:cubicBezTo>
                  <a:cubicBezTo>
                    <a:pt x="251" y="149"/>
                    <a:pt x="248" y="150"/>
                    <a:pt x="245" y="150"/>
                  </a:cubicBezTo>
                  <a:close/>
                  <a:moveTo>
                    <a:pt x="257" y="146"/>
                  </a:moveTo>
                  <a:cubicBezTo>
                    <a:pt x="257" y="146"/>
                    <a:pt x="257" y="145"/>
                    <a:pt x="257" y="146"/>
                  </a:cubicBezTo>
                  <a:cubicBezTo>
                    <a:pt x="251" y="146"/>
                    <a:pt x="246" y="149"/>
                    <a:pt x="240" y="149"/>
                  </a:cubicBezTo>
                  <a:cubicBezTo>
                    <a:pt x="247" y="143"/>
                    <a:pt x="258" y="144"/>
                    <a:pt x="264" y="138"/>
                  </a:cubicBezTo>
                  <a:cubicBezTo>
                    <a:pt x="262" y="141"/>
                    <a:pt x="260" y="143"/>
                    <a:pt x="257" y="146"/>
                  </a:cubicBezTo>
                  <a:close/>
                  <a:moveTo>
                    <a:pt x="269" y="123"/>
                  </a:moveTo>
                  <a:cubicBezTo>
                    <a:pt x="249" y="130"/>
                    <a:pt x="229" y="138"/>
                    <a:pt x="209" y="145"/>
                  </a:cubicBezTo>
                  <a:cubicBezTo>
                    <a:pt x="201" y="147"/>
                    <a:pt x="193" y="150"/>
                    <a:pt x="186" y="152"/>
                  </a:cubicBezTo>
                  <a:cubicBezTo>
                    <a:pt x="198" y="147"/>
                    <a:pt x="211" y="141"/>
                    <a:pt x="223" y="135"/>
                  </a:cubicBezTo>
                  <a:cubicBezTo>
                    <a:pt x="237" y="129"/>
                    <a:pt x="256" y="126"/>
                    <a:pt x="268" y="115"/>
                  </a:cubicBezTo>
                  <a:cubicBezTo>
                    <a:pt x="269" y="118"/>
                    <a:pt x="270" y="120"/>
                    <a:pt x="269" y="123"/>
                  </a:cubicBezTo>
                  <a:close/>
                  <a:moveTo>
                    <a:pt x="272" y="74"/>
                  </a:moveTo>
                  <a:cubicBezTo>
                    <a:pt x="239" y="90"/>
                    <a:pt x="203" y="102"/>
                    <a:pt x="169" y="116"/>
                  </a:cubicBezTo>
                  <a:cubicBezTo>
                    <a:pt x="157" y="121"/>
                    <a:pt x="146" y="126"/>
                    <a:pt x="134" y="131"/>
                  </a:cubicBezTo>
                  <a:cubicBezTo>
                    <a:pt x="147" y="125"/>
                    <a:pt x="160" y="119"/>
                    <a:pt x="174" y="113"/>
                  </a:cubicBezTo>
                  <a:cubicBezTo>
                    <a:pt x="205" y="99"/>
                    <a:pt x="236" y="86"/>
                    <a:pt x="264" y="67"/>
                  </a:cubicBezTo>
                  <a:cubicBezTo>
                    <a:pt x="267" y="69"/>
                    <a:pt x="270" y="71"/>
                    <a:pt x="272" y="74"/>
                  </a:cubicBezTo>
                  <a:close/>
                  <a:moveTo>
                    <a:pt x="262" y="66"/>
                  </a:moveTo>
                  <a:cubicBezTo>
                    <a:pt x="248" y="72"/>
                    <a:pt x="234" y="81"/>
                    <a:pt x="220" y="87"/>
                  </a:cubicBezTo>
                  <a:cubicBezTo>
                    <a:pt x="203" y="95"/>
                    <a:pt x="186" y="103"/>
                    <a:pt x="169" y="110"/>
                  </a:cubicBezTo>
                  <a:cubicBezTo>
                    <a:pt x="165" y="112"/>
                    <a:pt x="161" y="114"/>
                    <a:pt x="157" y="115"/>
                  </a:cubicBezTo>
                  <a:cubicBezTo>
                    <a:pt x="160" y="114"/>
                    <a:pt x="162" y="113"/>
                    <a:pt x="164" y="112"/>
                  </a:cubicBezTo>
                  <a:cubicBezTo>
                    <a:pt x="179" y="105"/>
                    <a:pt x="195" y="99"/>
                    <a:pt x="209" y="92"/>
                  </a:cubicBezTo>
                  <a:cubicBezTo>
                    <a:pt x="225" y="84"/>
                    <a:pt x="238" y="74"/>
                    <a:pt x="252" y="65"/>
                  </a:cubicBezTo>
                  <a:cubicBezTo>
                    <a:pt x="256" y="64"/>
                    <a:pt x="259" y="65"/>
                    <a:pt x="262" y="66"/>
                  </a:cubicBezTo>
                  <a:close/>
                  <a:moveTo>
                    <a:pt x="245" y="56"/>
                  </a:moveTo>
                  <a:cubicBezTo>
                    <a:pt x="245" y="56"/>
                    <a:pt x="244" y="56"/>
                    <a:pt x="244" y="56"/>
                  </a:cubicBezTo>
                  <a:cubicBezTo>
                    <a:pt x="226" y="61"/>
                    <a:pt x="210" y="71"/>
                    <a:pt x="193" y="78"/>
                  </a:cubicBezTo>
                  <a:cubicBezTo>
                    <a:pt x="176" y="86"/>
                    <a:pt x="158" y="93"/>
                    <a:pt x="140" y="101"/>
                  </a:cubicBezTo>
                  <a:cubicBezTo>
                    <a:pt x="121" y="111"/>
                    <a:pt x="103" y="121"/>
                    <a:pt x="84" y="130"/>
                  </a:cubicBezTo>
                  <a:cubicBezTo>
                    <a:pt x="70" y="138"/>
                    <a:pt x="52" y="142"/>
                    <a:pt x="39" y="153"/>
                  </a:cubicBezTo>
                  <a:cubicBezTo>
                    <a:pt x="38" y="152"/>
                    <a:pt x="37" y="152"/>
                    <a:pt x="36" y="152"/>
                  </a:cubicBezTo>
                  <a:cubicBezTo>
                    <a:pt x="67" y="129"/>
                    <a:pt x="102" y="113"/>
                    <a:pt x="137" y="96"/>
                  </a:cubicBezTo>
                  <a:cubicBezTo>
                    <a:pt x="157" y="86"/>
                    <a:pt x="177" y="76"/>
                    <a:pt x="198" y="66"/>
                  </a:cubicBezTo>
                  <a:cubicBezTo>
                    <a:pt x="213" y="59"/>
                    <a:pt x="231" y="52"/>
                    <a:pt x="244" y="41"/>
                  </a:cubicBezTo>
                  <a:cubicBezTo>
                    <a:pt x="246" y="45"/>
                    <a:pt x="246" y="51"/>
                    <a:pt x="245" y="56"/>
                  </a:cubicBezTo>
                  <a:close/>
                  <a:moveTo>
                    <a:pt x="244" y="39"/>
                  </a:moveTo>
                  <a:cubicBezTo>
                    <a:pt x="239" y="41"/>
                    <a:pt x="236" y="44"/>
                    <a:pt x="231" y="46"/>
                  </a:cubicBezTo>
                  <a:cubicBezTo>
                    <a:pt x="225" y="50"/>
                    <a:pt x="218" y="52"/>
                    <a:pt x="212" y="56"/>
                  </a:cubicBezTo>
                  <a:cubicBezTo>
                    <a:pt x="198" y="63"/>
                    <a:pt x="183" y="68"/>
                    <a:pt x="169" y="75"/>
                  </a:cubicBezTo>
                  <a:cubicBezTo>
                    <a:pt x="140" y="88"/>
                    <a:pt x="112" y="103"/>
                    <a:pt x="83" y="116"/>
                  </a:cubicBezTo>
                  <a:cubicBezTo>
                    <a:pt x="71" y="122"/>
                    <a:pt x="59" y="129"/>
                    <a:pt x="47" y="135"/>
                  </a:cubicBezTo>
                  <a:cubicBezTo>
                    <a:pt x="72" y="119"/>
                    <a:pt x="98" y="105"/>
                    <a:pt x="125" y="91"/>
                  </a:cubicBezTo>
                  <a:cubicBezTo>
                    <a:pt x="153" y="77"/>
                    <a:pt x="181" y="63"/>
                    <a:pt x="209" y="48"/>
                  </a:cubicBezTo>
                  <a:cubicBezTo>
                    <a:pt x="214" y="45"/>
                    <a:pt x="219" y="42"/>
                    <a:pt x="223" y="39"/>
                  </a:cubicBezTo>
                  <a:cubicBezTo>
                    <a:pt x="225" y="38"/>
                    <a:pt x="226" y="36"/>
                    <a:pt x="228" y="35"/>
                  </a:cubicBezTo>
                  <a:cubicBezTo>
                    <a:pt x="229" y="34"/>
                    <a:pt x="230" y="33"/>
                    <a:pt x="231" y="32"/>
                  </a:cubicBezTo>
                  <a:cubicBezTo>
                    <a:pt x="233" y="31"/>
                    <a:pt x="235" y="31"/>
                    <a:pt x="236" y="30"/>
                  </a:cubicBezTo>
                  <a:cubicBezTo>
                    <a:pt x="237" y="31"/>
                    <a:pt x="239" y="32"/>
                    <a:pt x="240" y="33"/>
                  </a:cubicBezTo>
                  <a:cubicBezTo>
                    <a:pt x="241" y="35"/>
                    <a:pt x="243" y="37"/>
                    <a:pt x="244" y="39"/>
                  </a:cubicBezTo>
                  <a:close/>
                  <a:moveTo>
                    <a:pt x="234" y="29"/>
                  </a:moveTo>
                  <a:cubicBezTo>
                    <a:pt x="234" y="29"/>
                    <a:pt x="233" y="30"/>
                    <a:pt x="233" y="30"/>
                  </a:cubicBezTo>
                  <a:cubicBezTo>
                    <a:pt x="233" y="30"/>
                    <a:pt x="233" y="30"/>
                    <a:pt x="233" y="30"/>
                  </a:cubicBezTo>
                  <a:cubicBezTo>
                    <a:pt x="229" y="31"/>
                    <a:pt x="226" y="33"/>
                    <a:pt x="223" y="35"/>
                  </a:cubicBezTo>
                  <a:cubicBezTo>
                    <a:pt x="210" y="43"/>
                    <a:pt x="197" y="50"/>
                    <a:pt x="183" y="57"/>
                  </a:cubicBezTo>
                  <a:cubicBezTo>
                    <a:pt x="156" y="70"/>
                    <a:pt x="128" y="82"/>
                    <a:pt x="101" y="97"/>
                  </a:cubicBezTo>
                  <a:cubicBezTo>
                    <a:pt x="87" y="105"/>
                    <a:pt x="74" y="113"/>
                    <a:pt x="60" y="120"/>
                  </a:cubicBezTo>
                  <a:cubicBezTo>
                    <a:pt x="55" y="123"/>
                    <a:pt x="50" y="125"/>
                    <a:pt x="45" y="128"/>
                  </a:cubicBezTo>
                  <a:cubicBezTo>
                    <a:pt x="91" y="95"/>
                    <a:pt x="142" y="72"/>
                    <a:pt x="190" y="44"/>
                  </a:cubicBezTo>
                  <a:cubicBezTo>
                    <a:pt x="193" y="42"/>
                    <a:pt x="196" y="40"/>
                    <a:pt x="200" y="38"/>
                  </a:cubicBezTo>
                  <a:cubicBezTo>
                    <a:pt x="201" y="37"/>
                    <a:pt x="202" y="36"/>
                    <a:pt x="202" y="36"/>
                  </a:cubicBezTo>
                  <a:cubicBezTo>
                    <a:pt x="202" y="36"/>
                    <a:pt x="202" y="36"/>
                    <a:pt x="202" y="36"/>
                  </a:cubicBezTo>
                  <a:cubicBezTo>
                    <a:pt x="203" y="37"/>
                    <a:pt x="205" y="37"/>
                    <a:pt x="207" y="36"/>
                  </a:cubicBezTo>
                  <a:cubicBezTo>
                    <a:pt x="215" y="29"/>
                    <a:pt x="225" y="25"/>
                    <a:pt x="234" y="29"/>
                  </a:cubicBezTo>
                  <a:close/>
                  <a:moveTo>
                    <a:pt x="182" y="12"/>
                  </a:moveTo>
                  <a:cubicBezTo>
                    <a:pt x="173" y="15"/>
                    <a:pt x="165" y="21"/>
                    <a:pt x="157" y="26"/>
                  </a:cubicBezTo>
                  <a:cubicBezTo>
                    <a:pt x="162" y="17"/>
                    <a:pt x="173" y="12"/>
                    <a:pt x="182" y="12"/>
                  </a:cubicBezTo>
                  <a:close/>
                  <a:moveTo>
                    <a:pt x="152" y="29"/>
                  </a:moveTo>
                  <a:cubicBezTo>
                    <a:pt x="140" y="38"/>
                    <a:pt x="128" y="46"/>
                    <a:pt x="115" y="53"/>
                  </a:cubicBezTo>
                  <a:cubicBezTo>
                    <a:pt x="88" y="68"/>
                    <a:pt x="60" y="82"/>
                    <a:pt x="33" y="97"/>
                  </a:cubicBezTo>
                  <a:cubicBezTo>
                    <a:pt x="27" y="101"/>
                    <a:pt x="22" y="105"/>
                    <a:pt x="16" y="107"/>
                  </a:cubicBezTo>
                  <a:cubicBezTo>
                    <a:pt x="21" y="106"/>
                    <a:pt x="28" y="99"/>
                    <a:pt x="32" y="95"/>
                  </a:cubicBezTo>
                  <a:cubicBezTo>
                    <a:pt x="45" y="86"/>
                    <a:pt x="58" y="78"/>
                    <a:pt x="71" y="71"/>
                  </a:cubicBezTo>
                  <a:cubicBezTo>
                    <a:pt x="85" y="63"/>
                    <a:pt x="99" y="56"/>
                    <a:pt x="113" y="48"/>
                  </a:cubicBezTo>
                  <a:cubicBezTo>
                    <a:pt x="123" y="42"/>
                    <a:pt x="133" y="34"/>
                    <a:pt x="143" y="28"/>
                  </a:cubicBezTo>
                  <a:cubicBezTo>
                    <a:pt x="145" y="27"/>
                    <a:pt x="146" y="27"/>
                    <a:pt x="146" y="26"/>
                  </a:cubicBezTo>
                  <a:cubicBezTo>
                    <a:pt x="146" y="26"/>
                    <a:pt x="147" y="25"/>
                    <a:pt x="148" y="25"/>
                  </a:cubicBezTo>
                  <a:cubicBezTo>
                    <a:pt x="149" y="26"/>
                    <a:pt x="149" y="27"/>
                    <a:pt x="150" y="28"/>
                  </a:cubicBezTo>
                  <a:cubicBezTo>
                    <a:pt x="150" y="29"/>
                    <a:pt x="151" y="30"/>
                    <a:pt x="152" y="29"/>
                  </a:cubicBezTo>
                  <a:close/>
                  <a:moveTo>
                    <a:pt x="124" y="11"/>
                  </a:moveTo>
                  <a:cubicBezTo>
                    <a:pt x="127" y="9"/>
                    <a:pt x="130" y="9"/>
                    <a:pt x="132" y="9"/>
                  </a:cubicBezTo>
                  <a:cubicBezTo>
                    <a:pt x="127" y="12"/>
                    <a:pt x="122" y="16"/>
                    <a:pt x="117" y="19"/>
                  </a:cubicBezTo>
                  <a:cubicBezTo>
                    <a:pt x="116" y="20"/>
                    <a:pt x="115" y="20"/>
                    <a:pt x="114" y="21"/>
                  </a:cubicBezTo>
                  <a:cubicBezTo>
                    <a:pt x="116" y="17"/>
                    <a:pt x="120" y="13"/>
                    <a:pt x="124" y="11"/>
                  </a:cubicBezTo>
                  <a:close/>
                  <a:moveTo>
                    <a:pt x="100" y="29"/>
                  </a:moveTo>
                  <a:cubicBezTo>
                    <a:pt x="99" y="30"/>
                    <a:pt x="97" y="31"/>
                    <a:pt x="95" y="32"/>
                  </a:cubicBezTo>
                  <a:cubicBezTo>
                    <a:pt x="84" y="38"/>
                    <a:pt x="71" y="41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70" y="40"/>
                    <a:pt x="82" y="32"/>
                    <a:pt x="91" y="24"/>
                  </a:cubicBezTo>
                  <a:cubicBezTo>
                    <a:pt x="92" y="23"/>
                    <a:pt x="91" y="22"/>
                    <a:pt x="90" y="22"/>
                  </a:cubicBezTo>
                  <a:cubicBezTo>
                    <a:pt x="80" y="25"/>
                    <a:pt x="72" y="31"/>
                    <a:pt x="63" y="36"/>
                  </a:cubicBezTo>
                  <a:cubicBezTo>
                    <a:pt x="63" y="36"/>
                    <a:pt x="63" y="36"/>
                    <a:pt x="62" y="36"/>
                  </a:cubicBezTo>
                  <a:cubicBezTo>
                    <a:pt x="63" y="36"/>
                    <a:pt x="63" y="35"/>
                    <a:pt x="63" y="34"/>
                  </a:cubicBezTo>
                  <a:cubicBezTo>
                    <a:pt x="65" y="32"/>
                    <a:pt x="68" y="30"/>
                    <a:pt x="69" y="29"/>
                  </a:cubicBezTo>
                  <a:cubicBezTo>
                    <a:pt x="74" y="26"/>
                    <a:pt x="80" y="22"/>
                    <a:pt x="85" y="19"/>
                  </a:cubicBezTo>
                  <a:cubicBezTo>
                    <a:pt x="91" y="20"/>
                    <a:pt x="96" y="24"/>
                    <a:pt x="100" y="29"/>
                  </a:cubicBezTo>
                  <a:close/>
                  <a:moveTo>
                    <a:pt x="73" y="22"/>
                  </a:moveTo>
                  <a:cubicBezTo>
                    <a:pt x="76" y="20"/>
                    <a:pt x="79" y="19"/>
                    <a:pt x="82" y="19"/>
                  </a:cubicBezTo>
                  <a:cubicBezTo>
                    <a:pt x="77" y="22"/>
                    <a:pt x="71" y="25"/>
                    <a:pt x="66" y="29"/>
                  </a:cubicBezTo>
                  <a:cubicBezTo>
                    <a:pt x="67" y="27"/>
                    <a:pt x="70" y="24"/>
                    <a:pt x="73" y="22"/>
                  </a:cubicBezTo>
                  <a:close/>
                  <a:moveTo>
                    <a:pt x="49" y="50"/>
                  </a:moveTo>
                  <a:cubicBezTo>
                    <a:pt x="43" y="54"/>
                    <a:pt x="36" y="58"/>
                    <a:pt x="30" y="62"/>
                  </a:cubicBezTo>
                  <a:cubicBezTo>
                    <a:pt x="23" y="65"/>
                    <a:pt x="34" y="56"/>
                    <a:pt x="35" y="55"/>
                  </a:cubicBezTo>
                  <a:cubicBezTo>
                    <a:pt x="38" y="52"/>
                    <a:pt x="42" y="49"/>
                    <a:pt x="45" y="45"/>
                  </a:cubicBezTo>
                  <a:cubicBezTo>
                    <a:pt x="47" y="47"/>
                    <a:pt x="48" y="49"/>
                    <a:pt x="49" y="50"/>
                  </a:cubicBezTo>
                  <a:close/>
                  <a:moveTo>
                    <a:pt x="29" y="38"/>
                  </a:moveTo>
                  <a:cubicBezTo>
                    <a:pt x="24" y="41"/>
                    <a:pt x="19" y="44"/>
                    <a:pt x="15" y="48"/>
                  </a:cubicBezTo>
                  <a:cubicBezTo>
                    <a:pt x="15" y="47"/>
                    <a:pt x="16" y="46"/>
                    <a:pt x="16" y="45"/>
                  </a:cubicBezTo>
                  <a:cubicBezTo>
                    <a:pt x="19" y="40"/>
                    <a:pt x="24" y="38"/>
                    <a:pt x="29" y="38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4" name="Freeform 272"/>
            <p:cNvSpPr>
              <a:spLocks noEditPoints="1"/>
            </p:cNvSpPr>
            <p:nvPr/>
          </p:nvSpPr>
          <p:spPr bwMode="auto">
            <a:xfrm>
              <a:off x="6774108" y="2839472"/>
              <a:ext cx="949325" cy="669925"/>
            </a:xfrm>
            <a:custGeom>
              <a:avLst/>
              <a:gdLst>
                <a:gd name="T0" fmla="*/ 117 w 224"/>
                <a:gd name="T1" fmla="*/ 126 h 158"/>
                <a:gd name="T2" fmla="*/ 99 w 224"/>
                <a:gd name="T3" fmla="*/ 3 h 158"/>
                <a:gd name="T4" fmla="*/ 11 w 224"/>
                <a:gd name="T5" fmla="*/ 42 h 158"/>
                <a:gd name="T6" fmla="*/ 19 w 224"/>
                <a:gd name="T7" fmla="*/ 51 h 158"/>
                <a:gd name="T8" fmla="*/ 26 w 224"/>
                <a:gd name="T9" fmla="*/ 53 h 158"/>
                <a:gd name="T10" fmla="*/ 79 w 224"/>
                <a:gd name="T11" fmla="*/ 27 h 158"/>
                <a:gd name="T12" fmla="*/ 86 w 224"/>
                <a:gd name="T13" fmla="*/ 21 h 158"/>
                <a:gd name="T14" fmla="*/ 85 w 224"/>
                <a:gd name="T15" fmla="*/ 31 h 158"/>
                <a:gd name="T16" fmla="*/ 108 w 224"/>
                <a:gd name="T17" fmla="*/ 11 h 158"/>
                <a:gd name="T18" fmla="*/ 113 w 224"/>
                <a:gd name="T19" fmla="*/ 19 h 158"/>
                <a:gd name="T20" fmla="*/ 71 w 224"/>
                <a:gd name="T21" fmla="*/ 53 h 158"/>
                <a:gd name="T22" fmla="*/ 76 w 224"/>
                <a:gd name="T23" fmla="*/ 52 h 158"/>
                <a:gd name="T24" fmla="*/ 27 w 224"/>
                <a:gd name="T25" fmla="*/ 97 h 158"/>
                <a:gd name="T26" fmla="*/ 65 w 224"/>
                <a:gd name="T27" fmla="*/ 84 h 158"/>
                <a:gd name="T28" fmla="*/ 23 w 224"/>
                <a:gd name="T29" fmla="*/ 108 h 158"/>
                <a:gd name="T30" fmla="*/ 102 w 224"/>
                <a:gd name="T31" fmla="*/ 75 h 158"/>
                <a:gd name="T32" fmla="*/ 123 w 224"/>
                <a:gd name="T33" fmla="*/ 47 h 158"/>
                <a:gd name="T34" fmla="*/ 32 w 224"/>
                <a:gd name="T35" fmla="*/ 90 h 158"/>
                <a:gd name="T36" fmla="*/ 150 w 224"/>
                <a:gd name="T37" fmla="*/ 23 h 158"/>
                <a:gd name="T38" fmla="*/ 151 w 224"/>
                <a:gd name="T39" fmla="*/ 14 h 158"/>
                <a:gd name="T40" fmla="*/ 64 w 224"/>
                <a:gd name="T41" fmla="*/ 49 h 158"/>
                <a:gd name="T42" fmla="*/ 38 w 224"/>
                <a:gd name="T43" fmla="*/ 51 h 158"/>
                <a:gd name="T44" fmla="*/ 27 w 224"/>
                <a:gd name="T45" fmla="*/ 55 h 158"/>
                <a:gd name="T46" fmla="*/ 46 w 224"/>
                <a:gd name="T47" fmla="*/ 42 h 158"/>
                <a:gd name="T48" fmla="*/ 17 w 224"/>
                <a:gd name="T49" fmla="*/ 46 h 158"/>
                <a:gd name="T50" fmla="*/ 12 w 224"/>
                <a:gd name="T51" fmla="*/ 44 h 158"/>
                <a:gd name="T52" fmla="*/ 103 w 224"/>
                <a:gd name="T53" fmla="*/ 82 h 158"/>
                <a:gd name="T54" fmla="*/ 191 w 224"/>
                <a:gd name="T55" fmla="*/ 51 h 158"/>
                <a:gd name="T56" fmla="*/ 191 w 224"/>
                <a:gd name="T57" fmla="*/ 51 h 158"/>
                <a:gd name="T58" fmla="*/ 119 w 224"/>
                <a:gd name="T59" fmla="*/ 121 h 158"/>
                <a:gd name="T60" fmla="*/ 133 w 224"/>
                <a:gd name="T61" fmla="*/ 108 h 158"/>
                <a:gd name="T62" fmla="*/ 150 w 224"/>
                <a:gd name="T63" fmla="*/ 109 h 158"/>
                <a:gd name="T64" fmla="*/ 200 w 224"/>
                <a:gd name="T65" fmla="*/ 80 h 158"/>
                <a:gd name="T66" fmla="*/ 200 w 224"/>
                <a:gd name="T67" fmla="*/ 80 h 158"/>
                <a:gd name="T68" fmla="*/ 44 w 224"/>
                <a:gd name="T69" fmla="*/ 147 h 158"/>
                <a:gd name="T70" fmla="*/ 59 w 224"/>
                <a:gd name="T71" fmla="*/ 124 h 158"/>
                <a:gd name="T72" fmla="*/ 60 w 224"/>
                <a:gd name="T73" fmla="*/ 120 h 158"/>
                <a:gd name="T74" fmla="*/ 187 w 224"/>
                <a:gd name="T75" fmla="*/ 50 h 158"/>
                <a:gd name="T76" fmla="*/ 118 w 224"/>
                <a:gd name="T77" fmla="*/ 82 h 158"/>
                <a:gd name="T78" fmla="*/ 67 w 224"/>
                <a:gd name="T79" fmla="*/ 134 h 158"/>
                <a:gd name="T80" fmla="*/ 203 w 224"/>
                <a:gd name="T81" fmla="*/ 69 h 158"/>
                <a:gd name="T82" fmla="*/ 99 w 224"/>
                <a:gd name="T83" fmla="*/ 116 h 158"/>
                <a:gd name="T84" fmla="*/ 85 w 224"/>
                <a:gd name="T85" fmla="*/ 124 h 158"/>
                <a:gd name="T86" fmla="*/ 199 w 224"/>
                <a:gd name="T87" fmla="*/ 100 h 158"/>
                <a:gd name="T88" fmla="*/ 201 w 224"/>
                <a:gd name="T89" fmla="*/ 106 h 158"/>
                <a:gd name="T90" fmla="*/ 174 w 224"/>
                <a:gd name="T91" fmla="*/ 113 h 158"/>
                <a:gd name="T92" fmla="*/ 172 w 224"/>
                <a:gd name="T93" fmla="*/ 117 h 158"/>
                <a:gd name="T94" fmla="*/ 150 w 224"/>
                <a:gd name="T95" fmla="*/ 124 h 158"/>
                <a:gd name="T96" fmla="*/ 185 w 224"/>
                <a:gd name="T97" fmla="*/ 116 h 158"/>
                <a:gd name="T98" fmla="*/ 130 w 224"/>
                <a:gd name="T99" fmla="*/ 90 h 158"/>
                <a:gd name="T100" fmla="*/ 161 w 224"/>
                <a:gd name="T101" fmla="*/ 71 h 158"/>
                <a:gd name="T102" fmla="*/ 105 w 224"/>
                <a:gd name="T103" fmla="*/ 74 h 158"/>
                <a:gd name="T104" fmla="*/ 96 w 224"/>
                <a:gd name="T105" fmla="*/ 71 h 158"/>
                <a:gd name="T106" fmla="*/ 179 w 224"/>
                <a:gd name="T107" fmla="*/ 24 h 158"/>
                <a:gd name="T108" fmla="*/ 159 w 224"/>
                <a:gd name="T109" fmla="*/ 28 h 158"/>
                <a:gd name="T110" fmla="*/ 55 w 224"/>
                <a:gd name="T111" fmla="*/ 55 h 158"/>
                <a:gd name="T112" fmla="*/ 88 w 224"/>
                <a:gd name="T113" fmla="*/ 17 h 158"/>
                <a:gd name="T114" fmla="*/ 49 w 224"/>
                <a:gd name="T115" fmla="*/ 27 h 158"/>
                <a:gd name="T116" fmla="*/ 27 w 224"/>
                <a:gd name="T117" fmla="*/ 4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4" h="158">
                  <a:moveTo>
                    <a:pt x="15" y="55"/>
                  </a:moveTo>
                  <a:cubicBezTo>
                    <a:pt x="7" y="57"/>
                    <a:pt x="0" y="64"/>
                    <a:pt x="0" y="73"/>
                  </a:cubicBezTo>
                  <a:cubicBezTo>
                    <a:pt x="0" y="85"/>
                    <a:pt x="11" y="91"/>
                    <a:pt x="22" y="93"/>
                  </a:cubicBezTo>
                  <a:cubicBezTo>
                    <a:pt x="14" y="99"/>
                    <a:pt x="9" y="108"/>
                    <a:pt x="18" y="117"/>
                  </a:cubicBezTo>
                  <a:cubicBezTo>
                    <a:pt x="27" y="126"/>
                    <a:pt x="43" y="126"/>
                    <a:pt x="54" y="122"/>
                  </a:cubicBezTo>
                  <a:cubicBezTo>
                    <a:pt x="50" y="135"/>
                    <a:pt x="39" y="145"/>
                    <a:pt x="28" y="154"/>
                  </a:cubicBezTo>
                  <a:cubicBezTo>
                    <a:pt x="27" y="155"/>
                    <a:pt x="27" y="156"/>
                    <a:pt x="28" y="157"/>
                  </a:cubicBezTo>
                  <a:cubicBezTo>
                    <a:pt x="28" y="158"/>
                    <a:pt x="29" y="158"/>
                    <a:pt x="31" y="158"/>
                  </a:cubicBezTo>
                  <a:cubicBezTo>
                    <a:pt x="50" y="151"/>
                    <a:pt x="68" y="143"/>
                    <a:pt x="82" y="127"/>
                  </a:cubicBezTo>
                  <a:cubicBezTo>
                    <a:pt x="90" y="142"/>
                    <a:pt x="108" y="139"/>
                    <a:pt x="117" y="126"/>
                  </a:cubicBezTo>
                  <a:cubicBezTo>
                    <a:pt x="123" y="132"/>
                    <a:pt x="129" y="137"/>
                    <a:pt x="136" y="138"/>
                  </a:cubicBezTo>
                  <a:cubicBezTo>
                    <a:pt x="144" y="138"/>
                    <a:pt x="151" y="131"/>
                    <a:pt x="155" y="125"/>
                  </a:cubicBezTo>
                  <a:cubicBezTo>
                    <a:pt x="163" y="131"/>
                    <a:pt x="179" y="129"/>
                    <a:pt x="181" y="119"/>
                  </a:cubicBezTo>
                  <a:cubicBezTo>
                    <a:pt x="199" y="130"/>
                    <a:pt x="224" y="95"/>
                    <a:pt x="206" y="81"/>
                  </a:cubicBezTo>
                  <a:cubicBezTo>
                    <a:pt x="214" y="76"/>
                    <a:pt x="219" y="67"/>
                    <a:pt x="215" y="58"/>
                  </a:cubicBezTo>
                  <a:cubicBezTo>
                    <a:pt x="210" y="49"/>
                    <a:pt x="202" y="45"/>
                    <a:pt x="193" y="46"/>
                  </a:cubicBezTo>
                  <a:cubicBezTo>
                    <a:pt x="195" y="38"/>
                    <a:pt x="193" y="28"/>
                    <a:pt x="187" y="22"/>
                  </a:cubicBezTo>
                  <a:cubicBezTo>
                    <a:pt x="179" y="14"/>
                    <a:pt x="167" y="17"/>
                    <a:pt x="159" y="22"/>
                  </a:cubicBezTo>
                  <a:cubicBezTo>
                    <a:pt x="158" y="0"/>
                    <a:pt x="129" y="0"/>
                    <a:pt x="118" y="17"/>
                  </a:cubicBezTo>
                  <a:cubicBezTo>
                    <a:pt x="114" y="9"/>
                    <a:pt x="108" y="2"/>
                    <a:pt x="99" y="3"/>
                  </a:cubicBezTo>
                  <a:cubicBezTo>
                    <a:pt x="90" y="5"/>
                    <a:pt x="83" y="12"/>
                    <a:pt x="81" y="20"/>
                  </a:cubicBezTo>
                  <a:cubicBezTo>
                    <a:pt x="76" y="13"/>
                    <a:pt x="67" y="9"/>
                    <a:pt x="58" y="12"/>
                  </a:cubicBezTo>
                  <a:cubicBezTo>
                    <a:pt x="45" y="16"/>
                    <a:pt x="43" y="26"/>
                    <a:pt x="42" y="37"/>
                  </a:cubicBezTo>
                  <a:cubicBezTo>
                    <a:pt x="34" y="26"/>
                    <a:pt x="21" y="20"/>
                    <a:pt x="10" y="31"/>
                  </a:cubicBezTo>
                  <a:cubicBezTo>
                    <a:pt x="2" y="39"/>
                    <a:pt x="7" y="49"/>
                    <a:pt x="15" y="55"/>
                  </a:cubicBezTo>
                  <a:close/>
                  <a:moveTo>
                    <a:pt x="11" y="39"/>
                  </a:moveTo>
                  <a:cubicBezTo>
                    <a:pt x="11" y="39"/>
                    <a:pt x="11" y="39"/>
                    <a:pt x="12" y="39"/>
                  </a:cubicBezTo>
                  <a:cubicBezTo>
                    <a:pt x="14" y="37"/>
                    <a:pt x="17" y="35"/>
                    <a:pt x="20" y="33"/>
                  </a:cubicBezTo>
                  <a:cubicBezTo>
                    <a:pt x="22" y="31"/>
                    <a:pt x="26" y="27"/>
                    <a:pt x="20" y="34"/>
                  </a:cubicBezTo>
                  <a:cubicBezTo>
                    <a:pt x="18" y="37"/>
                    <a:pt x="14" y="39"/>
                    <a:pt x="11" y="42"/>
                  </a:cubicBezTo>
                  <a:cubicBezTo>
                    <a:pt x="11" y="41"/>
                    <a:pt x="11" y="40"/>
                    <a:pt x="11" y="39"/>
                  </a:cubicBezTo>
                  <a:close/>
                  <a:moveTo>
                    <a:pt x="29" y="31"/>
                  </a:moveTo>
                  <a:cubicBezTo>
                    <a:pt x="26" y="32"/>
                    <a:pt x="24" y="34"/>
                    <a:pt x="22" y="36"/>
                  </a:cubicBezTo>
                  <a:cubicBezTo>
                    <a:pt x="19" y="38"/>
                    <a:pt x="14" y="40"/>
                    <a:pt x="12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6" y="38"/>
                    <a:pt x="21" y="35"/>
                    <a:pt x="25" y="30"/>
                  </a:cubicBezTo>
                  <a:cubicBezTo>
                    <a:pt x="26" y="30"/>
                    <a:pt x="28" y="31"/>
                    <a:pt x="29" y="31"/>
                  </a:cubicBezTo>
                  <a:close/>
                  <a:moveTo>
                    <a:pt x="37" y="42"/>
                  </a:moveTo>
                  <a:cubicBezTo>
                    <a:pt x="33" y="47"/>
                    <a:pt x="28" y="49"/>
                    <a:pt x="24" y="54"/>
                  </a:cubicBezTo>
                  <a:cubicBezTo>
                    <a:pt x="22" y="53"/>
                    <a:pt x="20" y="52"/>
                    <a:pt x="19" y="51"/>
                  </a:cubicBezTo>
                  <a:cubicBezTo>
                    <a:pt x="22" y="50"/>
                    <a:pt x="25" y="49"/>
                    <a:pt x="28" y="47"/>
                  </a:cubicBezTo>
                  <a:cubicBezTo>
                    <a:pt x="29" y="46"/>
                    <a:pt x="31" y="45"/>
                    <a:pt x="33" y="44"/>
                  </a:cubicBezTo>
                  <a:cubicBezTo>
                    <a:pt x="32" y="44"/>
                    <a:pt x="39" y="40"/>
                    <a:pt x="37" y="42"/>
                  </a:cubicBezTo>
                  <a:close/>
                  <a:moveTo>
                    <a:pt x="41" y="45"/>
                  </a:moveTo>
                  <a:cubicBezTo>
                    <a:pt x="39" y="46"/>
                    <a:pt x="36" y="48"/>
                    <a:pt x="34" y="49"/>
                  </a:cubicBezTo>
                  <a:cubicBezTo>
                    <a:pt x="32" y="50"/>
                    <a:pt x="31" y="51"/>
                    <a:pt x="29" y="52"/>
                  </a:cubicBezTo>
                  <a:cubicBezTo>
                    <a:pt x="29" y="52"/>
                    <a:pt x="27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5" y="54"/>
                    <a:pt x="25" y="54"/>
                    <a:pt x="26" y="53"/>
                  </a:cubicBezTo>
                  <a:cubicBezTo>
                    <a:pt x="30" y="49"/>
                    <a:pt x="36" y="46"/>
                    <a:pt x="39" y="41"/>
                  </a:cubicBezTo>
                  <a:cubicBezTo>
                    <a:pt x="40" y="43"/>
                    <a:pt x="41" y="44"/>
                    <a:pt x="41" y="45"/>
                  </a:cubicBezTo>
                  <a:close/>
                  <a:moveTo>
                    <a:pt x="48" y="30"/>
                  </a:moveTo>
                  <a:cubicBezTo>
                    <a:pt x="51" y="28"/>
                    <a:pt x="55" y="26"/>
                    <a:pt x="58" y="24"/>
                  </a:cubicBezTo>
                  <a:cubicBezTo>
                    <a:pt x="61" y="22"/>
                    <a:pt x="64" y="21"/>
                    <a:pt x="67" y="20"/>
                  </a:cubicBezTo>
                  <a:cubicBezTo>
                    <a:pt x="66" y="20"/>
                    <a:pt x="62" y="24"/>
                    <a:pt x="60" y="25"/>
                  </a:cubicBezTo>
                  <a:cubicBezTo>
                    <a:pt x="55" y="28"/>
                    <a:pt x="51" y="32"/>
                    <a:pt x="47" y="35"/>
                  </a:cubicBezTo>
                  <a:cubicBezTo>
                    <a:pt x="47" y="34"/>
                    <a:pt x="47" y="32"/>
                    <a:pt x="48" y="30"/>
                  </a:cubicBezTo>
                  <a:close/>
                  <a:moveTo>
                    <a:pt x="78" y="24"/>
                  </a:moveTo>
                  <a:cubicBezTo>
                    <a:pt x="78" y="25"/>
                    <a:pt x="79" y="26"/>
                    <a:pt x="79" y="27"/>
                  </a:cubicBezTo>
                  <a:cubicBezTo>
                    <a:pt x="74" y="31"/>
                    <a:pt x="67" y="33"/>
                    <a:pt x="61" y="37"/>
                  </a:cubicBezTo>
                  <a:cubicBezTo>
                    <a:pt x="56" y="39"/>
                    <a:pt x="51" y="42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51" y="41"/>
                    <a:pt x="56" y="38"/>
                    <a:pt x="61" y="34"/>
                  </a:cubicBezTo>
                  <a:cubicBezTo>
                    <a:pt x="65" y="32"/>
                    <a:pt x="68" y="30"/>
                    <a:pt x="72" y="28"/>
                  </a:cubicBezTo>
                  <a:cubicBezTo>
                    <a:pt x="72" y="27"/>
                    <a:pt x="73" y="27"/>
                    <a:pt x="73" y="26"/>
                  </a:cubicBezTo>
                  <a:cubicBezTo>
                    <a:pt x="75" y="26"/>
                    <a:pt x="76" y="25"/>
                    <a:pt x="78" y="24"/>
                  </a:cubicBezTo>
                  <a:close/>
                  <a:moveTo>
                    <a:pt x="107" y="10"/>
                  </a:moveTo>
                  <a:cubicBezTo>
                    <a:pt x="107" y="10"/>
                    <a:pt x="107" y="10"/>
                    <a:pt x="107" y="10"/>
                  </a:cubicBezTo>
                  <a:cubicBezTo>
                    <a:pt x="100" y="14"/>
                    <a:pt x="93" y="18"/>
                    <a:pt x="86" y="21"/>
                  </a:cubicBezTo>
                  <a:cubicBezTo>
                    <a:pt x="86" y="20"/>
                    <a:pt x="86" y="20"/>
                    <a:pt x="86" y="19"/>
                  </a:cubicBezTo>
                  <a:cubicBezTo>
                    <a:pt x="88" y="18"/>
                    <a:pt x="91" y="16"/>
                    <a:pt x="93" y="15"/>
                  </a:cubicBezTo>
                  <a:cubicBezTo>
                    <a:pt x="96" y="12"/>
                    <a:pt x="100" y="10"/>
                    <a:pt x="103" y="8"/>
                  </a:cubicBezTo>
                  <a:cubicBezTo>
                    <a:pt x="105" y="9"/>
                    <a:pt x="106" y="9"/>
                    <a:pt x="107" y="10"/>
                  </a:cubicBezTo>
                  <a:close/>
                  <a:moveTo>
                    <a:pt x="110" y="14"/>
                  </a:moveTo>
                  <a:cubicBezTo>
                    <a:pt x="93" y="24"/>
                    <a:pt x="76" y="35"/>
                    <a:pt x="59" y="45"/>
                  </a:cubicBezTo>
                  <a:cubicBezTo>
                    <a:pt x="42" y="55"/>
                    <a:pt x="23" y="63"/>
                    <a:pt x="7" y="75"/>
                  </a:cubicBezTo>
                  <a:cubicBezTo>
                    <a:pt x="7" y="76"/>
                    <a:pt x="7" y="77"/>
                    <a:pt x="8" y="76"/>
                  </a:cubicBezTo>
                  <a:cubicBezTo>
                    <a:pt x="24" y="65"/>
                    <a:pt x="43" y="56"/>
                    <a:pt x="60" y="46"/>
                  </a:cubicBezTo>
                  <a:cubicBezTo>
                    <a:pt x="68" y="41"/>
                    <a:pt x="77" y="36"/>
                    <a:pt x="85" y="31"/>
                  </a:cubicBezTo>
                  <a:cubicBezTo>
                    <a:pt x="93" y="26"/>
                    <a:pt x="103" y="21"/>
                    <a:pt x="109" y="15"/>
                  </a:cubicBezTo>
                  <a:cubicBezTo>
                    <a:pt x="102" y="22"/>
                    <a:pt x="93" y="26"/>
                    <a:pt x="85" y="31"/>
                  </a:cubicBezTo>
                  <a:cubicBezTo>
                    <a:pt x="76" y="37"/>
                    <a:pt x="67" y="43"/>
                    <a:pt x="57" y="48"/>
                  </a:cubicBezTo>
                  <a:cubicBezTo>
                    <a:pt x="48" y="54"/>
                    <a:pt x="39" y="59"/>
                    <a:pt x="29" y="65"/>
                  </a:cubicBezTo>
                  <a:cubicBezTo>
                    <a:pt x="22" y="70"/>
                    <a:pt x="14" y="74"/>
                    <a:pt x="7" y="80"/>
                  </a:cubicBezTo>
                  <a:cubicBezTo>
                    <a:pt x="7" y="79"/>
                    <a:pt x="6" y="78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21" y="63"/>
                    <a:pt x="41" y="55"/>
                    <a:pt x="58" y="44"/>
                  </a:cubicBezTo>
                  <a:cubicBezTo>
                    <a:pt x="67" y="39"/>
                    <a:pt x="76" y="32"/>
                    <a:pt x="85" y="27"/>
                  </a:cubicBezTo>
                  <a:cubicBezTo>
                    <a:pt x="93" y="22"/>
                    <a:pt x="101" y="17"/>
                    <a:pt x="108" y="11"/>
                  </a:cubicBezTo>
                  <a:cubicBezTo>
                    <a:pt x="109" y="12"/>
                    <a:pt x="110" y="13"/>
                    <a:pt x="110" y="14"/>
                  </a:cubicBezTo>
                  <a:close/>
                  <a:moveTo>
                    <a:pt x="113" y="19"/>
                  </a:moveTo>
                  <a:cubicBezTo>
                    <a:pt x="106" y="23"/>
                    <a:pt x="99" y="28"/>
                    <a:pt x="91" y="32"/>
                  </a:cubicBezTo>
                  <a:cubicBezTo>
                    <a:pt x="82" y="38"/>
                    <a:pt x="72" y="43"/>
                    <a:pt x="63" y="48"/>
                  </a:cubicBezTo>
                  <a:cubicBezTo>
                    <a:pt x="54" y="53"/>
                    <a:pt x="45" y="58"/>
                    <a:pt x="36" y="63"/>
                  </a:cubicBezTo>
                  <a:cubicBezTo>
                    <a:pt x="31" y="65"/>
                    <a:pt x="27" y="68"/>
                    <a:pt x="23" y="70"/>
                  </a:cubicBezTo>
                  <a:cubicBezTo>
                    <a:pt x="22" y="71"/>
                    <a:pt x="22" y="71"/>
                    <a:pt x="21" y="71"/>
                  </a:cubicBezTo>
                  <a:cubicBezTo>
                    <a:pt x="35" y="62"/>
                    <a:pt x="49" y="55"/>
                    <a:pt x="63" y="46"/>
                  </a:cubicBezTo>
                  <a:cubicBezTo>
                    <a:pt x="79" y="37"/>
                    <a:pt x="97" y="28"/>
                    <a:pt x="111" y="15"/>
                  </a:cubicBezTo>
                  <a:cubicBezTo>
                    <a:pt x="112" y="16"/>
                    <a:pt x="113" y="18"/>
                    <a:pt x="113" y="19"/>
                  </a:cubicBezTo>
                  <a:close/>
                  <a:moveTo>
                    <a:pt x="134" y="14"/>
                  </a:moveTo>
                  <a:cubicBezTo>
                    <a:pt x="135" y="13"/>
                    <a:pt x="143" y="9"/>
                    <a:pt x="140" y="11"/>
                  </a:cubicBezTo>
                  <a:cubicBezTo>
                    <a:pt x="138" y="12"/>
                    <a:pt x="135" y="14"/>
                    <a:pt x="133" y="16"/>
                  </a:cubicBezTo>
                  <a:cubicBezTo>
                    <a:pt x="127" y="20"/>
                    <a:pt x="121" y="24"/>
                    <a:pt x="115" y="27"/>
                  </a:cubicBezTo>
                  <a:cubicBezTo>
                    <a:pt x="103" y="35"/>
                    <a:pt x="92" y="41"/>
                    <a:pt x="80" y="48"/>
                  </a:cubicBezTo>
                  <a:cubicBezTo>
                    <a:pt x="69" y="54"/>
                    <a:pt x="58" y="60"/>
                    <a:pt x="46" y="67"/>
                  </a:cubicBezTo>
                  <a:cubicBezTo>
                    <a:pt x="36" y="73"/>
                    <a:pt x="26" y="81"/>
                    <a:pt x="16" y="86"/>
                  </a:cubicBezTo>
                  <a:cubicBezTo>
                    <a:pt x="15" y="86"/>
                    <a:pt x="13" y="85"/>
                    <a:pt x="12" y="84"/>
                  </a:cubicBezTo>
                  <a:cubicBezTo>
                    <a:pt x="21" y="82"/>
                    <a:pt x="29" y="75"/>
                    <a:pt x="37" y="71"/>
                  </a:cubicBezTo>
                  <a:cubicBezTo>
                    <a:pt x="48" y="65"/>
                    <a:pt x="59" y="59"/>
                    <a:pt x="71" y="53"/>
                  </a:cubicBezTo>
                  <a:cubicBezTo>
                    <a:pt x="82" y="47"/>
                    <a:pt x="94" y="40"/>
                    <a:pt x="105" y="33"/>
                  </a:cubicBezTo>
                  <a:cubicBezTo>
                    <a:pt x="115" y="27"/>
                    <a:pt x="124" y="20"/>
                    <a:pt x="134" y="14"/>
                  </a:cubicBezTo>
                  <a:close/>
                  <a:moveTo>
                    <a:pt x="150" y="13"/>
                  </a:moveTo>
                  <a:cubicBezTo>
                    <a:pt x="134" y="22"/>
                    <a:pt x="119" y="32"/>
                    <a:pt x="104" y="41"/>
                  </a:cubicBezTo>
                  <a:cubicBezTo>
                    <a:pt x="101" y="43"/>
                    <a:pt x="98" y="45"/>
                    <a:pt x="95" y="46"/>
                  </a:cubicBezTo>
                  <a:cubicBezTo>
                    <a:pt x="93" y="47"/>
                    <a:pt x="91" y="48"/>
                    <a:pt x="89" y="49"/>
                  </a:cubicBezTo>
                  <a:cubicBezTo>
                    <a:pt x="68" y="59"/>
                    <a:pt x="47" y="71"/>
                    <a:pt x="26" y="82"/>
                  </a:cubicBezTo>
                  <a:cubicBezTo>
                    <a:pt x="26" y="81"/>
                    <a:pt x="27" y="81"/>
                    <a:pt x="27" y="81"/>
                  </a:cubicBezTo>
                  <a:cubicBezTo>
                    <a:pt x="32" y="77"/>
                    <a:pt x="37" y="74"/>
                    <a:pt x="42" y="71"/>
                  </a:cubicBezTo>
                  <a:cubicBezTo>
                    <a:pt x="53" y="64"/>
                    <a:pt x="64" y="58"/>
                    <a:pt x="76" y="52"/>
                  </a:cubicBezTo>
                  <a:cubicBezTo>
                    <a:pt x="99" y="39"/>
                    <a:pt x="121" y="25"/>
                    <a:pt x="143" y="10"/>
                  </a:cubicBezTo>
                  <a:cubicBezTo>
                    <a:pt x="146" y="10"/>
                    <a:pt x="148" y="11"/>
                    <a:pt x="150" y="13"/>
                  </a:cubicBezTo>
                  <a:close/>
                  <a:moveTo>
                    <a:pt x="154" y="26"/>
                  </a:moveTo>
                  <a:cubicBezTo>
                    <a:pt x="154" y="26"/>
                    <a:pt x="154" y="27"/>
                    <a:pt x="155" y="27"/>
                  </a:cubicBezTo>
                  <a:cubicBezTo>
                    <a:pt x="154" y="28"/>
                    <a:pt x="153" y="29"/>
                    <a:pt x="152" y="30"/>
                  </a:cubicBezTo>
                  <a:cubicBezTo>
                    <a:pt x="151" y="30"/>
                    <a:pt x="151" y="30"/>
                    <a:pt x="151" y="30"/>
                  </a:cubicBezTo>
                  <a:cubicBezTo>
                    <a:pt x="146" y="33"/>
                    <a:pt x="142" y="35"/>
                    <a:pt x="137" y="37"/>
                  </a:cubicBezTo>
                  <a:cubicBezTo>
                    <a:pt x="126" y="43"/>
                    <a:pt x="115" y="50"/>
                    <a:pt x="104" y="55"/>
                  </a:cubicBezTo>
                  <a:cubicBezTo>
                    <a:pt x="82" y="66"/>
                    <a:pt x="59" y="77"/>
                    <a:pt x="38" y="89"/>
                  </a:cubicBezTo>
                  <a:cubicBezTo>
                    <a:pt x="34" y="92"/>
                    <a:pt x="31" y="94"/>
                    <a:pt x="27" y="97"/>
                  </a:cubicBezTo>
                  <a:cubicBezTo>
                    <a:pt x="25" y="98"/>
                    <a:pt x="24" y="100"/>
                    <a:pt x="22" y="101"/>
                  </a:cubicBezTo>
                  <a:cubicBezTo>
                    <a:pt x="25" y="98"/>
                    <a:pt x="27" y="96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1" y="93"/>
                    <a:pt x="31" y="93"/>
                    <a:pt x="32" y="92"/>
                  </a:cubicBezTo>
                  <a:cubicBezTo>
                    <a:pt x="37" y="88"/>
                    <a:pt x="42" y="84"/>
                    <a:pt x="48" y="80"/>
                  </a:cubicBezTo>
                  <a:cubicBezTo>
                    <a:pt x="64" y="71"/>
                    <a:pt x="79" y="62"/>
                    <a:pt x="95" y="53"/>
                  </a:cubicBezTo>
                  <a:cubicBezTo>
                    <a:pt x="115" y="43"/>
                    <a:pt x="136" y="34"/>
                    <a:pt x="154" y="22"/>
                  </a:cubicBezTo>
                  <a:cubicBezTo>
                    <a:pt x="154" y="23"/>
                    <a:pt x="154" y="24"/>
                    <a:pt x="154" y="26"/>
                  </a:cubicBezTo>
                  <a:close/>
                  <a:moveTo>
                    <a:pt x="27" y="105"/>
                  </a:moveTo>
                  <a:cubicBezTo>
                    <a:pt x="39" y="97"/>
                    <a:pt x="53" y="91"/>
                    <a:pt x="65" y="84"/>
                  </a:cubicBezTo>
                  <a:cubicBezTo>
                    <a:pt x="78" y="77"/>
                    <a:pt x="91" y="70"/>
                    <a:pt x="105" y="63"/>
                  </a:cubicBezTo>
                  <a:cubicBezTo>
                    <a:pt x="118" y="56"/>
                    <a:pt x="131" y="51"/>
                    <a:pt x="144" y="44"/>
                  </a:cubicBezTo>
                  <a:cubicBezTo>
                    <a:pt x="154" y="40"/>
                    <a:pt x="163" y="34"/>
                    <a:pt x="172" y="29"/>
                  </a:cubicBezTo>
                  <a:cubicBezTo>
                    <a:pt x="170" y="30"/>
                    <a:pt x="168" y="32"/>
                    <a:pt x="167" y="33"/>
                  </a:cubicBezTo>
                  <a:cubicBezTo>
                    <a:pt x="160" y="37"/>
                    <a:pt x="154" y="40"/>
                    <a:pt x="147" y="44"/>
                  </a:cubicBezTo>
                  <a:cubicBezTo>
                    <a:pt x="132" y="52"/>
                    <a:pt x="116" y="59"/>
                    <a:pt x="101" y="67"/>
                  </a:cubicBezTo>
                  <a:cubicBezTo>
                    <a:pt x="86" y="75"/>
                    <a:pt x="71" y="83"/>
                    <a:pt x="56" y="91"/>
                  </a:cubicBezTo>
                  <a:cubicBezTo>
                    <a:pt x="44" y="98"/>
                    <a:pt x="31" y="104"/>
                    <a:pt x="21" y="113"/>
                  </a:cubicBezTo>
                  <a:cubicBezTo>
                    <a:pt x="20" y="112"/>
                    <a:pt x="20" y="112"/>
                    <a:pt x="19" y="111"/>
                  </a:cubicBezTo>
                  <a:cubicBezTo>
                    <a:pt x="21" y="110"/>
                    <a:pt x="22" y="109"/>
                    <a:pt x="23" y="108"/>
                  </a:cubicBezTo>
                  <a:cubicBezTo>
                    <a:pt x="25" y="107"/>
                    <a:pt x="26" y="106"/>
                    <a:pt x="27" y="105"/>
                  </a:cubicBezTo>
                  <a:close/>
                  <a:moveTo>
                    <a:pt x="26" y="117"/>
                  </a:moveTo>
                  <a:cubicBezTo>
                    <a:pt x="25" y="116"/>
                    <a:pt x="23" y="115"/>
                    <a:pt x="22" y="114"/>
                  </a:cubicBezTo>
                  <a:cubicBezTo>
                    <a:pt x="33" y="106"/>
                    <a:pt x="47" y="100"/>
                    <a:pt x="59" y="94"/>
                  </a:cubicBezTo>
                  <a:cubicBezTo>
                    <a:pt x="74" y="87"/>
                    <a:pt x="89" y="80"/>
                    <a:pt x="103" y="73"/>
                  </a:cubicBezTo>
                  <a:cubicBezTo>
                    <a:pt x="118" y="65"/>
                    <a:pt x="132" y="58"/>
                    <a:pt x="147" y="52"/>
                  </a:cubicBezTo>
                  <a:cubicBezTo>
                    <a:pt x="154" y="49"/>
                    <a:pt x="162" y="46"/>
                    <a:pt x="169" y="42"/>
                  </a:cubicBezTo>
                  <a:cubicBezTo>
                    <a:pt x="174" y="39"/>
                    <a:pt x="181" y="37"/>
                    <a:pt x="186" y="32"/>
                  </a:cubicBezTo>
                  <a:cubicBezTo>
                    <a:pt x="175" y="42"/>
                    <a:pt x="159" y="47"/>
                    <a:pt x="146" y="53"/>
                  </a:cubicBezTo>
                  <a:cubicBezTo>
                    <a:pt x="131" y="60"/>
                    <a:pt x="117" y="67"/>
                    <a:pt x="102" y="75"/>
                  </a:cubicBezTo>
                  <a:cubicBezTo>
                    <a:pt x="76" y="88"/>
                    <a:pt x="50" y="100"/>
                    <a:pt x="26" y="117"/>
                  </a:cubicBezTo>
                  <a:close/>
                  <a:moveTo>
                    <a:pt x="22" y="107"/>
                  </a:moveTo>
                  <a:cubicBezTo>
                    <a:pt x="21" y="108"/>
                    <a:pt x="20" y="108"/>
                    <a:pt x="20" y="109"/>
                  </a:cubicBezTo>
                  <a:cubicBezTo>
                    <a:pt x="20" y="109"/>
                    <a:pt x="19" y="110"/>
                    <a:pt x="19" y="110"/>
                  </a:cubicBezTo>
                  <a:cubicBezTo>
                    <a:pt x="18" y="109"/>
                    <a:pt x="18" y="108"/>
                    <a:pt x="18" y="107"/>
                  </a:cubicBezTo>
                  <a:cubicBezTo>
                    <a:pt x="27" y="98"/>
                    <a:pt x="37" y="91"/>
                    <a:pt x="48" y="85"/>
                  </a:cubicBezTo>
                  <a:cubicBezTo>
                    <a:pt x="61" y="78"/>
                    <a:pt x="75" y="70"/>
                    <a:pt x="88" y="64"/>
                  </a:cubicBezTo>
                  <a:cubicBezTo>
                    <a:pt x="101" y="58"/>
                    <a:pt x="113" y="52"/>
                    <a:pt x="125" y="45"/>
                  </a:cubicBezTo>
                  <a:cubicBezTo>
                    <a:pt x="126" y="45"/>
                    <a:pt x="127" y="44"/>
                    <a:pt x="128" y="44"/>
                  </a:cubicBezTo>
                  <a:cubicBezTo>
                    <a:pt x="126" y="45"/>
                    <a:pt x="125" y="46"/>
                    <a:pt x="123" y="47"/>
                  </a:cubicBezTo>
                  <a:cubicBezTo>
                    <a:pt x="110" y="54"/>
                    <a:pt x="96" y="61"/>
                    <a:pt x="83" y="68"/>
                  </a:cubicBezTo>
                  <a:cubicBezTo>
                    <a:pt x="70" y="75"/>
                    <a:pt x="58" y="82"/>
                    <a:pt x="46" y="90"/>
                  </a:cubicBezTo>
                  <a:cubicBezTo>
                    <a:pt x="40" y="94"/>
                    <a:pt x="35" y="98"/>
                    <a:pt x="29" y="102"/>
                  </a:cubicBezTo>
                  <a:cubicBezTo>
                    <a:pt x="27" y="104"/>
                    <a:pt x="25" y="105"/>
                    <a:pt x="22" y="107"/>
                  </a:cubicBezTo>
                  <a:close/>
                  <a:moveTo>
                    <a:pt x="69" y="61"/>
                  </a:moveTo>
                  <a:cubicBezTo>
                    <a:pt x="54" y="70"/>
                    <a:pt x="40" y="79"/>
                    <a:pt x="25" y="89"/>
                  </a:cubicBezTo>
                  <a:cubicBezTo>
                    <a:pt x="23" y="88"/>
                    <a:pt x="20" y="88"/>
                    <a:pt x="17" y="87"/>
                  </a:cubicBezTo>
                  <a:cubicBezTo>
                    <a:pt x="35" y="79"/>
                    <a:pt x="52" y="70"/>
                    <a:pt x="69" y="61"/>
                  </a:cubicBezTo>
                  <a:close/>
                  <a:moveTo>
                    <a:pt x="32" y="91"/>
                  </a:moveTo>
                  <a:cubicBezTo>
                    <a:pt x="32" y="91"/>
                    <a:pt x="32" y="91"/>
                    <a:pt x="32" y="90"/>
                  </a:cubicBezTo>
                  <a:cubicBezTo>
                    <a:pt x="31" y="89"/>
                    <a:pt x="31" y="89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37" y="85"/>
                    <a:pt x="45" y="79"/>
                    <a:pt x="53" y="75"/>
                  </a:cubicBezTo>
                  <a:cubicBezTo>
                    <a:pt x="60" y="71"/>
                    <a:pt x="67" y="67"/>
                    <a:pt x="75" y="63"/>
                  </a:cubicBezTo>
                  <a:cubicBezTo>
                    <a:pt x="60" y="71"/>
                    <a:pt x="45" y="80"/>
                    <a:pt x="32" y="91"/>
                  </a:cubicBezTo>
                  <a:close/>
                  <a:moveTo>
                    <a:pt x="111" y="44"/>
                  </a:moveTo>
                  <a:cubicBezTo>
                    <a:pt x="112" y="44"/>
                    <a:pt x="112" y="44"/>
                    <a:pt x="112" y="44"/>
                  </a:cubicBezTo>
                  <a:cubicBezTo>
                    <a:pt x="122" y="38"/>
                    <a:pt x="131" y="33"/>
                    <a:pt x="141" y="27"/>
                  </a:cubicBezTo>
                  <a:cubicBezTo>
                    <a:pt x="143" y="26"/>
                    <a:pt x="145" y="24"/>
                    <a:pt x="147" y="23"/>
                  </a:cubicBezTo>
                  <a:cubicBezTo>
                    <a:pt x="147" y="23"/>
                    <a:pt x="157" y="18"/>
                    <a:pt x="150" y="23"/>
                  </a:cubicBezTo>
                  <a:cubicBezTo>
                    <a:pt x="144" y="27"/>
                    <a:pt x="139" y="30"/>
                    <a:pt x="133" y="33"/>
                  </a:cubicBezTo>
                  <a:cubicBezTo>
                    <a:pt x="126" y="37"/>
                    <a:pt x="118" y="40"/>
                    <a:pt x="111" y="44"/>
                  </a:cubicBezTo>
                  <a:close/>
                  <a:moveTo>
                    <a:pt x="125" y="35"/>
                  </a:moveTo>
                  <a:cubicBezTo>
                    <a:pt x="114" y="41"/>
                    <a:pt x="102" y="47"/>
                    <a:pt x="91" y="54"/>
                  </a:cubicBezTo>
                  <a:cubicBezTo>
                    <a:pt x="83" y="58"/>
                    <a:pt x="74" y="62"/>
                    <a:pt x="65" y="67"/>
                  </a:cubicBezTo>
                  <a:cubicBezTo>
                    <a:pt x="52" y="73"/>
                    <a:pt x="40" y="81"/>
                    <a:pt x="28" y="89"/>
                  </a:cubicBezTo>
                  <a:cubicBezTo>
                    <a:pt x="42" y="79"/>
                    <a:pt x="56" y="70"/>
                    <a:pt x="70" y="62"/>
                  </a:cubicBezTo>
                  <a:cubicBezTo>
                    <a:pt x="85" y="53"/>
                    <a:pt x="100" y="45"/>
                    <a:pt x="115" y="37"/>
                  </a:cubicBezTo>
                  <a:cubicBezTo>
                    <a:pt x="127" y="30"/>
                    <a:pt x="141" y="24"/>
                    <a:pt x="151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2" y="15"/>
                    <a:pt x="153" y="17"/>
                    <a:pt x="154" y="20"/>
                  </a:cubicBezTo>
                  <a:cubicBezTo>
                    <a:pt x="143" y="21"/>
                    <a:pt x="134" y="30"/>
                    <a:pt x="125" y="35"/>
                  </a:cubicBezTo>
                  <a:close/>
                  <a:moveTo>
                    <a:pt x="127" y="28"/>
                  </a:moveTo>
                  <a:cubicBezTo>
                    <a:pt x="133" y="24"/>
                    <a:pt x="139" y="20"/>
                    <a:pt x="146" y="17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4" y="19"/>
                    <a:pt x="141" y="20"/>
                    <a:pt x="138" y="22"/>
                  </a:cubicBezTo>
                  <a:cubicBezTo>
                    <a:pt x="134" y="24"/>
                    <a:pt x="131" y="26"/>
                    <a:pt x="127" y="28"/>
                  </a:cubicBezTo>
                  <a:close/>
                  <a:moveTo>
                    <a:pt x="8" y="81"/>
                  </a:moveTo>
                  <a:cubicBezTo>
                    <a:pt x="26" y="69"/>
                    <a:pt x="45" y="59"/>
                    <a:pt x="64" y="49"/>
                  </a:cubicBezTo>
                  <a:cubicBezTo>
                    <a:pt x="67" y="47"/>
                    <a:pt x="71" y="45"/>
                    <a:pt x="74" y="43"/>
                  </a:cubicBezTo>
                  <a:cubicBezTo>
                    <a:pt x="69" y="46"/>
                    <a:pt x="64" y="49"/>
                    <a:pt x="59" y="51"/>
                  </a:cubicBezTo>
                  <a:cubicBezTo>
                    <a:pt x="42" y="61"/>
                    <a:pt x="25" y="71"/>
                    <a:pt x="10" y="83"/>
                  </a:cubicBezTo>
                  <a:cubicBezTo>
                    <a:pt x="10" y="82"/>
                    <a:pt x="9" y="82"/>
                    <a:pt x="8" y="81"/>
                  </a:cubicBezTo>
                  <a:close/>
                  <a:moveTo>
                    <a:pt x="5" y="72"/>
                  </a:moveTo>
                  <a:cubicBezTo>
                    <a:pt x="11" y="67"/>
                    <a:pt x="18" y="63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6" y="59"/>
                    <a:pt x="27" y="58"/>
                    <a:pt x="27" y="57"/>
                  </a:cubicBezTo>
                  <a:cubicBezTo>
                    <a:pt x="31" y="55"/>
                    <a:pt x="35" y="53"/>
                    <a:pt x="38" y="51"/>
                  </a:cubicBezTo>
                  <a:cubicBezTo>
                    <a:pt x="40" y="50"/>
                    <a:pt x="42" y="49"/>
                    <a:pt x="44" y="47"/>
                  </a:cubicBezTo>
                  <a:cubicBezTo>
                    <a:pt x="45" y="47"/>
                    <a:pt x="46" y="47"/>
                    <a:pt x="46" y="46"/>
                  </a:cubicBezTo>
                  <a:cubicBezTo>
                    <a:pt x="51" y="44"/>
                    <a:pt x="57" y="41"/>
                    <a:pt x="62" y="38"/>
                  </a:cubicBezTo>
                  <a:cubicBezTo>
                    <a:pt x="68" y="34"/>
                    <a:pt x="74" y="32"/>
                    <a:pt x="80" y="28"/>
                  </a:cubicBezTo>
                  <a:cubicBezTo>
                    <a:pt x="80" y="28"/>
                    <a:pt x="80" y="28"/>
                    <a:pt x="81" y="28"/>
                  </a:cubicBezTo>
                  <a:cubicBezTo>
                    <a:pt x="72" y="34"/>
                    <a:pt x="63" y="39"/>
                    <a:pt x="54" y="45"/>
                  </a:cubicBezTo>
                  <a:cubicBezTo>
                    <a:pt x="38" y="55"/>
                    <a:pt x="20" y="63"/>
                    <a:pt x="5" y="75"/>
                  </a:cubicBezTo>
                  <a:cubicBezTo>
                    <a:pt x="5" y="74"/>
                    <a:pt x="5" y="73"/>
                    <a:pt x="5" y="72"/>
                  </a:cubicBezTo>
                  <a:close/>
                  <a:moveTo>
                    <a:pt x="27" y="55"/>
                  </a:moveTo>
                  <a:cubicBezTo>
                    <a:pt x="27" y="55"/>
                    <a:pt x="27" y="55"/>
                    <a:pt x="27" y="55"/>
                  </a:cubicBezTo>
                  <a:cubicBezTo>
                    <a:pt x="29" y="54"/>
                    <a:pt x="30" y="53"/>
                    <a:pt x="31" y="52"/>
                  </a:cubicBezTo>
                  <a:cubicBezTo>
                    <a:pt x="33" y="51"/>
                    <a:pt x="35" y="50"/>
                    <a:pt x="36" y="49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5" y="50"/>
                    <a:pt x="31" y="53"/>
                    <a:pt x="27" y="55"/>
                  </a:cubicBezTo>
                  <a:close/>
                  <a:moveTo>
                    <a:pt x="85" y="23"/>
                  </a:moveTo>
                  <a:cubicBezTo>
                    <a:pt x="92" y="20"/>
                    <a:pt x="98" y="17"/>
                    <a:pt x="104" y="13"/>
                  </a:cubicBezTo>
                  <a:cubicBezTo>
                    <a:pt x="98" y="18"/>
                    <a:pt x="91" y="22"/>
                    <a:pt x="84" y="26"/>
                  </a:cubicBezTo>
                  <a:cubicBezTo>
                    <a:pt x="85" y="26"/>
                    <a:pt x="85" y="25"/>
                    <a:pt x="85" y="25"/>
                  </a:cubicBezTo>
                  <a:cubicBezTo>
                    <a:pt x="85" y="24"/>
                    <a:pt x="85" y="23"/>
                    <a:pt x="85" y="23"/>
                  </a:cubicBezTo>
                  <a:close/>
                  <a:moveTo>
                    <a:pt x="46" y="42"/>
                  </a:moveTo>
                  <a:cubicBezTo>
                    <a:pt x="46" y="41"/>
                    <a:pt x="46" y="40"/>
                    <a:pt x="46" y="39"/>
                  </a:cubicBezTo>
                  <a:cubicBezTo>
                    <a:pt x="52" y="35"/>
                    <a:pt x="59" y="33"/>
                    <a:pt x="66" y="30"/>
                  </a:cubicBezTo>
                  <a:cubicBezTo>
                    <a:pt x="59" y="34"/>
                    <a:pt x="53" y="38"/>
                    <a:pt x="46" y="42"/>
                  </a:cubicBezTo>
                  <a:close/>
                  <a:moveTo>
                    <a:pt x="18" y="51"/>
                  </a:moveTo>
                  <a:cubicBezTo>
                    <a:pt x="17" y="50"/>
                    <a:pt x="16" y="49"/>
                    <a:pt x="15" y="48"/>
                  </a:cubicBezTo>
                  <a:cubicBezTo>
                    <a:pt x="20" y="46"/>
                    <a:pt x="24" y="42"/>
                    <a:pt x="29" y="39"/>
                  </a:cubicBezTo>
                  <a:cubicBezTo>
                    <a:pt x="35" y="35"/>
                    <a:pt x="31" y="37"/>
                    <a:pt x="28" y="40"/>
                  </a:cubicBezTo>
                  <a:cubicBezTo>
                    <a:pt x="25" y="44"/>
                    <a:pt x="21" y="47"/>
                    <a:pt x="18" y="50"/>
                  </a:cubicBezTo>
                  <a:cubicBezTo>
                    <a:pt x="18" y="51"/>
                    <a:pt x="18" y="51"/>
                    <a:pt x="18" y="51"/>
                  </a:cubicBezTo>
                  <a:close/>
                  <a:moveTo>
                    <a:pt x="17" y="46"/>
                  </a:moveTo>
                  <a:cubicBezTo>
                    <a:pt x="15" y="45"/>
                    <a:pt x="16" y="45"/>
                    <a:pt x="18" y="44"/>
                  </a:cubicBezTo>
                  <a:cubicBezTo>
                    <a:pt x="19" y="43"/>
                    <a:pt x="20" y="42"/>
                    <a:pt x="21" y="41"/>
                  </a:cubicBezTo>
                  <a:cubicBezTo>
                    <a:pt x="24" y="38"/>
                    <a:pt x="27" y="35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1" y="33"/>
                    <a:pt x="33" y="34"/>
                    <a:pt x="34" y="35"/>
                  </a:cubicBezTo>
                  <a:cubicBezTo>
                    <a:pt x="28" y="38"/>
                    <a:pt x="23" y="43"/>
                    <a:pt x="17" y="46"/>
                  </a:cubicBezTo>
                  <a:close/>
                  <a:moveTo>
                    <a:pt x="12" y="44"/>
                  </a:moveTo>
                  <a:cubicBezTo>
                    <a:pt x="18" y="41"/>
                    <a:pt x="22" y="36"/>
                    <a:pt x="28" y="33"/>
                  </a:cubicBezTo>
                  <a:cubicBezTo>
                    <a:pt x="23" y="36"/>
                    <a:pt x="17" y="42"/>
                    <a:pt x="13" y="47"/>
                  </a:cubicBezTo>
                  <a:cubicBezTo>
                    <a:pt x="13" y="46"/>
                    <a:pt x="12" y="45"/>
                    <a:pt x="12" y="44"/>
                  </a:cubicBezTo>
                  <a:close/>
                  <a:moveTo>
                    <a:pt x="22" y="59"/>
                  </a:moveTo>
                  <a:cubicBezTo>
                    <a:pt x="17" y="62"/>
                    <a:pt x="11" y="66"/>
                    <a:pt x="5" y="70"/>
                  </a:cubicBezTo>
                  <a:cubicBezTo>
                    <a:pt x="7" y="63"/>
                    <a:pt x="15" y="58"/>
                    <a:pt x="22" y="59"/>
                  </a:cubicBezTo>
                  <a:close/>
                  <a:moveTo>
                    <a:pt x="26" y="96"/>
                  </a:moveTo>
                  <a:cubicBezTo>
                    <a:pt x="24" y="98"/>
                    <a:pt x="21" y="101"/>
                    <a:pt x="19" y="103"/>
                  </a:cubicBezTo>
                  <a:cubicBezTo>
                    <a:pt x="19" y="103"/>
                    <a:pt x="19" y="102"/>
                    <a:pt x="20" y="101"/>
                  </a:cubicBezTo>
                  <a:cubicBezTo>
                    <a:pt x="21" y="99"/>
                    <a:pt x="24" y="97"/>
                    <a:pt x="26" y="96"/>
                  </a:cubicBezTo>
                  <a:close/>
                  <a:moveTo>
                    <a:pt x="32" y="119"/>
                  </a:moveTo>
                  <a:cubicBezTo>
                    <a:pt x="41" y="111"/>
                    <a:pt x="55" y="108"/>
                    <a:pt x="65" y="102"/>
                  </a:cubicBezTo>
                  <a:cubicBezTo>
                    <a:pt x="78" y="96"/>
                    <a:pt x="91" y="89"/>
                    <a:pt x="103" y="82"/>
                  </a:cubicBezTo>
                  <a:cubicBezTo>
                    <a:pt x="116" y="76"/>
                    <a:pt x="130" y="70"/>
                    <a:pt x="144" y="64"/>
                  </a:cubicBezTo>
                  <a:cubicBezTo>
                    <a:pt x="157" y="59"/>
                    <a:pt x="169" y="52"/>
                    <a:pt x="183" y="47"/>
                  </a:cubicBezTo>
                  <a:cubicBezTo>
                    <a:pt x="185" y="46"/>
                    <a:pt x="187" y="45"/>
                    <a:pt x="183" y="47"/>
                  </a:cubicBezTo>
                  <a:cubicBezTo>
                    <a:pt x="180" y="49"/>
                    <a:pt x="177" y="50"/>
                    <a:pt x="174" y="52"/>
                  </a:cubicBezTo>
                  <a:cubicBezTo>
                    <a:pt x="168" y="55"/>
                    <a:pt x="162" y="58"/>
                    <a:pt x="156" y="61"/>
                  </a:cubicBezTo>
                  <a:cubicBezTo>
                    <a:pt x="144" y="67"/>
                    <a:pt x="131" y="73"/>
                    <a:pt x="120" y="80"/>
                  </a:cubicBezTo>
                  <a:cubicBezTo>
                    <a:pt x="108" y="86"/>
                    <a:pt x="95" y="92"/>
                    <a:pt x="83" y="99"/>
                  </a:cubicBezTo>
                  <a:cubicBezTo>
                    <a:pt x="71" y="105"/>
                    <a:pt x="57" y="111"/>
                    <a:pt x="46" y="119"/>
                  </a:cubicBezTo>
                  <a:cubicBezTo>
                    <a:pt x="41" y="120"/>
                    <a:pt x="36" y="120"/>
                    <a:pt x="32" y="119"/>
                  </a:cubicBezTo>
                  <a:close/>
                  <a:moveTo>
                    <a:pt x="191" y="51"/>
                  </a:moveTo>
                  <a:cubicBezTo>
                    <a:pt x="187" y="54"/>
                    <a:pt x="182" y="57"/>
                    <a:pt x="178" y="60"/>
                  </a:cubicBezTo>
                  <a:cubicBezTo>
                    <a:pt x="168" y="67"/>
                    <a:pt x="156" y="72"/>
                    <a:pt x="145" y="78"/>
                  </a:cubicBezTo>
                  <a:cubicBezTo>
                    <a:pt x="122" y="88"/>
                    <a:pt x="100" y="99"/>
                    <a:pt x="78" y="109"/>
                  </a:cubicBezTo>
                  <a:cubicBezTo>
                    <a:pt x="75" y="110"/>
                    <a:pt x="73" y="111"/>
                    <a:pt x="70" y="113"/>
                  </a:cubicBezTo>
                  <a:cubicBezTo>
                    <a:pt x="67" y="114"/>
                    <a:pt x="64" y="116"/>
                    <a:pt x="61" y="118"/>
                  </a:cubicBezTo>
                  <a:cubicBezTo>
                    <a:pt x="61" y="117"/>
                    <a:pt x="60" y="117"/>
                    <a:pt x="60" y="116"/>
                  </a:cubicBezTo>
                  <a:cubicBezTo>
                    <a:pt x="65" y="114"/>
                    <a:pt x="70" y="112"/>
                    <a:pt x="75" y="109"/>
                  </a:cubicBezTo>
                  <a:cubicBezTo>
                    <a:pt x="87" y="104"/>
                    <a:pt x="98" y="98"/>
                    <a:pt x="110" y="93"/>
                  </a:cubicBezTo>
                  <a:cubicBezTo>
                    <a:pt x="133" y="82"/>
                    <a:pt x="156" y="71"/>
                    <a:pt x="179" y="59"/>
                  </a:cubicBezTo>
                  <a:cubicBezTo>
                    <a:pt x="183" y="56"/>
                    <a:pt x="187" y="54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lose/>
                  <a:moveTo>
                    <a:pt x="210" y="59"/>
                  </a:moveTo>
                  <a:cubicBezTo>
                    <a:pt x="211" y="61"/>
                    <a:pt x="211" y="62"/>
                    <a:pt x="211" y="63"/>
                  </a:cubicBezTo>
                  <a:cubicBezTo>
                    <a:pt x="185" y="75"/>
                    <a:pt x="157" y="83"/>
                    <a:pt x="130" y="95"/>
                  </a:cubicBezTo>
                  <a:cubicBezTo>
                    <a:pt x="116" y="101"/>
                    <a:pt x="103" y="108"/>
                    <a:pt x="89" y="115"/>
                  </a:cubicBezTo>
                  <a:cubicBezTo>
                    <a:pt x="83" y="117"/>
                    <a:pt x="76" y="120"/>
                    <a:pt x="70" y="123"/>
                  </a:cubicBezTo>
                  <a:cubicBezTo>
                    <a:pt x="91" y="112"/>
                    <a:pt x="111" y="101"/>
                    <a:pt x="133" y="92"/>
                  </a:cubicBezTo>
                  <a:cubicBezTo>
                    <a:pt x="158" y="80"/>
                    <a:pt x="185" y="73"/>
                    <a:pt x="210" y="59"/>
                  </a:cubicBezTo>
                  <a:close/>
                  <a:moveTo>
                    <a:pt x="122" y="124"/>
                  </a:moveTo>
                  <a:cubicBezTo>
                    <a:pt x="121" y="123"/>
                    <a:pt x="120" y="122"/>
                    <a:pt x="119" y="121"/>
                  </a:cubicBezTo>
                  <a:cubicBezTo>
                    <a:pt x="126" y="118"/>
                    <a:pt x="133" y="116"/>
                    <a:pt x="140" y="113"/>
                  </a:cubicBezTo>
                  <a:cubicBezTo>
                    <a:pt x="157" y="107"/>
                    <a:pt x="175" y="103"/>
                    <a:pt x="191" y="96"/>
                  </a:cubicBezTo>
                  <a:cubicBezTo>
                    <a:pt x="196" y="94"/>
                    <a:pt x="200" y="91"/>
                    <a:pt x="204" y="90"/>
                  </a:cubicBezTo>
                  <a:cubicBezTo>
                    <a:pt x="200" y="91"/>
                    <a:pt x="197" y="94"/>
                    <a:pt x="193" y="95"/>
                  </a:cubicBezTo>
                  <a:cubicBezTo>
                    <a:pt x="185" y="98"/>
                    <a:pt x="178" y="101"/>
                    <a:pt x="171" y="104"/>
                  </a:cubicBezTo>
                  <a:cubicBezTo>
                    <a:pt x="162" y="108"/>
                    <a:pt x="154" y="111"/>
                    <a:pt x="145" y="115"/>
                  </a:cubicBezTo>
                  <a:cubicBezTo>
                    <a:pt x="137" y="119"/>
                    <a:pt x="130" y="121"/>
                    <a:pt x="122" y="124"/>
                  </a:cubicBezTo>
                  <a:close/>
                  <a:moveTo>
                    <a:pt x="86" y="125"/>
                  </a:moveTo>
                  <a:cubicBezTo>
                    <a:pt x="92" y="125"/>
                    <a:pt x="98" y="123"/>
                    <a:pt x="103" y="120"/>
                  </a:cubicBezTo>
                  <a:cubicBezTo>
                    <a:pt x="113" y="116"/>
                    <a:pt x="123" y="112"/>
                    <a:pt x="133" y="108"/>
                  </a:cubicBezTo>
                  <a:cubicBezTo>
                    <a:pt x="154" y="100"/>
                    <a:pt x="175" y="92"/>
                    <a:pt x="197" y="85"/>
                  </a:cubicBezTo>
                  <a:cubicBezTo>
                    <a:pt x="179" y="91"/>
                    <a:pt x="162" y="99"/>
                    <a:pt x="146" y="106"/>
                  </a:cubicBezTo>
                  <a:cubicBezTo>
                    <a:pt x="127" y="115"/>
                    <a:pt x="108" y="120"/>
                    <a:pt x="90" y="130"/>
                  </a:cubicBezTo>
                  <a:cubicBezTo>
                    <a:pt x="89" y="128"/>
                    <a:pt x="87" y="127"/>
                    <a:pt x="86" y="125"/>
                  </a:cubicBezTo>
                  <a:close/>
                  <a:moveTo>
                    <a:pt x="91" y="130"/>
                  </a:moveTo>
                  <a:cubicBezTo>
                    <a:pt x="98" y="127"/>
                    <a:pt x="107" y="124"/>
                    <a:pt x="115" y="121"/>
                  </a:cubicBezTo>
                  <a:cubicBezTo>
                    <a:pt x="115" y="121"/>
                    <a:pt x="115" y="121"/>
                    <a:pt x="114" y="122"/>
                  </a:cubicBezTo>
                  <a:cubicBezTo>
                    <a:pt x="107" y="124"/>
                    <a:pt x="99" y="127"/>
                    <a:pt x="91" y="130"/>
                  </a:cubicBezTo>
                  <a:close/>
                  <a:moveTo>
                    <a:pt x="180" y="98"/>
                  </a:moveTo>
                  <a:cubicBezTo>
                    <a:pt x="170" y="101"/>
                    <a:pt x="160" y="105"/>
                    <a:pt x="150" y="109"/>
                  </a:cubicBezTo>
                  <a:cubicBezTo>
                    <a:pt x="140" y="112"/>
                    <a:pt x="129" y="116"/>
                    <a:pt x="119" y="120"/>
                  </a:cubicBezTo>
                  <a:cubicBezTo>
                    <a:pt x="119" y="120"/>
                    <a:pt x="118" y="120"/>
                    <a:pt x="118" y="120"/>
                  </a:cubicBezTo>
                  <a:cubicBezTo>
                    <a:pt x="128" y="116"/>
                    <a:pt x="137" y="111"/>
                    <a:pt x="146" y="107"/>
                  </a:cubicBezTo>
                  <a:cubicBezTo>
                    <a:pt x="156" y="103"/>
                    <a:pt x="165" y="99"/>
                    <a:pt x="175" y="95"/>
                  </a:cubicBezTo>
                  <a:cubicBezTo>
                    <a:pt x="183" y="92"/>
                    <a:pt x="193" y="89"/>
                    <a:pt x="200" y="84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3"/>
                    <a:pt x="200" y="83"/>
                    <a:pt x="201" y="84"/>
                  </a:cubicBezTo>
                  <a:cubicBezTo>
                    <a:pt x="203" y="85"/>
                    <a:pt x="204" y="86"/>
                    <a:pt x="205" y="88"/>
                  </a:cubicBezTo>
                  <a:cubicBezTo>
                    <a:pt x="197" y="91"/>
                    <a:pt x="188" y="95"/>
                    <a:pt x="180" y="98"/>
                  </a:cubicBezTo>
                  <a:close/>
                  <a:moveTo>
                    <a:pt x="200" y="80"/>
                  </a:moveTo>
                  <a:cubicBezTo>
                    <a:pt x="199" y="81"/>
                    <a:pt x="199" y="82"/>
                    <a:pt x="200" y="83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178" y="90"/>
                    <a:pt x="157" y="98"/>
                    <a:pt x="136" y="105"/>
                  </a:cubicBezTo>
                  <a:cubicBezTo>
                    <a:pt x="127" y="109"/>
                    <a:pt x="117" y="112"/>
                    <a:pt x="109" y="116"/>
                  </a:cubicBezTo>
                  <a:cubicBezTo>
                    <a:pt x="104" y="119"/>
                    <a:pt x="99" y="121"/>
                    <a:pt x="94" y="123"/>
                  </a:cubicBezTo>
                  <a:cubicBezTo>
                    <a:pt x="93" y="123"/>
                    <a:pt x="85" y="125"/>
                    <a:pt x="88" y="124"/>
                  </a:cubicBezTo>
                  <a:cubicBezTo>
                    <a:pt x="91" y="122"/>
                    <a:pt x="94" y="121"/>
                    <a:pt x="97" y="120"/>
                  </a:cubicBezTo>
                  <a:cubicBezTo>
                    <a:pt x="118" y="111"/>
                    <a:pt x="139" y="103"/>
                    <a:pt x="160" y="95"/>
                  </a:cubicBezTo>
                  <a:cubicBezTo>
                    <a:pt x="173" y="90"/>
                    <a:pt x="188" y="86"/>
                    <a:pt x="200" y="80"/>
                  </a:cubicBezTo>
                  <a:cubicBezTo>
                    <a:pt x="200" y="80"/>
                    <a:pt x="200" y="80"/>
                    <a:pt x="200" y="80"/>
                  </a:cubicBezTo>
                  <a:close/>
                  <a:moveTo>
                    <a:pt x="209" y="71"/>
                  </a:moveTo>
                  <a:cubicBezTo>
                    <a:pt x="198" y="75"/>
                    <a:pt x="188" y="80"/>
                    <a:pt x="177" y="84"/>
                  </a:cubicBezTo>
                  <a:cubicBezTo>
                    <a:pt x="166" y="88"/>
                    <a:pt x="156" y="91"/>
                    <a:pt x="145" y="96"/>
                  </a:cubicBezTo>
                  <a:cubicBezTo>
                    <a:pt x="136" y="100"/>
                    <a:pt x="126" y="104"/>
                    <a:pt x="116" y="107"/>
                  </a:cubicBezTo>
                  <a:cubicBezTo>
                    <a:pt x="129" y="101"/>
                    <a:pt x="141" y="96"/>
                    <a:pt x="154" y="91"/>
                  </a:cubicBezTo>
                  <a:cubicBezTo>
                    <a:pt x="164" y="86"/>
                    <a:pt x="175" y="82"/>
                    <a:pt x="185" y="78"/>
                  </a:cubicBezTo>
                  <a:cubicBezTo>
                    <a:pt x="194" y="74"/>
                    <a:pt x="205" y="72"/>
                    <a:pt x="211" y="65"/>
                  </a:cubicBezTo>
                  <a:cubicBezTo>
                    <a:pt x="211" y="67"/>
                    <a:pt x="211" y="69"/>
                    <a:pt x="209" y="71"/>
                  </a:cubicBezTo>
                  <a:close/>
                  <a:moveTo>
                    <a:pt x="43" y="148"/>
                  </a:moveTo>
                  <a:cubicBezTo>
                    <a:pt x="43" y="148"/>
                    <a:pt x="44" y="148"/>
                    <a:pt x="44" y="147"/>
                  </a:cubicBezTo>
                  <a:cubicBezTo>
                    <a:pt x="43" y="148"/>
                    <a:pt x="43" y="148"/>
                    <a:pt x="42" y="148"/>
                  </a:cubicBezTo>
                  <a:cubicBezTo>
                    <a:pt x="42" y="148"/>
                    <a:pt x="42" y="148"/>
                    <a:pt x="43" y="148"/>
                  </a:cubicBezTo>
                  <a:close/>
                  <a:moveTo>
                    <a:pt x="50" y="145"/>
                  </a:moveTo>
                  <a:cubicBezTo>
                    <a:pt x="48" y="145"/>
                    <a:pt x="46" y="146"/>
                    <a:pt x="44" y="146"/>
                  </a:cubicBezTo>
                  <a:cubicBezTo>
                    <a:pt x="45" y="145"/>
                    <a:pt x="47" y="143"/>
                    <a:pt x="48" y="142"/>
                  </a:cubicBezTo>
                  <a:cubicBezTo>
                    <a:pt x="53" y="140"/>
                    <a:pt x="59" y="138"/>
                    <a:pt x="64" y="137"/>
                  </a:cubicBezTo>
                  <a:cubicBezTo>
                    <a:pt x="60" y="140"/>
                    <a:pt x="55" y="142"/>
                    <a:pt x="50" y="145"/>
                  </a:cubicBezTo>
                  <a:close/>
                  <a:moveTo>
                    <a:pt x="126" y="93"/>
                  </a:moveTo>
                  <a:cubicBezTo>
                    <a:pt x="103" y="104"/>
                    <a:pt x="79" y="116"/>
                    <a:pt x="56" y="130"/>
                  </a:cubicBezTo>
                  <a:cubicBezTo>
                    <a:pt x="57" y="128"/>
                    <a:pt x="58" y="126"/>
                    <a:pt x="59" y="124"/>
                  </a:cubicBezTo>
                  <a:cubicBezTo>
                    <a:pt x="85" y="111"/>
                    <a:pt x="112" y="99"/>
                    <a:pt x="139" y="88"/>
                  </a:cubicBezTo>
                  <a:cubicBezTo>
                    <a:pt x="152" y="82"/>
                    <a:pt x="166" y="77"/>
                    <a:pt x="179" y="72"/>
                  </a:cubicBezTo>
                  <a:cubicBezTo>
                    <a:pt x="185" y="69"/>
                    <a:pt x="191" y="66"/>
                    <a:pt x="198" y="64"/>
                  </a:cubicBezTo>
                  <a:cubicBezTo>
                    <a:pt x="198" y="64"/>
                    <a:pt x="199" y="64"/>
                    <a:pt x="199" y="63"/>
                  </a:cubicBezTo>
                  <a:cubicBezTo>
                    <a:pt x="176" y="75"/>
                    <a:pt x="150" y="82"/>
                    <a:pt x="126" y="93"/>
                  </a:cubicBezTo>
                  <a:close/>
                  <a:moveTo>
                    <a:pt x="60" y="122"/>
                  </a:moveTo>
                  <a:cubicBezTo>
                    <a:pt x="60" y="122"/>
                    <a:pt x="60" y="122"/>
                    <a:pt x="59" y="122"/>
                  </a:cubicBezTo>
                  <a:cubicBezTo>
                    <a:pt x="59" y="121"/>
                    <a:pt x="60" y="121"/>
                    <a:pt x="6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9" y="116"/>
                    <a:pt x="79" y="110"/>
                    <a:pt x="88" y="105"/>
                  </a:cubicBezTo>
                  <a:cubicBezTo>
                    <a:pt x="94" y="102"/>
                    <a:pt x="101" y="99"/>
                    <a:pt x="108" y="96"/>
                  </a:cubicBezTo>
                  <a:cubicBezTo>
                    <a:pt x="131" y="86"/>
                    <a:pt x="155" y="76"/>
                    <a:pt x="178" y="65"/>
                  </a:cubicBezTo>
                  <a:cubicBezTo>
                    <a:pt x="184" y="63"/>
                    <a:pt x="189" y="60"/>
                    <a:pt x="194" y="57"/>
                  </a:cubicBezTo>
                  <a:cubicBezTo>
                    <a:pt x="195" y="57"/>
                    <a:pt x="195" y="56"/>
                    <a:pt x="195" y="56"/>
                  </a:cubicBezTo>
                  <a:cubicBezTo>
                    <a:pt x="185" y="62"/>
                    <a:pt x="175" y="68"/>
                    <a:pt x="164" y="73"/>
                  </a:cubicBezTo>
                  <a:cubicBezTo>
                    <a:pt x="142" y="83"/>
                    <a:pt x="120" y="92"/>
                    <a:pt x="98" y="103"/>
                  </a:cubicBezTo>
                  <a:cubicBezTo>
                    <a:pt x="86" y="109"/>
                    <a:pt x="73" y="115"/>
                    <a:pt x="60" y="122"/>
                  </a:cubicBezTo>
                  <a:close/>
                  <a:moveTo>
                    <a:pt x="187" y="48"/>
                  </a:moveTo>
                  <a:cubicBezTo>
                    <a:pt x="186" y="49"/>
                    <a:pt x="186" y="50"/>
                    <a:pt x="187" y="50"/>
                  </a:cubicBezTo>
                  <a:cubicBezTo>
                    <a:pt x="187" y="51"/>
                    <a:pt x="187" y="51"/>
                    <a:pt x="188" y="52"/>
                  </a:cubicBezTo>
                  <a:cubicBezTo>
                    <a:pt x="180" y="56"/>
                    <a:pt x="173" y="61"/>
                    <a:pt x="165" y="65"/>
                  </a:cubicBezTo>
                  <a:cubicBezTo>
                    <a:pt x="152" y="71"/>
                    <a:pt x="139" y="77"/>
                    <a:pt x="126" y="84"/>
                  </a:cubicBezTo>
                  <a:cubicBezTo>
                    <a:pt x="113" y="90"/>
                    <a:pt x="100" y="96"/>
                    <a:pt x="87" y="102"/>
                  </a:cubicBezTo>
                  <a:cubicBezTo>
                    <a:pt x="78" y="106"/>
                    <a:pt x="68" y="111"/>
                    <a:pt x="59" y="115"/>
                  </a:cubicBezTo>
                  <a:cubicBezTo>
                    <a:pt x="58" y="115"/>
                    <a:pt x="58" y="115"/>
                    <a:pt x="57" y="116"/>
                  </a:cubicBezTo>
                  <a:cubicBezTo>
                    <a:pt x="55" y="117"/>
                    <a:pt x="53" y="118"/>
                    <a:pt x="50" y="118"/>
                  </a:cubicBezTo>
                  <a:cubicBezTo>
                    <a:pt x="54" y="116"/>
                    <a:pt x="58" y="113"/>
                    <a:pt x="62" y="111"/>
                  </a:cubicBezTo>
                  <a:cubicBezTo>
                    <a:pt x="68" y="108"/>
                    <a:pt x="75" y="105"/>
                    <a:pt x="81" y="101"/>
                  </a:cubicBezTo>
                  <a:cubicBezTo>
                    <a:pt x="93" y="95"/>
                    <a:pt x="106" y="89"/>
                    <a:pt x="118" y="82"/>
                  </a:cubicBezTo>
                  <a:cubicBezTo>
                    <a:pt x="130" y="75"/>
                    <a:pt x="142" y="69"/>
                    <a:pt x="154" y="64"/>
                  </a:cubicBezTo>
                  <a:cubicBezTo>
                    <a:pt x="165" y="58"/>
                    <a:pt x="178" y="52"/>
                    <a:pt x="188" y="45"/>
                  </a:cubicBezTo>
                  <a:cubicBezTo>
                    <a:pt x="188" y="46"/>
                    <a:pt x="187" y="47"/>
                    <a:pt x="187" y="48"/>
                  </a:cubicBezTo>
                  <a:close/>
                  <a:moveTo>
                    <a:pt x="67" y="134"/>
                  </a:moveTo>
                  <a:cubicBezTo>
                    <a:pt x="61" y="136"/>
                    <a:pt x="55" y="138"/>
                    <a:pt x="50" y="140"/>
                  </a:cubicBezTo>
                  <a:cubicBezTo>
                    <a:pt x="50" y="139"/>
                    <a:pt x="51" y="139"/>
                    <a:pt x="51" y="138"/>
                  </a:cubicBezTo>
                  <a:cubicBezTo>
                    <a:pt x="55" y="137"/>
                    <a:pt x="58" y="135"/>
                    <a:pt x="62" y="133"/>
                  </a:cubicBezTo>
                  <a:cubicBezTo>
                    <a:pt x="64" y="132"/>
                    <a:pt x="66" y="131"/>
                    <a:pt x="68" y="130"/>
                  </a:cubicBezTo>
                  <a:cubicBezTo>
                    <a:pt x="70" y="128"/>
                    <a:pt x="74" y="128"/>
                    <a:pt x="76" y="126"/>
                  </a:cubicBezTo>
                  <a:cubicBezTo>
                    <a:pt x="73" y="129"/>
                    <a:pt x="70" y="132"/>
                    <a:pt x="67" y="134"/>
                  </a:cubicBezTo>
                  <a:close/>
                  <a:moveTo>
                    <a:pt x="78" y="124"/>
                  </a:moveTo>
                  <a:cubicBezTo>
                    <a:pt x="77" y="124"/>
                    <a:pt x="77" y="124"/>
                    <a:pt x="77" y="124"/>
                  </a:cubicBezTo>
                  <a:cubicBezTo>
                    <a:pt x="69" y="127"/>
                    <a:pt x="61" y="133"/>
                    <a:pt x="53" y="136"/>
                  </a:cubicBezTo>
                  <a:cubicBezTo>
                    <a:pt x="53" y="135"/>
                    <a:pt x="54" y="134"/>
                    <a:pt x="55" y="133"/>
                  </a:cubicBezTo>
                  <a:cubicBezTo>
                    <a:pt x="64" y="128"/>
                    <a:pt x="72" y="123"/>
                    <a:pt x="81" y="119"/>
                  </a:cubicBezTo>
                  <a:cubicBezTo>
                    <a:pt x="92" y="114"/>
                    <a:pt x="103" y="109"/>
                    <a:pt x="114" y="104"/>
                  </a:cubicBezTo>
                  <a:cubicBezTo>
                    <a:pt x="138" y="93"/>
                    <a:pt x="162" y="84"/>
                    <a:pt x="187" y="75"/>
                  </a:cubicBezTo>
                  <a:cubicBezTo>
                    <a:pt x="192" y="73"/>
                    <a:pt x="196" y="71"/>
                    <a:pt x="201" y="69"/>
                  </a:cubicBezTo>
                  <a:cubicBezTo>
                    <a:pt x="204" y="68"/>
                    <a:pt x="206" y="67"/>
                    <a:pt x="209" y="65"/>
                  </a:cubicBezTo>
                  <a:cubicBezTo>
                    <a:pt x="213" y="64"/>
                    <a:pt x="202" y="69"/>
                    <a:pt x="203" y="69"/>
                  </a:cubicBezTo>
                  <a:cubicBezTo>
                    <a:pt x="191" y="74"/>
                    <a:pt x="180" y="79"/>
                    <a:pt x="168" y="84"/>
                  </a:cubicBezTo>
                  <a:cubicBezTo>
                    <a:pt x="145" y="93"/>
                    <a:pt x="122" y="103"/>
                    <a:pt x="100" y="113"/>
                  </a:cubicBezTo>
                  <a:cubicBezTo>
                    <a:pt x="100" y="114"/>
                    <a:pt x="99" y="114"/>
                    <a:pt x="98" y="114"/>
                  </a:cubicBezTo>
                  <a:cubicBezTo>
                    <a:pt x="93" y="116"/>
                    <a:pt x="88" y="118"/>
                    <a:pt x="84" y="121"/>
                  </a:cubicBezTo>
                  <a:cubicBezTo>
                    <a:pt x="83" y="121"/>
                    <a:pt x="83" y="121"/>
                    <a:pt x="82" y="121"/>
                  </a:cubicBezTo>
                  <a:cubicBezTo>
                    <a:pt x="81" y="121"/>
                    <a:pt x="81" y="121"/>
                    <a:pt x="80" y="122"/>
                  </a:cubicBezTo>
                  <a:cubicBezTo>
                    <a:pt x="79" y="123"/>
                    <a:pt x="78" y="124"/>
                    <a:pt x="78" y="124"/>
                  </a:cubicBezTo>
                  <a:close/>
                  <a:moveTo>
                    <a:pt x="85" y="122"/>
                  </a:moveTo>
                  <a:cubicBezTo>
                    <a:pt x="89" y="120"/>
                    <a:pt x="93" y="118"/>
                    <a:pt x="97" y="116"/>
                  </a:cubicBezTo>
                  <a:cubicBezTo>
                    <a:pt x="97" y="116"/>
                    <a:pt x="98" y="116"/>
                    <a:pt x="99" y="116"/>
                  </a:cubicBezTo>
                  <a:cubicBezTo>
                    <a:pt x="110" y="111"/>
                    <a:pt x="121" y="108"/>
                    <a:pt x="132" y="103"/>
                  </a:cubicBezTo>
                  <a:cubicBezTo>
                    <a:pt x="143" y="98"/>
                    <a:pt x="154" y="93"/>
                    <a:pt x="166" y="89"/>
                  </a:cubicBezTo>
                  <a:cubicBezTo>
                    <a:pt x="177" y="85"/>
                    <a:pt x="189" y="81"/>
                    <a:pt x="200" y="76"/>
                  </a:cubicBezTo>
                  <a:cubicBezTo>
                    <a:pt x="199" y="76"/>
                    <a:pt x="209" y="72"/>
                    <a:pt x="208" y="73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08" y="73"/>
                    <a:pt x="207" y="74"/>
                    <a:pt x="207" y="74"/>
                  </a:cubicBezTo>
                  <a:cubicBezTo>
                    <a:pt x="205" y="75"/>
                    <a:pt x="202" y="77"/>
                    <a:pt x="200" y="78"/>
                  </a:cubicBezTo>
                  <a:cubicBezTo>
                    <a:pt x="195" y="81"/>
                    <a:pt x="189" y="83"/>
                    <a:pt x="184" y="85"/>
                  </a:cubicBezTo>
                  <a:cubicBezTo>
                    <a:pt x="172" y="89"/>
                    <a:pt x="160" y="94"/>
                    <a:pt x="148" y="98"/>
                  </a:cubicBezTo>
                  <a:cubicBezTo>
                    <a:pt x="127" y="107"/>
                    <a:pt x="105" y="114"/>
                    <a:pt x="85" y="124"/>
                  </a:cubicBezTo>
                  <a:cubicBezTo>
                    <a:pt x="85" y="123"/>
                    <a:pt x="85" y="123"/>
                    <a:pt x="85" y="122"/>
                  </a:cubicBezTo>
                  <a:cubicBezTo>
                    <a:pt x="85" y="122"/>
                    <a:pt x="85" y="122"/>
                    <a:pt x="85" y="122"/>
                  </a:cubicBezTo>
                  <a:close/>
                  <a:moveTo>
                    <a:pt x="92" y="131"/>
                  </a:moveTo>
                  <a:cubicBezTo>
                    <a:pt x="99" y="128"/>
                    <a:pt x="105" y="125"/>
                    <a:pt x="112" y="123"/>
                  </a:cubicBezTo>
                  <a:cubicBezTo>
                    <a:pt x="113" y="123"/>
                    <a:pt x="113" y="123"/>
                    <a:pt x="114" y="123"/>
                  </a:cubicBezTo>
                  <a:cubicBezTo>
                    <a:pt x="108" y="131"/>
                    <a:pt x="99" y="134"/>
                    <a:pt x="92" y="131"/>
                  </a:cubicBezTo>
                  <a:close/>
                  <a:moveTo>
                    <a:pt x="123" y="125"/>
                  </a:moveTo>
                  <a:cubicBezTo>
                    <a:pt x="138" y="121"/>
                    <a:pt x="152" y="116"/>
                    <a:pt x="167" y="111"/>
                  </a:cubicBezTo>
                  <a:cubicBezTo>
                    <a:pt x="174" y="109"/>
                    <a:pt x="181" y="106"/>
                    <a:pt x="188" y="104"/>
                  </a:cubicBezTo>
                  <a:cubicBezTo>
                    <a:pt x="191" y="102"/>
                    <a:pt x="195" y="101"/>
                    <a:pt x="199" y="100"/>
                  </a:cubicBezTo>
                  <a:cubicBezTo>
                    <a:pt x="200" y="99"/>
                    <a:pt x="209" y="96"/>
                    <a:pt x="203" y="99"/>
                  </a:cubicBezTo>
                  <a:cubicBezTo>
                    <a:pt x="187" y="107"/>
                    <a:pt x="170" y="113"/>
                    <a:pt x="154" y="119"/>
                  </a:cubicBezTo>
                  <a:cubicBezTo>
                    <a:pt x="153" y="119"/>
                    <a:pt x="153" y="119"/>
                    <a:pt x="152" y="120"/>
                  </a:cubicBezTo>
                  <a:cubicBezTo>
                    <a:pt x="145" y="123"/>
                    <a:pt x="137" y="127"/>
                    <a:pt x="130" y="131"/>
                  </a:cubicBezTo>
                  <a:cubicBezTo>
                    <a:pt x="128" y="130"/>
                    <a:pt x="125" y="127"/>
                    <a:pt x="123" y="125"/>
                  </a:cubicBezTo>
                  <a:close/>
                  <a:moveTo>
                    <a:pt x="184" y="115"/>
                  </a:moveTo>
                  <a:cubicBezTo>
                    <a:pt x="183" y="115"/>
                    <a:pt x="182" y="114"/>
                    <a:pt x="181" y="114"/>
                  </a:cubicBezTo>
                  <a:cubicBezTo>
                    <a:pt x="181" y="114"/>
                    <a:pt x="182" y="114"/>
                    <a:pt x="182" y="114"/>
                  </a:cubicBezTo>
                  <a:cubicBezTo>
                    <a:pt x="186" y="112"/>
                    <a:pt x="191" y="110"/>
                    <a:pt x="196" y="108"/>
                  </a:cubicBezTo>
                  <a:cubicBezTo>
                    <a:pt x="198" y="107"/>
                    <a:pt x="199" y="106"/>
                    <a:pt x="201" y="106"/>
                  </a:cubicBezTo>
                  <a:cubicBezTo>
                    <a:pt x="206" y="103"/>
                    <a:pt x="201" y="107"/>
                    <a:pt x="200" y="108"/>
                  </a:cubicBezTo>
                  <a:cubicBezTo>
                    <a:pt x="195" y="111"/>
                    <a:pt x="188" y="111"/>
                    <a:pt x="184" y="115"/>
                  </a:cubicBezTo>
                  <a:close/>
                  <a:moveTo>
                    <a:pt x="204" y="103"/>
                  </a:moveTo>
                  <a:cubicBezTo>
                    <a:pt x="201" y="104"/>
                    <a:pt x="198" y="106"/>
                    <a:pt x="194" y="107"/>
                  </a:cubicBezTo>
                  <a:cubicBezTo>
                    <a:pt x="190" y="109"/>
                    <a:pt x="186" y="111"/>
                    <a:pt x="181" y="113"/>
                  </a:cubicBezTo>
                  <a:cubicBezTo>
                    <a:pt x="181" y="113"/>
                    <a:pt x="181" y="113"/>
                    <a:pt x="181" y="114"/>
                  </a:cubicBezTo>
                  <a:cubicBezTo>
                    <a:pt x="181" y="113"/>
                    <a:pt x="180" y="113"/>
                    <a:pt x="180" y="113"/>
                  </a:cubicBezTo>
                  <a:cubicBezTo>
                    <a:pt x="179" y="112"/>
                    <a:pt x="178" y="112"/>
                    <a:pt x="178" y="112"/>
                  </a:cubicBezTo>
                  <a:cubicBezTo>
                    <a:pt x="177" y="112"/>
                    <a:pt x="176" y="112"/>
                    <a:pt x="176" y="113"/>
                  </a:cubicBezTo>
                  <a:cubicBezTo>
                    <a:pt x="175" y="113"/>
                    <a:pt x="174" y="113"/>
                    <a:pt x="174" y="113"/>
                  </a:cubicBezTo>
                  <a:cubicBezTo>
                    <a:pt x="176" y="112"/>
                    <a:pt x="178" y="111"/>
                    <a:pt x="181" y="110"/>
                  </a:cubicBezTo>
                  <a:cubicBezTo>
                    <a:pt x="187" y="108"/>
                    <a:pt x="193" y="105"/>
                    <a:pt x="198" y="102"/>
                  </a:cubicBezTo>
                  <a:cubicBezTo>
                    <a:pt x="201" y="101"/>
                    <a:pt x="205" y="100"/>
                    <a:pt x="207" y="97"/>
                  </a:cubicBezTo>
                  <a:cubicBezTo>
                    <a:pt x="207" y="99"/>
                    <a:pt x="206" y="102"/>
                    <a:pt x="205" y="104"/>
                  </a:cubicBezTo>
                  <a:cubicBezTo>
                    <a:pt x="205" y="103"/>
                    <a:pt x="205" y="103"/>
                    <a:pt x="204" y="103"/>
                  </a:cubicBezTo>
                  <a:close/>
                  <a:moveTo>
                    <a:pt x="161" y="123"/>
                  </a:moveTo>
                  <a:cubicBezTo>
                    <a:pt x="160" y="122"/>
                    <a:pt x="159" y="122"/>
                    <a:pt x="158" y="121"/>
                  </a:cubicBezTo>
                  <a:cubicBezTo>
                    <a:pt x="159" y="120"/>
                    <a:pt x="161" y="120"/>
                    <a:pt x="162" y="119"/>
                  </a:cubicBezTo>
                  <a:cubicBezTo>
                    <a:pt x="165" y="118"/>
                    <a:pt x="168" y="116"/>
                    <a:pt x="171" y="115"/>
                  </a:cubicBezTo>
                  <a:cubicBezTo>
                    <a:pt x="174" y="114"/>
                    <a:pt x="176" y="115"/>
                    <a:pt x="172" y="117"/>
                  </a:cubicBezTo>
                  <a:cubicBezTo>
                    <a:pt x="169" y="119"/>
                    <a:pt x="165" y="120"/>
                    <a:pt x="161" y="123"/>
                  </a:cubicBezTo>
                  <a:cubicBezTo>
                    <a:pt x="161" y="123"/>
                    <a:pt x="161" y="123"/>
                    <a:pt x="161" y="123"/>
                  </a:cubicBezTo>
                  <a:close/>
                  <a:moveTo>
                    <a:pt x="167" y="120"/>
                  </a:moveTo>
                  <a:cubicBezTo>
                    <a:pt x="170" y="119"/>
                    <a:pt x="173" y="118"/>
                    <a:pt x="175" y="116"/>
                  </a:cubicBezTo>
                  <a:cubicBezTo>
                    <a:pt x="176" y="117"/>
                    <a:pt x="176" y="118"/>
                    <a:pt x="176" y="119"/>
                  </a:cubicBezTo>
                  <a:cubicBezTo>
                    <a:pt x="173" y="120"/>
                    <a:pt x="171" y="120"/>
                    <a:pt x="169" y="121"/>
                  </a:cubicBezTo>
                  <a:cubicBezTo>
                    <a:pt x="166" y="122"/>
                    <a:pt x="162" y="123"/>
                    <a:pt x="167" y="120"/>
                  </a:cubicBezTo>
                  <a:close/>
                  <a:moveTo>
                    <a:pt x="136" y="133"/>
                  </a:moveTo>
                  <a:cubicBezTo>
                    <a:pt x="135" y="133"/>
                    <a:pt x="133" y="133"/>
                    <a:pt x="131" y="132"/>
                  </a:cubicBezTo>
                  <a:cubicBezTo>
                    <a:pt x="137" y="129"/>
                    <a:pt x="144" y="127"/>
                    <a:pt x="150" y="124"/>
                  </a:cubicBezTo>
                  <a:cubicBezTo>
                    <a:pt x="147" y="129"/>
                    <a:pt x="142" y="133"/>
                    <a:pt x="136" y="133"/>
                  </a:cubicBezTo>
                  <a:close/>
                  <a:moveTo>
                    <a:pt x="163" y="123"/>
                  </a:moveTo>
                  <a:cubicBezTo>
                    <a:pt x="167" y="123"/>
                    <a:pt x="171" y="122"/>
                    <a:pt x="175" y="121"/>
                  </a:cubicBezTo>
                  <a:cubicBezTo>
                    <a:pt x="173" y="123"/>
                    <a:pt x="168" y="124"/>
                    <a:pt x="163" y="123"/>
                  </a:cubicBezTo>
                  <a:close/>
                  <a:moveTo>
                    <a:pt x="188" y="116"/>
                  </a:moveTo>
                  <a:cubicBezTo>
                    <a:pt x="191" y="116"/>
                    <a:pt x="193" y="115"/>
                    <a:pt x="195" y="114"/>
                  </a:cubicBezTo>
                  <a:cubicBezTo>
                    <a:pt x="193" y="116"/>
                    <a:pt x="191" y="116"/>
                    <a:pt x="188" y="116"/>
                  </a:cubicBezTo>
                  <a:close/>
                  <a:moveTo>
                    <a:pt x="198" y="113"/>
                  </a:moveTo>
                  <a:cubicBezTo>
                    <a:pt x="198" y="113"/>
                    <a:pt x="198" y="113"/>
                    <a:pt x="197" y="113"/>
                  </a:cubicBezTo>
                  <a:cubicBezTo>
                    <a:pt x="193" y="113"/>
                    <a:pt x="189" y="115"/>
                    <a:pt x="185" y="116"/>
                  </a:cubicBezTo>
                  <a:cubicBezTo>
                    <a:pt x="190" y="111"/>
                    <a:pt x="199" y="112"/>
                    <a:pt x="203" y="107"/>
                  </a:cubicBezTo>
                  <a:cubicBezTo>
                    <a:pt x="202" y="109"/>
                    <a:pt x="200" y="111"/>
                    <a:pt x="198" y="113"/>
                  </a:cubicBezTo>
                  <a:close/>
                  <a:moveTo>
                    <a:pt x="207" y="95"/>
                  </a:moveTo>
                  <a:cubicBezTo>
                    <a:pt x="192" y="101"/>
                    <a:pt x="176" y="107"/>
                    <a:pt x="161" y="112"/>
                  </a:cubicBezTo>
                  <a:cubicBezTo>
                    <a:pt x="155" y="114"/>
                    <a:pt x="149" y="116"/>
                    <a:pt x="143" y="118"/>
                  </a:cubicBezTo>
                  <a:cubicBezTo>
                    <a:pt x="153" y="114"/>
                    <a:pt x="162" y="109"/>
                    <a:pt x="172" y="105"/>
                  </a:cubicBezTo>
                  <a:cubicBezTo>
                    <a:pt x="183" y="100"/>
                    <a:pt x="197" y="98"/>
                    <a:pt x="206" y="89"/>
                  </a:cubicBezTo>
                  <a:cubicBezTo>
                    <a:pt x="207" y="91"/>
                    <a:pt x="207" y="93"/>
                    <a:pt x="207" y="95"/>
                  </a:cubicBezTo>
                  <a:close/>
                  <a:moveTo>
                    <a:pt x="209" y="58"/>
                  </a:moveTo>
                  <a:cubicBezTo>
                    <a:pt x="184" y="70"/>
                    <a:pt x="156" y="79"/>
                    <a:pt x="130" y="90"/>
                  </a:cubicBezTo>
                  <a:cubicBezTo>
                    <a:pt x="121" y="94"/>
                    <a:pt x="112" y="98"/>
                    <a:pt x="103" y="102"/>
                  </a:cubicBezTo>
                  <a:cubicBezTo>
                    <a:pt x="113" y="97"/>
                    <a:pt x="123" y="92"/>
                    <a:pt x="134" y="88"/>
                  </a:cubicBezTo>
                  <a:cubicBezTo>
                    <a:pt x="158" y="77"/>
                    <a:pt x="182" y="67"/>
                    <a:pt x="203" y="52"/>
                  </a:cubicBezTo>
                  <a:cubicBezTo>
                    <a:pt x="206" y="54"/>
                    <a:pt x="208" y="56"/>
                    <a:pt x="209" y="58"/>
                  </a:cubicBezTo>
                  <a:close/>
                  <a:moveTo>
                    <a:pt x="202" y="52"/>
                  </a:moveTo>
                  <a:cubicBezTo>
                    <a:pt x="191" y="57"/>
                    <a:pt x="180" y="63"/>
                    <a:pt x="169" y="68"/>
                  </a:cubicBezTo>
                  <a:cubicBezTo>
                    <a:pt x="156" y="74"/>
                    <a:pt x="143" y="80"/>
                    <a:pt x="130" y="86"/>
                  </a:cubicBezTo>
                  <a:cubicBezTo>
                    <a:pt x="127" y="87"/>
                    <a:pt x="124" y="88"/>
                    <a:pt x="121" y="89"/>
                  </a:cubicBezTo>
                  <a:cubicBezTo>
                    <a:pt x="123" y="89"/>
                    <a:pt x="125" y="88"/>
                    <a:pt x="126" y="87"/>
                  </a:cubicBezTo>
                  <a:cubicBezTo>
                    <a:pt x="138" y="82"/>
                    <a:pt x="150" y="77"/>
                    <a:pt x="161" y="71"/>
                  </a:cubicBezTo>
                  <a:cubicBezTo>
                    <a:pt x="173" y="65"/>
                    <a:pt x="183" y="58"/>
                    <a:pt x="194" y="50"/>
                  </a:cubicBezTo>
                  <a:cubicBezTo>
                    <a:pt x="197" y="50"/>
                    <a:pt x="199" y="51"/>
                    <a:pt x="202" y="52"/>
                  </a:cubicBezTo>
                  <a:close/>
                  <a:moveTo>
                    <a:pt x="188" y="44"/>
                  </a:moveTo>
                  <a:cubicBezTo>
                    <a:pt x="188" y="44"/>
                    <a:pt x="188" y="44"/>
                    <a:pt x="188" y="44"/>
                  </a:cubicBezTo>
                  <a:cubicBezTo>
                    <a:pt x="174" y="48"/>
                    <a:pt x="162" y="56"/>
                    <a:pt x="149" y="61"/>
                  </a:cubicBezTo>
                  <a:cubicBezTo>
                    <a:pt x="135" y="67"/>
                    <a:pt x="121" y="72"/>
                    <a:pt x="108" y="79"/>
                  </a:cubicBezTo>
                  <a:cubicBezTo>
                    <a:pt x="93" y="86"/>
                    <a:pt x="79" y="94"/>
                    <a:pt x="65" y="101"/>
                  </a:cubicBezTo>
                  <a:cubicBezTo>
                    <a:pt x="54" y="107"/>
                    <a:pt x="40" y="110"/>
                    <a:pt x="30" y="118"/>
                  </a:cubicBezTo>
                  <a:cubicBezTo>
                    <a:pt x="29" y="118"/>
                    <a:pt x="28" y="118"/>
                    <a:pt x="28" y="117"/>
                  </a:cubicBezTo>
                  <a:cubicBezTo>
                    <a:pt x="52" y="100"/>
                    <a:pt x="79" y="87"/>
                    <a:pt x="105" y="74"/>
                  </a:cubicBezTo>
                  <a:cubicBezTo>
                    <a:pt x="121" y="67"/>
                    <a:pt x="136" y="59"/>
                    <a:pt x="152" y="52"/>
                  </a:cubicBezTo>
                  <a:cubicBezTo>
                    <a:pt x="164" y="46"/>
                    <a:pt x="178" y="41"/>
                    <a:pt x="188" y="32"/>
                  </a:cubicBezTo>
                  <a:cubicBezTo>
                    <a:pt x="189" y="36"/>
                    <a:pt x="189" y="40"/>
                    <a:pt x="188" y="44"/>
                  </a:cubicBezTo>
                  <a:close/>
                  <a:moveTo>
                    <a:pt x="187" y="31"/>
                  </a:moveTo>
                  <a:cubicBezTo>
                    <a:pt x="184" y="32"/>
                    <a:pt x="181" y="34"/>
                    <a:pt x="178" y="36"/>
                  </a:cubicBezTo>
                  <a:cubicBezTo>
                    <a:pt x="173" y="39"/>
                    <a:pt x="168" y="41"/>
                    <a:pt x="163" y="44"/>
                  </a:cubicBezTo>
                  <a:cubicBezTo>
                    <a:pt x="152" y="49"/>
                    <a:pt x="141" y="53"/>
                    <a:pt x="130" y="58"/>
                  </a:cubicBezTo>
                  <a:cubicBezTo>
                    <a:pt x="108" y="69"/>
                    <a:pt x="86" y="80"/>
                    <a:pt x="64" y="90"/>
                  </a:cubicBezTo>
                  <a:cubicBezTo>
                    <a:pt x="55" y="95"/>
                    <a:pt x="45" y="100"/>
                    <a:pt x="36" y="104"/>
                  </a:cubicBezTo>
                  <a:cubicBezTo>
                    <a:pt x="56" y="93"/>
                    <a:pt x="76" y="82"/>
                    <a:pt x="96" y="71"/>
                  </a:cubicBezTo>
                  <a:cubicBezTo>
                    <a:pt x="117" y="60"/>
                    <a:pt x="139" y="49"/>
                    <a:pt x="161" y="38"/>
                  </a:cubicBezTo>
                  <a:cubicBezTo>
                    <a:pt x="164" y="36"/>
                    <a:pt x="168" y="33"/>
                    <a:pt x="171" y="31"/>
                  </a:cubicBezTo>
                  <a:cubicBezTo>
                    <a:pt x="173" y="30"/>
                    <a:pt x="174" y="29"/>
                    <a:pt x="175" y="28"/>
                  </a:cubicBezTo>
                  <a:cubicBezTo>
                    <a:pt x="176" y="27"/>
                    <a:pt x="177" y="26"/>
                    <a:pt x="178" y="26"/>
                  </a:cubicBezTo>
                  <a:cubicBezTo>
                    <a:pt x="179" y="25"/>
                    <a:pt x="180" y="24"/>
                    <a:pt x="182" y="24"/>
                  </a:cubicBezTo>
                  <a:cubicBezTo>
                    <a:pt x="183" y="24"/>
                    <a:pt x="184" y="25"/>
                    <a:pt x="185" y="26"/>
                  </a:cubicBezTo>
                  <a:cubicBezTo>
                    <a:pt x="186" y="27"/>
                    <a:pt x="187" y="29"/>
                    <a:pt x="187" y="31"/>
                  </a:cubicBezTo>
                  <a:close/>
                  <a:moveTo>
                    <a:pt x="180" y="23"/>
                  </a:moveTo>
                  <a:cubicBezTo>
                    <a:pt x="180" y="23"/>
                    <a:pt x="179" y="24"/>
                    <a:pt x="179" y="24"/>
                  </a:cubicBezTo>
                  <a:cubicBezTo>
                    <a:pt x="179" y="24"/>
                    <a:pt x="179" y="24"/>
                    <a:pt x="179" y="24"/>
                  </a:cubicBezTo>
                  <a:cubicBezTo>
                    <a:pt x="176" y="25"/>
                    <a:pt x="174" y="26"/>
                    <a:pt x="172" y="28"/>
                  </a:cubicBezTo>
                  <a:cubicBezTo>
                    <a:pt x="162" y="34"/>
                    <a:pt x="151" y="39"/>
                    <a:pt x="141" y="45"/>
                  </a:cubicBezTo>
                  <a:cubicBezTo>
                    <a:pt x="120" y="55"/>
                    <a:pt x="98" y="64"/>
                    <a:pt x="78" y="76"/>
                  </a:cubicBezTo>
                  <a:cubicBezTo>
                    <a:pt x="67" y="82"/>
                    <a:pt x="57" y="88"/>
                    <a:pt x="46" y="93"/>
                  </a:cubicBezTo>
                  <a:cubicBezTo>
                    <a:pt x="42" y="95"/>
                    <a:pt x="39" y="97"/>
                    <a:pt x="35" y="99"/>
                  </a:cubicBezTo>
                  <a:cubicBezTo>
                    <a:pt x="70" y="74"/>
                    <a:pt x="109" y="56"/>
                    <a:pt x="146" y="34"/>
                  </a:cubicBezTo>
                  <a:cubicBezTo>
                    <a:pt x="149" y="33"/>
                    <a:pt x="151" y="31"/>
                    <a:pt x="154" y="30"/>
                  </a:cubicBezTo>
                  <a:cubicBezTo>
                    <a:pt x="155" y="29"/>
                    <a:pt x="155" y="29"/>
                    <a:pt x="156" y="28"/>
                  </a:cubicBezTo>
                  <a:cubicBezTo>
                    <a:pt x="156" y="28"/>
                    <a:pt x="156" y="28"/>
                    <a:pt x="156" y="28"/>
                  </a:cubicBezTo>
                  <a:cubicBezTo>
                    <a:pt x="157" y="29"/>
                    <a:pt x="158" y="29"/>
                    <a:pt x="159" y="28"/>
                  </a:cubicBezTo>
                  <a:cubicBezTo>
                    <a:pt x="165" y="23"/>
                    <a:pt x="173" y="20"/>
                    <a:pt x="180" y="23"/>
                  </a:cubicBezTo>
                  <a:close/>
                  <a:moveTo>
                    <a:pt x="140" y="10"/>
                  </a:moveTo>
                  <a:cubicBezTo>
                    <a:pt x="133" y="13"/>
                    <a:pt x="127" y="17"/>
                    <a:pt x="121" y="21"/>
                  </a:cubicBezTo>
                  <a:cubicBezTo>
                    <a:pt x="125" y="14"/>
                    <a:pt x="133" y="10"/>
                    <a:pt x="140" y="10"/>
                  </a:cubicBezTo>
                  <a:close/>
                  <a:moveTo>
                    <a:pt x="117" y="23"/>
                  </a:moveTo>
                  <a:cubicBezTo>
                    <a:pt x="108" y="30"/>
                    <a:pt x="98" y="36"/>
                    <a:pt x="89" y="42"/>
                  </a:cubicBezTo>
                  <a:cubicBezTo>
                    <a:pt x="68" y="53"/>
                    <a:pt x="46" y="64"/>
                    <a:pt x="26" y="76"/>
                  </a:cubicBezTo>
                  <a:cubicBezTo>
                    <a:pt x="21" y="78"/>
                    <a:pt x="17" y="82"/>
                    <a:pt x="12" y="83"/>
                  </a:cubicBezTo>
                  <a:cubicBezTo>
                    <a:pt x="16" y="82"/>
                    <a:pt x="21" y="77"/>
                    <a:pt x="25" y="74"/>
                  </a:cubicBezTo>
                  <a:cubicBezTo>
                    <a:pt x="34" y="67"/>
                    <a:pt x="44" y="61"/>
                    <a:pt x="55" y="55"/>
                  </a:cubicBezTo>
                  <a:cubicBezTo>
                    <a:pt x="65" y="49"/>
                    <a:pt x="76" y="44"/>
                    <a:pt x="87" y="38"/>
                  </a:cubicBezTo>
                  <a:cubicBezTo>
                    <a:pt x="95" y="33"/>
                    <a:pt x="102" y="27"/>
                    <a:pt x="110" y="22"/>
                  </a:cubicBezTo>
                  <a:cubicBezTo>
                    <a:pt x="111" y="22"/>
                    <a:pt x="112" y="22"/>
                    <a:pt x="112" y="21"/>
                  </a:cubicBezTo>
                  <a:cubicBezTo>
                    <a:pt x="113" y="21"/>
                    <a:pt x="113" y="20"/>
                    <a:pt x="114" y="20"/>
                  </a:cubicBezTo>
                  <a:cubicBezTo>
                    <a:pt x="114" y="21"/>
                    <a:pt x="115" y="22"/>
                    <a:pt x="115" y="22"/>
                  </a:cubicBezTo>
                  <a:cubicBezTo>
                    <a:pt x="115" y="23"/>
                    <a:pt x="116" y="24"/>
                    <a:pt x="117" y="23"/>
                  </a:cubicBezTo>
                  <a:close/>
                  <a:moveTo>
                    <a:pt x="96" y="9"/>
                  </a:moveTo>
                  <a:cubicBezTo>
                    <a:pt x="98" y="8"/>
                    <a:pt x="100" y="8"/>
                    <a:pt x="102" y="8"/>
                  </a:cubicBezTo>
                  <a:cubicBezTo>
                    <a:pt x="98" y="10"/>
                    <a:pt x="94" y="13"/>
                    <a:pt x="90" y="15"/>
                  </a:cubicBezTo>
                  <a:cubicBezTo>
                    <a:pt x="89" y="16"/>
                    <a:pt x="88" y="16"/>
                    <a:pt x="88" y="17"/>
                  </a:cubicBezTo>
                  <a:cubicBezTo>
                    <a:pt x="89" y="14"/>
                    <a:pt x="92" y="11"/>
                    <a:pt x="96" y="9"/>
                  </a:cubicBezTo>
                  <a:close/>
                  <a:moveTo>
                    <a:pt x="77" y="23"/>
                  </a:moveTo>
                  <a:cubicBezTo>
                    <a:pt x="76" y="24"/>
                    <a:pt x="74" y="25"/>
                    <a:pt x="73" y="25"/>
                  </a:cubicBezTo>
                  <a:cubicBezTo>
                    <a:pt x="64" y="30"/>
                    <a:pt x="55" y="32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54" y="32"/>
                    <a:pt x="63" y="25"/>
                    <a:pt x="70" y="19"/>
                  </a:cubicBezTo>
                  <a:cubicBezTo>
                    <a:pt x="70" y="19"/>
                    <a:pt x="70" y="18"/>
                    <a:pt x="69" y="18"/>
                  </a:cubicBezTo>
                  <a:cubicBezTo>
                    <a:pt x="62" y="20"/>
                    <a:pt x="55" y="24"/>
                    <a:pt x="49" y="28"/>
                  </a:cubicBezTo>
                  <a:cubicBezTo>
                    <a:pt x="48" y="28"/>
                    <a:pt x="48" y="29"/>
                    <a:pt x="48" y="29"/>
                  </a:cubicBezTo>
                  <a:cubicBezTo>
                    <a:pt x="48" y="28"/>
                    <a:pt x="48" y="28"/>
                    <a:pt x="49" y="27"/>
                  </a:cubicBezTo>
                  <a:cubicBezTo>
                    <a:pt x="50" y="25"/>
                    <a:pt x="53" y="24"/>
                    <a:pt x="53" y="23"/>
                  </a:cubicBezTo>
                  <a:cubicBezTo>
                    <a:pt x="57" y="21"/>
                    <a:pt x="61" y="18"/>
                    <a:pt x="65" y="15"/>
                  </a:cubicBezTo>
                  <a:cubicBezTo>
                    <a:pt x="70" y="16"/>
                    <a:pt x="74" y="19"/>
                    <a:pt x="77" y="23"/>
                  </a:cubicBezTo>
                  <a:close/>
                  <a:moveTo>
                    <a:pt x="56" y="18"/>
                  </a:moveTo>
                  <a:cubicBezTo>
                    <a:pt x="58" y="16"/>
                    <a:pt x="61" y="16"/>
                    <a:pt x="63" y="15"/>
                  </a:cubicBezTo>
                  <a:cubicBezTo>
                    <a:pt x="59" y="18"/>
                    <a:pt x="54" y="20"/>
                    <a:pt x="51" y="23"/>
                  </a:cubicBezTo>
                  <a:cubicBezTo>
                    <a:pt x="52" y="21"/>
                    <a:pt x="54" y="19"/>
                    <a:pt x="56" y="18"/>
                  </a:cubicBezTo>
                  <a:close/>
                  <a:moveTo>
                    <a:pt x="38" y="40"/>
                  </a:moveTo>
                  <a:cubicBezTo>
                    <a:pt x="33" y="42"/>
                    <a:pt x="28" y="45"/>
                    <a:pt x="23" y="48"/>
                  </a:cubicBezTo>
                  <a:cubicBezTo>
                    <a:pt x="18" y="51"/>
                    <a:pt x="26" y="44"/>
                    <a:pt x="27" y="43"/>
                  </a:cubicBezTo>
                  <a:cubicBezTo>
                    <a:pt x="29" y="41"/>
                    <a:pt x="32" y="38"/>
                    <a:pt x="35" y="36"/>
                  </a:cubicBezTo>
                  <a:cubicBezTo>
                    <a:pt x="36" y="37"/>
                    <a:pt x="37" y="38"/>
                    <a:pt x="38" y="40"/>
                  </a:cubicBezTo>
                  <a:close/>
                  <a:moveTo>
                    <a:pt x="22" y="30"/>
                  </a:moveTo>
                  <a:cubicBezTo>
                    <a:pt x="19" y="32"/>
                    <a:pt x="15" y="35"/>
                    <a:pt x="12" y="38"/>
                  </a:cubicBezTo>
                  <a:cubicBezTo>
                    <a:pt x="12" y="37"/>
                    <a:pt x="12" y="36"/>
                    <a:pt x="13" y="35"/>
                  </a:cubicBezTo>
                  <a:cubicBezTo>
                    <a:pt x="15" y="32"/>
                    <a:pt x="18" y="30"/>
                    <a:pt x="22" y="30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5" name="Freeform 273"/>
            <p:cNvSpPr>
              <a:spLocks noEditPoints="1"/>
            </p:cNvSpPr>
            <p:nvPr/>
          </p:nvSpPr>
          <p:spPr bwMode="auto">
            <a:xfrm>
              <a:off x="8172696" y="4331722"/>
              <a:ext cx="941388" cy="796925"/>
            </a:xfrm>
            <a:custGeom>
              <a:avLst/>
              <a:gdLst>
                <a:gd name="T0" fmla="*/ 26 w 222"/>
                <a:gd name="T1" fmla="*/ 148 h 188"/>
                <a:gd name="T2" fmla="*/ 8 w 222"/>
                <a:gd name="T3" fmla="*/ 132 h 188"/>
                <a:gd name="T4" fmla="*/ 204 w 222"/>
                <a:gd name="T5" fmla="*/ 56 h 188"/>
                <a:gd name="T6" fmla="*/ 110 w 222"/>
                <a:gd name="T7" fmla="*/ 10 h 188"/>
                <a:gd name="T8" fmla="*/ 117 w 222"/>
                <a:gd name="T9" fmla="*/ 15 h 188"/>
                <a:gd name="T10" fmla="*/ 112 w 222"/>
                <a:gd name="T11" fmla="*/ 19 h 188"/>
                <a:gd name="T12" fmla="*/ 78 w 222"/>
                <a:gd name="T13" fmla="*/ 41 h 188"/>
                <a:gd name="T14" fmla="*/ 89 w 222"/>
                <a:gd name="T15" fmla="*/ 35 h 188"/>
                <a:gd name="T16" fmla="*/ 146 w 222"/>
                <a:gd name="T17" fmla="*/ 15 h 188"/>
                <a:gd name="T18" fmla="*/ 107 w 222"/>
                <a:gd name="T19" fmla="*/ 11 h 188"/>
                <a:gd name="T20" fmla="*/ 128 w 222"/>
                <a:gd name="T21" fmla="*/ 10 h 188"/>
                <a:gd name="T22" fmla="*/ 140 w 222"/>
                <a:gd name="T23" fmla="*/ 14 h 188"/>
                <a:gd name="T24" fmla="*/ 92 w 222"/>
                <a:gd name="T25" fmla="*/ 32 h 188"/>
                <a:gd name="T26" fmla="*/ 121 w 222"/>
                <a:gd name="T27" fmla="*/ 35 h 188"/>
                <a:gd name="T28" fmla="*/ 67 w 222"/>
                <a:gd name="T29" fmla="*/ 58 h 188"/>
                <a:gd name="T30" fmla="*/ 117 w 222"/>
                <a:gd name="T31" fmla="*/ 55 h 188"/>
                <a:gd name="T32" fmla="*/ 56 w 222"/>
                <a:gd name="T33" fmla="*/ 67 h 188"/>
                <a:gd name="T34" fmla="*/ 66 w 222"/>
                <a:gd name="T35" fmla="*/ 55 h 188"/>
                <a:gd name="T36" fmla="*/ 148 w 222"/>
                <a:gd name="T37" fmla="*/ 28 h 188"/>
                <a:gd name="T38" fmla="*/ 158 w 222"/>
                <a:gd name="T39" fmla="*/ 31 h 188"/>
                <a:gd name="T40" fmla="*/ 172 w 222"/>
                <a:gd name="T41" fmla="*/ 33 h 188"/>
                <a:gd name="T42" fmla="*/ 146 w 222"/>
                <a:gd name="T43" fmla="*/ 44 h 188"/>
                <a:gd name="T44" fmla="*/ 43 w 222"/>
                <a:gd name="T45" fmla="*/ 80 h 188"/>
                <a:gd name="T46" fmla="*/ 125 w 222"/>
                <a:gd name="T47" fmla="*/ 63 h 188"/>
                <a:gd name="T48" fmla="*/ 200 w 222"/>
                <a:gd name="T49" fmla="*/ 40 h 188"/>
                <a:gd name="T50" fmla="*/ 194 w 222"/>
                <a:gd name="T51" fmla="*/ 50 h 188"/>
                <a:gd name="T52" fmla="*/ 214 w 222"/>
                <a:gd name="T53" fmla="*/ 46 h 188"/>
                <a:gd name="T54" fmla="*/ 200 w 222"/>
                <a:gd name="T55" fmla="*/ 65 h 188"/>
                <a:gd name="T56" fmla="*/ 64 w 222"/>
                <a:gd name="T57" fmla="*/ 109 h 188"/>
                <a:gd name="T58" fmla="*/ 25 w 222"/>
                <a:gd name="T59" fmla="*/ 121 h 188"/>
                <a:gd name="T60" fmla="*/ 33 w 222"/>
                <a:gd name="T61" fmla="*/ 124 h 188"/>
                <a:gd name="T62" fmla="*/ 148 w 222"/>
                <a:gd name="T63" fmla="*/ 103 h 188"/>
                <a:gd name="T64" fmla="*/ 47 w 222"/>
                <a:gd name="T65" fmla="*/ 132 h 188"/>
                <a:gd name="T66" fmla="*/ 109 w 222"/>
                <a:gd name="T67" fmla="*/ 159 h 188"/>
                <a:gd name="T68" fmla="*/ 107 w 222"/>
                <a:gd name="T69" fmla="*/ 150 h 188"/>
                <a:gd name="T70" fmla="*/ 124 w 222"/>
                <a:gd name="T71" fmla="*/ 144 h 188"/>
                <a:gd name="T72" fmla="*/ 83 w 222"/>
                <a:gd name="T73" fmla="*/ 141 h 188"/>
                <a:gd name="T74" fmla="*/ 104 w 222"/>
                <a:gd name="T75" fmla="*/ 131 h 188"/>
                <a:gd name="T76" fmla="*/ 129 w 222"/>
                <a:gd name="T77" fmla="*/ 118 h 188"/>
                <a:gd name="T78" fmla="*/ 117 w 222"/>
                <a:gd name="T79" fmla="*/ 122 h 188"/>
                <a:gd name="T80" fmla="*/ 74 w 222"/>
                <a:gd name="T81" fmla="*/ 140 h 188"/>
                <a:gd name="T82" fmla="*/ 99 w 222"/>
                <a:gd name="T83" fmla="*/ 144 h 188"/>
                <a:gd name="T84" fmla="*/ 91 w 222"/>
                <a:gd name="T85" fmla="*/ 154 h 188"/>
                <a:gd name="T86" fmla="*/ 113 w 222"/>
                <a:gd name="T87" fmla="*/ 154 h 188"/>
                <a:gd name="T88" fmla="*/ 88 w 222"/>
                <a:gd name="T89" fmla="*/ 120 h 188"/>
                <a:gd name="T90" fmla="*/ 69 w 222"/>
                <a:gd name="T91" fmla="*/ 121 h 188"/>
                <a:gd name="T92" fmla="*/ 36 w 222"/>
                <a:gd name="T93" fmla="*/ 124 h 188"/>
                <a:gd name="T94" fmla="*/ 154 w 222"/>
                <a:gd name="T95" fmla="*/ 93 h 188"/>
                <a:gd name="T96" fmla="*/ 35 w 222"/>
                <a:gd name="T97" fmla="*/ 118 h 188"/>
                <a:gd name="T98" fmla="*/ 93 w 222"/>
                <a:gd name="T99" fmla="*/ 96 h 188"/>
                <a:gd name="T100" fmla="*/ 199 w 222"/>
                <a:gd name="T101" fmla="*/ 62 h 188"/>
                <a:gd name="T102" fmla="*/ 191 w 222"/>
                <a:gd name="T103" fmla="*/ 71 h 188"/>
                <a:gd name="T104" fmla="*/ 190 w 222"/>
                <a:gd name="T105" fmla="*/ 66 h 188"/>
                <a:gd name="T106" fmla="*/ 106 w 222"/>
                <a:gd name="T107" fmla="*/ 168 h 188"/>
                <a:gd name="T108" fmla="*/ 26 w 222"/>
                <a:gd name="T109" fmla="*/ 97 h 188"/>
                <a:gd name="T110" fmla="*/ 26 w 222"/>
                <a:gd name="T111" fmla="*/ 97 h 188"/>
                <a:gd name="T112" fmla="*/ 105 w 222"/>
                <a:gd name="T113" fmla="*/ 175 h 188"/>
                <a:gd name="T114" fmla="*/ 11 w 222"/>
                <a:gd name="T115" fmla="*/ 137 h 188"/>
                <a:gd name="T116" fmla="*/ 114 w 222"/>
                <a:gd name="T117" fmla="*/ 17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2" h="188">
                  <a:moveTo>
                    <a:pt x="221" y="63"/>
                  </a:moveTo>
                  <a:cubicBezTo>
                    <a:pt x="221" y="63"/>
                    <a:pt x="221" y="63"/>
                    <a:pt x="220" y="63"/>
                  </a:cubicBezTo>
                  <a:cubicBezTo>
                    <a:pt x="218" y="63"/>
                    <a:pt x="217" y="59"/>
                    <a:pt x="217" y="58"/>
                  </a:cubicBezTo>
                  <a:cubicBezTo>
                    <a:pt x="215" y="54"/>
                    <a:pt x="216" y="50"/>
                    <a:pt x="218" y="46"/>
                  </a:cubicBezTo>
                  <a:cubicBezTo>
                    <a:pt x="218" y="46"/>
                    <a:pt x="218" y="46"/>
                    <a:pt x="218" y="45"/>
                  </a:cubicBezTo>
                  <a:cubicBezTo>
                    <a:pt x="218" y="45"/>
                    <a:pt x="218" y="45"/>
                    <a:pt x="217" y="44"/>
                  </a:cubicBezTo>
                  <a:cubicBezTo>
                    <a:pt x="202" y="38"/>
                    <a:pt x="187" y="31"/>
                    <a:pt x="172" y="24"/>
                  </a:cubicBezTo>
                  <a:cubicBezTo>
                    <a:pt x="153" y="16"/>
                    <a:pt x="135" y="7"/>
                    <a:pt x="115" y="1"/>
                  </a:cubicBezTo>
                  <a:cubicBezTo>
                    <a:pt x="115" y="0"/>
                    <a:pt x="114" y="1"/>
                    <a:pt x="114" y="1"/>
                  </a:cubicBezTo>
                  <a:cubicBezTo>
                    <a:pt x="94" y="19"/>
                    <a:pt x="76" y="40"/>
                    <a:pt x="58" y="59"/>
                  </a:cubicBezTo>
                  <a:cubicBezTo>
                    <a:pt x="42" y="77"/>
                    <a:pt x="24" y="95"/>
                    <a:pt x="9" y="114"/>
                  </a:cubicBezTo>
                  <a:cubicBezTo>
                    <a:pt x="2" y="119"/>
                    <a:pt x="0" y="135"/>
                    <a:pt x="9" y="139"/>
                  </a:cubicBezTo>
                  <a:cubicBezTo>
                    <a:pt x="14" y="143"/>
                    <a:pt x="20" y="145"/>
                    <a:pt x="26" y="148"/>
                  </a:cubicBezTo>
                  <a:cubicBezTo>
                    <a:pt x="36" y="154"/>
                    <a:pt x="46" y="159"/>
                    <a:pt x="57" y="164"/>
                  </a:cubicBezTo>
                  <a:cubicBezTo>
                    <a:pt x="73" y="172"/>
                    <a:pt x="89" y="181"/>
                    <a:pt x="106" y="188"/>
                  </a:cubicBezTo>
                  <a:cubicBezTo>
                    <a:pt x="107" y="188"/>
                    <a:pt x="107" y="187"/>
                    <a:pt x="107" y="187"/>
                  </a:cubicBezTo>
                  <a:cubicBezTo>
                    <a:pt x="107" y="187"/>
                    <a:pt x="108" y="187"/>
                    <a:pt x="108" y="187"/>
                  </a:cubicBezTo>
                  <a:cubicBezTo>
                    <a:pt x="122" y="170"/>
                    <a:pt x="138" y="154"/>
                    <a:pt x="154" y="138"/>
                  </a:cubicBezTo>
                  <a:cubicBezTo>
                    <a:pt x="174" y="117"/>
                    <a:pt x="194" y="95"/>
                    <a:pt x="214" y="74"/>
                  </a:cubicBezTo>
                  <a:cubicBezTo>
                    <a:pt x="216" y="71"/>
                    <a:pt x="220" y="68"/>
                    <a:pt x="222" y="64"/>
                  </a:cubicBezTo>
                  <a:cubicBezTo>
                    <a:pt x="222" y="64"/>
                    <a:pt x="222" y="63"/>
                    <a:pt x="221" y="63"/>
                  </a:cubicBezTo>
                  <a:close/>
                  <a:moveTo>
                    <a:pt x="88" y="171"/>
                  </a:moveTo>
                  <a:cubicBezTo>
                    <a:pt x="77" y="166"/>
                    <a:pt x="67" y="161"/>
                    <a:pt x="56" y="156"/>
                  </a:cubicBezTo>
                  <a:cubicBezTo>
                    <a:pt x="46" y="151"/>
                    <a:pt x="35" y="145"/>
                    <a:pt x="25" y="140"/>
                  </a:cubicBezTo>
                  <a:cubicBezTo>
                    <a:pt x="20" y="138"/>
                    <a:pt x="13" y="135"/>
                    <a:pt x="9" y="132"/>
                  </a:cubicBezTo>
                  <a:cubicBezTo>
                    <a:pt x="9" y="132"/>
                    <a:pt x="8" y="132"/>
                    <a:pt x="8" y="132"/>
                  </a:cubicBezTo>
                  <a:cubicBezTo>
                    <a:pt x="8" y="130"/>
                    <a:pt x="8" y="129"/>
                    <a:pt x="8" y="127"/>
                  </a:cubicBezTo>
                  <a:cubicBezTo>
                    <a:pt x="22" y="136"/>
                    <a:pt x="37" y="143"/>
                    <a:pt x="52" y="150"/>
                  </a:cubicBezTo>
                  <a:cubicBezTo>
                    <a:pt x="69" y="158"/>
                    <a:pt x="86" y="165"/>
                    <a:pt x="102" y="174"/>
                  </a:cubicBezTo>
                  <a:cubicBezTo>
                    <a:pt x="102" y="175"/>
                    <a:pt x="102" y="176"/>
                    <a:pt x="102" y="178"/>
                  </a:cubicBezTo>
                  <a:cubicBezTo>
                    <a:pt x="97" y="175"/>
                    <a:pt x="92" y="173"/>
                    <a:pt x="88" y="171"/>
                  </a:cubicBezTo>
                  <a:close/>
                  <a:moveTo>
                    <a:pt x="30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45" y="89"/>
                    <a:pt x="60" y="86"/>
                    <a:pt x="75" y="82"/>
                  </a:cubicBezTo>
                  <a:cubicBezTo>
                    <a:pt x="90" y="79"/>
                    <a:pt x="105" y="75"/>
                    <a:pt x="120" y="71"/>
                  </a:cubicBezTo>
                  <a:cubicBezTo>
                    <a:pt x="135" y="68"/>
                    <a:pt x="150" y="65"/>
                    <a:pt x="165" y="61"/>
                  </a:cubicBezTo>
                  <a:cubicBezTo>
                    <a:pt x="172" y="59"/>
                    <a:pt x="180" y="57"/>
                    <a:pt x="188" y="56"/>
                  </a:cubicBezTo>
                  <a:cubicBezTo>
                    <a:pt x="195" y="54"/>
                    <a:pt x="202" y="53"/>
                    <a:pt x="209" y="51"/>
                  </a:cubicBezTo>
                  <a:cubicBezTo>
                    <a:pt x="207" y="53"/>
                    <a:pt x="206" y="55"/>
                    <a:pt x="204" y="56"/>
                  </a:cubicBezTo>
                  <a:cubicBezTo>
                    <a:pt x="204" y="56"/>
                    <a:pt x="203" y="56"/>
                    <a:pt x="203" y="57"/>
                  </a:cubicBezTo>
                  <a:cubicBezTo>
                    <a:pt x="203" y="56"/>
                    <a:pt x="202" y="56"/>
                    <a:pt x="202" y="57"/>
                  </a:cubicBezTo>
                  <a:cubicBezTo>
                    <a:pt x="173" y="63"/>
                    <a:pt x="144" y="68"/>
                    <a:pt x="115" y="74"/>
                  </a:cubicBezTo>
                  <a:cubicBezTo>
                    <a:pt x="85" y="80"/>
                    <a:pt x="56" y="89"/>
                    <a:pt x="27" y="96"/>
                  </a:cubicBezTo>
                  <a:cubicBezTo>
                    <a:pt x="28" y="96"/>
                    <a:pt x="29" y="95"/>
                    <a:pt x="30" y="94"/>
                  </a:cubicBezTo>
                  <a:close/>
                  <a:moveTo>
                    <a:pt x="115" y="3"/>
                  </a:moveTo>
                  <a:cubicBezTo>
                    <a:pt x="117" y="4"/>
                    <a:pt x="118" y="4"/>
                    <a:pt x="120" y="5"/>
                  </a:cubicBezTo>
                  <a:cubicBezTo>
                    <a:pt x="117" y="5"/>
                    <a:pt x="114" y="6"/>
                    <a:pt x="112" y="6"/>
                  </a:cubicBezTo>
                  <a:cubicBezTo>
                    <a:pt x="113" y="5"/>
                    <a:pt x="114" y="4"/>
                    <a:pt x="115" y="3"/>
                  </a:cubicBezTo>
                  <a:close/>
                  <a:moveTo>
                    <a:pt x="125" y="7"/>
                  </a:moveTo>
                  <a:cubicBezTo>
                    <a:pt x="122" y="7"/>
                    <a:pt x="119" y="8"/>
                    <a:pt x="115" y="9"/>
                  </a:cubicBezTo>
                  <a:cubicBezTo>
                    <a:pt x="114" y="9"/>
                    <a:pt x="112" y="10"/>
                    <a:pt x="111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1" y="10"/>
                    <a:pt x="112" y="9"/>
                    <a:pt x="113" y="9"/>
                  </a:cubicBezTo>
                  <a:cubicBezTo>
                    <a:pt x="116" y="8"/>
                    <a:pt x="119" y="7"/>
                    <a:pt x="122" y="5"/>
                  </a:cubicBezTo>
                  <a:cubicBezTo>
                    <a:pt x="123" y="6"/>
                    <a:pt x="124" y="6"/>
                    <a:pt x="125" y="7"/>
                  </a:cubicBezTo>
                  <a:close/>
                  <a:moveTo>
                    <a:pt x="130" y="8"/>
                  </a:moveTo>
                  <a:cubicBezTo>
                    <a:pt x="126" y="9"/>
                    <a:pt x="122" y="10"/>
                    <a:pt x="119" y="12"/>
                  </a:cubicBezTo>
                  <a:cubicBezTo>
                    <a:pt x="113" y="13"/>
                    <a:pt x="108" y="14"/>
                    <a:pt x="103" y="15"/>
                  </a:cubicBezTo>
                  <a:cubicBezTo>
                    <a:pt x="103" y="15"/>
                    <a:pt x="103" y="15"/>
                    <a:pt x="104" y="14"/>
                  </a:cubicBezTo>
                  <a:cubicBezTo>
                    <a:pt x="105" y="14"/>
                    <a:pt x="106" y="14"/>
                    <a:pt x="107" y="13"/>
                  </a:cubicBezTo>
                  <a:cubicBezTo>
                    <a:pt x="110" y="13"/>
                    <a:pt x="112" y="12"/>
                    <a:pt x="114" y="12"/>
                  </a:cubicBezTo>
                  <a:cubicBezTo>
                    <a:pt x="118" y="11"/>
                    <a:pt x="122" y="9"/>
                    <a:pt x="126" y="7"/>
                  </a:cubicBezTo>
                  <a:cubicBezTo>
                    <a:pt x="127" y="7"/>
                    <a:pt x="128" y="8"/>
                    <a:pt x="130" y="8"/>
                  </a:cubicBezTo>
                  <a:close/>
                  <a:moveTo>
                    <a:pt x="136" y="11"/>
                  </a:moveTo>
                  <a:cubicBezTo>
                    <a:pt x="130" y="12"/>
                    <a:pt x="124" y="13"/>
                    <a:pt x="117" y="15"/>
                  </a:cubicBezTo>
                  <a:cubicBezTo>
                    <a:pt x="111" y="16"/>
                    <a:pt x="104" y="18"/>
                    <a:pt x="98" y="20"/>
                  </a:cubicBezTo>
                  <a:cubicBezTo>
                    <a:pt x="104" y="17"/>
                    <a:pt x="110" y="16"/>
                    <a:pt x="116" y="14"/>
                  </a:cubicBezTo>
                  <a:cubicBezTo>
                    <a:pt x="121" y="13"/>
                    <a:pt x="126" y="12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3" y="10"/>
                    <a:pt x="134" y="10"/>
                    <a:pt x="136" y="11"/>
                  </a:cubicBezTo>
                  <a:close/>
                  <a:moveTo>
                    <a:pt x="140" y="13"/>
                  </a:moveTo>
                  <a:cubicBezTo>
                    <a:pt x="138" y="13"/>
                    <a:pt x="136" y="14"/>
                    <a:pt x="133" y="14"/>
                  </a:cubicBezTo>
                  <a:cubicBezTo>
                    <a:pt x="129" y="15"/>
                    <a:pt x="126" y="16"/>
                    <a:pt x="122" y="17"/>
                  </a:cubicBezTo>
                  <a:cubicBezTo>
                    <a:pt x="114" y="19"/>
                    <a:pt x="105" y="22"/>
                    <a:pt x="97" y="24"/>
                  </a:cubicBezTo>
                  <a:cubicBezTo>
                    <a:pt x="96" y="25"/>
                    <a:pt x="94" y="25"/>
                    <a:pt x="93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5"/>
                    <a:pt x="96" y="24"/>
                    <a:pt x="98" y="24"/>
                  </a:cubicBezTo>
                  <a:cubicBezTo>
                    <a:pt x="102" y="22"/>
                    <a:pt x="107" y="21"/>
                    <a:pt x="112" y="19"/>
                  </a:cubicBezTo>
                  <a:cubicBezTo>
                    <a:pt x="120" y="16"/>
                    <a:pt x="129" y="15"/>
                    <a:pt x="137" y="12"/>
                  </a:cubicBezTo>
                  <a:cubicBezTo>
                    <a:pt x="137" y="12"/>
                    <a:pt x="137" y="12"/>
                    <a:pt x="137" y="12"/>
                  </a:cubicBezTo>
                  <a:cubicBezTo>
                    <a:pt x="138" y="12"/>
                    <a:pt x="139" y="12"/>
                    <a:pt x="140" y="13"/>
                  </a:cubicBezTo>
                  <a:close/>
                  <a:moveTo>
                    <a:pt x="151" y="18"/>
                  </a:moveTo>
                  <a:cubicBezTo>
                    <a:pt x="143" y="20"/>
                    <a:pt x="135" y="21"/>
                    <a:pt x="126" y="23"/>
                  </a:cubicBezTo>
                  <a:cubicBezTo>
                    <a:pt x="133" y="21"/>
                    <a:pt x="140" y="19"/>
                    <a:pt x="147" y="16"/>
                  </a:cubicBezTo>
                  <a:cubicBezTo>
                    <a:pt x="149" y="16"/>
                    <a:pt x="150" y="17"/>
                    <a:pt x="151" y="18"/>
                  </a:cubicBezTo>
                  <a:close/>
                  <a:moveTo>
                    <a:pt x="158" y="21"/>
                  </a:moveTo>
                  <a:cubicBezTo>
                    <a:pt x="152" y="23"/>
                    <a:pt x="146" y="24"/>
                    <a:pt x="140" y="26"/>
                  </a:cubicBezTo>
                  <a:cubicBezTo>
                    <a:pt x="133" y="27"/>
                    <a:pt x="125" y="29"/>
                    <a:pt x="118" y="31"/>
                  </a:cubicBezTo>
                  <a:cubicBezTo>
                    <a:pt x="111" y="33"/>
                    <a:pt x="104" y="35"/>
                    <a:pt x="97" y="37"/>
                  </a:cubicBezTo>
                  <a:cubicBezTo>
                    <a:pt x="93" y="38"/>
                    <a:pt x="90" y="39"/>
                    <a:pt x="87" y="40"/>
                  </a:cubicBezTo>
                  <a:cubicBezTo>
                    <a:pt x="84" y="40"/>
                    <a:pt x="81" y="40"/>
                    <a:pt x="78" y="41"/>
                  </a:cubicBezTo>
                  <a:cubicBezTo>
                    <a:pt x="78" y="41"/>
                    <a:pt x="78" y="41"/>
                    <a:pt x="79" y="41"/>
                  </a:cubicBezTo>
                  <a:cubicBezTo>
                    <a:pt x="84" y="38"/>
                    <a:pt x="89" y="37"/>
                    <a:pt x="94" y="35"/>
                  </a:cubicBezTo>
                  <a:cubicBezTo>
                    <a:pt x="101" y="33"/>
                    <a:pt x="108" y="31"/>
                    <a:pt x="115" y="29"/>
                  </a:cubicBezTo>
                  <a:cubicBezTo>
                    <a:pt x="122" y="27"/>
                    <a:pt x="129" y="26"/>
                    <a:pt x="136" y="24"/>
                  </a:cubicBezTo>
                  <a:cubicBezTo>
                    <a:pt x="141" y="22"/>
                    <a:pt x="147" y="21"/>
                    <a:pt x="153" y="18"/>
                  </a:cubicBezTo>
                  <a:cubicBezTo>
                    <a:pt x="155" y="19"/>
                    <a:pt x="156" y="20"/>
                    <a:pt x="158" y="21"/>
                  </a:cubicBezTo>
                  <a:close/>
                  <a:moveTo>
                    <a:pt x="83" y="36"/>
                  </a:moveTo>
                  <a:cubicBezTo>
                    <a:pt x="87" y="34"/>
                    <a:pt x="93" y="33"/>
                    <a:pt x="97" y="32"/>
                  </a:cubicBezTo>
                  <a:cubicBezTo>
                    <a:pt x="103" y="30"/>
                    <a:pt x="109" y="28"/>
                    <a:pt x="114" y="26"/>
                  </a:cubicBezTo>
                  <a:cubicBezTo>
                    <a:pt x="116" y="26"/>
                    <a:pt x="117" y="26"/>
                    <a:pt x="118" y="25"/>
                  </a:cubicBezTo>
                  <a:cubicBezTo>
                    <a:pt x="117" y="26"/>
                    <a:pt x="116" y="26"/>
                    <a:pt x="115" y="26"/>
                  </a:cubicBezTo>
                  <a:cubicBezTo>
                    <a:pt x="109" y="28"/>
                    <a:pt x="103" y="30"/>
                    <a:pt x="98" y="32"/>
                  </a:cubicBezTo>
                  <a:cubicBezTo>
                    <a:pt x="95" y="33"/>
                    <a:pt x="92" y="34"/>
                    <a:pt x="89" y="35"/>
                  </a:cubicBezTo>
                  <a:cubicBezTo>
                    <a:pt x="88" y="35"/>
                    <a:pt x="86" y="36"/>
                    <a:pt x="84" y="36"/>
                  </a:cubicBezTo>
                  <a:cubicBezTo>
                    <a:pt x="84" y="36"/>
                    <a:pt x="83" y="37"/>
                    <a:pt x="82" y="37"/>
                  </a:cubicBezTo>
                  <a:cubicBezTo>
                    <a:pt x="83" y="37"/>
                    <a:pt x="83" y="36"/>
                    <a:pt x="83" y="36"/>
                  </a:cubicBezTo>
                  <a:close/>
                  <a:moveTo>
                    <a:pt x="117" y="26"/>
                  </a:moveTo>
                  <a:cubicBezTo>
                    <a:pt x="123" y="24"/>
                    <a:pt x="130" y="23"/>
                    <a:pt x="137" y="22"/>
                  </a:cubicBezTo>
                  <a:cubicBezTo>
                    <a:pt x="140" y="21"/>
                    <a:pt x="144" y="20"/>
                    <a:pt x="148" y="19"/>
                  </a:cubicBezTo>
                  <a:cubicBezTo>
                    <a:pt x="149" y="19"/>
                    <a:pt x="150" y="19"/>
                    <a:pt x="152" y="18"/>
                  </a:cubicBezTo>
                  <a:cubicBezTo>
                    <a:pt x="150" y="19"/>
                    <a:pt x="148" y="20"/>
                    <a:pt x="146" y="20"/>
                  </a:cubicBezTo>
                  <a:cubicBezTo>
                    <a:pt x="133" y="24"/>
                    <a:pt x="120" y="27"/>
                    <a:pt x="107" y="31"/>
                  </a:cubicBezTo>
                  <a:cubicBezTo>
                    <a:pt x="104" y="32"/>
                    <a:pt x="99" y="33"/>
                    <a:pt x="95" y="34"/>
                  </a:cubicBezTo>
                  <a:cubicBezTo>
                    <a:pt x="103" y="32"/>
                    <a:pt x="110" y="29"/>
                    <a:pt x="117" y="26"/>
                  </a:cubicBezTo>
                  <a:close/>
                  <a:moveTo>
                    <a:pt x="142" y="13"/>
                  </a:moveTo>
                  <a:cubicBezTo>
                    <a:pt x="143" y="14"/>
                    <a:pt x="144" y="15"/>
                    <a:pt x="146" y="15"/>
                  </a:cubicBezTo>
                  <a:cubicBezTo>
                    <a:pt x="137" y="17"/>
                    <a:pt x="127" y="19"/>
                    <a:pt x="118" y="21"/>
                  </a:cubicBezTo>
                  <a:cubicBezTo>
                    <a:pt x="109" y="23"/>
                    <a:pt x="100" y="27"/>
                    <a:pt x="91" y="30"/>
                  </a:cubicBezTo>
                  <a:cubicBezTo>
                    <a:pt x="90" y="30"/>
                    <a:pt x="89" y="30"/>
                    <a:pt x="88" y="30"/>
                  </a:cubicBezTo>
                  <a:cubicBezTo>
                    <a:pt x="90" y="30"/>
                    <a:pt x="92" y="29"/>
                    <a:pt x="93" y="28"/>
                  </a:cubicBezTo>
                  <a:cubicBezTo>
                    <a:pt x="95" y="27"/>
                    <a:pt x="97" y="27"/>
                    <a:pt x="100" y="26"/>
                  </a:cubicBezTo>
                  <a:cubicBezTo>
                    <a:pt x="105" y="24"/>
                    <a:pt x="110" y="23"/>
                    <a:pt x="115" y="22"/>
                  </a:cubicBezTo>
                  <a:cubicBezTo>
                    <a:pt x="124" y="19"/>
                    <a:pt x="134" y="18"/>
                    <a:pt x="142" y="13"/>
                  </a:cubicBezTo>
                  <a:cubicBezTo>
                    <a:pt x="142" y="13"/>
                    <a:pt x="142" y="13"/>
                    <a:pt x="142" y="13"/>
                  </a:cubicBezTo>
                  <a:close/>
                  <a:moveTo>
                    <a:pt x="111" y="7"/>
                  </a:moveTo>
                  <a:cubicBezTo>
                    <a:pt x="112" y="7"/>
                    <a:pt x="114" y="6"/>
                    <a:pt x="115" y="6"/>
                  </a:cubicBezTo>
                  <a:cubicBezTo>
                    <a:pt x="117" y="6"/>
                    <a:pt x="119" y="5"/>
                    <a:pt x="120" y="5"/>
                  </a:cubicBezTo>
                  <a:cubicBezTo>
                    <a:pt x="122" y="5"/>
                    <a:pt x="116" y="7"/>
                    <a:pt x="116" y="7"/>
                  </a:cubicBezTo>
                  <a:cubicBezTo>
                    <a:pt x="113" y="8"/>
                    <a:pt x="110" y="10"/>
                    <a:pt x="107" y="11"/>
                  </a:cubicBezTo>
                  <a:cubicBezTo>
                    <a:pt x="108" y="10"/>
                    <a:pt x="110" y="9"/>
                    <a:pt x="111" y="7"/>
                  </a:cubicBezTo>
                  <a:close/>
                  <a:moveTo>
                    <a:pt x="106" y="12"/>
                  </a:moveTo>
                  <a:cubicBezTo>
                    <a:pt x="109" y="11"/>
                    <a:pt x="113" y="10"/>
                    <a:pt x="117" y="9"/>
                  </a:cubicBezTo>
                  <a:cubicBezTo>
                    <a:pt x="120" y="8"/>
                    <a:pt x="122" y="8"/>
                    <a:pt x="124" y="7"/>
                  </a:cubicBezTo>
                  <a:cubicBezTo>
                    <a:pt x="124" y="8"/>
                    <a:pt x="124" y="8"/>
                    <a:pt x="123" y="8"/>
                  </a:cubicBezTo>
                  <a:cubicBezTo>
                    <a:pt x="122" y="8"/>
                    <a:pt x="121" y="9"/>
                    <a:pt x="120" y="9"/>
                  </a:cubicBezTo>
                  <a:cubicBezTo>
                    <a:pt x="115" y="11"/>
                    <a:pt x="109" y="12"/>
                    <a:pt x="105" y="13"/>
                  </a:cubicBezTo>
                  <a:cubicBezTo>
                    <a:pt x="105" y="13"/>
                    <a:pt x="105" y="13"/>
                    <a:pt x="106" y="12"/>
                  </a:cubicBezTo>
                  <a:close/>
                  <a:moveTo>
                    <a:pt x="102" y="16"/>
                  </a:moveTo>
                  <a:cubicBezTo>
                    <a:pt x="106" y="16"/>
                    <a:pt x="110" y="14"/>
                    <a:pt x="114" y="13"/>
                  </a:cubicBezTo>
                  <a:cubicBezTo>
                    <a:pt x="117" y="13"/>
                    <a:pt x="119" y="12"/>
                    <a:pt x="122" y="11"/>
                  </a:cubicBezTo>
                  <a:cubicBezTo>
                    <a:pt x="123" y="11"/>
                    <a:pt x="125" y="10"/>
                    <a:pt x="126" y="10"/>
                  </a:cubicBezTo>
                  <a:cubicBezTo>
                    <a:pt x="127" y="10"/>
                    <a:pt x="131" y="8"/>
                    <a:pt x="128" y="10"/>
                  </a:cubicBezTo>
                  <a:cubicBezTo>
                    <a:pt x="123" y="13"/>
                    <a:pt x="117" y="13"/>
                    <a:pt x="112" y="14"/>
                  </a:cubicBezTo>
                  <a:cubicBezTo>
                    <a:pt x="107" y="15"/>
                    <a:pt x="103" y="17"/>
                    <a:pt x="99" y="19"/>
                  </a:cubicBezTo>
                  <a:cubicBezTo>
                    <a:pt x="100" y="18"/>
                    <a:pt x="101" y="17"/>
                    <a:pt x="102" y="16"/>
                  </a:cubicBezTo>
                  <a:close/>
                  <a:moveTo>
                    <a:pt x="97" y="21"/>
                  </a:moveTo>
                  <a:cubicBezTo>
                    <a:pt x="104" y="19"/>
                    <a:pt x="111" y="17"/>
                    <a:pt x="118" y="15"/>
                  </a:cubicBezTo>
                  <a:cubicBezTo>
                    <a:pt x="121" y="14"/>
                    <a:pt x="125" y="14"/>
                    <a:pt x="128" y="13"/>
                  </a:cubicBezTo>
                  <a:cubicBezTo>
                    <a:pt x="130" y="13"/>
                    <a:pt x="132" y="13"/>
                    <a:pt x="133" y="12"/>
                  </a:cubicBezTo>
                  <a:cubicBezTo>
                    <a:pt x="120" y="17"/>
                    <a:pt x="107" y="20"/>
                    <a:pt x="94" y="25"/>
                  </a:cubicBezTo>
                  <a:cubicBezTo>
                    <a:pt x="95" y="23"/>
                    <a:pt x="96" y="22"/>
                    <a:pt x="97" y="21"/>
                  </a:cubicBezTo>
                  <a:close/>
                  <a:moveTo>
                    <a:pt x="92" y="26"/>
                  </a:moveTo>
                  <a:cubicBezTo>
                    <a:pt x="100" y="25"/>
                    <a:pt x="108" y="22"/>
                    <a:pt x="116" y="19"/>
                  </a:cubicBezTo>
                  <a:cubicBezTo>
                    <a:pt x="120" y="18"/>
                    <a:pt x="124" y="17"/>
                    <a:pt x="129" y="16"/>
                  </a:cubicBezTo>
                  <a:cubicBezTo>
                    <a:pt x="132" y="16"/>
                    <a:pt x="137" y="15"/>
                    <a:pt x="140" y="14"/>
                  </a:cubicBezTo>
                  <a:cubicBezTo>
                    <a:pt x="136" y="16"/>
                    <a:pt x="131" y="17"/>
                    <a:pt x="126" y="18"/>
                  </a:cubicBezTo>
                  <a:cubicBezTo>
                    <a:pt x="121" y="19"/>
                    <a:pt x="116" y="21"/>
                    <a:pt x="111" y="22"/>
                  </a:cubicBezTo>
                  <a:cubicBezTo>
                    <a:pt x="104" y="24"/>
                    <a:pt x="96" y="26"/>
                    <a:pt x="89" y="29"/>
                  </a:cubicBezTo>
                  <a:cubicBezTo>
                    <a:pt x="90" y="28"/>
                    <a:pt x="91" y="27"/>
                    <a:pt x="92" y="26"/>
                  </a:cubicBezTo>
                  <a:close/>
                  <a:moveTo>
                    <a:pt x="87" y="31"/>
                  </a:moveTo>
                  <a:cubicBezTo>
                    <a:pt x="92" y="31"/>
                    <a:pt x="96" y="29"/>
                    <a:pt x="100" y="27"/>
                  </a:cubicBezTo>
                  <a:cubicBezTo>
                    <a:pt x="106" y="25"/>
                    <a:pt x="111" y="24"/>
                    <a:pt x="117" y="22"/>
                  </a:cubicBezTo>
                  <a:cubicBezTo>
                    <a:pt x="123" y="21"/>
                    <a:pt x="129" y="20"/>
                    <a:pt x="135" y="19"/>
                  </a:cubicBezTo>
                  <a:cubicBezTo>
                    <a:pt x="138" y="18"/>
                    <a:pt x="141" y="17"/>
                    <a:pt x="144" y="16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3" y="17"/>
                    <a:pt x="141" y="18"/>
                    <a:pt x="140" y="18"/>
                  </a:cubicBezTo>
                  <a:cubicBezTo>
                    <a:pt x="130" y="22"/>
                    <a:pt x="119" y="24"/>
                    <a:pt x="108" y="27"/>
                  </a:cubicBezTo>
                  <a:cubicBezTo>
                    <a:pt x="103" y="29"/>
                    <a:pt x="97" y="31"/>
                    <a:pt x="92" y="32"/>
                  </a:cubicBezTo>
                  <a:cubicBezTo>
                    <a:pt x="89" y="33"/>
                    <a:pt x="87" y="34"/>
                    <a:pt x="84" y="35"/>
                  </a:cubicBezTo>
                  <a:cubicBezTo>
                    <a:pt x="85" y="34"/>
                    <a:pt x="86" y="32"/>
                    <a:pt x="87" y="31"/>
                  </a:cubicBezTo>
                  <a:close/>
                  <a:moveTo>
                    <a:pt x="82" y="37"/>
                  </a:moveTo>
                  <a:cubicBezTo>
                    <a:pt x="84" y="37"/>
                    <a:pt x="86" y="37"/>
                    <a:pt x="88" y="36"/>
                  </a:cubicBezTo>
                  <a:cubicBezTo>
                    <a:pt x="85" y="37"/>
                    <a:pt x="83" y="38"/>
                    <a:pt x="80" y="39"/>
                  </a:cubicBezTo>
                  <a:cubicBezTo>
                    <a:pt x="80" y="39"/>
                    <a:pt x="81" y="38"/>
                    <a:pt x="82" y="37"/>
                  </a:cubicBezTo>
                  <a:close/>
                  <a:moveTo>
                    <a:pt x="77" y="43"/>
                  </a:moveTo>
                  <a:cubicBezTo>
                    <a:pt x="91" y="40"/>
                    <a:pt x="104" y="35"/>
                    <a:pt x="118" y="32"/>
                  </a:cubicBezTo>
                  <a:cubicBezTo>
                    <a:pt x="125" y="30"/>
                    <a:pt x="132" y="28"/>
                    <a:pt x="139" y="27"/>
                  </a:cubicBezTo>
                  <a:cubicBezTo>
                    <a:pt x="146" y="25"/>
                    <a:pt x="153" y="24"/>
                    <a:pt x="159" y="21"/>
                  </a:cubicBezTo>
                  <a:cubicBezTo>
                    <a:pt x="161" y="22"/>
                    <a:pt x="163" y="23"/>
                    <a:pt x="165" y="24"/>
                  </a:cubicBezTo>
                  <a:cubicBezTo>
                    <a:pt x="159" y="23"/>
                    <a:pt x="152" y="26"/>
                    <a:pt x="146" y="28"/>
                  </a:cubicBezTo>
                  <a:cubicBezTo>
                    <a:pt x="138" y="31"/>
                    <a:pt x="129" y="33"/>
                    <a:pt x="121" y="35"/>
                  </a:cubicBezTo>
                  <a:cubicBezTo>
                    <a:pt x="113" y="37"/>
                    <a:pt x="104" y="40"/>
                    <a:pt x="96" y="41"/>
                  </a:cubicBezTo>
                  <a:cubicBezTo>
                    <a:pt x="88" y="43"/>
                    <a:pt x="81" y="45"/>
                    <a:pt x="73" y="47"/>
                  </a:cubicBezTo>
                  <a:cubicBezTo>
                    <a:pt x="75" y="45"/>
                    <a:pt x="76" y="44"/>
                    <a:pt x="77" y="43"/>
                  </a:cubicBezTo>
                  <a:close/>
                  <a:moveTo>
                    <a:pt x="181" y="31"/>
                  </a:moveTo>
                  <a:cubicBezTo>
                    <a:pt x="181" y="31"/>
                    <a:pt x="180" y="31"/>
                    <a:pt x="180" y="31"/>
                  </a:cubicBezTo>
                  <a:cubicBezTo>
                    <a:pt x="171" y="33"/>
                    <a:pt x="161" y="35"/>
                    <a:pt x="151" y="37"/>
                  </a:cubicBezTo>
                  <a:cubicBezTo>
                    <a:pt x="141" y="40"/>
                    <a:pt x="131" y="42"/>
                    <a:pt x="121" y="45"/>
                  </a:cubicBezTo>
                  <a:cubicBezTo>
                    <a:pt x="101" y="49"/>
                    <a:pt x="81" y="55"/>
                    <a:pt x="62" y="61"/>
                  </a:cubicBezTo>
                  <a:cubicBezTo>
                    <a:pt x="61" y="61"/>
                    <a:pt x="60" y="62"/>
                    <a:pt x="59" y="62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59" y="62"/>
                    <a:pt x="60" y="62"/>
                    <a:pt x="60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2" y="60"/>
                    <a:pt x="64" y="59"/>
                    <a:pt x="67" y="58"/>
                  </a:cubicBezTo>
                  <a:cubicBezTo>
                    <a:pt x="71" y="56"/>
                    <a:pt x="76" y="55"/>
                    <a:pt x="81" y="53"/>
                  </a:cubicBezTo>
                  <a:cubicBezTo>
                    <a:pt x="91" y="50"/>
                    <a:pt x="102" y="47"/>
                    <a:pt x="112" y="44"/>
                  </a:cubicBezTo>
                  <a:cubicBezTo>
                    <a:pt x="122" y="41"/>
                    <a:pt x="132" y="38"/>
                    <a:pt x="143" y="35"/>
                  </a:cubicBezTo>
                  <a:cubicBezTo>
                    <a:pt x="153" y="33"/>
                    <a:pt x="163" y="31"/>
                    <a:pt x="172" y="27"/>
                  </a:cubicBezTo>
                  <a:cubicBezTo>
                    <a:pt x="175" y="28"/>
                    <a:pt x="178" y="29"/>
                    <a:pt x="181" y="31"/>
                  </a:cubicBezTo>
                  <a:close/>
                  <a:moveTo>
                    <a:pt x="46" y="76"/>
                  </a:move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lose/>
                  <a:moveTo>
                    <a:pt x="187" y="34"/>
                  </a:moveTo>
                  <a:cubicBezTo>
                    <a:pt x="187" y="34"/>
                    <a:pt x="187" y="33"/>
                    <a:pt x="187" y="33"/>
                  </a:cubicBezTo>
                  <a:cubicBezTo>
                    <a:pt x="188" y="34"/>
                    <a:pt x="188" y="34"/>
                    <a:pt x="189" y="34"/>
                  </a:cubicBezTo>
                  <a:cubicBezTo>
                    <a:pt x="165" y="41"/>
                    <a:pt x="141" y="47"/>
                    <a:pt x="117" y="55"/>
                  </a:cubicBezTo>
                  <a:cubicBezTo>
                    <a:pt x="105" y="58"/>
                    <a:pt x="93" y="62"/>
                    <a:pt x="80" y="66"/>
                  </a:cubicBezTo>
                  <a:cubicBezTo>
                    <a:pt x="71" y="69"/>
                    <a:pt x="61" y="72"/>
                    <a:pt x="52" y="74"/>
                  </a:cubicBezTo>
                  <a:cubicBezTo>
                    <a:pt x="55" y="73"/>
                    <a:pt x="57" y="73"/>
                    <a:pt x="60" y="72"/>
                  </a:cubicBezTo>
                  <a:cubicBezTo>
                    <a:pt x="66" y="69"/>
                    <a:pt x="72" y="67"/>
                    <a:pt x="79" y="64"/>
                  </a:cubicBezTo>
                  <a:cubicBezTo>
                    <a:pt x="91" y="60"/>
                    <a:pt x="103" y="57"/>
                    <a:pt x="116" y="53"/>
                  </a:cubicBezTo>
                  <a:cubicBezTo>
                    <a:pt x="128" y="49"/>
                    <a:pt x="141" y="46"/>
                    <a:pt x="153" y="42"/>
                  </a:cubicBezTo>
                  <a:cubicBezTo>
                    <a:pt x="164" y="40"/>
                    <a:pt x="176" y="38"/>
                    <a:pt x="187" y="34"/>
                  </a:cubicBezTo>
                  <a:close/>
                  <a:moveTo>
                    <a:pt x="121" y="49"/>
                  </a:moveTo>
                  <a:cubicBezTo>
                    <a:pt x="109" y="52"/>
                    <a:pt x="98" y="56"/>
                    <a:pt x="86" y="59"/>
                  </a:cubicBezTo>
                  <a:cubicBezTo>
                    <a:pt x="75" y="62"/>
                    <a:pt x="65" y="66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4" y="68"/>
                    <a:pt x="54" y="67"/>
                  </a:cubicBezTo>
                  <a:cubicBezTo>
                    <a:pt x="55" y="67"/>
                    <a:pt x="55" y="67"/>
                    <a:pt x="56" y="67"/>
                  </a:cubicBezTo>
                  <a:cubicBezTo>
                    <a:pt x="58" y="66"/>
                    <a:pt x="60" y="66"/>
                    <a:pt x="63" y="65"/>
                  </a:cubicBezTo>
                  <a:cubicBezTo>
                    <a:pt x="69" y="64"/>
                    <a:pt x="74" y="62"/>
                    <a:pt x="80" y="60"/>
                  </a:cubicBezTo>
                  <a:cubicBezTo>
                    <a:pt x="91" y="56"/>
                    <a:pt x="103" y="52"/>
                    <a:pt x="114" y="49"/>
                  </a:cubicBezTo>
                  <a:cubicBezTo>
                    <a:pt x="125" y="46"/>
                    <a:pt x="136" y="43"/>
                    <a:pt x="148" y="40"/>
                  </a:cubicBezTo>
                  <a:cubicBezTo>
                    <a:pt x="159" y="37"/>
                    <a:pt x="170" y="35"/>
                    <a:pt x="181" y="31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2" y="31"/>
                    <a:pt x="184" y="32"/>
                    <a:pt x="186" y="33"/>
                  </a:cubicBezTo>
                  <a:cubicBezTo>
                    <a:pt x="164" y="38"/>
                    <a:pt x="142" y="43"/>
                    <a:pt x="121" y="49"/>
                  </a:cubicBezTo>
                  <a:close/>
                  <a:moveTo>
                    <a:pt x="116" y="41"/>
                  </a:moveTo>
                  <a:cubicBezTo>
                    <a:pt x="107" y="43"/>
                    <a:pt x="98" y="46"/>
                    <a:pt x="90" y="49"/>
                  </a:cubicBezTo>
                  <a:cubicBezTo>
                    <a:pt x="85" y="50"/>
                    <a:pt x="81" y="51"/>
                    <a:pt x="76" y="53"/>
                  </a:cubicBezTo>
                  <a:cubicBezTo>
                    <a:pt x="74" y="53"/>
                    <a:pt x="71" y="54"/>
                    <a:pt x="69" y="54"/>
                  </a:cubicBezTo>
                  <a:cubicBezTo>
                    <a:pt x="68" y="54"/>
                    <a:pt x="67" y="55"/>
                    <a:pt x="66" y="55"/>
                  </a:cubicBezTo>
                  <a:cubicBezTo>
                    <a:pt x="66" y="54"/>
                    <a:pt x="67" y="54"/>
                    <a:pt x="67" y="53"/>
                  </a:cubicBezTo>
                  <a:cubicBezTo>
                    <a:pt x="70" y="52"/>
                    <a:pt x="73" y="52"/>
                    <a:pt x="76" y="51"/>
                  </a:cubicBezTo>
                  <a:cubicBezTo>
                    <a:pt x="81" y="50"/>
                    <a:pt x="85" y="48"/>
                    <a:pt x="90" y="47"/>
                  </a:cubicBezTo>
                  <a:cubicBezTo>
                    <a:pt x="99" y="45"/>
                    <a:pt x="109" y="43"/>
                    <a:pt x="118" y="40"/>
                  </a:cubicBezTo>
                  <a:cubicBezTo>
                    <a:pt x="127" y="37"/>
                    <a:pt x="135" y="34"/>
                    <a:pt x="144" y="32"/>
                  </a:cubicBezTo>
                  <a:cubicBezTo>
                    <a:pt x="151" y="30"/>
                    <a:pt x="159" y="28"/>
                    <a:pt x="166" y="24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8" y="25"/>
                    <a:pt x="169" y="26"/>
                    <a:pt x="171" y="26"/>
                  </a:cubicBezTo>
                  <a:cubicBezTo>
                    <a:pt x="153" y="31"/>
                    <a:pt x="134" y="35"/>
                    <a:pt x="116" y="41"/>
                  </a:cubicBezTo>
                  <a:close/>
                  <a:moveTo>
                    <a:pt x="72" y="48"/>
                  </a:moveTo>
                  <a:cubicBezTo>
                    <a:pt x="80" y="45"/>
                    <a:pt x="88" y="44"/>
                    <a:pt x="96" y="42"/>
                  </a:cubicBezTo>
                  <a:cubicBezTo>
                    <a:pt x="105" y="40"/>
                    <a:pt x="114" y="37"/>
                    <a:pt x="123" y="35"/>
                  </a:cubicBezTo>
                  <a:cubicBezTo>
                    <a:pt x="131" y="33"/>
                    <a:pt x="140" y="31"/>
                    <a:pt x="148" y="28"/>
                  </a:cubicBezTo>
                  <a:cubicBezTo>
                    <a:pt x="151" y="27"/>
                    <a:pt x="155" y="26"/>
                    <a:pt x="159" y="25"/>
                  </a:cubicBezTo>
                  <a:cubicBezTo>
                    <a:pt x="160" y="25"/>
                    <a:pt x="164" y="25"/>
                    <a:pt x="164" y="25"/>
                  </a:cubicBezTo>
                  <a:cubicBezTo>
                    <a:pt x="162" y="26"/>
                    <a:pt x="160" y="26"/>
                    <a:pt x="157" y="27"/>
                  </a:cubicBezTo>
                  <a:cubicBezTo>
                    <a:pt x="150" y="30"/>
                    <a:pt x="143" y="31"/>
                    <a:pt x="136" y="33"/>
                  </a:cubicBezTo>
                  <a:cubicBezTo>
                    <a:pt x="127" y="36"/>
                    <a:pt x="118" y="39"/>
                    <a:pt x="109" y="42"/>
                  </a:cubicBezTo>
                  <a:cubicBezTo>
                    <a:pt x="100" y="44"/>
                    <a:pt x="91" y="46"/>
                    <a:pt x="83" y="48"/>
                  </a:cubicBezTo>
                  <a:cubicBezTo>
                    <a:pt x="78" y="50"/>
                    <a:pt x="73" y="50"/>
                    <a:pt x="68" y="52"/>
                  </a:cubicBezTo>
                  <a:cubicBezTo>
                    <a:pt x="70" y="51"/>
                    <a:pt x="71" y="49"/>
                    <a:pt x="72" y="48"/>
                  </a:cubicBezTo>
                  <a:close/>
                  <a:moveTo>
                    <a:pt x="65" y="55"/>
                  </a:moveTo>
                  <a:cubicBezTo>
                    <a:pt x="72" y="56"/>
                    <a:pt x="79" y="53"/>
                    <a:pt x="85" y="51"/>
                  </a:cubicBezTo>
                  <a:cubicBezTo>
                    <a:pt x="95" y="48"/>
                    <a:pt x="105" y="45"/>
                    <a:pt x="115" y="42"/>
                  </a:cubicBezTo>
                  <a:cubicBezTo>
                    <a:pt x="124" y="39"/>
                    <a:pt x="134" y="37"/>
                    <a:pt x="143" y="34"/>
                  </a:cubicBezTo>
                  <a:cubicBezTo>
                    <a:pt x="148" y="33"/>
                    <a:pt x="153" y="32"/>
                    <a:pt x="158" y="31"/>
                  </a:cubicBezTo>
                  <a:cubicBezTo>
                    <a:pt x="160" y="30"/>
                    <a:pt x="163" y="29"/>
                    <a:pt x="165" y="29"/>
                  </a:cubicBezTo>
                  <a:cubicBezTo>
                    <a:pt x="165" y="29"/>
                    <a:pt x="166" y="29"/>
                    <a:pt x="166" y="28"/>
                  </a:cubicBezTo>
                  <a:cubicBezTo>
                    <a:pt x="158" y="31"/>
                    <a:pt x="149" y="33"/>
                    <a:pt x="141" y="35"/>
                  </a:cubicBezTo>
                  <a:cubicBezTo>
                    <a:pt x="130" y="37"/>
                    <a:pt x="120" y="41"/>
                    <a:pt x="110" y="44"/>
                  </a:cubicBezTo>
                  <a:cubicBezTo>
                    <a:pt x="100" y="47"/>
                    <a:pt x="91" y="50"/>
                    <a:pt x="81" y="53"/>
                  </a:cubicBezTo>
                  <a:cubicBezTo>
                    <a:pt x="74" y="55"/>
                    <a:pt x="67" y="57"/>
                    <a:pt x="61" y="60"/>
                  </a:cubicBezTo>
                  <a:cubicBezTo>
                    <a:pt x="62" y="58"/>
                    <a:pt x="64" y="57"/>
                    <a:pt x="65" y="55"/>
                  </a:cubicBezTo>
                  <a:close/>
                  <a:moveTo>
                    <a:pt x="59" y="63"/>
                  </a:moveTo>
                  <a:cubicBezTo>
                    <a:pt x="68" y="60"/>
                    <a:pt x="78" y="57"/>
                    <a:pt x="87" y="54"/>
                  </a:cubicBezTo>
                  <a:cubicBezTo>
                    <a:pt x="98" y="51"/>
                    <a:pt x="109" y="48"/>
                    <a:pt x="119" y="46"/>
                  </a:cubicBezTo>
                  <a:cubicBezTo>
                    <a:pt x="130" y="43"/>
                    <a:pt x="141" y="41"/>
                    <a:pt x="152" y="38"/>
                  </a:cubicBezTo>
                  <a:cubicBezTo>
                    <a:pt x="157" y="37"/>
                    <a:pt x="162" y="35"/>
                    <a:pt x="168" y="34"/>
                  </a:cubicBezTo>
                  <a:cubicBezTo>
                    <a:pt x="169" y="34"/>
                    <a:pt x="170" y="34"/>
                    <a:pt x="172" y="33"/>
                  </a:cubicBezTo>
                  <a:cubicBezTo>
                    <a:pt x="151" y="39"/>
                    <a:pt x="130" y="43"/>
                    <a:pt x="110" y="49"/>
                  </a:cubicBezTo>
                  <a:cubicBezTo>
                    <a:pt x="99" y="53"/>
                    <a:pt x="89" y="56"/>
                    <a:pt x="78" y="60"/>
                  </a:cubicBezTo>
                  <a:cubicBezTo>
                    <a:pt x="73" y="61"/>
                    <a:pt x="68" y="63"/>
                    <a:pt x="63" y="64"/>
                  </a:cubicBezTo>
                  <a:cubicBezTo>
                    <a:pt x="60" y="65"/>
                    <a:pt x="57" y="66"/>
                    <a:pt x="55" y="66"/>
                  </a:cubicBezTo>
                  <a:cubicBezTo>
                    <a:pt x="56" y="65"/>
                    <a:pt x="57" y="64"/>
                    <a:pt x="59" y="63"/>
                  </a:cubicBezTo>
                  <a:close/>
                  <a:moveTo>
                    <a:pt x="53" y="69"/>
                  </a:moveTo>
                  <a:cubicBezTo>
                    <a:pt x="63" y="67"/>
                    <a:pt x="74" y="63"/>
                    <a:pt x="85" y="60"/>
                  </a:cubicBezTo>
                  <a:cubicBezTo>
                    <a:pt x="97" y="57"/>
                    <a:pt x="109" y="53"/>
                    <a:pt x="121" y="50"/>
                  </a:cubicBezTo>
                  <a:cubicBezTo>
                    <a:pt x="133" y="46"/>
                    <a:pt x="145" y="43"/>
                    <a:pt x="157" y="40"/>
                  </a:cubicBezTo>
                  <a:cubicBezTo>
                    <a:pt x="163" y="39"/>
                    <a:pt x="169" y="37"/>
                    <a:pt x="175" y="36"/>
                  </a:cubicBezTo>
                  <a:cubicBezTo>
                    <a:pt x="177" y="36"/>
                    <a:pt x="180" y="35"/>
                    <a:pt x="182" y="35"/>
                  </a:cubicBezTo>
                  <a:cubicBezTo>
                    <a:pt x="181" y="35"/>
                    <a:pt x="180" y="35"/>
                    <a:pt x="179" y="35"/>
                  </a:cubicBezTo>
                  <a:cubicBezTo>
                    <a:pt x="168" y="39"/>
                    <a:pt x="157" y="41"/>
                    <a:pt x="146" y="44"/>
                  </a:cubicBezTo>
                  <a:cubicBezTo>
                    <a:pt x="134" y="47"/>
                    <a:pt x="122" y="50"/>
                    <a:pt x="110" y="54"/>
                  </a:cubicBezTo>
                  <a:cubicBezTo>
                    <a:pt x="98" y="57"/>
                    <a:pt x="87" y="61"/>
                    <a:pt x="75" y="65"/>
                  </a:cubicBezTo>
                  <a:cubicBezTo>
                    <a:pt x="69" y="67"/>
                    <a:pt x="64" y="69"/>
                    <a:pt x="58" y="72"/>
                  </a:cubicBezTo>
                  <a:cubicBezTo>
                    <a:pt x="54" y="73"/>
                    <a:pt x="50" y="74"/>
                    <a:pt x="47" y="75"/>
                  </a:cubicBezTo>
                  <a:cubicBezTo>
                    <a:pt x="49" y="73"/>
                    <a:pt x="51" y="71"/>
                    <a:pt x="53" y="69"/>
                  </a:cubicBezTo>
                  <a:close/>
                  <a:moveTo>
                    <a:pt x="45" y="77"/>
                  </a:moveTo>
                  <a:cubicBezTo>
                    <a:pt x="56" y="74"/>
                    <a:pt x="68" y="71"/>
                    <a:pt x="79" y="68"/>
                  </a:cubicBezTo>
                  <a:cubicBezTo>
                    <a:pt x="91" y="64"/>
                    <a:pt x="103" y="59"/>
                    <a:pt x="116" y="56"/>
                  </a:cubicBezTo>
                  <a:cubicBezTo>
                    <a:pt x="141" y="49"/>
                    <a:pt x="165" y="42"/>
                    <a:pt x="190" y="35"/>
                  </a:cubicBezTo>
                  <a:cubicBezTo>
                    <a:pt x="192" y="36"/>
                    <a:pt x="194" y="36"/>
                    <a:pt x="195" y="37"/>
                  </a:cubicBezTo>
                  <a:cubicBezTo>
                    <a:pt x="169" y="43"/>
                    <a:pt x="143" y="50"/>
                    <a:pt x="117" y="58"/>
                  </a:cubicBezTo>
                  <a:cubicBezTo>
                    <a:pt x="104" y="62"/>
                    <a:pt x="91" y="65"/>
                    <a:pt x="78" y="69"/>
                  </a:cubicBezTo>
                  <a:cubicBezTo>
                    <a:pt x="67" y="73"/>
                    <a:pt x="54" y="75"/>
                    <a:pt x="43" y="80"/>
                  </a:cubicBezTo>
                  <a:cubicBezTo>
                    <a:pt x="44" y="79"/>
                    <a:pt x="44" y="78"/>
                    <a:pt x="45" y="77"/>
                  </a:cubicBezTo>
                  <a:close/>
                  <a:moveTo>
                    <a:pt x="42" y="81"/>
                  </a:moveTo>
                  <a:cubicBezTo>
                    <a:pt x="53" y="76"/>
                    <a:pt x="65" y="74"/>
                    <a:pt x="77" y="71"/>
                  </a:cubicBezTo>
                  <a:cubicBezTo>
                    <a:pt x="90" y="67"/>
                    <a:pt x="104" y="62"/>
                    <a:pt x="117" y="58"/>
                  </a:cubicBezTo>
                  <a:cubicBezTo>
                    <a:pt x="143" y="51"/>
                    <a:pt x="169" y="43"/>
                    <a:pt x="196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7" y="38"/>
                    <a:pt x="199" y="39"/>
                    <a:pt x="200" y="39"/>
                  </a:cubicBezTo>
                  <a:cubicBezTo>
                    <a:pt x="187" y="42"/>
                    <a:pt x="175" y="44"/>
                    <a:pt x="163" y="47"/>
                  </a:cubicBezTo>
                  <a:cubicBezTo>
                    <a:pt x="149" y="51"/>
                    <a:pt x="135" y="55"/>
                    <a:pt x="121" y="58"/>
                  </a:cubicBezTo>
                  <a:cubicBezTo>
                    <a:pt x="94" y="65"/>
                    <a:pt x="67" y="74"/>
                    <a:pt x="40" y="82"/>
                  </a:cubicBezTo>
                  <a:cubicBezTo>
                    <a:pt x="41" y="82"/>
                    <a:pt x="41" y="81"/>
                    <a:pt x="42" y="81"/>
                  </a:cubicBezTo>
                  <a:close/>
                  <a:moveTo>
                    <a:pt x="209" y="43"/>
                  </a:moveTo>
                  <a:cubicBezTo>
                    <a:pt x="180" y="48"/>
                    <a:pt x="153" y="56"/>
                    <a:pt x="125" y="63"/>
                  </a:cubicBezTo>
                  <a:cubicBezTo>
                    <a:pt x="99" y="70"/>
                    <a:pt x="72" y="77"/>
                    <a:pt x="45" y="84"/>
                  </a:cubicBezTo>
                  <a:cubicBezTo>
                    <a:pt x="47" y="84"/>
                    <a:pt x="49" y="83"/>
                    <a:pt x="50" y="83"/>
                  </a:cubicBezTo>
                  <a:cubicBezTo>
                    <a:pt x="57" y="81"/>
                    <a:pt x="65" y="79"/>
                    <a:pt x="72" y="76"/>
                  </a:cubicBezTo>
                  <a:cubicBezTo>
                    <a:pt x="87" y="72"/>
                    <a:pt x="101" y="68"/>
                    <a:pt x="116" y="63"/>
                  </a:cubicBezTo>
                  <a:cubicBezTo>
                    <a:pt x="130" y="59"/>
                    <a:pt x="145" y="55"/>
                    <a:pt x="159" y="51"/>
                  </a:cubicBezTo>
                  <a:cubicBezTo>
                    <a:pt x="173" y="47"/>
                    <a:pt x="188" y="45"/>
                    <a:pt x="201" y="40"/>
                  </a:cubicBezTo>
                  <a:cubicBezTo>
                    <a:pt x="204" y="41"/>
                    <a:pt x="206" y="42"/>
                    <a:pt x="209" y="43"/>
                  </a:cubicBezTo>
                  <a:close/>
                  <a:moveTo>
                    <a:pt x="39" y="83"/>
                  </a:moveTo>
                  <a:cubicBezTo>
                    <a:pt x="67" y="74"/>
                    <a:pt x="95" y="66"/>
                    <a:pt x="123" y="59"/>
                  </a:cubicBezTo>
                  <a:cubicBezTo>
                    <a:pt x="137" y="55"/>
                    <a:pt x="151" y="51"/>
                    <a:pt x="165" y="48"/>
                  </a:cubicBezTo>
                  <a:cubicBezTo>
                    <a:pt x="171" y="46"/>
                    <a:pt x="178" y="44"/>
                    <a:pt x="184" y="43"/>
                  </a:cubicBezTo>
                  <a:cubicBezTo>
                    <a:pt x="188" y="42"/>
                    <a:pt x="191" y="42"/>
                    <a:pt x="194" y="41"/>
                  </a:cubicBezTo>
                  <a:cubicBezTo>
                    <a:pt x="196" y="41"/>
                    <a:pt x="198" y="40"/>
                    <a:pt x="200" y="40"/>
                  </a:cubicBezTo>
                  <a:cubicBezTo>
                    <a:pt x="200" y="40"/>
                    <a:pt x="197" y="41"/>
                    <a:pt x="196" y="41"/>
                  </a:cubicBezTo>
                  <a:cubicBezTo>
                    <a:pt x="190" y="43"/>
                    <a:pt x="184" y="44"/>
                    <a:pt x="177" y="46"/>
                  </a:cubicBezTo>
                  <a:cubicBezTo>
                    <a:pt x="170" y="47"/>
                    <a:pt x="163" y="50"/>
                    <a:pt x="155" y="51"/>
                  </a:cubicBezTo>
                  <a:cubicBezTo>
                    <a:pt x="142" y="55"/>
                    <a:pt x="128" y="59"/>
                    <a:pt x="114" y="63"/>
                  </a:cubicBezTo>
                  <a:cubicBezTo>
                    <a:pt x="100" y="67"/>
                    <a:pt x="86" y="71"/>
                    <a:pt x="72" y="76"/>
                  </a:cubicBezTo>
                  <a:cubicBezTo>
                    <a:pt x="65" y="78"/>
                    <a:pt x="58" y="80"/>
                    <a:pt x="52" y="82"/>
                  </a:cubicBezTo>
                  <a:cubicBezTo>
                    <a:pt x="47" y="83"/>
                    <a:pt x="42" y="84"/>
                    <a:pt x="37" y="86"/>
                  </a:cubicBezTo>
                  <a:cubicBezTo>
                    <a:pt x="38" y="85"/>
                    <a:pt x="38" y="84"/>
                    <a:pt x="39" y="83"/>
                  </a:cubicBezTo>
                  <a:close/>
                  <a:moveTo>
                    <a:pt x="35" y="88"/>
                  </a:moveTo>
                  <a:cubicBezTo>
                    <a:pt x="64" y="80"/>
                    <a:pt x="93" y="72"/>
                    <a:pt x="122" y="65"/>
                  </a:cubicBezTo>
                  <a:cubicBezTo>
                    <a:pt x="151" y="58"/>
                    <a:pt x="180" y="49"/>
                    <a:pt x="210" y="44"/>
                  </a:cubicBezTo>
                  <a:cubicBezTo>
                    <a:pt x="211" y="44"/>
                    <a:pt x="212" y="45"/>
                    <a:pt x="213" y="45"/>
                  </a:cubicBezTo>
                  <a:cubicBezTo>
                    <a:pt x="207" y="47"/>
                    <a:pt x="201" y="49"/>
                    <a:pt x="194" y="50"/>
                  </a:cubicBezTo>
                  <a:cubicBezTo>
                    <a:pt x="187" y="52"/>
                    <a:pt x="179" y="53"/>
                    <a:pt x="171" y="55"/>
                  </a:cubicBezTo>
                  <a:cubicBezTo>
                    <a:pt x="155" y="58"/>
                    <a:pt x="139" y="62"/>
                    <a:pt x="123" y="65"/>
                  </a:cubicBezTo>
                  <a:cubicBezTo>
                    <a:pt x="108" y="69"/>
                    <a:pt x="92" y="73"/>
                    <a:pt x="77" y="78"/>
                  </a:cubicBezTo>
                  <a:cubicBezTo>
                    <a:pt x="69" y="80"/>
                    <a:pt x="62" y="82"/>
                    <a:pt x="54" y="84"/>
                  </a:cubicBezTo>
                  <a:cubicBezTo>
                    <a:pt x="47" y="86"/>
                    <a:pt x="40" y="87"/>
                    <a:pt x="33" y="90"/>
                  </a:cubicBezTo>
                  <a:cubicBezTo>
                    <a:pt x="34" y="89"/>
                    <a:pt x="35" y="88"/>
                    <a:pt x="35" y="88"/>
                  </a:cubicBezTo>
                  <a:close/>
                  <a:moveTo>
                    <a:pt x="32" y="91"/>
                  </a:moveTo>
                  <a:cubicBezTo>
                    <a:pt x="39" y="88"/>
                    <a:pt x="46" y="87"/>
                    <a:pt x="53" y="85"/>
                  </a:cubicBezTo>
                  <a:cubicBezTo>
                    <a:pt x="60" y="83"/>
                    <a:pt x="68" y="81"/>
                    <a:pt x="75" y="79"/>
                  </a:cubicBezTo>
                  <a:cubicBezTo>
                    <a:pt x="91" y="74"/>
                    <a:pt x="106" y="70"/>
                    <a:pt x="122" y="66"/>
                  </a:cubicBezTo>
                  <a:cubicBezTo>
                    <a:pt x="138" y="63"/>
                    <a:pt x="153" y="59"/>
                    <a:pt x="169" y="56"/>
                  </a:cubicBezTo>
                  <a:cubicBezTo>
                    <a:pt x="177" y="54"/>
                    <a:pt x="185" y="53"/>
                    <a:pt x="193" y="51"/>
                  </a:cubicBezTo>
                  <a:cubicBezTo>
                    <a:pt x="200" y="50"/>
                    <a:pt x="207" y="47"/>
                    <a:pt x="214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3" y="47"/>
                    <a:pt x="211" y="49"/>
                    <a:pt x="210" y="50"/>
                  </a:cubicBezTo>
                  <a:cubicBezTo>
                    <a:pt x="195" y="54"/>
                    <a:pt x="181" y="56"/>
                    <a:pt x="166" y="60"/>
                  </a:cubicBezTo>
                  <a:cubicBezTo>
                    <a:pt x="151" y="64"/>
                    <a:pt x="136" y="67"/>
                    <a:pt x="121" y="70"/>
                  </a:cubicBezTo>
                  <a:cubicBezTo>
                    <a:pt x="106" y="74"/>
                    <a:pt x="91" y="77"/>
                    <a:pt x="76" y="81"/>
                  </a:cubicBezTo>
                  <a:cubicBezTo>
                    <a:pt x="61" y="85"/>
                    <a:pt x="46" y="88"/>
                    <a:pt x="30" y="93"/>
                  </a:cubicBezTo>
                  <a:cubicBezTo>
                    <a:pt x="31" y="92"/>
                    <a:pt x="32" y="91"/>
                    <a:pt x="32" y="91"/>
                  </a:cubicBezTo>
                  <a:close/>
                  <a:moveTo>
                    <a:pt x="214" y="50"/>
                  </a:moveTo>
                  <a:cubicBezTo>
                    <a:pt x="214" y="50"/>
                    <a:pt x="214" y="50"/>
                    <a:pt x="214" y="50"/>
                  </a:cubicBezTo>
                  <a:cubicBezTo>
                    <a:pt x="214" y="50"/>
                    <a:pt x="214" y="51"/>
                    <a:pt x="214" y="51"/>
                  </a:cubicBezTo>
                  <a:cubicBezTo>
                    <a:pt x="214" y="51"/>
                    <a:pt x="214" y="51"/>
                    <a:pt x="213" y="51"/>
                  </a:cubicBezTo>
                  <a:cubicBezTo>
                    <a:pt x="209" y="56"/>
                    <a:pt x="205" y="61"/>
                    <a:pt x="200" y="65"/>
                  </a:cubicBezTo>
                  <a:cubicBezTo>
                    <a:pt x="190" y="76"/>
                    <a:pt x="181" y="86"/>
                    <a:pt x="171" y="96"/>
                  </a:cubicBezTo>
                  <a:cubicBezTo>
                    <a:pt x="170" y="98"/>
                    <a:pt x="169" y="99"/>
                    <a:pt x="167" y="100"/>
                  </a:cubicBezTo>
                  <a:cubicBezTo>
                    <a:pt x="183" y="83"/>
                    <a:pt x="198" y="66"/>
                    <a:pt x="214" y="50"/>
                  </a:cubicBezTo>
                  <a:close/>
                  <a:moveTo>
                    <a:pt x="148" y="84"/>
                  </a:moveTo>
                  <a:cubicBezTo>
                    <a:pt x="149" y="83"/>
                    <a:pt x="150" y="83"/>
                    <a:pt x="151" y="83"/>
                  </a:cubicBezTo>
                  <a:cubicBezTo>
                    <a:pt x="158" y="81"/>
                    <a:pt x="165" y="79"/>
                    <a:pt x="172" y="77"/>
                  </a:cubicBezTo>
                  <a:cubicBezTo>
                    <a:pt x="178" y="76"/>
                    <a:pt x="184" y="75"/>
                    <a:pt x="189" y="72"/>
                  </a:cubicBezTo>
                  <a:cubicBezTo>
                    <a:pt x="188" y="74"/>
                    <a:pt x="187" y="75"/>
                    <a:pt x="186" y="76"/>
                  </a:cubicBezTo>
                  <a:cubicBezTo>
                    <a:pt x="179" y="78"/>
                    <a:pt x="173" y="80"/>
                    <a:pt x="167" y="82"/>
                  </a:cubicBezTo>
                  <a:cubicBezTo>
                    <a:pt x="160" y="84"/>
                    <a:pt x="154" y="85"/>
                    <a:pt x="147" y="87"/>
                  </a:cubicBezTo>
                  <a:cubicBezTo>
                    <a:pt x="140" y="89"/>
                    <a:pt x="134" y="91"/>
                    <a:pt x="127" y="93"/>
                  </a:cubicBezTo>
                  <a:cubicBezTo>
                    <a:pt x="119" y="95"/>
                    <a:pt x="112" y="96"/>
                    <a:pt x="105" y="98"/>
                  </a:cubicBezTo>
                  <a:cubicBezTo>
                    <a:pt x="91" y="101"/>
                    <a:pt x="77" y="105"/>
                    <a:pt x="64" y="109"/>
                  </a:cubicBezTo>
                  <a:cubicBezTo>
                    <a:pt x="57" y="110"/>
                    <a:pt x="50" y="112"/>
                    <a:pt x="43" y="114"/>
                  </a:cubicBezTo>
                  <a:cubicBezTo>
                    <a:pt x="36" y="115"/>
                    <a:pt x="29" y="116"/>
                    <a:pt x="22" y="117"/>
                  </a:cubicBezTo>
                  <a:cubicBezTo>
                    <a:pt x="22" y="117"/>
                    <a:pt x="22" y="118"/>
                    <a:pt x="22" y="118"/>
                  </a:cubicBezTo>
                  <a:cubicBezTo>
                    <a:pt x="35" y="115"/>
                    <a:pt x="48" y="114"/>
                    <a:pt x="60" y="110"/>
                  </a:cubicBezTo>
                  <a:cubicBezTo>
                    <a:pt x="74" y="106"/>
                    <a:pt x="88" y="103"/>
                    <a:pt x="101" y="100"/>
                  </a:cubicBezTo>
                  <a:cubicBezTo>
                    <a:pt x="115" y="96"/>
                    <a:pt x="128" y="93"/>
                    <a:pt x="142" y="89"/>
                  </a:cubicBezTo>
                  <a:cubicBezTo>
                    <a:pt x="148" y="87"/>
                    <a:pt x="154" y="86"/>
                    <a:pt x="161" y="85"/>
                  </a:cubicBezTo>
                  <a:cubicBezTo>
                    <a:pt x="166" y="83"/>
                    <a:pt x="171" y="81"/>
                    <a:pt x="177" y="80"/>
                  </a:cubicBezTo>
                  <a:cubicBezTo>
                    <a:pt x="175" y="80"/>
                    <a:pt x="173" y="81"/>
                    <a:pt x="171" y="82"/>
                  </a:cubicBezTo>
                  <a:cubicBezTo>
                    <a:pt x="164" y="85"/>
                    <a:pt x="157" y="87"/>
                    <a:pt x="149" y="89"/>
                  </a:cubicBezTo>
                  <a:cubicBezTo>
                    <a:pt x="135" y="92"/>
                    <a:pt x="121" y="96"/>
                    <a:pt x="107" y="99"/>
                  </a:cubicBezTo>
                  <a:cubicBezTo>
                    <a:pt x="93" y="102"/>
                    <a:pt x="79" y="106"/>
                    <a:pt x="65" y="109"/>
                  </a:cubicBezTo>
                  <a:cubicBezTo>
                    <a:pt x="52" y="113"/>
                    <a:pt x="38" y="116"/>
                    <a:pt x="25" y="121"/>
                  </a:cubicBezTo>
                  <a:cubicBezTo>
                    <a:pt x="23" y="120"/>
                    <a:pt x="21" y="119"/>
                    <a:pt x="19" y="118"/>
                  </a:cubicBezTo>
                  <a:cubicBezTo>
                    <a:pt x="26" y="115"/>
                    <a:pt x="33" y="114"/>
                    <a:pt x="40" y="112"/>
                  </a:cubicBezTo>
                  <a:cubicBezTo>
                    <a:pt x="48" y="110"/>
                    <a:pt x="55" y="108"/>
                    <a:pt x="63" y="106"/>
                  </a:cubicBezTo>
                  <a:cubicBezTo>
                    <a:pt x="78" y="102"/>
                    <a:pt x="92" y="97"/>
                    <a:pt x="107" y="94"/>
                  </a:cubicBezTo>
                  <a:cubicBezTo>
                    <a:pt x="110" y="93"/>
                    <a:pt x="113" y="92"/>
                    <a:pt x="116" y="92"/>
                  </a:cubicBezTo>
                  <a:cubicBezTo>
                    <a:pt x="127" y="89"/>
                    <a:pt x="137" y="86"/>
                    <a:pt x="148" y="84"/>
                  </a:cubicBezTo>
                  <a:close/>
                  <a:moveTo>
                    <a:pt x="33" y="124"/>
                  </a:moveTo>
                  <a:cubicBezTo>
                    <a:pt x="32" y="124"/>
                    <a:pt x="32" y="124"/>
                    <a:pt x="32" y="124"/>
                  </a:cubicBezTo>
                  <a:cubicBezTo>
                    <a:pt x="30" y="124"/>
                    <a:pt x="28" y="123"/>
                    <a:pt x="26" y="122"/>
                  </a:cubicBezTo>
                  <a:cubicBezTo>
                    <a:pt x="48" y="119"/>
                    <a:pt x="68" y="113"/>
                    <a:pt x="89" y="108"/>
                  </a:cubicBezTo>
                  <a:cubicBezTo>
                    <a:pt x="82" y="110"/>
                    <a:pt x="75" y="112"/>
                    <a:pt x="68" y="114"/>
                  </a:cubicBezTo>
                  <a:cubicBezTo>
                    <a:pt x="57" y="117"/>
                    <a:pt x="45" y="120"/>
                    <a:pt x="34" y="124"/>
                  </a:cubicBezTo>
                  <a:cubicBezTo>
                    <a:pt x="33" y="124"/>
                    <a:pt x="33" y="124"/>
                    <a:pt x="33" y="124"/>
                  </a:cubicBezTo>
                  <a:close/>
                  <a:moveTo>
                    <a:pt x="38" y="128"/>
                  </a:moveTo>
                  <a:cubicBezTo>
                    <a:pt x="37" y="127"/>
                    <a:pt x="35" y="126"/>
                    <a:pt x="33" y="125"/>
                  </a:cubicBezTo>
                  <a:cubicBezTo>
                    <a:pt x="43" y="124"/>
                    <a:pt x="53" y="121"/>
                    <a:pt x="62" y="119"/>
                  </a:cubicBezTo>
                  <a:cubicBezTo>
                    <a:pt x="74" y="116"/>
                    <a:pt x="85" y="113"/>
                    <a:pt x="96" y="109"/>
                  </a:cubicBezTo>
                  <a:cubicBezTo>
                    <a:pt x="114" y="105"/>
                    <a:pt x="132" y="102"/>
                    <a:pt x="150" y="98"/>
                  </a:cubicBezTo>
                  <a:cubicBezTo>
                    <a:pt x="147" y="99"/>
                    <a:pt x="145" y="99"/>
                    <a:pt x="142" y="100"/>
                  </a:cubicBezTo>
                  <a:cubicBezTo>
                    <a:pt x="131" y="103"/>
                    <a:pt x="120" y="104"/>
                    <a:pt x="108" y="107"/>
                  </a:cubicBezTo>
                  <a:cubicBezTo>
                    <a:pt x="85" y="113"/>
                    <a:pt x="62" y="122"/>
                    <a:pt x="38" y="128"/>
                  </a:cubicBezTo>
                  <a:close/>
                  <a:moveTo>
                    <a:pt x="50" y="126"/>
                  </a:moveTo>
                  <a:cubicBezTo>
                    <a:pt x="55" y="124"/>
                    <a:pt x="61" y="124"/>
                    <a:pt x="66" y="123"/>
                  </a:cubicBezTo>
                  <a:cubicBezTo>
                    <a:pt x="77" y="120"/>
                    <a:pt x="88" y="116"/>
                    <a:pt x="100" y="113"/>
                  </a:cubicBezTo>
                  <a:cubicBezTo>
                    <a:pt x="118" y="107"/>
                    <a:pt x="136" y="104"/>
                    <a:pt x="155" y="100"/>
                  </a:cubicBezTo>
                  <a:cubicBezTo>
                    <a:pt x="152" y="101"/>
                    <a:pt x="150" y="102"/>
                    <a:pt x="148" y="103"/>
                  </a:cubicBezTo>
                  <a:cubicBezTo>
                    <a:pt x="140" y="105"/>
                    <a:pt x="132" y="107"/>
                    <a:pt x="125" y="109"/>
                  </a:cubicBezTo>
                  <a:cubicBezTo>
                    <a:pt x="110" y="113"/>
                    <a:pt x="96" y="117"/>
                    <a:pt x="81" y="121"/>
                  </a:cubicBezTo>
                  <a:cubicBezTo>
                    <a:pt x="77" y="123"/>
                    <a:pt x="73" y="124"/>
                    <a:pt x="68" y="125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1" y="126"/>
                    <a:pt x="53" y="127"/>
                    <a:pt x="46" y="131"/>
                  </a:cubicBezTo>
                  <a:cubicBezTo>
                    <a:pt x="44" y="130"/>
                    <a:pt x="42" y="129"/>
                    <a:pt x="40" y="128"/>
                  </a:cubicBezTo>
                  <a:cubicBezTo>
                    <a:pt x="43" y="128"/>
                    <a:pt x="47" y="127"/>
                    <a:pt x="50" y="126"/>
                  </a:cubicBezTo>
                  <a:close/>
                  <a:moveTo>
                    <a:pt x="47" y="132"/>
                  </a:moveTo>
                  <a:cubicBezTo>
                    <a:pt x="49" y="131"/>
                    <a:pt x="51" y="130"/>
                    <a:pt x="53" y="129"/>
                  </a:cubicBezTo>
                  <a:cubicBezTo>
                    <a:pt x="56" y="128"/>
                    <a:pt x="59" y="127"/>
                    <a:pt x="63" y="127"/>
                  </a:cubicBezTo>
                  <a:cubicBezTo>
                    <a:pt x="62" y="127"/>
                    <a:pt x="61" y="127"/>
                    <a:pt x="60" y="127"/>
                  </a:cubicBezTo>
                  <a:cubicBezTo>
                    <a:pt x="57" y="128"/>
                    <a:pt x="54" y="130"/>
                    <a:pt x="50" y="131"/>
                  </a:cubicBezTo>
                  <a:cubicBezTo>
                    <a:pt x="49" y="131"/>
                    <a:pt x="48" y="131"/>
                    <a:pt x="47" y="132"/>
                  </a:cubicBezTo>
                  <a:cubicBezTo>
                    <a:pt x="47" y="132"/>
                    <a:pt x="47" y="132"/>
                    <a:pt x="47" y="132"/>
                  </a:cubicBezTo>
                  <a:close/>
                  <a:moveTo>
                    <a:pt x="66" y="127"/>
                  </a:moveTo>
                  <a:cubicBezTo>
                    <a:pt x="67" y="126"/>
                    <a:pt x="68" y="126"/>
                    <a:pt x="69" y="126"/>
                  </a:cubicBezTo>
                  <a:cubicBezTo>
                    <a:pt x="69" y="126"/>
                    <a:pt x="69" y="126"/>
                    <a:pt x="70" y="126"/>
                  </a:cubicBezTo>
                  <a:cubicBezTo>
                    <a:pt x="77" y="125"/>
                    <a:pt x="85" y="123"/>
                    <a:pt x="92" y="121"/>
                  </a:cubicBezTo>
                  <a:cubicBezTo>
                    <a:pt x="107" y="118"/>
                    <a:pt x="122" y="115"/>
                    <a:pt x="137" y="111"/>
                  </a:cubicBezTo>
                  <a:cubicBezTo>
                    <a:pt x="137" y="111"/>
                    <a:pt x="138" y="111"/>
                    <a:pt x="139" y="111"/>
                  </a:cubicBezTo>
                  <a:cubicBezTo>
                    <a:pt x="111" y="120"/>
                    <a:pt x="83" y="125"/>
                    <a:pt x="56" y="135"/>
                  </a:cubicBezTo>
                  <a:cubicBezTo>
                    <a:pt x="56" y="135"/>
                    <a:pt x="55" y="135"/>
                    <a:pt x="55" y="135"/>
                  </a:cubicBezTo>
                  <a:cubicBezTo>
                    <a:pt x="52" y="134"/>
                    <a:pt x="50" y="133"/>
                    <a:pt x="48" y="132"/>
                  </a:cubicBezTo>
                  <a:cubicBezTo>
                    <a:pt x="54" y="131"/>
                    <a:pt x="60" y="128"/>
                    <a:pt x="66" y="127"/>
                  </a:cubicBezTo>
                  <a:close/>
                  <a:moveTo>
                    <a:pt x="109" y="159"/>
                  </a:moveTo>
                  <a:cubicBezTo>
                    <a:pt x="109" y="159"/>
                    <a:pt x="109" y="159"/>
                    <a:pt x="109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7" y="159"/>
                    <a:pt x="108" y="159"/>
                    <a:pt x="106" y="159"/>
                  </a:cubicBezTo>
                  <a:cubicBezTo>
                    <a:pt x="102" y="159"/>
                    <a:pt x="108" y="157"/>
                    <a:pt x="109" y="157"/>
                  </a:cubicBezTo>
                  <a:cubicBezTo>
                    <a:pt x="110" y="156"/>
                    <a:pt x="112" y="155"/>
                    <a:pt x="113" y="155"/>
                  </a:cubicBezTo>
                  <a:cubicBezTo>
                    <a:pt x="112" y="156"/>
                    <a:pt x="111" y="158"/>
                    <a:pt x="109" y="159"/>
                  </a:cubicBezTo>
                  <a:close/>
                  <a:moveTo>
                    <a:pt x="115" y="154"/>
                  </a:moveTo>
                  <a:cubicBezTo>
                    <a:pt x="112" y="154"/>
                    <a:pt x="109" y="154"/>
                    <a:pt x="106" y="155"/>
                  </a:cubicBezTo>
                  <a:cubicBezTo>
                    <a:pt x="105" y="156"/>
                    <a:pt x="103" y="156"/>
                    <a:pt x="102" y="156"/>
                  </a:cubicBezTo>
                  <a:cubicBezTo>
                    <a:pt x="96" y="158"/>
                    <a:pt x="101" y="155"/>
                    <a:pt x="103" y="155"/>
                  </a:cubicBezTo>
                  <a:cubicBezTo>
                    <a:pt x="108" y="153"/>
                    <a:pt x="114" y="151"/>
                    <a:pt x="119" y="149"/>
                  </a:cubicBezTo>
                  <a:cubicBezTo>
                    <a:pt x="118" y="150"/>
                    <a:pt x="116" y="152"/>
                    <a:pt x="115" y="154"/>
                  </a:cubicBezTo>
                  <a:close/>
                  <a:moveTo>
                    <a:pt x="121" y="147"/>
                  </a:moveTo>
                  <a:cubicBezTo>
                    <a:pt x="116" y="148"/>
                    <a:pt x="111" y="149"/>
                    <a:pt x="107" y="150"/>
                  </a:cubicBezTo>
                  <a:cubicBezTo>
                    <a:pt x="104" y="151"/>
                    <a:pt x="102" y="152"/>
                    <a:pt x="99" y="153"/>
                  </a:cubicBezTo>
                  <a:cubicBezTo>
                    <a:pt x="98" y="153"/>
                    <a:pt x="97" y="153"/>
                    <a:pt x="96" y="154"/>
                  </a:cubicBezTo>
                  <a:cubicBezTo>
                    <a:pt x="94" y="154"/>
                    <a:pt x="93" y="154"/>
                    <a:pt x="93" y="154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3" y="154"/>
                    <a:pt x="94" y="154"/>
                    <a:pt x="95" y="154"/>
                  </a:cubicBezTo>
                  <a:cubicBezTo>
                    <a:pt x="104" y="150"/>
                    <a:pt x="114" y="148"/>
                    <a:pt x="123" y="145"/>
                  </a:cubicBezTo>
                  <a:cubicBezTo>
                    <a:pt x="122" y="146"/>
                    <a:pt x="122" y="146"/>
                    <a:pt x="121" y="147"/>
                  </a:cubicBezTo>
                  <a:close/>
                  <a:moveTo>
                    <a:pt x="107" y="147"/>
                  </a:moveTo>
                  <a:cubicBezTo>
                    <a:pt x="103" y="148"/>
                    <a:pt x="100" y="148"/>
                    <a:pt x="96" y="149"/>
                  </a:cubicBezTo>
                  <a:cubicBezTo>
                    <a:pt x="95" y="149"/>
                    <a:pt x="93" y="150"/>
                    <a:pt x="92" y="150"/>
                  </a:cubicBezTo>
                  <a:cubicBezTo>
                    <a:pt x="91" y="150"/>
                    <a:pt x="83" y="152"/>
                    <a:pt x="88" y="150"/>
                  </a:cubicBezTo>
                  <a:cubicBezTo>
                    <a:pt x="102" y="146"/>
                    <a:pt x="117" y="142"/>
                    <a:pt x="131" y="137"/>
                  </a:cubicBezTo>
                  <a:cubicBezTo>
                    <a:pt x="129" y="139"/>
                    <a:pt x="127" y="141"/>
                    <a:pt x="124" y="144"/>
                  </a:cubicBezTo>
                  <a:cubicBezTo>
                    <a:pt x="119" y="145"/>
                    <a:pt x="112" y="146"/>
                    <a:pt x="107" y="147"/>
                  </a:cubicBezTo>
                  <a:close/>
                  <a:moveTo>
                    <a:pt x="132" y="135"/>
                  </a:moveTo>
                  <a:cubicBezTo>
                    <a:pt x="122" y="138"/>
                    <a:pt x="112" y="140"/>
                    <a:pt x="102" y="142"/>
                  </a:cubicBezTo>
                  <a:cubicBezTo>
                    <a:pt x="97" y="143"/>
                    <a:pt x="92" y="144"/>
                    <a:pt x="87" y="145"/>
                  </a:cubicBezTo>
                  <a:cubicBezTo>
                    <a:pt x="85" y="145"/>
                    <a:pt x="82" y="146"/>
                    <a:pt x="79" y="146"/>
                  </a:cubicBezTo>
                  <a:cubicBezTo>
                    <a:pt x="76" y="146"/>
                    <a:pt x="82" y="145"/>
                    <a:pt x="83" y="145"/>
                  </a:cubicBezTo>
                  <a:cubicBezTo>
                    <a:pt x="93" y="143"/>
                    <a:pt x="103" y="139"/>
                    <a:pt x="113" y="137"/>
                  </a:cubicBezTo>
                  <a:cubicBezTo>
                    <a:pt x="121" y="135"/>
                    <a:pt x="130" y="134"/>
                    <a:pt x="137" y="130"/>
                  </a:cubicBezTo>
                  <a:cubicBezTo>
                    <a:pt x="136" y="132"/>
                    <a:pt x="134" y="133"/>
                    <a:pt x="132" y="135"/>
                  </a:cubicBezTo>
                  <a:close/>
                  <a:moveTo>
                    <a:pt x="139" y="128"/>
                  </a:moveTo>
                  <a:cubicBezTo>
                    <a:pt x="139" y="128"/>
                    <a:pt x="138" y="128"/>
                    <a:pt x="138" y="128"/>
                  </a:cubicBezTo>
                  <a:cubicBezTo>
                    <a:pt x="126" y="132"/>
                    <a:pt x="114" y="134"/>
                    <a:pt x="102" y="137"/>
                  </a:cubicBezTo>
                  <a:cubicBezTo>
                    <a:pt x="96" y="138"/>
                    <a:pt x="89" y="139"/>
                    <a:pt x="83" y="141"/>
                  </a:cubicBezTo>
                  <a:cubicBezTo>
                    <a:pt x="79" y="141"/>
                    <a:pt x="75" y="142"/>
                    <a:pt x="72" y="142"/>
                  </a:cubicBezTo>
                  <a:cubicBezTo>
                    <a:pt x="71" y="142"/>
                    <a:pt x="67" y="143"/>
                    <a:pt x="71" y="142"/>
                  </a:cubicBezTo>
                  <a:cubicBezTo>
                    <a:pt x="72" y="141"/>
                    <a:pt x="73" y="141"/>
                    <a:pt x="75" y="141"/>
                  </a:cubicBezTo>
                  <a:cubicBezTo>
                    <a:pt x="87" y="138"/>
                    <a:pt x="100" y="135"/>
                    <a:pt x="112" y="131"/>
                  </a:cubicBezTo>
                  <a:cubicBezTo>
                    <a:pt x="123" y="128"/>
                    <a:pt x="134" y="127"/>
                    <a:pt x="144" y="122"/>
                  </a:cubicBezTo>
                  <a:cubicBezTo>
                    <a:pt x="142" y="124"/>
                    <a:pt x="140" y="126"/>
                    <a:pt x="139" y="128"/>
                  </a:cubicBezTo>
                  <a:close/>
                  <a:moveTo>
                    <a:pt x="146" y="121"/>
                  </a:moveTo>
                  <a:cubicBezTo>
                    <a:pt x="145" y="121"/>
                    <a:pt x="145" y="121"/>
                    <a:pt x="145" y="121"/>
                  </a:cubicBezTo>
                  <a:cubicBezTo>
                    <a:pt x="144" y="120"/>
                    <a:pt x="143" y="121"/>
                    <a:pt x="142" y="122"/>
                  </a:cubicBezTo>
                  <a:cubicBezTo>
                    <a:pt x="138" y="124"/>
                    <a:pt x="133" y="125"/>
                    <a:pt x="128" y="126"/>
                  </a:cubicBezTo>
                  <a:cubicBezTo>
                    <a:pt x="128" y="126"/>
                    <a:pt x="128" y="126"/>
                    <a:pt x="127" y="126"/>
                  </a:cubicBezTo>
                  <a:cubicBezTo>
                    <a:pt x="127" y="127"/>
                    <a:pt x="126" y="127"/>
                    <a:pt x="125" y="127"/>
                  </a:cubicBezTo>
                  <a:cubicBezTo>
                    <a:pt x="118" y="129"/>
                    <a:pt x="111" y="130"/>
                    <a:pt x="104" y="131"/>
                  </a:cubicBezTo>
                  <a:cubicBezTo>
                    <a:pt x="96" y="133"/>
                    <a:pt x="88" y="134"/>
                    <a:pt x="81" y="136"/>
                  </a:cubicBezTo>
                  <a:cubicBezTo>
                    <a:pt x="77" y="136"/>
                    <a:pt x="73" y="137"/>
                    <a:pt x="70" y="138"/>
                  </a:cubicBezTo>
                  <a:cubicBezTo>
                    <a:pt x="69" y="138"/>
                    <a:pt x="69" y="138"/>
                    <a:pt x="68" y="138"/>
                  </a:cubicBezTo>
                  <a:cubicBezTo>
                    <a:pt x="82" y="133"/>
                    <a:pt x="96" y="129"/>
                    <a:pt x="110" y="125"/>
                  </a:cubicBezTo>
                  <a:cubicBezTo>
                    <a:pt x="116" y="123"/>
                    <a:pt x="123" y="121"/>
                    <a:pt x="129" y="119"/>
                  </a:cubicBezTo>
                  <a:cubicBezTo>
                    <a:pt x="133" y="118"/>
                    <a:pt x="138" y="117"/>
                    <a:pt x="142" y="115"/>
                  </a:cubicBezTo>
                  <a:cubicBezTo>
                    <a:pt x="145" y="114"/>
                    <a:pt x="149" y="113"/>
                    <a:pt x="152" y="112"/>
                  </a:cubicBezTo>
                  <a:cubicBezTo>
                    <a:pt x="152" y="112"/>
                    <a:pt x="153" y="112"/>
                    <a:pt x="153" y="112"/>
                  </a:cubicBezTo>
                  <a:cubicBezTo>
                    <a:pt x="151" y="115"/>
                    <a:pt x="148" y="118"/>
                    <a:pt x="146" y="121"/>
                  </a:cubicBezTo>
                  <a:close/>
                  <a:moveTo>
                    <a:pt x="154" y="111"/>
                  </a:moveTo>
                  <a:cubicBezTo>
                    <a:pt x="150" y="112"/>
                    <a:pt x="145" y="114"/>
                    <a:pt x="140" y="115"/>
                  </a:cubicBezTo>
                  <a:cubicBezTo>
                    <a:pt x="138" y="116"/>
                    <a:pt x="136" y="116"/>
                    <a:pt x="135" y="116"/>
                  </a:cubicBezTo>
                  <a:cubicBezTo>
                    <a:pt x="133" y="117"/>
                    <a:pt x="131" y="117"/>
                    <a:pt x="129" y="118"/>
                  </a:cubicBezTo>
                  <a:cubicBezTo>
                    <a:pt x="121" y="120"/>
                    <a:pt x="112" y="122"/>
                    <a:pt x="104" y="124"/>
                  </a:cubicBezTo>
                  <a:cubicBezTo>
                    <a:pt x="95" y="126"/>
                    <a:pt x="86" y="129"/>
                    <a:pt x="77" y="131"/>
                  </a:cubicBezTo>
                  <a:cubicBezTo>
                    <a:pt x="73" y="131"/>
                    <a:pt x="69" y="133"/>
                    <a:pt x="65" y="134"/>
                  </a:cubicBezTo>
                  <a:cubicBezTo>
                    <a:pt x="63" y="134"/>
                    <a:pt x="60" y="135"/>
                    <a:pt x="58" y="135"/>
                  </a:cubicBezTo>
                  <a:cubicBezTo>
                    <a:pt x="53" y="136"/>
                    <a:pt x="60" y="134"/>
                    <a:pt x="61" y="134"/>
                  </a:cubicBezTo>
                  <a:cubicBezTo>
                    <a:pt x="78" y="129"/>
                    <a:pt x="96" y="124"/>
                    <a:pt x="113" y="119"/>
                  </a:cubicBezTo>
                  <a:cubicBezTo>
                    <a:pt x="122" y="117"/>
                    <a:pt x="131" y="114"/>
                    <a:pt x="140" y="111"/>
                  </a:cubicBezTo>
                  <a:cubicBezTo>
                    <a:pt x="146" y="109"/>
                    <a:pt x="153" y="108"/>
                    <a:pt x="159" y="105"/>
                  </a:cubicBezTo>
                  <a:cubicBezTo>
                    <a:pt x="159" y="105"/>
                    <a:pt x="160" y="105"/>
                    <a:pt x="160" y="105"/>
                  </a:cubicBezTo>
                  <a:cubicBezTo>
                    <a:pt x="158" y="107"/>
                    <a:pt x="156" y="109"/>
                    <a:pt x="154" y="111"/>
                  </a:cubicBezTo>
                  <a:close/>
                  <a:moveTo>
                    <a:pt x="76" y="132"/>
                  </a:moveTo>
                  <a:cubicBezTo>
                    <a:pt x="84" y="130"/>
                    <a:pt x="92" y="128"/>
                    <a:pt x="100" y="126"/>
                  </a:cubicBezTo>
                  <a:cubicBezTo>
                    <a:pt x="106" y="125"/>
                    <a:pt x="111" y="123"/>
                    <a:pt x="117" y="122"/>
                  </a:cubicBezTo>
                  <a:cubicBezTo>
                    <a:pt x="115" y="123"/>
                    <a:pt x="112" y="123"/>
                    <a:pt x="110" y="124"/>
                  </a:cubicBezTo>
                  <a:cubicBezTo>
                    <a:pt x="102" y="127"/>
                    <a:pt x="93" y="129"/>
                    <a:pt x="85" y="131"/>
                  </a:cubicBezTo>
                  <a:cubicBezTo>
                    <a:pt x="78" y="134"/>
                    <a:pt x="71" y="136"/>
                    <a:pt x="64" y="138"/>
                  </a:cubicBezTo>
                  <a:cubicBezTo>
                    <a:pt x="63" y="138"/>
                    <a:pt x="63" y="139"/>
                    <a:pt x="63" y="139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61" y="139"/>
                    <a:pt x="61" y="138"/>
                    <a:pt x="61" y="138"/>
                  </a:cubicBezTo>
                  <a:cubicBezTo>
                    <a:pt x="59" y="137"/>
                    <a:pt x="57" y="137"/>
                    <a:pt x="56" y="136"/>
                  </a:cubicBezTo>
                  <a:cubicBezTo>
                    <a:pt x="63" y="135"/>
                    <a:pt x="69" y="133"/>
                    <a:pt x="76" y="132"/>
                  </a:cubicBezTo>
                  <a:close/>
                  <a:moveTo>
                    <a:pt x="104" y="132"/>
                  </a:moveTo>
                  <a:cubicBezTo>
                    <a:pt x="106" y="132"/>
                    <a:pt x="108" y="131"/>
                    <a:pt x="110" y="131"/>
                  </a:cubicBezTo>
                  <a:cubicBezTo>
                    <a:pt x="108" y="132"/>
                    <a:pt x="106" y="132"/>
                    <a:pt x="105" y="132"/>
                  </a:cubicBezTo>
                  <a:cubicBezTo>
                    <a:pt x="97" y="134"/>
                    <a:pt x="90" y="136"/>
                    <a:pt x="83" y="138"/>
                  </a:cubicBezTo>
                  <a:cubicBezTo>
                    <a:pt x="80" y="138"/>
                    <a:pt x="77" y="139"/>
                    <a:pt x="74" y="140"/>
                  </a:cubicBezTo>
                  <a:cubicBezTo>
                    <a:pt x="72" y="140"/>
                    <a:pt x="70" y="141"/>
                    <a:pt x="68" y="142"/>
                  </a:cubicBezTo>
                  <a:cubicBezTo>
                    <a:pt x="67" y="141"/>
                    <a:pt x="65" y="140"/>
                    <a:pt x="63" y="140"/>
                  </a:cubicBezTo>
                  <a:cubicBezTo>
                    <a:pt x="77" y="137"/>
                    <a:pt x="91" y="135"/>
                    <a:pt x="104" y="132"/>
                  </a:cubicBezTo>
                  <a:close/>
                  <a:moveTo>
                    <a:pt x="102" y="137"/>
                  </a:moveTo>
                  <a:cubicBezTo>
                    <a:pt x="113" y="135"/>
                    <a:pt x="124" y="133"/>
                    <a:pt x="135" y="130"/>
                  </a:cubicBezTo>
                  <a:cubicBezTo>
                    <a:pt x="134" y="131"/>
                    <a:pt x="132" y="131"/>
                    <a:pt x="130" y="132"/>
                  </a:cubicBezTo>
                  <a:cubicBezTo>
                    <a:pt x="128" y="132"/>
                    <a:pt x="126" y="133"/>
                    <a:pt x="123" y="134"/>
                  </a:cubicBezTo>
                  <a:cubicBezTo>
                    <a:pt x="118" y="135"/>
                    <a:pt x="112" y="136"/>
                    <a:pt x="107" y="137"/>
                  </a:cubicBezTo>
                  <a:cubicBezTo>
                    <a:pt x="101" y="138"/>
                    <a:pt x="96" y="140"/>
                    <a:pt x="91" y="142"/>
                  </a:cubicBezTo>
                  <a:cubicBezTo>
                    <a:pt x="86" y="144"/>
                    <a:pt x="81" y="144"/>
                    <a:pt x="76" y="146"/>
                  </a:cubicBezTo>
                  <a:cubicBezTo>
                    <a:pt x="74" y="145"/>
                    <a:pt x="72" y="144"/>
                    <a:pt x="70" y="143"/>
                  </a:cubicBezTo>
                  <a:cubicBezTo>
                    <a:pt x="81" y="142"/>
                    <a:pt x="92" y="140"/>
                    <a:pt x="102" y="137"/>
                  </a:cubicBezTo>
                  <a:close/>
                  <a:moveTo>
                    <a:pt x="99" y="144"/>
                  </a:moveTo>
                  <a:cubicBezTo>
                    <a:pt x="108" y="142"/>
                    <a:pt x="118" y="139"/>
                    <a:pt x="127" y="137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7" y="137"/>
                    <a:pt x="126" y="138"/>
                    <a:pt x="125" y="138"/>
                  </a:cubicBezTo>
                  <a:cubicBezTo>
                    <a:pt x="121" y="140"/>
                    <a:pt x="116" y="141"/>
                    <a:pt x="112" y="143"/>
                  </a:cubicBezTo>
                  <a:cubicBezTo>
                    <a:pt x="107" y="144"/>
                    <a:pt x="103" y="146"/>
                    <a:pt x="98" y="147"/>
                  </a:cubicBezTo>
                  <a:cubicBezTo>
                    <a:pt x="94" y="148"/>
                    <a:pt x="89" y="149"/>
                    <a:pt x="85" y="151"/>
                  </a:cubicBezTo>
                  <a:cubicBezTo>
                    <a:pt x="83" y="149"/>
                    <a:pt x="80" y="148"/>
                    <a:pt x="78" y="147"/>
                  </a:cubicBezTo>
                  <a:cubicBezTo>
                    <a:pt x="85" y="147"/>
                    <a:pt x="93" y="145"/>
                    <a:pt x="99" y="144"/>
                  </a:cubicBezTo>
                  <a:close/>
                  <a:moveTo>
                    <a:pt x="102" y="149"/>
                  </a:moveTo>
                  <a:cubicBezTo>
                    <a:pt x="107" y="148"/>
                    <a:pt x="112" y="147"/>
                    <a:pt x="117" y="146"/>
                  </a:cubicBezTo>
                  <a:cubicBezTo>
                    <a:pt x="115" y="146"/>
                    <a:pt x="114" y="147"/>
                    <a:pt x="113" y="147"/>
                  </a:cubicBezTo>
                  <a:cubicBezTo>
                    <a:pt x="105" y="149"/>
                    <a:pt x="99" y="152"/>
                    <a:pt x="92" y="154"/>
                  </a:cubicBezTo>
                  <a:cubicBezTo>
                    <a:pt x="92" y="154"/>
                    <a:pt x="92" y="154"/>
                    <a:pt x="91" y="154"/>
                  </a:cubicBezTo>
                  <a:cubicBezTo>
                    <a:pt x="90" y="153"/>
                    <a:pt x="89" y="152"/>
                    <a:pt x="87" y="152"/>
                  </a:cubicBezTo>
                  <a:cubicBezTo>
                    <a:pt x="92" y="152"/>
                    <a:pt x="97" y="150"/>
                    <a:pt x="102" y="149"/>
                  </a:cubicBezTo>
                  <a:close/>
                  <a:moveTo>
                    <a:pt x="104" y="152"/>
                  </a:moveTo>
                  <a:cubicBezTo>
                    <a:pt x="109" y="150"/>
                    <a:pt x="113" y="149"/>
                    <a:pt x="118" y="148"/>
                  </a:cubicBezTo>
                  <a:cubicBezTo>
                    <a:pt x="123" y="147"/>
                    <a:pt x="115" y="150"/>
                    <a:pt x="115" y="150"/>
                  </a:cubicBezTo>
                  <a:cubicBezTo>
                    <a:pt x="113" y="151"/>
                    <a:pt x="110" y="152"/>
                    <a:pt x="108" y="152"/>
                  </a:cubicBezTo>
                  <a:cubicBezTo>
                    <a:pt x="104" y="154"/>
                    <a:pt x="101" y="154"/>
                    <a:pt x="98" y="156"/>
                  </a:cubicBezTo>
                  <a:cubicBezTo>
                    <a:pt x="97" y="157"/>
                    <a:pt x="97" y="157"/>
                    <a:pt x="97" y="157"/>
                  </a:cubicBezTo>
                  <a:cubicBezTo>
                    <a:pt x="96" y="156"/>
                    <a:pt x="95" y="155"/>
                    <a:pt x="93" y="155"/>
                  </a:cubicBezTo>
                  <a:cubicBezTo>
                    <a:pt x="97" y="154"/>
                    <a:pt x="100" y="153"/>
                    <a:pt x="104" y="152"/>
                  </a:cubicBezTo>
                  <a:close/>
                  <a:moveTo>
                    <a:pt x="105" y="156"/>
                  </a:moveTo>
                  <a:cubicBezTo>
                    <a:pt x="106" y="156"/>
                    <a:pt x="108" y="155"/>
                    <a:pt x="109" y="155"/>
                  </a:cubicBezTo>
                  <a:cubicBezTo>
                    <a:pt x="110" y="155"/>
                    <a:pt x="115" y="153"/>
                    <a:pt x="113" y="154"/>
                  </a:cubicBezTo>
                  <a:cubicBezTo>
                    <a:pt x="110" y="156"/>
                    <a:pt x="105" y="156"/>
                    <a:pt x="103" y="159"/>
                  </a:cubicBezTo>
                  <a:cubicBezTo>
                    <a:pt x="103" y="159"/>
                    <a:pt x="103" y="159"/>
                    <a:pt x="103" y="160"/>
                  </a:cubicBezTo>
                  <a:cubicBezTo>
                    <a:pt x="101" y="159"/>
                    <a:pt x="100" y="158"/>
                    <a:pt x="99" y="157"/>
                  </a:cubicBezTo>
                  <a:cubicBezTo>
                    <a:pt x="101" y="157"/>
                    <a:pt x="103" y="157"/>
                    <a:pt x="105" y="156"/>
                  </a:cubicBezTo>
                  <a:close/>
                  <a:moveTo>
                    <a:pt x="103" y="160"/>
                  </a:moveTo>
                  <a:cubicBezTo>
                    <a:pt x="103" y="160"/>
                    <a:pt x="107" y="160"/>
                    <a:pt x="108" y="161"/>
                  </a:cubicBezTo>
                  <a:cubicBezTo>
                    <a:pt x="107" y="161"/>
                    <a:pt x="107" y="161"/>
                    <a:pt x="106" y="162"/>
                  </a:cubicBezTo>
                  <a:cubicBezTo>
                    <a:pt x="105" y="161"/>
                    <a:pt x="104" y="160"/>
                    <a:pt x="103" y="160"/>
                  </a:cubicBezTo>
                  <a:cubicBezTo>
                    <a:pt x="103" y="160"/>
                    <a:pt x="103" y="160"/>
                    <a:pt x="103" y="160"/>
                  </a:cubicBezTo>
                  <a:close/>
                  <a:moveTo>
                    <a:pt x="161" y="103"/>
                  </a:moveTo>
                  <a:cubicBezTo>
                    <a:pt x="142" y="111"/>
                    <a:pt x="120" y="114"/>
                    <a:pt x="99" y="119"/>
                  </a:cubicBezTo>
                  <a:cubicBezTo>
                    <a:pt x="91" y="121"/>
                    <a:pt x="83" y="123"/>
                    <a:pt x="75" y="124"/>
                  </a:cubicBezTo>
                  <a:cubicBezTo>
                    <a:pt x="79" y="123"/>
                    <a:pt x="84" y="121"/>
                    <a:pt x="88" y="120"/>
                  </a:cubicBezTo>
                  <a:cubicBezTo>
                    <a:pt x="103" y="115"/>
                    <a:pt x="117" y="111"/>
                    <a:pt x="132" y="108"/>
                  </a:cubicBezTo>
                  <a:cubicBezTo>
                    <a:pt x="139" y="106"/>
                    <a:pt x="146" y="104"/>
                    <a:pt x="153" y="102"/>
                  </a:cubicBezTo>
                  <a:cubicBezTo>
                    <a:pt x="156" y="101"/>
                    <a:pt x="159" y="100"/>
                    <a:pt x="162" y="98"/>
                  </a:cubicBezTo>
                  <a:cubicBezTo>
                    <a:pt x="163" y="98"/>
                    <a:pt x="164" y="98"/>
                    <a:pt x="165" y="98"/>
                  </a:cubicBezTo>
                  <a:cubicBezTo>
                    <a:pt x="166" y="98"/>
                    <a:pt x="166" y="98"/>
                    <a:pt x="166" y="97"/>
                  </a:cubicBezTo>
                  <a:cubicBezTo>
                    <a:pt x="166" y="97"/>
                    <a:pt x="166" y="97"/>
                    <a:pt x="167" y="97"/>
                  </a:cubicBezTo>
                  <a:cubicBezTo>
                    <a:pt x="165" y="99"/>
                    <a:pt x="163" y="101"/>
                    <a:pt x="161" y="103"/>
                  </a:cubicBezTo>
                  <a:close/>
                  <a:moveTo>
                    <a:pt x="168" y="96"/>
                  </a:moveTo>
                  <a:cubicBezTo>
                    <a:pt x="168" y="96"/>
                    <a:pt x="168" y="96"/>
                    <a:pt x="167" y="96"/>
                  </a:cubicBezTo>
                  <a:cubicBezTo>
                    <a:pt x="165" y="97"/>
                    <a:pt x="163" y="97"/>
                    <a:pt x="161" y="98"/>
                  </a:cubicBezTo>
                  <a:cubicBezTo>
                    <a:pt x="161" y="98"/>
                    <a:pt x="160" y="98"/>
                    <a:pt x="159" y="99"/>
                  </a:cubicBezTo>
                  <a:cubicBezTo>
                    <a:pt x="144" y="102"/>
                    <a:pt x="128" y="104"/>
                    <a:pt x="114" y="108"/>
                  </a:cubicBezTo>
                  <a:cubicBezTo>
                    <a:pt x="99" y="112"/>
                    <a:pt x="84" y="117"/>
                    <a:pt x="69" y="121"/>
                  </a:cubicBezTo>
                  <a:cubicBezTo>
                    <a:pt x="64" y="122"/>
                    <a:pt x="59" y="123"/>
                    <a:pt x="55" y="124"/>
                  </a:cubicBezTo>
                  <a:cubicBezTo>
                    <a:pt x="69" y="119"/>
                    <a:pt x="83" y="115"/>
                    <a:pt x="98" y="111"/>
                  </a:cubicBezTo>
                  <a:cubicBezTo>
                    <a:pt x="113" y="107"/>
                    <a:pt x="128" y="104"/>
                    <a:pt x="143" y="101"/>
                  </a:cubicBezTo>
                  <a:cubicBezTo>
                    <a:pt x="151" y="99"/>
                    <a:pt x="159" y="96"/>
                    <a:pt x="168" y="94"/>
                  </a:cubicBezTo>
                  <a:cubicBezTo>
                    <a:pt x="169" y="94"/>
                    <a:pt x="169" y="94"/>
                    <a:pt x="169" y="94"/>
                  </a:cubicBezTo>
                  <a:cubicBezTo>
                    <a:pt x="170" y="94"/>
                    <a:pt x="170" y="93"/>
                    <a:pt x="170" y="93"/>
                  </a:cubicBezTo>
                  <a:cubicBezTo>
                    <a:pt x="169" y="94"/>
                    <a:pt x="168" y="95"/>
                    <a:pt x="168" y="96"/>
                  </a:cubicBezTo>
                  <a:close/>
                  <a:moveTo>
                    <a:pt x="171" y="92"/>
                  </a:moveTo>
                  <a:cubicBezTo>
                    <a:pt x="171" y="92"/>
                    <a:pt x="171" y="92"/>
                    <a:pt x="171" y="92"/>
                  </a:cubicBezTo>
                  <a:cubicBezTo>
                    <a:pt x="156" y="96"/>
                    <a:pt x="141" y="99"/>
                    <a:pt x="126" y="102"/>
                  </a:cubicBezTo>
                  <a:cubicBezTo>
                    <a:pt x="111" y="105"/>
                    <a:pt x="97" y="109"/>
                    <a:pt x="82" y="113"/>
                  </a:cubicBezTo>
                  <a:cubicBezTo>
                    <a:pt x="67" y="117"/>
                    <a:pt x="53" y="121"/>
                    <a:pt x="38" y="124"/>
                  </a:cubicBezTo>
                  <a:cubicBezTo>
                    <a:pt x="37" y="124"/>
                    <a:pt x="37" y="124"/>
                    <a:pt x="36" y="124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6" y="124"/>
                    <a:pt x="37" y="124"/>
                    <a:pt x="38" y="123"/>
                  </a:cubicBezTo>
                  <a:cubicBezTo>
                    <a:pt x="41" y="122"/>
                    <a:pt x="45" y="121"/>
                    <a:pt x="48" y="120"/>
                  </a:cubicBezTo>
                  <a:cubicBezTo>
                    <a:pt x="56" y="117"/>
                    <a:pt x="64" y="116"/>
                    <a:pt x="72" y="114"/>
                  </a:cubicBezTo>
                  <a:cubicBezTo>
                    <a:pt x="86" y="110"/>
                    <a:pt x="101" y="105"/>
                    <a:pt x="116" y="102"/>
                  </a:cubicBezTo>
                  <a:cubicBezTo>
                    <a:pt x="131" y="99"/>
                    <a:pt x="146" y="96"/>
                    <a:pt x="161" y="91"/>
                  </a:cubicBezTo>
                  <a:cubicBezTo>
                    <a:pt x="165" y="90"/>
                    <a:pt x="168" y="89"/>
                    <a:pt x="171" y="88"/>
                  </a:cubicBezTo>
                  <a:cubicBezTo>
                    <a:pt x="172" y="88"/>
                    <a:pt x="172" y="87"/>
                    <a:pt x="172" y="87"/>
                  </a:cubicBezTo>
                  <a:cubicBezTo>
                    <a:pt x="174" y="87"/>
                    <a:pt x="175" y="86"/>
                    <a:pt x="177" y="86"/>
                  </a:cubicBezTo>
                  <a:cubicBezTo>
                    <a:pt x="175" y="88"/>
                    <a:pt x="173" y="90"/>
                    <a:pt x="171" y="92"/>
                  </a:cubicBezTo>
                  <a:close/>
                  <a:moveTo>
                    <a:pt x="108" y="103"/>
                  </a:moveTo>
                  <a:cubicBezTo>
                    <a:pt x="118" y="100"/>
                    <a:pt x="129" y="98"/>
                    <a:pt x="139" y="96"/>
                  </a:cubicBezTo>
                  <a:cubicBezTo>
                    <a:pt x="144" y="95"/>
                    <a:pt x="149" y="94"/>
                    <a:pt x="154" y="93"/>
                  </a:cubicBezTo>
                  <a:cubicBezTo>
                    <a:pt x="150" y="94"/>
                    <a:pt x="147" y="95"/>
                    <a:pt x="143" y="95"/>
                  </a:cubicBezTo>
                  <a:cubicBezTo>
                    <a:pt x="131" y="98"/>
                    <a:pt x="120" y="101"/>
                    <a:pt x="108" y="103"/>
                  </a:cubicBezTo>
                  <a:close/>
                  <a:moveTo>
                    <a:pt x="178" y="85"/>
                  </a:moveTo>
                  <a:cubicBezTo>
                    <a:pt x="178" y="85"/>
                    <a:pt x="178" y="85"/>
                    <a:pt x="178" y="85"/>
                  </a:cubicBezTo>
                  <a:cubicBezTo>
                    <a:pt x="176" y="85"/>
                    <a:pt x="175" y="86"/>
                    <a:pt x="173" y="86"/>
                  </a:cubicBezTo>
                  <a:cubicBezTo>
                    <a:pt x="173" y="86"/>
                    <a:pt x="173" y="86"/>
                    <a:pt x="172" y="86"/>
                  </a:cubicBezTo>
                  <a:cubicBezTo>
                    <a:pt x="165" y="89"/>
                    <a:pt x="158" y="91"/>
                    <a:pt x="150" y="93"/>
                  </a:cubicBezTo>
                  <a:cubicBezTo>
                    <a:pt x="135" y="96"/>
                    <a:pt x="119" y="100"/>
                    <a:pt x="104" y="103"/>
                  </a:cubicBezTo>
                  <a:cubicBezTo>
                    <a:pt x="95" y="106"/>
                    <a:pt x="85" y="108"/>
                    <a:pt x="76" y="111"/>
                  </a:cubicBezTo>
                  <a:cubicBezTo>
                    <a:pt x="66" y="114"/>
                    <a:pt x="56" y="115"/>
                    <a:pt x="46" y="117"/>
                  </a:cubicBezTo>
                  <a:cubicBezTo>
                    <a:pt x="41" y="118"/>
                    <a:pt x="36" y="119"/>
                    <a:pt x="32" y="120"/>
                  </a:cubicBezTo>
                  <a:cubicBezTo>
                    <a:pt x="30" y="121"/>
                    <a:pt x="23" y="122"/>
                    <a:pt x="28" y="121"/>
                  </a:cubicBezTo>
                  <a:cubicBezTo>
                    <a:pt x="30" y="120"/>
                    <a:pt x="33" y="119"/>
                    <a:pt x="35" y="118"/>
                  </a:cubicBezTo>
                  <a:cubicBezTo>
                    <a:pt x="45" y="115"/>
                    <a:pt x="55" y="112"/>
                    <a:pt x="65" y="110"/>
                  </a:cubicBezTo>
                  <a:cubicBezTo>
                    <a:pt x="85" y="105"/>
                    <a:pt x="106" y="100"/>
                    <a:pt x="126" y="95"/>
                  </a:cubicBezTo>
                  <a:cubicBezTo>
                    <a:pt x="136" y="93"/>
                    <a:pt x="147" y="90"/>
                    <a:pt x="157" y="87"/>
                  </a:cubicBezTo>
                  <a:cubicBezTo>
                    <a:pt x="166" y="85"/>
                    <a:pt x="175" y="81"/>
                    <a:pt x="184" y="78"/>
                  </a:cubicBezTo>
                  <a:cubicBezTo>
                    <a:pt x="182" y="80"/>
                    <a:pt x="180" y="83"/>
                    <a:pt x="178" y="85"/>
                  </a:cubicBezTo>
                  <a:close/>
                  <a:moveTo>
                    <a:pt x="61" y="106"/>
                  </a:moveTo>
                  <a:cubicBezTo>
                    <a:pt x="54" y="108"/>
                    <a:pt x="47" y="109"/>
                    <a:pt x="40" y="111"/>
                  </a:cubicBezTo>
                  <a:cubicBezTo>
                    <a:pt x="33" y="113"/>
                    <a:pt x="26" y="114"/>
                    <a:pt x="20" y="117"/>
                  </a:cubicBezTo>
                  <a:cubicBezTo>
                    <a:pt x="19" y="117"/>
                    <a:pt x="19" y="117"/>
                    <a:pt x="18" y="118"/>
                  </a:cubicBezTo>
                  <a:cubicBezTo>
                    <a:pt x="16" y="117"/>
                    <a:pt x="14" y="115"/>
                    <a:pt x="12" y="114"/>
                  </a:cubicBezTo>
                  <a:cubicBezTo>
                    <a:pt x="18" y="114"/>
                    <a:pt x="23" y="112"/>
                    <a:pt x="29" y="110"/>
                  </a:cubicBezTo>
                  <a:cubicBezTo>
                    <a:pt x="36" y="108"/>
                    <a:pt x="44" y="106"/>
                    <a:pt x="51" y="104"/>
                  </a:cubicBezTo>
                  <a:cubicBezTo>
                    <a:pt x="65" y="101"/>
                    <a:pt x="79" y="99"/>
                    <a:pt x="93" y="96"/>
                  </a:cubicBezTo>
                  <a:cubicBezTo>
                    <a:pt x="82" y="99"/>
                    <a:pt x="72" y="103"/>
                    <a:pt x="61" y="106"/>
                  </a:cubicBezTo>
                  <a:close/>
                  <a:moveTo>
                    <a:pt x="58" y="140"/>
                  </a:moveTo>
                  <a:cubicBezTo>
                    <a:pt x="69" y="145"/>
                    <a:pt x="79" y="150"/>
                    <a:pt x="89" y="155"/>
                  </a:cubicBezTo>
                  <a:cubicBezTo>
                    <a:pt x="94" y="158"/>
                    <a:pt x="100" y="160"/>
                    <a:pt x="105" y="164"/>
                  </a:cubicBezTo>
                  <a:cubicBezTo>
                    <a:pt x="105" y="164"/>
                    <a:pt x="104" y="165"/>
                    <a:pt x="104" y="166"/>
                  </a:cubicBezTo>
                  <a:cubicBezTo>
                    <a:pt x="98" y="164"/>
                    <a:pt x="93" y="160"/>
                    <a:pt x="87" y="157"/>
                  </a:cubicBezTo>
                  <a:cubicBezTo>
                    <a:pt x="77" y="153"/>
                    <a:pt x="67" y="148"/>
                    <a:pt x="58" y="143"/>
                  </a:cubicBezTo>
                  <a:cubicBezTo>
                    <a:pt x="51" y="140"/>
                    <a:pt x="45" y="137"/>
                    <a:pt x="38" y="133"/>
                  </a:cubicBezTo>
                  <a:cubicBezTo>
                    <a:pt x="29" y="128"/>
                    <a:pt x="20" y="122"/>
                    <a:pt x="10" y="119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11" y="118"/>
                    <a:pt x="11" y="117"/>
                    <a:pt x="11" y="116"/>
                  </a:cubicBezTo>
                  <a:cubicBezTo>
                    <a:pt x="26" y="125"/>
                    <a:pt x="43" y="132"/>
                    <a:pt x="58" y="140"/>
                  </a:cubicBezTo>
                  <a:close/>
                  <a:moveTo>
                    <a:pt x="199" y="62"/>
                  </a:moveTo>
                  <a:cubicBezTo>
                    <a:pt x="199" y="62"/>
                    <a:pt x="198" y="62"/>
                    <a:pt x="198" y="63"/>
                  </a:cubicBezTo>
                  <a:cubicBezTo>
                    <a:pt x="183" y="65"/>
                    <a:pt x="168" y="69"/>
                    <a:pt x="153" y="71"/>
                  </a:cubicBezTo>
                  <a:cubicBezTo>
                    <a:pt x="138" y="74"/>
                    <a:pt x="123" y="77"/>
                    <a:pt x="107" y="81"/>
                  </a:cubicBezTo>
                  <a:cubicBezTo>
                    <a:pt x="92" y="84"/>
                    <a:pt x="77" y="89"/>
                    <a:pt x="62" y="93"/>
                  </a:cubicBezTo>
                  <a:cubicBezTo>
                    <a:pt x="54" y="95"/>
                    <a:pt x="47" y="97"/>
                    <a:pt x="40" y="99"/>
                  </a:cubicBezTo>
                  <a:cubicBezTo>
                    <a:pt x="37" y="100"/>
                    <a:pt x="35" y="101"/>
                    <a:pt x="32" y="101"/>
                  </a:cubicBezTo>
                  <a:cubicBezTo>
                    <a:pt x="42" y="98"/>
                    <a:pt x="51" y="95"/>
                    <a:pt x="61" y="92"/>
                  </a:cubicBezTo>
                  <a:cubicBezTo>
                    <a:pt x="76" y="87"/>
                    <a:pt x="91" y="83"/>
                    <a:pt x="105" y="79"/>
                  </a:cubicBezTo>
                  <a:cubicBezTo>
                    <a:pt x="120" y="76"/>
                    <a:pt x="135" y="72"/>
                    <a:pt x="151" y="69"/>
                  </a:cubicBezTo>
                  <a:cubicBezTo>
                    <a:pt x="165" y="67"/>
                    <a:pt x="179" y="65"/>
                    <a:pt x="193" y="61"/>
                  </a:cubicBezTo>
                  <a:cubicBezTo>
                    <a:pt x="196" y="60"/>
                    <a:pt x="199" y="59"/>
                    <a:pt x="203" y="58"/>
                  </a:cubicBezTo>
                  <a:cubicBezTo>
                    <a:pt x="202" y="59"/>
                    <a:pt x="200" y="61"/>
                    <a:pt x="199" y="62"/>
                  </a:cubicBezTo>
                  <a:close/>
                  <a:moveTo>
                    <a:pt x="191" y="71"/>
                  </a:moveTo>
                  <a:cubicBezTo>
                    <a:pt x="179" y="74"/>
                    <a:pt x="167" y="78"/>
                    <a:pt x="154" y="81"/>
                  </a:cubicBezTo>
                  <a:cubicBezTo>
                    <a:pt x="153" y="82"/>
                    <a:pt x="151" y="82"/>
                    <a:pt x="149" y="83"/>
                  </a:cubicBezTo>
                  <a:cubicBezTo>
                    <a:pt x="137" y="85"/>
                    <a:pt x="125" y="89"/>
                    <a:pt x="113" y="92"/>
                  </a:cubicBezTo>
                  <a:cubicBezTo>
                    <a:pt x="109" y="92"/>
                    <a:pt x="105" y="93"/>
                    <a:pt x="101" y="94"/>
                  </a:cubicBezTo>
                  <a:cubicBezTo>
                    <a:pt x="86" y="97"/>
                    <a:pt x="70" y="100"/>
                    <a:pt x="55" y="103"/>
                  </a:cubicBezTo>
                  <a:cubicBezTo>
                    <a:pt x="48" y="104"/>
                    <a:pt x="40" y="106"/>
                    <a:pt x="33" y="108"/>
                  </a:cubicBezTo>
                  <a:cubicBezTo>
                    <a:pt x="30" y="109"/>
                    <a:pt x="27" y="110"/>
                    <a:pt x="23" y="111"/>
                  </a:cubicBezTo>
                  <a:cubicBezTo>
                    <a:pt x="22" y="112"/>
                    <a:pt x="20" y="112"/>
                    <a:pt x="19" y="113"/>
                  </a:cubicBezTo>
                  <a:cubicBezTo>
                    <a:pt x="16" y="113"/>
                    <a:pt x="14" y="113"/>
                    <a:pt x="12" y="114"/>
                  </a:cubicBezTo>
                  <a:cubicBezTo>
                    <a:pt x="19" y="111"/>
                    <a:pt x="25" y="108"/>
                    <a:pt x="32" y="106"/>
                  </a:cubicBezTo>
                  <a:cubicBezTo>
                    <a:pt x="40" y="104"/>
                    <a:pt x="48" y="102"/>
                    <a:pt x="56" y="100"/>
                  </a:cubicBezTo>
                  <a:cubicBezTo>
                    <a:pt x="71" y="95"/>
                    <a:pt x="86" y="92"/>
                    <a:pt x="101" y="88"/>
                  </a:cubicBezTo>
                  <a:cubicBezTo>
                    <a:pt x="131" y="80"/>
                    <a:pt x="161" y="75"/>
                    <a:pt x="190" y="66"/>
                  </a:cubicBezTo>
                  <a:cubicBezTo>
                    <a:pt x="193" y="65"/>
                    <a:pt x="195" y="65"/>
                    <a:pt x="197" y="64"/>
                  </a:cubicBezTo>
                  <a:cubicBezTo>
                    <a:pt x="195" y="66"/>
                    <a:pt x="193" y="69"/>
                    <a:pt x="191" y="71"/>
                  </a:cubicBezTo>
                  <a:close/>
                  <a:moveTo>
                    <a:pt x="9" y="121"/>
                  </a:moveTo>
                  <a:cubicBezTo>
                    <a:pt x="10" y="121"/>
                    <a:pt x="10" y="121"/>
                    <a:pt x="10" y="121"/>
                  </a:cubicBezTo>
                  <a:cubicBezTo>
                    <a:pt x="20" y="125"/>
                    <a:pt x="29" y="131"/>
                    <a:pt x="38" y="136"/>
                  </a:cubicBezTo>
                  <a:cubicBezTo>
                    <a:pt x="44" y="139"/>
                    <a:pt x="51" y="142"/>
                    <a:pt x="57" y="145"/>
                  </a:cubicBezTo>
                  <a:cubicBezTo>
                    <a:pt x="67" y="150"/>
                    <a:pt x="77" y="155"/>
                    <a:pt x="87" y="160"/>
                  </a:cubicBezTo>
                  <a:cubicBezTo>
                    <a:pt x="92" y="163"/>
                    <a:pt x="98" y="166"/>
                    <a:pt x="104" y="168"/>
                  </a:cubicBezTo>
                  <a:cubicBezTo>
                    <a:pt x="103" y="169"/>
                    <a:pt x="103" y="170"/>
                    <a:pt x="103" y="171"/>
                  </a:cubicBezTo>
                  <a:cubicBezTo>
                    <a:pt x="87" y="163"/>
                    <a:pt x="70" y="155"/>
                    <a:pt x="53" y="148"/>
                  </a:cubicBezTo>
                  <a:cubicBezTo>
                    <a:pt x="38" y="141"/>
                    <a:pt x="23" y="133"/>
                    <a:pt x="9" y="125"/>
                  </a:cubicBezTo>
                  <a:cubicBezTo>
                    <a:pt x="9" y="124"/>
                    <a:pt x="9" y="122"/>
                    <a:pt x="9" y="121"/>
                  </a:cubicBezTo>
                  <a:close/>
                  <a:moveTo>
                    <a:pt x="106" y="168"/>
                  </a:moveTo>
                  <a:cubicBezTo>
                    <a:pt x="106" y="168"/>
                    <a:pt x="106" y="168"/>
                    <a:pt x="107" y="168"/>
                  </a:cubicBezTo>
                  <a:cubicBezTo>
                    <a:pt x="112" y="163"/>
                    <a:pt x="116" y="158"/>
                    <a:pt x="121" y="153"/>
                  </a:cubicBezTo>
                  <a:cubicBezTo>
                    <a:pt x="131" y="143"/>
                    <a:pt x="140" y="132"/>
                    <a:pt x="150" y="122"/>
                  </a:cubicBezTo>
                  <a:cubicBezTo>
                    <a:pt x="170" y="101"/>
                    <a:pt x="189" y="80"/>
                    <a:pt x="209" y="60"/>
                  </a:cubicBezTo>
                  <a:cubicBezTo>
                    <a:pt x="210" y="58"/>
                    <a:pt x="212" y="56"/>
                    <a:pt x="214" y="55"/>
                  </a:cubicBezTo>
                  <a:cubicBezTo>
                    <a:pt x="214" y="55"/>
                    <a:pt x="214" y="56"/>
                    <a:pt x="214" y="57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205" y="65"/>
                    <a:pt x="198" y="74"/>
                    <a:pt x="190" y="82"/>
                  </a:cubicBezTo>
                  <a:cubicBezTo>
                    <a:pt x="182" y="91"/>
                    <a:pt x="174" y="99"/>
                    <a:pt x="166" y="107"/>
                  </a:cubicBezTo>
                  <a:cubicBezTo>
                    <a:pt x="148" y="126"/>
                    <a:pt x="130" y="145"/>
                    <a:pt x="112" y="164"/>
                  </a:cubicBezTo>
                  <a:cubicBezTo>
                    <a:pt x="110" y="167"/>
                    <a:pt x="107" y="169"/>
                    <a:pt x="105" y="172"/>
                  </a:cubicBezTo>
                  <a:cubicBezTo>
                    <a:pt x="105" y="170"/>
                    <a:pt x="106" y="169"/>
                    <a:pt x="106" y="168"/>
                  </a:cubicBezTo>
                  <a:close/>
                  <a:moveTo>
                    <a:pt x="26" y="97"/>
                  </a:moveTo>
                  <a:cubicBezTo>
                    <a:pt x="56" y="89"/>
                    <a:pt x="87" y="80"/>
                    <a:pt x="117" y="74"/>
                  </a:cubicBezTo>
                  <a:cubicBezTo>
                    <a:pt x="133" y="71"/>
                    <a:pt x="149" y="68"/>
                    <a:pt x="164" y="65"/>
                  </a:cubicBezTo>
                  <a:cubicBezTo>
                    <a:pt x="172" y="64"/>
                    <a:pt x="179" y="62"/>
                    <a:pt x="187" y="61"/>
                  </a:cubicBezTo>
                  <a:cubicBezTo>
                    <a:pt x="190" y="60"/>
                    <a:pt x="194" y="59"/>
                    <a:pt x="198" y="59"/>
                  </a:cubicBezTo>
                  <a:cubicBezTo>
                    <a:pt x="198" y="58"/>
                    <a:pt x="199" y="58"/>
                    <a:pt x="200" y="58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199" y="59"/>
                    <a:pt x="198" y="59"/>
                    <a:pt x="197" y="59"/>
                  </a:cubicBezTo>
                  <a:cubicBezTo>
                    <a:pt x="184" y="64"/>
                    <a:pt x="169" y="65"/>
                    <a:pt x="156" y="68"/>
                  </a:cubicBezTo>
                  <a:cubicBezTo>
                    <a:pt x="141" y="71"/>
                    <a:pt x="125" y="73"/>
                    <a:pt x="110" y="77"/>
                  </a:cubicBezTo>
                  <a:cubicBezTo>
                    <a:pt x="81" y="85"/>
                    <a:pt x="52" y="93"/>
                    <a:pt x="23" y="104"/>
                  </a:cubicBezTo>
                  <a:cubicBezTo>
                    <a:pt x="22" y="104"/>
                    <a:pt x="21" y="104"/>
                    <a:pt x="20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2" y="102"/>
                    <a:pt x="24" y="100"/>
                    <a:pt x="26" y="97"/>
                  </a:cubicBezTo>
                  <a:close/>
                  <a:moveTo>
                    <a:pt x="19" y="106"/>
                  </a:moveTo>
                  <a:cubicBezTo>
                    <a:pt x="48" y="98"/>
                    <a:pt x="78" y="89"/>
                    <a:pt x="108" y="82"/>
                  </a:cubicBezTo>
                  <a:cubicBezTo>
                    <a:pt x="123" y="78"/>
                    <a:pt x="138" y="75"/>
                    <a:pt x="154" y="72"/>
                  </a:cubicBezTo>
                  <a:cubicBezTo>
                    <a:pt x="161" y="71"/>
                    <a:pt x="168" y="69"/>
                    <a:pt x="176" y="68"/>
                  </a:cubicBezTo>
                  <a:cubicBezTo>
                    <a:pt x="183" y="66"/>
                    <a:pt x="191" y="65"/>
                    <a:pt x="197" y="63"/>
                  </a:cubicBezTo>
                  <a:cubicBezTo>
                    <a:pt x="168" y="73"/>
                    <a:pt x="138" y="78"/>
                    <a:pt x="108" y="85"/>
                  </a:cubicBezTo>
                  <a:cubicBezTo>
                    <a:pt x="93" y="89"/>
                    <a:pt x="78" y="93"/>
                    <a:pt x="63" y="97"/>
                  </a:cubicBezTo>
                  <a:cubicBezTo>
                    <a:pt x="49" y="101"/>
                    <a:pt x="34" y="104"/>
                    <a:pt x="20" y="110"/>
                  </a:cubicBezTo>
                  <a:cubicBezTo>
                    <a:pt x="18" y="111"/>
                    <a:pt x="15" y="112"/>
                    <a:pt x="13" y="113"/>
                  </a:cubicBezTo>
                  <a:cubicBezTo>
                    <a:pt x="15" y="110"/>
                    <a:pt x="17" y="108"/>
                    <a:pt x="19" y="106"/>
                  </a:cubicBezTo>
                  <a:close/>
                  <a:moveTo>
                    <a:pt x="104" y="178"/>
                  </a:moveTo>
                  <a:cubicBezTo>
                    <a:pt x="104" y="177"/>
                    <a:pt x="104" y="176"/>
                    <a:pt x="104" y="176"/>
                  </a:cubicBezTo>
                  <a:cubicBezTo>
                    <a:pt x="104" y="176"/>
                    <a:pt x="105" y="176"/>
                    <a:pt x="105" y="175"/>
                  </a:cubicBezTo>
                  <a:cubicBezTo>
                    <a:pt x="138" y="140"/>
                    <a:pt x="172" y="105"/>
                    <a:pt x="205" y="70"/>
                  </a:cubicBezTo>
                  <a:cubicBezTo>
                    <a:pt x="208" y="66"/>
                    <a:pt x="211" y="63"/>
                    <a:pt x="215" y="60"/>
                  </a:cubicBezTo>
                  <a:cubicBezTo>
                    <a:pt x="215" y="60"/>
                    <a:pt x="215" y="60"/>
                    <a:pt x="215" y="60"/>
                  </a:cubicBezTo>
                  <a:cubicBezTo>
                    <a:pt x="212" y="63"/>
                    <a:pt x="209" y="67"/>
                    <a:pt x="206" y="70"/>
                  </a:cubicBezTo>
                  <a:cubicBezTo>
                    <a:pt x="200" y="76"/>
                    <a:pt x="194" y="82"/>
                    <a:pt x="188" y="89"/>
                  </a:cubicBezTo>
                  <a:cubicBezTo>
                    <a:pt x="180" y="98"/>
                    <a:pt x="172" y="107"/>
                    <a:pt x="164" y="115"/>
                  </a:cubicBezTo>
                  <a:cubicBezTo>
                    <a:pt x="144" y="136"/>
                    <a:pt x="124" y="156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lose/>
                  <a:moveTo>
                    <a:pt x="8" y="118"/>
                  </a:moveTo>
                  <a:cubicBezTo>
                    <a:pt x="7" y="122"/>
                    <a:pt x="6" y="126"/>
                    <a:pt x="6" y="130"/>
                  </a:cubicBezTo>
                  <a:cubicBezTo>
                    <a:pt x="5" y="126"/>
                    <a:pt x="6" y="121"/>
                    <a:pt x="8" y="118"/>
                  </a:cubicBezTo>
                  <a:close/>
                  <a:moveTo>
                    <a:pt x="27" y="146"/>
                  </a:moveTo>
                  <a:cubicBezTo>
                    <a:pt x="22" y="143"/>
                    <a:pt x="16" y="141"/>
                    <a:pt x="11" y="137"/>
                  </a:cubicBezTo>
                  <a:cubicBezTo>
                    <a:pt x="11" y="137"/>
                    <a:pt x="10" y="137"/>
                    <a:pt x="10" y="137"/>
                  </a:cubicBezTo>
                  <a:cubicBezTo>
                    <a:pt x="10" y="137"/>
                    <a:pt x="10" y="136"/>
                    <a:pt x="10" y="136"/>
                  </a:cubicBezTo>
                  <a:cubicBezTo>
                    <a:pt x="14" y="138"/>
                    <a:pt x="18" y="140"/>
                    <a:pt x="22" y="142"/>
                  </a:cubicBezTo>
                  <a:cubicBezTo>
                    <a:pt x="32" y="147"/>
                    <a:pt x="43" y="152"/>
                    <a:pt x="53" y="157"/>
                  </a:cubicBezTo>
                  <a:cubicBezTo>
                    <a:pt x="64" y="162"/>
                    <a:pt x="75" y="167"/>
                    <a:pt x="85" y="172"/>
                  </a:cubicBezTo>
                  <a:cubicBezTo>
                    <a:pt x="91" y="175"/>
                    <a:pt x="97" y="177"/>
                    <a:pt x="102" y="180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2"/>
                    <a:pt x="103" y="183"/>
                    <a:pt x="104" y="184"/>
                  </a:cubicBezTo>
                  <a:cubicBezTo>
                    <a:pt x="88" y="178"/>
                    <a:pt x="73" y="169"/>
                    <a:pt x="58" y="162"/>
                  </a:cubicBezTo>
                  <a:cubicBezTo>
                    <a:pt x="48" y="157"/>
                    <a:pt x="37" y="151"/>
                    <a:pt x="27" y="146"/>
                  </a:cubicBezTo>
                  <a:close/>
                  <a:moveTo>
                    <a:pt x="206" y="79"/>
                  </a:moveTo>
                  <a:cubicBezTo>
                    <a:pt x="196" y="90"/>
                    <a:pt x="186" y="101"/>
                    <a:pt x="176" y="111"/>
                  </a:cubicBezTo>
                  <a:cubicBezTo>
                    <a:pt x="155" y="133"/>
                    <a:pt x="135" y="154"/>
                    <a:pt x="114" y="176"/>
                  </a:cubicBezTo>
                  <a:cubicBezTo>
                    <a:pt x="112" y="179"/>
                    <a:pt x="109" y="181"/>
                    <a:pt x="107" y="184"/>
                  </a:cubicBezTo>
                  <a:cubicBezTo>
                    <a:pt x="106" y="183"/>
                    <a:pt x="105" y="182"/>
                    <a:pt x="105" y="181"/>
                  </a:cubicBezTo>
                  <a:cubicBezTo>
                    <a:pt x="105" y="181"/>
                    <a:pt x="105" y="180"/>
                    <a:pt x="105" y="180"/>
                  </a:cubicBezTo>
                  <a:cubicBezTo>
                    <a:pt x="112" y="172"/>
                    <a:pt x="120" y="164"/>
                    <a:pt x="128" y="156"/>
                  </a:cubicBezTo>
                  <a:cubicBezTo>
                    <a:pt x="139" y="144"/>
                    <a:pt x="151" y="133"/>
                    <a:pt x="162" y="121"/>
                  </a:cubicBezTo>
                  <a:cubicBezTo>
                    <a:pt x="180" y="102"/>
                    <a:pt x="197" y="81"/>
                    <a:pt x="216" y="63"/>
                  </a:cubicBezTo>
                  <a:cubicBezTo>
                    <a:pt x="216" y="63"/>
                    <a:pt x="216" y="63"/>
                    <a:pt x="216" y="63"/>
                  </a:cubicBezTo>
                  <a:cubicBezTo>
                    <a:pt x="217" y="63"/>
                    <a:pt x="218" y="64"/>
                    <a:pt x="219" y="65"/>
                  </a:cubicBezTo>
                  <a:cubicBezTo>
                    <a:pt x="218" y="66"/>
                    <a:pt x="216" y="68"/>
                    <a:pt x="215" y="69"/>
                  </a:cubicBezTo>
                  <a:cubicBezTo>
                    <a:pt x="212" y="72"/>
                    <a:pt x="209" y="76"/>
                    <a:pt x="206" y="79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6" name="Freeform 274"/>
            <p:cNvSpPr/>
            <p:nvPr/>
          </p:nvSpPr>
          <p:spPr bwMode="auto">
            <a:xfrm>
              <a:off x="7915521" y="3839597"/>
              <a:ext cx="363538" cy="628650"/>
            </a:xfrm>
            <a:custGeom>
              <a:avLst/>
              <a:gdLst>
                <a:gd name="T0" fmla="*/ 0 w 86"/>
                <a:gd name="T1" fmla="*/ 148 h 148"/>
                <a:gd name="T2" fmla="*/ 86 w 86"/>
                <a:gd name="T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6" h="148">
                  <a:moveTo>
                    <a:pt x="0" y="148"/>
                  </a:moveTo>
                  <a:cubicBezTo>
                    <a:pt x="20" y="94"/>
                    <a:pt x="66" y="53"/>
                    <a:pt x="86" y="0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7" name="Freeform 275"/>
            <p:cNvSpPr/>
            <p:nvPr/>
          </p:nvSpPr>
          <p:spPr bwMode="auto">
            <a:xfrm>
              <a:off x="7453558" y="3814197"/>
              <a:ext cx="830263" cy="241300"/>
            </a:xfrm>
            <a:custGeom>
              <a:avLst/>
              <a:gdLst>
                <a:gd name="T0" fmla="*/ 0 w 196"/>
                <a:gd name="T1" fmla="*/ 57 h 57"/>
                <a:gd name="T2" fmla="*/ 196 w 196"/>
                <a:gd name="T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6" h="57">
                  <a:moveTo>
                    <a:pt x="0" y="57"/>
                  </a:moveTo>
                  <a:cubicBezTo>
                    <a:pt x="63" y="34"/>
                    <a:pt x="131" y="20"/>
                    <a:pt x="196" y="0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8" name="Freeform 276"/>
            <p:cNvSpPr/>
            <p:nvPr/>
          </p:nvSpPr>
          <p:spPr bwMode="auto">
            <a:xfrm>
              <a:off x="7596433" y="4149159"/>
              <a:ext cx="157163" cy="365125"/>
            </a:xfrm>
            <a:custGeom>
              <a:avLst/>
              <a:gdLst>
                <a:gd name="T0" fmla="*/ 0 w 37"/>
                <a:gd name="T1" fmla="*/ 0 h 86"/>
                <a:gd name="T2" fmla="*/ 20 w 37"/>
                <a:gd name="T3" fmla="*/ 83 h 86"/>
                <a:gd name="T4" fmla="*/ 37 w 37"/>
                <a:gd name="T5" fmla="*/ 2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86">
                  <a:moveTo>
                    <a:pt x="0" y="0"/>
                  </a:moveTo>
                  <a:cubicBezTo>
                    <a:pt x="6" y="25"/>
                    <a:pt x="16" y="58"/>
                    <a:pt x="20" y="83"/>
                  </a:cubicBezTo>
                  <a:cubicBezTo>
                    <a:pt x="21" y="86"/>
                    <a:pt x="37" y="26"/>
                    <a:pt x="37" y="26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9" name="Freeform 277"/>
            <p:cNvSpPr/>
            <p:nvPr/>
          </p:nvSpPr>
          <p:spPr bwMode="auto">
            <a:xfrm>
              <a:off x="7677396" y="4395222"/>
              <a:ext cx="182563" cy="119063"/>
            </a:xfrm>
            <a:custGeom>
              <a:avLst/>
              <a:gdLst>
                <a:gd name="T0" fmla="*/ 2 w 43"/>
                <a:gd name="T1" fmla="*/ 28 h 28"/>
                <a:gd name="T2" fmla="*/ 43 w 43"/>
                <a:gd name="T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" h="28">
                  <a:moveTo>
                    <a:pt x="2" y="28"/>
                  </a:moveTo>
                  <a:cubicBezTo>
                    <a:pt x="0" y="28"/>
                    <a:pt x="26" y="7"/>
                    <a:pt x="43" y="0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0" name="Freeform 278"/>
            <p:cNvSpPr/>
            <p:nvPr/>
          </p:nvSpPr>
          <p:spPr bwMode="auto">
            <a:xfrm>
              <a:off x="7732958" y="4230122"/>
              <a:ext cx="182563" cy="238125"/>
            </a:xfrm>
            <a:custGeom>
              <a:avLst/>
              <a:gdLst>
                <a:gd name="T0" fmla="*/ 0 w 43"/>
                <a:gd name="T1" fmla="*/ 0 h 56"/>
                <a:gd name="T2" fmla="*/ 43 w 43"/>
                <a:gd name="T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" h="56">
                  <a:moveTo>
                    <a:pt x="0" y="0"/>
                  </a:moveTo>
                  <a:cubicBezTo>
                    <a:pt x="0" y="0"/>
                    <a:pt x="21" y="27"/>
                    <a:pt x="43" y="56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1" name="Freeform 279"/>
            <p:cNvSpPr/>
            <p:nvPr/>
          </p:nvSpPr>
          <p:spPr bwMode="auto">
            <a:xfrm>
              <a:off x="7710733" y="3839597"/>
              <a:ext cx="568325" cy="390525"/>
            </a:xfrm>
            <a:custGeom>
              <a:avLst/>
              <a:gdLst>
                <a:gd name="T0" fmla="*/ 0 w 134"/>
                <a:gd name="T1" fmla="*/ 92 h 92"/>
                <a:gd name="T2" fmla="*/ 134 w 134"/>
                <a:gd name="T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4" h="92">
                  <a:moveTo>
                    <a:pt x="0" y="92"/>
                  </a:moveTo>
                  <a:cubicBezTo>
                    <a:pt x="37" y="73"/>
                    <a:pt x="125" y="11"/>
                    <a:pt x="134" y="0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2" name="Freeform 280"/>
            <p:cNvSpPr/>
            <p:nvPr/>
          </p:nvSpPr>
          <p:spPr bwMode="auto">
            <a:xfrm>
              <a:off x="7466258" y="3814197"/>
              <a:ext cx="817563" cy="390525"/>
            </a:xfrm>
            <a:custGeom>
              <a:avLst/>
              <a:gdLst>
                <a:gd name="T0" fmla="*/ 193 w 193"/>
                <a:gd name="T1" fmla="*/ 0 h 92"/>
                <a:gd name="T2" fmla="*/ 64 w 193"/>
                <a:gd name="T3" fmla="*/ 80 h 92"/>
                <a:gd name="T4" fmla="*/ 43 w 193"/>
                <a:gd name="T5" fmla="*/ 86 h 92"/>
                <a:gd name="T6" fmla="*/ 0 w 193"/>
                <a:gd name="T7" fmla="*/ 5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" h="92">
                  <a:moveTo>
                    <a:pt x="193" y="0"/>
                  </a:moveTo>
                  <a:cubicBezTo>
                    <a:pt x="159" y="16"/>
                    <a:pt x="93" y="57"/>
                    <a:pt x="64" y="80"/>
                  </a:cubicBezTo>
                  <a:cubicBezTo>
                    <a:pt x="53" y="89"/>
                    <a:pt x="56" y="92"/>
                    <a:pt x="43" y="86"/>
                  </a:cubicBezTo>
                  <a:cubicBezTo>
                    <a:pt x="29" y="80"/>
                    <a:pt x="14" y="65"/>
                    <a:pt x="0" y="57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291" name="组合 1290"/>
            <p:cNvGrpSpPr/>
            <p:nvPr/>
          </p:nvGrpSpPr>
          <p:grpSpPr>
            <a:xfrm>
              <a:off x="9560171" y="5481072"/>
              <a:ext cx="1020763" cy="882650"/>
              <a:chOff x="14673263" y="-457200"/>
              <a:chExt cx="1020763" cy="882650"/>
            </a:xfrm>
          </p:grpSpPr>
          <p:sp>
            <p:nvSpPr>
              <p:cNvPr id="1283" name="Freeform 281"/>
              <p:cNvSpPr/>
              <p:nvPr/>
            </p:nvSpPr>
            <p:spPr bwMode="auto">
              <a:xfrm>
                <a:off x="14732000" y="-104775"/>
                <a:ext cx="287338" cy="355600"/>
              </a:xfrm>
              <a:custGeom>
                <a:avLst/>
                <a:gdLst>
                  <a:gd name="T0" fmla="*/ 0 w 68"/>
                  <a:gd name="T1" fmla="*/ 84 h 84"/>
                  <a:gd name="T2" fmla="*/ 68 w 68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8" h="84">
                    <a:moveTo>
                      <a:pt x="0" y="84"/>
                    </a:moveTo>
                    <a:cubicBezTo>
                      <a:pt x="25" y="57"/>
                      <a:pt x="41" y="25"/>
                      <a:pt x="68" y="0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4" name="Freeform 282"/>
              <p:cNvSpPr/>
              <p:nvPr/>
            </p:nvSpPr>
            <p:spPr bwMode="auto">
              <a:xfrm>
                <a:off x="15201900" y="-236538"/>
                <a:ext cx="306388" cy="322263"/>
              </a:xfrm>
              <a:custGeom>
                <a:avLst/>
                <a:gdLst>
                  <a:gd name="T0" fmla="*/ 0 w 72"/>
                  <a:gd name="T1" fmla="*/ 76 h 76"/>
                  <a:gd name="T2" fmla="*/ 72 w 72"/>
                  <a:gd name="T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2" h="76">
                    <a:moveTo>
                      <a:pt x="0" y="76"/>
                    </a:moveTo>
                    <a:cubicBezTo>
                      <a:pt x="24" y="52"/>
                      <a:pt x="56" y="31"/>
                      <a:pt x="72" y="0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5" name="Freeform 283"/>
              <p:cNvSpPr/>
              <p:nvPr/>
            </p:nvSpPr>
            <p:spPr bwMode="auto">
              <a:xfrm>
                <a:off x="15019338" y="-109538"/>
                <a:ext cx="182563" cy="195263"/>
              </a:xfrm>
              <a:custGeom>
                <a:avLst/>
                <a:gdLst>
                  <a:gd name="T0" fmla="*/ 0 w 43"/>
                  <a:gd name="T1" fmla="*/ 0 h 46"/>
                  <a:gd name="T2" fmla="*/ 43 w 43"/>
                  <a:gd name="T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3" h="46">
                    <a:moveTo>
                      <a:pt x="0" y="0"/>
                    </a:moveTo>
                    <a:cubicBezTo>
                      <a:pt x="10" y="8"/>
                      <a:pt x="41" y="40"/>
                      <a:pt x="43" y="46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6" name="Freeform 284"/>
              <p:cNvSpPr/>
              <p:nvPr/>
            </p:nvSpPr>
            <p:spPr bwMode="auto">
              <a:xfrm>
                <a:off x="15325725" y="-236538"/>
                <a:ext cx="198438" cy="169863"/>
              </a:xfrm>
              <a:custGeom>
                <a:avLst/>
                <a:gdLst>
                  <a:gd name="T0" fmla="*/ 0 w 47"/>
                  <a:gd name="T1" fmla="*/ 14 h 40"/>
                  <a:gd name="T2" fmla="*/ 43 w 47"/>
                  <a:gd name="T3" fmla="*/ 0 h 40"/>
                  <a:gd name="T4" fmla="*/ 46 w 47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40">
                    <a:moveTo>
                      <a:pt x="0" y="14"/>
                    </a:moveTo>
                    <a:cubicBezTo>
                      <a:pt x="14" y="8"/>
                      <a:pt x="30" y="5"/>
                      <a:pt x="43" y="0"/>
                    </a:cubicBezTo>
                    <a:cubicBezTo>
                      <a:pt x="47" y="12"/>
                      <a:pt x="43" y="27"/>
                      <a:pt x="46" y="40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7" name="Freeform 285"/>
              <p:cNvSpPr/>
              <p:nvPr/>
            </p:nvSpPr>
            <p:spPr bwMode="auto">
              <a:xfrm>
                <a:off x="14673263" y="-457200"/>
                <a:ext cx="53975" cy="873125"/>
              </a:xfrm>
              <a:custGeom>
                <a:avLst/>
                <a:gdLst>
                  <a:gd name="T0" fmla="*/ 0 w 13"/>
                  <a:gd name="T1" fmla="*/ 0 h 206"/>
                  <a:gd name="T2" fmla="*/ 6 w 13"/>
                  <a:gd name="T3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206">
                    <a:moveTo>
                      <a:pt x="0" y="0"/>
                    </a:moveTo>
                    <a:cubicBezTo>
                      <a:pt x="13" y="69"/>
                      <a:pt x="6" y="134"/>
                      <a:pt x="6" y="206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8" name="Freeform 286"/>
              <p:cNvSpPr/>
              <p:nvPr/>
            </p:nvSpPr>
            <p:spPr bwMode="auto">
              <a:xfrm>
                <a:off x="14701838" y="412750"/>
                <a:ext cx="992188" cy="12700"/>
              </a:xfrm>
              <a:custGeom>
                <a:avLst/>
                <a:gdLst>
                  <a:gd name="T0" fmla="*/ 0 w 234"/>
                  <a:gd name="T1" fmla="*/ 1 h 3"/>
                  <a:gd name="T2" fmla="*/ 234 w 234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4" h="3">
                    <a:moveTo>
                      <a:pt x="0" y="1"/>
                    </a:moveTo>
                    <a:cubicBezTo>
                      <a:pt x="73" y="1"/>
                      <a:pt x="163" y="3"/>
                      <a:pt x="234" y="0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89" name="Freeform 287"/>
            <p:cNvSpPr>
              <a:spLocks noEditPoints="1"/>
            </p:cNvSpPr>
            <p:nvPr/>
          </p:nvSpPr>
          <p:spPr bwMode="auto">
            <a:xfrm>
              <a:off x="9788771" y="3382397"/>
              <a:ext cx="452438" cy="660400"/>
            </a:xfrm>
            <a:custGeom>
              <a:avLst/>
              <a:gdLst>
                <a:gd name="T0" fmla="*/ 64 w 107"/>
                <a:gd name="T1" fmla="*/ 5 h 156"/>
                <a:gd name="T2" fmla="*/ 35 w 107"/>
                <a:gd name="T3" fmla="*/ 6 h 156"/>
                <a:gd name="T4" fmla="*/ 25 w 107"/>
                <a:gd name="T5" fmla="*/ 36 h 156"/>
                <a:gd name="T6" fmla="*/ 47 w 107"/>
                <a:gd name="T7" fmla="*/ 54 h 156"/>
                <a:gd name="T8" fmla="*/ 54 w 107"/>
                <a:gd name="T9" fmla="*/ 95 h 156"/>
                <a:gd name="T10" fmla="*/ 39 w 107"/>
                <a:gd name="T11" fmla="*/ 100 h 156"/>
                <a:gd name="T12" fmla="*/ 16 w 107"/>
                <a:gd name="T13" fmla="*/ 103 h 156"/>
                <a:gd name="T14" fmla="*/ 26 w 107"/>
                <a:gd name="T15" fmla="*/ 146 h 156"/>
                <a:gd name="T16" fmla="*/ 47 w 107"/>
                <a:gd name="T17" fmla="*/ 155 h 156"/>
                <a:gd name="T18" fmla="*/ 53 w 107"/>
                <a:gd name="T19" fmla="*/ 148 h 156"/>
                <a:gd name="T20" fmla="*/ 66 w 107"/>
                <a:gd name="T21" fmla="*/ 71 h 156"/>
                <a:gd name="T22" fmla="*/ 96 w 107"/>
                <a:gd name="T23" fmla="*/ 52 h 156"/>
                <a:gd name="T24" fmla="*/ 106 w 107"/>
                <a:gd name="T25" fmla="*/ 88 h 156"/>
                <a:gd name="T26" fmla="*/ 54 w 107"/>
                <a:gd name="T27" fmla="*/ 107 h 156"/>
                <a:gd name="T28" fmla="*/ 24 w 107"/>
                <a:gd name="T29" fmla="*/ 95 h 156"/>
                <a:gd name="T30" fmla="*/ 29 w 107"/>
                <a:gd name="T31" fmla="*/ 97 h 156"/>
                <a:gd name="T32" fmla="*/ 24 w 107"/>
                <a:gd name="T33" fmla="*/ 95 h 156"/>
                <a:gd name="T34" fmla="*/ 22 w 107"/>
                <a:gd name="T35" fmla="*/ 98 h 156"/>
                <a:gd name="T36" fmla="*/ 19 w 107"/>
                <a:gd name="T37" fmla="*/ 106 h 156"/>
                <a:gd name="T38" fmla="*/ 25 w 107"/>
                <a:gd name="T39" fmla="*/ 105 h 156"/>
                <a:gd name="T40" fmla="*/ 12 w 107"/>
                <a:gd name="T41" fmla="*/ 111 h 156"/>
                <a:gd name="T42" fmla="*/ 15 w 107"/>
                <a:gd name="T43" fmla="*/ 120 h 156"/>
                <a:gd name="T44" fmla="*/ 7 w 107"/>
                <a:gd name="T45" fmla="*/ 118 h 156"/>
                <a:gd name="T46" fmla="*/ 5 w 107"/>
                <a:gd name="T47" fmla="*/ 122 h 156"/>
                <a:gd name="T48" fmla="*/ 4 w 107"/>
                <a:gd name="T49" fmla="*/ 126 h 156"/>
                <a:gd name="T50" fmla="*/ 6 w 107"/>
                <a:gd name="T51" fmla="*/ 128 h 156"/>
                <a:gd name="T52" fmla="*/ 10 w 107"/>
                <a:gd name="T53" fmla="*/ 128 h 156"/>
                <a:gd name="T54" fmla="*/ 51 w 107"/>
                <a:gd name="T55" fmla="*/ 154 h 156"/>
                <a:gd name="T56" fmla="*/ 33 w 107"/>
                <a:gd name="T57" fmla="*/ 146 h 156"/>
                <a:gd name="T58" fmla="*/ 26 w 107"/>
                <a:gd name="T59" fmla="*/ 111 h 156"/>
                <a:gd name="T60" fmla="*/ 48 w 107"/>
                <a:gd name="T61" fmla="*/ 146 h 156"/>
                <a:gd name="T62" fmla="*/ 45 w 107"/>
                <a:gd name="T63" fmla="*/ 113 h 156"/>
                <a:gd name="T64" fmla="*/ 63 w 107"/>
                <a:gd name="T65" fmla="*/ 91 h 156"/>
                <a:gd name="T66" fmla="*/ 63 w 107"/>
                <a:gd name="T67" fmla="*/ 73 h 156"/>
                <a:gd name="T68" fmla="*/ 62 w 107"/>
                <a:gd name="T69" fmla="*/ 80 h 156"/>
                <a:gd name="T70" fmla="*/ 57 w 107"/>
                <a:gd name="T71" fmla="*/ 103 h 156"/>
                <a:gd name="T72" fmla="*/ 58 w 107"/>
                <a:gd name="T73" fmla="*/ 73 h 156"/>
                <a:gd name="T74" fmla="*/ 60 w 107"/>
                <a:gd name="T75" fmla="*/ 79 h 156"/>
                <a:gd name="T76" fmla="*/ 58 w 107"/>
                <a:gd name="T77" fmla="*/ 63 h 156"/>
                <a:gd name="T78" fmla="*/ 58 w 107"/>
                <a:gd name="T79" fmla="*/ 68 h 156"/>
                <a:gd name="T80" fmla="*/ 56 w 107"/>
                <a:gd name="T81" fmla="*/ 65 h 156"/>
                <a:gd name="T82" fmla="*/ 53 w 107"/>
                <a:gd name="T83" fmla="*/ 54 h 156"/>
                <a:gd name="T84" fmla="*/ 43 w 107"/>
                <a:gd name="T85" fmla="*/ 41 h 156"/>
                <a:gd name="T86" fmla="*/ 30 w 107"/>
                <a:gd name="T87" fmla="*/ 37 h 156"/>
                <a:gd name="T88" fmla="*/ 36 w 107"/>
                <a:gd name="T89" fmla="*/ 41 h 156"/>
                <a:gd name="T90" fmla="*/ 27 w 107"/>
                <a:gd name="T91" fmla="*/ 35 h 156"/>
                <a:gd name="T92" fmla="*/ 34 w 107"/>
                <a:gd name="T93" fmla="*/ 29 h 156"/>
                <a:gd name="T94" fmla="*/ 39 w 107"/>
                <a:gd name="T95" fmla="*/ 23 h 156"/>
                <a:gd name="T96" fmla="*/ 39 w 107"/>
                <a:gd name="T97" fmla="*/ 23 h 156"/>
                <a:gd name="T98" fmla="*/ 32 w 107"/>
                <a:gd name="T99" fmla="*/ 16 h 156"/>
                <a:gd name="T100" fmla="*/ 32 w 107"/>
                <a:gd name="T101" fmla="*/ 15 h 156"/>
                <a:gd name="T102" fmla="*/ 40 w 107"/>
                <a:gd name="T103" fmla="*/ 9 h 156"/>
                <a:gd name="T104" fmla="*/ 45 w 107"/>
                <a:gd name="T105" fmla="*/ 8 h 156"/>
                <a:gd name="T106" fmla="*/ 49 w 107"/>
                <a:gd name="T107" fmla="*/ 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7" h="156">
                  <a:moveTo>
                    <a:pt x="93" y="36"/>
                  </a:moveTo>
                  <a:cubicBezTo>
                    <a:pt x="88" y="26"/>
                    <a:pt x="80" y="16"/>
                    <a:pt x="71" y="10"/>
                  </a:cubicBezTo>
                  <a:cubicBezTo>
                    <a:pt x="71" y="10"/>
                    <a:pt x="71" y="9"/>
                    <a:pt x="71" y="9"/>
                  </a:cubicBezTo>
                  <a:cubicBezTo>
                    <a:pt x="70" y="8"/>
                    <a:pt x="69" y="7"/>
                    <a:pt x="68" y="6"/>
                  </a:cubicBezTo>
                  <a:cubicBezTo>
                    <a:pt x="68" y="6"/>
                    <a:pt x="67" y="5"/>
                    <a:pt x="66" y="5"/>
                  </a:cubicBezTo>
                  <a:cubicBezTo>
                    <a:pt x="66" y="5"/>
                    <a:pt x="65" y="5"/>
                    <a:pt x="64" y="5"/>
                  </a:cubicBezTo>
                  <a:cubicBezTo>
                    <a:pt x="64" y="4"/>
                    <a:pt x="63" y="4"/>
                    <a:pt x="63" y="4"/>
                  </a:cubicBezTo>
                  <a:cubicBezTo>
                    <a:pt x="59" y="2"/>
                    <a:pt x="56" y="1"/>
                    <a:pt x="52" y="1"/>
                  </a:cubicBezTo>
                  <a:cubicBezTo>
                    <a:pt x="52" y="1"/>
                    <a:pt x="52" y="1"/>
                    <a:pt x="51" y="1"/>
                  </a:cubicBezTo>
                  <a:cubicBezTo>
                    <a:pt x="49" y="0"/>
                    <a:pt x="46" y="0"/>
                    <a:pt x="43" y="0"/>
                  </a:cubicBezTo>
                  <a:cubicBezTo>
                    <a:pt x="39" y="1"/>
                    <a:pt x="38" y="2"/>
                    <a:pt x="36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2" y="8"/>
                    <a:pt x="31" y="14"/>
                    <a:pt x="29" y="17"/>
                  </a:cubicBezTo>
                  <a:cubicBezTo>
                    <a:pt x="28" y="20"/>
                    <a:pt x="27" y="23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8"/>
                    <a:pt x="24" y="31"/>
                    <a:pt x="24" y="33"/>
                  </a:cubicBezTo>
                  <a:cubicBezTo>
                    <a:pt x="23" y="35"/>
                    <a:pt x="24" y="36"/>
                    <a:pt x="25" y="36"/>
                  </a:cubicBezTo>
                  <a:cubicBezTo>
                    <a:pt x="25" y="36"/>
                    <a:pt x="25" y="37"/>
                    <a:pt x="25" y="37"/>
                  </a:cubicBezTo>
                  <a:cubicBezTo>
                    <a:pt x="26" y="40"/>
                    <a:pt x="29" y="42"/>
                    <a:pt x="32" y="43"/>
                  </a:cubicBezTo>
                  <a:cubicBezTo>
                    <a:pt x="32" y="44"/>
                    <a:pt x="32" y="44"/>
                    <a:pt x="33" y="44"/>
                  </a:cubicBezTo>
                  <a:cubicBezTo>
                    <a:pt x="33" y="44"/>
                    <a:pt x="34" y="44"/>
                    <a:pt x="34" y="44"/>
                  </a:cubicBezTo>
                  <a:cubicBezTo>
                    <a:pt x="35" y="45"/>
                    <a:pt x="36" y="45"/>
                    <a:pt x="36" y="45"/>
                  </a:cubicBezTo>
                  <a:cubicBezTo>
                    <a:pt x="40" y="48"/>
                    <a:pt x="44" y="51"/>
                    <a:pt x="47" y="54"/>
                  </a:cubicBezTo>
                  <a:cubicBezTo>
                    <a:pt x="50" y="57"/>
                    <a:pt x="51" y="62"/>
                    <a:pt x="53" y="65"/>
                  </a:cubicBezTo>
                  <a:cubicBezTo>
                    <a:pt x="54" y="66"/>
                    <a:pt x="54" y="67"/>
                    <a:pt x="54" y="68"/>
                  </a:cubicBezTo>
                  <a:cubicBezTo>
                    <a:pt x="55" y="70"/>
                    <a:pt x="55" y="71"/>
                    <a:pt x="55" y="72"/>
                  </a:cubicBezTo>
                  <a:cubicBezTo>
                    <a:pt x="56" y="75"/>
                    <a:pt x="56" y="78"/>
                    <a:pt x="56" y="80"/>
                  </a:cubicBezTo>
                  <a:cubicBezTo>
                    <a:pt x="56" y="83"/>
                    <a:pt x="56" y="87"/>
                    <a:pt x="56" y="90"/>
                  </a:cubicBezTo>
                  <a:cubicBezTo>
                    <a:pt x="55" y="92"/>
                    <a:pt x="54" y="93"/>
                    <a:pt x="54" y="95"/>
                  </a:cubicBezTo>
                  <a:cubicBezTo>
                    <a:pt x="54" y="95"/>
                    <a:pt x="53" y="95"/>
                    <a:pt x="53" y="95"/>
                  </a:cubicBezTo>
                  <a:cubicBezTo>
                    <a:pt x="52" y="100"/>
                    <a:pt x="48" y="106"/>
                    <a:pt x="45" y="109"/>
                  </a:cubicBezTo>
                  <a:cubicBezTo>
                    <a:pt x="45" y="110"/>
                    <a:pt x="44" y="111"/>
                    <a:pt x="43" y="111"/>
                  </a:cubicBezTo>
                  <a:cubicBezTo>
                    <a:pt x="42" y="109"/>
                    <a:pt x="41" y="107"/>
                    <a:pt x="40" y="105"/>
                  </a:cubicBezTo>
                  <a:cubicBezTo>
                    <a:pt x="40" y="105"/>
                    <a:pt x="40" y="104"/>
                    <a:pt x="40" y="104"/>
                  </a:cubicBezTo>
                  <a:cubicBezTo>
                    <a:pt x="39" y="103"/>
                    <a:pt x="39" y="102"/>
                    <a:pt x="39" y="100"/>
                  </a:cubicBezTo>
                  <a:cubicBezTo>
                    <a:pt x="38" y="98"/>
                    <a:pt x="38" y="95"/>
                    <a:pt x="36" y="94"/>
                  </a:cubicBezTo>
                  <a:cubicBezTo>
                    <a:pt x="36" y="93"/>
                    <a:pt x="35" y="92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1" y="94"/>
                    <a:pt x="29" y="92"/>
                    <a:pt x="27" y="91"/>
                  </a:cubicBezTo>
                  <a:cubicBezTo>
                    <a:pt x="24" y="91"/>
                    <a:pt x="24" y="92"/>
                    <a:pt x="23" y="94"/>
                  </a:cubicBezTo>
                  <a:cubicBezTo>
                    <a:pt x="20" y="97"/>
                    <a:pt x="18" y="100"/>
                    <a:pt x="16" y="103"/>
                  </a:cubicBezTo>
                  <a:cubicBezTo>
                    <a:pt x="13" y="106"/>
                    <a:pt x="10" y="109"/>
                    <a:pt x="8" y="112"/>
                  </a:cubicBezTo>
                  <a:cubicBezTo>
                    <a:pt x="7" y="115"/>
                    <a:pt x="5" y="119"/>
                    <a:pt x="4" y="122"/>
                  </a:cubicBezTo>
                  <a:cubicBezTo>
                    <a:pt x="3" y="124"/>
                    <a:pt x="0" y="126"/>
                    <a:pt x="0" y="129"/>
                  </a:cubicBezTo>
                  <a:cubicBezTo>
                    <a:pt x="0" y="131"/>
                    <a:pt x="3" y="133"/>
                    <a:pt x="5" y="133"/>
                  </a:cubicBezTo>
                  <a:cubicBezTo>
                    <a:pt x="11" y="137"/>
                    <a:pt x="17" y="141"/>
                    <a:pt x="24" y="145"/>
                  </a:cubicBezTo>
                  <a:cubicBezTo>
                    <a:pt x="24" y="145"/>
                    <a:pt x="25" y="146"/>
                    <a:pt x="26" y="146"/>
                  </a:cubicBezTo>
                  <a:cubicBezTo>
                    <a:pt x="29" y="148"/>
                    <a:pt x="33" y="150"/>
                    <a:pt x="36" y="152"/>
                  </a:cubicBezTo>
                  <a:cubicBezTo>
                    <a:pt x="37" y="152"/>
                    <a:pt x="37" y="152"/>
                    <a:pt x="38" y="152"/>
                  </a:cubicBezTo>
                  <a:cubicBezTo>
                    <a:pt x="39" y="153"/>
                    <a:pt x="40" y="153"/>
                    <a:pt x="41" y="154"/>
                  </a:cubicBezTo>
                  <a:cubicBezTo>
                    <a:pt x="42" y="154"/>
                    <a:pt x="42" y="154"/>
                    <a:pt x="42" y="154"/>
                  </a:cubicBezTo>
                  <a:cubicBezTo>
                    <a:pt x="43" y="155"/>
                    <a:pt x="44" y="155"/>
                    <a:pt x="45" y="155"/>
                  </a:cubicBezTo>
                  <a:cubicBezTo>
                    <a:pt x="46" y="156"/>
                    <a:pt x="46" y="155"/>
                    <a:pt x="47" y="155"/>
                  </a:cubicBezTo>
                  <a:cubicBezTo>
                    <a:pt x="48" y="156"/>
                    <a:pt x="50" y="156"/>
                    <a:pt x="52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2" y="155"/>
                    <a:pt x="53" y="155"/>
                    <a:pt x="53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4" y="153"/>
                    <a:pt x="54" y="151"/>
                    <a:pt x="53" y="149"/>
                  </a:cubicBezTo>
                  <a:cubicBezTo>
                    <a:pt x="53" y="148"/>
                    <a:pt x="53" y="148"/>
                    <a:pt x="53" y="148"/>
                  </a:cubicBezTo>
                  <a:cubicBezTo>
                    <a:pt x="53" y="145"/>
                    <a:pt x="53" y="142"/>
                    <a:pt x="51" y="140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0" y="135"/>
                    <a:pt x="47" y="130"/>
                    <a:pt x="45" y="125"/>
                  </a:cubicBezTo>
                  <a:cubicBezTo>
                    <a:pt x="51" y="123"/>
                    <a:pt x="56" y="116"/>
                    <a:pt x="59" y="110"/>
                  </a:cubicBezTo>
                  <a:cubicBezTo>
                    <a:pt x="61" y="107"/>
                    <a:pt x="62" y="105"/>
                    <a:pt x="64" y="102"/>
                  </a:cubicBezTo>
                  <a:cubicBezTo>
                    <a:pt x="68" y="93"/>
                    <a:pt x="68" y="81"/>
                    <a:pt x="66" y="71"/>
                  </a:cubicBezTo>
                  <a:cubicBezTo>
                    <a:pt x="63" y="55"/>
                    <a:pt x="53" y="41"/>
                    <a:pt x="37" y="34"/>
                  </a:cubicBezTo>
                  <a:cubicBezTo>
                    <a:pt x="43" y="25"/>
                    <a:pt x="42" y="13"/>
                    <a:pt x="52" y="7"/>
                  </a:cubicBezTo>
                  <a:cubicBezTo>
                    <a:pt x="52" y="7"/>
                    <a:pt x="52" y="6"/>
                    <a:pt x="52" y="6"/>
                  </a:cubicBezTo>
                  <a:cubicBezTo>
                    <a:pt x="55" y="7"/>
                    <a:pt x="58" y="7"/>
                    <a:pt x="61" y="8"/>
                  </a:cubicBezTo>
                  <a:cubicBezTo>
                    <a:pt x="71" y="11"/>
                    <a:pt x="80" y="22"/>
                    <a:pt x="85" y="29"/>
                  </a:cubicBezTo>
                  <a:cubicBezTo>
                    <a:pt x="90" y="36"/>
                    <a:pt x="94" y="44"/>
                    <a:pt x="96" y="52"/>
                  </a:cubicBezTo>
                  <a:cubicBezTo>
                    <a:pt x="100" y="60"/>
                    <a:pt x="102" y="69"/>
                    <a:pt x="103" y="79"/>
                  </a:cubicBezTo>
                  <a:cubicBezTo>
                    <a:pt x="104" y="93"/>
                    <a:pt x="100" y="107"/>
                    <a:pt x="89" y="117"/>
                  </a:cubicBezTo>
                  <a:cubicBezTo>
                    <a:pt x="79" y="126"/>
                    <a:pt x="65" y="129"/>
                    <a:pt x="52" y="129"/>
                  </a:cubicBezTo>
                  <a:cubicBezTo>
                    <a:pt x="50" y="129"/>
                    <a:pt x="50" y="132"/>
                    <a:pt x="52" y="132"/>
                  </a:cubicBezTo>
                  <a:cubicBezTo>
                    <a:pt x="65" y="132"/>
                    <a:pt x="78" y="129"/>
                    <a:pt x="89" y="121"/>
                  </a:cubicBezTo>
                  <a:cubicBezTo>
                    <a:pt x="99" y="113"/>
                    <a:pt x="105" y="101"/>
                    <a:pt x="106" y="88"/>
                  </a:cubicBezTo>
                  <a:cubicBezTo>
                    <a:pt x="107" y="70"/>
                    <a:pt x="101" y="52"/>
                    <a:pt x="93" y="36"/>
                  </a:cubicBezTo>
                  <a:moveTo>
                    <a:pt x="51" y="111"/>
                  </a:moveTo>
                  <a:cubicBezTo>
                    <a:pt x="51" y="110"/>
                    <a:pt x="51" y="110"/>
                    <a:pt x="52" y="109"/>
                  </a:cubicBezTo>
                  <a:cubicBezTo>
                    <a:pt x="52" y="109"/>
                    <a:pt x="52" y="109"/>
                    <a:pt x="53" y="109"/>
                  </a:cubicBezTo>
                  <a:cubicBezTo>
                    <a:pt x="53" y="108"/>
                    <a:pt x="54" y="108"/>
                    <a:pt x="54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3" y="108"/>
                    <a:pt x="53" y="109"/>
                    <a:pt x="52" y="110"/>
                  </a:cubicBezTo>
                  <a:cubicBezTo>
                    <a:pt x="52" y="111"/>
                    <a:pt x="51" y="111"/>
                    <a:pt x="51" y="112"/>
                  </a:cubicBezTo>
                  <a:cubicBezTo>
                    <a:pt x="51" y="112"/>
                    <a:pt x="50" y="113"/>
                    <a:pt x="50" y="113"/>
                  </a:cubicBezTo>
                  <a:cubicBezTo>
                    <a:pt x="49" y="114"/>
                    <a:pt x="49" y="114"/>
                    <a:pt x="48" y="114"/>
                  </a:cubicBezTo>
                  <a:cubicBezTo>
                    <a:pt x="49" y="113"/>
                    <a:pt x="50" y="112"/>
                    <a:pt x="51" y="111"/>
                  </a:cubicBezTo>
                  <a:moveTo>
                    <a:pt x="24" y="95"/>
                  </a:moveTo>
                  <a:cubicBezTo>
                    <a:pt x="26" y="92"/>
                    <a:pt x="28" y="94"/>
                    <a:pt x="31" y="95"/>
                  </a:cubicBezTo>
                  <a:cubicBezTo>
                    <a:pt x="30" y="95"/>
                    <a:pt x="30" y="96"/>
                    <a:pt x="30" y="96"/>
                  </a:cubicBezTo>
                  <a:cubicBezTo>
                    <a:pt x="29" y="96"/>
                    <a:pt x="29" y="95"/>
                    <a:pt x="28" y="95"/>
                  </a:cubicBezTo>
                  <a:cubicBezTo>
                    <a:pt x="27" y="95"/>
                    <a:pt x="26" y="95"/>
                    <a:pt x="26" y="95"/>
                  </a:cubicBezTo>
                  <a:cubicBezTo>
                    <a:pt x="25" y="94"/>
                    <a:pt x="24" y="95"/>
                    <a:pt x="25" y="96"/>
                  </a:cubicBezTo>
                  <a:cubicBezTo>
                    <a:pt x="26" y="97"/>
                    <a:pt x="28" y="97"/>
                    <a:pt x="29" y="97"/>
                  </a:cubicBezTo>
                  <a:cubicBezTo>
                    <a:pt x="29" y="98"/>
                    <a:pt x="28" y="98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8"/>
                    <a:pt x="27" y="98"/>
                  </a:cubicBezTo>
                  <a:cubicBezTo>
                    <a:pt x="26" y="98"/>
                    <a:pt x="24" y="98"/>
                    <a:pt x="23" y="97"/>
                  </a:cubicBezTo>
                  <a:cubicBezTo>
                    <a:pt x="23" y="97"/>
                    <a:pt x="23" y="97"/>
                    <a:pt x="22" y="97"/>
                  </a:cubicBezTo>
                  <a:cubicBezTo>
                    <a:pt x="23" y="96"/>
                    <a:pt x="23" y="96"/>
                    <a:pt x="24" y="95"/>
                  </a:cubicBezTo>
                  <a:moveTo>
                    <a:pt x="19" y="102"/>
                  </a:moveTo>
                  <a:cubicBezTo>
                    <a:pt x="20" y="103"/>
                    <a:pt x="22" y="104"/>
                    <a:pt x="23" y="104"/>
                  </a:cubicBezTo>
                  <a:cubicBezTo>
                    <a:pt x="24" y="104"/>
                    <a:pt x="25" y="102"/>
                    <a:pt x="24" y="102"/>
                  </a:cubicBezTo>
                  <a:cubicBezTo>
                    <a:pt x="23" y="102"/>
                    <a:pt x="21" y="101"/>
                    <a:pt x="20" y="100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0" y="100"/>
                    <a:pt x="21" y="99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4" y="99"/>
                    <a:pt x="25" y="100"/>
                    <a:pt x="27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5" y="102"/>
                    <a:pt x="24" y="105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1" y="108"/>
                    <a:pt x="20" y="107"/>
                    <a:pt x="19" y="106"/>
                  </a:cubicBezTo>
                  <a:cubicBezTo>
                    <a:pt x="18" y="106"/>
                    <a:pt x="17" y="106"/>
                    <a:pt x="16" y="105"/>
                  </a:cubicBezTo>
                  <a:cubicBezTo>
                    <a:pt x="17" y="104"/>
                    <a:pt x="18" y="103"/>
                    <a:pt x="19" y="102"/>
                  </a:cubicBezTo>
                  <a:moveTo>
                    <a:pt x="25" y="105"/>
                  </a:moveTo>
                  <a:cubicBezTo>
                    <a:pt x="25" y="106"/>
                    <a:pt x="24" y="107"/>
                    <a:pt x="24" y="108"/>
                  </a:cubicBezTo>
                  <a:cubicBezTo>
                    <a:pt x="24" y="109"/>
                    <a:pt x="23" y="110"/>
                    <a:pt x="22" y="111"/>
                  </a:cubicBezTo>
                  <a:cubicBezTo>
                    <a:pt x="23" y="109"/>
                    <a:pt x="24" y="107"/>
                    <a:pt x="25" y="105"/>
                  </a:cubicBezTo>
                  <a:moveTo>
                    <a:pt x="15" y="107"/>
                  </a:moveTo>
                  <a:cubicBezTo>
                    <a:pt x="17" y="107"/>
                    <a:pt x="18" y="108"/>
                    <a:pt x="19" y="109"/>
                  </a:cubicBezTo>
                  <a:cubicBezTo>
                    <a:pt x="20" y="109"/>
                    <a:pt x="21" y="109"/>
                    <a:pt x="21" y="109"/>
                  </a:cubicBezTo>
                  <a:cubicBezTo>
                    <a:pt x="21" y="109"/>
                    <a:pt x="21" y="109"/>
                    <a:pt x="21" y="110"/>
                  </a:cubicBezTo>
                  <a:cubicBezTo>
                    <a:pt x="20" y="111"/>
                    <a:pt x="20" y="112"/>
                    <a:pt x="19" y="114"/>
                  </a:cubicBezTo>
                  <a:cubicBezTo>
                    <a:pt x="17" y="113"/>
                    <a:pt x="14" y="112"/>
                    <a:pt x="12" y="111"/>
                  </a:cubicBezTo>
                  <a:cubicBezTo>
                    <a:pt x="13" y="109"/>
                    <a:pt x="14" y="108"/>
                    <a:pt x="15" y="107"/>
                  </a:cubicBezTo>
                  <a:moveTo>
                    <a:pt x="10" y="113"/>
                  </a:moveTo>
                  <a:cubicBezTo>
                    <a:pt x="10" y="113"/>
                    <a:pt x="10" y="112"/>
                    <a:pt x="11" y="112"/>
                  </a:cubicBezTo>
                  <a:cubicBezTo>
                    <a:pt x="13" y="114"/>
                    <a:pt x="16" y="114"/>
                    <a:pt x="18" y="115"/>
                  </a:cubicBezTo>
                  <a:cubicBezTo>
                    <a:pt x="18" y="116"/>
                    <a:pt x="17" y="117"/>
                    <a:pt x="16" y="118"/>
                  </a:cubicBezTo>
                  <a:cubicBezTo>
                    <a:pt x="16" y="119"/>
                    <a:pt x="15" y="119"/>
                    <a:pt x="15" y="120"/>
                  </a:cubicBezTo>
                  <a:cubicBezTo>
                    <a:pt x="15" y="120"/>
                    <a:pt x="15" y="119"/>
                    <a:pt x="14" y="119"/>
                  </a:cubicBezTo>
                  <a:cubicBezTo>
                    <a:pt x="13" y="119"/>
                    <a:pt x="12" y="118"/>
                    <a:pt x="11" y="118"/>
                  </a:cubicBezTo>
                  <a:cubicBezTo>
                    <a:pt x="10" y="118"/>
                    <a:pt x="9" y="117"/>
                    <a:pt x="8" y="117"/>
                  </a:cubicBezTo>
                  <a:cubicBezTo>
                    <a:pt x="9" y="116"/>
                    <a:pt x="9" y="114"/>
                    <a:pt x="10" y="113"/>
                  </a:cubicBezTo>
                  <a:moveTo>
                    <a:pt x="7" y="119"/>
                  </a:moveTo>
                  <a:cubicBezTo>
                    <a:pt x="7" y="119"/>
                    <a:pt x="7" y="119"/>
                    <a:pt x="7" y="118"/>
                  </a:cubicBezTo>
                  <a:cubicBezTo>
                    <a:pt x="8" y="119"/>
                    <a:pt x="9" y="119"/>
                    <a:pt x="10" y="119"/>
                  </a:cubicBezTo>
                  <a:cubicBezTo>
                    <a:pt x="11" y="120"/>
                    <a:pt x="12" y="120"/>
                    <a:pt x="14" y="121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21"/>
                    <a:pt x="13" y="122"/>
                    <a:pt x="13" y="122"/>
                  </a:cubicBezTo>
                  <a:cubicBezTo>
                    <a:pt x="13" y="123"/>
                    <a:pt x="12" y="123"/>
                    <a:pt x="11" y="124"/>
                  </a:cubicBezTo>
                  <a:cubicBezTo>
                    <a:pt x="9" y="124"/>
                    <a:pt x="8" y="122"/>
                    <a:pt x="5" y="122"/>
                  </a:cubicBezTo>
                  <a:cubicBezTo>
                    <a:pt x="6" y="121"/>
                    <a:pt x="6" y="120"/>
                    <a:pt x="7" y="119"/>
                  </a:cubicBezTo>
                  <a:moveTo>
                    <a:pt x="5" y="124"/>
                  </a:moveTo>
                  <a:cubicBezTo>
                    <a:pt x="5" y="124"/>
                    <a:pt x="5" y="124"/>
                    <a:pt x="5" y="124"/>
                  </a:cubicBezTo>
                  <a:cubicBezTo>
                    <a:pt x="7" y="124"/>
                    <a:pt x="8" y="125"/>
                    <a:pt x="10" y="125"/>
                  </a:cubicBezTo>
                  <a:cubicBezTo>
                    <a:pt x="9" y="126"/>
                    <a:pt x="8" y="127"/>
                    <a:pt x="7" y="127"/>
                  </a:cubicBezTo>
                  <a:cubicBezTo>
                    <a:pt x="6" y="127"/>
                    <a:pt x="5" y="126"/>
                    <a:pt x="4" y="126"/>
                  </a:cubicBezTo>
                  <a:cubicBezTo>
                    <a:pt x="4" y="125"/>
                    <a:pt x="4" y="125"/>
                    <a:pt x="5" y="124"/>
                  </a:cubicBezTo>
                  <a:moveTo>
                    <a:pt x="5" y="129"/>
                  </a:moveTo>
                  <a:cubicBezTo>
                    <a:pt x="4" y="130"/>
                    <a:pt x="4" y="130"/>
                    <a:pt x="4" y="131"/>
                  </a:cubicBezTo>
                  <a:cubicBezTo>
                    <a:pt x="3" y="131"/>
                    <a:pt x="3" y="130"/>
                    <a:pt x="3" y="130"/>
                  </a:cubicBezTo>
                  <a:cubicBezTo>
                    <a:pt x="2" y="129"/>
                    <a:pt x="2" y="128"/>
                    <a:pt x="2" y="127"/>
                  </a:cubicBezTo>
                  <a:cubicBezTo>
                    <a:pt x="4" y="128"/>
                    <a:pt x="5" y="128"/>
                    <a:pt x="6" y="128"/>
                  </a:cubicBezTo>
                  <a:cubicBezTo>
                    <a:pt x="6" y="129"/>
                    <a:pt x="5" y="129"/>
                    <a:pt x="5" y="129"/>
                  </a:cubicBezTo>
                  <a:moveTo>
                    <a:pt x="7" y="130"/>
                  </a:moveTo>
                  <a:cubicBezTo>
                    <a:pt x="7" y="130"/>
                    <a:pt x="7" y="130"/>
                    <a:pt x="7" y="130"/>
                  </a:cubicBezTo>
                  <a:cubicBezTo>
                    <a:pt x="8" y="129"/>
                    <a:pt x="9" y="128"/>
                    <a:pt x="10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127"/>
                    <a:pt x="10" y="127"/>
                    <a:pt x="10" y="128"/>
                  </a:cubicBezTo>
                  <a:cubicBezTo>
                    <a:pt x="9" y="129"/>
                    <a:pt x="8" y="129"/>
                    <a:pt x="7" y="130"/>
                  </a:cubicBezTo>
                  <a:moveTo>
                    <a:pt x="48" y="146"/>
                  </a:moveTo>
                  <a:cubicBezTo>
                    <a:pt x="49" y="146"/>
                    <a:pt x="49" y="147"/>
                    <a:pt x="49" y="147"/>
                  </a:cubicBezTo>
                  <a:cubicBezTo>
                    <a:pt x="49" y="147"/>
                    <a:pt x="49" y="147"/>
                    <a:pt x="49" y="148"/>
                  </a:cubicBezTo>
                  <a:cubicBezTo>
                    <a:pt x="50" y="150"/>
                    <a:pt x="50" y="152"/>
                    <a:pt x="51" y="154"/>
                  </a:cubicBezTo>
                  <a:cubicBezTo>
                    <a:pt x="51" y="154"/>
                    <a:pt x="51" y="154"/>
                    <a:pt x="51" y="154"/>
                  </a:cubicBezTo>
                  <a:cubicBezTo>
                    <a:pt x="50" y="154"/>
                    <a:pt x="48" y="154"/>
                    <a:pt x="46" y="153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46" y="153"/>
                    <a:pt x="46" y="152"/>
                    <a:pt x="46" y="152"/>
                  </a:cubicBezTo>
                  <a:cubicBezTo>
                    <a:pt x="44" y="152"/>
                    <a:pt x="43" y="151"/>
                    <a:pt x="41" y="150"/>
                  </a:cubicBezTo>
                  <a:cubicBezTo>
                    <a:pt x="39" y="149"/>
                    <a:pt x="37" y="148"/>
                    <a:pt x="35" y="147"/>
                  </a:cubicBezTo>
                  <a:cubicBezTo>
                    <a:pt x="35" y="146"/>
                    <a:pt x="34" y="146"/>
                    <a:pt x="33" y="146"/>
                  </a:cubicBezTo>
                  <a:cubicBezTo>
                    <a:pt x="29" y="143"/>
                    <a:pt x="24" y="140"/>
                    <a:pt x="20" y="137"/>
                  </a:cubicBezTo>
                  <a:cubicBezTo>
                    <a:pt x="17" y="135"/>
                    <a:pt x="14" y="132"/>
                    <a:pt x="10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0" y="130"/>
                    <a:pt x="11" y="130"/>
                    <a:pt x="11" y="129"/>
                  </a:cubicBezTo>
                  <a:cubicBezTo>
                    <a:pt x="12" y="129"/>
                    <a:pt x="13" y="129"/>
                    <a:pt x="13" y="128"/>
                  </a:cubicBezTo>
                  <a:cubicBezTo>
                    <a:pt x="16" y="121"/>
                    <a:pt x="23" y="117"/>
                    <a:pt x="26" y="111"/>
                  </a:cubicBezTo>
                  <a:cubicBezTo>
                    <a:pt x="29" y="107"/>
                    <a:pt x="30" y="102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102"/>
                    <a:pt x="34" y="106"/>
                    <a:pt x="36" y="110"/>
                  </a:cubicBezTo>
                  <a:cubicBezTo>
                    <a:pt x="36" y="112"/>
                    <a:pt x="37" y="114"/>
                    <a:pt x="38" y="116"/>
                  </a:cubicBezTo>
                  <a:cubicBezTo>
                    <a:pt x="39" y="118"/>
                    <a:pt x="39" y="121"/>
                    <a:pt x="40" y="123"/>
                  </a:cubicBezTo>
                  <a:cubicBezTo>
                    <a:pt x="44" y="130"/>
                    <a:pt x="45" y="139"/>
                    <a:pt x="48" y="146"/>
                  </a:cubicBezTo>
                  <a:moveTo>
                    <a:pt x="45" y="113"/>
                  </a:moveTo>
                  <a:cubicBezTo>
                    <a:pt x="45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5" y="112"/>
                    <a:pt x="45" y="112"/>
                  </a:cubicBezTo>
                  <a:cubicBezTo>
                    <a:pt x="45" y="112"/>
                    <a:pt x="46" y="111"/>
                    <a:pt x="46" y="111"/>
                  </a:cubicBezTo>
                  <a:cubicBezTo>
                    <a:pt x="46" y="112"/>
                    <a:pt x="45" y="112"/>
                    <a:pt x="45" y="113"/>
                  </a:cubicBezTo>
                  <a:moveTo>
                    <a:pt x="54" y="114"/>
                  </a:moveTo>
                  <a:cubicBezTo>
                    <a:pt x="52" y="116"/>
                    <a:pt x="50" y="118"/>
                    <a:pt x="48" y="120"/>
                  </a:cubicBezTo>
                  <a:cubicBezTo>
                    <a:pt x="50" y="117"/>
                    <a:pt x="52" y="115"/>
                    <a:pt x="54" y="113"/>
                  </a:cubicBezTo>
                  <a:cubicBezTo>
                    <a:pt x="54" y="114"/>
                    <a:pt x="54" y="114"/>
                    <a:pt x="54" y="114"/>
                  </a:cubicBezTo>
                  <a:moveTo>
                    <a:pt x="63" y="91"/>
                  </a:moveTo>
                  <a:cubicBezTo>
                    <a:pt x="63" y="91"/>
                    <a:pt x="63" y="91"/>
                    <a:pt x="63" y="91"/>
                  </a:cubicBezTo>
                  <a:cubicBezTo>
                    <a:pt x="63" y="88"/>
                    <a:pt x="63" y="85"/>
                    <a:pt x="64" y="82"/>
                  </a:cubicBezTo>
                  <a:cubicBezTo>
                    <a:pt x="64" y="85"/>
                    <a:pt x="64" y="88"/>
                    <a:pt x="63" y="91"/>
                  </a:cubicBezTo>
                  <a:moveTo>
                    <a:pt x="62" y="77"/>
                  </a:moveTo>
                  <a:cubicBezTo>
                    <a:pt x="63" y="77"/>
                    <a:pt x="63" y="77"/>
                    <a:pt x="63" y="76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2"/>
                    <a:pt x="63" y="71"/>
                    <a:pt x="63" y="71"/>
                  </a:cubicBezTo>
                  <a:cubicBezTo>
                    <a:pt x="63" y="72"/>
                    <a:pt x="63" y="73"/>
                    <a:pt x="63" y="74"/>
                  </a:cubicBezTo>
                  <a:cubicBezTo>
                    <a:pt x="64" y="76"/>
                    <a:pt x="64" y="79"/>
                    <a:pt x="64" y="81"/>
                  </a:cubicBezTo>
                  <a:cubicBezTo>
                    <a:pt x="64" y="81"/>
                    <a:pt x="63" y="81"/>
                    <a:pt x="63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80"/>
                    <a:pt x="63" y="80"/>
                    <a:pt x="62" y="80"/>
                  </a:cubicBezTo>
                  <a:cubicBezTo>
                    <a:pt x="62" y="79"/>
                    <a:pt x="62" y="78"/>
                    <a:pt x="62" y="78"/>
                  </a:cubicBezTo>
                  <a:cubicBezTo>
                    <a:pt x="62" y="77"/>
                    <a:pt x="62" y="77"/>
                    <a:pt x="62" y="77"/>
                  </a:cubicBezTo>
                  <a:moveTo>
                    <a:pt x="56" y="107"/>
                  </a:moveTo>
                  <a:cubicBezTo>
                    <a:pt x="56" y="107"/>
                    <a:pt x="56" y="107"/>
                    <a:pt x="56" y="107"/>
                  </a:cubicBezTo>
                  <a:cubicBezTo>
                    <a:pt x="57" y="106"/>
                    <a:pt x="57" y="105"/>
                    <a:pt x="58" y="104"/>
                  </a:cubicBezTo>
                  <a:cubicBezTo>
                    <a:pt x="58" y="103"/>
                    <a:pt x="57" y="103"/>
                    <a:pt x="57" y="103"/>
                  </a:cubicBezTo>
                  <a:cubicBezTo>
                    <a:pt x="58" y="100"/>
                    <a:pt x="60" y="97"/>
                    <a:pt x="61" y="94"/>
                  </a:cubicBezTo>
                  <a:cubicBezTo>
                    <a:pt x="61" y="94"/>
                    <a:pt x="61" y="95"/>
                    <a:pt x="61" y="95"/>
                  </a:cubicBezTo>
                  <a:cubicBezTo>
                    <a:pt x="60" y="100"/>
                    <a:pt x="59" y="104"/>
                    <a:pt x="56" y="107"/>
                  </a:cubicBezTo>
                  <a:moveTo>
                    <a:pt x="58" y="76"/>
                  </a:moveTo>
                  <a:cubicBezTo>
                    <a:pt x="58" y="76"/>
                    <a:pt x="58" y="75"/>
                    <a:pt x="58" y="75"/>
                  </a:cubicBezTo>
                  <a:cubicBezTo>
                    <a:pt x="58" y="74"/>
                    <a:pt x="58" y="74"/>
                    <a:pt x="58" y="73"/>
                  </a:cubicBezTo>
                  <a:cubicBezTo>
                    <a:pt x="59" y="74"/>
                    <a:pt x="59" y="74"/>
                    <a:pt x="59" y="75"/>
                  </a:cubicBezTo>
                  <a:cubicBezTo>
                    <a:pt x="59" y="75"/>
                    <a:pt x="58" y="75"/>
                    <a:pt x="58" y="75"/>
                  </a:cubicBezTo>
                  <a:cubicBezTo>
                    <a:pt x="58" y="76"/>
                    <a:pt x="58" y="76"/>
                    <a:pt x="58" y="76"/>
                  </a:cubicBezTo>
                  <a:moveTo>
                    <a:pt x="61" y="78"/>
                  </a:move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0" y="79"/>
                    <a:pt x="60" y="79"/>
                  </a:cubicBezTo>
                  <a:cubicBezTo>
                    <a:pt x="60" y="78"/>
                    <a:pt x="60" y="77"/>
                    <a:pt x="60" y="76"/>
                  </a:cubicBezTo>
                  <a:cubicBezTo>
                    <a:pt x="60" y="77"/>
                    <a:pt x="61" y="78"/>
                    <a:pt x="61" y="78"/>
                  </a:cubicBezTo>
                  <a:moveTo>
                    <a:pt x="59" y="64"/>
                  </a:moveTo>
                  <a:cubicBezTo>
                    <a:pt x="59" y="65"/>
                    <a:pt x="60" y="66"/>
                    <a:pt x="60" y="67"/>
                  </a:cubicBezTo>
                  <a:cubicBezTo>
                    <a:pt x="59" y="66"/>
                    <a:pt x="59" y="65"/>
                    <a:pt x="59" y="63"/>
                  </a:cubicBezTo>
                  <a:cubicBezTo>
                    <a:pt x="59" y="63"/>
                    <a:pt x="59" y="63"/>
                    <a:pt x="58" y="63"/>
                  </a:cubicBezTo>
                  <a:cubicBezTo>
                    <a:pt x="59" y="63"/>
                    <a:pt x="59" y="63"/>
                    <a:pt x="59" y="64"/>
                  </a:cubicBezTo>
                  <a:moveTo>
                    <a:pt x="58" y="68"/>
                  </a:moveTo>
                  <a:cubicBezTo>
                    <a:pt x="59" y="69"/>
                    <a:pt x="59" y="71"/>
                    <a:pt x="59" y="72"/>
                  </a:cubicBezTo>
                  <a:cubicBezTo>
                    <a:pt x="59" y="72"/>
                    <a:pt x="59" y="71"/>
                    <a:pt x="58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0"/>
                    <a:pt x="58" y="69"/>
                    <a:pt x="58" y="68"/>
                  </a:cubicBezTo>
                  <a:moveTo>
                    <a:pt x="57" y="65"/>
                  </a:moveTo>
                  <a:cubicBezTo>
                    <a:pt x="57" y="66"/>
                    <a:pt x="57" y="68"/>
                    <a:pt x="57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8"/>
                    <a:pt x="56" y="67"/>
                    <a:pt x="56" y="66"/>
                  </a:cubicBezTo>
                  <a:cubicBezTo>
                    <a:pt x="56" y="66"/>
                    <a:pt x="56" y="66"/>
                    <a:pt x="56" y="65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6" y="63"/>
                    <a:pt x="56" y="62"/>
                    <a:pt x="56" y="61"/>
                  </a:cubicBezTo>
                  <a:cubicBezTo>
                    <a:pt x="56" y="62"/>
                    <a:pt x="57" y="63"/>
                    <a:pt x="57" y="65"/>
                  </a:cubicBezTo>
                  <a:moveTo>
                    <a:pt x="54" y="53"/>
                  </a:moveTo>
                  <a:cubicBezTo>
                    <a:pt x="54" y="54"/>
                    <a:pt x="54" y="55"/>
                    <a:pt x="55" y="56"/>
                  </a:cubicBezTo>
                  <a:cubicBezTo>
                    <a:pt x="55" y="56"/>
                    <a:pt x="54" y="56"/>
                    <a:pt x="54" y="56"/>
                  </a:cubicBezTo>
                  <a:cubicBezTo>
                    <a:pt x="54" y="56"/>
                    <a:pt x="53" y="55"/>
                    <a:pt x="53" y="54"/>
                  </a:cubicBezTo>
                  <a:cubicBezTo>
                    <a:pt x="53" y="54"/>
                    <a:pt x="54" y="54"/>
                    <a:pt x="54" y="53"/>
                  </a:cubicBezTo>
                  <a:moveTo>
                    <a:pt x="46" y="43"/>
                  </a:moveTo>
                  <a:cubicBezTo>
                    <a:pt x="47" y="43"/>
                    <a:pt x="48" y="44"/>
                    <a:pt x="48" y="45"/>
                  </a:cubicBezTo>
                  <a:cubicBezTo>
                    <a:pt x="47" y="44"/>
                    <a:pt x="47" y="44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moveTo>
                    <a:pt x="43" y="41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2" y="42"/>
                    <a:pt x="42" y="41"/>
                    <a:pt x="42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3" y="41"/>
                    <a:pt x="43" y="41"/>
                  </a:cubicBezTo>
                  <a:moveTo>
                    <a:pt x="30" y="37"/>
                  </a:moveTo>
                  <a:cubicBezTo>
                    <a:pt x="30" y="37"/>
                    <a:pt x="29" y="37"/>
                    <a:pt x="29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1" y="37"/>
                    <a:pt x="31" y="37"/>
                    <a:pt x="30" y="37"/>
                  </a:cubicBezTo>
                  <a:moveTo>
                    <a:pt x="32" y="40"/>
                  </a:moveTo>
                  <a:cubicBezTo>
                    <a:pt x="33" y="40"/>
                    <a:pt x="34" y="40"/>
                    <a:pt x="34" y="40"/>
                  </a:cubicBezTo>
                  <a:cubicBezTo>
                    <a:pt x="35" y="41"/>
                    <a:pt x="35" y="41"/>
                    <a:pt x="36" y="41"/>
                  </a:cubicBezTo>
                  <a:cubicBezTo>
                    <a:pt x="35" y="41"/>
                    <a:pt x="34" y="41"/>
                    <a:pt x="32" y="40"/>
                  </a:cubicBezTo>
                  <a:moveTo>
                    <a:pt x="33" y="34"/>
                  </a:moveTo>
                  <a:cubicBezTo>
                    <a:pt x="33" y="34"/>
                    <a:pt x="33" y="35"/>
                    <a:pt x="33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3"/>
                  </a:cubicBezTo>
                  <a:cubicBezTo>
                    <a:pt x="25" y="33"/>
                    <a:pt x="26" y="32"/>
                    <a:pt x="26" y="32"/>
                  </a:cubicBezTo>
                  <a:cubicBezTo>
                    <a:pt x="28" y="32"/>
                    <a:pt x="29" y="32"/>
                    <a:pt x="31" y="31"/>
                  </a:cubicBezTo>
                  <a:cubicBezTo>
                    <a:pt x="33" y="31"/>
                    <a:pt x="35" y="31"/>
                    <a:pt x="36" y="29"/>
                  </a:cubicBezTo>
                  <a:cubicBezTo>
                    <a:pt x="36" y="29"/>
                    <a:pt x="35" y="28"/>
                    <a:pt x="34" y="29"/>
                  </a:cubicBezTo>
                  <a:cubicBezTo>
                    <a:pt x="34" y="30"/>
                    <a:pt x="31" y="30"/>
                    <a:pt x="30" y="30"/>
                  </a:cubicBezTo>
                  <a:cubicBezTo>
                    <a:pt x="29" y="30"/>
                    <a:pt x="27" y="30"/>
                    <a:pt x="26" y="30"/>
                  </a:cubicBezTo>
                  <a:cubicBezTo>
                    <a:pt x="26" y="29"/>
                    <a:pt x="27" y="28"/>
                    <a:pt x="27" y="27"/>
                  </a:cubicBezTo>
                  <a:cubicBezTo>
                    <a:pt x="31" y="27"/>
                    <a:pt x="34" y="26"/>
                    <a:pt x="38" y="25"/>
                  </a:cubicBezTo>
                  <a:cubicBezTo>
                    <a:pt x="37" y="28"/>
                    <a:pt x="35" y="31"/>
                    <a:pt x="33" y="34"/>
                  </a:cubicBezTo>
                  <a:moveTo>
                    <a:pt x="39" y="23"/>
                  </a:moveTo>
                  <a:cubicBezTo>
                    <a:pt x="35" y="24"/>
                    <a:pt x="32" y="25"/>
                    <a:pt x="28" y="25"/>
                  </a:cubicBezTo>
                  <a:cubicBezTo>
                    <a:pt x="29" y="24"/>
                    <a:pt x="29" y="22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1"/>
                    <a:pt x="34" y="21"/>
                    <a:pt x="37" y="21"/>
                  </a:cubicBezTo>
                  <a:cubicBezTo>
                    <a:pt x="38" y="21"/>
                    <a:pt x="39" y="20"/>
                    <a:pt x="40" y="20"/>
                  </a:cubicBezTo>
                  <a:cubicBezTo>
                    <a:pt x="39" y="21"/>
                    <a:pt x="39" y="22"/>
                    <a:pt x="39" y="23"/>
                  </a:cubicBezTo>
                  <a:moveTo>
                    <a:pt x="40" y="18"/>
                  </a:moveTo>
                  <a:cubicBezTo>
                    <a:pt x="39" y="19"/>
                    <a:pt x="37" y="19"/>
                    <a:pt x="36" y="19"/>
                  </a:cubicBezTo>
                  <a:cubicBezTo>
                    <a:pt x="34" y="19"/>
                    <a:pt x="32" y="19"/>
                    <a:pt x="31" y="19"/>
                  </a:cubicBezTo>
                  <a:cubicBezTo>
                    <a:pt x="31" y="18"/>
                    <a:pt x="31" y="17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4" y="16"/>
                    <a:pt x="37" y="15"/>
                    <a:pt x="39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1" y="16"/>
                    <a:pt x="41" y="17"/>
                    <a:pt x="40" y="18"/>
                  </a:cubicBezTo>
                  <a:moveTo>
                    <a:pt x="42" y="13"/>
                  </a:moveTo>
                  <a:cubicBezTo>
                    <a:pt x="41" y="14"/>
                    <a:pt x="39" y="14"/>
                    <a:pt x="37" y="14"/>
                  </a:cubicBezTo>
                  <a:cubicBezTo>
                    <a:pt x="35" y="14"/>
                    <a:pt x="34" y="14"/>
                    <a:pt x="32" y="15"/>
                  </a:cubicBezTo>
                  <a:cubicBezTo>
                    <a:pt x="33" y="13"/>
                    <a:pt x="33" y="12"/>
                    <a:pt x="34" y="11"/>
                  </a:cubicBezTo>
                  <a:cubicBezTo>
                    <a:pt x="36" y="11"/>
                    <a:pt x="39" y="11"/>
                    <a:pt x="42" y="10"/>
                  </a:cubicBezTo>
                  <a:cubicBezTo>
                    <a:pt x="42" y="10"/>
                    <a:pt x="43" y="10"/>
                    <a:pt x="44" y="10"/>
                  </a:cubicBezTo>
                  <a:cubicBezTo>
                    <a:pt x="43" y="11"/>
                    <a:pt x="43" y="12"/>
                    <a:pt x="42" y="13"/>
                  </a:cubicBezTo>
                  <a:moveTo>
                    <a:pt x="45" y="8"/>
                  </a:moveTo>
                  <a:cubicBezTo>
                    <a:pt x="44" y="9"/>
                    <a:pt x="42" y="9"/>
                    <a:pt x="40" y="9"/>
                  </a:cubicBezTo>
                  <a:cubicBezTo>
                    <a:pt x="39" y="9"/>
                    <a:pt x="37" y="9"/>
                    <a:pt x="35" y="9"/>
                  </a:cubicBezTo>
                  <a:cubicBezTo>
                    <a:pt x="36" y="8"/>
                    <a:pt x="37" y="7"/>
                    <a:pt x="38" y="7"/>
                  </a:cubicBezTo>
                  <a:cubicBezTo>
                    <a:pt x="40" y="7"/>
                    <a:pt x="42" y="6"/>
                    <a:pt x="44" y="6"/>
                  </a:cubicBezTo>
                  <a:cubicBezTo>
                    <a:pt x="44" y="6"/>
                    <a:pt x="44" y="7"/>
                    <a:pt x="45" y="6"/>
                  </a:cubicBezTo>
                  <a:cubicBezTo>
                    <a:pt x="45" y="6"/>
                    <a:pt x="46" y="6"/>
                    <a:pt x="47" y="6"/>
                  </a:cubicBezTo>
                  <a:cubicBezTo>
                    <a:pt x="46" y="7"/>
                    <a:pt x="46" y="7"/>
                    <a:pt x="45" y="8"/>
                  </a:cubicBezTo>
                  <a:moveTo>
                    <a:pt x="44" y="3"/>
                  </a:moveTo>
                  <a:cubicBezTo>
                    <a:pt x="43" y="3"/>
                    <a:pt x="43" y="4"/>
                    <a:pt x="43" y="5"/>
                  </a:cubicBezTo>
                  <a:cubicBezTo>
                    <a:pt x="41" y="5"/>
                    <a:pt x="39" y="5"/>
                    <a:pt x="38" y="5"/>
                  </a:cubicBezTo>
                  <a:cubicBezTo>
                    <a:pt x="39" y="3"/>
                    <a:pt x="41" y="2"/>
                    <a:pt x="44" y="2"/>
                  </a:cubicBezTo>
                  <a:cubicBezTo>
                    <a:pt x="45" y="2"/>
                    <a:pt x="47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7" y="3"/>
                    <a:pt x="46" y="3"/>
                    <a:pt x="44" y="3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0" name="Freeform 288"/>
            <p:cNvSpPr>
              <a:spLocks noEditPoints="1"/>
            </p:cNvSpPr>
            <p:nvPr/>
          </p:nvSpPr>
          <p:spPr bwMode="auto">
            <a:xfrm>
              <a:off x="1887783" y="5523934"/>
              <a:ext cx="1152525" cy="792163"/>
            </a:xfrm>
            <a:custGeom>
              <a:avLst/>
              <a:gdLst>
                <a:gd name="T0" fmla="*/ 264 w 272"/>
                <a:gd name="T1" fmla="*/ 112 h 187"/>
                <a:gd name="T2" fmla="*/ 262 w 272"/>
                <a:gd name="T3" fmla="*/ 62 h 187"/>
                <a:gd name="T4" fmla="*/ 209 w 272"/>
                <a:gd name="T5" fmla="*/ 43 h 187"/>
                <a:gd name="T6" fmla="*/ 178 w 272"/>
                <a:gd name="T7" fmla="*/ 82 h 187"/>
                <a:gd name="T8" fmla="*/ 107 w 272"/>
                <a:gd name="T9" fmla="*/ 94 h 187"/>
                <a:gd name="T10" fmla="*/ 97 w 272"/>
                <a:gd name="T11" fmla="*/ 68 h 187"/>
                <a:gd name="T12" fmla="*/ 92 w 272"/>
                <a:gd name="T13" fmla="*/ 28 h 187"/>
                <a:gd name="T14" fmla="*/ 17 w 272"/>
                <a:gd name="T15" fmla="*/ 46 h 187"/>
                <a:gd name="T16" fmla="*/ 2 w 272"/>
                <a:gd name="T17" fmla="*/ 82 h 187"/>
                <a:gd name="T18" fmla="*/ 15 w 272"/>
                <a:gd name="T19" fmla="*/ 93 h 187"/>
                <a:gd name="T20" fmla="*/ 147 w 272"/>
                <a:gd name="T21" fmla="*/ 115 h 187"/>
                <a:gd name="T22" fmla="*/ 182 w 272"/>
                <a:gd name="T23" fmla="*/ 169 h 187"/>
                <a:gd name="T24" fmla="*/ 119 w 272"/>
                <a:gd name="T25" fmla="*/ 185 h 187"/>
                <a:gd name="T26" fmla="*/ 85 w 272"/>
                <a:gd name="T27" fmla="*/ 95 h 187"/>
                <a:gd name="T28" fmla="*/ 107 w 272"/>
                <a:gd name="T29" fmla="*/ 42 h 187"/>
                <a:gd name="T30" fmla="*/ 102 w 272"/>
                <a:gd name="T31" fmla="*/ 51 h 187"/>
                <a:gd name="T32" fmla="*/ 107 w 272"/>
                <a:gd name="T33" fmla="*/ 42 h 187"/>
                <a:gd name="T34" fmla="*/ 101 w 272"/>
                <a:gd name="T35" fmla="*/ 38 h 187"/>
                <a:gd name="T36" fmla="*/ 86 w 272"/>
                <a:gd name="T37" fmla="*/ 34 h 187"/>
                <a:gd name="T38" fmla="*/ 88 w 272"/>
                <a:gd name="T39" fmla="*/ 44 h 187"/>
                <a:gd name="T40" fmla="*/ 79 w 272"/>
                <a:gd name="T41" fmla="*/ 21 h 187"/>
                <a:gd name="T42" fmla="*/ 63 w 272"/>
                <a:gd name="T43" fmla="*/ 26 h 187"/>
                <a:gd name="T44" fmla="*/ 66 w 272"/>
                <a:gd name="T45" fmla="*/ 13 h 187"/>
                <a:gd name="T46" fmla="*/ 59 w 272"/>
                <a:gd name="T47" fmla="*/ 10 h 187"/>
                <a:gd name="T48" fmla="*/ 53 w 272"/>
                <a:gd name="T49" fmla="*/ 7 h 187"/>
                <a:gd name="T50" fmla="*/ 48 w 272"/>
                <a:gd name="T51" fmla="*/ 11 h 187"/>
                <a:gd name="T52" fmla="*/ 50 w 272"/>
                <a:gd name="T53" fmla="*/ 18 h 187"/>
                <a:gd name="T54" fmla="*/ 3 w 272"/>
                <a:gd name="T55" fmla="*/ 90 h 187"/>
                <a:gd name="T56" fmla="*/ 18 w 272"/>
                <a:gd name="T57" fmla="*/ 58 h 187"/>
                <a:gd name="T58" fmla="*/ 78 w 272"/>
                <a:gd name="T59" fmla="*/ 46 h 187"/>
                <a:gd name="T60" fmla="*/ 17 w 272"/>
                <a:gd name="T61" fmla="*/ 85 h 187"/>
                <a:gd name="T62" fmla="*/ 75 w 272"/>
                <a:gd name="T63" fmla="*/ 78 h 187"/>
                <a:gd name="T64" fmla="*/ 113 w 272"/>
                <a:gd name="T65" fmla="*/ 111 h 187"/>
                <a:gd name="T66" fmla="*/ 145 w 272"/>
                <a:gd name="T67" fmla="*/ 109 h 187"/>
                <a:gd name="T68" fmla="*/ 133 w 272"/>
                <a:gd name="T69" fmla="*/ 109 h 187"/>
                <a:gd name="T70" fmla="*/ 92 w 272"/>
                <a:gd name="T71" fmla="*/ 99 h 187"/>
                <a:gd name="T72" fmla="*/ 144 w 272"/>
                <a:gd name="T73" fmla="*/ 102 h 187"/>
                <a:gd name="T74" fmla="*/ 135 w 272"/>
                <a:gd name="T75" fmla="*/ 105 h 187"/>
                <a:gd name="T76" fmla="*/ 163 w 272"/>
                <a:gd name="T77" fmla="*/ 102 h 187"/>
                <a:gd name="T78" fmla="*/ 153 w 272"/>
                <a:gd name="T79" fmla="*/ 102 h 187"/>
                <a:gd name="T80" fmla="*/ 159 w 272"/>
                <a:gd name="T81" fmla="*/ 99 h 187"/>
                <a:gd name="T82" fmla="*/ 177 w 272"/>
                <a:gd name="T83" fmla="*/ 93 h 187"/>
                <a:gd name="T84" fmla="*/ 200 w 272"/>
                <a:gd name="T85" fmla="*/ 75 h 187"/>
                <a:gd name="T86" fmla="*/ 207 w 272"/>
                <a:gd name="T87" fmla="*/ 53 h 187"/>
                <a:gd name="T88" fmla="*/ 200 w 272"/>
                <a:gd name="T89" fmla="*/ 63 h 187"/>
                <a:gd name="T90" fmla="*/ 212 w 272"/>
                <a:gd name="T91" fmla="*/ 47 h 187"/>
                <a:gd name="T92" fmla="*/ 222 w 272"/>
                <a:gd name="T93" fmla="*/ 60 h 187"/>
                <a:gd name="T94" fmla="*/ 231 w 272"/>
                <a:gd name="T95" fmla="*/ 68 h 187"/>
                <a:gd name="T96" fmla="*/ 231 w 272"/>
                <a:gd name="T97" fmla="*/ 68 h 187"/>
                <a:gd name="T98" fmla="*/ 244 w 272"/>
                <a:gd name="T99" fmla="*/ 56 h 187"/>
                <a:gd name="T100" fmla="*/ 247 w 272"/>
                <a:gd name="T101" fmla="*/ 57 h 187"/>
                <a:gd name="T102" fmla="*/ 257 w 272"/>
                <a:gd name="T103" fmla="*/ 71 h 187"/>
                <a:gd name="T104" fmla="*/ 258 w 272"/>
                <a:gd name="T105" fmla="*/ 80 h 187"/>
                <a:gd name="T106" fmla="*/ 266 w 272"/>
                <a:gd name="T107" fmla="*/ 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2" h="187">
                  <a:moveTo>
                    <a:pt x="209" y="163"/>
                  </a:moveTo>
                  <a:cubicBezTo>
                    <a:pt x="226" y="154"/>
                    <a:pt x="243" y="141"/>
                    <a:pt x="255" y="125"/>
                  </a:cubicBezTo>
                  <a:cubicBezTo>
                    <a:pt x="255" y="125"/>
                    <a:pt x="256" y="125"/>
                    <a:pt x="256" y="125"/>
                  </a:cubicBezTo>
                  <a:cubicBezTo>
                    <a:pt x="258" y="123"/>
                    <a:pt x="259" y="121"/>
                    <a:pt x="261" y="119"/>
                  </a:cubicBezTo>
                  <a:cubicBezTo>
                    <a:pt x="262" y="119"/>
                    <a:pt x="263" y="118"/>
                    <a:pt x="264" y="116"/>
                  </a:cubicBezTo>
                  <a:cubicBezTo>
                    <a:pt x="264" y="115"/>
                    <a:pt x="264" y="113"/>
                    <a:pt x="264" y="112"/>
                  </a:cubicBezTo>
                  <a:cubicBezTo>
                    <a:pt x="264" y="111"/>
                    <a:pt x="265" y="111"/>
                    <a:pt x="265" y="110"/>
                  </a:cubicBezTo>
                  <a:cubicBezTo>
                    <a:pt x="268" y="104"/>
                    <a:pt x="270" y="98"/>
                    <a:pt x="270" y="91"/>
                  </a:cubicBezTo>
                  <a:cubicBezTo>
                    <a:pt x="270" y="91"/>
                    <a:pt x="270" y="90"/>
                    <a:pt x="270" y="90"/>
                  </a:cubicBezTo>
                  <a:cubicBezTo>
                    <a:pt x="271" y="85"/>
                    <a:pt x="272" y="80"/>
                    <a:pt x="271" y="75"/>
                  </a:cubicBezTo>
                  <a:cubicBezTo>
                    <a:pt x="271" y="68"/>
                    <a:pt x="269" y="66"/>
                    <a:pt x="262" y="62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2" y="62"/>
                    <a:pt x="261" y="62"/>
                    <a:pt x="261" y="61"/>
                  </a:cubicBezTo>
                  <a:cubicBezTo>
                    <a:pt x="258" y="56"/>
                    <a:pt x="247" y="54"/>
                    <a:pt x="242" y="52"/>
                  </a:cubicBezTo>
                  <a:cubicBezTo>
                    <a:pt x="237" y="50"/>
                    <a:pt x="232" y="48"/>
                    <a:pt x="227" y="46"/>
                  </a:cubicBezTo>
                  <a:cubicBezTo>
                    <a:pt x="227" y="46"/>
                    <a:pt x="227" y="46"/>
                    <a:pt x="227" y="46"/>
                  </a:cubicBezTo>
                  <a:cubicBezTo>
                    <a:pt x="223" y="44"/>
                    <a:pt x="218" y="42"/>
                    <a:pt x="214" y="41"/>
                  </a:cubicBezTo>
                  <a:cubicBezTo>
                    <a:pt x="211" y="41"/>
                    <a:pt x="210" y="42"/>
                    <a:pt x="209" y="43"/>
                  </a:cubicBezTo>
                  <a:cubicBezTo>
                    <a:pt x="209" y="43"/>
                    <a:pt x="208" y="44"/>
                    <a:pt x="208" y="45"/>
                  </a:cubicBezTo>
                  <a:cubicBezTo>
                    <a:pt x="203" y="46"/>
                    <a:pt x="199" y="51"/>
                    <a:pt x="197" y="56"/>
                  </a:cubicBezTo>
                  <a:cubicBezTo>
                    <a:pt x="196" y="56"/>
                    <a:pt x="195" y="56"/>
                    <a:pt x="195" y="57"/>
                  </a:cubicBezTo>
                  <a:cubicBezTo>
                    <a:pt x="195" y="58"/>
                    <a:pt x="195" y="59"/>
                    <a:pt x="195" y="60"/>
                  </a:cubicBezTo>
                  <a:cubicBezTo>
                    <a:pt x="194" y="61"/>
                    <a:pt x="193" y="63"/>
                    <a:pt x="193" y="64"/>
                  </a:cubicBezTo>
                  <a:cubicBezTo>
                    <a:pt x="189" y="71"/>
                    <a:pt x="184" y="77"/>
                    <a:pt x="178" y="82"/>
                  </a:cubicBezTo>
                  <a:cubicBezTo>
                    <a:pt x="173" y="87"/>
                    <a:pt x="165" y="90"/>
                    <a:pt x="158" y="93"/>
                  </a:cubicBezTo>
                  <a:cubicBezTo>
                    <a:pt x="157" y="94"/>
                    <a:pt x="155" y="94"/>
                    <a:pt x="153" y="95"/>
                  </a:cubicBezTo>
                  <a:cubicBezTo>
                    <a:pt x="151" y="96"/>
                    <a:pt x="148" y="96"/>
                    <a:pt x="146" y="97"/>
                  </a:cubicBezTo>
                  <a:cubicBezTo>
                    <a:pt x="142" y="97"/>
                    <a:pt x="137" y="98"/>
                    <a:pt x="133" y="98"/>
                  </a:cubicBezTo>
                  <a:cubicBezTo>
                    <a:pt x="128" y="98"/>
                    <a:pt x="121" y="98"/>
                    <a:pt x="115" y="97"/>
                  </a:cubicBezTo>
                  <a:cubicBezTo>
                    <a:pt x="112" y="96"/>
                    <a:pt x="109" y="95"/>
                    <a:pt x="107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97" y="92"/>
                    <a:pt x="88" y="85"/>
                    <a:pt x="81" y="79"/>
                  </a:cubicBezTo>
                  <a:cubicBezTo>
                    <a:pt x="80" y="78"/>
                    <a:pt x="79" y="77"/>
                    <a:pt x="78" y="76"/>
                  </a:cubicBezTo>
                  <a:cubicBezTo>
                    <a:pt x="82" y="74"/>
                    <a:pt x="86" y="72"/>
                    <a:pt x="89" y="70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93" y="69"/>
                    <a:pt x="95" y="68"/>
                    <a:pt x="97" y="68"/>
                  </a:cubicBezTo>
                  <a:cubicBezTo>
                    <a:pt x="102" y="68"/>
                    <a:pt x="106" y="66"/>
                    <a:pt x="109" y="63"/>
                  </a:cubicBezTo>
                  <a:cubicBezTo>
                    <a:pt x="110" y="63"/>
                    <a:pt x="112" y="61"/>
                    <a:pt x="110" y="59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08" y="54"/>
                    <a:pt x="112" y="51"/>
                    <a:pt x="113" y="47"/>
                  </a:cubicBezTo>
                  <a:cubicBezTo>
                    <a:pt x="113" y="43"/>
                    <a:pt x="111" y="42"/>
                    <a:pt x="108" y="40"/>
                  </a:cubicBezTo>
                  <a:cubicBezTo>
                    <a:pt x="103" y="36"/>
                    <a:pt x="98" y="31"/>
                    <a:pt x="92" y="28"/>
                  </a:cubicBezTo>
                  <a:cubicBezTo>
                    <a:pt x="87" y="24"/>
                    <a:pt x="82" y="18"/>
                    <a:pt x="76" y="15"/>
                  </a:cubicBezTo>
                  <a:cubicBezTo>
                    <a:pt x="71" y="12"/>
                    <a:pt x="65" y="9"/>
                    <a:pt x="59" y="7"/>
                  </a:cubicBezTo>
                  <a:cubicBezTo>
                    <a:pt x="56" y="5"/>
                    <a:pt x="52" y="0"/>
                    <a:pt x="48" y="0"/>
                  </a:cubicBezTo>
                  <a:cubicBezTo>
                    <a:pt x="44" y="0"/>
                    <a:pt x="39" y="6"/>
                    <a:pt x="40" y="10"/>
                  </a:cubicBezTo>
                  <a:cubicBezTo>
                    <a:pt x="33" y="20"/>
                    <a:pt x="26" y="31"/>
                    <a:pt x="20" y="42"/>
                  </a:cubicBezTo>
                  <a:cubicBezTo>
                    <a:pt x="19" y="43"/>
                    <a:pt x="18" y="44"/>
                    <a:pt x="17" y="46"/>
                  </a:cubicBezTo>
                  <a:cubicBezTo>
                    <a:pt x="14" y="51"/>
                    <a:pt x="10" y="57"/>
                    <a:pt x="7" y="63"/>
                  </a:cubicBezTo>
                  <a:cubicBezTo>
                    <a:pt x="6" y="64"/>
                    <a:pt x="6" y="65"/>
                    <a:pt x="7" y="66"/>
                  </a:cubicBezTo>
                  <a:cubicBezTo>
                    <a:pt x="6" y="68"/>
                    <a:pt x="5" y="70"/>
                    <a:pt x="4" y="72"/>
                  </a:cubicBezTo>
                  <a:cubicBezTo>
                    <a:pt x="4" y="73"/>
                    <a:pt x="4" y="73"/>
                    <a:pt x="4" y="74"/>
                  </a:cubicBezTo>
                  <a:cubicBezTo>
                    <a:pt x="3" y="75"/>
                    <a:pt x="2" y="77"/>
                    <a:pt x="1" y="79"/>
                  </a:cubicBezTo>
                  <a:cubicBezTo>
                    <a:pt x="1" y="80"/>
                    <a:pt x="1" y="81"/>
                    <a:pt x="2" y="82"/>
                  </a:cubicBezTo>
                  <a:cubicBezTo>
                    <a:pt x="1" y="85"/>
                    <a:pt x="0" y="88"/>
                    <a:pt x="0" y="91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1" y="92"/>
                    <a:pt x="1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5" y="95"/>
                    <a:pt x="9" y="94"/>
                    <a:pt x="13" y="93"/>
                  </a:cubicBezTo>
                  <a:cubicBezTo>
                    <a:pt x="14" y="93"/>
                    <a:pt x="14" y="93"/>
                    <a:pt x="15" y="93"/>
                  </a:cubicBezTo>
                  <a:cubicBezTo>
                    <a:pt x="19" y="93"/>
                    <a:pt x="24" y="92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37" y="87"/>
                    <a:pt x="46" y="83"/>
                    <a:pt x="55" y="79"/>
                  </a:cubicBezTo>
                  <a:cubicBezTo>
                    <a:pt x="58" y="90"/>
                    <a:pt x="70" y="97"/>
                    <a:pt x="81" y="103"/>
                  </a:cubicBezTo>
                  <a:cubicBezTo>
                    <a:pt x="85" y="106"/>
                    <a:pt x="89" y="109"/>
                    <a:pt x="94" y="111"/>
                  </a:cubicBezTo>
                  <a:cubicBezTo>
                    <a:pt x="110" y="118"/>
                    <a:pt x="130" y="118"/>
                    <a:pt x="147" y="115"/>
                  </a:cubicBezTo>
                  <a:cubicBezTo>
                    <a:pt x="177" y="110"/>
                    <a:pt x="201" y="93"/>
                    <a:pt x="213" y="65"/>
                  </a:cubicBezTo>
                  <a:cubicBezTo>
                    <a:pt x="228" y="75"/>
                    <a:pt x="249" y="74"/>
                    <a:pt x="261" y="90"/>
                  </a:cubicBezTo>
                  <a:cubicBezTo>
                    <a:pt x="261" y="90"/>
                    <a:pt x="261" y="91"/>
                    <a:pt x="261" y="91"/>
                  </a:cubicBezTo>
                  <a:cubicBezTo>
                    <a:pt x="260" y="96"/>
                    <a:pt x="260" y="102"/>
                    <a:pt x="259" y="108"/>
                  </a:cubicBezTo>
                  <a:cubicBezTo>
                    <a:pt x="252" y="125"/>
                    <a:pt x="235" y="139"/>
                    <a:pt x="221" y="149"/>
                  </a:cubicBezTo>
                  <a:cubicBezTo>
                    <a:pt x="209" y="158"/>
                    <a:pt x="196" y="164"/>
                    <a:pt x="182" y="169"/>
                  </a:cubicBezTo>
                  <a:cubicBezTo>
                    <a:pt x="167" y="174"/>
                    <a:pt x="151" y="178"/>
                    <a:pt x="135" y="179"/>
                  </a:cubicBezTo>
                  <a:cubicBezTo>
                    <a:pt x="110" y="181"/>
                    <a:pt x="86" y="175"/>
                    <a:pt x="69" y="156"/>
                  </a:cubicBezTo>
                  <a:cubicBezTo>
                    <a:pt x="53" y="138"/>
                    <a:pt x="47" y="114"/>
                    <a:pt x="47" y="92"/>
                  </a:cubicBezTo>
                  <a:cubicBezTo>
                    <a:pt x="48" y="88"/>
                    <a:pt x="42" y="88"/>
                    <a:pt x="42" y="91"/>
                  </a:cubicBezTo>
                  <a:cubicBezTo>
                    <a:pt x="42" y="114"/>
                    <a:pt x="47" y="137"/>
                    <a:pt x="61" y="155"/>
                  </a:cubicBezTo>
                  <a:cubicBezTo>
                    <a:pt x="75" y="174"/>
                    <a:pt x="96" y="183"/>
                    <a:pt x="119" y="185"/>
                  </a:cubicBezTo>
                  <a:cubicBezTo>
                    <a:pt x="150" y="187"/>
                    <a:pt x="182" y="177"/>
                    <a:pt x="209" y="163"/>
                  </a:cubicBezTo>
                  <a:moveTo>
                    <a:pt x="78" y="88"/>
                  </a:moveTo>
                  <a:cubicBezTo>
                    <a:pt x="80" y="89"/>
                    <a:pt x="81" y="90"/>
                    <a:pt x="82" y="91"/>
                  </a:cubicBezTo>
                  <a:cubicBezTo>
                    <a:pt x="82" y="91"/>
                    <a:pt x="82" y="92"/>
                    <a:pt x="82" y="92"/>
                  </a:cubicBezTo>
                  <a:cubicBezTo>
                    <a:pt x="83" y="93"/>
                    <a:pt x="84" y="94"/>
                    <a:pt x="85" y="95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83" y="94"/>
                    <a:pt x="81" y="92"/>
                    <a:pt x="80" y="91"/>
                  </a:cubicBezTo>
                  <a:cubicBezTo>
                    <a:pt x="79" y="91"/>
                    <a:pt x="78" y="90"/>
                    <a:pt x="77" y="90"/>
                  </a:cubicBezTo>
                  <a:cubicBezTo>
                    <a:pt x="76" y="89"/>
                    <a:pt x="76" y="88"/>
                    <a:pt x="75" y="87"/>
                  </a:cubicBezTo>
                  <a:cubicBezTo>
                    <a:pt x="74" y="86"/>
                    <a:pt x="74" y="86"/>
                    <a:pt x="73" y="85"/>
                  </a:cubicBezTo>
                  <a:cubicBezTo>
                    <a:pt x="75" y="86"/>
                    <a:pt x="76" y="87"/>
                    <a:pt x="78" y="88"/>
                  </a:cubicBezTo>
                  <a:moveTo>
                    <a:pt x="107" y="42"/>
                  </a:moveTo>
                  <a:cubicBezTo>
                    <a:pt x="112" y="46"/>
                    <a:pt x="108" y="50"/>
                    <a:pt x="107" y="54"/>
                  </a:cubicBezTo>
                  <a:cubicBezTo>
                    <a:pt x="106" y="54"/>
                    <a:pt x="106" y="53"/>
                    <a:pt x="105" y="52"/>
                  </a:cubicBezTo>
                  <a:cubicBezTo>
                    <a:pt x="105" y="51"/>
                    <a:pt x="106" y="50"/>
                    <a:pt x="106" y="49"/>
                  </a:cubicBezTo>
                  <a:cubicBezTo>
                    <a:pt x="106" y="48"/>
                    <a:pt x="106" y="47"/>
                    <a:pt x="107" y="46"/>
                  </a:cubicBezTo>
                  <a:cubicBezTo>
                    <a:pt x="109" y="44"/>
                    <a:pt x="106" y="42"/>
                    <a:pt x="105" y="44"/>
                  </a:cubicBezTo>
                  <a:cubicBezTo>
                    <a:pt x="103" y="46"/>
                    <a:pt x="104" y="48"/>
                    <a:pt x="102" y="51"/>
                  </a:cubicBezTo>
                  <a:cubicBezTo>
                    <a:pt x="101" y="50"/>
                    <a:pt x="101" y="50"/>
                    <a:pt x="100" y="49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100" y="49"/>
                    <a:pt x="100" y="49"/>
                    <a:pt x="101" y="48"/>
                  </a:cubicBezTo>
                  <a:cubicBezTo>
                    <a:pt x="101" y="46"/>
                    <a:pt x="102" y="43"/>
                    <a:pt x="103" y="4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4" y="40"/>
                    <a:pt x="105" y="41"/>
                    <a:pt x="107" y="42"/>
                  </a:cubicBezTo>
                  <a:moveTo>
                    <a:pt x="95" y="33"/>
                  </a:moveTo>
                  <a:cubicBezTo>
                    <a:pt x="93" y="35"/>
                    <a:pt x="92" y="38"/>
                    <a:pt x="91" y="41"/>
                  </a:cubicBezTo>
                  <a:cubicBezTo>
                    <a:pt x="91" y="43"/>
                    <a:pt x="94" y="44"/>
                    <a:pt x="94" y="42"/>
                  </a:cubicBezTo>
                  <a:cubicBezTo>
                    <a:pt x="94" y="40"/>
                    <a:pt x="95" y="37"/>
                    <a:pt x="97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8" y="36"/>
                    <a:pt x="100" y="37"/>
                    <a:pt x="101" y="38"/>
                  </a:cubicBezTo>
                  <a:cubicBezTo>
                    <a:pt x="101" y="38"/>
                    <a:pt x="101" y="39"/>
                    <a:pt x="100" y="39"/>
                  </a:cubicBezTo>
                  <a:cubicBezTo>
                    <a:pt x="99" y="42"/>
                    <a:pt x="98" y="45"/>
                    <a:pt x="98" y="47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3" y="44"/>
                    <a:pt x="89" y="42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4" y="38"/>
                    <a:pt x="86" y="35"/>
                    <a:pt x="86" y="34"/>
                  </a:cubicBezTo>
                  <a:cubicBezTo>
                    <a:pt x="87" y="32"/>
                    <a:pt x="88" y="30"/>
                    <a:pt x="89" y="28"/>
                  </a:cubicBezTo>
                  <a:cubicBezTo>
                    <a:pt x="91" y="30"/>
                    <a:pt x="93" y="32"/>
                    <a:pt x="95" y="33"/>
                  </a:cubicBezTo>
                  <a:moveTo>
                    <a:pt x="88" y="44"/>
                  </a:moveTo>
                  <a:cubicBezTo>
                    <a:pt x="86" y="44"/>
                    <a:pt x="85" y="43"/>
                    <a:pt x="83" y="42"/>
                  </a:cubicBezTo>
                  <a:cubicBezTo>
                    <a:pt x="81" y="41"/>
                    <a:pt x="80" y="41"/>
                    <a:pt x="78" y="40"/>
                  </a:cubicBezTo>
                  <a:cubicBezTo>
                    <a:pt x="82" y="41"/>
                    <a:pt x="85" y="43"/>
                    <a:pt x="88" y="44"/>
                  </a:cubicBezTo>
                  <a:moveTo>
                    <a:pt x="86" y="26"/>
                  </a:moveTo>
                  <a:cubicBezTo>
                    <a:pt x="85" y="29"/>
                    <a:pt x="84" y="32"/>
                    <a:pt x="83" y="34"/>
                  </a:cubicBezTo>
                  <a:cubicBezTo>
                    <a:pt x="82" y="35"/>
                    <a:pt x="82" y="36"/>
                    <a:pt x="82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79" y="36"/>
                    <a:pt x="76" y="35"/>
                    <a:pt x="74" y="34"/>
                  </a:cubicBezTo>
                  <a:cubicBezTo>
                    <a:pt x="75" y="29"/>
                    <a:pt x="77" y="24"/>
                    <a:pt x="79" y="21"/>
                  </a:cubicBezTo>
                  <a:cubicBezTo>
                    <a:pt x="82" y="23"/>
                    <a:pt x="84" y="25"/>
                    <a:pt x="86" y="26"/>
                  </a:cubicBezTo>
                  <a:moveTo>
                    <a:pt x="75" y="18"/>
                  </a:moveTo>
                  <a:cubicBezTo>
                    <a:pt x="75" y="18"/>
                    <a:pt x="76" y="18"/>
                    <a:pt x="77" y="19"/>
                  </a:cubicBezTo>
                  <a:cubicBezTo>
                    <a:pt x="74" y="23"/>
                    <a:pt x="73" y="28"/>
                    <a:pt x="71" y="32"/>
                  </a:cubicBezTo>
                  <a:cubicBezTo>
                    <a:pt x="70" y="31"/>
                    <a:pt x="68" y="30"/>
                    <a:pt x="66" y="29"/>
                  </a:cubicBezTo>
                  <a:cubicBezTo>
                    <a:pt x="65" y="28"/>
                    <a:pt x="64" y="27"/>
                    <a:pt x="63" y="26"/>
                  </a:cubicBezTo>
                  <a:cubicBezTo>
                    <a:pt x="64" y="26"/>
                    <a:pt x="64" y="26"/>
                    <a:pt x="64" y="25"/>
                  </a:cubicBezTo>
                  <a:cubicBezTo>
                    <a:pt x="65" y="23"/>
                    <a:pt x="66" y="22"/>
                    <a:pt x="66" y="20"/>
                  </a:cubicBezTo>
                  <a:cubicBezTo>
                    <a:pt x="67" y="18"/>
                    <a:pt x="68" y="16"/>
                    <a:pt x="68" y="14"/>
                  </a:cubicBezTo>
                  <a:cubicBezTo>
                    <a:pt x="70" y="15"/>
                    <a:pt x="73" y="16"/>
                    <a:pt x="75" y="18"/>
                  </a:cubicBezTo>
                  <a:moveTo>
                    <a:pt x="64" y="13"/>
                  </a:moveTo>
                  <a:cubicBezTo>
                    <a:pt x="65" y="13"/>
                    <a:pt x="65" y="13"/>
                    <a:pt x="66" y="13"/>
                  </a:cubicBezTo>
                  <a:cubicBezTo>
                    <a:pt x="65" y="15"/>
                    <a:pt x="65" y="16"/>
                    <a:pt x="64" y="17"/>
                  </a:cubicBezTo>
                  <a:cubicBezTo>
                    <a:pt x="63" y="20"/>
                    <a:pt x="62" y="22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0" y="24"/>
                    <a:pt x="59" y="24"/>
                    <a:pt x="59" y="23"/>
                  </a:cubicBezTo>
                  <a:cubicBezTo>
                    <a:pt x="58" y="22"/>
                    <a:pt x="57" y="21"/>
                    <a:pt x="56" y="20"/>
                  </a:cubicBezTo>
                  <a:cubicBezTo>
                    <a:pt x="57" y="17"/>
                    <a:pt x="58" y="14"/>
                    <a:pt x="59" y="10"/>
                  </a:cubicBezTo>
                  <a:cubicBezTo>
                    <a:pt x="61" y="11"/>
                    <a:pt x="63" y="12"/>
                    <a:pt x="64" y="13"/>
                  </a:cubicBezTo>
                  <a:moveTo>
                    <a:pt x="56" y="9"/>
                  </a:moveTo>
                  <a:cubicBezTo>
                    <a:pt x="56" y="9"/>
                    <a:pt x="56" y="9"/>
                    <a:pt x="56" y="9"/>
                  </a:cubicBezTo>
                  <a:cubicBezTo>
                    <a:pt x="56" y="12"/>
                    <a:pt x="55" y="15"/>
                    <a:pt x="54" y="18"/>
                  </a:cubicBezTo>
                  <a:cubicBezTo>
                    <a:pt x="53" y="16"/>
                    <a:pt x="51" y="15"/>
                    <a:pt x="50" y="13"/>
                  </a:cubicBezTo>
                  <a:cubicBezTo>
                    <a:pt x="51" y="11"/>
                    <a:pt x="52" y="9"/>
                    <a:pt x="53" y="7"/>
                  </a:cubicBezTo>
                  <a:cubicBezTo>
                    <a:pt x="54" y="7"/>
                    <a:pt x="55" y="8"/>
                    <a:pt x="56" y="9"/>
                  </a:cubicBezTo>
                  <a:moveTo>
                    <a:pt x="46" y="9"/>
                  </a:moveTo>
                  <a:cubicBezTo>
                    <a:pt x="46" y="8"/>
                    <a:pt x="45" y="7"/>
                    <a:pt x="44" y="7"/>
                  </a:cubicBezTo>
                  <a:cubicBezTo>
                    <a:pt x="44" y="6"/>
                    <a:pt x="45" y="6"/>
                    <a:pt x="46" y="5"/>
                  </a:cubicBezTo>
                  <a:cubicBezTo>
                    <a:pt x="47" y="3"/>
                    <a:pt x="49" y="4"/>
                    <a:pt x="50" y="5"/>
                  </a:cubicBezTo>
                  <a:cubicBezTo>
                    <a:pt x="50" y="7"/>
                    <a:pt x="49" y="9"/>
                    <a:pt x="48" y="11"/>
                  </a:cubicBezTo>
                  <a:cubicBezTo>
                    <a:pt x="48" y="10"/>
                    <a:pt x="47" y="10"/>
                    <a:pt x="46" y="9"/>
                  </a:cubicBezTo>
                  <a:moveTo>
                    <a:pt x="45" y="13"/>
                  </a:moveTo>
                  <a:cubicBezTo>
                    <a:pt x="45" y="13"/>
                    <a:pt x="45" y="13"/>
                    <a:pt x="45" y="13"/>
                  </a:cubicBezTo>
                  <a:cubicBezTo>
                    <a:pt x="47" y="14"/>
                    <a:pt x="49" y="17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8" y="17"/>
                    <a:pt x="46" y="15"/>
                    <a:pt x="45" y="13"/>
                  </a:cubicBezTo>
                  <a:moveTo>
                    <a:pt x="17" y="85"/>
                  </a:moveTo>
                  <a:cubicBezTo>
                    <a:pt x="17" y="85"/>
                    <a:pt x="17" y="86"/>
                    <a:pt x="16" y="86"/>
                  </a:cubicBezTo>
                  <a:cubicBezTo>
                    <a:pt x="16" y="86"/>
                    <a:pt x="15" y="86"/>
                    <a:pt x="14" y="86"/>
                  </a:cubicBezTo>
                  <a:cubicBezTo>
                    <a:pt x="10" y="87"/>
                    <a:pt x="7" y="88"/>
                    <a:pt x="4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87"/>
                    <a:pt x="4" y="84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8" y="78"/>
                    <a:pt x="9" y="75"/>
                    <a:pt x="11" y="72"/>
                  </a:cubicBezTo>
                  <a:cubicBezTo>
                    <a:pt x="13" y="69"/>
                    <a:pt x="15" y="66"/>
                    <a:pt x="17" y="62"/>
                  </a:cubicBezTo>
                  <a:cubicBezTo>
                    <a:pt x="17" y="61"/>
                    <a:pt x="18" y="59"/>
                    <a:pt x="18" y="58"/>
                  </a:cubicBezTo>
                  <a:cubicBezTo>
                    <a:pt x="23" y="50"/>
                    <a:pt x="28" y="43"/>
                    <a:pt x="33" y="35"/>
                  </a:cubicBezTo>
                  <a:cubicBezTo>
                    <a:pt x="37" y="30"/>
                    <a:pt x="41" y="24"/>
                    <a:pt x="44" y="17"/>
                  </a:cubicBezTo>
                  <a:cubicBezTo>
                    <a:pt x="44" y="17"/>
                    <a:pt x="44" y="17"/>
                    <a:pt x="44" y="16"/>
                  </a:cubicBezTo>
                  <a:cubicBezTo>
                    <a:pt x="45" y="18"/>
                    <a:pt x="46" y="19"/>
                    <a:pt x="47" y="20"/>
                  </a:cubicBezTo>
                  <a:cubicBezTo>
                    <a:pt x="47" y="21"/>
                    <a:pt x="47" y="23"/>
                    <a:pt x="49" y="24"/>
                  </a:cubicBezTo>
                  <a:cubicBezTo>
                    <a:pt x="60" y="29"/>
                    <a:pt x="67" y="40"/>
                    <a:pt x="78" y="46"/>
                  </a:cubicBezTo>
                  <a:cubicBezTo>
                    <a:pt x="86" y="50"/>
                    <a:pt x="95" y="52"/>
                    <a:pt x="102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94" y="58"/>
                    <a:pt x="87" y="60"/>
                    <a:pt x="80" y="63"/>
                  </a:cubicBezTo>
                  <a:cubicBezTo>
                    <a:pt x="77" y="64"/>
                    <a:pt x="73" y="65"/>
                    <a:pt x="70" y="66"/>
                  </a:cubicBezTo>
                  <a:cubicBezTo>
                    <a:pt x="66" y="68"/>
                    <a:pt x="62" y="68"/>
                    <a:pt x="58" y="70"/>
                  </a:cubicBezTo>
                  <a:cubicBezTo>
                    <a:pt x="45" y="76"/>
                    <a:pt x="30" y="79"/>
                    <a:pt x="17" y="85"/>
                  </a:cubicBezTo>
                  <a:moveTo>
                    <a:pt x="75" y="78"/>
                  </a:moveTo>
                  <a:cubicBezTo>
                    <a:pt x="75" y="78"/>
                    <a:pt x="75" y="78"/>
                    <a:pt x="74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8"/>
                    <a:pt x="76" y="78"/>
                    <a:pt x="77" y="79"/>
                  </a:cubicBezTo>
                  <a:cubicBezTo>
                    <a:pt x="77" y="80"/>
                    <a:pt x="78" y="80"/>
                    <a:pt x="78" y="81"/>
                  </a:cubicBezTo>
                  <a:cubicBezTo>
                    <a:pt x="77" y="80"/>
                    <a:pt x="76" y="79"/>
                    <a:pt x="75" y="78"/>
                  </a:cubicBezTo>
                  <a:moveTo>
                    <a:pt x="73" y="94"/>
                  </a:moveTo>
                  <a:cubicBezTo>
                    <a:pt x="69" y="92"/>
                    <a:pt x="66" y="88"/>
                    <a:pt x="64" y="84"/>
                  </a:cubicBezTo>
                  <a:cubicBezTo>
                    <a:pt x="68" y="87"/>
                    <a:pt x="71" y="91"/>
                    <a:pt x="74" y="95"/>
                  </a:cubicBezTo>
                  <a:cubicBezTo>
                    <a:pt x="74" y="95"/>
                    <a:pt x="73" y="94"/>
                    <a:pt x="73" y="94"/>
                  </a:cubicBezTo>
                  <a:moveTo>
                    <a:pt x="113" y="111"/>
                  </a:moveTo>
                  <a:cubicBezTo>
                    <a:pt x="113" y="111"/>
                    <a:pt x="113" y="111"/>
                    <a:pt x="113" y="111"/>
                  </a:cubicBezTo>
                  <a:cubicBezTo>
                    <a:pt x="118" y="111"/>
                    <a:pt x="124" y="111"/>
                    <a:pt x="129" y="112"/>
                  </a:cubicBezTo>
                  <a:cubicBezTo>
                    <a:pt x="124" y="112"/>
                    <a:pt x="118" y="111"/>
                    <a:pt x="113" y="111"/>
                  </a:cubicBezTo>
                  <a:moveTo>
                    <a:pt x="138" y="109"/>
                  </a:moveTo>
                  <a:cubicBezTo>
                    <a:pt x="138" y="110"/>
                    <a:pt x="139" y="110"/>
                    <a:pt x="139" y="110"/>
                  </a:cubicBezTo>
                  <a:cubicBezTo>
                    <a:pt x="144" y="110"/>
                    <a:pt x="144" y="110"/>
                    <a:pt x="144" y="110"/>
                  </a:cubicBezTo>
                  <a:cubicBezTo>
                    <a:pt x="145" y="110"/>
                    <a:pt x="145" y="110"/>
                    <a:pt x="145" y="109"/>
                  </a:cubicBezTo>
                  <a:cubicBezTo>
                    <a:pt x="146" y="109"/>
                    <a:pt x="147" y="110"/>
                    <a:pt x="148" y="109"/>
                  </a:cubicBezTo>
                  <a:cubicBezTo>
                    <a:pt x="147" y="110"/>
                    <a:pt x="145" y="110"/>
                    <a:pt x="143" y="110"/>
                  </a:cubicBezTo>
                  <a:cubicBezTo>
                    <a:pt x="139" y="111"/>
                    <a:pt x="135" y="112"/>
                    <a:pt x="130" y="112"/>
                  </a:cubicBezTo>
                  <a:cubicBezTo>
                    <a:pt x="131" y="112"/>
                    <a:pt x="131" y="111"/>
                    <a:pt x="131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2" y="110"/>
                    <a:pt x="133" y="110"/>
                    <a:pt x="133" y="109"/>
                  </a:cubicBezTo>
                  <a:cubicBezTo>
                    <a:pt x="134" y="109"/>
                    <a:pt x="136" y="109"/>
                    <a:pt x="137" y="109"/>
                  </a:cubicBezTo>
                  <a:cubicBezTo>
                    <a:pt x="137" y="109"/>
                    <a:pt x="138" y="109"/>
                    <a:pt x="138" y="109"/>
                  </a:cubicBezTo>
                  <a:moveTo>
                    <a:pt x="85" y="99"/>
                  </a:moveTo>
                  <a:cubicBezTo>
                    <a:pt x="85" y="99"/>
                    <a:pt x="85" y="99"/>
                    <a:pt x="85" y="99"/>
                  </a:cubicBezTo>
                  <a:cubicBezTo>
                    <a:pt x="87" y="100"/>
                    <a:pt x="89" y="101"/>
                    <a:pt x="90" y="101"/>
                  </a:cubicBezTo>
                  <a:cubicBezTo>
                    <a:pt x="92" y="102"/>
                    <a:pt x="93" y="100"/>
                    <a:pt x="92" y="99"/>
                  </a:cubicBezTo>
                  <a:cubicBezTo>
                    <a:pt x="98" y="102"/>
                    <a:pt x="103" y="104"/>
                    <a:pt x="109" y="106"/>
                  </a:cubicBezTo>
                  <a:cubicBezTo>
                    <a:pt x="108" y="106"/>
                    <a:pt x="107" y="106"/>
                    <a:pt x="106" y="106"/>
                  </a:cubicBezTo>
                  <a:cubicBezTo>
                    <a:pt x="98" y="105"/>
                    <a:pt x="91" y="103"/>
                    <a:pt x="85" y="99"/>
                  </a:cubicBezTo>
                  <a:moveTo>
                    <a:pt x="139" y="102"/>
                  </a:moveTo>
                  <a:cubicBezTo>
                    <a:pt x="140" y="102"/>
                    <a:pt x="141" y="102"/>
                    <a:pt x="141" y="102"/>
                  </a:cubicBezTo>
                  <a:cubicBezTo>
                    <a:pt x="142" y="102"/>
                    <a:pt x="143" y="102"/>
                    <a:pt x="144" y="102"/>
                  </a:cubicBezTo>
                  <a:cubicBezTo>
                    <a:pt x="143" y="103"/>
                    <a:pt x="143" y="103"/>
                    <a:pt x="142" y="104"/>
                  </a:cubicBezTo>
                  <a:cubicBezTo>
                    <a:pt x="142" y="103"/>
                    <a:pt x="142" y="102"/>
                    <a:pt x="141" y="102"/>
                  </a:cubicBezTo>
                  <a:cubicBezTo>
                    <a:pt x="140" y="102"/>
                    <a:pt x="140" y="102"/>
                    <a:pt x="139" y="102"/>
                  </a:cubicBezTo>
                  <a:moveTo>
                    <a:pt x="135" y="106"/>
                  </a:moveTo>
                  <a:cubicBezTo>
                    <a:pt x="135" y="106"/>
                    <a:pt x="135" y="106"/>
                    <a:pt x="134" y="106"/>
                  </a:cubicBezTo>
                  <a:cubicBezTo>
                    <a:pt x="135" y="106"/>
                    <a:pt x="135" y="106"/>
                    <a:pt x="135" y="105"/>
                  </a:cubicBezTo>
                  <a:cubicBezTo>
                    <a:pt x="137" y="105"/>
                    <a:pt x="138" y="105"/>
                    <a:pt x="139" y="105"/>
                  </a:cubicBezTo>
                  <a:cubicBezTo>
                    <a:pt x="138" y="106"/>
                    <a:pt x="137" y="106"/>
                    <a:pt x="135" y="106"/>
                  </a:cubicBezTo>
                  <a:moveTo>
                    <a:pt x="161" y="104"/>
                  </a:moveTo>
                  <a:cubicBezTo>
                    <a:pt x="159" y="104"/>
                    <a:pt x="157" y="104"/>
                    <a:pt x="155" y="104"/>
                  </a:cubicBezTo>
                  <a:cubicBezTo>
                    <a:pt x="157" y="104"/>
                    <a:pt x="159" y="103"/>
                    <a:pt x="162" y="103"/>
                  </a:cubicBezTo>
                  <a:cubicBezTo>
                    <a:pt x="162" y="103"/>
                    <a:pt x="163" y="102"/>
                    <a:pt x="163" y="102"/>
                  </a:cubicBezTo>
                  <a:cubicBezTo>
                    <a:pt x="162" y="103"/>
                    <a:pt x="162" y="103"/>
                    <a:pt x="161" y="104"/>
                  </a:cubicBezTo>
                  <a:moveTo>
                    <a:pt x="153" y="102"/>
                  </a:moveTo>
                  <a:cubicBezTo>
                    <a:pt x="151" y="103"/>
                    <a:pt x="149" y="103"/>
                    <a:pt x="147" y="103"/>
                  </a:cubicBezTo>
                  <a:cubicBezTo>
                    <a:pt x="147" y="103"/>
                    <a:pt x="148" y="103"/>
                    <a:pt x="148" y="102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50" y="102"/>
                    <a:pt x="152" y="102"/>
                    <a:pt x="153" y="102"/>
                  </a:cubicBezTo>
                  <a:moveTo>
                    <a:pt x="159" y="100"/>
                  </a:moveTo>
                  <a:cubicBezTo>
                    <a:pt x="158" y="100"/>
                    <a:pt x="154" y="100"/>
                    <a:pt x="151" y="99"/>
                  </a:cubicBezTo>
                  <a:cubicBezTo>
                    <a:pt x="151" y="99"/>
                    <a:pt x="151" y="99"/>
                    <a:pt x="152" y="99"/>
                  </a:cubicBezTo>
                  <a:cubicBezTo>
                    <a:pt x="154" y="99"/>
                    <a:pt x="156" y="99"/>
                    <a:pt x="158" y="98"/>
                  </a:cubicBezTo>
                  <a:cubicBezTo>
                    <a:pt x="158" y="98"/>
                    <a:pt x="158" y="98"/>
                    <a:pt x="158" y="98"/>
                  </a:cubicBezTo>
                  <a:cubicBezTo>
                    <a:pt x="158" y="98"/>
                    <a:pt x="159" y="99"/>
                    <a:pt x="159" y="99"/>
                  </a:cubicBezTo>
                  <a:cubicBezTo>
                    <a:pt x="162" y="99"/>
                    <a:pt x="164" y="98"/>
                    <a:pt x="166" y="97"/>
                  </a:cubicBezTo>
                  <a:cubicBezTo>
                    <a:pt x="164" y="99"/>
                    <a:pt x="162" y="100"/>
                    <a:pt x="159" y="100"/>
                  </a:cubicBezTo>
                  <a:moveTo>
                    <a:pt x="179" y="94"/>
                  </a:moveTo>
                  <a:cubicBezTo>
                    <a:pt x="177" y="95"/>
                    <a:pt x="176" y="95"/>
                    <a:pt x="174" y="96"/>
                  </a:cubicBezTo>
                  <a:cubicBezTo>
                    <a:pt x="174" y="96"/>
                    <a:pt x="174" y="95"/>
                    <a:pt x="174" y="95"/>
                  </a:cubicBezTo>
                  <a:cubicBezTo>
                    <a:pt x="175" y="94"/>
                    <a:pt x="176" y="94"/>
                    <a:pt x="177" y="93"/>
                  </a:cubicBezTo>
                  <a:cubicBezTo>
                    <a:pt x="177" y="94"/>
                    <a:pt x="178" y="94"/>
                    <a:pt x="179" y="94"/>
                  </a:cubicBezTo>
                  <a:moveTo>
                    <a:pt x="197" y="81"/>
                  </a:moveTo>
                  <a:cubicBezTo>
                    <a:pt x="196" y="82"/>
                    <a:pt x="195" y="83"/>
                    <a:pt x="194" y="85"/>
                  </a:cubicBezTo>
                  <a:cubicBezTo>
                    <a:pt x="195" y="83"/>
                    <a:pt x="196" y="82"/>
                    <a:pt x="196" y="80"/>
                  </a:cubicBezTo>
                  <a:cubicBezTo>
                    <a:pt x="197" y="80"/>
                    <a:pt x="197" y="81"/>
                    <a:pt x="197" y="81"/>
                  </a:cubicBezTo>
                  <a:moveTo>
                    <a:pt x="200" y="75"/>
                  </a:moveTo>
                  <a:cubicBezTo>
                    <a:pt x="200" y="75"/>
                    <a:pt x="199" y="76"/>
                    <a:pt x="199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199" y="74"/>
                    <a:pt x="200" y="73"/>
                    <a:pt x="200" y="73"/>
                  </a:cubicBezTo>
                  <a:cubicBezTo>
                    <a:pt x="200" y="72"/>
                    <a:pt x="200" y="72"/>
                    <a:pt x="201" y="72"/>
                  </a:cubicBezTo>
                  <a:cubicBezTo>
                    <a:pt x="201" y="73"/>
                    <a:pt x="200" y="75"/>
                    <a:pt x="200" y="75"/>
                  </a:cubicBezTo>
                  <a:moveTo>
                    <a:pt x="207" y="53"/>
                  </a:moveTo>
                  <a:cubicBezTo>
                    <a:pt x="208" y="52"/>
                    <a:pt x="208" y="51"/>
                    <a:pt x="208" y="50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8" y="55"/>
                    <a:pt x="208" y="54"/>
                    <a:pt x="207" y="53"/>
                  </a:cubicBezTo>
                  <a:moveTo>
                    <a:pt x="202" y="57"/>
                  </a:moveTo>
                  <a:cubicBezTo>
                    <a:pt x="202" y="58"/>
                    <a:pt x="202" y="59"/>
                    <a:pt x="202" y="60"/>
                  </a:cubicBezTo>
                  <a:cubicBezTo>
                    <a:pt x="201" y="61"/>
                    <a:pt x="201" y="62"/>
                    <a:pt x="200" y="63"/>
                  </a:cubicBezTo>
                  <a:cubicBezTo>
                    <a:pt x="200" y="61"/>
                    <a:pt x="201" y="59"/>
                    <a:pt x="202" y="57"/>
                  </a:cubicBezTo>
                  <a:moveTo>
                    <a:pt x="213" y="59"/>
                  </a:moveTo>
                  <a:cubicBezTo>
                    <a:pt x="213" y="58"/>
                    <a:pt x="212" y="58"/>
                    <a:pt x="211" y="58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0"/>
                    <a:pt x="212" y="50"/>
                    <a:pt x="212" y="49"/>
                  </a:cubicBezTo>
                  <a:cubicBezTo>
                    <a:pt x="212" y="48"/>
                    <a:pt x="212" y="47"/>
                    <a:pt x="212" y="47"/>
                  </a:cubicBezTo>
                  <a:cubicBezTo>
                    <a:pt x="212" y="46"/>
                    <a:pt x="212" y="46"/>
                    <a:pt x="212" y="45"/>
                  </a:cubicBezTo>
                  <a:cubicBezTo>
                    <a:pt x="212" y="45"/>
                    <a:pt x="213" y="44"/>
                    <a:pt x="215" y="45"/>
                  </a:cubicBezTo>
                  <a:cubicBezTo>
                    <a:pt x="215" y="45"/>
                    <a:pt x="216" y="45"/>
                    <a:pt x="216" y="45"/>
                  </a:cubicBezTo>
                  <a:cubicBezTo>
                    <a:pt x="217" y="48"/>
                    <a:pt x="217" y="52"/>
                    <a:pt x="217" y="55"/>
                  </a:cubicBezTo>
                  <a:cubicBezTo>
                    <a:pt x="218" y="58"/>
                    <a:pt x="218" y="61"/>
                    <a:pt x="221" y="63"/>
                  </a:cubicBezTo>
                  <a:cubicBezTo>
                    <a:pt x="222" y="64"/>
                    <a:pt x="224" y="61"/>
                    <a:pt x="222" y="60"/>
                  </a:cubicBezTo>
                  <a:cubicBezTo>
                    <a:pt x="221" y="59"/>
                    <a:pt x="220" y="54"/>
                    <a:pt x="220" y="53"/>
                  </a:cubicBezTo>
                  <a:cubicBezTo>
                    <a:pt x="220" y="50"/>
                    <a:pt x="219" y="48"/>
                    <a:pt x="219" y="46"/>
                  </a:cubicBezTo>
                  <a:cubicBezTo>
                    <a:pt x="221" y="46"/>
                    <a:pt x="223" y="47"/>
                    <a:pt x="225" y="48"/>
                  </a:cubicBezTo>
                  <a:cubicBezTo>
                    <a:pt x="225" y="54"/>
                    <a:pt x="226" y="60"/>
                    <a:pt x="228" y="66"/>
                  </a:cubicBezTo>
                  <a:cubicBezTo>
                    <a:pt x="223" y="64"/>
                    <a:pt x="218" y="62"/>
                    <a:pt x="213" y="59"/>
                  </a:cubicBezTo>
                  <a:moveTo>
                    <a:pt x="231" y="68"/>
                  </a:moveTo>
                  <a:cubicBezTo>
                    <a:pt x="230" y="62"/>
                    <a:pt x="228" y="56"/>
                    <a:pt x="228" y="49"/>
                  </a:cubicBezTo>
                  <a:cubicBezTo>
                    <a:pt x="231" y="50"/>
                    <a:pt x="233" y="51"/>
                    <a:pt x="236" y="53"/>
                  </a:cubicBezTo>
                  <a:cubicBezTo>
                    <a:pt x="236" y="53"/>
                    <a:pt x="236" y="53"/>
                    <a:pt x="236" y="53"/>
                  </a:cubicBezTo>
                  <a:cubicBezTo>
                    <a:pt x="236" y="56"/>
                    <a:pt x="235" y="60"/>
                    <a:pt x="236" y="64"/>
                  </a:cubicBezTo>
                  <a:cubicBezTo>
                    <a:pt x="236" y="66"/>
                    <a:pt x="237" y="68"/>
                    <a:pt x="237" y="70"/>
                  </a:cubicBezTo>
                  <a:cubicBezTo>
                    <a:pt x="235" y="69"/>
                    <a:pt x="233" y="68"/>
                    <a:pt x="231" y="68"/>
                  </a:cubicBezTo>
                  <a:moveTo>
                    <a:pt x="240" y="71"/>
                  </a:moveTo>
                  <a:cubicBezTo>
                    <a:pt x="240" y="68"/>
                    <a:pt x="239" y="66"/>
                    <a:pt x="239" y="63"/>
                  </a:cubicBezTo>
                  <a:cubicBezTo>
                    <a:pt x="238" y="60"/>
                    <a:pt x="238" y="57"/>
                    <a:pt x="239" y="54"/>
                  </a:cubicBezTo>
                  <a:cubicBezTo>
                    <a:pt x="240" y="54"/>
                    <a:pt x="242" y="55"/>
                    <a:pt x="243" y="55"/>
                  </a:cubicBezTo>
                  <a:cubicBezTo>
                    <a:pt x="244" y="55"/>
                    <a:pt x="244" y="55"/>
                    <a:pt x="244" y="56"/>
                  </a:cubicBezTo>
                  <a:cubicBezTo>
                    <a:pt x="244" y="56"/>
                    <a:pt x="243" y="56"/>
                    <a:pt x="244" y="56"/>
                  </a:cubicBezTo>
                  <a:cubicBezTo>
                    <a:pt x="245" y="60"/>
                    <a:pt x="245" y="65"/>
                    <a:pt x="245" y="69"/>
                  </a:cubicBezTo>
                  <a:cubicBezTo>
                    <a:pt x="245" y="70"/>
                    <a:pt x="246" y="71"/>
                    <a:pt x="246" y="73"/>
                  </a:cubicBezTo>
                  <a:cubicBezTo>
                    <a:pt x="244" y="72"/>
                    <a:pt x="242" y="71"/>
                    <a:pt x="240" y="71"/>
                  </a:cubicBezTo>
                  <a:moveTo>
                    <a:pt x="249" y="74"/>
                  </a:moveTo>
                  <a:cubicBezTo>
                    <a:pt x="248" y="71"/>
                    <a:pt x="248" y="68"/>
                    <a:pt x="248" y="65"/>
                  </a:cubicBezTo>
                  <a:cubicBezTo>
                    <a:pt x="248" y="62"/>
                    <a:pt x="247" y="59"/>
                    <a:pt x="247" y="57"/>
                  </a:cubicBezTo>
                  <a:cubicBezTo>
                    <a:pt x="249" y="57"/>
                    <a:pt x="251" y="58"/>
                    <a:pt x="253" y="59"/>
                  </a:cubicBezTo>
                  <a:cubicBezTo>
                    <a:pt x="253" y="64"/>
                    <a:pt x="254" y="68"/>
                    <a:pt x="254" y="73"/>
                  </a:cubicBezTo>
                  <a:cubicBezTo>
                    <a:pt x="254" y="74"/>
                    <a:pt x="254" y="76"/>
                    <a:pt x="255" y="77"/>
                  </a:cubicBezTo>
                  <a:cubicBezTo>
                    <a:pt x="253" y="76"/>
                    <a:pt x="251" y="75"/>
                    <a:pt x="249" y="74"/>
                  </a:cubicBezTo>
                  <a:moveTo>
                    <a:pt x="258" y="80"/>
                  </a:moveTo>
                  <a:cubicBezTo>
                    <a:pt x="257" y="77"/>
                    <a:pt x="257" y="74"/>
                    <a:pt x="257" y="71"/>
                  </a:cubicBezTo>
                  <a:cubicBezTo>
                    <a:pt x="256" y="68"/>
                    <a:pt x="256" y="64"/>
                    <a:pt x="256" y="61"/>
                  </a:cubicBezTo>
                  <a:cubicBezTo>
                    <a:pt x="258" y="63"/>
                    <a:pt x="260" y="65"/>
                    <a:pt x="260" y="67"/>
                  </a:cubicBezTo>
                  <a:cubicBezTo>
                    <a:pt x="261" y="70"/>
                    <a:pt x="261" y="73"/>
                    <a:pt x="261" y="77"/>
                  </a:cubicBezTo>
                  <a:cubicBezTo>
                    <a:pt x="261" y="77"/>
                    <a:pt x="261" y="78"/>
                    <a:pt x="261" y="78"/>
                  </a:cubicBezTo>
                  <a:cubicBezTo>
                    <a:pt x="261" y="80"/>
                    <a:pt x="261" y="81"/>
                    <a:pt x="261" y="82"/>
                  </a:cubicBezTo>
                  <a:cubicBezTo>
                    <a:pt x="260" y="81"/>
                    <a:pt x="259" y="80"/>
                    <a:pt x="258" y="80"/>
                  </a:cubicBezTo>
                  <a:moveTo>
                    <a:pt x="266" y="77"/>
                  </a:moveTo>
                  <a:cubicBezTo>
                    <a:pt x="266" y="76"/>
                    <a:pt x="265" y="75"/>
                    <a:pt x="264" y="75"/>
                  </a:cubicBezTo>
                  <a:cubicBezTo>
                    <a:pt x="264" y="72"/>
                    <a:pt x="264" y="69"/>
                    <a:pt x="263" y="66"/>
                  </a:cubicBezTo>
                  <a:cubicBezTo>
                    <a:pt x="267" y="69"/>
                    <a:pt x="268" y="71"/>
                    <a:pt x="268" y="77"/>
                  </a:cubicBezTo>
                  <a:cubicBezTo>
                    <a:pt x="269" y="80"/>
                    <a:pt x="269" y="82"/>
                    <a:pt x="268" y="85"/>
                  </a:cubicBezTo>
                  <a:cubicBezTo>
                    <a:pt x="267" y="85"/>
                    <a:pt x="267" y="85"/>
                    <a:pt x="266" y="86"/>
                  </a:cubicBezTo>
                  <a:cubicBezTo>
                    <a:pt x="266" y="83"/>
                    <a:pt x="266" y="80"/>
                    <a:pt x="266" y="77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61" name="组合 1060"/>
          <p:cNvGrpSpPr/>
          <p:nvPr/>
        </p:nvGrpSpPr>
        <p:grpSpPr>
          <a:xfrm>
            <a:off x="2031275" y="604244"/>
            <a:ext cx="5081450" cy="3171748"/>
            <a:chOff x="1" y="0"/>
            <a:chExt cx="10425112" cy="6507163"/>
          </a:xfrm>
        </p:grpSpPr>
        <p:sp>
          <p:nvSpPr>
            <p:cNvPr id="8" name="Freeform 5"/>
            <p:cNvSpPr/>
            <p:nvPr/>
          </p:nvSpPr>
          <p:spPr bwMode="auto">
            <a:xfrm>
              <a:off x="1525588" y="4424363"/>
              <a:ext cx="339725" cy="1408113"/>
            </a:xfrm>
            <a:custGeom>
              <a:avLst/>
              <a:gdLst>
                <a:gd name="T0" fmla="*/ 214 w 214"/>
                <a:gd name="T1" fmla="*/ 0 h 887"/>
                <a:gd name="T2" fmla="*/ 107 w 214"/>
                <a:gd name="T3" fmla="*/ 0 h 887"/>
                <a:gd name="T4" fmla="*/ 0 w 214"/>
                <a:gd name="T5" fmla="*/ 0 h 887"/>
                <a:gd name="T6" fmla="*/ 0 w 214"/>
                <a:gd name="T7" fmla="*/ 887 h 887"/>
                <a:gd name="T8" fmla="*/ 107 w 214"/>
                <a:gd name="T9" fmla="*/ 887 h 887"/>
                <a:gd name="T10" fmla="*/ 214 w 214"/>
                <a:gd name="T11" fmla="*/ 887 h 887"/>
                <a:gd name="T12" fmla="*/ 214 w 214"/>
                <a:gd name="T13" fmla="*/ 0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887">
                  <a:moveTo>
                    <a:pt x="214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887"/>
                  </a:lnTo>
                  <a:lnTo>
                    <a:pt x="107" y="887"/>
                  </a:lnTo>
                  <a:lnTo>
                    <a:pt x="214" y="88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1525588" y="4424363"/>
              <a:ext cx="339725" cy="1408113"/>
            </a:xfrm>
            <a:custGeom>
              <a:avLst/>
              <a:gdLst>
                <a:gd name="T0" fmla="*/ 214 w 214"/>
                <a:gd name="T1" fmla="*/ 0 h 887"/>
                <a:gd name="T2" fmla="*/ 107 w 214"/>
                <a:gd name="T3" fmla="*/ 0 h 887"/>
                <a:gd name="T4" fmla="*/ 0 w 214"/>
                <a:gd name="T5" fmla="*/ 0 h 887"/>
                <a:gd name="T6" fmla="*/ 0 w 214"/>
                <a:gd name="T7" fmla="*/ 887 h 887"/>
                <a:gd name="T8" fmla="*/ 107 w 214"/>
                <a:gd name="T9" fmla="*/ 887 h 887"/>
                <a:gd name="T10" fmla="*/ 214 w 214"/>
                <a:gd name="T11" fmla="*/ 887 h 887"/>
                <a:gd name="T12" fmla="*/ 214 w 214"/>
                <a:gd name="T13" fmla="*/ 0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887">
                  <a:moveTo>
                    <a:pt x="214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887"/>
                  </a:lnTo>
                  <a:lnTo>
                    <a:pt x="107" y="887"/>
                  </a:lnTo>
                  <a:lnTo>
                    <a:pt x="214" y="887"/>
                  </a:lnTo>
                  <a:lnTo>
                    <a:pt x="2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1868488" y="4398963"/>
              <a:ext cx="487362" cy="1433513"/>
            </a:xfrm>
            <a:custGeom>
              <a:avLst/>
              <a:gdLst>
                <a:gd name="T0" fmla="*/ 177 w 307"/>
                <a:gd name="T1" fmla="*/ 0 h 903"/>
                <a:gd name="T2" fmla="*/ 177 w 307"/>
                <a:gd name="T3" fmla="*/ 0 h 903"/>
                <a:gd name="T4" fmla="*/ 89 w 307"/>
                <a:gd name="T5" fmla="*/ 13 h 903"/>
                <a:gd name="T6" fmla="*/ 0 w 307"/>
                <a:gd name="T7" fmla="*/ 24 h 903"/>
                <a:gd name="T8" fmla="*/ 41 w 307"/>
                <a:gd name="T9" fmla="*/ 275 h 903"/>
                <a:gd name="T10" fmla="*/ 41 w 307"/>
                <a:gd name="T11" fmla="*/ 275 h 903"/>
                <a:gd name="T12" fmla="*/ 97 w 307"/>
                <a:gd name="T13" fmla="*/ 646 h 903"/>
                <a:gd name="T14" fmla="*/ 97 w 307"/>
                <a:gd name="T15" fmla="*/ 646 h 903"/>
                <a:gd name="T16" fmla="*/ 134 w 307"/>
                <a:gd name="T17" fmla="*/ 903 h 903"/>
                <a:gd name="T18" fmla="*/ 307 w 307"/>
                <a:gd name="T19" fmla="*/ 876 h 903"/>
                <a:gd name="T20" fmla="*/ 270 w 307"/>
                <a:gd name="T21" fmla="*/ 620 h 903"/>
                <a:gd name="T22" fmla="*/ 270 w 307"/>
                <a:gd name="T23" fmla="*/ 620 h 903"/>
                <a:gd name="T24" fmla="*/ 227 w 307"/>
                <a:gd name="T25" fmla="*/ 347 h 903"/>
                <a:gd name="T26" fmla="*/ 177 w 307"/>
                <a:gd name="T27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903">
                  <a:moveTo>
                    <a:pt x="177" y="0"/>
                  </a:moveTo>
                  <a:lnTo>
                    <a:pt x="177" y="0"/>
                  </a:lnTo>
                  <a:lnTo>
                    <a:pt x="89" y="13"/>
                  </a:lnTo>
                  <a:lnTo>
                    <a:pt x="0" y="24"/>
                  </a:lnTo>
                  <a:lnTo>
                    <a:pt x="41" y="275"/>
                  </a:lnTo>
                  <a:lnTo>
                    <a:pt x="41" y="275"/>
                  </a:lnTo>
                  <a:lnTo>
                    <a:pt x="97" y="646"/>
                  </a:lnTo>
                  <a:lnTo>
                    <a:pt x="97" y="646"/>
                  </a:lnTo>
                  <a:lnTo>
                    <a:pt x="134" y="903"/>
                  </a:lnTo>
                  <a:lnTo>
                    <a:pt x="307" y="876"/>
                  </a:lnTo>
                  <a:lnTo>
                    <a:pt x="270" y="620"/>
                  </a:lnTo>
                  <a:lnTo>
                    <a:pt x="270" y="620"/>
                  </a:lnTo>
                  <a:lnTo>
                    <a:pt x="227" y="34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1868488" y="4398963"/>
              <a:ext cx="487362" cy="1433513"/>
            </a:xfrm>
            <a:custGeom>
              <a:avLst/>
              <a:gdLst>
                <a:gd name="T0" fmla="*/ 177 w 307"/>
                <a:gd name="T1" fmla="*/ 0 h 903"/>
                <a:gd name="T2" fmla="*/ 177 w 307"/>
                <a:gd name="T3" fmla="*/ 0 h 903"/>
                <a:gd name="T4" fmla="*/ 89 w 307"/>
                <a:gd name="T5" fmla="*/ 13 h 903"/>
                <a:gd name="T6" fmla="*/ 0 w 307"/>
                <a:gd name="T7" fmla="*/ 24 h 903"/>
                <a:gd name="T8" fmla="*/ 41 w 307"/>
                <a:gd name="T9" fmla="*/ 275 h 903"/>
                <a:gd name="T10" fmla="*/ 41 w 307"/>
                <a:gd name="T11" fmla="*/ 275 h 903"/>
                <a:gd name="T12" fmla="*/ 97 w 307"/>
                <a:gd name="T13" fmla="*/ 646 h 903"/>
                <a:gd name="T14" fmla="*/ 97 w 307"/>
                <a:gd name="T15" fmla="*/ 646 h 903"/>
                <a:gd name="T16" fmla="*/ 134 w 307"/>
                <a:gd name="T17" fmla="*/ 903 h 903"/>
                <a:gd name="T18" fmla="*/ 307 w 307"/>
                <a:gd name="T19" fmla="*/ 876 h 903"/>
                <a:gd name="T20" fmla="*/ 270 w 307"/>
                <a:gd name="T21" fmla="*/ 620 h 903"/>
                <a:gd name="T22" fmla="*/ 270 w 307"/>
                <a:gd name="T23" fmla="*/ 620 h 903"/>
                <a:gd name="T24" fmla="*/ 227 w 307"/>
                <a:gd name="T25" fmla="*/ 347 h 903"/>
                <a:gd name="T26" fmla="*/ 177 w 307"/>
                <a:gd name="T27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903">
                  <a:moveTo>
                    <a:pt x="177" y="0"/>
                  </a:moveTo>
                  <a:lnTo>
                    <a:pt x="177" y="0"/>
                  </a:lnTo>
                  <a:lnTo>
                    <a:pt x="89" y="13"/>
                  </a:lnTo>
                  <a:lnTo>
                    <a:pt x="0" y="24"/>
                  </a:lnTo>
                  <a:lnTo>
                    <a:pt x="41" y="275"/>
                  </a:lnTo>
                  <a:lnTo>
                    <a:pt x="41" y="275"/>
                  </a:lnTo>
                  <a:lnTo>
                    <a:pt x="97" y="646"/>
                  </a:lnTo>
                  <a:lnTo>
                    <a:pt x="97" y="646"/>
                  </a:lnTo>
                  <a:lnTo>
                    <a:pt x="134" y="903"/>
                  </a:lnTo>
                  <a:lnTo>
                    <a:pt x="307" y="876"/>
                  </a:lnTo>
                  <a:lnTo>
                    <a:pt x="270" y="620"/>
                  </a:lnTo>
                  <a:lnTo>
                    <a:pt x="270" y="620"/>
                  </a:lnTo>
                  <a:lnTo>
                    <a:pt x="227" y="347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627063" y="3770313"/>
              <a:ext cx="852487" cy="2070100"/>
            </a:xfrm>
            <a:custGeom>
              <a:avLst/>
              <a:gdLst>
                <a:gd name="T0" fmla="*/ 409 w 537"/>
                <a:gd name="T1" fmla="*/ 0 h 1304"/>
                <a:gd name="T2" fmla="*/ 345 w 537"/>
                <a:gd name="T3" fmla="*/ 6 h 1304"/>
                <a:gd name="T4" fmla="*/ 281 w 537"/>
                <a:gd name="T5" fmla="*/ 11 h 1304"/>
                <a:gd name="T6" fmla="*/ 281 w 537"/>
                <a:gd name="T7" fmla="*/ 14 h 1304"/>
                <a:gd name="T8" fmla="*/ 281 w 537"/>
                <a:gd name="T9" fmla="*/ 14 h 1304"/>
                <a:gd name="T10" fmla="*/ 286 w 537"/>
                <a:gd name="T11" fmla="*/ 70 h 1304"/>
                <a:gd name="T12" fmla="*/ 286 w 537"/>
                <a:gd name="T13" fmla="*/ 72 h 1304"/>
                <a:gd name="T14" fmla="*/ 299 w 537"/>
                <a:gd name="T15" fmla="*/ 209 h 1304"/>
                <a:gd name="T16" fmla="*/ 150 w 537"/>
                <a:gd name="T17" fmla="*/ 209 h 1304"/>
                <a:gd name="T18" fmla="*/ 0 w 537"/>
                <a:gd name="T19" fmla="*/ 209 h 1304"/>
                <a:gd name="T20" fmla="*/ 0 w 537"/>
                <a:gd name="T21" fmla="*/ 246 h 1304"/>
                <a:gd name="T22" fmla="*/ 0 w 537"/>
                <a:gd name="T23" fmla="*/ 308 h 1304"/>
                <a:gd name="T24" fmla="*/ 0 w 537"/>
                <a:gd name="T25" fmla="*/ 412 h 1304"/>
                <a:gd name="T26" fmla="*/ 0 w 537"/>
                <a:gd name="T27" fmla="*/ 639 h 1304"/>
                <a:gd name="T28" fmla="*/ 0 w 537"/>
                <a:gd name="T29" fmla="*/ 794 h 1304"/>
                <a:gd name="T30" fmla="*/ 0 w 537"/>
                <a:gd name="T31" fmla="*/ 1024 h 1304"/>
                <a:gd name="T32" fmla="*/ 0 w 537"/>
                <a:gd name="T33" fmla="*/ 1179 h 1304"/>
                <a:gd name="T34" fmla="*/ 0 w 537"/>
                <a:gd name="T35" fmla="*/ 1243 h 1304"/>
                <a:gd name="T36" fmla="*/ 0 w 537"/>
                <a:gd name="T37" fmla="*/ 1299 h 1304"/>
                <a:gd name="T38" fmla="*/ 150 w 537"/>
                <a:gd name="T39" fmla="*/ 1299 h 1304"/>
                <a:gd name="T40" fmla="*/ 299 w 537"/>
                <a:gd name="T41" fmla="*/ 1299 h 1304"/>
                <a:gd name="T42" fmla="*/ 299 w 537"/>
                <a:gd name="T43" fmla="*/ 1243 h 1304"/>
                <a:gd name="T44" fmla="*/ 299 w 537"/>
                <a:gd name="T45" fmla="*/ 1179 h 1304"/>
                <a:gd name="T46" fmla="*/ 299 w 537"/>
                <a:gd name="T47" fmla="*/ 1024 h 1304"/>
                <a:gd name="T48" fmla="*/ 299 w 537"/>
                <a:gd name="T49" fmla="*/ 794 h 1304"/>
                <a:gd name="T50" fmla="*/ 299 w 537"/>
                <a:gd name="T51" fmla="*/ 639 h 1304"/>
                <a:gd name="T52" fmla="*/ 299 w 537"/>
                <a:gd name="T53" fmla="*/ 412 h 1304"/>
                <a:gd name="T54" fmla="*/ 299 w 537"/>
                <a:gd name="T55" fmla="*/ 308 h 1304"/>
                <a:gd name="T56" fmla="*/ 299 w 537"/>
                <a:gd name="T57" fmla="*/ 246 h 1304"/>
                <a:gd name="T58" fmla="*/ 299 w 537"/>
                <a:gd name="T59" fmla="*/ 217 h 1304"/>
                <a:gd name="T60" fmla="*/ 409 w 537"/>
                <a:gd name="T61" fmla="*/ 1304 h 1304"/>
                <a:gd name="T62" fmla="*/ 473 w 537"/>
                <a:gd name="T63" fmla="*/ 1299 h 1304"/>
                <a:gd name="T64" fmla="*/ 473 w 537"/>
                <a:gd name="T65" fmla="*/ 1299 h 1304"/>
                <a:gd name="T66" fmla="*/ 537 w 537"/>
                <a:gd name="T67" fmla="*/ 1291 h 1304"/>
                <a:gd name="T68" fmla="*/ 409 w 537"/>
                <a:gd name="T69" fmla="*/ 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7" h="1304">
                  <a:moveTo>
                    <a:pt x="409" y="0"/>
                  </a:moveTo>
                  <a:lnTo>
                    <a:pt x="345" y="6"/>
                  </a:lnTo>
                  <a:lnTo>
                    <a:pt x="281" y="11"/>
                  </a:lnTo>
                  <a:lnTo>
                    <a:pt x="281" y="14"/>
                  </a:lnTo>
                  <a:lnTo>
                    <a:pt x="281" y="14"/>
                  </a:lnTo>
                  <a:lnTo>
                    <a:pt x="286" y="70"/>
                  </a:lnTo>
                  <a:lnTo>
                    <a:pt x="286" y="72"/>
                  </a:lnTo>
                  <a:lnTo>
                    <a:pt x="299" y="209"/>
                  </a:lnTo>
                  <a:lnTo>
                    <a:pt x="150" y="209"/>
                  </a:lnTo>
                  <a:lnTo>
                    <a:pt x="0" y="209"/>
                  </a:lnTo>
                  <a:lnTo>
                    <a:pt x="0" y="246"/>
                  </a:lnTo>
                  <a:lnTo>
                    <a:pt x="0" y="308"/>
                  </a:lnTo>
                  <a:lnTo>
                    <a:pt x="0" y="412"/>
                  </a:lnTo>
                  <a:lnTo>
                    <a:pt x="0" y="639"/>
                  </a:lnTo>
                  <a:lnTo>
                    <a:pt x="0" y="794"/>
                  </a:lnTo>
                  <a:lnTo>
                    <a:pt x="0" y="1024"/>
                  </a:lnTo>
                  <a:lnTo>
                    <a:pt x="0" y="1179"/>
                  </a:lnTo>
                  <a:lnTo>
                    <a:pt x="0" y="1243"/>
                  </a:lnTo>
                  <a:lnTo>
                    <a:pt x="0" y="1299"/>
                  </a:lnTo>
                  <a:lnTo>
                    <a:pt x="150" y="1299"/>
                  </a:lnTo>
                  <a:lnTo>
                    <a:pt x="299" y="1299"/>
                  </a:lnTo>
                  <a:lnTo>
                    <a:pt x="299" y="1243"/>
                  </a:lnTo>
                  <a:lnTo>
                    <a:pt x="299" y="1179"/>
                  </a:lnTo>
                  <a:lnTo>
                    <a:pt x="299" y="1024"/>
                  </a:lnTo>
                  <a:lnTo>
                    <a:pt x="299" y="794"/>
                  </a:lnTo>
                  <a:lnTo>
                    <a:pt x="299" y="639"/>
                  </a:lnTo>
                  <a:lnTo>
                    <a:pt x="299" y="412"/>
                  </a:lnTo>
                  <a:lnTo>
                    <a:pt x="299" y="308"/>
                  </a:lnTo>
                  <a:lnTo>
                    <a:pt x="299" y="246"/>
                  </a:lnTo>
                  <a:lnTo>
                    <a:pt x="299" y="217"/>
                  </a:lnTo>
                  <a:lnTo>
                    <a:pt x="409" y="1304"/>
                  </a:lnTo>
                  <a:lnTo>
                    <a:pt x="473" y="1299"/>
                  </a:lnTo>
                  <a:lnTo>
                    <a:pt x="473" y="1299"/>
                  </a:lnTo>
                  <a:lnTo>
                    <a:pt x="537" y="1291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627063" y="3770313"/>
              <a:ext cx="852487" cy="2070100"/>
            </a:xfrm>
            <a:custGeom>
              <a:avLst/>
              <a:gdLst>
                <a:gd name="T0" fmla="*/ 409 w 537"/>
                <a:gd name="T1" fmla="*/ 0 h 1304"/>
                <a:gd name="T2" fmla="*/ 345 w 537"/>
                <a:gd name="T3" fmla="*/ 6 h 1304"/>
                <a:gd name="T4" fmla="*/ 281 w 537"/>
                <a:gd name="T5" fmla="*/ 11 h 1304"/>
                <a:gd name="T6" fmla="*/ 281 w 537"/>
                <a:gd name="T7" fmla="*/ 14 h 1304"/>
                <a:gd name="T8" fmla="*/ 281 w 537"/>
                <a:gd name="T9" fmla="*/ 14 h 1304"/>
                <a:gd name="T10" fmla="*/ 286 w 537"/>
                <a:gd name="T11" fmla="*/ 70 h 1304"/>
                <a:gd name="T12" fmla="*/ 286 w 537"/>
                <a:gd name="T13" fmla="*/ 72 h 1304"/>
                <a:gd name="T14" fmla="*/ 299 w 537"/>
                <a:gd name="T15" fmla="*/ 209 h 1304"/>
                <a:gd name="T16" fmla="*/ 150 w 537"/>
                <a:gd name="T17" fmla="*/ 209 h 1304"/>
                <a:gd name="T18" fmla="*/ 0 w 537"/>
                <a:gd name="T19" fmla="*/ 209 h 1304"/>
                <a:gd name="T20" fmla="*/ 0 w 537"/>
                <a:gd name="T21" fmla="*/ 246 h 1304"/>
                <a:gd name="T22" fmla="*/ 0 w 537"/>
                <a:gd name="T23" fmla="*/ 308 h 1304"/>
                <a:gd name="T24" fmla="*/ 0 w 537"/>
                <a:gd name="T25" fmla="*/ 412 h 1304"/>
                <a:gd name="T26" fmla="*/ 0 w 537"/>
                <a:gd name="T27" fmla="*/ 639 h 1304"/>
                <a:gd name="T28" fmla="*/ 0 w 537"/>
                <a:gd name="T29" fmla="*/ 794 h 1304"/>
                <a:gd name="T30" fmla="*/ 0 w 537"/>
                <a:gd name="T31" fmla="*/ 1024 h 1304"/>
                <a:gd name="T32" fmla="*/ 0 w 537"/>
                <a:gd name="T33" fmla="*/ 1179 h 1304"/>
                <a:gd name="T34" fmla="*/ 0 w 537"/>
                <a:gd name="T35" fmla="*/ 1243 h 1304"/>
                <a:gd name="T36" fmla="*/ 0 w 537"/>
                <a:gd name="T37" fmla="*/ 1299 h 1304"/>
                <a:gd name="T38" fmla="*/ 150 w 537"/>
                <a:gd name="T39" fmla="*/ 1299 h 1304"/>
                <a:gd name="T40" fmla="*/ 299 w 537"/>
                <a:gd name="T41" fmla="*/ 1299 h 1304"/>
                <a:gd name="T42" fmla="*/ 299 w 537"/>
                <a:gd name="T43" fmla="*/ 1243 h 1304"/>
                <a:gd name="T44" fmla="*/ 299 w 537"/>
                <a:gd name="T45" fmla="*/ 1179 h 1304"/>
                <a:gd name="T46" fmla="*/ 299 w 537"/>
                <a:gd name="T47" fmla="*/ 1024 h 1304"/>
                <a:gd name="T48" fmla="*/ 299 w 537"/>
                <a:gd name="T49" fmla="*/ 794 h 1304"/>
                <a:gd name="T50" fmla="*/ 299 w 537"/>
                <a:gd name="T51" fmla="*/ 639 h 1304"/>
                <a:gd name="T52" fmla="*/ 299 w 537"/>
                <a:gd name="T53" fmla="*/ 412 h 1304"/>
                <a:gd name="T54" fmla="*/ 299 w 537"/>
                <a:gd name="T55" fmla="*/ 308 h 1304"/>
                <a:gd name="T56" fmla="*/ 299 w 537"/>
                <a:gd name="T57" fmla="*/ 246 h 1304"/>
                <a:gd name="T58" fmla="*/ 299 w 537"/>
                <a:gd name="T59" fmla="*/ 217 h 1304"/>
                <a:gd name="T60" fmla="*/ 409 w 537"/>
                <a:gd name="T61" fmla="*/ 1304 h 1304"/>
                <a:gd name="T62" fmla="*/ 473 w 537"/>
                <a:gd name="T63" fmla="*/ 1299 h 1304"/>
                <a:gd name="T64" fmla="*/ 473 w 537"/>
                <a:gd name="T65" fmla="*/ 1299 h 1304"/>
                <a:gd name="T66" fmla="*/ 537 w 537"/>
                <a:gd name="T67" fmla="*/ 1291 h 1304"/>
                <a:gd name="T68" fmla="*/ 409 w 537"/>
                <a:gd name="T69" fmla="*/ 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7" h="1304">
                  <a:moveTo>
                    <a:pt x="409" y="0"/>
                  </a:moveTo>
                  <a:lnTo>
                    <a:pt x="345" y="6"/>
                  </a:lnTo>
                  <a:lnTo>
                    <a:pt x="281" y="11"/>
                  </a:lnTo>
                  <a:lnTo>
                    <a:pt x="281" y="14"/>
                  </a:lnTo>
                  <a:lnTo>
                    <a:pt x="281" y="14"/>
                  </a:lnTo>
                  <a:lnTo>
                    <a:pt x="286" y="70"/>
                  </a:lnTo>
                  <a:lnTo>
                    <a:pt x="286" y="72"/>
                  </a:lnTo>
                  <a:lnTo>
                    <a:pt x="299" y="209"/>
                  </a:lnTo>
                  <a:lnTo>
                    <a:pt x="150" y="209"/>
                  </a:lnTo>
                  <a:lnTo>
                    <a:pt x="0" y="209"/>
                  </a:lnTo>
                  <a:lnTo>
                    <a:pt x="0" y="246"/>
                  </a:lnTo>
                  <a:lnTo>
                    <a:pt x="0" y="308"/>
                  </a:lnTo>
                  <a:lnTo>
                    <a:pt x="0" y="412"/>
                  </a:lnTo>
                  <a:lnTo>
                    <a:pt x="0" y="639"/>
                  </a:lnTo>
                  <a:lnTo>
                    <a:pt x="0" y="794"/>
                  </a:lnTo>
                  <a:lnTo>
                    <a:pt x="0" y="1024"/>
                  </a:lnTo>
                  <a:lnTo>
                    <a:pt x="0" y="1179"/>
                  </a:lnTo>
                  <a:lnTo>
                    <a:pt x="0" y="1243"/>
                  </a:lnTo>
                  <a:lnTo>
                    <a:pt x="0" y="1299"/>
                  </a:lnTo>
                  <a:lnTo>
                    <a:pt x="150" y="1299"/>
                  </a:lnTo>
                  <a:lnTo>
                    <a:pt x="299" y="1299"/>
                  </a:lnTo>
                  <a:lnTo>
                    <a:pt x="299" y="1243"/>
                  </a:lnTo>
                  <a:lnTo>
                    <a:pt x="299" y="1179"/>
                  </a:lnTo>
                  <a:lnTo>
                    <a:pt x="299" y="1024"/>
                  </a:lnTo>
                  <a:lnTo>
                    <a:pt x="299" y="794"/>
                  </a:lnTo>
                  <a:lnTo>
                    <a:pt x="299" y="639"/>
                  </a:lnTo>
                  <a:lnTo>
                    <a:pt x="299" y="412"/>
                  </a:lnTo>
                  <a:lnTo>
                    <a:pt x="299" y="308"/>
                  </a:lnTo>
                  <a:lnTo>
                    <a:pt x="299" y="246"/>
                  </a:lnTo>
                  <a:lnTo>
                    <a:pt x="299" y="217"/>
                  </a:lnTo>
                  <a:lnTo>
                    <a:pt x="409" y="1304"/>
                  </a:lnTo>
                  <a:lnTo>
                    <a:pt x="473" y="1299"/>
                  </a:lnTo>
                  <a:lnTo>
                    <a:pt x="473" y="1299"/>
                  </a:lnTo>
                  <a:lnTo>
                    <a:pt x="537" y="1291"/>
                  </a:lnTo>
                  <a:lnTo>
                    <a:pt x="40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8081963" y="5035550"/>
              <a:ext cx="1211262" cy="779463"/>
            </a:xfrm>
            <a:custGeom>
              <a:avLst/>
              <a:gdLst>
                <a:gd name="T0" fmla="*/ 237 w 286"/>
                <a:gd name="T1" fmla="*/ 71 h 184"/>
                <a:gd name="T2" fmla="*/ 237 w 286"/>
                <a:gd name="T3" fmla="*/ 65 h 184"/>
                <a:gd name="T4" fmla="*/ 237 w 286"/>
                <a:gd name="T5" fmla="*/ 32 h 184"/>
                <a:gd name="T6" fmla="*/ 255 w 286"/>
                <a:gd name="T7" fmla="*/ 27 h 184"/>
                <a:gd name="T8" fmla="*/ 266 w 286"/>
                <a:gd name="T9" fmla="*/ 32 h 184"/>
                <a:gd name="T10" fmla="*/ 266 w 286"/>
                <a:gd name="T11" fmla="*/ 52 h 184"/>
                <a:gd name="T12" fmla="*/ 237 w 286"/>
                <a:gd name="T13" fmla="*/ 71 h 184"/>
                <a:gd name="T14" fmla="*/ 237 w 286"/>
                <a:gd name="T15" fmla="*/ 0 h 184"/>
                <a:gd name="T16" fmla="*/ 130 w 286"/>
                <a:gd name="T17" fmla="*/ 0 h 184"/>
                <a:gd name="T18" fmla="*/ 21 w 286"/>
                <a:gd name="T19" fmla="*/ 0 h 184"/>
                <a:gd name="T20" fmla="*/ 21 w 286"/>
                <a:gd name="T21" fmla="*/ 65 h 184"/>
                <a:gd name="T22" fmla="*/ 116 w 286"/>
                <a:gd name="T23" fmla="*/ 156 h 184"/>
                <a:gd name="T24" fmla="*/ 0 w 286"/>
                <a:gd name="T25" fmla="*/ 156 h 184"/>
                <a:gd name="T26" fmla="*/ 26 w 286"/>
                <a:gd name="T27" fmla="*/ 184 h 184"/>
                <a:gd name="T28" fmla="*/ 130 w 286"/>
                <a:gd name="T29" fmla="*/ 184 h 184"/>
                <a:gd name="T30" fmla="*/ 235 w 286"/>
                <a:gd name="T31" fmla="*/ 184 h 184"/>
                <a:gd name="T32" fmla="*/ 261 w 286"/>
                <a:gd name="T33" fmla="*/ 156 h 184"/>
                <a:gd name="T34" fmla="*/ 145 w 286"/>
                <a:gd name="T35" fmla="*/ 156 h 184"/>
                <a:gd name="T36" fmla="*/ 236 w 286"/>
                <a:gd name="T37" fmla="*/ 85 h 184"/>
                <a:gd name="T38" fmla="*/ 279 w 286"/>
                <a:gd name="T39" fmla="*/ 58 h 184"/>
                <a:gd name="T40" fmla="*/ 278 w 286"/>
                <a:gd name="T41" fmla="*/ 23 h 184"/>
                <a:gd name="T42" fmla="*/ 255 w 286"/>
                <a:gd name="T43" fmla="*/ 12 h 184"/>
                <a:gd name="T44" fmla="*/ 237 w 286"/>
                <a:gd name="T45" fmla="*/ 16 h 184"/>
                <a:gd name="T46" fmla="*/ 237 w 286"/>
                <a:gd name="T4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6" h="184">
                  <a:moveTo>
                    <a:pt x="237" y="71"/>
                  </a:moveTo>
                  <a:cubicBezTo>
                    <a:pt x="238" y="69"/>
                    <a:pt x="237" y="67"/>
                    <a:pt x="237" y="65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42" y="30"/>
                    <a:pt x="249" y="27"/>
                    <a:pt x="255" y="27"/>
                  </a:cubicBezTo>
                  <a:cubicBezTo>
                    <a:pt x="259" y="27"/>
                    <a:pt x="263" y="28"/>
                    <a:pt x="266" y="32"/>
                  </a:cubicBezTo>
                  <a:cubicBezTo>
                    <a:pt x="270" y="37"/>
                    <a:pt x="270" y="44"/>
                    <a:pt x="266" y="52"/>
                  </a:cubicBezTo>
                  <a:cubicBezTo>
                    <a:pt x="262" y="60"/>
                    <a:pt x="252" y="69"/>
                    <a:pt x="237" y="71"/>
                  </a:cubicBezTo>
                  <a:moveTo>
                    <a:pt x="237" y="0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116"/>
                    <a:pt x="64" y="156"/>
                    <a:pt x="116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7" y="168"/>
                    <a:pt x="14" y="176"/>
                    <a:pt x="26" y="184"/>
                  </a:cubicBezTo>
                  <a:cubicBezTo>
                    <a:pt x="130" y="184"/>
                    <a:pt x="130" y="184"/>
                    <a:pt x="130" y="184"/>
                  </a:cubicBezTo>
                  <a:cubicBezTo>
                    <a:pt x="235" y="184"/>
                    <a:pt x="235" y="184"/>
                    <a:pt x="235" y="184"/>
                  </a:cubicBezTo>
                  <a:cubicBezTo>
                    <a:pt x="242" y="180"/>
                    <a:pt x="252" y="172"/>
                    <a:pt x="261" y="156"/>
                  </a:cubicBezTo>
                  <a:cubicBezTo>
                    <a:pt x="145" y="156"/>
                    <a:pt x="145" y="156"/>
                    <a:pt x="145" y="156"/>
                  </a:cubicBezTo>
                  <a:cubicBezTo>
                    <a:pt x="189" y="156"/>
                    <a:pt x="226" y="126"/>
                    <a:pt x="236" y="85"/>
                  </a:cubicBezTo>
                  <a:cubicBezTo>
                    <a:pt x="254" y="84"/>
                    <a:pt x="271" y="74"/>
                    <a:pt x="279" y="58"/>
                  </a:cubicBezTo>
                  <a:cubicBezTo>
                    <a:pt x="286" y="46"/>
                    <a:pt x="285" y="33"/>
                    <a:pt x="278" y="23"/>
                  </a:cubicBezTo>
                  <a:cubicBezTo>
                    <a:pt x="272" y="15"/>
                    <a:pt x="263" y="12"/>
                    <a:pt x="255" y="12"/>
                  </a:cubicBezTo>
                  <a:cubicBezTo>
                    <a:pt x="248" y="12"/>
                    <a:pt x="242" y="14"/>
                    <a:pt x="237" y="16"/>
                  </a:cubicBezTo>
                  <a:cubicBezTo>
                    <a:pt x="237" y="0"/>
                    <a:pt x="237" y="0"/>
                    <a:pt x="237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3073400" y="0"/>
              <a:ext cx="4313237" cy="5849938"/>
            </a:xfrm>
            <a:custGeom>
              <a:avLst/>
              <a:gdLst>
                <a:gd name="T0" fmla="*/ 363 w 1018"/>
                <a:gd name="T1" fmla="*/ 183 h 1379"/>
                <a:gd name="T2" fmla="*/ 436 w 1018"/>
                <a:gd name="T3" fmla="*/ 183 h 1379"/>
                <a:gd name="T4" fmla="*/ 511 w 1018"/>
                <a:gd name="T5" fmla="*/ 167 h 1379"/>
                <a:gd name="T6" fmla="*/ 511 w 1018"/>
                <a:gd name="T7" fmla="*/ 403 h 1379"/>
                <a:gd name="T8" fmla="*/ 511 w 1018"/>
                <a:gd name="T9" fmla="*/ 503 h 1379"/>
                <a:gd name="T10" fmla="*/ 419 w 1018"/>
                <a:gd name="T11" fmla="*/ 503 h 1379"/>
                <a:gd name="T12" fmla="*/ 406 w 1018"/>
                <a:gd name="T13" fmla="*/ 503 h 1379"/>
                <a:gd name="T14" fmla="*/ 307 w 1018"/>
                <a:gd name="T15" fmla="*/ 370 h 1379"/>
                <a:gd name="T16" fmla="*/ 307 w 1018"/>
                <a:gd name="T17" fmla="*/ 298 h 1379"/>
                <a:gd name="T18" fmla="*/ 339 w 1018"/>
                <a:gd name="T19" fmla="*/ 264 h 1379"/>
                <a:gd name="T20" fmla="*/ 339 w 1018"/>
                <a:gd name="T21" fmla="*/ 202 h 1379"/>
                <a:gd name="T22" fmla="*/ 361 w 1018"/>
                <a:gd name="T23" fmla="*/ 183 h 1379"/>
                <a:gd name="T24" fmla="*/ 363 w 1018"/>
                <a:gd name="T25" fmla="*/ 183 h 1379"/>
                <a:gd name="T26" fmla="*/ 625 w 1018"/>
                <a:gd name="T27" fmla="*/ 0 h 1379"/>
                <a:gd name="T28" fmla="*/ 511 w 1018"/>
                <a:gd name="T29" fmla="*/ 0 h 1379"/>
                <a:gd name="T30" fmla="*/ 393 w 1018"/>
                <a:gd name="T31" fmla="*/ 0 h 1379"/>
                <a:gd name="T32" fmla="*/ 307 w 1018"/>
                <a:gd name="T33" fmla="*/ 69 h 1379"/>
                <a:gd name="T34" fmla="*/ 307 w 1018"/>
                <a:gd name="T35" fmla="*/ 123 h 1379"/>
                <a:gd name="T36" fmla="*/ 307 w 1018"/>
                <a:gd name="T37" fmla="*/ 298 h 1379"/>
                <a:gd name="T38" fmla="*/ 307 w 1018"/>
                <a:gd name="T39" fmla="*/ 370 h 1379"/>
                <a:gd name="T40" fmla="*/ 406 w 1018"/>
                <a:gd name="T41" fmla="*/ 503 h 1379"/>
                <a:gd name="T42" fmla="*/ 419 w 1018"/>
                <a:gd name="T43" fmla="*/ 503 h 1379"/>
                <a:gd name="T44" fmla="*/ 419 w 1018"/>
                <a:gd name="T45" fmla="*/ 512 h 1379"/>
                <a:gd name="T46" fmla="*/ 370 w 1018"/>
                <a:gd name="T47" fmla="*/ 539 h 1379"/>
                <a:gd name="T48" fmla="*/ 365 w 1018"/>
                <a:gd name="T49" fmla="*/ 539 h 1379"/>
                <a:gd name="T50" fmla="*/ 268 w 1018"/>
                <a:gd name="T51" fmla="*/ 539 h 1379"/>
                <a:gd name="T52" fmla="*/ 206 w 1018"/>
                <a:gd name="T53" fmla="*/ 539 h 1379"/>
                <a:gd name="T54" fmla="*/ 223 w 1018"/>
                <a:gd name="T55" fmla="*/ 586 h 1379"/>
                <a:gd name="T56" fmla="*/ 106 w 1018"/>
                <a:gd name="T57" fmla="*/ 671 h 1379"/>
                <a:gd name="T58" fmla="*/ 0 w 1018"/>
                <a:gd name="T59" fmla="*/ 1379 h 1379"/>
                <a:gd name="T60" fmla="*/ 1018 w 1018"/>
                <a:gd name="T61" fmla="*/ 1379 h 1379"/>
                <a:gd name="T62" fmla="*/ 947 w 1018"/>
                <a:gd name="T63" fmla="*/ 686 h 1379"/>
                <a:gd name="T64" fmla="*/ 823 w 1018"/>
                <a:gd name="T65" fmla="*/ 539 h 1379"/>
                <a:gd name="T66" fmla="*/ 653 w 1018"/>
                <a:gd name="T67" fmla="*/ 539 h 1379"/>
                <a:gd name="T68" fmla="*/ 626 w 1018"/>
                <a:gd name="T69" fmla="*/ 539 h 1379"/>
                <a:gd name="T70" fmla="*/ 595 w 1018"/>
                <a:gd name="T71" fmla="*/ 512 h 1379"/>
                <a:gd name="T72" fmla="*/ 595 w 1018"/>
                <a:gd name="T73" fmla="*/ 503 h 1379"/>
                <a:gd name="T74" fmla="*/ 624 w 1018"/>
                <a:gd name="T75" fmla="*/ 503 h 1379"/>
                <a:gd name="T76" fmla="*/ 715 w 1018"/>
                <a:gd name="T77" fmla="*/ 370 h 1379"/>
                <a:gd name="T78" fmla="*/ 624 w 1018"/>
                <a:gd name="T79" fmla="*/ 503 h 1379"/>
                <a:gd name="T80" fmla="*/ 595 w 1018"/>
                <a:gd name="T81" fmla="*/ 503 h 1379"/>
                <a:gd name="T82" fmla="*/ 511 w 1018"/>
                <a:gd name="T83" fmla="*/ 503 h 1379"/>
                <a:gd name="T84" fmla="*/ 511 w 1018"/>
                <a:gd name="T85" fmla="*/ 404 h 1379"/>
                <a:gd name="T86" fmla="*/ 511 w 1018"/>
                <a:gd name="T87" fmla="*/ 167 h 1379"/>
                <a:gd name="T88" fmla="*/ 563 w 1018"/>
                <a:gd name="T89" fmla="*/ 115 h 1379"/>
                <a:gd name="T90" fmla="*/ 659 w 1018"/>
                <a:gd name="T91" fmla="*/ 115 h 1379"/>
                <a:gd name="T92" fmla="*/ 675 w 1018"/>
                <a:gd name="T93" fmla="*/ 142 h 1379"/>
                <a:gd name="T94" fmla="*/ 675 w 1018"/>
                <a:gd name="T95" fmla="*/ 274 h 1379"/>
                <a:gd name="T96" fmla="*/ 715 w 1018"/>
                <a:gd name="T97" fmla="*/ 298 h 1379"/>
                <a:gd name="T98" fmla="*/ 715 w 1018"/>
                <a:gd name="T99" fmla="*/ 158 h 1379"/>
                <a:gd name="T100" fmla="*/ 716 w 1018"/>
                <a:gd name="T101" fmla="*/ 98 h 1379"/>
                <a:gd name="T102" fmla="*/ 625 w 1018"/>
                <a:gd name="T103" fmla="*/ 0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18" h="1379">
                  <a:moveTo>
                    <a:pt x="363" y="183"/>
                  </a:moveTo>
                  <a:cubicBezTo>
                    <a:pt x="436" y="183"/>
                    <a:pt x="436" y="183"/>
                    <a:pt x="436" y="183"/>
                  </a:cubicBezTo>
                  <a:cubicBezTo>
                    <a:pt x="466" y="183"/>
                    <a:pt x="491" y="176"/>
                    <a:pt x="511" y="167"/>
                  </a:cubicBezTo>
                  <a:cubicBezTo>
                    <a:pt x="511" y="403"/>
                    <a:pt x="511" y="403"/>
                    <a:pt x="511" y="403"/>
                  </a:cubicBezTo>
                  <a:cubicBezTo>
                    <a:pt x="511" y="503"/>
                    <a:pt x="511" y="503"/>
                    <a:pt x="511" y="503"/>
                  </a:cubicBezTo>
                  <a:cubicBezTo>
                    <a:pt x="419" y="503"/>
                    <a:pt x="419" y="503"/>
                    <a:pt x="419" y="503"/>
                  </a:cubicBezTo>
                  <a:cubicBezTo>
                    <a:pt x="406" y="503"/>
                    <a:pt x="406" y="503"/>
                    <a:pt x="406" y="503"/>
                  </a:cubicBezTo>
                  <a:cubicBezTo>
                    <a:pt x="307" y="370"/>
                    <a:pt x="307" y="370"/>
                    <a:pt x="307" y="370"/>
                  </a:cubicBezTo>
                  <a:cubicBezTo>
                    <a:pt x="307" y="298"/>
                    <a:pt x="307" y="298"/>
                    <a:pt x="307" y="298"/>
                  </a:cubicBezTo>
                  <a:cubicBezTo>
                    <a:pt x="351" y="298"/>
                    <a:pt x="339" y="264"/>
                    <a:pt x="339" y="264"/>
                  </a:cubicBezTo>
                  <a:cubicBezTo>
                    <a:pt x="339" y="202"/>
                    <a:pt x="339" y="202"/>
                    <a:pt x="339" y="202"/>
                  </a:cubicBezTo>
                  <a:cubicBezTo>
                    <a:pt x="339" y="184"/>
                    <a:pt x="355" y="183"/>
                    <a:pt x="361" y="183"/>
                  </a:cubicBezTo>
                  <a:cubicBezTo>
                    <a:pt x="362" y="183"/>
                    <a:pt x="363" y="183"/>
                    <a:pt x="363" y="183"/>
                  </a:cubicBezTo>
                  <a:moveTo>
                    <a:pt x="625" y="0"/>
                  </a:moveTo>
                  <a:cubicBezTo>
                    <a:pt x="625" y="0"/>
                    <a:pt x="571" y="0"/>
                    <a:pt x="511" y="0"/>
                  </a:cubicBezTo>
                  <a:cubicBezTo>
                    <a:pt x="471" y="0"/>
                    <a:pt x="424" y="0"/>
                    <a:pt x="393" y="0"/>
                  </a:cubicBezTo>
                  <a:cubicBezTo>
                    <a:pt x="315" y="0"/>
                    <a:pt x="307" y="69"/>
                    <a:pt x="307" y="69"/>
                  </a:cubicBezTo>
                  <a:cubicBezTo>
                    <a:pt x="307" y="123"/>
                    <a:pt x="307" y="123"/>
                    <a:pt x="307" y="123"/>
                  </a:cubicBezTo>
                  <a:cubicBezTo>
                    <a:pt x="307" y="298"/>
                    <a:pt x="307" y="298"/>
                    <a:pt x="307" y="298"/>
                  </a:cubicBezTo>
                  <a:cubicBezTo>
                    <a:pt x="307" y="370"/>
                    <a:pt x="307" y="370"/>
                    <a:pt x="307" y="370"/>
                  </a:cubicBezTo>
                  <a:cubicBezTo>
                    <a:pt x="406" y="503"/>
                    <a:pt x="406" y="503"/>
                    <a:pt x="406" y="503"/>
                  </a:cubicBezTo>
                  <a:cubicBezTo>
                    <a:pt x="419" y="503"/>
                    <a:pt x="419" y="503"/>
                    <a:pt x="419" y="503"/>
                  </a:cubicBezTo>
                  <a:cubicBezTo>
                    <a:pt x="419" y="512"/>
                    <a:pt x="419" y="512"/>
                    <a:pt x="419" y="512"/>
                  </a:cubicBezTo>
                  <a:cubicBezTo>
                    <a:pt x="370" y="539"/>
                    <a:pt x="370" y="539"/>
                    <a:pt x="370" y="539"/>
                  </a:cubicBezTo>
                  <a:cubicBezTo>
                    <a:pt x="365" y="539"/>
                    <a:pt x="365" y="539"/>
                    <a:pt x="365" y="539"/>
                  </a:cubicBezTo>
                  <a:cubicBezTo>
                    <a:pt x="268" y="539"/>
                    <a:pt x="268" y="539"/>
                    <a:pt x="268" y="539"/>
                  </a:cubicBezTo>
                  <a:cubicBezTo>
                    <a:pt x="206" y="539"/>
                    <a:pt x="206" y="539"/>
                    <a:pt x="206" y="539"/>
                  </a:cubicBezTo>
                  <a:cubicBezTo>
                    <a:pt x="223" y="586"/>
                    <a:pt x="223" y="586"/>
                    <a:pt x="223" y="586"/>
                  </a:cubicBezTo>
                  <a:cubicBezTo>
                    <a:pt x="106" y="671"/>
                    <a:pt x="106" y="671"/>
                    <a:pt x="106" y="671"/>
                  </a:cubicBezTo>
                  <a:cubicBezTo>
                    <a:pt x="0" y="1379"/>
                    <a:pt x="0" y="1379"/>
                    <a:pt x="0" y="1379"/>
                  </a:cubicBezTo>
                  <a:cubicBezTo>
                    <a:pt x="1018" y="1379"/>
                    <a:pt x="1018" y="1379"/>
                    <a:pt x="1018" y="1379"/>
                  </a:cubicBezTo>
                  <a:cubicBezTo>
                    <a:pt x="947" y="686"/>
                    <a:pt x="947" y="686"/>
                    <a:pt x="947" y="686"/>
                  </a:cubicBezTo>
                  <a:cubicBezTo>
                    <a:pt x="823" y="539"/>
                    <a:pt x="823" y="539"/>
                    <a:pt x="823" y="539"/>
                  </a:cubicBezTo>
                  <a:cubicBezTo>
                    <a:pt x="653" y="539"/>
                    <a:pt x="653" y="539"/>
                    <a:pt x="653" y="539"/>
                  </a:cubicBezTo>
                  <a:cubicBezTo>
                    <a:pt x="626" y="539"/>
                    <a:pt x="626" y="539"/>
                    <a:pt x="626" y="539"/>
                  </a:cubicBezTo>
                  <a:cubicBezTo>
                    <a:pt x="595" y="512"/>
                    <a:pt x="595" y="512"/>
                    <a:pt x="595" y="512"/>
                  </a:cubicBezTo>
                  <a:cubicBezTo>
                    <a:pt x="595" y="503"/>
                    <a:pt x="595" y="503"/>
                    <a:pt x="595" y="503"/>
                  </a:cubicBezTo>
                  <a:cubicBezTo>
                    <a:pt x="624" y="503"/>
                    <a:pt x="624" y="503"/>
                    <a:pt x="624" y="503"/>
                  </a:cubicBezTo>
                  <a:cubicBezTo>
                    <a:pt x="715" y="370"/>
                    <a:pt x="715" y="370"/>
                    <a:pt x="715" y="370"/>
                  </a:cubicBezTo>
                  <a:cubicBezTo>
                    <a:pt x="624" y="503"/>
                    <a:pt x="624" y="503"/>
                    <a:pt x="624" y="503"/>
                  </a:cubicBezTo>
                  <a:cubicBezTo>
                    <a:pt x="595" y="503"/>
                    <a:pt x="595" y="503"/>
                    <a:pt x="595" y="503"/>
                  </a:cubicBezTo>
                  <a:cubicBezTo>
                    <a:pt x="511" y="503"/>
                    <a:pt x="511" y="503"/>
                    <a:pt x="511" y="503"/>
                  </a:cubicBezTo>
                  <a:cubicBezTo>
                    <a:pt x="511" y="404"/>
                    <a:pt x="511" y="404"/>
                    <a:pt x="511" y="404"/>
                  </a:cubicBezTo>
                  <a:cubicBezTo>
                    <a:pt x="511" y="167"/>
                    <a:pt x="511" y="167"/>
                    <a:pt x="511" y="167"/>
                  </a:cubicBezTo>
                  <a:cubicBezTo>
                    <a:pt x="555" y="148"/>
                    <a:pt x="563" y="115"/>
                    <a:pt x="563" y="115"/>
                  </a:cubicBezTo>
                  <a:cubicBezTo>
                    <a:pt x="659" y="115"/>
                    <a:pt x="659" y="115"/>
                    <a:pt x="659" y="115"/>
                  </a:cubicBezTo>
                  <a:cubicBezTo>
                    <a:pt x="676" y="115"/>
                    <a:pt x="675" y="142"/>
                    <a:pt x="675" y="142"/>
                  </a:cubicBezTo>
                  <a:cubicBezTo>
                    <a:pt x="675" y="142"/>
                    <a:pt x="675" y="242"/>
                    <a:pt x="675" y="274"/>
                  </a:cubicBezTo>
                  <a:cubicBezTo>
                    <a:pt x="675" y="286"/>
                    <a:pt x="715" y="298"/>
                    <a:pt x="715" y="298"/>
                  </a:cubicBezTo>
                  <a:cubicBezTo>
                    <a:pt x="715" y="158"/>
                    <a:pt x="715" y="158"/>
                    <a:pt x="715" y="158"/>
                  </a:cubicBezTo>
                  <a:cubicBezTo>
                    <a:pt x="715" y="139"/>
                    <a:pt x="716" y="112"/>
                    <a:pt x="716" y="98"/>
                  </a:cubicBezTo>
                  <a:cubicBezTo>
                    <a:pt x="712" y="16"/>
                    <a:pt x="625" y="0"/>
                    <a:pt x="625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627063" y="4092575"/>
              <a:ext cx="479425" cy="1739900"/>
            </a:xfrm>
            <a:prstGeom prst="rect">
              <a:avLst/>
            </a:prstGeom>
            <a:solidFill>
              <a:srgbClr val="FFA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865188" y="4092575"/>
              <a:ext cx="241300" cy="1739900"/>
            </a:xfrm>
            <a:prstGeom prst="rect">
              <a:avLst/>
            </a:prstGeom>
            <a:solidFill>
              <a:srgbClr val="FFC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517650" y="4424363"/>
              <a:ext cx="350837" cy="1408113"/>
            </a:xfrm>
            <a:prstGeom prst="rect">
              <a:avLst/>
            </a:prstGeom>
            <a:solidFill>
              <a:srgbClr val="18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1695450" y="4424363"/>
              <a:ext cx="173037" cy="1408113"/>
            </a:xfrm>
            <a:prstGeom prst="rect">
              <a:avLst/>
            </a:prstGeom>
            <a:solidFill>
              <a:srgbClr val="00B4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1868488" y="4398963"/>
              <a:ext cx="487362" cy="1433513"/>
            </a:xfrm>
            <a:custGeom>
              <a:avLst/>
              <a:gdLst>
                <a:gd name="T0" fmla="*/ 0 w 307"/>
                <a:gd name="T1" fmla="*/ 24 h 903"/>
                <a:gd name="T2" fmla="*/ 134 w 307"/>
                <a:gd name="T3" fmla="*/ 903 h 903"/>
                <a:gd name="T4" fmla="*/ 307 w 307"/>
                <a:gd name="T5" fmla="*/ 876 h 903"/>
                <a:gd name="T6" fmla="*/ 177 w 307"/>
                <a:gd name="T7" fmla="*/ 0 h 903"/>
                <a:gd name="T8" fmla="*/ 0 w 307"/>
                <a:gd name="T9" fmla="*/ 24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903">
                  <a:moveTo>
                    <a:pt x="0" y="24"/>
                  </a:moveTo>
                  <a:lnTo>
                    <a:pt x="134" y="903"/>
                  </a:lnTo>
                  <a:lnTo>
                    <a:pt x="307" y="876"/>
                  </a:lnTo>
                  <a:lnTo>
                    <a:pt x="177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67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2009775" y="4398963"/>
              <a:ext cx="346075" cy="1412875"/>
            </a:xfrm>
            <a:custGeom>
              <a:avLst/>
              <a:gdLst>
                <a:gd name="T0" fmla="*/ 0 w 218"/>
                <a:gd name="T1" fmla="*/ 13 h 890"/>
                <a:gd name="T2" fmla="*/ 133 w 218"/>
                <a:gd name="T3" fmla="*/ 890 h 890"/>
                <a:gd name="T4" fmla="*/ 218 w 218"/>
                <a:gd name="T5" fmla="*/ 876 h 890"/>
                <a:gd name="T6" fmla="*/ 88 w 218"/>
                <a:gd name="T7" fmla="*/ 0 h 890"/>
                <a:gd name="T8" fmla="*/ 0 w 218"/>
                <a:gd name="T9" fmla="*/ 13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890">
                  <a:moveTo>
                    <a:pt x="0" y="13"/>
                  </a:moveTo>
                  <a:lnTo>
                    <a:pt x="133" y="890"/>
                  </a:lnTo>
                  <a:lnTo>
                    <a:pt x="218" y="876"/>
                  </a:lnTo>
                  <a:lnTo>
                    <a:pt x="8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A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1933575" y="4797425"/>
              <a:ext cx="363537" cy="627063"/>
            </a:xfrm>
            <a:custGeom>
              <a:avLst/>
              <a:gdLst>
                <a:gd name="T0" fmla="*/ 229 w 229"/>
                <a:gd name="T1" fmla="*/ 369 h 395"/>
                <a:gd name="T2" fmla="*/ 56 w 229"/>
                <a:gd name="T3" fmla="*/ 395 h 395"/>
                <a:gd name="T4" fmla="*/ 0 w 229"/>
                <a:gd name="T5" fmla="*/ 24 h 395"/>
                <a:gd name="T6" fmla="*/ 173 w 229"/>
                <a:gd name="T7" fmla="*/ 0 h 395"/>
                <a:gd name="T8" fmla="*/ 229 w 229"/>
                <a:gd name="T9" fmla="*/ 36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395">
                  <a:moveTo>
                    <a:pt x="229" y="369"/>
                  </a:moveTo>
                  <a:lnTo>
                    <a:pt x="56" y="395"/>
                  </a:lnTo>
                  <a:lnTo>
                    <a:pt x="0" y="24"/>
                  </a:lnTo>
                  <a:lnTo>
                    <a:pt x="173" y="0"/>
                  </a:lnTo>
                  <a:lnTo>
                    <a:pt x="229" y="369"/>
                  </a:lnTo>
                  <a:close/>
                </a:path>
              </a:pathLst>
            </a:custGeom>
            <a:solidFill>
              <a:srgbClr val="22B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1073150" y="3767138"/>
              <a:ext cx="406400" cy="2070100"/>
            </a:xfrm>
            <a:custGeom>
              <a:avLst/>
              <a:gdLst>
                <a:gd name="T0" fmla="*/ 128 w 256"/>
                <a:gd name="T1" fmla="*/ 0 h 1304"/>
                <a:gd name="T2" fmla="*/ 0 w 256"/>
                <a:gd name="T3" fmla="*/ 13 h 1304"/>
                <a:gd name="T4" fmla="*/ 128 w 256"/>
                <a:gd name="T5" fmla="*/ 1304 h 1304"/>
                <a:gd name="T6" fmla="*/ 256 w 256"/>
                <a:gd name="T7" fmla="*/ 1290 h 1304"/>
                <a:gd name="T8" fmla="*/ 128 w 256"/>
                <a:gd name="T9" fmla="*/ 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304">
                  <a:moveTo>
                    <a:pt x="128" y="0"/>
                  </a:moveTo>
                  <a:lnTo>
                    <a:pt x="0" y="13"/>
                  </a:lnTo>
                  <a:lnTo>
                    <a:pt x="128" y="1304"/>
                  </a:lnTo>
                  <a:lnTo>
                    <a:pt x="256" y="129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2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1174750" y="3767138"/>
              <a:ext cx="304800" cy="2060575"/>
            </a:xfrm>
            <a:custGeom>
              <a:avLst/>
              <a:gdLst>
                <a:gd name="T0" fmla="*/ 64 w 192"/>
                <a:gd name="T1" fmla="*/ 0 h 1298"/>
                <a:gd name="T2" fmla="*/ 0 w 192"/>
                <a:gd name="T3" fmla="*/ 8 h 1298"/>
                <a:gd name="T4" fmla="*/ 128 w 192"/>
                <a:gd name="T5" fmla="*/ 1298 h 1298"/>
                <a:gd name="T6" fmla="*/ 192 w 192"/>
                <a:gd name="T7" fmla="*/ 1290 h 1298"/>
                <a:gd name="T8" fmla="*/ 64 w 192"/>
                <a:gd name="T9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298">
                  <a:moveTo>
                    <a:pt x="64" y="0"/>
                  </a:moveTo>
                  <a:lnTo>
                    <a:pt x="0" y="8"/>
                  </a:lnTo>
                  <a:lnTo>
                    <a:pt x="128" y="1298"/>
                  </a:lnTo>
                  <a:lnTo>
                    <a:pt x="192" y="129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1073150" y="3770313"/>
              <a:ext cx="211137" cy="111125"/>
            </a:xfrm>
            <a:custGeom>
              <a:avLst/>
              <a:gdLst>
                <a:gd name="T0" fmla="*/ 0 w 133"/>
                <a:gd name="T1" fmla="*/ 14 h 70"/>
                <a:gd name="T2" fmla="*/ 5 w 133"/>
                <a:gd name="T3" fmla="*/ 70 h 70"/>
                <a:gd name="T4" fmla="*/ 133 w 133"/>
                <a:gd name="T5" fmla="*/ 59 h 70"/>
                <a:gd name="T6" fmla="*/ 128 w 133"/>
                <a:gd name="T7" fmla="*/ 0 h 70"/>
                <a:gd name="T8" fmla="*/ 0 w 133"/>
                <a:gd name="T9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70">
                  <a:moveTo>
                    <a:pt x="0" y="14"/>
                  </a:moveTo>
                  <a:lnTo>
                    <a:pt x="5" y="70"/>
                  </a:lnTo>
                  <a:lnTo>
                    <a:pt x="133" y="59"/>
                  </a:lnTo>
                  <a:lnTo>
                    <a:pt x="12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627063" y="4424363"/>
              <a:ext cx="479425" cy="360363"/>
            </a:xfrm>
            <a:prstGeom prst="rect">
              <a:avLst/>
            </a:pr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627063" y="5030788"/>
              <a:ext cx="479425" cy="365125"/>
            </a:xfrm>
            <a:prstGeom prst="rect">
              <a:avLst/>
            </a:pr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627063" y="4160838"/>
              <a:ext cx="479425" cy="98425"/>
            </a:xfrm>
            <a:prstGeom prst="rect">
              <a:avLst/>
            </a:pr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627063" y="5641975"/>
              <a:ext cx="479425" cy="101600"/>
            </a:xfrm>
            <a:prstGeom prst="rect">
              <a:avLst/>
            </a:pr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543050" y="4584700"/>
              <a:ext cx="296862" cy="288925"/>
            </a:xfrm>
            <a:prstGeom prst="rect">
              <a:avLst/>
            </a:prstGeom>
            <a:solidFill>
              <a:srgbClr val="FAF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1690688" y="4584700"/>
              <a:ext cx="149225" cy="288925"/>
            </a:xfrm>
            <a:prstGeom prst="rect">
              <a:avLst/>
            </a:prstGeom>
            <a:solidFill>
              <a:srgbClr val="F4E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1543050" y="5421313"/>
              <a:ext cx="296862" cy="287338"/>
            </a:xfrm>
            <a:prstGeom prst="rect">
              <a:avLst/>
            </a:prstGeom>
            <a:solidFill>
              <a:srgbClr val="FAF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1690688" y="5421313"/>
              <a:ext cx="149225" cy="287338"/>
            </a:xfrm>
            <a:prstGeom prst="rect">
              <a:avLst/>
            </a:prstGeom>
            <a:solidFill>
              <a:srgbClr val="F4E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8178800" y="5030788"/>
              <a:ext cx="911225" cy="674688"/>
            </a:xfrm>
            <a:custGeom>
              <a:avLst/>
              <a:gdLst>
                <a:gd name="T0" fmla="*/ 0 w 215"/>
                <a:gd name="T1" fmla="*/ 0 h 159"/>
                <a:gd name="T2" fmla="*/ 0 w 215"/>
                <a:gd name="T3" fmla="*/ 66 h 159"/>
                <a:gd name="T4" fmla="*/ 93 w 215"/>
                <a:gd name="T5" fmla="*/ 159 h 159"/>
                <a:gd name="T6" fmla="*/ 122 w 215"/>
                <a:gd name="T7" fmla="*/ 159 h 159"/>
                <a:gd name="T8" fmla="*/ 215 w 215"/>
                <a:gd name="T9" fmla="*/ 66 h 159"/>
                <a:gd name="T10" fmla="*/ 215 w 215"/>
                <a:gd name="T11" fmla="*/ 0 h 159"/>
                <a:gd name="T12" fmla="*/ 0 w 215"/>
                <a:gd name="T1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59">
                  <a:moveTo>
                    <a:pt x="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0" y="117"/>
                    <a:pt x="41" y="159"/>
                    <a:pt x="93" y="159"/>
                  </a:cubicBezTo>
                  <a:cubicBezTo>
                    <a:pt x="122" y="159"/>
                    <a:pt x="122" y="159"/>
                    <a:pt x="122" y="159"/>
                  </a:cubicBezTo>
                  <a:cubicBezTo>
                    <a:pt x="174" y="159"/>
                    <a:pt x="215" y="117"/>
                    <a:pt x="215" y="66"/>
                  </a:cubicBezTo>
                  <a:cubicBezTo>
                    <a:pt x="215" y="0"/>
                    <a:pt x="215" y="0"/>
                    <a:pt x="21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8081963" y="5705475"/>
              <a:ext cx="1106487" cy="114300"/>
            </a:xfrm>
            <a:custGeom>
              <a:avLst/>
              <a:gdLst>
                <a:gd name="T0" fmla="*/ 26 w 261"/>
                <a:gd name="T1" fmla="*/ 27 h 27"/>
                <a:gd name="T2" fmla="*/ 235 w 261"/>
                <a:gd name="T3" fmla="*/ 27 h 27"/>
                <a:gd name="T4" fmla="*/ 261 w 261"/>
                <a:gd name="T5" fmla="*/ 0 h 27"/>
                <a:gd name="T6" fmla="*/ 0 w 261"/>
                <a:gd name="T7" fmla="*/ 0 h 27"/>
                <a:gd name="T8" fmla="*/ 26 w 261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7">
                  <a:moveTo>
                    <a:pt x="26" y="27"/>
                  </a:moveTo>
                  <a:cubicBezTo>
                    <a:pt x="235" y="27"/>
                    <a:pt x="235" y="27"/>
                    <a:pt x="235" y="27"/>
                  </a:cubicBezTo>
                  <a:cubicBezTo>
                    <a:pt x="242" y="23"/>
                    <a:pt x="252" y="13"/>
                    <a:pt x="2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11"/>
                    <a:pt x="14" y="19"/>
                    <a:pt x="26" y="27"/>
                  </a:cubicBezTo>
                  <a:close/>
                </a:path>
              </a:pathLst>
            </a:custGeom>
            <a:solidFill>
              <a:srgbClr val="9E4A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9043988" y="5051425"/>
              <a:ext cx="249237" cy="347663"/>
            </a:xfrm>
            <a:custGeom>
              <a:avLst/>
              <a:gdLst>
                <a:gd name="T0" fmla="*/ 6 w 59"/>
                <a:gd name="T1" fmla="*/ 82 h 82"/>
                <a:gd name="T2" fmla="*/ 4 w 59"/>
                <a:gd name="T3" fmla="*/ 82 h 82"/>
                <a:gd name="T4" fmla="*/ 4 w 59"/>
                <a:gd name="T5" fmla="*/ 67 h 82"/>
                <a:gd name="T6" fmla="*/ 39 w 59"/>
                <a:gd name="T7" fmla="*/ 48 h 82"/>
                <a:gd name="T8" fmla="*/ 40 w 59"/>
                <a:gd name="T9" fmla="*/ 28 h 82"/>
                <a:gd name="T10" fmla="*/ 8 w 59"/>
                <a:gd name="T11" fmla="*/ 30 h 82"/>
                <a:gd name="T12" fmla="*/ 0 w 59"/>
                <a:gd name="T13" fmla="*/ 18 h 82"/>
                <a:gd name="T14" fmla="*/ 51 w 59"/>
                <a:gd name="T15" fmla="*/ 19 h 82"/>
                <a:gd name="T16" fmla="*/ 52 w 59"/>
                <a:gd name="T17" fmla="*/ 55 h 82"/>
                <a:gd name="T18" fmla="*/ 6 w 5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82">
                  <a:moveTo>
                    <a:pt x="6" y="82"/>
                  </a:moveTo>
                  <a:cubicBezTo>
                    <a:pt x="5" y="82"/>
                    <a:pt x="5" y="82"/>
                    <a:pt x="4" y="82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22" y="68"/>
                    <a:pt x="34" y="57"/>
                    <a:pt x="39" y="48"/>
                  </a:cubicBezTo>
                  <a:cubicBezTo>
                    <a:pt x="43" y="40"/>
                    <a:pt x="43" y="33"/>
                    <a:pt x="40" y="28"/>
                  </a:cubicBezTo>
                  <a:cubicBezTo>
                    <a:pt x="30" y="15"/>
                    <a:pt x="9" y="29"/>
                    <a:pt x="8" y="3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1" y="10"/>
                    <a:pt x="37" y="0"/>
                    <a:pt x="51" y="19"/>
                  </a:cubicBezTo>
                  <a:cubicBezTo>
                    <a:pt x="59" y="29"/>
                    <a:pt x="59" y="42"/>
                    <a:pt x="52" y="55"/>
                  </a:cubicBezTo>
                  <a:cubicBezTo>
                    <a:pt x="43" y="71"/>
                    <a:pt x="26" y="82"/>
                    <a:pt x="6" y="82"/>
                  </a:cubicBezTo>
                  <a:close/>
                </a:path>
              </a:pathLst>
            </a:custGeom>
            <a:solidFill>
              <a:srgbClr val="C1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8632825" y="5030788"/>
              <a:ext cx="457200" cy="674688"/>
            </a:xfrm>
            <a:custGeom>
              <a:avLst/>
              <a:gdLst>
                <a:gd name="T0" fmla="*/ 0 w 108"/>
                <a:gd name="T1" fmla="*/ 159 h 159"/>
                <a:gd name="T2" fmla="*/ 15 w 108"/>
                <a:gd name="T3" fmla="*/ 159 h 159"/>
                <a:gd name="T4" fmla="*/ 108 w 108"/>
                <a:gd name="T5" fmla="*/ 66 h 159"/>
                <a:gd name="T6" fmla="*/ 108 w 108"/>
                <a:gd name="T7" fmla="*/ 0 h 159"/>
                <a:gd name="T8" fmla="*/ 0 w 108"/>
                <a:gd name="T9" fmla="*/ 0 h 159"/>
                <a:gd name="T10" fmla="*/ 0 w 108"/>
                <a:gd name="T11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59">
                  <a:moveTo>
                    <a:pt x="0" y="159"/>
                  </a:moveTo>
                  <a:cubicBezTo>
                    <a:pt x="15" y="159"/>
                    <a:pt x="15" y="159"/>
                    <a:pt x="15" y="159"/>
                  </a:cubicBezTo>
                  <a:cubicBezTo>
                    <a:pt x="67" y="159"/>
                    <a:pt x="108" y="117"/>
                    <a:pt x="108" y="66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C1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8632825" y="5705475"/>
              <a:ext cx="555625" cy="114300"/>
            </a:xfrm>
            <a:custGeom>
              <a:avLst/>
              <a:gdLst>
                <a:gd name="T0" fmla="*/ 0 w 131"/>
                <a:gd name="T1" fmla="*/ 27 h 27"/>
                <a:gd name="T2" fmla="*/ 105 w 131"/>
                <a:gd name="T3" fmla="*/ 27 h 27"/>
                <a:gd name="T4" fmla="*/ 131 w 131"/>
                <a:gd name="T5" fmla="*/ 0 h 27"/>
                <a:gd name="T6" fmla="*/ 0 w 131"/>
                <a:gd name="T7" fmla="*/ 0 h 27"/>
                <a:gd name="T8" fmla="*/ 0 w 131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7">
                  <a:moveTo>
                    <a:pt x="0" y="27"/>
                  </a:moveTo>
                  <a:cubicBezTo>
                    <a:pt x="105" y="27"/>
                    <a:pt x="105" y="27"/>
                    <a:pt x="105" y="27"/>
                  </a:cubicBezTo>
                  <a:cubicBezTo>
                    <a:pt x="112" y="23"/>
                    <a:pt x="122" y="13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893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3068638" y="2286000"/>
              <a:ext cx="2813050" cy="3597275"/>
            </a:xfrm>
            <a:custGeom>
              <a:avLst/>
              <a:gdLst>
                <a:gd name="T0" fmla="*/ 1746 w 1772"/>
                <a:gd name="T1" fmla="*/ 0 h 2266"/>
                <a:gd name="T2" fmla="*/ 523 w 1772"/>
                <a:gd name="T3" fmla="*/ 0 h 2266"/>
                <a:gd name="T4" fmla="*/ 192 w 1772"/>
                <a:gd name="T5" fmla="*/ 393 h 2266"/>
                <a:gd name="T6" fmla="*/ 0 w 1772"/>
                <a:gd name="T7" fmla="*/ 2266 h 2266"/>
                <a:gd name="T8" fmla="*/ 1772 w 1772"/>
                <a:gd name="T9" fmla="*/ 2266 h 2266"/>
                <a:gd name="T10" fmla="*/ 1746 w 1772"/>
                <a:gd name="T11" fmla="*/ 0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2" h="2266">
                  <a:moveTo>
                    <a:pt x="1746" y="0"/>
                  </a:moveTo>
                  <a:lnTo>
                    <a:pt x="523" y="0"/>
                  </a:lnTo>
                  <a:lnTo>
                    <a:pt x="192" y="393"/>
                  </a:lnTo>
                  <a:lnTo>
                    <a:pt x="0" y="2266"/>
                  </a:lnTo>
                  <a:lnTo>
                    <a:pt x="1772" y="2266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rgbClr val="2E3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4576763" y="2286000"/>
              <a:ext cx="2814637" cy="3597275"/>
            </a:xfrm>
            <a:custGeom>
              <a:avLst/>
              <a:gdLst>
                <a:gd name="T0" fmla="*/ 27 w 1773"/>
                <a:gd name="T1" fmla="*/ 0 h 2266"/>
                <a:gd name="T2" fmla="*/ 1250 w 1773"/>
                <a:gd name="T3" fmla="*/ 0 h 2266"/>
                <a:gd name="T4" fmla="*/ 1581 w 1773"/>
                <a:gd name="T5" fmla="*/ 393 h 2266"/>
                <a:gd name="T6" fmla="*/ 1773 w 1773"/>
                <a:gd name="T7" fmla="*/ 2266 h 2266"/>
                <a:gd name="T8" fmla="*/ 0 w 1773"/>
                <a:gd name="T9" fmla="*/ 2266 h 2266"/>
                <a:gd name="T10" fmla="*/ 27 w 1773"/>
                <a:gd name="T11" fmla="*/ 0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3" h="2266">
                  <a:moveTo>
                    <a:pt x="27" y="0"/>
                  </a:moveTo>
                  <a:lnTo>
                    <a:pt x="1250" y="0"/>
                  </a:lnTo>
                  <a:lnTo>
                    <a:pt x="1581" y="393"/>
                  </a:lnTo>
                  <a:lnTo>
                    <a:pt x="1773" y="2266"/>
                  </a:lnTo>
                  <a:lnTo>
                    <a:pt x="0" y="226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2E3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4848225" y="2133600"/>
              <a:ext cx="390525" cy="525463"/>
            </a:xfrm>
            <a:custGeom>
              <a:avLst/>
              <a:gdLst>
                <a:gd name="T0" fmla="*/ 0 w 246"/>
                <a:gd name="T1" fmla="*/ 0 h 331"/>
                <a:gd name="T2" fmla="*/ 0 w 246"/>
                <a:gd name="T3" fmla="*/ 294 h 331"/>
                <a:gd name="T4" fmla="*/ 246 w 246"/>
                <a:gd name="T5" fmla="*/ 331 h 331"/>
                <a:gd name="T6" fmla="*/ 246 w 246"/>
                <a:gd name="T7" fmla="*/ 0 h 331"/>
                <a:gd name="T8" fmla="*/ 0 w 246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331">
                  <a:moveTo>
                    <a:pt x="0" y="0"/>
                  </a:moveTo>
                  <a:lnTo>
                    <a:pt x="0" y="294"/>
                  </a:lnTo>
                  <a:lnTo>
                    <a:pt x="246" y="331"/>
                  </a:lnTo>
                  <a:lnTo>
                    <a:pt x="2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D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4373563" y="708025"/>
              <a:ext cx="865187" cy="1425575"/>
            </a:xfrm>
            <a:custGeom>
              <a:avLst/>
              <a:gdLst>
                <a:gd name="T0" fmla="*/ 129 w 204"/>
                <a:gd name="T1" fmla="*/ 16 h 336"/>
                <a:gd name="T2" fmla="*/ 56 w 204"/>
                <a:gd name="T3" fmla="*/ 16 h 336"/>
                <a:gd name="T4" fmla="*/ 32 w 204"/>
                <a:gd name="T5" fmla="*/ 35 h 336"/>
                <a:gd name="T6" fmla="*/ 32 w 204"/>
                <a:gd name="T7" fmla="*/ 97 h 336"/>
                <a:gd name="T8" fmla="*/ 0 w 204"/>
                <a:gd name="T9" fmla="*/ 131 h 336"/>
                <a:gd name="T10" fmla="*/ 0 w 204"/>
                <a:gd name="T11" fmla="*/ 203 h 336"/>
                <a:gd name="T12" fmla="*/ 99 w 204"/>
                <a:gd name="T13" fmla="*/ 336 h 336"/>
                <a:gd name="T14" fmla="*/ 112 w 204"/>
                <a:gd name="T15" fmla="*/ 336 h 336"/>
                <a:gd name="T16" fmla="*/ 204 w 204"/>
                <a:gd name="T17" fmla="*/ 336 h 336"/>
                <a:gd name="T18" fmla="*/ 204 w 204"/>
                <a:gd name="T19" fmla="*/ 236 h 336"/>
                <a:gd name="T20" fmla="*/ 204 w 204"/>
                <a:gd name="T21" fmla="*/ 0 h 336"/>
                <a:gd name="T22" fmla="*/ 129 w 204"/>
                <a:gd name="T23" fmla="*/ 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336">
                  <a:moveTo>
                    <a:pt x="129" y="16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32" y="14"/>
                    <a:pt x="32" y="35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44" y="131"/>
                    <a:pt x="0" y="13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99" y="336"/>
                    <a:pt x="99" y="336"/>
                    <a:pt x="99" y="336"/>
                  </a:cubicBezTo>
                  <a:cubicBezTo>
                    <a:pt x="112" y="336"/>
                    <a:pt x="112" y="336"/>
                    <a:pt x="112" y="336"/>
                  </a:cubicBezTo>
                  <a:cubicBezTo>
                    <a:pt x="204" y="336"/>
                    <a:pt x="204" y="336"/>
                    <a:pt x="204" y="336"/>
                  </a:cubicBezTo>
                  <a:cubicBezTo>
                    <a:pt x="204" y="236"/>
                    <a:pt x="204" y="236"/>
                    <a:pt x="204" y="236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84" y="9"/>
                    <a:pt x="159" y="16"/>
                    <a:pt x="129" y="16"/>
                  </a:cubicBezTo>
                </a:path>
              </a:pathLst>
            </a:custGeom>
            <a:solidFill>
              <a:srgbClr val="FEE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4373563" y="0"/>
              <a:ext cx="865187" cy="1263650"/>
            </a:xfrm>
            <a:custGeom>
              <a:avLst/>
              <a:gdLst>
                <a:gd name="T0" fmla="*/ 86 w 204"/>
                <a:gd name="T1" fmla="*/ 0 h 298"/>
                <a:gd name="T2" fmla="*/ 0 w 204"/>
                <a:gd name="T3" fmla="*/ 98 h 298"/>
                <a:gd name="T4" fmla="*/ 0 w 204"/>
                <a:gd name="T5" fmla="*/ 123 h 298"/>
                <a:gd name="T6" fmla="*/ 0 w 204"/>
                <a:gd name="T7" fmla="*/ 298 h 298"/>
                <a:gd name="T8" fmla="*/ 32 w 204"/>
                <a:gd name="T9" fmla="*/ 264 h 298"/>
                <a:gd name="T10" fmla="*/ 32 w 204"/>
                <a:gd name="T11" fmla="*/ 202 h 298"/>
                <a:gd name="T12" fmla="*/ 56 w 204"/>
                <a:gd name="T13" fmla="*/ 183 h 298"/>
                <a:gd name="T14" fmla="*/ 129 w 204"/>
                <a:gd name="T15" fmla="*/ 183 h 298"/>
                <a:gd name="T16" fmla="*/ 204 w 204"/>
                <a:gd name="T17" fmla="*/ 167 h 298"/>
                <a:gd name="T18" fmla="*/ 204 w 204"/>
                <a:gd name="T19" fmla="*/ 79 h 298"/>
                <a:gd name="T20" fmla="*/ 204 w 204"/>
                <a:gd name="T21" fmla="*/ 0 h 298"/>
                <a:gd name="T22" fmla="*/ 86 w 204"/>
                <a:gd name="T2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298">
                  <a:moveTo>
                    <a:pt x="86" y="0"/>
                  </a:moveTo>
                  <a:cubicBezTo>
                    <a:pt x="22" y="0"/>
                    <a:pt x="0" y="98"/>
                    <a:pt x="0" y="98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44" y="298"/>
                    <a:pt x="32" y="264"/>
                    <a:pt x="32" y="264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32" y="181"/>
                    <a:pt x="56" y="183"/>
                    <a:pt x="56" y="183"/>
                  </a:cubicBezTo>
                  <a:cubicBezTo>
                    <a:pt x="129" y="183"/>
                    <a:pt x="129" y="183"/>
                    <a:pt x="129" y="183"/>
                  </a:cubicBezTo>
                  <a:cubicBezTo>
                    <a:pt x="159" y="183"/>
                    <a:pt x="184" y="176"/>
                    <a:pt x="204" y="167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64" y="0"/>
                    <a:pt x="117" y="0"/>
                    <a:pt x="86" y="0"/>
                  </a:cubicBezTo>
                  <a:close/>
                </a:path>
              </a:pathLst>
            </a:custGeom>
            <a:solidFill>
              <a:srgbClr val="2E3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5238750" y="2133600"/>
              <a:ext cx="355600" cy="525463"/>
            </a:xfrm>
            <a:custGeom>
              <a:avLst/>
              <a:gdLst>
                <a:gd name="T0" fmla="*/ 224 w 224"/>
                <a:gd name="T1" fmla="*/ 294 h 331"/>
                <a:gd name="T2" fmla="*/ 224 w 224"/>
                <a:gd name="T3" fmla="*/ 0 h 331"/>
                <a:gd name="T4" fmla="*/ 0 w 224"/>
                <a:gd name="T5" fmla="*/ 0 h 331"/>
                <a:gd name="T6" fmla="*/ 0 w 224"/>
                <a:gd name="T7" fmla="*/ 331 h 331"/>
                <a:gd name="T8" fmla="*/ 224 w 224"/>
                <a:gd name="T9" fmla="*/ 2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31">
                  <a:moveTo>
                    <a:pt x="224" y="294"/>
                  </a:moveTo>
                  <a:lnTo>
                    <a:pt x="224" y="0"/>
                  </a:lnTo>
                  <a:lnTo>
                    <a:pt x="0" y="0"/>
                  </a:lnTo>
                  <a:lnTo>
                    <a:pt x="0" y="331"/>
                  </a:lnTo>
                  <a:lnTo>
                    <a:pt x="224" y="294"/>
                  </a:lnTo>
                  <a:close/>
                </a:path>
              </a:pathLst>
            </a:custGeom>
            <a:solidFill>
              <a:srgbClr val="DDC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5238750" y="487363"/>
              <a:ext cx="863600" cy="1646238"/>
            </a:xfrm>
            <a:custGeom>
              <a:avLst/>
              <a:gdLst>
                <a:gd name="T0" fmla="*/ 164 w 204"/>
                <a:gd name="T1" fmla="*/ 159 h 388"/>
                <a:gd name="T2" fmla="*/ 164 w 204"/>
                <a:gd name="T3" fmla="*/ 27 h 388"/>
                <a:gd name="T4" fmla="*/ 148 w 204"/>
                <a:gd name="T5" fmla="*/ 0 h 388"/>
                <a:gd name="T6" fmla="*/ 52 w 204"/>
                <a:gd name="T7" fmla="*/ 0 h 388"/>
                <a:gd name="T8" fmla="*/ 0 w 204"/>
                <a:gd name="T9" fmla="*/ 52 h 388"/>
                <a:gd name="T10" fmla="*/ 0 w 204"/>
                <a:gd name="T11" fmla="*/ 289 h 388"/>
                <a:gd name="T12" fmla="*/ 0 w 204"/>
                <a:gd name="T13" fmla="*/ 388 h 388"/>
                <a:gd name="T14" fmla="*/ 84 w 204"/>
                <a:gd name="T15" fmla="*/ 388 h 388"/>
                <a:gd name="T16" fmla="*/ 113 w 204"/>
                <a:gd name="T17" fmla="*/ 388 h 388"/>
                <a:gd name="T18" fmla="*/ 204 w 204"/>
                <a:gd name="T19" fmla="*/ 255 h 388"/>
                <a:gd name="T20" fmla="*/ 204 w 204"/>
                <a:gd name="T21" fmla="*/ 183 h 388"/>
                <a:gd name="T22" fmla="*/ 164 w 204"/>
                <a:gd name="T23" fmla="*/ 15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388">
                  <a:moveTo>
                    <a:pt x="164" y="159"/>
                  </a:moveTo>
                  <a:cubicBezTo>
                    <a:pt x="164" y="127"/>
                    <a:pt x="164" y="27"/>
                    <a:pt x="164" y="27"/>
                  </a:cubicBezTo>
                  <a:cubicBezTo>
                    <a:pt x="164" y="27"/>
                    <a:pt x="165" y="0"/>
                    <a:pt x="148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4" y="33"/>
                    <a:pt x="0" y="52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84" y="388"/>
                    <a:pt x="84" y="388"/>
                    <a:pt x="84" y="388"/>
                  </a:cubicBezTo>
                  <a:cubicBezTo>
                    <a:pt x="113" y="388"/>
                    <a:pt x="113" y="388"/>
                    <a:pt x="113" y="388"/>
                  </a:cubicBezTo>
                  <a:cubicBezTo>
                    <a:pt x="204" y="255"/>
                    <a:pt x="204" y="255"/>
                    <a:pt x="204" y="255"/>
                  </a:cubicBezTo>
                  <a:cubicBezTo>
                    <a:pt x="204" y="183"/>
                    <a:pt x="204" y="183"/>
                    <a:pt x="204" y="183"/>
                  </a:cubicBezTo>
                  <a:cubicBezTo>
                    <a:pt x="204" y="183"/>
                    <a:pt x="164" y="171"/>
                    <a:pt x="164" y="159"/>
                  </a:cubicBezTo>
                </a:path>
              </a:pathLst>
            </a:custGeom>
            <a:solidFill>
              <a:srgbClr val="F0D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5238750" y="0"/>
              <a:ext cx="863600" cy="1263650"/>
            </a:xfrm>
            <a:custGeom>
              <a:avLst/>
              <a:gdLst>
                <a:gd name="T0" fmla="*/ 114 w 204"/>
                <a:gd name="T1" fmla="*/ 0 h 298"/>
                <a:gd name="T2" fmla="*/ 0 w 204"/>
                <a:gd name="T3" fmla="*/ 0 h 298"/>
                <a:gd name="T4" fmla="*/ 0 w 204"/>
                <a:gd name="T5" fmla="*/ 167 h 298"/>
                <a:gd name="T6" fmla="*/ 52 w 204"/>
                <a:gd name="T7" fmla="*/ 115 h 298"/>
                <a:gd name="T8" fmla="*/ 148 w 204"/>
                <a:gd name="T9" fmla="*/ 115 h 298"/>
                <a:gd name="T10" fmla="*/ 164 w 204"/>
                <a:gd name="T11" fmla="*/ 142 h 298"/>
                <a:gd name="T12" fmla="*/ 164 w 204"/>
                <a:gd name="T13" fmla="*/ 274 h 298"/>
                <a:gd name="T14" fmla="*/ 204 w 204"/>
                <a:gd name="T15" fmla="*/ 298 h 298"/>
                <a:gd name="T16" fmla="*/ 204 w 204"/>
                <a:gd name="T17" fmla="*/ 118 h 298"/>
                <a:gd name="T18" fmla="*/ 204 w 204"/>
                <a:gd name="T19" fmla="*/ 93 h 298"/>
                <a:gd name="T20" fmla="*/ 114 w 204"/>
                <a:gd name="T2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298">
                  <a:moveTo>
                    <a:pt x="114" y="0"/>
                  </a:moveTo>
                  <a:cubicBezTo>
                    <a:pt x="114" y="0"/>
                    <a:pt x="60" y="0"/>
                    <a:pt x="0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44" y="148"/>
                    <a:pt x="52" y="115"/>
                    <a:pt x="52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65" y="115"/>
                    <a:pt x="164" y="142"/>
                    <a:pt x="164" y="142"/>
                  </a:cubicBezTo>
                  <a:cubicBezTo>
                    <a:pt x="164" y="142"/>
                    <a:pt x="164" y="242"/>
                    <a:pt x="164" y="274"/>
                  </a:cubicBezTo>
                  <a:cubicBezTo>
                    <a:pt x="164" y="286"/>
                    <a:pt x="204" y="298"/>
                    <a:pt x="204" y="298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04" y="98"/>
                    <a:pt x="204" y="107"/>
                    <a:pt x="204" y="93"/>
                  </a:cubicBezTo>
                  <a:cubicBezTo>
                    <a:pt x="204" y="2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21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1" y="5849938"/>
              <a:ext cx="10425112" cy="322263"/>
            </a:xfrm>
            <a:prstGeom prst="rect">
              <a:avLst/>
            </a:pr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Rectangle 45"/>
            <p:cNvSpPr>
              <a:spLocks noChangeArrowheads="1"/>
            </p:cNvSpPr>
            <p:nvPr/>
          </p:nvSpPr>
          <p:spPr bwMode="auto">
            <a:xfrm>
              <a:off x="1" y="5849938"/>
              <a:ext cx="10425112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1017588" y="6172200"/>
              <a:ext cx="8391525" cy="322263"/>
            </a:xfrm>
            <a:prstGeom prst="rect">
              <a:avLst/>
            </a:prstGeom>
            <a:solidFill>
              <a:srgbClr val="998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1017588" y="6172200"/>
              <a:ext cx="839152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072" name="Picture 4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6159500"/>
              <a:ext cx="8421687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Freeform 49"/>
            <p:cNvSpPr/>
            <p:nvPr/>
          </p:nvSpPr>
          <p:spPr bwMode="auto">
            <a:xfrm>
              <a:off x="4640263" y="2171700"/>
              <a:ext cx="598487" cy="819150"/>
            </a:xfrm>
            <a:custGeom>
              <a:avLst/>
              <a:gdLst>
                <a:gd name="T0" fmla="*/ 131 w 377"/>
                <a:gd name="T1" fmla="*/ 0 h 516"/>
                <a:gd name="T2" fmla="*/ 0 w 377"/>
                <a:gd name="T3" fmla="*/ 72 h 516"/>
                <a:gd name="T4" fmla="*/ 254 w 377"/>
                <a:gd name="T5" fmla="*/ 516 h 516"/>
                <a:gd name="T6" fmla="*/ 377 w 377"/>
                <a:gd name="T7" fmla="*/ 307 h 516"/>
                <a:gd name="T8" fmla="*/ 131 w 377"/>
                <a:gd name="T9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516">
                  <a:moveTo>
                    <a:pt x="131" y="0"/>
                  </a:moveTo>
                  <a:lnTo>
                    <a:pt x="0" y="72"/>
                  </a:lnTo>
                  <a:lnTo>
                    <a:pt x="254" y="516"/>
                  </a:lnTo>
                  <a:lnTo>
                    <a:pt x="377" y="30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5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0"/>
            <p:cNvSpPr/>
            <p:nvPr/>
          </p:nvSpPr>
          <p:spPr bwMode="auto">
            <a:xfrm>
              <a:off x="5238750" y="2171700"/>
              <a:ext cx="617537" cy="819150"/>
            </a:xfrm>
            <a:custGeom>
              <a:avLst/>
              <a:gdLst>
                <a:gd name="T0" fmla="*/ 235 w 389"/>
                <a:gd name="T1" fmla="*/ 0 h 516"/>
                <a:gd name="T2" fmla="*/ 389 w 389"/>
                <a:gd name="T3" fmla="*/ 136 h 516"/>
                <a:gd name="T4" fmla="*/ 112 w 389"/>
                <a:gd name="T5" fmla="*/ 516 h 516"/>
                <a:gd name="T6" fmla="*/ 0 w 389"/>
                <a:gd name="T7" fmla="*/ 307 h 516"/>
                <a:gd name="T8" fmla="*/ 235 w 389"/>
                <a:gd name="T9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516">
                  <a:moveTo>
                    <a:pt x="235" y="0"/>
                  </a:moveTo>
                  <a:lnTo>
                    <a:pt x="389" y="136"/>
                  </a:lnTo>
                  <a:lnTo>
                    <a:pt x="112" y="516"/>
                  </a:lnTo>
                  <a:lnTo>
                    <a:pt x="0" y="307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5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1"/>
            <p:cNvSpPr/>
            <p:nvPr/>
          </p:nvSpPr>
          <p:spPr bwMode="auto">
            <a:xfrm>
              <a:off x="5000625" y="2659063"/>
              <a:ext cx="238125" cy="1425575"/>
            </a:xfrm>
            <a:custGeom>
              <a:avLst/>
              <a:gdLst>
                <a:gd name="T0" fmla="*/ 150 w 150"/>
                <a:gd name="T1" fmla="*/ 0 h 898"/>
                <a:gd name="T2" fmla="*/ 0 w 150"/>
                <a:gd name="T3" fmla="*/ 257 h 898"/>
                <a:gd name="T4" fmla="*/ 78 w 150"/>
                <a:gd name="T5" fmla="*/ 332 h 898"/>
                <a:gd name="T6" fmla="*/ 16 w 150"/>
                <a:gd name="T7" fmla="*/ 898 h 898"/>
                <a:gd name="T8" fmla="*/ 139 w 150"/>
                <a:gd name="T9" fmla="*/ 898 h 898"/>
                <a:gd name="T10" fmla="*/ 150 w 150"/>
                <a:gd name="T11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898">
                  <a:moveTo>
                    <a:pt x="150" y="0"/>
                  </a:moveTo>
                  <a:lnTo>
                    <a:pt x="0" y="257"/>
                  </a:lnTo>
                  <a:lnTo>
                    <a:pt x="78" y="332"/>
                  </a:lnTo>
                  <a:lnTo>
                    <a:pt x="16" y="898"/>
                  </a:lnTo>
                  <a:lnTo>
                    <a:pt x="139" y="898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EE4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2"/>
            <p:cNvSpPr/>
            <p:nvPr/>
          </p:nvSpPr>
          <p:spPr bwMode="auto">
            <a:xfrm>
              <a:off x="5221288" y="2659063"/>
              <a:ext cx="241300" cy="1425575"/>
            </a:xfrm>
            <a:custGeom>
              <a:avLst/>
              <a:gdLst>
                <a:gd name="T0" fmla="*/ 11 w 152"/>
                <a:gd name="T1" fmla="*/ 0 h 898"/>
                <a:gd name="T2" fmla="*/ 152 w 152"/>
                <a:gd name="T3" fmla="*/ 254 h 898"/>
                <a:gd name="T4" fmla="*/ 61 w 152"/>
                <a:gd name="T5" fmla="*/ 332 h 898"/>
                <a:gd name="T6" fmla="*/ 123 w 152"/>
                <a:gd name="T7" fmla="*/ 898 h 898"/>
                <a:gd name="T8" fmla="*/ 0 w 152"/>
                <a:gd name="T9" fmla="*/ 898 h 898"/>
                <a:gd name="T10" fmla="*/ 11 w 152"/>
                <a:gd name="T11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898">
                  <a:moveTo>
                    <a:pt x="11" y="0"/>
                  </a:moveTo>
                  <a:lnTo>
                    <a:pt x="152" y="254"/>
                  </a:lnTo>
                  <a:lnTo>
                    <a:pt x="61" y="332"/>
                  </a:lnTo>
                  <a:lnTo>
                    <a:pt x="123" y="898"/>
                  </a:lnTo>
                  <a:lnTo>
                    <a:pt x="0" y="89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23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3"/>
            <p:cNvSpPr/>
            <p:nvPr/>
          </p:nvSpPr>
          <p:spPr bwMode="auto">
            <a:xfrm>
              <a:off x="3459163" y="3338513"/>
              <a:ext cx="1779587" cy="2408238"/>
            </a:xfrm>
            <a:custGeom>
              <a:avLst/>
              <a:gdLst>
                <a:gd name="T0" fmla="*/ 420 w 420"/>
                <a:gd name="T1" fmla="*/ 0 h 568"/>
                <a:gd name="T2" fmla="*/ 77 w 420"/>
                <a:gd name="T3" fmla="*/ 0 h 568"/>
                <a:gd name="T4" fmla="*/ 0 w 420"/>
                <a:gd name="T5" fmla="*/ 78 h 568"/>
                <a:gd name="T6" fmla="*/ 0 w 420"/>
                <a:gd name="T7" fmla="*/ 486 h 568"/>
                <a:gd name="T8" fmla="*/ 77 w 420"/>
                <a:gd name="T9" fmla="*/ 568 h 568"/>
                <a:gd name="T10" fmla="*/ 420 w 420"/>
                <a:gd name="T11" fmla="*/ 568 h 568"/>
                <a:gd name="T12" fmla="*/ 420 w 420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568">
                  <a:moveTo>
                    <a:pt x="420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33" y="0"/>
                    <a:pt x="0" y="34"/>
                    <a:pt x="0" y="78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530"/>
                    <a:pt x="33" y="568"/>
                    <a:pt x="77" y="568"/>
                  </a:cubicBezTo>
                  <a:cubicBezTo>
                    <a:pt x="420" y="568"/>
                    <a:pt x="420" y="568"/>
                    <a:pt x="420" y="568"/>
                  </a:cubicBezTo>
                  <a:lnTo>
                    <a:pt x="4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4"/>
            <p:cNvSpPr/>
            <p:nvPr/>
          </p:nvSpPr>
          <p:spPr bwMode="auto">
            <a:xfrm>
              <a:off x="3471863" y="5746750"/>
              <a:ext cx="1766887" cy="103188"/>
            </a:xfrm>
            <a:custGeom>
              <a:avLst/>
              <a:gdLst>
                <a:gd name="T0" fmla="*/ 78 w 417"/>
                <a:gd name="T1" fmla="*/ 0 h 24"/>
                <a:gd name="T2" fmla="*/ 7 w 417"/>
                <a:gd name="T3" fmla="*/ 0 h 24"/>
                <a:gd name="T4" fmla="*/ 0 w 417"/>
                <a:gd name="T5" fmla="*/ 12 h 24"/>
                <a:gd name="T6" fmla="*/ 7 w 417"/>
                <a:gd name="T7" fmla="*/ 24 h 24"/>
                <a:gd name="T8" fmla="*/ 417 w 417"/>
                <a:gd name="T9" fmla="*/ 24 h 24"/>
                <a:gd name="T10" fmla="*/ 417 w 417"/>
                <a:gd name="T11" fmla="*/ 0 h 24"/>
                <a:gd name="T12" fmla="*/ 78 w 417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7" h="24">
                  <a:moveTo>
                    <a:pt x="7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2"/>
                  </a:cubicBezTo>
                  <a:cubicBezTo>
                    <a:pt x="0" y="19"/>
                    <a:pt x="3" y="24"/>
                    <a:pt x="7" y="24"/>
                  </a:cubicBezTo>
                  <a:cubicBezTo>
                    <a:pt x="417" y="24"/>
                    <a:pt x="417" y="24"/>
                    <a:pt x="417" y="24"/>
                  </a:cubicBezTo>
                  <a:cubicBezTo>
                    <a:pt x="417" y="0"/>
                    <a:pt x="417" y="0"/>
                    <a:pt x="417" y="0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5"/>
            <p:cNvSpPr/>
            <p:nvPr/>
          </p:nvSpPr>
          <p:spPr bwMode="auto">
            <a:xfrm>
              <a:off x="5238750" y="3338513"/>
              <a:ext cx="1779587" cy="2408238"/>
            </a:xfrm>
            <a:custGeom>
              <a:avLst/>
              <a:gdLst>
                <a:gd name="T0" fmla="*/ 335 w 420"/>
                <a:gd name="T1" fmla="*/ 568 h 568"/>
                <a:gd name="T2" fmla="*/ 420 w 420"/>
                <a:gd name="T3" fmla="*/ 486 h 568"/>
                <a:gd name="T4" fmla="*/ 420 w 420"/>
                <a:gd name="T5" fmla="*/ 78 h 568"/>
                <a:gd name="T6" fmla="*/ 335 w 420"/>
                <a:gd name="T7" fmla="*/ 0 h 568"/>
                <a:gd name="T8" fmla="*/ 0 w 420"/>
                <a:gd name="T9" fmla="*/ 0 h 568"/>
                <a:gd name="T10" fmla="*/ 0 w 420"/>
                <a:gd name="T11" fmla="*/ 568 h 568"/>
                <a:gd name="T12" fmla="*/ 335 w 420"/>
                <a:gd name="T1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568">
                  <a:moveTo>
                    <a:pt x="335" y="568"/>
                  </a:moveTo>
                  <a:cubicBezTo>
                    <a:pt x="378" y="568"/>
                    <a:pt x="420" y="530"/>
                    <a:pt x="420" y="486"/>
                  </a:cubicBezTo>
                  <a:cubicBezTo>
                    <a:pt x="420" y="78"/>
                    <a:pt x="420" y="78"/>
                    <a:pt x="420" y="78"/>
                  </a:cubicBezTo>
                  <a:cubicBezTo>
                    <a:pt x="420" y="34"/>
                    <a:pt x="378" y="0"/>
                    <a:pt x="3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8"/>
                    <a:pt x="0" y="568"/>
                    <a:pt x="0" y="568"/>
                  </a:cubicBezTo>
                  <a:lnTo>
                    <a:pt x="335" y="5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6"/>
            <p:cNvSpPr/>
            <p:nvPr/>
          </p:nvSpPr>
          <p:spPr bwMode="auto">
            <a:xfrm>
              <a:off x="5238750" y="3338513"/>
              <a:ext cx="1779587" cy="2408238"/>
            </a:xfrm>
            <a:custGeom>
              <a:avLst/>
              <a:gdLst>
                <a:gd name="T0" fmla="*/ 335 w 420"/>
                <a:gd name="T1" fmla="*/ 568 h 568"/>
                <a:gd name="T2" fmla="*/ 420 w 420"/>
                <a:gd name="T3" fmla="*/ 486 h 568"/>
                <a:gd name="T4" fmla="*/ 420 w 420"/>
                <a:gd name="T5" fmla="*/ 78 h 568"/>
                <a:gd name="T6" fmla="*/ 335 w 420"/>
                <a:gd name="T7" fmla="*/ 0 h 568"/>
                <a:gd name="T8" fmla="*/ 0 w 420"/>
                <a:gd name="T9" fmla="*/ 0 h 568"/>
                <a:gd name="T10" fmla="*/ 0 w 420"/>
                <a:gd name="T11" fmla="*/ 568 h 568"/>
                <a:gd name="T12" fmla="*/ 335 w 420"/>
                <a:gd name="T1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568">
                  <a:moveTo>
                    <a:pt x="335" y="568"/>
                  </a:moveTo>
                  <a:cubicBezTo>
                    <a:pt x="378" y="568"/>
                    <a:pt x="420" y="530"/>
                    <a:pt x="420" y="486"/>
                  </a:cubicBezTo>
                  <a:cubicBezTo>
                    <a:pt x="420" y="78"/>
                    <a:pt x="420" y="78"/>
                    <a:pt x="420" y="78"/>
                  </a:cubicBezTo>
                  <a:cubicBezTo>
                    <a:pt x="420" y="34"/>
                    <a:pt x="378" y="0"/>
                    <a:pt x="3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8"/>
                    <a:pt x="0" y="568"/>
                    <a:pt x="0" y="568"/>
                  </a:cubicBezTo>
                  <a:lnTo>
                    <a:pt x="335" y="56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7"/>
            <p:cNvSpPr/>
            <p:nvPr/>
          </p:nvSpPr>
          <p:spPr bwMode="auto">
            <a:xfrm>
              <a:off x="5238750" y="5746750"/>
              <a:ext cx="1733550" cy="103188"/>
            </a:xfrm>
            <a:custGeom>
              <a:avLst/>
              <a:gdLst>
                <a:gd name="T0" fmla="*/ 409 w 409"/>
                <a:gd name="T1" fmla="*/ 12 h 24"/>
                <a:gd name="T2" fmla="*/ 402 w 409"/>
                <a:gd name="T3" fmla="*/ 0 h 24"/>
                <a:gd name="T4" fmla="*/ 331 w 409"/>
                <a:gd name="T5" fmla="*/ 0 h 24"/>
                <a:gd name="T6" fmla="*/ 0 w 409"/>
                <a:gd name="T7" fmla="*/ 0 h 24"/>
                <a:gd name="T8" fmla="*/ 0 w 409"/>
                <a:gd name="T9" fmla="*/ 24 h 24"/>
                <a:gd name="T10" fmla="*/ 402 w 409"/>
                <a:gd name="T11" fmla="*/ 24 h 24"/>
                <a:gd name="T12" fmla="*/ 409 w 409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9" h="24">
                  <a:moveTo>
                    <a:pt x="409" y="12"/>
                  </a:moveTo>
                  <a:cubicBezTo>
                    <a:pt x="409" y="5"/>
                    <a:pt x="406" y="0"/>
                    <a:pt x="402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402" y="24"/>
                    <a:pt x="402" y="24"/>
                    <a:pt x="402" y="24"/>
                  </a:cubicBezTo>
                  <a:cubicBezTo>
                    <a:pt x="406" y="24"/>
                    <a:pt x="409" y="19"/>
                    <a:pt x="409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8"/>
            <p:cNvSpPr/>
            <p:nvPr/>
          </p:nvSpPr>
          <p:spPr bwMode="auto">
            <a:xfrm>
              <a:off x="5010150" y="4198938"/>
              <a:ext cx="228600" cy="471488"/>
            </a:xfrm>
            <a:custGeom>
              <a:avLst/>
              <a:gdLst>
                <a:gd name="T0" fmla="*/ 0 w 54"/>
                <a:gd name="T1" fmla="*/ 55 h 111"/>
                <a:gd name="T2" fmla="*/ 54 w 54"/>
                <a:gd name="T3" fmla="*/ 111 h 111"/>
                <a:gd name="T4" fmla="*/ 54 w 54"/>
                <a:gd name="T5" fmla="*/ 0 h 111"/>
                <a:gd name="T6" fmla="*/ 0 w 54"/>
                <a:gd name="T7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11">
                  <a:moveTo>
                    <a:pt x="0" y="55"/>
                  </a:moveTo>
                  <a:cubicBezTo>
                    <a:pt x="0" y="86"/>
                    <a:pt x="24" y="110"/>
                    <a:pt x="54" y="11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5"/>
                    <a:pt x="0" y="5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9"/>
            <p:cNvSpPr/>
            <p:nvPr/>
          </p:nvSpPr>
          <p:spPr bwMode="auto">
            <a:xfrm>
              <a:off x="5238750" y="4198938"/>
              <a:ext cx="241300" cy="471488"/>
            </a:xfrm>
            <a:custGeom>
              <a:avLst/>
              <a:gdLst>
                <a:gd name="T0" fmla="*/ 57 w 57"/>
                <a:gd name="T1" fmla="*/ 55 h 111"/>
                <a:gd name="T2" fmla="*/ 1 w 57"/>
                <a:gd name="T3" fmla="*/ 0 h 111"/>
                <a:gd name="T4" fmla="*/ 0 w 57"/>
                <a:gd name="T5" fmla="*/ 0 h 111"/>
                <a:gd name="T6" fmla="*/ 0 w 57"/>
                <a:gd name="T7" fmla="*/ 111 h 111"/>
                <a:gd name="T8" fmla="*/ 1 w 57"/>
                <a:gd name="T9" fmla="*/ 111 h 111"/>
                <a:gd name="T10" fmla="*/ 57 w 57"/>
                <a:gd name="T11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11">
                  <a:moveTo>
                    <a:pt x="57" y="55"/>
                  </a:moveTo>
                  <a:cubicBezTo>
                    <a:pt x="57" y="25"/>
                    <a:pt x="3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32" y="111"/>
                    <a:pt x="57" y="86"/>
                    <a:pt x="57" y="5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0"/>
            <p:cNvSpPr/>
            <p:nvPr/>
          </p:nvSpPr>
          <p:spPr bwMode="auto">
            <a:xfrm>
              <a:off x="4594225" y="1065213"/>
              <a:ext cx="576262" cy="304800"/>
            </a:xfrm>
            <a:custGeom>
              <a:avLst/>
              <a:gdLst>
                <a:gd name="T0" fmla="*/ 128 w 136"/>
                <a:gd name="T1" fmla="*/ 0 h 72"/>
                <a:gd name="T2" fmla="*/ 8 w 136"/>
                <a:gd name="T3" fmla="*/ 0 h 72"/>
                <a:gd name="T4" fmla="*/ 0 w 136"/>
                <a:gd name="T5" fmla="*/ 9 h 72"/>
                <a:gd name="T6" fmla="*/ 0 w 136"/>
                <a:gd name="T7" fmla="*/ 63 h 72"/>
                <a:gd name="T8" fmla="*/ 8 w 136"/>
                <a:gd name="T9" fmla="*/ 72 h 72"/>
                <a:gd name="T10" fmla="*/ 128 w 136"/>
                <a:gd name="T11" fmla="*/ 72 h 72"/>
                <a:gd name="T12" fmla="*/ 136 w 136"/>
                <a:gd name="T13" fmla="*/ 63 h 72"/>
                <a:gd name="T14" fmla="*/ 136 w 136"/>
                <a:gd name="T15" fmla="*/ 9 h 72"/>
                <a:gd name="T16" fmla="*/ 128 w 136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72">
                  <a:moveTo>
                    <a:pt x="12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8"/>
                    <a:pt x="4" y="72"/>
                    <a:pt x="8" y="72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33" y="72"/>
                    <a:pt x="136" y="68"/>
                    <a:pt x="136" y="63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4"/>
                    <a:pt x="133" y="0"/>
                    <a:pt x="128" y="0"/>
                  </a:cubicBezTo>
                </a:path>
              </a:pathLst>
            </a:custGeom>
            <a:solidFill>
              <a:srgbClr val="FFF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1"/>
            <p:cNvSpPr/>
            <p:nvPr/>
          </p:nvSpPr>
          <p:spPr bwMode="auto">
            <a:xfrm>
              <a:off x="5305425" y="1065213"/>
              <a:ext cx="560387" cy="287338"/>
            </a:xfrm>
            <a:custGeom>
              <a:avLst/>
              <a:gdLst>
                <a:gd name="T0" fmla="*/ 124 w 132"/>
                <a:gd name="T1" fmla="*/ 0 h 68"/>
                <a:gd name="T2" fmla="*/ 8 w 132"/>
                <a:gd name="T3" fmla="*/ 0 h 68"/>
                <a:gd name="T4" fmla="*/ 0 w 132"/>
                <a:gd name="T5" fmla="*/ 9 h 68"/>
                <a:gd name="T6" fmla="*/ 0 w 132"/>
                <a:gd name="T7" fmla="*/ 59 h 68"/>
                <a:gd name="T8" fmla="*/ 8 w 132"/>
                <a:gd name="T9" fmla="*/ 68 h 68"/>
                <a:gd name="T10" fmla="*/ 124 w 132"/>
                <a:gd name="T11" fmla="*/ 68 h 68"/>
                <a:gd name="T12" fmla="*/ 132 w 132"/>
                <a:gd name="T13" fmla="*/ 59 h 68"/>
                <a:gd name="T14" fmla="*/ 132 w 132"/>
                <a:gd name="T15" fmla="*/ 9 h 68"/>
                <a:gd name="T16" fmla="*/ 124 w 132"/>
                <a:gd name="T1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8">
                  <a:moveTo>
                    <a:pt x="12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9" y="68"/>
                    <a:pt x="132" y="64"/>
                    <a:pt x="132" y="5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4"/>
                    <a:pt x="129" y="0"/>
                    <a:pt x="124" y="0"/>
                  </a:cubicBezTo>
                </a:path>
              </a:pathLst>
            </a:custGeom>
            <a:solidFill>
              <a:srgbClr val="F9E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6" name="Freeform 62"/>
            <p:cNvSpPr>
              <a:spLocks noEditPoints="1"/>
            </p:cNvSpPr>
            <p:nvPr/>
          </p:nvSpPr>
          <p:spPr bwMode="auto">
            <a:xfrm>
              <a:off x="4576763" y="1047750"/>
              <a:ext cx="611187" cy="339725"/>
            </a:xfrm>
            <a:custGeom>
              <a:avLst/>
              <a:gdLst>
                <a:gd name="T0" fmla="*/ 132 w 144"/>
                <a:gd name="T1" fmla="*/ 0 h 80"/>
                <a:gd name="T2" fmla="*/ 12 w 144"/>
                <a:gd name="T3" fmla="*/ 0 h 80"/>
                <a:gd name="T4" fmla="*/ 0 w 144"/>
                <a:gd name="T5" fmla="*/ 13 h 80"/>
                <a:gd name="T6" fmla="*/ 0 w 144"/>
                <a:gd name="T7" fmla="*/ 15 h 80"/>
                <a:gd name="T8" fmla="*/ 0 w 144"/>
                <a:gd name="T9" fmla="*/ 67 h 80"/>
                <a:gd name="T10" fmla="*/ 0 w 144"/>
                <a:gd name="T11" fmla="*/ 69 h 80"/>
                <a:gd name="T12" fmla="*/ 10 w 144"/>
                <a:gd name="T13" fmla="*/ 80 h 80"/>
                <a:gd name="T14" fmla="*/ 12 w 144"/>
                <a:gd name="T15" fmla="*/ 80 h 80"/>
                <a:gd name="T16" fmla="*/ 130 w 144"/>
                <a:gd name="T17" fmla="*/ 80 h 80"/>
                <a:gd name="T18" fmla="*/ 132 w 144"/>
                <a:gd name="T19" fmla="*/ 80 h 80"/>
                <a:gd name="T20" fmla="*/ 144 w 144"/>
                <a:gd name="T21" fmla="*/ 67 h 80"/>
                <a:gd name="T22" fmla="*/ 144 w 144"/>
                <a:gd name="T23" fmla="*/ 13 h 80"/>
                <a:gd name="T24" fmla="*/ 132 w 144"/>
                <a:gd name="T25" fmla="*/ 0 h 80"/>
                <a:gd name="T26" fmla="*/ 132 w 144"/>
                <a:gd name="T27" fmla="*/ 72 h 80"/>
                <a:gd name="T28" fmla="*/ 12 w 144"/>
                <a:gd name="T29" fmla="*/ 72 h 80"/>
                <a:gd name="T30" fmla="*/ 8 w 144"/>
                <a:gd name="T31" fmla="*/ 67 h 80"/>
                <a:gd name="T32" fmla="*/ 8 w 144"/>
                <a:gd name="T33" fmla="*/ 13 h 80"/>
                <a:gd name="T34" fmla="*/ 12 w 144"/>
                <a:gd name="T35" fmla="*/ 8 h 80"/>
                <a:gd name="T36" fmla="*/ 130 w 144"/>
                <a:gd name="T37" fmla="*/ 8 h 80"/>
                <a:gd name="T38" fmla="*/ 136 w 144"/>
                <a:gd name="T39" fmla="*/ 15 h 80"/>
                <a:gd name="T40" fmla="*/ 136 w 144"/>
                <a:gd name="T41" fmla="*/ 67 h 80"/>
                <a:gd name="T42" fmla="*/ 132 w 144"/>
                <a:gd name="T43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80">
                  <a:moveTo>
                    <a:pt x="13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5" y="80"/>
                    <a:pt x="10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9" y="80"/>
                    <a:pt x="144" y="74"/>
                    <a:pt x="144" y="67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4" y="6"/>
                    <a:pt x="139" y="0"/>
                    <a:pt x="132" y="0"/>
                  </a:cubicBezTo>
                  <a:close/>
                  <a:moveTo>
                    <a:pt x="132" y="72"/>
                  </a:moveTo>
                  <a:cubicBezTo>
                    <a:pt x="12" y="72"/>
                    <a:pt x="12" y="72"/>
                    <a:pt x="12" y="72"/>
                  </a:cubicBezTo>
                  <a:cubicBezTo>
                    <a:pt x="10" y="72"/>
                    <a:pt x="8" y="69"/>
                    <a:pt x="8" y="6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4" y="8"/>
                    <a:pt x="136" y="11"/>
                    <a:pt x="136" y="15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6" y="69"/>
                    <a:pt x="134" y="72"/>
                    <a:pt x="132" y="72"/>
                  </a:cubicBez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7" name="Freeform 63"/>
            <p:cNvSpPr>
              <a:spLocks noEditPoints="1"/>
            </p:cNvSpPr>
            <p:nvPr/>
          </p:nvSpPr>
          <p:spPr bwMode="auto">
            <a:xfrm>
              <a:off x="5272088" y="1047750"/>
              <a:ext cx="609600" cy="339725"/>
            </a:xfrm>
            <a:custGeom>
              <a:avLst/>
              <a:gdLst>
                <a:gd name="T0" fmla="*/ 132 w 144"/>
                <a:gd name="T1" fmla="*/ 0 h 80"/>
                <a:gd name="T2" fmla="*/ 12 w 144"/>
                <a:gd name="T3" fmla="*/ 0 h 80"/>
                <a:gd name="T4" fmla="*/ 0 w 144"/>
                <a:gd name="T5" fmla="*/ 13 h 80"/>
                <a:gd name="T6" fmla="*/ 0 w 144"/>
                <a:gd name="T7" fmla="*/ 15 h 80"/>
                <a:gd name="T8" fmla="*/ 0 w 144"/>
                <a:gd name="T9" fmla="*/ 67 h 80"/>
                <a:gd name="T10" fmla="*/ 0 w 144"/>
                <a:gd name="T11" fmla="*/ 69 h 80"/>
                <a:gd name="T12" fmla="*/ 10 w 144"/>
                <a:gd name="T13" fmla="*/ 80 h 80"/>
                <a:gd name="T14" fmla="*/ 12 w 144"/>
                <a:gd name="T15" fmla="*/ 80 h 80"/>
                <a:gd name="T16" fmla="*/ 130 w 144"/>
                <a:gd name="T17" fmla="*/ 80 h 80"/>
                <a:gd name="T18" fmla="*/ 132 w 144"/>
                <a:gd name="T19" fmla="*/ 80 h 80"/>
                <a:gd name="T20" fmla="*/ 144 w 144"/>
                <a:gd name="T21" fmla="*/ 67 h 80"/>
                <a:gd name="T22" fmla="*/ 144 w 144"/>
                <a:gd name="T23" fmla="*/ 13 h 80"/>
                <a:gd name="T24" fmla="*/ 132 w 144"/>
                <a:gd name="T25" fmla="*/ 0 h 80"/>
                <a:gd name="T26" fmla="*/ 132 w 144"/>
                <a:gd name="T27" fmla="*/ 72 h 80"/>
                <a:gd name="T28" fmla="*/ 12 w 144"/>
                <a:gd name="T29" fmla="*/ 72 h 80"/>
                <a:gd name="T30" fmla="*/ 8 w 144"/>
                <a:gd name="T31" fmla="*/ 67 h 80"/>
                <a:gd name="T32" fmla="*/ 8 w 144"/>
                <a:gd name="T33" fmla="*/ 13 h 80"/>
                <a:gd name="T34" fmla="*/ 12 w 144"/>
                <a:gd name="T35" fmla="*/ 8 h 80"/>
                <a:gd name="T36" fmla="*/ 130 w 144"/>
                <a:gd name="T37" fmla="*/ 8 h 80"/>
                <a:gd name="T38" fmla="*/ 136 w 144"/>
                <a:gd name="T39" fmla="*/ 15 h 80"/>
                <a:gd name="T40" fmla="*/ 136 w 144"/>
                <a:gd name="T41" fmla="*/ 67 h 80"/>
                <a:gd name="T42" fmla="*/ 132 w 144"/>
                <a:gd name="T43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80">
                  <a:moveTo>
                    <a:pt x="13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5" y="80"/>
                    <a:pt x="10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9" y="80"/>
                    <a:pt x="144" y="74"/>
                    <a:pt x="144" y="67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4" y="6"/>
                    <a:pt x="139" y="0"/>
                    <a:pt x="132" y="0"/>
                  </a:cubicBezTo>
                  <a:close/>
                  <a:moveTo>
                    <a:pt x="132" y="72"/>
                  </a:moveTo>
                  <a:cubicBezTo>
                    <a:pt x="12" y="72"/>
                    <a:pt x="12" y="72"/>
                    <a:pt x="12" y="72"/>
                  </a:cubicBezTo>
                  <a:cubicBezTo>
                    <a:pt x="10" y="72"/>
                    <a:pt x="8" y="69"/>
                    <a:pt x="8" y="6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4" y="8"/>
                    <a:pt x="136" y="11"/>
                    <a:pt x="136" y="15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6" y="69"/>
                    <a:pt x="134" y="72"/>
                    <a:pt x="132" y="72"/>
                  </a:cubicBez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8" name="Freeform 64"/>
            <p:cNvSpPr/>
            <p:nvPr/>
          </p:nvSpPr>
          <p:spPr bwMode="auto">
            <a:xfrm>
              <a:off x="4373563" y="1182688"/>
              <a:ext cx="238125" cy="50800"/>
            </a:xfrm>
            <a:custGeom>
              <a:avLst/>
              <a:gdLst>
                <a:gd name="T0" fmla="*/ 56 w 56"/>
                <a:gd name="T1" fmla="*/ 7 h 12"/>
                <a:gd name="T2" fmla="*/ 53 w 56"/>
                <a:gd name="T3" fmla="*/ 12 h 12"/>
                <a:gd name="T4" fmla="*/ 4 w 56"/>
                <a:gd name="T5" fmla="*/ 12 h 12"/>
                <a:gd name="T6" fmla="*/ 0 w 56"/>
                <a:gd name="T7" fmla="*/ 7 h 12"/>
                <a:gd name="T8" fmla="*/ 0 w 56"/>
                <a:gd name="T9" fmla="*/ 5 h 12"/>
                <a:gd name="T10" fmla="*/ 4 w 56"/>
                <a:gd name="T11" fmla="*/ 0 h 12"/>
                <a:gd name="T12" fmla="*/ 53 w 56"/>
                <a:gd name="T13" fmla="*/ 0 h 12"/>
                <a:gd name="T14" fmla="*/ 56 w 56"/>
                <a:gd name="T15" fmla="*/ 5 h 12"/>
                <a:gd name="T16" fmla="*/ 56 w 56"/>
                <a:gd name="T1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2">
                  <a:moveTo>
                    <a:pt x="56" y="7"/>
                  </a:moveTo>
                  <a:cubicBezTo>
                    <a:pt x="56" y="10"/>
                    <a:pt x="55" y="12"/>
                    <a:pt x="5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5"/>
                  </a:cubicBezTo>
                  <a:lnTo>
                    <a:pt x="56" y="7"/>
                  </a:ln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9" name="Freeform 65"/>
            <p:cNvSpPr/>
            <p:nvPr/>
          </p:nvSpPr>
          <p:spPr bwMode="auto">
            <a:xfrm>
              <a:off x="5865813" y="1182688"/>
              <a:ext cx="236537" cy="50800"/>
            </a:xfrm>
            <a:custGeom>
              <a:avLst/>
              <a:gdLst>
                <a:gd name="T0" fmla="*/ 56 w 56"/>
                <a:gd name="T1" fmla="*/ 7 h 12"/>
                <a:gd name="T2" fmla="*/ 53 w 56"/>
                <a:gd name="T3" fmla="*/ 12 h 12"/>
                <a:gd name="T4" fmla="*/ 4 w 56"/>
                <a:gd name="T5" fmla="*/ 12 h 12"/>
                <a:gd name="T6" fmla="*/ 0 w 56"/>
                <a:gd name="T7" fmla="*/ 7 h 12"/>
                <a:gd name="T8" fmla="*/ 0 w 56"/>
                <a:gd name="T9" fmla="*/ 5 h 12"/>
                <a:gd name="T10" fmla="*/ 4 w 56"/>
                <a:gd name="T11" fmla="*/ 0 h 12"/>
                <a:gd name="T12" fmla="*/ 53 w 56"/>
                <a:gd name="T13" fmla="*/ 0 h 12"/>
                <a:gd name="T14" fmla="*/ 56 w 56"/>
                <a:gd name="T15" fmla="*/ 5 h 12"/>
                <a:gd name="T16" fmla="*/ 56 w 56"/>
                <a:gd name="T1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2">
                  <a:moveTo>
                    <a:pt x="56" y="7"/>
                  </a:moveTo>
                  <a:cubicBezTo>
                    <a:pt x="56" y="10"/>
                    <a:pt x="55" y="12"/>
                    <a:pt x="5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5"/>
                  </a:cubicBezTo>
                  <a:lnTo>
                    <a:pt x="56" y="7"/>
                  </a:ln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0" name="Freeform 66"/>
            <p:cNvSpPr/>
            <p:nvPr/>
          </p:nvSpPr>
          <p:spPr bwMode="auto">
            <a:xfrm>
              <a:off x="5170488" y="1182688"/>
              <a:ext cx="134937" cy="50800"/>
            </a:xfrm>
            <a:custGeom>
              <a:avLst/>
              <a:gdLst>
                <a:gd name="T0" fmla="*/ 32 w 32"/>
                <a:gd name="T1" fmla="*/ 7 h 12"/>
                <a:gd name="T2" fmla="*/ 30 w 32"/>
                <a:gd name="T3" fmla="*/ 12 h 12"/>
                <a:gd name="T4" fmla="*/ 2 w 32"/>
                <a:gd name="T5" fmla="*/ 12 h 12"/>
                <a:gd name="T6" fmla="*/ 0 w 32"/>
                <a:gd name="T7" fmla="*/ 7 h 12"/>
                <a:gd name="T8" fmla="*/ 0 w 32"/>
                <a:gd name="T9" fmla="*/ 5 h 12"/>
                <a:gd name="T10" fmla="*/ 2 w 32"/>
                <a:gd name="T11" fmla="*/ 0 h 12"/>
                <a:gd name="T12" fmla="*/ 30 w 32"/>
                <a:gd name="T13" fmla="*/ 0 h 12"/>
                <a:gd name="T14" fmla="*/ 32 w 32"/>
                <a:gd name="T15" fmla="*/ 5 h 12"/>
                <a:gd name="T16" fmla="*/ 32 w 32"/>
                <a:gd name="T1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2">
                  <a:moveTo>
                    <a:pt x="32" y="7"/>
                  </a:moveTo>
                  <a:cubicBezTo>
                    <a:pt x="32" y="10"/>
                    <a:pt x="31" y="12"/>
                    <a:pt x="30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2"/>
                    <a:pt x="32" y="5"/>
                  </a:cubicBezTo>
                  <a:lnTo>
                    <a:pt x="32" y="7"/>
                  </a:ln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03" name="组合 1202"/>
          <p:cNvGrpSpPr/>
          <p:nvPr/>
        </p:nvGrpSpPr>
        <p:grpSpPr>
          <a:xfrm>
            <a:off x="2307911" y="639714"/>
            <a:ext cx="1198058" cy="1231250"/>
            <a:chOff x="1455738" y="441325"/>
            <a:chExt cx="2406649" cy="2473325"/>
          </a:xfrm>
        </p:grpSpPr>
        <p:sp>
          <p:nvSpPr>
            <p:cNvPr id="1065" name="Freeform 70"/>
            <p:cNvSpPr/>
            <p:nvPr/>
          </p:nvSpPr>
          <p:spPr bwMode="auto">
            <a:xfrm>
              <a:off x="1455738" y="441325"/>
              <a:ext cx="1744662" cy="2249488"/>
            </a:xfrm>
            <a:custGeom>
              <a:avLst/>
              <a:gdLst>
                <a:gd name="T0" fmla="*/ 0 w 1099"/>
                <a:gd name="T1" fmla="*/ 142 h 1417"/>
                <a:gd name="T2" fmla="*/ 899 w 1099"/>
                <a:gd name="T3" fmla="*/ 0 h 1417"/>
                <a:gd name="T4" fmla="*/ 1099 w 1099"/>
                <a:gd name="T5" fmla="*/ 1275 h 1417"/>
                <a:gd name="T6" fmla="*/ 200 w 1099"/>
                <a:gd name="T7" fmla="*/ 1417 h 1417"/>
                <a:gd name="T8" fmla="*/ 0 w 1099"/>
                <a:gd name="T9" fmla="*/ 142 h 1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9" h="1417">
                  <a:moveTo>
                    <a:pt x="0" y="142"/>
                  </a:moveTo>
                  <a:lnTo>
                    <a:pt x="899" y="0"/>
                  </a:lnTo>
                  <a:lnTo>
                    <a:pt x="1099" y="1275"/>
                  </a:lnTo>
                  <a:lnTo>
                    <a:pt x="200" y="1417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6" name="Freeform 71"/>
            <p:cNvSpPr/>
            <p:nvPr/>
          </p:nvSpPr>
          <p:spPr bwMode="auto">
            <a:xfrm>
              <a:off x="1803400" y="1663700"/>
              <a:ext cx="139700" cy="131763"/>
            </a:xfrm>
            <a:custGeom>
              <a:avLst/>
              <a:gdLst>
                <a:gd name="T0" fmla="*/ 0 w 88"/>
                <a:gd name="T1" fmla="*/ 13 h 83"/>
                <a:gd name="T2" fmla="*/ 77 w 88"/>
                <a:gd name="T3" fmla="*/ 0 h 83"/>
                <a:gd name="T4" fmla="*/ 88 w 88"/>
                <a:gd name="T5" fmla="*/ 72 h 83"/>
                <a:gd name="T6" fmla="*/ 10 w 88"/>
                <a:gd name="T7" fmla="*/ 83 h 83"/>
                <a:gd name="T8" fmla="*/ 0 w 88"/>
                <a:gd name="T9" fmla="*/ 1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3">
                  <a:moveTo>
                    <a:pt x="0" y="13"/>
                  </a:moveTo>
                  <a:lnTo>
                    <a:pt x="77" y="0"/>
                  </a:lnTo>
                  <a:lnTo>
                    <a:pt x="88" y="72"/>
                  </a:lnTo>
                  <a:lnTo>
                    <a:pt x="10" y="8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4C8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7" name="Freeform 72"/>
            <p:cNvSpPr/>
            <p:nvPr/>
          </p:nvSpPr>
          <p:spPr bwMode="auto">
            <a:xfrm>
              <a:off x="1933575" y="1595438"/>
              <a:ext cx="152400" cy="177800"/>
            </a:xfrm>
            <a:custGeom>
              <a:avLst/>
              <a:gdLst>
                <a:gd name="T0" fmla="*/ 0 w 96"/>
                <a:gd name="T1" fmla="*/ 11 h 112"/>
                <a:gd name="T2" fmla="*/ 80 w 96"/>
                <a:gd name="T3" fmla="*/ 0 h 112"/>
                <a:gd name="T4" fmla="*/ 96 w 96"/>
                <a:gd name="T5" fmla="*/ 99 h 112"/>
                <a:gd name="T6" fmla="*/ 16 w 96"/>
                <a:gd name="T7" fmla="*/ 112 h 112"/>
                <a:gd name="T8" fmla="*/ 0 w 96"/>
                <a:gd name="T9" fmla="*/ 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2">
                  <a:moveTo>
                    <a:pt x="0" y="11"/>
                  </a:moveTo>
                  <a:lnTo>
                    <a:pt x="80" y="0"/>
                  </a:lnTo>
                  <a:lnTo>
                    <a:pt x="96" y="99"/>
                  </a:lnTo>
                  <a:lnTo>
                    <a:pt x="16" y="1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609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8" name="Freeform 73"/>
            <p:cNvSpPr/>
            <p:nvPr/>
          </p:nvSpPr>
          <p:spPr bwMode="auto">
            <a:xfrm>
              <a:off x="2060575" y="1458913"/>
              <a:ext cx="165100" cy="293688"/>
            </a:xfrm>
            <a:custGeom>
              <a:avLst/>
              <a:gdLst>
                <a:gd name="T0" fmla="*/ 0 w 104"/>
                <a:gd name="T1" fmla="*/ 11 h 185"/>
                <a:gd name="T2" fmla="*/ 78 w 104"/>
                <a:gd name="T3" fmla="*/ 0 h 185"/>
                <a:gd name="T4" fmla="*/ 104 w 104"/>
                <a:gd name="T5" fmla="*/ 172 h 185"/>
                <a:gd name="T6" fmla="*/ 27 w 104"/>
                <a:gd name="T7" fmla="*/ 185 h 185"/>
                <a:gd name="T8" fmla="*/ 0 w 104"/>
                <a:gd name="T9" fmla="*/ 1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85">
                  <a:moveTo>
                    <a:pt x="0" y="11"/>
                  </a:moveTo>
                  <a:lnTo>
                    <a:pt x="78" y="0"/>
                  </a:lnTo>
                  <a:lnTo>
                    <a:pt x="104" y="172"/>
                  </a:lnTo>
                  <a:lnTo>
                    <a:pt x="27" y="18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73A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9" name="Freeform 74"/>
            <p:cNvSpPr/>
            <p:nvPr/>
          </p:nvSpPr>
          <p:spPr bwMode="auto">
            <a:xfrm>
              <a:off x="2209800" y="1473200"/>
              <a:ext cx="160337" cy="254000"/>
            </a:xfrm>
            <a:custGeom>
              <a:avLst/>
              <a:gdLst>
                <a:gd name="T0" fmla="*/ 0 w 101"/>
                <a:gd name="T1" fmla="*/ 13 h 160"/>
                <a:gd name="T2" fmla="*/ 77 w 101"/>
                <a:gd name="T3" fmla="*/ 0 h 160"/>
                <a:gd name="T4" fmla="*/ 101 w 101"/>
                <a:gd name="T5" fmla="*/ 149 h 160"/>
                <a:gd name="T6" fmla="*/ 24 w 101"/>
                <a:gd name="T7" fmla="*/ 160 h 160"/>
                <a:gd name="T8" fmla="*/ 0 w 101"/>
                <a:gd name="T9" fmla="*/ 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60">
                  <a:moveTo>
                    <a:pt x="0" y="13"/>
                  </a:moveTo>
                  <a:lnTo>
                    <a:pt x="77" y="0"/>
                  </a:lnTo>
                  <a:lnTo>
                    <a:pt x="101" y="149"/>
                  </a:lnTo>
                  <a:lnTo>
                    <a:pt x="24" y="16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87BB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0" name="Freeform 75"/>
            <p:cNvSpPr/>
            <p:nvPr/>
          </p:nvSpPr>
          <p:spPr bwMode="auto">
            <a:xfrm>
              <a:off x="2370138" y="1570038"/>
              <a:ext cx="139700" cy="136525"/>
            </a:xfrm>
            <a:custGeom>
              <a:avLst/>
              <a:gdLst>
                <a:gd name="T0" fmla="*/ 0 w 88"/>
                <a:gd name="T1" fmla="*/ 11 h 86"/>
                <a:gd name="T2" fmla="*/ 78 w 88"/>
                <a:gd name="T3" fmla="*/ 0 h 86"/>
                <a:gd name="T4" fmla="*/ 88 w 88"/>
                <a:gd name="T5" fmla="*/ 75 h 86"/>
                <a:gd name="T6" fmla="*/ 11 w 88"/>
                <a:gd name="T7" fmla="*/ 86 h 86"/>
                <a:gd name="T8" fmla="*/ 0 w 88"/>
                <a:gd name="T9" fmla="*/ 1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0" y="11"/>
                  </a:moveTo>
                  <a:lnTo>
                    <a:pt x="78" y="0"/>
                  </a:lnTo>
                  <a:lnTo>
                    <a:pt x="88" y="75"/>
                  </a:lnTo>
                  <a:lnTo>
                    <a:pt x="11" y="8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9A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1" name="Freeform 76"/>
            <p:cNvSpPr/>
            <p:nvPr/>
          </p:nvSpPr>
          <p:spPr bwMode="auto">
            <a:xfrm>
              <a:off x="2501900" y="1501775"/>
              <a:ext cx="147637" cy="182563"/>
            </a:xfrm>
            <a:custGeom>
              <a:avLst/>
              <a:gdLst>
                <a:gd name="T0" fmla="*/ 0 w 93"/>
                <a:gd name="T1" fmla="*/ 14 h 115"/>
                <a:gd name="T2" fmla="*/ 77 w 93"/>
                <a:gd name="T3" fmla="*/ 0 h 115"/>
                <a:gd name="T4" fmla="*/ 93 w 93"/>
                <a:gd name="T5" fmla="*/ 102 h 115"/>
                <a:gd name="T6" fmla="*/ 16 w 93"/>
                <a:gd name="T7" fmla="*/ 115 h 115"/>
                <a:gd name="T8" fmla="*/ 0 w 93"/>
                <a:gd name="T9" fmla="*/ 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15">
                  <a:moveTo>
                    <a:pt x="0" y="14"/>
                  </a:moveTo>
                  <a:lnTo>
                    <a:pt x="77" y="0"/>
                  </a:lnTo>
                  <a:lnTo>
                    <a:pt x="93" y="102"/>
                  </a:lnTo>
                  <a:lnTo>
                    <a:pt x="16" y="11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3A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3" name="Freeform 77"/>
            <p:cNvSpPr/>
            <p:nvPr/>
          </p:nvSpPr>
          <p:spPr bwMode="auto">
            <a:xfrm>
              <a:off x="2633663" y="1404938"/>
              <a:ext cx="160337" cy="258763"/>
            </a:xfrm>
            <a:custGeom>
              <a:avLst/>
              <a:gdLst>
                <a:gd name="T0" fmla="*/ 0 w 101"/>
                <a:gd name="T1" fmla="*/ 13 h 163"/>
                <a:gd name="T2" fmla="*/ 77 w 101"/>
                <a:gd name="T3" fmla="*/ 0 h 163"/>
                <a:gd name="T4" fmla="*/ 101 w 101"/>
                <a:gd name="T5" fmla="*/ 149 h 163"/>
                <a:gd name="T6" fmla="*/ 24 w 101"/>
                <a:gd name="T7" fmla="*/ 163 h 163"/>
                <a:gd name="T8" fmla="*/ 0 w 101"/>
                <a:gd name="T9" fmla="*/ 1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63">
                  <a:moveTo>
                    <a:pt x="0" y="13"/>
                  </a:moveTo>
                  <a:lnTo>
                    <a:pt x="77" y="0"/>
                  </a:lnTo>
                  <a:lnTo>
                    <a:pt x="101" y="149"/>
                  </a:lnTo>
                  <a:lnTo>
                    <a:pt x="24" y="16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87BB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4" name="Freeform 78"/>
            <p:cNvSpPr/>
            <p:nvPr/>
          </p:nvSpPr>
          <p:spPr bwMode="auto">
            <a:xfrm>
              <a:off x="2751138" y="1230313"/>
              <a:ext cx="187325" cy="407988"/>
            </a:xfrm>
            <a:custGeom>
              <a:avLst/>
              <a:gdLst>
                <a:gd name="T0" fmla="*/ 0 w 118"/>
                <a:gd name="T1" fmla="*/ 11 h 257"/>
                <a:gd name="T2" fmla="*/ 78 w 118"/>
                <a:gd name="T3" fmla="*/ 0 h 257"/>
                <a:gd name="T4" fmla="*/ 118 w 118"/>
                <a:gd name="T5" fmla="*/ 246 h 257"/>
                <a:gd name="T6" fmla="*/ 38 w 118"/>
                <a:gd name="T7" fmla="*/ 257 h 257"/>
                <a:gd name="T8" fmla="*/ 0 w 118"/>
                <a:gd name="T9" fmla="*/ 1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257">
                  <a:moveTo>
                    <a:pt x="0" y="11"/>
                  </a:moveTo>
                  <a:lnTo>
                    <a:pt x="78" y="0"/>
                  </a:lnTo>
                  <a:lnTo>
                    <a:pt x="118" y="246"/>
                  </a:lnTo>
                  <a:lnTo>
                    <a:pt x="38" y="25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9A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5" name="Freeform 79"/>
            <p:cNvSpPr/>
            <p:nvPr/>
          </p:nvSpPr>
          <p:spPr bwMode="auto">
            <a:xfrm>
              <a:off x="1793875" y="1884363"/>
              <a:ext cx="542925" cy="122238"/>
            </a:xfrm>
            <a:custGeom>
              <a:avLst/>
              <a:gdLst>
                <a:gd name="T0" fmla="*/ 0 w 342"/>
                <a:gd name="T1" fmla="*/ 53 h 77"/>
                <a:gd name="T2" fmla="*/ 339 w 342"/>
                <a:gd name="T3" fmla="*/ 0 h 77"/>
                <a:gd name="T4" fmla="*/ 342 w 342"/>
                <a:gd name="T5" fmla="*/ 24 h 77"/>
                <a:gd name="T6" fmla="*/ 6 w 342"/>
                <a:gd name="T7" fmla="*/ 77 h 77"/>
                <a:gd name="T8" fmla="*/ 0 w 342"/>
                <a:gd name="T9" fmla="*/ 5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77">
                  <a:moveTo>
                    <a:pt x="0" y="53"/>
                  </a:moveTo>
                  <a:lnTo>
                    <a:pt x="339" y="0"/>
                  </a:lnTo>
                  <a:lnTo>
                    <a:pt x="342" y="24"/>
                  </a:lnTo>
                  <a:lnTo>
                    <a:pt x="6" y="7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6" name="Freeform 80"/>
            <p:cNvSpPr/>
            <p:nvPr/>
          </p:nvSpPr>
          <p:spPr bwMode="auto">
            <a:xfrm>
              <a:off x="1806575" y="1947863"/>
              <a:ext cx="538162" cy="119063"/>
            </a:xfrm>
            <a:custGeom>
              <a:avLst/>
              <a:gdLst>
                <a:gd name="T0" fmla="*/ 0 w 339"/>
                <a:gd name="T1" fmla="*/ 53 h 75"/>
                <a:gd name="T2" fmla="*/ 337 w 339"/>
                <a:gd name="T3" fmla="*/ 0 h 75"/>
                <a:gd name="T4" fmla="*/ 339 w 339"/>
                <a:gd name="T5" fmla="*/ 21 h 75"/>
                <a:gd name="T6" fmla="*/ 3 w 339"/>
                <a:gd name="T7" fmla="*/ 75 h 75"/>
                <a:gd name="T8" fmla="*/ 0 w 339"/>
                <a:gd name="T9" fmla="*/ 5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75">
                  <a:moveTo>
                    <a:pt x="0" y="53"/>
                  </a:moveTo>
                  <a:lnTo>
                    <a:pt x="337" y="0"/>
                  </a:lnTo>
                  <a:lnTo>
                    <a:pt x="339" y="21"/>
                  </a:lnTo>
                  <a:lnTo>
                    <a:pt x="3" y="75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7" name="Freeform 81"/>
            <p:cNvSpPr/>
            <p:nvPr/>
          </p:nvSpPr>
          <p:spPr bwMode="auto">
            <a:xfrm>
              <a:off x="1816100" y="2011363"/>
              <a:ext cx="541337" cy="119063"/>
            </a:xfrm>
            <a:custGeom>
              <a:avLst/>
              <a:gdLst>
                <a:gd name="T0" fmla="*/ 0 w 341"/>
                <a:gd name="T1" fmla="*/ 54 h 75"/>
                <a:gd name="T2" fmla="*/ 336 w 341"/>
                <a:gd name="T3" fmla="*/ 0 h 75"/>
                <a:gd name="T4" fmla="*/ 341 w 341"/>
                <a:gd name="T5" fmla="*/ 21 h 75"/>
                <a:gd name="T6" fmla="*/ 2 w 341"/>
                <a:gd name="T7" fmla="*/ 75 h 75"/>
                <a:gd name="T8" fmla="*/ 0 w 341"/>
                <a:gd name="T9" fmla="*/ 5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75">
                  <a:moveTo>
                    <a:pt x="0" y="54"/>
                  </a:moveTo>
                  <a:lnTo>
                    <a:pt x="336" y="0"/>
                  </a:lnTo>
                  <a:lnTo>
                    <a:pt x="341" y="21"/>
                  </a:lnTo>
                  <a:lnTo>
                    <a:pt x="2" y="75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8" name="Freeform 82"/>
            <p:cNvSpPr/>
            <p:nvPr/>
          </p:nvSpPr>
          <p:spPr bwMode="auto">
            <a:xfrm>
              <a:off x="1824038" y="2070100"/>
              <a:ext cx="542925" cy="123825"/>
            </a:xfrm>
            <a:custGeom>
              <a:avLst/>
              <a:gdLst>
                <a:gd name="T0" fmla="*/ 0 w 342"/>
                <a:gd name="T1" fmla="*/ 54 h 78"/>
                <a:gd name="T2" fmla="*/ 339 w 342"/>
                <a:gd name="T3" fmla="*/ 0 h 78"/>
                <a:gd name="T4" fmla="*/ 342 w 342"/>
                <a:gd name="T5" fmla="*/ 25 h 78"/>
                <a:gd name="T6" fmla="*/ 5 w 342"/>
                <a:gd name="T7" fmla="*/ 78 h 78"/>
                <a:gd name="T8" fmla="*/ 0 w 342"/>
                <a:gd name="T9" fmla="*/ 5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78">
                  <a:moveTo>
                    <a:pt x="0" y="54"/>
                  </a:moveTo>
                  <a:lnTo>
                    <a:pt x="339" y="0"/>
                  </a:lnTo>
                  <a:lnTo>
                    <a:pt x="342" y="25"/>
                  </a:lnTo>
                  <a:lnTo>
                    <a:pt x="5" y="7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9" name="Freeform 83"/>
            <p:cNvSpPr/>
            <p:nvPr/>
          </p:nvSpPr>
          <p:spPr bwMode="auto">
            <a:xfrm>
              <a:off x="1836738" y="2135188"/>
              <a:ext cx="538162" cy="117475"/>
            </a:xfrm>
            <a:custGeom>
              <a:avLst/>
              <a:gdLst>
                <a:gd name="T0" fmla="*/ 0 w 339"/>
                <a:gd name="T1" fmla="*/ 53 h 74"/>
                <a:gd name="T2" fmla="*/ 336 w 339"/>
                <a:gd name="T3" fmla="*/ 0 h 74"/>
                <a:gd name="T4" fmla="*/ 339 w 339"/>
                <a:gd name="T5" fmla="*/ 24 h 74"/>
                <a:gd name="T6" fmla="*/ 3 w 339"/>
                <a:gd name="T7" fmla="*/ 74 h 74"/>
                <a:gd name="T8" fmla="*/ 0 w 339"/>
                <a:gd name="T9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74">
                  <a:moveTo>
                    <a:pt x="0" y="53"/>
                  </a:moveTo>
                  <a:lnTo>
                    <a:pt x="336" y="0"/>
                  </a:lnTo>
                  <a:lnTo>
                    <a:pt x="339" y="24"/>
                  </a:lnTo>
                  <a:lnTo>
                    <a:pt x="3" y="74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0" name="Freeform 84"/>
            <p:cNvSpPr/>
            <p:nvPr/>
          </p:nvSpPr>
          <p:spPr bwMode="auto">
            <a:xfrm>
              <a:off x="1844675" y="2198688"/>
              <a:ext cx="542925" cy="119063"/>
            </a:xfrm>
            <a:custGeom>
              <a:avLst/>
              <a:gdLst>
                <a:gd name="T0" fmla="*/ 0 w 342"/>
                <a:gd name="T1" fmla="*/ 53 h 75"/>
                <a:gd name="T2" fmla="*/ 337 w 342"/>
                <a:gd name="T3" fmla="*/ 0 h 75"/>
                <a:gd name="T4" fmla="*/ 342 w 342"/>
                <a:gd name="T5" fmla="*/ 21 h 75"/>
                <a:gd name="T6" fmla="*/ 3 w 342"/>
                <a:gd name="T7" fmla="*/ 75 h 75"/>
                <a:gd name="T8" fmla="*/ 0 w 342"/>
                <a:gd name="T9" fmla="*/ 5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75">
                  <a:moveTo>
                    <a:pt x="0" y="53"/>
                  </a:moveTo>
                  <a:lnTo>
                    <a:pt x="337" y="0"/>
                  </a:lnTo>
                  <a:lnTo>
                    <a:pt x="342" y="21"/>
                  </a:lnTo>
                  <a:lnTo>
                    <a:pt x="3" y="75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1" name="Freeform 85"/>
            <p:cNvSpPr/>
            <p:nvPr/>
          </p:nvSpPr>
          <p:spPr bwMode="auto">
            <a:xfrm>
              <a:off x="1854200" y="2262188"/>
              <a:ext cx="541337" cy="119063"/>
            </a:xfrm>
            <a:custGeom>
              <a:avLst/>
              <a:gdLst>
                <a:gd name="T0" fmla="*/ 0 w 341"/>
                <a:gd name="T1" fmla="*/ 51 h 75"/>
                <a:gd name="T2" fmla="*/ 339 w 341"/>
                <a:gd name="T3" fmla="*/ 0 h 75"/>
                <a:gd name="T4" fmla="*/ 341 w 341"/>
                <a:gd name="T5" fmla="*/ 21 h 75"/>
                <a:gd name="T6" fmla="*/ 5 w 341"/>
                <a:gd name="T7" fmla="*/ 75 h 75"/>
                <a:gd name="T8" fmla="*/ 0 w 341"/>
                <a:gd name="T9" fmla="*/ 5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75">
                  <a:moveTo>
                    <a:pt x="0" y="51"/>
                  </a:moveTo>
                  <a:lnTo>
                    <a:pt x="339" y="0"/>
                  </a:lnTo>
                  <a:lnTo>
                    <a:pt x="341" y="21"/>
                  </a:lnTo>
                  <a:lnTo>
                    <a:pt x="5" y="7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2" name="Freeform 86"/>
            <p:cNvSpPr/>
            <p:nvPr/>
          </p:nvSpPr>
          <p:spPr bwMode="auto">
            <a:xfrm>
              <a:off x="1866900" y="2363788"/>
              <a:ext cx="269875" cy="76200"/>
            </a:xfrm>
            <a:custGeom>
              <a:avLst/>
              <a:gdLst>
                <a:gd name="T0" fmla="*/ 0 w 170"/>
                <a:gd name="T1" fmla="*/ 27 h 48"/>
                <a:gd name="T2" fmla="*/ 168 w 170"/>
                <a:gd name="T3" fmla="*/ 0 h 48"/>
                <a:gd name="T4" fmla="*/ 170 w 170"/>
                <a:gd name="T5" fmla="*/ 24 h 48"/>
                <a:gd name="T6" fmla="*/ 2 w 170"/>
                <a:gd name="T7" fmla="*/ 48 h 48"/>
                <a:gd name="T8" fmla="*/ 0 w 170"/>
                <a:gd name="T9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48">
                  <a:moveTo>
                    <a:pt x="0" y="27"/>
                  </a:moveTo>
                  <a:lnTo>
                    <a:pt x="168" y="0"/>
                  </a:lnTo>
                  <a:lnTo>
                    <a:pt x="170" y="24"/>
                  </a:lnTo>
                  <a:lnTo>
                    <a:pt x="2" y="4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3" name="Freeform 87"/>
            <p:cNvSpPr/>
            <p:nvPr/>
          </p:nvSpPr>
          <p:spPr bwMode="auto">
            <a:xfrm>
              <a:off x="2425700" y="1785938"/>
              <a:ext cx="542925" cy="119063"/>
            </a:xfrm>
            <a:custGeom>
              <a:avLst/>
              <a:gdLst>
                <a:gd name="T0" fmla="*/ 0 w 342"/>
                <a:gd name="T1" fmla="*/ 54 h 75"/>
                <a:gd name="T2" fmla="*/ 339 w 342"/>
                <a:gd name="T3" fmla="*/ 0 h 75"/>
                <a:gd name="T4" fmla="*/ 342 w 342"/>
                <a:gd name="T5" fmla="*/ 22 h 75"/>
                <a:gd name="T6" fmla="*/ 5 w 342"/>
                <a:gd name="T7" fmla="*/ 75 h 75"/>
                <a:gd name="T8" fmla="*/ 0 w 342"/>
                <a:gd name="T9" fmla="*/ 5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75">
                  <a:moveTo>
                    <a:pt x="0" y="54"/>
                  </a:moveTo>
                  <a:lnTo>
                    <a:pt x="339" y="0"/>
                  </a:lnTo>
                  <a:lnTo>
                    <a:pt x="342" y="22"/>
                  </a:lnTo>
                  <a:lnTo>
                    <a:pt x="5" y="75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4" name="Freeform 88"/>
            <p:cNvSpPr/>
            <p:nvPr/>
          </p:nvSpPr>
          <p:spPr bwMode="auto">
            <a:xfrm>
              <a:off x="2438400" y="1849438"/>
              <a:ext cx="538162" cy="119063"/>
            </a:xfrm>
            <a:custGeom>
              <a:avLst/>
              <a:gdLst>
                <a:gd name="T0" fmla="*/ 0 w 339"/>
                <a:gd name="T1" fmla="*/ 54 h 75"/>
                <a:gd name="T2" fmla="*/ 336 w 339"/>
                <a:gd name="T3" fmla="*/ 0 h 75"/>
                <a:gd name="T4" fmla="*/ 339 w 339"/>
                <a:gd name="T5" fmla="*/ 22 h 75"/>
                <a:gd name="T6" fmla="*/ 3 w 339"/>
                <a:gd name="T7" fmla="*/ 75 h 75"/>
                <a:gd name="T8" fmla="*/ 0 w 339"/>
                <a:gd name="T9" fmla="*/ 5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75">
                  <a:moveTo>
                    <a:pt x="0" y="54"/>
                  </a:moveTo>
                  <a:lnTo>
                    <a:pt x="336" y="0"/>
                  </a:lnTo>
                  <a:lnTo>
                    <a:pt x="339" y="22"/>
                  </a:lnTo>
                  <a:lnTo>
                    <a:pt x="3" y="75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5" name="Freeform 89"/>
            <p:cNvSpPr/>
            <p:nvPr/>
          </p:nvSpPr>
          <p:spPr bwMode="auto">
            <a:xfrm>
              <a:off x="2446338" y="1909763"/>
              <a:ext cx="542925" cy="122238"/>
            </a:xfrm>
            <a:custGeom>
              <a:avLst/>
              <a:gdLst>
                <a:gd name="T0" fmla="*/ 0 w 342"/>
                <a:gd name="T1" fmla="*/ 53 h 77"/>
                <a:gd name="T2" fmla="*/ 337 w 342"/>
                <a:gd name="T3" fmla="*/ 0 h 77"/>
                <a:gd name="T4" fmla="*/ 342 w 342"/>
                <a:gd name="T5" fmla="*/ 24 h 77"/>
                <a:gd name="T6" fmla="*/ 3 w 342"/>
                <a:gd name="T7" fmla="*/ 77 h 77"/>
                <a:gd name="T8" fmla="*/ 0 w 342"/>
                <a:gd name="T9" fmla="*/ 5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77">
                  <a:moveTo>
                    <a:pt x="0" y="53"/>
                  </a:moveTo>
                  <a:lnTo>
                    <a:pt x="337" y="0"/>
                  </a:lnTo>
                  <a:lnTo>
                    <a:pt x="342" y="24"/>
                  </a:lnTo>
                  <a:lnTo>
                    <a:pt x="3" y="7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6" name="Freeform 90"/>
            <p:cNvSpPr/>
            <p:nvPr/>
          </p:nvSpPr>
          <p:spPr bwMode="auto">
            <a:xfrm>
              <a:off x="2455863" y="1973263"/>
              <a:ext cx="541337" cy="119063"/>
            </a:xfrm>
            <a:custGeom>
              <a:avLst/>
              <a:gdLst>
                <a:gd name="T0" fmla="*/ 0 w 341"/>
                <a:gd name="T1" fmla="*/ 53 h 75"/>
                <a:gd name="T2" fmla="*/ 339 w 341"/>
                <a:gd name="T3" fmla="*/ 0 h 75"/>
                <a:gd name="T4" fmla="*/ 341 w 341"/>
                <a:gd name="T5" fmla="*/ 21 h 75"/>
                <a:gd name="T6" fmla="*/ 5 w 341"/>
                <a:gd name="T7" fmla="*/ 75 h 75"/>
                <a:gd name="T8" fmla="*/ 0 w 341"/>
                <a:gd name="T9" fmla="*/ 5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75">
                  <a:moveTo>
                    <a:pt x="0" y="53"/>
                  </a:moveTo>
                  <a:lnTo>
                    <a:pt x="339" y="0"/>
                  </a:lnTo>
                  <a:lnTo>
                    <a:pt x="341" y="21"/>
                  </a:lnTo>
                  <a:lnTo>
                    <a:pt x="5" y="75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7" name="Freeform 91"/>
            <p:cNvSpPr/>
            <p:nvPr/>
          </p:nvSpPr>
          <p:spPr bwMode="auto">
            <a:xfrm>
              <a:off x="2468563" y="2036763"/>
              <a:ext cx="538162" cy="119063"/>
            </a:xfrm>
            <a:custGeom>
              <a:avLst/>
              <a:gdLst>
                <a:gd name="T0" fmla="*/ 0 w 339"/>
                <a:gd name="T1" fmla="*/ 54 h 75"/>
                <a:gd name="T2" fmla="*/ 336 w 339"/>
                <a:gd name="T3" fmla="*/ 0 h 75"/>
                <a:gd name="T4" fmla="*/ 339 w 339"/>
                <a:gd name="T5" fmla="*/ 21 h 75"/>
                <a:gd name="T6" fmla="*/ 2 w 339"/>
                <a:gd name="T7" fmla="*/ 75 h 75"/>
                <a:gd name="T8" fmla="*/ 0 w 339"/>
                <a:gd name="T9" fmla="*/ 5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75">
                  <a:moveTo>
                    <a:pt x="0" y="54"/>
                  </a:moveTo>
                  <a:lnTo>
                    <a:pt x="336" y="0"/>
                  </a:lnTo>
                  <a:lnTo>
                    <a:pt x="339" y="21"/>
                  </a:lnTo>
                  <a:lnTo>
                    <a:pt x="2" y="75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8" name="Freeform 92"/>
            <p:cNvSpPr/>
            <p:nvPr/>
          </p:nvSpPr>
          <p:spPr bwMode="auto">
            <a:xfrm>
              <a:off x="2476500" y="2097088"/>
              <a:ext cx="538162" cy="122238"/>
            </a:xfrm>
            <a:custGeom>
              <a:avLst/>
              <a:gdLst>
                <a:gd name="T0" fmla="*/ 0 w 339"/>
                <a:gd name="T1" fmla="*/ 53 h 77"/>
                <a:gd name="T2" fmla="*/ 336 w 339"/>
                <a:gd name="T3" fmla="*/ 0 h 77"/>
                <a:gd name="T4" fmla="*/ 339 w 339"/>
                <a:gd name="T5" fmla="*/ 24 h 77"/>
                <a:gd name="T6" fmla="*/ 3 w 339"/>
                <a:gd name="T7" fmla="*/ 77 h 77"/>
                <a:gd name="T8" fmla="*/ 0 w 339"/>
                <a:gd name="T9" fmla="*/ 5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77">
                  <a:moveTo>
                    <a:pt x="0" y="53"/>
                  </a:moveTo>
                  <a:lnTo>
                    <a:pt x="336" y="0"/>
                  </a:lnTo>
                  <a:lnTo>
                    <a:pt x="339" y="24"/>
                  </a:lnTo>
                  <a:lnTo>
                    <a:pt x="3" y="7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9" name="Freeform 93"/>
            <p:cNvSpPr/>
            <p:nvPr/>
          </p:nvSpPr>
          <p:spPr bwMode="auto">
            <a:xfrm>
              <a:off x="2484438" y="2160588"/>
              <a:ext cx="542925" cy="117475"/>
            </a:xfrm>
            <a:custGeom>
              <a:avLst/>
              <a:gdLst>
                <a:gd name="T0" fmla="*/ 0 w 342"/>
                <a:gd name="T1" fmla="*/ 53 h 74"/>
                <a:gd name="T2" fmla="*/ 337 w 342"/>
                <a:gd name="T3" fmla="*/ 0 h 74"/>
                <a:gd name="T4" fmla="*/ 342 w 342"/>
                <a:gd name="T5" fmla="*/ 21 h 74"/>
                <a:gd name="T6" fmla="*/ 6 w 342"/>
                <a:gd name="T7" fmla="*/ 74 h 74"/>
                <a:gd name="T8" fmla="*/ 0 w 342"/>
                <a:gd name="T9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74">
                  <a:moveTo>
                    <a:pt x="0" y="53"/>
                  </a:moveTo>
                  <a:lnTo>
                    <a:pt x="337" y="0"/>
                  </a:lnTo>
                  <a:lnTo>
                    <a:pt x="342" y="21"/>
                  </a:lnTo>
                  <a:lnTo>
                    <a:pt x="6" y="74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0" name="Freeform 94"/>
            <p:cNvSpPr/>
            <p:nvPr/>
          </p:nvSpPr>
          <p:spPr bwMode="auto">
            <a:xfrm>
              <a:off x="2497138" y="2249488"/>
              <a:ext cx="382587" cy="93663"/>
            </a:xfrm>
            <a:custGeom>
              <a:avLst/>
              <a:gdLst>
                <a:gd name="T0" fmla="*/ 0 w 241"/>
                <a:gd name="T1" fmla="*/ 37 h 59"/>
                <a:gd name="T2" fmla="*/ 235 w 241"/>
                <a:gd name="T3" fmla="*/ 0 h 59"/>
                <a:gd name="T4" fmla="*/ 241 w 241"/>
                <a:gd name="T5" fmla="*/ 21 h 59"/>
                <a:gd name="T6" fmla="*/ 3 w 241"/>
                <a:gd name="T7" fmla="*/ 59 h 59"/>
                <a:gd name="T8" fmla="*/ 0 w 241"/>
                <a:gd name="T9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59">
                  <a:moveTo>
                    <a:pt x="0" y="37"/>
                  </a:moveTo>
                  <a:lnTo>
                    <a:pt x="235" y="0"/>
                  </a:lnTo>
                  <a:lnTo>
                    <a:pt x="241" y="21"/>
                  </a:lnTo>
                  <a:lnTo>
                    <a:pt x="3" y="5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1" name="Freeform 95"/>
            <p:cNvSpPr/>
            <p:nvPr/>
          </p:nvSpPr>
          <p:spPr bwMode="auto">
            <a:xfrm>
              <a:off x="1730375" y="687388"/>
              <a:ext cx="1068387" cy="619125"/>
            </a:xfrm>
            <a:custGeom>
              <a:avLst/>
              <a:gdLst>
                <a:gd name="T0" fmla="*/ 24 w 673"/>
                <a:gd name="T1" fmla="*/ 390 h 390"/>
                <a:gd name="T2" fmla="*/ 0 w 673"/>
                <a:gd name="T3" fmla="*/ 366 h 390"/>
                <a:gd name="T4" fmla="*/ 227 w 673"/>
                <a:gd name="T5" fmla="*/ 136 h 390"/>
                <a:gd name="T6" fmla="*/ 411 w 673"/>
                <a:gd name="T7" fmla="*/ 225 h 390"/>
                <a:gd name="T8" fmla="*/ 649 w 673"/>
                <a:gd name="T9" fmla="*/ 0 h 390"/>
                <a:gd name="T10" fmla="*/ 673 w 673"/>
                <a:gd name="T11" fmla="*/ 24 h 390"/>
                <a:gd name="T12" fmla="*/ 419 w 673"/>
                <a:gd name="T13" fmla="*/ 267 h 390"/>
                <a:gd name="T14" fmla="*/ 235 w 673"/>
                <a:gd name="T15" fmla="*/ 179 h 390"/>
                <a:gd name="T16" fmla="*/ 24 w 673"/>
                <a:gd name="T17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3" h="390">
                  <a:moveTo>
                    <a:pt x="24" y="390"/>
                  </a:moveTo>
                  <a:lnTo>
                    <a:pt x="0" y="366"/>
                  </a:lnTo>
                  <a:lnTo>
                    <a:pt x="227" y="136"/>
                  </a:lnTo>
                  <a:lnTo>
                    <a:pt x="411" y="225"/>
                  </a:lnTo>
                  <a:lnTo>
                    <a:pt x="649" y="0"/>
                  </a:lnTo>
                  <a:lnTo>
                    <a:pt x="673" y="24"/>
                  </a:lnTo>
                  <a:lnTo>
                    <a:pt x="419" y="267"/>
                  </a:lnTo>
                  <a:lnTo>
                    <a:pt x="235" y="179"/>
                  </a:lnTo>
                  <a:lnTo>
                    <a:pt x="24" y="390"/>
                  </a:lnTo>
                  <a:close/>
                </a:path>
              </a:pathLst>
            </a:custGeom>
            <a:solidFill>
              <a:srgbClr val="FE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2" name="Freeform 96"/>
            <p:cNvSpPr/>
            <p:nvPr/>
          </p:nvSpPr>
          <p:spPr bwMode="auto">
            <a:xfrm>
              <a:off x="2654300" y="682625"/>
              <a:ext cx="165100" cy="149225"/>
            </a:xfrm>
            <a:custGeom>
              <a:avLst/>
              <a:gdLst>
                <a:gd name="T0" fmla="*/ 104 w 104"/>
                <a:gd name="T1" fmla="*/ 88 h 94"/>
                <a:gd name="T2" fmla="*/ 75 w 104"/>
                <a:gd name="T3" fmla="*/ 94 h 94"/>
                <a:gd name="T4" fmla="*/ 67 w 104"/>
                <a:gd name="T5" fmla="*/ 32 h 94"/>
                <a:gd name="T6" fmla="*/ 5 w 104"/>
                <a:gd name="T7" fmla="*/ 40 h 94"/>
                <a:gd name="T8" fmla="*/ 0 w 104"/>
                <a:gd name="T9" fmla="*/ 14 h 94"/>
                <a:gd name="T10" fmla="*/ 88 w 104"/>
                <a:gd name="T11" fmla="*/ 0 h 94"/>
                <a:gd name="T12" fmla="*/ 104 w 104"/>
                <a:gd name="T13" fmla="*/ 8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4">
                  <a:moveTo>
                    <a:pt x="104" y="88"/>
                  </a:moveTo>
                  <a:lnTo>
                    <a:pt x="75" y="94"/>
                  </a:lnTo>
                  <a:lnTo>
                    <a:pt x="67" y="32"/>
                  </a:lnTo>
                  <a:lnTo>
                    <a:pt x="5" y="40"/>
                  </a:lnTo>
                  <a:lnTo>
                    <a:pt x="0" y="14"/>
                  </a:lnTo>
                  <a:lnTo>
                    <a:pt x="88" y="0"/>
                  </a:lnTo>
                  <a:lnTo>
                    <a:pt x="104" y="88"/>
                  </a:lnTo>
                  <a:close/>
                </a:path>
              </a:pathLst>
            </a:custGeom>
            <a:solidFill>
              <a:srgbClr val="FE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3" name="Freeform 97"/>
            <p:cNvSpPr/>
            <p:nvPr/>
          </p:nvSpPr>
          <p:spPr bwMode="auto">
            <a:xfrm>
              <a:off x="2319338" y="1001713"/>
              <a:ext cx="131762" cy="131763"/>
            </a:xfrm>
            <a:custGeom>
              <a:avLst/>
              <a:gdLst>
                <a:gd name="T0" fmla="*/ 29 w 31"/>
                <a:gd name="T1" fmla="*/ 13 h 31"/>
                <a:gd name="T2" fmla="*/ 13 w 31"/>
                <a:gd name="T3" fmla="*/ 1 h 31"/>
                <a:gd name="T4" fmla="*/ 1 w 31"/>
                <a:gd name="T5" fmla="*/ 18 h 31"/>
                <a:gd name="T6" fmla="*/ 17 w 31"/>
                <a:gd name="T7" fmla="*/ 30 h 31"/>
                <a:gd name="T8" fmla="*/ 29 w 31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9" y="13"/>
                  </a:moveTo>
                  <a:cubicBezTo>
                    <a:pt x="28" y="5"/>
                    <a:pt x="21" y="0"/>
                    <a:pt x="13" y="1"/>
                  </a:cubicBezTo>
                  <a:cubicBezTo>
                    <a:pt x="5" y="2"/>
                    <a:pt x="0" y="10"/>
                    <a:pt x="1" y="18"/>
                  </a:cubicBezTo>
                  <a:cubicBezTo>
                    <a:pt x="2" y="26"/>
                    <a:pt x="9" y="31"/>
                    <a:pt x="17" y="30"/>
                  </a:cubicBezTo>
                  <a:cubicBezTo>
                    <a:pt x="25" y="29"/>
                    <a:pt x="31" y="21"/>
                    <a:pt x="29" y="13"/>
                  </a:cubicBezTo>
                  <a:close/>
                </a:path>
              </a:pathLst>
            </a:custGeom>
            <a:solidFill>
              <a:srgbClr val="15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4" name="Freeform 98"/>
            <p:cNvSpPr/>
            <p:nvPr/>
          </p:nvSpPr>
          <p:spPr bwMode="auto">
            <a:xfrm>
              <a:off x="2032000" y="869950"/>
              <a:ext cx="130175" cy="134938"/>
            </a:xfrm>
            <a:custGeom>
              <a:avLst/>
              <a:gdLst>
                <a:gd name="T0" fmla="*/ 30 w 31"/>
                <a:gd name="T1" fmla="*/ 14 h 32"/>
                <a:gd name="T2" fmla="*/ 13 w 31"/>
                <a:gd name="T3" fmla="*/ 2 h 32"/>
                <a:gd name="T4" fmla="*/ 1 w 31"/>
                <a:gd name="T5" fmla="*/ 18 h 32"/>
                <a:gd name="T6" fmla="*/ 18 w 31"/>
                <a:gd name="T7" fmla="*/ 30 h 32"/>
                <a:gd name="T8" fmla="*/ 30 w 31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0" y="14"/>
                  </a:moveTo>
                  <a:cubicBezTo>
                    <a:pt x="29" y="6"/>
                    <a:pt x="21" y="0"/>
                    <a:pt x="13" y="2"/>
                  </a:cubicBezTo>
                  <a:cubicBezTo>
                    <a:pt x="5" y="3"/>
                    <a:pt x="0" y="10"/>
                    <a:pt x="1" y="18"/>
                  </a:cubicBezTo>
                  <a:cubicBezTo>
                    <a:pt x="2" y="26"/>
                    <a:pt x="10" y="32"/>
                    <a:pt x="18" y="30"/>
                  </a:cubicBezTo>
                  <a:cubicBezTo>
                    <a:pt x="26" y="29"/>
                    <a:pt x="31" y="22"/>
                    <a:pt x="30" y="14"/>
                  </a:cubicBezTo>
                  <a:close/>
                </a:path>
              </a:pathLst>
            </a:custGeom>
            <a:solidFill>
              <a:srgbClr val="15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5" name="Freeform 99"/>
            <p:cNvSpPr/>
            <p:nvPr/>
          </p:nvSpPr>
          <p:spPr bwMode="auto">
            <a:xfrm>
              <a:off x="2162175" y="695325"/>
              <a:ext cx="1700212" cy="2219325"/>
            </a:xfrm>
            <a:custGeom>
              <a:avLst/>
              <a:gdLst>
                <a:gd name="T0" fmla="*/ 0 w 1071"/>
                <a:gd name="T1" fmla="*/ 118 h 1398"/>
                <a:gd name="T2" fmla="*/ 903 w 1071"/>
                <a:gd name="T3" fmla="*/ 0 h 1398"/>
                <a:gd name="T4" fmla="*/ 1071 w 1071"/>
                <a:gd name="T5" fmla="*/ 1278 h 1398"/>
                <a:gd name="T6" fmla="*/ 169 w 1071"/>
                <a:gd name="T7" fmla="*/ 1398 h 1398"/>
                <a:gd name="T8" fmla="*/ 0 w 1071"/>
                <a:gd name="T9" fmla="*/ 118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1" h="1398">
                  <a:moveTo>
                    <a:pt x="0" y="118"/>
                  </a:moveTo>
                  <a:lnTo>
                    <a:pt x="903" y="0"/>
                  </a:lnTo>
                  <a:lnTo>
                    <a:pt x="1071" y="1278"/>
                  </a:lnTo>
                  <a:lnTo>
                    <a:pt x="169" y="139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6" name="Freeform 100"/>
            <p:cNvSpPr/>
            <p:nvPr/>
          </p:nvSpPr>
          <p:spPr bwMode="auto">
            <a:xfrm>
              <a:off x="2468563" y="2041525"/>
              <a:ext cx="1165225" cy="190500"/>
            </a:xfrm>
            <a:custGeom>
              <a:avLst/>
              <a:gdLst>
                <a:gd name="T0" fmla="*/ 0 w 734"/>
                <a:gd name="T1" fmla="*/ 96 h 120"/>
                <a:gd name="T2" fmla="*/ 731 w 734"/>
                <a:gd name="T3" fmla="*/ 0 h 120"/>
                <a:gd name="T4" fmla="*/ 734 w 734"/>
                <a:gd name="T5" fmla="*/ 24 h 120"/>
                <a:gd name="T6" fmla="*/ 2 w 734"/>
                <a:gd name="T7" fmla="*/ 120 h 120"/>
                <a:gd name="T8" fmla="*/ 0 w 734"/>
                <a:gd name="T9" fmla="*/ 9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120">
                  <a:moveTo>
                    <a:pt x="0" y="96"/>
                  </a:moveTo>
                  <a:lnTo>
                    <a:pt x="731" y="0"/>
                  </a:lnTo>
                  <a:lnTo>
                    <a:pt x="734" y="24"/>
                  </a:lnTo>
                  <a:lnTo>
                    <a:pt x="2" y="12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7" name="Freeform 101"/>
            <p:cNvSpPr/>
            <p:nvPr/>
          </p:nvSpPr>
          <p:spPr bwMode="auto">
            <a:xfrm>
              <a:off x="2476500" y="2105025"/>
              <a:ext cx="1165225" cy="190500"/>
            </a:xfrm>
            <a:custGeom>
              <a:avLst/>
              <a:gdLst>
                <a:gd name="T0" fmla="*/ 0 w 734"/>
                <a:gd name="T1" fmla="*/ 96 h 120"/>
                <a:gd name="T2" fmla="*/ 731 w 734"/>
                <a:gd name="T3" fmla="*/ 0 h 120"/>
                <a:gd name="T4" fmla="*/ 734 w 734"/>
                <a:gd name="T5" fmla="*/ 21 h 120"/>
                <a:gd name="T6" fmla="*/ 3 w 734"/>
                <a:gd name="T7" fmla="*/ 120 h 120"/>
                <a:gd name="T8" fmla="*/ 0 w 734"/>
                <a:gd name="T9" fmla="*/ 9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120">
                  <a:moveTo>
                    <a:pt x="0" y="96"/>
                  </a:moveTo>
                  <a:lnTo>
                    <a:pt x="731" y="0"/>
                  </a:lnTo>
                  <a:lnTo>
                    <a:pt x="734" y="21"/>
                  </a:lnTo>
                  <a:lnTo>
                    <a:pt x="3" y="12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8" name="Freeform 102"/>
            <p:cNvSpPr/>
            <p:nvPr/>
          </p:nvSpPr>
          <p:spPr bwMode="auto">
            <a:xfrm>
              <a:off x="2484438" y="2168525"/>
              <a:ext cx="1165225" cy="187325"/>
            </a:xfrm>
            <a:custGeom>
              <a:avLst/>
              <a:gdLst>
                <a:gd name="T0" fmla="*/ 0 w 734"/>
                <a:gd name="T1" fmla="*/ 96 h 118"/>
                <a:gd name="T2" fmla="*/ 732 w 734"/>
                <a:gd name="T3" fmla="*/ 0 h 118"/>
                <a:gd name="T4" fmla="*/ 734 w 734"/>
                <a:gd name="T5" fmla="*/ 21 h 118"/>
                <a:gd name="T6" fmla="*/ 3 w 734"/>
                <a:gd name="T7" fmla="*/ 118 h 118"/>
                <a:gd name="T8" fmla="*/ 0 w 734"/>
                <a:gd name="T9" fmla="*/ 9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118">
                  <a:moveTo>
                    <a:pt x="0" y="96"/>
                  </a:moveTo>
                  <a:lnTo>
                    <a:pt x="732" y="0"/>
                  </a:lnTo>
                  <a:lnTo>
                    <a:pt x="734" y="21"/>
                  </a:lnTo>
                  <a:lnTo>
                    <a:pt x="3" y="11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9" name="Freeform 103"/>
            <p:cNvSpPr/>
            <p:nvPr/>
          </p:nvSpPr>
          <p:spPr bwMode="auto">
            <a:xfrm>
              <a:off x="2493963" y="2227263"/>
              <a:ext cx="1165225" cy="192088"/>
            </a:xfrm>
            <a:custGeom>
              <a:avLst/>
              <a:gdLst>
                <a:gd name="T0" fmla="*/ 0 w 734"/>
                <a:gd name="T1" fmla="*/ 99 h 121"/>
                <a:gd name="T2" fmla="*/ 731 w 734"/>
                <a:gd name="T3" fmla="*/ 0 h 121"/>
                <a:gd name="T4" fmla="*/ 734 w 734"/>
                <a:gd name="T5" fmla="*/ 24 h 121"/>
                <a:gd name="T6" fmla="*/ 2 w 734"/>
                <a:gd name="T7" fmla="*/ 121 h 121"/>
                <a:gd name="T8" fmla="*/ 0 w 734"/>
                <a:gd name="T9" fmla="*/ 9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121">
                  <a:moveTo>
                    <a:pt x="0" y="99"/>
                  </a:moveTo>
                  <a:lnTo>
                    <a:pt x="731" y="0"/>
                  </a:lnTo>
                  <a:lnTo>
                    <a:pt x="734" y="24"/>
                  </a:lnTo>
                  <a:lnTo>
                    <a:pt x="2" y="121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0" name="Freeform 104"/>
            <p:cNvSpPr/>
            <p:nvPr/>
          </p:nvSpPr>
          <p:spPr bwMode="auto">
            <a:xfrm>
              <a:off x="2501900" y="2290763"/>
              <a:ext cx="1165225" cy="192088"/>
            </a:xfrm>
            <a:custGeom>
              <a:avLst/>
              <a:gdLst>
                <a:gd name="T0" fmla="*/ 0 w 734"/>
                <a:gd name="T1" fmla="*/ 97 h 121"/>
                <a:gd name="T2" fmla="*/ 731 w 734"/>
                <a:gd name="T3" fmla="*/ 0 h 121"/>
                <a:gd name="T4" fmla="*/ 734 w 734"/>
                <a:gd name="T5" fmla="*/ 25 h 121"/>
                <a:gd name="T6" fmla="*/ 3 w 734"/>
                <a:gd name="T7" fmla="*/ 121 h 121"/>
                <a:gd name="T8" fmla="*/ 0 w 734"/>
                <a:gd name="T9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121">
                  <a:moveTo>
                    <a:pt x="0" y="97"/>
                  </a:moveTo>
                  <a:lnTo>
                    <a:pt x="731" y="0"/>
                  </a:lnTo>
                  <a:lnTo>
                    <a:pt x="734" y="25"/>
                  </a:lnTo>
                  <a:lnTo>
                    <a:pt x="3" y="121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1" name="Freeform 105"/>
            <p:cNvSpPr/>
            <p:nvPr/>
          </p:nvSpPr>
          <p:spPr bwMode="auto">
            <a:xfrm>
              <a:off x="2509838" y="2355850"/>
              <a:ext cx="1165225" cy="190500"/>
            </a:xfrm>
            <a:custGeom>
              <a:avLst/>
              <a:gdLst>
                <a:gd name="T0" fmla="*/ 0 w 734"/>
                <a:gd name="T1" fmla="*/ 96 h 120"/>
                <a:gd name="T2" fmla="*/ 732 w 734"/>
                <a:gd name="T3" fmla="*/ 0 h 120"/>
                <a:gd name="T4" fmla="*/ 734 w 734"/>
                <a:gd name="T5" fmla="*/ 21 h 120"/>
                <a:gd name="T6" fmla="*/ 3 w 734"/>
                <a:gd name="T7" fmla="*/ 120 h 120"/>
                <a:gd name="T8" fmla="*/ 0 w 734"/>
                <a:gd name="T9" fmla="*/ 9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120">
                  <a:moveTo>
                    <a:pt x="0" y="96"/>
                  </a:moveTo>
                  <a:lnTo>
                    <a:pt x="732" y="0"/>
                  </a:lnTo>
                  <a:lnTo>
                    <a:pt x="734" y="21"/>
                  </a:lnTo>
                  <a:lnTo>
                    <a:pt x="3" y="12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2" name="Freeform 106"/>
            <p:cNvSpPr/>
            <p:nvPr/>
          </p:nvSpPr>
          <p:spPr bwMode="auto">
            <a:xfrm>
              <a:off x="2519363" y="2419350"/>
              <a:ext cx="1165225" cy="185738"/>
            </a:xfrm>
            <a:custGeom>
              <a:avLst/>
              <a:gdLst>
                <a:gd name="T0" fmla="*/ 0 w 734"/>
                <a:gd name="T1" fmla="*/ 96 h 117"/>
                <a:gd name="T2" fmla="*/ 731 w 734"/>
                <a:gd name="T3" fmla="*/ 0 h 117"/>
                <a:gd name="T4" fmla="*/ 734 w 734"/>
                <a:gd name="T5" fmla="*/ 21 h 117"/>
                <a:gd name="T6" fmla="*/ 2 w 734"/>
                <a:gd name="T7" fmla="*/ 117 h 117"/>
                <a:gd name="T8" fmla="*/ 0 w 734"/>
                <a:gd name="T9" fmla="*/ 9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117">
                  <a:moveTo>
                    <a:pt x="0" y="96"/>
                  </a:moveTo>
                  <a:lnTo>
                    <a:pt x="731" y="0"/>
                  </a:lnTo>
                  <a:lnTo>
                    <a:pt x="734" y="21"/>
                  </a:lnTo>
                  <a:lnTo>
                    <a:pt x="2" y="117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3" name="Freeform 107"/>
            <p:cNvSpPr/>
            <p:nvPr/>
          </p:nvSpPr>
          <p:spPr bwMode="auto">
            <a:xfrm>
              <a:off x="2527300" y="2597150"/>
              <a:ext cx="271462" cy="71438"/>
            </a:xfrm>
            <a:custGeom>
              <a:avLst/>
              <a:gdLst>
                <a:gd name="T0" fmla="*/ 0 w 171"/>
                <a:gd name="T1" fmla="*/ 24 h 45"/>
                <a:gd name="T2" fmla="*/ 168 w 171"/>
                <a:gd name="T3" fmla="*/ 0 h 45"/>
                <a:gd name="T4" fmla="*/ 171 w 171"/>
                <a:gd name="T5" fmla="*/ 24 h 45"/>
                <a:gd name="T6" fmla="*/ 3 w 171"/>
                <a:gd name="T7" fmla="*/ 45 h 45"/>
                <a:gd name="T8" fmla="*/ 0 w 171"/>
                <a:gd name="T9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45">
                  <a:moveTo>
                    <a:pt x="0" y="24"/>
                  </a:moveTo>
                  <a:lnTo>
                    <a:pt x="168" y="0"/>
                  </a:lnTo>
                  <a:lnTo>
                    <a:pt x="171" y="24"/>
                  </a:lnTo>
                  <a:lnTo>
                    <a:pt x="3" y="4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4" name="Freeform 108"/>
            <p:cNvSpPr/>
            <p:nvPr/>
          </p:nvSpPr>
          <p:spPr bwMode="auto">
            <a:xfrm>
              <a:off x="3111500" y="1506538"/>
              <a:ext cx="246062" cy="228600"/>
            </a:xfrm>
            <a:custGeom>
              <a:avLst/>
              <a:gdLst>
                <a:gd name="T0" fmla="*/ 6 w 58"/>
                <a:gd name="T1" fmla="*/ 1 h 54"/>
                <a:gd name="T2" fmla="*/ 0 w 58"/>
                <a:gd name="T3" fmla="*/ 17 h 54"/>
                <a:gd name="T4" fmla="*/ 35 w 58"/>
                <a:gd name="T5" fmla="*/ 54 h 54"/>
                <a:gd name="T6" fmla="*/ 58 w 58"/>
                <a:gd name="T7" fmla="*/ 0 h 54"/>
                <a:gd name="T8" fmla="*/ 6 w 58"/>
                <a:gd name="T9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6" y="1"/>
                  </a:moveTo>
                  <a:cubicBezTo>
                    <a:pt x="5" y="7"/>
                    <a:pt x="3" y="12"/>
                    <a:pt x="0" y="17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48" y="39"/>
                    <a:pt x="56" y="20"/>
                    <a:pt x="58" y="0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00A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5" name="Freeform 109"/>
            <p:cNvSpPr/>
            <p:nvPr/>
          </p:nvSpPr>
          <p:spPr bwMode="auto">
            <a:xfrm>
              <a:off x="2951163" y="1082675"/>
              <a:ext cx="403225" cy="355600"/>
            </a:xfrm>
            <a:custGeom>
              <a:avLst/>
              <a:gdLst>
                <a:gd name="T0" fmla="*/ 7 w 95"/>
                <a:gd name="T1" fmla="*/ 52 h 84"/>
                <a:gd name="T2" fmla="*/ 44 w 95"/>
                <a:gd name="T3" fmla="*/ 84 h 84"/>
                <a:gd name="T4" fmla="*/ 95 w 95"/>
                <a:gd name="T5" fmla="*/ 83 h 84"/>
                <a:gd name="T6" fmla="*/ 95 w 95"/>
                <a:gd name="T7" fmla="*/ 81 h 84"/>
                <a:gd name="T8" fmla="*/ 0 w 95"/>
                <a:gd name="T9" fmla="*/ 2 h 84"/>
                <a:gd name="T10" fmla="*/ 7 w 95"/>
                <a:gd name="T11" fmla="*/ 5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84">
                  <a:moveTo>
                    <a:pt x="7" y="52"/>
                  </a:moveTo>
                  <a:cubicBezTo>
                    <a:pt x="25" y="54"/>
                    <a:pt x="40" y="66"/>
                    <a:pt x="44" y="84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5" y="82"/>
                    <a:pt x="95" y="82"/>
                    <a:pt x="95" y="81"/>
                  </a:cubicBezTo>
                  <a:cubicBezTo>
                    <a:pt x="89" y="34"/>
                    <a:pt x="47" y="0"/>
                    <a:pt x="0" y="2"/>
                  </a:cubicBezTo>
                  <a:lnTo>
                    <a:pt x="7" y="52"/>
                  </a:lnTo>
                  <a:close/>
                </a:path>
              </a:pathLst>
            </a:custGeom>
            <a:solidFill>
              <a:srgbClr val="FE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6" name="Freeform 110"/>
            <p:cNvSpPr/>
            <p:nvPr/>
          </p:nvSpPr>
          <p:spPr bwMode="auto">
            <a:xfrm>
              <a:off x="2624138" y="1098550"/>
              <a:ext cx="288925" cy="280988"/>
            </a:xfrm>
            <a:custGeom>
              <a:avLst/>
              <a:gdLst>
                <a:gd name="T0" fmla="*/ 48 w 68"/>
                <a:gd name="T1" fmla="*/ 66 h 66"/>
                <a:gd name="T2" fmla="*/ 68 w 68"/>
                <a:gd name="T3" fmla="*/ 51 h 66"/>
                <a:gd name="T4" fmla="*/ 61 w 68"/>
                <a:gd name="T5" fmla="*/ 0 h 66"/>
                <a:gd name="T6" fmla="*/ 0 w 68"/>
                <a:gd name="T7" fmla="*/ 46 h 66"/>
                <a:gd name="T8" fmla="*/ 48 w 68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6">
                  <a:moveTo>
                    <a:pt x="48" y="66"/>
                  </a:moveTo>
                  <a:cubicBezTo>
                    <a:pt x="52" y="59"/>
                    <a:pt x="59" y="53"/>
                    <a:pt x="68" y="5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4" y="6"/>
                    <a:pt x="13" y="23"/>
                    <a:pt x="0" y="46"/>
                  </a:cubicBezTo>
                  <a:lnTo>
                    <a:pt x="48" y="66"/>
                  </a:lnTo>
                  <a:close/>
                </a:path>
              </a:pathLst>
            </a:custGeom>
            <a:solidFill>
              <a:srgbClr val="FF7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7" name="Freeform 111"/>
            <p:cNvSpPr/>
            <p:nvPr/>
          </p:nvSpPr>
          <p:spPr bwMode="auto">
            <a:xfrm>
              <a:off x="2573338" y="1357313"/>
              <a:ext cx="636587" cy="534988"/>
            </a:xfrm>
            <a:custGeom>
              <a:avLst/>
              <a:gdLst>
                <a:gd name="T0" fmla="*/ 115 w 150"/>
                <a:gd name="T1" fmla="*/ 63 h 126"/>
                <a:gd name="T2" fmla="*/ 99 w 150"/>
                <a:gd name="T3" fmla="*/ 69 h 126"/>
                <a:gd name="T4" fmla="*/ 53 w 150"/>
                <a:gd name="T5" fmla="*/ 34 h 126"/>
                <a:gd name="T6" fmla="*/ 53 w 150"/>
                <a:gd name="T7" fmla="*/ 20 h 126"/>
                <a:gd name="T8" fmla="*/ 6 w 150"/>
                <a:gd name="T9" fmla="*/ 0 h 126"/>
                <a:gd name="T10" fmla="*/ 2 w 150"/>
                <a:gd name="T11" fmla="*/ 40 h 126"/>
                <a:gd name="T12" fmla="*/ 105 w 150"/>
                <a:gd name="T13" fmla="*/ 119 h 126"/>
                <a:gd name="T14" fmla="*/ 150 w 150"/>
                <a:gd name="T15" fmla="*/ 101 h 126"/>
                <a:gd name="T16" fmla="*/ 115 w 150"/>
                <a:gd name="T17" fmla="*/ 6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126">
                  <a:moveTo>
                    <a:pt x="115" y="63"/>
                  </a:moveTo>
                  <a:cubicBezTo>
                    <a:pt x="110" y="66"/>
                    <a:pt x="104" y="68"/>
                    <a:pt x="99" y="69"/>
                  </a:cubicBezTo>
                  <a:cubicBezTo>
                    <a:pt x="76" y="72"/>
                    <a:pt x="55" y="56"/>
                    <a:pt x="53" y="34"/>
                  </a:cubicBezTo>
                  <a:cubicBezTo>
                    <a:pt x="52" y="29"/>
                    <a:pt x="52" y="25"/>
                    <a:pt x="53" y="2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13"/>
                    <a:pt x="0" y="26"/>
                    <a:pt x="2" y="40"/>
                  </a:cubicBezTo>
                  <a:cubicBezTo>
                    <a:pt x="9" y="91"/>
                    <a:pt x="55" y="126"/>
                    <a:pt x="105" y="119"/>
                  </a:cubicBezTo>
                  <a:cubicBezTo>
                    <a:pt x="122" y="117"/>
                    <a:pt x="137" y="110"/>
                    <a:pt x="150" y="101"/>
                  </a:cubicBezTo>
                  <a:lnTo>
                    <a:pt x="115" y="63"/>
                  </a:lnTo>
                  <a:close/>
                </a:path>
              </a:pathLst>
            </a:custGeom>
            <a:solidFill>
              <a:srgbClr val="2C4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02" name="组合 1201"/>
          <p:cNvGrpSpPr/>
          <p:nvPr/>
        </p:nvGrpSpPr>
        <p:grpSpPr>
          <a:xfrm>
            <a:off x="673844" y="2329786"/>
            <a:ext cx="1031096" cy="1150943"/>
            <a:chOff x="1588" y="2771775"/>
            <a:chExt cx="1584325" cy="1768476"/>
          </a:xfrm>
        </p:grpSpPr>
        <p:sp>
          <p:nvSpPr>
            <p:cNvPr id="1108" name="Freeform 112"/>
            <p:cNvSpPr/>
            <p:nvPr/>
          </p:nvSpPr>
          <p:spPr bwMode="auto">
            <a:xfrm>
              <a:off x="204788" y="3157538"/>
              <a:ext cx="1381125" cy="1382713"/>
            </a:xfrm>
            <a:custGeom>
              <a:avLst/>
              <a:gdLst>
                <a:gd name="T0" fmla="*/ 213 w 326"/>
                <a:gd name="T1" fmla="*/ 0 h 326"/>
                <a:gd name="T2" fmla="*/ 0 w 326"/>
                <a:gd name="T3" fmla="*/ 118 h 326"/>
                <a:gd name="T4" fmla="*/ 112 w 326"/>
                <a:gd name="T5" fmla="*/ 320 h 326"/>
                <a:gd name="T6" fmla="*/ 119 w 326"/>
                <a:gd name="T7" fmla="*/ 325 h 326"/>
                <a:gd name="T8" fmla="*/ 127 w 326"/>
                <a:gd name="T9" fmla="*/ 324 h 326"/>
                <a:gd name="T10" fmla="*/ 320 w 326"/>
                <a:gd name="T11" fmla="*/ 218 h 326"/>
                <a:gd name="T12" fmla="*/ 325 w 326"/>
                <a:gd name="T13" fmla="*/ 211 h 326"/>
                <a:gd name="T14" fmla="*/ 324 w 326"/>
                <a:gd name="T15" fmla="*/ 203 h 326"/>
                <a:gd name="T16" fmla="*/ 213 w 326"/>
                <a:gd name="T17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326">
                  <a:moveTo>
                    <a:pt x="213" y="0"/>
                  </a:moveTo>
                  <a:cubicBezTo>
                    <a:pt x="0" y="118"/>
                    <a:pt x="0" y="118"/>
                    <a:pt x="0" y="118"/>
                  </a:cubicBezTo>
                  <a:cubicBezTo>
                    <a:pt x="112" y="320"/>
                    <a:pt x="112" y="320"/>
                    <a:pt x="112" y="320"/>
                  </a:cubicBezTo>
                  <a:cubicBezTo>
                    <a:pt x="113" y="323"/>
                    <a:pt x="116" y="325"/>
                    <a:pt x="119" y="325"/>
                  </a:cubicBezTo>
                  <a:cubicBezTo>
                    <a:pt x="122" y="326"/>
                    <a:pt x="125" y="326"/>
                    <a:pt x="127" y="324"/>
                  </a:cubicBezTo>
                  <a:cubicBezTo>
                    <a:pt x="320" y="218"/>
                    <a:pt x="320" y="218"/>
                    <a:pt x="320" y="218"/>
                  </a:cubicBezTo>
                  <a:cubicBezTo>
                    <a:pt x="323" y="217"/>
                    <a:pt x="324" y="214"/>
                    <a:pt x="325" y="211"/>
                  </a:cubicBezTo>
                  <a:cubicBezTo>
                    <a:pt x="326" y="208"/>
                    <a:pt x="326" y="205"/>
                    <a:pt x="324" y="203"/>
                  </a:cubicBezTo>
                  <a:cubicBezTo>
                    <a:pt x="213" y="0"/>
                    <a:pt x="213" y="0"/>
                    <a:pt x="213" y="0"/>
                  </a:cubicBezTo>
                </a:path>
              </a:pathLst>
            </a:custGeom>
            <a:solidFill>
              <a:srgbClr val="617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9" name="Freeform 113"/>
            <p:cNvSpPr/>
            <p:nvPr/>
          </p:nvSpPr>
          <p:spPr bwMode="auto">
            <a:xfrm>
              <a:off x="319088" y="3157538"/>
              <a:ext cx="1203325" cy="755650"/>
            </a:xfrm>
            <a:custGeom>
              <a:avLst/>
              <a:gdLst>
                <a:gd name="T0" fmla="*/ 497 w 758"/>
                <a:gd name="T1" fmla="*/ 0 h 476"/>
                <a:gd name="T2" fmla="*/ 0 w 758"/>
                <a:gd name="T3" fmla="*/ 275 h 476"/>
                <a:gd name="T4" fmla="*/ 758 w 758"/>
                <a:gd name="T5" fmla="*/ 476 h 476"/>
                <a:gd name="T6" fmla="*/ 497 w 758"/>
                <a:gd name="T7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476">
                  <a:moveTo>
                    <a:pt x="497" y="0"/>
                  </a:moveTo>
                  <a:lnTo>
                    <a:pt x="0" y="275"/>
                  </a:lnTo>
                  <a:lnTo>
                    <a:pt x="758" y="476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718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0" name="Freeform 114"/>
            <p:cNvSpPr/>
            <p:nvPr/>
          </p:nvSpPr>
          <p:spPr bwMode="auto">
            <a:xfrm>
              <a:off x="319088" y="3157538"/>
              <a:ext cx="1203325" cy="755650"/>
            </a:xfrm>
            <a:custGeom>
              <a:avLst/>
              <a:gdLst>
                <a:gd name="T0" fmla="*/ 497 w 758"/>
                <a:gd name="T1" fmla="*/ 0 h 476"/>
                <a:gd name="T2" fmla="*/ 0 w 758"/>
                <a:gd name="T3" fmla="*/ 275 h 476"/>
                <a:gd name="T4" fmla="*/ 758 w 758"/>
                <a:gd name="T5" fmla="*/ 476 h 476"/>
                <a:gd name="T6" fmla="*/ 497 w 758"/>
                <a:gd name="T7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476">
                  <a:moveTo>
                    <a:pt x="497" y="0"/>
                  </a:moveTo>
                  <a:lnTo>
                    <a:pt x="0" y="275"/>
                  </a:lnTo>
                  <a:lnTo>
                    <a:pt x="758" y="476"/>
                  </a:lnTo>
                  <a:lnTo>
                    <a:pt x="4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1" name="Freeform 115"/>
            <p:cNvSpPr/>
            <p:nvPr/>
          </p:nvSpPr>
          <p:spPr bwMode="auto">
            <a:xfrm>
              <a:off x="349250" y="3522663"/>
              <a:ext cx="373062" cy="279400"/>
            </a:xfrm>
            <a:custGeom>
              <a:avLst/>
              <a:gdLst>
                <a:gd name="T0" fmla="*/ 87 w 88"/>
                <a:gd name="T1" fmla="*/ 24 h 66"/>
                <a:gd name="T2" fmla="*/ 87 w 88"/>
                <a:gd name="T3" fmla="*/ 27 h 66"/>
                <a:gd name="T4" fmla="*/ 16 w 88"/>
                <a:gd name="T5" fmla="*/ 66 h 66"/>
                <a:gd name="T6" fmla="*/ 13 w 88"/>
                <a:gd name="T7" fmla="*/ 65 h 66"/>
                <a:gd name="T8" fmla="*/ 1 w 88"/>
                <a:gd name="T9" fmla="*/ 42 h 66"/>
                <a:gd name="T10" fmla="*/ 1 w 88"/>
                <a:gd name="T11" fmla="*/ 40 h 66"/>
                <a:gd name="T12" fmla="*/ 72 w 88"/>
                <a:gd name="T13" fmla="*/ 1 h 66"/>
                <a:gd name="T14" fmla="*/ 75 w 88"/>
                <a:gd name="T15" fmla="*/ 1 h 66"/>
                <a:gd name="T16" fmla="*/ 87 w 88"/>
                <a:gd name="T17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66">
                  <a:moveTo>
                    <a:pt x="87" y="24"/>
                  </a:moveTo>
                  <a:cubicBezTo>
                    <a:pt x="88" y="25"/>
                    <a:pt x="88" y="26"/>
                    <a:pt x="87" y="2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6"/>
                    <a:pt x="14" y="66"/>
                    <a:pt x="13" y="65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1"/>
                    <a:pt x="0" y="40"/>
                    <a:pt x="1" y="4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3" y="0"/>
                    <a:pt x="74" y="0"/>
                    <a:pt x="75" y="1"/>
                  </a:cubicBezTo>
                  <a:lnTo>
                    <a:pt x="87" y="24"/>
                  </a:lnTo>
                  <a:close/>
                </a:path>
              </a:pathLst>
            </a:custGeom>
            <a:solidFill>
              <a:srgbClr val="21D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2" name="Freeform 116"/>
            <p:cNvSpPr/>
            <p:nvPr/>
          </p:nvSpPr>
          <p:spPr bwMode="auto">
            <a:xfrm>
              <a:off x="755650" y="3411538"/>
              <a:ext cx="169862" cy="166688"/>
            </a:xfrm>
            <a:custGeom>
              <a:avLst/>
              <a:gdLst>
                <a:gd name="T0" fmla="*/ 39 w 40"/>
                <a:gd name="T1" fmla="*/ 24 h 39"/>
                <a:gd name="T2" fmla="*/ 39 w 40"/>
                <a:gd name="T3" fmla="*/ 26 h 39"/>
                <a:gd name="T4" fmla="*/ 16 w 40"/>
                <a:gd name="T5" fmla="*/ 39 h 39"/>
                <a:gd name="T6" fmla="*/ 13 w 40"/>
                <a:gd name="T7" fmla="*/ 38 h 39"/>
                <a:gd name="T8" fmla="*/ 1 w 40"/>
                <a:gd name="T9" fmla="*/ 15 h 39"/>
                <a:gd name="T10" fmla="*/ 1 w 40"/>
                <a:gd name="T11" fmla="*/ 13 h 39"/>
                <a:gd name="T12" fmla="*/ 24 w 40"/>
                <a:gd name="T13" fmla="*/ 0 h 39"/>
                <a:gd name="T14" fmla="*/ 27 w 40"/>
                <a:gd name="T15" fmla="*/ 1 h 39"/>
                <a:gd name="T16" fmla="*/ 39 w 40"/>
                <a:gd name="T17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9">
                  <a:moveTo>
                    <a:pt x="39" y="24"/>
                  </a:moveTo>
                  <a:cubicBezTo>
                    <a:pt x="40" y="25"/>
                    <a:pt x="40" y="26"/>
                    <a:pt x="39" y="26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5" y="39"/>
                    <a:pt x="14" y="39"/>
                    <a:pt x="13" y="38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7" y="1"/>
                  </a:cubicBezTo>
                  <a:lnTo>
                    <a:pt x="39" y="24"/>
                  </a:lnTo>
                  <a:close/>
                </a:path>
              </a:pathLst>
            </a:custGeom>
            <a:solidFill>
              <a:srgbClr val="E64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3" name="Freeform 117"/>
            <p:cNvSpPr/>
            <p:nvPr/>
          </p:nvSpPr>
          <p:spPr bwMode="auto">
            <a:xfrm>
              <a:off x="958850" y="3297238"/>
              <a:ext cx="169862" cy="169863"/>
            </a:xfrm>
            <a:custGeom>
              <a:avLst/>
              <a:gdLst>
                <a:gd name="T0" fmla="*/ 39 w 40"/>
                <a:gd name="T1" fmla="*/ 24 h 40"/>
                <a:gd name="T2" fmla="*/ 39 w 40"/>
                <a:gd name="T3" fmla="*/ 27 h 40"/>
                <a:gd name="T4" fmla="*/ 16 w 40"/>
                <a:gd name="T5" fmla="*/ 39 h 40"/>
                <a:gd name="T6" fmla="*/ 13 w 40"/>
                <a:gd name="T7" fmla="*/ 39 h 40"/>
                <a:gd name="T8" fmla="*/ 1 w 40"/>
                <a:gd name="T9" fmla="*/ 16 h 40"/>
                <a:gd name="T10" fmla="*/ 1 w 40"/>
                <a:gd name="T11" fmla="*/ 13 h 40"/>
                <a:gd name="T12" fmla="*/ 24 w 40"/>
                <a:gd name="T13" fmla="*/ 1 h 40"/>
                <a:gd name="T14" fmla="*/ 27 w 40"/>
                <a:gd name="T15" fmla="*/ 1 h 40"/>
                <a:gd name="T16" fmla="*/ 39 w 40"/>
                <a:gd name="T17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39" y="24"/>
                  </a:moveTo>
                  <a:cubicBezTo>
                    <a:pt x="40" y="25"/>
                    <a:pt x="40" y="26"/>
                    <a:pt x="39" y="27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5" y="40"/>
                    <a:pt x="14" y="39"/>
                    <a:pt x="13" y="39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4"/>
                    <a:pt x="1" y="1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0"/>
                    <a:pt x="26" y="0"/>
                    <a:pt x="27" y="1"/>
                  </a:cubicBezTo>
                  <a:lnTo>
                    <a:pt x="39" y="24"/>
                  </a:lnTo>
                  <a:close/>
                </a:path>
              </a:pathLst>
            </a:custGeom>
            <a:solidFill>
              <a:srgbClr val="F2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4" name="Freeform 118"/>
            <p:cNvSpPr/>
            <p:nvPr/>
          </p:nvSpPr>
          <p:spPr bwMode="auto">
            <a:xfrm>
              <a:off x="463550" y="3840163"/>
              <a:ext cx="165100" cy="166688"/>
            </a:xfrm>
            <a:custGeom>
              <a:avLst/>
              <a:gdLst>
                <a:gd name="T0" fmla="*/ 39 w 39"/>
                <a:gd name="T1" fmla="*/ 24 h 39"/>
                <a:gd name="T2" fmla="*/ 38 w 39"/>
                <a:gd name="T3" fmla="*/ 26 h 39"/>
                <a:gd name="T4" fmla="*/ 15 w 39"/>
                <a:gd name="T5" fmla="*/ 39 h 39"/>
                <a:gd name="T6" fmla="*/ 13 w 39"/>
                <a:gd name="T7" fmla="*/ 38 h 39"/>
                <a:gd name="T8" fmla="*/ 0 w 39"/>
                <a:gd name="T9" fmla="*/ 15 h 39"/>
                <a:gd name="T10" fmla="*/ 1 w 39"/>
                <a:gd name="T11" fmla="*/ 13 h 39"/>
                <a:gd name="T12" fmla="*/ 24 w 39"/>
                <a:gd name="T13" fmla="*/ 0 h 39"/>
                <a:gd name="T14" fmla="*/ 26 w 39"/>
                <a:gd name="T15" fmla="*/ 1 h 39"/>
                <a:gd name="T16" fmla="*/ 39 w 39"/>
                <a:gd name="T17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39" y="24"/>
                  </a:moveTo>
                  <a:cubicBezTo>
                    <a:pt x="39" y="25"/>
                    <a:pt x="39" y="26"/>
                    <a:pt x="38" y="26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3" y="39"/>
                    <a:pt x="13" y="3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6" y="1"/>
                  </a:cubicBezTo>
                  <a:lnTo>
                    <a:pt x="39" y="24"/>
                  </a:lnTo>
                  <a:close/>
                </a:path>
              </a:pathLst>
            </a:custGeom>
            <a:solidFill>
              <a:srgbClr val="F2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5" name="Freeform 119"/>
            <p:cNvSpPr/>
            <p:nvPr/>
          </p:nvSpPr>
          <p:spPr bwMode="auto">
            <a:xfrm>
              <a:off x="666750" y="3725863"/>
              <a:ext cx="165100" cy="169863"/>
            </a:xfrm>
            <a:custGeom>
              <a:avLst/>
              <a:gdLst>
                <a:gd name="T0" fmla="*/ 39 w 39"/>
                <a:gd name="T1" fmla="*/ 24 h 40"/>
                <a:gd name="T2" fmla="*/ 38 w 39"/>
                <a:gd name="T3" fmla="*/ 27 h 40"/>
                <a:gd name="T4" fmla="*/ 15 w 39"/>
                <a:gd name="T5" fmla="*/ 39 h 40"/>
                <a:gd name="T6" fmla="*/ 13 w 39"/>
                <a:gd name="T7" fmla="*/ 39 h 40"/>
                <a:gd name="T8" fmla="*/ 0 w 39"/>
                <a:gd name="T9" fmla="*/ 16 h 40"/>
                <a:gd name="T10" fmla="*/ 1 w 39"/>
                <a:gd name="T11" fmla="*/ 13 h 40"/>
                <a:gd name="T12" fmla="*/ 24 w 39"/>
                <a:gd name="T13" fmla="*/ 1 h 40"/>
                <a:gd name="T14" fmla="*/ 26 w 39"/>
                <a:gd name="T15" fmla="*/ 1 h 40"/>
                <a:gd name="T16" fmla="*/ 39 w 39"/>
                <a:gd name="T17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0">
                  <a:moveTo>
                    <a:pt x="39" y="24"/>
                  </a:moveTo>
                  <a:cubicBezTo>
                    <a:pt x="39" y="25"/>
                    <a:pt x="39" y="26"/>
                    <a:pt x="38" y="2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40"/>
                    <a:pt x="13" y="40"/>
                    <a:pt x="13" y="3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0" y="14"/>
                    <a:pt x="1" y="1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0"/>
                    <a:pt x="26" y="0"/>
                    <a:pt x="26" y="1"/>
                  </a:cubicBezTo>
                  <a:lnTo>
                    <a:pt x="39" y="24"/>
                  </a:lnTo>
                  <a:close/>
                </a:path>
              </a:pathLst>
            </a:custGeom>
            <a:solidFill>
              <a:srgbClr val="F2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6" name="Freeform 120"/>
            <p:cNvSpPr/>
            <p:nvPr/>
          </p:nvSpPr>
          <p:spPr bwMode="auto">
            <a:xfrm>
              <a:off x="869950" y="3616325"/>
              <a:ext cx="165100" cy="165100"/>
            </a:xfrm>
            <a:custGeom>
              <a:avLst/>
              <a:gdLst>
                <a:gd name="T0" fmla="*/ 39 w 39"/>
                <a:gd name="T1" fmla="*/ 24 h 39"/>
                <a:gd name="T2" fmla="*/ 38 w 39"/>
                <a:gd name="T3" fmla="*/ 26 h 39"/>
                <a:gd name="T4" fmla="*/ 15 w 39"/>
                <a:gd name="T5" fmla="*/ 39 h 39"/>
                <a:gd name="T6" fmla="*/ 13 w 39"/>
                <a:gd name="T7" fmla="*/ 38 h 39"/>
                <a:gd name="T8" fmla="*/ 0 w 39"/>
                <a:gd name="T9" fmla="*/ 15 h 39"/>
                <a:gd name="T10" fmla="*/ 1 w 39"/>
                <a:gd name="T11" fmla="*/ 13 h 39"/>
                <a:gd name="T12" fmla="*/ 24 w 39"/>
                <a:gd name="T13" fmla="*/ 0 h 39"/>
                <a:gd name="T14" fmla="*/ 26 w 39"/>
                <a:gd name="T15" fmla="*/ 1 h 39"/>
                <a:gd name="T16" fmla="*/ 39 w 39"/>
                <a:gd name="T17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39" y="24"/>
                  </a:moveTo>
                  <a:cubicBezTo>
                    <a:pt x="39" y="25"/>
                    <a:pt x="39" y="26"/>
                    <a:pt x="38" y="26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3" y="39"/>
                    <a:pt x="13" y="3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6" y="1"/>
                  </a:cubicBezTo>
                  <a:lnTo>
                    <a:pt x="39" y="24"/>
                  </a:lnTo>
                  <a:close/>
                </a:path>
              </a:pathLst>
            </a:custGeom>
            <a:solidFill>
              <a:srgbClr val="F2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7" name="Freeform 121"/>
            <p:cNvSpPr/>
            <p:nvPr/>
          </p:nvSpPr>
          <p:spPr bwMode="auto">
            <a:xfrm>
              <a:off x="1073150" y="3500438"/>
              <a:ext cx="165100" cy="169863"/>
            </a:xfrm>
            <a:custGeom>
              <a:avLst/>
              <a:gdLst>
                <a:gd name="T0" fmla="*/ 39 w 39"/>
                <a:gd name="T1" fmla="*/ 24 h 40"/>
                <a:gd name="T2" fmla="*/ 38 w 39"/>
                <a:gd name="T3" fmla="*/ 27 h 40"/>
                <a:gd name="T4" fmla="*/ 15 w 39"/>
                <a:gd name="T5" fmla="*/ 39 h 40"/>
                <a:gd name="T6" fmla="*/ 13 w 39"/>
                <a:gd name="T7" fmla="*/ 39 h 40"/>
                <a:gd name="T8" fmla="*/ 0 w 39"/>
                <a:gd name="T9" fmla="*/ 16 h 40"/>
                <a:gd name="T10" fmla="*/ 1 w 39"/>
                <a:gd name="T11" fmla="*/ 13 h 40"/>
                <a:gd name="T12" fmla="*/ 24 w 39"/>
                <a:gd name="T13" fmla="*/ 1 h 40"/>
                <a:gd name="T14" fmla="*/ 26 w 39"/>
                <a:gd name="T15" fmla="*/ 1 h 40"/>
                <a:gd name="T16" fmla="*/ 39 w 39"/>
                <a:gd name="T17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0">
                  <a:moveTo>
                    <a:pt x="39" y="24"/>
                  </a:moveTo>
                  <a:cubicBezTo>
                    <a:pt x="39" y="25"/>
                    <a:pt x="39" y="26"/>
                    <a:pt x="38" y="2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40"/>
                    <a:pt x="13" y="39"/>
                    <a:pt x="13" y="3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0" y="14"/>
                    <a:pt x="1" y="1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0"/>
                    <a:pt x="26" y="0"/>
                    <a:pt x="26" y="1"/>
                  </a:cubicBezTo>
                  <a:lnTo>
                    <a:pt x="39" y="24"/>
                  </a:lnTo>
                  <a:close/>
                </a:path>
              </a:pathLst>
            </a:custGeom>
            <a:solidFill>
              <a:srgbClr val="F2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8" name="Freeform 122"/>
            <p:cNvSpPr/>
            <p:nvPr/>
          </p:nvSpPr>
          <p:spPr bwMode="auto">
            <a:xfrm>
              <a:off x="573088" y="4044950"/>
              <a:ext cx="169862" cy="165100"/>
            </a:xfrm>
            <a:custGeom>
              <a:avLst/>
              <a:gdLst>
                <a:gd name="T0" fmla="*/ 39 w 40"/>
                <a:gd name="T1" fmla="*/ 24 h 39"/>
                <a:gd name="T2" fmla="*/ 39 w 40"/>
                <a:gd name="T3" fmla="*/ 26 h 39"/>
                <a:gd name="T4" fmla="*/ 16 w 40"/>
                <a:gd name="T5" fmla="*/ 39 h 39"/>
                <a:gd name="T6" fmla="*/ 13 w 40"/>
                <a:gd name="T7" fmla="*/ 38 h 39"/>
                <a:gd name="T8" fmla="*/ 1 w 40"/>
                <a:gd name="T9" fmla="*/ 15 h 39"/>
                <a:gd name="T10" fmla="*/ 1 w 40"/>
                <a:gd name="T11" fmla="*/ 13 h 39"/>
                <a:gd name="T12" fmla="*/ 24 w 40"/>
                <a:gd name="T13" fmla="*/ 0 h 39"/>
                <a:gd name="T14" fmla="*/ 27 w 40"/>
                <a:gd name="T15" fmla="*/ 1 h 39"/>
                <a:gd name="T16" fmla="*/ 39 w 40"/>
                <a:gd name="T17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9">
                  <a:moveTo>
                    <a:pt x="39" y="24"/>
                  </a:moveTo>
                  <a:cubicBezTo>
                    <a:pt x="40" y="25"/>
                    <a:pt x="40" y="26"/>
                    <a:pt x="39" y="26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5" y="39"/>
                    <a:pt x="14" y="39"/>
                    <a:pt x="13" y="38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7" y="1"/>
                  </a:cubicBezTo>
                  <a:lnTo>
                    <a:pt x="39" y="24"/>
                  </a:lnTo>
                  <a:close/>
                </a:path>
              </a:pathLst>
            </a:custGeom>
            <a:solidFill>
              <a:srgbClr val="F2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9" name="Freeform 123"/>
            <p:cNvSpPr/>
            <p:nvPr/>
          </p:nvSpPr>
          <p:spPr bwMode="auto">
            <a:xfrm>
              <a:off x="776288" y="3929063"/>
              <a:ext cx="169862" cy="169863"/>
            </a:xfrm>
            <a:custGeom>
              <a:avLst/>
              <a:gdLst>
                <a:gd name="T0" fmla="*/ 39 w 40"/>
                <a:gd name="T1" fmla="*/ 24 h 40"/>
                <a:gd name="T2" fmla="*/ 39 w 40"/>
                <a:gd name="T3" fmla="*/ 27 h 40"/>
                <a:gd name="T4" fmla="*/ 16 w 40"/>
                <a:gd name="T5" fmla="*/ 39 h 40"/>
                <a:gd name="T6" fmla="*/ 13 w 40"/>
                <a:gd name="T7" fmla="*/ 39 h 40"/>
                <a:gd name="T8" fmla="*/ 1 w 40"/>
                <a:gd name="T9" fmla="*/ 16 h 40"/>
                <a:gd name="T10" fmla="*/ 1 w 40"/>
                <a:gd name="T11" fmla="*/ 13 h 40"/>
                <a:gd name="T12" fmla="*/ 24 w 40"/>
                <a:gd name="T13" fmla="*/ 1 h 40"/>
                <a:gd name="T14" fmla="*/ 27 w 40"/>
                <a:gd name="T15" fmla="*/ 1 h 40"/>
                <a:gd name="T16" fmla="*/ 39 w 40"/>
                <a:gd name="T17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39" y="24"/>
                  </a:moveTo>
                  <a:cubicBezTo>
                    <a:pt x="40" y="25"/>
                    <a:pt x="40" y="26"/>
                    <a:pt x="39" y="27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5" y="40"/>
                    <a:pt x="14" y="39"/>
                    <a:pt x="13" y="39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4"/>
                    <a:pt x="1" y="1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0"/>
                    <a:pt x="26" y="0"/>
                    <a:pt x="27" y="1"/>
                  </a:cubicBezTo>
                  <a:lnTo>
                    <a:pt x="39" y="24"/>
                  </a:lnTo>
                  <a:close/>
                </a:path>
              </a:pathLst>
            </a:custGeom>
            <a:solidFill>
              <a:srgbClr val="F2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0" name="Freeform 124"/>
            <p:cNvSpPr/>
            <p:nvPr/>
          </p:nvSpPr>
          <p:spPr bwMode="auto">
            <a:xfrm>
              <a:off x="981075" y="3819525"/>
              <a:ext cx="168275" cy="165100"/>
            </a:xfrm>
            <a:custGeom>
              <a:avLst/>
              <a:gdLst>
                <a:gd name="T0" fmla="*/ 39 w 40"/>
                <a:gd name="T1" fmla="*/ 24 h 39"/>
                <a:gd name="T2" fmla="*/ 39 w 40"/>
                <a:gd name="T3" fmla="*/ 26 h 39"/>
                <a:gd name="T4" fmla="*/ 16 w 40"/>
                <a:gd name="T5" fmla="*/ 39 h 39"/>
                <a:gd name="T6" fmla="*/ 13 w 40"/>
                <a:gd name="T7" fmla="*/ 38 h 39"/>
                <a:gd name="T8" fmla="*/ 1 w 40"/>
                <a:gd name="T9" fmla="*/ 15 h 39"/>
                <a:gd name="T10" fmla="*/ 1 w 40"/>
                <a:gd name="T11" fmla="*/ 13 h 39"/>
                <a:gd name="T12" fmla="*/ 24 w 40"/>
                <a:gd name="T13" fmla="*/ 0 h 39"/>
                <a:gd name="T14" fmla="*/ 27 w 40"/>
                <a:gd name="T15" fmla="*/ 1 h 39"/>
                <a:gd name="T16" fmla="*/ 39 w 40"/>
                <a:gd name="T17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9">
                  <a:moveTo>
                    <a:pt x="39" y="24"/>
                  </a:moveTo>
                  <a:cubicBezTo>
                    <a:pt x="40" y="25"/>
                    <a:pt x="40" y="26"/>
                    <a:pt x="39" y="26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5" y="39"/>
                    <a:pt x="14" y="39"/>
                    <a:pt x="13" y="38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7" y="1"/>
                  </a:cubicBezTo>
                  <a:lnTo>
                    <a:pt x="39" y="24"/>
                  </a:lnTo>
                  <a:close/>
                </a:path>
              </a:pathLst>
            </a:custGeom>
            <a:solidFill>
              <a:srgbClr val="203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1" name="Freeform 125"/>
            <p:cNvSpPr/>
            <p:nvPr/>
          </p:nvSpPr>
          <p:spPr bwMode="auto">
            <a:xfrm>
              <a:off x="687388" y="4248150"/>
              <a:ext cx="166687" cy="165100"/>
            </a:xfrm>
            <a:custGeom>
              <a:avLst/>
              <a:gdLst>
                <a:gd name="T0" fmla="*/ 39 w 39"/>
                <a:gd name="T1" fmla="*/ 24 h 39"/>
                <a:gd name="T2" fmla="*/ 38 w 39"/>
                <a:gd name="T3" fmla="*/ 26 h 39"/>
                <a:gd name="T4" fmla="*/ 15 w 39"/>
                <a:gd name="T5" fmla="*/ 39 h 39"/>
                <a:gd name="T6" fmla="*/ 13 w 39"/>
                <a:gd name="T7" fmla="*/ 38 h 39"/>
                <a:gd name="T8" fmla="*/ 0 w 39"/>
                <a:gd name="T9" fmla="*/ 15 h 39"/>
                <a:gd name="T10" fmla="*/ 1 w 39"/>
                <a:gd name="T11" fmla="*/ 13 h 39"/>
                <a:gd name="T12" fmla="*/ 24 w 39"/>
                <a:gd name="T13" fmla="*/ 0 h 39"/>
                <a:gd name="T14" fmla="*/ 26 w 39"/>
                <a:gd name="T15" fmla="*/ 1 h 39"/>
                <a:gd name="T16" fmla="*/ 39 w 39"/>
                <a:gd name="T17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39" y="24"/>
                  </a:moveTo>
                  <a:cubicBezTo>
                    <a:pt x="39" y="25"/>
                    <a:pt x="39" y="26"/>
                    <a:pt x="38" y="26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3" y="39"/>
                    <a:pt x="13" y="3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6" y="1"/>
                  </a:cubicBezTo>
                  <a:lnTo>
                    <a:pt x="39" y="24"/>
                  </a:lnTo>
                  <a:close/>
                </a:path>
              </a:pathLst>
            </a:custGeom>
            <a:solidFill>
              <a:srgbClr val="F2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2" name="Freeform 126"/>
            <p:cNvSpPr/>
            <p:nvPr/>
          </p:nvSpPr>
          <p:spPr bwMode="auto">
            <a:xfrm>
              <a:off x="892175" y="4133850"/>
              <a:ext cx="165100" cy="169863"/>
            </a:xfrm>
            <a:custGeom>
              <a:avLst/>
              <a:gdLst>
                <a:gd name="T0" fmla="*/ 39 w 39"/>
                <a:gd name="T1" fmla="*/ 24 h 40"/>
                <a:gd name="T2" fmla="*/ 38 w 39"/>
                <a:gd name="T3" fmla="*/ 27 h 40"/>
                <a:gd name="T4" fmla="*/ 15 w 39"/>
                <a:gd name="T5" fmla="*/ 39 h 40"/>
                <a:gd name="T6" fmla="*/ 13 w 39"/>
                <a:gd name="T7" fmla="*/ 39 h 40"/>
                <a:gd name="T8" fmla="*/ 0 w 39"/>
                <a:gd name="T9" fmla="*/ 16 h 40"/>
                <a:gd name="T10" fmla="*/ 1 w 39"/>
                <a:gd name="T11" fmla="*/ 13 h 40"/>
                <a:gd name="T12" fmla="*/ 24 w 39"/>
                <a:gd name="T13" fmla="*/ 1 h 40"/>
                <a:gd name="T14" fmla="*/ 26 w 39"/>
                <a:gd name="T15" fmla="*/ 1 h 40"/>
                <a:gd name="T16" fmla="*/ 39 w 39"/>
                <a:gd name="T17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0">
                  <a:moveTo>
                    <a:pt x="39" y="24"/>
                  </a:moveTo>
                  <a:cubicBezTo>
                    <a:pt x="39" y="25"/>
                    <a:pt x="39" y="26"/>
                    <a:pt x="38" y="2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40"/>
                    <a:pt x="13" y="39"/>
                    <a:pt x="13" y="3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0" y="14"/>
                    <a:pt x="1" y="1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0"/>
                    <a:pt x="26" y="0"/>
                    <a:pt x="26" y="1"/>
                  </a:cubicBezTo>
                  <a:lnTo>
                    <a:pt x="39" y="24"/>
                  </a:lnTo>
                  <a:close/>
                </a:path>
              </a:pathLst>
            </a:custGeom>
            <a:solidFill>
              <a:srgbClr val="F2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3" name="Freeform 127"/>
            <p:cNvSpPr/>
            <p:nvPr/>
          </p:nvSpPr>
          <p:spPr bwMode="auto">
            <a:xfrm>
              <a:off x="1095375" y="4022725"/>
              <a:ext cx="165100" cy="165100"/>
            </a:xfrm>
            <a:custGeom>
              <a:avLst/>
              <a:gdLst>
                <a:gd name="T0" fmla="*/ 39 w 39"/>
                <a:gd name="T1" fmla="*/ 24 h 39"/>
                <a:gd name="T2" fmla="*/ 38 w 39"/>
                <a:gd name="T3" fmla="*/ 26 h 39"/>
                <a:gd name="T4" fmla="*/ 15 w 39"/>
                <a:gd name="T5" fmla="*/ 39 h 39"/>
                <a:gd name="T6" fmla="*/ 13 w 39"/>
                <a:gd name="T7" fmla="*/ 38 h 39"/>
                <a:gd name="T8" fmla="*/ 0 w 39"/>
                <a:gd name="T9" fmla="*/ 15 h 39"/>
                <a:gd name="T10" fmla="*/ 1 w 39"/>
                <a:gd name="T11" fmla="*/ 13 h 39"/>
                <a:gd name="T12" fmla="*/ 24 w 39"/>
                <a:gd name="T13" fmla="*/ 0 h 39"/>
                <a:gd name="T14" fmla="*/ 26 w 39"/>
                <a:gd name="T15" fmla="*/ 1 h 39"/>
                <a:gd name="T16" fmla="*/ 39 w 39"/>
                <a:gd name="T17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9">
                  <a:moveTo>
                    <a:pt x="39" y="24"/>
                  </a:moveTo>
                  <a:cubicBezTo>
                    <a:pt x="39" y="25"/>
                    <a:pt x="39" y="26"/>
                    <a:pt x="38" y="26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3" y="39"/>
                    <a:pt x="13" y="3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6" y="1"/>
                  </a:cubicBezTo>
                  <a:lnTo>
                    <a:pt x="39" y="24"/>
                  </a:lnTo>
                  <a:close/>
                </a:path>
              </a:pathLst>
            </a:custGeom>
            <a:solidFill>
              <a:srgbClr val="203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4" name="Freeform 128"/>
            <p:cNvSpPr/>
            <p:nvPr/>
          </p:nvSpPr>
          <p:spPr bwMode="auto">
            <a:xfrm>
              <a:off x="1298575" y="3908425"/>
              <a:ext cx="165100" cy="169863"/>
            </a:xfrm>
            <a:custGeom>
              <a:avLst/>
              <a:gdLst>
                <a:gd name="T0" fmla="*/ 39 w 39"/>
                <a:gd name="T1" fmla="*/ 24 h 40"/>
                <a:gd name="T2" fmla="*/ 38 w 39"/>
                <a:gd name="T3" fmla="*/ 27 h 40"/>
                <a:gd name="T4" fmla="*/ 15 w 39"/>
                <a:gd name="T5" fmla="*/ 39 h 40"/>
                <a:gd name="T6" fmla="*/ 13 w 39"/>
                <a:gd name="T7" fmla="*/ 39 h 40"/>
                <a:gd name="T8" fmla="*/ 0 w 39"/>
                <a:gd name="T9" fmla="*/ 16 h 40"/>
                <a:gd name="T10" fmla="*/ 1 w 39"/>
                <a:gd name="T11" fmla="*/ 13 h 40"/>
                <a:gd name="T12" fmla="*/ 24 w 39"/>
                <a:gd name="T13" fmla="*/ 1 h 40"/>
                <a:gd name="T14" fmla="*/ 26 w 39"/>
                <a:gd name="T15" fmla="*/ 1 h 40"/>
                <a:gd name="T16" fmla="*/ 39 w 39"/>
                <a:gd name="T17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0">
                  <a:moveTo>
                    <a:pt x="39" y="24"/>
                  </a:moveTo>
                  <a:cubicBezTo>
                    <a:pt x="39" y="25"/>
                    <a:pt x="39" y="26"/>
                    <a:pt x="38" y="2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40"/>
                    <a:pt x="13" y="39"/>
                    <a:pt x="13" y="3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0" y="14"/>
                    <a:pt x="1" y="1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0"/>
                    <a:pt x="26" y="0"/>
                    <a:pt x="26" y="1"/>
                  </a:cubicBezTo>
                  <a:lnTo>
                    <a:pt x="39" y="24"/>
                  </a:lnTo>
                  <a:close/>
                </a:path>
              </a:pathLst>
            </a:custGeom>
            <a:solidFill>
              <a:srgbClr val="203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5" name="Freeform 129"/>
            <p:cNvSpPr/>
            <p:nvPr/>
          </p:nvSpPr>
          <p:spPr bwMode="auto">
            <a:xfrm>
              <a:off x="1184275" y="3705225"/>
              <a:ext cx="169862" cy="169863"/>
            </a:xfrm>
            <a:custGeom>
              <a:avLst/>
              <a:gdLst>
                <a:gd name="T0" fmla="*/ 39 w 40"/>
                <a:gd name="T1" fmla="*/ 24 h 40"/>
                <a:gd name="T2" fmla="*/ 39 w 40"/>
                <a:gd name="T3" fmla="*/ 27 h 40"/>
                <a:gd name="T4" fmla="*/ 16 w 40"/>
                <a:gd name="T5" fmla="*/ 39 h 40"/>
                <a:gd name="T6" fmla="*/ 13 w 40"/>
                <a:gd name="T7" fmla="*/ 39 h 40"/>
                <a:gd name="T8" fmla="*/ 1 w 40"/>
                <a:gd name="T9" fmla="*/ 16 h 40"/>
                <a:gd name="T10" fmla="*/ 1 w 40"/>
                <a:gd name="T11" fmla="*/ 13 h 40"/>
                <a:gd name="T12" fmla="*/ 24 w 40"/>
                <a:gd name="T13" fmla="*/ 1 h 40"/>
                <a:gd name="T14" fmla="*/ 27 w 40"/>
                <a:gd name="T15" fmla="*/ 1 h 40"/>
                <a:gd name="T16" fmla="*/ 39 w 40"/>
                <a:gd name="T17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39" y="24"/>
                  </a:moveTo>
                  <a:cubicBezTo>
                    <a:pt x="40" y="25"/>
                    <a:pt x="40" y="26"/>
                    <a:pt x="39" y="27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5" y="40"/>
                    <a:pt x="14" y="39"/>
                    <a:pt x="13" y="39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4"/>
                    <a:pt x="1" y="1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0"/>
                    <a:pt x="26" y="0"/>
                    <a:pt x="27" y="1"/>
                  </a:cubicBezTo>
                  <a:lnTo>
                    <a:pt x="39" y="24"/>
                  </a:lnTo>
                  <a:close/>
                </a:path>
              </a:pathLst>
            </a:custGeom>
            <a:solidFill>
              <a:srgbClr val="203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6" name="Freeform 130"/>
            <p:cNvSpPr/>
            <p:nvPr/>
          </p:nvSpPr>
          <p:spPr bwMode="auto">
            <a:xfrm>
              <a:off x="1588" y="2771775"/>
              <a:ext cx="1106487" cy="885825"/>
            </a:xfrm>
            <a:custGeom>
              <a:avLst/>
              <a:gdLst>
                <a:gd name="T0" fmla="*/ 214 w 261"/>
                <a:gd name="T1" fmla="*/ 7 h 209"/>
                <a:gd name="T2" fmla="*/ 207 w 261"/>
                <a:gd name="T3" fmla="*/ 1 h 209"/>
                <a:gd name="T4" fmla="*/ 199 w 261"/>
                <a:gd name="T5" fmla="*/ 2 h 209"/>
                <a:gd name="T6" fmla="*/ 6 w 261"/>
                <a:gd name="T7" fmla="*/ 109 h 209"/>
                <a:gd name="T8" fmla="*/ 0 w 261"/>
                <a:gd name="T9" fmla="*/ 115 h 209"/>
                <a:gd name="T10" fmla="*/ 1 w 261"/>
                <a:gd name="T11" fmla="*/ 124 h 209"/>
                <a:gd name="T12" fmla="*/ 48 w 261"/>
                <a:gd name="T13" fmla="*/ 209 h 209"/>
                <a:gd name="T14" fmla="*/ 261 w 261"/>
                <a:gd name="T15" fmla="*/ 91 h 209"/>
                <a:gd name="T16" fmla="*/ 214 w 261"/>
                <a:gd name="T17" fmla="*/ 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1" h="209">
                  <a:moveTo>
                    <a:pt x="214" y="7"/>
                  </a:moveTo>
                  <a:cubicBezTo>
                    <a:pt x="212" y="4"/>
                    <a:pt x="210" y="2"/>
                    <a:pt x="207" y="1"/>
                  </a:cubicBezTo>
                  <a:cubicBezTo>
                    <a:pt x="204" y="0"/>
                    <a:pt x="201" y="1"/>
                    <a:pt x="199" y="2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3" y="110"/>
                    <a:pt x="1" y="112"/>
                    <a:pt x="0" y="115"/>
                  </a:cubicBezTo>
                  <a:cubicBezTo>
                    <a:pt x="0" y="118"/>
                    <a:pt x="0" y="121"/>
                    <a:pt x="1" y="124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261" y="91"/>
                    <a:pt x="261" y="91"/>
                    <a:pt x="261" y="91"/>
                  </a:cubicBezTo>
                  <a:lnTo>
                    <a:pt x="214" y="7"/>
                  </a:lnTo>
                  <a:close/>
                </a:path>
              </a:pathLst>
            </a:custGeom>
            <a:solidFill>
              <a:srgbClr val="3657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7" name="Freeform 131"/>
            <p:cNvSpPr/>
            <p:nvPr/>
          </p:nvSpPr>
          <p:spPr bwMode="auto">
            <a:xfrm>
              <a:off x="107950" y="2876550"/>
              <a:ext cx="881062" cy="658813"/>
            </a:xfrm>
            <a:custGeom>
              <a:avLst/>
              <a:gdLst>
                <a:gd name="T0" fmla="*/ 37 w 208"/>
                <a:gd name="T1" fmla="*/ 154 h 155"/>
                <a:gd name="T2" fmla="*/ 32 w 208"/>
                <a:gd name="T3" fmla="*/ 154 h 155"/>
                <a:gd name="T4" fmla="*/ 28 w 208"/>
                <a:gd name="T5" fmla="*/ 151 h 155"/>
                <a:gd name="T6" fmla="*/ 1 w 208"/>
                <a:gd name="T7" fmla="*/ 102 h 155"/>
                <a:gd name="T8" fmla="*/ 1 w 208"/>
                <a:gd name="T9" fmla="*/ 97 h 155"/>
                <a:gd name="T10" fmla="*/ 4 w 208"/>
                <a:gd name="T11" fmla="*/ 93 h 155"/>
                <a:gd name="T12" fmla="*/ 171 w 208"/>
                <a:gd name="T13" fmla="*/ 1 h 155"/>
                <a:gd name="T14" fmla="*/ 176 w 208"/>
                <a:gd name="T15" fmla="*/ 0 h 155"/>
                <a:gd name="T16" fmla="*/ 180 w 208"/>
                <a:gd name="T17" fmla="*/ 4 h 155"/>
                <a:gd name="T18" fmla="*/ 207 w 208"/>
                <a:gd name="T19" fmla="*/ 52 h 155"/>
                <a:gd name="T20" fmla="*/ 207 w 208"/>
                <a:gd name="T21" fmla="*/ 58 h 155"/>
                <a:gd name="T22" fmla="*/ 204 w 208"/>
                <a:gd name="T23" fmla="*/ 61 h 155"/>
                <a:gd name="T24" fmla="*/ 37 w 208"/>
                <a:gd name="T25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155">
                  <a:moveTo>
                    <a:pt x="37" y="154"/>
                  </a:moveTo>
                  <a:cubicBezTo>
                    <a:pt x="36" y="154"/>
                    <a:pt x="34" y="155"/>
                    <a:pt x="32" y="154"/>
                  </a:cubicBezTo>
                  <a:cubicBezTo>
                    <a:pt x="31" y="154"/>
                    <a:pt x="29" y="153"/>
                    <a:pt x="28" y="151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0" y="101"/>
                    <a:pt x="0" y="99"/>
                    <a:pt x="1" y="97"/>
                  </a:cubicBezTo>
                  <a:cubicBezTo>
                    <a:pt x="1" y="95"/>
                    <a:pt x="2" y="94"/>
                    <a:pt x="4" y="93"/>
                  </a:cubicBezTo>
                  <a:cubicBezTo>
                    <a:pt x="171" y="1"/>
                    <a:pt x="171" y="1"/>
                    <a:pt x="171" y="1"/>
                  </a:cubicBezTo>
                  <a:cubicBezTo>
                    <a:pt x="172" y="0"/>
                    <a:pt x="174" y="0"/>
                    <a:pt x="176" y="0"/>
                  </a:cubicBezTo>
                  <a:cubicBezTo>
                    <a:pt x="177" y="1"/>
                    <a:pt x="179" y="2"/>
                    <a:pt x="180" y="4"/>
                  </a:cubicBezTo>
                  <a:cubicBezTo>
                    <a:pt x="207" y="52"/>
                    <a:pt x="207" y="52"/>
                    <a:pt x="207" y="52"/>
                  </a:cubicBezTo>
                  <a:cubicBezTo>
                    <a:pt x="208" y="54"/>
                    <a:pt x="208" y="56"/>
                    <a:pt x="207" y="58"/>
                  </a:cubicBezTo>
                  <a:cubicBezTo>
                    <a:pt x="207" y="59"/>
                    <a:pt x="206" y="61"/>
                    <a:pt x="204" y="61"/>
                  </a:cubicBezTo>
                  <a:lnTo>
                    <a:pt x="37" y="154"/>
                  </a:lnTo>
                  <a:close/>
                </a:path>
              </a:pathLst>
            </a:custGeom>
            <a:solidFill>
              <a:srgbClr val="2F4F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8" name="Freeform 132"/>
            <p:cNvSpPr/>
            <p:nvPr/>
          </p:nvSpPr>
          <p:spPr bwMode="auto">
            <a:xfrm>
              <a:off x="128588" y="2898775"/>
              <a:ext cx="839787" cy="614363"/>
            </a:xfrm>
            <a:custGeom>
              <a:avLst/>
              <a:gdLst>
                <a:gd name="T0" fmla="*/ 1 w 198"/>
                <a:gd name="T1" fmla="*/ 92 h 145"/>
                <a:gd name="T2" fmla="*/ 0 w 198"/>
                <a:gd name="T3" fmla="*/ 93 h 145"/>
                <a:gd name="T4" fmla="*/ 0 w 198"/>
                <a:gd name="T5" fmla="*/ 95 h 145"/>
                <a:gd name="T6" fmla="*/ 27 w 198"/>
                <a:gd name="T7" fmla="*/ 144 h 145"/>
                <a:gd name="T8" fmla="*/ 29 w 198"/>
                <a:gd name="T9" fmla="*/ 145 h 145"/>
                <a:gd name="T10" fmla="*/ 30 w 198"/>
                <a:gd name="T11" fmla="*/ 144 h 145"/>
                <a:gd name="T12" fmla="*/ 197 w 198"/>
                <a:gd name="T13" fmla="*/ 52 h 145"/>
                <a:gd name="T14" fmla="*/ 198 w 198"/>
                <a:gd name="T15" fmla="*/ 51 h 145"/>
                <a:gd name="T16" fmla="*/ 198 w 198"/>
                <a:gd name="T17" fmla="*/ 50 h 145"/>
                <a:gd name="T18" fmla="*/ 171 w 198"/>
                <a:gd name="T19" fmla="*/ 1 h 145"/>
                <a:gd name="T20" fmla="*/ 169 w 198"/>
                <a:gd name="T21" fmla="*/ 0 h 145"/>
                <a:gd name="T22" fmla="*/ 168 w 198"/>
                <a:gd name="T23" fmla="*/ 0 h 145"/>
                <a:gd name="T24" fmla="*/ 1 w 198"/>
                <a:gd name="T25" fmla="*/ 9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45">
                  <a:moveTo>
                    <a:pt x="1" y="92"/>
                  </a:moveTo>
                  <a:cubicBezTo>
                    <a:pt x="1" y="92"/>
                    <a:pt x="0" y="93"/>
                    <a:pt x="0" y="93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27" y="144"/>
                    <a:pt x="27" y="144"/>
                    <a:pt x="27" y="144"/>
                  </a:cubicBezTo>
                  <a:cubicBezTo>
                    <a:pt x="28" y="144"/>
                    <a:pt x="28" y="144"/>
                    <a:pt x="29" y="145"/>
                  </a:cubicBezTo>
                  <a:cubicBezTo>
                    <a:pt x="29" y="145"/>
                    <a:pt x="30" y="145"/>
                    <a:pt x="30" y="144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97" y="52"/>
                    <a:pt x="198" y="52"/>
                    <a:pt x="198" y="51"/>
                  </a:cubicBezTo>
                  <a:cubicBezTo>
                    <a:pt x="198" y="51"/>
                    <a:pt x="198" y="50"/>
                    <a:pt x="198" y="50"/>
                  </a:cubicBezTo>
                  <a:cubicBezTo>
                    <a:pt x="171" y="1"/>
                    <a:pt x="171" y="1"/>
                    <a:pt x="171" y="1"/>
                  </a:cubicBezTo>
                  <a:cubicBezTo>
                    <a:pt x="170" y="0"/>
                    <a:pt x="170" y="0"/>
                    <a:pt x="169" y="0"/>
                  </a:cubicBezTo>
                  <a:cubicBezTo>
                    <a:pt x="169" y="0"/>
                    <a:pt x="168" y="0"/>
                    <a:pt x="168" y="0"/>
                  </a:cubicBezTo>
                  <a:lnTo>
                    <a:pt x="1" y="92"/>
                  </a:lnTo>
                  <a:close/>
                </a:path>
              </a:pathLst>
            </a:custGeom>
            <a:solidFill>
              <a:srgbClr val="FE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9" name="Freeform 133"/>
            <p:cNvSpPr/>
            <p:nvPr/>
          </p:nvSpPr>
          <p:spPr bwMode="auto">
            <a:xfrm>
              <a:off x="196850" y="3140075"/>
              <a:ext cx="911225" cy="517525"/>
            </a:xfrm>
            <a:custGeom>
              <a:avLst/>
              <a:gdLst>
                <a:gd name="T0" fmla="*/ 574 w 574"/>
                <a:gd name="T1" fmla="*/ 11 h 326"/>
                <a:gd name="T2" fmla="*/ 5 w 574"/>
                <a:gd name="T3" fmla="*/ 326 h 326"/>
                <a:gd name="T4" fmla="*/ 0 w 574"/>
                <a:gd name="T5" fmla="*/ 313 h 326"/>
                <a:gd name="T6" fmla="*/ 566 w 574"/>
                <a:gd name="T7" fmla="*/ 0 h 326"/>
                <a:gd name="T8" fmla="*/ 574 w 574"/>
                <a:gd name="T9" fmla="*/ 11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326">
                  <a:moveTo>
                    <a:pt x="574" y="11"/>
                  </a:moveTo>
                  <a:lnTo>
                    <a:pt x="5" y="326"/>
                  </a:lnTo>
                  <a:lnTo>
                    <a:pt x="0" y="313"/>
                  </a:lnTo>
                  <a:lnTo>
                    <a:pt x="566" y="0"/>
                  </a:lnTo>
                  <a:lnTo>
                    <a:pt x="574" y="11"/>
                  </a:lnTo>
                  <a:close/>
                </a:path>
              </a:pathLst>
            </a:custGeom>
            <a:solidFill>
              <a:srgbClr val="2F4F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05" name="组合 1204"/>
          <p:cNvGrpSpPr/>
          <p:nvPr/>
        </p:nvGrpSpPr>
        <p:grpSpPr>
          <a:xfrm>
            <a:off x="7442400" y="2871889"/>
            <a:ext cx="871675" cy="916721"/>
            <a:chOff x="8705850" y="2949575"/>
            <a:chExt cx="1751013" cy="1841501"/>
          </a:xfrm>
        </p:grpSpPr>
        <p:sp>
          <p:nvSpPr>
            <p:cNvPr id="1143" name="Freeform 147"/>
            <p:cNvSpPr/>
            <p:nvPr/>
          </p:nvSpPr>
          <p:spPr bwMode="auto">
            <a:xfrm>
              <a:off x="9290050" y="2949575"/>
              <a:ext cx="119062" cy="144463"/>
            </a:xfrm>
            <a:custGeom>
              <a:avLst/>
              <a:gdLst>
                <a:gd name="T0" fmla="*/ 20 w 28"/>
                <a:gd name="T1" fmla="*/ 31 h 34"/>
                <a:gd name="T2" fmla="*/ 21 w 28"/>
                <a:gd name="T3" fmla="*/ 7 h 34"/>
                <a:gd name="T4" fmla="*/ 1 w 28"/>
                <a:gd name="T5" fmla="*/ 19 h 34"/>
                <a:gd name="T6" fmla="*/ 5 w 28"/>
                <a:gd name="T7" fmla="*/ 21 h 34"/>
                <a:gd name="T8" fmla="*/ 11 w 28"/>
                <a:gd name="T9" fmla="*/ 12 h 34"/>
                <a:gd name="T10" fmla="*/ 19 w 28"/>
                <a:gd name="T11" fmla="*/ 12 h 34"/>
                <a:gd name="T12" fmla="*/ 16 w 28"/>
                <a:gd name="T13" fmla="*/ 29 h 34"/>
                <a:gd name="T14" fmla="*/ 20 w 28"/>
                <a:gd name="T15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4">
                  <a:moveTo>
                    <a:pt x="20" y="31"/>
                  </a:moveTo>
                  <a:cubicBezTo>
                    <a:pt x="23" y="24"/>
                    <a:pt x="28" y="13"/>
                    <a:pt x="21" y="7"/>
                  </a:cubicBezTo>
                  <a:cubicBezTo>
                    <a:pt x="12" y="0"/>
                    <a:pt x="4" y="12"/>
                    <a:pt x="1" y="19"/>
                  </a:cubicBezTo>
                  <a:cubicBezTo>
                    <a:pt x="0" y="22"/>
                    <a:pt x="4" y="24"/>
                    <a:pt x="5" y="21"/>
                  </a:cubicBezTo>
                  <a:cubicBezTo>
                    <a:pt x="7" y="17"/>
                    <a:pt x="8" y="14"/>
                    <a:pt x="11" y="12"/>
                  </a:cubicBezTo>
                  <a:cubicBezTo>
                    <a:pt x="13" y="9"/>
                    <a:pt x="17" y="8"/>
                    <a:pt x="19" y="12"/>
                  </a:cubicBezTo>
                  <a:cubicBezTo>
                    <a:pt x="22" y="17"/>
                    <a:pt x="18" y="25"/>
                    <a:pt x="16" y="29"/>
                  </a:cubicBezTo>
                  <a:cubicBezTo>
                    <a:pt x="14" y="32"/>
                    <a:pt x="19" y="34"/>
                    <a:pt x="20" y="31"/>
                  </a:cubicBezTo>
                </a:path>
              </a:pathLst>
            </a:custGeom>
            <a:solidFill>
              <a:srgbClr val="18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4" name="Freeform 148"/>
            <p:cNvSpPr/>
            <p:nvPr/>
          </p:nvSpPr>
          <p:spPr bwMode="auto">
            <a:xfrm>
              <a:off x="9456738" y="3017838"/>
              <a:ext cx="122237" cy="144463"/>
            </a:xfrm>
            <a:custGeom>
              <a:avLst/>
              <a:gdLst>
                <a:gd name="T0" fmla="*/ 21 w 29"/>
                <a:gd name="T1" fmla="*/ 31 h 34"/>
                <a:gd name="T2" fmla="*/ 21 w 29"/>
                <a:gd name="T3" fmla="*/ 7 h 34"/>
                <a:gd name="T4" fmla="*/ 1 w 29"/>
                <a:gd name="T5" fmla="*/ 19 h 34"/>
                <a:gd name="T6" fmla="*/ 6 w 29"/>
                <a:gd name="T7" fmla="*/ 21 h 34"/>
                <a:gd name="T8" fmla="*/ 11 w 29"/>
                <a:gd name="T9" fmla="*/ 12 h 34"/>
                <a:gd name="T10" fmla="*/ 20 w 29"/>
                <a:gd name="T11" fmla="*/ 13 h 34"/>
                <a:gd name="T12" fmla="*/ 16 w 29"/>
                <a:gd name="T13" fmla="*/ 30 h 34"/>
                <a:gd name="T14" fmla="*/ 21 w 29"/>
                <a:gd name="T15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4">
                  <a:moveTo>
                    <a:pt x="21" y="31"/>
                  </a:moveTo>
                  <a:cubicBezTo>
                    <a:pt x="23" y="25"/>
                    <a:pt x="29" y="13"/>
                    <a:pt x="21" y="7"/>
                  </a:cubicBezTo>
                  <a:cubicBezTo>
                    <a:pt x="12" y="0"/>
                    <a:pt x="4" y="12"/>
                    <a:pt x="1" y="19"/>
                  </a:cubicBezTo>
                  <a:cubicBezTo>
                    <a:pt x="0" y="22"/>
                    <a:pt x="5" y="24"/>
                    <a:pt x="6" y="21"/>
                  </a:cubicBezTo>
                  <a:cubicBezTo>
                    <a:pt x="7" y="18"/>
                    <a:pt x="8" y="15"/>
                    <a:pt x="11" y="12"/>
                  </a:cubicBezTo>
                  <a:cubicBezTo>
                    <a:pt x="14" y="9"/>
                    <a:pt x="18" y="8"/>
                    <a:pt x="20" y="13"/>
                  </a:cubicBezTo>
                  <a:cubicBezTo>
                    <a:pt x="22" y="18"/>
                    <a:pt x="18" y="25"/>
                    <a:pt x="16" y="30"/>
                  </a:cubicBezTo>
                  <a:cubicBezTo>
                    <a:pt x="15" y="32"/>
                    <a:pt x="19" y="34"/>
                    <a:pt x="21" y="31"/>
                  </a:cubicBezTo>
                </a:path>
              </a:pathLst>
            </a:custGeom>
            <a:solidFill>
              <a:srgbClr val="18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5" name="Freeform 149"/>
            <p:cNvSpPr/>
            <p:nvPr/>
          </p:nvSpPr>
          <p:spPr bwMode="auto">
            <a:xfrm>
              <a:off x="9625013" y="3084513"/>
              <a:ext cx="119062" cy="149225"/>
            </a:xfrm>
            <a:custGeom>
              <a:avLst/>
              <a:gdLst>
                <a:gd name="T0" fmla="*/ 20 w 28"/>
                <a:gd name="T1" fmla="*/ 32 h 35"/>
                <a:gd name="T2" fmla="*/ 21 w 28"/>
                <a:gd name="T3" fmla="*/ 7 h 35"/>
                <a:gd name="T4" fmla="*/ 1 w 28"/>
                <a:gd name="T5" fmla="*/ 20 h 35"/>
                <a:gd name="T6" fmla="*/ 5 w 28"/>
                <a:gd name="T7" fmla="*/ 21 h 35"/>
                <a:gd name="T8" fmla="*/ 11 w 28"/>
                <a:gd name="T9" fmla="*/ 12 h 35"/>
                <a:gd name="T10" fmla="*/ 19 w 28"/>
                <a:gd name="T11" fmla="*/ 13 h 35"/>
                <a:gd name="T12" fmla="*/ 16 w 28"/>
                <a:gd name="T13" fmla="*/ 30 h 35"/>
                <a:gd name="T14" fmla="*/ 20 w 28"/>
                <a:gd name="T15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5">
                  <a:moveTo>
                    <a:pt x="20" y="32"/>
                  </a:moveTo>
                  <a:cubicBezTo>
                    <a:pt x="23" y="25"/>
                    <a:pt x="28" y="13"/>
                    <a:pt x="21" y="7"/>
                  </a:cubicBezTo>
                  <a:cubicBezTo>
                    <a:pt x="12" y="0"/>
                    <a:pt x="4" y="12"/>
                    <a:pt x="1" y="20"/>
                  </a:cubicBezTo>
                  <a:cubicBezTo>
                    <a:pt x="0" y="22"/>
                    <a:pt x="4" y="24"/>
                    <a:pt x="5" y="21"/>
                  </a:cubicBezTo>
                  <a:cubicBezTo>
                    <a:pt x="7" y="18"/>
                    <a:pt x="8" y="15"/>
                    <a:pt x="11" y="12"/>
                  </a:cubicBezTo>
                  <a:cubicBezTo>
                    <a:pt x="13" y="10"/>
                    <a:pt x="17" y="9"/>
                    <a:pt x="19" y="13"/>
                  </a:cubicBezTo>
                  <a:cubicBezTo>
                    <a:pt x="22" y="18"/>
                    <a:pt x="18" y="25"/>
                    <a:pt x="16" y="30"/>
                  </a:cubicBezTo>
                  <a:cubicBezTo>
                    <a:pt x="14" y="33"/>
                    <a:pt x="19" y="35"/>
                    <a:pt x="20" y="32"/>
                  </a:cubicBezTo>
                </a:path>
              </a:pathLst>
            </a:custGeom>
            <a:solidFill>
              <a:srgbClr val="18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6" name="Freeform 150"/>
            <p:cNvSpPr/>
            <p:nvPr/>
          </p:nvSpPr>
          <p:spPr bwMode="auto">
            <a:xfrm>
              <a:off x="9790113" y="3152775"/>
              <a:ext cx="123825" cy="149225"/>
            </a:xfrm>
            <a:custGeom>
              <a:avLst/>
              <a:gdLst>
                <a:gd name="T0" fmla="*/ 21 w 29"/>
                <a:gd name="T1" fmla="*/ 32 h 35"/>
                <a:gd name="T2" fmla="*/ 21 w 29"/>
                <a:gd name="T3" fmla="*/ 7 h 35"/>
                <a:gd name="T4" fmla="*/ 1 w 29"/>
                <a:gd name="T5" fmla="*/ 20 h 35"/>
                <a:gd name="T6" fmla="*/ 6 w 29"/>
                <a:gd name="T7" fmla="*/ 22 h 35"/>
                <a:gd name="T8" fmla="*/ 11 w 29"/>
                <a:gd name="T9" fmla="*/ 13 h 35"/>
                <a:gd name="T10" fmla="*/ 20 w 29"/>
                <a:gd name="T11" fmla="*/ 13 h 35"/>
                <a:gd name="T12" fmla="*/ 16 w 29"/>
                <a:gd name="T13" fmla="*/ 30 h 35"/>
                <a:gd name="T14" fmla="*/ 21 w 29"/>
                <a:gd name="T15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5">
                  <a:moveTo>
                    <a:pt x="21" y="32"/>
                  </a:moveTo>
                  <a:cubicBezTo>
                    <a:pt x="23" y="25"/>
                    <a:pt x="29" y="13"/>
                    <a:pt x="21" y="7"/>
                  </a:cubicBezTo>
                  <a:cubicBezTo>
                    <a:pt x="12" y="0"/>
                    <a:pt x="4" y="12"/>
                    <a:pt x="1" y="20"/>
                  </a:cubicBezTo>
                  <a:cubicBezTo>
                    <a:pt x="0" y="23"/>
                    <a:pt x="5" y="25"/>
                    <a:pt x="6" y="22"/>
                  </a:cubicBezTo>
                  <a:cubicBezTo>
                    <a:pt x="7" y="18"/>
                    <a:pt x="8" y="15"/>
                    <a:pt x="11" y="13"/>
                  </a:cubicBezTo>
                  <a:cubicBezTo>
                    <a:pt x="14" y="10"/>
                    <a:pt x="18" y="9"/>
                    <a:pt x="20" y="13"/>
                  </a:cubicBezTo>
                  <a:cubicBezTo>
                    <a:pt x="22" y="18"/>
                    <a:pt x="18" y="25"/>
                    <a:pt x="16" y="30"/>
                  </a:cubicBezTo>
                  <a:cubicBezTo>
                    <a:pt x="15" y="33"/>
                    <a:pt x="19" y="35"/>
                    <a:pt x="21" y="32"/>
                  </a:cubicBezTo>
                </a:path>
              </a:pathLst>
            </a:custGeom>
            <a:solidFill>
              <a:srgbClr val="18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7" name="Freeform 151"/>
            <p:cNvSpPr/>
            <p:nvPr/>
          </p:nvSpPr>
          <p:spPr bwMode="auto">
            <a:xfrm>
              <a:off x="9959975" y="3221038"/>
              <a:ext cx="119062" cy="149225"/>
            </a:xfrm>
            <a:custGeom>
              <a:avLst/>
              <a:gdLst>
                <a:gd name="T0" fmla="*/ 20 w 28"/>
                <a:gd name="T1" fmla="*/ 32 h 35"/>
                <a:gd name="T2" fmla="*/ 21 w 28"/>
                <a:gd name="T3" fmla="*/ 8 h 35"/>
                <a:gd name="T4" fmla="*/ 1 w 28"/>
                <a:gd name="T5" fmla="*/ 20 h 35"/>
                <a:gd name="T6" fmla="*/ 5 w 28"/>
                <a:gd name="T7" fmla="*/ 22 h 35"/>
                <a:gd name="T8" fmla="*/ 10 w 28"/>
                <a:gd name="T9" fmla="*/ 13 h 35"/>
                <a:gd name="T10" fmla="*/ 19 w 28"/>
                <a:gd name="T11" fmla="*/ 13 h 35"/>
                <a:gd name="T12" fmla="*/ 15 w 28"/>
                <a:gd name="T13" fmla="*/ 30 h 35"/>
                <a:gd name="T14" fmla="*/ 20 w 28"/>
                <a:gd name="T15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5">
                  <a:moveTo>
                    <a:pt x="20" y="32"/>
                  </a:moveTo>
                  <a:cubicBezTo>
                    <a:pt x="23" y="25"/>
                    <a:pt x="28" y="13"/>
                    <a:pt x="21" y="8"/>
                  </a:cubicBezTo>
                  <a:cubicBezTo>
                    <a:pt x="12" y="0"/>
                    <a:pt x="3" y="12"/>
                    <a:pt x="1" y="20"/>
                  </a:cubicBezTo>
                  <a:cubicBezTo>
                    <a:pt x="0" y="23"/>
                    <a:pt x="4" y="25"/>
                    <a:pt x="5" y="22"/>
                  </a:cubicBezTo>
                  <a:cubicBezTo>
                    <a:pt x="6" y="18"/>
                    <a:pt x="8" y="15"/>
                    <a:pt x="10" y="13"/>
                  </a:cubicBezTo>
                  <a:cubicBezTo>
                    <a:pt x="13" y="10"/>
                    <a:pt x="17" y="9"/>
                    <a:pt x="19" y="13"/>
                  </a:cubicBezTo>
                  <a:cubicBezTo>
                    <a:pt x="21" y="18"/>
                    <a:pt x="17" y="26"/>
                    <a:pt x="15" y="30"/>
                  </a:cubicBezTo>
                  <a:cubicBezTo>
                    <a:pt x="14" y="33"/>
                    <a:pt x="19" y="35"/>
                    <a:pt x="20" y="32"/>
                  </a:cubicBezTo>
                </a:path>
              </a:pathLst>
            </a:custGeom>
            <a:solidFill>
              <a:srgbClr val="18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8" name="Freeform 152"/>
            <p:cNvSpPr/>
            <p:nvPr/>
          </p:nvSpPr>
          <p:spPr bwMode="auto">
            <a:xfrm>
              <a:off x="10125075" y="3292475"/>
              <a:ext cx="123825" cy="144463"/>
            </a:xfrm>
            <a:custGeom>
              <a:avLst/>
              <a:gdLst>
                <a:gd name="T0" fmla="*/ 20 w 29"/>
                <a:gd name="T1" fmla="*/ 31 h 34"/>
                <a:gd name="T2" fmla="*/ 21 w 29"/>
                <a:gd name="T3" fmla="*/ 7 h 34"/>
                <a:gd name="T4" fmla="*/ 1 w 29"/>
                <a:gd name="T5" fmla="*/ 19 h 34"/>
                <a:gd name="T6" fmla="*/ 6 w 29"/>
                <a:gd name="T7" fmla="*/ 21 h 34"/>
                <a:gd name="T8" fmla="*/ 11 w 29"/>
                <a:gd name="T9" fmla="*/ 12 h 34"/>
                <a:gd name="T10" fmla="*/ 19 w 29"/>
                <a:gd name="T11" fmla="*/ 12 h 34"/>
                <a:gd name="T12" fmla="*/ 16 w 29"/>
                <a:gd name="T13" fmla="*/ 29 h 34"/>
                <a:gd name="T14" fmla="*/ 20 w 29"/>
                <a:gd name="T15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4">
                  <a:moveTo>
                    <a:pt x="20" y="31"/>
                  </a:moveTo>
                  <a:cubicBezTo>
                    <a:pt x="23" y="25"/>
                    <a:pt x="29" y="13"/>
                    <a:pt x="21" y="7"/>
                  </a:cubicBezTo>
                  <a:cubicBezTo>
                    <a:pt x="12" y="0"/>
                    <a:pt x="4" y="12"/>
                    <a:pt x="1" y="19"/>
                  </a:cubicBezTo>
                  <a:cubicBezTo>
                    <a:pt x="0" y="22"/>
                    <a:pt x="4" y="24"/>
                    <a:pt x="6" y="21"/>
                  </a:cubicBezTo>
                  <a:cubicBezTo>
                    <a:pt x="7" y="18"/>
                    <a:pt x="8" y="15"/>
                    <a:pt x="11" y="12"/>
                  </a:cubicBezTo>
                  <a:cubicBezTo>
                    <a:pt x="14" y="9"/>
                    <a:pt x="17" y="8"/>
                    <a:pt x="19" y="12"/>
                  </a:cubicBezTo>
                  <a:cubicBezTo>
                    <a:pt x="22" y="18"/>
                    <a:pt x="18" y="25"/>
                    <a:pt x="16" y="29"/>
                  </a:cubicBezTo>
                  <a:cubicBezTo>
                    <a:pt x="15" y="32"/>
                    <a:pt x="19" y="34"/>
                    <a:pt x="20" y="31"/>
                  </a:cubicBezTo>
                </a:path>
              </a:pathLst>
            </a:custGeom>
            <a:solidFill>
              <a:srgbClr val="18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9" name="Freeform 153"/>
            <p:cNvSpPr/>
            <p:nvPr/>
          </p:nvSpPr>
          <p:spPr bwMode="auto">
            <a:xfrm>
              <a:off x="10290175" y="3360738"/>
              <a:ext cx="119062" cy="144463"/>
            </a:xfrm>
            <a:custGeom>
              <a:avLst/>
              <a:gdLst>
                <a:gd name="T0" fmla="*/ 20 w 28"/>
                <a:gd name="T1" fmla="*/ 31 h 34"/>
                <a:gd name="T2" fmla="*/ 21 w 28"/>
                <a:gd name="T3" fmla="*/ 7 h 34"/>
                <a:gd name="T4" fmla="*/ 1 w 28"/>
                <a:gd name="T5" fmla="*/ 19 h 34"/>
                <a:gd name="T6" fmla="*/ 5 w 28"/>
                <a:gd name="T7" fmla="*/ 21 h 34"/>
                <a:gd name="T8" fmla="*/ 11 w 28"/>
                <a:gd name="T9" fmla="*/ 12 h 34"/>
                <a:gd name="T10" fmla="*/ 19 w 28"/>
                <a:gd name="T11" fmla="*/ 12 h 34"/>
                <a:gd name="T12" fmla="*/ 16 w 28"/>
                <a:gd name="T13" fmla="*/ 29 h 34"/>
                <a:gd name="T14" fmla="*/ 20 w 28"/>
                <a:gd name="T15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4">
                  <a:moveTo>
                    <a:pt x="20" y="31"/>
                  </a:moveTo>
                  <a:cubicBezTo>
                    <a:pt x="23" y="25"/>
                    <a:pt x="28" y="13"/>
                    <a:pt x="21" y="7"/>
                  </a:cubicBezTo>
                  <a:cubicBezTo>
                    <a:pt x="12" y="0"/>
                    <a:pt x="4" y="12"/>
                    <a:pt x="1" y="19"/>
                  </a:cubicBezTo>
                  <a:cubicBezTo>
                    <a:pt x="0" y="22"/>
                    <a:pt x="4" y="24"/>
                    <a:pt x="5" y="21"/>
                  </a:cubicBezTo>
                  <a:cubicBezTo>
                    <a:pt x="7" y="18"/>
                    <a:pt x="8" y="15"/>
                    <a:pt x="11" y="12"/>
                  </a:cubicBezTo>
                  <a:cubicBezTo>
                    <a:pt x="13" y="9"/>
                    <a:pt x="17" y="8"/>
                    <a:pt x="19" y="12"/>
                  </a:cubicBezTo>
                  <a:cubicBezTo>
                    <a:pt x="22" y="18"/>
                    <a:pt x="18" y="25"/>
                    <a:pt x="16" y="29"/>
                  </a:cubicBezTo>
                  <a:cubicBezTo>
                    <a:pt x="15" y="32"/>
                    <a:pt x="19" y="34"/>
                    <a:pt x="20" y="31"/>
                  </a:cubicBezTo>
                </a:path>
              </a:pathLst>
            </a:custGeom>
            <a:solidFill>
              <a:srgbClr val="18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0" name="Freeform 154"/>
            <p:cNvSpPr/>
            <p:nvPr/>
          </p:nvSpPr>
          <p:spPr bwMode="auto">
            <a:xfrm>
              <a:off x="8756650" y="3675063"/>
              <a:ext cx="1403350" cy="1057275"/>
            </a:xfrm>
            <a:custGeom>
              <a:avLst/>
              <a:gdLst>
                <a:gd name="T0" fmla="*/ 884 w 884"/>
                <a:gd name="T1" fmla="*/ 323 h 666"/>
                <a:gd name="T2" fmla="*/ 873 w 884"/>
                <a:gd name="T3" fmla="*/ 321 h 666"/>
                <a:gd name="T4" fmla="*/ 854 w 884"/>
                <a:gd name="T5" fmla="*/ 361 h 666"/>
                <a:gd name="T6" fmla="*/ 577 w 884"/>
                <a:gd name="T7" fmla="*/ 246 h 666"/>
                <a:gd name="T8" fmla="*/ 635 w 884"/>
                <a:gd name="T9" fmla="*/ 102 h 666"/>
                <a:gd name="T10" fmla="*/ 222 w 884"/>
                <a:gd name="T11" fmla="*/ 0 h 666"/>
                <a:gd name="T12" fmla="*/ 176 w 884"/>
                <a:gd name="T13" fmla="*/ 110 h 666"/>
                <a:gd name="T14" fmla="*/ 107 w 884"/>
                <a:gd name="T15" fmla="*/ 83 h 666"/>
                <a:gd name="T16" fmla="*/ 0 w 884"/>
                <a:gd name="T17" fmla="*/ 409 h 666"/>
                <a:gd name="T18" fmla="*/ 769 w 884"/>
                <a:gd name="T19" fmla="*/ 666 h 666"/>
                <a:gd name="T20" fmla="*/ 884 w 884"/>
                <a:gd name="T21" fmla="*/ 323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4" h="666">
                  <a:moveTo>
                    <a:pt x="884" y="323"/>
                  </a:moveTo>
                  <a:lnTo>
                    <a:pt x="873" y="321"/>
                  </a:lnTo>
                  <a:lnTo>
                    <a:pt x="854" y="361"/>
                  </a:lnTo>
                  <a:lnTo>
                    <a:pt x="577" y="246"/>
                  </a:lnTo>
                  <a:lnTo>
                    <a:pt x="635" y="102"/>
                  </a:lnTo>
                  <a:lnTo>
                    <a:pt x="222" y="0"/>
                  </a:lnTo>
                  <a:lnTo>
                    <a:pt x="176" y="110"/>
                  </a:lnTo>
                  <a:lnTo>
                    <a:pt x="107" y="83"/>
                  </a:lnTo>
                  <a:lnTo>
                    <a:pt x="0" y="409"/>
                  </a:lnTo>
                  <a:lnTo>
                    <a:pt x="769" y="666"/>
                  </a:lnTo>
                  <a:lnTo>
                    <a:pt x="884" y="323"/>
                  </a:lnTo>
                  <a:close/>
                </a:path>
              </a:pathLst>
            </a:custGeom>
            <a:solidFill>
              <a:srgbClr val="FF9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1" name="Freeform 155"/>
            <p:cNvSpPr/>
            <p:nvPr/>
          </p:nvSpPr>
          <p:spPr bwMode="auto">
            <a:xfrm>
              <a:off x="8705850" y="3497263"/>
              <a:ext cx="1619250" cy="1293813"/>
            </a:xfrm>
            <a:custGeom>
              <a:avLst/>
              <a:gdLst>
                <a:gd name="T0" fmla="*/ 838 w 1020"/>
                <a:gd name="T1" fmla="*/ 470 h 815"/>
                <a:gd name="T2" fmla="*/ 1020 w 1020"/>
                <a:gd name="T3" fmla="*/ 29 h 815"/>
                <a:gd name="T4" fmla="*/ 964 w 1020"/>
                <a:gd name="T5" fmla="*/ 0 h 815"/>
                <a:gd name="T6" fmla="*/ 838 w 1020"/>
                <a:gd name="T7" fmla="*/ 304 h 815"/>
                <a:gd name="T8" fmla="*/ 206 w 1020"/>
                <a:gd name="T9" fmla="*/ 42 h 815"/>
                <a:gd name="T10" fmla="*/ 0 w 1020"/>
                <a:gd name="T11" fmla="*/ 446 h 815"/>
                <a:gd name="T12" fmla="*/ 723 w 1020"/>
                <a:gd name="T13" fmla="*/ 815 h 815"/>
                <a:gd name="T14" fmla="*/ 889 w 1020"/>
                <a:gd name="T15" fmla="*/ 492 h 815"/>
                <a:gd name="T16" fmla="*/ 838 w 1020"/>
                <a:gd name="T17" fmla="*/ 47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0" h="815">
                  <a:moveTo>
                    <a:pt x="838" y="470"/>
                  </a:moveTo>
                  <a:lnTo>
                    <a:pt x="1020" y="29"/>
                  </a:lnTo>
                  <a:lnTo>
                    <a:pt x="964" y="0"/>
                  </a:lnTo>
                  <a:lnTo>
                    <a:pt x="838" y="304"/>
                  </a:lnTo>
                  <a:lnTo>
                    <a:pt x="206" y="42"/>
                  </a:lnTo>
                  <a:lnTo>
                    <a:pt x="0" y="446"/>
                  </a:lnTo>
                  <a:lnTo>
                    <a:pt x="723" y="815"/>
                  </a:lnTo>
                  <a:lnTo>
                    <a:pt x="889" y="492"/>
                  </a:lnTo>
                  <a:lnTo>
                    <a:pt x="838" y="470"/>
                  </a:lnTo>
                  <a:close/>
                </a:path>
              </a:pathLst>
            </a:custGeom>
            <a:solidFill>
              <a:srgbClr val="F2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2" name="Freeform 156"/>
            <p:cNvSpPr/>
            <p:nvPr/>
          </p:nvSpPr>
          <p:spPr bwMode="auto">
            <a:xfrm>
              <a:off x="8761413" y="2987675"/>
              <a:ext cx="1695450" cy="1719263"/>
            </a:xfrm>
            <a:custGeom>
              <a:avLst/>
              <a:gdLst>
                <a:gd name="T0" fmla="*/ 750 w 1068"/>
                <a:gd name="T1" fmla="*/ 1083 h 1083"/>
                <a:gd name="T2" fmla="*/ 0 w 1068"/>
                <a:gd name="T3" fmla="*/ 773 h 1083"/>
                <a:gd name="T4" fmla="*/ 317 w 1068"/>
                <a:gd name="T5" fmla="*/ 0 h 1083"/>
                <a:gd name="T6" fmla="*/ 1068 w 1068"/>
                <a:gd name="T7" fmla="*/ 310 h 1083"/>
                <a:gd name="T8" fmla="*/ 750 w 1068"/>
                <a:gd name="T9" fmla="*/ 1083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8" h="1083">
                  <a:moveTo>
                    <a:pt x="750" y="1083"/>
                  </a:moveTo>
                  <a:lnTo>
                    <a:pt x="0" y="773"/>
                  </a:lnTo>
                  <a:lnTo>
                    <a:pt x="317" y="0"/>
                  </a:lnTo>
                  <a:lnTo>
                    <a:pt x="1068" y="310"/>
                  </a:lnTo>
                  <a:lnTo>
                    <a:pt x="750" y="10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3" name="Freeform 157"/>
            <p:cNvSpPr/>
            <p:nvPr/>
          </p:nvSpPr>
          <p:spPr bwMode="auto">
            <a:xfrm>
              <a:off x="9193213" y="2987675"/>
              <a:ext cx="1263650" cy="661988"/>
            </a:xfrm>
            <a:custGeom>
              <a:avLst/>
              <a:gdLst>
                <a:gd name="T0" fmla="*/ 796 w 796"/>
                <a:gd name="T1" fmla="*/ 310 h 417"/>
                <a:gd name="T2" fmla="*/ 45 w 796"/>
                <a:gd name="T3" fmla="*/ 0 h 417"/>
                <a:gd name="T4" fmla="*/ 0 w 796"/>
                <a:gd name="T5" fmla="*/ 110 h 417"/>
                <a:gd name="T6" fmla="*/ 753 w 796"/>
                <a:gd name="T7" fmla="*/ 417 h 417"/>
                <a:gd name="T8" fmla="*/ 796 w 796"/>
                <a:gd name="T9" fmla="*/ 31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417">
                  <a:moveTo>
                    <a:pt x="796" y="310"/>
                  </a:moveTo>
                  <a:lnTo>
                    <a:pt x="45" y="0"/>
                  </a:lnTo>
                  <a:lnTo>
                    <a:pt x="0" y="110"/>
                  </a:lnTo>
                  <a:lnTo>
                    <a:pt x="753" y="417"/>
                  </a:lnTo>
                  <a:lnTo>
                    <a:pt x="796" y="310"/>
                  </a:lnTo>
                  <a:close/>
                </a:path>
              </a:pathLst>
            </a:custGeom>
            <a:solidFill>
              <a:srgbClr val="F4E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4" name="Freeform 158"/>
            <p:cNvSpPr/>
            <p:nvPr/>
          </p:nvSpPr>
          <p:spPr bwMode="auto">
            <a:xfrm>
              <a:off x="9218613" y="2987675"/>
              <a:ext cx="1238250" cy="603250"/>
            </a:xfrm>
            <a:custGeom>
              <a:avLst/>
              <a:gdLst>
                <a:gd name="T0" fmla="*/ 780 w 780"/>
                <a:gd name="T1" fmla="*/ 310 h 380"/>
                <a:gd name="T2" fmla="*/ 29 w 780"/>
                <a:gd name="T3" fmla="*/ 0 h 380"/>
                <a:gd name="T4" fmla="*/ 0 w 780"/>
                <a:gd name="T5" fmla="*/ 69 h 380"/>
                <a:gd name="T6" fmla="*/ 753 w 780"/>
                <a:gd name="T7" fmla="*/ 380 h 380"/>
                <a:gd name="T8" fmla="*/ 780 w 780"/>
                <a:gd name="T9" fmla="*/ 31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0" h="380">
                  <a:moveTo>
                    <a:pt x="780" y="310"/>
                  </a:moveTo>
                  <a:lnTo>
                    <a:pt x="29" y="0"/>
                  </a:lnTo>
                  <a:lnTo>
                    <a:pt x="0" y="69"/>
                  </a:lnTo>
                  <a:lnTo>
                    <a:pt x="753" y="380"/>
                  </a:lnTo>
                  <a:lnTo>
                    <a:pt x="780" y="310"/>
                  </a:lnTo>
                  <a:close/>
                </a:path>
              </a:pathLst>
            </a:custGeom>
            <a:solidFill>
              <a:srgbClr val="FF9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5" name="Freeform 159"/>
            <p:cNvSpPr/>
            <p:nvPr/>
          </p:nvSpPr>
          <p:spPr bwMode="auto">
            <a:xfrm>
              <a:off x="9320213" y="3043238"/>
              <a:ext cx="80962" cy="79375"/>
            </a:xfrm>
            <a:custGeom>
              <a:avLst/>
              <a:gdLst>
                <a:gd name="T0" fmla="*/ 17 w 19"/>
                <a:gd name="T1" fmla="*/ 13 h 19"/>
                <a:gd name="T2" fmla="*/ 6 w 19"/>
                <a:gd name="T3" fmla="*/ 17 h 19"/>
                <a:gd name="T4" fmla="*/ 2 w 19"/>
                <a:gd name="T5" fmla="*/ 7 h 19"/>
                <a:gd name="T6" fmla="*/ 12 w 19"/>
                <a:gd name="T7" fmla="*/ 2 h 19"/>
                <a:gd name="T8" fmla="*/ 17 w 19"/>
                <a:gd name="T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13"/>
                  </a:moveTo>
                  <a:cubicBezTo>
                    <a:pt x="15" y="17"/>
                    <a:pt x="10" y="19"/>
                    <a:pt x="6" y="17"/>
                  </a:cubicBezTo>
                  <a:cubicBezTo>
                    <a:pt x="2" y="15"/>
                    <a:pt x="0" y="11"/>
                    <a:pt x="2" y="7"/>
                  </a:cubicBezTo>
                  <a:cubicBezTo>
                    <a:pt x="4" y="2"/>
                    <a:pt x="8" y="0"/>
                    <a:pt x="12" y="2"/>
                  </a:cubicBezTo>
                  <a:cubicBezTo>
                    <a:pt x="17" y="4"/>
                    <a:pt x="19" y="9"/>
                    <a:pt x="17" y="13"/>
                  </a:cubicBezTo>
                </a:path>
              </a:pathLst>
            </a:custGeom>
            <a:solidFill>
              <a:srgbClr val="18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6" name="Freeform 160"/>
            <p:cNvSpPr/>
            <p:nvPr/>
          </p:nvSpPr>
          <p:spPr bwMode="auto">
            <a:xfrm>
              <a:off x="9490075" y="3114675"/>
              <a:ext cx="76200" cy="76200"/>
            </a:xfrm>
            <a:custGeom>
              <a:avLst/>
              <a:gdLst>
                <a:gd name="T0" fmla="*/ 16 w 18"/>
                <a:gd name="T1" fmla="*/ 12 h 18"/>
                <a:gd name="T2" fmla="*/ 6 w 18"/>
                <a:gd name="T3" fmla="*/ 16 h 18"/>
                <a:gd name="T4" fmla="*/ 1 w 18"/>
                <a:gd name="T5" fmla="*/ 6 h 18"/>
                <a:gd name="T6" fmla="*/ 12 w 18"/>
                <a:gd name="T7" fmla="*/ 1 h 18"/>
                <a:gd name="T8" fmla="*/ 16 w 18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6" y="12"/>
                  </a:moveTo>
                  <a:cubicBezTo>
                    <a:pt x="15" y="16"/>
                    <a:pt x="10" y="18"/>
                    <a:pt x="6" y="16"/>
                  </a:cubicBezTo>
                  <a:cubicBezTo>
                    <a:pt x="2" y="15"/>
                    <a:pt x="0" y="10"/>
                    <a:pt x="1" y="6"/>
                  </a:cubicBezTo>
                  <a:cubicBezTo>
                    <a:pt x="3" y="2"/>
                    <a:pt x="8" y="0"/>
                    <a:pt x="12" y="1"/>
                  </a:cubicBezTo>
                  <a:cubicBezTo>
                    <a:pt x="16" y="3"/>
                    <a:pt x="18" y="8"/>
                    <a:pt x="16" y="12"/>
                  </a:cubicBezTo>
                </a:path>
              </a:pathLst>
            </a:custGeom>
            <a:solidFill>
              <a:srgbClr val="18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7" name="Freeform 161"/>
            <p:cNvSpPr/>
            <p:nvPr/>
          </p:nvSpPr>
          <p:spPr bwMode="auto">
            <a:xfrm>
              <a:off x="9655175" y="3182938"/>
              <a:ext cx="80962" cy="76200"/>
            </a:xfrm>
            <a:custGeom>
              <a:avLst/>
              <a:gdLst>
                <a:gd name="T0" fmla="*/ 17 w 19"/>
                <a:gd name="T1" fmla="*/ 12 h 18"/>
                <a:gd name="T2" fmla="*/ 6 w 19"/>
                <a:gd name="T3" fmla="*/ 17 h 18"/>
                <a:gd name="T4" fmla="*/ 2 w 19"/>
                <a:gd name="T5" fmla="*/ 6 h 18"/>
                <a:gd name="T6" fmla="*/ 13 w 19"/>
                <a:gd name="T7" fmla="*/ 2 h 18"/>
                <a:gd name="T8" fmla="*/ 17 w 19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7" y="12"/>
                  </a:moveTo>
                  <a:cubicBezTo>
                    <a:pt x="15" y="16"/>
                    <a:pt x="11" y="18"/>
                    <a:pt x="6" y="17"/>
                  </a:cubicBezTo>
                  <a:cubicBezTo>
                    <a:pt x="2" y="15"/>
                    <a:pt x="0" y="10"/>
                    <a:pt x="2" y="6"/>
                  </a:cubicBezTo>
                  <a:cubicBezTo>
                    <a:pt x="4" y="2"/>
                    <a:pt x="9" y="0"/>
                    <a:pt x="13" y="2"/>
                  </a:cubicBezTo>
                  <a:cubicBezTo>
                    <a:pt x="17" y="3"/>
                    <a:pt x="19" y="8"/>
                    <a:pt x="17" y="12"/>
                  </a:cubicBezTo>
                </a:path>
              </a:pathLst>
            </a:custGeom>
            <a:solidFill>
              <a:srgbClr val="18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8" name="Freeform 162"/>
            <p:cNvSpPr/>
            <p:nvPr/>
          </p:nvSpPr>
          <p:spPr bwMode="auto">
            <a:xfrm>
              <a:off x="9825038" y="3251200"/>
              <a:ext cx="76200" cy="79375"/>
            </a:xfrm>
            <a:custGeom>
              <a:avLst/>
              <a:gdLst>
                <a:gd name="T0" fmla="*/ 17 w 18"/>
                <a:gd name="T1" fmla="*/ 13 h 19"/>
                <a:gd name="T2" fmla="*/ 6 w 18"/>
                <a:gd name="T3" fmla="*/ 17 h 19"/>
                <a:gd name="T4" fmla="*/ 2 w 18"/>
                <a:gd name="T5" fmla="*/ 6 h 19"/>
                <a:gd name="T6" fmla="*/ 12 w 18"/>
                <a:gd name="T7" fmla="*/ 2 h 19"/>
                <a:gd name="T8" fmla="*/ 17 w 18"/>
                <a:gd name="T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7" y="13"/>
                  </a:moveTo>
                  <a:cubicBezTo>
                    <a:pt x="15" y="17"/>
                    <a:pt x="10" y="19"/>
                    <a:pt x="6" y="17"/>
                  </a:cubicBezTo>
                  <a:cubicBezTo>
                    <a:pt x="2" y="15"/>
                    <a:pt x="0" y="11"/>
                    <a:pt x="2" y="6"/>
                  </a:cubicBezTo>
                  <a:cubicBezTo>
                    <a:pt x="3" y="2"/>
                    <a:pt x="8" y="0"/>
                    <a:pt x="12" y="2"/>
                  </a:cubicBezTo>
                  <a:cubicBezTo>
                    <a:pt x="16" y="4"/>
                    <a:pt x="18" y="8"/>
                    <a:pt x="17" y="13"/>
                  </a:cubicBezTo>
                </a:path>
              </a:pathLst>
            </a:custGeom>
            <a:solidFill>
              <a:srgbClr val="18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9" name="Freeform 163"/>
            <p:cNvSpPr/>
            <p:nvPr/>
          </p:nvSpPr>
          <p:spPr bwMode="auto">
            <a:xfrm>
              <a:off x="9994900" y="3322638"/>
              <a:ext cx="76200" cy="76200"/>
            </a:xfrm>
            <a:custGeom>
              <a:avLst/>
              <a:gdLst>
                <a:gd name="T0" fmla="*/ 16 w 18"/>
                <a:gd name="T1" fmla="*/ 12 h 18"/>
                <a:gd name="T2" fmla="*/ 6 w 18"/>
                <a:gd name="T3" fmla="*/ 16 h 18"/>
                <a:gd name="T4" fmla="*/ 1 w 18"/>
                <a:gd name="T5" fmla="*/ 6 h 18"/>
                <a:gd name="T6" fmla="*/ 12 w 18"/>
                <a:gd name="T7" fmla="*/ 1 h 18"/>
                <a:gd name="T8" fmla="*/ 16 w 18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6" y="12"/>
                  </a:moveTo>
                  <a:cubicBezTo>
                    <a:pt x="15" y="16"/>
                    <a:pt x="10" y="18"/>
                    <a:pt x="6" y="16"/>
                  </a:cubicBezTo>
                  <a:cubicBezTo>
                    <a:pt x="2" y="15"/>
                    <a:pt x="0" y="10"/>
                    <a:pt x="1" y="6"/>
                  </a:cubicBezTo>
                  <a:cubicBezTo>
                    <a:pt x="3" y="2"/>
                    <a:pt x="8" y="0"/>
                    <a:pt x="12" y="1"/>
                  </a:cubicBezTo>
                  <a:cubicBezTo>
                    <a:pt x="16" y="3"/>
                    <a:pt x="18" y="8"/>
                    <a:pt x="16" y="12"/>
                  </a:cubicBezTo>
                </a:path>
              </a:pathLst>
            </a:custGeom>
            <a:solidFill>
              <a:srgbClr val="18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0" name="Freeform 164"/>
            <p:cNvSpPr/>
            <p:nvPr/>
          </p:nvSpPr>
          <p:spPr bwMode="auto">
            <a:xfrm>
              <a:off x="10160000" y="3390900"/>
              <a:ext cx="79375" cy="76200"/>
            </a:xfrm>
            <a:custGeom>
              <a:avLst/>
              <a:gdLst>
                <a:gd name="T0" fmla="*/ 17 w 19"/>
                <a:gd name="T1" fmla="*/ 12 h 18"/>
                <a:gd name="T2" fmla="*/ 6 w 19"/>
                <a:gd name="T3" fmla="*/ 17 h 18"/>
                <a:gd name="T4" fmla="*/ 2 w 19"/>
                <a:gd name="T5" fmla="*/ 6 h 18"/>
                <a:gd name="T6" fmla="*/ 12 w 19"/>
                <a:gd name="T7" fmla="*/ 2 h 18"/>
                <a:gd name="T8" fmla="*/ 17 w 19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7" y="12"/>
                  </a:moveTo>
                  <a:cubicBezTo>
                    <a:pt x="15" y="16"/>
                    <a:pt x="10" y="18"/>
                    <a:pt x="6" y="17"/>
                  </a:cubicBezTo>
                  <a:cubicBezTo>
                    <a:pt x="2" y="15"/>
                    <a:pt x="0" y="10"/>
                    <a:pt x="2" y="6"/>
                  </a:cubicBezTo>
                  <a:cubicBezTo>
                    <a:pt x="4" y="2"/>
                    <a:pt x="8" y="0"/>
                    <a:pt x="12" y="2"/>
                  </a:cubicBezTo>
                  <a:cubicBezTo>
                    <a:pt x="17" y="3"/>
                    <a:pt x="19" y="8"/>
                    <a:pt x="17" y="12"/>
                  </a:cubicBezTo>
                </a:path>
              </a:pathLst>
            </a:custGeom>
            <a:solidFill>
              <a:srgbClr val="18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1" name="Freeform 165"/>
            <p:cNvSpPr/>
            <p:nvPr/>
          </p:nvSpPr>
          <p:spPr bwMode="auto">
            <a:xfrm>
              <a:off x="10328275" y="3459163"/>
              <a:ext cx="76200" cy="76200"/>
            </a:xfrm>
            <a:custGeom>
              <a:avLst/>
              <a:gdLst>
                <a:gd name="T0" fmla="*/ 16 w 18"/>
                <a:gd name="T1" fmla="*/ 12 h 18"/>
                <a:gd name="T2" fmla="*/ 6 w 18"/>
                <a:gd name="T3" fmla="*/ 17 h 18"/>
                <a:gd name="T4" fmla="*/ 2 w 18"/>
                <a:gd name="T5" fmla="*/ 6 h 18"/>
                <a:gd name="T6" fmla="*/ 12 w 18"/>
                <a:gd name="T7" fmla="*/ 2 h 18"/>
                <a:gd name="T8" fmla="*/ 16 w 18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6" y="12"/>
                  </a:moveTo>
                  <a:cubicBezTo>
                    <a:pt x="15" y="17"/>
                    <a:pt x="10" y="18"/>
                    <a:pt x="6" y="17"/>
                  </a:cubicBezTo>
                  <a:cubicBezTo>
                    <a:pt x="2" y="15"/>
                    <a:pt x="0" y="10"/>
                    <a:pt x="2" y="6"/>
                  </a:cubicBezTo>
                  <a:cubicBezTo>
                    <a:pt x="3" y="2"/>
                    <a:pt x="8" y="0"/>
                    <a:pt x="12" y="2"/>
                  </a:cubicBezTo>
                  <a:cubicBezTo>
                    <a:pt x="16" y="4"/>
                    <a:pt x="18" y="8"/>
                    <a:pt x="16" y="12"/>
                  </a:cubicBezTo>
                </a:path>
              </a:pathLst>
            </a:custGeom>
            <a:solidFill>
              <a:srgbClr val="18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2" name="Freeform 166"/>
            <p:cNvSpPr/>
            <p:nvPr/>
          </p:nvSpPr>
          <p:spPr bwMode="auto">
            <a:xfrm>
              <a:off x="9324975" y="2962275"/>
              <a:ext cx="84137" cy="131763"/>
            </a:xfrm>
            <a:custGeom>
              <a:avLst/>
              <a:gdLst>
                <a:gd name="T0" fmla="*/ 13 w 20"/>
                <a:gd name="T1" fmla="*/ 4 h 31"/>
                <a:gd name="T2" fmla="*/ 0 w 20"/>
                <a:gd name="T3" fmla="*/ 5 h 31"/>
                <a:gd name="T4" fmla="*/ 6 w 20"/>
                <a:gd name="T5" fmla="*/ 7 h 31"/>
                <a:gd name="T6" fmla="*/ 11 w 20"/>
                <a:gd name="T7" fmla="*/ 9 h 31"/>
                <a:gd name="T8" fmla="*/ 8 w 20"/>
                <a:gd name="T9" fmla="*/ 26 h 31"/>
                <a:gd name="T10" fmla="*/ 12 w 20"/>
                <a:gd name="T11" fmla="*/ 28 h 31"/>
                <a:gd name="T12" fmla="*/ 13 w 20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3" y="4"/>
                  </a:moveTo>
                  <a:cubicBezTo>
                    <a:pt x="8" y="0"/>
                    <a:pt x="4" y="1"/>
                    <a:pt x="0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6"/>
                    <a:pt x="10" y="7"/>
                    <a:pt x="11" y="9"/>
                  </a:cubicBezTo>
                  <a:cubicBezTo>
                    <a:pt x="14" y="14"/>
                    <a:pt x="10" y="22"/>
                    <a:pt x="8" y="26"/>
                  </a:cubicBezTo>
                  <a:cubicBezTo>
                    <a:pt x="6" y="29"/>
                    <a:pt x="11" y="31"/>
                    <a:pt x="12" y="28"/>
                  </a:cubicBezTo>
                  <a:cubicBezTo>
                    <a:pt x="15" y="21"/>
                    <a:pt x="20" y="10"/>
                    <a:pt x="13" y="4"/>
                  </a:cubicBezTo>
                </a:path>
              </a:pathLst>
            </a:custGeom>
            <a:solidFill>
              <a:srgbClr val="18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3" name="Freeform 167"/>
            <p:cNvSpPr/>
            <p:nvPr/>
          </p:nvSpPr>
          <p:spPr bwMode="auto">
            <a:xfrm>
              <a:off x="9490075" y="3030538"/>
              <a:ext cx="88900" cy="131763"/>
            </a:xfrm>
            <a:custGeom>
              <a:avLst/>
              <a:gdLst>
                <a:gd name="T0" fmla="*/ 13 w 21"/>
                <a:gd name="T1" fmla="*/ 4 h 31"/>
                <a:gd name="T2" fmla="*/ 0 w 21"/>
                <a:gd name="T3" fmla="*/ 6 h 31"/>
                <a:gd name="T4" fmla="*/ 5 w 21"/>
                <a:gd name="T5" fmla="*/ 8 h 31"/>
                <a:gd name="T6" fmla="*/ 12 w 21"/>
                <a:gd name="T7" fmla="*/ 10 h 31"/>
                <a:gd name="T8" fmla="*/ 8 w 21"/>
                <a:gd name="T9" fmla="*/ 27 h 31"/>
                <a:gd name="T10" fmla="*/ 13 w 21"/>
                <a:gd name="T11" fmla="*/ 28 h 31"/>
                <a:gd name="T12" fmla="*/ 13 w 21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1">
                  <a:moveTo>
                    <a:pt x="13" y="4"/>
                  </a:moveTo>
                  <a:cubicBezTo>
                    <a:pt x="8" y="0"/>
                    <a:pt x="4" y="2"/>
                    <a:pt x="0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6"/>
                    <a:pt x="10" y="6"/>
                    <a:pt x="12" y="10"/>
                  </a:cubicBezTo>
                  <a:cubicBezTo>
                    <a:pt x="14" y="15"/>
                    <a:pt x="10" y="22"/>
                    <a:pt x="8" y="27"/>
                  </a:cubicBezTo>
                  <a:cubicBezTo>
                    <a:pt x="7" y="29"/>
                    <a:pt x="11" y="31"/>
                    <a:pt x="13" y="28"/>
                  </a:cubicBezTo>
                  <a:cubicBezTo>
                    <a:pt x="15" y="22"/>
                    <a:pt x="21" y="10"/>
                    <a:pt x="13" y="4"/>
                  </a:cubicBezTo>
                </a:path>
              </a:pathLst>
            </a:custGeom>
            <a:solidFill>
              <a:srgbClr val="18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4" name="Freeform 168"/>
            <p:cNvSpPr/>
            <p:nvPr/>
          </p:nvSpPr>
          <p:spPr bwMode="auto">
            <a:xfrm>
              <a:off x="9650413" y="3097213"/>
              <a:ext cx="93662" cy="136525"/>
            </a:xfrm>
            <a:custGeom>
              <a:avLst/>
              <a:gdLst>
                <a:gd name="T0" fmla="*/ 15 w 22"/>
                <a:gd name="T1" fmla="*/ 4 h 32"/>
                <a:gd name="T2" fmla="*/ 0 w 22"/>
                <a:gd name="T3" fmla="*/ 7 h 32"/>
                <a:gd name="T4" fmla="*/ 5 w 22"/>
                <a:gd name="T5" fmla="*/ 9 h 32"/>
                <a:gd name="T6" fmla="*/ 13 w 22"/>
                <a:gd name="T7" fmla="*/ 10 h 32"/>
                <a:gd name="T8" fmla="*/ 10 w 22"/>
                <a:gd name="T9" fmla="*/ 27 h 32"/>
                <a:gd name="T10" fmla="*/ 14 w 22"/>
                <a:gd name="T11" fmla="*/ 29 h 32"/>
                <a:gd name="T12" fmla="*/ 15 w 22"/>
                <a:gd name="T13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2">
                  <a:moveTo>
                    <a:pt x="15" y="4"/>
                  </a:moveTo>
                  <a:cubicBezTo>
                    <a:pt x="9" y="0"/>
                    <a:pt x="4" y="3"/>
                    <a:pt x="0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8" y="7"/>
                    <a:pt x="11" y="6"/>
                    <a:pt x="13" y="10"/>
                  </a:cubicBezTo>
                  <a:cubicBezTo>
                    <a:pt x="16" y="15"/>
                    <a:pt x="12" y="22"/>
                    <a:pt x="10" y="27"/>
                  </a:cubicBezTo>
                  <a:cubicBezTo>
                    <a:pt x="8" y="30"/>
                    <a:pt x="13" y="32"/>
                    <a:pt x="14" y="29"/>
                  </a:cubicBezTo>
                  <a:cubicBezTo>
                    <a:pt x="17" y="22"/>
                    <a:pt x="22" y="10"/>
                    <a:pt x="15" y="4"/>
                  </a:cubicBezTo>
                </a:path>
              </a:pathLst>
            </a:custGeom>
            <a:solidFill>
              <a:srgbClr val="18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5" name="Freeform 169"/>
            <p:cNvSpPr/>
            <p:nvPr/>
          </p:nvSpPr>
          <p:spPr bwMode="auto">
            <a:xfrm>
              <a:off x="9832975" y="3170238"/>
              <a:ext cx="80962" cy="131763"/>
            </a:xfrm>
            <a:custGeom>
              <a:avLst/>
              <a:gdLst>
                <a:gd name="T0" fmla="*/ 11 w 19"/>
                <a:gd name="T1" fmla="*/ 3 h 31"/>
                <a:gd name="T2" fmla="*/ 0 w 19"/>
                <a:gd name="T3" fmla="*/ 3 h 31"/>
                <a:gd name="T4" fmla="*/ 5 w 19"/>
                <a:gd name="T5" fmla="*/ 5 h 31"/>
                <a:gd name="T6" fmla="*/ 4 w 19"/>
                <a:gd name="T7" fmla="*/ 7 h 31"/>
                <a:gd name="T8" fmla="*/ 10 w 19"/>
                <a:gd name="T9" fmla="*/ 9 h 31"/>
                <a:gd name="T10" fmla="*/ 6 w 19"/>
                <a:gd name="T11" fmla="*/ 26 h 31"/>
                <a:gd name="T12" fmla="*/ 11 w 19"/>
                <a:gd name="T13" fmla="*/ 28 h 31"/>
                <a:gd name="T14" fmla="*/ 11 w 19"/>
                <a:gd name="T1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1">
                  <a:moveTo>
                    <a:pt x="11" y="3"/>
                  </a:moveTo>
                  <a:cubicBezTo>
                    <a:pt x="7" y="0"/>
                    <a:pt x="3" y="1"/>
                    <a:pt x="0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6"/>
                    <a:pt x="8" y="6"/>
                    <a:pt x="10" y="9"/>
                  </a:cubicBezTo>
                  <a:cubicBezTo>
                    <a:pt x="12" y="14"/>
                    <a:pt x="8" y="21"/>
                    <a:pt x="6" y="26"/>
                  </a:cubicBezTo>
                  <a:cubicBezTo>
                    <a:pt x="5" y="29"/>
                    <a:pt x="9" y="31"/>
                    <a:pt x="11" y="28"/>
                  </a:cubicBezTo>
                  <a:cubicBezTo>
                    <a:pt x="13" y="21"/>
                    <a:pt x="19" y="9"/>
                    <a:pt x="11" y="3"/>
                  </a:cubicBezTo>
                </a:path>
              </a:pathLst>
            </a:custGeom>
            <a:solidFill>
              <a:srgbClr val="18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6" name="Freeform 170"/>
            <p:cNvSpPr/>
            <p:nvPr/>
          </p:nvSpPr>
          <p:spPr bwMode="auto">
            <a:xfrm>
              <a:off x="9990138" y="3233738"/>
              <a:ext cx="88900" cy="136525"/>
            </a:xfrm>
            <a:custGeom>
              <a:avLst/>
              <a:gdLst>
                <a:gd name="T0" fmla="*/ 14 w 21"/>
                <a:gd name="T1" fmla="*/ 5 h 32"/>
                <a:gd name="T2" fmla="*/ 0 w 21"/>
                <a:gd name="T3" fmla="*/ 7 h 32"/>
                <a:gd name="T4" fmla="*/ 4 w 21"/>
                <a:gd name="T5" fmla="*/ 9 h 32"/>
                <a:gd name="T6" fmla="*/ 12 w 21"/>
                <a:gd name="T7" fmla="*/ 10 h 32"/>
                <a:gd name="T8" fmla="*/ 8 w 21"/>
                <a:gd name="T9" fmla="*/ 27 h 32"/>
                <a:gd name="T10" fmla="*/ 13 w 21"/>
                <a:gd name="T11" fmla="*/ 29 h 32"/>
                <a:gd name="T12" fmla="*/ 14 w 21"/>
                <a:gd name="T13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2">
                  <a:moveTo>
                    <a:pt x="14" y="5"/>
                  </a:moveTo>
                  <a:cubicBezTo>
                    <a:pt x="9" y="0"/>
                    <a:pt x="4" y="3"/>
                    <a:pt x="0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7"/>
                    <a:pt x="10" y="7"/>
                    <a:pt x="12" y="10"/>
                  </a:cubicBezTo>
                  <a:cubicBezTo>
                    <a:pt x="14" y="15"/>
                    <a:pt x="10" y="23"/>
                    <a:pt x="8" y="27"/>
                  </a:cubicBezTo>
                  <a:cubicBezTo>
                    <a:pt x="7" y="30"/>
                    <a:pt x="12" y="32"/>
                    <a:pt x="13" y="29"/>
                  </a:cubicBezTo>
                  <a:cubicBezTo>
                    <a:pt x="16" y="22"/>
                    <a:pt x="21" y="10"/>
                    <a:pt x="14" y="5"/>
                  </a:cubicBezTo>
                </a:path>
              </a:pathLst>
            </a:custGeom>
            <a:solidFill>
              <a:srgbClr val="18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7" name="Freeform 171"/>
            <p:cNvSpPr/>
            <p:nvPr/>
          </p:nvSpPr>
          <p:spPr bwMode="auto">
            <a:xfrm>
              <a:off x="10155238" y="3305175"/>
              <a:ext cx="93662" cy="131763"/>
            </a:xfrm>
            <a:custGeom>
              <a:avLst/>
              <a:gdLst>
                <a:gd name="T0" fmla="*/ 14 w 22"/>
                <a:gd name="T1" fmla="*/ 4 h 31"/>
                <a:gd name="T2" fmla="*/ 0 w 22"/>
                <a:gd name="T3" fmla="*/ 6 h 31"/>
                <a:gd name="T4" fmla="*/ 5 w 22"/>
                <a:gd name="T5" fmla="*/ 8 h 31"/>
                <a:gd name="T6" fmla="*/ 12 w 22"/>
                <a:gd name="T7" fmla="*/ 9 h 31"/>
                <a:gd name="T8" fmla="*/ 9 w 22"/>
                <a:gd name="T9" fmla="*/ 26 h 31"/>
                <a:gd name="T10" fmla="*/ 13 w 22"/>
                <a:gd name="T11" fmla="*/ 28 h 31"/>
                <a:gd name="T12" fmla="*/ 14 w 22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1">
                  <a:moveTo>
                    <a:pt x="14" y="4"/>
                  </a:moveTo>
                  <a:cubicBezTo>
                    <a:pt x="9" y="0"/>
                    <a:pt x="4" y="2"/>
                    <a:pt x="0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6"/>
                    <a:pt x="11" y="6"/>
                    <a:pt x="12" y="9"/>
                  </a:cubicBezTo>
                  <a:cubicBezTo>
                    <a:pt x="15" y="15"/>
                    <a:pt x="11" y="22"/>
                    <a:pt x="9" y="26"/>
                  </a:cubicBezTo>
                  <a:cubicBezTo>
                    <a:pt x="8" y="29"/>
                    <a:pt x="12" y="31"/>
                    <a:pt x="13" y="28"/>
                  </a:cubicBezTo>
                  <a:cubicBezTo>
                    <a:pt x="16" y="22"/>
                    <a:pt x="22" y="10"/>
                    <a:pt x="14" y="4"/>
                  </a:cubicBezTo>
                </a:path>
              </a:pathLst>
            </a:custGeom>
            <a:solidFill>
              <a:srgbClr val="18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8" name="Freeform 172"/>
            <p:cNvSpPr/>
            <p:nvPr/>
          </p:nvSpPr>
          <p:spPr bwMode="auto">
            <a:xfrm>
              <a:off x="10325100" y="3373438"/>
              <a:ext cx="84137" cy="131763"/>
            </a:xfrm>
            <a:custGeom>
              <a:avLst/>
              <a:gdLst>
                <a:gd name="T0" fmla="*/ 13 w 20"/>
                <a:gd name="T1" fmla="*/ 4 h 31"/>
                <a:gd name="T2" fmla="*/ 0 w 20"/>
                <a:gd name="T3" fmla="*/ 5 h 31"/>
                <a:gd name="T4" fmla="*/ 5 w 20"/>
                <a:gd name="T5" fmla="*/ 7 h 31"/>
                <a:gd name="T6" fmla="*/ 11 w 20"/>
                <a:gd name="T7" fmla="*/ 9 h 31"/>
                <a:gd name="T8" fmla="*/ 8 w 20"/>
                <a:gd name="T9" fmla="*/ 26 h 31"/>
                <a:gd name="T10" fmla="*/ 12 w 20"/>
                <a:gd name="T11" fmla="*/ 28 h 31"/>
                <a:gd name="T12" fmla="*/ 13 w 20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3" y="4"/>
                  </a:moveTo>
                  <a:cubicBezTo>
                    <a:pt x="8" y="0"/>
                    <a:pt x="4" y="2"/>
                    <a:pt x="0" y="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6"/>
                    <a:pt x="10" y="6"/>
                    <a:pt x="11" y="9"/>
                  </a:cubicBezTo>
                  <a:cubicBezTo>
                    <a:pt x="14" y="15"/>
                    <a:pt x="10" y="22"/>
                    <a:pt x="8" y="26"/>
                  </a:cubicBezTo>
                  <a:cubicBezTo>
                    <a:pt x="7" y="29"/>
                    <a:pt x="11" y="31"/>
                    <a:pt x="12" y="28"/>
                  </a:cubicBezTo>
                  <a:cubicBezTo>
                    <a:pt x="15" y="22"/>
                    <a:pt x="20" y="10"/>
                    <a:pt x="13" y="4"/>
                  </a:cubicBezTo>
                </a:path>
              </a:pathLst>
            </a:custGeom>
            <a:solidFill>
              <a:srgbClr val="18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9" name="Freeform 173"/>
            <p:cNvSpPr/>
            <p:nvPr/>
          </p:nvSpPr>
          <p:spPr bwMode="auto">
            <a:xfrm>
              <a:off x="9147175" y="3429000"/>
              <a:ext cx="1066800" cy="492125"/>
            </a:xfrm>
            <a:custGeom>
              <a:avLst/>
              <a:gdLst>
                <a:gd name="T0" fmla="*/ 656 w 672"/>
                <a:gd name="T1" fmla="*/ 310 h 310"/>
                <a:gd name="T2" fmla="*/ 0 w 672"/>
                <a:gd name="T3" fmla="*/ 40 h 310"/>
                <a:gd name="T4" fmla="*/ 18 w 672"/>
                <a:gd name="T5" fmla="*/ 0 h 310"/>
                <a:gd name="T6" fmla="*/ 672 w 672"/>
                <a:gd name="T7" fmla="*/ 267 h 310"/>
                <a:gd name="T8" fmla="*/ 656 w 672"/>
                <a:gd name="T9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310">
                  <a:moveTo>
                    <a:pt x="656" y="310"/>
                  </a:moveTo>
                  <a:lnTo>
                    <a:pt x="0" y="40"/>
                  </a:lnTo>
                  <a:lnTo>
                    <a:pt x="18" y="0"/>
                  </a:lnTo>
                  <a:lnTo>
                    <a:pt x="672" y="267"/>
                  </a:lnTo>
                  <a:lnTo>
                    <a:pt x="656" y="310"/>
                  </a:lnTo>
                  <a:close/>
                </a:path>
              </a:pathLst>
            </a:custGeom>
            <a:solidFill>
              <a:srgbClr val="F4E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0" name="Freeform 174"/>
            <p:cNvSpPr/>
            <p:nvPr/>
          </p:nvSpPr>
          <p:spPr bwMode="auto">
            <a:xfrm>
              <a:off x="9083675" y="3581400"/>
              <a:ext cx="1066800" cy="492125"/>
            </a:xfrm>
            <a:custGeom>
              <a:avLst/>
              <a:gdLst>
                <a:gd name="T0" fmla="*/ 656 w 672"/>
                <a:gd name="T1" fmla="*/ 310 h 310"/>
                <a:gd name="T2" fmla="*/ 0 w 672"/>
                <a:gd name="T3" fmla="*/ 40 h 310"/>
                <a:gd name="T4" fmla="*/ 18 w 672"/>
                <a:gd name="T5" fmla="*/ 0 h 310"/>
                <a:gd name="T6" fmla="*/ 672 w 672"/>
                <a:gd name="T7" fmla="*/ 270 h 310"/>
                <a:gd name="T8" fmla="*/ 656 w 672"/>
                <a:gd name="T9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310">
                  <a:moveTo>
                    <a:pt x="656" y="310"/>
                  </a:moveTo>
                  <a:lnTo>
                    <a:pt x="0" y="40"/>
                  </a:lnTo>
                  <a:lnTo>
                    <a:pt x="18" y="0"/>
                  </a:lnTo>
                  <a:lnTo>
                    <a:pt x="672" y="270"/>
                  </a:lnTo>
                  <a:lnTo>
                    <a:pt x="656" y="310"/>
                  </a:lnTo>
                  <a:close/>
                </a:path>
              </a:pathLst>
            </a:custGeom>
            <a:solidFill>
              <a:srgbClr val="F4E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1" name="Freeform 175"/>
            <p:cNvSpPr/>
            <p:nvPr/>
          </p:nvSpPr>
          <p:spPr bwMode="auto">
            <a:xfrm>
              <a:off x="9023350" y="3725863"/>
              <a:ext cx="1068387" cy="492125"/>
            </a:xfrm>
            <a:custGeom>
              <a:avLst/>
              <a:gdLst>
                <a:gd name="T0" fmla="*/ 657 w 673"/>
                <a:gd name="T1" fmla="*/ 310 h 310"/>
                <a:gd name="T2" fmla="*/ 0 w 673"/>
                <a:gd name="T3" fmla="*/ 40 h 310"/>
                <a:gd name="T4" fmla="*/ 19 w 673"/>
                <a:gd name="T5" fmla="*/ 0 h 310"/>
                <a:gd name="T6" fmla="*/ 673 w 673"/>
                <a:gd name="T7" fmla="*/ 270 h 310"/>
                <a:gd name="T8" fmla="*/ 657 w 673"/>
                <a:gd name="T9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3" h="310">
                  <a:moveTo>
                    <a:pt x="657" y="310"/>
                  </a:moveTo>
                  <a:lnTo>
                    <a:pt x="0" y="40"/>
                  </a:lnTo>
                  <a:lnTo>
                    <a:pt x="19" y="0"/>
                  </a:lnTo>
                  <a:lnTo>
                    <a:pt x="673" y="270"/>
                  </a:lnTo>
                  <a:lnTo>
                    <a:pt x="657" y="310"/>
                  </a:lnTo>
                  <a:close/>
                </a:path>
              </a:pathLst>
            </a:custGeom>
            <a:solidFill>
              <a:srgbClr val="F4E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2" name="Freeform 176"/>
            <p:cNvSpPr/>
            <p:nvPr/>
          </p:nvSpPr>
          <p:spPr bwMode="auto">
            <a:xfrm>
              <a:off x="8959850" y="3883025"/>
              <a:ext cx="1068387" cy="492125"/>
            </a:xfrm>
            <a:custGeom>
              <a:avLst/>
              <a:gdLst>
                <a:gd name="T0" fmla="*/ 657 w 673"/>
                <a:gd name="T1" fmla="*/ 310 h 310"/>
                <a:gd name="T2" fmla="*/ 0 w 673"/>
                <a:gd name="T3" fmla="*/ 40 h 310"/>
                <a:gd name="T4" fmla="*/ 19 w 673"/>
                <a:gd name="T5" fmla="*/ 0 h 310"/>
                <a:gd name="T6" fmla="*/ 673 w 673"/>
                <a:gd name="T7" fmla="*/ 267 h 310"/>
                <a:gd name="T8" fmla="*/ 657 w 673"/>
                <a:gd name="T9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3" h="310">
                  <a:moveTo>
                    <a:pt x="657" y="310"/>
                  </a:moveTo>
                  <a:lnTo>
                    <a:pt x="0" y="40"/>
                  </a:lnTo>
                  <a:lnTo>
                    <a:pt x="19" y="0"/>
                  </a:lnTo>
                  <a:lnTo>
                    <a:pt x="673" y="267"/>
                  </a:lnTo>
                  <a:lnTo>
                    <a:pt x="657" y="310"/>
                  </a:lnTo>
                  <a:close/>
                </a:path>
              </a:pathLst>
            </a:custGeom>
            <a:solidFill>
              <a:srgbClr val="F4E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3" name="Freeform 177"/>
            <p:cNvSpPr/>
            <p:nvPr/>
          </p:nvSpPr>
          <p:spPr bwMode="auto">
            <a:xfrm>
              <a:off x="9718675" y="4413250"/>
              <a:ext cx="314325" cy="293688"/>
            </a:xfrm>
            <a:custGeom>
              <a:avLst/>
              <a:gdLst>
                <a:gd name="T0" fmla="*/ 0 w 198"/>
                <a:gd name="T1" fmla="*/ 123 h 185"/>
                <a:gd name="T2" fmla="*/ 147 w 198"/>
                <a:gd name="T3" fmla="*/ 185 h 185"/>
                <a:gd name="T4" fmla="*/ 198 w 198"/>
                <a:gd name="T5" fmla="*/ 62 h 185"/>
                <a:gd name="T6" fmla="*/ 48 w 198"/>
                <a:gd name="T7" fmla="*/ 0 h 185"/>
                <a:gd name="T8" fmla="*/ 0 w 198"/>
                <a:gd name="T9" fmla="*/ 12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85">
                  <a:moveTo>
                    <a:pt x="0" y="123"/>
                  </a:moveTo>
                  <a:lnTo>
                    <a:pt x="147" y="185"/>
                  </a:lnTo>
                  <a:lnTo>
                    <a:pt x="198" y="62"/>
                  </a:lnTo>
                  <a:lnTo>
                    <a:pt x="48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F4E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4" name="Freeform 178"/>
            <p:cNvSpPr/>
            <p:nvPr/>
          </p:nvSpPr>
          <p:spPr bwMode="auto">
            <a:xfrm>
              <a:off x="9718675" y="4511675"/>
              <a:ext cx="314325" cy="195263"/>
            </a:xfrm>
            <a:custGeom>
              <a:avLst/>
              <a:gdLst>
                <a:gd name="T0" fmla="*/ 0 w 198"/>
                <a:gd name="T1" fmla="*/ 61 h 123"/>
                <a:gd name="T2" fmla="*/ 147 w 198"/>
                <a:gd name="T3" fmla="*/ 123 h 123"/>
                <a:gd name="T4" fmla="*/ 198 w 198"/>
                <a:gd name="T5" fmla="*/ 0 h 123"/>
                <a:gd name="T6" fmla="*/ 0 w 198"/>
                <a:gd name="T7" fmla="*/ 6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123">
                  <a:moveTo>
                    <a:pt x="0" y="61"/>
                  </a:moveTo>
                  <a:lnTo>
                    <a:pt x="147" y="123"/>
                  </a:lnTo>
                  <a:lnTo>
                    <a:pt x="198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5" name="Freeform 179"/>
            <p:cNvSpPr/>
            <p:nvPr/>
          </p:nvSpPr>
          <p:spPr bwMode="auto">
            <a:xfrm>
              <a:off x="9197975" y="3238500"/>
              <a:ext cx="215900" cy="211138"/>
            </a:xfrm>
            <a:custGeom>
              <a:avLst/>
              <a:gdLst>
                <a:gd name="T0" fmla="*/ 96 w 136"/>
                <a:gd name="T1" fmla="*/ 133 h 133"/>
                <a:gd name="T2" fmla="*/ 0 w 136"/>
                <a:gd name="T3" fmla="*/ 96 h 133"/>
                <a:gd name="T4" fmla="*/ 40 w 136"/>
                <a:gd name="T5" fmla="*/ 0 h 133"/>
                <a:gd name="T6" fmla="*/ 136 w 136"/>
                <a:gd name="T7" fmla="*/ 40 h 133"/>
                <a:gd name="T8" fmla="*/ 96 w 136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3">
                  <a:moveTo>
                    <a:pt x="96" y="133"/>
                  </a:moveTo>
                  <a:lnTo>
                    <a:pt x="0" y="96"/>
                  </a:lnTo>
                  <a:lnTo>
                    <a:pt x="40" y="0"/>
                  </a:lnTo>
                  <a:lnTo>
                    <a:pt x="136" y="40"/>
                  </a:lnTo>
                  <a:lnTo>
                    <a:pt x="96" y="133"/>
                  </a:lnTo>
                  <a:close/>
                </a:path>
              </a:pathLst>
            </a:custGeom>
            <a:solidFill>
              <a:srgbClr val="FF9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6" name="Freeform 180"/>
            <p:cNvSpPr/>
            <p:nvPr/>
          </p:nvSpPr>
          <p:spPr bwMode="auto">
            <a:xfrm>
              <a:off x="9396413" y="3317875"/>
              <a:ext cx="215900" cy="217488"/>
            </a:xfrm>
            <a:custGeom>
              <a:avLst/>
              <a:gdLst>
                <a:gd name="T0" fmla="*/ 96 w 136"/>
                <a:gd name="T1" fmla="*/ 137 h 137"/>
                <a:gd name="T2" fmla="*/ 0 w 136"/>
                <a:gd name="T3" fmla="*/ 97 h 137"/>
                <a:gd name="T4" fmla="*/ 40 w 136"/>
                <a:gd name="T5" fmla="*/ 0 h 137"/>
                <a:gd name="T6" fmla="*/ 136 w 136"/>
                <a:gd name="T7" fmla="*/ 41 h 137"/>
                <a:gd name="T8" fmla="*/ 96 w 136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7">
                  <a:moveTo>
                    <a:pt x="96" y="137"/>
                  </a:moveTo>
                  <a:lnTo>
                    <a:pt x="0" y="97"/>
                  </a:lnTo>
                  <a:lnTo>
                    <a:pt x="40" y="0"/>
                  </a:lnTo>
                  <a:lnTo>
                    <a:pt x="136" y="41"/>
                  </a:lnTo>
                  <a:lnTo>
                    <a:pt x="96" y="137"/>
                  </a:lnTo>
                  <a:close/>
                </a:path>
              </a:pathLst>
            </a:custGeom>
            <a:solidFill>
              <a:srgbClr val="F2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06" name="组合 1205"/>
          <p:cNvGrpSpPr/>
          <p:nvPr/>
        </p:nvGrpSpPr>
        <p:grpSpPr>
          <a:xfrm>
            <a:off x="6067929" y="1278406"/>
            <a:ext cx="1084259" cy="1073195"/>
            <a:chOff x="7032625" y="1184275"/>
            <a:chExt cx="2178050" cy="2155825"/>
          </a:xfrm>
        </p:grpSpPr>
        <p:sp>
          <p:nvSpPr>
            <p:cNvPr id="1177" name="Freeform 181"/>
            <p:cNvSpPr/>
            <p:nvPr/>
          </p:nvSpPr>
          <p:spPr bwMode="auto">
            <a:xfrm>
              <a:off x="7192963" y="1366838"/>
              <a:ext cx="1597025" cy="1790700"/>
            </a:xfrm>
            <a:custGeom>
              <a:avLst/>
              <a:gdLst>
                <a:gd name="T0" fmla="*/ 638 w 1006"/>
                <a:gd name="T1" fmla="*/ 1128 h 1128"/>
                <a:gd name="T2" fmla="*/ 0 w 1006"/>
                <a:gd name="T3" fmla="*/ 850 h 1128"/>
                <a:gd name="T4" fmla="*/ 371 w 1006"/>
                <a:gd name="T5" fmla="*/ 0 h 1128"/>
                <a:gd name="T6" fmla="*/ 1006 w 1006"/>
                <a:gd name="T7" fmla="*/ 278 h 1128"/>
                <a:gd name="T8" fmla="*/ 638 w 1006"/>
                <a:gd name="T9" fmla="*/ 1128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6" h="1128">
                  <a:moveTo>
                    <a:pt x="638" y="1128"/>
                  </a:moveTo>
                  <a:lnTo>
                    <a:pt x="0" y="850"/>
                  </a:lnTo>
                  <a:lnTo>
                    <a:pt x="371" y="0"/>
                  </a:lnTo>
                  <a:lnTo>
                    <a:pt x="1006" y="278"/>
                  </a:lnTo>
                  <a:lnTo>
                    <a:pt x="638" y="1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8" name="Freeform 182"/>
            <p:cNvSpPr>
              <a:spLocks noEditPoints="1"/>
            </p:cNvSpPr>
            <p:nvPr/>
          </p:nvSpPr>
          <p:spPr bwMode="auto">
            <a:xfrm>
              <a:off x="7032625" y="1184275"/>
              <a:ext cx="1936750" cy="2155825"/>
            </a:xfrm>
            <a:custGeom>
              <a:avLst/>
              <a:gdLst>
                <a:gd name="T0" fmla="*/ 454 w 457"/>
                <a:gd name="T1" fmla="*/ 142 h 508"/>
                <a:gd name="T2" fmla="*/ 445 w 457"/>
                <a:gd name="T3" fmla="*/ 120 h 508"/>
                <a:gd name="T4" fmla="*/ 180 w 457"/>
                <a:gd name="T5" fmla="*/ 4 h 508"/>
                <a:gd name="T6" fmla="*/ 157 w 457"/>
                <a:gd name="T7" fmla="*/ 13 h 508"/>
                <a:gd name="T8" fmla="*/ 4 w 457"/>
                <a:gd name="T9" fmla="*/ 366 h 508"/>
                <a:gd name="T10" fmla="*/ 12 w 457"/>
                <a:gd name="T11" fmla="*/ 389 h 508"/>
                <a:gd name="T12" fmla="*/ 278 w 457"/>
                <a:gd name="T13" fmla="*/ 504 h 508"/>
                <a:gd name="T14" fmla="*/ 300 w 457"/>
                <a:gd name="T15" fmla="*/ 495 h 508"/>
                <a:gd name="T16" fmla="*/ 454 w 457"/>
                <a:gd name="T17" fmla="*/ 142 h 508"/>
                <a:gd name="T18" fmla="*/ 277 w 457"/>
                <a:gd name="T19" fmla="*/ 465 h 508"/>
                <a:gd name="T20" fmla="*/ 40 w 457"/>
                <a:gd name="T21" fmla="*/ 362 h 508"/>
                <a:gd name="T22" fmla="*/ 179 w 457"/>
                <a:gd name="T23" fmla="*/ 44 h 508"/>
                <a:gd name="T24" fmla="*/ 415 w 457"/>
                <a:gd name="T25" fmla="*/ 147 h 508"/>
                <a:gd name="T26" fmla="*/ 277 w 457"/>
                <a:gd name="T27" fmla="*/ 465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508">
                  <a:moveTo>
                    <a:pt x="454" y="142"/>
                  </a:moveTo>
                  <a:cubicBezTo>
                    <a:pt x="457" y="133"/>
                    <a:pt x="453" y="123"/>
                    <a:pt x="445" y="120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71" y="0"/>
                    <a:pt x="161" y="4"/>
                    <a:pt x="157" y="13"/>
                  </a:cubicBezTo>
                  <a:cubicBezTo>
                    <a:pt x="4" y="366"/>
                    <a:pt x="4" y="366"/>
                    <a:pt x="4" y="366"/>
                  </a:cubicBezTo>
                  <a:cubicBezTo>
                    <a:pt x="0" y="375"/>
                    <a:pt x="4" y="385"/>
                    <a:pt x="12" y="389"/>
                  </a:cubicBezTo>
                  <a:cubicBezTo>
                    <a:pt x="278" y="504"/>
                    <a:pt x="278" y="504"/>
                    <a:pt x="278" y="504"/>
                  </a:cubicBezTo>
                  <a:cubicBezTo>
                    <a:pt x="286" y="508"/>
                    <a:pt x="296" y="504"/>
                    <a:pt x="300" y="495"/>
                  </a:cubicBezTo>
                  <a:lnTo>
                    <a:pt x="454" y="142"/>
                  </a:lnTo>
                  <a:close/>
                  <a:moveTo>
                    <a:pt x="277" y="465"/>
                  </a:moveTo>
                  <a:cubicBezTo>
                    <a:pt x="40" y="362"/>
                    <a:pt x="40" y="362"/>
                    <a:pt x="40" y="362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415" y="147"/>
                    <a:pt x="415" y="147"/>
                    <a:pt x="415" y="147"/>
                  </a:cubicBezTo>
                  <a:lnTo>
                    <a:pt x="277" y="4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9" name="Freeform 183"/>
            <p:cNvSpPr/>
            <p:nvPr/>
          </p:nvSpPr>
          <p:spPr bwMode="auto">
            <a:xfrm>
              <a:off x="7535863" y="1476375"/>
              <a:ext cx="1212850" cy="912813"/>
            </a:xfrm>
            <a:custGeom>
              <a:avLst/>
              <a:gdLst>
                <a:gd name="T0" fmla="*/ 633 w 764"/>
                <a:gd name="T1" fmla="*/ 575 h 575"/>
                <a:gd name="T2" fmla="*/ 0 w 764"/>
                <a:gd name="T3" fmla="*/ 300 h 575"/>
                <a:gd name="T4" fmla="*/ 131 w 764"/>
                <a:gd name="T5" fmla="*/ 0 h 575"/>
                <a:gd name="T6" fmla="*/ 764 w 764"/>
                <a:gd name="T7" fmla="*/ 276 h 575"/>
                <a:gd name="T8" fmla="*/ 633 w 764"/>
                <a:gd name="T9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4" h="575">
                  <a:moveTo>
                    <a:pt x="633" y="575"/>
                  </a:moveTo>
                  <a:lnTo>
                    <a:pt x="0" y="300"/>
                  </a:lnTo>
                  <a:lnTo>
                    <a:pt x="131" y="0"/>
                  </a:lnTo>
                  <a:lnTo>
                    <a:pt x="764" y="276"/>
                  </a:lnTo>
                  <a:lnTo>
                    <a:pt x="633" y="575"/>
                  </a:lnTo>
                  <a:close/>
                </a:path>
              </a:pathLst>
            </a:custGeom>
            <a:solidFill>
              <a:srgbClr val="00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0" name="Freeform 184"/>
            <p:cNvSpPr/>
            <p:nvPr/>
          </p:nvSpPr>
          <p:spPr bwMode="auto">
            <a:xfrm>
              <a:off x="7451725" y="2024063"/>
              <a:ext cx="538162" cy="449263"/>
            </a:xfrm>
            <a:custGeom>
              <a:avLst/>
              <a:gdLst>
                <a:gd name="T0" fmla="*/ 267 w 339"/>
                <a:gd name="T1" fmla="*/ 283 h 283"/>
                <a:gd name="T2" fmla="*/ 0 w 339"/>
                <a:gd name="T3" fmla="*/ 168 h 283"/>
                <a:gd name="T4" fmla="*/ 72 w 339"/>
                <a:gd name="T5" fmla="*/ 0 h 283"/>
                <a:gd name="T6" fmla="*/ 339 w 339"/>
                <a:gd name="T7" fmla="*/ 118 h 283"/>
                <a:gd name="T8" fmla="*/ 267 w 339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283">
                  <a:moveTo>
                    <a:pt x="267" y="283"/>
                  </a:moveTo>
                  <a:lnTo>
                    <a:pt x="0" y="168"/>
                  </a:lnTo>
                  <a:lnTo>
                    <a:pt x="72" y="0"/>
                  </a:lnTo>
                  <a:lnTo>
                    <a:pt x="339" y="118"/>
                  </a:lnTo>
                  <a:lnTo>
                    <a:pt x="267" y="283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1" name="Freeform 185"/>
            <p:cNvSpPr/>
            <p:nvPr/>
          </p:nvSpPr>
          <p:spPr bwMode="auto">
            <a:xfrm>
              <a:off x="7256463" y="2525713"/>
              <a:ext cx="517525" cy="398463"/>
            </a:xfrm>
            <a:custGeom>
              <a:avLst/>
              <a:gdLst>
                <a:gd name="T0" fmla="*/ 267 w 326"/>
                <a:gd name="T1" fmla="*/ 251 h 251"/>
                <a:gd name="T2" fmla="*/ 0 w 326"/>
                <a:gd name="T3" fmla="*/ 136 h 251"/>
                <a:gd name="T4" fmla="*/ 59 w 326"/>
                <a:gd name="T5" fmla="*/ 0 h 251"/>
                <a:gd name="T6" fmla="*/ 326 w 326"/>
                <a:gd name="T7" fmla="*/ 114 h 251"/>
                <a:gd name="T8" fmla="*/ 267 w 326"/>
                <a:gd name="T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251">
                  <a:moveTo>
                    <a:pt x="267" y="251"/>
                  </a:moveTo>
                  <a:lnTo>
                    <a:pt x="0" y="136"/>
                  </a:lnTo>
                  <a:lnTo>
                    <a:pt x="59" y="0"/>
                  </a:lnTo>
                  <a:lnTo>
                    <a:pt x="326" y="114"/>
                  </a:lnTo>
                  <a:lnTo>
                    <a:pt x="267" y="251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2" name="Freeform 186"/>
            <p:cNvSpPr/>
            <p:nvPr/>
          </p:nvSpPr>
          <p:spPr bwMode="auto">
            <a:xfrm>
              <a:off x="7426325" y="2320925"/>
              <a:ext cx="436562" cy="212725"/>
            </a:xfrm>
            <a:custGeom>
              <a:avLst/>
              <a:gdLst>
                <a:gd name="T0" fmla="*/ 264 w 275"/>
                <a:gd name="T1" fmla="*/ 134 h 134"/>
                <a:gd name="T2" fmla="*/ 0 w 275"/>
                <a:gd name="T3" fmla="*/ 19 h 134"/>
                <a:gd name="T4" fmla="*/ 8 w 275"/>
                <a:gd name="T5" fmla="*/ 0 h 134"/>
                <a:gd name="T6" fmla="*/ 275 w 275"/>
                <a:gd name="T7" fmla="*/ 115 h 134"/>
                <a:gd name="T8" fmla="*/ 264 w 275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4">
                  <a:moveTo>
                    <a:pt x="264" y="134"/>
                  </a:moveTo>
                  <a:lnTo>
                    <a:pt x="0" y="19"/>
                  </a:lnTo>
                  <a:lnTo>
                    <a:pt x="8" y="0"/>
                  </a:lnTo>
                  <a:lnTo>
                    <a:pt x="275" y="115"/>
                  </a:lnTo>
                  <a:lnTo>
                    <a:pt x="264" y="1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3" name="Freeform 187"/>
            <p:cNvSpPr/>
            <p:nvPr/>
          </p:nvSpPr>
          <p:spPr bwMode="auto">
            <a:xfrm>
              <a:off x="7413625" y="2368550"/>
              <a:ext cx="300037" cy="139700"/>
            </a:xfrm>
            <a:custGeom>
              <a:avLst/>
              <a:gdLst>
                <a:gd name="T0" fmla="*/ 184 w 189"/>
                <a:gd name="T1" fmla="*/ 88 h 88"/>
                <a:gd name="T2" fmla="*/ 0 w 189"/>
                <a:gd name="T3" fmla="*/ 8 h 88"/>
                <a:gd name="T4" fmla="*/ 3 w 189"/>
                <a:gd name="T5" fmla="*/ 0 h 88"/>
                <a:gd name="T6" fmla="*/ 189 w 189"/>
                <a:gd name="T7" fmla="*/ 80 h 88"/>
                <a:gd name="T8" fmla="*/ 184 w 189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88">
                  <a:moveTo>
                    <a:pt x="184" y="88"/>
                  </a:moveTo>
                  <a:lnTo>
                    <a:pt x="0" y="8"/>
                  </a:lnTo>
                  <a:lnTo>
                    <a:pt x="3" y="0"/>
                  </a:lnTo>
                  <a:lnTo>
                    <a:pt x="189" y="80"/>
                  </a:lnTo>
                  <a:lnTo>
                    <a:pt x="184" y="8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4" name="Freeform 188"/>
            <p:cNvSpPr/>
            <p:nvPr/>
          </p:nvSpPr>
          <p:spPr bwMode="auto">
            <a:xfrm>
              <a:off x="7400925" y="2397125"/>
              <a:ext cx="334962" cy="157163"/>
            </a:xfrm>
            <a:custGeom>
              <a:avLst/>
              <a:gdLst>
                <a:gd name="T0" fmla="*/ 208 w 211"/>
                <a:gd name="T1" fmla="*/ 99 h 99"/>
                <a:gd name="T2" fmla="*/ 0 w 211"/>
                <a:gd name="T3" fmla="*/ 8 h 99"/>
                <a:gd name="T4" fmla="*/ 3 w 211"/>
                <a:gd name="T5" fmla="*/ 0 h 99"/>
                <a:gd name="T6" fmla="*/ 211 w 211"/>
                <a:gd name="T7" fmla="*/ 91 h 99"/>
                <a:gd name="T8" fmla="*/ 208 w 211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99">
                  <a:moveTo>
                    <a:pt x="208" y="99"/>
                  </a:moveTo>
                  <a:lnTo>
                    <a:pt x="0" y="8"/>
                  </a:lnTo>
                  <a:lnTo>
                    <a:pt x="3" y="0"/>
                  </a:lnTo>
                  <a:lnTo>
                    <a:pt x="211" y="91"/>
                  </a:lnTo>
                  <a:lnTo>
                    <a:pt x="208" y="9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5" name="Freeform 189"/>
            <p:cNvSpPr/>
            <p:nvPr/>
          </p:nvSpPr>
          <p:spPr bwMode="auto">
            <a:xfrm>
              <a:off x="7380288" y="2439988"/>
              <a:ext cx="300037" cy="144463"/>
            </a:xfrm>
            <a:custGeom>
              <a:avLst/>
              <a:gdLst>
                <a:gd name="T0" fmla="*/ 184 w 189"/>
                <a:gd name="T1" fmla="*/ 91 h 91"/>
                <a:gd name="T2" fmla="*/ 0 w 189"/>
                <a:gd name="T3" fmla="*/ 11 h 91"/>
                <a:gd name="T4" fmla="*/ 5 w 189"/>
                <a:gd name="T5" fmla="*/ 0 h 91"/>
                <a:gd name="T6" fmla="*/ 189 w 189"/>
                <a:gd name="T7" fmla="*/ 83 h 91"/>
                <a:gd name="T8" fmla="*/ 184 w 189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91">
                  <a:moveTo>
                    <a:pt x="184" y="91"/>
                  </a:moveTo>
                  <a:lnTo>
                    <a:pt x="0" y="11"/>
                  </a:lnTo>
                  <a:lnTo>
                    <a:pt x="5" y="0"/>
                  </a:lnTo>
                  <a:lnTo>
                    <a:pt x="189" y="83"/>
                  </a:lnTo>
                  <a:lnTo>
                    <a:pt x="184" y="9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6" name="Freeform 190"/>
            <p:cNvSpPr/>
            <p:nvPr/>
          </p:nvSpPr>
          <p:spPr bwMode="auto">
            <a:xfrm>
              <a:off x="7370763" y="2470150"/>
              <a:ext cx="415925" cy="190500"/>
            </a:xfrm>
            <a:custGeom>
              <a:avLst/>
              <a:gdLst>
                <a:gd name="T0" fmla="*/ 262 w 262"/>
                <a:gd name="T1" fmla="*/ 120 h 120"/>
                <a:gd name="T2" fmla="*/ 0 w 262"/>
                <a:gd name="T3" fmla="*/ 5 h 120"/>
                <a:gd name="T4" fmla="*/ 0 w 262"/>
                <a:gd name="T5" fmla="*/ 0 h 120"/>
                <a:gd name="T6" fmla="*/ 262 w 262"/>
                <a:gd name="T7" fmla="*/ 115 h 120"/>
                <a:gd name="T8" fmla="*/ 262 w 262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20">
                  <a:moveTo>
                    <a:pt x="262" y="120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62" y="115"/>
                  </a:lnTo>
                  <a:lnTo>
                    <a:pt x="262" y="12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7" name="Freeform 191"/>
            <p:cNvSpPr/>
            <p:nvPr/>
          </p:nvSpPr>
          <p:spPr bwMode="auto">
            <a:xfrm>
              <a:off x="7913688" y="2236788"/>
              <a:ext cx="533400" cy="454025"/>
            </a:xfrm>
            <a:custGeom>
              <a:avLst/>
              <a:gdLst>
                <a:gd name="T0" fmla="*/ 261 w 336"/>
                <a:gd name="T1" fmla="*/ 286 h 286"/>
                <a:gd name="T2" fmla="*/ 0 w 336"/>
                <a:gd name="T3" fmla="*/ 171 h 286"/>
                <a:gd name="T4" fmla="*/ 75 w 336"/>
                <a:gd name="T5" fmla="*/ 0 h 286"/>
                <a:gd name="T6" fmla="*/ 336 w 336"/>
                <a:gd name="T7" fmla="*/ 115 h 286"/>
                <a:gd name="T8" fmla="*/ 261 w 336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286">
                  <a:moveTo>
                    <a:pt x="261" y="286"/>
                  </a:moveTo>
                  <a:lnTo>
                    <a:pt x="0" y="171"/>
                  </a:lnTo>
                  <a:lnTo>
                    <a:pt x="75" y="0"/>
                  </a:lnTo>
                  <a:lnTo>
                    <a:pt x="336" y="115"/>
                  </a:lnTo>
                  <a:lnTo>
                    <a:pt x="261" y="286"/>
                  </a:lnTo>
                  <a:close/>
                </a:path>
              </a:pathLst>
            </a:custGeom>
            <a:solidFill>
              <a:srgbClr val="00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8" name="Freeform 192"/>
            <p:cNvSpPr/>
            <p:nvPr/>
          </p:nvSpPr>
          <p:spPr bwMode="auto">
            <a:xfrm>
              <a:off x="7875588" y="2576513"/>
              <a:ext cx="368300" cy="182563"/>
            </a:xfrm>
            <a:custGeom>
              <a:avLst/>
              <a:gdLst>
                <a:gd name="T0" fmla="*/ 227 w 232"/>
                <a:gd name="T1" fmla="*/ 115 h 115"/>
                <a:gd name="T2" fmla="*/ 0 w 232"/>
                <a:gd name="T3" fmla="*/ 16 h 115"/>
                <a:gd name="T4" fmla="*/ 5 w 232"/>
                <a:gd name="T5" fmla="*/ 0 h 115"/>
                <a:gd name="T6" fmla="*/ 232 w 232"/>
                <a:gd name="T7" fmla="*/ 101 h 115"/>
                <a:gd name="T8" fmla="*/ 227 w 232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15">
                  <a:moveTo>
                    <a:pt x="227" y="115"/>
                  </a:moveTo>
                  <a:lnTo>
                    <a:pt x="0" y="16"/>
                  </a:lnTo>
                  <a:lnTo>
                    <a:pt x="5" y="0"/>
                  </a:lnTo>
                  <a:lnTo>
                    <a:pt x="232" y="101"/>
                  </a:lnTo>
                  <a:lnTo>
                    <a:pt x="227" y="11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9" name="Freeform 193"/>
            <p:cNvSpPr/>
            <p:nvPr/>
          </p:nvSpPr>
          <p:spPr bwMode="auto">
            <a:xfrm>
              <a:off x="7862888" y="2605088"/>
              <a:ext cx="292100" cy="141288"/>
            </a:xfrm>
            <a:custGeom>
              <a:avLst/>
              <a:gdLst>
                <a:gd name="T0" fmla="*/ 181 w 184"/>
                <a:gd name="T1" fmla="*/ 89 h 89"/>
                <a:gd name="T2" fmla="*/ 0 w 184"/>
                <a:gd name="T3" fmla="*/ 11 h 89"/>
                <a:gd name="T4" fmla="*/ 5 w 184"/>
                <a:gd name="T5" fmla="*/ 0 h 89"/>
                <a:gd name="T6" fmla="*/ 184 w 184"/>
                <a:gd name="T7" fmla="*/ 81 h 89"/>
                <a:gd name="T8" fmla="*/ 181 w 184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89">
                  <a:moveTo>
                    <a:pt x="181" y="89"/>
                  </a:moveTo>
                  <a:lnTo>
                    <a:pt x="0" y="11"/>
                  </a:lnTo>
                  <a:lnTo>
                    <a:pt x="5" y="0"/>
                  </a:lnTo>
                  <a:lnTo>
                    <a:pt x="184" y="81"/>
                  </a:lnTo>
                  <a:lnTo>
                    <a:pt x="181" y="8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0" name="Freeform 194"/>
            <p:cNvSpPr/>
            <p:nvPr/>
          </p:nvSpPr>
          <p:spPr bwMode="auto">
            <a:xfrm>
              <a:off x="7888288" y="2546350"/>
              <a:ext cx="423862" cy="195263"/>
            </a:xfrm>
            <a:custGeom>
              <a:avLst/>
              <a:gdLst>
                <a:gd name="T0" fmla="*/ 261 w 267"/>
                <a:gd name="T1" fmla="*/ 123 h 123"/>
                <a:gd name="T2" fmla="*/ 0 w 267"/>
                <a:gd name="T3" fmla="*/ 11 h 123"/>
                <a:gd name="T4" fmla="*/ 5 w 267"/>
                <a:gd name="T5" fmla="*/ 0 h 123"/>
                <a:gd name="T6" fmla="*/ 267 w 267"/>
                <a:gd name="T7" fmla="*/ 115 h 123"/>
                <a:gd name="T8" fmla="*/ 261 w 267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23">
                  <a:moveTo>
                    <a:pt x="261" y="123"/>
                  </a:moveTo>
                  <a:lnTo>
                    <a:pt x="0" y="11"/>
                  </a:lnTo>
                  <a:lnTo>
                    <a:pt x="5" y="0"/>
                  </a:lnTo>
                  <a:lnTo>
                    <a:pt x="267" y="115"/>
                  </a:lnTo>
                  <a:lnTo>
                    <a:pt x="261" y="12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1" name="Freeform 195"/>
            <p:cNvSpPr/>
            <p:nvPr/>
          </p:nvSpPr>
          <p:spPr bwMode="auto">
            <a:xfrm>
              <a:off x="7840663" y="2660650"/>
              <a:ext cx="293687" cy="139700"/>
            </a:xfrm>
            <a:custGeom>
              <a:avLst/>
              <a:gdLst>
                <a:gd name="T0" fmla="*/ 179 w 185"/>
                <a:gd name="T1" fmla="*/ 88 h 88"/>
                <a:gd name="T2" fmla="*/ 0 w 185"/>
                <a:gd name="T3" fmla="*/ 8 h 88"/>
                <a:gd name="T4" fmla="*/ 3 w 185"/>
                <a:gd name="T5" fmla="*/ 0 h 88"/>
                <a:gd name="T6" fmla="*/ 185 w 185"/>
                <a:gd name="T7" fmla="*/ 78 h 88"/>
                <a:gd name="T8" fmla="*/ 179 w 185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88">
                  <a:moveTo>
                    <a:pt x="179" y="88"/>
                  </a:moveTo>
                  <a:lnTo>
                    <a:pt x="0" y="8"/>
                  </a:lnTo>
                  <a:lnTo>
                    <a:pt x="3" y="0"/>
                  </a:lnTo>
                  <a:lnTo>
                    <a:pt x="185" y="78"/>
                  </a:lnTo>
                  <a:lnTo>
                    <a:pt x="179" y="8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2" name="Freeform 196"/>
            <p:cNvSpPr/>
            <p:nvPr/>
          </p:nvSpPr>
          <p:spPr bwMode="auto">
            <a:xfrm>
              <a:off x="7832725" y="2681288"/>
              <a:ext cx="411162" cy="187325"/>
            </a:xfrm>
            <a:custGeom>
              <a:avLst/>
              <a:gdLst>
                <a:gd name="T0" fmla="*/ 256 w 259"/>
                <a:gd name="T1" fmla="*/ 118 h 118"/>
                <a:gd name="T2" fmla="*/ 0 w 259"/>
                <a:gd name="T3" fmla="*/ 6 h 118"/>
                <a:gd name="T4" fmla="*/ 3 w 259"/>
                <a:gd name="T5" fmla="*/ 0 h 118"/>
                <a:gd name="T6" fmla="*/ 259 w 259"/>
                <a:gd name="T7" fmla="*/ 113 h 118"/>
                <a:gd name="T8" fmla="*/ 256 w 259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18">
                  <a:moveTo>
                    <a:pt x="256" y="118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259" y="113"/>
                  </a:lnTo>
                  <a:lnTo>
                    <a:pt x="256" y="11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3" name="Freeform 197"/>
            <p:cNvSpPr/>
            <p:nvPr/>
          </p:nvSpPr>
          <p:spPr bwMode="auto">
            <a:xfrm>
              <a:off x="7799388" y="2736850"/>
              <a:ext cx="423862" cy="212725"/>
            </a:xfrm>
            <a:custGeom>
              <a:avLst/>
              <a:gdLst>
                <a:gd name="T0" fmla="*/ 256 w 267"/>
                <a:gd name="T1" fmla="*/ 134 h 134"/>
                <a:gd name="T2" fmla="*/ 0 w 267"/>
                <a:gd name="T3" fmla="*/ 24 h 134"/>
                <a:gd name="T4" fmla="*/ 10 w 267"/>
                <a:gd name="T5" fmla="*/ 0 h 134"/>
                <a:gd name="T6" fmla="*/ 267 w 267"/>
                <a:gd name="T7" fmla="*/ 112 h 134"/>
                <a:gd name="T8" fmla="*/ 256 w 267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34">
                  <a:moveTo>
                    <a:pt x="256" y="134"/>
                  </a:moveTo>
                  <a:lnTo>
                    <a:pt x="0" y="24"/>
                  </a:lnTo>
                  <a:lnTo>
                    <a:pt x="10" y="0"/>
                  </a:lnTo>
                  <a:lnTo>
                    <a:pt x="267" y="112"/>
                  </a:lnTo>
                  <a:lnTo>
                    <a:pt x="256" y="13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4" name="Freeform 198"/>
            <p:cNvSpPr/>
            <p:nvPr/>
          </p:nvSpPr>
          <p:spPr bwMode="auto">
            <a:xfrm>
              <a:off x="7789863" y="2779713"/>
              <a:ext cx="288925" cy="122238"/>
            </a:xfrm>
            <a:custGeom>
              <a:avLst/>
              <a:gdLst>
                <a:gd name="T0" fmla="*/ 182 w 182"/>
                <a:gd name="T1" fmla="*/ 77 h 77"/>
                <a:gd name="T2" fmla="*/ 0 w 182"/>
                <a:gd name="T3" fmla="*/ 0 h 77"/>
                <a:gd name="T4" fmla="*/ 182 w 182"/>
                <a:gd name="T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" h="77">
                  <a:moveTo>
                    <a:pt x="182" y="77"/>
                  </a:moveTo>
                  <a:lnTo>
                    <a:pt x="0" y="0"/>
                  </a:lnTo>
                  <a:lnTo>
                    <a:pt x="182" y="7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5" name="Freeform 199"/>
            <p:cNvSpPr/>
            <p:nvPr/>
          </p:nvSpPr>
          <p:spPr bwMode="auto">
            <a:xfrm>
              <a:off x="7786688" y="2787650"/>
              <a:ext cx="411162" cy="187325"/>
            </a:xfrm>
            <a:custGeom>
              <a:avLst/>
              <a:gdLst>
                <a:gd name="T0" fmla="*/ 256 w 259"/>
                <a:gd name="T1" fmla="*/ 118 h 118"/>
                <a:gd name="T2" fmla="*/ 0 w 259"/>
                <a:gd name="T3" fmla="*/ 6 h 118"/>
                <a:gd name="T4" fmla="*/ 2 w 259"/>
                <a:gd name="T5" fmla="*/ 0 h 118"/>
                <a:gd name="T6" fmla="*/ 259 w 259"/>
                <a:gd name="T7" fmla="*/ 113 h 118"/>
                <a:gd name="T8" fmla="*/ 256 w 259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18">
                  <a:moveTo>
                    <a:pt x="256" y="118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259" y="113"/>
                  </a:lnTo>
                  <a:lnTo>
                    <a:pt x="256" y="11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6" name="Freeform 200"/>
            <p:cNvSpPr/>
            <p:nvPr/>
          </p:nvSpPr>
          <p:spPr bwMode="auto">
            <a:xfrm>
              <a:off x="7739063" y="2894013"/>
              <a:ext cx="369887" cy="174625"/>
            </a:xfrm>
            <a:custGeom>
              <a:avLst/>
              <a:gdLst>
                <a:gd name="T0" fmla="*/ 227 w 233"/>
                <a:gd name="T1" fmla="*/ 110 h 110"/>
                <a:gd name="T2" fmla="*/ 0 w 233"/>
                <a:gd name="T3" fmla="*/ 8 h 110"/>
                <a:gd name="T4" fmla="*/ 3 w 233"/>
                <a:gd name="T5" fmla="*/ 0 h 110"/>
                <a:gd name="T6" fmla="*/ 233 w 233"/>
                <a:gd name="T7" fmla="*/ 99 h 110"/>
                <a:gd name="T8" fmla="*/ 227 w 233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10">
                  <a:moveTo>
                    <a:pt x="227" y="110"/>
                  </a:moveTo>
                  <a:lnTo>
                    <a:pt x="0" y="8"/>
                  </a:lnTo>
                  <a:lnTo>
                    <a:pt x="3" y="0"/>
                  </a:lnTo>
                  <a:lnTo>
                    <a:pt x="233" y="99"/>
                  </a:lnTo>
                  <a:lnTo>
                    <a:pt x="227" y="11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7" name="Freeform 201"/>
            <p:cNvSpPr/>
            <p:nvPr/>
          </p:nvSpPr>
          <p:spPr bwMode="auto">
            <a:xfrm>
              <a:off x="7723188" y="2914650"/>
              <a:ext cx="300037" cy="153988"/>
            </a:xfrm>
            <a:custGeom>
              <a:avLst/>
              <a:gdLst>
                <a:gd name="T0" fmla="*/ 181 w 189"/>
                <a:gd name="T1" fmla="*/ 97 h 97"/>
                <a:gd name="T2" fmla="*/ 0 w 189"/>
                <a:gd name="T3" fmla="*/ 19 h 97"/>
                <a:gd name="T4" fmla="*/ 8 w 189"/>
                <a:gd name="T5" fmla="*/ 0 h 97"/>
                <a:gd name="T6" fmla="*/ 189 w 189"/>
                <a:gd name="T7" fmla="*/ 81 h 97"/>
                <a:gd name="T8" fmla="*/ 181 w 189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97">
                  <a:moveTo>
                    <a:pt x="181" y="97"/>
                  </a:moveTo>
                  <a:lnTo>
                    <a:pt x="0" y="19"/>
                  </a:lnTo>
                  <a:lnTo>
                    <a:pt x="8" y="0"/>
                  </a:lnTo>
                  <a:lnTo>
                    <a:pt x="189" y="81"/>
                  </a:lnTo>
                  <a:lnTo>
                    <a:pt x="181" y="9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8" name="Freeform 202"/>
            <p:cNvSpPr/>
            <p:nvPr/>
          </p:nvSpPr>
          <p:spPr bwMode="auto">
            <a:xfrm>
              <a:off x="7756525" y="2847975"/>
              <a:ext cx="423862" cy="198438"/>
            </a:xfrm>
            <a:custGeom>
              <a:avLst/>
              <a:gdLst>
                <a:gd name="T0" fmla="*/ 262 w 267"/>
                <a:gd name="T1" fmla="*/ 125 h 125"/>
                <a:gd name="T2" fmla="*/ 0 w 267"/>
                <a:gd name="T3" fmla="*/ 10 h 125"/>
                <a:gd name="T4" fmla="*/ 5 w 267"/>
                <a:gd name="T5" fmla="*/ 0 h 125"/>
                <a:gd name="T6" fmla="*/ 267 w 267"/>
                <a:gd name="T7" fmla="*/ 115 h 125"/>
                <a:gd name="T8" fmla="*/ 262 w 267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25">
                  <a:moveTo>
                    <a:pt x="262" y="125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267" y="115"/>
                  </a:lnTo>
                  <a:lnTo>
                    <a:pt x="262" y="12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9" name="Freeform 203"/>
            <p:cNvSpPr/>
            <p:nvPr/>
          </p:nvSpPr>
          <p:spPr bwMode="auto">
            <a:xfrm>
              <a:off x="8870950" y="1752600"/>
              <a:ext cx="339725" cy="479425"/>
            </a:xfrm>
            <a:custGeom>
              <a:avLst/>
              <a:gdLst>
                <a:gd name="T0" fmla="*/ 2 w 80"/>
                <a:gd name="T1" fmla="*/ 103 h 113"/>
                <a:gd name="T2" fmla="*/ 39 w 80"/>
                <a:gd name="T3" fmla="*/ 70 h 113"/>
                <a:gd name="T4" fmla="*/ 44 w 80"/>
                <a:gd name="T5" fmla="*/ 65 h 113"/>
                <a:gd name="T6" fmla="*/ 80 w 80"/>
                <a:gd name="T7" fmla="*/ 8 h 113"/>
                <a:gd name="T8" fmla="*/ 73 w 80"/>
                <a:gd name="T9" fmla="*/ 2 h 113"/>
                <a:gd name="T10" fmla="*/ 21 w 80"/>
                <a:gd name="T11" fmla="*/ 46 h 113"/>
                <a:gd name="T12" fmla="*/ 15 w 80"/>
                <a:gd name="T13" fmla="*/ 56 h 113"/>
                <a:gd name="T14" fmla="*/ 25 w 80"/>
                <a:gd name="T15" fmla="*/ 50 h 113"/>
                <a:gd name="T16" fmla="*/ 33 w 80"/>
                <a:gd name="T17" fmla="*/ 58 h 113"/>
                <a:gd name="T18" fmla="*/ 33 w 80"/>
                <a:gd name="T19" fmla="*/ 61 h 113"/>
                <a:gd name="T20" fmla="*/ 2 w 80"/>
                <a:gd name="T21" fmla="*/ 10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113">
                  <a:moveTo>
                    <a:pt x="2" y="103"/>
                  </a:moveTo>
                  <a:cubicBezTo>
                    <a:pt x="2" y="103"/>
                    <a:pt x="5" y="113"/>
                    <a:pt x="39" y="70"/>
                  </a:cubicBezTo>
                  <a:cubicBezTo>
                    <a:pt x="39" y="70"/>
                    <a:pt x="45" y="71"/>
                    <a:pt x="44" y="65"/>
                  </a:cubicBezTo>
                  <a:cubicBezTo>
                    <a:pt x="44" y="65"/>
                    <a:pt x="71" y="33"/>
                    <a:pt x="80" y="8"/>
                  </a:cubicBezTo>
                  <a:cubicBezTo>
                    <a:pt x="80" y="8"/>
                    <a:pt x="79" y="0"/>
                    <a:pt x="73" y="2"/>
                  </a:cubicBezTo>
                  <a:cubicBezTo>
                    <a:pt x="73" y="2"/>
                    <a:pt x="48" y="13"/>
                    <a:pt x="21" y="46"/>
                  </a:cubicBezTo>
                  <a:cubicBezTo>
                    <a:pt x="21" y="46"/>
                    <a:pt x="12" y="50"/>
                    <a:pt x="15" y="56"/>
                  </a:cubicBezTo>
                  <a:cubicBezTo>
                    <a:pt x="15" y="56"/>
                    <a:pt x="16" y="54"/>
                    <a:pt x="25" y="50"/>
                  </a:cubicBezTo>
                  <a:cubicBezTo>
                    <a:pt x="25" y="50"/>
                    <a:pt x="33" y="54"/>
                    <a:pt x="33" y="58"/>
                  </a:cubicBezTo>
                  <a:cubicBezTo>
                    <a:pt x="33" y="58"/>
                    <a:pt x="32" y="58"/>
                    <a:pt x="33" y="61"/>
                  </a:cubicBezTo>
                  <a:cubicBezTo>
                    <a:pt x="33" y="61"/>
                    <a:pt x="0" y="93"/>
                    <a:pt x="2" y="103"/>
                  </a:cubicBezTo>
                </a:path>
              </a:pathLst>
            </a:custGeom>
            <a:solidFill>
              <a:srgbClr val="2E3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0" name="Freeform 204"/>
            <p:cNvSpPr/>
            <p:nvPr/>
          </p:nvSpPr>
          <p:spPr bwMode="auto">
            <a:xfrm>
              <a:off x="8201025" y="1952625"/>
              <a:ext cx="835025" cy="928688"/>
            </a:xfrm>
            <a:custGeom>
              <a:avLst/>
              <a:gdLst>
                <a:gd name="T0" fmla="*/ 14 w 197"/>
                <a:gd name="T1" fmla="*/ 219 h 219"/>
                <a:gd name="T2" fmla="*/ 197 w 197"/>
                <a:gd name="T3" fmla="*/ 15 h 219"/>
                <a:gd name="T4" fmla="*/ 181 w 197"/>
                <a:gd name="T5" fmla="*/ 0 h 219"/>
                <a:gd name="T6" fmla="*/ 0 w 197"/>
                <a:gd name="T7" fmla="*/ 203 h 219"/>
                <a:gd name="T8" fmla="*/ 14 w 197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219">
                  <a:moveTo>
                    <a:pt x="14" y="219"/>
                  </a:moveTo>
                  <a:cubicBezTo>
                    <a:pt x="197" y="15"/>
                    <a:pt x="197" y="15"/>
                    <a:pt x="197" y="15"/>
                  </a:cubicBezTo>
                  <a:cubicBezTo>
                    <a:pt x="197" y="15"/>
                    <a:pt x="193" y="1"/>
                    <a:pt x="181" y="0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03"/>
                    <a:pt x="14" y="206"/>
                    <a:pt x="14" y="219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1" name="Freeform 205"/>
            <p:cNvSpPr/>
            <p:nvPr/>
          </p:nvSpPr>
          <p:spPr bwMode="auto">
            <a:xfrm>
              <a:off x="8243888" y="1973263"/>
              <a:ext cx="784225" cy="882650"/>
            </a:xfrm>
            <a:custGeom>
              <a:avLst/>
              <a:gdLst>
                <a:gd name="T0" fmla="*/ 3 w 185"/>
                <a:gd name="T1" fmla="*/ 208 h 208"/>
                <a:gd name="T2" fmla="*/ 185 w 185"/>
                <a:gd name="T3" fmla="*/ 4 h 208"/>
                <a:gd name="T4" fmla="*/ 181 w 185"/>
                <a:gd name="T5" fmla="*/ 0 h 208"/>
                <a:gd name="T6" fmla="*/ 0 w 185"/>
                <a:gd name="T7" fmla="*/ 204 h 208"/>
                <a:gd name="T8" fmla="*/ 3 w 185"/>
                <a:gd name="T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208">
                  <a:moveTo>
                    <a:pt x="3" y="208"/>
                  </a:moveTo>
                  <a:cubicBezTo>
                    <a:pt x="185" y="4"/>
                    <a:pt x="185" y="4"/>
                    <a:pt x="185" y="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04"/>
                    <a:pt x="2" y="205"/>
                    <a:pt x="3" y="208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1" name="文本框 300"/>
          <p:cNvSpPr txBox="1"/>
          <p:nvPr/>
        </p:nvSpPr>
        <p:spPr>
          <a:xfrm>
            <a:off x="2073397" y="3786382"/>
            <a:ext cx="537198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Danh</a:t>
            </a:r>
            <a:r>
              <a:rPr lang="en-US" altLang="zh-CN" sz="115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1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từ</a:t>
            </a:r>
            <a:endParaRPr lang="zh-CN" altLang="en-US" sz="115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04" name="圆角矩形 399"/>
          <p:cNvSpPr/>
          <p:nvPr/>
        </p:nvSpPr>
        <p:spPr>
          <a:xfrm>
            <a:off x="2074296" y="3894143"/>
            <a:ext cx="5327990" cy="1696329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0" y="-76200"/>
            <a:ext cx="9144000" cy="21852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US" sz="4400" dirty="0" err="1" smtClean="0">
                <a:latin typeface="Times New Roman" pitchFamily="18" charset="0"/>
              </a:rPr>
              <a:t>Hãy</a:t>
            </a:r>
            <a:r>
              <a:rPr lang="en-US" sz="4400" dirty="0" smtClean="0">
                <a:latin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</a:rPr>
              <a:t>tìm</a:t>
            </a:r>
            <a:r>
              <a:rPr lang="en-US" sz="4400" dirty="0" smtClean="0">
                <a:latin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</a:rPr>
              <a:t>các</a:t>
            </a:r>
            <a:r>
              <a:rPr lang="en-US" sz="4400" dirty="0" smtClean="0">
                <a:latin typeface="Times New Roman" pitchFamily="18" charset="0"/>
              </a:rPr>
              <a:t> DT </a:t>
            </a:r>
            <a:r>
              <a:rPr lang="en-US" sz="4400" dirty="0" err="1" smtClean="0">
                <a:latin typeface="Times New Roman" pitchFamily="18" charset="0"/>
              </a:rPr>
              <a:t>chỉ</a:t>
            </a:r>
            <a:r>
              <a:rPr lang="en-US" sz="4400" dirty="0" smtClean="0">
                <a:latin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</a:rPr>
              <a:t>đơn</a:t>
            </a:r>
            <a:r>
              <a:rPr lang="en-US" sz="4400" dirty="0" smtClean="0">
                <a:latin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</a:rPr>
              <a:t>vị</a:t>
            </a:r>
            <a:r>
              <a:rPr lang="en-US" sz="4400" dirty="0" smtClean="0">
                <a:latin typeface=".VnTime" pitchFamily="34" charset="0"/>
              </a:rPr>
              <a:t> </a:t>
            </a:r>
            <a:r>
              <a:rPr lang="en-US" sz="4400" dirty="0" err="1" smtClean="0">
                <a:latin typeface="Times New Roman" pitchFamily="18" charset="0"/>
              </a:rPr>
              <a:t>thích</a:t>
            </a:r>
            <a:r>
              <a:rPr lang="en-US" sz="4400" dirty="0" smtClean="0">
                <a:latin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</a:rPr>
              <a:t>hợp</a:t>
            </a:r>
            <a:r>
              <a:rPr lang="en-US" sz="4400" dirty="0" smtClean="0">
                <a:latin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</a:rPr>
              <a:t>để</a:t>
            </a:r>
            <a:r>
              <a:rPr lang="en-US" sz="4400" dirty="0" smtClean="0">
                <a:latin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</a:rPr>
              <a:t>kết</a:t>
            </a:r>
            <a:r>
              <a:rPr lang="en-US" sz="4400" dirty="0" smtClean="0">
                <a:latin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</a:rPr>
              <a:t>hợp</a:t>
            </a:r>
            <a:r>
              <a:rPr lang="en-US" sz="4400" dirty="0" smtClean="0">
                <a:latin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</a:rPr>
              <a:t>với</a:t>
            </a:r>
            <a:r>
              <a:rPr lang="en-US" sz="4400" dirty="0" smtClean="0">
                <a:latin typeface="Times New Roman" pitchFamily="18" charset="0"/>
              </a:rPr>
              <a:t> DT </a:t>
            </a:r>
            <a:r>
              <a:rPr lang="en-US" sz="4400" dirty="0" err="1" smtClean="0">
                <a:latin typeface="Times New Roman" pitchFamily="18" charset="0"/>
              </a:rPr>
              <a:t>chỉ</a:t>
            </a:r>
            <a:r>
              <a:rPr lang="en-US" sz="4400" dirty="0" smtClean="0">
                <a:latin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</a:rPr>
              <a:t>sự</a:t>
            </a:r>
            <a:r>
              <a:rPr lang="en-US" sz="4400" dirty="0" smtClean="0">
                <a:latin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</a:rPr>
              <a:t>vật</a:t>
            </a:r>
            <a:r>
              <a:rPr lang="en-US" sz="4400" dirty="0" smtClean="0">
                <a:latin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</a:rPr>
              <a:t>và</a:t>
            </a:r>
            <a:r>
              <a:rPr lang="en-US" sz="4400" dirty="0" smtClean="0">
                <a:latin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</a:rPr>
              <a:t>các</a:t>
            </a:r>
            <a:r>
              <a:rPr lang="en-US" sz="4400" dirty="0" smtClean="0">
                <a:latin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</a:rPr>
              <a:t>từ</a:t>
            </a:r>
            <a:r>
              <a:rPr lang="en-US" sz="4400" dirty="0" smtClean="0">
                <a:latin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</a:rPr>
              <a:t>khác</a:t>
            </a:r>
            <a:r>
              <a:rPr lang="en-US" sz="4400" dirty="0" smtClean="0">
                <a:latin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</a:rPr>
              <a:t>sau</a:t>
            </a:r>
            <a:r>
              <a:rPr lang="en-US" sz="4400" dirty="0" smtClean="0">
                <a:latin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</a:rPr>
              <a:t>đây</a:t>
            </a:r>
            <a:endParaRPr lang="en-US" sz="44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533400" y="2710542"/>
            <a:ext cx="1447800" cy="13806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4800" dirty="0">
                <a:latin typeface=".VnTime" pitchFamily="34" charset="0"/>
              </a:rPr>
              <a:t>- </a:t>
            </a:r>
            <a:r>
              <a:rPr lang="en-US" sz="4800" dirty="0" err="1" smtClean="0">
                <a:latin typeface="Times New Roman" pitchFamily="18" charset="0"/>
              </a:rPr>
              <a:t>Gà</a:t>
            </a:r>
            <a:endParaRPr lang="en-US" sz="4800" dirty="0">
              <a:latin typeface="Times New Roman" pitchFamily="18" charset="0"/>
            </a:endParaRP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4800" dirty="0">
                <a:latin typeface=".VnTime" pitchFamily="34" charset="0"/>
              </a:rPr>
              <a:t>- </a:t>
            </a:r>
            <a:r>
              <a:rPr lang="en-US" sz="4800" dirty="0" err="1">
                <a:latin typeface="Times New Roman" pitchFamily="18" charset="0"/>
              </a:rPr>
              <a:t>Hổ</a:t>
            </a:r>
            <a:endParaRPr lang="en-US" sz="4800" dirty="0">
              <a:latin typeface="Times New Roman" pitchFamily="18" charset="0"/>
            </a:endParaRPr>
          </a:p>
        </p:txBody>
      </p:sp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6357257" y="2745242"/>
            <a:ext cx="1828800" cy="13815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  <a:buFontTx/>
              <a:buChar char="-"/>
            </a:pPr>
            <a:r>
              <a:rPr lang="en-US" sz="4800" dirty="0" smtClean="0">
                <a:latin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</a:rPr>
              <a:t>Bàn</a:t>
            </a:r>
            <a:endParaRPr lang="en-US" sz="4800" dirty="0" smtClean="0">
              <a:latin typeface="Times New Roman" pitchFamily="18" charset="0"/>
            </a:endParaRP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FontTx/>
              <a:buChar char="-"/>
            </a:pPr>
            <a:r>
              <a:rPr lang="en-US" sz="4800" dirty="0" smtClean="0">
                <a:latin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</a:rPr>
              <a:t>Lọ</a:t>
            </a:r>
            <a:endParaRPr lang="en-US" sz="4800" dirty="0">
              <a:latin typeface="Times New Roman" pitchFamily="18" charset="0"/>
            </a:endParaRPr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2873828" y="2743200"/>
            <a:ext cx="2514600" cy="13806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4800" dirty="0">
                <a:latin typeface=".VnTime" pitchFamily="34" charset="0"/>
              </a:rPr>
              <a:t>- </a:t>
            </a:r>
            <a:r>
              <a:rPr lang="en-US" sz="4000" dirty="0" err="1">
                <a:latin typeface="Times New Roman" pitchFamily="18" charset="0"/>
              </a:rPr>
              <a:t>Tượng</a:t>
            </a:r>
            <a:endParaRPr lang="en-US" sz="4000" dirty="0">
              <a:latin typeface="Times New Roman" pitchFamily="18" charset="0"/>
            </a:endParaRP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4800" dirty="0">
                <a:latin typeface=".VnTime" pitchFamily="34" charset="0"/>
              </a:rPr>
              <a:t>- </a:t>
            </a:r>
            <a:r>
              <a:rPr lang="en-US" sz="4800" dirty="0" err="1" smtClean="0">
                <a:latin typeface="Times New Roman" pitchFamily="18" charset="0"/>
              </a:rPr>
              <a:t>Sách</a:t>
            </a:r>
            <a:endParaRPr lang="en-US" sz="4800" dirty="0">
              <a:latin typeface="Times New Roman" pitchFamily="18" charset="0"/>
            </a:endParaRPr>
          </a:p>
        </p:txBody>
      </p:sp>
      <p:sp>
        <p:nvSpPr>
          <p:cNvPr id="110606" name="Text Box 14"/>
          <p:cNvSpPr txBox="1">
            <a:spLocks noChangeArrowheads="1"/>
          </p:cNvSpPr>
          <p:nvPr/>
        </p:nvSpPr>
        <p:spPr bwMode="auto">
          <a:xfrm>
            <a:off x="446314" y="5018314"/>
            <a:ext cx="1600200" cy="1347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4800">
                <a:latin typeface=".VnTime" pitchFamily="34" charset="0"/>
              </a:rPr>
              <a:t>-</a:t>
            </a:r>
            <a:r>
              <a:rPr lang="en-US" sz="4800">
                <a:latin typeface="Times New Roman" pitchFamily="18" charset="0"/>
              </a:rPr>
              <a:t>thợ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4800">
                <a:latin typeface=".VnTime" pitchFamily="34" charset="0"/>
              </a:rPr>
              <a:t>-</a:t>
            </a:r>
            <a:r>
              <a:rPr lang="en-US" sz="4800">
                <a:latin typeface="Times New Roman" pitchFamily="18" charset="0"/>
              </a:rPr>
              <a:t>lính</a:t>
            </a:r>
          </a:p>
        </p:txBody>
      </p:sp>
      <p:sp>
        <p:nvSpPr>
          <p:cNvPr id="110607" name="Text Box 15"/>
          <p:cNvSpPr txBox="1">
            <a:spLocks noChangeArrowheads="1"/>
          </p:cNvSpPr>
          <p:nvPr/>
        </p:nvSpPr>
        <p:spPr bwMode="auto">
          <a:xfrm>
            <a:off x="2536825" y="5257800"/>
            <a:ext cx="3619500" cy="677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5400">
                <a:latin typeface=".VnTime" pitchFamily="34" charset="0"/>
              </a:rPr>
              <a:t>- </a:t>
            </a:r>
            <a:r>
              <a:rPr lang="en-US" sz="4400">
                <a:latin typeface="Times New Roman" pitchFamily="18" charset="0"/>
              </a:rPr>
              <a:t>Thẩm phán</a:t>
            </a:r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6738257" y="5150985"/>
            <a:ext cx="1828800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4800">
                <a:latin typeface=".VnTime" pitchFamily="34" charset="0"/>
              </a:rPr>
              <a:t>- </a:t>
            </a:r>
            <a:r>
              <a:rPr lang="en-US" sz="4400">
                <a:latin typeface="Times New Roman" pitchFamily="18" charset="0"/>
              </a:rPr>
              <a:t>sống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4800">
                <a:latin typeface=".VnTime" pitchFamily="34" charset="0"/>
              </a:rPr>
              <a:t>- </a:t>
            </a:r>
            <a:r>
              <a:rPr lang="en-US" sz="4400">
                <a:latin typeface="Times New Roman" pitchFamily="18" charset="0"/>
              </a:rPr>
              <a:t>vui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9" grpId="0" autoUpdateAnimBg="0"/>
      <p:bldP spid="110603" grpId="0" animBg="1" autoUpdateAnimBg="0"/>
      <p:bldP spid="110604" grpId="0" animBg="1" autoUpdateAnimBg="0"/>
      <p:bldP spid="110605" grpId="0" animBg="1" autoUpdateAnimBg="0"/>
      <p:bldP spid="110606" grpId="0" animBg="1" autoUpdateAnimBg="0"/>
      <p:bldP spid="110607" grpId="0" animBg="1" autoUpdateAnimBg="0"/>
      <p:bldP spid="11060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2209800" y="1524000"/>
            <a:ext cx="10668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Gà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Hổ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6934200" y="1447800"/>
            <a:ext cx="1295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Bàn lọ</a:t>
            </a: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7162800" y="3189288"/>
            <a:ext cx="1905000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Tượng 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sách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2438400" y="3292475"/>
            <a:ext cx="1219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thợ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lính</a:t>
            </a: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2362200" y="5715000"/>
            <a:ext cx="32004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Thẩm phán </a:t>
            </a:r>
          </a:p>
        </p:txBody>
      </p: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7391400" y="5410200"/>
            <a:ext cx="16002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Sống 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vui</a:t>
            </a:r>
          </a:p>
        </p:txBody>
      </p:sp>
      <p:sp>
        <p:nvSpPr>
          <p:cNvPr id="111627" name="AutoShape 11"/>
          <p:cNvSpPr>
            <a:spLocks/>
          </p:cNvSpPr>
          <p:nvPr/>
        </p:nvSpPr>
        <p:spPr bwMode="auto">
          <a:xfrm>
            <a:off x="2209800" y="1524000"/>
            <a:ext cx="76200" cy="1066800"/>
          </a:xfrm>
          <a:prstGeom prst="leftBrace">
            <a:avLst>
              <a:gd name="adj1" fmla="val 116667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8" name="AutoShape 12"/>
          <p:cNvSpPr>
            <a:spLocks/>
          </p:cNvSpPr>
          <p:nvPr/>
        </p:nvSpPr>
        <p:spPr bwMode="auto">
          <a:xfrm>
            <a:off x="6858000" y="1524000"/>
            <a:ext cx="76200" cy="1066800"/>
          </a:xfrm>
          <a:prstGeom prst="leftBrace">
            <a:avLst>
              <a:gd name="adj1" fmla="val 116667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0" name="AutoShape 14"/>
          <p:cNvSpPr>
            <a:spLocks/>
          </p:cNvSpPr>
          <p:nvPr/>
        </p:nvSpPr>
        <p:spPr bwMode="auto">
          <a:xfrm>
            <a:off x="2362200" y="3265488"/>
            <a:ext cx="76200" cy="1066800"/>
          </a:xfrm>
          <a:prstGeom prst="leftBrace">
            <a:avLst>
              <a:gd name="adj1" fmla="val 116667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1633" name="Object 17"/>
          <p:cNvGraphicFramePr>
            <a:graphicFrameLocks noChangeAspect="1"/>
          </p:cNvGraphicFramePr>
          <p:nvPr/>
        </p:nvGraphicFramePr>
        <p:xfrm>
          <a:off x="0" y="0"/>
          <a:ext cx="9906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name="Clip" r:id="rId3" imgW="3717925" imgH="3352800" progId="">
                  <p:embed/>
                </p:oleObj>
              </mc:Choice>
              <mc:Fallback>
                <p:oleObj name="Clip" r:id="rId3" imgW="3717925" imgH="3352800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90600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34" name="AutoShape 18"/>
          <p:cNvSpPr>
            <a:spLocks noChangeArrowheads="1"/>
          </p:cNvSpPr>
          <p:nvPr/>
        </p:nvSpPr>
        <p:spPr bwMode="auto">
          <a:xfrm>
            <a:off x="1905000" y="0"/>
            <a:ext cx="3200400" cy="762000"/>
          </a:xfrm>
          <a:prstGeom prst="wedgeRoundRectCallout">
            <a:avLst>
              <a:gd name="adj1" fmla="val -81694"/>
              <a:gd name="adj2" fmla="val 3416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400" u="sng">
                <a:solidFill>
                  <a:srgbClr val="BA0000"/>
                </a:solidFill>
                <a:latin typeface="Times New Roman" pitchFamily="18" charset="0"/>
              </a:rPr>
              <a:t>Lời giải</a:t>
            </a:r>
            <a:endParaRPr lang="en-US" sz="4400" u="sng">
              <a:solidFill>
                <a:srgbClr val="7A0000"/>
              </a:solidFill>
              <a:latin typeface="Times New Roman" pitchFamily="18" charset="0"/>
            </a:endParaRPr>
          </a:p>
        </p:txBody>
      </p:sp>
      <p:sp>
        <p:nvSpPr>
          <p:cNvPr id="111635" name="Text Box 19"/>
          <p:cNvSpPr txBox="1">
            <a:spLocks noChangeArrowheads="1"/>
          </p:cNvSpPr>
          <p:nvPr/>
        </p:nvSpPr>
        <p:spPr bwMode="auto">
          <a:xfrm>
            <a:off x="152400" y="3200400"/>
            <a:ext cx="1524000" cy="138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Người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anh</a:t>
            </a:r>
          </a:p>
        </p:txBody>
      </p:sp>
      <p:sp>
        <p:nvSpPr>
          <p:cNvPr id="111637" name="Text Box 21"/>
          <p:cNvSpPr txBox="1">
            <a:spLocks noChangeArrowheads="1"/>
          </p:cNvSpPr>
          <p:nvPr/>
        </p:nvSpPr>
        <p:spPr bwMode="auto">
          <a:xfrm>
            <a:off x="4724400" y="1295400"/>
            <a:ext cx="1371600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Cái chiếc</a:t>
            </a:r>
          </a:p>
        </p:txBody>
      </p:sp>
      <p:sp>
        <p:nvSpPr>
          <p:cNvPr id="111639" name="Text Box 23"/>
          <p:cNvSpPr txBox="1">
            <a:spLocks noChangeArrowheads="1"/>
          </p:cNvSpPr>
          <p:nvPr/>
        </p:nvSpPr>
        <p:spPr bwMode="auto">
          <a:xfrm>
            <a:off x="228600" y="1447800"/>
            <a:ext cx="1295400" cy="138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Con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chú</a:t>
            </a:r>
          </a:p>
        </p:txBody>
      </p:sp>
      <p:sp>
        <p:nvSpPr>
          <p:cNvPr id="111641" name="Text Box 25"/>
          <p:cNvSpPr txBox="1">
            <a:spLocks noChangeArrowheads="1"/>
          </p:cNvSpPr>
          <p:nvPr/>
        </p:nvSpPr>
        <p:spPr bwMode="auto">
          <a:xfrm>
            <a:off x="4495800" y="3048000"/>
            <a:ext cx="21336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Pho, bức</a:t>
            </a:r>
          </a:p>
        </p:txBody>
      </p:sp>
      <p:sp>
        <p:nvSpPr>
          <p:cNvPr id="111642" name="Text Box 26"/>
          <p:cNvSpPr txBox="1">
            <a:spLocks noChangeArrowheads="1"/>
          </p:cNvSpPr>
          <p:nvPr/>
        </p:nvSpPr>
        <p:spPr bwMode="auto">
          <a:xfrm>
            <a:off x="4191000" y="3962400"/>
            <a:ext cx="25146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Quyển</a:t>
            </a:r>
          </a:p>
        </p:txBody>
      </p:sp>
      <p:sp>
        <p:nvSpPr>
          <p:cNvPr id="111645" name="AutoShape 29"/>
          <p:cNvSpPr>
            <a:spLocks/>
          </p:cNvSpPr>
          <p:nvPr/>
        </p:nvSpPr>
        <p:spPr bwMode="auto">
          <a:xfrm>
            <a:off x="457200" y="4800600"/>
            <a:ext cx="801688" cy="650875"/>
          </a:xfrm>
          <a:prstGeom prst="borderCallout1">
            <a:avLst>
              <a:gd name="adj1" fmla="val 17560"/>
              <a:gd name="adj2" fmla="val 109505"/>
              <a:gd name="adj3" fmla="val 139023"/>
              <a:gd name="adj4" fmla="val 30772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Vị</a:t>
            </a:r>
          </a:p>
        </p:txBody>
      </p:sp>
      <p:sp>
        <p:nvSpPr>
          <p:cNvPr id="111648" name="Text Box 32"/>
          <p:cNvSpPr txBox="1">
            <a:spLocks noChangeArrowheads="1"/>
          </p:cNvSpPr>
          <p:nvPr/>
        </p:nvSpPr>
        <p:spPr bwMode="auto">
          <a:xfrm>
            <a:off x="152400" y="5562600"/>
            <a:ext cx="1447800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Ngài,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ông</a:t>
            </a:r>
          </a:p>
        </p:txBody>
      </p:sp>
      <p:sp>
        <p:nvSpPr>
          <p:cNvPr id="111653" name="Rectangle 37"/>
          <p:cNvSpPr>
            <a:spLocks noChangeArrowheads="1"/>
          </p:cNvSpPr>
          <p:nvPr/>
        </p:nvSpPr>
        <p:spPr bwMode="auto">
          <a:xfrm>
            <a:off x="6021388" y="1600200"/>
            <a:ext cx="989012" cy="1098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sz="6600">
              <a:solidFill>
                <a:srgbClr val="FF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stote" pitchFamily="34" charset="0"/>
              <a:sym typeface="Monotype Sorts" pitchFamily="2" charset="2"/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562600" y="5638800"/>
            <a:ext cx="1295400" cy="1600200"/>
            <a:chOff x="3504" y="3460"/>
            <a:chExt cx="816" cy="332"/>
          </a:xfrm>
        </p:grpSpPr>
        <p:sp>
          <p:nvSpPr>
            <p:cNvPr id="4126" name="Text Box 33"/>
            <p:cNvSpPr txBox="1">
              <a:spLocks noChangeArrowheads="1"/>
            </p:cNvSpPr>
            <p:nvPr/>
          </p:nvSpPr>
          <p:spPr bwMode="auto">
            <a:xfrm>
              <a:off x="3504" y="3460"/>
              <a:ext cx="816" cy="1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en-US" sz="4000">
                  <a:latin typeface="Times New Roman" pitchFamily="18" charset="0"/>
                </a:rPr>
                <a:t>Cuộc niềm</a:t>
              </a:r>
              <a:r>
                <a:rPr lang="en-US" sz="4000">
                  <a:latin typeface=".VnTime" pitchFamily="34" charset="0"/>
                </a:rPr>
                <a:t> </a:t>
              </a:r>
            </a:p>
          </p:txBody>
        </p:sp>
        <p:sp>
          <p:nvSpPr>
            <p:cNvPr id="4127" name="Line 41"/>
            <p:cNvSpPr>
              <a:spLocks noChangeShapeType="1"/>
            </p:cNvSpPr>
            <p:nvPr/>
          </p:nvSpPr>
          <p:spPr bwMode="auto">
            <a:xfrm>
              <a:off x="3504" y="379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59" name="AutoShape 43"/>
          <p:cNvSpPr>
            <a:spLocks noChangeArrowheads="1"/>
          </p:cNvSpPr>
          <p:nvPr/>
        </p:nvSpPr>
        <p:spPr bwMode="auto">
          <a:xfrm>
            <a:off x="1600200" y="1828800"/>
            <a:ext cx="609600" cy="533400"/>
          </a:xfrm>
          <a:prstGeom prst="rightArrow">
            <a:avLst>
              <a:gd name="adj1" fmla="val 37500"/>
              <a:gd name="adj2" fmla="val 28571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  <a:latin typeface=".VnTime" pitchFamily="34" charset="0"/>
            </a:endParaRPr>
          </a:p>
        </p:txBody>
      </p:sp>
      <p:sp>
        <p:nvSpPr>
          <p:cNvPr id="111660" name="AutoShape 44"/>
          <p:cNvSpPr>
            <a:spLocks noChangeArrowheads="1"/>
          </p:cNvSpPr>
          <p:nvPr/>
        </p:nvSpPr>
        <p:spPr bwMode="auto">
          <a:xfrm>
            <a:off x="6172200" y="1752600"/>
            <a:ext cx="609600" cy="533400"/>
          </a:xfrm>
          <a:prstGeom prst="rightArrow">
            <a:avLst>
              <a:gd name="adj1" fmla="val 37500"/>
              <a:gd name="adj2" fmla="val 28571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  <a:latin typeface=".VnTime" pitchFamily="34" charset="0"/>
            </a:endParaRPr>
          </a:p>
        </p:txBody>
      </p:sp>
      <p:sp>
        <p:nvSpPr>
          <p:cNvPr id="111661" name="AutoShape 45"/>
          <p:cNvSpPr>
            <a:spLocks noChangeArrowheads="1"/>
          </p:cNvSpPr>
          <p:nvPr/>
        </p:nvSpPr>
        <p:spPr bwMode="auto">
          <a:xfrm>
            <a:off x="1676400" y="3581400"/>
            <a:ext cx="609600" cy="533400"/>
          </a:xfrm>
          <a:prstGeom prst="rightArrow">
            <a:avLst>
              <a:gd name="adj1" fmla="val 37500"/>
              <a:gd name="adj2" fmla="val 28571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  <a:latin typeface=".VnTime" pitchFamily="34" charset="0"/>
            </a:endParaRPr>
          </a:p>
        </p:txBody>
      </p:sp>
      <p:sp>
        <p:nvSpPr>
          <p:cNvPr id="111662" name="AutoShape 46"/>
          <p:cNvSpPr>
            <a:spLocks noChangeArrowheads="1"/>
          </p:cNvSpPr>
          <p:nvPr/>
        </p:nvSpPr>
        <p:spPr bwMode="auto">
          <a:xfrm>
            <a:off x="6629400" y="3276600"/>
            <a:ext cx="609600" cy="533400"/>
          </a:xfrm>
          <a:prstGeom prst="rightArrow">
            <a:avLst>
              <a:gd name="adj1" fmla="val 37500"/>
              <a:gd name="adj2" fmla="val 28571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  <a:latin typeface=".VnTime" pitchFamily="34" charset="0"/>
            </a:endParaRPr>
          </a:p>
        </p:txBody>
      </p:sp>
      <p:sp>
        <p:nvSpPr>
          <p:cNvPr id="111663" name="AutoShape 47"/>
          <p:cNvSpPr>
            <a:spLocks noChangeArrowheads="1"/>
          </p:cNvSpPr>
          <p:nvPr/>
        </p:nvSpPr>
        <p:spPr bwMode="auto">
          <a:xfrm>
            <a:off x="6705600" y="4038600"/>
            <a:ext cx="609600" cy="533400"/>
          </a:xfrm>
          <a:prstGeom prst="rightArrow">
            <a:avLst>
              <a:gd name="adj1" fmla="val 37500"/>
              <a:gd name="adj2" fmla="val 28571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  <a:latin typeface=".VnTime" pitchFamily="34" charset="0"/>
            </a:endParaRPr>
          </a:p>
        </p:txBody>
      </p:sp>
      <p:sp>
        <p:nvSpPr>
          <p:cNvPr id="111664" name="AutoShape 48"/>
          <p:cNvSpPr>
            <a:spLocks noChangeArrowheads="1"/>
          </p:cNvSpPr>
          <p:nvPr/>
        </p:nvSpPr>
        <p:spPr bwMode="auto">
          <a:xfrm>
            <a:off x="1676400" y="5791200"/>
            <a:ext cx="609600" cy="533400"/>
          </a:xfrm>
          <a:prstGeom prst="rightArrow">
            <a:avLst>
              <a:gd name="adj1" fmla="val 37500"/>
              <a:gd name="adj2" fmla="val 28571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  <a:latin typeface=".VnTime" pitchFamily="34" charset="0"/>
            </a:endParaRPr>
          </a:p>
        </p:txBody>
      </p:sp>
      <p:sp>
        <p:nvSpPr>
          <p:cNvPr id="111665" name="AutoShape 49"/>
          <p:cNvSpPr>
            <a:spLocks noChangeArrowheads="1"/>
          </p:cNvSpPr>
          <p:nvPr/>
        </p:nvSpPr>
        <p:spPr bwMode="auto">
          <a:xfrm>
            <a:off x="6858000" y="5486400"/>
            <a:ext cx="609600" cy="533400"/>
          </a:xfrm>
          <a:prstGeom prst="rightArrow">
            <a:avLst>
              <a:gd name="adj1" fmla="val 37500"/>
              <a:gd name="adj2" fmla="val 28571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  <a:latin typeface=".VnTime" pitchFamily="34" charset="0"/>
            </a:endParaRPr>
          </a:p>
        </p:txBody>
      </p:sp>
      <p:sp>
        <p:nvSpPr>
          <p:cNvPr id="111666" name="AutoShape 50"/>
          <p:cNvSpPr>
            <a:spLocks noChangeArrowheads="1"/>
          </p:cNvSpPr>
          <p:nvPr/>
        </p:nvSpPr>
        <p:spPr bwMode="auto">
          <a:xfrm>
            <a:off x="6858000" y="6096000"/>
            <a:ext cx="609600" cy="533400"/>
          </a:xfrm>
          <a:prstGeom prst="rightArrow">
            <a:avLst>
              <a:gd name="adj1" fmla="val 37500"/>
              <a:gd name="adj2" fmla="val 28571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  <a:latin typeface=".VnTime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3" presetClass="entr" presetSubtype="27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11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11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11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11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11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8" dur="500"/>
                                        <p:tgtEl>
                                          <p:spTgt spid="11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8" dur="500"/>
                                        <p:tgtEl>
                                          <p:spTgt spid="11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2" dur="500"/>
                                        <p:tgtEl>
                                          <p:spTgt spid="11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 autoUpdateAnimBg="0"/>
      <p:bldP spid="111622" grpId="0" autoUpdateAnimBg="0"/>
      <p:bldP spid="111623" grpId="0" autoUpdateAnimBg="0"/>
      <p:bldP spid="111624" grpId="0" autoUpdateAnimBg="0"/>
      <p:bldP spid="111625" grpId="0" autoUpdateAnimBg="0"/>
      <p:bldP spid="111626" grpId="0" autoUpdateAnimBg="0"/>
      <p:bldP spid="111627" grpId="0" animBg="1"/>
      <p:bldP spid="111628" grpId="0" animBg="1"/>
      <p:bldP spid="111630" grpId="0" animBg="1"/>
      <p:bldP spid="111634" grpId="0" animBg="1" autoUpdateAnimBg="0"/>
      <p:bldP spid="111635" grpId="0" animBg="1" autoUpdateAnimBg="0"/>
      <p:bldP spid="111637" grpId="0" animBg="1" autoUpdateAnimBg="0"/>
      <p:bldP spid="111639" grpId="0" animBg="1" autoUpdateAnimBg="0"/>
      <p:bldP spid="111641" grpId="0" animBg="1" autoUpdateAnimBg="0"/>
      <p:bldP spid="111642" grpId="0" animBg="1" autoUpdateAnimBg="0"/>
      <p:bldP spid="111645" grpId="0" animBg="1" autoUpdateAnimBg="0"/>
      <p:bldP spid="111648" grpId="0" animBg="1" autoUpdateAnimBg="0"/>
      <p:bldP spid="111653" grpId="0" autoUpdateAnimBg="0"/>
      <p:bldP spid="111659" grpId="0" animBg="1" autoUpdateAnimBg="0"/>
      <p:bldP spid="111660" grpId="0" animBg="1" autoUpdateAnimBg="0"/>
      <p:bldP spid="111661" grpId="0" animBg="1" autoUpdateAnimBg="0"/>
      <p:bldP spid="111662" grpId="0" animBg="1" autoUpdateAnimBg="0"/>
      <p:bldP spid="111663" grpId="0" animBg="1" autoUpdateAnimBg="0"/>
      <p:bldP spid="111664" grpId="0" animBg="1" autoUpdateAnimBg="0"/>
      <p:bldP spid="111665" grpId="0" animBg="1" autoUpdateAnimBg="0"/>
      <p:bldP spid="111666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1143000" y="2514600"/>
            <a:ext cx="1363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Một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838200" y="5257800"/>
            <a:ext cx="25733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5400">
                <a:latin typeface="Times New Roman" pitchFamily="18" charset="0"/>
              </a:rPr>
              <a:t>Những</a:t>
            </a:r>
            <a:endParaRPr lang="en-US" sz="5400">
              <a:solidFill>
                <a:srgbClr val="FFFF79"/>
              </a:solidFill>
              <a:latin typeface="Times New Roman" pitchFamily="18" charset="0"/>
            </a:endParaRP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3276600" y="3886200"/>
            <a:ext cx="1501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5400">
                <a:latin typeface="Times New Roman" pitchFamily="18" charset="0"/>
              </a:rPr>
              <a:t>ông</a:t>
            </a: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7307263" y="2971800"/>
            <a:ext cx="16081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5400">
                <a:latin typeface="Times New Roman" pitchFamily="18" charset="0"/>
              </a:rPr>
              <a:t>Thỏ</a:t>
            </a: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6019800" y="3581400"/>
            <a:ext cx="2895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5400">
                <a:latin typeface="Times New Roman" pitchFamily="18" charset="0"/>
              </a:rPr>
              <a:t>Quan toà</a:t>
            </a: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6705600" y="51054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5400">
                <a:latin typeface="Times New Roman" pitchFamily="18" charset="0"/>
              </a:rPr>
              <a:t>thóc</a:t>
            </a:r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4038600" y="5715000"/>
            <a:ext cx="350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5400">
                <a:latin typeface="Times New Roman" pitchFamily="18" charset="0"/>
              </a:rPr>
              <a:t>Thẩm phán</a:t>
            </a:r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>
            <a:off x="4724400" y="4419600"/>
            <a:ext cx="1422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438400" y="3200400"/>
            <a:ext cx="928688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5562600" y="2209800"/>
            <a:ext cx="16081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6000">
                <a:latin typeface="Times New Roman" pitchFamily="18" charset="0"/>
              </a:rPr>
              <a:t>g</a:t>
            </a:r>
            <a:r>
              <a:rPr lang="en-US" sz="5400">
                <a:latin typeface="Times New Roman" pitchFamily="18" charset="0"/>
              </a:rPr>
              <a:t>i</a:t>
            </a:r>
            <a:r>
              <a:rPr lang="en-US" sz="6000">
                <a:latin typeface="Times New Roman" pitchFamily="18" charset="0"/>
              </a:rPr>
              <a:t>áo</a:t>
            </a:r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 flipV="1">
            <a:off x="4610100" y="2895600"/>
            <a:ext cx="928688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2" name="Line 32"/>
          <p:cNvSpPr>
            <a:spLocks noChangeShapeType="1"/>
          </p:cNvSpPr>
          <p:nvPr/>
        </p:nvSpPr>
        <p:spPr bwMode="auto">
          <a:xfrm flipV="1">
            <a:off x="2681288" y="4724400"/>
            <a:ext cx="620712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94" name="Line 34"/>
          <p:cNvSpPr>
            <a:spLocks noChangeShapeType="1"/>
          </p:cNvSpPr>
          <p:nvPr/>
        </p:nvSpPr>
        <p:spPr bwMode="auto">
          <a:xfrm>
            <a:off x="4267200" y="48768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组合 87"/>
          <p:cNvGrpSpPr/>
          <p:nvPr/>
        </p:nvGrpSpPr>
        <p:grpSpPr>
          <a:xfrm>
            <a:off x="0" y="152400"/>
            <a:ext cx="2962053" cy="1861457"/>
            <a:chOff x="1" y="0"/>
            <a:chExt cx="10425112" cy="6507163"/>
          </a:xfrm>
        </p:grpSpPr>
        <p:sp>
          <p:nvSpPr>
            <p:cNvPr id="21" name="Freeform 5"/>
            <p:cNvSpPr/>
            <p:nvPr/>
          </p:nvSpPr>
          <p:spPr bwMode="auto">
            <a:xfrm>
              <a:off x="1525588" y="4424363"/>
              <a:ext cx="339725" cy="1408113"/>
            </a:xfrm>
            <a:custGeom>
              <a:avLst/>
              <a:gdLst>
                <a:gd name="T0" fmla="*/ 214 w 214"/>
                <a:gd name="T1" fmla="*/ 0 h 887"/>
                <a:gd name="T2" fmla="*/ 107 w 214"/>
                <a:gd name="T3" fmla="*/ 0 h 887"/>
                <a:gd name="T4" fmla="*/ 0 w 214"/>
                <a:gd name="T5" fmla="*/ 0 h 887"/>
                <a:gd name="T6" fmla="*/ 0 w 214"/>
                <a:gd name="T7" fmla="*/ 887 h 887"/>
                <a:gd name="T8" fmla="*/ 107 w 214"/>
                <a:gd name="T9" fmla="*/ 887 h 887"/>
                <a:gd name="T10" fmla="*/ 214 w 214"/>
                <a:gd name="T11" fmla="*/ 887 h 887"/>
                <a:gd name="T12" fmla="*/ 214 w 214"/>
                <a:gd name="T13" fmla="*/ 0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887">
                  <a:moveTo>
                    <a:pt x="214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887"/>
                  </a:lnTo>
                  <a:lnTo>
                    <a:pt x="107" y="887"/>
                  </a:lnTo>
                  <a:lnTo>
                    <a:pt x="214" y="88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1525588" y="4424363"/>
              <a:ext cx="339725" cy="1408113"/>
            </a:xfrm>
            <a:custGeom>
              <a:avLst/>
              <a:gdLst>
                <a:gd name="T0" fmla="*/ 214 w 214"/>
                <a:gd name="T1" fmla="*/ 0 h 887"/>
                <a:gd name="T2" fmla="*/ 107 w 214"/>
                <a:gd name="T3" fmla="*/ 0 h 887"/>
                <a:gd name="T4" fmla="*/ 0 w 214"/>
                <a:gd name="T5" fmla="*/ 0 h 887"/>
                <a:gd name="T6" fmla="*/ 0 w 214"/>
                <a:gd name="T7" fmla="*/ 887 h 887"/>
                <a:gd name="T8" fmla="*/ 107 w 214"/>
                <a:gd name="T9" fmla="*/ 887 h 887"/>
                <a:gd name="T10" fmla="*/ 214 w 214"/>
                <a:gd name="T11" fmla="*/ 887 h 887"/>
                <a:gd name="T12" fmla="*/ 214 w 214"/>
                <a:gd name="T13" fmla="*/ 0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887">
                  <a:moveTo>
                    <a:pt x="214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887"/>
                  </a:lnTo>
                  <a:lnTo>
                    <a:pt x="107" y="887"/>
                  </a:lnTo>
                  <a:lnTo>
                    <a:pt x="214" y="887"/>
                  </a:lnTo>
                  <a:lnTo>
                    <a:pt x="2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1868488" y="4398963"/>
              <a:ext cx="487362" cy="1433513"/>
            </a:xfrm>
            <a:custGeom>
              <a:avLst/>
              <a:gdLst>
                <a:gd name="T0" fmla="*/ 177 w 307"/>
                <a:gd name="T1" fmla="*/ 0 h 903"/>
                <a:gd name="T2" fmla="*/ 177 w 307"/>
                <a:gd name="T3" fmla="*/ 0 h 903"/>
                <a:gd name="T4" fmla="*/ 89 w 307"/>
                <a:gd name="T5" fmla="*/ 13 h 903"/>
                <a:gd name="T6" fmla="*/ 0 w 307"/>
                <a:gd name="T7" fmla="*/ 24 h 903"/>
                <a:gd name="T8" fmla="*/ 41 w 307"/>
                <a:gd name="T9" fmla="*/ 275 h 903"/>
                <a:gd name="T10" fmla="*/ 41 w 307"/>
                <a:gd name="T11" fmla="*/ 275 h 903"/>
                <a:gd name="T12" fmla="*/ 97 w 307"/>
                <a:gd name="T13" fmla="*/ 646 h 903"/>
                <a:gd name="T14" fmla="*/ 97 w 307"/>
                <a:gd name="T15" fmla="*/ 646 h 903"/>
                <a:gd name="T16" fmla="*/ 134 w 307"/>
                <a:gd name="T17" fmla="*/ 903 h 903"/>
                <a:gd name="T18" fmla="*/ 307 w 307"/>
                <a:gd name="T19" fmla="*/ 876 h 903"/>
                <a:gd name="T20" fmla="*/ 270 w 307"/>
                <a:gd name="T21" fmla="*/ 620 h 903"/>
                <a:gd name="T22" fmla="*/ 270 w 307"/>
                <a:gd name="T23" fmla="*/ 620 h 903"/>
                <a:gd name="T24" fmla="*/ 227 w 307"/>
                <a:gd name="T25" fmla="*/ 347 h 903"/>
                <a:gd name="T26" fmla="*/ 177 w 307"/>
                <a:gd name="T27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903">
                  <a:moveTo>
                    <a:pt x="177" y="0"/>
                  </a:moveTo>
                  <a:lnTo>
                    <a:pt x="177" y="0"/>
                  </a:lnTo>
                  <a:lnTo>
                    <a:pt x="89" y="13"/>
                  </a:lnTo>
                  <a:lnTo>
                    <a:pt x="0" y="24"/>
                  </a:lnTo>
                  <a:lnTo>
                    <a:pt x="41" y="275"/>
                  </a:lnTo>
                  <a:lnTo>
                    <a:pt x="41" y="275"/>
                  </a:lnTo>
                  <a:lnTo>
                    <a:pt x="97" y="646"/>
                  </a:lnTo>
                  <a:lnTo>
                    <a:pt x="97" y="646"/>
                  </a:lnTo>
                  <a:lnTo>
                    <a:pt x="134" y="903"/>
                  </a:lnTo>
                  <a:lnTo>
                    <a:pt x="307" y="876"/>
                  </a:lnTo>
                  <a:lnTo>
                    <a:pt x="270" y="620"/>
                  </a:lnTo>
                  <a:lnTo>
                    <a:pt x="270" y="620"/>
                  </a:lnTo>
                  <a:lnTo>
                    <a:pt x="227" y="34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8"/>
            <p:cNvSpPr/>
            <p:nvPr/>
          </p:nvSpPr>
          <p:spPr bwMode="auto">
            <a:xfrm>
              <a:off x="1868488" y="4398963"/>
              <a:ext cx="487362" cy="1433513"/>
            </a:xfrm>
            <a:custGeom>
              <a:avLst/>
              <a:gdLst>
                <a:gd name="T0" fmla="*/ 177 w 307"/>
                <a:gd name="T1" fmla="*/ 0 h 903"/>
                <a:gd name="T2" fmla="*/ 177 w 307"/>
                <a:gd name="T3" fmla="*/ 0 h 903"/>
                <a:gd name="T4" fmla="*/ 89 w 307"/>
                <a:gd name="T5" fmla="*/ 13 h 903"/>
                <a:gd name="T6" fmla="*/ 0 w 307"/>
                <a:gd name="T7" fmla="*/ 24 h 903"/>
                <a:gd name="T8" fmla="*/ 41 w 307"/>
                <a:gd name="T9" fmla="*/ 275 h 903"/>
                <a:gd name="T10" fmla="*/ 41 w 307"/>
                <a:gd name="T11" fmla="*/ 275 h 903"/>
                <a:gd name="T12" fmla="*/ 97 w 307"/>
                <a:gd name="T13" fmla="*/ 646 h 903"/>
                <a:gd name="T14" fmla="*/ 97 w 307"/>
                <a:gd name="T15" fmla="*/ 646 h 903"/>
                <a:gd name="T16" fmla="*/ 134 w 307"/>
                <a:gd name="T17" fmla="*/ 903 h 903"/>
                <a:gd name="T18" fmla="*/ 307 w 307"/>
                <a:gd name="T19" fmla="*/ 876 h 903"/>
                <a:gd name="T20" fmla="*/ 270 w 307"/>
                <a:gd name="T21" fmla="*/ 620 h 903"/>
                <a:gd name="T22" fmla="*/ 270 w 307"/>
                <a:gd name="T23" fmla="*/ 620 h 903"/>
                <a:gd name="T24" fmla="*/ 227 w 307"/>
                <a:gd name="T25" fmla="*/ 347 h 903"/>
                <a:gd name="T26" fmla="*/ 177 w 307"/>
                <a:gd name="T27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903">
                  <a:moveTo>
                    <a:pt x="177" y="0"/>
                  </a:moveTo>
                  <a:lnTo>
                    <a:pt x="177" y="0"/>
                  </a:lnTo>
                  <a:lnTo>
                    <a:pt x="89" y="13"/>
                  </a:lnTo>
                  <a:lnTo>
                    <a:pt x="0" y="24"/>
                  </a:lnTo>
                  <a:lnTo>
                    <a:pt x="41" y="275"/>
                  </a:lnTo>
                  <a:lnTo>
                    <a:pt x="41" y="275"/>
                  </a:lnTo>
                  <a:lnTo>
                    <a:pt x="97" y="646"/>
                  </a:lnTo>
                  <a:lnTo>
                    <a:pt x="97" y="646"/>
                  </a:lnTo>
                  <a:lnTo>
                    <a:pt x="134" y="903"/>
                  </a:lnTo>
                  <a:lnTo>
                    <a:pt x="307" y="876"/>
                  </a:lnTo>
                  <a:lnTo>
                    <a:pt x="270" y="620"/>
                  </a:lnTo>
                  <a:lnTo>
                    <a:pt x="270" y="620"/>
                  </a:lnTo>
                  <a:lnTo>
                    <a:pt x="227" y="347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9"/>
            <p:cNvSpPr/>
            <p:nvPr/>
          </p:nvSpPr>
          <p:spPr bwMode="auto">
            <a:xfrm>
              <a:off x="627063" y="3770313"/>
              <a:ext cx="852487" cy="2070100"/>
            </a:xfrm>
            <a:custGeom>
              <a:avLst/>
              <a:gdLst>
                <a:gd name="T0" fmla="*/ 409 w 537"/>
                <a:gd name="T1" fmla="*/ 0 h 1304"/>
                <a:gd name="T2" fmla="*/ 345 w 537"/>
                <a:gd name="T3" fmla="*/ 6 h 1304"/>
                <a:gd name="T4" fmla="*/ 281 w 537"/>
                <a:gd name="T5" fmla="*/ 11 h 1304"/>
                <a:gd name="T6" fmla="*/ 281 w 537"/>
                <a:gd name="T7" fmla="*/ 14 h 1304"/>
                <a:gd name="T8" fmla="*/ 281 w 537"/>
                <a:gd name="T9" fmla="*/ 14 h 1304"/>
                <a:gd name="T10" fmla="*/ 286 w 537"/>
                <a:gd name="T11" fmla="*/ 70 h 1304"/>
                <a:gd name="T12" fmla="*/ 286 w 537"/>
                <a:gd name="T13" fmla="*/ 72 h 1304"/>
                <a:gd name="T14" fmla="*/ 299 w 537"/>
                <a:gd name="T15" fmla="*/ 209 h 1304"/>
                <a:gd name="T16" fmla="*/ 150 w 537"/>
                <a:gd name="T17" fmla="*/ 209 h 1304"/>
                <a:gd name="T18" fmla="*/ 0 w 537"/>
                <a:gd name="T19" fmla="*/ 209 h 1304"/>
                <a:gd name="T20" fmla="*/ 0 w 537"/>
                <a:gd name="T21" fmla="*/ 246 h 1304"/>
                <a:gd name="T22" fmla="*/ 0 w 537"/>
                <a:gd name="T23" fmla="*/ 308 h 1304"/>
                <a:gd name="T24" fmla="*/ 0 w 537"/>
                <a:gd name="T25" fmla="*/ 412 h 1304"/>
                <a:gd name="T26" fmla="*/ 0 w 537"/>
                <a:gd name="T27" fmla="*/ 639 h 1304"/>
                <a:gd name="T28" fmla="*/ 0 w 537"/>
                <a:gd name="T29" fmla="*/ 794 h 1304"/>
                <a:gd name="T30" fmla="*/ 0 w 537"/>
                <a:gd name="T31" fmla="*/ 1024 h 1304"/>
                <a:gd name="T32" fmla="*/ 0 w 537"/>
                <a:gd name="T33" fmla="*/ 1179 h 1304"/>
                <a:gd name="T34" fmla="*/ 0 w 537"/>
                <a:gd name="T35" fmla="*/ 1243 h 1304"/>
                <a:gd name="T36" fmla="*/ 0 w 537"/>
                <a:gd name="T37" fmla="*/ 1299 h 1304"/>
                <a:gd name="T38" fmla="*/ 150 w 537"/>
                <a:gd name="T39" fmla="*/ 1299 h 1304"/>
                <a:gd name="T40" fmla="*/ 299 w 537"/>
                <a:gd name="T41" fmla="*/ 1299 h 1304"/>
                <a:gd name="T42" fmla="*/ 299 w 537"/>
                <a:gd name="T43" fmla="*/ 1243 h 1304"/>
                <a:gd name="T44" fmla="*/ 299 w 537"/>
                <a:gd name="T45" fmla="*/ 1179 h 1304"/>
                <a:gd name="T46" fmla="*/ 299 w 537"/>
                <a:gd name="T47" fmla="*/ 1024 h 1304"/>
                <a:gd name="T48" fmla="*/ 299 w 537"/>
                <a:gd name="T49" fmla="*/ 794 h 1304"/>
                <a:gd name="T50" fmla="*/ 299 w 537"/>
                <a:gd name="T51" fmla="*/ 639 h 1304"/>
                <a:gd name="T52" fmla="*/ 299 w 537"/>
                <a:gd name="T53" fmla="*/ 412 h 1304"/>
                <a:gd name="T54" fmla="*/ 299 w 537"/>
                <a:gd name="T55" fmla="*/ 308 h 1304"/>
                <a:gd name="T56" fmla="*/ 299 w 537"/>
                <a:gd name="T57" fmla="*/ 246 h 1304"/>
                <a:gd name="T58" fmla="*/ 299 w 537"/>
                <a:gd name="T59" fmla="*/ 217 h 1304"/>
                <a:gd name="T60" fmla="*/ 409 w 537"/>
                <a:gd name="T61" fmla="*/ 1304 h 1304"/>
                <a:gd name="T62" fmla="*/ 473 w 537"/>
                <a:gd name="T63" fmla="*/ 1299 h 1304"/>
                <a:gd name="T64" fmla="*/ 473 w 537"/>
                <a:gd name="T65" fmla="*/ 1299 h 1304"/>
                <a:gd name="T66" fmla="*/ 537 w 537"/>
                <a:gd name="T67" fmla="*/ 1291 h 1304"/>
                <a:gd name="T68" fmla="*/ 409 w 537"/>
                <a:gd name="T69" fmla="*/ 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7" h="1304">
                  <a:moveTo>
                    <a:pt x="409" y="0"/>
                  </a:moveTo>
                  <a:lnTo>
                    <a:pt x="345" y="6"/>
                  </a:lnTo>
                  <a:lnTo>
                    <a:pt x="281" y="11"/>
                  </a:lnTo>
                  <a:lnTo>
                    <a:pt x="281" y="14"/>
                  </a:lnTo>
                  <a:lnTo>
                    <a:pt x="281" y="14"/>
                  </a:lnTo>
                  <a:lnTo>
                    <a:pt x="286" y="70"/>
                  </a:lnTo>
                  <a:lnTo>
                    <a:pt x="286" y="72"/>
                  </a:lnTo>
                  <a:lnTo>
                    <a:pt x="299" y="209"/>
                  </a:lnTo>
                  <a:lnTo>
                    <a:pt x="150" y="209"/>
                  </a:lnTo>
                  <a:lnTo>
                    <a:pt x="0" y="209"/>
                  </a:lnTo>
                  <a:lnTo>
                    <a:pt x="0" y="246"/>
                  </a:lnTo>
                  <a:lnTo>
                    <a:pt x="0" y="308"/>
                  </a:lnTo>
                  <a:lnTo>
                    <a:pt x="0" y="412"/>
                  </a:lnTo>
                  <a:lnTo>
                    <a:pt x="0" y="639"/>
                  </a:lnTo>
                  <a:lnTo>
                    <a:pt x="0" y="794"/>
                  </a:lnTo>
                  <a:lnTo>
                    <a:pt x="0" y="1024"/>
                  </a:lnTo>
                  <a:lnTo>
                    <a:pt x="0" y="1179"/>
                  </a:lnTo>
                  <a:lnTo>
                    <a:pt x="0" y="1243"/>
                  </a:lnTo>
                  <a:lnTo>
                    <a:pt x="0" y="1299"/>
                  </a:lnTo>
                  <a:lnTo>
                    <a:pt x="150" y="1299"/>
                  </a:lnTo>
                  <a:lnTo>
                    <a:pt x="299" y="1299"/>
                  </a:lnTo>
                  <a:lnTo>
                    <a:pt x="299" y="1243"/>
                  </a:lnTo>
                  <a:lnTo>
                    <a:pt x="299" y="1179"/>
                  </a:lnTo>
                  <a:lnTo>
                    <a:pt x="299" y="1024"/>
                  </a:lnTo>
                  <a:lnTo>
                    <a:pt x="299" y="794"/>
                  </a:lnTo>
                  <a:lnTo>
                    <a:pt x="299" y="639"/>
                  </a:lnTo>
                  <a:lnTo>
                    <a:pt x="299" y="412"/>
                  </a:lnTo>
                  <a:lnTo>
                    <a:pt x="299" y="308"/>
                  </a:lnTo>
                  <a:lnTo>
                    <a:pt x="299" y="246"/>
                  </a:lnTo>
                  <a:lnTo>
                    <a:pt x="299" y="217"/>
                  </a:lnTo>
                  <a:lnTo>
                    <a:pt x="409" y="1304"/>
                  </a:lnTo>
                  <a:lnTo>
                    <a:pt x="473" y="1299"/>
                  </a:lnTo>
                  <a:lnTo>
                    <a:pt x="473" y="1299"/>
                  </a:lnTo>
                  <a:lnTo>
                    <a:pt x="537" y="1291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0"/>
            <p:cNvSpPr/>
            <p:nvPr/>
          </p:nvSpPr>
          <p:spPr bwMode="auto">
            <a:xfrm>
              <a:off x="627063" y="3770313"/>
              <a:ext cx="852487" cy="2070100"/>
            </a:xfrm>
            <a:custGeom>
              <a:avLst/>
              <a:gdLst>
                <a:gd name="T0" fmla="*/ 409 w 537"/>
                <a:gd name="T1" fmla="*/ 0 h 1304"/>
                <a:gd name="T2" fmla="*/ 345 w 537"/>
                <a:gd name="T3" fmla="*/ 6 h 1304"/>
                <a:gd name="T4" fmla="*/ 281 w 537"/>
                <a:gd name="T5" fmla="*/ 11 h 1304"/>
                <a:gd name="T6" fmla="*/ 281 w 537"/>
                <a:gd name="T7" fmla="*/ 14 h 1304"/>
                <a:gd name="T8" fmla="*/ 281 w 537"/>
                <a:gd name="T9" fmla="*/ 14 h 1304"/>
                <a:gd name="T10" fmla="*/ 286 w 537"/>
                <a:gd name="T11" fmla="*/ 70 h 1304"/>
                <a:gd name="T12" fmla="*/ 286 w 537"/>
                <a:gd name="T13" fmla="*/ 72 h 1304"/>
                <a:gd name="T14" fmla="*/ 299 w 537"/>
                <a:gd name="T15" fmla="*/ 209 h 1304"/>
                <a:gd name="T16" fmla="*/ 150 w 537"/>
                <a:gd name="T17" fmla="*/ 209 h 1304"/>
                <a:gd name="T18" fmla="*/ 0 w 537"/>
                <a:gd name="T19" fmla="*/ 209 h 1304"/>
                <a:gd name="T20" fmla="*/ 0 w 537"/>
                <a:gd name="T21" fmla="*/ 246 h 1304"/>
                <a:gd name="T22" fmla="*/ 0 w 537"/>
                <a:gd name="T23" fmla="*/ 308 h 1304"/>
                <a:gd name="T24" fmla="*/ 0 w 537"/>
                <a:gd name="T25" fmla="*/ 412 h 1304"/>
                <a:gd name="T26" fmla="*/ 0 w 537"/>
                <a:gd name="T27" fmla="*/ 639 h 1304"/>
                <a:gd name="T28" fmla="*/ 0 w 537"/>
                <a:gd name="T29" fmla="*/ 794 h 1304"/>
                <a:gd name="T30" fmla="*/ 0 w 537"/>
                <a:gd name="T31" fmla="*/ 1024 h 1304"/>
                <a:gd name="T32" fmla="*/ 0 w 537"/>
                <a:gd name="T33" fmla="*/ 1179 h 1304"/>
                <a:gd name="T34" fmla="*/ 0 w 537"/>
                <a:gd name="T35" fmla="*/ 1243 h 1304"/>
                <a:gd name="T36" fmla="*/ 0 w 537"/>
                <a:gd name="T37" fmla="*/ 1299 h 1304"/>
                <a:gd name="T38" fmla="*/ 150 w 537"/>
                <a:gd name="T39" fmla="*/ 1299 h 1304"/>
                <a:gd name="T40" fmla="*/ 299 w 537"/>
                <a:gd name="T41" fmla="*/ 1299 h 1304"/>
                <a:gd name="T42" fmla="*/ 299 w 537"/>
                <a:gd name="T43" fmla="*/ 1243 h 1304"/>
                <a:gd name="T44" fmla="*/ 299 w 537"/>
                <a:gd name="T45" fmla="*/ 1179 h 1304"/>
                <a:gd name="T46" fmla="*/ 299 w 537"/>
                <a:gd name="T47" fmla="*/ 1024 h 1304"/>
                <a:gd name="T48" fmla="*/ 299 w 537"/>
                <a:gd name="T49" fmla="*/ 794 h 1304"/>
                <a:gd name="T50" fmla="*/ 299 w 537"/>
                <a:gd name="T51" fmla="*/ 639 h 1304"/>
                <a:gd name="T52" fmla="*/ 299 w 537"/>
                <a:gd name="T53" fmla="*/ 412 h 1304"/>
                <a:gd name="T54" fmla="*/ 299 w 537"/>
                <a:gd name="T55" fmla="*/ 308 h 1304"/>
                <a:gd name="T56" fmla="*/ 299 w 537"/>
                <a:gd name="T57" fmla="*/ 246 h 1304"/>
                <a:gd name="T58" fmla="*/ 299 w 537"/>
                <a:gd name="T59" fmla="*/ 217 h 1304"/>
                <a:gd name="T60" fmla="*/ 409 w 537"/>
                <a:gd name="T61" fmla="*/ 1304 h 1304"/>
                <a:gd name="T62" fmla="*/ 473 w 537"/>
                <a:gd name="T63" fmla="*/ 1299 h 1304"/>
                <a:gd name="T64" fmla="*/ 473 w 537"/>
                <a:gd name="T65" fmla="*/ 1299 h 1304"/>
                <a:gd name="T66" fmla="*/ 537 w 537"/>
                <a:gd name="T67" fmla="*/ 1291 h 1304"/>
                <a:gd name="T68" fmla="*/ 409 w 537"/>
                <a:gd name="T69" fmla="*/ 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7" h="1304">
                  <a:moveTo>
                    <a:pt x="409" y="0"/>
                  </a:moveTo>
                  <a:lnTo>
                    <a:pt x="345" y="6"/>
                  </a:lnTo>
                  <a:lnTo>
                    <a:pt x="281" y="11"/>
                  </a:lnTo>
                  <a:lnTo>
                    <a:pt x="281" y="14"/>
                  </a:lnTo>
                  <a:lnTo>
                    <a:pt x="281" y="14"/>
                  </a:lnTo>
                  <a:lnTo>
                    <a:pt x="286" y="70"/>
                  </a:lnTo>
                  <a:lnTo>
                    <a:pt x="286" y="72"/>
                  </a:lnTo>
                  <a:lnTo>
                    <a:pt x="299" y="209"/>
                  </a:lnTo>
                  <a:lnTo>
                    <a:pt x="150" y="209"/>
                  </a:lnTo>
                  <a:lnTo>
                    <a:pt x="0" y="209"/>
                  </a:lnTo>
                  <a:lnTo>
                    <a:pt x="0" y="246"/>
                  </a:lnTo>
                  <a:lnTo>
                    <a:pt x="0" y="308"/>
                  </a:lnTo>
                  <a:lnTo>
                    <a:pt x="0" y="412"/>
                  </a:lnTo>
                  <a:lnTo>
                    <a:pt x="0" y="639"/>
                  </a:lnTo>
                  <a:lnTo>
                    <a:pt x="0" y="794"/>
                  </a:lnTo>
                  <a:lnTo>
                    <a:pt x="0" y="1024"/>
                  </a:lnTo>
                  <a:lnTo>
                    <a:pt x="0" y="1179"/>
                  </a:lnTo>
                  <a:lnTo>
                    <a:pt x="0" y="1243"/>
                  </a:lnTo>
                  <a:lnTo>
                    <a:pt x="0" y="1299"/>
                  </a:lnTo>
                  <a:lnTo>
                    <a:pt x="150" y="1299"/>
                  </a:lnTo>
                  <a:lnTo>
                    <a:pt x="299" y="1299"/>
                  </a:lnTo>
                  <a:lnTo>
                    <a:pt x="299" y="1243"/>
                  </a:lnTo>
                  <a:lnTo>
                    <a:pt x="299" y="1179"/>
                  </a:lnTo>
                  <a:lnTo>
                    <a:pt x="299" y="1024"/>
                  </a:lnTo>
                  <a:lnTo>
                    <a:pt x="299" y="794"/>
                  </a:lnTo>
                  <a:lnTo>
                    <a:pt x="299" y="639"/>
                  </a:lnTo>
                  <a:lnTo>
                    <a:pt x="299" y="412"/>
                  </a:lnTo>
                  <a:lnTo>
                    <a:pt x="299" y="308"/>
                  </a:lnTo>
                  <a:lnTo>
                    <a:pt x="299" y="246"/>
                  </a:lnTo>
                  <a:lnTo>
                    <a:pt x="299" y="217"/>
                  </a:lnTo>
                  <a:lnTo>
                    <a:pt x="409" y="1304"/>
                  </a:lnTo>
                  <a:lnTo>
                    <a:pt x="473" y="1299"/>
                  </a:lnTo>
                  <a:lnTo>
                    <a:pt x="473" y="1299"/>
                  </a:lnTo>
                  <a:lnTo>
                    <a:pt x="537" y="1291"/>
                  </a:lnTo>
                  <a:lnTo>
                    <a:pt x="40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1"/>
            <p:cNvSpPr>
              <a:spLocks noEditPoints="1"/>
            </p:cNvSpPr>
            <p:nvPr/>
          </p:nvSpPr>
          <p:spPr bwMode="auto">
            <a:xfrm>
              <a:off x="8081963" y="5035550"/>
              <a:ext cx="1211262" cy="779463"/>
            </a:xfrm>
            <a:custGeom>
              <a:avLst/>
              <a:gdLst>
                <a:gd name="T0" fmla="*/ 237 w 286"/>
                <a:gd name="T1" fmla="*/ 71 h 184"/>
                <a:gd name="T2" fmla="*/ 237 w 286"/>
                <a:gd name="T3" fmla="*/ 65 h 184"/>
                <a:gd name="T4" fmla="*/ 237 w 286"/>
                <a:gd name="T5" fmla="*/ 32 h 184"/>
                <a:gd name="T6" fmla="*/ 255 w 286"/>
                <a:gd name="T7" fmla="*/ 27 h 184"/>
                <a:gd name="T8" fmla="*/ 266 w 286"/>
                <a:gd name="T9" fmla="*/ 32 h 184"/>
                <a:gd name="T10" fmla="*/ 266 w 286"/>
                <a:gd name="T11" fmla="*/ 52 h 184"/>
                <a:gd name="T12" fmla="*/ 237 w 286"/>
                <a:gd name="T13" fmla="*/ 71 h 184"/>
                <a:gd name="T14" fmla="*/ 237 w 286"/>
                <a:gd name="T15" fmla="*/ 0 h 184"/>
                <a:gd name="T16" fmla="*/ 130 w 286"/>
                <a:gd name="T17" fmla="*/ 0 h 184"/>
                <a:gd name="T18" fmla="*/ 21 w 286"/>
                <a:gd name="T19" fmla="*/ 0 h 184"/>
                <a:gd name="T20" fmla="*/ 21 w 286"/>
                <a:gd name="T21" fmla="*/ 65 h 184"/>
                <a:gd name="T22" fmla="*/ 116 w 286"/>
                <a:gd name="T23" fmla="*/ 156 h 184"/>
                <a:gd name="T24" fmla="*/ 0 w 286"/>
                <a:gd name="T25" fmla="*/ 156 h 184"/>
                <a:gd name="T26" fmla="*/ 26 w 286"/>
                <a:gd name="T27" fmla="*/ 184 h 184"/>
                <a:gd name="T28" fmla="*/ 130 w 286"/>
                <a:gd name="T29" fmla="*/ 184 h 184"/>
                <a:gd name="T30" fmla="*/ 235 w 286"/>
                <a:gd name="T31" fmla="*/ 184 h 184"/>
                <a:gd name="T32" fmla="*/ 261 w 286"/>
                <a:gd name="T33" fmla="*/ 156 h 184"/>
                <a:gd name="T34" fmla="*/ 145 w 286"/>
                <a:gd name="T35" fmla="*/ 156 h 184"/>
                <a:gd name="T36" fmla="*/ 236 w 286"/>
                <a:gd name="T37" fmla="*/ 85 h 184"/>
                <a:gd name="T38" fmla="*/ 279 w 286"/>
                <a:gd name="T39" fmla="*/ 58 h 184"/>
                <a:gd name="T40" fmla="*/ 278 w 286"/>
                <a:gd name="T41" fmla="*/ 23 h 184"/>
                <a:gd name="T42" fmla="*/ 255 w 286"/>
                <a:gd name="T43" fmla="*/ 12 h 184"/>
                <a:gd name="T44" fmla="*/ 237 w 286"/>
                <a:gd name="T45" fmla="*/ 16 h 184"/>
                <a:gd name="T46" fmla="*/ 237 w 286"/>
                <a:gd name="T4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6" h="184">
                  <a:moveTo>
                    <a:pt x="237" y="71"/>
                  </a:moveTo>
                  <a:cubicBezTo>
                    <a:pt x="238" y="69"/>
                    <a:pt x="237" y="67"/>
                    <a:pt x="237" y="65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42" y="30"/>
                    <a:pt x="249" y="27"/>
                    <a:pt x="255" y="27"/>
                  </a:cubicBezTo>
                  <a:cubicBezTo>
                    <a:pt x="259" y="27"/>
                    <a:pt x="263" y="28"/>
                    <a:pt x="266" y="32"/>
                  </a:cubicBezTo>
                  <a:cubicBezTo>
                    <a:pt x="270" y="37"/>
                    <a:pt x="270" y="44"/>
                    <a:pt x="266" y="52"/>
                  </a:cubicBezTo>
                  <a:cubicBezTo>
                    <a:pt x="262" y="60"/>
                    <a:pt x="252" y="69"/>
                    <a:pt x="237" y="71"/>
                  </a:cubicBezTo>
                  <a:moveTo>
                    <a:pt x="237" y="0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116"/>
                    <a:pt x="64" y="156"/>
                    <a:pt x="116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7" y="168"/>
                    <a:pt x="14" y="176"/>
                    <a:pt x="26" y="184"/>
                  </a:cubicBezTo>
                  <a:cubicBezTo>
                    <a:pt x="130" y="184"/>
                    <a:pt x="130" y="184"/>
                    <a:pt x="130" y="184"/>
                  </a:cubicBezTo>
                  <a:cubicBezTo>
                    <a:pt x="235" y="184"/>
                    <a:pt x="235" y="184"/>
                    <a:pt x="235" y="184"/>
                  </a:cubicBezTo>
                  <a:cubicBezTo>
                    <a:pt x="242" y="180"/>
                    <a:pt x="252" y="172"/>
                    <a:pt x="261" y="156"/>
                  </a:cubicBezTo>
                  <a:cubicBezTo>
                    <a:pt x="145" y="156"/>
                    <a:pt x="145" y="156"/>
                    <a:pt x="145" y="156"/>
                  </a:cubicBezTo>
                  <a:cubicBezTo>
                    <a:pt x="189" y="156"/>
                    <a:pt x="226" y="126"/>
                    <a:pt x="236" y="85"/>
                  </a:cubicBezTo>
                  <a:cubicBezTo>
                    <a:pt x="254" y="84"/>
                    <a:pt x="271" y="74"/>
                    <a:pt x="279" y="58"/>
                  </a:cubicBezTo>
                  <a:cubicBezTo>
                    <a:pt x="286" y="46"/>
                    <a:pt x="285" y="33"/>
                    <a:pt x="278" y="23"/>
                  </a:cubicBezTo>
                  <a:cubicBezTo>
                    <a:pt x="272" y="15"/>
                    <a:pt x="263" y="12"/>
                    <a:pt x="255" y="12"/>
                  </a:cubicBezTo>
                  <a:cubicBezTo>
                    <a:pt x="248" y="12"/>
                    <a:pt x="242" y="14"/>
                    <a:pt x="237" y="16"/>
                  </a:cubicBezTo>
                  <a:cubicBezTo>
                    <a:pt x="237" y="0"/>
                    <a:pt x="237" y="0"/>
                    <a:pt x="237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2"/>
            <p:cNvSpPr>
              <a:spLocks noEditPoints="1"/>
            </p:cNvSpPr>
            <p:nvPr/>
          </p:nvSpPr>
          <p:spPr bwMode="auto">
            <a:xfrm>
              <a:off x="3073400" y="0"/>
              <a:ext cx="4313237" cy="5849938"/>
            </a:xfrm>
            <a:custGeom>
              <a:avLst/>
              <a:gdLst>
                <a:gd name="T0" fmla="*/ 363 w 1018"/>
                <a:gd name="T1" fmla="*/ 183 h 1379"/>
                <a:gd name="T2" fmla="*/ 436 w 1018"/>
                <a:gd name="T3" fmla="*/ 183 h 1379"/>
                <a:gd name="T4" fmla="*/ 511 w 1018"/>
                <a:gd name="T5" fmla="*/ 167 h 1379"/>
                <a:gd name="T6" fmla="*/ 511 w 1018"/>
                <a:gd name="T7" fmla="*/ 403 h 1379"/>
                <a:gd name="T8" fmla="*/ 511 w 1018"/>
                <a:gd name="T9" fmla="*/ 503 h 1379"/>
                <a:gd name="T10" fmla="*/ 419 w 1018"/>
                <a:gd name="T11" fmla="*/ 503 h 1379"/>
                <a:gd name="T12" fmla="*/ 406 w 1018"/>
                <a:gd name="T13" fmla="*/ 503 h 1379"/>
                <a:gd name="T14" fmla="*/ 307 w 1018"/>
                <a:gd name="T15" fmla="*/ 370 h 1379"/>
                <a:gd name="T16" fmla="*/ 307 w 1018"/>
                <a:gd name="T17" fmla="*/ 298 h 1379"/>
                <a:gd name="T18" fmla="*/ 339 w 1018"/>
                <a:gd name="T19" fmla="*/ 264 h 1379"/>
                <a:gd name="T20" fmla="*/ 339 w 1018"/>
                <a:gd name="T21" fmla="*/ 202 h 1379"/>
                <a:gd name="T22" fmla="*/ 361 w 1018"/>
                <a:gd name="T23" fmla="*/ 183 h 1379"/>
                <a:gd name="T24" fmla="*/ 363 w 1018"/>
                <a:gd name="T25" fmla="*/ 183 h 1379"/>
                <a:gd name="T26" fmla="*/ 625 w 1018"/>
                <a:gd name="T27" fmla="*/ 0 h 1379"/>
                <a:gd name="T28" fmla="*/ 511 w 1018"/>
                <a:gd name="T29" fmla="*/ 0 h 1379"/>
                <a:gd name="T30" fmla="*/ 393 w 1018"/>
                <a:gd name="T31" fmla="*/ 0 h 1379"/>
                <a:gd name="T32" fmla="*/ 307 w 1018"/>
                <a:gd name="T33" fmla="*/ 69 h 1379"/>
                <a:gd name="T34" fmla="*/ 307 w 1018"/>
                <a:gd name="T35" fmla="*/ 123 h 1379"/>
                <a:gd name="T36" fmla="*/ 307 w 1018"/>
                <a:gd name="T37" fmla="*/ 298 h 1379"/>
                <a:gd name="T38" fmla="*/ 307 w 1018"/>
                <a:gd name="T39" fmla="*/ 370 h 1379"/>
                <a:gd name="T40" fmla="*/ 406 w 1018"/>
                <a:gd name="T41" fmla="*/ 503 h 1379"/>
                <a:gd name="T42" fmla="*/ 419 w 1018"/>
                <a:gd name="T43" fmla="*/ 503 h 1379"/>
                <a:gd name="T44" fmla="*/ 419 w 1018"/>
                <a:gd name="T45" fmla="*/ 512 h 1379"/>
                <a:gd name="T46" fmla="*/ 370 w 1018"/>
                <a:gd name="T47" fmla="*/ 539 h 1379"/>
                <a:gd name="T48" fmla="*/ 365 w 1018"/>
                <a:gd name="T49" fmla="*/ 539 h 1379"/>
                <a:gd name="T50" fmla="*/ 268 w 1018"/>
                <a:gd name="T51" fmla="*/ 539 h 1379"/>
                <a:gd name="T52" fmla="*/ 206 w 1018"/>
                <a:gd name="T53" fmla="*/ 539 h 1379"/>
                <a:gd name="T54" fmla="*/ 223 w 1018"/>
                <a:gd name="T55" fmla="*/ 586 h 1379"/>
                <a:gd name="T56" fmla="*/ 106 w 1018"/>
                <a:gd name="T57" fmla="*/ 671 h 1379"/>
                <a:gd name="T58" fmla="*/ 0 w 1018"/>
                <a:gd name="T59" fmla="*/ 1379 h 1379"/>
                <a:gd name="T60" fmla="*/ 1018 w 1018"/>
                <a:gd name="T61" fmla="*/ 1379 h 1379"/>
                <a:gd name="T62" fmla="*/ 947 w 1018"/>
                <a:gd name="T63" fmla="*/ 686 h 1379"/>
                <a:gd name="T64" fmla="*/ 823 w 1018"/>
                <a:gd name="T65" fmla="*/ 539 h 1379"/>
                <a:gd name="T66" fmla="*/ 653 w 1018"/>
                <a:gd name="T67" fmla="*/ 539 h 1379"/>
                <a:gd name="T68" fmla="*/ 626 w 1018"/>
                <a:gd name="T69" fmla="*/ 539 h 1379"/>
                <a:gd name="T70" fmla="*/ 595 w 1018"/>
                <a:gd name="T71" fmla="*/ 512 h 1379"/>
                <a:gd name="T72" fmla="*/ 595 w 1018"/>
                <a:gd name="T73" fmla="*/ 503 h 1379"/>
                <a:gd name="T74" fmla="*/ 624 w 1018"/>
                <a:gd name="T75" fmla="*/ 503 h 1379"/>
                <a:gd name="T76" fmla="*/ 715 w 1018"/>
                <a:gd name="T77" fmla="*/ 370 h 1379"/>
                <a:gd name="T78" fmla="*/ 624 w 1018"/>
                <a:gd name="T79" fmla="*/ 503 h 1379"/>
                <a:gd name="T80" fmla="*/ 595 w 1018"/>
                <a:gd name="T81" fmla="*/ 503 h 1379"/>
                <a:gd name="T82" fmla="*/ 511 w 1018"/>
                <a:gd name="T83" fmla="*/ 503 h 1379"/>
                <a:gd name="T84" fmla="*/ 511 w 1018"/>
                <a:gd name="T85" fmla="*/ 404 h 1379"/>
                <a:gd name="T86" fmla="*/ 511 w 1018"/>
                <a:gd name="T87" fmla="*/ 167 h 1379"/>
                <a:gd name="T88" fmla="*/ 563 w 1018"/>
                <a:gd name="T89" fmla="*/ 115 h 1379"/>
                <a:gd name="T90" fmla="*/ 659 w 1018"/>
                <a:gd name="T91" fmla="*/ 115 h 1379"/>
                <a:gd name="T92" fmla="*/ 675 w 1018"/>
                <a:gd name="T93" fmla="*/ 142 h 1379"/>
                <a:gd name="T94" fmla="*/ 675 w 1018"/>
                <a:gd name="T95" fmla="*/ 274 h 1379"/>
                <a:gd name="T96" fmla="*/ 715 w 1018"/>
                <a:gd name="T97" fmla="*/ 298 h 1379"/>
                <a:gd name="T98" fmla="*/ 715 w 1018"/>
                <a:gd name="T99" fmla="*/ 158 h 1379"/>
                <a:gd name="T100" fmla="*/ 716 w 1018"/>
                <a:gd name="T101" fmla="*/ 98 h 1379"/>
                <a:gd name="T102" fmla="*/ 625 w 1018"/>
                <a:gd name="T103" fmla="*/ 0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18" h="1379">
                  <a:moveTo>
                    <a:pt x="363" y="183"/>
                  </a:moveTo>
                  <a:cubicBezTo>
                    <a:pt x="436" y="183"/>
                    <a:pt x="436" y="183"/>
                    <a:pt x="436" y="183"/>
                  </a:cubicBezTo>
                  <a:cubicBezTo>
                    <a:pt x="466" y="183"/>
                    <a:pt x="491" y="176"/>
                    <a:pt x="511" y="167"/>
                  </a:cubicBezTo>
                  <a:cubicBezTo>
                    <a:pt x="511" y="403"/>
                    <a:pt x="511" y="403"/>
                    <a:pt x="511" y="403"/>
                  </a:cubicBezTo>
                  <a:cubicBezTo>
                    <a:pt x="511" y="503"/>
                    <a:pt x="511" y="503"/>
                    <a:pt x="511" y="503"/>
                  </a:cubicBezTo>
                  <a:cubicBezTo>
                    <a:pt x="419" y="503"/>
                    <a:pt x="419" y="503"/>
                    <a:pt x="419" y="503"/>
                  </a:cubicBezTo>
                  <a:cubicBezTo>
                    <a:pt x="406" y="503"/>
                    <a:pt x="406" y="503"/>
                    <a:pt x="406" y="503"/>
                  </a:cubicBezTo>
                  <a:cubicBezTo>
                    <a:pt x="307" y="370"/>
                    <a:pt x="307" y="370"/>
                    <a:pt x="307" y="370"/>
                  </a:cubicBezTo>
                  <a:cubicBezTo>
                    <a:pt x="307" y="298"/>
                    <a:pt x="307" y="298"/>
                    <a:pt x="307" y="298"/>
                  </a:cubicBezTo>
                  <a:cubicBezTo>
                    <a:pt x="351" y="298"/>
                    <a:pt x="339" y="264"/>
                    <a:pt x="339" y="264"/>
                  </a:cubicBezTo>
                  <a:cubicBezTo>
                    <a:pt x="339" y="202"/>
                    <a:pt x="339" y="202"/>
                    <a:pt x="339" y="202"/>
                  </a:cubicBezTo>
                  <a:cubicBezTo>
                    <a:pt x="339" y="184"/>
                    <a:pt x="355" y="183"/>
                    <a:pt x="361" y="183"/>
                  </a:cubicBezTo>
                  <a:cubicBezTo>
                    <a:pt x="362" y="183"/>
                    <a:pt x="363" y="183"/>
                    <a:pt x="363" y="183"/>
                  </a:cubicBezTo>
                  <a:moveTo>
                    <a:pt x="625" y="0"/>
                  </a:moveTo>
                  <a:cubicBezTo>
                    <a:pt x="625" y="0"/>
                    <a:pt x="571" y="0"/>
                    <a:pt x="511" y="0"/>
                  </a:cubicBezTo>
                  <a:cubicBezTo>
                    <a:pt x="471" y="0"/>
                    <a:pt x="424" y="0"/>
                    <a:pt x="393" y="0"/>
                  </a:cubicBezTo>
                  <a:cubicBezTo>
                    <a:pt x="315" y="0"/>
                    <a:pt x="307" y="69"/>
                    <a:pt x="307" y="69"/>
                  </a:cubicBezTo>
                  <a:cubicBezTo>
                    <a:pt x="307" y="123"/>
                    <a:pt x="307" y="123"/>
                    <a:pt x="307" y="123"/>
                  </a:cubicBezTo>
                  <a:cubicBezTo>
                    <a:pt x="307" y="298"/>
                    <a:pt x="307" y="298"/>
                    <a:pt x="307" y="298"/>
                  </a:cubicBezTo>
                  <a:cubicBezTo>
                    <a:pt x="307" y="370"/>
                    <a:pt x="307" y="370"/>
                    <a:pt x="307" y="370"/>
                  </a:cubicBezTo>
                  <a:cubicBezTo>
                    <a:pt x="406" y="503"/>
                    <a:pt x="406" y="503"/>
                    <a:pt x="406" y="503"/>
                  </a:cubicBezTo>
                  <a:cubicBezTo>
                    <a:pt x="419" y="503"/>
                    <a:pt x="419" y="503"/>
                    <a:pt x="419" y="503"/>
                  </a:cubicBezTo>
                  <a:cubicBezTo>
                    <a:pt x="419" y="512"/>
                    <a:pt x="419" y="512"/>
                    <a:pt x="419" y="512"/>
                  </a:cubicBezTo>
                  <a:cubicBezTo>
                    <a:pt x="370" y="539"/>
                    <a:pt x="370" y="539"/>
                    <a:pt x="370" y="539"/>
                  </a:cubicBezTo>
                  <a:cubicBezTo>
                    <a:pt x="365" y="539"/>
                    <a:pt x="365" y="539"/>
                    <a:pt x="365" y="539"/>
                  </a:cubicBezTo>
                  <a:cubicBezTo>
                    <a:pt x="268" y="539"/>
                    <a:pt x="268" y="539"/>
                    <a:pt x="268" y="539"/>
                  </a:cubicBezTo>
                  <a:cubicBezTo>
                    <a:pt x="206" y="539"/>
                    <a:pt x="206" y="539"/>
                    <a:pt x="206" y="539"/>
                  </a:cubicBezTo>
                  <a:cubicBezTo>
                    <a:pt x="223" y="586"/>
                    <a:pt x="223" y="586"/>
                    <a:pt x="223" y="586"/>
                  </a:cubicBezTo>
                  <a:cubicBezTo>
                    <a:pt x="106" y="671"/>
                    <a:pt x="106" y="671"/>
                    <a:pt x="106" y="671"/>
                  </a:cubicBezTo>
                  <a:cubicBezTo>
                    <a:pt x="0" y="1379"/>
                    <a:pt x="0" y="1379"/>
                    <a:pt x="0" y="1379"/>
                  </a:cubicBezTo>
                  <a:cubicBezTo>
                    <a:pt x="1018" y="1379"/>
                    <a:pt x="1018" y="1379"/>
                    <a:pt x="1018" y="1379"/>
                  </a:cubicBezTo>
                  <a:cubicBezTo>
                    <a:pt x="947" y="686"/>
                    <a:pt x="947" y="686"/>
                    <a:pt x="947" y="686"/>
                  </a:cubicBezTo>
                  <a:cubicBezTo>
                    <a:pt x="823" y="539"/>
                    <a:pt x="823" y="539"/>
                    <a:pt x="823" y="539"/>
                  </a:cubicBezTo>
                  <a:cubicBezTo>
                    <a:pt x="653" y="539"/>
                    <a:pt x="653" y="539"/>
                    <a:pt x="653" y="539"/>
                  </a:cubicBezTo>
                  <a:cubicBezTo>
                    <a:pt x="626" y="539"/>
                    <a:pt x="626" y="539"/>
                    <a:pt x="626" y="539"/>
                  </a:cubicBezTo>
                  <a:cubicBezTo>
                    <a:pt x="595" y="512"/>
                    <a:pt x="595" y="512"/>
                    <a:pt x="595" y="512"/>
                  </a:cubicBezTo>
                  <a:cubicBezTo>
                    <a:pt x="595" y="503"/>
                    <a:pt x="595" y="503"/>
                    <a:pt x="595" y="503"/>
                  </a:cubicBezTo>
                  <a:cubicBezTo>
                    <a:pt x="624" y="503"/>
                    <a:pt x="624" y="503"/>
                    <a:pt x="624" y="503"/>
                  </a:cubicBezTo>
                  <a:cubicBezTo>
                    <a:pt x="715" y="370"/>
                    <a:pt x="715" y="370"/>
                    <a:pt x="715" y="370"/>
                  </a:cubicBezTo>
                  <a:cubicBezTo>
                    <a:pt x="624" y="503"/>
                    <a:pt x="624" y="503"/>
                    <a:pt x="624" y="503"/>
                  </a:cubicBezTo>
                  <a:cubicBezTo>
                    <a:pt x="595" y="503"/>
                    <a:pt x="595" y="503"/>
                    <a:pt x="595" y="503"/>
                  </a:cubicBezTo>
                  <a:cubicBezTo>
                    <a:pt x="511" y="503"/>
                    <a:pt x="511" y="503"/>
                    <a:pt x="511" y="503"/>
                  </a:cubicBezTo>
                  <a:cubicBezTo>
                    <a:pt x="511" y="404"/>
                    <a:pt x="511" y="404"/>
                    <a:pt x="511" y="404"/>
                  </a:cubicBezTo>
                  <a:cubicBezTo>
                    <a:pt x="511" y="167"/>
                    <a:pt x="511" y="167"/>
                    <a:pt x="511" y="167"/>
                  </a:cubicBezTo>
                  <a:cubicBezTo>
                    <a:pt x="555" y="148"/>
                    <a:pt x="563" y="115"/>
                    <a:pt x="563" y="115"/>
                  </a:cubicBezTo>
                  <a:cubicBezTo>
                    <a:pt x="659" y="115"/>
                    <a:pt x="659" y="115"/>
                    <a:pt x="659" y="115"/>
                  </a:cubicBezTo>
                  <a:cubicBezTo>
                    <a:pt x="676" y="115"/>
                    <a:pt x="675" y="142"/>
                    <a:pt x="675" y="142"/>
                  </a:cubicBezTo>
                  <a:cubicBezTo>
                    <a:pt x="675" y="142"/>
                    <a:pt x="675" y="242"/>
                    <a:pt x="675" y="274"/>
                  </a:cubicBezTo>
                  <a:cubicBezTo>
                    <a:pt x="675" y="286"/>
                    <a:pt x="715" y="298"/>
                    <a:pt x="715" y="298"/>
                  </a:cubicBezTo>
                  <a:cubicBezTo>
                    <a:pt x="715" y="158"/>
                    <a:pt x="715" y="158"/>
                    <a:pt x="715" y="158"/>
                  </a:cubicBezTo>
                  <a:cubicBezTo>
                    <a:pt x="715" y="139"/>
                    <a:pt x="716" y="112"/>
                    <a:pt x="716" y="98"/>
                  </a:cubicBezTo>
                  <a:cubicBezTo>
                    <a:pt x="712" y="16"/>
                    <a:pt x="625" y="0"/>
                    <a:pt x="625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13"/>
            <p:cNvSpPr>
              <a:spLocks noChangeArrowheads="1"/>
            </p:cNvSpPr>
            <p:nvPr/>
          </p:nvSpPr>
          <p:spPr bwMode="auto">
            <a:xfrm>
              <a:off x="627063" y="4092575"/>
              <a:ext cx="479425" cy="1739900"/>
            </a:xfrm>
            <a:prstGeom prst="rect">
              <a:avLst/>
            </a:prstGeom>
            <a:solidFill>
              <a:srgbClr val="FFA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14"/>
            <p:cNvSpPr>
              <a:spLocks noChangeArrowheads="1"/>
            </p:cNvSpPr>
            <p:nvPr/>
          </p:nvSpPr>
          <p:spPr bwMode="auto">
            <a:xfrm>
              <a:off x="865188" y="4092575"/>
              <a:ext cx="241300" cy="1739900"/>
            </a:xfrm>
            <a:prstGeom prst="rect">
              <a:avLst/>
            </a:prstGeom>
            <a:solidFill>
              <a:srgbClr val="FFC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1517650" y="4424363"/>
              <a:ext cx="350837" cy="1408113"/>
            </a:xfrm>
            <a:prstGeom prst="rect">
              <a:avLst/>
            </a:prstGeom>
            <a:solidFill>
              <a:srgbClr val="18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16"/>
            <p:cNvSpPr>
              <a:spLocks noChangeArrowheads="1"/>
            </p:cNvSpPr>
            <p:nvPr/>
          </p:nvSpPr>
          <p:spPr bwMode="auto">
            <a:xfrm>
              <a:off x="1695450" y="4424363"/>
              <a:ext cx="173037" cy="1408113"/>
            </a:xfrm>
            <a:prstGeom prst="rect">
              <a:avLst/>
            </a:prstGeom>
            <a:solidFill>
              <a:srgbClr val="00B4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7"/>
            <p:cNvSpPr/>
            <p:nvPr/>
          </p:nvSpPr>
          <p:spPr bwMode="auto">
            <a:xfrm>
              <a:off x="1868488" y="4398963"/>
              <a:ext cx="487362" cy="1433513"/>
            </a:xfrm>
            <a:custGeom>
              <a:avLst/>
              <a:gdLst>
                <a:gd name="T0" fmla="*/ 0 w 307"/>
                <a:gd name="T1" fmla="*/ 24 h 903"/>
                <a:gd name="T2" fmla="*/ 134 w 307"/>
                <a:gd name="T3" fmla="*/ 903 h 903"/>
                <a:gd name="T4" fmla="*/ 307 w 307"/>
                <a:gd name="T5" fmla="*/ 876 h 903"/>
                <a:gd name="T6" fmla="*/ 177 w 307"/>
                <a:gd name="T7" fmla="*/ 0 h 903"/>
                <a:gd name="T8" fmla="*/ 0 w 307"/>
                <a:gd name="T9" fmla="*/ 24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903">
                  <a:moveTo>
                    <a:pt x="0" y="24"/>
                  </a:moveTo>
                  <a:lnTo>
                    <a:pt x="134" y="903"/>
                  </a:lnTo>
                  <a:lnTo>
                    <a:pt x="307" y="876"/>
                  </a:lnTo>
                  <a:lnTo>
                    <a:pt x="177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67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8"/>
            <p:cNvSpPr/>
            <p:nvPr/>
          </p:nvSpPr>
          <p:spPr bwMode="auto">
            <a:xfrm>
              <a:off x="2009775" y="4398963"/>
              <a:ext cx="346075" cy="1412875"/>
            </a:xfrm>
            <a:custGeom>
              <a:avLst/>
              <a:gdLst>
                <a:gd name="T0" fmla="*/ 0 w 218"/>
                <a:gd name="T1" fmla="*/ 13 h 890"/>
                <a:gd name="T2" fmla="*/ 133 w 218"/>
                <a:gd name="T3" fmla="*/ 890 h 890"/>
                <a:gd name="T4" fmla="*/ 218 w 218"/>
                <a:gd name="T5" fmla="*/ 876 h 890"/>
                <a:gd name="T6" fmla="*/ 88 w 218"/>
                <a:gd name="T7" fmla="*/ 0 h 890"/>
                <a:gd name="T8" fmla="*/ 0 w 218"/>
                <a:gd name="T9" fmla="*/ 13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890">
                  <a:moveTo>
                    <a:pt x="0" y="13"/>
                  </a:moveTo>
                  <a:lnTo>
                    <a:pt x="133" y="890"/>
                  </a:lnTo>
                  <a:lnTo>
                    <a:pt x="218" y="876"/>
                  </a:lnTo>
                  <a:lnTo>
                    <a:pt x="8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A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9"/>
            <p:cNvSpPr/>
            <p:nvPr/>
          </p:nvSpPr>
          <p:spPr bwMode="auto">
            <a:xfrm>
              <a:off x="1933575" y="4797425"/>
              <a:ext cx="363537" cy="627063"/>
            </a:xfrm>
            <a:custGeom>
              <a:avLst/>
              <a:gdLst>
                <a:gd name="T0" fmla="*/ 229 w 229"/>
                <a:gd name="T1" fmla="*/ 369 h 395"/>
                <a:gd name="T2" fmla="*/ 56 w 229"/>
                <a:gd name="T3" fmla="*/ 395 h 395"/>
                <a:gd name="T4" fmla="*/ 0 w 229"/>
                <a:gd name="T5" fmla="*/ 24 h 395"/>
                <a:gd name="T6" fmla="*/ 173 w 229"/>
                <a:gd name="T7" fmla="*/ 0 h 395"/>
                <a:gd name="T8" fmla="*/ 229 w 229"/>
                <a:gd name="T9" fmla="*/ 36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395">
                  <a:moveTo>
                    <a:pt x="229" y="369"/>
                  </a:moveTo>
                  <a:lnTo>
                    <a:pt x="56" y="395"/>
                  </a:lnTo>
                  <a:lnTo>
                    <a:pt x="0" y="24"/>
                  </a:lnTo>
                  <a:lnTo>
                    <a:pt x="173" y="0"/>
                  </a:lnTo>
                  <a:lnTo>
                    <a:pt x="229" y="369"/>
                  </a:lnTo>
                  <a:close/>
                </a:path>
              </a:pathLst>
            </a:custGeom>
            <a:solidFill>
              <a:srgbClr val="22B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0"/>
            <p:cNvSpPr/>
            <p:nvPr/>
          </p:nvSpPr>
          <p:spPr bwMode="auto">
            <a:xfrm>
              <a:off x="1073150" y="3767138"/>
              <a:ext cx="406400" cy="2070100"/>
            </a:xfrm>
            <a:custGeom>
              <a:avLst/>
              <a:gdLst>
                <a:gd name="T0" fmla="*/ 128 w 256"/>
                <a:gd name="T1" fmla="*/ 0 h 1304"/>
                <a:gd name="T2" fmla="*/ 0 w 256"/>
                <a:gd name="T3" fmla="*/ 13 h 1304"/>
                <a:gd name="T4" fmla="*/ 128 w 256"/>
                <a:gd name="T5" fmla="*/ 1304 h 1304"/>
                <a:gd name="T6" fmla="*/ 256 w 256"/>
                <a:gd name="T7" fmla="*/ 1290 h 1304"/>
                <a:gd name="T8" fmla="*/ 128 w 256"/>
                <a:gd name="T9" fmla="*/ 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304">
                  <a:moveTo>
                    <a:pt x="128" y="0"/>
                  </a:moveTo>
                  <a:lnTo>
                    <a:pt x="0" y="13"/>
                  </a:lnTo>
                  <a:lnTo>
                    <a:pt x="128" y="1304"/>
                  </a:lnTo>
                  <a:lnTo>
                    <a:pt x="256" y="129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2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1174750" y="3767138"/>
              <a:ext cx="304800" cy="2060575"/>
            </a:xfrm>
            <a:custGeom>
              <a:avLst/>
              <a:gdLst>
                <a:gd name="T0" fmla="*/ 64 w 192"/>
                <a:gd name="T1" fmla="*/ 0 h 1298"/>
                <a:gd name="T2" fmla="*/ 0 w 192"/>
                <a:gd name="T3" fmla="*/ 8 h 1298"/>
                <a:gd name="T4" fmla="*/ 128 w 192"/>
                <a:gd name="T5" fmla="*/ 1298 h 1298"/>
                <a:gd name="T6" fmla="*/ 192 w 192"/>
                <a:gd name="T7" fmla="*/ 1290 h 1298"/>
                <a:gd name="T8" fmla="*/ 64 w 192"/>
                <a:gd name="T9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298">
                  <a:moveTo>
                    <a:pt x="64" y="0"/>
                  </a:moveTo>
                  <a:lnTo>
                    <a:pt x="0" y="8"/>
                  </a:lnTo>
                  <a:lnTo>
                    <a:pt x="128" y="1298"/>
                  </a:lnTo>
                  <a:lnTo>
                    <a:pt x="192" y="129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2"/>
            <p:cNvSpPr/>
            <p:nvPr/>
          </p:nvSpPr>
          <p:spPr bwMode="auto">
            <a:xfrm>
              <a:off x="1073150" y="3770313"/>
              <a:ext cx="211137" cy="111125"/>
            </a:xfrm>
            <a:custGeom>
              <a:avLst/>
              <a:gdLst>
                <a:gd name="T0" fmla="*/ 0 w 133"/>
                <a:gd name="T1" fmla="*/ 14 h 70"/>
                <a:gd name="T2" fmla="*/ 5 w 133"/>
                <a:gd name="T3" fmla="*/ 70 h 70"/>
                <a:gd name="T4" fmla="*/ 133 w 133"/>
                <a:gd name="T5" fmla="*/ 59 h 70"/>
                <a:gd name="T6" fmla="*/ 128 w 133"/>
                <a:gd name="T7" fmla="*/ 0 h 70"/>
                <a:gd name="T8" fmla="*/ 0 w 133"/>
                <a:gd name="T9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70">
                  <a:moveTo>
                    <a:pt x="0" y="14"/>
                  </a:moveTo>
                  <a:lnTo>
                    <a:pt x="5" y="70"/>
                  </a:lnTo>
                  <a:lnTo>
                    <a:pt x="133" y="59"/>
                  </a:lnTo>
                  <a:lnTo>
                    <a:pt x="12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23"/>
            <p:cNvSpPr>
              <a:spLocks noChangeArrowheads="1"/>
            </p:cNvSpPr>
            <p:nvPr/>
          </p:nvSpPr>
          <p:spPr bwMode="auto">
            <a:xfrm>
              <a:off x="627063" y="4424363"/>
              <a:ext cx="479425" cy="360363"/>
            </a:xfrm>
            <a:prstGeom prst="rect">
              <a:avLst/>
            </a:pr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24"/>
            <p:cNvSpPr>
              <a:spLocks noChangeArrowheads="1"/>
            </p:cNvSpPr>
            <p:nvPr/>
          </p:nvSpPr>
          <p:spPr bwMode="auto">
            <a:xfrm>
              <a:off x="627063" y="5030788"/>
              <a:ext cx="479425" cy="365125"/>
            </a:xfrm>
            <a:prstGeom prst="rect">
              <a:avLst/>
            </a:pr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25"/>
            <p:cNvSpPr>
              <a:spLocks noChangeArrowheads="1"/>
            </p:cNvSpPr>
            <p:nvPr/>
          </p:nvSpPr>
          <p:spPr bwMode="auto">
            <a:xfrm>
              <a:off x="627063" y="4160838"/>
              <a:ext cx="479425" cy="98425"/>
            </a:xfrm>
            <a:prstGeom prst="rect">
              <a:avLst/>
            </a:pr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26"/>
            <p:cNvSpPr>
              <a:spLocks noChangeArrowheads="1"/>
            </p:cNvSpPr>
            <p:nvPr/>
          </p:nvSpPr>
          <p:spPr bwMode="auto">
            <a:xfrm>
              <a:off x="627063" y="5641975"/>
              <a:ext cx="479425" cy="101600"/>
            </a:xfrm>
            <a:prstGeom prst="rect">
              <a:avLst/>
            </a:pr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27"/>
            <p:cNvSpPr>
              <a:spLocks noChangeArrowheads="1"/>
            </p:cNvSpPr>
            <p:nvPr/>
          </p:nvSpPr>
          <p:spPr bwMode="auto">
            <a:xfrm>
              <a:off x="1543050" y="4584700"/>
              <a:ext cx="296862" cy="288925"/>
            </a:xfrm>
            <a:prstGeom prst="rect">
              <a:avLst/>
            </a:prstGeom>
            <a:solidFill>
              <a:srgbClr val="FAF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Rectangle 28"/>
            <p:cNvSpPr>
              <a:spLocks noChangeArrowheads="1"/>
            </p:cNvSpPr>
            <p:nvPr/>
          </p:nvSpPr>
          <p:spPr bwMode="auto">
            <a:xfrm>
              <a:off x="1690688" y="4584700"/>
              <a:ext cx="149225" cy="288925"/>
            </a:xfrm>
            <a:prstGeom prst="rect">
              <a:avLst/>
            </a:prstGeom>
            <a:solidFill>
              <a:srgbClr val="F4E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29"/>
            <p:cNvSpPr>
              <a:spLocks noChangeArrowheads="1"/>
            </p:cNvSpPr>
            <p:nvPr/>
          </p:nvSpPr>
          <p:spPr bwMode="auto">
            <a:xfrm>
              <a:off x="1543050" y="5421313"/>
              <a:ext cx="296862" cy="287338"/>
            </a:xfrm>
            <a:prstGeom prst="rect">
              <a:avLst/>
            </a:prstGeom>
            <a:solidFill>
              <a:srgbClr val="FAF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30"/>
            <p:cNvSpPr>
              <a:spLocks noChangeArrowheads="1"/>
            </p:cNvSpPr>
            <p:nvPr/>
          </p:nvSpPr>
          <p:spPr bwMode="auto">
            <a:xfrm>
              <a:off x="1690688" y="5421313"/>
              <a:ext cx="149225" cy="287338"/>
            </a:xfrm>
            <a:prstGeom prst="rect">
              <a:avLst/>
            </a:prstGeom>
            <a:solidFill>
              <a:srgbClr val="F4E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1"/>
            <p:cNvSpPr/>
            <p:nvPr/>
          </p:nvSpPr>
          <p:spPr bwMode="auto">
            <a:xfrm>
              <a:off x="8178800" y="5030788"/>
              <a:ext cx="911225" cy="674688"/>
            </a:xfrm>
            <a:custGeom>
              <a:avLst/>
              <a:gdLst>
                <a:gd name="T0" fmla="*/ 0 w 215"/>
                <a:gd name="T1" fmla="*/ 0 h 159"/>
                <a:gd name="T2" fmla="*/ 0 w 215"/>
                <a:gd name="T3" fmla="*/ 66 h 159"/>
                <a:gd name="T4" fmla="*/ 93 w 215"/>
                <a:gd name="T5" fmla="*/ 159 h 159"/>
                <a:gd name="T6" fmla="*/ 122 w 215"/>
                <a:gd name="T7" fmla="*/ 159 h 159"/>
                <a:gd name="T8" fmla="*/ 215 w 215"/>
                <a:gd name="T9" fmla="*/ 66 h 159"/>
                <a:gd name="T10" fmla="*/ 215 w 215"/>
                <a:gd name="T11" fmla="*/ 0 h 159"/>
                <a:gd name="T12" fmla="*/ 0 w 215"/>
                <a:gd name="T1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59">
                  <a:moveTo>
                    <a:pt x="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0" y="117"/>
                    <a:pt x="41" y="159"/>
                    <a:pt x="93" y="159"/>
                  </a:cubicBezTo>
                  <a:cubicBezTo>
                    <a:pt x="122" y="159"/>
                    <a:pt x="122" y="159"/>
                    <a:pt x="122" y="159"/>
                  </a:cubicBezTo>
                  <a:cubicBezTo>
                    <a:pt x="174" y="159"/>
                    <a:pt x="215" y="117"/>
                    <a:pt x="215" y="66"/>
                  </a:cubicBezTo>
                  <a:cubicBezTo>
                    <a:pt x="215" y="0"/>
                    <a:pt x="215" y="0"/>
                    <a:pt x="21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2"/>
            <p:cNvSpPr/>
            <p:nvPr/>
          </p:nvSpPr>
          <p:spPr bwMode="auto">
            <a:xfrm>
              <a:off x="8081963" y="5705475"/>
              <a:ext cx="1106487" cy="114300"/>
            </a:xfrm>
            <a:custGeom>
              <a:avLst/>
              <a:gdLst>
                <a:gd name="T0" fmla="*/ 26 w 261"/>
                <a:gd name="T1" fmla="*/ 27 h 27"/>
                <a:gd name="T2" fmla="*/ 235 w 261"/>
                <a:gd name="T3" fmla="*/ 27 h 27"/>
                <a:gd name="T4" fmla="*/ 261 w 261"/>
                <a:gd name="T5" fmla="*/ 0 h 27"/>
                <a:gd name="T6" fmla="*/ 0 w 261"/>
                <a:gd name="T7" fmla="*/ 0 h 27"/>
                <a:gd name="T8" fmla="*/ 26 w 261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7">
                  <a:moveTo>
                    <a:pt x="26" y="27"/>
                  </a:moveTo>
                  <a:cubicBezTo>
                    <a:pt x="235" y="27"/>
                    <a:pt x="235" y="27"/>
                    <a:pt x="235" y="27"/>
                  </a:cubicBezTo>
                  <a:cubicBezTo>
                    <a:pt x="242" y="23"/>
                    <a:pt x="252" y="13"/>
                    <a:pt x="2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11"/>
                    <a:pt x="14" y="19"/>
                    <a:pt x="26" y="27"/>
                  </a:cubicBezTo>
                  <a:close/>
                </a:path>
              </a:pathLst>
            </a:custGeom>
            <a:solidFill>
              <a:srgbClr val="9E4A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3"/>
            <p:cNvSpPr/>
            <p:nvPr/>
          </p:nvSpPr>
          <p:spPr bwMode="auto">
            <a:xfrm>
              <a:off x="9043988" y="5051425"/>
              <a:ext cx="249237" cy="347663"/>
            </a:xfrm>
            <a:custGeom>
              <a:avLst/>
              <a:gdLst>
                <a:gd name="T0" fmla="*/ 6 w 59"/>
                <a:gd name="T1" fmla="*/ 82 h 82"/>
                <a:gd name="T2" fmla="*/ 4 w 59"/>
                <a:gd name="T3" fmla="*/ 82 h 82"/>
                <a:gd name="T4" fmla="*/ 4 w 59"/>
                <a:gd name="T5" fmla="*/ 67 h 82"/>
                <a:gd name="T6" fmla="*/ 39 w 59"/>
                <a:gd name="T7" fmla="*/ 48 h 82"/>
                <a:gd name="T8" fmla="*/ 40 w 59"/>
                <a:gd name="T9" fmla="*/ 28 h 82"/>
                <a:gd name="T10" fmla="*/ 8 w 59"/>
                <a:gd name="T11" fmla="*/ 30 h 82"/>
                <a:gd name="T12" fmla="*/ 0 w 59"/>
                <a:gd name="T13" fmla="*/ 18 h 82"/>
                <a:gd name="T14" fmla="*/ 51 w 59"/>
                <a:gd name="T15" fmla="*/ 19 h 82"/>
                <a:gd name="T16" fmla="*/ 52 w 59"/>
                <a:gd name="T17" fmla="*/ 55 h 82"/>
                <a:gd name="T18" fmla="*/ 6 w 5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82">
                  <a:moveTo>
                    <a:pt x="6" y="82"/>
                  </a:moveTo>
                  <a:cubicBezTo>
                    <a:pt x="5" y="82"/>
                    <a:pt x="5" y="82"/>
                    <a:pt x="4" y="82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22" y="68"/>
                    <a:pt x="34" y="57"/>
                    <a:pt x="39" y="48"/>
                  </a:cubicBezTo>
                  <a:cubicBezTo>
                    <a:pt x="43" y="40"/>
                    <a:pt x="43" y="33"/>
                    <a:pt x="40" y="28"/>
                  </a:cubicBezTo>
                  <a:cubicBezTo>
                    <a:pt x="30" y="15"/>
                    <a:pt x="9" y="29"/>
                    <a:pt x="8" y="3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1" y="10"/>
                    <a:pt x="37" y="0"/>
                    <a:pt x="51" y="19"/>
                  </a:cubicBezTo>
                  <a:cubicBezTo>
                    <a:pt x="59" y="29"/>
                    <a:pt x="59" y="42"/>
                    <a:pt x="52" y="55"/>
                  </a:cubicBezTo>
                  <a:cubicBezTo>
                    <a:pt x="43" y="71"/>
                    <a:pt x="26" y="82"/>
                    <a:pt x="6" y="82"/>
                  </a:cubicBezTo>
                  <a:close/>
                </a:path>
              </a:pathLst>
            </a:custGeom>
            <a:solidFill>
              <a:srgbClr val="C1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4"/>
            <p:cNvSpPr/>
            <p:nvPr/>
          </p:nvSpPr>
          <p:spPr bwMode="auto">
            <a:xfrm>
              <a:off x="8632825" y="5030788"/>
              <a:ext cx="457200" cy="674688"/>
            </a:xfrm>
            <a:custGeom>
              <a:avLst/>
              <a:gdLst>
                <a:gd name="T0" fmla="*/ 0 w 108"/>
                <a:gd name="T1" fmla="*/ 159 h 159"/>
                <a:gd name="T2" fmla="*/ 15 w 108"/>
                <a:gd name="T3" fmla="*/ 159 h 159"/>
                <a:gd name="T4" fmla="*/ 108 w 108"/>
                <a:gd name="T5" fmla="*/ 66 h 159"/>
                <a:gd name="T6" fmla="*/ 108 w 108"/>
                <a:gd name="T7" fmla="*/ 0 h 159"/>
                <a:gd name="T8" fmla="*/ 0 w 108"/>
                <a:gd name="T9" fmla="*/ 0 h 159"/>
                <a:gd name="T10" fmla="*/ 0 w 108"/>
                <a:gd name="T11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59">
                  <a:moveTo>
                    <a:pt x="0" y="159"/>
                  </a:moveTo>
                  <a:cubicBezTo>
                    <a:pt x="15" y="159"/>
                    <a:pt x="15" y="159"/>
                    <a:pt x="15" y="159"/>
                  </a:cubicBezTo>
                  <a:cubicBezTo>
                    <a:pt x="67" y="159"/>
                    <a:pt x="108" y="117"/>
                    <a:pt x="108" y="66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C1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5"/>
            <p:cNvSpPr/>
            <p:nvPr/>
          </p:nvSpPr>
          <p:spPr bwMode="auto">
            <a:xfrm>
              <a:off x="8632825" y="5705475"/>
              <a:ext cx="555625" cy="114300"/>
            </a:xfrm>
            <a:custGeom>
              <a:avLst/>
              <a:gdLst>
                <a:gd name="T0" fmla="*/ 0 w 131"/>
                <a:gd name="T1" fmla="*/ 27 h 27"/>
                <a:gd name="T2" fmla="*/ 105 w 131"/>
                <a:gd name="T3" fmla="*/ 27 h 27"/>
                <a:gd name="T4" fmla="*/ 131 w 131"/>
                <a:gd name="T5" fmla="*/ 0 h 27"/>
                <a:gd name="T6" fmla="*/ 0 w 131"/>
                <a:gd name="T7" fmla="*/ 0 h 27"/>
                <a:gd name="T8" fmla="*/ 0 w 131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7">
                  <a:moveTo>
                    <a:pt x="0" y="27"/>
                  </a:moveTo>
                  <a:cubicBezTo>
                    <a:pt x="105" y="27"/>
                    <a:pt x="105" y="27"/>
                    <a:pt x="105" y="27"/>
                  </a:cubicBezTo>
                  <a:cubicBezTo>
                    <a:pt x="112" y="23"/>
                    <a:pt x="122" y="13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893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6"/>
            <p:cNvSpPr/>
            <p:nvPr/>
          </p:nvSpPr>
          <p:spPr bwMode="auto">
            <a:xfrm>
              <a:off x="3068638" y="2286000"/>
              <a:ext cx="2813050" cy="3597275"/>
            </a:xfrm>
            <a:custGeom>
              <a:avLst/>
              <a:gdLst>
                <a:gd name="T0" fmla="*/ 1746 w 1772"/>
                <a:gd name="T1" fmla="*/ 0 h 2266"/>
                <a:gd name="T2" fmla="*/ 523 w 1772"/>
                <a:gd name="T3" fmla="*/ 0 h 2266"/>
                <a:gd name="T4" fmla="*/ 192 w 1772"/>
                <a:gd name="T5" fmla="*/ 393 h 2266"/>
                <a:gd name="T6" fmla="*/ 0 w 1772"/>
                <a:gd name="T7" fmla="*/ 2266 h 2266"/>
                <a:gd name="T8" fmla="*/ 1772 w 1772"/>
                <a:gd name="T9" fmla="*/ 2266 h 2266"/>
                <a:gd name="T10" fmla="*/ 1746 w 1772"/>
                <a:gd name="T11" fmla="*/ 0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2" h="2266">
                  <a:moveTo>
                    <a:pt x="1746" y="0"/>
                  </a:moveTo>
                  <a:lnTo>
                    <a:pt x="523" y="0"/>
                  </a:lnTo>
                  <a:lnTo>
                    <a:pt x="192" y="393"/>
                  </a:lnTo>
                  <a:lnTo>
                    <a:pt x="0" y="2266"/>
                  </a:lnTo>
                  <a:lnTo>
                    <a:pt x="1772" y="2266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rgbClr val="2E3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7"/>
            <p:cNvSpPr/>
            <p:nvPr/>
          </p:nvSpPr>
          <p:spPr bwMode="auto">
            <a:xfrm>
              <a:off x="4576763" y="2286000"/>
              <a:ext cx="2814637" cy="3597275"/>
            </a:xfrm>
            <a:custGeom>
              <a:avLst/>
              <a:gdLst>
                <a:gd name="T0" fmla="*/ 27 w 1773"/>
                <a:gd name="T1" fmla="*/ 0 h 2266"/>
                <a:gd name="T2" fmla="*/ 1250 w 1773"/>
                <a:gd name="T3" fmla="*/ 0 h 2266"/>
                <a:gd name="T4" fmla="*/ 1581 w 1773"/>
                <a:gd name="T5" fmla="*/ 393 h 2266"/>
                <a:gd name="T6" fmla="*/ 1773 w 1773"/>
                <a:gd name="T7" fmla="*/ 2266 h 2266"/>
                <a:gd name="T8" fmla="*/ 0 w 1773"/>
                <a:gd name="T9" fmla="*/ 2266 h 2266"/>
                <a:gd name="T10" fmla="*/ 27 w 1773"/>
                <a:gd name="T11" fmla="*/ 0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3" h="2266">
                  <a:moveTo>
                    <a:pt x="27" y="0"/>
                  </a:moveTo>
                  <a:lnTo>
                    <a:pt x="1250" y="0"/>
                  </a:lnTo>
                  <a:lnTo>
                    <a:pt x="1581" y="393"/>
                  </a:lnTo>
                  <a:lnTo>
                    <a:pt x="1773" y="2266"/>
                  </a:lnTo>
                  <a:lnTo>
                    <a:pt x="0" y="226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2E3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8"/>
            <p:cNvSpPr/>
            <p:nvPr/>
          </p:nvSpPr>
          <p:spPr bwMode="auto">
            <a:xfrm>
              <a:off x="4848225" y="2133600"/>
              <a:ext cx="390525" cy="525463"/>
            </a:xfrm>
            <a:custGeom>
              <a:avLst/>
              <a:gdLst>
                <a:gd name="T0" fmla="*/ 0 w 246"/>
                <a:gd name="T1" fmla="*/ 0 h 331"/>
                <a:gd name="T2" fmla="*/ 0 w 246"/>
                <a:gd name="T3" fmla="*/ 294 h 331"/>
                <a:gd name="T4" fmla="*/ 246 w 246"/>
                <a:gd name="T5" fmla="*/ 331 h 331"/>
                <a:gd name="T6" fmla="*/ 246 w 246"/>
                <a:gd name="T7" fmla="*/ 0 h 331"/>
                <a:gd name="T8" fmla="*/ 0 w 246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331">
                  <a:moveTo>
                    <a:pt x="0" y="0"/>
                  </a:moveTo>
                  <a:lnTo>
                    <a:pt x="0" y="294"/>
                  </a:lnTo>
                  <a:lnTo>
                    <a:pt x="246" y="331"/>
                  </a:lnTo>
                  <a:lnTo>
                    <a:pt x="2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D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9"/>
            <p:cNvSpPr/>
            <p:nvPr/>
          </p:nvSpPr>
          <p:spPr bwMode="auto">
            <a:xfrm>
              <a:off x="4373563" y="708025"/>
              <a:ext cx="865187" cy="1425575"/>
            </a:xfrm>
            <a:custGeom>
              <a:avLst/>
              <a:gdLst>
                <a:gd name="T0" fmla="*/ 129 w 204"/>
                <a:gd name="T1" fmla="*/ 16 h 336"/>
                <a:gd name="T2" fmla="*/ 56 w 204"/>
                <a:gd name="T3" fmla="*/ 16 h 336"/>
                <a:gd name="T4" fmla="*/ 32 w 204"/>
                <a:gd name="T5" fmla="*/ 35 h 336"/>
                <a:gd name="T6" fmla="*/ 32 w 204"/>
                <a:gd name="T7" fmla="*/ 97 h 336"/>
                <a:gd name="T8" fmla="*/ 0 w 204"/>
                <a:gd name="T9" fmla="*/ 131 h 336"/>
                <a:gd name="T10" fmla="*/ 0 w 204"/>
                <a:gd name="T11" fmla="*/ 203 h 336"/>
                <a:gd name="T12" fmla="*/ 99 w 204"/>
                <a:gd name="T13" fmla="*/ 336 h 336"/>
                <a:gd name="T14" fmla="*/ 112 w 204"/>
                <a:gd name="T15" fmla="*/ 336 h 336"/>
                <a:gd name="T16" fmla="*/ 204 w 204"/>
                <a:gd name="T17" fmla="*/ 336 h 336"/>
                <a:gd name="T18" fmla="*/ 204 w 204"/>
                <a:gd name="T19" fmla="*/ 236 h 336"/>
                <a:gd name="T20" fmla="*/ 204 w 204"/>
                <a:gd name="T21" fmla="*/ 0 h 336"/>
                <a:gd name="T22" fmla="*/ 129 w 204"/>
                <a:gd name="T23" fmla="*/ 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336">
                  <a:moveTo>
                    <a:pt x="129" y="16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32" y="14"/>
                    <a:pt x="32" y="35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44" y="131"/>
                    <a:pt x="0" y="13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99" y="336"/>
                    <a:pt x="99" y="336"/>
                    <a:pt x="99" y="336"/>
                  </a:cubicBezTo>
                  <a:cubicBezTo>
                    <a:pt x="112" y="336"/>
                    <a:pt x="112" y="336"/>
                    <a:pt x="112" y="336"/>
                  </a:cubicBezTo>
                  <a:cubicBezTo>
                    <a:pt x="204" y="336"/>
                    <a:pt x="204" y="336"/>
                    <a:pt x="204" y="336"/>
                  </a:cubicBezTo>
                  <a:cubicBezTo>
                    <a:pt x="204" y="236"/>
                    <a:pt x="204" y="236"/>
                    <a:pt x="204" y="236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84" y="9"/>
                    <a:pt x="159" y="16"/>
                    <a:pt x="129" y="16"/>
                  </a:cubicBezTo>
                </a:path>
              </a:pathLst>
            </a:custGeom>
            <a:solidFill>
              <a:srgbClr val="FEE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0"/>
            <p:cNvSpPr/>
            <p:nvPr/>
          </p:nvSpPr>
          <p:spPr bwMode="auto">
            <a:xfrm>
              <a:off x="4373563" y="0"/>
              <a:ext cx="865187" cy="1263650"/>
            </a:xfrm>
            <a:custGeom>
              <a:avLst/>
              <a:gdLst>
                <a:gd name="T0" fmla="*/ 86 w 204"/>
                <a:gd name="T1" fmla="*/ 0 h 298"/>
                <a:gd name="T2" fmla="*/ 0 w 204"/>
                <a:gd name="T3" fmla="*/ 98 h 298"/>
                <a:gd name="T4" fmla="*/ 0 w 204"/>
                <a:gd name="T5" fmla="*/ 123 h 298"/>
                <a:gd name="T6" fmla="*/ 0 w 204"/>
                <a:gd name="T7" fmla="*/ 298 h 298"/>
                <a:gd name="T8" fmla="*/ 32 w 204"/>
                <a:gd name="T9" fmla="*/ 264 h 298"/>
                <a:gd name="T10" fmla="*/ 32 w 204"/>
                <a:gd name="T11" fmla="*/ 202 h 298"/>
                <a:gd name="T12" fmla="*/ 56 w 204"/>
                <a:gd name="T13" fmla="*/ 183 h 298"/>
                <a:gd name="T14" fmla="*/ 129 w 204"/>
                <a:gd name="T15" fmla="*/ 183 h 298"/>
                <a:gd name="T16" fmla="*/ 204 w 204"/>
                <a:gd name="T17" fmla="*/ 167 h 298"/>
                <a:gd name="T18" fmla="*/ 204 w 204"/>
                <a:gd name="T19" fmla="*/ 79 h 298"/>
                <a:gd name="T20" fmla="*/ 204 w 204"/>
                <a:gd name="T21" fmla="*/ 0 h 298"/>
                <a:gd name="T22" fmla="*/ 86 w 204"/>
                <a:gd name="T2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298">
                  <a:moveTo>
                    <a:pt x="86" y="0"/>
                  </a:moveTo>
                  <a:cubicBezTo>
                    <a:pt x="22" y="0"/>
                    <a:pt x="0" y="98"/>
                    <a:pt x="0" y="98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44" y="298"/>
                    <a:pt x="32" y="264"/>
                    <a:pt x="32" y="264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32" y="181"/>
                    <a:pt x="56" y="183"/>
                    <a:pt x="56" y="183"/>
                  </a:cubicBezTo>
                  <a:cubicBezTo>
                    <a:pt x="129" y="183"/>
                    <a:pt x="129" y="183"/>
                    <a:pt x="129" y="183"/>
                  </a:cubicBezTo>
                  <a:cubicBezTo>
                    <a:pt x="159" y="183"/>
                    <a:pt x="184" y="176"/>
                    <a:pt x="204" y="167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64" y="0"/>
                    <a:pt x="117" y="0"/>
                    <a:pt x="86" y="0"/>
                  </a:cubicBezTo>
                  <a:close/>
                </a:path>
              </a:pathLst>
            </a:custGeom>
            <a:solidFill>
              <a:srgbClr val="2E3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1"/>
            <p:cNvSpPr/>
            <p:nvPr/>
          </p:nvSpPr>
          <p:spPr bwMode="auto">
            <a:xfrm>
              <a:off x="5238750" y="2133600"/>
              <a:ext cx="355600" cy="525463"/>
            </a:xfrm>
            <a:custGeom>
              <a:avLst/>
              <a:gdLst>
                <a:gd name="T0" fmla="*/ 224 w 224"/>
                <a:gd name="T1" fmla="*/ 294 h 331"/>
                <a:gd name="T2" fmla="*/ 224 w 224"/>
                <a:gd name="T3" fmla="*/ 0 h 331"/>
                <a:gd name="T4" fmla="*/ 0 w 224"/>
                <a:gd name="T5" fmla="*/ 0 h 331"/>
                <a:gd name="T6" fmla="*/ 0 w 224"/>
                <a:gd name="T7" fmla="*/ 331 h 331"/>
                <a:gd name="T8" fmla="*/ 224 w 224"/>
                <a:gd name="T9" fmla="*/ 2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31">
                  <a:moveTo>
                    <a:pt x="224" y="294"/>
                  </a:moveTo>
                  <a:lnTo>
                    <a:pt x="224" y="0"/>
                  </a:lnTo>
                  <a:lnTo>
                    <a:pt x="0" y="0"/>
                  </a:lnTo>
                  <a:lnTo>
                    <a:pt x="0" y="331"/>
                  </a:lnTo>
                  <a:lnTo>
                    <a:pt x="224" y="294"/>
                  </a:lnTo>
                  <a:close/>
                </a:path>
              </a:pathLst>
            </a:custGeom>
            <a:solidFill>
              <a:srgbClr val="DDC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2"/>
            <p:cNvSpPr/>
            <p:nvPr/>
          </p:nvSpPr>
          <p:spPr bwMode="auto">
            <a:xfrm>
              <a:off x="5238750" y="487363"/>
              <a:ext cx="863600" cy="1646238"/>
            </a:xfrm>
            <a:custGeom>
              <a:avLst/>
              <a:gdLst>
                <a:gd name="T0" fmla="*/ 164 w 204"/>
                <a:gd name="T1" fmla="*/ 159 h 388"/>
                <a:gd name="T2" fmla="*/ 164 w 204"/>
                <a:gd name="T3" fmla="*/ 27 h 388"/>
                <a:gd name="T4" fmla="*/ 148 w 204"/>
                <a:gd name="T5" fmla="*/ 0 h 388"/>
                <a:gd name="T6" fmla="*/ 52 w 204"/>
                <a:gd name="T7" fmla="*/ 0 h 388"/>
                <a:gd name="T8" fmla="*/ 0 w 204"/>
                <a:gd name="T9" fmla="*/ 52 h 388"/>
                <a:gd name="T10" fmla="*/ 0 w 204"/>
                <a:gd name="T11" fmla="*/ 289 h 388"/>
                <a:gd name="T12" fmla="*/ 0 w 204"/>
                <a:gd name="T13" fmla="*/ 388 h 388"/>
                <a:gd name="T14" fmla="*/ 84 w 204"/>
                <a:gd name="T15" fmla="*/ 388 h 388"/>
                <a:gd name="T16" fmla="*/ 113 w 204"/>
                <a:gd name="T17" fmla="*/ 388 h 388"/>
                <a:gd name="T18" fmla="*/ 204 w 204"/>
                <a:gd name="T19" fmla="*/ 255 h 388"/>
                <a:gd name="T20" fmla="*/ 204 w 204"/>
                <a:gd name="T21" fmla="*/ 183 h 388"/>
                <a:gd name="T22" fmla="*/ 164 w 204"/>
                <a:gd name="T23" fmla="*/ 15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388">
                  <a:moveTo>
                    <a:pt x="164" y="159"/>
                  </a:moveTo>
                  <a:cubicBezTo>
                    <a:pt x="164" y="127"/>
                    <a:pt x="164" y="27"/>
                    <a:pt x="164" y="27"/>
                  </a:cubicBezTo>
                  <a:cubicBezTo>
                    <a:pt x="164" y="27"/>
                    <a:pt x="165" y="0"/>
                    <a:pt x="148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4" y="33"/>
                    <a:pt x="0" y="52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84" y="388"/>
                    <a:pt x="84" y="388"/>
                    <a:pt x="84" y="388"/>
                  </a:cubicBezTo>
                  <a:cubicBezTo>
                    <a:pt x="113" y="388"/>
                    <a:pt x="113" y="388"/>
                    <a:pt x="113" y="388"/>
                  </a:cubicBezTo>
                  <a:cubicBezTo>
                    <a:pt x="204" y="255"/>
                    <a:pt x="204" y="255"/>
                    <a:pt x="204" y="255"/>
                  </a:cubicBezTo>
                  <a:cubicBezTo>
                    <a:pt x="204" y="183"/>
                    <a:pt x="204" y="183"/>
                    <a:pt x="204" y="183"/>
                  </a:cubicBezTo>
                  <a:cubicBezTo>
                    <a:pt x="204" y="183"/>
                    <a:pt x="164" y="171"/>
                    <a:pt x="164" y="159"/>
                  </a:cubicBezTo>
                </a:path>
              </a:pathLst>
            </a:custGeom>
            <a:solidFill>
              <a:srgbClr val="F0D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3"/>
            <p:cNvSpPr/>
            <p:nvPr/>
          </p:nvSpPr>
          <p:spPr bwMode="auto">
            <a:xfrm>
              <a:off x="5238750" y="0"/>
              <a:ext cx="863600" cy="1263650"/>
            </a:xfrm>
            <a:custGeom>
              <a:avLst/>
              <a:gdLst>
                <a:gd name="T0" fmla="*/ 114 w 204"/>
                <a:gd name="T1" fmla="*/ 0 h 298"/>
                <a:gd name="T2" fmla="*/ 0 w 204"/>
                <a:gd name="T3" fmla="*/ 0 h 298"/>
                <a:gd name="T4" fmla="*/ 0 w 204"/>
                <a:gd name="T5" fmla="*/ 167 h 298"/>
                <a:gd name="T6" fmla="*/ 52 w 204"/>
                <a:gd name="T7" fmla="*/ 115 h 298"/>
                <a:gd name="T8" fmla="*/ 148 w 204"/>
                <a:gd name="T9" fmla="*/ 115 h 298"/>
                <a:gd name="T10" fmla="*/ 164 w 204"/>
                <a:gd name="T11" fmla="*/ 142 h 298"/>
                <a:gd name="T12" fmla="*/ 164 w 204"/>
                <a:gd name="T13" fmla="*/ 274 h 298"/>
                <a:gd name="T14" fmla="*/ 204 w 204"/>
                <a:gd name="T15" fmla="*/ 298 h 298"/>
                <a:gd name="T16" fmla="*/ 204 w 204"/>
                <a:gd name="T17" fmla="*/ 118 h 298"/>
                <a:gd name="T18" fmla="*/ 204 w 204"/>
                <a:gd name="T19" fmla="*/ 93 h 298"/>
                <a:gd name="T20" fmla="*/ 114 w 204"/>
                <a:gd name="T2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298">
                  <a:moveTo>
                    <a:pt x="114" y="0"/>
                  </a:moveTo>
                  <a:cubicBezTo>
                    <a:pt x="114" y="0"/>
                    <a:pt x="60" y="0"/>
                    <a:pt x="0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44" y="148"/>
                    <a:pt x="52" y="115"/>
                    <a:pt x="52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65" y="115"/>
                    <a:pt x="164" y="142"/>
                    <a:pt x="164" y="142"/>
                  </a:cubicBezTo>
                  <a:cubicBezTo>
                    <a:pt x="164" y="142"/>
                    <a:pt x="164" y="242"/>
                    <a:pt x="164" y="274"/>
                  </a:cubicBezTo>
                  <a:cubicBezTo>
                    <a:pt x="164" y="286"/>
                    <a:pt x="204" y="298"/>
                    <a:pt x="204" y="298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04" y="98"/>
                    <a:pt x="204" y="107"/>
                    <a:pt x="204" y="93"/>
                  </a:cubicBezTo>
                  <a:cubicBezTo>
                    <a:pt x="204" y="2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21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Rectangle 44"/>
            <p:cNvSpPr>
              <a:spLocks noChangeArrowheads="1"/>
            </p:cNvSpPr>
            <p:nvPr/>
          </p:nvSpPr>
          <p:spPr bwMode="auto">
            <a:xfrm>
              <a:off x="1" y="5849938"/>
              <a:ext cx="10425112" cy="322263"/>
            </a:xfrm>
            <a:prstGeom prst="rect">
              <a:avLst/>
            </a:pr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Rectangle 45"/>
            <p:cNvSpPr>
              <a:spLocks noChangeArrowheads="1"/>
            </p:cNvSpPr>
            <p:nvPr/>
          </p:nvSpPr>
          <p:spPr bwMode="auto">
            <a:xfrm>
              <a:off x="1" y="5849938"/>
              <a:ext cx="10425112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Rectangle 46"/>
            <p:cNvSpPr>
              <a:spLocks noChangeArrowheads="1"/>
            </p:cNvSpPr>
            <p:nvPr/>
          </p:nvSpPr>
          <p:spPr bwMode="auto">
            <a:xfrm>
              <a:off x="1017588" y="6172200"/>
              <a:ext cx="8391525" cy="322263"/>
            </a:xfrm>
            <a:prstGeom prst="rect">
              <a:avLst/>
            </a:prstGeom>
            <a:solidFill>
              <a:srgbClr val="998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Rectangle 47"/>
            <p:cNvSpPr>
              <a:spLocks noChangeArrowheads="1"/>
            </p:cNvSpPr>
            <p:nvPr/>
          </p:nvSpPr>
          <p:spPr bwMode="auto">
            <a:xfrm>
              <a:off x="1017588" y="6172200"/>
              <a:ext cx="839152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64" name="Picture 4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6159500"/>
              <a:ext cx="8421687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Freeform 49"/>
            <p:cNvSpPr/>
            <p:nvPr/>
          </p:nvSpPr>
          <p:spPr bwMode="auto">
            <a:xfrm>
              <a:off x="4640263" y="2171700"/>
              <a:ext cx="598487" cy="819150"/>
            </a:xfrm>
            <a:custGeom>
              <a:avLst/>
              <a:gdLst>
                <a:gd name="T0" fmla="*/ 131 w 377"/>
                <a:gd name="T1" fmla="*/ 0 h 516"/>
                <a:gd name="T2" fmla="*/ 0 w 377"/>
                <a:gd name="T3" fmla="*/ 72 h 516"/>
                <a:gd name="T4" fmla="*/ 254 w 377"/>
                <a:gd name="T5" fmla="*/ 516 h 516"/>
                <a:gd name="T6" fmla="*/ 377 w 377"/>
                <a:gd name="T7" fmla="*/ 307 h 516"/>
                <a:gd name="T8" fmla="*/ 131 w 377"/>
                <a:gd name="T9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516">
                  <a:moveTo>
                    <a:pt x="131" y="0"/>
                  </a:moveTo>
                  <a:lnTo>
                    <a:pt x="0" y="72"/>
                  </a:lnTo>
                  <a:lnTo>
                    <a:pt x="254" y="516"/>
                  </a:lnTo>
                  <a:lnTo>
                    <a:pt x="377" y="30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5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0"/>
            <p:cNvSpPr/>
            <p:nvPr/>
          </p:nvSpPr>
          <p:spPr bwMode="auto">
            <a:xfrm>
              <a:off x="5238750" y="2171700"/>
              <a:ext cx="617537" cy="819150"/>
            </a:xfrm>
            <a:custGeom>
              <a:avLst/>
              <a:gdLst>
                <a:gd name="T0" fmla="*/ 235 w 389"/>
                <a:gd name="T1" fmla="*/ 0 h 516"/>
                <a:gd name="T2" fmla="*/ 389 w 389"/>
                <a:gd name="T3" fmla="*/ 136 h 516"/>
                <a:gd name="T4" fmla="*/ 112 w 389"/>
                <a:gd name="T5" fmla="*/ 516 h 516"/>
                <a:gd name="T6" fmla="*/ 0 w 389"/>
                <a:gd name="T7" fmla="*/ 307 h 516"/>
                <a:gd name="T8" fmla="*/ 235 w 389"/>
                <a:gd name="T9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516">
                  <a:moveTo>
                    <a:pt x="235" y="0"/>
                  </a:moveTo>
                  <a:lnTo>
                    <a:pt x="389" y="136"/>
                  </a:lnTo>
                  <a:lnTo>
                    <a:pt x="112" y="516"/>
                  </a:lnTo>
                  <a:lnTo>
                    <a:pt x="0" y="307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5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1"/>
            <p:cNvSpPr/>
            <p:nvPr/>
          </p:nvSpPr>
          <p:spPr bwMode="auto">
            <a:xfrm>
              <a:off x="5000625" y="2659063"/>
              <a:ext cx="238125" cy="1425575"/>
            </a:xfrm>
            <a:custGeom>
              <a:avLst/>
              <a:gdLst>
                <a:gd name="T0" fmla="*/ 150 w 150"/>
                <a:gd name="T1" fmla="*/ 0 h 898"/>
                <a:gd name="T2" fmla="*/ 0 w 150"/>
                <a:gd name="T3" fmla="*/ 257 h 898"/>
                <a:gd name="T4" fmla="*/ 78 w 150"/>
                <a:gd name="T5" fmla="*/ 332 h 898"/>
                <a:gd name="T6" fmla="*/ 16 w 150"/>
                <a:gd name="T7" fmla="*/ 898 h 898"/>
                <a:gd name="T8" fmla="*/ 139 w 150"/>
                <a:gd name="T9" fmla="*/ 898 h 898"/>
                <a:gd name="T10" fmla="*/ 150 w 150"/>
                <a:gd name="T11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898">
                  <a:moveTo>
                    <a:pt x="150" y="0"/>
                  </a:moveTo>
                  <a:lnTo>
                    <a:pt x="0" y="257"/>
                  </a:lnTo>
                  <a:lnTo>
                    <a:pt x="78" y="332"/>
                  </a:lnTo>
                  <a:lnTo>
                    <a:pt x="16" y="898"/>
                  </a:lnTo>
                  <a:lnTo>
                    <a:pt x="139" y="898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EE4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2"/>
            <p:cNvSpPr/>
            <p:nvPr/>
          </p:nvSpPr>
          <p:spPr bwMode="auto">
            <a:xfrm>
              <a:off x="5221288" y="2659063"/>
              <a:ext cx="241300" cy="1425575"/>
            </a:xfrm>
            <a:custGeom>
              <a:avLst/>
              <a:gdLst>
                <a:gd name="T0" fmla="*/ 11 w 152"/>
                <a:gd name="T1" fmla="*/ 0 h 898"/>
                <a:gd name="T2" fmla="*/ 152 w 152"/>
                <a:gd name="T3" fmla="*/ 254 h 898"/>
                <a:gd name="T4" fmla="*/ 61 w 152"/>
                <a:gd name="T5" fmla="*/ 332 h 898"/>
                <a:gd name="T6" fmla="*/ 123 w 152"/>
                <a:gd name="T7" fmla="*/ 898 h 898"/>
                <a:gd name="T8" fmla="*/ 0 w 152"/>
                <a:gd name="T9" fmla="*/ 898 h 898"/>
                <a:gd name="T10" fmla="*/ 11 w 152"/>
                <a:gd name="T11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898">
                  <a:moveTo>
                    <a:pt x="11" y="0"/>
                  </a:moveTo>
                  <a:lnTo>
                    <a:pt x="152" y="254"/>
                  </a:lnTo>
                  <a:lnTo>
                    <a:pt x="61" y="332"/>
                  </a:lnTo>
                  <a:lnTo>
                    <a:pt x="123" y="898"/>
                  </a:lnTo>
                  <a:lnTo>
                    <a:pt x="0" y="89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23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3"/>
            <p:cNvSpPr/>
            <p:nvPr/>
          </p:nvSpPr>
          <p:spPr bwMode="auto">
            <a:xfrm>
              <a:off x="3459163" y="3338513"/>
              <a:ext cx="1779587" cy="2408238"/>
            </a:xfrm>
            <a:custGeom>
              <a:avLst/>
              <a:gdLst>
                <a:gd name="T0" fmla="*/ 420 w 420"/>
                <a:gd name="T1" fmla="*/ 0 h 568"/>
                <a:gd name="T2" fmla="*/ 77 w 420"/>
                <a:gd name="T3" fmla="*/ 0 h 568"/>
                <a:gd name="T4" fmla="*/ 0 w 420"/>
                <a:gd name="T5" fmla="*/ 78 h 568"/>
                <a:gd name="T6" fmla="*/ 0 w 420"/>
                <a:gd name="T7" fmla="*/ 486 h 568"/>
                <a:gd name="T8" fmla="*/ 77 w 420"/>
                <a:gd name="T9" fmla="*/ 568 h 568"/>
                <a:gd name="T10" fmla="*/ 420 w 420"/>
                <a:gd name="T11" fmla="*/ 568 h 568"/>
                <a:gd name="T12" fmla="*/ 420 w 420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568">
                  <a:moveTo>
                    <a:pt x="420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33" y="0"/>
                    <a:pt x="0" y="34"/>
                    <a:pt x="0" y="78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530"/>
                    <a:pt x="33" y="568"/>
                    <a:pt x="77" y="568"/>
                  </a:cubicBezTo>
                  <a:cubicBezTo>
                    <a:pt x="420" y="568"/>
                    <a:pt x="420" y="568"/>
                    <a:pt x="420" y="568"/>
                  </a:cubicBezTo>
                  <a:lnTo>
                    <a:pt x="4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54"/>
            <p:cNvSpPr/>
            <p:nvPr/>
          </p:nvSpPr>
          <p:spPr bwMode="auto">
            <a:xfrm>
              <a:off x="3471863" y="5746750"/>
              <a:ext cx="1766887" cy="103188"/>
            </a:xfrm>
            <a:custGeom>
              <a:avLst/>
              <a:gdLst>
                <a:gd name="T0" fmla="*/ 78 w 417"/>
                <a:gd name="T1" fmla="*/ 0 h 24"/>
                <a:gd name="T2" fmla="*/ 7 w 417"/>
                <a:gd name="T3" fmla="*/ 0 h 24"/>
                <a:gd name="T4" fmla="*/ 0 w 417"/>
                <a:gd name="T5" fmla="*/ 12 h 24"/>
                <a:gd name="T6" fmla="*/ 7 w 417"/>
                <a:gd name="T7" fmla="*/ 24 h 24"/>
                <a:gd name="T8" fmla="*/ 417 w 417"/>
                <a:gd name="T9" fmla="*/ 24 h 24"/>
                <a:gd name="T10" fmla="*/ 417 w 417"/>
                <a:gd name="T11" fmla="*/ 0 h 24"/>
                <a:gd name="T12" fmla="*/ 78 w 417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7" h="24">
                  <a:moveTo>
                    <a:pt x="7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2"/>
                  </a:cubicBezTo>
                  <a:cubicBezTo>
                    <a:pt x="0" y="19"/>
                    <a:pt x="3" y="24"/>
                    <a:pt x="7" y="24"/>
                  </a:cubicBezTo>
                  <a:cubicBezTo>
                    <a:pt x="417" y="24"/>
                    <a:pt x="417" y="24"/>
                    <a:pt x="417" y="24"/>
                  </a:cubicBezTo>
                  <a:cubicBezTo>
                    <a:pt x="417" y="0"/>
                    <a:pt x="417" y="0"/>
                    <a:pt x="417" y="0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5"/>
            <p:cNvSpPr/>
            <p:nvPr/>
          </p:nvSpPr>
          <p:spPr bwMode="auto">
            <a:xfrm>
              <a:off x="5238750" y="3338513"/>
              <a:ext cx="1779587" cy="2408238"/>
            </a:xfrm>
            <a:custGeom>
              <a:avLst/>
              <a:gdLst>
                <a:gd name="T0" fmla="*/ 335 w 420"/>
                <a:gd name="T1" fmla="*/ 568 h 568"/>
                <a:gd name="T2" fmla="*/ 420 w 420"/>
                <a:gd name="T3" fmla="*/ 486 h 568"/>
                <a:gd name="T4" fmla="*/ 420 w 420"/>
                <a:gd name="T5" fmla="*/ 78 h 568"/>
                <a:gd name="T6" fmla="*/ 335 w 420"/>
                <a:gd name="T7" fmla="*/ 0 h 568"/>
                <a:gd name="T8" fmla="*/ 0 w 420"/>
                <a:gd name="T9" fmla="*/ 0 h 568"/>
                <a:gd name="T10" fmla="*/ 0 w 420"/>
                <a:gd name="T11" fmla="*/ 568 h 568"/>
                <a:gd name="T12" fmla="*/ 335 w 420"/>
                <a:gd name="T1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568">
                  <a:moveTo>
                    <a:pt x="335" y="568"/>
                  </a:moveTo>
                  <a:cubicBezTo>
                    <a:pt x="378" y="568"/>
                    <a:pt x="420" y="530"/>
                    <a:pt x="420" y="486"/>
                  </a:cubicBezTo>
                  <a:cubicBezTo>
                    <a:pt x="420" y="78"/>
                    <a:pt x="420" y="78"/>
                    <a:pt x="420" y="78"/>
                  </a:cubicBezTo>
                  <a:cubicBezTo>
                    <a:pt x="420" y="34"/>
                    <a:pt x="378" y="0"/>
                    <a:pt x="3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8"/>
                    <a:pt x="0" y="568"/>
                    <a:pt x="0" y="568"/>
                  </a:cubicBezTo>
                  <a:lnTo>
                    <a:pt x="335" y="5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56"/>
            <p:cNvSpPr/>
            <p:nvPr/>
          </p:nvSpPr>
          <p:spPr bwMode="auto">
            <a:xfrm>
              <a:off x="5238750" y="3338513"/>
              <a:ext cx="1779587" cy="2408238"/>
            </a:xfrm>
            <a:custGeom>
              <a:avLst/>
              <a:gdLst>
                <a:gd name="T0" fmla="*/ 335 w 420"/>
                <a:gd name="T1" fmla="*/ 568 h 568"/>
                <a:gd name="T2" fmla="*/ 420 w 420"/>
                <a:gd name="T3" fmla="*/ 486 h 568"/>
                <a:gd name="T4" fmla="*/ 420 w 420"/>
                <a:gd name="T5" fmla="*/ 78 h 568"/>
                <a:gd name="T6" fmla="*/ 335 w 420"/>
                <a:gd name="T7" fmla="*/ 0 h 568"/>
                <a:gd name="T8" fmla="*/ 0 w 420"/>
                <a:gd name="T9" fmla="*/ 0 h 568"/>
                <a:gd name="T10" fmla="*/ 0 w 420"/>
                <a:gd name="T11" fmla="*/ 568 h 568"/>
                <a:gd name="T12" fmla="*/ 335 w 420"/>
                <a:gd name="T1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568">
                  <a:moveTo>
                    <a:pt x="335" y="568"/>
                  </a:moveTo>
                  <a:cubicBezTo>
                    <a:pt x="378" y="568"/>
                    <a:pt x="420" y="530"/>
                    <a:pt x="420" y="486"/>
                  </a:cubicBezTo>
                  <a:cubicBezTo>
                    <a:pt x="420" y="78"/>
                    <a:pt x="420" y="78"/>
                    <a:pt x="420" y="78"/>
                  </a:cubicBezTo>
                  <a:cubicBezTo>
                    <a:pt x="420" y="34"/>
                    <a:pt x="378" y="0"/>
                    <a:pt x="3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8"/>
                    <a:pt x="0" y="568"/>
                    <a:pt x="0" y="568"/>
                  </a:cubicBezTo>
                  <a:lnTo>
                    <a:pt x="335" y="56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57"/>
            <p:cNvSpPr/>
            <p:nvPr/>
          </p:nvSpPr>
          <p:spPr bwMode="auto">
            <a:xfrm>
              <a:off x="5238750" y="5746750"/>
              <a:ext cx="1733550" cy="103188"/>
            </a:xfrm>
            <a:custGeom>
              <a:avLst/>
              <a:gdLst>
                <a:gd name="T0" fmla="*/ 409 w 409"/>
                <a:gd name="T1" fmla="*/ 12 h 24"/>
                <a:gd name="T2" fmla="*/ 402 w 409"/>
                <a:gd name="T3" fmla="*/ 0 h 24"/>
                <a:gd name="T4" fmla="*/ 331 w 409"/>
                <a:gd name="T5" fmla="*/ 0 h 24"/>
                <a:gd name="T6" fmla="*/ 0 w 409"/>
                <a:gd name="T7" fmla="*/ 0 h 24"/>
                <a:gd name="T8" fmla="*/ 0 w 409"/>
                <a:gd name="T9" fmla="*/ 24 h 24"/>
                <a:gd name="T10" fmla="*/ 402 w 409"/>
                <a:gd name="T11" fmla="*/ 24 h 24"/>
                <a:gd name="T12" fmla="*/ 409 w 409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9" h="24">
                  <a:moveTo>
                    <a:pt x="409" y="12"/>
                  </a:moveTo>
                  <a:cubicBezTo>
                    <a:pt x="409" y="5"/>
                    <a:pt x="406" y="0"/>
                    <a:pt x="402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402" y="24"/>
                    <a:pt x="402" y="24"/>
                    <a:pt x="402" y="24"/>
                  </a:cubicBezTo>
                  <a:cubicBezTo>
                    <a:pt x="406" y="24"/>
                    <a:pt x="409" y="19"/>
                    <a:pt x="409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58"/>
            <p:cNvSpPr/>
            <p:nvPr/>
          </p:nvSpPr>
          <p:spPr bwMode="auto">
            <a:xfrm>
              <a:off x="5010150" y="4198938"/>
              <a:ext cx="228600" cy="471488"/>
            </a:xfrm>
            <a:custGeom>
              <a:avLst/>
              <a:gdLst>
                <a:gd name="T0" fmla="*/ 0 w 54"/>
                <a:gd name="T1" fmla="*/ 55 h 111"/>
                <a:gd name="T2" fmla="*/ 54 w 54"/>
                <a:gd name="T3" fmla="*/ 111 h 111"/>
                <a:gd name="T4" fmla="*/ 54 w 54"/>
                <a:gd name="T5" fmla="*/ 0 h 111"/>
                <a:gd name="T6" fmla="*/ 0 w 54"/>
                <a:gd name="T7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11">
                  <a:moveTo>
                    <a:pt x="0" y="55"/>
                  </a:moveTo>
                  <a:cubicBezTo>
                    <a:pt x="0" y="86"/>
                    <a:pt x="24" y="110"/>
                    <a:pt x="54" y="11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5"/>
                    <a:pt x="0" y="5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59"/>
            <p:cNvSpPr/>
            <p:nvPr/>
          </p:nvSpPr>
          <p:spPr bwMode="auto">
            <a:xfrm>
              <a:off x="5238750" y="4198938"/>
              <a:ext cx="241300" cy="471488"/>
            </a:xfrm>
            <a:custGeom>
              <a:avLst/>
              <a:gdLst>
                <a:gd name="T0" fmla="*/ 57 w 57"/>
                <a:gd name="T1" fmla="*/ 55 h 111"/>
                <a:gd name="T2" fmla="*/ 1 w 57"/>
                <a:gd name="T3" fmla="*/ 0 h 111"/>
                <a:gd name="T4" fmla="*/ 0 w 57"/>
                <a:gd name="T5" fmla="*/ 0 h 111"/>
                <a:gd name="T6" fmla="*/ 0 w 57"/>
                <a:gd name="T7" fmla="*/ 111 h 111"/>
                <a:gd name="T8" fmla="*/ 1 w 57"/>
                <a:gd name="T9" fmla="*/ 111 h 111"/>
                <a:gd name="T10" fmla="*/ 57 w 57"/>
                <a:gd name="T11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11">
                  <a:moveTo>
                    <a:pt x="57" y="55"/>
                  </a:moveTo>
                  <a:cubicBezTo>
                    <a:pt x="57" y="25"/>
                    <a:pt x="3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32" y="111"/>
                    <a:pt x="57" y="86"/>
                    <a:pt x="57" y="5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0"/>
            <p:cNvSpPr/>
            <p:nvPr/>
          </p:nvSpPr>
          <p:spPr bwMode="auto">
            <a:xfrm>
              <a:off x="4594225" y="1065213"/>
              <a:ext cx="576262" cy="304800"/>
            </a:xfrm>
            <a:custGeom>
              <a:avLst/>
              <a:gdLst>
                <a:gd name="T0" fmla="*/ 128 w 136"/>
                <a:gd name="T1" fmla="*/ 0 h 72"/>
                <a:gd name="T2" fmla="*/ 8 w 136"/>
                <a:gd name="T3" fmla="*/ 0 h 72"/>
                <a:gd name="T4" fmla="*/ 0 w 136"/>
                <a:gd name="T5" fmla="*/ 9 h 72"/>
                <a:gd name="T6" fmla="*/ 0 w 136"/>
                <a:gd name="T7" fmla="*/ 63 h 72"/>
                <a:gd name="T8" fmla="*/ 8 w 136"/>
                <a:gd name="T9" fmla="*/ 72 h 72"/>
                <a:gd name="T10" fmla="*/ 128 w 136"/>
                <a:gd name="T11" fmla="*/ 72 h 72"/>
                <a:gd name="T12" fmla="*/ 136 w 136"/>
                <a:gd name="T13" fmla="*/ 63 h 72"/>
                <a:gd name="T14" fmla="*/ 136 w 136"/>
                <a:gd name="T15" fmla="*/ 9 h 72"/>
                <a:gd name="T16" fmla="*/ 128 w 136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72">
                  <a:moveTo>
                    <a:pt x="12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8"/>
                    <a:pt x="4" y="72"/>
                    <a:pt x="8" y="72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33" y="72"/>
                    <a:pt x="136" y="68"/>
                    <a:pt x="136" y="63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4"/>
                    <a:pt x="133" y="0"/>
                    <a:pt x="128" y="0"/>
                  </a:cubicBezTo>
                </a:path>
              </a:pathLst>
            </a:custGeom>
            <a:solidFill>
              <a:srgbClr val="FFF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1"/>
            <p:cNvSpPr/>
            <p:nvPr/>
          </p:nvSpPr>
          <p:spPr bwMode="auto">
            <a:xfrm>
              <a:off x="5305425" y="1065213"/>
              <a:ext cx="560387" cy="287338"/>
            </a:xfrm>
            <a:custGeom>
              <a:avLst/>
              <a:gdLst>
                <a:gd name="T0" fmla="*/ 124 w 132"/>
                <a:gd name="T1" fmla="*/ 0 h 68"/>
                <a:gd name="T2" fmla="*/ 8 w 132"/>
                <a:gd name="T3" fmla="*/ 0 h 68"/>
                <a:gd name="T4" fmla="*/ 0 w 132"/>
                <a:gd name="T5" fmla="*/ 9 h 68"/>
                <a:gd name="T6" fmla="*/ 0 w 132"/>
                <a:gd name="T7" fmla="*/ 59 h 68"/>
                <a:gd name="T8" fmla="*/ 8 w 132"/>
                <a:gd name="T9" fmla="*/ 68 h 68"/>
                <a:gd name="T10" fmla="*/ 124 w 132"/>
                <a:gd name="T11" fmla="*/ 68 h 68"/>
                <a:gd name="T12" fmla="*/ 132 w 132"/>
                <a:gd name="T13" fmla="*/ 59 h 68"/>
                <a:gd name="T14" fmla="*/ 132 w 132"/>
                <a:gd name="T15" fmla="*/ 9 h 68"/>
                <a:gd name="T16" fmla="*/ 124 w 132"/>
                <a:gd name="T1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8">
                  <a:moveTo>
                    <a:pt x="12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9" y="68"/>
                    <a:pt x="132" y="64"/>
                    <a:pt x="132" y="5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4"/>
                    <a:pt x="129" y="0"/>
                    <a:pt x="124" y="0"/>
                  </a:cubicBezTo>
                </a:path>
              </a:pathLst>
            </a:custGeom>
            <a:solidFill>
              <a:srgbClr val="F9E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2"/>
            <p:cNvSpPr>
              <a:spLocks noEditPoints="1"/>
            </p:cNvSpPr>
            <p:nvPr/>
          </p:nvSpPr>
          <p:spPr bwMode="auto">
            <a:xfrm>
              <a:off x="4576763" y="1047750"/>
              <a:ext cx="611187" cy="339725"/>
            </a:xfrm>
            <a:custGeom>
              <a:avLst/>
              <a:gdLst>
                <a:gd name="T0" fmla="*/ 132 w 144"/>
                <a:gd name="T1" fmla="*/ 0 h 80"/>
                <a:gd name="T2" fmla="*/ 12 w 144"/>
                <a:gd name="T3" fmla="*/ 0 h 80"/>
                <a:gd name="T4" fmla="*/ 0 w 144"/>
                <a:gd name="T5" fmla="*/ 13 h 80"/>
                <a:gd name="T6" fmla="*/ 0 w 144"/>
                <a:gd name="T7" fmla="*/ 15 h 80"/>
                <a:gd name="T8" fmla="*/ 0 w 144"/>
                <a:gd name="T9" fmla="*/ 67 h 80"/>
                <a:gd name="T10" fmla="*/ 0 w 144"/>
                <a:gd name="T11" fmla="*/ 69 h 80"/>
                <a:gd name="T12" fmla="*/ 10 w 144"/>
                <a:gd name="T13" fmla="*/ 80 h 80"/>
                <a:gd name="T14" fmla="*/ 12 w 144"/>
                <a:gd name="T15" fmla="*/ 80 h 80"/>
                <a:gd name="T16" fmla="*/ 130 w 144"/>
                <a:gd name="T17" fmla="*/ 80 h 80"/>
                <a:gd name="T18" fmla="*/ 132 w 144"/>
                <a:gd name="T19" fmla="*/ 80 h 80"/>
                <a:gd name="T20" fmla="*/ 144 w 144"/>
                <a:gd name="T21" fmla="*/ 67 h 80"/>
                <a:gd name="T22" fmla="*/ 144 w 144"/>
                <a:gd name="T23" fmla="*/ 13 h 80"/>
                <a:gd name="T24" fmla="*/ 132 w 144"/>
                <a:gd name="T25" fmla="*/ 0 h 80"/>
                <a:gd name="T26" fmla="*/ 132 w 144"/>
                <a:gd name="T27" fmla="*/ 72 h 80"/>
                <a:gd name="T28" fmla="*/ 12 w 144"/>
                <a:gd name="T29" fmla="*/ 72 h 80"/>
                <a:gd name="T30" fmla="*/ 8 w 144"/>
                <a:gd name="T31" fmla="*/ 67 h 80"/>
                <a:gd name="T32" fmla="*/ 8 w 144"/>
                <a:gd name="T33" fmla="*/ 13 h 80"/>
                <a:gd name="T34" fmla="*/ 12 w 144"/>
                <a:gd name="T35" fmla="*/ 8 h 80"/>
                <a:gd name="T36" fmla="*/ 130 w 144"/>
                <a:gd name="T37" fmla="*/ 8 h 80"/>
                <a:gd name="T38" fmla="*/ 136 w 144"/>
                <a:gd name="T39" fmla="*/ 15 h 80"/>
                <a:gd name="T40" fmla="*/ 136 w 144"/>
                <a:gd name="T41" fmla="*/ 67 h 80"/>
                <a:gd name="T42" fmla="*/ 132 w 144"/>
                <a:gd name="T43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80">
                  <a:moveTo>
                    <a:pt x="13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5" y="80"/>
                    <a:pt x="10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9" y="80"/>
                    <a:pt x="144" y="74"/>
                    <a:pt x="144" y="67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4" y="6"/>
                    <a:pt x="139" y="0"/>
                    <a:pt x="132" y="0"/>
                  </a:cubicBezTo>
                  <a:close/>
                  <a:moveTo>
                    <a:pt x="132" y="72"/>
                  </a:moveTo>
                  <a:cubicBezTo>
                    <a:pt x="12" y="72"/>
                    <a:pt x="12" y="72"/>
                    <a:pt x="12" y="72"/>
                  </a:cubicBezTo>
                  <a:cubicBezTo>
                    <a:pt x="10" y="72"/>
                    <a:pt x="8" y="69"/>
                    <a:pt x="8" y="6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4" y="8"/>
                    <a:pt x="136" y="11"/>
                    <a:pt x="136" y="15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6" y="69"/>
                    <a:pt x="134" y="72"/>
                    <a:pt x="132" y="72"/>
                  </a:cubicBez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63"/>
            <p:cNvSpPr>
              <a:spLocks noEditPoints="1"/>
            </p:cNvSpPr>
            <p:nvPr/>
          </p:nvSpPr>
          <p:spPr bwMode="auto">
            <a:xfrm>
              <a:off x="5272088" y="1047750"/>
              <a:ext cx="609600" cy="339725"/>
            </a:xfrm>
            <a:custGeom>
              <a:avLst/>
              <a:gdLst>
                <a:gd name="T0" fmla="*/ 132 w 144"/>
                <a:gd name="T1" fmla="*/ 0 h 80"/>
                <a:gd name="T2" fmla="*/ 12 w 144"/>
                <a:gd name="T3" fmla="*/ 0 h 80"/>
                <a:gd name="T4" fmla="*/ 0 w 144"/>
                <a:gd name="T5" fmla="*/ 13 h 80"/>
                <a:gd name="T6" fmla="*/ 0 w 144"/>
                <a:gd name="T7" fmla="*/ 15 h 80"/>
                <a:gd name="T8" fmla="*/ 0 w 144"/>
                <a:gd name="T9" fmla="*/ 67 h 80"/>
                <a:gd name="T10" fmla="*/ 0 w 144"/>
                <a:gd name="T11" fmla="*/ 69 h 80"/>
                <a:gd name="T12" fmla="*/ 10 w 144"/>
                <a:gd name="T13" fmla="*/ 80 h 80"/>
                <a:gd name="T14" fmla="*/ 12 w 144"/>
                <a:gd name="T15" fmla="*/ 80 h 80"/>
                <a:gd name="T16" fmla="*/ 130 w 144"/>
                <a:gd name="T17" fmla="*/ 80 h 80"/>
                <a:gd name="T18" fmla="*/ 132 w 144"/>
                <a:gd name="T19" fmla="*/ 80 h 80"/>
                <a:gd name="T20" fmla="*/ 144 w 144"/>
                <a:gd name="T21" fmla="*/ 67 h 80"/>
                <a:gd name="T22" fmla="*/ 144 w 144"/>
                <a:gd name="T23" fmla="*/ 13 h 80"/>
                <a:gd name="T24" fmla="*/ 132 w 144"/>
                <a:gd name="T25" fmla="*/ 0 h 80"/>
                <a:gd name="T26" fmla="*/ 132 w 144"/>
                <a:gd name="T27" fmla="*/ 72 h 80"/>
                <a:gd name="T28" fmla="*/ 12 w 144"/>
                <a:gd name="T29" fmla="*/ 72 h 80"/>
                <a:gd name="T30" fmla="*/ 8 w 144"/>
                <a:gd name="T31" fmla="*/ 67 h 80"/>
                <a:gd name="T32" fmla="*/ 8 w 144"/>
                <a:gd name="T33" fmla="*/ 13 h 80"/>
                <a:gd name="T34" fmla="*/ 12 w 144"/>
                <a:gd name="T35" fmla="*/ 8 h 80"/>
                <a:gd name="T36" fmla="*/ 130 w 144"/>
                <a:gd name="T37" fmla="*/ 8 h 80"/>
                <a:gd name="T38" fmla="*/ 136 w 144"/>
                <a:gd name="T39" fmla="*/ 15 h 80"/>
                <a:gd name="T40" fmla="*/ 136 w 144"/>
                <a:gd name="T41" fmla="*/ 67 h 80"/>
                <a:gd name="T42" fmla="*/ 132 w 144"/>
                <a:gd name="T43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80">
                  <a:moveTo>
                    <a:pt x="13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5" y="80"/>
                    <a:pt x="10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9" y="80"/>
                    <a:pt x="144" y="74"/>
                    <a:pt x="144" y="67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4" y="6"/>
                    <a:pt x="139" y="0"/>
                    <a:pt x="132" y="0"/>
                  </a:cubicBezTo>
                  <a:close/>
                  <a:moveTo>
                    <a:pt x="132" y="72"/>
                  </a:moveTo>
                  <a:cubicBezTo>
                    <a:pt x="12" y="72"/>
                    <a:pt x="12" y="72"/>
                    <a:pt x="12" y="72"/>
                  </a:cubicBezTo>
                  <a:cubicBezTo>
                    <a:pt x="10" y="72"/>
                    <a:pt x="8" y="69"/>
                    <a:pt x="8" y="6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4" y="8"/>
                    <a:pt x="136" y="11"/>
                    <a:pt x="136" y="15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6" y="69"/>
                    <a:pt x="134" y="72"/>
                    <a:pt x="132" y="72"/>
                  </a:cubicBez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64"/>
            <p:cNvSpPr/>
            <p:nvPr/>
          </p:nvSpPr>
          <p:spPr bwMode="auto">
            <a:xfrm>
              <a:off x="4373563" y="1182688"/>
              <a:ext cx="238125" cy="50800"/>
            </a:xfrm>
            <a:custGeom>
              <a:avLst/>
              <a:gdLst>
                <a:gd name="T0" fmla="*/ 56 w 56"/>
                <a:gd name="T1" fmla="*/ 7 h 12"/>
                <a:gd name="T2" fmla="*/ 53 w 56"/>
                <a:gd name="T3" fmla="*/ 12 h 12"/>
                <a:gd name="T4" fmla="*/ 4 w 56"/>
                <a:gd name="T5" fmla="*/ 12 h 12"/>
                <a:gd name="T6" fmla="*/ 0 w 56"/>
                <a:gd name="T7" fmla="*/ 7 h 12"/>
                <a:gd name="T8" fmla="*/ 0 w 56"/>
                <a:gd name="T9" fmla="*/ 5 h 12"/>
                <a:gd name="T10" fmla="*/ 4 w 56"/>
                <a:gd name="T11" fmla="*/ 0 h 12"/>
                <a:gd name="T12" fmla="*/ 53 w 56"/>
                <a:gd name="T13" fmla="*/ 0 h 12"/>
                <a:gd name="T14" fmla="*/ 56 w 56"/>
                <a:gd name="T15" fmla="*/ 5 h 12"/>
                <a:gd name="T16" fmla="*/ 56 w 56"/>
                <a:gd name="T1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2">
                  <a:moveTo>
                    <a:pt x="56" y="7"/>
                  </a:moveTo>
                  <a:cubicBezTo>
                    <a:pt x="56" y="10"/>
                    <a:pt x="55" y="12"/>
                    <a:pt x="5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5"/>
                  </a:cubicBezTo>
                  <a:lnTo>
                    <a:pt x="56" y="7"/>
                  </a:ln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65"/>
            <p:cNvSpPr/>
            <p:nvPr/>
          </p:nvSpPr>
          <p:spPr bwMode="auto">
            <a:xfrm>
              <a:off x="5865813" y="1182688"/>
              <a:ext cx="236537" cy="50800"/>
            </a:xfrm>
            <a:custGeom>
              <a:avLst/>
              <a:gdLst>
                <a:gd name="T0" fmla="*/ 56 w 56"/>
                <a:gd name="T1" fmla="*/ 7 h 12"/>
                <a:gd name="T2" fmla="*/ 53 w 56"/>
                <a:gd name="T3" fmla="*/ 12 h 12"/>
                <a:gd name="T4" fmla="*/ 4 w 56"/>
                <a:gd name="T5" fmla="*/ 12 h 12"/>
                <a:gd name="T6" fmla="*/ 0 w 56"/>
                <a:gd name="T7" fmla="*/ 7 h 12"/>
                <a:gd name="T8" fmla="*/ 0 w 56"/>
                <a:gd name="T9" fmla="*/ 5 h 12"/>
                <a:gd name="T10" fmla="*/ 4 w 56"/>
                <a:gd name="T11" fmla="*/ 0 h 12"/>
                <a:gd name="T12" fmla="*/ 53 w 56"/>
                <a:gd name="T13" fmla="*/ 0 h 12"/>
                <a:gd name="T14" fmla="*/ 56 w 56"/>
                <a:gd name="T15" fmla="*/ 5 h 12"/>
                <a:gd name="T16" fmla="*/ 56 w 56"/>
                <a:gd name="T1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2">
                  <a:moveTo>
                    <a:pt x="56" y="7"/>
                  </a:moveTo>
                  <a:cubicBezTo>
                    <a:pt x="56" y="10"/>
                    <a:pt x="55" y="12"/>
                    <a:pt x="5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5"/>
                  </a:cubicBezTo>
                  <a:lnTo>
                    <a:pt x="56" y="7"/>
                  </a:ln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66"/>
            <p:cNvSpPr/>
            <p:nvPr/>
          </p:nvSpPr>
          <p:spPr bwMode="auto">
            <a:xfrm>
              <a:off x="5170488" y="1182688"/>
              <a:ext cx="134937" cy="50800"/>
            </a:xfrm>
            <a:custGeom>
              <a:avLst/>
              <a:gdLst>
                <a:gd name="T0" fmla="*/ 32 w 32"/>
                <a:gd name="T1" fmla="*/ 7 h 12"/>
                <a:gd name="T2" fmla="*/ 30 w 32"/>
                <a:gd name="T3" fmla="*/ 12 h 12"/>
                <a:gd name="T4" fmla="*/ 2 w 32"/>
                <a:gd name="T5" fmla="*/ 12 h 12"/>
                <a:gd name="T6" fmla="*/ 0 w 32"/>
                <a:gd name="T7" fmla="*/ 7 h 12"/>
                <a:gd name="T8" fmla="*/ 0 w 32"/>
                <a:gd name="T9" fmla="*/ 5 h 12"/>
                <a:gd name="T10" fmla="*/ 2 w 32"/>
                <a:gd name="T11" fmla="*/ 0 h 12"/>
                <a:gd name="T12" fmla="*/ 30 w 32"/>
                <a:gd name="T13" fmla="*/ 0 h 12"/>
                <a:gd name="T14" fmla="*/ 32 w 32"/>
                <a:gd name="T15" fmla="*/ 5 h 12"/>
                <a:gd name="T16" fmla="*/ 32 w 32"/>
                <a:gd name="T1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2">
                  <a:moveTo>
                    <a:pt x="32" y="7"/>
                  </a:moveTo>
                  <a:cubicBezTo>
                    <a:pt x="32" y="10"/>
                    <a:pt x="31" y="12"/>
                    <a:pt x="30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2"/>
                    <a:pt x="32" y="5"/>
                  </a:cubicBezTo>
                  <a:lnTo>
                    <a:pt x="32" y="7"/>
                  </a:ln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" name="Rectangle 82"/>
          <p:cNvSpPr/>
          <p:nvPr/>
        </p:nvSpPr>
        <p:spPr>
          <a:xfrm>
            <a:off x="3059457" y="337843"/>
            <a:ext cx="53482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4000" i="1" dirty="0" err="1" smtClean="0">
                <a:solidFill>
                  <a:srgbClr val="000066"/>
                </a:solidFill>
                <a:latin typeface="Times New Roman" pitchFamily="18" charset="0"/>
              </a:rPr>
              <a:t>Hãy</a:t>
            </a:r>
            <a:r>
              <a:rPr lang="en-US" sz="4000" i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66"/>
                </a:solidFill>
                <a:latin typeface="Times New Roman" pitchFamily="18" charset="0"/>
              </a:rPr>
              <a:t>tạo</a:t>
            </a:r>
            <a:r>
              <a:rPr lang="en-US" sz="4000" i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66"/>
                </a:solidFill>
                <a:latin typeface="Times New Roman" pitchFamily="18" charset="0"/>
              </a:rPr>
              <a:t>các</a:t>
            </a:r>
            <a:r>
              <a:rPr lang="en-US" sz="4000" i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66"/>
                </a:solidFill>
                <a:latin typeface="Times New Roman" pitchFamily="18" charset="0"/>
              </a:rPr>
              <a:t>cụm</a:t>
            </a:r>
            <a:r>
              <a:rPr lang="en-US" sz="4000" i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66"/>
                </a:solidFill>
                <a:latin typeface="Times New Roman" pitchFamily="18" charset="0"/>
              </a:rPr>
              <a:t>từ</a:t>
            </a:r>
            <a:r>
              <a:rPr lang="en-US" sz="4000" i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66"/>
                </a:solidFill>
                <a:latin typeface="Times New Roman" pitchFamily="18" charset="0"/>
              </a:rPr>
              <a:t>có</a:t>
            </a:r>
            <a:r>
              <a:rPr lang="en-US" sz="4000" i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66"/>
                </a:solidFill>
                <a:latin typeface="Times New Roman" pitchFamily="18" charset="0"/>
              </a:rPr>
              <a:t>nghĩa</a:t>
            </a:r>
            <a:r>
              <a:rPr lang="en-US" sz="4000" i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66"/>
                </a:solidFill>
                <a:latin typeface="Times New Roman" pitchFamily="18" charset="0"/>
              </a:rPr>
              <a:t>bằng</a:t>
            </a:r>
            <a:r>
              <a:rPr lang="en-US" sz="4000" i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66"/>
                </a:solidFill>
                <a:latin typeface="Times New Roman" pitchFamily="18" charset="0"/>
              </a:rPr>
              <a:t>các</a:t>
            </a:r>
            <a:r>
              <a:rPr lang="en-US" sz="4000" i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66"/>
                </a:solidFill>
                <a:latin typeface="Times New Roman" pitchFamily="18" charset="0"/>
              </a:rPr>
              <a:t>từ</a:t>
            </a:r>
            <a:r>
              <a:rPr lang="en-US" sz="4000" i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66"/>
                </a:solidFill>
                <a:latin typeface="Times New Roman" pitchFamily="18" charset="0"/>
              </a:rPr>
              <a:t>sau</a:t>
            </a:r>
            <a:endParaRPr lang="en-US" sz="4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5" grpId="0" autoUpdateAnimBg="0"/>
      <p:bldP spid="40976" grpId="0" autoUpdateAnimBg="0"/>
      <p:bldP spid="40977" grpId="0" autoUpdateAnimBg="0"/>
      <p:bldP spid="40978" grpId="0" autoUpdateAnimBg="0"/>
      <p:bldP spid="40979" grpId="0" autoUpdateAnimBg="0"/>
      <p:bldP spid="40981" grpId="0" autoUpdateAnimBg="0"/>
      <p:bldP spid="40983" grpId="0" autoUpdateAnimBg="0"/>
      <p:bldP spid="40984" grpId="0" animBg="1"/>
      <p:bldP spid="40985" grpId="0" animBg="1"/>
      <p:bldP spid="40987" grpId="0" autoUpdateAnimBg="0"/>
      <p:bldP spid="40988" grpId="0" animBg="1"/>
      <p:bldP spid="40992" grpId="0" animBg="1"/>
      <p:bldP spid="40994" grpId="0" animBg="1"/>
      <p:bldP spid="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4300" y="361742"/>
            <a:ext cx="8918329" cy="6073914"/>
            <a:chOff x="225671" y="-426016"/>
            <a:chExt cx="10367962" cy="7061201"/>
          </a:xfrm>
        </p:grpSpPr>
        <p:sp>
          <p:nvSpPr>
            <p:cNvPr id="5" name="Freeform 209"/>
            <p:cNvSpPr>
              <a:spLocks noEditPoints="1"/>
            </p:cNvSpPr>
            <p:nvPr/>
          </p:nvSpPr>
          <p:spPr bwMode="auto">
            <a:xfrm>
              <a:off x="9339508" y="1494859"/>
              <a:ext cx="1254125" cy="1979613"/>
            </a:xfrm>
            <a:custGeom>
              <a:avLst/>
              <a:gdLst>
                <a:gd name="T0" fmla="*/ 16 w 296"/>
                <a:gd name="T1" fmla="*/ 158 h 467"/>
                <a:gd name="T2" fmla="*/ 19 w 296"/>
                <a:gd name="T3" fmla="*/ 164 h 467"/>
                <a:gd name="T4" fmla="*/ 25 w 296"/>
                <a:gd name="T5" fmla="*/ 167 h 467"/>
                <a:gd name="T6" fmla="*/ 125 w 296"/>
                <a:gd name="T7" fmla="*/ 225 h 467"/>
                <a:gd name="T8" fmla="*/ 79 w 296"/>
                <a:gd name="T9" fmla="*/ 226 h 467"/>
                <a:gd name="T10" fmla="*/ 79 w 296"/>
                <a:gd name="T11" fmla="*/ 254 h 467"/>
                <a:gd name="T12" fmla="*/ 221 w 296"/>
                <a:gd name="T13" fmla="*/ 257 h 467"/>
                <a:gd name="T14" fmla="*/ 224 w 296"/>
                <a:gd name="T15" fmla="*/ 244 h 467"/>
                <a:gd name="T16" fmla="*/ 242 w 296"/>
                <a:gd name="T17" fmla="*/ 282 h 467"/>
                <a:gd name="T18" fmla="*/ 162 w 296"/>
                <a:gd name="T19" fmla="*/ 286 h 467"/>
                <a:gd name="T20" fmla="*/ 88 w 296"/>
                <a:gd name="T21" fmla="*/ 275 h 467"/>
                <a:gd name="T22" fmla="*/ 109 w 296"/>
                <a:gd name="T23" fmla="*/ 312 h 467"/>
                <a:gd name="T24" fmla="*/ 89 w 296"/>
                <a:gd name="T25" fmla="*/ 331 h 467"/>
                <a:gd name="T26" fmla="*/ 42 w 296"/>
                <a:gd name="T27" fmla="*/ 361 h 467"/>
                <a:gd name="T28" fmla="*/ 16 w 296"/>
                <a:gd name="T29" fmla="*/ 378 h 467"/>
                <a:gd name="T30" fmla="*/ 48 w 296"/>
                <a:gd name="T31" fmla="*/ 363 h 467"/>
                <a:gd name="T32" fmla="*/ 88 w 296"/>
                <a:gd name="T33" fmla="*/ 334 h 467"/>
                <a:gd name="T34" fmla="*/ 114 w 296"/>
                <a:gd name="T35" fmla="*/ 307 h 467"/>
                <a:gd name="T36" fmla="*/ 67 w 296"/>
                <a:gd name="T37" fmla="*/ 296 h 467"/>
                <a:gd name="T38" fmla="*/ 146 w 296"/>
                <a:gd name="T39" fmla="*/ 285 h 467"/>
                <a:gd name="T40" fmla="*/ 205 w 296"/>
                <a:gd name="T41" fmla="*/ 295 h 467"/>
                <a:gd name="T42" fmla="*/ 224 w 296"/>
                <a:gd name="T43" fmla="*/ 241 h 467"/>
                <a:gd name="T44" fmla="*/ 222 w 296"/>
                <a:gd name="T45" fmla="*/ 226 h 467"/>
                <a:gd name="T46" fmla="*/ 284 w 296"/>
                <a:gd name="T47" fmla="*/ 167 h 467"/>
                <a:gd name="T48" fmla="*/ 296 w 296"/>
                <a:gd name="T49" fmla="*/ 10 h 467"/>
                <a:gd name="T50" fmla="*/ 293 w 296"/>
                <a:gd name="T51" fmla="*/ 3 h 467"/>
                <a:gd name="T52" fmla="*/ 287 w 296"/>
                <a:gd name="T53" fmla="*/ 0 h 467"/>
                <a:gd name="T54" fmla="*/ 27 w 296"/>
                <a:gd name="T55" fmla="*/ 0 h 467"/>
                <a:gd name="T56" fmla="*/ 74 w 296"/>
                <a:gd name="T57" fmla="*/ 397 h 467"/>
                <a:gd name="T58" fmla="*/ 47 w 296"/>
                <a:gd name="T59" fmla="*/ 369 h 467"/>
                <a:gd name="T60" fmla="*/ 75 w 296"/>
                <a:gd name="T61" fmla="*/ 403 h 467"/>
                <a:gd name="T62" fmla="*/ 40 w 296"/>
                <a:gd name="T63" fmla="*/ 368 h 467"/>
                <a:gd name="T64" fmla="*/ 13 w 296"/>
                <a:gd name="T65" fmla="*/ 395 h 467"/>
                <a:gd name="T66" fmla="*/ 125 w 296"/>
                <a:gd name="T67" fmla="*/ 228 h 467"/>
                <a:gd name="T68" fmla="*/ 128 w 296"/>
                <a:gd name="T69" fmla="*/ 167 h 467"/>
                <a:gd name="T70" fmla="*/ 177 w 296"/>
                <a:gd name="T71" fmla="*/ 229 h 467"/>
                <a:gd name="T72" fmla="*/ 221 w 296"/>
                <a:gd name="T73" fmla="*/ 254 h 467"/>
                <a:gd name="T74" fmla="*/ 125 w 296"/>
                <a:gd name="T75" fmla="*/ 228 h 467"/>
                <a:gd name="T76" fmla="*/ 32 w 296"/>
                <a:gd name="T77" fmla="*/ 9 h 467"/>
                <a:gd name="T78" fmla="*/ 108 w 296"/>
                <a:gd name="T79" fmla="*/ 79 h 467"/>
                <a:gd name="T80" fmla="*/ 188 w 296"/>
                <a:gd name="T81" fmla="*/ 153 h 467"/>
                <a:gd name="T82" fmla="*/ 167 w 296"/>
                <a:gd name="T83" fmla="*/ 132 h 467"/>
                <a:gd name="T84" fmla="*/ 107 w 296"/>
                <a:gd name="T85" fmla="*/ 74 h 467"/>
                <a:gd name="T86" fmla="*/ 34 w 296"/>
                <a:gd name="T87" fmla="*/ 7 h 467"/>
                <a:gd name="T88" fmla="*/ 103 w 296"/>
                <a:gd name="T89" fmla="*/ 17 h 467"/>
                <a:gd name="T90" fmla="*/ 154 w 296"/>
                <a:gd name="T91" fmla="*/ 68 h 467"/>
                <a:gd name="T92" fmla="*/ 208 w 296"/>
                <a:gd name="T93" fmla="*/ 117 h 467"/>
                <a:gd name="T94" fmla="*/ 241 w 296"/>
                <a:gd name="T95" fmla="*/ 146 h 467"/>
                <a:gd name="T96" fmla="*/ 238 w 296"/>
                <a:gd name="T97" fmla="*/ 143 h 467"/>
                <a:gd name="T98" fmla="*/ 223 w 296"/>
                <a:gd name="T99" fmla="*/ 126 h 467"/>
                <a:gd name="T100" fmla="*/ 141 w 296"/>
                <a:gd name="T101" fmla="*/ 50 h 467"/>
                <a:gd name="T102" fmla="*/ 290 w 296"/>
                <a:gd name="T103" fmla="*/ 6 h 467"/>
                <a:gd name="T104" fmla="*/ 88 w 296"/>
                <a:gd name="T105" fmla="*/ 155 h 467"/>
                <a:gd name="T106" fmla="*/ 34 w 296"/>
                <a:gd name="T107" fmla="*/ 111 h 467"/>
                <a:gd name="T108" fmla="*/ 90 w 296"/>
                <a:gd name="T109" fmla="*/ 161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6" h="467">
                  <a:moveTo>
                    <a:pt x="16" y="11"/>
                  </a:moveTo>
                  <a:cubicBezTo>
                    <a:pt x="16" y="157"/>
                    <a:pt x="16" y="157"/>
                    <a:pt x="16" y="157"/>
                  </a:cubicBezTo>
                  <a:cubicBezTo>
                    <a:pt x="16" y="157"/>
                    <a:pt x="16" y="158"/>
                    <a:pt x="16" y="158"/>
                  </a:cubicBezTo>
                  <a:cubicBezTo>
                    <a:pt x="16" y="158"/>
                    <a:pt x="16" y="158"/>
                    <a:pt x="16" y="158"/>
                  </a:cubicBezTo>
                  <a:cubicBezTo>
                    <a:pt x="16" y="160"/>
                    <a:pt x="17" y="162"/>
                    <a:pt x="18" y="164"/>
                  </a:cubicBezTo>
                  <a:cubicBezTo>
                    <a:pt x="18" y="164"/>
                    <a:pt x="19" y="164"/>
                    <a:pt x="19" y="164"/>
                  </a:cubicBezTo>
                  <a:cubicBezTo>
                    <a:pt x="19" y="164"/>
                    <a:pt x="19" y="164"/>
                    <a:pt x="19" y="165"/>
                  </a:cubicBezTo>
                  <a:cubicBezTo>
                    <a:pt x="21" y="166"/>
                    <a:pt x="22" y="167"/>
                    <a:pt x="25" y="167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5" y="167"/>
                    <a:pt x="26" y="167"/>
                    <a:pt x="26" y="167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5" y="225"/>
                    <a:pt x="125" y="225"/>
                    <a:pt x="125" y="225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80" y="225"/>
                    <a:pt x="79" y="226"/>
                    <a:pt x="79" y="226"/>
                  </a:cubicBezTo>
                  <a:cubicBezTo>
                    <a:pt x="79" y="226"/>
                    <a:pt x="79" y="226"/>
                    <a:pt x="79" y="226"/>
                  </a:cubicBezTo>
                  <a:cubicBezTo>
                    <a:pt x="79" y="226"/>
                    <a:pt x="79" y="226"/>
                    <a:pt x="79" y="226"/>
                  </a:cubicBezTo>
                  <a:cubicBezTo>
                    <a:pt x="79" y="226"/>
                    <a:pt x="79" y="227"/>
                    <a:pt x="79" y="227"/>
                  </a:cubicBezTo>
                  <a:cubicBezTo>
                    <a:pt x="79" y="254"/>
                    <a:pt x="79" y="254"/>
                    <a:pt x="79" y="254"/>
                  </a:cubicBezTo>
                  <a:cubicBezTo>
                    <a:pt x="79" y="255"/>
                    <a:pt x="79" y="256"/>
                    <a:pt x="80" y="256"/>
                  </a:cubicBezTo>
                  <a:cubicBezTo>
                    <a:pt x="80" y="256"/>
                    <a:pt x="80" y="257"/>
                    <a:pt x="81" y="257"/>
                  </a:cubicBezTo>
                  <a:cubicBezTo>
                    <a:pt x="221" y="257"/>
                    <a:pt x="221" y="257"/>
                    <a:pt x="221" y="257"/>
                  </a:cubicBezTo>
                  <a:cubicBezTo>
                    <a:pt x="222" y="257"/>
                    <a:pt x="223" y="257"/>
                    <a:pt x="224" y="257"/>
                  </a:cubicBezTo>
                  <a:cubicBezTo>
                    <a:pt x="225" y="256"/>
                    <a:pt x="225" y="254"/>
                    <a:pt x="224" y="254"/>
                  </a:cubicBezTo>
                  <a:cubicBezTo>
                    <a:pt x="224" y="244"/>
                    <a:pt x="224" y="244"/>
                    <a:pt x="224" y="244"/>
                  </a:cubicBezTo>
                  <a:cubicBezTo>
                    <a:pt x="224" y="244"/>
                    <a:pt x="225" y="244"/>
                    <a:pt x="225" y="244"/>
                  </a:cubicBezTo>
                  <a:cubicBezTo>
                    <a:pt x="228" y="241"/>
                    <a:pt x="235" y="243"/>
                    <a:pt x="238" y="245"/>
                  </a:cubicBezTo>
                  <a:cubicBezTo>
                    <a:pt x="250" y="252"/>
                    <a:pt x="253" y="272"/>
                    <a:pt x="242" y="282"/>
                  </a:cubicBezTo>
                  <a:cubicBezTo>
                    <a:pt x="234" y="291"/>
                    <a:pt x="222" y="292"/>
                    <a:pt x="211" y="292"/>
                  </a:cubicBezTo>
                  <a:cubicBezTo>
                    <a:pt x="199" y="293"/>
                    <a:pt x="185" y="293"/>
                    <a:pt x="175" y="289"/>
                  </a:cubicBezTo>
                  <a:cubicBezTo>
                    <a:pt x="171" y="287"/>
                    <a:pt x="166" y="288"/>
                    <a:pt x="162" y="286"/>
                  </a:cubicBezTo>
                  <a:cubicBezTo>
                    <a:pt x="157" y="285"/>
                    <a:pt x="152" y="284"/>
                    <a:pt x="147" y="282"/>
                  </a:cubicBezTo>
                  <a:cubicBezTo>
                    <a:pt x="137" y="278"/>
                    <a:pt x="126" y="277"/>
                    <a:pt x="116" y="275"/>
                  </a:cubicBezTo>
                  <a:cubicBezTo>
                    <a:pt x="107" y="274"/>
                    <a:pt x="97" y="274"/>
                    <a:pt x="88" y="275"/>
                  </a:cubicBezTo>
                  <a:cubicBezTo>
                    <a:pt x="75" y="277"/>
                    <a:pt x="59" y="289"/>
                    <a:pt x="65" y="304"/>
                  </a:cubicBezTo>
                  <a:cubicBezTo>
                    <a:pt x="67" y="310"/>
                    <a:pt x="75" y="312"/>
                    <a:pt x="81" y="313"/>
                  </a:cubicBezTo>
                  <a:cubicBezTo>
                    <a:pt x="91" y="315"/>
                    <a:pt x="99" y="315"/>
                    <a:pt x="109" y="312"/>
                  </a:cubicBezTo>
                  <a:cubicBezTo>
                    <a:pt x="121" y="308"/>
                    <a:pt x="139" y="308"/>
                    <a:pt x="147" y="319"/>
                  </a:cubicBezTo>
                  <a:cubicBezTo>
                    <a:pt x="159" y="334"/>
                    <a:pt x="133" y="339"/>
                    <a:pt x="123" y="338"/>
                  </a:cubicBezTo>
                  <a:cubicBezTo>
                    <a:pt x="112" y="338"/>
                    <a:pt x="100" y="333"/>
                    <a:pt x="89" y="331"/>
                  </a:cubicBezTo>
                  <a:cubicBezTo>
                    <a:pt x="81" y="330"/>
                    <a:pt x="73" y="330"/>
                    <a:pt x="65" y="331"/>
                  </a:cubicBezTo>
                  <a:cubicBezTo>
                    <a:pt x="58" y="332"/>
                    <a:pt x="49" y="335"/>
                    <a:pt x="46" y="342"/>
                  </a:cubicBezTo>
                  <a:cubicBezTo>
                    <a:pt x="43" y="348"/>
                    <a:pt x="43" y="355"/>
                    <a:pt x="42" y="361"/>
                  </a:cubicBezTo>
                  <a:cubicBezTo>
                    <a:pt x="42" y="361"/>
                    <a:pt x="42" y="362"/>
                    <a:pt x="42" y="362"/>
                  </a:cubicBezTo>
                  <a:cubicBezTo>
                    <a:pt x="38" y="362"/>
                    <a:pt x="33" y="361"/>
                    <a:pt x="29" y="363"/>
                  </a:cubicBezTo>
                  <a:cubicBezTo>
                    <a:pt x="24" y="367"/>
                    <a:pt x="20" y="372"/>
                    <a:pt x="16" y="378"/>
                  </a:cubicBezTo>
                  <a:cubicBezTo>
                    <a:pt x="9" y="388"/>
                    <a:pt x="3" y="400"/>
                    <a:pt x="2" y="414"/>
                  </a:cubicBezTo>
                  <a:cubicBezTo>
                    <a:pt x="0" y="439"/>
                    <a:pt x="18" y="465"/>
                    <a:pt x="45" y="464"/>
                  </a:cubicBezTo>
                  <a:cubicBezTo>
                    <a:pt x="96" y="461"/>
                    <a:pt x="93" y="372"/>
                    <a:pt x="48" y="363"/>
                  </a:cubicBezTo>
                  <a:cubicBezTo>
                    <a:pt x="47" y="362"/>
                    <a:pt x="46" y="362"/>
                    <a:pt x="45" y="362"/>
                  </a:cubicBezTo>
                  <a:cubicBezTo>
                    <a:pt x="46" y="351"/>
                    <a:pt x="46" y="340"/>
                    <a:pt x="59" y="336"/>
                  </a:cubicBezTo>
                  <a:cubicBezTo>
                    <a:pt x="68" y="333"/>
                    <a:pt x="78" y="332"/>
                    <a:pt x="88" y="334"/>
                  </a:cubicBezTo>
                  <a:cubicBezTo>
                    <a:pt x="107" y="337"/>
                    <a:pt x="125" y="346"/>
                    <a:pt x="144" y="338"/>
                  </a:cubicBezTo>
                  <a:cubicBezTo>
                    <a:pt x="159" y="332"/>
                    <a:pt x="152" y="315"/>
                    <a:pt x="141" y="310"/>
                  </a:cubicBezTo>
                  <a:cubicBezTo>
                    <a:pt x="132" y="306"/>
                    <a:pt x="123" y="306"/>
                    <a:pt x="114" y="307"/>
                  </a:cubicBezTo>
                  <a:cubicBezTo>
                    <a:pt x="109" y="308"/>
                    <a:pt x="104" y="310"/>
                    <a:pt x="100" y="311"/>
                  </a:cubicBezTo>
                  <a:cubicBezTo>
                    <a:pt x="93" y="312"/>
                    <a:pt x="85" y="312"/>
                    <a:pt x="79" y="310"/>
                  </a:cubicBezTo>
                  <a:cubicBezTo>
                    <a:pt x="72" y="308"/>
                    <a:pt x="66" y="304"/>
                    <a:pt x="67" y="296"/>
                  </a:cubicBezTo>
                  <a:cubicBezTo>
                    <a:pt x="67" y="289"/>
                    <a:pt x="73" y="284"/>
                    <a:pt x="79" y="281"/>
                  </a:cubicBezTo>
                  <a:cubicBezTo>
                    <a:pt x="88" y="277"/>
                    <a:pt x="100" y="277"/>
                    <a:pt x="111" y="278"/>
                  </a:cubicBezTo>
                  <a:cubicBezTo>
                    <a:pt x="123" y="279"/>
                    <a:pt x="134" y="282"/>
                    <a:pt x="146" y="285"/>
                  </a:cubicBezTo>
                  <a:cubicBezTo>
                    <a:pt x="154" y="287"/>
                    <a:pt x="163" y="291"/>
                    <a:pt x="172" y="292"/>
                  </a:cubicBezTo>
                  <a:cubicBezTo>
                    <a:pt x="178" y="292"/>
                    <a:pt x="183" y="294"/>
                    <a:pt x="189" y="295"/>
                  </a:cubicBezTo>
                  <a:cubicBezTo>
                    <a:pt x="194" y="295"/>
                    <a:pt x="200" y="296"/>
                    <a:pt x="205" y="295"/>
                  </a:cubicBezTo>
                  <a:cubicBezTo>
                    <a:pt x="214" y="295"/>
                    <a:pt x="224" y="295"/>
                    <a:pt x="233" y="292"/>
                  </a:cubicBezTo>
                  <a:cubicBezTo>
                    <a:pt x="248" y="287"/>
                    <a:pt x="256" y="270"/>
                    <a:pt x="250" y="254"/>
                  </a:cubicBezTo>
                  <a:cubicBezTo>
                    <a:pt x="247" y="246"/>
                    <a:pt x="233" y="234"/>
                    <a:pt x="224" y="241"/>
                  </a:cubicBezTo>
                  <a:cubicBezTo>
                    <a:pt x="224" y="228"/>
                    <a:pt x="224" y="228"/>
                    <a:pt x="224" y="228"/>
                  </a:cubicBezTo>
                  <a:cubicBezTo>
                    <a:pt x="224" y="227"/>
                    <a:pt x="223" y="227"/>
                    <a:pt x="223" y="226"/>
                  </a:cubicBezTo>
                  <a:cubicBezTo>
                    <a:pt x="223" y="226"/>
                    <a:pt x="222" y="226"/>
                    <a:pt x="222" y="226"/>
                  </a:cubicBezTo>
                  <a:cubicBezTo>
                    <a:pt x="178" y="226"/>
                    <a:pt x="178" y="226"/>
                    <a:pt x="178" y="226"/>
                  </a:cubicBezTo>
                  <a:cubicBezTo>
                    <a:pt x="178" y="167"/>
                    <a:pt x="178" y="167"/>
                    <a:pt x="178" y="167"/>
                  </a:cubicBezTo>
                  <a:cubicBezTo>
                    <a:pt x="284" y="167"/>
                    <a:pt x="284" y="167"/>
                    <a:pt x="284" y="167"/>
                  </a:cubicBezTo>
                  <a:cubicBezTo>
                    <a:pt x="287" y="167"/>
                    <a:pt x="288" y="167"/>
                    <a:pt x="290" y="166"/>
                  </a:cubicBezTo>
                  <a:cubicBezTo>
                    <a:pt x="293" y="164"/>
                    <a:pt x="296" y="161"/>
                    <a:pt x="296" y="156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6" y="10"/>
                    <a:pt x="295" y="9"/>
                    <a:pt x="295" y="9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95" y="7"/>
                    <a:pt x="294" y="5"/>
                    <a:pt x="293" y="3"/>
                  </a:cubicBezTo>
                  <a:cubicBezTo>
                    <a:pt x="293" y="3"/>
                    <a:pt x="293" y="3"/>
                    <a:pt x="293" y="3"/>
                  </a:cubicBezTo>
                  <a:cubicBezTo>
                    <a:pt x="292" y="3"/>
                    <a:pt x="292" y="3"/>
                    <a:pt x="292" y="2"/>
                  </a:cubicBezTo>
                  <a:cubicBezTo>
                    <a:pt x="291" y="1"/>
                    <a:pt x="289" y="0"/>
                    <a:pt x="287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86" y="0"/>
                    <a:pt x="286" y="0"/>
                    <a:pt x="28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3" y="1"/>
                    <a:pt x="21" y="1"/>
                  </a:cubicBezTo>
                  <a:cubicBezTo>
                    <a:pt x="18" y="3"/>
                    <a:pt x="16" y="6"/>
                    <a:pt x="16" y="11"/>
                  </a:cubicBezTo>
                  <a:moveTo>
                    <a:pt x="74" y="397"/>
                  </a:moveTo>
                  <a:cubicBezTo>
                    <a:pt x="65" y="397"/>
                    <a:pt x="55" y="396"/>
                    <a:pt x="46" y="396"/>
                  </a:cubicBezTo>
                  <a:cubicBezTo>
                    <a:pt x="47" y="390"/>
                    <a:pt x="46" y="385"/>
                    <a:pt x="46" y="380"/>
                  </a:cubicBezTo>
                  <a:cubicBezTo>
                    <a:pt x="46" y="376"/>
                    <a:pt x="47" y="372"/>
                    <a:pt x="47" y="369"/>
                  </a:cubicBezTo>
                  <a:cubicBezTo>
                    <a:pt x="61" y="371"/>
                    <a:pt x="70" y="383"/>
                    <a:pt x="74" y="397"/>
                  </a:cubicBezTo>
                  <a:moveTo>
                    <a:pt x="11" y="402"/>
                  </a:moveTo>
                  <a:cubicBezTo>
                    <a:pt x="32" y="400"/>
                    <a:pt x="54" y="403"/>
                    <a:pt x="75" y="403"/>
                  </a:cubicBezTo>
                  <a:cubicBezTo>
                    <a:pt x="79" y="432"/>
                    <a:pt x="65" y="467"/>
                    <a:pt x="36" y="457"/>
                  </a:cubicBezTo>
                  <a:cubicBezTo>
                    <a:pt x="12" y="448"/>
                    <a:pt x="3" y="425"/>
                    <a:pt x="11" y="402"/>
                  </a:cubicBezTo>
                  <a:moveTo>
                    <a:pt x="40" y="368"/>
                  </a:moveTo>
                  <a:cubicBezTo>
                    <a:pt x="41" y="372"/>
                    <a:pt x="40" y="377"/>
                    <a:pt x="40" y="381"/>
                  </a:cubicBezTo>
                  <a:cubicBezTo>
                    <a:pt x="41" y="386"/>
                    <a:pt x="41" y="391"/>
                    <a:pt x="40" y="396"/>
                  </a:cubicBezTo>
                  <a:cubicBezTo>
                    <a:pt x="31" y="395"/>
                    <a:pt x="22" y="395"/>
                    <a:pt x="13" y="395"/>
                  </a:cubicBezTo>
                  <a:cubicBezTo>
                    <a:pt x="16" y="389"/>
                    <a:pt x="20" y="382"/>
                    <a:pt x="25" y="376"/>
                  </a:cubicBezTo>
                  <a:cubicBezTo>
                    <a:pt x="30" y="370"/>
                    <a:pt x="34" y="369"/>
                    <a:pt x="40" y="368"/>
                  </a:cubicBezTo>
                  <a:moveTo>
                    <a:pt x="125" y="228"/>
                  </a:moveTo>
                  <a:cubicBezTo>
                    <a:pt x="125" y="229"/>
                    <a:pt x="125" y="229"/>
                    <a:pt x="125" y="229"/>
                  </a:cubicBezTo>
                  <a:cubicBezTo>
                    <a:pt x="125" y="231"/>
                    <a:pt x="128" y="231"/>
                    <a:pt x="128" y="229"/>
                  </a:cubicBezTo>
                  <a:cubicBezTo>
                    <a:pt x="128" y="167"/>
                    <a:pt x="128" y="167"/>
                    <a:pt x="128" y="167"/>
                  </a:cubicBezTo>
                  <a:cubicBezTo>
                    <a:pt x="175" y="167"/>
                    <a:pt x="175" y="167"/>
                    <a:pt x="175" y="167"/>
                  </a:cubicBezTo>
                  <a:cubicBezTo>
                    <a:pt x="175" y="228"/>
                    <a:pt x="175" y="228"/>
                    <a:pt x="175" y="228"/>
                  </a:cubicBezTo>
                  <a:cubicBezTo>
                    <a:pt x="175" y="229"/>
                    <a:pt x="176" y="229"/>
                    <a:pt x="177" y="229"/>
                  </a:cubicBezTo>
                  <a:cubicBezTo>
                    <a:pt x="177" y="229"/>
                    <a:pt x="177" y="229"/>
                    <a:pt x="177" y="229"/>
                  </a:cubicBezTo>
                  <a:cubicBezTo>
                    <a:pt x="221" y="229"/>
                    <a:pt x="221" y="229"/>
                    <a:pt x="221" y="229"/>
                  </a:cubicBezTo>
                  <a:cubicBezTo>
                    <a:pt x="221" y="254"/>
                    <a:pt x="221" y="254"/>
                    <a:pt x="221" y="254"/>
                  </a:cubicBezTo>
                  <a:cubicBezTo>
                    <a:pt x="82" y="254"/>
                    <a:pt x="82" y="254"/>
                    <a:pt x="82" y="254"/>
                  </a:cubicBezTo>
                  <a:cubicBezTo>
                    <a:pt x="82" y="228"/>
                    <a:pt x="82" y="228"/>
                    <a:pt x="82" y="228"/>
                  </a:cubicBezTo>
                  <a:lnTo>
                    <a:pt x="125" y="228"/>
                  </a:lnTo>
                  <a:close/>
                  <a:moveTo>
                    <a:pt x="22" y="6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30" y="7"/>
                    <a:pt x="31" y="8"/>
                    <a:pt x="32" y="9"/>
                  </a:cubicBezTo>
                  <a:cubicBezTo>
                    <a:pt x="35" y="12"/>
                    <a:pt x="38" y="15"/>
                    <a:pt x="41" y="18"/>
                  </a:cubicBezTo>
                  <a:cubicBezTo>
                    <a:pt x="50" y="24"/>
                    <a:pt x="59" y="31"/>
                    <a:pt x="67" y="38"/>
                  </a:cubicBezTo>
                  <a:cubicBezTo>
                    <a:pt x="82" y="51"/>
                    <a:pt x="94" y="66"/>
                    <a:pt x="108" y="79"/>
                  </a:cubicBezTo>
                  <a:cubicBezTo>
                    <a:pt x="123" y="92"/>
                    <a:pt x="136" y="107"/>
                    <a:pt x="149" y="121"/>
                  </a:cubicBezTo>
                  <a:cubicBezTo>
                    <a:pt x="157" y="128"/>
                    <a:pt x="165" y="134"/>
                    <a:pt x="173" y="141"/>
                  </a:cubicBezTo>
                  <a:cubicBezTo>
                    <a:pt x="177" y="145"/>
                    <a:pt x="183" y="152"/>
                    <a:pt x="188" y="153"/>
                  </a:cubicBezTo>
                  <a:cubicBezTo>
                    <a:pt x="190" y="154"/>
                    <a:pt x="191" y="151"/>
                    <a:pt x="189" y="150"/>
                  </a:cubicBezTo>
                  <a:cubicBezTo>
                    <a:pt x="185" y="149"/>
                    <a:pt x="182" y="145"/>
                    <a:pt x="179" y="142"/>
                  </a:cubicBezTo>
                  <a:cubicBezTo>
                    <a:pt x="175" y="139"/>
                    <a:pt x="171" y="135"/>
                    <a:pt x="167" y="132"/>
                  </a:cubicBezTo>
                  <a:cubicBezTo>
                    <a:pt x="160" y="126"/>
                    <a:pt x="153" y="120"/>
                    <a:pt x="146" y="113"/>
                  </a:cubicBezTo>
                  <a:cubicBezTo>
                    <a:pt x="139" y="107"/>
                    <a:pt x="134" y="100"/>
                    <a:pt x="127" y="93"/>
                  </a:cubicBezTo>
                  <a:cubicBezTo>
                    <a:pt x="121" y="86"/>
                    <a:pt x="114" y="80"/>
                    <a:pt x="107" y="74"/>
                  </a:cubicBezTo>
                  <a:cubicBezTo>
                    <a:pt x="94" y="61"/>
                    <a:pt x="81" y="46"/>
                    <a:pt x="67" y="34"/>
                  </a:cubicBezTo>
                  <a:cubicBezTo>
                    <a:pt x="61" y="28"/>
                    <a:pt x="54" y="23"/>
                    <a:pt x="47" y="18"/>
                  </a:cubicBezTo>
                  <a:cubicBezTo>
                    <a:pt x="42" y="15"/>
                    <a:pt x="38" y="11"/>
                    <a:pt x="34" y="7"/>
                  </a:cubicBezTo>
                  <a:cubicBezTo>
                    <a:pt x="34" y="7"/>
                    <a:pt x="33" y="6"/>
                    <a:pt x="33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6" y="9"/>
                    <a:pt x="99" y="13"/>
                    <a:pt x="103" y="17"/>
                  </a:cubicBezTo>
                  <a:cubicBezTo>
                    <a:pt x="110" y="24"/>
                    <a:pt x="117" y="30"/>
                    <a:pt x="124" y="36"/>
                  </a:cubicBezTo>
                  <a:cubicBezTo>
                    <a:pt x="131" y="43"/>
                    <a:pt x="138" y="50"/>
                    <a:pt x="144" y="58"/>
                  </a:cubicBezTo>
                  <a:cubicBezTo>
                    <a:pt x="148" y="61"/>
                    <a:pt x="151" y="65"/>
                    <a:pt x="154" y="68"/>
                  </a:cubicBezTo>
                  <a:cubicBezTo>
                    <a:pt x="157" y="71"/>
                    <a:pt x="161" y="73"/>
                    <a:pt x="164" y="76"/>
                  </a:cubicBezTo>
                  <a:cubicBezTo>
                    <a:pt x="170" y="83"/>
                    <a:pt x="179" y="89"/>
                    <a:pt x="186" y="95"/>
                  </a:cubicBezTo>
                  <a:cubicBezTo>
                    <a:pt x="193" y="102"/>
                    <a:pt x="201" y="110"/>
                    <a:pt x="208" y="117"/>
                  </a:cubicBezTo>
                  <a:cubicBezTo>
                    <a:pt x="215" y="123"/>
                    <a:pt x="222" y="129"/>
                    <a:pt x="228" y="137"/>
                  </a:cubicBezTo>
                  <a:cubicBezTo>
                    <a:pt x="230" y="139"/>
                    <a:pt x="236" y="148"/>
                    <a:pt x="240" y="147"/>
                  </a:cubicBezTo>
                  <a:cubicBezTo>
                    <a:pt x="240" y="147"/>
                    <a:pt x="241" y="146"/>
                    <a:pt x="241" y="146"/>
                  </a:cubicBezTo>
                  <a:cubicBezTo>
                    <a:pt x="241" y="146"/>
                    <a:pt x="241" y="146"/>
                    <a:pt x="241" y="145"/>
                  </a:cubicBezTo>
                  <a:cubicBezTo>
                    <a:pt x="241" y="144"/>
                    <a:pt x="240" y="144"/>
                    <a:pt x="239" y="144"/>
                  </a:cubicBezTo>
                  <a:cubicBezTo>
                    <a:pt x="239" y="143"/>
                    <a:pt x="239" y="143"/>
                    <a:pt x="238" y="143"/>
                  </a:cubicBezTo>
                  <a:cubicBezTo>
                    <a:pt x="237" y="142"/>
                    <a:pt x="237" y="142"/>
                    <a:pt x="236" y="141"/>
                  </a:cubicBezTo>
                  <a:cubicBezTo>
                    <a:pt x="235" y="140"/>
                    <a:pt x="233" y="138"/>
                    <a:pt x="231" y="136"/>
                  </a:cubicBezTo>
                  <a:cubicBezTo>
                    <a:pt x="228" y="133"/>
                    <a:pt x="226" y="129"/>
                    <a:pt x="223" y="126"/>
                  </a:cubicBezTo>
                  <a:cubicBezTo>
                    <a:pt x="216" y="120"/>
                    <a:pt x="209" y="114"/>
                    <a:pt x="203" y="108"/>
                  </a:cubicBezTo>
                  <a:cubicBezTo>
                    <a:pt x="190" y="95"/>
                    <a:pt x="177" y="82"/>
                    <a:pt x="162" y="71"/>
                  </a:cubicBezTo>
                  <a:cubicBezTo>
                    <a:pt x="155" y="65"/>
                    <a:pt x="148" y="57"/>
                    <a:pt x="141" y="50"/>
                  </a:cubicBezTo>
                  <a:cubicBezTo>
                    <a:pt x="136" y="43"/>
                    <a:pt x="129" y="37"/>
                    <a:pt x="123" y="31"/>
                  </a:cubicBezTo>
                  <a:cubicBezTo>
                    <a:pt x="114" y="23"/>
                    <a:pt x="105" y="14"/>
                    <a:pt x="96" y="6"/>
                  </a:cubicBezTo>
                  <a:cubicBezTo>
                    <a:pt x="290" y="6"/>
                    <a:pt x="290" y="6"/>
                    <a:pt x="290" y="6"/>
                  </a:cubicBezTo>
                  <a:cubicBezTo>
                    <a:pt x="290" y="161"/>
                    <a:pt x="290" y="161"/>
                    <a:pt x="290" y="161"/>
                  </a:cubicBezTo>
                  <a:cubicBezTo>
                    <a:pt x="95" y="161"/>
                    <a:pt x="95" y="161"/>
                    <a:pt x="95" y="161"/>
                  </a:cubicBezTo>
                  <a:cubicBezTo>
                    <a:pt x="92" y="159"/>
                    <a:pt x="90" y="157"/>
                    <a:pt x="88" y="155"/>
                  </a:cubicBezTo>
                  <a:cubicBezTo>
                    <a:pt x="82" y="150"/>
                    <a:pt x="76" y="144"/>
                    <a:pt x="70" y="139"/>
                  </a:cubicBezTo>
                  <a:cubicBezTo>
                    <a:pt x="58" y="129"/>
                    <a:pt x="47" y="120"/>
                    <a:pt x="37" y="109"/>
                  </a:cubicBezTo>
                  <a:cubicBezTo>
                    <a:pt x="35" y="108"/>
                    <a:pt x="33" y="110"/>
                    <a:pt x="34" y="111"/>
                  </a:cubicBezTo>
                  <a:cubicBezTo>
                    <a:pt x="44" y="121"/>
                    <a:pt x="55" y="130"/>
                    <a:pt x="66" y="140"/>
                  </a:cubicBezTo>
                  <a:cubicBezTo>
                    <a:pt x="72" y="145"/>
                    <a:pt x="77" y="150"/>
                    <a:pt x="83" y="155"/>
                  </a:cubicBezTo>
                  <a:cubicBezTo>
                    <a:pt x="85" y="157"/>
                    <a:pt x="88" y="159"/>
                    <a:pt x="90" y="161"/>
                  </a:cubicBezTo>
                  <a:cubicBezTo>
                    <a:pt x="22" y="161"/>
                    <a:pt x="22" y="161"/>
                    <a:pt x="22" y="161"/>
                  </a:cubicBezTo>
                  <a:lnTo>
                    <a:pt x="22" y="6"/>
                  </a:ln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10"/>
            <p:cNvSpPr>
              <a:spLocks noEditPoints="1"/>
            </p:cNvSpPr>
            <p:nvPr/>
          </p:nvSpPr>
          <p:spPr bwMode="auto">
            <a:xfrm>
              <a:off x="2392608" y="2580709"/>
              <a:ext cx="660400" cy="919163"/>
            </a:xfrm>
            <a:custGeom>
              <a:avLst/>
              <a:gdLst>
                <a:gd name="T0" fmla="*/ 69 w 156"/>
                <a:gd name="T1" fmla="*/ 158 h 217"/>
                <a:gd name="T2" fmla="*/ 82 w 156"/>
                <a:gd name="T3" fmla="*/ 178 h 217"/>
                <a:gd name="T4" fmla="*/ 86 w 156"/>
                <a:gd name="T5" fmla="*/ 186 h 217"/>
                <a:gd name="T6" fmla="*/ 88 w 156"/>
                <a:gd name="T7" fmla="*/ 199 h 217"/>
                <a:gd name="T8" fmla="*/ 127 w 156"/>
                <a:gd name="T9" fmla="*/ 214 h 217"/>
                <a:gd name="T10" fmla="*/ 145 w 156"/>
                <a:gd name="T11" fmla="*/ 178 h 217"/>
                <a:gd name="T12" fmla="*/ 140 w 156"/>
                <a:gd name="T13" fmla="*/ 162 h 217"/>
                <a:gd name="T14" fmla="*/ 139 w 156"/>
                <a:gd name="T15" fmla="*/ 138 h 217"/>
                <a:gd name="T16" fmla="*/ 147 w 156"/>
                <a:gd name="T17" fmla="*/ 55 h 217"/>
                <a:gd name="T18" fmla="*/ 11 w 156"/>
                <a:gd name="T19" fmla="*/ 100 h 217"/>
                <a:gd name="T20" fmla="*/ 106 w 156"/>
                <a:gd name="T21" fmla="*/ 187 h 217"/>
                <a:gd name="T22" fmla="*/ 104 w 156"/>
                <a:gd name="T23" fmla="*/ 183 h 217"/>
                <a:gd name="T24" fmla="*/ 101 w 156"/>
                <a:gd name="T25" fmla="*/ 179 h 217"/>
                <a:gd name="T26" fmla="*/ 138 w 156"/>
                <a:gd name="T27" fmla="*/ 165 h 217"/>
                <a:gd name="T28" fmla="*/ 141 w 156"/>
                <a:gd name="T29" fmla="*/ 181 h 217"/>
                <a:gd name="T30" fmla="*/ 105 w 156"/>
                <a:gd name="T31" fmla="*/ 196 h 217"/>
                <a:gd name="T32" fmla="*/ 140 w 156"/>
                <a:gd name="T33" fmla="*/ 187 h 217"/>
                <a:gd name="T34" fmla="*/ 132 w 156"/>
                <a:gd name="T35" fmla="*/ 207 h 217"/>
                <a:gd name="T36" fmla="*/ 94 w 156"/>
                <a:gd name="T37" fmla="*/ 195 h 217"/>
                <a:gd name="T38" fmla="*/ 113 w 156"/>
                <a:gd name="T39" fmla="*/ 85 h 217"/>
                <a:gd name="T40" fmla="*/ 122 w 156"/>
                <a:gd name="T41" fmla="*/ 168 h 217"/>
                <a:gd name="T42" fmla="*/ 88 w 156"/>
                <a:gd name="T43" fmla="*/ 124 h 217"/>
                <a:gd name="T44" fmla="*/ 61 w 156"/>
                <a:gd name="T45" fmla="*/ 88 h 217"/>
                <a:gd name="T46" fmla="*/ 69 w 156"/>
                <a:gd name="T47" fmla="*/ 82 h 217"/>
                <a:gd name="T48" fmla="*/ 85 w 156"/>
                <a:gd name="T49" fmla="*/ 80 h 217"/>
                <a:gd name="T50" fmla="*/ 99 w 156"/>
                <a:gd name="T51" fmla="*/ 72 h 217"/>
                <a:gd name="T52" fmla="*/ 112 w 156"/>
                <a:gd name="T53" fmla="*/ 71 h 217"/>
                <a:gd name="T54" fmla="*/ 117 w 156"/>
                <a:gd name="T55" fmla="*/ 20 h 217"/>
                <a:gd name="T56" fmla="*/ 148 w 156"/>
                <a:gd name="T57" fmla="*/ 101 h 217"/>
                <a:gd name="T58" fmla="*/ 136 w 156"/>
                <a:gd name="T59" fmla="*/ 159 h 217"/>
                <a:gd name="T60" fmla="*/ 126 w 156"/>
                <a:gd name="T61" fmla="*/ 166 h 217"/>
                <a:gd name="T62" fmla="*/ 116 w 156"/>
                <a:gd name="T63" fmla="*/ 70 h 217"/>
                <a:gd name="T64" fmla="*/ 116 w 156"/>
                <a:gd name="T65" fmla="*/ 53 h 217"/>
                <a:gd name="T66" fmla="*/ 110 w 156"/>
                <a:gd name="T67" fmla="*/ 56 h 217"/>
                <a:gd name="T68" fmla="*/ 105 w 156"/>
                <a:gd name="T69" fmla="*/ 64 h 217"/>
                <a:gd name="T70" fmla="*/ 100 w 156"/>
                <a:gd name="T71" fmla="*/ 62 h 217"/>
                <a:gd name="T72" fmla="*/ 88 w 156"/>
                <a:gd name="T73" fmla="*/ 63 h 217"/>
                <a:gd name="T74" fmla="*/ 85 w 156"/>
                <a:gd name="T75" fmla="*/ 74 h 217"/>
                <a:gd name="T76" fmla="*/ 75 w 156"/>
                <a:gd name="T77" fmla="*/ 66 h 217"/>
                <a:gd name="T78" fmla="*/ 68 w 156"/>
                <a:gd name="T79" fmla="*/ 74 h 217"/>
                <a:gd name="T80" fmla="*/ 64 w 156"/>
                <a:gd name="T81" fmla="*/ 77 h 217"/>
                <a:gd name="T82" fmla="*/ 56 w 156"/>
                <a:gd name="T83" fmla="*/ 74 h 217"/>
                <a:gd name="T84" fmla="*/ 45 w 156"/>
                <a:gd name="T85" fmla="*/ 75 h 217"/>
                <a:gd name="T86" fmla="*/ 46 w 156"/>
                <a:gd name="T87" fmla="*/ 90 h 217"/>
                <a:gd name="T88" fmla="*/ 57 w 156"/>
                <a:gd name="T89" fmla="*/ 91 h 217"/>
                <a:gd name="T90" fmla="*/ 107 w 156"/>
                <a:gd name="T91" fmla="*/ 173 h 217"/>
                <a:gd name="T92" fmla="*/ 70 w 156"/>
                <a:gd name="T93" fmla="*/ 154 h 217"/>
                <a:gd name="T94" fmla="*/ 52 w 156"/>
                <a:gd name="T95" fmla="*/ 77 h 217"/>
                <a:gd name="T96" fmla="*/ 55 w 156"/>
                <a:gd name="T97" fmla="*/ 87 h 217"/>
                <a:gd name="T98" fmla="*/ 48 w 156"/>
                <a:gd name="T99" fmla="*/ 78 h 217"/>
                <a:gd name="T100" fmla="*/ 114 w 156"/>
                <a:gd name="T101" fmla="*/ 59 h 217"/>
                <a:gd name="T102" fmla="*/ 117 w 156"/>
                <a:gd name="T103" fmla="*/ 6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6" h="217">
                  <a:moveTo>
                    <a:pt x="11" y="100"/>
                  </a:moveTo>
                  <a:cubicBezTo>
                    <a:pt x="16" y="118"/>
                    <a:pt x="26" y="137"/>
                    <a:pt x="43" y="146"/>
                  </a:cubicBezTo>
                  <a:cubicBezTo>
                    <a:pt x="52" y="151"/>
                    <a:pt x="59" y="157"/>
                    <a:pt x="69" y="158"/>
                  </a:cubicBezTo>
                  <a:cubicBezTo>
                    <a:pt x="75" y="159"/>
                    <a:pt x="79" y="160"/>
                    <a:pt x="80" y="167"/>
                  </a:cubicBezTo>
                  <a:cubicBezTo>
                    <a:pt x="81" y="170"/>
                    <a:pt x="82" y="173"/>
                    <a:pt x="82" y="176"/>
                  </a:cubicBezTo>
                  <a:cubicBezTo>
                    <a:pt x="82" y="177"/>
                    <a:pt x="82" y="177"/>
                    <a:pt x="82" y="178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1" y="179"/>
                    <a:pt x="81" y="180"/>
                    <a:pt x="81" y="181"/>
                  </a:cubicBezTo>
                  <a:cubicBezTo>
                    <a:pt x="82" y="182"/>
                    <a:pt x="86" y="185"/>
                    <a:pt x="86" y="186"/>
                  </a:cubicBezTo>
                  <a:cubicBezTo>
                    <a:pt x="85" y="188"/>
                    <a:pt x="84" y="190"/>
                    <a:pt x="85" y="191"/>
                  </a:cubicBezTo>
                  <a:cubicBezTo>
                    <a:pt x="86" y="193"/>
                    <a:pt x="89" y="195"/>
                    <a:pt x="91" y="196"/>
                  </a:cubicBezTo>
                  <a:cubicBezTo>
                    <a:pt x="89" y="195"/>
                    <a:pt x="88" y="197"/>
                    <a:pt x="88" y="199"/>
                  </a:cubicBezTo>
                  <a:cubicBezTo>
                    <a:pt x="89" y="201"/>
                    <a:pt x="91" y="202"/>
                    <a:pt x="93" y="202"/>
                  </a:cubicBezTo>
                  <a:cubicBezTo>
                    <a:pt x="98" y="202"/>
                    <a:pt x="100" y="209"/>
                    <a:pt x="105" y="211"/>
                  </a:cubicBezTo>
                  <a:cubicBezTo>
                    <a:pt x="112" y="215"/>
                    <a:pt x="119" y="217"/>
                    <a:pt x="127" y="214"/>
                  </a:cubicBezTo>
                  <a:cubicBezTo>
                    <a:pt x="134" y="211"/>
                    <a:pt x="139" y="207"/>
                    <a:pt x="141" y="200"/>
                  </a:cubicBezTo>
                  <a:cubicBezTo>
                    <a:pt x="142" y="197"/>
                    <a:pt x="150" y="189"/>
                    <a:pt x="145" y="186"/>
                  </a:cubicBezTo>
                  <a:cubicBezTo>
                    <a:pt x="143" y="185"/>
                    <a:pt x="146" y="180"/>
                    <a:pt x="145" y="178"/>
                  </a:cubicBezTo>
                  <a:cubicBezTo>
                    <a:pt x="144" y="176"/>
                    <a:pt x="143" y="173"/>
                    <a:pt x="141" y="172"/>
                  </a:cubicBezTo>
                  <a:cubicBezTo>
                    <a:pt x="139" y="171"/>
                    <a:pt x="142" y="168"/>
                    <a:pt x="142" y="166"/>
                  </a:cubicBezTo>
                  <a:cubicBezTo>
                    <a:pt x="142" y="164"/>
                    <a:pt x="141" y="163"/>
                    <a:pt x="140" y="162"/>
                  </a:cubicBezTo>
                  <a:cubicBezTo>
                    <a:pt x="140" y="161"/>
                    <a:pt x="141" y="161"/>
                    <a:pt x="141" y="161"/>
                  </a:cubicBezTo>
                  <a:cubicBezTo>
                    <a:pt x="141" y="160"/>
                    <a:pt x="141" y="159"/>
                    <a:pt x="140" y="159"/>
                  </a:cubicBezTo>
                  <a:cubicBezTo>
                    <a:pt x="138" y="151"/>
                    <a:pt x="135" y="146"/>
                    <a:pt x="139" y="138"/>
                  </a:cubicBezTo>
                  <a:cubicBezTo>
                    <a:pt x="143" y="129"/>
                    <a:pt x="147" y="119"/>
                    <a:pt x="150" y="108"/>
                  </a:cubicBezTo>
                  <a:cubicBezTo>
                    <a:pt x="152" y="101"/>
                    <a:pt x="156" y="89"/>
                    <a:pt x="154" y="81"/>
                  </a:cubicBezTo>
                  <a:cubicBezTo>
                    <a:pt x="151" y="72"/>
                    <a:pt x="151" y="63"/>
                    <a:pt x="147" y="55"/>
                  </a:cubicBezTo>
                  <a:cubicBezTo>
                    <a:pt x="140" y="37"/>
                    <a:pt x="127" y="17"/>
                    <a:pt x="109" y="9"/>
                  </a:cubicBezTo>
                  <a:cubicBezTo>
                    <a:pt x="90" y="0"/>
                    <a:pt x="74" y="1"/>
                    <a:pt x="54" y="6"/>
                  </a:cubicBezTo>
                  <a:cubicBezTo>
                    <a:pt x="12" y="18"/>
                    <a:pt x="0" y="62"/>
                    <a:pt x="11" y="100"/>
                  </a:cubicBezTo>
                  <a:moveTo>
                    <a:pt x="90" y="186"/>
                  </a:moveTo>
                  <a:cubicBezTo>
                    <a:pt x="91" y="187"/>
                    <a:pt x="92" y="187"/>
                    <a:pt x="93" y="187"/>
                  </a:cubicBezTo>
                  <a:cubicBezTo>
                    <a:pt x="97" y="188"/>
                    <a:pt x="102" y="188"/>
                    <a:pt x="106" y="187"/>
                  </a:cubicBezTo>
                  <a:cubicBezTo>
                    <a:pt x="112" y="186"/>
                    <a:pt x="127" y="183"/>
                    <a:pt x="130" y="178"/>
                  </a:cubicBezTo>
                  <a:cubicBezTo>
                    <a:pt x="131" y="175"/>
                    <a:pt x="128" y="173"/>
                    <a:pt x="127" y="176"/>
                  </a:cubicBezTo>
                  <a:cubicBezTo>
                    <a:pt x="125" y="180"/>
                    <a:pt x="107" y="183"/>
                    <a:pt x="104" y="183"/>
                  </a:cubicBezTo>
                  <a:cubicBezTo>
                    <a:pt x="100" y="184"/>
                    <a:pt x="94" y="184"/>
                    <a:pt x="90" y="182"/>
                  </a:cubicBezTo>
                  <a:cubicBezTo>
                    <a:pt x="89" y="182"/>
                    <a:pt x="88" y="181"/>
                    <a:pt x="86" y="180"/>
                  </a:cubicBezTo>
                  <a:cubicBezTo>
                    <a:pt x="91" y="179"/>
                    <a:pt x="96" y="180"/>
                    <a:pt x="101" y="179"/>
                  </a:cubicBezTo>
                  <a:cubicBezTo>
                    <a:pt x="106" y="177"/>
                    <a:pt x="111" y="176"/>
                    <a:pt x="115" y="174"/>
                  </a:cubicBezTo>
                  <a:cubicBezTo>
                    <a:pt x="119" y="173"/>
                    <a:pt x="123" y="171"/>
                    <a:pt x="127" y="170"/>
                  </a:cubicBezTo>
                  <a:cubicBezTo>
                    <a:pt x="130" y="169"/>
                    <a:pt x="134" y="167"/>
                    <a:pt x="138" y="165"/>
                  </a:cubicBezTo>
                  <a:cubicBezTo>
                    <a:pt x="138" y="167"/>
                    <a:pt x="137" y="168"/>
                    <a:pt x="136" y="170"/>
                  </a:cubicBezTo>
                  <a:cubicBezTo>
                    <a:pt x="135" y="175"/>
                    <a:pt x="143" y="178"/>
                    <a:pt x="141" y="181"/>
                  </a:cubicBezTo>
                  <a:cubicBezTo>
                    <a:pt x="141" y="181"/>
                    <a:pt x="141" y="181"/>
                    <a:pt x="141" y="181"/>
                  </a:cubicBezTo>
                  <a:cubicBezTo>
                    <a:pt x="140" y="181"/>
                    <a:pt x="139" y="182"/>
                    <a:pt x="139" y="182"/>
                  </a:cubicBezTo>
                  <a:cubicBezTo>
                    <a:pt x="137" y="188"/>
                    <a:pt x="126" y="190"/>
                    <a:pt x="121" y="192"/>
                  </a:cubicBezTo>
                  <a:cubicBezTo>
                    <a:pt x="119" y="192"/>
                    <a:pt x="105" y="197"/>
                    <a:pt x="105" y="196"/>
                  </a:cubicBezTo>
                  <a:cubicBezTo>
                    <a:pt x="103" y="194"/>
                    <a:pt x="100" y="196"/>
                    <a:pt x="101" y="199"/>
                  </a:cubicBezTo>
                  <a:cubicBezTo>
                    <a:pt x="104" y="203"/>
                    <a:pt x="118" y="197"/>
                    <a:pt x="122" y="196"/>
                  </a:cubicBezTo>
                  <a:cubicBezTo>
                    <a:pt x="127" y="194"/>
                    <a:pt x="136" y="192"/>
                    <a:pt x="140" y="187"/>
                  </a:cubicBezTo>
                  <a:cubicBezTo>
                    <a:pt x="141" y="188"/>
                    <a:pt x="141" y="188"/>
                    <a:pt x="141" y="188"/>
                  </a:cubicBezTo>
                  <a:cubicBezTo>
                    <a:pt x="142" y="189"/>
                    <a:pt x="138" y="194"/>
                    <a:pt x="138" y="195"/>
                  </a:cubicBezTo>
                  <a:cubicBezTo>
                    <a:pt x="137" y="200"/>
                    <a:pt x="136" y="204"/>
                    <a:pt x="132" y="207"/>
                  </a:cubicBezTo>
                  <a:cubicBezTo>
                    <a:pt x="120" y="215"/>
                    <a:pt x="107" y="211"/>
                    <a:pt x="99" y="200"/>
                  </a:cubicBezTo>
                  <a:cubicBezTo>
                    <a:pt x="98" y="198"/>
                    <a:pt x="97" y="198"/>
                    <a:pt x="95" y="198"/>
                  </a:cubicBezTo>
                  <a:cubicBezTo>
                    <a:pt x="92" y="197"/>
                    <a:pt x="94" y="196"/>
                    <a:pt x="94" y="195"/>
                  </a:cubicBezTo>
                  <a:cubicBezTo>
                    <a:pt x="95" y="190"/>
                    <a:pt x="86" y="193"/>
                    <a:pt x="90" y="186"/>
                  </a:cubicBezTo>
                  <a:moveTo>
                    <a:pt x="112" y="71"/>
                  </a:moveTo>
                  <a:cubicBezTo>
                    <a:pt x="112" y="76"/>
                    <a:pt x="113" y="81"/>
                    <a:pt x="113" y="85"/>
                  </a:cubicBezTo>
                  <a:cubicBezTo>
                    <a:pt x="113" y="95"/>
                    <a:pt x="114" y="104"/>
                    <a:pt x="115" y="113"/>
                  </a:cubicBezTo>
                  <a:cubicBezTo>
                    <a:pt x="117" y="132"/>
                    <a:pt x="122" y="150"/>
                    <a:pt x="122" y="168"/>
                  </a:cubicBezTo>
                  <a:cubicBezTo>
                    <a:pt x="122" y="168"/>
                    <a:pt x="122" y="168"/>
                    <a:pt x="122" y="168"/>
                  </a:cubicBezTo>
                  <a:cubicBezTo>
                    <a:pt x="119" y="170"/>
                    <a:pt x="115" y="171"/>
                    <a:pt x="112" y="172"/>
                  </a:cubicBezTo>
                  <a:cubicBezTo>
                    <a:pt x="112" y="171"/>
                    <a:pt x="111" y="170"/>
                    <a:pt x="110" y="170"/>
                  </a:cubicBezTo>
                  <a:cubicBezTo>
                    <a:pt x="105" y="154"/>
                    <a:pt x="98" y="139"/>
                    <a:pt x="88" y="124"/>
                  </a:cubicBezTo>
                  <a:cubicBezTo>
                    <a:pt x="84" y="117"/>
                    <a:pt x="78" y="111"/>
                    <a:pt x="73" y="104"/>
                  </a:cubicBezTo>
                  <a:cubicBezTo>
                    <a:pt x="69" y="99"/>
                    <a:pt x="64" y="95"/>
                    <a:pt x="60" y="89"/>
                  </a:cubicBezTo>
                  <a:cubicBezTo>
                    <a:pt x="60" y="89"/>
                    <a:pt x="61" y="89"/>
                    <a:pt x="61" y="88"/>
                  </a:cubicBezTo>
                  <a:cubicBezTo>
                    <a:pt x="62" y="87"/>
                    <a:pt x="62" y="86"/>
                    <a:pt x="63" y="85"/>
                  </a:cubicBezTo>
                  <a:cubicBezTo>
                    <a:pt x="64" y="85"/>
                    <a:pt x="66" y="85"/>
                    <a:pt x="68" y="84"/>
                  </a:cubicBezTo>
                  <a:cubicBezTo>
                    <a:pt x="69" y="84"/>
                    <a:pt x="69" y="83"/>
                    <a:pt x="69" y="82"/>
                  </a:cubicBezTo>
                  <a:cubicBezTo>
                    <a:pt x="71" y="83"/>
                    <a:pt x="74" y="84"/>
                    <a:pt x="77" y="83"/>
                  </a:cubicBezTo>
                  <a:cubicBezTo>
                    <a:pt x="78" y="83"/>
                    <a:pt x="79" y="81"/>
                    <a:pt x="80" y="79"/>
                  </a:cubicBezTo>
                  <a:cubicBezTo>
                    <a:pt x="81" y="80"/>
                    <a:pt x="83" y="81"/>
                    <a:pt x="85" y="80"/>
                  </a:cubicBezTo>
                  <a:cubicBezTo>
                    <a:pt x="87" y="80"/>
                    <a:pt x="88" y="79"/>
                    <a:pt x="89" y="77"/>
                  </a:cubicBezTo>
                  <a:cubicBezTo>
                    <a:pt x="89" y="78"/>
                    <a:pt x="90" y="78"/>
                    <a:pt x="92" y="78"/>
                  </a:cubicBezTo>
                  <a:cubicBezTo>
                    <a:pt x="95" y="78"/>
                    <a:pt x="98" y="75"/>
                    <a:pt x="99" y="72"/>
                  </a:cubicBezTo>
                  <a:cubicBezTo>
                    <a:pt x="100" y="74"/>
                    <a:pt x="102" y="76"/>
                    <a:pt x="105" y="76"/>
                  </a:cubicBezTo>
                  <a:cubicBezTo>
                    <a:pt x="107" y="75"/>
                    <a:pt x="109" y="73"/>
                    <a:pt x="109" y="71"/>
                  </a:cubicBezTo>
                  <a:cubicBezTo>
                    <a:pt x="110" y="71"/>
                    <a:pt x="111" y="71"/>
                    <a:pt x="112" y="71"/>
                  </a:cubicBezTo>
                  <a:moveTo>
                    <a:pt x="24" y="121"/>
                  </a:moveTo>
                  <a:cubicBezTo>
                    <a:pt x="1" y="84"/>
                    <a:pt x="7" y="22"/>
                    <a:pt x="55" y="10"/>
                  </a:cubicBezTo>
                  <a:cubicBezTo>
                    <a:pt x="78" y="4"/>
                    <a:pt x="99" y="3"/>
                    <a:pt x="117" y="20"/>
                  </a:cubicBezTo>
                  <a:cubicBezTo>
                    <a:pt x="125" y="27"/>
                    <a:pt x="133" y="35"/>
                    <a:pt x="138" y="45"/>
                  </a:cubicBezTo>
                  <a:cubicBezTo>
                    <a:pt x="143" y="53"/>
                    <a:pt x="149" y="66"/>
                    <a:pt x="149" y="76"/>
                  </a:cubicBezTo>
                  <a:cubicBezTo>
                    <a:pt x="149" y="84"/>
                    <a:pt x="151" y="93"/>
                    <a:pt x="148" y="101"/>
                  </a:cubicBezTo>
                  <a:cubicBezTo>
                    <a:pt x="144" y="111"/>
                    <a:pt x="143" y="122"/>
                    <a:pt x="138" y="131"/>
                  </a:cubicBezTo>
                  <a:cubicBezTo>
                    <a:pt x="132" y="142"/>
                    <a:pt x="133" y="147"/>
                    <a:pt x="136" y="158"/>
                  </a:cubicBezTo>
                  <a:cubicBezTo>
                    <a:pt x="136" y="158"/>
                    <a:pt x="136" y="158"/>
                    <a:pt x="136" y="159"/>
                  </a:cubicBezTo>
                  <a:cubicBezTo>
                    <a:pt x="136" y="159"/>
                    <a:pt x="136" y="160"/>
                    <a:pt x="136" y="161"/>
                  </a:cubicBezTo>
                  <a:cubicBezTo>
                    <a:pt x="133" y="163"/>
                    <a:pt x="129" y="164"/>
                    <a:pt x="126" y="166"/>
                  </a:cubicBezTo>
                  <a:cubicBezTo>
                    <a:pt x="126" y="166"/>
                    <a:pt x="126" y="166"/>
                    <a:pt x="126" y="166"/>
                  </a:cubicBezTo>
                  <a:cubicBezTo>
                    <a:pt x="125" y="148"/>
                    <a:pt x="121" y="131"/>
                    <a:pt x="119" y="113"/>
                  </a:cubicBezTo>
                  <a:cubicBezTo>
                    <a:pt x="118" y="104"/>
                    <a:pt x="117" y="95"/>
                    <a:pt x="117" y="85"/>
                  </a:cubicBezTo>
                  <a:cubicBezTo>
                    <a:pt x="117" y="81"/>
                    <a:pt x="116" y="75"/>
                    <a:pt x="116" y="70"/>
                  </a:cubicBezTo>
                  <a:cubicBezTo>
                    <a:pt x="119" y="69"/>
                    <a:pt x="122" y="67"/>
                    <a:pt x="121" y="63"/>
                  </a:cubicBezTo>
                  <a:cubicBezTo>
                    <a:pt x="122" y="61"/>
                    <a:pt x="121" y="59"/>
                    <a:pt x="121" y="57"/>
                  </a:cubicBezTo>
                  <a:cubicBezTo>
                    <a:pt x="120" y="55"/>
                    <a:pt x="118" y="53"/>
                    <a:pt x="116" y="53"/>
                  </a:cubicBezTo>
                  <a:cubicBezTo>
                    <a:pt x="115" y="53"/>
                    <a:pt x="114" y="54"/>
                    <a:pt x="113" y="55"/>
                  </a:cubicBezTo>
                  <a:cubicBezTo>
                    <a:pt x="112" y="55"/>
                    <a:pt x="112" y="55"/>
                    <a:pt x="111" y="55"/>
                  </a:cubicBezTo>
                  <a:cubicBezTo>
                    <a:pt x="110" y="55"/>
                    <a:pt x="110" y="55"/>
                    <a:pt x="110" y="56"/>
                  </a:cubicBezTo>
                  <a:cubicBezTo>
                    <a:pt x="107" y="57"/>
                    <a:pt x="105" y="59"/>
                    <a:pt x="105" y="62"/>
                  </a:cubicBezTo>
                  <a:cubicBezTo>
                    <a:pt x="105" y="62"/>
                    <a:pt x="105" y="63"/>
                    <a:pt x="105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4"/>
                    <a:pt x="105" y="65"/>
                    <a:pt x="105" y="65"/>
                  </a:cubicBezTo>
                  <a:cubicBezTo>
                    <a:pt x="105" y="69"/>
                    <a:pt x="103" y="74"/>
                    <a:pt x="101" y="67"/>
                  </a:cubicBezTo>
                  <a:cubicBezTo>
                    <a:pt x="101" y="66"/>
                    <a:pt x="100" y="64"/>
                    <a:pt x="100" y="62"/>
                  </a:cubicBezTo>
                  <a:cubicBezTo>
                    <a:pt x="99" y="60"/>
                    <a:pt x="95" y="61"/>
                    <a:pt x="96" y="63"/>
                  </a:cubicBezTo>
                  <a:cubicBezTo>
                    <a:pt x="98" y="73"/>
                    <a:pt x="92" y="73"/>
                    <a:pt x="90" y="70"/>
                  </a:cubicBezTo>
                  <a:cubicBezTo>
                    <a:pt x="89" y="67"/>
                    <a:pt x="89" y="64"/>
                    <a:pt x="88" y="63"/>
                  </a:cubicBezTo>
                  <a:cubicBezTo>
                    <a:pt x="88" y="61"/>
                    <a:pt x="85" y="61"/>
                    <a:pt x="84" y="63"/>
                  </a:cubicBezTo>
                  <a:cubicBezTo>
                    <a:pt x="84" y="65"/>
                    <a:pt x="84" y="69"/>
                    <a:pt x="85" y="72"/>
                  </a:cubicBezTo>
                  <a:cubicBezTo>
                    <a:pt x="85" y="73"/>
                    <a:pt x="85" y="73"/>
                    <a:pt x="85" y="74"/>
                  </a:cubicBezTo>
                  <a:cubicBezTo>
                    <a:pt x="83" y="74"/>
                    <a:pt x="81" y="73"/>
                    <a:pt x="80" y="72"/>
                  </a:cubicBezTo>
                  <a:cubicBezTo>
                    <a:pt x="80" y="69"/>
                    <a:pt x="80" y="67"/>
                    <a:pt x="79" y="66"/>
                  </a:cubicBezTo>
                  <a:cubicBezTo>
                    <a:pt x="79" y="63"/>
                    <a:pt x="75" y="64"/>
                    <a:pt x="75" y="66"/>
                  </a:cubicBezTo>
                  <a:cubicBezTo>
                    <a:pt x="75" y="68"/>
                    <a:pt x="76" y="71"/>
                    <a:pt x="77" y="74"/>
                  </a:cubicBezTo>
                  <a:cubicBezTo>
                    <a:pt x="77" y="75"/>
                    <a:pt x="76" y="77"/>
                    <a:pt x="76" y="78"/>
                  </a:cubicBezTo>
                  <a:cubicBezTo>
                    <a:pt x="72" y="77"/>
                    <a:pt x="69" y="76"/>
                    <a:pt x="68" y="74"/>
                  </a:cubicBezTo>
                  <a:cubicBezTo>
                    <a:pt x="67" y="72"/>
                    <a:pt x="66" y="70"/>
                    <a:pt x="66" y="69"/>
                  </a:cubicBezTo>
                  <a:cubicBezTo>
                    <a:pt x="65" y="67"/>
                    <a:pt x="62" y="68"/>
                    <a:pt x="62" y="71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5" y="78"/>
                    <a:pt x="65" y="80"/>
                    <a:pt x="64" y="81"/>
                  </a:cubicBezTo>
                  <a:cubicBezTo>
                    <a:pt x="64" y="80"/>
                    <a:pt x="62" y="80"/>
                    <a:pt x="61" y="80"/>
                  </a:cubicBezTo>
                  <a:cubicBezTo>
                    <a:pt x="60" y="78"/>
                    <a:pt x="58" y="75"/>
                    <a:pt x="56" y="74"/>
                  </a:cubicBezTo>
                  <a:cubicBezTo>
                    <a:pt x="55" y="74"/>
                    <a:pt x="55" y="73"/>
                    <a:pt x="54" y="73"/>
                  </a:cubicBezTo>
                  <a:cubicBezTo>
                    <a:pt x="53" y="72"/>
                    <a:pt x="52" y="71"/>
                    <a:pt x="51" y="71"/>
                  </a:cubicBezTo>
                  <a:cubicBezTo>
                    <a:pt x="48" y="70"/>
                    <a:pt x="45" y="73"/>
                    <a:pt x="45" y="75"/>
                  </a:cubicBezTo>
                  <a:cubicBezTo>
                    <a:pt x="45" y="76"/>
                    <a:pt x="45" y="76"/>
                    <a:pt x="44" y="77"/>
                  </a:cubicBezTo>
                  <a:cubicBezTo>
                    <a:pt x="44" y="78"/>
                    <a:pt x="43" y="79"/>
                    <a:pt x="43" y="81"/>
                  </a:cubicBezTo>
                  <a:cubicBezTo>
                    <a:pt x="42" y="84"/>
                    <a:pt x="43" y="88"/>
                    <a:pt x="46" y="90"/>
                  </a:cubicBezTo>
                  <a:cubicBezTo>
                    <a:pt x="48" y="92"/>
                    <a:pt x="52" y="93"/>
                    <a:pt x="55" y="92"/>
                  </a:cubicBezTo>
                  <a:cubicBezTo>
                    <a:pt x="55" y="92"/>
                    <a:pt x="56" y="91"/>
                    <a:pt x="56" y="91"/>
                  </a:cubicBezTo>
                  <a:cubicBezTo>
                    <a:pt x="56" y="91"/>
                    <a:pt x="57" y="91"/>
                    <a:pt x="57" y="91"/>
                  </a:cubicBezTo>
                  <a:cubicBezTo>
                    <a:pt x="65" y="104"/>
                    <a:pt x="77" y="113"/>
                    <a:pt x="85" y="127"/>
                  </a:cubicBezTo>
                  <a:cubicBezTo>
                    <a:pt x="94" y="141"/>
                    <a:pt x="101" y="156"/>
                    <a:pt x="107" y="173"/>
                  </a:cubicBezTo>
                  <a:cubicBezTo>
                    <a:pt x="107" y="173"/>
                    <a:pt x="107" y="173"/>
                    <a:pt x="107" y="173"/>
                  </a:cubicBezTo>
                  <a:cubicBezTo>
                    <a:pt x="100" y="175"/>
                    <a:pt x="93" y="175"/>
                    <a:pt x="86" y="176"/>
                  </a:cubicBezTo>
                  <a:cubicBezTo>
                    <a:pt x="86" y="171"/>
                    <a:pt x="85" y="164"/>
                    <a:pt x="83" y="160"/>
                  </a:cubicBezTo>
                  <a:cubicBezTo>
                    <a:pt x="80" y="156"/>
                    <a:pt x="75" y="155"/>
                    <a:pt x="70" y="154"/>
                  </a:cubicBezTo>
                  <a:cubicBezTo>
                    <a:pt x="52" y="150"/>
                    <a:pt x="34" y="137"/>
                    <a:pt x="24" y="121"/>
                  </a:cubicBezTo>
                  <a:moveTo>
                    <a:pt x="48" y="78"/>
                  </a:moveTo>
                  <a:cubicBezTo>
                    <a:pt x="49" y="81"/>
                    <a:pt x="53" y="80"/>
                    <a:pt x="52" y="77"/>
                  </a:cubicBezTo>
                  <a:cubicBezTo>
                    <a:pt x="54" y="79"/>
                    <a:pt x="56" y="82"/>
                    <a:pt x="55" y="83"/>
                  </a:cubicBezTo>
                  <a:cubicBezTo>
                    <a:pt x="55" y="84"/>
                    <a:pt x="55" y="85"/>
                    <a:pt x="56" y="86"/>
                  </a:cubicBezTo>
                  <a:cubicBezTo>
                    <a:pt x="56" y="86"/>
                    <a:pt x="55" y="87"/>
                    <a:pt x="55" y="87"/>
                  </a:cubicBezTo>
                  <a:cubicBezTo>
                    <a:pt x="51" y="87"/>
                    <a:pt x="48" y="85"/>
                    <a:pt x="48" y="81"/>
                  </a:cubicBezTo>
                  <a:cubicBezTo>
                    <a:pt x="48" y="80"/>
                    <a:pt x="48" y="79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moveTo>
                    <a:pt x="113" y="62"/>
                  </a:moveTo>
                  <a:cubicBezTo>
                    <a:pt x="113" y="61"/>
                    <a:pt x="114" y="60"/>
                    <a:pt x="114" y="59"/>
                  </a:cubicBezTo>
                  <a:cubicBezTo>
                    <a:pt x="115" y="60"/>
                    <a:pt x="116" y="61"/>
                    <a:pt x="117" y="62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7" y="63"/>
                    <a:pt x="117" y="64"/>
                    <a:pt x="117" y="64"/>
                  </a:cubicBezTo>
                  <a:cubicBezTo>
                    <a:pt x="116" y="67"/>
                    <a:pt x="112" y="65"/>
                    <a:pt x="113" y="62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11"/>
            <p:cNvSpPr/>
            <p:nvPr/>
          </p:nvSpPr>
          <p:spPr bwMode="auto">
            <a:xfrm>
              <a:off x="3057771" y="2606109"/>
              <a:ext cx="169863" cy="165100"/>
            </a:xfrm>
            <a:custGeom>
              <a:avLst/>
              <a:gdLst>
                <a:gd name="T0" fmla="*/ 1 w 40"/>
                <a:gd name="T1" fmla="*/ 35 h 39"/>
                <a:gd name="T2" fmla="*/ 8 w 40"/>
                <a:gd name="T3" fmla="*/ 29 h 39"/>
                <a:gd name="T4" fmla="*/ 20 w 40"/>
                <a:gd name="T5" fmla="*/ 17 h 39"/>
                <a:gd name="T6" fmla="*/ 31 w 40"/>
                <a:gd name="T7" fmla="*/ 5 h 39"/>
                <a:gd name="T8" fmla="*/ 37 w 40"/>
                <a:gd name="T9" fmla="*/ 1 h 39"/>
                <a:gd name="T10" fmla="*/ 38 w 40"/>
                <a:gd name="T11" fmla="*/ 5 h 39"/>
                <a:gd name="T12" fmla="*/ 30 w 40"/>
                <a:gd name="T13" fmla="*/ 13 h 39"/>
                <a:gd name="T14" fmla="*/ 21 w 40"/>
                <a:gd name="T15" fmla="*/ 22 h 39"/>
                <a:gd name="T16" fmla="*/ 5 w 40"/>
                <a:gd name="T17" fmla="*/ 36 h 39"/>
                <a:gd name="T18" fmla="*/ 4 w 40"/>
                <a:gd name="T19" fmla="*/ 38 h 39"/>
                <a:gd name="T20" fmla="*/ 3 w 40"/>
                <a:gd name="T21" fmla="*/ 38 h 39"/>
                <a:gd name="T22" fmla="*/ 1 w 40"/>
                <a:gd name="T23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39">
                  <a:moveTo>
                    <a:pt x="1" y="35"/>
                  </a:moveTo>
                  <a:cubicBezTo>
                    <a:pt x="3" y="32"/>
                    <a:pt x="5" y="31"/>
                    <a:pt x="8" y="29"/>
                  </a:cubicBezTo>
                  <a:cubicBezTo>
                    <a:pt x="13" y="26"/>
                    <a:pt x="17" y="21"/>
                    <a:pt x="20" y="17"/>
                  </a:cubicBezTo>
                  <a:cubicBezTo>
                    <a:pt x="24" y="13"/>
                    <a:pt x="28" y="10"/>
                    <a:pt x="31" y="5"/>
                  </a:cubicBezTo>
                  <a:cubicBezTo>
                    <a:pt x="32" y="3"/>
                    <a:pt x="34" y="2"/>
                    <a:pt x="37" y="1"/>
                  </a:cubicBezTo>
                  <a:cubicBezTo>
                    <a:pt x="39" y="0"/>
                    <a:pt x="40" y="4"/>
                    <a:pt x="38" y="5"/>
                  </a:cubicBezTo>
                  <a:cubicBezTo>
                    <a:pt x="35" y="6"/>
                    <a:pt x="32" y="10"/>
                    <a:pt x="30" y="13"/>
                  </a:cubicBezTo>
                  <a:cubicBezTo>
                    <a:pt x="28" y="16"/>
                    <a:pt x="24" y="19"/>
                    <a:pt x="21" y="22"/>
                  </a:cubicBezTo>
                  <a:cubicBezTo>
                    <a:pt x="17" y="27"/>
                    <a:pt x="10" y="31"/>
                    <a:pt x="5" y="36"/>
                  </a:cubicBezTo>
                  <a:cubicBezTo>
                    <a:pt x="5" y="37"/>
                    <a:pt x="5" y="37"/>
                    <a:pt x="4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" y="39"/>
                    <a:pt x="0" y="36"/>
                    <a:pt x="1" y="35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12"/>
            <p:cNvSpPr/>
            <p:nvPr/>
          </p:nvSpPr>
          <p:spPr bwMode="auto">
            <a:xfrm>
              <a:off x="2951408" y="2372747"/>
              <a:ext cx="157163" cy="185738"/>
            </a:xfrm>
            <a:custGeom>
              <a:avLst/>
              <a:gdLst>
                <a:gd name="T0" fmla="*/ 1 w 37"/>
                <a:gd name="T1" fmla="*/ 41 h 44"/>
                <a:gd name="T2" fmla="*/ 15 w 37"/>
                <a:gd name="T3" fmla="*/ 20 h 44"/>
                <a:gd name="T4" fmla="*/ 34 w 37"/>
                <a:gd name="T5" fmla="*/ 0 h 44"/>
                <a:gd name="T6" fmla="*/ 36 w 37"/>
                <a:gd name="T7" fmla="*/ 2 h 44"/>
                <a:gd name="T8" fmla="*/ 36 w 37"/>
                <a:gd name="T9" fmla="*/ 3 h 44"/>
                <a:gd name="T10" fmla="*/ 34 w 37"/>
                <a:gd name="T11" fmla="*/ 5 h 44"/>
                <a:gd name="T12" fmla="*/ 20 w 37"/>
                <a:gd name="T13" fmla="*/ 20 h 44"/>
                <a:gd name="T14" fmla="*/ 11 w 37"/>
                <a:gd name="T15" fmla="*/ 31 h 44"/>
                <a:gd name="T16" fmla="*/ 6 w 37"/>
                <a:gd name="T17" fmla="*/ 39 h 44"/>
                <a:gd name="T18" fmla="*/ 6 w 37"/>
                <a:gd name="T19" fmla="*/ 40 h 44"/>
                <a:gd name="T20" fmla="*/ 4 w 37"/>
                <a:gd name="T21" fmla="*/ 43 h 44"/>
                <a:gd name="T22" fmla="*/ 1 w 37"/>
                <a:gd name="T23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44">
                  <a:moveTo>
                    <a:pt x="1" y="41"/>
                  </a:moveTo>
                  <a:cubicBezTo>
                    <a:pt x="2" y="33"/>
                    <a:pt x="10" y="26"/>
                    <a:pt x="15" y="20"/>
                  </a:cubicBezTo>
                  <a:cubicBezTo>
                    <a:pt x="21" y="13"/>
                    <a:pt x="25" y="4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4"/>
                    <a:pt x="35" y="6"/>
                    <a:pt x="34" y="5"/>
                  </a:cubicBezTo>
                  <a:cubicBezTo>
                    <a:pt x="27" y="8"/>
                    <a:pt x="24" y="15"/>
                    <a:pt x="20" y="20"/>
                  </a:cubicBezTo>
                  <a:cubicBezTo>
                    <a:pt x="17" y="24"/>
                    <a:pt x="14" y="27"/>
                    <a:pt x="11" y="31"/>
                  </a:cubicBezTo>
                  <a:cubicBezTo>
                    <a:pt x="10" y="33"/>
                    <a:pt x="7" y="36"/>
                    <a:pt x="6" y="39"/>
                  </a:cubicBezTo>
                  <a:cubicBezTo>
                    <a:pt x="6" y="39"/>
                    <a:pt x="6" y="39"/>
                    <a:pt x="6" y="40"/>
                  </a:cubicBezTo>
                  <a:cubicBezTo>
                    <a:pt x="5" y="41"/>
                    <a:pt x="5" y="42"/>
                    <a:pt x="4" y="43"/>
                  </a:cubicBezTo>
                  <a:cubicBezTo>
                    <a:pt x="3" y="44"/>
                    <a:pt x="0" y="43"/>
                    <a:pt x="1" y="41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13"/>
            <p:cNvSpPr/>
            <p:nvPr/>
          </p:nvSpPr>
          <p:spPr bwMode="auto">
            <a:xfrm>
              <a:off x="2760908" y="2266384"/>
              <a:ext cx="114300" cy="258763"/>
            </a:xfrm>
            <a:custGeom>
              <a:avLst/>
              <a:gdLst>
                <a:gd name="T0" fmla="*/ 1 w 27"/>
                <a:gd name="T1" fmla="*/ 55 h 61"/>
                <a:gd name="T2" fmla="*/ 1 w 27"/>
                <a:gd name="T3" fmla="*/ 54 h 61"/>
                <a:gd name="T4" fmla="*/ 11 w 27"/>
                <a:gd name="T5" fmla="*/ 22 h 61"/>
                <a:gd name="T6" fmla="*/ 23 w 27"/>
                <a:gd name="T7" fmla="*/ 2 h 61"/>
                <a:gd name="T8" fmla="*/ 25 w 27"/>
                <a:gd name="T9" fmla="*/ 5 h 61"/>
                <a:gd name="T10" fmla="*/ 13 w 27"/>
                <a:gd name="T11" fmla="*/ 29 h 61"/>
                <a:gd name="T12" fmla="*/ 5 w 27"/>
                <a:gd name="T13" fmla="*/ 59 h 61"/>
                <a:gd name="T14" fmla="*/ 1 w 27"/>
                <a:gd name="T15" fmla="*/ 59 h 61"/>
                <a:gd name="T16" fmla="*/ 1 w 27"/>
                <a:gd name="T17" fmla="*/ 5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1">
                  <a:moveTo>
                    <a:pt x="1" y="55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4" y="43"/>
                    <a:pt x="7" y="32"/>
                    <a:pt x="11" y="22"/>
                  </a:cubicBezTo>
                  <a:cubicBezTo>
                    <a:pt x="13" y="16"/>
                    <a:pt x="16" y="5"/>
                    <a:pt x="23" y="2"/>
                  </a:cubicBezTo>
                  <a:cubicBezTo>
                    <a:pt x="25" y="0"/>
                    <a:pt x="27" y="4"/>
                    <a:pt x="25" y="5"/>
                  </a:cubicBezTo>
                  <a:cubicBezTo>
                    <a:pt x="18" y="9"/>
                    <a:pt x="16" y="22"/>
                    <a:pt x="13" y="29"/>
                  </a:cubicBezTo>
                  <a:cubicBezTo>
                    <a:pt x="9" y="38"/>
                    <a:pt x="6" y="48"/>
                    <a:pt x="5" y="59"/>
                  </a:cubicBezTo>
                  <a:cubicBezTo>
                    <a:pt x="4" y="61"/>
                    <a:pt x="1" y="61"/>
                    <a:pt x="1" y="59"/>
                  </a:cubicBezTo>
                  <a:cubicBezTo>
                    <a:pt x="0" y="57"/>
                    <a:pt x="0" y="57"/>
                    <a:pt x="1" y="55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14"/>
            <p:cNvSpPr/>
            <p:nvPr/>
          </p:nvSpPr>
          <p:spPr bwMode="auto">
            <a:xfrm>
              <a:off x="2540246" y="2220347"/>
              <a:ext cx="60325" cy="300038"/>
            </a:xfrm>
            <a:custGeom>
              <a:avLst/>
              <a:gdLst>
                <a:gd name="T0" fmla="*/ 2 w 14"/>
                <a:gd name="T1" fmla="*/ 38 h 71"/>
                <a:gd name="T2" fmla="*/ 3 w 14"/>
                <a:gd name="T3" fmla="*/ 3 h 71"/>
                <a:gd name="T4" fmla="*/ 7 w 14"/>
                <a:gd name="T5" fmla="*/ 4 h 71"/>
                <a:gd name="T6" fmla="*/ 6 w 14"/>
                <a:gd name="T7" fmla="*/ 34 h 71"/>
                <a:gd name="T8" fmla="*/ 11 w 14"/>
                <a:gd name="T9" fmla="*/ 67 h 71"/>
                <a:gd name="T10" fmla="*/ 12 w 14"/>
                <a:gd name="T11" fmla="*/ 71 h 71"/>
                <a:gd name="T12" fmla="*/ 10 w 14"/>
                <a:gd name="T13" fmla="*/ 71 h 71"/>
                <a:gd name="T14" fmla="*/ 7 w 14"/>
                <a:gd name="T15" fmla="*/ 70 h 71"/>
                <a:gd name="T16" fmla="*/ 2 w 14"/>
                <a:gd name="T17" fmla="*/ 3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71">
                  <a:moveTo>
                    <a:pt x="2" y="38"/>
                  </a:moveTo>
                  <a:cubicBezTo>
                    <a:pt x="1" y="27"/>
                    <a:pt x="0" y="14"/>
                    <a:pt x="3" y="3"/>
                  </a:cubicBezTo>
                  <a:cubicBezTo>
                    <a:pt x="4" y="0"/>
                    <a:pt x="8" y="1"/>
                    <a:pt x="7" y="4"/>
                  </a:cubicBezTo>
                  <a:cubicBezTo>
                    <a:pt x="4" y="13"/>
                    <a:pt x="5" y="24"/>
                    <a:pt x="6" y="34"/>
                  </a:cubicBezTo>
                  <a:cubicBezTo>
                    <a:pt x="7" y="45"/>
                    <a:pt x="9" y="56"/>
                    <a:pt x="11" y="67"/>
                  </a:cubicBezTo>
                  <a:cubicBezTo>
                    <a:pt x="13" y="66"/>
                    <a:pt x="14" y="70"/>
                    <a:pt x="12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9" y="71"/>
                    <a:pt x="7" y="71"/>
                    <a:pt x="7" y="70"/>
                  </a:cubicBezTo>
                  <a:cubicBezTo>
                    <a:pt x="5" y="59"/>
                    <a:pt x="4" y="49"/>
                    <a:pt x="2" y="38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15"/>
            <p:cNvSpPr/>
            <p:nvPr/>
          </p:nvSpPr>
          <p:spPr bwMode="auto">
            <a:xfrm>
              <a:off x="2291008" y="2360047"/>
              <a:ext cx="160338" cy="249238"/>
            </a:xfrm>
            <a:custGeom>
              <a:avLst/>
              <a:gdLst>
                <a:gd name="T0" fmla="*/ 4 w 38"/>
                <a:gd name="T1" fmla="*/ 2 h 59"/>
                <a:gd name="T2" fmla="*/ 15 w 38"/>
                <a:gd name="T3" fmla="*/ 29 h 59"/>
                <a:gd name="T4" fmla="*/ 35 w 38"/>
                <a:gd name="T5" fmla="*/ 53 h 59"/>
                <a:gd name="T6" fmla="*/ 36 w 38"/>
                <a:gd name="T7" fmla="*/ 57 h 59"/>
                <a:gd name="T8" fmla="*/ 19 w 38"/>
                <a:gd name="T9" fmla="*/ 42 h 59"/>
                <a:gd name="T10" fmla="*/ 0 w 38"/>
                <a:gd name="T11" fmla="*/ 4 h 59"/>
                <a:gd name="T12" fmla="*/ 4 w 38"/>
                <a:gd name="T13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9">
                  <a:moveTo>
                    <a:pt x="4" y="2"/>
                  </a:moveTo>
                  <a:cubicBezTo>
                    <a:pt x="7" y="12"/>
                    <a:pt x="10" y="21"/>
                    <a:pt x="15" y="29"/>
                  </a:cubicBezTo>
                  <a:cubicBezTo>
                    <a:pt x="18" y="34"/>
                    <a:pt x="30" y="54"/>
                    <a:pt x="35" y="53"/>
                  </a:cubicBezTo>
                  <a:cubicBezTo>
                    <a:pt x="37" y="53"/>
                    <a:pt x="38" y="57"/>
                    <a:pt x="36" y="57"/>
                  </a:cubicBezTo>
                  <a:cubicBezTo>
                    <a:pt x="28" y="59"/>
                    <a:pt x="23" y="47"/>
                    <a:pt x="19" y="42"/>
                  </a:cubicBezTo>
                  <a:cubicBezTo>
                    <a:pt x="11" y="29"/>
                    <a:pt x="5" y="18"/>
                    <a:pt x="0" y="4"/>
                  </a:cubicBezTo>
                  <a:cubicBezTo>
                    <a:pt x="0" y="1"/>
                    <a:pt x="3" y="0"/>
                    <a:pt x="4" y="2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16"/>
            <p:cNvSpPr/>
            <p:nvPr/>
          </p:nvSpPr>
          <p:spPr bwMode="auto">
            <a:xfrm>
              <a:off x="2048121" y="2644209"/>
              <a:ext cx="301625" cy="96838"/>
            </a:xfrm>
            <a:custGeom>
              <a:avLst/>
              <a:gdLst>
                <a:gd name="T0" fmla="*/ 4 w 71"/>
                <a:gd name="T1" fmla="*/ 2 h 23"/>
                <a:gd name="T2" fmla="*/ 15 w 71"/>
                <a:gd name="T3" fmla="*/ 5 h 23"/>
                <a:gd name="T4" fmla="*/ 31 w 71"/>
                <a:gd name="T5" fmla="*/ 10 h 23"/>
                <a:gd name="T6" fmla="*/ 68 w 71"/>
                <a:gd name="T7" fmla="*/ 16 h 23"/>
                <a:gd name="T8" fmla="*/ 69 w 71"/>
                <a:gd name="T9" fmla="*/ 20 h 23"/>
                <a:gd name="T10" fmla="*/ 30 w 71"/>
                <a:gd name="T11" fmla="*/ 14 h 23"/>
                <a:gd name="T12" fmla="*/ 7 w 71"/>
                <a:gd name="T13" fmla="*/ 8 h 23"/>
                <a:gd name="T14" fmla="*/ 1 w 71"/>
                <a:gd name="T15" fmla="*/ 5 h 23"/>
                <a:gd name="T16" fmla="*/ 4 w 71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23">
                  <a:moveTo>
                    <a:pt x="4" y="2"/>
                  </a:moveTo>
                  <a:cubicBezTo>
                    <a:pt x="6" y="4"/>
                    <a:pt x="14" y="5"/>
                    <a:pt x="15" y="5"/>
                  </a:cubicBezTo>
                  <a:cubicBezTo>
                    <a:pt x="21" y="6"/>
                    <a:pt x="26" y="8"/>
                    <a:pt x="31" y="10"/>
                  </a:cubicBezTo>
                  <a:cubicBezTo>
                    <a:pt x="43" y="15"/>
                    <a:pt x="55" y="19"/>
                    <a:pt x="68" y="16"/>
                  </a:cubicBezTo>
                  <a:cubicBezTo>
                    <a:pt x="70" y="16"/>
                    <a:pt x="71" y="20"/>
                    <a:pt x="69" y="20"/>
                  </a:cubicBezTo>
                  <a:cubicBezTo>
                    <a:pt x="55" y="23"/>
                    <a:pt x="43" y="19"/>
                    <a:pt x="30" y="14"/>
                  </a:cubicBezTo>
                  <a:cubicBezTo>
                    <a:pt x="22" y="11"/>
                    <a:pt x="15" y="8"/>
                    <a:pt x="7" y="8"/>
                  </a:cubicBezTo>
                  <a:cubicBezTo>
                    <a:pt x="4" y="7"/>
                    <a:pt x="3" y="7"/>
                    <a:pt x="1" y="5"/>
                  </a:cubicBezTo>
                  <a:cubicBezTo>
                    <a:pt x="0" y="2"/>
                    <a:pt x="3" y="0"/>
                    <a:pt x="4" y="2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17"/>
            <p:cNvSpPr/>
            <p:nvPr/>
          </p:nvSpPr>
          <p:spPr bwMode="auto">
            <a:xfrm>
              <a:off x="2065583" y="2868047"/>
              <a:ext cx="271463" cy="42863"/>
            </a:xfrm>
            <a:custGeom>
              <a:avLst/>
              <a:gdLst>
                <a:gd name="T0" fmla="*/ 3 w 64"/>
                <a:gd name="T1" fmla="*/ 5 h 10"/>
                <a:gd name="T2" fmla="*/ 60 w 64"/>
                <a:gd name="T3" fmla="*/ 2 h 10"/>
                <a:gd name="T4" fmla="*/ 62 w 64"/>
                <a:gd name="T5" fmla="*/ 5 h 10"/>
                <a:gd name="T6" fmla="*/ 4 w 64"/>
                <a:gd name="T7" fmla="*/ 9 h 10"/>
                <a:gd name="T8" fmla="*/ 3 w 64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0">
                  <a:moveTo>
                    <a:pt x="3" y="5"/>
                  </a:moveTo>
                  <a:cubicBezTo>
                    <a:pt x="22" y="0"/>
                    <a:pt x="41" y="5"/>
                    <a:pt x="60" y="2"/>
                  </a:cubicBezTo>
                  <a:cubicBezTo>
                    <a:pt x="63" y="1"/>
                    <a:pt x="64" y="5"/>
                    <a:pt x="62" y="5"/>
                  </a:cubicBezTo>
                  <a:cubicBezTo>
                    <a:pt x="43" y="9"/>
                    <a:pt x="23" y="4"/>
                    <a:pt x="4" y="9"/>
                  </a:cubicBezTo>
                  <a:cubicBezTo>
                    <a:pt x="1" y="10"/>
                    <a:pt x="0" y="6"/>
                    <a:pt x="3" y="5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18"/>
            <p:cNvSpPr/>
            <p:nvPr/>
          </p:nvSpPr>
          <p:spPr bwMode="auto">
            <a:xfrm>
              <a:off x="2164008" y="3068072"/>
              <a:ext cx="236538" cy="207963"/>
            </a:xfrm>
            <a:custGeom>
              <a:avLst/>
              <a:gdLst>
                <a:gd name="T0" fmla="*/ 2 w 56"/>
                <a:gd name="T1" fmla="*/ 44 h 49"/>
                <a:gd name="T2" fmla="*/ 52 w 56"/>
                <a:gd name="T3" fmla="*/ 1 h 49"/>
                <a:gd name="T4" fmla="*/ 53 w 56"/>
                <a:gd name="T5" fmla="*/ 5 h 49"/>
                <a:gd name="T6" fmla="*/ 5 w 56"/>
                <a:gd name="T7" fmla="*/ 46 h 49"/>
                <a:gd name="T8" fmla="*/ 2 w 56"/>
                <a:gd name="T9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9">
                  <a:moveTo>
                    <a:pt x="2" y="44"/>
                  </a:moveTo>
                  <a:cubicBezTo>
                    <a:pt x="12" y="26"/>
                    <a:pt x="32" y="8"/>
                    <a:pt x="52" y="1"/>
                  </a:cubicBezTo>
                  <a:cubicBezTo>
                    <a:pt x="55" y="0"/>
                    <a:pt x="56" y="4"/>
                    <a:pt x="53" y="5"/>
                  </a:cubicBezTo>
                  <a:cubicBezTo>
                    <a:pt x="34" y="11"/>
                    <a:pt x="15" y="29"/>
                    <a:pt x="5" y="46"/>
                  </a:cubicBezTo>
                  <a:cubicBezTo>
                    <a:pt x="4" y="49"/>
                    <a:pt x="0" y="47"/>
                    <a:pt x="2" y="44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19"/>
            <p:cNvSpPr/>
            <p:nvPr/>
          </p:nvSpPr>
          <p:spPr bwMode="auto">
            <a:xfrm>
              <a:off x="3103808" y="2928372"/>
              <a:ext cx="266700" cy="50800"/>
            </a:xfrm>
            <a:custGeom>
              <a:avLst/>
              <a:gdLst>
                <a:gd name="T0" fmla="*/ 4 w 63"/>
                <a:gd name="T1" fmla="*/ 1 h 12"/>
                <a:gd name="T2" fmla="*/ 31 w 63"/>
                <a:gd name="T3" fmla="*/ 4 h 12"/>
                <a:gd name="T4" fmla="*/ 60 w 63"/>
                <a:gd name="T5" fmla="*/ 7 h 12"/>
                <a:gd name="T6" fmla="*/ 60 w 63"/>
                <a:gd name="T7" fmla="*/ 11 h 12"/>
                <a:gd name="T8" fmla="*/ 60 w 63"/>
                <a:gd name="T9" fmla="*/ 11 h 12"/>
                <a:gd name="T10" fmla="*/ 58 w 63"/>
                <a:gd name="T11" fmla="*/ 11 h 12"/>
                <a:gd name="T12" fmla="*/ 28 w 63"/>
                <a:gd name="T13" fmla="*/ 8 h 12"/>
                <a:gd name="T14" fmla="*/ 3 w 63"/>
                <a:gd name="T15" fmla="*/ 5 h 12"/>
                <a:gd name="T16" fmla="*/ 4 w 63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2">
                  <a:moveTo>
                    <a:pt x="4" y="1"/>
                  </a:moveTo>
                  <a:cubicBezTo>
                    <a:pt x="13" y="4"/>
                    <a:pt x="21" y="3"/>
                    <a:pt x="31" y="4"/>
                  </a:cubicBezTo>
                  <a:cubicBezTo>
                    <a:pt x="40" y="5"/>
                    <a:pt x="50" y="8"/>
                    <a:pt x="60" y="7"/>
                  </a:cubicBezTo>
                  <a:cubicBezTo>
                    <a:pt x="62" y="7"/>
                    <a:pt x="63" y="10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59" y="12"/>
                    <a:pt x="59" y="11"/>
                    <a:pt x="58" y="11"/>
                  </a:cubicBezTo>
                  <a:cubicBezTo>
                    <a:pt x="48" y="12"/>
                    <a:pt x="38" y="9"/>
                    <a:pt x="28" y="8"/>
                  </a:cubicBezTo>
                  <a:cubicBezTo>
                    <a:pt x="19" y="7"/>
                    <a:pt x="12" y="8"/>
                    <a:pt x="3" y="5"/>
                  </a:cubicBezTo>
                  <a:cubicBezTo>
                    <a:pt x="0" y="4"/>
                    <a:pt x="1" y="0"/>
                    <a:pt x="4" y="1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20"/>
            <p:cNvSpPr>
              <a:spLocks noEditPoints="1"/>
            </p:cNvSpPr>
            <p:nvPr/>
          </p:nvSpPr>
          <p:spPr bwMode="auto">
            <a:xfrm>
              <a:off x="5540621" y="2583884"/>
              <a:ext cx="704850" cy="788988"/>
            </a:xfrm>
            <a:custGeom>
              <a:avLst/>
              <a:gdLst>
                <a:gd name="T0" fmla="*/ 12 w 166"/>
                <a:gd name="T1" fmla="*/ 141 h 186"/>
                <a:gd name="T2" fmla="*/ 62 w 166"/>
                <a:gd name="T3" fmla="*/ 141 h 186"/>
                <a:gd name="T4" fmla="*/ 74 w 166"/>
                <a:gd name="T5" fmla="*/ 176 h 186"/>
                <a:gd name="T6" fmla="*/ 102 w 166"/>
                <a:gd name="T7" fmla="*/ 172 h 186"/>
                <a:gd name="T8" fmla="*/ 118 w 166"/>
                <a:gd name="T9" fmla="*/ 142 h 186"/>
                <a:gd name="T10" fmla="*/ 165 w 166"/>
                <a:gd name="T11" fmla="*/ 137 h 186"/>
                <a:gd name="T12" fmla="*/ 139 w 166"/>
                <a:gd name="T13" fmla="*/ 98 h 186"/>
                <a:gd name="T14" fmla="*/ 163 w 166"/>
                <a:gd name="T15" fmla="*/ 56 h 186"/>
                <a:gd name="T16" fmla="*/ 112 w 166"/>
                <a:gd name="T17" fmla="*/ 56 h 186"/>
                <a:gd name="T18" fmla="*/ 98 w 166"/>
                <a:gd name="T19" fmla="*/ 18 h 186"/>
                <a:gd name="T20" fmla="*/ 72 w 166"/>
                <a:gd name="T21" fmla="*/ 24 h 186"/>
                <a:gd name="T22" fmla="*/ 46 w 166"/>
                <a:gd name="T23" fmla="*/ 52 h 186"/>
                <a:gd name="T24" fmla="*/ 17 w 166"/>
                <a:gd name="T25" fmla="*/ 79 h 186"/>
                <a:gd name="T26" fmla="*/ 28 w 166"/>
                <a:gd name="T27" fmla="*/ 105 h 186"/>
                <a:gd name="T28" fmla="*/ 106 w 166"/>
                <a:gd name="T29" fmla="*/ 152 h 186"/>
                <a:gd name="T30" fmla="*/ 76 w 166"/>
                <a:gd name="T31" fmla="*/ 172 h 186"/>
                <a:gd name="T32" fmla="*/ 65 w 166"/>
                <a:gd name="T33" fmla="*/ 140 h 186"/>
                <a:gd name="T34" fmla="*/ 109 w 166"/>
                <a:gd name="T35" fmla="*/ 139 h 186"/>
                <a:gd name="T36" fmla="*/ 58 w 166"/>
                <a:gd name="T37" fmla="*/ 98 h 186"/>
                <a:gd name="T38" fmla="*/ 41 w 166"/>
                <a:gd name="T39" fmla="*/ 98 h 186"/>
                <a:gd name="T40" fmla="*/ 59 w 166"/>
                <a:gd name="T41" fmla="*/ 85 h 186"/>
                <a:gd name="T42" fmla="*/ 62 w 166"/>
                <a:gd name="T43" fmla="*/ 98 h 186"/>
                <a:gd name="T44" fmla="*/ 87 w 166"/>
                <a:gd name="T45" fmla="*/ 70 h 186"/>
                <a:gd name="T46" fmla="*/ 112 w 166"/>
                <a:gd name="T47" fmla="*/ 113 h 186"/>
                <a:gd name="T48" fmla="*/ 87 w 166"/>
                <a:gd name="T49" fmla="*/ 126 h 186"/>
                <a:gd name="T50" fmla="*/ 62 w 166"/>
                <a:gd name="T51" fmla="*/ 113 h 186"/>
                <a:gd name="T52" fmla="*/ 63 w 166"/>
                <a:gd name="T53" fmla="*/ 79 h 186"/>
                <a:gd name="T54" fmla="*/ 83 w 166"/>
                <a:gd name="T55" fmla="*/ 68 h 186"/>
                <a:gd name="T56" fmla="*/ 63 w 166"/>
                <a:gd name="T57" fmla="*/ 79 h 186"/>
                <a:gd name="T58" fmla="*/ 109 w 166"/>
                <a:gd name="T59" fmla="*/ 61 h 186"/>
                <a:gd name="T60" fmla="*/ 91 w 166"/>
                <a:gd name="T61" fmla="*/ 68 h 186"/>
                <a:gd name="T62" fmla="*/ 115 w 166"/>
                <a:gd name="T63" fmla="*/ 85 h 186"/>
                <a:gd name="T64" fmla="*/ 115 w 166"/>
                <a:gd name="T65" fmla="*/ 111 h 186"/>
                <a:gd name="T66" fmla="*/ 101 w 166"/>
                <a:gd name="T67" fmla="*/ 123 h 186"/>
                <a:gd name="T68" fmla="*/ 110 w 166"/>
                <a:gd name="T69" fmla="*/ 136 h 186"/>
                <a:gd name="T70" fmla="*/ 101 w 166"/>
                <a:gd name="T71" fmla="*/ 123 h 186"/>
                <a:gd name="T72" fmla="*/ 83 w 166"/>
                <a:gd name="T73" fmla="*/ 128 h 186"/>
                <a:gd name="T74" fmla="*/ 63 w 166"/>
                <a:gd name="T75" fmla="*/ 117 h 186"/>
                <a:gd name="T76" fmla="*/ 161 w 166"/>
                <a:gd name="T77" fmla="*/ 132 h 186"/>
                <a:gd name="T78" fmla="*/ 114 w 166"/>
                <a:gd name="T79" fmla="*/ 137 h 186"/>
                <a:gd name="T80" fmla="*/ 115 w 166"/>
                <a:gd name="T81" fmla="*/ 115 h 186"/>
                <a:gd name="T82" fmla="*/ 145 w 166"/>
                <a:gd name="T83" fmla="*/ 108 h 186"/>
                <a:gd name="T84" fmla="*/ 130 w 166"/>
                <a:gd name="T85" fmla="*/ 55 h 186"/>
                <a:gd name="T86" fmla="*/ 154 w 166"/>
                <a:gd name="T87" fmla="*/ 78 h 186"/>
                <a:gd name="T88" fmla="*/ 115 w 166"/>
                <a:gd name="T89" fmla="*/ 81 h 186"/>
                <a:gd name="T90" fmla="*/ 130 w 166"/>
                <a:gd name="T91" fmla="*/ 55 h 186"/>
                <a:gd name="T92" fmla="*/ 79 w 166"/>
                <a:gd name="T93" fmla="*/ 19 h 186"/>
                <a:gd name="T94" fmla="*/ 109 w 166"/>
                <a:gd name="T95" fmla="*/ 57 h 186"/>
                <a:gd name="T96" fmla="*/ 87 w 166"/>
                <a:gd name="T97" fmla="*/ 66 h 186"/>
                <a:gd name="T98" fmla="*/ 67 w 166"/>
                <a:gd name="T99" fmla="*/ 50 h 186"/>
                <a:gd name="T100" fmla="*/ 14 w 166"/>
                <a:gd name="T101" fmla="*/ 68 h 186"/>
                <a:gd name="T102" fmla="*/ 61 w 166"/>
                <a:gd name="T103" fmla="*/ 59 h 186"/>
                <a:gd name="T104" fmla="*/ 38 w 166"/>
                <a:gd name="T105" fmla="*/ 96 h 186"/>
                <a:gd name="T106" fmla="*/ 59 w 166"/>
                <a:gd name="T107" fmla="*/ 115 h 186"/>
                <a:gd name="T108" fmla="*/ 52 w 166"/>
                <a:gd name="T109" fmla="*/ 140 h 186"/>
                <a:gd name="T110" fmla="*/ 38 w 166"/>
                <a:gd name="T111" fmla="*/ 10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6" h="186">
                  <a:moveTo>
                    <a:pt x="11" y="127"/>
                  </a:moveTo>
                  <a:cubicBezTo>
                    <a:pt x="9" y="132"/>
                    <a:pt x="9" y="137"/>
                    <a:pt x="12" y="141"/>
                  </a:cubicBezTo>
                  <a:cubicBezTo>
                    <a:pt x="16" y="146"/>
                    <a:pt x="24" y="147"/>
                    <a:pt x="29" y="147"/>
                  </a:cubicBezTo>
                  <a:cubicBezTo>
                    <a:pt x="40" y="147"/>
                    <a:pt x="51" y="144"/>
                    <a:pt x="62" y="141"/>
                  </a:cubicBezTo>
                  <a:cubicBezTo>
                    <a:pt x="62" y="142"/>
                    <a:pt x="63" y="143"/>
                    <a:pt x="63" y="144"/>
                  </a:cubicBezTo>
                  <a:cubicBezTo>
                    <a:pt x="65" y="155"/>
                    <a:pt x="68" y="166"/>
                    <a:pt x="74" y="176"/>
                  </a:cubicBezTo>
                  <a:cubicBezTo>
                    <a:pt x="77" y="181"/>
                    <a:pt x="82" y="186"/>
                    <a:pt x="88" y="185"/>
                  </a:cubicBezTo>
                  <a:cubicBezTo>
                    <a:pt x="95" y="184"/>
                    <a:pt x="99" y="177"/>
                    <a:pt x="102" y="172"/>
                  </a:cubicBezTo>
                  <a:cubicBezTo>
                    <a:pt x="108" y="162"/>
                    <a:pt x="110" y="151"/>
                    <a:pt x="112" y="140"/>
                  </a:cubicBezTo>
                  <a:cubicBezTo>
                    <a:pt x="114" y="141"/>
                    <a:pt x="116" y="141"/>
                    <a:pt x="118" y="142"/>
                  </a:cubicBezTo>
                  <a:cubicBezTo>
                    <a:pt x="129" y="145"/>
                    <a:pt x="140" y="148"/>
                    <a:pt x="151" y="146"/>
                  </a:cubicBezTo>
                  <a:cubicBezTo>
                    <a:pt x="157" y="146"/>
                    <a:pt x="163" y="143"/>
                    <a:pt x="165" y="137"/>
                  </a:cubicBezTo>
                  <a:cubicBezTo>
                    <a:pt x="166" y="130"/>
                    <a:pt x="161" y="122"/>
                    <a:pt x="157" y="117"/>
                  </a:cubicBezTo>
                  <a:cubicBezTo>
                    <a:pt x="152" y="110"/>
                    <a:pt x="146" y="104"/>
                    <a:pt x="139" y="98"/>
                  </a:cubicBezTo>
                  <a:cubicBezTo>
                    <a:pt x="147" y="91"/>
                    <a:pt x="156" y="83"/>
                    <a:pt x="161" y="74"/>
                  </a:cubicBezTo>
                  <a:cubicBezTo>
                    <a:pt x="164" y="69"/>
                    <a:pt x="166" y="62"/>
                    <a:pt x="163" y="56"/>
                  </a:cubicBezTo>
                  <a:cubicBezTo>
                    <a:pt x="160" y="50"/>
                    <a:pt x="151" y="50"/>
                    <a:pt x="145" y="50"/>
                  </a:cubicBezTo>
                  <a:cubicBezTo>
                    <a:pt x="134" y="50"/>
                    <a:pt x="123" y="53"/>
                    <a:pt x="112" y="56"/>
                  </a:cubicBezTo>
                  <a:cubicBezTo>
                    <a:pt x="111" y="53"/>
                    <a:pt x="111" y="49"/>
                    <a:pt x="110" y="46"/>
                  </a:cubicBezTo>
                  <a:cubicBezTo>
                    <a:pt x="108" y="36"/>
                    <a:pt x="104" y="26"/>
                    <a:pt x="98" y="18"/>
                  </a:cubicBezTo>
                  <a:cubicBezTo>
                    <a:pt x="95" y="14"/>
                    <a:pt x="90" y="11"/>
                    <a:pt x="85" y="12"/>
                  </a:cubicBezTo>
                  <a:cubicBezTo>
                    <a:pt x="78" y="13"/>
                    <a:pt x="74" y="19"/>
                    <a:pt x="72" y="24"/>
                  </a:cubicBezTo>
                  <a:cubicBezTo>
                    <a:pt x="67" y="34"/>
                    <a:pt x="63" y="45"/>
                    <a:pt x="61" y="56"/>
                  </a:cubicBezTo>
                  <a:cubicBezTo>
                    <a:pt x="57" y="55"/>
                    <a:pt x="51" y="53"/>
                    <a:pt x="46" y="52"/>
                  </a:cubicBezTo>
                  <a:cubicBezTo>
                    <a:pt x="37" y="50"/>
                    <a:pt x="27" y="48"/>
                    <a:pt x="18" y="51"/>
                  </a:cubicBezTo>
                  <a:cubicBezTo>
                    <a:pt x="4" y="56"/>
                    <a:pt x="10" y="71"/>
                    <a:pt x="17" y="79"/>
                  </a:cubicBezTo>
                  <a:cubicBezTo>
                    <a:pt x="22" y="86"/>
                    <a:pt x="28" y="93"/>
                    <a:pt x="35" y="98"/>
                  </a:cubicBezTo>
                  <a:cubicBezTo>
                    <a:pt x="33" y="101"/>
                    <a:pt x="30" y="103"/>
                    <a:pt x="28" y="105"/>
                  </a:cubicBezTo>
                  <a:cubicBezTo>
                    <a:pt x="21" y="111"/>
                    <a:pt x="14" y="119"/>
                    <a:pt x="11" y="127"/>
                  </a:cubicBezTo>
                  <a:close/>
                  <a:moveTo>
                    <a:pt x="106" y="152"/>
                  </a:moveTo>
                  <a:cubicBezTo>
                    <a:pt x="104" y="161"/>
                    <a:pt x="100" y="172"/>
                    <a:pt x="93" y="179"/>
                  </a:cubicBezTo>
                  <a:cubicBezTo>
                    <a:pt x="86" y="186"/>
                    <a:pt x="79" y="178"/>
                    <a:pt x="76" y="172"/>
                  </a:cubicBezTo>
                  <a:cubicBezTo>
                    <a:pt x="70" y="163"/>
                    <a:pt x="68" y="152"/>
                    <a:pt x="66" y="142"/>
                  </a:cubicBezTo>
                  <a:cubicBezTo>
                    <a:pt x="66" y="141"/>
                    <a:pt x="65" y="140"/>
                    <a:pt x="65" y="140"/>
                  </a:cubicBezTo>
                  <a:cubicBezTo>
                    <a:pt x="73" y="137"/>
                    <a:pt x="80" y="134"/>
                    <a:pt x="87" y="130"/>
                  </a:cubicBezTo>
                  <a:cubicBezTo>
                    <a:pt x="94" y="134"/>
                    <a:pt x="102" y="137"/>
                    <a:pt x="109" y="139"/>
                  </a:cubicBezTo>
                  <a:cubicBezTo>
                    <a:pt x="108" y="143"/>
                    <a:pt x="107" y="147"/>
                    <a:pt x="106" y="152"/>
                  </a:cubicBezTo>
                  <a:close/>
                  <a:moveTo>
                    <a:pt x="58" y="98"/>
                  </a:moveTo>
                  <a:cubicBezTo>
                    <a:pt x="59" y="102"/>
                    <a:pt x="59" y="107"/>
                    <a:pt x="59" y="111"/>
                  </a:cubicBezTo>
                  <a:cubicBezTo>
                    <a:pt x="53" y="107"/>
                    <a:pt x="47" y="103"/>
                    <a:pt x="41" y="98"/>
                  </a:cubicBezTo>
                  <a:cubicBezTo>
                    <a:pt x="42" y="98"/>
                    <a:pt x="42" y="97"/>
                    <a:pt x="43" y="97"/>
                  </a:cubicBezTo>
                  <a:cubicBezTo>
                    <a:pt x="48" y="93"/>
                    <a:pt x="53" y="89"/>
                    <a:pt x="59" y="85"/>
                  </a:cubicBezTo>
                  <a:cubicBezTo>
                    <a:pt x="59" y="90"/>
                    <a:pt x="59" y="94"/>
                    <a:pt x="58" y="98"/>
                  </a:cubicBezTo>
                  <a:close/>
                  <a:moveTo>
                    <a:pt x="62" y="98"/>
                  </a:moveTo>
                  <a:cubicBezTo>
                    <a:pt x="62" y="93"/>
                    <a:pt x="62" y="88"/>
                    <a:pt x="62" y="83"/>
                  </a:cubicBezTo>
                  <a:cubicBezTo>
                    <a:pt x="70" y="78"/>
                    <a:pt x="78" y="74"/>
                    <a:pt x="87" y="70"/>
                  </a:cubicBezTo>
                  <a:cubicBezTo>
                    <a:pt x="96" y="74"/>
                    <a:pt x="104" y="78"/>
                    <a:pt x="112" y="83"/>
                  </a:cubicBezTo>
                  <a:cubicBezTo>
                    <a:pt x="113" y="93"/>
                    <a:pt x="113" y="103"/>
                    <a:pt x="112" y="113"/>
                  </a:cubicBezTo>
                  <a:cubicBezTo>
                    <a:pt x="108" y="116"/>
                    <a:pt x="103" y="118"/>
                    <a:pt x="99" y="120"/>
                  </a:cubicBezTo>
                  <a:cubicBezTo>
                    <a:pt x="95" y="123"/>
                    <a:pt x="91" y="125"/>
                    <a:pt x="87" y="126"/>
                  </a:cubicBezTo>
                  <a:cubicBezTo>
                    <a:pt x="83" y="125"/>
                    <a:pt x="79" y="123"/>
                    <a:pt x="75" y="120"/>
                  </a:cubicBezTo>
                  <a:cubicBezTo>
                    <a:pt x="71" y="118"/>
                    <a:pt x="66" y="116"/>
                    <a:pt x="62" y="113"/>
                  </a:cubicBezTo>
                  <a:cubicBezTo>
                    <a:pt x="62" y="108"/>
                    <a:pt x="62" y="103"/>
                    <a:pt x="62" y="98"/>
                  </a:cubicBezTo>
                  <a:close/>
                  <a:moveTo>
                    <a:pt x="63" y="79"/>
                  </a:moveTo>
                  <a:cubicBezTo>
                    <a:pt x="63" y="73"/>
                    <a:pt x="64" y="67"/>
                    <a:pt x="65" y="61"/>
                  </a:cubicBezTo>
                  <a:cubicBezTo>
                    <a:pt x="71" y="63"/>
                    <a:pt x="77" y="65"/>
                    <a:pt x="83" y="68"/>
                  </a:cubicBezTo>
                  <a:cubicBezTo>
                    <a:pt x="76" y="71"/>
                    <a:pt x="70" y="75"/>
                    <a:pt x="63" y="79"/>
                  </a:cubicBezTo>
                  <a:cubicBezTo>
                    <a:pt x="63" y="79"/>
                    <a:pt x="63" y="79"/>
                    <a:pt x="63" y="79"/>
                  </a:cubicBezTo>
                  <a:close/>
                  <a:moveTo>
                    <a:pt x="91" y="68"/>
                  </a:moveTo>
                  <a:cubicBezTo>
                    <a:pt x="97" y="65"/>
                    <a:pt x="103" y="63"/>
                    <a:pt x="109" y="61"/>
                  </a:cubicBezTo>
                  <a:cubicBezTo>
                    <a:pt x="110" y="67"/>
                    <a:pt x="111" y="73"/>
                    <a:pt x="112" y="79"/>
                  </a:cubicBezTo>
                  <a:cubicBezTo>
                    <a:pt x="105" y="75"/>
                    <a:pt x="98" y="71"/>
                    <a:pt x="91" y="68"/>
                  </a:cubicBezTo>
                  <a:close/>
                  <a:moveTo>
                    <a:pt x="115" y="90"/>
                  </a:moveTo>
                  <a:cubicBezTo>
                    <a:pt x="115" y="88"/>
                    <a:pt x="115" y="87"/>
                    <a:pt x="115" y="85"/>
                  </a:cubicBezTo>
                  <a:cubicBezTo>
                    <a:pt x="122" y="89"/>
                    <a:pt x="128" y="94"/>
                    <a:pt x="134" y="98"/>
                  </a:cubicBezTo>
                  <a:cubicBezTo>
                    <a:pt x="128" y="103"/>
                    <a:pt x="122" y="107"/>
                    <a:pt x="115" y="111"/>
                  </a:cubicBezTo>
                  <a:cubicBezTo>
                    <a:pt x="116" y="104"/>
                    <a:pt x="116" y="97"/>
                    <a:pt x="115" y="90"/>
                  </a:cubicBezTo>
                  <a:close/>
                  <a:moveTo>
                    <a:pt x="101" y="123"/>
                  </a:moveTo>
                  <a:cubicBezTo>
                    <a:pt x="104" y="121"/>
                    <a:pt x="108" y="119"/>
                    <a:pt x="112" y="117"/>
                  </a:cubicBezTo>
                  <a:cubicBezTo>
                    <a:pt x="111" y="123"/>
                    <a:pt x="111" y="130"/>
                    <a:pt x="110" y="136"/>
                  </a:cubicBezTo>
                  <a:cubicBezTo>
                    <a:pt x="103" y="134"/>
                    <a:pt x="97" y="131"/>
                    <a:pt x="91" y="128"/>
                  </a:cubicBezTo>
                  <a:cubicBezTo>
                    <a:pt x="94" y="127"/>
                    <a:pt x="97" y="125"/>
                    <a:pt x="101" y="123"/>
                  </a:cubicBezTo>
                  <a:close/>
                  <a:moveTo>
                    <a:pt x="73" y="123"/>
                  </a:moveTo>
                  <a:cubicBezTo>
                    <a:pt x="77" y="125"/>
                    <a:pt x="80" y="127"/>
                    <a:pt x="83" y="128"/>
                  </a:cubicBezTo>
                  <a:cubicBezTo>
                    <a:pt x="77" y="131"/>
                    <a:pt x="71" y="134"/>
                    <a:pt x="65" y="136"/>
                  </a:cubicBezTo>
                  <a:cubicBezTo>
                    <a:pt x="64" y="130"/>
                    <a:pt x="63" y="123"/>
                    <a:pt x="63" y="117"/>
                  </a:cubicBezTo>
                  <a:cubicBezTo>
                    <a:pt x="66" y="119"/>
                    <a:pt x="70" y="121"/>
                    <a:pt x="73" y="123"/>
                  </a:cubicBezTo>
                  <a:close/>
                  <a:moveTo>
                    <a:pt x="161" y="132"/>
                  </a:moveTo>
                  <a:cubicBezTo>
                    <a:pt x="163" y="142"/>
                    <a:pt x="151" y="143"/>
                    <a:pt x="145" y="143"/>
                  </a:cubicBezTo>
                  <a:cubicBezTo>
                    <a:pt x="134" y="143"/>
                    <a:pt x="124" y="140"/>
                    <a:pt x="114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4" y="130"/>
                    <a:pt x="115" y="122"/>
                    <a:pt x="115" y="115"/>
                  </a:cubicBezTo>
                  <a:cubicBezTo>
                    <a:pt x="122" y="110"/>
                    <a:pt x="129" y="106"/>
                    <a:pt x="136" y="100"/>
                  </a:cubicBezTo>
                  <a:cubicBezTo>
                    <a:pt x="139" y="103"/>
                    <a:pt x="142" y="105"/>
                    <a:pt x="145" y="108"/>
                  </a:cubicBezTo>
                  <a:cubicBezTo>
                    <a:pt x="152" y="115"/>
                    <a:pt x="160" y="123"/>
                    <a:pt x="161" y="132"/>
                  </a:cubicBezTo>
                  <a:close/>
                  <a:moveTo>
                    <a:pt x="130" y="55"/>
                  </a:moveTo>
                  <a:cubicBezTo>
                    <a:pt x="138" y="53"/>
                    <a:pt x="152" y="50"/>
                    <a:pt x="159" y="57"/>
                  </a:cubicBezTo>
                  <a:cubicBezTo>
                    <a:pt x="166" y="63"/>
                    <a:pt x="158" y="73"/>
                    <a:pt x="154" y="78"/>
                  </a:cubicBezTo>
                  <a:cubicBezTo>
                    <a:pt x="149" y="85"/>
                    <a:pt x="143" y="91"/>
                    <a:pt x="137" y="96"/>
                  </a:cubicBezTo>
                  <a:cubicBezTo>
                    <a:pt x="130" y="91"/>
                    <a:pt x="123" y="86"/>
                    <a:pt x="115" y="81"/>
                  </a:cubicBezTo>
                  <a:cubicBezTo>
                    <a:pt x="115" y="74"/>
                    <a:pt x="114" y="67"/>
                    <a:pt x="113" y="60"/>
                  </a:cubicBezTo>
                  <a:cubicBezTo>
                    <a:pt x="118" y="58"/>
                    <a:pt x="124" y="56"/>
                    <a:pt x="130" y="55"/>
                  </a:cubicBezTo>
                  <a:close/>
                  <a:moveTo>
                    <a:pt x="67" y="50"/>
                  </a:moveTo>
                  <a:cubicBezTo>
                    <a:pt x="69" y="39"/>
                    <a:pt x="72" y="27"/>
                    <a:pt x="79" y="19"/>
                  </a:cubicBezTo>
                  <a:cubicBezTo>
                    <a:pt x="96" y="0"/>
                    <a:pt x="107" y="46"/>
                    <a:pt x="108" y="55"/>
                  </a:cubicBezTo>
                  <a:cubicBezTo>
                    <a:pt x="109" y="55"/>
                    <a:pt x="109" y="56"/>
                    <a:pt x="109" y="57"/>
                  </a:cubicBezTo>
                  <a:cubicBezTo>
                    <a:pt x="108" y="58"/>
                    <a:pt x="108" y="58"/>
                    <a:pt x="108" y="58"/>
                  </a:cubicBezTo>
                  <a:cubicBezTo>
                    <a:pt x="101" y="60"/>
                    <a:pt x="94" y="63"/>
                    <a:pt x="87" y="66"/>
                  </a:cubicBezTo>
                  <a:cubicBezTo>
                    <a:pt x="80" y="63"/>
                    <a:pt x="73" y="60"/>
                    <a:pt x="65" y="57"/>
                  </a:cubicBezTo>
                  <a:cubicBezTo>
                    <a:pt x="66" y="55"/>
                    <a:pt x="66" y="52"/>
                    <a:pt x="67" y="50"/>
                  </a:cubicBezTo>
                  <a:close/>
                  <a:moveTo>
                    <a:pt x="35" y="94"/>
                  </a:moveTo>
                  <a:cubicBezTo>
                    <a:pt x="27" y="87"/>
                    <a:pt x="18" y="78"/>
                    <a:pt x="14" y="68"/>
                  </a:cubicBezTo>
                  <a:cubicBezTo>
                    <a:pt x="4" y="44"/>
                    <a:pt x="51" y="56"/>
                    <a:pt x="60" y="59"/>
                  </a:cubicBezTo>
                  <a:cubicBezTo>
                    <a:pt x="60" y="59"/>
                    <a:pt x="61" y="59"/>
                    <a:pt x="61" y="59"/>
                  </a:cubicBezTo>
                  <a:cubicBezTo>
                    <a:pt x="60" y="67"/>
                    <a:pt x="59" y="74"/>
                    <a:pt x="59" y="82"/>
                  </a:cubicBezTo>
                  <a:cubicBezTo>
                    <a:pt x="52" y="86"/>
                    <a:pt x="45" y="91"/>
                    <a:pt x="38" y="96"/>
                  </a:cubicBezTo>
                  <a:cubicBezTo>
                    <a:pt x="37" y="95"/>
                    <a:pt x="36" y="94"/>
                    <a:pt x="35" y="94"/>
                  </a:cubicBezTo>
                  <a:close/>
                  <a:moveTo>
                    <a:pt x="59" y="115"/>
                  </a:moveTo>
                  <a:cubicBezTo>
                    <a:pt x="60" y="122"/>
                    <a:pt x="60" y="130"/>
                    <a:pt x="61" y="137"/>
                  </a:cubicBezTo>
                  <a:cubicBezTo>
                    <a:pt x="58" y="138"/>
                    <a:pt x="55" y="139"/>
                    <a:pt x="52" y="140"/>
                  </a:cubicBezTo>
                  <a:cubicBezTo>
                    <a:pt x="42" y="143"/>
                    <a:pt x="29" y="145"/>
                    <a:pt x="19" y="142"/>
                  </a:cubicBezTo>
                  <a:cubicBezTo>
                    <a:pt x="0" y="136"/>
                    <a:pt x="26" y="111"/>
                    <a:pt x="38" y="101"/>
                  </a:cubicBezTo>
                  <a:cubicBezTo>
                    <a:pt x="45" y="106"/>
                    <a:pt x="52" y="111"/>
                    <a:pt x="59" y="115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21"/>
            <p:cNvSpPr>
              <a:spLocks noEditPoints="1"/>
            </p:cNvSpPr>
            <p:nvPr/>
          </p:nvSpPr>
          <p:spPr bwMode="auto">
            <a:xfrm>
              <a:off x="6304208" y="1990159"/>
              <a:ext cx="411163" cy="280988"/>
            </a:xfrm>
            <a:custGeom>
              <a:avLst/>
              <a:gdLst>
                <a:gd name="T0" fmla="*/ 49 w 97"/>
                <a:gd name="T1" fmla="*/ 66 h 66"/>
                <a:gd name="T2" fmla="*/ 96 w 97"/>
                <a:gd name="T3" fmla="*/ 66 h 66"/>
                <a:gd name="T4" fmla="*/ 96 w 97"/>
                <a:gd name="T5" fmla="*/ 66 h 66"/>
                <a:gd name="T6" fmla="*/ 96 w 97"/>
                <a:gd name="T7" fmla="*/ 37 h 66"/>
                <a:gd name="T8" fmla="*/ 96 w 97"/>
                <a:gd name="T9" fmla="*/ 2 h 66"/>
                <a:gd name="T10" fmla="*/ 72 w 97"/>
                <a:gd name="T11" fmla="*/ 2 h 66"/>
                <a:gd name="T12" fmla="*/ 24 w 97"/>
                <a:gd name="T13" fmla="*/ 0 h 66"/>
                <a:gd name="T14" fmla="*/ 1 w 97"/>
                <a:gd name="T15" fmla="*/ 1 h 66"/>
                <a:gd name="T16" fmla="*/ 0 w 97"/>
                <a:gd name="T17" fmla="*/ 10 h 66"/>
                <a:gd name="T18" fmla="*/ 3 w 97"/>
                <a:gd name="T19" fmla="*/ 63 h 66"/>
                <a:gd name="T20" fmla="*/ 5 w 97"/>
                <a:gd name="T21" fmla="*/ 64 h 66"/>
                <a:gd name="T22" fmla="*/ 27 w 97"/>
                <a:gd name="T23" fmla="*/ 63 h 66"/>
                <a:gd name="T24" fmla="*/ 21 w 97"/>
                <a:gd name="T25" fmla="*/ 52 h 66"/>
                <a:gd name="T26" fmla="*/ 39 w 97"/>
                <a:gd name="T27" fmla="*/ 34 h 66"/>
                <a:gd name="T28" fmla="*/ 50 w 97"/>
                <a:gd name="T29" fmla="*/ 42 h 66"/>
                <a:gd name="T30" fmla="*/ 58 w 97"/>
                <a:gd name="T31" fmla="*/ 35 h 66"/>
                <a:gd name="T32" fmla="*/ 93 w 97"/>
                <a:gd name="T33" fmla="*/ 64 h 66"/>
                <a:gd name="T34" fmla="*/ 27 w 97"/>
                <a:gd name="T35" fmla="*/ 63 h 66"/>
                <a:gd name="T36" fmla="*/ 94 w 97"/>
                <a:gd name="T37" fmla="*/ 37 h 66"/>
                <a:gd name="T38" fmla="*/ 63 w 97"/>
                <a:gd name="T39" fmla="*/ 31 h 66"/>
                <a:gd name="T40" fmla="*/ 94 w 97"/>
                <a:gd name="T41" fmla="*/ 5 h 66"/>
                <a:gd name="T42" fmla="*/ 23 w 97"/>
                <a:gd name="T43" fmla="*/ 2 h 66"/>
                <a:gd name="T44" fmla="*/ 73 w 97"/>
                <a:gd name="T45" fmla="*/ 4 h 66"/>
                <a:gd name="T46" fmla="*/ 70 w 97"/>
                <a:gd name="T47" fmla="*/ 22 h 66"/>
                <a:gd name="T48" fmla="*/ 50 w 97"/>
                <a:gd name="T49" fmla="*/ 40 h 66"/>
                <a:gd name="T50" fmla="*/ 24 w 97"/>
                <a:gd name="T51" fmla="*/ 17 h 66"/>
                <a:gd name="T52" fmla="*/ 23 w 97"/>
                <a:gd name="T53" fmla="*/ 2 h 66"/>
                <a:gd name="T54" fmla="*/ 2 w 97"/>
                <a:gd name="T55" fmla="*/ 12 h 66"/>
                <a:gd name="T56" fmla="*/ 22 w 97"/>
                <a:gd name="T57" fmla="*/ 19 h 66"/>
                <a:gd name="T58" fmla="*/ 38 w 97"/>
                <a:gd name="T59" fmla="*/ 33 h 66"/>
                <a:gd name="T60" fmla="*/ 6 w 97"/>
                <a:gd name="T61" fmla="*/ 62 h 66"/>
                <a:gd name="T62" fmla="*/ 3 w 97"/>
                <a:gd name="T63" fmla="*/ 2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66">
                  <a:moveTo>
                    <a:pt x="26" y="65"/>
                  </a:moveTo>
                  <a:cubicBezTo>
                    <a:pt x="33" y="65"/>
                    <a:pt x="41" y="66"/>
                    <a:pt x="49" y="66"/>
                  </a:cubicBezTo>
                  <a:cubicBezTo>
                    <a:pt x="64" y="66"/>
                    <a:pt x="80" y="66"/>
                    <a:pt x="95" y="66"/>
                  </a:cubicBezTo>
                  <a:cubicBezTo>
                    <a:pt x="95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5"/>
                  </a:cubicBezTo>
                  <a:cubicBezTo>
                    <a:pt x="96" y="56"/>
                    <a:pt x="96" y="46"/>
                    <a:pt x="96" y="37"/>
                  </a:cubicBezTo>
                  <a:cubicBezTo>
                    <a:pt x="96" y="31"/>
                    <a:pt x="96" y="24"/>
                    <a:pt x="96" y="18"/>
                  </a:cubicBezTo>
                  <a:cubicBezTo>
                    <a:pt x="97" y="13"/>
                    <a:pt x="97" y="8"/>
                    <a:pt x="96" y="2"/>
                  </a:cubicBezTo>
                  <a:cubicBezTo>
                    <a:pt x="96" y="2"/>
                    <a:pt x="96" y="1"/>
                    <a:pt x="95" y="1"/>
                  </a:cubicBezTo>
                  <a:cubicBezTo>
                    <a:pt x="87" y="2"/>
                    <a:pt x="80" y="2"/>
                    <a:pt x="72" y="2"/>
                  </a:cubicBezTo>
                  <a:cubicBezTo>
                    <a:pt x="64" y="1"/>
                    <a:pt x="56" y="1"/>
                    <a:pt x="48" y="1"/>
                  </a:cubicBezTo>
                  <a:cubicBezTo>
                    <a:pt x="40" y="1"/>
                    <a:pt x="32" y="1"/>
                    <a:pt x="24" y="0"/>
                  </a:cubicBezTo>
                  <a:cubicBezTo>
                    <a:pt x="16" y="0"/>
                    <a:pt x="9" y="1"/>
                    <a:pt x="2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0" y="15"/>
                    <a:pt x="1" y="20"/>
                    <a:pt x="1" y="25"/>
                  </a:cubicBezTo>
                  <a:cubicBezTo>
                    <a:pt x="1" y="38"/>
                    <a:pt x="2" y="50"/>
                    <a:pt x="3" y="63"/>
                  </a:cubicBezTo>
                  <a:cubicBezTo>
                    <a:pt x="3" y="63"/>
                    <a:pt x="4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12" y="65"/>
                    <a:pt x="19" y="65"/>
                    <a:pt x="26" y="65"/>
                  </a:cubicBezTo>
                  <a:close/>
                  <a:moveTo>
                    <a:pt x="27" y="63"/>
                  </a:moveTo>
                  <a:cubicBezTo>
                    <a:pt x="21" y="63"/>
                    <a:pt x="15" y="63"/>
                    <a:pt x="9" y="62"/>
                  </a:cubicBezTo>
                  <a:cubicBezTo>
                    <a:pt x="12" y="58"/>
                    <a:pt x="17" y="55"/>
                    <a:pt x="21" y="52"/>
                  </a:cubicBezTo>
                  <a:cubicBezTo>
                    <a:pt x="27" y="47"/>
                    <a:pt x="34" y="41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3" y="37"/>
                    <a:pt x="46" y="40"/>
                    <a:pt x="49" y="42"/>
                  </a:cubicBezTo>
                  <a:cubicBezTo>
                    <a:pt x="49" y="43"/>
                    <a:pt x="50" y="42"/>
                    <a:pt x="50" y="42"/>
                  </a:cubicBezTo>
                  <a:cubicBezTo>
                    <a:pt x="51" y="42"/>
                    <a:pt x="51" y="42"/>
                    <a:pt x="51" y="41"/>
                  </a:cubicBezTo>
                  <a:cubicBezTo>
                    <a:pt x="53" y="39"/>
                    <a:pt x="56" y="37"/>
                    <a:pt x="58" y="35"/>
                  </a:cubicBezTo>
                  <a:cubicBezTo>
                    <a:pt x="59" y="34"/>
                    <a:pt x="61" y="33"/>
                    <a:pt x="62" y="32"/>
                  </a:cubicBezTo>
                  <a:cubicBezTo>
                    <a:pt x="73" y="42"/>
                    <a:pt x="83" y="53"/>
                    <a:pt x="93" y="64"/>
                  </a:cubicBezTo>
                  <a:cubicBezTo>
                    <a:pt x="79" y="64"/>
                    <a:pt x="64" y="64"/>
                    <a:pt x="50" y="64"/>
                  </a:cubicBezTo>
                  <a:cubicBezTo>
                    <a:pt x="42" y="63"/>
                    <a:pt x="35" y="63"/>
                    <a:pt x="27" y="63"/>
                  </a:cubicBezTo>
                  <a:close/>
                  <a:moveTo>
                    <a:pt x="94" y="20"/>
                  </a:moveTo>
                  <a:cubicBezTo>
                    <a:pt x="94" y="25"/>
                    <a:pt x="94" y="31"/>
                    <a:pt x="94" y="37"/>
                  </a:cubicBezTo>
                  <a:cubicBezTo>
                    <a:pt x="94" y="45"/>
                    <a:pt x="94" y="54"/>
                    <a:pt x="94" y="62"/>
                  </a:cubicBezTo>
                  <a:cubicBezTo>
                    <a:pt x="84" y="51"/>
                    <a:pt x="75" y="40"/>
                    <a:pt x="63" y="31"/>
                  </a:cubicBezTo>
                  <a:cubicBezTo>
                    <a:pt x="66" y="29"/>
                    <a:pt x="69" y="26"/>
                    <a:pt x="71" y="24"/>
                  </a:cubicBezTo>
                  <a:cubicBezTo>
                    <a:pt x="79" y="18"/>
                    <a:pt x="87" y="12"/>
                    <a:pt x="94" y="5"/>
                  </a:cubicBezTo>
                  <a:cubicBezTo>
                    <a:pt x="95" y="10"/>
                    <a:pt x="94" y="15"/>
                    <a:pt x="94" y="20"/>
                  </a:cubicBezTo>
                  <a:close/>
                  <a:moveTo>
                    <a:pt x="23" y="2"/>
                  </a:moveTo>
                  <a:cubicBezTo>
                    <a:pt x="31" y="3"/>
                    <a:pt x="39" y="3"/>
                    <a:pt x="48" y="3"/>
                  </a:cubicBezTo>
                  <a:cubicBezTo>
                    <a:pt x="56" y="4"/>
                    <a:pt x="65" y="4"/>
                    <a:pt x="73" y="4"/>
                  </a:cubicBezTo>
                  <a:cubicBezTo>
                    <a:pt x="80" y="4"/>
                    <a:pt x="87" y="4"/>
                    <a:pt x="94" y="3"/>
                  </a:cubicBezTo>
                  <a:cubicBezTo>
                    <a:pt x="86" y="9"/>
                    <a:pt x="78" y="16"/>
                    <a:pt x="70" y="22"/>
                  </a:cubicBezTo>
                  <a:cubicBezTo>
                    <a:pt x="66" y="26"/>
                    <a:pt x="62" y="30"/>
                    <a:pt x="57" y="33"/>
                  </a:cubicBezTo>
                  <a:cubicBezTo>
                    <a:pt x="55" y="35"/>
                    <a:pt x="52" y="37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1" y="33"/>
                    <a:pt x="33" y="25"/>
                    <a:pt x="24" y="17"/>
                  </a:cubicBezTo>
                  <a:cubicBezTo>
                    <a:pt x="17" y="13"/>
                    <a:pt x="11" y="8"/>
                    <a:pt x="5" y="3"/>
                  </a:cubicBezTo>
                  <a:cubicBezTo>
                    <a:pt x="11" y="3"/>
                    <a:pt x="17" y="2"/>
                    <a:pt x="23" y="2"/>
                  </a:cubicBezTo>
                  <a:close/>
                  <a:moveTo>
                    <a:pt x="3" y="26"/>
                  </a:moveTo>
                  <a:cubicBezTo>
                    <a:pt x="3" y="21"/>
                    <a:pt x="2" y="17"/>
                    <a:pt x="2" y="12"/>
                  </a:cubicBezTo>
                  <a:cubicBezTo>
                    <a:pt x="2" y="9"/>
                    <a:pt x="2" y="6"/>
                    <a:pt x="2" y="3"/>
                  </a:cubicBezTo>
                  <a:cubicBezTo>
                    <a:pt x="9" y="8"/>
                    <a:pt x="15" y="14"/>
                    <a:pt x="22" y="19"/>
                  </a:cubicBezTo>
                  <a:cubicBezTo>
                    <a:pt x="28" y="23"/>
                    <a:pt x="33" y="28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3" y="39"/>
                    <a:pt x="26" y="45"/>
                    <a:pt x="20" y="50"/>
                  </a:cubicBezTo>
                  <a:cubicBezTo>
                    <a:pt x="15" y="54"/>
                    <a:pt x="10" y="57"/>
                    <a:pt x="6" y="62"/>
                  </a:cubicBezTo>
                  <a:cubicBezTo>
                    <a:pt x="6" y="62"/>
                    <a:pt x="6" y="62"/>
                    <a:pt x="5" y="62"/>
                  </a:cubicBezTo>
                  <a:cubicBezTo>
                    <a:pt x="4" y="50"/>
                    <a:pt x="4" y="38"/>
                    <a:pt x="3" y="2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22"/>
            <p:cNvSpPr>
              <a:spLocks noEditPoints="1"/>
            </p:cNvSpPr>
            <p:nvPr/>
          </p:nvSpPr>
          <p:spPr bwMode="auto">
            <a:xfrm>
              <a:off x="3948358" y="2428309"/>
              <a:ext cx="363538" cy="300038"/>
            </a:xfrm>
            <a:custGeom>
              <a:avLst/>
              <a:gdLst>
                <a:gd name="T0" fmla="*/ 75 w 86"/>
                <a:gd name="T1" fmla="*/ 10 h 71"/>
                <a:gd name="T2" fmla="*/ 31 w 86"/>
                <a:gd name="T3" fmla="*/ 3 h 71"/>
                <a:gd name="T4" fmla="*/ 10 w 86"/>
                <a:gd name="T5" fmla="*/ 14 h 71"/>
                <a:gd name="T6" fmla="*/ 5 w 86"/>
                <a:gd name="T7" fmla="*/ 36 h 71"/>
                <a:gd name="T8" fmla="*/ 14 w 86"/>
                <a:gd name="T9" fmla="*/ 52 h 71"/>
                <a:gd name="T10" fmla="*/ 2 w 86"/>
                <a:gd name="T11" fmla="*/ 68 h 71"/>
                <a:gd name="T12" fmla="*/ 2 w 86"/>
                <a:gd name="T13" fmla="*/ 68 h 71"/>
                <a:gd name="T14" fmla="*/ 1 w 86"/>
                <a:gd name="T15" fmla="*/ 69 h 71"/>
                <a:gd name="T16" fmla="*/ 2 w 86"/>
                <a:gd name="T17" fmla="*/ 71 h 71"/>
                <a:gd name="T18" fmla="*/ 29 w 86"/>
                <a:gd name="T19" fmla="*/ 54 h 71"/>
                <a:gd name="T20" fmla="*/ 75 w 86"/>
                <a:gd name="T21" fmla="*/ 46 h 71"/>
                <a:gd name="T22" fmla="*/ 85 w 86"/>
                <a:gd name="T23" fmla="*/ 27 h 71"/>
                <a:gd name="T24" fmla="*/ 75 w 86"/>
                <a:gd name="T25" fmla="*/ 10 h 71"/>
                <a:gd name="T26" fmla="*/ 74 w 86"/>
                <a:gd name="T27" fmla="*/ 44 h 71"/>
                <a:gd name="T28" fmla="*/ 28 w 86"/>
                <a:gd name="T29" fmla="*/ 52 h 71"/>
                <a:gd name="T30" fmla="*/ 28 w 86"/>
                <a:gd name="T31" fmla="*/ 52 h 71"/>
                <a:gd name="T32" fmla="*/ 27 w 86"/>
                <a:gd name="T33" fmla="*/ 53 h 71"/>
                <a:gd name="T34" fmla="*/ 7 w 86"/>
                <a:gd name="T35" fmla="*/ 67 h 71"/>
                <a:gd name="T36" fmla="*/ 16 w 86"/>
                <a:gd name="T37" fmla="*/ 52 h 71"/>
                <a:gd name="T38" fmla="*/ 16 w 86"/>
                <a:gd name="T39" fmla="*/ 52 h 71"/>
                <a:gd name="T40" fmla="*/ 16 w 86"/>
                <a:gd name="T41" fmla="*/ 51 h 71"/>
                <a:gd name="T42" fmla="*/ 7 w 86"/>
                <a:gd name="T43" fmla="*/ 30 h 71"/>
                <a:gd name="T44" fmla="*/ 19 w 86"/>
                <a:gd name="T45" fmla="*/ 9 h 71"/>
                <a:gd name="T46" fmla="*/ 45 w 86"/>
                <a:gd name="T47" fmla="*/ 3 h 71"/>
                <a:gd name="T48" fmla="*/ 67 w 86"/>
                <a:gd name="T49" fmla="*/ 8 h 71"/>
                <a:gd name="T50" fmla="*/ 82 w 86"/>
                <a:gd name="T51" fmla="*/ 22 h 71"/>
                <a:gd name="T52" fmla="*/ 74 w 86"/>
                <a:gd name="T53" fmla="*/ 4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71">
                  <a:moveTo>
                    <a:pt x="75" y="10"/>
                  </a:moveTo>
                  <a:cubicBezTo>
                    <a:pt x="63" y="1"/>
                    <a:pt x="46" y="0"/>
                    <a:pt x="31" y="3"/>
                  </a:cubicBezTo>
                  <a:cubicBezTo>
                    <a:pt x="23" y="4"/>
                    <a:pt x="15" y="8"/>
                    <a:pt x="10" y="14"/>
                  </a:cubicBezTo>
                  <a:cubicBezTo>
                    <a:pt x="6" y="20"/>
                    <a:pt x="4" y="29"/>
                    <a:pt x="5" y="36"/>
                  </a:cubicBezTo>
                  <a:cubicBezTo>
                    <a:pt x="5" y="42"/>
                    <a:pt x="9" y="48"/>
                    <a:pt x="14" y="52"/>
                  </a:cubicBezTo>
                  <a:cubicBezTo>
                    <a:pt x="14" y="59"/>
                    <a:pt x="7" y="65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9"/>
                    <a:pt x="1" y="69"/>
                  </a:cubicBezTo>
                  <a:cubicBezTo>
                    <a:pt x="0" y="69"/>
                    <a:pt x="1" y="71"/>
                    <a:pt x="2" y="71"/>
                  </a:cubicBezTo>
                  <a:cubicBezTo>
                    <a:pt x="12" y="69"/>
                    <a:pt x="23" y="63"/>
                    <a:pt x="29" y="54"/>
                  </a:cubicBezTo>
                  <a:cubicBezTo>
                    <a:pt x="44" y="55"/>
                    <a:pt x="62" y="56"/>
                    <a:pt x="75" y="46"/>
                  </a:cubicBezTo>
                  <a:cubicBezTo>
                    <a:pt x="81" y="41"/>
                    <a:pt x="86" y="34"/>
                    <a:pt x="85" y="27"/>
                  </a:cubicBezTo>
                  <a:cubicBezTo>
                    <a:pt x="85" y="20"/>
                    <a:pt x="80" y="14"/>
                    <a:pt x="75" y="10"/>
                  </a:cubicBezTo>
                  <a:close/>
                  <a:moveTo>
                    <a:pt x="74" y="44"/>
                  </a:moveTo>
                  <a:cubicBezTo>
                    <a:pt x="62" y="55"/>
                    <a:pt x="43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3" y="60"/>
                    <a:pt x="15" y="65"/>
                    <a:pt x="7" y="67"/>
                  </a:cubicBezTo>
                  <a:cubicBezTo>
                    <a:pt x="11" y="63"/>
                    <a:pt x="16" y="58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0" y="45"/>
                    <a:pt x="6" y="39"/>
                    <a:pt x="7" y="30"/>
                  </a:cubicBezTo>
                  <a:cubicBezTo>
                    <a:pt x="8" y="21"/>
                    <a:pt x="12" y="14"/>
                    <a:pt x="19" y="9"/>
                  </a:cubicBezTo>
                  <a:cubicBezTo>
                    <a:pt x="27" y="5"/>
                    <a:pt x="36" y="3"/>
                    <a:pt x="45" y="3"/>
                  </a:cubicBezTo>
                  <a:cubicBezTo>
                    <a:pt x="53" y="3"/>
                    <a:pt x="60" y="4"/>
                    <a:pt x="67" y="8"/>
                  </a:cubicBezTo>
                  <a:cubicBezTo>
                    <a:pt x="73" y="11"/>
                    <a:pt x="79" y="15"/>
                    <a:pt x="82" y="22"/>
                  </a:cubicBezTo>
                  <a:cubicBezTo>
                    <a:pt x="85" y="30"/>
                    <a:pt x="81" y="38"/>
                    <a:pt x="74" y="4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23"/>
            <p:cNvSpPr>
              <a:spLocks noEditPoints="1"/>
            </p:cNvSpPr>
            <p:nvPr/>
          </p:nvSpPr>
          <p:spPr bwMode="auto">
            <a:xfrm>
              <a:off x="2837108" y="4022159"/>
              <a:ext cx="457200" cy="801688"/>
            </a:xfrm>
            <a:custGeom>
              <a:avLst/>
              <a:gdLst>
                <a:gd name="T0" fmla="*/ 41 w 108"/>
                <a:gd name="T1" fmla="*/ 160 h 189"/>
                <a:gd name="T2" fmla="*/ 55 w 108"/>
                <a:gd name="T3" fmla="*/ 189 h 189"/>
                <a:gd name="T4" fmla="*/ 68 w 108"/>
                <a:gd name="T5" fmla="*/ 160 h 189"/>
                <a:gd name="T6" fmla="*/ 101 w 108"/>
                <a:gd name="T7" fmla="*/ 81 h 189"/>
                <a:gd name="T8" fmla="*/ 33 w 108"/>
                <a:gd name="T9" fmla="*/ 8 h 189"/>
                <a:gd name="T10" fmla="*/ 14 w 108"/>
                <a:gd name="T11" fmla="*/ 103 h 189"/>
                <a:gd name="T12" fmla="*/ 52 w 108"/>
                <a:gd name="T13" fmla="*/ 117 h 189"/>
                <a:gd name="T14" fmla="*/ 38 w 108"/>
                <a:gd name="T15" fmla="*/ 74 h 189"/>
                <a:gd name="T16" fmla="*/ 50 w 108"/>
                <a:gd name="T17" fmla="*/ 72 h 189"/>
                <a:gd name="T18" fmla="*/ 66 w 108"/>
                <a:gd name="T19" fmla="*/ 73 h 189"/>
                <a:gd name="T20" fmla="*/ 69 w 108"/>
                <a:gd name="T21" fmla="*/ 79 h 189"/>
                <a:gd name="T22" fmla="*/ 63 w 108"/>
                <a:gd name="T23" fmla="*/ 110 h 189"/>
                <a:gd name="T24" fmla="*/ 50 w 108"/>
                <a:gd name="T25" fmla="*/ 159 h 189"/>
                <a:gd name="T26" fmla="*/ 59 w 108"/>
                <a:gd name="T27" fmla="*/ 63 h 189"/>
                <a:gd name="T28" fmla="*/ 61 w 108"/>
                <a:gd name="T29" fmla="*/ 59 h 189"/>
                <a:gd name="T30" fmla="*/ 59 w 108"/>
                <a:gd name="T31" fmla="*/ 64 h 189"/>
                <a:gd name="T32" fmla="*/ 65 w 108"/>
                <a:gd name="T33" fmla="*/ 162 h 189"/>
                <a:gd name="T34" fmla="*/ 64 w 108"/>
                <a:gd name="T35" fmla="*/ 169 h 189"/>
                <a:gd name="T36" fmla="*/ 44 w 108"/>
                <a:gd name="T37" fmla="*/ 162 h 189"/>
                <a:gd name="T38" fmla="*/ 64 w 108"/>
                <a:gd name="T39" fmla="*/ 177 h 189"/>
                <a:gd name="T40" fmla="*/ 46 w 108"/>
                <a:gd name="T41" fmla="*/ 176 h 189"/>
                <a:gd name="T42" fmla="*/ 44 w 108"/>
                <a:gd name="T43" fmla="*/ 171 h 189"/>
                <a:gd name="T44" fmla="*/ 65 w 108"/>
                <a:gd name="T45" fmla="*/ 172 h 189"/>
                <a:gd name="T46" fmla="*/ 56 w 108"/>
                <a:gd name="T47" fmla="*/ 186 h 189"/>
                <a:gd name="T48" fmla="*/ 63 w 108"/>
                <a:gd name="T49" fmla="*/ 180 h 189"/>
                <a:gd name="T50" fmla="*/ 56 w 108"/>
                <a:gd name="T51" fmla="*/ 186 h 189"/>
                <a:gd name="T52" fmla="*/ 81 w 108"/>
                <a:gd name="T53" fmla="*/ 12 h 189"/>
                <a:gd name="T54" fmla="*/ 75 w 108"/>
                <a:gd name="T55" fmla="*/ 119 h 189"/>
                <a:gd name="T56" fmla="*/ 65 w 108"/>
                <a:gd name="T57" fmla="*/ 159 h 189"/>
                <a:gd name="T58" fmla="*/ 63 w 108"/>
                <a:gd name="T59" fmla="*/ 159 h 189"/>
                <a:gd name="T60" fmla="*/ 68 w 108"/>
                <a:gd name="T61" fmla="*/ 92 h 189"/>
                <a:gd name="T62" fmla="*/ 80 w 108"/>
                <a:gd name="T63" fmla="*/ 77 h 189"/>
                <a:gd name="T64" fmla="*/ 71 w 108"/>
                <a:gd name="T65" fmla="*/ 76 h 189"/>
                <a:gd name="T66" fmla="*/ 78 w 108"/>
                <a:gd name="T67" fmla="*/ 66 h 189"/>
                <a:gd name="T68" fmla="*/ 67 w 108"/>
                <a:gd name="T69" fmla="*/ 70 h 189"/>
                <a:gd name="T70" fmla="*/ 65 w 108"/>
                <a:gd name="T71" fmla="*/ 57 h 189"/>
                <a:gd name="T72" fmla="*/ 56 w 108"/>
                <a:gd name="T73" fmla="*/ 57 h 189"/>
                <a:gd name="T74" fmla="*/ 56 w 108"/>
                <a:gd name="T75" fmla="*/ 68 h 189"/>
                <a:gd name="T76" fmla="*/ 46 w 108"/>
                <a:gd name="T77" fmla="*/ 61 h 189"/>
                <a:gd name="T78" fmla="*/ 37 w 108"/>
                <a:gd name="T79" fmla="*/ 56 h 189"/>
                <a:gd name="T80" fmla="*/ 43 w 108"/>
                <a:gd name="T81" fmla="*/ 67 h 189"/>
                <a:gd name="T82" fmla="*/ 37 w 108"/>
                <a:gd name="T83" fmla="*/ 71 h 189"/>
                <a:gd name="T84" fmla="*/ 23 w 108"/>
                <a:gd name="T85" fmla="*/ 68 h 189"/>
                <a:gd name="T86" fmla="*/ 35 w 108"/>
                <a:gd name="T87" fmla="*/ 74 h 189"/>
                <a:gd name="T88" fmla="*/ 48 w 108"/>
                <a:gd name="T89" fmla="*/ 113 h 189"/>
                <a:gd name="T90" fmla="*/ 48 w 108"/>
                <a:gd name="T91" fmla="*/ 159 h 189"/>
                <a:gd name="T92" fmla="*/ 35 w 108"/>
                <a:gd name="T93" fmla="*/ 123 h 189"/>
                <a:gd name="T94" fmla="*/ 18 w 108"/>
                <a:gd name="T95" fmla="*/ 24 h 189"/>
                <a:gd name="T96" fmla="*/ 75 w 108"/>
                <a:gd name="T97" fmla="*/ 77 h 189"/>
                <a:gd name="T98" fmla="*/ 70 w 108"/>
                <a:gd name="T99" fmla="*/ 70 h 189"/>
                <a:gd name="T100" fmla="*/ 75 w 108"/>
                <a:gd name="T101" fmla="*/ 66 h 189"/>
                <a:gd name="T102" fmla="*/ 43 w 108"/>
                <a:gd name="T103" fmla="*/ 63 h 189"/>
                <a:gd name="T104" fmla="*/ 41 w 108"/>
                <a:gd name="T105" fmla="*/ 60 h 189"/>
                <a:gd name="T106" fmla="*/ 43 w 108"/>
                <a:gd name="T107" fmla="*/ 60 h 189"/>
                <a:gd name="T108" fmla="*/ 33 w 108"/>
                <a:gd name="T109" fmla="*/ 71 h 189"/>
                <a:gd name="T110" fmla="*/ 28 w 108"/>
                <a:gd name="T111" fmla="*/ 69 h 189"/>
                <a:gd name="T112" fmla="*/ 27 w 108"/>
                <a:gd name="T113" fmla="*/ 6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8" h="189">
                  <a:moveTo>
                    <a:pt x="34" y="128"/>
                  </a:moveTo>
                  <a:cubicBezTo>
                    <a:pt x="40" y="137"/>
                    <a:pt x="41" y="148"/>
                    <a:pt x="41" y="160"/>
                  </a:cubicBezTo>
                  <a:cubicBezTo>
                    <a:pt x="41" y="160"/>
                    <a:pt x="41" y="160"/>
                    <a:pt x="41" y="161"/>
                  </a:cubicBezTo>
                  <a:cubicBezTo>
                    <a:pt x="41" y="171"/>
                    <a:pt x="41" y="189"/>
                    <a:pt x="55" y="189"/>
                  </a:cubicBezTo>
                  <a:cubicBezTo>
                    <a:pt x="68" y="189"/>
                    <a:pt x="68" y="171"/>
                    <a:pt x="68" y="161"/>
                  </a:cubicBezTo>
                  <a:cubicBezTo>
                    <a:pt x="68" y="161"/>
                    <a:pt x="68" y="160"/>
                    <a:pt x="68" y="160"/>
                  </a:cubicBezTo>
                  <a:cubicBezTo>
                    <a:pt x="70" y="144"/>
                    <a:pt x="72" y="129"/>
                    <a:pt x="81" y="115"/>
                  </a:cubicBezTo>
                  <a:cubicBezTo>
                    <a:pt x="89" y="104"/>
                    <a:pt x="97" y="94"/>
                    <a:pt x="101" y="81"/>
                  </a:cubicBezTo>
                  <a:cubicBezTo>
                    <a:pt x="108" y="60"/>
                    <a:pt x="107" y="31"/>
                    <a:pt x="90" y="15"/>
                  </a:cubicBezTo>
                  <a:cubicBezTo>
                    <a:pt x="75" y="1"/>
                    <a:pt x="51" y="0"/>
                    <a:pt x="33" y="8"/>
                  </a:cubicBezTo>
                  <a:cubicBezTo>
                    <a:pt x="14" y="17"/>
                    <a:pt x="3" y="37"/>
                    <a:pt x="1" y="57"/>
                  </a:cubicBezTo>
                  <a:cubicBezTo>
                    <a:pt x="0" y="73"/>
                    <a:pt x="5" y="89"/>
                    <a:pt x="14" y="103"/>
                  </a:cubicBezTo>
                  <a:cubicBezTo>
                    <a:pt x="21" y="111"/>
                    <a:pt x="28" y="119"/>
                    <a:pt x="34" y="128"/>
                  </a:cubicBezTo>
                  <a:close/>
                  <a:moveTo>
                    <a:pt x="52" y="117"/>
                  </a:moveTo>
                  <a:cubicBezTo>
                    <a:pt x="50" y="104"/>
                    <a:pt x="47" y="89"/>
                    <a:pt x="40" y="77"/>
                  </a:cubicBezTo>
                  <a:cubicBezTo>
                    <a:pt x="40" y="76"/>
                    <a:pt x="39" y="75"/>
                    <a:pt x="38" y="74"/>
                  </a:cubicBezTo>
                  <a:cubicBezTo>
                    <a:pt x="41" y="73"/>
                    <a:pt x="43" y="71"/>
                    <a:pt x="45" y="69"/>
                  </a:cubicBezTo>
                  <a:cubicBezTo>
                    <a:pt x="47" y="70"/>
                    <a:pt x="49" y="72"/>
                    <a:pt x="50" y="72"/>
                  </a:cubicBezTo>
                  <a:cubicBezTo>
                    <a:pt x="53" y="73"/>
                    <a:pt x="56" y="71"/>
                    <a:pt x="59" y="69"/>
                  </a:cubicBezTo>
                  <a:cubicBezTo>
                    <a:pt x="61" y="72"/>
                    <a:pt x="63" y="73"/>
                    <a:pt x="66" y="73"/>
                  </a:cubicBezTo>
                  <a:cubicBezTo>
                    <a:pt x="66" y="74"/>
                    <a:pt x="66" y="75"/>
                    <a:pt x="66" y="75"/>
                  </a:cubicBezTo>
                  <a:cubicBezTo>
                    <a:pt x="66" y="77"/>
                    <a:pt x="67" y="78"/>
                    <a:pt x="69" y="79"/>
                  </a:cubicBezTo>
                  <a:cubicBezTo>
                    <a:pt x="67" y="81"/>
                    <a:pt x="66" y="84"/>
                    <a:pt x="65" y="88"/>
                  </a:cubicBezTo>
                  <a:cubicBezTo>
                    <a:pt x="64" y="95"/>
                    <a:pt x="63" y="103"/>
                    <a:pt x="63" y="110"/>
                  </a:cubicBezTo>
                  <a:cubicBezTo>
                    <a:pt x="62" y="127"/>
                    <a:pt x="60" y="143"/>
                    <a:pt x="60" y="159"/>
                  </a:cubicBezTo>
                  <a:cubicBezTo>
                    <a:pt x="57" y="159"/>
                    <a:pt x="54" y="159"/>
                    <a:pt x="50" y="159"/>
                  </a:cubicBezTo>
                  <a:cubicBezTo>
                    <a:pt x="54" y="146"/>
                    <a:pt x="54" y="131"/>
                    <a:pt x="52" y="117"/>
                  </a:cubicBezTo>
                  <a:close/>
                  <a:moveTo>
                    <a:pt x="59" y="63"/>
                  </a:moveTo>
                  <a:cubicBezTo>
                    <a:pt x="59" y="61"/>
                    <a:pt x="59" y="59"/>
                    <a:pt x="60" y="57"/>
                  </a:cubicBezTo>
                  <a:cubicBezTo>
                    <a:pt x="61" y="55"/>
                    <a:pt x="62" y="58"/>
                    <a:pt x="61" y="59"/>
                  </a:cubicBezTo>
                  <a:cubicBezTo>
                    <a:pt x="61" y="60"/>
                    <a:pt x="60" y="61"/>
                    <a:pt x="60" y="63"/>
                  </a:cubicBezTo>
                  <a:cubicBezTo>
                    <a:pt x="59" y="63"/>
                    <a:pt x="59" y="64"/>
                    <a:pt x="59" y="64"/>
                  </a:cubicBezTo>
                  <a:cubicBezTo>
                    <a:pt x="59" y="64"/>
                    <a:pt x="59" y="63"/>
                    <a:pt x="59" y="63"/>
                  </a:cubicBezTo>
                  <a:close/>
                  <a:moveTo>
                    <a:pt x="65" y="162"/>
                  </a:moveTo>
                  <a:cubicBezTo>
                    <a:pt x="65" y="164"/>
                    <a:pt x="65" y="167"/>
                    <a:pt x="65" y="169"/>
                  </a:cubicBezTo>
                  <a:cubicBezTo>
                    <a:pt x="65" y="169"/>
                    <a:pt x="64" y="169"/>
                    <a:pt x="64" y="169"/>
                  </a:cubicBezTo>
                  <a:cubicBezTo>
                    <a:pt x="57" y="169"/>
                    <a:pt x="51" y="168"/>
                    <a:pt x="44" y="168"/>
                  </a:cubicBezTo>
                  <a:cubicBezTo>
                    <a:pt x="44" y="166"/>
                    <a:pt x="44" y="164"/>
                    <a:pt x="44" y="162"/>
                  </a:cubicBezTo>
                  <a:cubicBezTo>
                    <a:pt x="51" y="163"/>
                    <a:pt x="58" y="162"/>
                    <a:pt x="65" y="162"/>
                  </a:cubicBezTo>
                  <a:close/>
                  <a:moveTo>
                    <a:pt x="64" y="177"/>
                  </a:moveTo>
                  <a:cubicBezTo>
                    <a:pt x="64" y="177"/>
                    <a:pt x="64" y="177"/>
                    <a:pt x="64" y="177"/>
                  </a:cubicBezTo>
                  <a:cubicBezTo>
                    <a:pt x="58" y="175"/>
                    <a:pt x="52" y="178"/>
                    <a:pt x="46" y="176"/>
                  </a:cubicBezTo>
                  <a:cubicBezTo>
                    <a:pt x="46" y="176"/>
                    <a:pt x="45" y="176"/>
                    <a:pt x="45" y="177"/>
                  </a:cubicBezTo>
                  <a:cubicBezTo>
                    <a:pt x="45" y="175"/>
                    <a:pt x="44" y="173"/>
                    <a:pt x="44" y="171"/>
                  </a:cubicBezTo>
                  <a:cubicBezTo>
                    <a:pt x="51" y="171"/>
                    <a:pt x="57" y="172"/>
                    <a:pt x="64" y="172"/>
                  </a:cubicBezTo>
                  <a:cubicBezTo>
                    <a:pt x="64" y="172"/>
                    <a:pt x="65" y="172"/>
                    <a:pt x="65" y="172"/>
                  </a:cubicBezTo>
                  <a:cubicBezTo>
                    <a:pt x="65" y="174"/>
                    <a:pt x="64" y="175"/>
                    <a:pt x="64" y="177"/>
                  </a:cubicBezTo>
                  <a:close/>
                  <a:moveTo>
                    <a:pt x="56" y="186"/>
                  </a:moveTo>
                  <a:cubicBezTo>
                    <a:pt x="51" y="187"/>
                    <a:pt x="48" y="184"/>
                    <a:pt x="46" y="179"/>
                  </a:cubicBezTo>
                  <a:cubicBezTo>
                    <a:pt x="52" y="180"/>
                    <a:pt x="57" y="178"/>
                    <a:pt x="63" y="180"/>
                  </a:cubicBezTo>
                  <a:cubicBezTo>
                    <a:pt x="63" y="180"/>
                    <a:pt x="63" y="180"/>
                    <a:pt x="63" y="180"/>
                  </a:cubicBezTo>
                  <a:cubicBezTo>
                    <a:pt x="62" y="183"/>
                    <a:pt x="60" y="185"/>
                    <a:pt x="56" y="186"/>
                  </a:cubicBezTo>
                  <a:close/>
                  <a:moveTo>
                    <a:pt x="18" y="24"/>
                  </a:moveTo>
                  <a:cubicBezTo>
                    <a:pt x="33" y="5"/>
                    <a:pt x="60" y="1"/>
                    <a:pt x="81" y="12"/>
                  </a:cubicBezTo>
                  <a:cubicBezTo>
                    <a:pt x="105" y="26"/>
                    <a:pt x="105" y="61"/>
                    <a:pt x="97" y="84"/>
                  </a:cubicBezTo>
                  <a:cubicBezTo>
                    <a:pt x="92" y="97"/>
                    <a:pt x="82" y="107"/>
                    <a:pt x="75" y="119"/>
                  </a:cubicBezTo>
                  <a:cubicBezTo>
                    <a:pt x="69" y="131"/>
                    <a:pt x="67" y="144"/>
                    <a:pt x="66" y="157"/>
                  </a:cubicBezTo>
                  <a:cubicBezTo>
                    <a:pt x="65" y="158"/>
                    <a:pt x="65" y="158"/>
                    <a:pt x="65" y="159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64" y="159"/>
                    <a:pt x="64" y="159"/>
                    <a:pt x="63" y="159"/>
                  </a:cubicBezTo>
                  <a:cubicBezTo>
                    <a:pt x="63" y="144"/>
                    <a:pt x="65" y="129"/>
                    <a:pt x="66" y="114"/>
                  </a:cubicBezTo>
                  <a:cubicBezTo>
                    <a:pt x="66" y="107"/>
                    <a:pt x="66" y="99"/>
                    <a:pt x="68" y="92"/>
                  </a:cubicBezTo>
                  <a:cubicBezTo>
                    <a:pt x="68" y="87"/>
                    <a:pt x="69" y="83"/>
                    <a:pt x="72" y="80"/>
                  </a:cubicBezTo>
                  <a:cubicBezTo>
                    <a:pt x="75" y="81"/>
                    <a:pt x="79" y="80"/>
                    <a:pt x="80" y="77"/>
                  </a:cubicBezTo>
                  <a:cubicBezTo>
                    <a:pt x="80" y="75"/>
                    <a:pt x="80" y="72"/>
                    <a:pt x="77" y="72"/>
                  </a:cubicBezTo>
                  <a:cubicBezTo>
                    <a:pt x="75" y="73"/>
                    <a:pt x="73" y="75"/>
                    <a:pt x="71" y="76"/>
                  </a:cubicBezTo>
                  <a:cubicBezTo>
                    <a:pt x="70" y="76"/>
                    <a:pt x="69" y="75"/>
                    <a:pt x="69" y="73"/>
                  </a:cubicBezTo>
                  <a:cubicBezTo>
                    <a:pt x="73" y="72"/>
                    <a:pt x="76" y="70"/>
                    <a:pt x="78" y="66"/>
                  </a:cubicBezTo>
                  <a:cubicBezTo>
                    <a:pt x="79" y="65"/>
                    <a:pt x="80" y="60"/>
                    <a:pt x="78" y="59"/>
                  </a:cubicBezTo>
                  <a:cubicBezTo>
                    <a:pt x="73" y="58"/>
                    <a:pt x="68" y="65"/>
                    <a:pt x="67" y="70"/>
                  </a:cubicBezTo>
                  <a:cubicBezTo>
                    <a:pt x="64" y="70"/>
                    <a:pt x="62" y="69"/>
                    <a:pt x="61" y="67"/>
                  </a:cubicBezTo>
                  <a:cubicBezTo>
                    <a:pt x="63" y="64"/>
                    <a:pt x="65" y="61"/>
                    <a:pt x="65" y="57"/>
                  </a:cubicBezTo>
                  <a:cubicBezTo>
                    <a:pt x="65" y="55"/>
                    <a:pt x="64" y="52"/>
                    <a:pt x="61" y="52"/>
                  </a:cubicBezTo>
                  <a:cubicBezTo>
                    <a:pt x="58" y="53"/>
                    <a:pt x="57" y="55"/>
                    <a:pt x="56" y="57"/>
                  </a:cubicBezTo>
                  <a:cubicBezTo>
                    <a:pt x="55" y="61"/>
                    <a:pt x="56" y="64"/>
                    <a:pt x="57" y="67"/>
                  </a:cubicBezTo>
                  <a:cubicBezTo>
                    <a:pt x="57" y="67"/>
                    <a:pt x="56" y="67"/>
                    <a:pt x="56" y="68"/>
                  </a:cubicBezTo>
                  <a:cubicBezTo>
                    <a:pt x="53" y="71"/>
                    <a:pt x="49" y="68"/>
                    <a:pt x="46" y="66"/>
                  </a:cubicBezTo>
                  <a:cubicBezTo>
                    <a:pt x="46" y="64"/>
                    <a:pt x="47" y="63"/>
                    <a:pt x="46" y="61"/>
                  </a:cubicBezTo>
                  <a:cubicBezTo>
                    <a:pt x="46" y="58"/>
                    <a:pt x="45" y="55"/>
                    <a:pt x="43" y="54"/>
                  </a:cubicBezTo>
                  <a:cubicBezTo>
                    <a:pt x="41" y="52"/>
                    <a:pt x="37" y="54"/>
                    <a:pt x="37" y="56"/>
                  </a:cubicBezTo>
                  <a:cubicBezTo>
                    <a:pt x="36" y="60"/>
                    <a:pt x="38" y="62"/>
                    <a:pt x="40" y="64"/>
                  </a:cubicBezTo>
                  <a:cubicBezTo>
                    <a:pt x="41" y="65"/>
                    <a:pt x="42" y="66"/>
                    <a:pt x="43" y="67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1" y="70"/>
                    <a:pt x="39" y="71"/>
                    <a:pt x="37" y="71"/>
                  </a:cubicBezTo>
                  <a:cubicBezTo>
                    <a:pt x="34" y="66"/>
                    <a:pt x="30" y="60"/>
                    <a:pt x="25" y="62"/>
                  </a:cubicBezTo>
                  <a:cubicBezTo>
                    <a:pt x="23" y="62"/>
                    <a:pt x="21" y="65"/>
                    <a:pt x="23" y="68"/>
                  </a:cubicBezTo>
                  <a:cubicBezTo>
                    <a:pt x="24" y="71"/>
                    <a:pt x="29" y="73"/>
                    <a:pt x="32" y="74"/>
                  </a:cubicBezTo>
                  <a:cubicBezTo>
                    <a:pt x="33" y="74"/>
                    <a:pt x="34" y="74"/>
                    <a:pt x="35" y="74"/>
                  </a:cubicBezTo>
                  <a:cubicBezTo>
                    <a:pt x="35" y="75"/>
                    <a:pt x="36" y="76"/>
                    <a:pt x="36" y="76"/>
                  </a:cubicBezTo>
                  <a:cubicBezTo>
                    <a:pt x="42" y="87"/>
                    <a:pt x="46" y="100"/>
                    <a:pt x="48" y="113"/>
                  </a:cubicBezTo>
                  <a:cubicBezTo>
                    <a:pt x="51" y="128"/>
                    <a:pt x="51" y="144"/>
                    <a:pt x="48" y="159"/>
                  </a:cubicBezTo>
                  <a:cubicBezTo>
                    <a:pt x="47" y="159"/>
                    <a:pt x="47" y="159"/>
                    <a:pt x="48" y="159"/>
                  </a:cubicBezTo>
                  <a:cubicBezTo>
                    <a:pt x="47" y="159"/>
                    <a:pt x="46" y="159"/>
                    <a:pt x="45" y="159"/>
                  </a:cubicBezTo>
                  <a:cubicBezTo>
                    <a:pt x="44" y="146"/>
                    <a:pt x="42" y="134"/>
                    <a:pt x="35" y="123"/>
                  </a:cubicBezTo>
                  <a:cubicBezTo>
                    <a:pt x="26" y="112"/>
                    <a:pt x="16" y="102"/>
                    <a:pt x="10" y="89"/>
                  </a:cubicBezTo>
                  <a:cubicBezTo>
                    <a:pt x="0" y="68"/>
                    <a:pt x="3" y="42"/>
                    <a:pt x="18" y="24"/>
                  </a:cubicBezTo>
                  <a:close/>
                  <a:moveTo>
                    <a:pt x="75" y="77"/>
                  </a:moveTo>
                  <a:cubicBezTo>
                    <a:pt x="75" y="77"/>
                    <a:pt x="75" y="77"/>
                    <a:pt x="75" y="77"/>
                  </a:cubicBezTo>
                  <a:cubicBezTo>
                    <a:pt x="77" y="75"/>
                    <a:pt x="77" y="77"/>
                    <a:pt x="75" y="77"/>
                  </a:cubicBezTo>
                  <a:close/>
                  <a:moveTo>
                    <a:pt x="70" y="70"/>
                  </a:moveTo>
                  <a:cubicBezTo>
                    <a:pt x="71" y="67"/>
                    <a:pt x="73" y="65"/>
                    <a:pt x="74" y="64"/>
                  </a:cubicBezTo>
                  <a:cubicBezTo>
                    <a:pt x="77" y="61"/>
                    <a:pt x="75" y="65"/>
                    <a:pt x="75" y="66"/>
                  </a:cubicBezTo>
                  <a:cubicBezTo>
                    <a:pt x="74" y="68"/>
                    <a:pt x="72" y="69"/>
                    <a:pt x="70" y="70"/>
                  </a:cubicBezTo>
                  <a:close/>
                  <a:moveTo>
                    <a:pt x="43" y="63"/>
                  </a:moveTo>
                  <a:cubicBezTo>
                    <a:pt x="43" y="62"/>
                    <a:pt x="42" y="62"/>
                    <a:pt x="42" y="61"/>
                  </a:cubicBezTo>
                  <a:cubicBezTo>
                    <a:pt x="41" y="61"/>
                    <a:pt x="41" y="60"/>
                    <a:pt x="41" y="60"/>
                  </a:cubicBezTo>
                  <a:cubicBezTo>
                    <a:pt x="40" y="59"/>
                    <a:pt x="40" y="58"/>
                    <a:pt x="42" y="57"/>
                  </a:cubicBezTo>
                  <a:cubicBezTo>
                    <a:pt x="43" y="58"/>
                    <a:pt x="43" y="59"/>
                    <a:pt x="43" y="60"/>
                  </a:cubicBezTo>
                  <a:cubicBezTo>
                    <a:pt x="43" y="61"/>
                    <a:pt x="43" y="62"/>
                    <a:pt x="43" y="63"/>
                  </a:cubicBezTo>
                  <a:close/>
                  <a:moveTo>
                    <a:pt x="33" y="71"/>
                  </a:moveTo>
                  <a:cubicBezTo>
                    <a:pt x="33" y="71"/>
                    <a:pt x="33" y="71"/>
                    <a:pt x="32" y="71"/>
                  </a:cubicBezTo>
                  <a:cubicBezTo>
                    <a:pt x="31" y="70"/>
                    <a:pt x="30" y="70"/>
                    <a:pt x="28" y="69"/>
                  </a:cubicBezTo>
                  <a:cubicBezTo>
                    <a:pt x="28" y="69"/>
                    <a:pt x="28" y="69"/>
                    <a:pt x="27" y="68"/>
                  </a:cubicBezTo>
                  <a:cubicBezTo>
                    <a:pt x="26" y="68"/>
                    <a:pt x="25" y="66"/>
                    <a:pt x="27" y="65"/>
                  </a:cubicBezTo>
                  <a:cubicBezTo>
                    <a:pt x="29" y="65"/>
                    <a:pt x="31" y="68"/>
                    <a:pt x="33" y="71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24"/>
            <p:cNvSpPr>
              <a:spLocks noEditPoints="1"/>
            </p:cNvSpPr>
            <p:nvPr/>
          </p:nvSpPr>
          <p:spPr bwMode="auto">
            <a:xfrm>
              <a:off x="8631483" y="-426016"/>
              <a:ext cx="736600" cy="1101725"/>
            </a:xfrm>
            <a:custGeom>
              <a:avLst/>
              <a:gdLst>
                <a:gd name="T0" fmla="*/ 122 w 174"/>
                <a:gd name="T1" fmla="*/ 222 h 260"/>
                <a:gd name="T2" fmla="*/ 156 w 174"/>
                <a:gd name="T3" fmla="*/ 252 h 260"/>
                <a:gd name="T4" fmla="*/ 156 w 174"/>
                <a:gd name="T5" fmla="*/ 207 h 260"/>
                <a:gd name="T6" fmla="*/ 151 w 174"/>
                <a:gd name="T7" fmla="*/ 87 h 260"/>
                <a:gd name="T8" fmla="*/ 21 w 174"/>
                <a:gd name="T9" fmla="*/ 34 h 260"/>
                <a:gd name="T10" fmla="*/ 53 w 174"/>
                <a:gd name="T11" fmla="*/ 166 h 260"/>
                <a:gd name="T12" fmla="*/ 110 w 174"/>
                <a:gd name="T13" fmla="*/ 162 h 260"/>
                <a:gd name="T14" fmla="*/ 67 w 174"/>
                <a:gd name="T15" fmla="*/ 115 h 260"/>
                <a:gd name="T16" fmla="*/ 81 w 174"/>
                <a:gd name="T17" fmla="*/ 105 h 260"/>
                <a:gd name="T18" fmla="*/ 102 w 174"/>
                <a:gd name="T19" fmla="*/ 97 h 260"/>
                <a:gd name="T20" fmla="*/ 108 w 174"/>
                <a:gd name="T21" fmla="*/ 103 h 260"/>
                <a:gd name="T22" fmla="*/ 119 w 174"/>
                <a:gd name="T23" fmla="*/ 147 h 260"/>
                <a:gd name="T24" fmla="*/ 133 w 174"/>
                <a:gd name="T25" fmla="*/ 217 h 260"/>
                <a:gd name="T26" fmla="*/ 86 w 174"/>
                <a:gd name="T27" fmla="*/ 89 h 260"/>
                <a:gd name="T28" fmla="*/ 87 w 174"/>
                <a:gd name="T29" fmla="*/ 82 h 260"/>
                <a:gd name="T30" fmla="*/ 87 w 174"/>
                <a:gd name="T31" fmla="*/ 90 h 260"/>
                <a:gd name="T32" fmla="*/ 153 w 174"/>
                <a:gd name="T33" fmla="*/ 212 h 260"/>
                <a:gd name="T34" fmla="*/ 156 w 174"/>
                <a:gd name="T35" fmla="*/ 221 h 260"/>
                <a:gd name="T36" fmla="*/ 126 w 174"/>
                <a:gd name="T37" fmla="*/ 225 h 260"/>
                <a:gd name="T38" fmla="*/ 161 w 174"/>
                <a:gd name="T39" fmla="*/ 231 h 260"/>
                <a:gd name="T40" fmla="*/ 138 w 174"/>
                <a:gd name="T41" fmla="*/ 241 h 260"/>
                <a:gd name="T42" fmla="*/ 132 w 174"/>
                <a:gd name="T43" fmla="*/ 236 h 260"/>
                <a:gd name="T44" fmla="*/ 159 w 174"/>
                <a:gd name="T45" fmla="*/ 224 h 260"/>
                <a:gd name="T46" fmla="*/ 156 w 174"/>
                <a:gd name="T47" fmla="*/ 248 h 260"/>
                <a:gd name="T48" fmla="*/ 161 w 174"/>
                <a:gd name="T49" fmla="*/ 236 h 260"/>
                <a:gd name="T50" fmla="*/ 156 w 174"/>
                <a:gd name="T51" fmla="*/ 248 h 260"/>
                <a:gd name="T52" fmla="*/ 84 w 174"/>
                <a:gd name="T53" fmla="*/ 11 h 260"/>
                <a:gd name="T54" fmla="*/ 140 w 174"/>
                <a:gd name="T55" fmla="*/ 151 h 260"/>
                <a:gd name="T56" fmla="*/ 151 w 174"/>
                <a:gd name="T57" fmla="*/ 207 h 260"/>
                <a:gd name="T58" fmla="*/ 149 w 174"/>
                <a:gd name="T59" fmla="*/ 209 h 260"/>
                <a:gd name="T60" fmla="*/ 115 w 174"/>
                <a:gd name="T61" fmla="*/ 121 h 260"/>
                <a:gd name="T62" fmla="*/ 121 w 174"/>
                <a:gd name="T63" fmla="*/ 94 h 260"/>
                <a:gd name="T64" fmla="*/ 110 w 174"/>
                <a:gd name="T65" fmla="*/ 99 h 260"/>
                <a:gd name="T66" fmla="*/ 113 w 174"/>
                <a:gd name="T67" fmla="*/ 81 h 260"/>
                <a:gd name="T68" fmla="*/ 101 w 174"/>
                <a:gd name="T69" fmla="*/ 93 h 260"/>
                <a:gd name="T70" fmla="*/ 90 w 174"/>
                <a:gd name="T71" fmla="*/ 78 h 260"/>
                <a:gd name="T72" fmla="*/ 80 w 174"/>
                <a:gd name="T73" fmla="*/ 83 h 260"/>
                <a:gd name="T74" fmla="*/ 86 w 174"/>
                <a:gd name="T75" fmla="*/ 97 h 260"/>
                <a:gd name="T76" fmla="*/ 69 w 174"/>
                <a:gd name="T77" fmla="*/ 94 h 260"/>
                <a:gd name="T78" fmla="*/ 54 w 174"/>
                <a:gd name="T79" fmla="*/ 93 h 260"/>
                <a:gd name="T80" fmla="*/ 68 w 174"/>
                <a:gd name="T81" fmla="*/ 103 h 260"/>
                <a:gd name="T82" fmla="*/ 63 w 174"/>
                <a:gd name="T83" fmla="*/ 112 h 260"/>
                <a:gd name="T84" fmla="*/ 43 w 174"/>
                <a:gd name="T85" fmla="*/ 116 h 260"/>
                <a:gd name="T86" fmla="*/ 63 w 174"/>
                <a:gd name="T87" fmla="*/ 117 h 260"/>
                <a:gd name="T88" fmla="*/ 103 w 174"/>
                <a:gd name="T89" fmla="*/ 159 h 260"/>
                <a:gd name="T90" fmla="*/ 129 w 174"/>
                <a:gd name="T91" fmla="*/ 219 h 260"/>
                <a:gd name="T92" fmla="*/ 91 w 174"/>
                <a:gd name="T93" fmla="*/ 180 h 260"/>
                <a:gd name="T94" fmla="*/ 10 w 174"/>
                <a:gd name="T95" fmla="*/ 63 h 260"/>
                <a:gd name="T96" fmla="*/ 115 w 174"/>
                <a:gd name="T97" fmla="*/ 97 h 260"/>
                <a:gd name="T98" fmla="*/ 104 w 174"/>
                <a:gd name="T99" fmla="*/ 91 h 260"/>
                <a:gd name="T100" fmla="*/ 109 w 174"/>
                <a:gd name="T101" fmla="*/ 83 h 260"/>
                <a:gd name="T102" fmla="*/ 67 w 174"/>
                <a:gd name="T103" fmla="*/ 98 h 260"/>
                <a:gd name="T104" fmla="*/ 61 w 174"/>
                <a:gd name="T105" fmla="*/ 96 h 260"/>
                <a:gd name="T106" fmla="*/ 65 w 174"/>
                <a:gd name="T107" fmla="*/ 95 h 260"/>
                <a:gd name="T108" fmla="*/ 58 w 174"/>
                <a:gd name="T109" fmla="*/ 114 h 260"/>
                <a:gd name="T110" fmla="*/ 51 w 174"/>
                <a:gd name="T111" fmla="*/ 115 h 260"/>
                <a:gd name="T112" fmla="*/ 46 w 174"/>
                <a:gd name="T113" fmla="*/ 11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4" h="260">
                  <a:moveTo>
                    <a:pt x="93" y="186"/>
                  </a:moveTo>
                  <a:cubicBezTo>
                    <a:pt x="107" y="195"/>
                    <a:pt x="115" y="208"/>
                    <a:pt x="122" y="222"/>
                  </a:cubicBezTo>
                  <a:cubicBezTo>
                    <a:pt x="121" y="223"/>
                    <a:pt x="121" y="224"/>
                    <a:pt x="121" y="225"/>
                  </a:cubicBezTo>
                  <a:cubicBezTo>
                    <a:pt x="127" y="237"/>
                    <a:pt x="139" y="260"/>
                    <a:pt x="156" y="252"/>
                  </a:cubicBezTo>
                  <a:cubicBezTo>
                    <a:pt x="174" y="245"/>
                    <a:pt x="163" y="221"/>
                    <a:pt x="156" y="208"/>
                  </a:cubicBezTo>
                  <a:cubicBezTo>
                    <a:pt x="156" y="208"/>
                    <a:pt x="156" y="207"/>
                    <a:pt x="156" y="207"/>
                  </a:cubicBezTo>
                  <a:cubicBezTo>
                    <a:pt x="149" y="186"/>
                    <a:pt x="143" y="165"/>
                    <a:pt x="146" y="142"/>
                  </a:cubicBezTo>
                  <a:cubicBezTo>
                    <a:pt x="149" y="123"/>
                    <a:pt x="154" y="106"/>
                    <a:pt x="151" y="87"/>
                  </a:cubicBezTo>
                  <a:cubicBezTo>
                    <a:pt x="148" y="56"/>
                    <a:pt x="129" y="20"/>
                    <a:pt x="97" y="9"/>
                  </a:cubicBezTo>
                  <a:cubicBezTo>
                    <a:pt x="70" y="0"/>
                    <a:pt x="39" y="13"/>
                    <a:pt x="21" y="34"/>
                  </a:cubicBezTo>
                  <a:cubicBezTo>
                    <a:pt x="1" y="56"/>
                    <a:pt x="0" y="88"/>
                    <a:pt x="9" y="115"/>
                  </a:cubicBezTo>
                  <a:cubicBezTo>
                    <a:pt x="17" y="137"/>
                    <a:pt x="33" y="155"/>
                    <a:pt x="53" y="166"/>
                  </a:cubicBezTo>
                  <a:cubicBezTo>
                    <a:pt x="66" y="173"/>
                    <a:pt x="80" y="179"/>
                    <a:pt x="93" y="186"/>
                  </a:cubicBezTo>
                  <a:close/>
                  <a:moveTo>
                    <a:pt x="110" y="162"/>
                  </a:moveTo>
                  <a:cubicBezTo>
                    <a:pt x="99" y="146"/>
                    <a:pt x="86" y="129"/>
                    <a:pt x="71" y="118"/>
                  </a:cubicBezTo>
                  <a:cubicBezTo>
                    <a:pt x="70" y="117"/>
                    <a:pt x="68" y="116"/>
                    <a:pt x="67" y="115"/>
                  </a:cubicBezTo>
                  <a:cubicBezTo>
                    <a:pt x="70" y="112"/>
                    <a:pt x="72" y="109"/>
                    <a:pt x="72" y="105"/>
                  </a:cubicBezTo>
                  <a:cubicBezTo>
                    <a:pt x="75" y="105"/>
                    <a:pt x="78" y="106"/>
                    <a:pt x="81" y="105"/>
                  </a:cubicBezTo>
                  <a:cubicBezTo>
                    <a:pt x="85" y="104"/>
                    <a:pt x="88" y="101"/>
                    <a:pt x="90" y="97"/>
                  </a:cubicBezTo>
                  <a:cubicBezTo>
                    <a:pt x="94" y="99"/>
                    <a:pt x="98" y="99"/>
                    <a:pt x="102" y="97"/>
                  </a:cubicBezTo>
                  <a:cubicBezTo>
                    <a:pt x="102" y="99"/>
                    <a:pt x="103" y="99"/>
                    <a:pt x="103" y="100"/>
                  </a:cubicBezTo>
                  <a:cubicBezTo>
                    <a:pt x="104" y="102"/>
                    <a:pt x="106" y="103"/>
                    <a:pt x="108" y="103"/>
                  </a:cubicBezTo>
                  <a:cubicBezTo>
                    <a:pt x="107" y="107"/>
                    <a:pt x="108" y="112"/>
                    <a:pt x="109" y="117"/>
                  </a:cubicBezTo>
                  <a:cubicBezTo>
                    <a:pt x="112" y="127"/>
                    <a:pt x="115" y="137"/>
                    <a:pt x="119" y="147"/>
                  </a:cubicBezTo>
                  <a:cubicBezTo>
                    <a:pt x="128" y="168"/>
                    <a:pt x="135" y="190"/>
                    <a:pt x="145" y="211"/>
                  </a:cubicBezTo>
                  <a:cubicBezTo>
                    <a:pt x="141" y="213"/>
                    <a:pt x="137" y="215"/>
                    <a:pt x="133" y="217"/>
                  </a:cubicBezTo>
                  <a:cubicBezTo>
                    <a:pt x="129" y="198"/>
                    <a:pt x="121" y="179"/>
                    <a:pt x="110" y="162"/>
                  </a:cubicBezTo>
                  <a:close/>
                  <a:moveTo>
                    <a:pt x="86" y="89"/>
                  </a:moveTo>
                  <a:cubicBezTo>
                    <a:pt x="85" y="86"/>
                    <a:pt x="84" y="84"/>
                    <a:pt x="84" y="81"/>
                  </a:cubicBezTo>
                  <a:cubicBezTo>
                    <a:pt x="84" y="77"/>
                    <a:pt x="87" y="80"/>
                    <a:pt x="87" y="82"/>
                  </a:cubicBezTo>
                  <a:cubicBezTo>
                    <a:pt x="87" y="84"/>
                    <a:pt x="87" y="86"/>
                    <a:pt x="87" y="88"/>
                  </a:cubicBezTo>
                  <a:cubicBezTo>
                    <a:pt x="87" y="88"/>
                    <a:pt x="87" y="89"/>
                    <a:pt x="87" y="90"/>
                  </a:cubicBezTo>
                  <a:cubicBezTo>
                    <a:pt x="87" y="90"/>
                    <a:pt x="86" y="89"/>
                    <a:pt x="86" y="89"/>
                  </a:cubicBezTo>
                  <a:close/>
                  <a:moveTo>
                    <a:pt x="153" y="212"/>
                  </a:moveTo>
                  <a:cubicBezTo>
                    <a:pt x="154" y="214"/>
                    <a:pt x="156" y="217"/>
                    <a:pt x="157" y="221"/>
                  </a:cubicBezTo>
                  <a:cubicBezTo>
                    <a:pt x="157" y="221"/>
                    <a:pt x="157" y="221"/>
                    <a:pt x="156" y="221"/>
                  </a:cubicBezTo>
                  <a:cubicBezTo>
                    <a:pt x="147" y="225"/>
                    <a:pt x="138" y="228"/>
                    <a:pt x="130" y="232"/>
                  </a:cubicBezTo>
                  <a:cubicBezTo>
                    <a:pt x="128" y="229"/>
                    <a:pt x="127" y="227"/>
                    <a:pt x="126" y="225"/>
                  </a:cubicBezTo>
                  <a:cubicBezTo>
                    <a:pt x="135" y="221"/>
                    <a:pt x="144" y="216"/>
                    <a:pt x="153" y="212"/>
                  </a:cubicBezTo>
                  <a:close/>
                  <a:moveTo>
                    <a:pt x="161" y="231"/>
                  </a:moveTo>
                  <a:cubicBezTo>
                    <a:pt x="161" y="231"/>
                    <a:pt x="160" y="231"/>
                    <a:pt x="160" y="231"/>
                  </a:cubicBezTo>
                  <a:cubicBezTo>
                    <a:pt x="152" y="232"/>
                    <a:pt x="146" y="239"/>
                    <a:pt x="138" y="241"/>
                  </a:cubicBezTo>
                  <a:cubicBezTo>
                    <a:pt x="137" y="241"/>
                    <a:pt x="137" y="242"/>
                    <a:pt x="136" y="242"/>
                  </a:cubicBezTo>
                  <a:cubicBezTo>
                    <a:pt x="135" y="240"/>
                    <a:pt x="133" y="238"/>
                    <a:pt x="132" y="236"/>
                  </a:cubicBezTo>
                  <a:cubicBezTo>
                    <a:pt x="141" y="232"/>
                    <a:pt x="149" y="229"/>
                    <a:pt x="158" y="225"/>
                  </a:cubicBezTo>
                  <a:cubicBezTo>
                    <a:pt x="158" y="225"/>
                    <a:pt x="159" y="225"/>
                    <a:pt x="159" y="224"/>
                  </a:cubicBezTo>
                  <a:cubicBezTo>
                    <a:pt x="160" y="227"/>
                    <a:pt x="160" y="229"/>
                    <a:pt x="161" y="231"/>
                  </a:cubicBezTo>
                  <a:close/>
                  <a:moveTo>
                    <a:pt x="156" y="248"/>
                  </a:moveTo>
                  <a:cubicBezTo>
                    <a:pt x="150" y="251"/>
                    <a:pt x="144" y="249"/>
                    <a:pt x="139" y="245"/>
                  </a:cubicBezTo>
                  <a:cubicBezTo>
                    <a:pt x="147" y="243"/>
                    <a:pt x="153" y="237"/>
                    <a:pt x="161" y="236"/>
                  </a:cubicBezTo>
                  <a:cubicBezTo>
                    <a:pt x="161" y="236"/>
                    <a:pt x="161" y="236"/>
                    <a:pt x="161" y="235"/>
                  </a:cubicBezTo>
                  <a:cubicBezTo>
                    <a:pt x="162" y="240"/>
                    <a:pt x="160" y="245"/>
                    <a:pt x="156" y="248"/>
                  </a:cubicBezTo>
                  <a:close/>
                  <a:moveTo>
                    <a:pt x="10" y="63"/>
                  </a:moveTo>
                  <a:cubicBezTo>
                    <a:pt x="19" y="31"/>
                    <a:pt x="51" y="9"/>
                    <a:pt x="84" y="11"/>
                  </a:cubicBezTo>
                  <a:cubicBezTo>
                    <a:pt x="123" y="13"/>
                    <a:pt x="144" y="58"/>
                    <a:pt x="148" y="92"/>
                  </a:cubicBezTo>
                  <a:cubicBezTo>
                    <a:pt x="149" y="112"/>
                    <a:pt x="142" y="131"/>
                    <a:pt x="140" y="151"/>
                  </a:cubicBezTo>
                  <a:cubicBezTo>
                    <a:pt x="139" y="170"/>
                    <a:pt x="145" y="188"/>
                    <a:pt x="151" y="205"/>
                  </a:cubicBezTo>
                  <a:cubicBezTo>
                    <a:pt x="151" y="206"/>
                    <a:pt x="151" y="206"/>
                    <a:pt x="151" y="207"/>
                  </a:cubicBezTo>
                  <a:cubicBezTo>
                    <a:pt x="151" y="207"/>
                    <a:pt x="151" y="208"/>
                    <a:pt x="151" y="208"/>
                  </a:cubicBezTo>
                  <a:cubicBezTo>
                    <a:pt x="150" y="208"/>
                    <a:pt x="150" y="208"/>
                    <a:pt x="149" y="209"/>
                  </a:cubicBezTo>
                  <a:cubicBezTo>
                    <a:pt x="140" y="190"/>
                    <a:pt x="133" y="170"/>
                    <a:pt x="125" y="150"/>
                  </a:cubicBezTo>
                  <a:cubicBezTo>
                    <a:pt x="122" y="140"/>
                    <a:pt x="118" y="131"/>
                    <a:pt x="115" y="121"/>
                  </a:cubicBezTo>
                  <a:cubicBezTo>
                    <a:pt x="113" y="114"/>
                    <a:pt x="111" y="109"/>
                    <a:pt x="113" y="103"/>
                  </a:cubicBezTo>
                  <a:cubicBezTo>
                    <a:pt x="118" y="102"/>
                    <a:pt x="122" y="99"/>
                    <a:pt x="121" y="94"/>
                  </a:cubicBezTo>
                  <a:cubicBezTo>
                    <a:pt x="121" y="92"/>
                    <a:pt x="119" y="88"/>
                    <a:pt x="116" y="90"/>
                  </a:cubicBezTo>
                  <a:cubicBezTo>
                    <a:pt x="112" y="91"/>
                    <a:pt x="111" y="95"/>
                    <a:pt x="110" y="99"/>
                  </a:cubicBezTo>
                  <a:cubicBezTo>
                    <a:pt x="108" y="98"/>
                    <a:pt x="107" y="97"/>
                    <a:pt x="106" y="96"/>
                  </a:cubicBezTo>
                  <a:cubicBezTo>
                    <a:pt x="110" y="92"/>
                    <a:pt x="113" y="87"/>
                    <a:pt x="113" y="81"/>
                  </a:cubicBezTo>
                  <a:cubicBezTo>
                    <a:pt x="113" y="79"/>
                    <a:pt x="112" y="72"/>
                    <a:pt x="108" y="73"/>
                  </a:cubicBezTo>
                  <a:cubicBezTo>
                    <a:pt x="101" y="74"/>
                    <a:pt x="99" y="85"/>
                    <a:pt x="101" y="93"/>
                  </a:cubicBezTo>
                  <a:cubicBezTo>
                    <a:pt x="98" y="95"/>
                    <a:pt x="94" y="95"/>
                    <a:pt x="91" y="93"/>
                  </a:cubicBezTo>
                  <a:cubicBezTo>
                    <a:pt x="93" y="88"/>
                    <a:pt x="92" y="82"/>
                    <a:pt x="90" y="78"/>
                  </a:cubicBezTo>
                  <a:cubicBezTo>
                    <a:pt x="89" y="76"/>
                    <a:pt x="86" y="72"/>
                    <a:pt x="83" y="74"/>
                  </a:cubicBezTo>
                  <a:cubicBezTo>
                    <a:pt x="79" y="76"/>
                    <a:pt x="80" y="80"/>
                    <a:pt x="80" y="83"/>
                  </a:cubicBezTo>
                  <a:cubicBezTo>
                    <a:pt x="80" y="88"/>
                    <a:pt x="83" y="92"/>
                    <a:pt x="86" y="95"/>
                  </a:cubicBezTo>
                  <a:cubicBezTo>
                    <a:pt x="86" y="95"/>
                    <a:pt x="86" y="96"/>
                    <a:pt x="86" y="97"/>
                  </a:cubicBezTo>
                  <a:cubicBezTo>
                    <a:pt x="84" y="102"/>
                    <a:pt x="77" y="101"/>
                    <a:pt x="72" y="100"/>
                  </a:cubicBezTo>
                  <a:cubicBezTo>
                    <a:pt x="71" y="98"/>
                    <a:pt x="70" y="96"/>
                    <a:pt x="69" y="94"/>
                  </a:cubicBezTo>
                  <a:cubicBezTo>
                    <a:pt x="67" y="91"/>
                    <a:pt x="64" y="87"/>
                    <a:pt x="60" y="86"/>
                  </a:cubicBezTo>
                  <a:cubicBezTo>
                    <a:pt x="57" y="86"/>
                    <a:pt x="54" y="90"/>
                    <a:pt x="54" y="93"/>
                  </a:cubicBezTo>
                  <a:cubicBezTo>
                    <a:pt x="56" y="98"/>
                    <a:pt x="59" y="100"/>
                    <a:pt x="63" y="102"/>
                  </a:cubicBezTo>
                  <a:cubicBezTo>
                    <a:pt x="65" y="102"/>
                    <a:pt x="66" y="103"/>
                    <a:pt x="68" y="103"/>
                  </a:cubicBezTo>
                  <a:cubicBezTo>
                    <a:pt x="68" y="103"/>
                    <a:pt x="68" y="103"/>
                    <a:pt x="68" y="103"/>
                  </a:cubicBezTo>
                  <a:cubicBezTo>
                    <a:pt x="68" y="108"/>
                    <a:pt x="66" y="110"/>
                    <a:pt x="63" y="112"/>
                  </a:cubicBezTo>
                  <a:cubicBezTo>
                    <a:pt x="56" y="107"/>
                    <a:pt x="48" y="103"/>
                    <a:pt x="42" y="107"/>
                  </a:cubicBezTo>
                  <a:cubicBezTo>
                    <a:pt x="40" y="109"/>
                    <a:pt x="40" y="114"/>
                    <a:pt x="43" y="116"/>
                  </a:cubicBezTo>
                  <a:cubicBezTo>
                    <a:pt x="47" y="120"/>
                    <a:pt x="54" y="119"/>
                    <a:pt x="59" y="118"/>
                  </a:cubicBezTo>
                  <a:cubicBezTo>
                    <a:pt x="60" y="118"/>
                    <a:pt x="62" y="118"/>
                    <a:pt x="63" y="117"/>
                  </a:cubicBezTo>
                  <a:cubicBezTo>
                    <a:pt x="64" y="118"/>
                    <a:pt x="64" y="119"/>
                    <a:pt x="65" y="119"/>
                  </a:cubicBezTo>
                  <a:cubicBezTo>
                    <a:pt x="80" y="130"/>
                    <a:pt x="92" y="144"/>
                    <a:pt x="103" y="159"/>
                  </a:cubicBezTo>
                  <a:cubicBezTo>
                    <a:pt x="115" y="176"/>
                    <a:pt x="124" y="197"/>
                    <a:pt x="129" y="218"/>
                  </a:cubicBezTo>
                  <a:cubicBezTo>
                    <a:pt x="129" y="218"/>
                    <a:pt x="129" y="218"/>
                    <a:pt x="129" y="219"/>
                  </a:cubicBezTo>
                  <a:cubicBezTo>
                    <a:pt x="128" y="219"/>
                    <a:pt x="127" y="220"/>
                    <a:pt x="126" y="220"/>
                  </a:cubicBezTo>
                  <a:cubicBezTo>
                    <a:pt x="117" y="204"/>
                    <a:pt x="108" y="190"/>
                    <a:pt x="91" y="180"/>
                  </a:cubicBezTo>
                  <a:cubicBezTo>
                    <a:pt x="74" y="170"/>
                    <a:pt x="54" y="164"/>
                    <a:pt x="39" y="151"/>
                  </a:cubicBezTo>
                  <a:cubicBezTo>
                    <a:pt x="14" y="130"/>
                    <a:pt x="2" y="95"/>
                    <a:pt x="10" y="63"/>
                  </a:cubicBezTo>
                  <a:close/>
                  <a:moveTo>
                    <a:pt x="115" y="97"/>
                  </a:moveTo>
                  <a:cubicBezTo>
                    <a:pt x="115" y="97"/>
                    <a:pt x="115" y="97"/>
                    <a:pt x="115" y="97"/>
                  </a:cubicBezTo>
                  <a:cubicBezTo>
                    <a:pt x="117" y="94"/>
                    <a:pt x="118" y="95"/>
                    <a:pt x="115" y="97"/>
                  </a:cubicBezTo>
                  <a:close/>
                  <a:moveTo>
                    <a:pt x="104" y="91"/>
                  </a:moveTo>
                  <a:cubicBezTo>
                    <a:pt x="104" y="87"/>
                    <a:pt x="105" y="83"/>
                    <a:pt x="106" y="80"/>
                  </a:cubicBezTo>
                  <a:cubicBezTo>
                    <a:pt x="108" y="76"/>
                    <a:pt x="109" y="82"/>
                    <a:pt x="109" y="83"/>
                  </a:cubicBezTo>
                  <a:cubicBezTo>
                    <a:pt x="108" y="86"/>
                    <a:pt x="106" y="89"/>
                    <a:pt x="104" y="91"/>
                  </a:cubicBezTo>
                  <a:close/>
                  <a:moveTo>
                    <a:pt x="67" y="98"/>
                  </a:moveTo>
                  <a:cubicBezTo>
                    <a:pt x="65" y="98"/>
                    <a:pt x="64" y="97"/>
                    <a:pt x="63" y="97"/>
                  </a:cubicBezTo>
                  <a:cubicBezTo>
                    <a:pt x="63" y="96"/>
                    <a:pt x="62" y="96"/>
                    <a:pt x="61" y="96"/>
                  </a:cubicBezTo>
                  <a:cubicBezTo>
                    <a:pt x="60" y="95"/>
                    <a:pt x="60" y="93"/>
                    <a:pt x="61" y="92"/>
                  </a:cubicBezTo>
                  <a:cubicBezTo>
                    <a:pt x="63" y="92"/>
                    <a:pt x="64" y="94"/>
                    <a:pt x="65" y="95"/>
                  </a:cubicBezTo>
                  <a:cubicBezTo>
                    <a:pt x="65" y="96"/>
                    <a:pt x="66" y="97"/>
                    <a:pt x="67" y="98"/>
                  </a:cubicBezTo>
                  <a:close/>
                  <a:moveTo>
                    <a:pt x="58" y="114"/>
                  </a:moveTo>
                  <a:cubicBezTo>
                    <a:pt x="58" y="114"/>
                    <a:pt x="57" y="114"/>
                    <a:pt x="57" y="114"/>
                  </a:cubicBezTo>
                  <a:cubicBezTo>
                    <a:pt x="55" y="115"/>
                    <a:pt x="53" y="115"/>
                    <a:pt x="51" y="115"/>
                  </a:cubicBezTo>
                  <a:cubicBezTo>
                    <a:pt x="50" y="115"/>
                    <a:pt x="50" y="115"/>
                    <a:pt x="49" y="114"/>
                  </a:cubicBezTo>
                  <a:cubicBezTo>
                    <a:pt x="47" y="114"/>
                    <a:pt x="46" y="113"/>
                    <a:pt x="46" y="110"/>
                  </a:cubicBezTo>
                  <a:cubicBezTo>
                    <a:pt x="50" y="109"/>
                    <a:pt x="54" y="111"/>
                    <a:pt x="58" y="11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25"/>
            <p:cNvSpPr>
              <a:spLocks noEditPoints="1"/>
            </p:cNvSpPr>
            <p:nvPr/>
          </p:nvSpPr>
          <p:spPr bwMode="auto">
            <a:xfrm>
              <a:off x="9966571" y="4149159"/>
              <a:ext cx="334963" cy="542925"/>
            </a:xfrm>
            <a:custGeom>
              <a:avLst/>
              <a:gdLst>
                <a:gd name="T0" fmla="*/ 9 w 79"/>
                <a:gd name="T1" fmla="*/ 103 h 128"/>
                <a:gd name="T2" fmla="*/ 12 w 79"/>
                <a:gd name="T3" fmla="*/ 125 h 128"/>
                <a:gd name="T4" fmla="*/ 27 w 79"/>
                <a:gd name="T5" fmla="*/ 109 h 128"/>
                <a:gd name="T6" fmla="*/ 64 w 79"/>
                <a:gd name="T7" fmla="*/ 64 h 128"/>
                <a:gd name="T8" fmla="*/ 35 w 79"/>
                <a:gd name="T9" fmla="*/ 2 h 128"/>
                <a:gd name="T10" fmla="*/ 3 w 79"/>
                <a:gd name="T11" fmla="*/ 60 h 128"/>
                <a:gd name="T12" fmla="*/ 25 w 79"/>
                <a:gd name="T13" fmla="*/ 78 h 128"/>
                <a:gd name="T14" fmla="*/ 25 w 79"/>
                <a:gd name="T15" fmla="*/ 46 h 128"/>
                <a:gd name="T16" fmla="*/ 33 w 79"/>
                <a:gd name="T17" fmla="*/ 48 h 128"/>
                <a:gd name="T18" fmla="*/ 43 w 79"/>
                <a:gd name="T19" fmla="*/ 52 h 128"/>
                <a:gd name="T20" fmla="*/ 44 w 79"/>
                <a:gd name="T21" fmla="*/ 56 h 128"/>
                <a:gd name="T22" fmla="*/ 33 w 79"/>
                <a:gd name="T23" fmla="*/ 75 h 128"/>
                <a:gd name="T24" fmla="*/ 15 w 79"/>
                <a:gd name="T25" fmla="*/ 105 h 128"/>
                <a:gd name="T26" fmla="*/ 40 w 79"/>
                <a:gd name="T27" fmla="*/ 43 h 128"/>
                <a:gd name="T28" fmla="*/ 43 w 79"/>
                <a:gd name="T29" fmla="*/ 41 h 128"/>
                <a:gd name="T30" fmla="*/ 40 w 79"/>
                <a:gd name="T31" fmla="*/ 44 h 128"/>
                <a:gd name="T32" fmla="*/ 24 w 79"/>
                <a:gd name="T33" fmla="*/ 110 h 128"/>
                <a:gd name="T34" fmla="*/ 22 w 79"/>
                <a:gd name="T35" fmla="*/ 114 h 128"/>
                <a:gd name="T36" fmla="*/ 10 w 79"/>
                <a:gd name="T37" fmla="*/ 105 h 128"/>
                <a:gd name="T38" fmla="*/ 20 w 79"/>
                <a:gd name="T39" fmla="*/ 119 h 128"/>
                <a:gd name="T40" fmla="*/ 9 w 79"/>
                <a:gd name="T41" fmla="*/ 115 h 128"/>
                <a:gd name="T42" fmla="*/ 8 w 79"/>
                <a:gd name="T43" fmla="*/ 111 h 128"/>
                <a:gd name="T44" fmla="*/ 22 w 79"/>
                <a:gd name="T45" fmla="*/ 116 h 128"/>
                <a:gd name="T46" fmla="*/ 13 w 79"/>
                <a:gd name="T47" fmla="*/ 123 h 128"/>
                <a:gd name="T48" fmla="*/ 19 w 79"/>
                <a:gd name="T49" fmla="*/ 121 h 128"/>
                <a:gd name="T50" fmla="*/ 13 w 79"/>
                <a:gd name="T51" fmla="*/ 123 h 128"/>
                <a:gd name="T52" fmla="*/ 65 w 79"/>
                <a:gd name="T53" fmla="*/ 15 h 128"/>
                <a:gd name="T54" fmla="*/ 39 w 79"/>
                <a:gd name="T55" fmla="*/ 84 h 128"/>
                <a:gd name="T56" fmla="*/ 25 w 79"/>
                <a:gd name="T57" fmla="*/ 107 h 128"/>
                <a:gd name="T58" fmla="*/ 23 w 79"/>
                <a:gd name="T59" fmla="*/ 107 h 128"/>
                <a:gd name="T60" fmla="*/ 40 w 79"/>
                <a:gd name="T61" fmla="*/ 64 h 128"/>
                <a:gd name="T62" fmla="*/ 51 w 79"/>
                <a:gd name="T63" fmla="*/ 57 h 128"/>
                <a:gd name="T64" fmla="*/ 46 w 79"/>
                <a:gd name="T65" fmla="*/ 55 h 128"/>
                <a:gd name="T66" fmla="*/ 52 w 79"/>
                <a:gd name="T67" fmla="*/ 50 h 128"/>
                <a:gd name="T68" fmla="*/ 44 w 79"/>
                <a:gd name="T69" fmla="*/ 50 h 128"/>
                <a:gd name="T70" fmla="*/ 45 w 79"/>
                <a:gd name="T71" fmla="*/ 41 h 128"/>
                <a:gd name="T72" fmla="*/ 40 w 79"/>
                <a:gd name="T73" fmla="*/ 39 h 128"/>
                <a:gd name="T74" fmla="*/ 38 w 79"/>
                <a:gd name="T75" fmla="*/ 46 h 128"/>
                <a:gd name="T76" fmla="*/ 33 w 79"/>
                <a:gd name="T77" fmla="*/ 40 h 128"/>
                <a:gd name="T78" fmla="*/ 28 w 79"/>
                <a:gd name="T79" fmla="*/ 35 h 128"/>
                <a:gd name="T80" fmla="*/ 29 w 79"/>
                <a:gd name="T81" fmla="*/ 43 h 128"/>
                <a:gd name="T82" fmla="*/ 24 w 79"/>
                <a:gd name="T83" fmla="*/ 44 h 128"/>
                <a:gd name="T84" fmla="*/ 16 w 79"/>
                <a:gd name="T85" fmla="*/ 39 h 128"/>
                <a:gd name="T86" fmla="*/ 23 w 79"/>
                <a:gd name="T87" fmla="*/ 46 h 128"/>
                <a:gd name="T88" fmla="*/ 23 w 79"/>
                <a:gd name="T89" fmla="*/ 74 h 128"/>
                <a:gd name="T90" fmla="*/ 13 w 79"/>
                <a:gd name="T91" fmla="*/ 104 h 128"/>
                <a:gd name="T92" fmla="*/ 12 w 79"/>
                <a:gd name="T93" fmla="*/ 78 h 128"/>
                <a:gd name="T94" fmla="*/ 22 w 79"/>
                <a:gd name="T95" fmla="*/ 9 h 128"/>
                <a:gd name="T96" fmla="*/ 48 w 79"/>
                <a:gd name="T97" fmla="*/ 56 h 128"/>
                <a:gd name="T98" fmla="*/ 46 w 79"/>
                <a:gd name="T99" fmla="*/ 50 h 128"/>
                <a:gd name="T100" fmla="*/ 50 w 79"/>
                <a:gd name="T101" fmla="*/ 49 h 128"/>
                <a:gd name="T102" fmla="*/ 30 w 79"/>
                <a:gd name="T103" fmla="*/ 40 h 128"/>
                <a:gd name="T104" fmla="*/ 29 w 79"/>
                <a:gd name="T105" fmla="*/ 38 h 128"/>
                <a:gd name="T106" fmla="*/ 31 w 79"/>
                <a:gd name="T107" fmla="*/ 38 h 128"/>
                <a:gd name="T108" fmla="*/ 22 w 79"/>
                <a:gd name="T109" fmla="*/ 43 h 128"/>
                <a:gd name="T110" fmla="*/ 19 w 79"/>
                <a:gd name="T111" fmla="*/ 41 h 128"/>
                <a:gd name="T112" fmla="*/ 19 w 79"/>
                <a:gd name="T113" fmla="*/ 3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128">
                  <a:moveTo>
                    <a:pt x="11" y="81"/>
                  </a:moveTo>
                  <a:cubicBezTo>
                    <a:pt x="13" y="88"/>
                    <a:pt x="11" y="96"/>
                    <a:pt x="9" y="103"/>
                  </a:cubicBezTo>
                  <a:cubicBezTo>
                    <a:pt x="9" y="103"/>
                    <a:pt x="8" y="103"/>
                    <a:pt x="8" y="104"/>
                  </a:cubicBezTo>
                  <a:cubicBezTo>
                    <a:pt x="6" y="110"/>
                    <a:pt x="3" y="122"/>
                    <a:pt x="12" y="125"/>
                  </a:cubicBezTo>
                  <a:cubicBezTo>
                    <a:pt x="20" y="128"/>
                    <a:pt x="24" y="116"/>
                    <a:pt x="26" y="109"/>
                  </a:cubicBezTo>
                  <a:cubicBezTo>
                    <a:pt x="26" y="109"/>
                    <a:pt x="26" y="109"/>
                    <a:pt x="27" y="109"/>
                  </a:cubicBezTo>
                  <a:cubicBezTo>
                    <a:pt x="31" y="99"/>
                    <a:pt x="36" y="89"/>
                    <a:pt x="44" y="82"/>
                  </a:cubicBezTo>
                  <a:cubicBezTo>
                    <a:pt x="51" y="76"/>
                    <a:pt x="59" y="72"/>
                    <a:pt x="64" y="64"/>
                  </a:cubicBezTo>
                  <a:cubicBezTo>
                    <a:pt x="73" y="52"/>
                    <a:pt x="79" y="33"/>
                    <a:pt x="71" y="19"/>
                  </a:cubicBezTo>
                  <a:cubicBezTo>
                    <a:pt x="64" y="6"/>
                    <a:pt x="48" y="1"/>
                    <a:pt x="35" y="2"/>
                  </a:cubicBezTo>
                  <a:cubicBezTo>
                    <a:pt x="21" y="4"/>
                    <a:pt x="10" y="15"/>
                    <a:pt x="4" y="28"/>
                  </a:cubicBezTo>
                  <a:cubicBezTo>
                    <a:pt x="0" y="38"/>
                    <a:pt x="0" y="49"/>
                    <a:pt x="3" y="60"/>
                  </a:cubicBezTo>
                  <a:cubicBezTo>
                    <a:pt x="5" y="67"/>
                    <a:pt x="9" y="74"/>
                    <a:pt x="11" y="81"/>
                  </a:cubicBezTo>
                  <a:close/>
                  <a:moveTo>
                    <a:pt x="25" y="78"/>
                  </a:moveTo>
                  <a:cubicBezTo>
                    <a:pt x="26" y="68"/>
                    <a:pt x="27" y="58"/>
                    <a:pt x="25" y="49"/>
                  </a:cubicBezTo>
                  <a:cubicBezTo>
                    <a:pt x="25" y="48"/>
                    <a:pt x="25" y="47"/>
                    <a:pt x="25" y="46"/>
                  </a:cubicBezTo>
                  <a:cubicBezTo>
                    <a:pt x="27" y="47"/>
                    <a:pt x="29" y="46"/>
                    <a:pt x="30" y="44"/>
                  </a:cubicBezTo>
                  <a:cubicBezTo>
                    <a:pt x="31" y="46"/>
                    <a:pt x="32" y="47"/>
                    <a:pt x="33" y="48"/>
                  </a:cubicBezTo>
                  <a:cubicBezTo>
                    <a:pt x="35" y="49"/>
                    <a:pt x="37" y="48"/>
                    <a:pt x="39" y="48"/>
                  </a:cubicBezTo>
                  <a:cubicBezTo>
                    <a:pt x="40" y="49"/>
                    <a:pt x="41" y="51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3" y="54"/>
                    <a:pt x="43" y="55"/>
                    <a:pt x="44" y="56"/>
                  </a:cubicBezTo>
                  <a:cubicBezTo>
                    <a:pt x="42" y="57"/>
                    <a:pt x="41" y="59"/>
                    <a:pt x="39" y="61"/>
                  </a:cubicBezTo>
                  <a:cubicBezTo>
                    <a:pt x="37" y="66"/>
                    <a:pt x="35" y="70"/>
                    <a:pt x="33" y="75"/>
                  </a:cubicBezTo>
                  <a:cubicBezTo>
                    <a:pt x="29" y="86"/>
                    <a:pt x="25" y="96"/>
                    <a:pt x="21" y="107"/>
                  </a:cubicBezTo>
                  <a:cubicBezTo>
                    <a:pt x="19" y="106"/>
                    <a:pt x="17" y="105"/>
                    <a:pt x="15" y="105"/>
                  </a:cubicBezTo>
                  <a:cubicBezTo>
                    <a:pt x="20" y="96"/>
                    <a:pt x="23" y="87"/>
                    <a:pt x="25" y="78"/>
                  </a:cubicBezTo>
                  <a:close/>
                  <a:moveTo>
                    <a:pt x="40" y="43"/>
                  </a:moveTo>
                  <a:cubicBezTo>
                    <a:pt x="41" y="42"/>
                    <a:pt x="41" y="41"/>
                    <a:pt x="42" y="40"/>
                  </a:cubicBezTo>
                  <a:cubicBezTo>
                    <a:pt x="43" y="38"/>
                    <a:pt x="43" y="40"/>
                    <a:pt x="43" y="41"/>
                  </a:cubicBezTo>
                  <a:cubicBezTo>
                    <a:pt x="42" y="42"/>
                    <a:pt x="42" y="43"/>
                    <a:pt x="41" y="43"/>
                  </a:cubicBezTo>
                  <a:cubicBezTo>
                    <a:pt x="41" y="44"/>
                    <a:pt x="41" y="44"/>
                    <a:pt x="40" y="44"/>
                  </a:cubicBezTo>
                  <a:cubicBezTo>
                    <a:pt x="40" y="44"/>
                    <a:pt x="40" y="44"/>
                    <a:pt x="40" y="43"/>
                  </a:cubicBezTo>
                  <a:close/>
                  <a:moveTo>
                    <a:pt x="24" y="110"/>
                  </a:moveTo>
                  <a:cubicBezTo>
                    <a:pt x="23" y="111"/>
                    <a:pt x="23" y="113"/>
                    <a:pt x="22" y="114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17" y="112"/>
                    <a:pt x="13" y="111"/>
                    <a:pt x="9" y="109"/>
                  </a:cubicBezTo>
                  <a:cubicBezTo>
                    <a:pt x="9" y="108"/>
                    <a:pt x="10" y="106"/>
                    <a:pt x="10" y="105"/>
                  </a:cubicBezTo>
                  <a:cubicBezTo>
                    <a:pt x="14" y="107"/>
                    <a:pt x="19" y="108"/>
                    <a:pt x="24" y="110"/>
                  </a:cubicBezTo>
                  <a:close/>
                  <a:moveTo>
                    <a:pt x="20" y="119"/>
                  </a:moveTo>
                  <a:cubicBezTo>
                    <a:pt x="20" y="119"/>
                    <a:pt x="20" y="119"/>
                    <a:pt x="20" y="119"/>
                  </a:cubicBezTo>
                  <a:cubicBezTo>
                    <a:pt x="17" y="117"/>
                    <a:pt x="12" y="117"/>
                    <a:pt x="9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114"/>
                    <a:pt x="8" y="112"/>
                    <a:pt x="8" y="111"/>
                  </a:cubicBezTo>
                  <a:cubicBezTo>
                    <a:pt x="13" y="113"/>
                    <a:pt x="17" y="114"/>
                    <a:pt x="21" y="116"/>
                  </a:cubicBezTo>
                  <a:cubicBezTo>
                    <a:pt x="21" y="116"/>
                    <a:pt x="22" y="116"/>
                    <a:pt x="22" y="116"/>
                  </a:cubicBezTo>
                  <a:cubicBezTo>
                    <a:pt x="21" y="117"/>
                    <a:pt x="21" y="118"/>
                    <a:pt x="20" y="119"/>
                  </a:cubicBezTo>
                  <a:close/>
                  <a:moveTo>
                    <a:pt x="13" y="123"/>
                  </a:moveTo>
                  <a:cubicBezTo>
                    <a:pt x="9" y="123"/>
                    <a:pt x="8" y="120"/>
                    <a:pt x="8" y="117"/>
                  </a:cubicBezTo>
                  <a:cubicBezTo>
                    <a:pt x="11" y="119"/>
                    <a:pt x="16" y="119"/>
                    <a:pt x="19" y="12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17" y="123"/>
                    <a:pt x="15" y="124"/>
                    <a:pt x="13" y="123"/>
                  </a:cubicBezTo>
                  <a:close/>
                  <a:moveTo>
                    <a:pt x="22" y="9"/>
                  </a:moveTo>
                  <a:cubicBezTo>
                    <a:pt x="35" y="0"/>
                    <a:pt x="54" y="3"/>
                    <a:pt x="65" y="15"/>
                  </a:cubicBezTo>
                  <a:cubicBezTo>
                    <a:pt x="78" y="29"/>
                    <a:pt x="71" y="52"/>
                    <a:pt x="61" y="65"/>
                  </a:cubicBezTo>
                  <a:cubicBezTo>
                    <a:pt x="55" y="73"/>
                    <a:pt x="46" y="77"/>
                    <a:pt x="39" y="84"/>
                  </a:cubicBezTo>
                  <a:cubicBezTo>
                    <a:pt x="33" y="90"/>
                    <a:pt x="29" y="98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5" y="107"/>
                    <a:pt x="24" y="107"/>
                    <a:pt x="24" y="107"/>
                  </a:cubicBezTo>
                  <a:cubicBezTo>
                    <a:pt x="24" y="107"/>
                    <a:pt x="24" y="107"/>
                    <a:pt x="23" y="107"/>
                  </a:cubicBezTo>
                  <a:cubicBezTo>
                    <a:pt x="26" y="97"/>
                    <a:pt x="30" y="88"/>
                    <a:pt x="34" y="78"/>
                  </a:cubicBezTo>
                  <a:cubicBezTo>
                    <a:pt x="36" y="74"/>
                    <a:pt x="38" y="69"/>
                    <a:pt x="40" y="64"/>
                  </a:cubicBezTo>
                  <a:cubicBezTo>
                    <a:pt x="42" y="61"/>
                    <a:pt x="43" y="59"/>
                    <a:pt x="45" y="57"/>
                  </a:cubicBezTo>
                  <a:cubicBezTo>
                    <a:pt x="47" y="58"/>
                    <a:pt x="50" y="59"/>
                    <a:pt x="51" y="57"/>
                  </a:cubicBezTo>
                  <a:cubicBezTo>
                    <a:pt x="52" y="56"/>
                    <a:pt x="52" y="54"/>
                    <a:pt x="51" y="54"/>
                  </a:cubicBezTo>
                  <a:cubicBezTo>
                    <a:pt x="49" y="53"/>
                    <a:pt x="47" y="54"/>
                    <a:pt x="46" y="55"/>
                  </a:cubicBezTo>
                  <a:cubicBezTo>
                    <a:pt x="45" y="54"/>
                    <a:pt x="45" y="53"/>
                    <a:pt x="45" y="52"/>
                  </a:cubicBezTo>
                  <a:cubicBezTo>
                    <a:pt x="48" y="53"/>
                    <a:pt x="51" y="51"/>
                    <a:pt x="52" y="50"/>
                  </a:cubicBezTo>
                  <a:cubicBezTo>
                    <a:pt x="53" y="49"/>
                    <a:pt x="55" y="46"/>
                    <a:pt x="54" y="45"/>
                  </a:cubicBezTo>
                  <a:cubicBezTo>
                    <a:pt x="51" y="43"/>
                    <a:pt x="46" y="47"/>
                    <a:pt x="44" y="50"/>
                  </a:cubicBezTo>
                  <a:cubicBezTo>
                    <a:pt x="43" y="49"/>
                    <a:pt x="41" y="48"/>
                    <a:pt x="41" y="47"/>
                  </a:cubicBezTo>
                  <a:cubicBezTo>
                    <a:pt x="43" y="45"/>
                    <a:pt x="45" y="43"/>
                    <a:pt x="45" y="41"/>
                  </a:cubicBezTo>
                  <a:cubicBezTo>
                    <a:pt x="46" y="40"/>
                    <a:pt x="46" y="37"/>
                    <a:pt x="44" y="37"/>
                  </a:cubicBezTo>
                  <a:cubicBezTo>
                    <a:pt x="42" y="37"/>
                    <a:pt x="41" y="38"/>
                    <a:pt x="40" y="39"/>
                  </a:cubicBezTo>
                  <a:cubicBezTo>
                    <a:pt x="39" y="41"/>
                    <a:pt x="38" y="43"/>
                    <a:pt x="38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5" y="47"/>
                    <a:pt x="33" y="45"/>
                    <a:pt x="32" y="43"/>
                  </a:cubicBezTo>
                  <a:cubicBezTo>
                    <a:pt x="32" y="42"/>
                    <a:pt x="32" y="41"/>
                    <a:pt x="33" y="40"/>
                  </a:cubicBezTo>
                  <a:cubicBezTo>
                    <a:pt x="33" y="38"/>
                    <a:pt x="33" y="36"/>
                    <a:pt x="32" y="34"/>
                  </a:cubicBezTo>
                  <a:cubicBezTo>
                    <a:pt x="31" y="33"/>
                    <a:pt x="28" y="33"/>
                    <a:pt x="28" y="35"/>
                  </a:cubicBezTo>
                  <a:cubicBezTo>
                    <a:pt x="26" y="37"/>
                    <a:pt x="27" y="39"/>
                    <a:pt x="28" y="40"/>
                  </a:cubicBezTo>
                  <a:cubicBezTo>
                    <a:pt x="28" y="41"/>
                    <a:pt x="29" y="42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8" y="44"/>
                    <a:pt x="26" y="45"/>
                    <a:pt x="24" y="44"/>
                  </a:cubicBezTo>
                  <a:cubicBezTo>
                    <a:pt x="24" y="40"/>
                    <a:pt x="22" y="36"/>
                    <a:pt x="19" y="36"/>
                  </a:cubicBezTo>
                  <a:cubicBezTo>
                    <a:pt x="17" y="35"/>
                    <a:pt x="15" y="37"/>
                    <a:pt x="16" y="39"/>
                  </a:cubicBezTo>
                  <a:cubicBezTo>
                    <a:pt x="16" y="42"/>
                    <a:pt x="19" y="44"/>
                    <a:pt x="21" y="45"/>
                  </a:cubicBezTo>
                  <a:cubicBezTo>
                    <a:pt x="21" y="46"/>
                    <a:pt x="22" y="46"/>
                    <a:pt x="23" y="46"/>
                  </a:cubicBezTo>
                  <a:cubicBezTo>
                    <a:pt x="23" y="46"/>
                    <a:pt x="23" y="47"/>
                    <a:pt x="23" y="47"/>
                  </a:cubicBezTo>
                  <a:cubicBezTo>
                    <a:pt x="25" y="56"/>
                    <a:pt x="24" y="65"/>
                    <a:pt x="23" y="74"/>
                  </a:cubicBezTo>
                  <a:cubicBezTo>
                    <a:pt x="22" y="84"/>
                    <a:pt x="18" y="95"/>
                    <a:pt x="13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1" y="104"/>
                  </a:cubicBezTo>
                  <a:cubicBezTo>
                    <a:pt x="14" y="95"/>
                    <a:pt x="15" y="87"/>
                    <a:pt x="12" y="78"/>
                  </a:cubicBezTo>
                  <a:cubicBezTo>
                    <a:pt x="9" y="69"/>
                    <a:pt x="4" y="60"/>
                    <a:pt x="3" y="50"/>
                  </a:cubicBezTo>
                  <a:cubicBezTo>
                    <a:pt x="1" y="35"/>
                    <a:pt x="8" y="18"/>
                    <a:pt x="22" y="9"/>
                  </a:cubicBezTo>
                  <a:close/>
                  <a:moveTo>
                    <a:pt x="48" y="56"/>
                  </a:moveTo>
                  <a:cubicBezTo>
                    <a:pt x="48" y="56"/>
                    <a:pt x="48" y="56"/>
                    <a:pt x="48" y="56"/>
                  </a:cubicBezTo>
                  <a:cubicBezTo>
                    <a:pt x="50" y="55"/>
                    <a:pt x="49" y="56"/>
                    <a:pt x="48" y="56"/>
                  </a:cubicBezTo>
                  <a:close/>
                  <a:moveTo>
                    <a:pt x="46" y="50"/>
                  </a:moveTo>
                  <a:cubicBezTo>
                    <a:pt x="47" y="49"/>
                    <a:pt x="49" y="48"/>
                    <a:pt x="50" y="47"/>
                  </a:cubicBezTo>
                  <a:cubicBezTo>
                    <a:pt x="53" y="46"/>
                    <a:pt x="51" y="48"/>
                    <a:pt x="50" y="49"/>
                  </a:cubicBezTo>
                  <a:cubicBezTo>
                    <a:pt x="49" y="50"/>
                    <a:pt x="48" y="50"/>
                    <a:pt x="46" y="50"/>
                  </a:cubicBezTo>
                  <a:close/>
                  <a:moveTo>
                    <a:pt x="30" y="40"/>
                  </a:moveTo>
                  <a:cubicBezTo>
                    <a:pt x="30" y="40"/>
                    <a:pt x="30" y="39"/>
                    <a:pt x="30" y="39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7"/>
                    <a:pt x="29" y="36"/>
                    <a:pt x="31" y="36"/>
                  </a:cubicBezTo>
                  <a:cubicBezTo>
                    <a:pt x="31" y="37"/>
                    <a:pt x="31" y="38"/>
                    <a:pt x="31" y="38"/>
                  </a:cubicBezTo>
                  <a:cubicBezTo>
                    <a:pt x="31" y="39"/>
                    <a:pt x="31" y="40"/>
                    <a:pt x="30" y="40"/>
                  </a:cubicBezTo>
                  <a:close/>
                  <a:moveTo>
                    <a:pt x="22" y="43"/>
                  </a:moveTo>
                  <a:cubicBezTo>
                    <a:pt x="22" y="43"/>
                    <a:pt x="22" y="43"/>
                    <a:pt x="21" y="43"/>
                  </a:cubicBezTo>
                  <a:cubicBezTo>
                    <a:pt x="21" y="42"/>
                    <a:pt x="20" y="42"/>
                    <a:pt x="19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39"/>
                    <a:pt x="19" y="38"/>
                  </a:cubicBezTo>
                  <a:cubicBezTo>
                    <a:pt x="21" y="39"/>
                    <a:pt x="21" y="41"/>
                    <a:pt x="22" y="4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6"/>
            <p:cNvSpPr>
              <a:spLocks noEditPoints="1"/>
            </p:cNvSpPr>
            <p:nvPr/>
          </p:nvSpPr>
          <p:spPr bwMode="auto">
            <a:xfrm>
              <a:off x="7415458" y="5011172"/>
              <a:ext cx="779463" cy="987425"/>
            </a:xfrm>
            <a:custGeom>
              <a:avLst/>
              <a:gdLst>
                <a:gd name="T0" fmla="*/ 21 w 184"/>
                <a:gd name="T1" fmla="*/ 2 h 233"/>
                <a:gd name="T2" fmla="*/ 9 w 184"/>
                <a:gd name="T3" fmla="*/ 23 h 233"/>
                <a:gd name="T4" fmla="*/ 9 w 184"/>
                <a:gd name="T5" fmla="*/ 37 h 233"/>
                <a:gd name="T6" fmla="*/ 9 w 184"/>
                <a:gd name="T7" fmla="*/ 53 h 233"/>
                <a:gd name="T8" fmla="*/ 9 w 184"/>
                <a:gd name="T9" fmla="*/ 64 h 233"/>
                <a:gd name="T10" fmla="*/ 4 w 184"/>
                <a:gd name="T11" fmla="*/ 76 h 233"/>
                <a:gd name="T12" fmla="*/ 9 w 184"/>
                <a:gd name="T13" fmla="*/ 94 h 233"/>
                <a:gd name="T14" fmla="*/ 9 w 184"/>
                <a:gd name="T15" fmla="*/ 105 h 233"/>
                <a:gd name="T16" fmla="*/ 9 w 184"/>
                <a:gd name="T17" fmla="*/ 119 h 233"/>
                <a:gd name="T18" fmla="*/ 9 w 184"/>
                <a:gd name="T19" fmla="*/ 128 h 233"/>
                <a:gd name="T20" fmla="*/ 4 w 184"/>
                <a:gd name="T21" fmla="*/ 140 h 233"/>
                <a:gd name="T22" fmla="*/ 9 w 184"/>
                <a:gd name="T23" fmla="*/ 158 h 233"/>
                <a:gd name="T24" fmla="*/ 9 w 184"/>
                <a:gd name="T25" fmla="*/ 170 h 233"/>
                <a:gd name="T26" fmla="*/ 9 w 184"/>
                <a:gd name="T27" fmla="*/ 186 h 233"/>
                <a:gd name="T28" fmla="*/ 5 w 184"/>
                <a:gd name="T29" fmla="*/ 200 h 233"/>
                <a:gd name="T30" fmla="*/ 9 w 184"/>
                <a:gd name="T31" fmla="*/ 218 h 233"/>
                <a:gd name="T32" fmla="*/ 134 w 184"/>
                <a:gd name="T33" fmla="*/ 232 h 233"/>
                <a:gd name="T34" fmla="*/ 183 w 184"/>
                <a:gd name="T35" fmla="*/ 64 h 233"/>
                <a:gd name="T36" fmla="*/ 7 w 184"/>
                <a:gd name="T37" fmla="*/ 18 h 233"/>
                <a:gd name="T38" fmla="*/ 7 w 184"/>
                <a:gd name="T39" fmla="*/ 18 h 233"/>
                <a:gd name="T40" fmla="*/ 8 w 184"/>
                <a:gd name="T41" fmla="*/ 28 h 233"/>
                <a:gd name="T42" fmla="*/ 9 w 184"/>
                <a:gd name="T43" fmla="*/ 45 h 233"/>
                <a:gd name="T44" fmla="*/ 7 w 184"/>
                <a:gd name="T45" fmla="*/ 58 h 233"/>
                <a:gd name="T46" fmla="*/ 9 w 184"/>
                <a:gd name="T47" fmla="*/ 68 h 233"/>
                <a:gd name="T48" fmla="*/ 9 w 184"/>
                <a:gd name="T49" fmla="*/ 77 h 233"/>
                <a:gd name="T50" fmla="*/ 6 w 184"/>
                <a:gd name="T51" fmla="*/ 89 h 233"/>
                <a:gd name="T52" fmla="*/ 7 w 184"/>
                <a:gd name="T53" fmla="*/ 90 h 233"/>
                <a:gd name="T54" fmla="*/ 9 w 184"/>
                <a:gd name="T55" fmla="*/ 100 h 233"/>
                <a:gd name="T56" fmla="*/ 8 w 184"/>
                <a:gd name="T57" fmla="*/ 112 h 233"/>
                <a:gd name="T58" fmla="*/ 8 w 184"/>
                <a:gd name="T59" fmla="*/ 112 h 233"/>
                <a:gd name="T60" fmla="*/ 7 w 184"/>
                <a:gd name="T61" fmla="*/ 122 h 233"/>
                <a:gd name="T62" fmla="*/ 8 w 184"/>
                <a:gd name="T63" fmla="*/ 131 h 233"/>
                <a:gd name="T64" fmla="*/ 7 w 184"/>
                <a:gd name="T65" fmla="*/ 142 h 233"/>
                <a:gd name="T66" fmla="*/ 8 w 184"/>
                <a:gd name="T67" fmla="*/ 153 h 233"/>
                <a:gd name="T68" fmla="*/ 7 w 184"/>
                <a:gd name="T69" fmla="*/ 166 h 233"/>
                <a:gd name="T70" fmla="*/ 9 w 184"/>
                <a:gd name="T71" fmla="*/ 164 h 233"/>
                <a:gd name="T72" fmla="*/ 9 w 184"/>
                <a:gd name="T73" fmla="*/ 175 h 233"/>
                <a:gd name="T74" fmla="*/ 7 w 184"/>
                <a:gd name="T75" fmla="*/ 190 h 233"/>
                <a:gd name="T76" fmla="*/ 9 w 184"/>
                <a:gd name="T77" fmla="*/ 191 h 233"/>
                <a:gd name="T78" fmla="*/ 8 w 184"/>
                <a:gd name="T79" fmla="*/ 202 h 233"/>
                <a:gd name="T80" fmla="*/ 8 w 184"/>
                <a:gd name="T81" fmla="*/ 213 h 233"/>
                <a:gd name="T82" fmla="*/ 8 w 184"/>
                <a:gd name="T83" fmla="*/ 213 h 233"/>
                <a:gd name="T84" fmla="*/ 12 w 184"/>
                <a:gd name="T85" fmla="*/ 220 h 233"/>
                <a:gd name="T86" fmla="*/ 15 w 184"/>
                <a:gd name="T87" fmla="*/ 211 h 233"/>
                <a:gd name="T88" fmla="*/ 16 w 184"/>
                <a:gd name="T89" fmla="*/ 199 h 233"/>
                <a:gd name="T90" fmla="*/ 15 w 184"/>
                <a:gd name="T91" fmla="*/ 188 h 233"/>
                <a:gd name="T92" fmla="*/ 16 w 184"/>
                <a:gd name="T93" fmla="*/ 174 h 233"/>
                <a:gd name="T94" fmla="*/ 17 w 184"/>
                <a:gd name="T95" fmla="*/ 164 h 233"/>
                <a:gd name="T96" fmla="*/ 16 w 184"/>
                <a:gd name="T97" fmla="*/ 152 h 233"/>
                <a:gd name="T98" fmla="*/ 15 w 184"/>
                <a:gd name="T99" fmla="*/ 141 h 233"/>
                <a:gd name="T100" fmla="*/ 15 w 184"/>
                <a:gd name="T101" fmla="*/ 130 h 233"/>
                <a:gd name="T102" fmla="*/ 15 w 184"/>
                <a:gd name="T103" fmla="*/ 120 h 233"/>
                <a:gd name="T104" fmla="*/ 15 w 184"/>
                <a:gd name="T105" fmla="*/ 109 h 233"/>
                <a:gd name="T106" fmla="*/ 14 w 184"/>
                <a:gd name="T107" fmla="*/ 98 h 233"/>
                <a:gd name="T108" fmla="*/ 15 w 184"/>
                <a:gd name="T109" fmla="*/ 88 h 233"/>
                <a:gd name="T110" fmla="*/ 15 w 184"/>
                <a:gd name="T111" fmla="*/ 76 h 233"/>
                <a:gd name="T112" fmla="*/ 15 w 184"/>
                <a:gd name="T113" fmla="*/ 66 h 233"/>
                <a:gd name="T114" fmla="*/ 15 w 184"/>
                <a:gd name="T115" fmla="*/ 55 h 233"/>
                <a:gd name="T116" fmla="*/ 16 w 184"/>
                <a:gd name="T117" fmla="*/ 40 h 233"/>
                <a:gd name="T118" fmla="*/ 16 w 184"/>
                <a:gd name="T119" fmla="*/ 25 h 233"/>
                <a:gd name="T120" fmla="*/ 15 w 184"/>
                <a:gd name="T121" fmla="*/ 16 h 233"/>
                <a:gd name="T122" fmla="*/ 27 w 184"/>
                <a:gd name="T123" fmla="*/ 5 h 233"/>
                <a:gd name="T124" fmla="*/ 179 w 184"/>
                <a:gd name="T125" fmla="*/ 3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4" h="233">
                  <a:moveTo>
                    <a:pt x="158" y="2"/>
                  </a:moveTo>
                  <a:cubicBezTo>
                    <a:pt x="144" y="2"/>
                    <a:pt x="129" y="2"/>
                    <a:pt x="115" y="2"/>
                  </a:cubicBezTo>
                  <a:cubicBezTo>
                    <a:pt x="86" y="2"/>
                    <a:pt x="56" y="2"/>
                    <a:pt x="27" y="2"/>
                  </a:cubicBezTo>
                  <a:cubicBezTo>
                    <a:pt x="25" y="2"/>
                    <a:pt x="23" y="2"/>
                    <a:pt x="21" y="2"/>
                  </a:cubicBezTo>
                  <a:cubicBezTo>
                    <a:pt x="15" y="2"/>
                    <a:pt x="10" y="7"/>
                    <a:pt x="9" y="12"/>
                  </a:cubicBezTo>
                  <a:cubicBezTo>
                    <a:pt x="8" y="13"/>
                    <a:pt x="6" y="13"/>
                    <a:pt x="5" y="15"/>
                  </a:cubicBezTo>
                  <a:cubicBezTo>
                    <a:pt x="4" y="16"/>
                    <a:pt x="4" y="18"/>
                    <a:pt x="4" y="19"/>
                  </a:cubicBezTo>
                  <a:cubicBezTo>
                    <a:pt x="5" y="21"/>
                    <a:pt x="7" y="22"/>
                    <a:pt x="9" y="23"/>
                  </a:cubicBezTo>
                  <a:cubicBezTo>
                    <a:pt x="9" y="23"/>
                    <a:pt x="9" y="24"/>
                    <a:pt x="9" y="25"/>
                  </a:cubicBezTo>
                  <a:cubicBezTo>
                    <a:pt x="7" y="25"/>
                    <a:pt x="6" y="25"/>
                    <a:pt x="5" y="27"/>
                  </a:cubicBezTo>
                  <a:cubicBezTo>
                    <a:pt x="3" y="28"/>
                    <a:pt x="3" y="31"/>
                    <a:pt x="4" y="33"/>
                  </a:cubicBezTo>
                  <a:cubicBezTo>
                    <a:pt x="5" y="35"/>
                    <a:pt x="7" y="36"/>
                    <a:pt x="9" y="37"/>
                  </a:cubicBezTo>
                  <a:cubicBezTo>
                    <a:pt x="9" y="37"/>
                    <a:pt x="9" y="38"/>
                    <a:pt x="9" y="38"/>
                  </a:cubicBezTo>
                  <a:cubicBezTo>
                    <a:pt x="7" y="38"/>
                    <a:pt x="5" y="39"/>
                    <a:pt x="4" y="41"/>
                  </a:cubicBezTo>
                  <a:cubicBezTo>
                    <a:pt x="1" y="45"/>
                    <a:pt x="5" y="48"/>
                    <a:pt x="9" y="48"/>
                  </a:cubicBezTo>
                  <a:cubicBezTo>
                    <a:pt x="9" y="50"/>
                    <a:pt x="9" y="52"/>
                    <a:pt x="9" y="53"/>
                  </a:cubicBezTo>
                  <a:cubicBezTo>
                    <a:pt x="7" y="53"/>
                    <a:pt x="5" y="54"/>
                    <a:pt x="4" y="56"/>
                  </a:cubicBezTo>
                  <a:cubicBezTo>
                    <a:pt x="3" y="57"/>
                    <a:pt x="3" y="59"/>
                    <a:pt x="4" y="61"/>
                  </a:cubicBezTo>
                  <a:cubicBezTo>
                    <a:pt x="4" y="63"/>
                    <a:pt x="7" y="63"/>
                    <a:pt x="9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8" y="64"/>
                    <a:pt x="7" y="65"/>
                    <a:pt x="6" y="65"/>
                  </a:cubicBezTo>
                  <a:cubicBezTo>
                    <a:pt x="3" y="68"/>
                    <a:pt x="5" y="72"/>
                    <a:pt x="9" y="73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7" y="74"/>
                    <a:pt x="5" y="75"/>
                    <a:pt x="4" y="76"/>
                  </a:cubicBezTo>
                  <a:cubicBezTo>
                    <a:pt x="1" y="80"/>
                    <a:pt x="5" y="84"/>
                    <a:pt x="9" y="84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7" y="85"/>
                    <a:pt x="5" y="85"/>
                    <a:pt x="3" y="87"/>
                  </a:cubicBezTo>
                  <a:cubicBezTo>
                    <a:pt x="1" y="91"/>
                    <a:pt x="6" y="93"/>
                    <a:pt x="9" y="94"/>
                  </a:cubicBezTo>
                  <a:cubicBezTo>
                    <a:pt x="9" y="95"/>
                    <a:pt x="9" y="96"/>
                    <a:pt x="9" y="97"/>
                  </a:cubicBezTo>
                  <a:cubicBezTo>
                    <a:pt x="8" y="97"/>
                    <a:pt x="8" y="97"/>
                    <a:pt x="7" y="97"/>
                  </a:cubicBezTo>
                  <a:cubicBezTo>
                    <a:pt x="5" y="98"/>
                    <a:pt x="4" y="99"/>
                    <a:pt x="3" y="100"/>
                  </a:cubicBezTo>
                  <a:cubicBezTo>
                    <a:pt x="3" y="103"/>
                    <a:pt x="6" y="105"/>
                    <a:pt x="9" y="105"/>
                  </a:cubicBezTo>
                  <a:cubicBezTo>
                    <a:pt x="9" y="106"/>
                    <a:pt x="9" y="107"/>
                    <a:pt x="9" y="107"/>
                  </a:cubicBezTo>
                  <a:cubicBezTo>
                    <a:pt x="7" y="107"/>
                    <a:pt x="5" y="108"/>
                    <a:pt x="4" y="110"/>
                  </a:cubicBezTo>
                  <a:cubicBezTo>
                    <a:pt x="2" y="113"/>
                    <a:pt x="6" y="115"/>
                    <a:pt x="9" y="116"/>
                  </a:cubicBezTo>
                  <a:cubicBezTo>
                    <a:pt x="9" y="117"/>
                    <a:pt x="9" y="118"/>
                    <a:pt x="9" y="11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6" y="119"/>
                    <a:pt x="4" y="120"/>
                    <a:pt x="4" y="122"/>
                  </a:cubicBezTo>
                  <a:cubicBezTo>
                    <a:pt x="3" y="125"/>
                    <a:pt x="6" y="127"/>
                    <a:pt x="9" y="127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7" y="128"/>
                    <a:pt x="6" y="128"/>
                    <a:pt x="5" y="130"/>
                  </a:cubicBezTo>
                  <a:cubicBezTo>
                    <a:pt x="2" y="133"/>
                    <a:pt x="6" y="136"/>
                    <a:pt x="9" y="137"/>
                  </a:cubicBezTo>
                  <a:cubicBezTo>
                    <a:pt x="9" y="138"/>
                    <a:pt x="9" y="138"/>
                    <a:pt x="9" y="139"/>
                  </a:cubicBezTo>
                  <a:cubicBezTo>
                    <a:pt x="7" y="139"/>
                    <a:pt x="6" y="139"/>
                    <a:pt x="4" y="140"/>
                  </a:cubicBezTo>
                  <a:cubicBezTo>
                    <a:pt x="0" y="143"/>
                    <a:pt x="6" y="147"/>
                    <a:pt x="9" y="148"/>
                  </a:cubicBezTo>
                  <a:cubicBezTo>
                    <a:pt x="9" y="148"/>
                    <a:pt x="9" y="149"/>
                    <a:pt x="9" y="149"/>
                  </a:cubicBezTo>
                  <a:cubicBezTo>
                    <a:pt x="7" y="149"/>
                    <a:pt x="5" y="150"/>
                    <a:pt x="4" y="151"/>
                  </a:cubicBezTo>
                  <a:cubicBezTo>
                    <a:pt x="1" y="155"/>
                    <a:pt x="6" y="157"/>
                    <a:pt x="9" y="158"/>
                  </a:cubicBezTo>
                  <a:cubicBezTo>
                    <a:pt x="9" y="159"/>
                    <a:pt x="9" y="160"/>
                    <a:pt x="9" y="161"/>
                  </a:cubicBezTo>
                  <a:cubicBezTo>
                    <a:pt x="8" y="161"/>
                    <a:pt x="7" y="162"/>
                    <a:pt x="6" y="162"/>
                  </a:cubicBezTo>
                  <a:cubicBezTo>
                    <a:pt x="5" y="163"/>
                    <a:pt x="4" y="165"/>
                    <a:pt x="4" y="166"/>
                  </a:cubicBezTo>
                  <a:cubicBezTo>
                    <a:pt x="4" y="169"/>
                    <a:pt x="7" y="170"/>
                    <a:pt x="9" y="170"/>
                  </a:cubicBezTo>
                  <a:cubicBezTo>
                    <a:pt x="9" y="171"/>
                    <a:pt x="9" y="171"/>
                    <a:pt x="9" y="172"/>
                  </a:cubicBezTo>
                  <a:cubicBezTo>
                    <a:pt x="7" y="172"/>
                    <a:pt x="5" y="173"/>
                    <a:pt x="4" y="175"/>
                  </a:cubicBezTo>
                  <a:cubicBezTo>
                    <a:pt x="1" y="179"/>
                    <a:pt x="6" y="181"/>
                    <a:pt x="9" y="182"/>
                  </a:cubicBezTo>
                  <a:cubicBezTo>
                    <a:pt x="9" y="183"/>
                    <a:pt x="9" y="185"/>
                    <a:pt x="9" y="186"/>
                  </a:cubicBezTo>
                  <a:cubicBezTo>
                    <a:pt x="7" y="186"/>
                    <a:pt x="5" y="187"/>
                    <a:pt x="4" y="188"/>
                  </a:cubicBezTo>
                  <a:cubicBezTo>
                    <a:pt x="2" y="192"/>
                    <a:pt x="6" y="194"/>
                    <a:pt x="9" y="195"/>
                  </a:cubicBezTo>
                  <a:cubicBezTo>
                    <a:pt x="9" y="196"/>
                    <a:pt x="9" y="197"/>
                    <a:pt x="9" y="198"/>
                  </a:cubicBezTo>
                  <a:cubicBezTo>
                    <a:pt x="7" y="198"/>
                    <a:pt x="6" y="199"/>
                    <a:pt x="5" y="200"/>
                  </a:cubicBezTo>
                  <a:cubicBezTo>
                    <a:pt x="3" y="203"/>
                    <a:pt x="6" y="206"/>
                    <a:pt x="9" y="207"/>
                  </a:cubicBezTo>
                  <a:cubicBezTo>
                    <a:pt x="9" y="208"/>
                    <a:pt x="9" y="208"/>
                    <a:pt x="9" y="209"/>
                  </a:cubicBezTo>
                  <a:cubicBezTo>
                    <a:pt x="8" y="210"/>
                    <a:pt x="6" y="210"/>
                    <a:pt x="5" y="211"/>
                  </a:cubicBezTo>
                  <a:cubicBezTo>
                    <a:pt x="2" y="214"/>
                    <a:pt x="6" y="217"/>
                    <a:pt x="9" y="218"/>
                  </a:cubicBezTo>
                  <a:cubicBezTo>
                    <a:pt x="9" y="224"/>
                    <a:pt x="10" y="228"/>
                    <a:pt x="16" y="231"/>
                  </a:cubicBezTo>
                  <a:cubicBezTo>
                    <a:pt x="19" y="233"/>
                    <a:pt x="22" y="232"/>
                    <a:pt x="25" y="232"/>
                  </a:cubicBezTo>
                  <a:cubicBezTo>
                    <a:pt x="29" y="232"/>
                    <a:pt x="34" y="232"/>
                    <a:pt x="38" y="232"/>
                  </a:cubicBezTo>
                  <a:cubicBezTo>
                    <a:pt x="70" y="232"/>
                    <a:pt x="102" y="232"/>
                    <a:pt x="134" y="232"/>
                  </a:cubicBezTo>
                  <a:cubicBezTo>
                    <a:pt x="145" y="232"/>
                    <a:pt x="155" y="232"/>
                    <a:pt x="165" y="232"/>
                  </a:cubicBezTo>
                  <a:cubicBezTo>
                    <a:pt x="173" y="232"/>
                    <a:pt x="182" y="231"/>
                    <a:pt x="182" y="221"/>
                  </a:cubicBezTo>
                  <a:cubicBezTo>
                    <a:pt x="183" y="221"/>
                    <a:pt x="183" y="220"/>
                    <a:pt x="183" y="220"/>
                  </a:cubicBezTo>
                  <a:cubicBezTo>
                    <a:pt x="183" y="168"/>
                    <a:pt x="183" y="116"/>
                    <a:pt x="183" y="64"/>
                  </a:cubicBezTo>
                  <a:cubicBezTo>
                    <a:pt x="183" y="51"/>
                    <a:pt x="183" y="39"/>
                    <a:pt x="183" y="26"/>
                  </a:cubicBezTo>
                  <a:cubicBezTo>
                    <a:pt x="183" y="21"/>
                    <a:pt x="184" y="13"/>
                    <a:pt x="181" y="8"/>
                  </a:cubicBezTo>
                  <a:cubicBezTo>
                    <a:pt x="177" y="0"/>
                    <a:pt x="165" y="2"/>
                    <a:pt x="158" y="2"/>
                  </a:cubicBezTo>
                  <a:close/>
                  <a:moveTo>
                    <a:pt x="7" y="18"/>
                  </a:moveTo>
                  <a:cubicBezTo>
                    <a:pt x="7" y="18"/>
                    <a:pt x="7" y="17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9" y="17"/>
                    <a:pt x="9" y="18"/>
                    <a:pt x="9" y="19"/>
                  </a:cubicBezTo>
                  <a:cubicBezTo>
                    <a:pt x="8" y="19"/>
                    <a:pt x="7" y="19"/>
                    <a:pt x="7" y="18"/>
                  </a:cubicBezTo>
                  <a:close/>
                  <a:moveTo>
                    <a:pt x="8" y="28"/>
                  </a:moveTo>
                  <a:cubicBezTo>
                    <a:pt x="8" y="28"/>
                    <a:pt x="9" y="28"/>
                    <a:pt x="9" y="28"/>
                  </a:cubicBezTo>
                  <a:cubicBezTo>
                    <a:pt x="9" y="30"/>
                    <a:pt x="9" y="32"/>
                    <a:pt x="9" y="34"/>
                  </a:cubicBezTo>
                  <a:cubicBezTo>
                    <a:pt x="7" y="32"/>
                    <a:pt x="5" y="29"/>
                    <a:pt x="8" y="28"/>
                  </a:cubicBezTo>
                  <a:close/>
                  <a:moveTo>
                    <a:pt x="7" y="44"/>
                  </a:moveTo>
                  <a:cubicBezTo>
                    <a:pt x="6" y="44"/>
                    <a:pt x="6" y="43"/>
                    <a:pt x="7" y="42"/>
                  </a:cubicBezTo>
                  <a:cubicBezTo>
                    <a:pt x="7" y="42"/>
                    <a:pt x="8" y="41"/>
                    <a:pt x="9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8" y="45"/>
                    <a:pt x="8" y="45"/>
                    <a:pt x="7" y="44"/>
                  </a:cubicBezTo>
                  <a:close/>
                  <a:moveTo>
                    <a:pt x="6" y="59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7" y="58"/>
                    <a:pt x="7" y="58"/>
                  </a:cubicBezTo>
                  <a:cubicBezTo>
                    <a:pt x="7" y="57"/>
                    <a:pt x="8" y="57"/>
                    <a:pt x="9" y="56"/>
                  </a:cubicBezTo>
                  <a:cubicBezTo>
                    <a:pt x="9" y="58"/>
                    <a:pt x="9" y="59"/>
                    <a:pt x="9" y="61"/>
                  </a:cubicBezTo>
                  <a:cubicBezTo>
                    <a:pt x="8" y="60"/>
                    <a:pt x="7" y="60"/>
                    <a:pt x="6" y="59"/>
                  </a:cubicBezTo>
                  <a:close/>
                  <a:moveTo>
                    <a:pt x="9" y="68"/>
                  </a:moveTo>
                  <a:cubicBezTo>
                    <a:pt x="9" y="68"/>
                    <a:pt x="9" y="69"/>
                    <a:pt x="9" y="70"/>
                  </a:cubicBezTo>
                  <a:cubicBezTo>
                    <a:pt x="8" y="69"/>
                    <a:pt x="7" y="68"/>
                    <a:pt x="9" y="68"/>
                  </a:cubicBezTo>
                  <a:close/>
                  <a:moveTo>
                    <a:pt x="7" y="78"/>
                  </a:moveTo>
                  <a:cubicBezTo>
                    <a:pt x="8" y="77"/>
                    <a:pt x="8" y="77"/>
                    <a:pt x="9" y="77"/>
                  </a:cubicBezTo>
                  <a:cubicBezTo>
                    <a:pt x="9" y="78"/>
                    <a:pt x="9" y="80"/>
                    <a:pt x="9" y="81"/>
                  </a:cubicBezTo>
                  <a:cubicBezTo>
                    <a:pt x="7" y="80"/>
                    <a:pt x="5" y="79"/>
                    <a:pt x="7" y="78"/>
                  </a:cubicBezTo>
                  <a:close/>
                  <a:moveTo>
                    <a:pt x="7" y="90"/>
                  </a:moveTo>
                  <a:cubicBezTo>
                    <a:pt x="7" y="90"/>
                    <a:pt x="6" y="90"/>
                    <a:pt x="6" y="89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7" y="88"/>
                    <a:pt x="8" y="88"/>
                    <a:pt x="9" y="88"/>
                  </a:cubicBezTo>
                  <a:cubicBezTo>
                    <a:pt x="9" y="89"/>
                    <a:pt x="9" y="90"/>
                    <a:pt x="9" y="91"/>
                  </a:cubicBezTo>
                  <a:cubicBezTo>
                    <a:pt x="8" y="91"/>
                    <a:pt x="8" y="90"/>
                    <a:pt x="7" y="90"/>
                  </a:cubicBezTo>
                  <a:close/>
                  <a:moveTo>
                    <a:pt x="8" y="102"/>
                  </a:moveTo>
                  <a:cubicBezTo>
                    <a:pt x="7" y="102"/>
                    <a:pt x="7" y="101"/>
                    <a:pt x="7" y="101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7" y="100"/>
                    <a:pt x="8" y="100"/>
                    <a:pt x="9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01"/>
                    <a:pt x="9" y="101"/>
                    <a:pt x="9" y="102"/>
                  </a:cubicBezTo>
                  <a:cubicBezTo>
                    <a:pt x="8" y="102"/>
                    <a:pt x="8" y="102"/>
                    <a:pt x="8" y="102"/>
                  </a:cubicBezTo>
                  <a:close/>
                  <a:moveTo>
                    <a:pt x="8" y="112"/>
                  </a:moveTo>
                  <a:cubicBezTo>
                    <a:pt x="6" y="111"/>
                    <a:pt x="7" y="111"/>
                    <a:pt x="8" y="111"/>
                  </a:cubicBezTo>
                  <a:cubicBezTo>
                    <a:pt x="8" y="111"/>
                    <a:pt x="8" y="110"/>
                    <a:pt x="9" y="110"/>
                  </a:cubicBezTo>
                  <a:cubicBezTo>
                    <a:pt x="9" y="111"/>
                    <a:pt x="9" y="112"/>
                    <a:pt x="9" y="113"/>
                  </a:cubicBezTo>
                  <a:cubicBezTo>
                    <a:pt x="8" y="113"/>
                    <a:pt x="8" y="112"/>
                    <a:pt x="8" y="112"/>
                  </a:cubicBezTo>
                  <a:close/>
                  <a:moveTo>
                    <a:pt x="7" y="122"/>
                  </a:moveTo>
                  <a:cubicBezTo>
                    <a:pt x="7" y="122"/>
                    <a:pt x="8" y="122"/>
                    <a:pt x="9" y="122"/>
                  </a:cubicBezTo>
                  <a:cubicBezTo>
                    <a:pt x="9" y="123"/>
                    <a:pt x="9" y="123"/>
                    <a:pt x="9" y="124"/>
                  </a:cubicBezTo>
                  <a:cubicBezTo>
                    <a:pt x="8" y="124"/>
                    <a:pt x="7" y="123"/>
                    <a:pt x="7" y="122"/>
                  </a:cubicBezTo>
                  <a:close/>
                  <a:moveTo>
                    <a:pt x="8" y="131"/>
                  </a:moveTo>
                  <a:cubicBezTo>
                    <a:pt x="8" y="131"/>
                    <a:pt x="8" y="131"/>
                    <a:pt x="9" y="131"/>
                  </a:cubicBezTo>
                  <a:cubicBezTo>
                    <a:pt x="9" y="132"/>
                    <a:pt x="9" y="133"/>
                    <a:pt x="9" y="134"/>
                  </a:cubicBezTo>
                  <a:cubicBezTo>
                    <a:pt x="8" y="133"/>
                    <a:pt x="6" y="132"/>
                    <a:pt x="8" y="131"/>
                  </a:cubicBezTo>
                  <a:close/>
                  <a:moveTo>
                    <a:pt x="7" y="142"/>
                  </a:moveTo>
                  <a:cubicBezTo>
                    <a:pt x="8" y="142"/>
                    <a:pt x="8" y="142"/>
                    <a:pt x="9" y="142"/>
                  </a:cubicBezTo>
                  <a:cubicBezTo>
                    <a:pt x="9" y="143"/>
                    <a:pt x="9" y="143"/>
                    <a:pt x="9" y="144"/>
                  </a:cubicBezTo>
                  <a:cubicBezTo>
                    <a:pt x="7" y="144"/>
                    <a:pt x="5" y="142"/>
                    <a:pt x="7" y="142"/>
                  </a:cubicBezTo>
                  <a:close/>
                  <a:moveTo>
                    <a:pt x="8" y="153"/>
                  </a:moveTo>
                  <a:cubicBezTo>
                    <a:pt x="8" y="153"/>
                    <a:pt x="8" y="153"/>
                    <a:pt x="9" y="153"/>
                  </a:cubicBezTo>
                  <a:cubicBezTo>
                    <a:pt x="9" y="153"/>
                    <a:pt x="9" y="154"/>
                    <a:pt x="9" y="155"/>
                  </a:cubicBezTo>
                  <a:cubicBezTo>
                    <a:pt x="7" y="154"/>
                    <a:pt x="5" y="153"/>
                    <a:pt x="8" y="153"/>
                  </a:cubicBezTo>
                  <a:close/>
                  <a:moveTo>
                    <a:pt x="8" y="166"/>
                  </a:moveTo>
                  <a:cubicBezTo>
                    <a:pt x="8" y="166"/>
                    <a:pt x="7" y="166"/>
                    <a:pt x="7" y="166"/>
                  </a:cubicBezTo>
                  <a:cubicBezTo>
                    <a:pt x="7" y="166"/>
                    <a:pt x="7" y="165"/>
                    <a:pt x="7" y="166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7" y="165"/>
                    <a:pt x="8" y="165"/>
                    <a:pt x="8" y="165"/>
                  </a:cubicBezTo>
                  <a:cubicBezTo>
                    <a:pt x="8" y="164"/>
                    <a:pt x="9" y="164"/>
                    <a:pt x="9" y="164"/>
                  </a:cubicBezTo>
                  <a:cubicBezTo>
                    <a:pt x="9" y="165"/>
                    <a:pt x="9" y="166"/>
                    <a:pt x="9" y="167"/>
                  </a:cubicBezTo>
                  <a:cubicBezTo>
                    <a:pt x="9" y="167"/>
                    <a:pt x="8" y="167"/>
                    <a:pt x="8" y="166"/>
                  </a:cubicBezTo>
                  <a:close/>
                  <a:moveTo>
                    <a:pt x="7" y="176"/>
                  </a:moveTo>
                  <a:cubicBezTo>
                    <a:pt x="7" y="175"/>
                    <a:pt x="8" y="175"/>
                    <a:pt x="9" y="175"/>
                  </a:cubicBezTo>
                  <a:cubicBezTo>
                    <a:pt x="9" y="176"/>
                    <a:pt x="9" y="178"/>
                    <a:pt x="9" y="179"/>
                  </a:cubicBezTo>
                  <a:cubicBezTo>
                    <a:pt x="7" y="179"/>
                    <a:pt x="6" y="178"/>
                    <a:pt x="7" y="176"/>
                  </a:cubicBezTo>
                  <a:close/>
                  <a:moveTo>
                    <a:pt x="8" y="191"/>
                  </a:moveTo>
                  <a:cubicBezTo>
                    <a:pt x="7" y="191"/>
                    <a:pt x="7" y="190"/>
                    <a:pt x="7" y="190"/>
                  </a:cubicBezTo>
                  <a:cubicBezTo>
                    <a:pt x="7" y="190"/>
                    <a:pt x="7" y="190"/>
                    <a:pt x="7" y="190"/>
                  </a:cubicBezTo>
                  <a:cubicBezTo>
                    <a:pt x="7" y="190"/>
                    <a:pt x="7" y="189"/>
                    <a:pt x="7" y="189"/>
                  </a:cubicBezTo>
                  <a:cubicBezTo>
                    <a:pt x="8" y="189"/>
                    <a:pt x="8" y="189"/>
                    <a:pt x="9" y="189"/>
                  </a:cubicBezTo>
                  <a:cubicBezTo>
                    <a:pt x="9" y="190"/>
                    <a:pt x="9" y="190"/>
                    <a:pt x="9" y="191"/>
                  </a:cubicBezTo>
                  <a:cubicBezTo>
                    <a:pt x="8" y="191"/>
                    <a:pt x="8" y="191"/>
                    <a:pt x="8" y="191"/>
                  </a:cubicBezTo>
                  <a:close/>
                  <a:moveTo>
                    <a:pt x="8" y="203"/>
                  </a:moveTo>
                  <a:cubicBezTo>
                    <a:pt x="8" y="202"/>
                    <a:pt x="8" y="202"/>
                    <a:pt x="8" y="202"/>
                  </a:cubicBezTo>
                  <a:cubicBezTo>
                    <a:pt x="8" y="202"/>
                    <a:pt x="8" y="202"/>
                    <a:pt x="8" y="202"/>
                  </a:cubicBezTo>
                  <a:cubicBezTo>
                    <a:pt x="8" y="201"/>
                    <a:pt x="9" y="201"/>
                    <a:pt x="9" y="201"/>
                  </a:cubicBezTo>
                  <a:cubicBezTo>
                    <a:pt x="9" y="202"/>
                    <a:pt x="9" y="202"/>
                    <a:pt x="9" y="203"/>
                  </a:cubicBezTo>
                  <a:cubicBezTo>
                    <a:pt x="9" y="203"/>
                    <a:pt x="8" y="203"/>
                    <a:pt x="8" y="203"/>
                  </a:cubicBezTo>
                  <a:close/>
                  <a:moveTo>
                    <a:pt x="8" y="213"/>
                  </a:moveTo>
                  <a:cubicBezTo>
                    <a:pt x="9" y="213"/>
                    <a:pt x="9" y="213"/>
                    <a:pt x="9" y="213"/>
                  </a:cubicBezTo>
                  <a:cubicBezTo>
                    <a:pt x="9" y="213"/>
                    <a:pt x="9" y="214"/>
                    <a:pt x="9" y="215"/>
                  </a:cubicBezTo>
                  <a:cubicBezTo>
                    <a:pt x="9" y="215"/>
                    <a:pt x="8" y="215"/>
                    <a:pt x="8" y="214"/>
                  </a:cubicBezTo>
                  <a:cubicBezTo>
                    <a:pt x="7" y="214"/>
                    <a:pt x="8" y="213"/>
                    <a:pt x="8" y="213"/>
                  </a:cubicBezTo>
                  <a:close/>
                  <a:moveTo>
                    <a:pt x="154" y="229"/>
                  </a:moveTo>
                  <a:cubicBezTo>
                    <a:pt x="139" y="229"/>
                    <a:pt x="124" y="229"/>
                    <a:pt x="109" y="229"/>
                  </a:cubicBezTo>
                  <a:cubicBezTo>
                    <a:pt x="81" y="229"/>
                    <a:pt x="52" y="229"/>
                    <a:pt x="24" y="229"/>
                  </a:cubicBezTo>
                  <a:cubicBezTo>
                    <a:pt x="18" y="229"/>
                    <a:pt x="13" y="228"/>
                    <a:pt x="12" y="220"/>
                  </a:cubicBezTo>
                  <a:cubicBezTo>
                    <a:pt x="12" y="219"/>
                    <a:pt x="12" y="217"/>
                    <a:pt x="12" y="216"/>
                  </a:cubicBezTo>
                  <a:cubicBezTo>
                    <a:pt x="12" y="215"/>
                    <a:pt x="12" y="214"/>
                    <a:pt x="12" y="213"/>
                  </a:cubicBezTo>
                  <a:cubicBezTo>
                    <a:pt x="13" y="213"/>
                    <a:pt x="13" y="214"/>
                    <a:pt x="14" y="214"/>
                  </a:cubicBezTo>
                  <a:cubicBezTo>
                    <a:pt x="15" y="215"/>
                    <a:pt x="17" y="212"/>
                    <a:pt x="15" y="211"/>
                  </a:cubicBezTo>
                  <a:cubicBezTo>
                    <a:pt x="14" y="210"/>
                    <a:pt x="13" y="210"/>
                    <a:pt x="12" y="210"/>
                  </a:cubicBezTo>
                  <a:cubicBezTo>
                    <a:pt x="12" y="207"/>
                    <a:pt x="12" y="204"/>
                    <a:pt x="12" y="202"/>
                  </a:cubicBezTo>
                  <a:cubicBezTo>
                    <a:pt x="13" y="202"/>
                    <a:pt x="14" y="202"/>
                    <a:pt x="15" y="203"/>
                  </a:cubicBezTo>
                  <a:cubicBezTo>
                    <a:pt x="17" y="203"/>
                    <a:pt x="18" y="200"/>
                    <a:pt x="16" y="199"/>
                  </a:cubicBezTo>
                  <a:cubicBezTo>
                    <a:pt x="15" y="199"/>
                    <a:pt x="13" y="199"/>
                    <a:pt x="12" y="198"/>
                  </a:cubicBezTo>
                  <a:cubicBezTo>
                    <a:pt x="12" y="196"/>
                    <a:pt x="12" y="193"/>
                    <a:pt x="12" y="190"/>
                  </a:cubicBezTo>
                  <a:cubicBezTo>
                    <a:pt x="13" y="190"/>
                    <a:pt x="14" y="190"/>
                    <a:pt x="14" y="191"/>
                  </a:cubicBezTo>
                  <a:cubicBezTo>
                    <a:pt x="16" y="191"/>
                    <a:pt x="17" y="188"/>
                    <a:pt x="15" y="188"/>
                  </a:cubicBezTo>
                  <a:cubicBezTo>
                    <a:pt x="14" y="187"/>
                    <a:pt x="13" y="187"/>
                    <a:pt x="12" y="186"/>
                  </a:cubicBezTo>
                  <a:cubicBezTo>
                    <a:pt x="12" y="183"/>
                    <a:pt x="12" y="179"/>
                    <a:pt x="12" y="176"/>
                  </a:cubicBezTo>
                  <a:cubicBezTo>
                    <a:pt x="13" y="176"/>
                    <a:pt x="14" y="177"/>
                    <a:pt x="15" y="177"/>
                  </a:cubicBezTo>
                  <a:cubicBezTo>
                    <a:pt x="17" y="178"/>
                    <a:pt x="18" y="175"/>
                    <a:pt x="16" y="174"/>
                  </a:cubicBezTo>
                  <a:cubicBezTo>
                    <a:pt x="15" y="174"/>
                    <a:pt x="13" y="173"/>
                    <a:pt x="12" y="173"/>
                  </a:cubicBezTo>
                  <a:cubicBezTo>
                    <a:pt x="12" y="170"/>
                    <a:pt x="12" y="167"/>
                    <a:pt x="12" y="164"/>
                  </a:cubicBezTo>
                  <a:cubicBezTo>
                    <a:pt x="13" y="164"/>
                    <a:pt x="13" y="165"/>
                    <a:pt x="14" y="166"/>
                  </a:cubicBezTo>
                  <a:cubicBezTo>
                    <a:pt x="15" y="167"/>
                    <a:pt x="18" y="166"/>
                    <a:pt x="17" y="164"/>
                  </a:cubicBezTo>
                  <a:cubicBezTo>
                    <a:pt x="16" y="162"/>
                    <a:pt x="14" y="161"/>
                    <a:pt x="12" y="161"/>
                  </a:cubicBezTo>
                  <a:cubicBezTo>
                    <a:pt x="12" y="158"/>
                    <a:pt x="12" y="156"/>
                    <a:pt x="12" y="153"/>
                  </a:cubicBezTo>
                  <a:cubicBezTo>
                    <a:pt x="13" y="154"/>
                    <a:pt x="14" y="154"/>
                    <a:pt x="14" y="155"/>
                  </a:cubicBezTo>
                  <a:cubicBezTo>
                    <a:pt x="16" y="156"/>
                    <a:pt x="17" y="153"/>
                    <a:pt x="16" y="152"/>
                  </a:cubicBezTo>
                  <a:cubicBezTo>
                    <a:pt x="15" y="151"/>
                    <a:pt x="13" y="150"/>
                    <a:pt x="12" y="150"/>
                  </a:cubicBezTo>
                  <a:cubicBezTo>
                    <a:pt x="12" y="148"/>
                    <a:pt x="12" y="145"/>
                    <a:pt x="12" y="143"/>
                  </a:cubicBezTo>
                  <a:cubicBezTo>
                    <a:pt x="13" y="143"/>
                    <a:pt x="13" y="143"/>
                    <a:pt x="14" y="144"/>
                  </a:cubicBezTo>
                  <a:cubicBezTo>
                    <a:pt x="16" y="145"/>
                    <a:pt x="17" y="142"/>
                    <a:pt x="15" y="141"/>
                  </a:cubicBezTo>
                  <a:cubicBezTo>
                    <a:pt x="15" y="140"/>
                    <a:pt x="13" y="140"/>
                    <a:pt x="12" y="139"/>
                  </a:cubicBezTo>
                  <a:cubicBezTo>
                    <a:pt x="12" y="137"/>
                    <a:pt x="12" y="135"/>
                    <a:pt x="12" y="132"/>
                  </a:cubicBezTo>
                  <a:cubicBezTo>
                    <a:pt x="13" y="133"/>
                    <a:pt x="14" y="133"/>
                    <a:pt x="15" y="133"/>
                  </a:cubicBezTo>
                  <a:cubicBezTo>
                    <a:pt x="16" y="134"/>
                    <a:pt x="17" y="131"/>
                    <a:pt x="15" y="130"/>
                  </a:cubicBezTo>
                  <a:cubicBezTo>
                    <a:pt x="14" y="130"/>
                    <a:pt x="13" y="129"/>
                    <a:pt x="12" y="129"/>
                  </a:cubicBezTo>
                  <a:cubicBezTo>
                    <a:pt x="12" y="127"/>
                    <a:pt x="12" y="125"/>
                    <a:pt x="12" y="122"/>
                  </a:cubicBezTo>
                  <a:cubicBezTo>
                    <a:pt x="13" y="123"/>
                    <a:pt x="13" y="123"/>
                    <a:pt x="14" y="123"/>
                  </a:cubicBezTo>
                  <a:cubicBezTo>
                    <a:pt x="16" y="124"/>
                    <a:pt x="17" y="121"/>
                    <a:pt x="15" y="120"/>
                  </a:cubicBezTo>
                  <a:cubicBezTo>
                    <a:pt x="14" y="120"/>
                    <a:pt x="13" y="119"/>
                    <a:pt x="12" y="119"/>
                  </a:cubicBezTo>
                  <a:cubicBezTo>
                    <a:pt x="12" y="116"/>
                    <a:pt x="12" y="114"/>
                    <a:pt x="12" y="111"/>
                  </a:cubicBezTo>
                  <a:cubicBezTo>
                    <a:pt x="13" y="111"/>
                    <a:pt x="14" y="111"/>
                    <a:pt x="14" y="112"/>
                  </a:cubicBezTo>
                  <a:cubicBezTo>
                    <a:pt x="16" y="112"/>
                    <a:pt x="17" y="109"/>
                    <a:pt x="15" y="109"/>
                  </a:cubicBezTo>
                  <a:cubicBezTo>
                    <a:pt x="14" y="108"/>
                    <a:pt x="13" y="108"/>
                    <a:pt x="12" y="108"/>
                  </a:cubicBezTo>
                  <a:cubicBezTo>
                    <a:pt x="12" y="105"/>
                    <a:pt x="12" y="103"/>
                    <a:pt x="12" y="101"/>
                  </a:cubicBezTo>
                  <a:cubicBezTo>
                    <a:pt x="13" y="101"/>
                    <a:pt x="13" y="101"/>
                    <a:pt x="14" y="101"/>
                  </a:cubicBezTo>
                  <a:cubicBezTo>
                    <a:pt x="15" y="102"/>
                    <a:pt x="16" y="99"/>
                    <a:pt x="14" y="98"/>
                  </a:cubicBezTo>
                  <a:cubicBezTo>
                    <a:pt x="14" y="98"/>
                    <a:pt x="13" y="98"/>
                    <a:pt x="12" y="97"/>
                  </a:cubicBezTo>
                  <a:cubicBezTo>
                    <a:pt x="12" y="95"/>
                    <a:pt x="12" y="92"/>
                    <a:pt x="12" y="90"/>
                  </a:cubicBezTo>
                  <a:cubicBezTo>
                    <a:pt x="12" y="90"/>
                    <a:pt x="13" y="90"/>
                    <a:pt x="13" y="91"/>
                  </a:cubicBezTo>
                  <a:cubicBezTo>
                    <a:pt x="14" y="92"/>
                    <a:pt x="17" y="90"/>
                    <a:pt x="15" y="88"/>
                  </a:cubicBezTo>
                  <a:cubicBezTo>
                    <a:pt x="14" y="88"/>
                    <a:pt x="13" y="87"/>
                    <a:pt x="12" y="86"/>
                  </a:cubicBezTo>
                  <a:cubicBezTo>
                    <a:pt x="12" y="83"/>
                    <a:pt x="12" y="81"/>
                    <a:pt x="12" y="78"/>
                  </a:cubicBezTo>
                  <a:cubicBezTo>
                    <a:pt x="13" y="78"/>
                    <a:pt x="13" y="78"/>
                    <a:pt x="14" y="78"/>
                  </a:cubicBezTo>
                  <a:cubicBezTo>
                    <a:pt x="16" y="79"/>
                    <a:pt x="17" y="77"/>
                    <a:pt x="15" y="76"/>
                  </a:cubicBezTo>
                  <a:cubicBezTo>
                    <a:pt x="14" y="75"/>
                    <a:pt x="13" y="75"/>
                    <a:pt x="12" y="75"/>
                  </a:cubicBezTo>
                  <a:cubicBezTo>
                    <a:pt x="12" y="72"/>
                    <a:pt x="12" y="70"/>
                    <a:pt x="12" y="68"/>
                  </a:cubicBezTo>
                  <a:cubicBezTo>
                    <a:pt x="13" y="68"/>
                    <a:pt x="13" y="68"/>
                    <a:pt x="13" y="69"/>
                  </a:cubicBezTo>
                  <a:cubicBezTo>
                    <a:pt x="15" y="70"/>
                    <a:pt x="17" y="67"/>
                    <a:pt x="15" y="66"/>
                  </a:cubicBezTo>
                  <a:cubicBezTo>
                    <a:pt x="14" y="65"/>
                    <a:pt x="13" y="65"/>
                    <a:pt x="12" y="65"/>
                  </a:cubicBezTo>
                  <a:cubicBezTo>
                    <a:pt x="12" y="62"/>
                    <a:pt x="12" y="59"/>
                    <a:pt x="12" y="56"/>
                  </a:cubicBezTo>
                  <a:cubicBezTo>
                    <a:pt x="13" y="57"/>
                    <a:pt x="13" y="57"/>
                    <a:pt x="14" y="57"/>
                  </a:cubicBezTo>
                  <a:cubicBezTo>
                    <a:pt x="15" y="59"/>
                    <a:pt x="17" y="56"/>
                    <a:pt x="15" y="55"/>
                  </a:cubicBezTo>
                  <a:cubicBezTo>
                    <a:pt x="14" y="54"/>
                    <a:pt x="13" y="53"/>
                    <a:pt x="12" y="53"/>
                  </a:cubicBezTo>
                  <a:cubicBezTo>
                    <a:pt x="12" y="49"/>
                    <a:pt x="12" y="45"/>
                    <a:pt x="12" y="42"/>
                  </a:cubicBezTo>
                  <a:cubicBezTo>
                    <a:pt x="13" y="42"/>
                    <a:pt x="14" y="42"/>
                    <a:pt x="14" y="43"/>
                  </a:cubicBezTo>
                  <a:cubicBezTo>
                    <a:pt x="16" y="44"/>
                    <a:pt x="18" y="41"/>
                    <a:pt x="16" y="40"/>
                  </a:cubicBezTo>
                  <a:cubicBezTo>
                    <a:pt x="15" y="39"/>
                    <a:pt x="13" y="39"/>
                    <a:pt x="12" y="38"/>
                  </a:cubicBezTo>
                  <a:cubicBezTo>
                    <a:pt x="12" y="35"/>
                    <a:pt x="12" y="31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17" y="29"/>
                    <a:pt x="18" y="26"/>
                    <a:pt x="16" y="25"/>
                  </a:cubicBezTo>
                  <a:cubicBezTo>
                    <a:pt x="14" y="25"/>
                    <a:pt x="13" y="25"/>
                    <a:pt x="12" y="24"/>
                  </a:cubicBezTo>
                  <a:cubicBezTo>
                    <a:pt x="12" y="22"/>
                    <a:pt x="12" y="19"/>
                    <a:pt x="12" y="16"/>
                  </a:cubicBezTo>
                  <a:cubicBezTo>
                    <a:pt x="12" y="16"/>
                    <a:pt x="12" y="16"/>
                    <a:pt x="12" y="15"/>
                  </a:cubicBezTo>
                  <a:cubicBezTo>
                    <a:pt x="13" y="15"/>
                    <a:pt x="14" y="15"/>
                    <a:pt x="15" y="16"/>
                  </a:cubicBezTo>
                  <a:cubicBezTo>
                    <a:pt x="17" y="17"/>
                    <a:pt x="18" y="14"/>
                    <a:pt x="16" y="13"/>
                  </a:cubicBezTo>
                  <a:cubicBezTo>
                    <a:pt x="15" y="12"/>
                    <a:pt x="14" y="12"/>
                    <a:pt x="13" y="12"/>
                  </a:cubicBezTo>
                  <a:cubicBezTo>
                    <a:pt x="14" y="8"/>
                    <a:pt x="16" y="5"/>
                    <a:pt x="21" y="5"/>
                  </a:cubicBezTo>
                  <a:cubicBezTo>
                    <a:pt x="23" y="5"/>
                    <a:pt x="25" y="5"/>
                    <a:pt x="27" y="5"/>
                  </a:cubicBezTo>
                  <a:cubicBezTo>
                    <a:pt x="39" y="5"/>
                    <a:pt x="51" y="5"/>
                    <a:pt x="64" y="5"/>
                  </a:cubicBezTo>
                  <a:cubicBezTo>
                    <a:pt x="95" y="5"/>
                    <a:pt x="126" y="5"/>
                    <a:pt x="158" y="5"/>
                  </a:cubicBezTo>
                  <a:cubicBezTo>
                    <a:pt x="165" y="5"/>
                    <a:pt x="179" y="3"/>
                    <a:pt x="179" y="14"/>
                  </a:cubicBezTo>
                  <a:cubicBezTo>
                    <a:pt x="179" y="21"/>
                    <a:pt x="179" y="27"/>
                    <a:pt x="179" y="34"/>
                  </a:cubicBezTo>
                  <a:cubicBezTo>
                    <a:pt x="179" y="93"/>
                    <a:pt x="179" y="152"/>
                    <a:pt x="179" y="211"/>
                  </a:cubicBezTo>
                  <a:cubicBezTo>
                    <a:pt x="179" y="214"/>
                    <a:pt x="179" y="217"/>
                    <a:pt x="179" y="220"/>
                  </a:cubicBezTo>
                  <a:cubicBezTo>
                    <a:pt x="179" y="232"/>
                    <a:pt x="162" y="229"/>
                    <a:pt x="154" y="229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7"/>
            <p:cNvSpPr>
              <a:spLocks noEditPoints="1"/>
            </p:cNvSpPr>
            <p:nvPr/>
          </p:nvSpPr>
          <p:spPr bwMode="auto">
            <a:xfrm>
              <a:off x="7621833" y="5184209"/>
              <a:ext cx="395288" cy="139700"/>
            </a:xfrm>
            <a:custGeom>
              <a:avLst/>
              <a:gdLst>
                <a:gd name="T0" fmla="*/ 83 w 93"/>
                <a:gd name="T1" fmla="*/ 16 h 33"/>
                <a:gd name="T2" fmla="*/ 79 w 93"/>
                <a:gd name="T3" fmla="*/ 15 h 33"/>
                <a:gd name="T4" fmla="*/ 79 w 93"/>
                <a:gd name="T5" fmla="*/ 17 h 33"/>
                <a:gd name="T6" fmla="*/ 67 w 93"/>
                <a:gd name="T7" fmla="*/ 23 h 33"/>
                <a:gd name="T8" fmla="*/ 69 w 93"/>
                <a:gd name="T9" fmla="*/ 13 h 33"/>
                <a:gd name="T10" fmla="*/ 64 w 93"/>
                <a:gd name="T11" fmla="*/ 23 h 33"/>
                <a:gd name="T12" fmla="*/ 54 w 93"/>
                <a:gd name="T13" fmla="*/ 12 h 33"/>
                <a:gd name="T14" fmla="*/ 66 w 93"/>
                <a:gd name="T15" fmla="*/ 10 h 33"/>
                <a:gd name="T16" fmla="*/ 57 w 93"/>
                <a:gd name="T17" fmla="*/ 9 h 33"/>
                <a:gd name="T18" fmla="*/ 53 w 93"/>
                <a:gd name="T19" fmla="*/ 8 h 33"/>
                <a:gd name="T20" fmla="*/ 47 w 93"/>
                <a:gd name="T21" fmla="*/ 10 h 33"/>
                <a:gd name="T22" fmla="*/ 51 w 93"/>
                <a:gd name="T23" fmla="*/ 12 h 33"/>
                <a:gd name="T24" fmla="*/ 46 w 93"/>
                <a:gd name="T25" fmla="*/ 15 h 33"/>
                <a:gd name="T26" fmla="*/ 38 w 93"/>
                <a:gd name="T27" fmla="*/ 13 h 33"/>
                <a:gd name="T28" fmla="*/ 30 w 93"/>
                <a:gd name="T29" fmla="*/ 23 h 33"/>
                <a:gd name="T30" fmla="*/ 24 w 93"/>
                <a:gd name="T31" fmla="*/ 22 h 33"/>
                <a:gd name="T32" fmla="*/ 15 w 93"/>
                <a:gd name="T33" fmla="*/ 12 h 33"/>
                <a:gd name="T34" fmla="*/ 1 w 93"/>
                <a:gd name="T35" fmla="*/ 15 h 33"/>
                <a:gd name="T36" fmla="*/ 12 w 93"/>
                <a:gd name="T37" fmla="*/ 7 h 33"/>
                <a:gd name="T38" fmla="*/ 8 w 93"/>
                <a:gd name="T39" fmla="*/ 33 h 33"/>
                <a:gd name="T40" fmla="*/ 14 w 93"/>
                <a:gd name="T41" fmla="*/ 19 h 33"/>
                <a:gd name="T42" fmla="*/ 21 w 93"/>
                <a:gd name="T43" fmla="*/ 9 h 33"/>
                <a:gd name="T44" fmla="*/ 24 w 93"/>
                <a:gd name="T45" fmla="*/ 12 h 33"/>
                <a:gd name="T46" fmla="*/ 32 w 93"/>
                <a:gd name="T47" fmla="*/ 25 h 33"/>
                <a:gd name="T48" fmla="*/ 46 w 93"/>
                <a:gd name="T49" fmla="*/ 18 h 33"/>
                <a:gd name="T50" fmla="*/ 53 w 93"/>
                <a:gd name="T51" fmla="*/ 29 h 33"/>
                <a:gd name="T52" fmla="*/ 65 w 93"/>
                <a:gd name="T53" fmla="*/ 25 h 33"/>
                <a:gd name="T54" fmla="*/ 81 w 93"/>
                <a:gd name="T55" fmla="*/ 18 h 33"/>
                <a:gd name="T56" fmla="*/ 87 w 93"/>
                <a:gd name="T57" fmla="*/ 28 h 33"/>
                <a:gd name="T58" fmla="*/ 77 w 93"/>
                <a:gd name="T59" fmla="*/ 26 h 33"/>
                <a:gd name="T60" fmla="*/ 89 w 93"/>
                <a:gd name="T61" fmla="*/ 29 h 33"/>
                <a:gd name="T62" fmla="*/ 9 w 93"/>
                <a:gd name="T63" fmla="*/ 30 h 33"/>
                <a:gd name="T64" fmla="*/ 9 w 93"/>
                <a:gd name="T65" fmla="*/ 30 h 33"/>
                <a:gd name="T66" fmla="*/ 35 w 93"/>
                <a:gd name="T67" fmla="*/ 23 h 33"/>
                <a:gd name="T68" fmla="*/ 39 w 93"/>
                <a:gd name="T69" fmla="*/ 16 h 33"/>
                <a:gd name="T70" fmla="*/ 43 w 93"/>
                <a:gd name="T71" fmla="*/ 18 h 33"/>
                <a:gd name="T72" fmla="*/ 67 w 93"/>
                <a:gd name="T73" fmla="*/ 18 h 33"/>
                <a:gd name="T74" fmla="*/ 66 w 93"/>
                <a:gd name="T75" fmla="*/ 20 h 33"/>
                <a:gd name="T76" fmla="*/ 66 w 93"/>
                <a:gd name="T77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3" h="33">
                  <a:moveTo>
                    <a:pt x="89" y="19"/>
                  </a:moveTo>
                  <a:cubicBezTo>
                    <a:pt x="87" y="18"/>
                    <a:pt x="84" y="18"/>
                    <a:pt x="83" y="16"/>
                  </a:cubicBezTo>
                  <a:cubicBezTo>
                    <a:pt x="84" y="15"/>
                    <a:pt x="85" y="13"/>
                    <a:pt x="85" y="12"/>
                  </a:cubicBezTo>
                  <a:cubicBezTo>
                    <a:pt x="87" y="7"/>
                    <a:pt x="77" y="10"/>
                    <a:pt x="79" y="15"/>
                  </a:cubicBezTo>
                  <a:cubicBezTo>
                    <a:pt x="79" y="15"/>
                    <a:pt x="79" y="16"/>
                    <a:pt x="80" y="16"/>
                  </a:cubicBezTo>
                  <a:cubicBezTo>
                    <a:pt x="79" y="16"/>
                    <a:pt x="79" y="16"/>
                    <a:pt x="79" y="17"/>
                  </a:cubicBezTo>
                  <a:cubicBezTo>
                    <a:pt x="77" y="19"/>
                    <a:pt x="75" y="20"/>
                    <a:pt x="73" y="22"/>
                  </a:cubicBezTo>
                  <a:cubicBezTo>
                    <a:pt x="71" y="23"/>
                    <a:pt x="68" y="25"/>
                    <a:pt x="67" y="23"/>
                  </a:cubicBezTo>
                  <a:cubicBezTo>
                    <a:pt x="69" y="22"/>
                    <a:pt x="70" y="20"/>
                    <a:pt x="71" y="17"/>
                  </a:cubicBezTo>
                  <a:cubicBezTo>
                    <a:pt x="72" y="15"/>
                    <a:pt x="72" y="13"/>
                    <a:pt x="69" y="13"/>
                  </a:cubicBezTo>
                  <a:cubicBezTo>
                    <a:pt x="66" y="13"/>
                    <a:pt x="64" y="18"/>
                    <a:pt x="64" y="20"/>
                  </a:cubicBezTo>
                  <a:cubicBezTo>
                    <a:pt x="64" y="21"/>
                    <a:pt x="64" y="22"/>
                    <a:pt x="64" y="23"/>
                  </a:cubicBezTo>
                  <a:cubicBezTo>
                    <a:pt x="60" y="26"/>
                    <a:pt x="54" y="28"/>
                    <a:pt x="52" y="25"/>
                  </a:cubicBezTo>
                  <a:cubicBezTo>
                    <a:pt x="51" y="22"/>
                    <a:pt x="52" y="17"/>
                    <a:pt x="54" y="12"/>
                  </a:cubicBezTo>
                  <a:cubicBezTo>
                    <a:pt x="54" y="12"/>
                    <a:pt x="55" y="12"/>
                    <a:pt x="55" y="11"/>
                  </a:cubicBezTo>
                  <a:cubicBezTo>
                    <a:pt x="59" y="11"/>
                    <a:pt x="62" y="11"/>
                    <a:pt x="66" y="10"/>
                  </a:cubicBezTo>
                  <a:cubicBezTo>
                    <a:pt x="67" y="9"/>
                    <a:pt x="66" y="7"/>
                    <a:pt x="65" y="7"/>
                  </a:cubicBezTo>
                  <a:cubicBezTo>
                    <a:pt x="63" y="8"/>
                    <a:pt x="60" y="8"/>
                    <a:pt x="57" y="9"/>
                  </a:cubicBezTo>
                  <a:cubicBezTo>
                    <a:pt x="58" y="7"/>
                    <a:pt x="59" y="5"/>
                    <a:pt x="57" y="4"/>
                  </a:cubicBezTo>
                  <a:cubicBezTo>
                    <a:pt x="55" y="3"/>
                    <a:pt x="53" y="7"/>
                    <a:pt x="53" y="8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0" y="9"/>
                    <a:pt x="48" y="10"/>
                    <a:pt x="47" y="10"/>
                  </a:cubicBezTo>
                  <a:cubicBezTo>
                    <a:pt x="45" y="10"/>
                    <a:pt x="46" y="12"/>
                    <a:pt x="47" y="12"/>
                  </a:cubicBezTo>
                  <a:cubicBezTo>
                    <a:pt x="48" y="12"/>
                    <a:pt x="50" y="12"/>
                    <a:pt x="51" y="12"/>
                  </a:cubicBezTo>
                  <a:cubicBezTo>
                    <a:pt x="50" y="12"/>
                    <a:pt x="49" y="13"/>
                    <a:pt x="48" y="13"/>
                  </a:cubicBezTo>
                  <a:cubicBezTo>
                    <a:pt x="47" y="14"/>
                    <a:pt x="47" y="14"/>
                    <a:pt x="46" y="15"/>
                  </a:cubicBezTo>
                  <a:cubicBezTo>
                    <a:pt x="45" y="12"/>
                    <a:pt x="41" y="12"/>
                    <a:pt x="39" y="13"/>
                  </a:cubicBezTo>
                  <a:cubicBezTo>
                    <a:pt x="39" y="13"/>
                    <a:pt x="38" y="13"/>
                    <a:pt x="38" y="13"/>
                  </a:cubicBezTo>
                  <a:cubicBezTo>
                    <a:pt x="36" y="14"/>
                    <a:pt x="34" y="17"/>
                    <a:pt x="33" y="20"/>
                  </a:cubicBezTo>
                  <a:cubicBezTo>
                    <a:pt x="32" y="21"/>
                    <a:pt x="31" y="22"/>
                    <a:pt x="30" y="23"/>
                  </a:cubicBezTo>
                  <a:cubicBezTo>
                    <a:pt x="28" y="25"/>
                    <a:pt x="27" y="26"/>
                    <a:pt x="25" y="27"/>
                  </a:cubicBezTo>
                  <a:cubicBezTo>
                    <a:pt x="22" y="29"/>
                    <a:pt x="23" y="23"/>
                    <a:pt x="24" y="22"/>
                  </a:cubicBezTo>
                  <a:cubicBezTo>
                    <a:pt x="25" y="17"/>
                    <a:pt x="30" y="7"/>
                    <a:pt x="26" y="3"/>
                  </a:cubicBezTo>
                  <a:cubicBezTo>
                    <a:pt x="23" y="0"/>
                    <a:pt x="18" y="7"/>
                    <a:pt x="15" y="12"/>
                  </a:cubicBezTo>
                  <a:cubicBezTo>
                    <a:pt x="15" y="9"/>
                    <a:pt x="15" y="6"/>
                    <a:pt x="13" y="4"/>
                  </a:cubicBezTo>
                  <a:cubicBezTo>
                    <a:pt x="9" y="0"/>
                    <a:pt x="2" y="12"/>
                    <a:pt x="1" y="15"/>
                  </a:cubicBezTo>
                  <a:cubicBezTo>
                    <a:pt x="0" y="16"/>
                    <a:pt x="2" y="17"/>
                    <a:pt x="3" y="16"/>
                  </a:cubicBezTo>
                  <a:cubicBezTo>
                    <a:pt x="4" y="14"/>
                    <a:pt x="11" y="3"/>
                    <a:pt x="12" y="7"/>
                  </a:cubicBezTo>
                  <a:cubicBezTo>
                    <a:pt x="13" y="11"/>
                    <a:pt x="13" y="14"/>
                    <a:pt x="12" y="18"/>
                  </a:cubicBezTo>
                  <a:cubicBezTo>
                    <a:pt x="10" y="21"/>
                    <a:pt x="4" y="31"/>
                    <a:pt x="8" y="33"/>
                  </a:cubicBezTo>
                  <a:cubicBezTo>
                    <a:pt x="8" y="33"/>
                    <a:pt x="9" y="33"/>
                    <a:pt x="9" y="33"/>
                  </a:cubicBezTo>
                  <a:cubicBezTo>
                    <a:pt x="13" y="29"/>
                    <a:pt x="13" y="24"/>
                    <a:pt x="14" y="19"/>
                  </a:cubicBezTo>
                  <a:cubicBezTo>
                    <a:pt x="15" y="18"/>
                    <a:pt x="16" y="16"/>
                    <a:pt x="16" y="15"/>
                  </a:cubicBezTo>
                  <a:cubicBezTo>
                    <a:pt x="18" y="13"/>
                    <a:pt x="19" y="11"/>
                    <a:pt x="21" y="9"/>
                  </a:cubicBezTo>
                  <a:cubicBezTo>
                    <a:pt x="21" y="8"/>
                    <a:pt x="25" y="3"/>
                    <a:pt x="25" y="7"/>
                  </a:cubicBezTo>
                  <a:cubicBezTo>
                    <a:pt x="25" y="9"/>
                    <a:pt x="24" y="11"/>
                    <a:pt x="24" y="12"/>
                  </a:cubicBezTo>
                  <a:cubicBezTo>
                    <a:pt x="23" y="16"/>
                    <a:pt x="16" y="30"/>
                    <a:pt x="24" y="30"/>
                  </a:cubicBezTo>
                  <a:cubicBezTo>
                    <a:pt x="27" y="30"/>
                    <a:pt x="30" y="27"/>
                    <a:pt x="32" y="25"/>
                  </a:cubicBezTo>
                  <a:cubicBezTo>
                    <a:pt x="32" y="26"/>
                    <a:pt x="33" y="27"/>
                    <a:pt x="34" y="28"/>
                  </a:cubicBezTo>
                  <a:cubicBezTo>
                    <a:pt x="40" y="30"/>
                    <a:pt x="44" y="22"/>
                    <a:pt x="46" y="18"/>
                  </a:cubicBezTo>
                  <a:cubicBezTo>
                    <a:pt x="47" y="17"/>
                    <a:pt x="49" y="16"/>
                    <a:pt x="51" y="15"/>
                  </a:cubicBezTo>
                  <a:cubicBezTo>
                    <a:pt x="49" y="20"/>
                    <a:pt x="48" y="26"/>
                    <a:pt x="53" y="29"/>
                  </a:cubicBezTo>
                  <a:cubicBezTo>
                    <a:pt x="56" y="30"/>
                    <a:pt x="60" y="28"/>
                    <a:pt x="63" y="26"/>
                  </a:cubicBezTo>
                  <a:cubicBezTo>
                    <a:pt x="63" y="26"/>
                    <a:pt x="64" y="25"/>
                    <a:pt x="65" y="25"/>
                  </a:cubicBezTo>
                  <a:cubicBezTo>
                    <a:pt x="66" y="27"/>
                    <a:pt x="69" y="27"/>
                    <a:pt x="72" y="25"/>
                  </a:cubicBezTo>
                  <a:cubicBezTo>
                    <a:pt x="75" y="23"/>
                    <a:pt x="78" y="21"/>
                    <a:pt x="81" y="18"/>
                  </a:cubicBezTo>
                  <a:cubicBezTo>
                    <a:pt x="83" y="19"/>
                    <a:pt x="85" y="20"/>
                    <a:pt x="87" y="21"/>
                  </a:cubicBezTo>
                  <a:cubicBezTo>
                    <a:pt x="89" y="22"/>
                    <a:pt x="90" y="27"/>
                    <a:pt x="87" y="28"/>
                  </a:cubicBezTo>
                  <a:cubicBezTo>
                    <a:pt x="85" y="28"/>
                    <a:pt x="84" y="28"/>
                    <a:pt x="83" y="28"/>
                  </a:cubicBezTo>
                  <a:cubicBezTo>
                    <a:pt x="81" y="27"/>
                    <a:pt x="79" y="26"/>
                    <a:pt x="77" y="26"/>
                  </a:cubicBezTo>
                  <a:cubicBezTo>
                    <a:pt x="75" y="25"/>
                    <a:pt x="75" y="27"/>
                    <a:pt x="76" y="28"/>
                  </a:cubicBezTo>
                  <a:cubicBezTo>
                    <a:pt x="80" y="29"/>
                    <a:pt x="85" y="32"/>
                    <a:pt x="89" y="29"/>
                  </a:cubicBezTo>
                  <a:cubicBezTo>
                    <a:pt x="93" y="27"/>
                    <a:pt x="92" y="21"/>
                    <a:pt x="89" y="19"/>
                  </a:cubicBezTo>
                  <a:close/>
                  <a:moveTo>
                    <a:pt x="9" y="30"/>
                  </a:moveTo>
                  <a:cubicBezTo>
                    <a:pt x="9" y="28"/>
                    <a:pt x="10" y="27"/>
                    <a:pt x="10" y="26"/>
                  </a:cubicBezTo>
                  <a:cubicBezTo>
                    <a:pt x="10" y="27"/>
                    <a:pt x="8" y="31"/>
                    <a:pt x="9" y="30"/>
                  </a:cubicBezTo>
                  <a:close/>
                  <a:moveTo>
                    <a:pt x="42" y="21"/>
                  </a:moveTo>
                  <a:cubicBezTo>
                    <a:pt x="40" y="23"/>
                    <a:pt x="34" y="30"/>
                    <a:pt x="35" y="23"/>
                  </a:cubicBezTo>
                  <a:cubicBezTo>
                    <a:pt x="35" y="22"/>
                    <a:pt x="35" y="22"/>
                    <a:pt x="35" y="21"/>
                  </a:cubicBezTo>
                  <a:cubicBezTo>
                    <a:pt x="37" y="20"/>
                    <a:pt x="38" y="18"/>
                    <a:pt x="39" y="16"/>
                  </a:cubicBezTo>
                  <a:cubicBezTo>
                    <a:pt x="39" y="16"/>
                    <a:pt x="39" y="16"/>
                    <a:pt x="39" y="17"/>
                  </a:cubicBezTo>
                  <a:cubicBezTo>
                    <a:pt x="40" y="18"/>
                    <a:pt x="41" y="19"/>
                    <a:pt x="43" y="18"/>
                  </a:cubicBezTo>
                  <a:cubicBezTo>
                    <a:pt x="42" y="20"/>
                    <a:pt x="42" y="21"/>
                    <a:pt x="42" y="21"/>
                  </a:cubicBezTo>
                  <a:close/>
                  <a:moveTo>
                    <a:pt x="67" y="18"/>
                  </a:moveTo>
                  <a:cubicBezTo>
                    <a:pt x="67" y="16"/>
                    <a:pt x="68" y="16"/>
                    <a:pt x="69" y="17"/>
                  </a:cubicBezTo>
                  <a:cubicBezTo>
                    <a:pt x="68" y="18"/>
                    <a:pt x="67" y="19"/>
                    <a:pt x="66" y="20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7" y="19"/>
                    <a:pt x="67" y="19"/>
                    <a:pt x="67" y="18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8"/>
            <p:cNvSpPr>
              <a:spLocks noEditPoints="1"/>
            </p:cNvSpPr>
            <p:nvPr/>
          </p:nvSpPr>
          <p:spPr bwMode="auto">
            <a:xfrm>
              <a:off x="8779121" y="4993709"/>
              <a:ext cx="763588" cy="708025"/>
            </a:xfrm>
            <a:custGeom>
              <a:avLst/>
              <a:gdLst>
                <a:gd name="T0" fmla="*/ 150 w 180"/>
                <a:gd name="T1" fmla="*/ 94 h 167"/>
                <a:gd name="T2" fmla="*/ 51 w 180"/>
                <a:gd name="T3" fmla="*/ 4 h 167"/>
                <a:gd name="T4" fmla="*/ 7 w 180"/>
                <a:gd name="T5" fmla="*/ 151 h 167"/>
                <a:gd name="T6" fmla="*/ 33 w 180"/>
                <a:gd name="T7" fmla="*/ 97 h 167"/>
                <a:gd name="T8" fmla="*/ 58 w 180"/>
                <a:gd name="T9" fmla="*/ 90 h 167"/>
                <a:gd name="T10" fmla="*/ 143 w 180"/>
                <a:gd name="T11" fmla="*/ 96 h 167"/>
                <a:gd name="T12" fmla="*/ 136 w 180"/>
                <a:gd name="T13" fmla="*/ 100 h 167"/>
                <a:gd name="T14" fmla="*/ 82 w 180"/>
                <a:gd name="T15" fmla="*/ 142 h 167"/>
                <a:gd name="T16" fmla="*/ 111 w 180"/>
                <a:gd name="T17" fmla="*/ 96 h 167"/>
                <a:gd name="T18" fmla="*/ 55 w 180"/>
                <a:gd name="T19" fmla="*/ 155 h 167"/>
                <a:gd name="T20" fmla="*/ 85 w 180"/>
                <a:gd name="T21" fmla="*/ 117 h 167"/>
                <a:gd name="T22" fmla="*/ 40 w 180"/>
                <a:gd name="T23" fmla="*/ 139 h 167"/>
                <a:gd name="T24" fmla="*/ 76 w 180"/>
                <a:gd name="T25" fmla="*/ 107 h 167"/>
                <a:gd name="T26" fmla="*/ 57 w 180"/>
                <a:gd name="T27" fmla="*/ 134 h 167"/>
                <a:gd name="T28" fmla="*/ 17 w 180"/>
                <a:gd name="T29" fmla="*/ 150 h 167"/>
                <a:gd name="T30" fmla="*/ 65 w 180"/>
                <a:gd name="T31" fmla="*/ 102 h 167"/>
                <a:gd name="T32" fmla="*/ 68 w 180"/>
                <a:gd name="T33" fmla="*/ 99 h 167"/>
                <a:gd name="T34" fmla="*/ 9 w 180"/>
                <a:gd name="T35" fmla="*/ 137 h 167"/>
                <a:gd name="T36" fmla="*/ 51 w 180"/>
                <a:gd name="T37" fmla="*/ 96 h 167"/>
                <a:gd name="T38" fmla="*/ 12 w 180"/>
                <a:gd name="T39" fmla="*/ 128 h 167"/>
                <a:gd name="T40" fmla="*/ 9 w 180"/>
                <a:gd name="T41" fmla="*/ 146 h 167"/>
                <a:gd name="T42" fmla="*/ 57 w 180"/>
                <a:gd name="T43" fmla="*/ 110 h 167"/>
                <a:gd name="T44" fmla="*/ 73 w 180"/>
                <a:gd name="T45" fmla="*/ 108 h 167"/>
                <a:gd name="T46" fmla="*/ 15 w 180"/>
                <a:gd name="T47" fmla="*/ 153 h 167"/>
                <a:gd name="T48" fmla="*/ 58 w 180"/>
                <a:gd name="T49" fmla="*/ 132 h 167"/>
                <a:gd name="T50" fmla="*/ 86 w 180"/>
                <a:gd name="T51" fmla="*/ 115 h 167"/>
                <a:gd name="T52" fmla="*/ 73 w 180"/>
                <a:gd name="T53" fmla="*/ 131 h 167"/>
                <a:gd name="T54" fmla="*/ 52 w 180"/>
                <a:gd name="T55" fmla="*/ 157 h 167"/>
                <a:gd name="T56" fmla="*/ 66 w 180"/>
                <a:gd name="T57" fmla="*/ 135 h 167"/>
                <a:gd name="T58" fmla="*/ 112 w 180"/>
                <a:gd name="T59" fmla="*/ 103 h 167"/>
                <a:gd name="T60" fmla="*/ 67 w 180"/>
                <a:gd name="T61" fmla="*/ 157 h 167"/>
                <a:gd name="T62" fmla="*/ 129 w 180"/>
                <a:gd name="T63" fmla="*/ 100 h 167"/>
                <a:gd name="T64" fmla="*/ 83 w 180"/>
                <a:gd name="T65" fmla="*/ 152 h 167"/>
                <a:gd name="T66" fmla="*/ 87 w 180"/>
                <a:gd name="T67" fmla="*/ 157 h 167"/>
                <a:gd name="T68" fmla="*/ 145 w 180"/>
                <a:gd name="T69" fmla="*/ 106 h 167"/>
                <a:gd name="T70" fmla="*/ 88 w 180"/>
                <a:gd name="T71" fmla="*/ 158 h 167"/>
                <a:gd name="T72" fmla="*/ 110 w 180"/>
                <a:gd name="T73" fmla="*/ 157 h 167"/>
                <a:gd name="T74" fmla="*/ 123 w 180"/>
                <a:gd name="T75" fmla="*/ 154 h 167"/>
                <a:gd name="T76" fmla="*/ 145 w 180"/>
                <a:gd name="T77" fmla="*/ 115 h 167"/>
                <a:gd name="T78" fmla="*/ 154 w 180"/>
                <a:gd name="T79" fmla="*/ 126 h 167"/>
                <a:gd name="T80" fmla="*/ 160 w 180"/>
                <a:gd name="T81" fmla="*/ 129 h 167"/>
                <a:gd name="T82" fmla="*/ 135 w 180"/>
                <a:gd name="T83" fmla="*/ 160 h 167"/>
                <a:gd name="T84" fmla="*/ 146 w 180"/>
                <a:gd name="T85" fmla="*/ 159 h 167"/>
                <a:gd name="T86" fmla="*/ 164 w 180"/>
                <a:gd name="T87" fmla="*/ 145 h 167"/>
                <a:gd name="T88" fmla="*/ 160 w 180"/>
                <a:gd name="T89" fmla="*/ 137 h 167"/>
                <a:gd name="T90" fmla="*/ 169 w 180"/>
                <a:gd name="T91" fmla="*/ 140 h 167"/>
                <a:gd name="T92" fmla="*/ 161 w 180"/>
                <a:gd name="T93" fmla="*/ 156 h 167"/>
                <a:gd name="T94" fmla="*/ 170 w 180"/>
                <a:gd name="T95" fmla="*/ 146 h 167"/>
                <a:gd name="T96" fmla="*/ 167 w 180"/>
                <a:gd name="T97" fmla="*/ 145 h 167"/>
                <a:gd name="T98" fmla="*/ 156 w 180"/>
                <a:gd name="T99" fmla="*/ 148 h 167"/>
                <a:gd name="T100" fmla="*/ 149 w 180"/>
                <a:gd name="T101" fmla="*/ 146 h 167"/>
                <a:gd name="T102" fmla="*/ 164 w 180"/>
                <a:gd name="T103" fmla="*/ 117 h 167"/>
                <a:gd name="T104" fmla="*/ 173 w 180"/>
                <a:gd name="T105" fmla="*/ 137 h 167"/>
                <a:gd name="T106" fmla="*/ 155 w 180"/>
                <a:gd name="T107" fmla="*/ 107 h 167"/>
                <a:gd name="T108" fmla="*/ 105 w 180"/>
                <a:gd name="T109" fmla="*/ 142 h 167"/>
                <a:gd name="T110" fmla="*/ 58 w 180"/>
                <a:gd name="T111" fmla="*/ 61 h 167"/>
                <a:gd name="T112" fmla="*/ 137 w 180"/>
                <a:gd name="T113" fmla="*/ 94 h 167"/>
                <a:gd name="T114" fmla="*/ 23 w 180"/>
                <a:gd name="T115" fmla="*/ 110 h 167"/>
                <a:gd name="T116" fmla="*/ 25 w 180"/>
                <a:gd name="T117" fmla="*/ 11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0" h="167">
                  <a:moveTo>
                    <a:pt x="39" y="162"/>
                  </a:moveTo>
                  <a:cubicBezTo>
                    <a:pt x="46" y="162"/>
                    <a:pt x="54" y="161"/>
                    <a:pt x="61" y="161"/>
                  </a:cubicBezTo>
                  <a:cubicBezTo>
                    <a:pt x="72" y="161"/>
                    <a:pt x="84" y="161"/>
                    <a:pt x="95" y="162"/>
                  </a:cubicBezTo>
                  <a:cubicBezTo>
                    <a:pt x="114" y="164"/>
                    <a:pt x="134" y="167"/>
                    <a:pt x="153" y="163"/>
                  </a:cubicBezTo>
                  <a:cubicBezTo>
                    <a:pt x="167" y="160"/>
                    <a:pt x="180" y="150"/>
                    <a:pt x="177" y="134"/>
                  </a:cubicBezTo>
                  <a:cubicBezTo>
                    <a:pt x="175" y="118"/>
                    <a:pt x="162" y="105"/>
                    <a:pt x="150" y="94"/>
                  </a:cubicBezTo>
                  <a:cubicBezTo>
                    <a:pt x="137" y="81"/>
                    <a:pt x="123" y="71"/>
                    <a:pt x="110" y="58"/>
                  </a:cubicBezTo>
                  <a:cubicBezTo>
                    <a:pt x="103" y="51"/>
                    <a:pt x="98" y="42"/>
                    <a:pt x="97" y="32"/>
                  </a:cubicBezTo>
                  <a:cubicBezTo>
                    <a:pt x="97" y="22"/>
                    <a:pt x="102" y="14"/>
                    <a:pt x="107" y="6"/>
                  </a:cubicBezTo>
                  <a:cubicBezTo>
                    <a:pt x="107" y="5"/>
                    <a:pt x="107" y="4"/>
                    <a:pt x="106" y="3"/>
                  </a:cubicBezTo>
                  <a:cubicBezTo>
                    <a:pt x="105" y="2"/>
                    <a:pt x="105" y="2"/>
                    <a:pt x="104" y="2"/>
                  </a:cubicBezTo>
                  <a:cubicBezTo>
                    <a:pt x="86" y="3"/>
                    <a:pt x="69" y="0"/>
                    <a:pt x="51" y="4"/>
                  </a:cubicBezTo>
                  <a:cubicBezTo>
                    <a:pt x="50" y="4"/>
                    <a:pt x="49" y="6"/>
                    <a:pt x="50" y="7"/>
                  </a:cubicBezTo>
                  <a:cubicBezTo>
                    <a:pt x="49" y="7"/>
                    <a:pt x="49" y="8"/>
                    <a:pt x="50" y="9"/>
                  </a:cubicBezTo>
                  <a:cubicBezTo>
                    <a:pt x="55" y="18"/>
                    <a:pt x="60" y="27"/>
                    <a:pt x="60" y="37"/>
                  </a:cubicBezTo>
                  <a:cubicBezTo>
                    <a:pt x="61" y="50"/>
                    <a:pt x="54" y="60"/>
                    <a:pt x="47" y="69"/>
                  </a:cubicBezTo>
                  <a:cubicBezTo>
                    <a:pt x="36" y="84"/>
                    <a:pt x="25" y="99"/>
                    <a:pt x="15" y="114"/>
                  </a:cubicBezTo>
                  <a:cubicBezTo>
                    <a:pt x="8" y="124"/>
                    <a:pt x="0" y="139"/>
                    <a:pt x="7" y="151"/>
                  </a:cubicBezTo>
                  <a:cubicBezTo>
                    <a:pt x="14" y="161"/>
                    <a:pt x="29" y="162"/>
                    <a:pt x="39" y="162"/>
                  </a:cubicBezTo>
                  <a:close/>
                  <a:moveTo>
                    <a:pt x="33" y="97"/>
                  </a:moveTo>
                  <a:cubicBezTo>
                    <a:pt x="33" y="96"/>
                    <a:pt x="34" y="96"/>
                    <a:pt x="35" y="95"/>
                  </a:cubicBezTo>
                  <a:cubicBezTo>
                    <a:pt x="37" y="94"/>
                    <a:pt x="40" y="92"/>
                    <a:pt x="42" y="91"/>
                  </a:cubicBezTo>
                  <a:cubicBezTo>
                    <a:pt x="38" y="95"/>
                    <a:pt x="33" y="99"/>
                    <a:pt x="28" y="103"/>
                  </a:cubicBezTo>
                  <a:cubicBezTo>
                    <a:pt x="30" y="101"/>
                    <a:pt x="31" y="99"/>
                    <a:pt x="33" y="97"/>
                  </a:cubicBezTo>
                  <a:close/>
                  <a:moveTo>
                    <a:pt x="46" y="90"/>
                  </a:moveTo>
                  <a:cubicBezTo>
                    <a:pt x="47" y="90"/>
                    <a:pt x="49" y="89"/>
                    <a:pt x="51" y="89"/>
                  </a:cubicBezTo>
                  <a:cubicBezTo>
                    <a:pt x="46" y="91"/>
                    <a:pt x="41" y="94"/>
                    <a:pt x="36" y="98"/>
                  </a:cubicBezTo>
                  <a:cubicBezTo>
                    <a:pt x="39" y="95"/>
                    <a:pt x="42" y="92"/>
                    <a:pt x="46" y="90"/>
                  </a:cubicBezTo>
                  <a:close/>
                  <a:moveTo>
                    <a:pt x="55" y="89"/>
                  </a:moveTo>
                  <a:cubicBezTo>
                    <a:pt x="56" y="90"/>
                    <a:pt x="57" y="90"/>
                    <a:pt x="58" y="90"/>
                  </a:cubicBezTo>
                  <a:cubicBezTo>
                    <a:pt x="52" y="93"/>
                    <a:pt x="47" y="97"/>
                    <a:pt x="42" y="102"/>
                  </a:cubicBezTo>
                  <a:cubicBezTo>
                    <a:pt x="33" y="109"/>
                    <a:pt x="24" y="116"/>
                    <a:pt x="15" y="123"/>
                  </a:cubicBezTo>
                  <a:cubicBezTo>
                    <a:pt x="16" y="123"/>
                    <a:pt x="16" y="122"/>
                    <a:pt x="17" y="122"/>
                  </a:cubicBezTo>
                  <a:cubicBezTo>
                    <a:pt x="20" y="117"/>
                    <a:pt x="25" y="113"/>
                    <a:pt x="30" y="110"/>
                  </a:cubicBezTo>
                  <a:cubicBezTo>
                    <a:pt x="39" y="104"/>
                    <a:pt x="48" y="97"/>
                    <a:pt x="55" y="89"/>
                  </a:cubicBezTo>
                  <a:close/>
                  <a:moveTo>
                    <a:pt x="143" y="96"/>
                  </a:moveTo>
                  <a:cubicBezTo>
                    <a:pt x="132" y="105"/>
                    <a:pt x="122" y="114"/>
                    <a:pt x="112" y="124"/>
                  </a:cubicBezTo>
                  <a:cubicBezTo>
                    <a:pt x="106" y="129"/>
                    <a:pt x="100" y="134"/>
                    <a:pt x="95" y="139"/>
                  </a:cubicBezTo>
                  <a:cubicBezTo>
                    <a:pt x="99" y="135"/>
                    <a:pt x="103" y="131"/>
                    <a:pt x="107" y="127"/>
                  </a:cubicBezTo>
                  <a:cubicBezTo>
                    <a:pt x="116" y="119"/>
                    <a:pt x="124" y="110"/>
                    <a:pt x="129" y="100"/>
                  </a:cubicBezTo>
                  <a:cubicBezTo>
                    <a:pt x="130" y="100"/>
                    <a:pt x="131" y="100"/>
                    <a:pt x="131" y="100"/>
                  </a:cubicBezTo>
                  <a:cubicBezTo>
                    <a:pt x="133" y="100"/>
                    <a:pt x="135" y="100"/>
                    <a:pt x="136" y="100"/>
                  </a:cubicBezTo>
                  <a:cubicBezTo>
                    <a:pt x="138" y="99"/>
                    <a:pt x="141" y="95"/>
                    <a:pt x="143" y="96"/>
                  </a:cubicBezTo>
                  <a:close/>
                  <a:moveTo>
                    <a:pt x="121" y="96"/>
                  </a:moveTo>
                  <a:cubicBezTo>
                    <a:pt x="123" y="97"/>
                    <a:pt x="125" y="98"/>
                    <a:pt x="128" y="99"/>
                  </a:cubicBezTo>
                  <a:cubicBezTo>
                    <a:pt x="123" y="104"/>
                    <a:pt x="119" y="108"/>
                    <a:pt x="114" y="113"/>
                  </a:cubicBezTo>
                  <a:cubicBezTo>
                    <a:pt x="108" y="117"/>
                    <a:pt x="102" y="123"/>
                    <a:pt x="97" y="128"/>
                  </a:cubicBezTo>
                  <a:cubicBezTo>
                    <a:pt x="92" y="133"/>
                    <a:pt x="87" y="137"/>
                    <a:pt x="82" y="142"/>
                  </a:cubicBezTo>
                  <a:cubicBezTo>
                    <a:pt x="82" y="142"/>
                    <a:pt x="82" y="141"/>
                    <a:pt x="83" y="141"/>
                  </a:cubicBezTo>
                  <a:cubicBezTo>
                    <a:pt x="87" y="136"/>
                    <a:pt x="92" y="131"/>
                    <a:pt x="97" y="126"/>
                  </a:cubicBezTo>
                  <a:cubicBezTo>
                    <a:pt x="101" y="121"/>
                    <a:pt x="105" y="115"/>
                    <a:pt x="109" y="110"/>
                  </a:cubicBezTo>
                  <a:cubicBezTo>
                    <a:pt x="113" y="106"/>
                    <a:pt x="118" y="102"/>
                    <a:pt x="120" y="96"/>
                  </a:cubicBezTo>
                  <a:cubicBezTo>
                    <a:pt x="121" y="96"/>
                    <a:pt x="121" y="96"/>
                    <a:pt x="121" y="96"/>
                  </a:cubicBezTo>
                  <a:close/>
                  <a:moveTo>
                    <a:pt x="111" y="96"/>
                  </a:moveTo>
                  <a:cubicBezTo>
                    <a:pt x="113" y="95"/>
                    <a:pt x="115" y="95"/>
                    <a:pt x="118" y="95"/>
                  </a:cubicBezTo>
                  <a:cubicBezTo>
                    <a:pt x="118" y="95"/>
                    <a:pt x="119" y="95"/>
                    <a:pt x="119" y="96"/>
                  </a:cubicBezTo>
                  <a:cubicBezTo>
                    <a:pt x="109" y="103"/>
                    <a:pt x="100" y="113"/>
                    <a:pt x="91" y="122"/>
                  </a:cubicBezTo>
                  <a:cubicBezTo>
                    <a:pt x="81" y="132"/>
                    <a:pt x="69" y="141"/>
                    <a:pt x="60" y="151"/>
                  </a:cubicBezTo>
                  <a:cubicBezTo>
                    <a:pt x="59" y="152"/>
                    <a:pt x="57" y="154"/>
                    <a:pt x="56" y="155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8" y="152"/>
                    <a:pt x="61" y="149"/>
                    <a:pt x="64" y="147"/>
                  </a:cubicBezTo>
                  <a:cubicBezTo>
                    <a:pt x="69" y="141"/>
                    <a:pt x="75" y="136"/>
                    <a:pt x="81" y="131"/>
                  </a:cubicBezTo>
                  <a:cubicBezTo>
                    <a:pt x="92" y="120"/>
                    <a:pt x="101" y="107"/>
                    <a:pt x="111" y="96"/>
                  </a:cubicBezTo>
                  <a:close/>
                  <a:moveTo>
                    <a:pt x="107" y="98"/>
                  </a:moveTo>
                  <a:cubicBezTo>
                    <a:pt x="104" y="100"/>
                    <a:pt x="102" y="103"/>
                    <a:pt x="100" y="105"/>
                  </a:cubicBezTo>
                  <a:cubicBezTo>
                    <a:pt x="95" y="110"/>
                    <a:pt x="90" y="113"/>
                    <a:pt x="85" y="117"/>
                  </a:cubicBezTo>
                  <a:cubicBezTo>
                    <a:pt x="84" y="118"/>
                    <a:pt x="83" y="119"/>
                    <a:pt x="82" y="120"/>
                  </a:cubicBezTo>
                  <a:cubicBezTo>
                    <a:pt x="86" y="116"/>
                    <a:pt x="90" y="112"/>
                    <a:pt x="93" y="109"/>
                  </a:cubicBezTo>
                  <a:cubicBezTo>
                    <a:pt x="98" y="106"/>
                    <a:pt x="102" y="101"/>
                    <a:pt x="107" y="98"/>
                  </a:cubicBezTo>
                  <a:close/>
                  <a:moveTo>
                    <a:pt x="79" y="109"/>
                  </a:moveTo>
                  <a:cubicBezTo>
                    <a:pt x="69" y="115"/>
                    <a:pt x="61" y="122"/>
                    <a:pt x="53" y="129"/>
                  </a:cubicBezTo>
                  <a:cubicBezTo>
                    <a:pt x="49" y="133"/>
                    <a:pt x="44" y="135"/>
                    <a:pt x="40" y="139"/>
                  </a:cubicBezTo>
                  <a:cubicBezTo>
                    <a:pt x="34" y="143"/>
                    <a:pt x="30" y="149"/>
                    <a:pt x="24" y="153"/>
                  </a:cubicBezTo>
                  <a:cubicBezTo>
                    <a:pt x="20" y="156"/>
                    <a:pt x="23" y="153"/>
                    <a:pt x="24" y="152"/>
                  </a:cubicBezTo>
                  <a:cubicBezTo>
                    <a:pt x="27" y="150"/>
                    <a:pt x="29" y="148"/>
                    <a:pt x="32" y="145"/>
                  </a:cubicBezTo>
                  <a:cubicBezTo>
                    <a:pt x="37" y="141"/>
                    <a:pt x="42" y="137"/>
                    <a:pt x="48" y="132"/>
                  </a:cubicBezTo>
                  <a:cubicBezTo>
                    <a:pt x="58" y="125"/>
                    <a:pt x="66" y="116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9" y="109"/>
                    <a:pt x="83" y="111"/>
                    <a:pt x="88" y="110"/>
                  </a:cubicBezTo>
                  <a:cubicBezTo>
                    <a:pt x="81" y="115"/>
                    <a:pt x="75" y="120"/>
                    <a:pt x="68" y="126"/>
                  </a:cubicBezTo>
                  <a:cubicBezTo>
                    <a:pt x="59" y="134"/>
                    <a:pt x="49" y="142"/>
                    <a:pt x="40" y="151"/>
                  </a:cubicBezTo>
                  <a:cubicBezTo>
                    <a:pt x="39" y="151"/>
                    <a:pt x="34" y="156"/>
                    <a:pt x="35" y="155"/>
                  </a:cubicBezTo>
                  <a:cubicBezTo>
                    <a:pt x="37" y="152"/>
                    <a:pt x="40" y="150"/>
                    <a:pt x="42" y="147"/>
                  </a:cubicBezTo>
                  <a:cubicBezTo>
                    <a:pt x="47" y="143"/>
                    <a:pt x="52" y="139"/>
                    <a:pt x="57" y="134"/>
                  </a:cubicBezTo>
                  <a:cubicBezTo>
                    <a:pt x="61" y="130"/>
                    <a:pt x="65" y="126"/>
                    <a:pt x="69" y="122"/>
                  </a:cubicBezTo>
                  <a:cubicBezTo>
                    <a:pt x="73" y="118"/>
                    <a:pt x="77" y="115"/>
                    <a:pt x="79" y="110"/>
                  </a:cubicBezTo>
                  <a:cubicBezTo>
                    <a:pt x="80" y="109"/>
                    <a:pt x="79" y="109"/>
                    <a:pt x="79" y="109"/>
                  </a:cubicBezTo>
                  <a:close/>
                  <a:moveTo>
                    <a:pt x="69" y="100"/>
                  </a:moveTo>
                  <a:cubicBezTo>
                    <a:pt x="71" y="102"/>
                    <a:pt x="73" y="104"/>
                    <a:pt x="75" y="106"/>
                  </a:cubicBezTo>
                  <a:cubicBezTo>
                    <a:pt x="53" y="117"/>
                    <a:pt x="37" y="136"/>
                    <a:pt x="17" y="150"/>
                  </a:cubicBezTo>
                  <a:cubicBezTo>
                    <a:pt x="12" y="153"/>
                    <a:pt x="19" y="147"/>
                    <a:pt x="20" y="146"/>
                  </a:cubicBezTo>
                  <a:cubicBezTo>
                    <a:pt x="22" y="144"/>
                    <a:pt x="24" y="142"/>
                    <a:pt x="27" y="140"/>
                  </a:cubicBezTo>
                  <a:cubicBezTo>
                    <a:pt x="31" y="136"/>
                    <a:pt x="36" y="132"/>
                    <a:pt x="41" y="128"/>
                  </a:cubicBezTo>
                  <a:cubicBezTo>
                    <a:pt x="51" y="119"/>
                    <a:pt x="59" y="109"/>
                    <a:pt x="69" y="100"/>
                  </a:cubicBezTo>
                  <a:close/>
                  <a:moveTo>
                    <a:pt x="67" y="101"/>
                  </a:moveTo>
                  <a:cubicBezTo>
                    <a:pt x="66" y="101"/>
                    <a:pt x="66" y="101"/>
                    <a:pt x="65" y="102"/>
                  </a:cubicBezTo>
                  <a:cubicBezTo>
                    <a:pt x="55" y="111"/>
                    <a:pt x="44" y="119"/>
                    <a:pt x="33" y="127"/>
                  </a:cubicBezTo>
                  <a:cubicBezTo>
                    <a:pt x="28" y="131"/>
                    <a:pt x="23" y="135"/>
                    <a:pt x="18" y="139"/>
                  </a:cubicBezTo>
                  <a:cubicBezTo>
                    <a:pt x="16" y="141"/>
                    <a:pt x="13" y="143"/>
                    <a:pt x="10" y="146"/>
                  </a:cubicBezTo>
                  <a:cubicBezTo>
                    <a:pt x="12" y="144"/>
                    <a:pt x="14" y="142"/>
                    <a:pt x="15" y="140"/>
                  </a:cubicBezTo>
                  <a:cubicBezTo>
                    <a:pt x="31" y="124"/>
                    <a:pt x="51" y="114"/>
                    <a:pt x="64" y="95"/>
                  </a:cubicBezTo>
                  <a:cubicBezTo>
                    <a:pt x="66" y="96"/>
                    <a:pt x="67" y="98"/>
                    <a:pt x="68" y="99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68" y="100"/>
                    <a:pt x="67" y="100"/>
                    <a:pt x="67" y="101"/>
                  </a:cubicBezTo>
                  <a:close/>
                  <a:moveTo>
                    <a:pt x="63" y="94"/>
                  </a:moveTo>
                  <a:cubicBezTo>
                    <a:pt x="54" y="101"/>
                    <a:pt x="44" y="108"/>
                    <a:pt x="35" y="115"/>
                  </a:cubicBezTo>
                  <a:cubicBezTo>
                    <a:pt x="31" y="119"/>
                    <a:pt x="26" y="123"/>
                    <a:pt x="22" y="127"/>
                  </a:cubicBezTo>
                  <a:cubicBezTo>
                    <a:pt x="18" y="130"/>
                    <a:pt x="11" y="134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25" y="121"/>
                    <a:pt x="45" y="109"/>
                    <a:pt x="60" y="92"/>
                  </a:cubicBezTo>
                  <a:cubicBezTo>
                    <a:pt x="61" y="92"/>
                    <a:pt x="62" y="93"/>
                    <a:pt x="63" y="94"/>
                  </a:cubicBezTo>
                  <a:close/>
                  <a:moveTo>
                    <a:pt x="12" y="128"/>
                  </a:moveTo>
                  <a:cubicBezTo>
                    <a:pt x="20" y="120"/>
                    <a:pt x="29" y="113"/>
                    <a:pt x="37" y="106"/>
                  </a:cubicBezTo>
                  <a:cubicBezTo>
                    <a:pt x="42" y="103"/>
                    <a:pt x="46" y="99"/>
                    <a:pt x="51" y="96"/>
                  </a:cubicBezTo>
                  <a:cubicBezTo>
                    <a:pt x="53" y="94"/>
                    <a:pt x="55" y="93"/>
                    <a:pt x="57" y="92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9" y="91"/>
                    <a:pt x="60" y="91"/>
                  </a:cubicBezTo>
                  <a:cubicBezTo>
                    <a:pt x="59" y="92"/>
                    <a:pt x="58" y="93"/>
                    <a:pt x="57" y="94"/>
                  </a:cubicBezTo>
                  <a:cubicBezTo>
                    <a:pt x="43" y="109"/>
                    <a:pt x="24" y="120"/>
                    <a:pt x="9" y="135"/>
                  </a:cubicBezTo>
                  <a:cubicBezTo>
                    <a:pt x="10" y="133"/>
                    <a:pt x="11" y="130"/>
                    <a:pt x="12" y="128"/>
                  </a:cubicBezTo>
                  <a:close/>
                  <a:moveTo>
                    <a:pt x="33" y="119"/>
                  </a:moveTo>
                  <a:cubicBezTo>
                    <a:pt x="38" y="114"/>
                    <a:pt x="44" y="110"/>
                    <a:pt x="50" y="105"/>
                  </a:cubicBezTo>
                  <a:cubicBezTo>
                    <a:pt x="53" y="103"/>
                    <a:pt x="56" y="101"/>
                    <a:pt x="58" y="99"/>
                  </a:cubicBezTo>
                  <a:cubicBezTo>
                    <a:pt x="60" y="98"/>
                    <a:pt x="61" y="97"/>
                    <a:pt x="63" y="96"/>
                  </a:cubicBezTo>
                  <a:cubicBezTo>
                    <a:pt x="65" y="94"/>
                    <a:pt x="58" y="101"/>
                    <a:pt x="59" y="100"/>
                  </a:cubicBezTo>
                  <a:cubicBezTo>
                    <a:pt x="45" y="118"/>
                    <a:pt x="23" y="128"/>
                    <a:pt x="9" y="146"/>
                  </a:cubicBezTo>
                  <a:cubicBezTo>
                    <a:pt x="8" y="144"/>
                    <a:pt x="8" y="141"/>
                    <a:pt x="8" y="138"/>
                  </a:cubicBezTo>
                  <a:cubicBezTo>
                    <a:pt x="18" y="133"/>
                    <a:pt x="25" y="126"/>
                    <a:pt x="33" y="119"/>
                  </a:cubicBezTo>
                  <a:close/>
                  <a:moveTo>
                    <a:pt x="10" y="147"/>
                  </a:moveTo>
                  <a:cubicBezTo>
                    <a:pt x="20" y="139"/>
                    <a:pt x="30" y="131"/>
                    <a:pt x="40" y="123"/>
                  </a:cubicBezTo>
                  <a:cubicBezTo>
                    <a:pt x="45" y="120"/>
                    <a:pt x="50" y="116"/>
                    <a:pt x="55" y="112"/>
                  </a:cubicBezTo>
                  <a:cubicBezTo>
                    <a:pt x="56" y="111"/>
                    <a:pt x="57" y="110"/>
                    <a:pt x="57" y="110"/>
                  </a:cubicBezTo>
                  <a:cubicBezTo>
                    <a:pt x="51" y="116"/>
                    <a:pt x="45" y="123"/>
                    <a:pt x="38" y="129"/>
                  </a:cubicBezTo>
                  <a:cubicBezTo>
                    <a:pt x="30" y="136"/>
                    <a:pt x="20" y="143"/>
                    <a:pt x="14" y="152"/>
                  </a:cubicBezTo>
                  <a:cubicBezTo>
                    <a:pt x="12" y="150"/>
                    <a:pt x="11" y="149"/>
                    <a:pt x="10" y="147"/>
                  </a:cubicBezTo>
                  <a:close/>
                  <a:moveTo>
                    <a:pt x="15" y="153"/>
                  </a:moveTo>
                  <a:cubicBezTo>
                    <a:pt x="34" y="140"/>
                    <a:pt x="49" y="122"/>
                    <a:pt x="69" y="110"/>
                  </a:cubicBezTo>
                  <a:cubicBezTo>
                    <a:pt x="70" y="110"/>
                    <a:pt x="74" y="107"/>
                    <a:pt x="73" y="108"/>
                  </a:cubicBezTo>
                  <a:cubicBezTo>
                    <a:pt x="71" y="110"/>
                    <a:pt x="68" y="113"/>
                    <a:pt x="66" y="115"/>
                  </a:cubicBezTo>
                  <a:cubicBezTo>
                    <a:pt x="61" y="120"/>
                    <a:pt x="56" y="124"/>
                    <a:pt x="51" y="129"/>
                  </a:cubicBezTo>
                  <a:cubicBezTo>
                    <a:pt x="40" y="137"/>
                    <a:pt x="30" y="145"/>
                    <a:pt x="20" y="155"/>
                  </a:cubicBezTo>
                  <a:cubicBezTo>
                    <a:pt x="20" y="155"/>
                    <a:pt x="20" y="155"/>
                    <a:pt x="20" y="155"/>
                  </a:cubicBezTo>
                  <a:cubicBezTo>
                    <a:pt x="19" y="155"/>
                    <a:pt x="17" y="154"/>
                    <a:pt x="16" y="153"/>
                  </a:cubicBezTo>
                  <a:cubicBezTo>
                    <a:pt x="15" y="153"/>
                    <a:pt x="15" y="153"/>
                    <a:pt x="15" y="153"/>
                  </a:cubicBezTo>
                  <a:close/>
                  <a:moveTo>
                    <a:pt x="21" y="156"/>
                  </a:moveTo>
                  <a:cubicBezTo>
                    <a:pt x="31" y="151"/>
                    <a:pt x="38" y="142"/>
                    <a:pt x="46" y="136"/>
                  </a:cubicBezTo>
                  <a:cubicBezTo>
                    <a:pt x="56" y="129"/>
                    <a:pt x="64" y="121"/>
                    <a:pt x="73" y="114"/>
                  </a:cubicBezTo>
                  <a:cubicBezTo>
                    <a:pt x="74" y="113"/>
                    <a:pt x="77" y="112"/>
                    <a:pt x="77" y="111"/>
                  </a:cubicBezTo>
                  <a:cubicBezTo>
                    <a:pt x="76" y="114"/>
                    <a:pt x="72" y="117"/>
                    <a:pt x="70" y="119"/>
                  </a:cubicBezTo>
                  <a:cubicBezTo>
                    <a:pt x="65" y="123"/>
                    <a:pt x="62" y="127"/>
                    <a:pt x="58" y="132"/>
                  </a:cubicBezTo>
                  <a:cubicBezTo>
                    <a:pt x="49" y="140"/>
                    <a:pt x="40" y="147"/>
                    <a:pt x="33" y="156"/>
                  </a:cubicBezTo>
                  <a:cubicBezTo>
                    <a:pt x="33" y="156"/>
                    <a:pt x="33" y="157"/>
                    <a:pt x="34" y="157"/>
                  </a:cubicBezTo>
                  <a:cubicBezTo>
                    <a:pt x="43" y="151"/>
                    <a:pt x="51" y="142"/>
                    <a:pt x="59" y="135"/>
                  </a:cubicBezTo>
                  <a:cubicBezTo>
                    <a:pt x="69" y="126"/>
                    <a:pt x="80" y="118"/>
                    <a:pt x="91" y="110"/>
                  </a:cubicBezTo>
                  <a:cubicBezTo>
                    <a:pt x="91" y="110"/>
                    <a:pt x="91" y="109"/>
                    <a:pt x="91" y="109"/>
                  </a:cubicBezTo>
                  <a:cubicBezTo>
                    <a:pt x="89" y="111"/>
                    <a:pt x="87" y="113"/>
                    <a:pt x="86" y="115"/>
                  </a:cubicBezTo>
                  <a:cubicBezTo>
                    <a:pt x="81" y="120"/>
                    <a:pt x="76" y="124"/>
                    <a:pt x="71" y="129"/>
                  </a:cubicBezTo>
                  <a:cubicBezTo>
                    <a:pt x="61" y="138"/>
                    <a:pt x="51" y="147"/>
                    <a:pt x="41" y="156"/>
                  </a:cubicBezTo>
                  <a:cubicBezTo>
                    <a:pt x="41" y="156"/>
                    <a:pt x="42" y="157"/>
                    <a:pt x="42" y="157"/>
                  </a:cubicBezTo>
                  <a:cubicBezTo>
                    <a:pt x="43" y="156"/>
                    <a:pt x="44" y="156"/>
                    <a:pt x="44" y="155"/>
                  </a:cubicBezTo>
                  <a:cubicBezTo>
                    <a:pt x="44" y="155"/>
                    <a:pt x="45" y="155"/>
                    <a:pt x="45" y="155"/>
                  </a:cubicBezTo>
                  <a:cubicBezTo>
                    <a:pt x="55" y="147"/>
                    <a:pt x="64" y="139"/>
                    <a:pt x="73" y="131"/>
                  </a:cubicBezTo>
                  <a:cubicBezTo>
                    <a:pt x="79" y="125"/>
                    <a:pt x="85" y="119"/>
                    <a:pt x="91" y="114"/>
                  </a:cubicBezTo>
                  <a:cubicBezTo>
                    <a:pt x="95" y="111"/>
                    <a:pt x="99" y="108"/>
                    <a:pt x="103" y="104"/>
                  </a:cubicBezTo>
                  <a:cubicBezTo>
                    <a:pt x="102" y="105"/>
                    <a:pt x="101" y="106"/>
                    <a:pt x="101" y="106"/>
                  </a:cubicBezTo>
                  <a:cubicBezTo>
                    <a:pt x="96" y="112"/>
                    <a:pt x="91" y="118"/>
                    <a:pt x="85" y="124"/>
                  </a:cubicBezTo>
                  <a:cubicBezTo>
                    <a:pt x="75" y="136"/>
                    <a:pt x="63" y="145"/>
                    <a:pt x="52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42" y="158"/>
                    <a:pt x="31" y="159"/>
                    <a:pt x="21" y="156"/>
                  </a:cubicBezTo>
                  <a:close/>
                  <a:moveTo>
                    <a:pt x="69" y="132"/>
                  </a:moveTo>
                  <a:cubicBezTo>
                    <a:pt x="64" y="137"/>
                    <a:pt x="59" y="142"/>
                    <a:pt x="54" y="147"/>
                  </a:cubicBezTo>
                  <a:cubicBezTo>
                    <a:pt x="52" y="148"/>
                    <a:pt x="50" y="150"/>
                    <a:pt x="48" y="151"/>
                  </a:cubicBezTo>
                  <a:cubicBezTo>
                    <a:pt x="48" y="151"/>
                    <a:pt x="49" y="150"/>
                    <a:pt x="49" y="150"/>
                  </a:cubicBezTo>
                  <a:cubicBezTo>
                    <a:pt x="54" y="145"/>
                    <a:pt x="60" y="140"/>
                    <a:pt x="66" y="135"/>
                  </a:cubicBezTo>
                  <a:cubicBezTo>
                    <a:pt x="67" y="134"/>
                    <a:pt x="68" y="133"/>
                    <a:pt x="69" y="132"/>
                  </a:cubicBezTo>
                  <a:close/>
                  <a:moveTo>
                    <a:pt x="58" y="157"/>
                  </a:moveTo>
                  <a:cubicBezTo>
                    <a:pt x="56" y="157"/>
                    <a:pt x="55" y="157"/>
                    <a:pt x="53" y="157"/>
                  </a:cubicBezTo>
                  <a:cubicBezTo>
                    <a:pt x="58" y="155"/>
                    <a:pt x="61" y="151"/>
                    <a:pt x="65" y="148"/>
                  </a:cubicBezTo>
                  <a:cubicBezTo>
                    <a:pt x="69" y="142"/>
                    <a:pt x="75" y="138"/>
                    <a:pt x="80" y="133"/>
                  </a:cubicBezTo>
                  <a:cubicBezTo>
                    <a:pt x="91" y="124"/>
                    <a:pt x="101" y="113"/>
                    <a:pt x="112" y="103"/>
                  </a:cubicBezTo>
                  <a:cubicBezTo>
                    <a:pt x="113" y="102"/>
                    <a:pt x="118" y="99"/>
                    <a:pt x="119" y="97"/>
                  </a:cubicBezTo>
                  <a:cubicBezTo>
                    <a:pt x="117" y="101"/>
                    <a:pt x="113" y="104"/>
                    <a:pt x="110" y="108"/>
                  </a:cubicBezTo>
                  <a:cubicBezTo>
                    <a:pt x="105" y="113"/>
                    <a:pt x="102" y="118"/>
                    <a:pt x="97" y="124"/>
                  </a:cubicBezTo>
                  <a:cubicBezTo>
                    <a:pt x="93" y="129"/>
                    <a:pt x="88" y="133"/>
                    <a:pt x="83" y="138"/>
                  </a:cubicBezTo>
                  <a:cubicBezTo>
                    <a:pt x="78" y="144"/>
                    <a:pt x="73" y="151"/>
                    <a:pt x="66" y="156"/>
                  </a:cubicBezTo>
                  <a:cubicBezTo>
                    <a:pt x="66" y="156"/>
                    <a:pt x="66" y="157"/>
                    <a:pt x="67" y="157"/>
                  </a:cubicBezTo>
                  <a:cubicBezTo>
                    <a:pt x="64" y="157"/>
                    <a:pt x="61" y="157"/>
                    <a:pt x="58" y="157"/>
                  </a:cubicBezTo>
                  <a:close/>
                  <a:moveTo>
                    <a:pt x="67" y="157"/>
                  </a:moveTo>
                  <a:cubicBezTo>
                    <a:pt x="67" y="157"/>
                    <a:pt x="67" y="157"/>
                    <a:pt x="67" y="157"/>
                  </a:cubicBezTo>
                  <a:cubicBezTo>
                    <a:pt x="72" y="154"/>
                    <a:pt x="76" y="150"/>
                    <a:pt x="80" y="146"/>
                  </a:cubicBezTo>
                  <a:cubicBezTo>
                    <a:pt x="85" y="140"/>
                    <a:pt x="90" y="135"/>
                    <a:pt x="96" y="130"/>
                  </a:cubicBezTo>
                  <a:cubicBezTo>
                    <a:pt x="107" y="120"/>
                    <a:pt x="118" y="111"/>
                    <a:pt x="129" y="100"/>
                  </a:cubicBezTo>
                  <a:cubicBezTo>
                    <a:pt x="125" y="103"/>
                    <a:pt x="121" y="111"/>
                    <a:pt x="117" y="115"/>
                  </a:cubicBezTo>
                  <a:cubicBezTo>
                    <a:pt x="113" y="120"/>
                    <a:pt x="108" y="125"/>
                    <a:pt x="104" y="129"/>
                  </a:cubicBezTo>
                  <a:cubicBezTo>
                    <a:pt x="95" y="138"/>
                    <a:pt x="86" y="146"/>
                    <a:pt x="79" y="156"/>
                  </a:cubicBezTo>
                  <a:cubicBezTo>
                    <a:pt x="79" y="156"/>
                    <a:pt x="80" y="157"/>
                    <a:pt x="80" y="157"/>
                  </a:cubicBezTo>
                  <a:cubicBezTo>
                    <a:pt x="80" y="156"/>
                    <a:pt x="81" y="155"/>
                    <a:pt x="81" y="155"/>
                  </a:cubicBezTo>
                  <a:cubicBezTo>
                    <a:pt x="82" y="155"/>
                    <a:pt x="83" y="154"/>
                    <a:pt x="83" y="152"/>
                  </a:cubicBezTo>
                  <a:cubicBezTo>
                    <a:pt x="92" y="143"/>
                    <a:pt x="101" y="135"/>
                    <a:pt x="111" y="126"/>
                  </a:cubicBezTo>
                  <a:cubicBezTo>
                    <a:pt x="122" y="116"/>
                    <a:pt x="132" y="106"/>
                    <a:pt x="144" y="96"/>
                  </a:cubicBezTo>
                  <a:cubicBezTo>
                    <a:pt x="140" y="100"/>
                    <a:pt x="135" y="106"/>
                    <a:pt x="130" y="111"/>
                  </a:cubicBezTo>
                  <a:cubicBezTo>
                    <a:pt x="125" y="116"/>
                    <a:pt x="121" y="122"/>
                    <a:pt x="116" y="127"/>
                  </a:cubicBezTo>
                  <a:cubicBezTo>
                    <a:pt x="111" y="133"/>
                    <a:pt x="106" y="138"/>
                    <a:pt x="101" y="144"/>
                  </a:cubicBezTo>
                  <a:cubicBezTo>
                    <a:pt x="97" y="149"/>
                    <a:pt x="92" y="153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0" y="157"/>
                    <a:pt x="74" y="157"/>
                    <a:pt x="67" y="157"/>
                  </a:cubicBezTo>
                  <a:close/>
                  <a:moveTo>
                    <a:pt x="88" y="158"/>
                  </a:moveTo>
                  <a:cubicBezTo>
                    <a:pt x="97" y="151"/>
                    <a:pt x="104" y="143"/>
                    <a:pt x="112" y="136"/>
                  </a:cubicBezTo>
                  <a:cubicBezTo>
                    <a:pt x="122" y="128"/>
                    <a:pt x="130" y="119"/>
                    <a:pt x="140" y="111"/>
                  </a:cubicBezTo>
                  <a:cubicBezTo>
                    <a:pt x="141" y="109"/>
                    <a:pt x="143" y="108"/>
                    <a:pt x="145" y="106"/>
                  </a:cubicBezTo>
                  <a:cubicBezTo>
                    <a:pt x="146" y="105"/>
                    <a:pt x="147" y="104"/>
                    <a:pt x="149" y="103"/>
                  </a:cubicBezTo>
                  <a:cubicBezTo>
                    <a:pt x="148" y="104"/>
                    <a:pt x="146" y="106"/>
                    <a:pt x="145" y="107"/>
                  </a:cubicBezTo>
                  <a:cubicBezTo>
                    <a:pt x="142" y="112"/>
                    <a:pt x="137" y="115"/>
                    <a:pt x="133" y="120"/>
                  </a:cubicBezTo>
                  <a:cubicBezTo>
                    <a:pt x="127" y="127"/>
                    <a:pt x="120" y="135"/>
                    <a:pt x="113" y="143"/>
                  </a:cubicBezTo>
                  <a:cubicBezTo>
                    <a:pt x="109" y="148"/>
                    <a:pt x="104" y="153"/>
                    <a:pt x="99" y="158"/>
                  </a:cubicBezTo>
                  <a:cubicBezTo>
                    <a:pt x="96" y="158"/>
                    <a:pt x="92" y="158"/>
                    <a:pt x="88" y="158"/>
                  </a:cubicBezTo>
                  <a:close/>
                  <a:moveTo>
                    <a:pt x="145" y="115"/>
                  </a:moveTo>
                  <a:cubicBezTo>
                    <a:pt x="147" y="114"/>
                    <a:pt x="149" y="112"/>
                    <a:pt x="151" y="111"/>
                  </a:cubicBezTo>
                  <a:cubicBezTo>
                    <a:pt x="156" y="108"/>
                    <a:pt x="150" y="112"/>
                    <a:pt x="149" y="114"/>
                  </a:cubicBezTo>
                  <a:cubicBezTo>
                    <a:pt x="144" y="119"/>
                    <a:pt x="139" y="124"/>
                    <a:pt x="134" y="129"/>
                  </a:cubicBezTo>
                  <a:cubicBezTo>
                    <a:pt x="131" y="133"/>
                    <a:pt x="127" y="137"/>
                    <a:pt x="124" y="142"/>
                  </a:cubicBezTo>
                  <a:cubicBezTo>
                    <a:pt x="120" y="148"/>
                    <a:pt x="115" y="152"/>
                    <a:pt x="110" y="157"/>
                  </a:cubicBezTo>
                  <a:cubicBezTo>
                    <a:pt x="109" y="158"/>
                    <a:pt x="110" y="159"/>
                    <a:pt x="110" y="158"/>
                  </a:cubicBezTo>
                  <a:cubicBezTo>
                    <a:pt x="125" y="148"/>
                    <a:pt x="136" y="133"/>
                    <a:pt x="148" y="120"/>
                  </a:cubicBezTo>
                  <a:cubicBezTo>
                    <a:pt x="151" y="117"/>
                    <a:pt x="155" y="114"/>
                    <a:pt x="158" y="111"/>
                  </a:cubicBezTo>
                  <a:cubicBezTo>
                    <a:pt x="154" y="115"/>
                    <a:pt x="151" y="119"/>
                    <a:pt x="148" y="123"/>
                  </a:cubicBezTo>
                  <a:cubicBezTo>
                    <a:pt x="141" y="131"/>
                    <a:pt x="134" y="140"/>
                    <a:pt x="127" y="149"/>
                  </a:cubicBezTo>
                  <a:cubicBezTo>
                    <a:pt x="126" y="151"/>
                    <a:pt x="124" y="152"/>
                    <a:pt x="123" y="154"/>
                  </a:cubicBezTo>
                  <a:cubicBezTo>
                    <a:pt x="122" y="155"/>
                    <a:pt x="121" y="156"/>
                    <a:pt x="121" y="156"/>
                  </a:cubicBezTo>
                  <a:cubicBezTo>
                    <a:pt x="119" y="157"/>
                    <a:pt x="119" y="158"/>
                    <a:pt x="119" y="158"/>
                  </a:cubicBezTo>
                  <a:cubicBezTo>
                    <a:pt x="119" y="159"/>
                    <a:pt x="118" y="159"/>
                    <a:pt x="118" y="160"/>
                  </a:cubicBezTo>
                  <a:cubicBezTo>
                    <a:pt x="112" y="159"/>
                    <a:pt x="107" y="159"/>
                    <a:pt x="101" y="158"/>
                  </a:cubicBezTo>
                  <a:cubicBezTo>
                    <a:pt x="107" y="152"/>
                    <a:pt x="113" y="145"/>
                    <a:pt x="119" y="138"/>
                  </a:cubicBezTo>
                  <a:cubicBezTo>
                    <a:pt x="127" y="130"/>
                    <a:pt x="136" y="122"/>
                    <a:pt x="145" y="115"/>
                  </a:cubicBezTo>
                  <a:close/>
                  <a:moveTo>
                    <a:pt x="125" y="160"/>
                  </a:moveTo>
                  <a:cubicBezTo>
                    <a:pt x="123" y="160"/>
                    <a:pt x="121" y="160"/>
                    <a:pt x="119" y="160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4" y="155"/>
                    <a:pt x="127" y="151"/>
                    <a:pt x="131" y="147"/>
                  </a:cubicBezTo>
                  <a:cubicBezTo>
                    <a:pt x="138" y="140"/>
                    <a:pt x="147" y="134"/>
                    <a:pt x="154" y="126"/>
                  </a:cubicBezTo>
                  <a:cubicBezTo>
                    <a:pt x="155" y="124"/>
                    <a:pt x="157" y="123"/>
                    <a:pt x="158" y="121"/>
                  </a:cubicBezTo>
                  <a:cubicBezTo>
                    <a:pt x="159" y="120"/>
                    <a:pt x="164" y="115"/>
                    <a:pt x="160" y="120"/>
                  </a:cubicBezTo>
                  <a:cubicBezTo>
                    <a:pt x="157" y="125"/>
                    <a:pt x="154" y="129"/>
                    <a:pt x="150" y="134"/>
                  </a:cubicBezTo>
                  <a:cubicBezTo>
                    <a:pt x="143" y="142"/>
                    <a:pt x="136" y="149"/>
                    <a:pt x="129" y="157"/>
                  </a:cubicBezTo>
                  <a:cubicBezTo>
                    <a:pt x="129" y="158"/>
                    <a:pt x="129" y="159"/>
                    <a:pt x="130" y="158"/>
                  </a:cubicBezTo>
                  <a:cubicBezTo>
                    <a:pt x="141" y="149"/>
                    <a:pt x="150" y="139"/>
                    <a:pt x="160" y="129"/>
                  </a:cubicBezTo>
                  <a:cubicBezTo>
                    <a:pt x="162" y="127"/>
                    <a:pt x="165" y="125"/>
                    <a:pt x="165" y="124"/>
                  </a:cubicBezTo>
                  <a:cubicBezTo>
                    <a:pt x="163" y="128"/>
                    <a:pt x="160" y="131"/>
                    <a:pt x="157" y="135"/>
                  </a:cubicBezTo>
                  <a:cubicBezTo>
                    <a:pt x="152" y="141"/>
                    <a:pt x="148" y="147"/>
                    <a:pt x="143" y="153"/>
                  </a:cubicBezTo>
                  <a:cubicBezTo>
                    <a:pt x="142" y="154"/>
                    <a:pt x="141" y="154"/>
                    <a:pt x="141" y="155"/>
                  </a:cubicBezTo>
                  <a:cubicBezTo>
                    <a:pt x="139" y="157"/>
                    <a:pt x="137" y="158"/>
                    <a:pt x="135" y="160"/>
                  </a:cubicBezTo>
                  <a:cubicBezTo>
                    <a:pt x="135" y="160"/>
                    <a:pt x="135" y="160"/>
                    <a:pt x="135" y="160"/>
                  </a:cubicBezTo>
                  <a:cubicBezTo>
                    <a:pt x="131" y="160"/>
                    <a:pt x="128" y="160"/>
                    <a:pt x="125" y="160"/>
                  </a:cubicBezTo>
                  <a:close/>
                  <a:moveTo>
                    <a:pt x="169" y="137"/>
                  </a:moveTo>
                  <a:cubicBezTo>
                    <a:pt x="168" y="138"/>
                    <a:pt x="167" y="140"/>
                    <a:pt x="167" y="141"/>
                  </a:cubicBezTo>
                  <a:cubicBezTo>
                    <a:pt x="161" y="147"/>
                    <a:pt x="155" y="152"/>
                    <a:pt x="149" y="159"/>
                  </a:cubicBezTo>
                  <a:cubicBezTo>
                    <a:pt x="149" y="159"/>
                    <a:pt x="149" y="159"/>
                    <a:pt x="149" y="159"/>
                  </a:cubicBezTo>
                  <a:cubicBezTo>
                    <a:pt x="148" y="159"/>
                    <a:pt x="147" y="159"/>
                    <a:pt x="146" y="159"/>
                  </a:cubicBezTo>
                  <a:cubicBezTo>
                    <a:pt x="153" y="153"/>
                    <a:pt x="159" y="146"/>
                    <a:pt x="166" y="140"/>
                  </a:cubicBezTo>
                  <a:cubicBezTo>
                    <a:pt x="166" y="139"/>
                    <a:pt x="170" y="134"/>
                    <a:pt x="169" y="137"/>
                  </a:cubicBezTo>
                  <a:close/>
                  <a:moveTo>
                    <a:pt x="164" y="145"/>
                  </a:moveTo>
                  <a:cubicBezTo>
                    <a:pt x="161" y="149"/>
                    <a:pt x="158" y="152"/>
                    <a:pt x="154" y="155"/>
                  </a:cubicBezTo>
                  <a:cubicBezTo>
                    <a:pt x="147" y="162"/>
                    <a:pt x="157" y="152"/>
                    <a:pt x="158" y="151"/>
                  </a:cubicBezTo>
                  <a:cubicBezTo>
                    <a:pt x="160" y="149"/>
                    <a:pt x="162" y="147"/>
                    <a:pt x="164" y="145"/>
                  </a:cubicBezTo>
                  <a:close/>
                  <a:moveTo>
                    <a:pt x="144" y="160"/>
                  </a:moveTo>
                  <a:cubicBezTo>
                    <a:pt x="141" y="160"/>
                    <a:pt x="139" y="160"/>
                    <a:pt x="136" y="160"/>
                  </a:cubicBezTo>
                  <a:cubicBezTo>
                    <a:pt x="137" y="160"/>
                    <a:pt x="137" y="160"/>
                    <a:pt x="137" y="159"/>
                  </a:cubicBezTo>
                  <a:cubicBezTo>
                    <a:pt x="138" y="160"/>
                    <a:pt x="138" y="159"/>
                    <a:pt x="139" y="158"/>
                  </a:cubicBezTo>
                  <a:cubicBezTo>
                    <a:pt x="141" y="157"/>
                    <a:pt x="142" y="155"/>
                    <a:pt x="144" y="153"/>
                  </a:cubicBezTo>
                  <a:cubicBezTo>
                    <a:pt x="149" y="148"/>
                    <a:pt x="154" y="142"/>
                    <a:pt x="160" y="137"/>
                  </a:cubicBezTo>
                  <a:cubicBezTo>
                    <a:pt x="161" y="136"/>
                    <a:pt x="169" y="127"/>
                    <a:pt x="166" y="132"/>
                  </a:cubicBezTo>
                  <a:cubicBezTo>
                    <a:pt x="164" y="136"/>
                    <a:pt x="161" y="139"/>
                    <a:pt x="158" y="142"/>
                  </a:cubicBezTo>
                  <a:cubicBezTo>
                    <a:pt x="153" y="147"/>
                    <a:pt x="149" y="154"/>
                    <a:pt x="144" y="160"/>
                  </a:cubicBezTo>
                  <a:close/>
                  <a:moveTo>
                    <a:pt x="151" y="159"/>
                  </a:moveTo>
                  <a:cubicBezTo>
                    <a:pt x="158" y="154"/>
                    <a:pt x="164" y="148"/>
                    <a:pt x="168" y="141"/>
                  </a:cubicBezTo>
                  <a:cubicBezTo>
                    <a:pt x="168" y="141"/>
                    <a:pt x="168" y="140"/>
                    <a:pt x="169" y="140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70" y="139"/>
                    <a:pt x="170" y="139"/>
                    <a:pt x="169" y="140"/>
                  </a:cubicBezTo>
                  <a:cubicBezTo>
                    <a:pt x="168" y="142"/>
                    <a:pt x="167" y="144"/>
                    <a:pt x="166" y="146"/>
                  </a:cubicBezTo>
                  <a:cubicBezTo>
                    <a:pt x="162" y="150"/>
                    <a:pt x="159" y="154"/>
                    <a:pt x="155" y="158"/>
                  </a:cubicBezTo>
                  <a:cubicBezTo>
                    <a:pt x="154" y="158"/>
                    <a:pt x="152" y="158"/>
                    <a:pt x="151" y="159"/>
                  </a:cubicBezTo>
                  <a:close/>
                  <a:moveTo>
                    <a:pt x="161" y="156"/>
                  </a:moveTo>
                  <a:cubicBezTo>
                    <a:pt x="160" y="157"/>
                    <a:pt x="158" y="157"/>
                    <a:pt x="157" y="157"/>
                  </a:cubicBezTo>
                  <a:cubicBezTo>
                    <a:pt x="157" y="157"/>
                    <a:pt x="157" y="157"/>
                    <a:pt x="157" y="157"/>
                  </a:cubicBezTo>
                  <a:cubicBezTo>
                    <a:pt x="157" y="157"/>
                    <a:pt x="157" y="157"/>
                    <a:pt x="157" y="157"/>
                  </a:cubicBezTo>
                  <a:cubicBezTo>
                    <a:pt x="157" y="157"/>
                    <a:pt x="157" y="157"/>
                    <a:pt x="158" y="157"/>
                  </a:cubicBezTo>
                  <a:cubicBezTo>
                    <a:pt x="161" y="153"/>
                    <a:pt x="164" y="150"/>
                    <a:pt x="168" y="146"/>
                  </a:cubicBezTo>
                  <a:cubicBezTo>
                    <a:pt x="170" y="144"/>
                    <a:pt x="174" y="139"/>
                    <a:pt x="170" y="146"/>
                  </a:cubicBezTo>
                  <a:cubicBezTo>
                    <a:pt x="168" y="150"/>
                    <a:pt x="165" y="153"/>
                    <a:pt x="161" y="156"/>
                  </a:cubicBezTo>
                  <a:cubicBezTo>
                    <a:pt x="161" y="156"/>
                    <a:pt x="161" y="156"/>
                    <a:pt x="161" y="156"/>
                  </a:cubicBezTo>
                  <a:close/>
                  <a:moveTo>
                    <a:pt x="166" y="153"/>
                  </a:moveTo>
                  <a:cubicBezTo>
                    <a:pt x="170" y="150"/>
                    <a:pt x="172" y="146"/>
                    <a:pt x="173" y="141"/>
                  </a:cubicBezTo>
                  <a:cubicBezTo>
                    <a:pt x="173" y="140"/>
                    <a:pt x="173" y="140"/>
                    <a:pt x="172" y="140"/>
                  </a:cubicBezTo>
                  <a:cubicBezTo>
                    <a:pt x="171" y="142"/>
                    <a:pt x="169" y="144"/>
                    <a:pt x="167" y="145"/>
                  </a:cubicBezTo>
                  <a:cubicBezTo>
                    <a:pt x="169" y="143"/>
                    <a:pt x="171" y="140"/>
                    <a:pt x="172" y="137"/>
                  </a:cubicBezTo>
                  <a:cubicBezTo>
                    <a:pt x="173" y="136"/>
                    <a:pt x="172" y="136"/>
                    <a:pt x="172" y="136"/>
                  </a:cubicBezTo>
                  <a:cubicBezTo>
                    <a:pt x="171" y="137"/>
                    <a:pt x="170" y="137"/>
                    <a:pt x="169" y="138"/>
                  </a:cubicBezTo>
                  <a:cubicBezTo>
                    <a:pt x="170" y="137"/>
                    <a:pt x="171" y="136"/>
                    <a:pt x="171" y="134"/>
                  </a:cubicBezTo>
                  <a:cubicBezTo>
                    <a:pt x="171" y="134"/>
                    <a:pt x="170" y="134"/>
                    <a:pt x="170" y="134"/>
                  </a:cubicBezTo>
                  <a:cubicBezTo>
                    <a:pt x="165" y="138"/>
                    <a:pt x="161" y="143"/>
                    <a:pt x="156" y="148"/>
                  </a:cubicBezTo>
                  <a:cubicBezTo>
                    <a:pt x="154" y="150"/>
                    <a:pt x="152" y="153"/>
                    <a:pt x="149" y="155"/>
                  </a:cubicBezTo>
                  <a:cubicBezTo>
                    <a:pt x="149" y="156"/>
                    <a:pt x="148" y="156"/>
                    <a:pt x="148" y="157"/>
                  </a:cubicBezTo>
                  <a:cubicBezTo>
                    <a:pt x="151" y="152"/>
                    <a:pt x="154" y="147"/>
                    <a:pt x="158" y="143"/>
                  </a:cubicBezTo>
                  <a:cubicBezTo>
                    <a:pt x="162" y="139"/>
                    <a:pt x="166" y="135"/>
                    <a:pt x="169" y="130"/>
                  </a:cubicBezTo>
                  <a:cubicBezTo>
                    <a:pt x="169" y="129"/>
                    <a:pt x="169" y="128"/>
                    <a:pt x="168" y="129"/>
                  </a:cubicBezTo>
                  <a:cubicBezTo>
                    <a:pt x="161" y="134"/>
                    <a:pt x="155" y="140"/>
                    <a:pt x="149" y="146"/>
                  </a:cubicBezTo>
                  <a:cubicBezTo>
                    <a:pt x="149" y="146"/>
                    <a:pt x="150" y="145"/>
                    <a:pt x="150" y="145"/>
                  </a:cubicBezTo>
                  <a:cubicBezTo>
                    <a:pt x="156" y="137"/>
                    <a:pt x="163" y="131"/>
                    <a:pt x="167" y="122"/>
                  </a:cubicBezTo>
                  <a:cubicBezTo>
                    <a:pt x="168" y="122"/>
                    <a:pt x="167" y="121"/>
                    <a:pt x="167" y="122"/>
                  </a:cubicBezTo>
                  <a:cubicBezTo>
                    <a:pt x="161" y="127"/>
                    <a:pt x="155" y="132"/>
                    <a:pt x="150" y="138"/>
                  </a:cubicBezTo>
                  <a:cubicBezTo>
                    <a:pt x="144" y="144"/>
                    <a:pt x="137" y="150"/>
                    <a:pt x="131" y="156"/>
                  </a:cubicBezTo>
                  <a:cubicBezTo>
                    <a:pt x="143" y="144"/>
                    <a:pt x="155" y="131"/>
                    <a:pt x="164" y="117"/>
                  </a:cubicBezTo>
                  <a:cubicBezTo>
                    <a:pt x="164" y="116"/>
                    <a:pt x="164" y="116"/>
                    <a:pt x="163" y="116"/>
                  </a:cubicBezTo>
                  <a:cubicBezTo>
                    <a:pt x="155" y="121"/>
                    <a:pt x="149" y="129"/>
                    <a:pt x="142" y="136"/>
                  </a:cubicBezTo>
                  <a:cubicBezTo>
                    <a:pt x="138" y="139"/>
                    <a:pt x="134" y="143"/>
                    <a:pt x="130" y="147"/>
                  </a:cubicBezTo>
                  <a:cubicBezTo>
                    <a:pt x="140" y="134"/>
                    <a:pt x="150" y="122"/>
                    <a:pt x="160" y="110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67" y="118"/>
                    <a:pt x="172" y="127"/>
                    <a:pt x="173" y="137"/>
                  </a:cubicBezTo>
                  <a:cubicBezTo>
                    <a:pt x="174" y="144"/>
                    <a:pt x="171" y="150"/>
                    <a:pt x="166" y="153"/>
                  </a:cubicBezTo>
                  <a:close/>
                  <a:moveTo>
                    <a:pt x="160" y="109"/>
                  </a:moveTo>
                  <a:cubicBezTo>
                    <a:pt x="146" y="119"/>
                    <a:pt x="135" y="133"/>
                    <a:pt x="123" y="145"/>
                  </a:cubicBezTo>
                  <a:cubicBezTo>
                    <a:pt x="126" y="142"/>
                    <a:pt x="128" y="139"/>
                    <a:pt x="130" y="136"/>
                  </a:cubicBezTo>
                  <a:cubicBezTo>
                    <a:pt x="138" y="127"/>
                    <a:pt x="147" y="118"/>
                    <a:pt x="155" y="108"/>
                  </a:cubicBezTo>
                  <a:cubicBezTo>
                    <a:pt x="156" y="108"/>
                    <a:pt x="155" y="107"/>
                    <a:pt x="155" y="107"/>
                  </a:cubicBezTo>
                  <a:cubicBezTo>
                    <a:pt x="145" y="114"/>
                    <a:pt x="136" y="121"/>
                    <a:pt x="127" y="129"/>
                  </a:cubicBezTo>
                  <a:cubicBezTo>
                    <a:pt x="128" y="128"/>
                    <a:pt x="129" y="127"/>
                    <a:pt x="130" y="126"/>
                  </a:cubicBezTo>
                  <a:cubicBezTo>
                    <a:pt x="136" y="118"/>
                    <a:pt x="146" y="111"/>
                    <a:pt x="150" y="101"/>
                  </a:cubicBezTo>
                  <a:cubicBezTo>
                    <a:pt x="151" y="100"/>
                    <a:pt x="150" y="100"/>
                    <a:pt x="149" y="100"/>
                  </a:cubicBezTo>
                  <a:cubicBezTo>
                    <a:pt x="140" y="110"/>
                    <a:pt x="129" y="120"/>
                    <a:pt x="119" y="129"/>
                  </a:cubicBezTo>
                  <a:cubicBezTo>
                    <a:pt x="114" y="133"/>
                    <a:pt x="109" y="137"/>
                    <a:pt x="105" y="142"/>
                  </a:cubicBezTo>
                  <a:cubicBezTo>
                    <a:pt x="105" y="142"/>
                    <a:pt x="105" y="141"/>
                    <a:pt x="105" y="141"/>
                  </a:cubicBezTo>
                  <a:cubicBezTo>
                    <a:pt x="110" y="135"/>
                    <a:pt x="115" y="130"/>
                    <a:pt x="120" y="125"/>
                  </a:cubicBezTo>
                  <a:cubicBezTo>
                    <a:pt x="128" y="115"/>
                    <a:pt x="139" y="106"/>
                    <a:pt x="145" y="96"/>
                  </a:cubicBezTo>
                  <a:cubicBezTo>
                    <a:pt x="146" y="96"/>
                    <a:pt x="146" y="96"/>
                    <a:pt x="146" y="95"/>
                  </a:cubicBezTo>
                  <a:cubicBezTo>
                    <a:pt x="150" y="99"/>
                    <a:pt x="155" y="104"/>
                    <a:pt x="160" y="109"/>
                  </a:cubicBezTo>
                  <a:close/>
                  <a:moveTo>
                    <a:pt x="58" y="61"/>
                  </a:moveTo>
                  <a:cubicBezTo>
                    <a:pt x="70" y="43"/>
                    <a:pt x="64" y="24"/>
                    <a:pt x="54" y="8"/>
                  </a:cubicBezTo>
                  <a:cubicBezTo>
                    <a:pt x="70" y="5"/>
                    <a:pt x="86" y="7"/>
                    <a:pt x="101" y="6"/>
                  </a:cubicBezTo>
                  <a:cubicBezTo>
                    <a:pt x="94" y="20"/>
                    <a:pt x="90" y="34"/>
                    <a:pt x="98" y="49"/>
                  </a:cubicBezTo>
                  <a:cubicBezTo>
                    <a:pt x="107" y="66"/>
                    <a:pt x="126" y="78"/>
                    <a:pt x="140" y="90"/>
                  </a:cubicBezTo>
                  <a:cubicBezTo>
                    <a:pt x="140" y="91"/>
                    <a:pt x="141" y="91"/>
                    <a:pt x="141" y="91"/>
                  </a:cubicBezTo>
                  <a:cubicBezTo>
                    <a:pt x="140" y="92"/>
                    <a:pt x="138" y="92"/>
                    <a:pt x="137" y="94"/>
                  </a:cubicBezTo>
                  <a:cubicBezTo>
                    <a:pt x="132" y="98"/>
                    <a:pt x="124" y="92"/>
                    <a:pt x="119" y="91"/>
                  </a:cubicBezTo>
                  <a:cubicBezTo>
                    <a:pt x="107" y="88"/>
                    <a:pt x="101" y="99"/>
                    <a:pt x="92" y="104"/>
                  </a:cubicBezTo>
                  <a:cubicBezTo>
                    <a:pt x="79" y="112"/>
                    <a:pt x="73" y="95"/>
                    <a:pt x="64" y="89"/>
                  </a:cubicBezTo>
                  <a:cubicBezTo>
                    <a:pt x="55" y="83"/>
                    <a:pt x="47" y="85"/>
                    <a:pt x="39" y="88"/>
                  </a:cubicBezTo>
                  <a:cubicBezTo>
                    <a:pt x="45" y="79"/>
                    <a:pt x="52" y="70"/>
                    <a:pt x="58" y="61"/>
                  </a:cubicBezTo>
                  <a:close/>
                  <a:moveTo>
                    <a:pt x="23" y="110"/>
                  </a:moveTo>
                  <a:cubicBezTo>
                    <a:pt x="28" y="106"/>
                    <a:pt x="32" y="102"/>
                    <a:pt x="37" y="98"/>
                  </a:cubicBezTo>
                  <a:cubicBezTo>
                    <a:pt x="40" y="96"/>
                    <a:pt x="43" y="94"/>
                    <a:pt x="46" y="92"/>
                  </a:cubicBezTo>
                  <a:cubicBezTo>
                    <a:pt x="49" y="91"/>
                    <a:pt x="51" y="90"/>
                    <a:pt x="54" y="89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0"/>
                    <a:pt x="51" y="92"/>
                    <a:pt x="50" y="93"/>
                  </a:cubicBezTo>
                  <a:cubicBezTo>
                    <a:pt x="43" y="100"/>
                    <a:pt x="34" y="106"/>
                    <a:pt x="25" y="112"/>
                  </a:cubicBezTo>
                  <a:cubicBezTo>
                    <a:pt x="21" y="115"/>
                    <a:pt x="18" y="118"/>
                    <a:pt x="15" y="122"/>
                  </a:cubicBezTo>
                  <a:cubicBezTo>
                    <a:pt x="17" y="118"/>
                    <a:pt x="20" y="113"/>
                    <a:pt x="23" y="110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9"/>
            <p:cNvSpPr>
              <a:spLocks noEditPoints="1"/>
            </p:cNvSpPr>
            <p:nvPr/>
          </p:nvSpPr>
          <p:spPr bwMode="auto">
            <a:xfrm>
              <a:off x="8507658" y="3050609"/>
              <a:ext cx="666750" cy="174625"/>
            </a:xfrm>
            <a:custGeom>
              <a:avLst/>
              <a:gdLst>
                <a:gd name="T0" fmla="*/ 7 w 157"/>
                <a:gd name="T1" fmla="*/ 29 h 41"/>
                <a:gd name="T2" fmla="*/ 107 w 157"/>
                <a:gd name="T3" fmla="*/ 29 h 41"/>
                <a:gd name="T4" fmla="*/ 108 w 157"/>
                <a:gd name="T5" fmla="*/ 4 h 41"/>
                <a:gd name="T6" fmla="*/ 37 w 157"/>
                <a:gd name="T7" fmla="*/ 21 h 41"/>
                <a:gd name="T8" fmla="*/ 35 w 157"/>
                <a:gd name="T9" fmla="*/ 25 h 41"/>
                <a:gd name="T10" fmla="*/ 45 w 157"/>
                <a:gd name="T11" fmla="*/ 18 h 41"/>
                <a:gd name="T12" fmla="*/ 56 w 157"/>
                <a:gd name="T13" fmla="*/ 25 h 41"/>
                <a:gd name="T14" fmla="*/ 58 w 157"/>
                <a:gd name="T15" fmla="*/ 24 h 41"/>
                <a:gd name="T16" fmla="*/ 60 w 157"/>
                <a:gd name="T17" fmla="*/ 23 h 41"/>
                <a:gd name="T18" fmla="*/ 111 w 157"/>
                <a:gd name="T19" fmla="*/ 16 h 41"/>
                <a:gd name="T20" fmla="*/ 141 w 157"/>
                <a:gd name="T21" fmla="*/ 22 h 41"/>
                <a:gd name="T22" fmla="*/ 130 w 157"/>
                <a:gd name="T23" fmla="*/ 22 h 41"/>
                <a:gd name="T24" fmla="*/ 137 w 157"/>
                <a:gd name="T25" fmla="*/ 25 h 41"/>
                <a:gd name="T26" fmla="*/ 134 w 157"/>
                <a:gd name="T27" fmla="*/ 19 h 41"/>
                <a:gd name="T28" fmla="*/ 112 w 157"/>
                <a:gd name="T29" fmla="*/ 4 h 41"/>
                <a:gd name="T30" fmla="*/ 92 w 157"/>
                <a:gd name="T31" fmla="*/ 27 h 41"/>
                <a:gd name="T32" fmla="*/ 85 w 157"/>
                <a:gd name="T33" fmla="*/ 8 h 41"/>
                <a:gd name="T34" fmla="*/ 87 w 157"/>
                <a:gd name="T35" fmla="*/ 10 h 41"/>
                <a:gd name="T36" fmla="*/ 88 w 157"/>
                <a:gd name="T37" fmla="*/ 17 h 41"/>
                <a:gd name="T38" fmla="*/ 111 w 157"/>
                <a:gd name="T39" fmla="*/ 27 h 41"/>
                <a:gd name="T40" fmla="*/ 90 w 157"/>
                <a:gd name="T41" fmla="*/ 12 h 41"/>
                <a:gd name="T42" fmla="*/ 107 w 157"/>
                <a:gd name="T43" fmla="*/ 27 h 41"/>
                <a:gd name="T44" fmla="*/ 96 w 157"/>
                <a:gd name="T45" fmla="*/ 25 h 41"/>
                <a:gd name="T46" fmla="*/ 119 w 157"/>
                <a:gd name="T47" fmla="*/ 27 h 41"/>
                <a:gd name="T48" fmla="*/ 106 w 157"/>
                <a:gd name="T49" fmla="*/ 17 h 41"/>
                <a:gd name="T50" fmla="*/ 119 w 157"/>
                <a:gd name="T51" fmla="*/ 27 h 41"/>
                <a:gd name="T52" fmla="*/ 108 w 157"/>
                <a:gd name="T53" fmla="*/ 23 h 41"/>
                <a:gd name="T54" fmla="*/ 96 w 157"/>
                <a:gd name="T55" fmla="*/ 6 h 41"/>
                <a:gd name="T56" fmla="*/ 59 w 157"/>
                <a:gd name="T57" fmla="*/ 28 h 41"/>
                <a:gd name="T58" fmla="*/ 59 w 157"/>
                <a:gd name="T59" fmla="*/ 21 h 41"/>
                <a:gd name="T60" fmla="*/ 60 w 157"/>
                <a:gd name="T61" fmla="*/ 28 h 41"/>
                <a:gd name="T62" fmla="*/ 71 w 157"/>
                <a:gd name="T63" fmla="*/ 27 h 41"/>
                <a:gd name="T64" fmla="*/ 68 w 157"/>
                <a:gd name="T65" fmla="*/ 26 h 41"/>
                <a:gd name="T66" fmla="*/ 79 w 157"/>
                <a:gd name="T67" fmla="*/ 27 h 41"/>
                <a:gd name="T68" fmla="*/ 81 w 157"/>
                <a:gd name="T69" fmla="*/ 21 h 41"/>
                <a:gd name="T70" fmla="*/ 73 w 157"/>
                <a:gd name="T71" fmla="*/ 10 h 41"/>
                <a:gd name="T72" fmla="*/ 70 w 157"/>
                <a:gd name="T73" fmla="*/ 11 h 41"/>
                <a:gd name="T74" fmla="*/ 62 w 157"/>
                <a:gd name="T75" fmla="*/ 13 h 41"/>
                <a:gd name="T76" fmla="*/ 45 w 157"/>
                <a:gd name="T77" fmla="*/ 28 h 41"/>
                <a:gd name="T78" fmla="*/ 46 w 157"/>
                <a:gd name="T79" fmla="*/ 18 h 41"/>
                <a:gd name="T80" fmla="*/ 89 w 157"/>
                <a:gd name="T81" fmla="*/ 22 h 41"/>
                <a:gd name="T82" fmla="*/ 120 w 157"/>
                <a:gd name="T83" fmla="*/ 28 h 41"/>
                <a:gd name="T84" fmla="*/ 120 w 157"/>
                <a:gd name="T85" fmla="*/ 28 h 41"/>
                <a:gd name="T86" fmla="*/ 135 w 157"/>
                <a:gd name="T87" fmla="*/ 27 h 41"/>
                <a:gd name="T88" fmla="*/ 124 w 157"/>
                <a:gd name="T89" fmla="*/ 9 h 41"/>
                <a:gd name="T90" fmla="*/ 142 w 157"/>
                <a:gd name="T91" fmla="*/ 25 h 41"/>
                <a:gd name="T92" fmla="*/ 146 w 157"/>
                <a:gd name="T93" fmla="*/ 24 h 41"/>
                <a:gd name="T94" fmla="*/ 134 w 157"/>
                <a:gd name="T95" fmla="*/ 2 h 41"/>
                <a:gd name="T96" fmla="*/ 149 w 157"/>
                <a:gd name="T97" fmla="*/ 18 h 41"/>
                <a:gd name="T98" fmla="*/ 141 w 157"/>
                <a:gd name="T99" fmla="*/ 3 h 41"/>
                <a:gd name="T100" fmla="*/ 76 w 157"/>
                <a:gd name="T101" fmla="*/ 10 h 41"/>
                <a:gd name="T102" fmla="*/ 5 w 157"/>
                <a:gd name="T103" fmla="*/ 34 h 41"/>
                <a:gd name="T104" fmla="*/ 32 w 157"/>
                <a:gd name="T105" fmla="*/ 22 h 41"/>
                <a:gd name="T106" fmla="*/ 33 w 157"/>
                <a:gd name="T107" fmla="*/ 29 h 41"/>
                <a:gd name="T108" fmla="*/ 148 w 157"/>
                <a:gd name="T109" fmla="*/ 22 h 41"/>
                <a:gd name="T110" fmla="*/ 135 w 157"/>
                <a:gd name="T111" fmla="*/ 3 h 41"/>
                <a:gd name="T112" fmla="*/ 151 w 157"/>
                <a:gd name="T113" fmla="*/ 17 h 41"/>
                <a:gd name="T114" fmla="*/ 151 w 157"/>
                <a:gd name="T115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" h="41">
                  <a:moveTo>
                    <a:pt x="149" y="4"/>
                  </a:moveTo>
                  <a:cubicBezTo>
                    <a:pt x="143" y="0"/>
                    <a:pt x="134" y="0"/>
                    <a:pt x="127" y="0"/>
                  </a:cubicBezTo>
                  <a:cubicBezTo>
                    <a:pt x="117" y="1"/>
                    <a:pt x="107" y="2"/>
                    <a:pt x="97" y="4"/>
                  </a:cubicBezTo>
                  <a:cubicBezTo>
                    <a:pt x="75" y="7"/>
                    <a:pt x="51" y="12"/>
                    <a:pt x="30" y="21"/>
                  </a:cubicBezTo>
                  <a:cubicBezTo>
                    <a:pt x="30" y="21"/>
                    <a:pt x="30" y="21"/>
                    <a:pt x="29" y="21"/>
                  </a:cubicBezTo>
                  <a:cubicBezTo>
                    <a:pt x="23" y="21"/>
                    <a:pt x="17" y="21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9" y="22"/>
                    <a:pt x="9" y="22"/>
                  </a:cubicBezTo>
                  <a:cubicBezTo>
                    <a:pt x="8" y="25"/>
                    <a:pt x="8" y="27"/>
                    <a:pt x="7" y="29"/>
                  </a:cubicBezTo>
                  <a:cubicBezTo>
                    <a:pt x="6" y="31"/>
                    <a:pt x="3" y="33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6"/>
                    <a:pt x="1" y="36"/>
                  </a:cubicBezTo>
                  <a:cubicBezTo>
                    <a:pt x="5" y="36"/>
                    <a:pt x="10" y="35"/>
                    <a:pt x="12" y="40"/>
                  </a:cubicBezTo>
                  <a:cubicBezTo>
                    <a:pt x="12" y="41"/>
                    <a:pt x="13" y="40"/>
                    <a:pt x="14" y="40"/>
                  </a:cubicBezTo>
                  <a:cubicBezTo>
                    <a:pt x="20" y="38"/>
                    <a:pt x="26" y="34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3" y="30"/>
                    <a:pt x="54" y="30"/>
                    <a:pt x="65" y="30"/>
                  </a:cubicBezTo>
                  <a:cubicBezTo>
                    <a:pt x="79" y="29"/>
                    <a:pt x="93" y="29"/>
                    <a:pt x="107" y="29"/>
                  </a:cubicBezTo>
                  <a:cubicBezTo>
                    <a:pt x="117" y="30"/>
                    <a:pt x="128" y="31"/>
                    <a:pt x="139" y="29"/>
                  </a:cubicBezTo>
                  <a:cubicBezTo>
                    <a:pt x="145" y="27"/>
                    <a:pt x="151" y="24"/>
                    <a:pt x="154" y="19"/>
                  </a:cubicBezTo>
                  <a:cubicBezTo>
                    <a:pt x="157" y="13"/>
                    <a:pt x="154" y="7"/>
                    <a:pt x="149" y="4"/>
                  </a:cubicBezTo>
                  <a:close/>
                  <a:moveTo>
                    <a:pt x="130" y="28"/>
                  </a:moveTo>
                  <a:cubicBezTo>
                    <a:pt x="129" y="28"/>
                    <a:pt x="128" y="28"/>
                    <a:pt x="127" y="28"/>
                  </a:cubicBezTo>
                  <a:cubicBezTo>
                    <a:pt x="124" y="24"/>
                    <a:pt x="121" y="20"/>
                    <a:pt x="118" y="16"/>
                  </a:cubicBezTo>
                  <a:cubicBezTo>
                    <a:pt x="116" y="14"/>
                    <a:pt x="114" y="12"/>
                    <a:pt x="113" y="10"/>
                  </a:cubicBezTo>
                  <a:cubicBezTo>
                    <a:pt x="111" y="8"/>
                    <a:pt x="110" y="6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17" y="11"/>
                    <a:pt x="123" y="21"/>
                    <a:pt x="131" y="28"/>
                  </a:cubicBezTo>
                  <a:cubicBezTo>
                    <a:pt x="131" y="28"/>
                    <a:pt x="131" y="28"/>
                    <a:pt x="130" y="28"/>
                  </a:cubicBezTo>
                  <a:close/>
                  <a:moveTo>
                    <a:pt x="36" y="21"/>
                  </a:moveTo>
                  <a:cubicBezTo>
                    <a:pt x="37" y="23"/>
                    <a:pt x="38" y="26"/>
                    <a:pt x="39" y="27"/>
                  </a:cubicBezTo>
                  <a:cubicBezTo>
                    <a:pt x="37" y="26"/>
                    <a:pt x="36" y="23"/>
                    <a:pt x="35" y="21"/>
                  </a:cubicBezTo>
                  <a:cubicBezTo>
                    <a:pt x="36" y="21"/>
                    <a:pt x="37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9" y="23"/>
                    <a:pt x="40" y="25"/>
                    <a:pt x="42" y="27"/>
                  </a:cubicBezTo>
                  <a:cubicBezTo>
                    <a:pt x="41" y="26"/>
                    <a:pt x="38" y="23"/>
                    <a:pt x="37" y="21"/>
                  </a:cubicBezTo>
                  <a:cubicBezTo>
                    <a:pt x="37" y="21"/>
                    <a:pt x="36" y="21"/>
                    <a:pt x="36" y="21"/>
                  </a:cubicBezTo>
                  <a:close/>
                  <a:moveTo>
                    <a:pt x="32" y="24"/>
                  </a:moveTo>
                  <a:cubicBezTo>
                    <a:pt x="32" y="24"/>
                    <a:pt x="31" y="23"/>
                    <a:pt x="31" y="22"/>
                  </a:cubicBezTo>
                  <a:cubicBezTo>
                    <a:pt x="31" y="22"/>
                    <a:pt x="32" y="22"/>
                    <a:pt x="32" y="22"/>
                  </a:cubicBezTo>
                  <a:cubicBezTo>
                    <a:pt x="32" y="23"/>
                    <a:pt x="33" y="24"/>
                    <a:pt x="33" y="25"/>
                  </a:cubicBezTo>
                  <a:cubicBezTo>
                    <a:pt x="36" y="30"/>
                    <a:pt x="33" y="26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lose/>
                  <a:moveTo>
                    <a:pt x="34" y="21"/>
                  </a:moveTo>
                  <a:cubicBezTo>
                    <a:pt x="34" y="23"/>
                    <a:pt x="35" y="24"/>
                    <a:pt x="35" y="25"/>
                  </a:cubicBezTo>
                  <a:cubicBezTo>
                    <a:pt x="35" y="25"/>
                    <a:pt x="37" y="28"/>
                    <a:pt x="36" y="26"/>
                  </a:cubicBezTo>
                  <a:cubicBezTo>
                    <a:pt x="35" y="25"/>
                    <a:pt x="34" y="23"/>
                    <a:pt x="33" y="22"/>
                  </a:cubicBezTo>
                  <a:cubicBezTo>
                    <a:pt x="33" y="22"/>
                    <a:pt x="34" y="22"/>
                    <a:pt x="34" y="21"/>
                  </a:cubicBezTo>
                  <a:close/>
                  <a:moveTo>
                    <a:pt x="40" y="19"/>
                  </a:moveTo>
                  <a:cubicBezTo>
                    <a:pt x="42" y="22"/>
                    <a:pt x="43" y="24"/>
                    <a:pt x="44" y="27"/>
                  </a:cubicBezTo>
                  <a:cubicBezTo>
                    <a:pt x="43" y="25"/>
                    <a:pt x="40" y="22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40" y="19"/>
                    <a:pt x="40" y="19"/>
                  </a:cubicBezTo>
                  <a:close/>
                  <a:moveTo>
                    <a:pt x="45" y="18"/>
                  </a:moveTo>
                  <a:cubicBezTo>
                    <a:pt x="46" y="21"/>
                    <a:pt x="48" y="24"/>
                    <a:pt x="49" y="27"/>
                  </a:cubicBezTo>
                  <a:cubicBezTo>
                    <a:pt x="48" y="24"/>
                    <a:pt x="45" y="21"/>
                    <a:pt x="43" y="18"/>
                  </a:cubicBezTo>
                  <a:cubicBezTo>
                    <a:pt x="44" y="18"/>
                    <a:pt x="44" y="18"/>
                    <a:pt x="45" y="18"/>
                  </a:cubicBezTo>
                  <a:close/>
                  <a:moveTo>
                    <a:pt x="48" y="17"/>
                  </a:moveTo>
                  <a:cubicBezTo>
                    <a:pt x="49" y="20"/>
                    <a:pt x="52" y="24"/>
                    <a:pt x="54" y="27"/>
                  </a:cubicBezTo>
                  <a:cubicBezTo>
                    <a:pt x="51" y="24"/>
                    <a:pt x="49" y="20"/>
                    <a:pt x="46" y="17"/>
                  </a:cubicBezTo>
                  <a:cubicBezTo>
                    <a:pt x="46" y="17"/>
                    <a:pt x="47" y="17"/>
                    <a:pt x="48" y="17"/>
                  </a:cubicBezTo>
                  <a:close/>
                  <a:moveTo>
                    <a:pt x="51" y="16"/>
                  </a:moveTo>
                  <a:cubicBezTo>
                    <a:pt x="52" y="19"/>
                    <a:pt x="54" y="22"/>
                    <a:pt x="56" y="25"/>
                  </a:cubicBezTo>
                  <a:cubicBezTo>
                    <a:pt x="56" y="27"/>
                    <a:pt x="56" y="26"/>
                    <a:pt x="55" y="25"/>
                  </a:cubicBezTo>
                  <a:cubicBezTo>
                    <a:pt x="55" y="24"/>
                    <a:pt x="54" y="24"/>
                    <a:pt x="53" y="23"/>
                  </a:cubicBezTo>
                  <a:cubicBezTo>
                    <a:pt x="51" y="21"/>
                    <a:pt x="50" y="19"/>
                    <a:pt x="48" y="17"/>
                  </a:cubicBezTo>
                  <a:cubicBezTo>
                    <a:pt x="49" y="16"/>
                    <a:pt x="50" y="16"/>
                    <a:pt x="51" y="16"/>
                  </a:cubicBezTo>
                  <a:close/>
                  <a:moveTo>
                    <a:pt x="54" y="15"/>
                  </a:moveTo>
                  <a:cubicBezTo>
                    <a:pt x="54" y="15"/>
                    <a:pt x="54" y="15"/>
                    <a:pt x="54" y="15"/>
                  </a:cubicBezTo>
                  <a:cubicBezTo>
                    <a:pt x="55" y="17"/>
                    <a:pt x="55" y="19"/>
                    <a:pt x="56" y="20"/>
                  </a:cubicBezTo>
                  <a:cubicBezTo>
                    <a:pt x="57" y="21"/>
                    <a:pt x="57" y="22"/>
                    <a:pt x="57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6" y="21"/>
                    <a:pt x="53" y="19"/>
                    <a:pt x="51" y="16"/>
                  </a:cubicBezTo>
                  <a:cubicBezTo>
                    <a:pt x="52" y="16"/>
                    <a:pt x="53" y="15"/>
                    <a:pt x="54" y="15"/>
                  </a:cubicBezTo>
                  <a:close/>
                  <a:moveTo>
                    <a:pt x="59" y="14"/>
                  </a:moveTo>
                  <a:cubicBezTo>
                    <a:pt x="59" y="16"/>
                    <a:pt x="60" y="17"/>
                    <a:pt x="61" y="19"/>
                  </a:cubicBezTo>
                  <a:cubicBezTo>
                    <a:pt x="61" y="20"/>
                    <a:pt x="62" y="21"/>
                    <a:pt x="63" y="22"/>
                  </a:cubicBezTo>
                  <a:cubicBezTo>
                    <a:pt x="63" y="23"/>
                    <a:pt x="64" y="26"/>
                    <a:pt x="65" y="26"/>
                  </a:cubicBezTo>
                  <a:cubicBezTo>
                    <a:pt x="61" y="23"/>
                    <a:pt x="59" y="19"/>
                    <a:pt x="57" y="15"/>
                  </a:cubicBezTo>
                  <a:cubicBezTo>
                    <a:pt x="56" y="14"/>
                    <a:pt x="56" y="14"/>
                    <a:pt x="56" y="15"/>
                  </a:cubicBezTo>
                  <a:cubicBezTo>
                    <a:pt x="57" y="18"/>
                    <a:pt x="58" y="20"/>
                    <a:pt x="60" y="23"/>
                  </a:cubicBezTo>
                  <a:cubicBezTo>
                    <a:pt x="59" y="22"/>
                    <a:pt x="59" y="22"/>
                    <a:pt x="58" y="21"/>
                  </a:cubicBezTo>
                  <a:cubicBezTo>
                    <a:pt x="57" y="19"/>
                    <a:pt x="56" y="17"/>
                    <a:pt x="55" y="15"/>
                  </a:cubicBezTo>
                  <a:cubicBezTo>
                    <a:pt x="56" y="15"/>
                    <a:pt x="57" y="14"/>
                    <a:pt x="59" y="14"/>
                  </a:cubicBezTo>
                  <a:close/>
                  <a:moveTo>
                    <a:pt x="61" y="13"/>
                  </a:moveTo>
                  <a:cubicBezTo>
                    <a:pt x="62" y="16"/>
                    <a:pt x="64" y="19"/>
                    <a:pt x="65" y="21"/>
                  </a:cubicBezTo>
                  <a:cubicBezTo>
                    <a:pt x="63" y="19"/>
                    <a:pt x="61" y="16"/>
                    <a:pt x="59" y="14"/>
                  </a:cubicBezTo>
                  <a:cubicBezTo>
                    <a:pt x="60" y="13"/>
                    <a:pt x="61" y="13"/>
                    <a:pt x="61" y="13"/>
                  </a:cubicBezTo>
                  <a:close/>
                  <a:moveTo>
                    <a:pt x="104" y="5"/>
                  </a:moveTo>
                  <a:cubicBezTo>
                    <a:pt x="106" y="9"/>
                    <a:pt x="109" y="12"/>
                    <a:pt x="111" y="16"/>
                  </a:cubicBezTo>
                  <a:cubicBezTo>
                    <a:pt x="113" y="18"/>
                    <a:pt x="114" y="20"/>
                    <a:pt x="115" y="22"/>
                  </a:cubicBezTo>
                  <a:cubicBezTo>
                    <a:pt x="111" y="16"/>
                    <a:pt x="106" y="10"/>
                    <a:pt x="100" y="5"/>
                  </a:cubicBezTo>
                  <a:cubicBezTo>
                    <a:pt x="101" y="5"/>
                    <a:pt x="102" y="5"/>
                    <a:pt x="104" y="5"/>
                  </a:cubicBezTo>
                  <a:close/>
                  <a:moveTo>
                    <a:pt x="126" y="3"/>
                  </a:moveTo>
                  <a:cubicBezTo>
                    <a:pt x="129" y="6"/>
                    <a:pt x="132" y="10"/>
                    <a:pt x="135" y="13"/>
                  </a:cubicBezTo>
                  <a:cubicBezTo>
                    <a:pt x="136" y="15"/>
                    <a:pt x="138" y="18"/>
                    <a:pt x="139" y="20"/>
                  </a:cubicBezTo>
                  <a:cubicBezTo>
                    <a:pt x="140" y="21"/>
                    <a:pt x="140" y="22"/>
                    <a:pt x="141" y="23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41" y="23"/>
                    <a:pt x="141" y="23"/>
                    <a:pt x="141" y="22"/>
                  </a:cubicBezTo>
                  <a:cubicBezTo>
                    <a:pt x="137" y="20"/>
                    <a:pt x="136" y="16"/>
                    <a:pt x="133" y="13"/>
                  </a:cubicBezTo>
                  <a:cubicBezTo>
                    <a:pt x="130" y="9"/>
                    <a:pt x="128" y="6"/>
                    <a:pt x="125" y="3"/>
                  </a:cubicBezTo>
                  <a:cubicBezTo>
                    <a:pt x="125" y="3"/>
                    <a:pt x="126" y="3"/>
                    <a:pt x="126" y="3"/>
                  </a:cubicBezTo>
                  <a:close/>
                  <a:moveTo>
                    <a:pt x="115" y="3"/>
                  </a:moveTo>
                  <a:cubicBezTo>
                    <a:pt x="117" y="7"/>
                    <a:pt x="121" y="10"/>
                    <a:pt x="124" y="13"/>
                  </a:cubicBezTo>
                  <a:cubicBezTo>
                    <a:pt x="125" y="15"/>
                    <a:pt x="127" y="17"/>
                    <a:pt x="128" y="19"/>
                  </a:cubicBezTo>
                  <a:cubicBezTo>
                    <a:pt x="130" y="21"/>
                    <a:pt x="132" y="23"/>
                    <a:pt x="134" y="25"/>
                  </a:cubicBezTo>
                  <a:cubicBezTo>
                    <a:pt x="135" y="27"/>
                    <a:pt x="134" y="26"/>
                    <a:pt x="133" y="25"/>
                  </a:cubicBezTo>
                  <a:cubicBezTo>
                    <a:pt x="132" y="24"/>
                    <a:pt x="131" y="23"/>
                    <a:pt x="130" y="22"/>
                  </a:cubicBezTo>
                  <a:cubicBezTo>
                    <a:pt x="128" y="20"/>
                    <a:pt x="127" y="17"/>
                    <a:pt x="125" y="15"/>
                  </a:cubicBezTo>
                  <a:cubicBezTo>
                    <a:pt x="121" y="11"/>
                    <a:pt x="117" y="7"/>
                    <a:pt x="113" y="4"/>
                  </a:cubicBezTo>
                  <a:cubicBezTo>
                    <a:pt x="113" y="4"/>
                    <a:pt x="114" y="3"/>
                    <a:pt x="115" y="3"/>
                  </a:cubicBezTo>
                  <a:close/>
                  <a:moveTo>
                    <a:pt x="116" y="3"/>
                  </a:moveTo>
                  <a:cubicBezTo>
                    <a:pt x="117" y="3"/>
                    <a:pt x="118" y="3"/>
                    <a:pt x="118" y="3"/>
                  </a:cubicBezTo>
                  <a:cubicBezTo>
                    <a:pt x="122" y="7"/>
                    <a:pt x="125" y="12"/>
                    <a:pt x="129" y="16"/>
                  </a:cubicBezTo>
                  <a:cubicBezTo>
                    <a:pt x="130" y="18"/>
                    <a:pt x="132" y="19"/>
                    <a:pt x="133" y="21"/>
                  </a:cubicBezTo>
                  <a:cubicBezTo>
                    <a:pt x="134" y="22"/>
                    <a:pt x="135" y="22"/>
                    <a:pt x="135" y="23"/>
                  </a:cubicBezTo>
                  <a:cubicBezTo>
                    <a:pt x="136" y="24"/>
                    <a:pt x="139" y="27"/>
                    <a:pt x="137" y="25"/>
                  </a:cubicBezTo>
                  <a:cubicBezTo>
                    <a:pt x="133" y="21"/>
                    <a:pt x="129" y="17"/>
                    <a:pt x="126" y="13"/>
                  </a:cubicBezTo>
                  <a:cubicBezTo>
                    <a:pt x="124" y="11"/>
                    <a:pt x="121" y="10"/>
                    <a:pt x="119" y="8"/>
                  </a:cubicBezTo>
                  <a:cubicBezTo>
                    <a:pt x="118" y="6"/>
                    <a:pt x="117" y="5"/>
                    <a:pt x="116" y="3"/>
                  </a:cubicBezTo>
                  <a:close/>
                  <a:moveTo>
                    <a:pt x="120" y="4"/>
                  </a:moveTo>
                  <a:cubicBezTo>
                    <a:pt x="120" y="4"/>
                    <a:pt x="120" y="3"/>
                    <a:pt x="119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1" y="3"/>
                    <a:pt x="122" y="3"/>
                    <a:pt x="124" y="3"/>
                  </a:cubicBezTo>
                  <a:cubicBezTo>
                    <a:pt x="128" y="10"/>
                    <a:pt x="135" y="16"/>
                    <a:pt x="139" y="23"/>
                  </a:cubicBezTo>
                  <a:cubicBezTo>
                    <a:pt x="138" y="21"/>
                    <a:pt x="135" y="20"/>
                    <a:pt x="134" y="19"/>
                  </a:cubicBezTo>
                  <a:cubicBezTo>
                    <a:pt x="132" y="17"/>
                    <a:pt x="131" y="15"/>
                    <a:pt x="129" y="13"/>
                  </a:cubicBezTo>
                  <a:cubicBezTo>
                    <a:pt x="126" y="10"/>
                    <a:pt x="123" y="7"/>
                    <a:pt x="120" y="4"/>
                  </a:cubicBezTo>
                  <a:close/>
                  <a:moveTo>
                    <a:pt x="112" y="4"/>
                  </a:moveTo>
                  <a:cubicBezTo>
                    <a:pt x="114" y="8"/>
                    <a:pt x="118" y="12"/>
                    <a:pt x="121" y="15"/>
                  </a:cubicBezTo>
                  <a:cubicBezTo>
                    <a:pt x="123" y="18"/>
                    <a:pt x="125" y="20"/>
                    <a:pt x="127" y="22"/>
                  </a:cubicBezTo>
                  <a:cubicBezTo>
                    <a:pt x="128" y="23"/>
                    <a:pt x="129" y="24"/>
                    <a:pt x="130" y="26"/>
                  </a:cubicBezTo>
                  <a:cubicBezTo>
                    <a:pt x="131" y="28"/>
                    <a:pt x="130" y="26"/>
                    <a:pt x="129" y="25"/>
                  </a:cubicBezTo>
                  <a:cubicBezTo>
                    <a:pt x="122" y="19"/>
                    <a:pt x="117" y="10"/>
                    <a:pt x="109" y="4"/>
                  </a:cubicBezTo>
                  <a:cubicBezTo>
                    <a:pt x="110" y="4"/>
                    <a:pt x="111" y="4"/>
                    <a:pt x="112" y="4"/>
                  </a:cubicBezTo>
                  <a:close/>
                  <a:moveTo>
                    <a:pt x="108" y="4"/>
                  </a:moveTo>
                  <a:cubicBezTo>
                    <a:pt x="110" y="8"/>
                    <a:pt x="113" y="11"/>
                    <a:pt x="116" y="15"/>
                  </a:cubicBezTo>
                  <a:cubicBezTo>
                    <a:pt x="118" y="17"/>
                    <a:pt x="120" y="19"/>
                    <a:pt x="121" y="21"/>
                  </a:cubicBezTo>
                  <a:cubicBezTo>
                    <a:pt x="122" y="22"/>
                    <a:pt x="123" y="23"/>
                    <a:pt x="124" y="25"/>
                  </a:cubicBezTo>
                  <a:cubicBezTo>
                    <a:pt x="121" y="21"/>
                    <a:pt x="118" y="19"/>
                    <a:pt x="115" y="15"/>
                  </a:cubicBezTo>
                  <a:cubicBezTo>
                    <a:pt x="113" y="13"/>
                    <a:pt x="111" y="11"/>
                    <a:pt x="109" y="9"/>
                  </a:cubicBezTo>
                  <a:cubicBezTo>
                    <a:pt x="108" y="8"/>
                    <a:pt x="106" y="6"/>
                    <a:pt x="105" y="5"/>
                  </a:cubicBezTo>
                  <a:cubicBezTo>
                    <a:pt x="106" y="4"/>
                    <a:pt x="107" y="4"/>
                    <a:pt x="108" y="4"/>
                  </a:cubicBezTo>
                  <a:close/>
                  <a:moveTo>
                    <a:pt x="92" y="27"/>
                  </a:moveTo>
                  <a:cubicBezTo>
                    <a:pt x="91" y="25"/>
                    <a:pt x="90" y="23"/>
                    <a:pt x="90" y="22"/>
                  </a:cubicBezTo>
                  <a:cubicBezTo>
                    <a:pt x="91" y="24"/>
                    <a:pt x="92" y="26"/>
                    <a:pt x="94" y="27"/>
                  </a:cubicBezTo>
                  <a:cubicBezTo>
                    <a:pt x="92" y="27"/>
                    <a:pt x="91" y="27"/>
                    <a:pt x="89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9" y="26"/>
                    <a:pt x="89" y="26"/>
                    <a:pt x="89" y="25"/>
                  </a:cubicBezTo>
                  <a:cubicBezTo>
                    <a:pt x="89" y="26"/>
                    <a:pt x="91" y="27"/>
                    <a:pt x="91" y="27"/>
                  </a:cubicBezTo>
                  <a:cubicBezTo>
                    <a:pt x="91" y="27"/>
                    <a:pt x="92" y="27"/>
                    <a:pt x="92" y="27"/>
                  </a:cubicBezTo>
                  <a:close/>
                  <a:moveTo>
                    <a:pt x="88" y="17"/>
                  </a:moveTo>
                  <a:cubicBezTo>
                    <a:pt x="88" y="14"/>
                    <a:pt x="87" y="11"/>
                    <a:pt x="85" y="8"/>
                  </a:cubicBezTo>
                  <a:cubicBezTo>
                    <a:pt x="86" y="8"/>
                    <a:pt x="87" y="7"/>
                    <a:pt x="88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91" y="11"/>
                    <a:pt x="93" y="14"/>
                    <a:pt x="96" y="17"/>
                  </a:cubicBezTo>
                  <a:cubicBezTo>
                    <a:pt x="99" y="20"/>
                    <a:pt x="101" y="23"/>
                    <a:pt x="104" y="26"/>
                  </a:cubicBezTo>
                  <a:cubicBezTo>
                    <a:pt x="101" y="23"/>
                    <a:pt x="98" y="21"/>
                    <a:pt x="95" y="18"/>
                  </a:cubicBezTo>
                  <a:cubicBezTo>
                    <a:pt x="92" y="14"/>
                    <a:pt x="90" y="11"/>
                    <a:pt x="86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9"/>
                    <a:pt x="87" y="9"/>
                    <a:pt x="87" y="9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9" y="12"/>
                    <a:pt x="91" y="15"/>
                    <a:pt x="93" y="17"/>
                  </a:cubicBezTo>
                  <a:cubicBezTo>
                    <a:pt x="95" y="20"/>
                    <a:pt x="98" y="23"/>
                    <a:pt x="100" y="25"/>
                  </a:cubicBezTo>
                  <a:cubicBezTo>
                    <a:pt x="101" y="27"/>
                    <a:pt x="99" y="24"/>
                    <a:pt x="98" y="24"/>
                  </a:cubicBezTo>
                  <a:cubicBezTo>
                    <a:pt x="97" y="23"/>
                    <a:pt x="95" y="21"/>
                    <a:pt x="94" y="20"/>
                  </a:cubicBezTo>
                  <a:cubicBezTo>
                    <a:pt x="91" y="17"/>
                    <a:pt x="91" y="14"/>
                    <a:pt x="88" y="13"/>
                  </a:cubicBezTo>
                  <a:cubicBezTo>
                    <a:pt x="88" y="13"/>
                    <a:pt x="87" y="13"/>
                    <a:pt x="88" y="13"/>
                  </a:cubicBezTo>
                  <a:cubicBezTo>
                    <a:pt x="90" y="16"/>
                    <a:pt x="91" y="19"/>
                    <a:pt x="93" y="21"/>
                  </a:cubicBezTo>
                  <a:cubicBezTo>
                    <a:pt x="92" y="20"/>
                    <a:pt x="90" y="18"/>
                    <a:pt x="88" y="17"/>
                  </a:cubicBezTo>
                  <a:cubicBezTo>
                    <a:pt x="88" y="17"/>
                    <a:pt x="88" y="17"/>
                    <a:pt x="88" y="17"/>
                  </a:cubicBezTo>
                  <a:close/>
                  <a:moveTo>
                    <a:pt x="111" y="27"/>
                  </a:moveTo>
                  <a:cubicBezTo>
                    <a:pt x="111" y="27"/>
                    <a:pt x="111" y="27"/>
                    <a:pt x="111" y="27"/>
                  </a:cubicBezTo>
                  <a:cubicBezTo>
                    <a:pt x="110" y="27"/>
                    <a:pt x="109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6" y="24"/>
                    <a:pt x="103" y="20"/>
                    <a:pt x="101" y="17"/>
                  </a:cubicBezTo>
                  <a:cubicBezTo>
                    <a:pt x="99" y="15"/>
                    <a:pt x="98" y="14"/>
                    <a:pt x="97" y="12"/>
                  </a:cubicBezTo>
                  <a:cubicBezTo>
                    <a:pt x="96" y="11"/>
                    <a:pt x="96" y="11"/>
                    <a:pt x="95" y="10"/>
                  </a:cubicBezTo>
                  <a:cubicBezTo>
                    <a:pt x="98" y="12"/>
                    <a:pt x="100" y="15"/>
                    <a:pt x="102" y="18"/>
                  </a:cubicBezTo>
                  <a:cubicBezTo>
                    <a:pt x="105" y="21"/>
                    <a:pt x="109" y="24"/>
                    <a:pt x="111" y="27"/>
                  </a:cubicBezTo>
                  <a:close/>
                  <a:moveTo>
                    <a:pt x="96" y="24"/>
                  </a:moveTo>
                  <a:cubicBezTo>
                    <a:pt x="95" y="23"/>
                    <a:pt x="95" y="23"/>
                    <a:pt x="94" y="22"/>
                  </a:cubicBezTo>
                  <a:cubicBezTo>
                    <a:pt x="93" y="20"/>
                    <a:pt x="92" y="18"/>
                    <a:pt x="90" y="16"/>
                  </a:cubicBezTo>
                  <a:cubicBezTo>
                    <a:pt x="90" y="16"/>
                    <a:pt x="88" y="13"/>
                    <a:pt x="89" y="14"/>
                  </a:cubicBezTo>
                  <a:cubicBezTo>
                    <a:pt x="90" y="15"/>
                    <a:pt x="91" y="16"/>
                    <a:pt x="91" y="17"/>
                  </a:cubicBezTo>
                  <a:cubicBezTo>
                    <a:pt x="94" y="21"/>
                    <a:pt x="98" y="24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3"/>
                    <a:pt x="96" y="21"/>
                    <a:pt x="94" y="18"/>
                  </a:cubicBezTo>
                  <a:cubicBezTo>
                    <a:pt x="93" y="16"/>
                    <a:pt x="92" y="14"/>
                    <a:pt x="90" y="12"/>
                  </a:cubicBezTo>
                  <a:cubicBezTo>
                    <a:pt x="90" y="12"/>
                    <a:pt x="90" y="12"/>
                    <a:pt x="90" y="13"/>
                  </a:cubicBezTo>
                  <a:cubicBezTo>
                    <a:pt x="92" y="14"/>
                    <a:pt x="93" y="16"/>
                    <a:pt x="95" y="18"/>
                  </a:cubicBezTo>
                  <a:cubicBezTo>
                    <a:pt x="98" y="21"/>
                    <a:pt x="101" y="24"/>
                    <a:pt x="104" y="27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2" y="27"/>
                    <a:pt x="100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6"/>
                    <a:pt x="97" y="25"/>
                    <a:pt x="96" y="24"/>
                  </a:cubicBezTo>
                  <a:close/>
                  <a:moveTo>
                    <a:pt x="107" y="27"/>
                  </a:moveTo>
                  <a:cubicBezTo>
                    <a:pt x="107" y="27"/>
                    <a:pt x="107" y="27"/>
                    <a:pt x="107" y="27"/>
                  </a:cubicBezTo>
                  <a:cubicBezTo>
                    <a:pt x="106" y="27"/>
                    <a:pt x="105" y="27"/>
                    <a:pt x="104" y="27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0" y="20"/>
                    <a:pt x="94" y="14"/>
                    <a:pt x="90" y="8"/>
                  </a:cubicBezTo>
                  <a:cubicBezTo>
                    <a:pt x="90" y="9"/>
                    <a:pt x="92" y="11"/>
                    <a:pt x="93" y="12"/>
                  </a:cubicBezTo>
                  <a:cubicBezTo>
                    <a:pt x="95" y="13"/>
                    <a:pt x="96" y="15"/>
                    <a:pt x="98" y="17"/>
                  </a:cubicBezTo>
                  <a:cubicBezTo>
                    <a:pt x="101" y="21"/>
                    <a:pt x="104" y="24"/>
                    <a:pt x="107" y="27"/>
                  </a:cubicBezTo>
                  <a:close/>
                  <a:moveTo>
                    <a:pt x="90" y="19"/>
                  </a:moveTo>
                  <a:cubicBezTo>
                    <a:pt x="92" y="20"/>
                    <a:pt x="93" y="22"/>
                    <a:pt x="95" y="24"/>
                  </a:cubicBezTo>
                  <a:cubicBezTo>
                    <a:pt x="95" y="24"/>
                    <a:pt x="95" y="25"/>
                    <a:pt x="96" y="2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26"/>
                    <a:pt x="97" y="27"/>
                    <a:pt x="97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6" y="27"/>
                    <a:pt x="95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5"/>
                    <a:pt x="93" y="24"/>
                    <a:pt x="91" y="22"/>
                  </a:cubicBezTo>
                  <a:cubicBezTo>
                    <a:pt x="91" y="21"/>
                    <a:pt x="90" y="20"/>
                    <a:pt x="89" y="19"/>
                  </a:cubicBezTo>
                  <a:cubicBezTo>
                    <a:pt x="89" y="18"/>
                    <a:pt x="88" y="18"/>
                    <a:pt x="90" y="19"/>
                  </a:cubicBezTo>
                  <a:close/>
                  <a:moveTo>
                    <a:pt x="119" y="27"/>
                  </a:moveTo>
                  <a:cubicBezTo>
                    <a:pt x="119" y="27"/>
                    <a:pt x="119" y="28"/>
                    <a:pt x="120" y="28"/>
                  </a:cubicBezTo>
                  <a:cubicBezTo>
                    <a:pt x="118" y="28"/>
                    <a:pt x="117" y="28"/>
                    <a:pt x="116" y="28"/>
                  </a:cubicBezTo>
                  <a:cubicBezTo>
                    <a:pt x="115" y="27"/>
                    <a:pt x="113" y="27"/>
                    <a:pt x="112" y="27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7"/>
                    <a:pt x="111" y="26"/>
                    <a:pt x="111" y="26"/>
                  </a:cubicBezTo>
                  <a:cubicBezTo>
                    <a:pt x="111" y="26"/>
                    <a:pt x="111" y="26"/>
                    <a:pt x="111" y="25"/>
                  </a:cubicBezTo>
                  <a:cubicBezTo>
                    <a:pt x="108" y="22"/>
                    <a:pt x="105" y="19"/>
                    <a:pt x="103" y="16"/>
                  </a:cubicBezTo>
                  <a:cubicBezTo>
                    <a:pt x="102" y="14"/>
                    <a:pt x="101" y="12"/>
                    <a:pt x="100" y="11"/>
                  </a:cubicBezTo>
                  <a:cubicBezTo>
                    <a:pt x="102" y="13"/>
                    <a:pt x="104" y="15"/>
                    <a:pt x="106" y="17"/>
                  </a:cubicBezTo>
                  <a:cubicBezTo>
                    <a:pt x="109" y="21"/>
                    <a:pt x="113" y="23"/>
                    <a:pt x="115" y="27"/>
                  </a:cubicBezTo>
                  <a:cubicBezTo>
                    <a:pt x="115" y="28"/>
                    <a:pt x="116" y="27"/>
                    <a:pt x="116" y="27"/>
                  </a:cubicBezTo>
                  <a:cubicBezTo>
                    <a:pt x="113" y="23"/>
                    <a:pt x="110" y="20"/>
                    <a:pt x="107" y="16"/>
                  </a:cubicBezTo>
                  <a:cubicBezTo>
                    <a:pt x="106" y="15"/>
                    <a:pt x="105" y="13"/>
                    <a:pt x="104" y="11"/>
                  </a:cubicBezTo>
                  <a:cubicBezTo>
                    <a:pt x="103" y="10"/>
                    <a:pt x="101" y="7"/>
                    <a:pt x="100" y="6"/>
                  </a:cubicBezTo>
                  <a:cubicBezTo>
                    <a:pt x="104" y="9"/>
                    <a:pt x="107" y="13"/>
                    <a:pt x="111" y="17"/>
                  </a:cubicBezTo>
                  <a:cubicBezTo>
                    <a:pt x="112" y="18"/>
                    <a:pt x="114" y="20"/>
                    <a:pt x="115" y="22"/>
                  </a:cubicBezTo>
                  <a:cubicBezTo>
                    <a:pt x="116" y="23"/>
                    <a:pt x="117" y="24"/>
                    <a:pt x="118" y="25"/>
                  </a:cubicBezTo>
                  <a:cubicBezTo>
                    <a:pt x="118" y="26"/>
                    <a:pt x="119" y="26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lose/>
                  <a:moveTo>
                    <a:pt x="99" y="5"/>
                  </a:moveTo>
                  <a:cubicBezTo>
                    <a:pt x="102" y="10"/>
                    <a:pt x="105" y="13"/>
                    <a:pt x="108" y="17"/>
                  </a:cubicBezTo>
                  <a:cubicBezTo>
                    <a:pt x="108" y="18"/>
                    <a:pt x="109" y="19"/>
                    <a:pt x="110" y="20"/>
                  </a:cubicBezTo>
                  <a:cubicBezTo>
                    <a:pt x="108" y="18"/>
                    <a:pt x="107" y="17"/>
                    <a:pt x="106" y="16"/>
                  </a:cubicBezTo>
                  <a:cubicBezTo>
                    <a:pt x="103" y="12"/>
                    <a:pt x="99" y="9"/>
                    <a:pt x="96" y="6"/>
                  </a:cubicBezTo>
                  <a:cubicBezTo>
                    <a:pt x="97" y="6"/>
                    <a:pt x="98" y="6"/>
                    <a:pt x="99" y="5"/>
                  </a:cubicBezTo>
                  <a:close/>
                  <a:moveTo>
                    <a:pt x="102" y="15"/>
                  </a:moveTo>
                  <a:cubicBezTo>
                    <a:pt x="104" y="18"/>
                    <a:pt x="106" y="21"/>
                    <a:pt x="108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6" y="21"/>
                    <a:pt x="104" y="19"/>
                    <a:pt x="102" y="17"/>
                  </a:cubicBezTo>
                  <a:cubicBezTo>
                    <a:pt x="99" y="14"/>
                    <a:pt x="96" y="10"/>
                    <a:pt x="93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5" y="11"/>
                    <a:pt x="98" y="14"/>
                    <a:pt x="100" y="18"/>
                  </a:cubicBezTo>
                  <a:cubicBezTo>
                    <a:pt x="102" y="20"/>
                    <a:pt x="103" y="22"/>
                    <a:pt x="105" y="24"/>
                  </a:cubicBezTo>
                  <a:cubicBezTo>
                    <a:pt x="102" y="21"/>
                    <a:pt x="99" y="18"/>
                    <a:pt x="97" y="15"/>
                  </a:cubicBezTo>
                  <a:cubicBezTo>
                    <a:pt x="94" y="12"/>
                    <a:pt x="92" y="9"/>
                    <a:pt x="89" y="7"/>
                  </a:cubicBezTo>
                  <a:cubicBezTo>
                    <a:pt x="91" y="7"/>
                    <a:pt x="93" y="6"/>
                    <a:pt x="96" y="6"/>
                  </a:cubicBezTo>
                  <a:cubicBezTo>
                    <a:pt x="97" y="9"/>
                    <a:pt x="100" y="12"/>
                    <a:pt x="102" y="15"/>
                  </a:cubicBezTo>
                  <a:close/>
                  <a:moveTo>
                    <a:pt x="83" y="8"/>
                  </a:moveTo>
                  <a:cubicBezTo>
                    <a:pt x="87" y="14"/>
                    <a:pt x="87" y="21"/>
                    <a:pt x="84" y="27"/>
                  </a:cubicBezTo>
                  <a:cubicBezTo>
                    <a:pt x="83" y="27"/>
                    <a:pt x="83" y="27"/>
                    <a:pt x="82" y="27"/>
                  </a:cubicBezTo>
                  <a:cubicBezTo>
                    <a:pt x="85" y="22"/>
                    <a:pt x="83" y="15"/>
                    <a:pt x="80" y="9"/>
                  </a:cubicBezTo>
                  <a:cubicBezTo>
                    <a:pt x="81" y="9"/>
                    <a:pt x="82" y="8"/>
                    <a:pt x="83" y="8"/>
                  </a:cubicBezTo>
                  <a:close/>
                  <a:moveTo>
                    <a:pt x="57" y="27"/>
                  </a:moveTo>
                  <a:cubicBezTo>
                    <a:pt x="55" y="23"/>
                    <a:pt x="53" y="20"/>
                    <a:pt x="51" y="16"/>
                  </a:cubicBezTo>
                  <a:cubicBezTo>
                    <a:pt x="53" y="20"/>
                    <a:pt x="57" y="23"/>
                    <a:pt x="59" y="28"/>
                  </a:cubicBezTo>
                  <a:cubicBezTo>
                    <a:pt x="58" y="28"/>
                    <a:pt x="56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4" y="25"/>
                    <a:pt x="52" y="23"/>
                    <a:pt x="51" y="20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23"/>
                    <a:pt x="55" y="25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lose/>
                  <a:moveTo>
                    <a:pt x="62" y="27"/>
                  </a:moveTo>
                  <a:cubicBezTo>
                    <a:pt x="62" y="28"/>
                    <a:pt x="62" y="27"/>
                    <a:pt x="62" y="27"/>
                  </a:cubicBezTo>
                  <a:cubicBezTo>
                    <a:pt x="61" y="25"/>
                    <a:pt x="60" y="23"/>
                    <a:pt x="59" y="21"/>
                  </a:cubicBezTo>
                  <a:cubicBezTo>
                    <a:pt x="59" y="20"/>
                    <a:pt x="58" y="19"/>
                    <a:pt x="58" y="18"/>
                  </a:cubicBezTo>
                  <a:cubicBezTo>
                    <a:pt x="58" y="18"/>
                    <a:pt x="56" y="14"/>
                    <a:pt x="57" y="16"/>
                  </a:cubicBezTo>
                  <a:cubicBezTo>
                    <a:pt x="59" y="20"/>
                    <a:pt x="62" y="24"/>
                    <a:pt x="65" y="27"/>
                  </a:cubicBezTo>
                  <a:cubicBezTo>
                    <a:pt x="65" y="28"/>
                    <a:pt x="66" y="27"/>
                    <a:pt x="66" y="27"/>
                  </a:cubicBezTo>
                  <a:cubicBezTo>
                    <a:pt x="64" y="23"/>
                    <a:pt x="61" y="19"/>
                    <a:pt x="59" y="14"/>
                  </a:cubicBezTo>
                  <a:cubicBezTo>
                    <a:pt x="61" y="18"/>
                    <a:pt x="65" y="22"/>
                    <a:pt x="67" y="26"/>
                  </a:cubicBezTo>
                  <a:cubicBezTo>
                    <a:pt x="67" y="27"/>
                    <a:pt x="68" y="27"/>
                    <a:pt x="68" y="27"/>
                  </a:cubicBezTo>
                  <a:cubicBezTo>
                    <a:pt x="68" y="27"/>
                    <a:pt x="68" y="28"/>
                    <a:pt x="68" y="28"/>
                  </a:cubicBezTo>
                  <a:cubicBezTo>
                    <a:pt x="65" y="28"/>
                    <a:pt x="62" y="28"/>
                    <a:pt x="60" y="28"/>
                  </a:cubicBezTo>
                  <a:cubicBezTo>
                    <a:pt x="58" y="24"/>
                    <a:pt x="57" y="19"/>
                    <a:pt x="55" y="16"/>
                  </a:cubicBezTo>
                  <a:cubicBezTo>
                    <a:pt x="57" y="20"/>
                    <a:pt x="59" y="24"/>
                    <a:pt x="62" y="27"/>
                  </a:cubicBezTo>
                  <a:close/>
                  <a:moveTo>
                    <a:pt x="68" y="26"/>
                  </a:moveTo>
                  <a:cubicBezTo>
                    <a:pt x="67" y="25"/>
                    <a:pt x="67" y="25"/>
                    <a:pt x="67" y="24"/>
                  </a:cubicBezTo>
                  <a:cubicBezTo>
                    <a:pt x="66" y="23"/>
                    <a:pt x="66" y="22"/>
                    <a:pt x="65" y="21"/>
                  </a:cubicBezTo>
                  <a:cubicBezTo>
                    <a:pt x="64" y="19"/>
                    <a:pt x="64" y="18"/>
                    <a:pt x="63" y="17"/>
                  </a:cubicBezTo>
                  <a:cubicBezTo>
                    <a:pt x="63" y="16"/>
                    <a:pt x="60" y="12"/>
                    <a:pt x="62" y="15"/>
                  </a:cubicBezTo>
                  <a:cubicBezTo>
                    <a:pt x="65" y="19"/>
                    <a:pt x="68" y="23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0" y="25"/>
                    <a:pt x="69" y="22"/>
                    <a:pt x="68" y="20"/>
                  </a:cubicBezTo>
                  <a:cubicBezTo>
                    <a:pt x="68" y="19"/>
                    <a:pt x="67" y="17"/>
                    <a:pt x="66" y="16"/>
                  </a:cubicBezTo>
                  <a:cubicBezTo>
                    <a:pt x="66" y="15"/>
                    <a:pt x="64" y="11"/>
                    <a:pt x="66" y="13"/>
                  </a:cubicBezTo>
                  <a:cubicBezTo>
                    <a:pt x="68" y="15"/>
                    <a:pt x="69" y="19"/>
                    <a:pt x="70" y="21"/>
                  </a:cubicBezTo>
                  <a:cubicBezTo>
                    <a:pt x="72" y="23"/>
                    <a:pt x="73" y="25"/>
                    <a:pt x="75" y="27"/>
                  </a:cubicBezTo>
                  <a:cubicBezTo>
                    <a:pt x="74" y="27"/>
                    <a:pt x="73" y="27"/>
                    <a:pt x="72" y="27"/>
                  </a:cubicBezTo>
                  <a:cubicBezTo>
                    <a:pt x="71" y="27"/>
                    <a:pt x="69" y="28"/>
                    <a:pt x="68" y="28"/>
                  </a:cubicBezTo>
                  <a:cubicBezTo>
                    <a:pt x="68" y="28"/>
                    <a:pt x="68" y="27"/>
                    <a:pt x="68" y="27"/>
                  </a:cubicBezTo>
                  <a:cubicBezTo>
                    <a:pt x="68" y="27"/>
                    <a:pt x="68" y="26"/>
                    <a:pt x="68" y="26"/>
                  </a:cubicBezTo>
                  <a:cubicBezTo>
                    <a:pt x="68" y="26"/>
                    <a:pt x="68" y="26"/>
                    <a:pt x="68" y="26"/>
                  </a:cubicBezTo>
                  <a:close/>
                  <a:moveTo>
                    <a:pt x="73" y="19"/>
                  </a:moveTo>
                  <a:cubicBezTo>
                    <a:pt x="74" y="21"/>
                    <a:pt x="76" y="24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7" y="21"/>
                    <a:pt x="73" y="16"/>
                    <a:pt x="71" y="11"/>
                  </a:cubicBezTo>
                  <a:cubicBezTo>
                    <a:pt x="72" y="13"/>
                    <a:pt x="74" y="16"/>
                    <a:pt x="76" y="18"/>
                  </a:cubicBezTo>
                  <a:cubicBezTo>
                    <a:pt x="77" y="20"/>
                    <a:pt x="79" y="22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0" y="26"/>
                    <a:pt x="80" y="26"/>
                    <a:pt x="79" y="27"/>
                  </a:cubicBezTo>
                  <a:cubicBezTo>
                    <a:pt x="78" y="27"/>
                    <a:pt x="77" y="27"/>
                    <a:pt x="76" y="27"/>
                  </a:cubicBezTo>
                  <a:cubicBezTo>
                    <a:pt x="74" y="22"/>
                    <a:pt x="70" y="18"/>
                    <a:pt x="68" y="13"/>
                  </a:cubicBezTo>
                  <a:cubicBezTo>
                    <a:pt x="67" y="10"/>
                    <a:pt x="70" y="15"/>
                    <a:pt x="70" y="15"/>
                  </a:cubicBezTo>
                  <a:cubicBezTo>
                    <a:pt x="71" y="16"/>
                    <a:pt x="72" y="17"/>
                    <a:pt x="73" y="19"/>
                  </a:cubicBezTo>
                  <a:close/>
                  <a:moveTo>
                    <a:pt x="81" y="24"/>
                  </a:moveTo>
                  <a:cubicBezTo>
                    <a:pt x="79" y="19"/>
                    <a:pt x="77" y="16"/>
                    <a:pt x="74" y="11"/>
                  </a:cubicBezTo>
                  <a:cubicBezTo>
                    <a:pt x="73" y="10"/>
                    <a:pt x="73" y="11"/>
                    <a:pt x="74" y="11"/>
                  </a:cubicBezTo>
                  <a:cubicBezTo>
                    <a:pt x="75" y="13"/>
                    <a:pt x="77" y="14"/>
                    <a:pt x="78" y="15"/>
                  </a:cubicBezTo>
                  <a:cubicBezTo>
                    <a:pt x="79" y="17"/>
                    <a:pt x="80" y="19"/>
                    <a:pt x="81" y="21"/>
                  </a:cubicBezTo>
                  <a:cubicBezTo>
                    <a:pt x="81" y="22"/>
                    <a:pt x="81" y="23"/>
                    <a:pt x="81" y="24"/>
                  </a:cubicBezTo>
                  <a:close/>
                  <a:moveTo>
                    <a:pt x="80" y="18"/>
                  </a:moveTo>
                  <a:cubicBezTo>
                    <a:pt x="79" y="17"/>
                    <a:pt x="78" y="15"/>
                    <a:pt x="77" y="14"/>
                  </a:cubicBezTo>
                  <a:cubicBezTo>
                    <a:pt x="76" y="13"/>
                    <a:pt x="75" y="12"/>
                    <a:pt x="74" y="10"/>
                  </a:cubicBezTo>
                  <a:cubicBezTo>
                    <a:pt x="74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7" y="12"/>
                    <a:pt x="78" y="14"/>
                    <a:pt x="79" y="16"/>
                  </a:cubicBezTo>
                  <a:cubicBezTo>
                    <a:pt x="80" y="17"/>
                    <a:pt x="83" y="22"/>
                    <a:pt x="80" y="18"/>
                  </a:cubicBezTo>
                  <a:close/>
                  <a:moveTo>
                    <a:pt x="73" y="10"/>
                  </a:moveTo>
                  <a:cubicBezTo>
                    <a:pt x="74" y="13"/>
                    <a:pt x="75" y="14"/>
                    <a:pt x="77" y="16"/>
                  </a:cubicBezTo>
                  <a:cubicBezTo>
                    <a:pt x="78" y="19"/>
                    <a:pt x="79" y="21"/>
                    <a:pt x="80" y="23"/>
                  </a:cubicBezTo>
                  <a:cubicBezTo>
                    <a:pt x="78" y="19"/>
                    <a:pt x="75" y="15"/>
                    <a:pt x="71" y="11"/>
                  </a:cubicBezTo>
                  <a:cubicBezTo>
                    <a:pt x="72" y="11"/>
                    <a:pt x="72" y="11"/>
                    <a:pt x="73" y="10"/>
                  </a:cubicBezTo>
                  <a:close/>
                  <a:moveTo>
                    <a:pt x="70" y="11"/>
                  </a:moveTo>
                  <a:cubicBezTo>
                    <a:pt x="72" y="16"/>
                    <a:pt x="76" y="20"/>
                    <a:pt x="78" y="25"/>
                  </a:cubicBezTo>
                  <a:cubicBezTo>
                    <a:pt x="77" y="22"/>
                    <a:pt x="74" y="20"/>
                    <a:pt x="73" y="17"/>
                  </a:cubicBezTo>
                  <a:cubicBezTo>
                    <a:pt x="71" y="15"/>
                    <a:pt x="70" y="13"/>
                    <a:pt x="68" y="12"/>
                  </a:cubicBezTo>
                  <a:cubicBezTo>
                    <a:pt x="69" y="11"/>
                    <a:pt x="70" y="11"/>
                    <a:pt x="70" y="11"/>
                  </a:cubicBezTo>
                  <a:close/>
                  <a:moveTo>
                    <a:pt x="75" y="26"/>
                  </a:moveTo>
                  <a:cubicBezTo>
                    <a:pt x="76" y="29"/>
                    <a:pt x="73" y="23"/>
                    <a:pt x="72" y="23"/>
                  </a:cubicBezTo>
                  <a:cubicBezTo>
                    <a:pt x="71" y="21"/>
                    <a:pt x="70" y="20"/>
                    <a:pt x="69" y="18"/>
                  </a:cubicBezTo>
                  <a:cubicBezTo>
                    <a:pt x="68" y="16"/>
                    <a:pt x="67" y="14"/>
                    <a:pt x="65" y="12"/>
                  </a:cubicBezTo>
                  <a:cubicBezTo>
                    <a:pt x="66" y="12"/>
                    <a:pt x="67" y="12"/>
                    <a:pt x="67" y="12"/>
                  </a:cubicBezTo>
                  <a:cubicBezTo>
                    <a:pt x="69" y="17"/>
                    <a:pt x="72" y="21"/>
                    <a:pt x="75" y="26"/>
                  </a:cubicBezTo>
                  <a:close/>
                  <a:moveTo>
                    <a:pt x="64" y="12"/>
                  </a:moveTo>
                  <a:cubicBezTo>
                    <a:pt x="66" y="17"/>
                    <a:pt x="68" y="22"/>
                    <a:pt x="71" y="26"/>
                  </a:cubicBezTo>
                  <a:cubicBezTo>
                    <a:pt x="68" y="21"/>
                    <a:pt x="65" y="17"/>
                    <a:pt x="62" y="13"/>
                  </a:cubicBezTo>
                  <a:cubicBezTo>
                    <a:pt x="63" y="13"/>
                    <a:pt x="64" y="13"/>
                    <a:pt x="64" y="12"/>
                  </a:cubicBezTo>
                  <a:close/>
                  <a:moveTo>
                    <a:pt x="43" y="18"/>
                  </a:moveTo>
                  <a:cubicBezTo>
                    <a:pt x="43" y="20"/>
                    <a:pt x="44" y="21"/>
                    <a:pt x="45" y="22"/>
                  </a:cubicBezTo>
                  <a:cubicBezTo>
                    <a:pt x="45" y="23"/>
                    <a:pt x="46" y="24"/>
                    <a:pt x="46" y="25"/>
                  </a:cubicBezTo>
                  <a:cubicBezTo>
                    <a:pt x="44" y="23"/>
                    <a:pt x="43" y="21"/>
                    <a:pt x="41" y="19"/>
                  </a:cubicBezTo>
                  <a:cubicBezTo>
                    <a:pt x="42" y="19"/>
                    <a:pt x="42" y="19"/>
                    <a:pt x="43" y="18"/>
                  </a:cubicBezTo>
                  <a:close/>
                  <a:moveTo>
                    <a:pt x="40" y="24"/>
                  </a:moveTo>
                  <a:cubicBezTo>
                    <a:pt x="40" y="23"/>
                    <a:pt x="37" y="19"/>
                    <a:pt x="39" y="22"/>
                  </a:cubicBezTo>
                  <a:cubicBezTo>
                    <a:pt x="41" y="24"/>
                    <a:pt x="43" y="26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4" y="25"/>
                    <a:pt x="43" y="21"/>
                    <a:pt x="41" y="19"/>
                  </a:cubicBezTo>
                  <a:cubicBezTo>
                    <a:pt x="43" y="22"/>
                    <a:pt x="45" y="25"/>
                    <a:pt x="47" y="27"/>
                  </a:cubicBezTo>
                  <a:cubicBezTo>
                    <a:pt x="47" y="28"/>
                    <a:pt x="47" y="27"/>
                    <a:pt x="47" y="27"/>
                  </a:cubicBezTo>
                  <a:cubicBezTo>
                    <a:pt x="46" y="24"/>
                    <a:pt x="45" y="22"/>
                    <a:pt x="44" y="19"/>
                  </a:cubicBezTo>
                  <a:cubicBezTo>
                    <a:pt x="45" y="22"/>
                    <a:pt x="48" y="25"/>
                    <a:pt x="50" y="28"/>
                  </a:cubicBezTo>
                  <a:cubicBezTo>
                    <a:pt x="50" y="28"/>
                    <a:pt x="50" y="28"/>
                    <a:pt x="50" y="27"/>
                  </a:cubicBezTo>
                  <a:cubicBezTo>
                    <a:pt x="50" y="26"/>
                    <a:pt x="49" y="24"/>
                    <a:pt x="48" y="22"/>
                  </a:cubicBezTo>
                  <a:cubicBezTo>
                    <a:pt x="47" y="21"/>
                    <a:pt x="47" y="19"/>
                    <a:pt x="46" y="18"/>
                  </a:cubicBezTo>
                  <a:cubicBezTo>
                    <a:pt x="49" y="21"/>
                    <a:pt x="51" y="25"/>
                    <a:pt x="54" y="28"/>
                  </a:cubicBezTo>
                  <a:cubicBezTo>
                    <a:pt x="50" y="28"/>
                    <a:pt x="46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7"/>
                    <a:pt x="41" y="25"/>
                    <a:pt x="40" y="24"/>
                  </a:cubicBezTo>
                  <a:close/>
                  <a:moveTo>
                    <a:pt x="88" y="18"/>
                  </a:moveTo>
                  <a:cubicBezTo>
                    <a:pt x="89" y="20"/>
                    <a:pt x="91" y="22"/>
                    <a:pt x="92" y="24"/>
                  </a:cubicBezTo>
                  <a:cubicBezTo>
                    <a:pt x="93" y="25"/>
                    <a:pt x="95" y="27"/>
                    <a:pt x="93" y="25"/>
                  </a:cubicBezTo>
                  <a:cubicBezTo>
                    <a:pt x="92" y="24"/>
                    <a:pt x="90" y="22"/>
                    <a:pt x="89" y="21"/>
                  </a:cubicBezTo>
                  <a:cubicBezTo>
                    <a:pt x="89" y="21"/>
                    <a:pt x="89" y="21"/>
                    <a:pt x="89" y="22"/>
                  </a:cubicBezTo>
                  <a:cubicBezTo>
                    <a:pt x="89" y="23"/>
                    <a:pt x="90" y="24"/>
                    <a:pt x="91" y="26"/>
                  </a:cubicBezTo>
                  <a:cubicBezTo>
                    <a:pt x="91" y="25"/>
                    <a:pt x="89" y="24"/>
                    <a:pt x="88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9" y="25"/>
                    <a:pt x="90" y="27"/>
                    <a:pt x="88" y="26"/>
                  </a:cubicBezTo>
                  <a:cubicBezTo>
                    <a:pt x="87" y="26"/>
                    <a:pt x="87" y="26"/>
                    <a:pt x="87" y="27"/>
                  </a:cubicBezTo>
                  <a:cubicBezTo>
                    <a:pt x="88" y="27"/>
                    <a:pt x="89" y="27"/>
                    <a:pt x="89" y="27"/>
                  </a:cubicBezTo>
                  <a:cubicBezTo>
                    <a:pt x="88" y="27"/>
                    <a:pt x="87" y="27"/>
                    <a:pt x="87" y="27"/>
                  </a:cubicBezTo>
                  <a:cubicBezTo>
                    <a:pt x="88" y="24"/>
                    <a:pt x="88" y="21"/>
                    <a:pt x="88" y="18"/>
                  </a:cubicBezTo>
                  <a:close/>
                  <a:moveTo>
                    <a:pt x="120" y="28"/>
                  </a:moveTo>
                  <a:cubicBezTo>
                    <a:pt x="120" y="27"/>
                    <a:pt x="119" y="26"/>
                    <a:pt x="118" y="25"/>
                  </a:cubicBezTo>
                  <a:cubicBezTo>
                    <a:pt x="116" y="22"/>
                    <a:pt x="115" y="19"/>
                    <a:pt x="112" y="16"/>
                  </a:cubicBezTo>
                  <a:cubicBezTo>
                    <a:pt x="111" y="14"/>
                    <a:pt x="110" y="12"/>
                    <a:pt x="108" y="11"/>
                  </a:cubicBezTo>
                  <a:cubicBezTo>
                    <a:pt x="107" y="9"/>
                    <a:pt x="106" y="8"/>
                    <a:pt x="105" y="7"/>
                  </a:cubicBezTo>
                  <a:cubicBezTo>
                    <a:pt x="105" y="6"/>
                    <a:pt x="105" y="6"/>
                    <a:pt x="104" y="5"/>
                  </a:cubicBezTo>
                  <a:cubicBezTo>
                    <a:pt x="105" y="5"/>
                    <a:pt x="105" y="6"/>
                    <a:pt x="106" y="7"/>
                  </a:cubicBezTo>
                  <a:cubicBezTo>
                    <a:pt x="109" y="10"/>
                    <a:pt x="113" y="13"/>
                    <a:pt x="115" y="16"/>
                  </a:cubicBezTo>
                  <a:cubicBezTo>
                    <a:pt x="119" y="21"/>
                    <a:pt x="123" y="24"/>
                    <a:pt x="126" y="28"/>
                  </a:cubicBezTo>
                  <a:cubicBezTo>
                    <a:pt x="124" y="28"/>
                    <a:pt x="122" y="28"/>
                    <a:pt x="120" y="28"/>
                  </a:cubicBezTo>
                  <a:close/>
                  <a:moveTo>
                    <a:pt x="131" y="27"/>
                  </a:moveTo>
                  <a:cubicBezTo>
                    <a:pt x="129" y="23"/>
                    <a:pt x="126" y="20"/>
                    <a:pt x="122" y="16"/>
                  </a:cubicBezTo>
                  <a:cubicBezTo>
                    <a:pt x="119" y="12"/>
                    <a:pt x="115" y="7"/>
                    <a:pt x="112" y="4"/>
                  </a:cubicBezTo>
                  <a:cubicBezTo>
                    <a:pt x="116" y="8"/>
                    <a:pt x="121" y="11"/>
                    <a:pt x="124" y="16"/>
                  </a:cubicBezTo>
                  <a:cubicBezTo>
                    <a:pt x="128" y="19"/>
                    <a:pt x="131" y="24"/>
                    <a:pt x="135" y="27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4" y="27"/>
                    <a:pt x="133" y="28"/>
                    <a:pt x="132" y="28"/>
                  </a:cubicBezTo>
                  <a:cubicBezTo>
                    <a:pt x="132" y="28"/>
                    <a:pt x="132" y="28"/>
                    <a:pt x="131" y="27"/>
                  </a:cubicBezTo>
                  <a:close/>
                  <a:moveTo>
                    <a:pt x="135" y="27"/>
                  </a:moveTo>
                  <a:cubicBezTo>
                    <a:pt x="135" y="27"/>
                    <a:pt x="135" y="27"/>
                    <a:pt x="135" y="27"/>
                  </a:cubicBezTo>
                  <a:cubicBezTo>
                    <a:pt x="133" y="22"/>
                    <a:pt x="129" y="19"/>
                    <a:pt x="126" y="16"/>
                  </a:cubicBezTo>
                  <a:cubicBezTo>
                    <a:pt x="125" y="14"/>
                    <a:pt x="124" y="13"/>
                    <a:pt x="122" y="11"/>
                  </a:cubicBezTo>
                  <a:cubicBezTo>
                    <a:pt x="123" y="12"/>
                    <a:pt x="124" y="13"/>
                    <a:pt x="125" y="13"/>
                  </a:cubicBezTo>
                  <a:cubicBezTo>
                    <a:pt x="127" y="15"/>
                    <a:pt x="129" y="18"/>
                    <a:pt x="131" y="20"/>
                  </a:cubicBezTo>
                  <a:cubicBezTo>
                    <a:pt x="133" y="22"/>
                    <a:pt x="135" y="24"/>
                    <a:pt x="137" y="27"/>
                  </a:cubicBezTo>
                  <a:cubicBezTo>
                    <a:pt x="137" y="27"/>
                    <a:pt x="136" y="27"/>
                    <a:pt x="135" y="27"/>
                  </a:cubicBezTo>
                  <a:close/>
                  <a:moveTo>
                    <a:pt x="132" y="19"/>
                  </a:moveTo>
                  <a:cubicBezTo>
                    <a:pt x="129" y="16"/>
                    <a:pt x="127" y="12"/>
                    <a:pt x="124" y="9"/>
                  </a:cubicBezTo>
                  <a:cubicBezTo>
                    <a:pt x="125" y="10"/>
                    <a:pt x="126" y="12"/>
                    <a:pt x="128" y="13"/>
                  </a:cubicBezTo>
                  <a:cubicBezTo>
                    <a:pt x="131" y="17"/>
                    <a:pt x="135" y="21"/>
                    <a:pt x="139" y="24"/>
                  </a:cubicBezTo>
                  <a:cubicBezTo>
                    <a:pt x="139" y="24"/>
                    <a:pt x="140" y="24"/>
                    <a:pt x="140" y="24"/>
                  </a:cubicBezTo>
                  <a:cubicBezTo>
                    <a:pt x="138" y="20"/>
                    <a:pt x="135" y="16"/>
                    <a:pt x="132" y="13"/>
                  </a:cubicBezTo>
                  <a:cubicBezTo>
                    <a:pt x="130" y="11"/>
                    <a:pt x="129" y="9"/>
                    <a:pt x="128" y="7"/>
                  </a:cubicBezTo>
                  <a:cubicBezTo>
                    <a:pt x="127" y="6"/>
                    <a:pt x="126" y="5"/>
                    <a:pt x="125" y="4"/>
                  </a:cubicBezTo>
                  <a:cubicBezTo>
                    <a:pt x="124" y="2"/>
                    <a:pt x="125" y="4"/>
                    <a:pt x="126" y="5"/>
                  </a:cubicBezTo>
                  <a:cubicBezTo>
                    <a:pt x="129" y="8"/>
                    <a:pt x="132" y="12"/>
                    <a:pt x="135" y="16"/>
                  </a:cubicBezTo>
                  <a:cubicBezTo>
                    <a:pt x="137" y="19"/>
                    <a:pt x="139" y="22"/>
                    <a:pt x="142" y="25"/>
                  </a:cubicBezTo>
                  <a:cubicBezTo>
                    <a:pt x="143" y="25"/>
                    <a:pt x="143" y="24"/>
                    <a:pt x="143" y="24"/>
                  </a:cubicBezTo>
                  <a:cubicBezTo>
                    <a:pt x="140" y="21"/>
                    <a:pt x="138" y="17"/>
                    <a:pt x="136" y="14"/>
                  </a:cubicBezTo>
                  <a:cubicBezTo>
                    <a:pt x="134" y="12"/>
                    <a:pt x="133" y="10"/>
                    <a:pt x="131" y="8"/>
                  </a:cubicBezTo>
                  <a:cubicBezTo>
                    <a:pt x="130" y="7"/>
                    <a:pt x="130" y="6"/>
                    <a:pt x="129" y="5"/>
                  </a:cubicBezTo>
                  <a:cubicBezTo>
                    <a:pt x="129" y="6"/>
                    <a:pt x="127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30" y="6"/>
                    <a:pt x="133" y="9"/>
                    <a:pt x="136" y="12"/>
                  </a:cubicBezTo>
                  <a:cubicBezTo>
                    <a:pt x="140" y="16"/>
                    <a:pt x="143" y="20"/>
                    <a:pt x="146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3" y="25"/>
                    <a:pt x="141" y="26"/>
                    <a:pt x="138" y="27"/>
                  </a:cubicBezTo>
                  <a:cubicBezTo>
                    <a:pt x="137" y="23"/>
                    <a:pt x="134" y="21"/>
                    <a:pt x="132" y="19"/>
                  </a:cubicBezTo>
                  <a:close/>
                  <a:moveTo>
                    <a:pt x="134" y="10"/>
                  </a:moveTo>
                  <a:cubicBezTo>
                    <a:pt x="132" y="7"/>
                    <a:pt x="130" y="5"/>
                    <a:pt x="128" y="2"/>
                  </a:cubicBezTo>
                  <a:cubicBezTo>
                    <a:pt x="128" y="2"/>
                    <a:pt x="129" y="2"/>
                    <a:pt x="130" y="2"/>
                  </a:cubicBezTo>
                  <a:cubicBezTo>
                    <a:pt x="132" y="6"/>
                    <a:pt x="134" y="9"/>
                    <a:pt x="137" y="12"/>
                  </a:cubicBezTo>
                  <a:cubicBezTo>
                    <a:pt x="136" y="11"/>
                    <a:pt x="135" y="10"/>
                    <a:pt x="134" y="10"/>
                  </a:cubicBezTo>
                  <a:close/>
                  <a:moveTo>
                    <a:pt x="134" y="2"/>
                  </a:moveTo>
                  <a:cubicBezTo>
                    <a:pt x="136" y="6"/>
                    <a:pt x="139" y="10"/>
                    <a:pt x="141" y="13"/>
                  </a:cubicBezTo>
                  <a:cubicBezTo>
                    <a:pt x="142" y="14"/>
                    <a:pt x="143" y="15"/>
                    <a:pt x="143" y="16"/>
                  </a:cubicBezTo>
                  <a:cubicBezTo>
                    <a:pt x="139" y="11"/>
                    <a:pt x="136" y="6"/>
                    <a:pt x="131" y="2"/>
                  </a:cubicBezTo>
                  <a:cubicBezTo>
                    <a:pt x="132" y="2"/>
                    <a:pt x="133" y="2"/>
                    <a:pt x="134" y="2"/>
                  </a:cubicBezTo>
                  <a:close/>
                  <a:moveTo>
                    <a:pt x="138" y="3"/>
                  </a:moveTo>
                  <a:cubicBezTo>
                    <a:pt x="139" y="5"/>
                    <a:pt x="141" y="8"/>
                    <a:pt x="143" y="10"/>
                  </a:cubicBezTo>
                  <a:cubicBezTo>
                    <a:pt x="144" y="12"/>
                    <a:pt x="146" y="13"/>
                    <a:pt x="147" y="15"/>
                  </a:cubicBezTo>
                  <a:cubicBezTo>
                    <a:pt x="148" y="16"/>
                    <a:pt x="148" y="17"/>
                    <a:pt x="148" y="17"/>
                  </a:cubicBezTo>
                  <a:cubicBezTo>
                    <a:pt x="149" y="17"/>
                    <a:pt x="149" y="18"/>
                    <a:pt x="149" y="18"/>
                  </a:cubicBezTo>
                  <a:cubicBezTo>
                    <a:pt x="149" y="18"/>
                    <a:pt x="148" y="17"/>
                    <a:pt x="148" y="17"/>
                  </a:cubicBezTo>
                  <a:cubicBezTo>
                    <a:pt x="145" y="14"/>
                    <a:pt x="143" y="11"/>
                    <a:pt x="140" y="8"/>
                  </a:cubicBezTo>
                  <a:cubicBezTo>
                    <a:pt x="138" y="6"/>
                    <a:pt x="137" y="4"/>
                    <a:pt x="135" y="3"/>
                  </a:cubicBezTo>
                  <a:cubicBezTo>
                    <a:pt x="136" y="3"/>
                    <a:pt x="137" y="3"/>
                    <a:pt x="138" y="3"/>
                  </a:cubicBezTo>
                  <a:close/>
                  <a:moveTo>
                    <a:pt x="141" y="3"/>
                  </a:moveTo>
                  <a:cubicBezTo>
                    <a:pt x="141" y="4"/>
                    <a:pt x="142" y="6"/>
                    <a:pt x="143" y="7"/>
                  </a:cubicBezTo>
                  <a:cubicBezTo>
                    <a:pt x="142" y="6"/>
                    <a:pt x="140" y="4"/>
                    <a:pt x="139" y="3"/>
                  </a:cubicBezTo>
                  <a:cubicBezTo>
                    <a:pt x="139" y="3"/>
                    <a:pt x="140" y="3"/>
                    <a:pt x="140" y="3"/>
                  </a:cubicBezTo>
                  <a:cubicBezTo>
                    <a:pt x="140" y="3"/>
                    <a:pt x="140" y="3"/>
                    <a:pt x="141" y="3"/>
                  </a:cubicBezTo>
                  <a:close/>
                  <a:moveTo>
                    <a:pt x="144" y="4"/>
                  </a:moveTo>
                  <a:cubicBezTo>
                    <a:pt x="146" y="6"/>
                    <a:pt x="147" y="7"/>
                    <a:pt x="148" y="9"/>
                  </a:cubicBezTo>
                  <a:cubicBezTo>
                    <a:pt x="149" y="9"/>
                    <a:pt x="150" y="10"/>
                    <a:pt x="150" y="11"/>
                  </a:cubicBezTo>
                  <a:cubicBezTo>
                    <a:pt x="151" y="12"/>
                    <a:pt x="154" y="14"/>
                    <a:pt x="150" y="11"/>
                  </a:cubicBezTo>
                  <a:cubicBezTo>
                    <a:pt x="148" y="9"/>
                    <a:pt x="145" y="6"/>
                    <a:pt x="143" y="4"/>
                  </a:cubicBezTo>
                  <a:cubicBezTo>
                    <a:pt x="143" y="4"/>
                    <a:pt x="144" y="4"/>
                    <a:pt x="144" y="4"/>
                  </a:cubicBezTo>
                  <a:close/>
                  <a:moveTo>
                    <a:pt x="78" y="9"/>
                  </a:moveTo>
                  <a:cubicBezTo>
                    <a:pt x="80" y="12"/>
                    <a:pt x="81" y="16"/>
                    <a:pt x="81" y="19"/>
                  </a:cubicBezTo>
                  <a:cubicBezTo>
                    <a:pt x="80" y="16"/>
                    <a:pt x="78" y="13"/>
                    <a:pt x="76" y="10"/>
                  </a:cubicBezTo>
                  <a:cubicBezTo>
                    <a:pt x="76" y="10"/>
                    <a:pt x="77" y="10"/>
                    <a:pt x="77" y="10"/>
                  </a:cubicBezTo>
                  <a:cubicBezTo>
                    <a:pt x="77" y="9"/>
                    <a:pt x="78" y="9"/>
                    <a:pt x="78" y="9"/>
                  </a:cubicBezTo>
                  <a:close/>
                  <a:moveTo>
                    <a:pt x="5" y="34"/>
                  </a:moveTo>
                  <a:cubicBezTo>
                    <a:pt x="6" y="33"/>
                    <a:pt x="7" y="32"/>
                    <a:pt x="8" y="31"/>
                  </a:cubicBezTo>
                  <a:cubicBezTo>
                    <a:pt x="10" y="29"/>
                    <a:pt x="10" y="26"/>
                    <a:pt x="11" y="24"/>
                  </a:cubicBezTo>
                  <a:cubicBezTo>
                    <a:pt x="17" y="23"/>
                    <a:pt x="23" y="23"/>
                    <a:pt x="29" y="23"/>
                  </a:cubicBezTo>
                  <a:cubicBezTo>
                    <a:pt x="30" y="25"/>
                    <a:pt x="31" y="27"/>
                    <a:pt x="31" y="29"/>
                  </a:cubicBezTo>
                  <a:cubicBezTo>
                    <a:pt x="25" y="32"/>
                    <a:pt x="20" y="36"/>
                    <a:pt x="13" y="38"/>
                  </a:cubicBezTo>
                  <a:cubicBezTo>
                    <a:pt x="12" y="35"/>
                    <a:pt x="9" y="34"/>
                    <a:pt x="5" y="34"/>
                  </a:cubicBezTo>
                  <a:close/>
                  <a:moveTo>
                    <a:pt x="33" y="29"/>
                  </a:move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4" y="28"/>
                    <a:pt x="33" y="28"/>
                  </a:cubicBezTo>
                  <a:cubicBezTo>
                    <a:pt x="33" y="28"/>
                    <a:pt x="33" y="27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3" y="26"/>
                  </a:cubicBezTo>
                  <a:cubicBezTo>
                    <a:pt x="33" y="27"/>
                    <a:pt x="34" y="28"/>
                    <a:pt x="34" y="29"/>
                  </a:cubicBezTo>
                  <a:cubicBezTo>
                    <a:pt x="35" y="29"/>
                    <a:pt x="35" y="29"/>
                    <a:pt x="35" y="28"/>
                  </a:cubicBezTo>
                  <a:cubicBezTo>
                    <a:pt x="35" y="27"/>
                    <a:pt x="34" y="23"/>
                    <a:pt x="32" y="22"/>
                  </a:cubicBezTo>
                  <a:cubicBezTo>
                    <a:pt x="34" y="24"/>
                    <a:pt x="35" y="26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6" y="26"/>
                    <a:pt x="36" y="24"/>
                  </a:cubicBezTo>
                  <a:cubicBezTo>
                    <a:pt x="35" y="23"/>
                    <a:pt x="33" y="20"/>
                    <a:pt x="36" y="23"/>
                  </a:cubicBezTo>
                  <a:cubicBezTo>
                    <a:pt x="37" y="25"/>
                    <a:pt x="38" y="27"/>
                    <a:pt x="3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9" y="26"/>
                    <a:pt x="38" y="23"/>
                    <a:pt x="37" y="22"/>
                  </a:cubicBezTo>
                  <a:cubicBezTo>
                    <a:pt x="39" y="24"/>
                    <a:pt x="40" y="26"/>
                    <a:pt x="42" y="28"/>
                  </a:cubicBezTo>
                  <a:cubicBezTo>
                    <a:pt x="39" y="29"/>
                    <a:pt x="36" y="29"/>
                    <a:pt x="33" y="29"/>
                  </a:cubicBezTo>
                  <a:close/>
                  <a:moveTo>
                    <a:pt x="146" y="24"/>
                  </a:moveTo>
                  <a:cubicBezTo>
                    <a:pt x="146" y="24"/>
                    <a:pt x="146" y="24"/>
                    <a:pt x="146" y="24"/>
                  </a:cubicBezTo>
                  <a:cubicBezTo>
                    <a:pt x="144" y="20"/>
                    <a:pt x="141" y="17"/>
                    <a:pt x="138" y="13"/>
                  </a:cubicBezTo>
                  <a:cubicBezTo>
                    <a:pt x="137" y="11"/>
                    <a:pt x="135" y="9"/>
                    <a:pt x="134" y="7"/>
                  </a:cubicBezTo>
                  <a:cubicBezTo>
                    <a:pt x="133" y="6"/>
                    <a:pt x="132" y="5"/>
                    <a:pt x="131" y="4"/>
                  </a:cubicBezTo>
                  <a:cubicBezTo>
                    <a:pt x="131" y="3"/>
                    <a:pt x="130" y="2"/>
                    <a:pt x="131" y="3"/>
                  </a:cubicBezTo>
                  <a:cubicBezTo>
                    <a:pt x="138" y="8"/>
                    <a:pt x="142" y="15"/>
                    <a:pt x="147" y="21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8" y="21"/>
                    <a:pt x="148" y="22"/>
                    <a:pt x="148" y="22"/>
                  </a:cubicBezTo>
                  <a:cubicBezTo>
                    <a:pt x="148" y="22"/>
                    <a:pt x="148" y="22"/>
                    <a:pt x="149" y="22"/>
                  </a:cubicBezTo>
                  <a:cubicBezTo>
                    <a:pt x="148" y="23"/>
                    <a:pt x="147" y="23"/>
                    <a:pt x="146" y="24"/>
                  </a:cubicBezTo>
                  <a:close/>
                  <a:moveTo>
                    <a:pt x="151" y="19"/>
                  </a:moveTo>
                  <a:cubicBezTo>
                    <a:pt x="151" y="20"/>
                    <a:pt x="150" y="21"/>
                    <a:pt x="149" y="22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46" y="18"/>
                    <a:pt x="143" y="15"/>
                    <a:pt x="141" y="12"/>
                  </a:cubicBezTo>
                  <a:cubicBezTo>
                    <a:pt x="140" y="10"/>
                    <a:pt x="139" y="9"/>
                    <a:pt x="138" y="7"/>
                  </a:cubicBezTo>
                  <a:cubicBezTo>
                    <a:pt x="137" y="6"/>
                    <a:pt x="137" y="6"/>
                    <a:pt x="136" y="5"/>
                  </a:cubicBezTo>
                  <a:cubicBezTo>
                    <a:pt x="136" y="5"/>
                    <a:pt x="134" y="2"/>
                    <a:pt x="135" y="3"/>
                  </a:cubicBezTo>
                  <a:cubicBezTo>
                    <a:pt x="138" y="5"/>
                    <a:pt x="139" y="8"/>
                    <a:pt x="141" y="10"/>
                  </a:cubicBezTo>
                  <a:cubicBezTo>
                    <a:pt x="144" y="13"/>
                    <a:pt x="147" y="16"/>
                    <a:pt x="150" y="19"/>
                  </a:cubicBezTo>
                  <a:cubicBezTo>
                    <a:pt x="150" y="20"/>
                    <a:pt x="150" y="19"/>
                    <a:pt x="150" y="19"/>
                  </a:cubicBezTo>
                  <a:cubicBezTo>
                    <a:pt x="147" y="13"/>
                    <a:pt x="142" y="8"/>
                    <a:pt x="138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40" y="5"/>
                    <a:pt x="143" y="7"/>
                    <a:pt x="144" y="9"/>
                  </a:cubicBezTo>
                  <a:cubicBezTo>
                    <a:pt x="146" y="11"/>
                    <a:pt x="148" y="13"/>
                    <a:pt x="149" y="14"/>
                  </a:cubicBezTo>
                  <a:cubicBezTo>
                    <a:pt x="149" y="16"/>
                    <a:pt x="150" y="16"/>
                    <a:pt x="150" y="16"/>
                  </a:cubicBezTo>
                  <a:cubicBezTo>
                    <a:pt x="151" y="16"/>
                    <a:pt x="151" y="17"/>
                    <a:pt x="151" y="17"/>
                  </a:cubicBezTo>
                  <a:cubicBezTo>
                    <a:pt x="151" y="17"/>
                    <a:pt x="152" y="17"/>
                    <a:pt x="151" y="17"/>
                  </a:cubicBezTo>
                  <a:cubicBezTo>
                    <a:pt x="148" y="12"/>
                    <a:pt x="144" y="8"/>
                    <a:pt x="141" y="3"/>
                  </a:cubicBezTo>
                  <a:cubicBezTo>
                    <a:pt x="141" y="3"/>
                    <a:pt x="142" y="3"/>
                    <a:pt x="142" y="3"/>
                  </a:cubicBezTo>
                  <a:cubicBezTo>
                    <a:pt x="142" y="4"/>
                    <a:pt x="143" y="5"/>
                    <a:pt x="144" y="5"/>
                  </a:cubicBezTo>
                  <a:cubicBezTo>
                    <a:pt x="145" y="6"/>
                    <a:pt x="146" y="8"/>
                    <a:pt x="147" y="9"/>
                  </a:cubicBezTo>
                  <a:cubicBezTo>
                    <a:pt x="149" y="11"/>
                    <a:pt x="150" y="12"/>
                    <a:pt x="153" y="14"/>
                  </a:cubicBezTo>
                  <a:cubicBezTo>
                    <a:pt x="153" y="14"/>
                    <a:pt x="153" y="14"/>
                    <a:pt x="153" y="13"/>
                  </a:cubicBezTo>
                  <a:cubicBezTo>
                    <a:pt x="150" y="11"/>
                    <a:pt x="148" y="7"/>
                    <a:pt x="146" y="5"/>
                  </a:cubicBezTo>
                  <a:cubicBezTo>
                    <a:pt x="151" y="7"/>
                    <a:pt x="156" y="12"/>
                    <a:pt x="151" y="19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0"/>
            <p:cNvSpPr/>
            <p:nvPr/>
          </p:nvSpPr>
          <p:spPr bwMode="auto">
            <a:xfrm>
              <a:off x="8558458" y="3174434"/>
              <a:ext cx="34925" cy="15875"/>
            </a:xfrm>
            <a:custGeom>
              <a:avLst/>
              <a:gdLst>
                <a:gd name="T0" fmla="*/ 7 w 8"/>
                <a:gd name="T1" fmla="*/ 2 h 4"/>
                <a:gd name="T2" fmla="*/ 7 w 8"/>
                <a:gd name="T3" fmla="*/ 0 h 4"/>
                <a:gd name="T4" fmla="*/ 2 w 8"/>
                <a:gd name="T5" fmla="*/ 1 h 4"/>
                <a:gd name="T6" fmla="*/ 3 w 8"/>
                <a:gd name="T7" fmla="*/ 3 h 4"/>
                <a:gd name="T8" fmla="*/ 7 w 8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2"/>
                  </a:moveTo>
                  <a:cubicBezTo>
                    <a:pt x="8" y="2"/>
                    <a:pt x="8" y="0"/>
                    <a:pt x="7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0" y="2"/>
                    <a:pt x="1" y="4"/>
                    <a:pt x="3" y="3"/>
                  </a:cubicBezTo>
                  <a:cubicBezTo>
                    <a:pt x="4" y="2"/>
                    <a:pt x="6" y="2"/>
                    <a:pt x="7" y="2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31"/>
            <p:cNvSpPr>
              <a:spLocks noEditPoints="1"/>
            </p:cNvSpPr>
            <p:nvPr/>
          </p:nvSpPr>
          <p:spPr bwMode="auto">
            <a:xfrm>
              <a:off x="9258546" y="3593534"/>
              <a:ext cx="169863" cy="195263"/>
            </a:xfrm>
            <a:custGeom>
              <a:avLst/>
              <a:gdLst>
                <a:gd name="T0" fmla="*/ 12 w 40"/>
                <a:gd name="T1" fmla="*/ 1 h 46"/>
                <a:gd name="T2" fmla="*/ 18 w 40"/>
                <a:gd name="T3" fmla="*/ 45 h 46"/>
                <a:gd name="T4" fmla="*/ 40 w 40"/>
                <a:gd name="T5" fmla="*/ 7 h 46"/>
                <a:gd name="T6" fmla="*/ 19 w 40"/>
                <a:gd name="T7" fmla="*/ 43 h 46"/>
                <a:gd name="T8" fmla="*/ 22 w 40"/>
                <a:gd name="T9" fmla="*/ 37 h 46"/>
                <a:gd name="T10" fmla="*/ 25 w 40"/>
                <a:gd name="T11" fmla="*/ 34 h 46"/>
                <a:gd name="T12" fmla="*/ 27 w 40"/>
                <a:gd name="T13" fmla="*/ 33 h 46"/>
                <a:gd name="T14" fmla="*/ 17 w 40"/>
                <a:gd name="T15" fmla="*/ 40 h 46"/>
                <a:gd name="T16" fmla="*/ 17 w 40"/>
                <a:gd name="T17" fmla="*/ 40 h 46"/>
                <a:gd name="T18" fmla="*/ 15 w 40"/>
                <a:gd name="T19" fmla="*/ 37 h 46"/>
                <a:gd name="T20" fmla="*/ 24 w 40"/>
                <a:gd name="T21" fmla="*/ 29 h 46"/>
                <a:gd name="T22" fmla="*/ 26 w 40"/>
                <a:gd name="T23" fmla="*/ 25 h 46"/>
                <a:gd name="T24" fmla="*/ 11 w 40"/>
                <a:gd name="T25" fmla="*/ 30 h 46"/>
                <a:gd name="T26" fmla="*/ 12 w 40"/>
                <a:gd name="T27" fmla="*/ 32 h 46"/>
                <a:gd name="T28" fmla="*/ 37 w 40"/>
                <a:gd name="T29" fmla="*/ 10 h 46"/>
                <a:gd name="T30" fmla="*/ 25 w 40"/>
                <a:gd name="T31" fmla="*/ 22 h 46"/>
                <a:gd name="T32" fmla="*/ 27 w 40"/>
                <a:gd name="T33" fmla="*/ 18 h 46"/>
                <a:gd name="T34" fmla="*/ 38 w 40"/>
                <a:gd name="T35" fmla="*/ 9 h 46"/>
                <a:gd name="T36" fmla="*/ 15 w 40"/>
                <a:gd name="T37" fmla="*/ 23 h 46"/>
                <a:gd name="T38" fmla="*/ 36 w 40"/>
                <a:gd name="T39" fmla="*/ 5 h 46"/>
                <a:gd name="T40" fmla="*/ 19 w 40"/>
                <a:gd name="T41" fmla="*/ 29 h 46"/>
                <a:gd name="T42" fmla="*/ 35 w 40"/>
                <a:gd name="T43" fmla="*/ 19 h 46"/>
                <a:gd name="T44" fmla="*/ 25 w 40"/>
                <a:gd name="T45" fmla="*/ 31 h 46"/>
                <a:gd name="T46" fmla="*/ 31 w 40"/>
                <a:gd name="T47" fmla="*/ 25 h 46"/>
                <a:gd name="T48" fmla="*/ 15 w 40"/>
                <a:gd name="T49" fmla="*/ 36 h 46"/>
                <a:gd name="T50" fmla="*/ 33 w 40"/>
                <a:gd name="T51" fmla="*/ 22 h 46"/>
                <a:gd name="T52" fmla="*/ 14 w 40"/>
                <a:gd name="T53" fmla="*/ 34 h 46"/>
                <a:gd name="T54" fmla="*/ 36 w 40"/>
                <a:gd name="T55" fmla="*/ 5 h 46"/>
                <a:gd name="T56" fmla="*/ 12 w 40"/>
                <a:gd name="T57" fmla="*/ 23 h 46"/>
                <a:gd name="T58" fmla="*/ 35 w 40"/>
                <a:gd name="T59" fmla="*/ 3 h 46"/>
                <a:gd name="T60" fmla="*/ 9 w 40"/>
                <a:gd name="T61" fmla="*/ 25 h 46"/>
                <a:gd name="T62" fmla="*/ 18 w 40"/>
                <a:gd name="T63" fmla="*/ 14 h 46"/>
                <a:gd name="T64" fmla="*/ 15 w 40"/>
                <a:gd name="T65" fmla="*/ 13 h 46"/>
                <a:gd name="T66" fmla="*/ 6 w 40"/>
                <a:gd name="T67" fmla="*/ 19 h 46"/>
                <a:gd name="T68" fmla="*/ 11 w 40"/>
                <a:gd name="T69" fmla="*/ 14 h 46"/>
                <a:gd name="T70" fmla="*/ 9 w 40"/>
                <a:gd name="T71" fmla="*/ 11 h 46"/>
                <a:gd name="T72" fmla="*/ 4 w 40"/>
                <a:gd name="T73" fmla="*/ 14 h 46"/>
                <a:gd name="T74" fmla="*/ 3 w 40"/>
                <a:gd name="T75" fmla="*/ 11 h 46"/>
                <a:gd name="T76" fmla="*/ 11 w 40"/>
                <a:gd name="T77" fmla="*/ 6 h 46"/>
                <a:gd name="T78" fmla="*/ 16 w 40"/>
                <a:gd name="T79" fmla="*/ 9 h 46"/>
                <a:gd name="T80" fmla="*/ 15 w 40"/>
                <a:gd name="T81" fmla="*/ 7 h 46"/>
                <a:gd name="T82" fmla="*/ 7 w 40"/>
                <a:gd name="T83" fmla="*/ 17 h 46"/>
                <a:gd name="T84" fmla="*/ 18 w 40"/>
                <a:gd name="T85" fmla="*/ 13 h 46"/>
                <a:gd name="T86" fmla="*/ 19 w 40"/>
                <a:gd name="T87" fmla="*/ 14 h 46"/>
                <a:gd name="T88" fmla="*/ 16 w 40"/>
                <a:gd name="T89" fmla="*/ 19 h 46"/>
                <a:gd name="T90" fmla="*/ 18 w 40"/>
                <a:gd name="T91" fmla="*/ 14 h 46"/>
                <a:gd name="T92" fmla="*/ 26 w 40"/>
                <a:gd name="T93" fmla="*/ 10 h 46"/>
                <a:gd name="T94" fmla="*/ 20 w 40"/>
                <a:gd name="T95" fmla="*/ 16 h 46"/>
                <a:gd name="T96" fmla="*/ 26 w 40"/>
                <a:gd name="T97" fmla="*/ 11 h 46"/>
                <a:gd name="T98" fmla="*/ 33 w 40"/>
                <a:gd name="T99" fmla="*/ 5 h 46"/>
                <a:gd name="T100" fmla="*/ 22 w 40"/>
                <a:gd name="T101" fmla="*/ 14 h 46"/>
                <a:gd name="T102" fmla="*/ 26 w 40"/>
                <a:gd name="T103" fmla="*/ 9 h 46"/>
                <a:gd name="T104" fmla="*/ 29 w 40"/>
                <a:gd name="T105" fmla="*/ 4 h 46"/>
                <a:gd name="T106" fmla="*/ 4 w 40"/>
                <a:gd name="T107" fmla="*/ 14 h 46"/>
                <a:gd name="T108" fmla="*/ 4 w 40"/>
                <a:gd name="T109" fmla="*/ 11 h 46"/>
                <a:gd name="T110" fmla="*/ 13 w 40"/>
                <a:gd name="T111" fmla="*/ 4 h 46"/>
                <a:gd name="T112" fmla="*/ 9 w 40"/>
                <a:gd name="T113" fmla="*/ 26 h 46"/>
                <a:gd name="T114" fmla="*/ 25 w 40"/>
                <a:gd name="T115" fmla="*/ 19 h 46"/>
                <a:gd name="T116" fmla="*/ 11 w 40"/>
                <a:gd name="T117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" h="46">
                  <a:moveTo>
                    <a:pt x="40" y="7"/>
                  </a:moveTo>
                  <a:cubicBezTo>
                    <a:pt x="39" y="2"/>
                    <a:pt x="35" y="0"/>
                    <a:pt x="31" y="1"/>
                  </a:cubicBezTo>
                  <a:cubicBezTo>
                    <a:pt x="25" y="2"/>
                    <a:pt x="22" y="7"/>
                    <a:pt x="20" y="12"/>
                  </a:cubicBezTo>
                  <a:cubicBezTo>
                    <a:pt x="18" y="8"/>
                    <a:pt x="16" y="3"/>
                    <a:pt x="12" y="1"/>
                  </a:cubicBezTo>
                  <a:cubicBezTo>
                    <a:pt x="8" y="0"/>
                    <a:pt x="3" y="2"/>
                    <a:pt x="2" y="6"/>
                  </a:cubicBezTo>
                  <a:cubicBezTo>
                    <a:pt x="0" y="11"/>
                    <a:pt x="2" y="17"/>
                    <a:pt x="5" y="22"/>
                  </a:cubicBezTo>
                  <a:cubicBezTo>
                    <a:pt x="8" y="30"/>
                    <a:pt x="13" y="37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6"/>
                    <a:pt x="20" y="46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6" y="38"/>
                    <a:pt x="31" y="30"/>
                    <a:pt x="35" y="22"/>
                  </a:cubicBezTo>
                  <a:cubicBezTo>
                    <a:pt x="38" y="17"/>
                    <a:pt x="40" y="12"/>
                    <a:pt x="40" y="7"/>
                  </a:cubicBezTo>
                  <a:close/>
                  <a:moveTo>
                    <a:pt x="19" y="43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20" y="42"/>
                    <a:pt x="21" y="41"/>
                    <a:pt x="22" y="40"/>
                  </a:cubicBezTo>
                  <a:cubicBezTo>
                    <a:pt x="21" y="41"/>
                    <a:pt x="20" y="42"/>
                    <a:pt x="19" y="43"/>
                  </a:cubicBezTo>
                  <a:close/>
                  <a:moveTo>
                    <a:pt x="17" y="40"/>
                  </a:moveTo>
                  <a:cubicBezTo>
                    <a:pt x="18" y="40"/>
                    <a:pt x="19" y="39"/>
                    <a:pt x="19" y="39"/>
                  </a:cubicBezTo>
                  <a:cubicBezTo>
                    <a:pt x="20" y="38"/>
                    <a:pt x="21" y="37"/>
                    <a:pt x="22" y="36"/>
                  </a:cubicBezTo>
                  <a:cubicBezTo>
                    <a:pt x="22" y="36"/>
                    <a:pt x="22" y="37"/>
                    <a:pt x="22" y="37"/>
                  </a:cubicBezTo>
                  <a:cubicBezTo>
                    <a:pt x="21" y="38"/>
                    <a:pt x="19" y="39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7" y="40"/>
                    <a:pt x="17" y="40"/>
                  </a:cubicBezTo>
                  <a:close/>
                  <a:moveTo>
                    <a:pt x="25" y="34"/>
                  </a:moveTo>
                  <a:cubicBezTo>
                    <a:pt x="23" y="36"/>
                    <a:pt x="21" y="40"/>
                    <a:pt x="19" y="42"/>
                  </a:cubicBezTo>
                  <a:cubicBezTo>
                    <a:pt x="18" y="42"/>
                    <a:pt x="18" y="41"/>
                    <a:pt x="18" y="41"/>
                  </a:cubicBezTo>
                  <a:cubicBezTo>
                    <a:pt x="21" y="39"/>
                    <a:pt x="23" y="36"/>
                    <a:pt x="25" y="34"/>
                  </a:cubicBezTo>
                  <a:close/>
                  <a:moveTo>
                    <a:pt x="27" y="33"/>
                  </a:moveTo>
                  <a:cubicBezTo>
                    <a:pt x="26" y="33"/>
                    <a:pt x="26" y="33"/>
                    <a:pt x="25" y="33"/>
                  </a:cubicBezTo>
                  <a:cubicBezTo>
                    <a:pt x="26" y="33"/>
                    <a:pt x="27" y="32"/>
                    <a:pt x="27" y="32"/>
                  </a:cubicBezTo>
                  <a:cubicBezTo>
                    <a:pt x="27" y="32"/>
                    <a:pt x="27" y="32"/>
                    <a:pt x="27" y="33"/>
                  </a:cubicBezTo>
                  <a:close/>
                  <a:moveTo>
                    <a:pt x="17" y="40"/>
                  </a:moveTo>
                  <a:cubicBezTo>
                    <a:pt x="17" y="40"/>
                    <a:pt x="17" y="39"/>
                    <a:pt x="16" y="38"/>
                  </a:cubicBezTo>
                  <a:cubicBezTo>
                    <a:pt x="20" y="36"/>
                    <a:pt x="25" y="33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5" y="33"/>
                    <a:pt x="21" y="37"/>
                    <a:pt x="17" y="40"/>
                  </a:cubicBezTo>
                  <a:close/>
                  <a:moveTo>
                    <a:pt x="15" y="37"/>
                  </a:moveTo>
                  <a:cubicBezTo>
                    <a:pt x="17" y="36"/>
                    <a:pt x="19" y="35"/>
                    <a:pt x="21" y="34"/>
                  </a:cubicBezTo>
                  <a:cubicBezTo>
                    <a:pt x="19" y="35"/>
                    <a:pt x="18" y="37"/>
                    <a:pt x="16" y="38"/>
                  </a:cubicBezTo>
                  <a:cubicBezTo>
                    <a:pt x="16" y="38"/>
                    <a:pt x="15" y="37"/>
                    <a:pt x="15" y="37"/>
                  </a:cubicBezTo>
                  <a:close/>
                  <a:moveTo>
                    <a:pt x="14" y="35"/>
                  </a:moveTo>
                  <a:cubicBezTo>
                    <a:pt x="20" y="33"/>
                    <a:pt x="26" y="28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9" y="26"/>
                    <a:pt x="27" y="28"/>
                    <a:pt x="24" y="29"/>
                  </a:cubicBezTo>
                  <a:cubicBezTo>
                    <a:pt x="21" y="32"/>
                    <a:pt x="18" y="34"/>
                    <a:pt x="15" y="36"/>
                  </a:cubicBezTo>
                  <a:cubicBezTo>
                    <a:pt x="15" y="36"/>
                    <a:pt x="14" y="35"/>
                    <a:pt x="14" y="35"/>
                  </a:cubicBezTo>
                  <a:close/>
                  <a:moveTo>
                    <a:pt x="13" y="33"/>
                  </a:moveTo>
                  <a:cubicBezTo>
                    <a:pt x="18" y="31"/>
                    <a:pt x="22" y="28"/>
                    <a:pt x="26" y="25"/>
                  </a:cubicBezTo>
                  <a:cubicBezTo>
                    <a:pt x="28" y="24"/>
                    <a:pt x="29" y="23"/>
                    <a:pt x="31" y="23"/>
                  </a:cubicBezTo>
                  <a:cubicBezTo>
                    <a:pt x="25" y="27"/>
                    <a:pt x="18" y="29"/>
                    <a:pt x="13" y="34"/>
                  </a:cubicBezTo>
                  <a:cubicBezTo>
                    <a:pt x="13" y="34"/>
                    <a:pt x="13" y="33"/>
                    <a:pt x="13" y="33"/>
                  </a:cubicBezTo>
                  <a:close/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6" y="28"/>
                    <a:pt x="20" y="25"/>
                    <a:pt x="25" y="22"/>
                  </a:cubicBezTo>
                  <a:cubicBezTo>
                    <a:pt x="25" y="22"/>
                    <a:pt x="24" y="22"/>
                    <a:pt x="24" y="23"/>
                  </a:cubicBezTo>
                  <a:cubicBezTo>
                    <a:pt x="20" y="26"/>
                    <a:pt x="16" y="29"/>
                    <a:pt x="12" y="32"/>
                  </a:cubicBezTo>
                  <a:cubicBezTo>
                    <a:pt x="12" y="31"/>
                    <a:pt x="12" y="31"/>
                    <a:pt x="11" y="30"/>
                  </a:cubicBezTo>
                  <a:close/>
                  <a:moveTo>
                    <a:pt x="28" y="17"/>
                  </a:moveTo>
                  <a:cubicBezTo>
                    <a:pt x="31" y="15"/>
                    <a:pt x="33" y="12"/>
                    <a:pt x="36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8" y="10"/>
                  </a:cubicBezTo>
                  <a:cubicBezTo>
                    <a:pt x="38" y="10"/>
                    <a:pt x="37" y="11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2" y="15"/>
                    <a:pt x="29" y="19"/>
                    <a:pt x="25" y="22"/>
                  </a:cubicBezTo>
                  <a:cubicBezTo>
                    <a:pt x="22" y="23"/>
                    <a:pt x="19" y="25"/>
                    <a:pt x="17" y="26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1" y="30"/>
                    <a:pt x="13" y="28"/>
                    <a:pt x="14" y="27"/>
                  </a:cubicBezTo>
                  <a:cubicBezTo>
                    <a:pt x="18" y="24"/>
                    <a:pt x="23" y="21"/>
                    <a:pt x="27" y="18"/>
                  </a:cubicBezTo>
                  <a:cubicBezTo>
                    <a:pt x="27" y="17"/>
                    <a:pt x="28" y="17"/>
                    <a:pt x="28" y="17"/>
                  </a:cubicBezTo>
                  <a:close/>
                  <a:moveTo>
                    <a:pt x="37" y="5"/>
                  </a:moveTo>
                  <a:cubicBezTo>
                    <a:pt x="37" y="6"/>
                    <a:pt x="38" y="7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5" y="11"/>
                    <a:pt x="32" y="13"/>
                    <a:pt x="29" y="15"/>
                  </a:cubicBezTo>
                  <a:cubicBezTo>
                    <a:pt x="26" y="17"/>
                    <a:pt x="23" y="19"/>
                    <a:pt x="19" y="21"/>
                  </a:cubicBezTo>
                  <a:cubicBezTo>
                    <a:pt x="17" y="22"/>
                    <a:pt x="15" y="24"/>
                    <a:pt x="13" y="25"/>
                  </a:cubicBezTo>
                  <a:cubicBezTo>
                    <a:pt x="13" y="24"/>
                    <a:pt x="14" y="24"/>
                    <a:pt x="15" y="23"/>
                  </a:cubicBezTo>
                  <a:cubicBezTo>
                    <a:pt x="22" y="17"/>
                    <a:pt x="31" y="13"/>
                    <a:pt x="37" y="5"/>
                  </a:cubicBezTo>
                  <a:close/>
                  <a:moveTo>
                    <a:pt x="23" y="17"/>
                  </a:moveTo>
                  <a:cubicBezTo>
                    <a:pt x="25" y="15"/>
                    <a:pt x="27" y="13"/>
                    <a:pt x="30" y="11"/>
                  </a:cubicBezTo>
                  <a:cubicBezTo>
                    <a:pt x="32" y="9"/>
                    <a:pt x="34" y="7"/>
                    <a:pt x="36" y="5"/>
                  </a:cubicBezTo>
                  <a:cubicBezTo>
                    <a:pt x="32" y="10"/>
                    <a:pt x="28" y="14"/>
                    <a:pt x="23" y="17"/>
                  </a:cubicBezTo>
                  <a:close/>
                  <a:moveTo>
                    <a:pt x="35" y="19"/>
                  </a:moveTo>
                  <a:cubicBezTo>
                    <a:pt x="32" y="21"/>
                    <a:pt x="28" y="23"/>
                    <a:pt x="25" y="25"/>
                  </a:cubicBezTo>
                  <a:cubicBezTo>
                    <a:pt x="23" y="27"/>
                    <a:pt x="21" y="28"/>
                    <a:pt x="19" y="29"/>
                  </a:cubicBezTo>
                  <a:cubicBezTo>
                    <a:pt x="17" y="30"/>
                    <a:pt x="15" y="31"/>
                    <a:pt x="13" y="32"/>
                  </a:cubicBezTo>
                  <a:cubicBezTo>
                    <a:pt x="17" y="29"/>
                    <a:pt x="21" y="25"/>
                    <a:pt x="25" y="22"/>
                  </a:cubicBezTo>
                  <a:cubicBezTo>
                    <a:pt x="29" y="20"/>
                    <a:pt x="33" y="16"/>
                    <a:pt x="37" y="13"/>
                  </a:cubicBezTo>
                  <a:cubicBezTo>
                    <a:pt x="36" y="15"/>
                    <a:pt x="36" y="17"/>
                    <a:pt x="35" y="19"/>
                  </a:cubicBezTo>
                  <a:close/>
                  <a:moveTo>
                    <a:pt x="29" y="28"/>
                  </a:moveTo>
                  <a:cubicBezTo>
                    <a:pt x="27" y="30"/>
                    <a:pt x="24" y="32"/>
                    <a:pt x="22" y="34"/>
                  </a:cubicBezTo>
                  <a:cubicBezTo>
                    <a:pt x="21" y="34"/>
                    <a:pt x="21" y="35"/>
                    <a:pt x="20" y="35"/>
                  </a:cubicBezTo>
                  <a:cubicBezTo>
                    <a:pt x="22" y="34"/>
                    <a:pt x="23" y="32"/>
                    <a:pt x="25" y="31"/>
                  </a:cubicBezTo>
                  <a:cubicBezTo>
                    <a:pt x="27" y="30"/>
                    <a:pt x="29" y="28"/>
                    <a:pt x="30" y="27"/>
                  </a:cubicBezTo>
                  <a:cubicBezTo>
                    <a:pt x="30" y="27"/>
                    <a:pt x="30" y="28"/>
                    <a:pt x="29" y="28"/>
                  </a:cubicBezTo>
                  <a:close/>
                  <a:moveTo>
                    <a:pt x="31" y="25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6"/>
                  </a:cubicBezTo>
                  <a:cubicBezTo>
                    <a:pt x="29" y="27"/>
                    <a:pt x="27" y="29"/>
                    <a:pt x="25" y="30"/>
                  </a:cubicBezTo>
                  <a:cubicBezTo>
                    <a:pt x="23" y="32"/>
                    <a:pt x="21" y="33"/>
                    <a:pt x="19" y="34"/>
                  </a:cubicBezTo>
                  <a:cubicBezTo>
                    <a:pt x="18" y="35"/>
                    <a:pt x="17" y="36"/>
                    <a:pt x="15" y="36"/>
                  </a:cubicBezTo>
                  <a:cubicBezTo>
                    <a:pt x="16" y="36"/>
                    <a:pt x="18" y="35"/>
                    <a:pt x="19" y="34"/>
                  </a:cubicBezTo>
                  <a:cubicBezTo>
                    <a:pt x="24" y="31"/>
                    <a:pt x="29" y="27"/>
                    <a:pt x="33" y="23"/>
                  </a:cubicBezTo>
                  <a:cubicBezTo>
                    <a:pt x="32" y="24"/>
                    <a:pt x="32" y="24"/>
                    <a:pt x="31" y="25"/>
                  </a:cubicBezTo>
                  <a:close/>
                  <a:moveTo>
                    <a:pt x="33" y="22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29" y="24"/>
                    <a:pt x="26" y="27"/>
                    <a:pt x="23" y="30"/>
                  </a:cubicBezTo>
                  <a:cubicBezTo>
                    <a:pt x="21" y="31"/>
                    <a:pt x="19" y="32"/>
                    <a:pt x="17" y="33"/>
                  </a:cubicBezTo>
                  <a:cubicBezTo>
                    <a:pt x="17" y="33"/>
                    <a:pt x="14" y="35"/>
                    <a:pt x="14" y="34"/>
                  </a:cubicBezTo>
                  <a:cubicBezTo>
                    <a:pt x="15" y="33"/>
                    <a:pt x="16" y="33"/>
                    <a:pt x="17" y="32"/>
                  </a:cubicBezTo>
                  <a:cubicBezTo>
                    <a:pt x="22" y="28"/>
                    <a:pt x="29" y="25"/>
                    <a:pt x="34" y="20"/>
                  </a:cubicBezTo>
                  <a:cubicBezTo>
                    <a:pt x="34" y="21"/>
                    <a:pt x="33" y="21"/>
                    <a:pt x="33" y="22"/>
                  </a:cubicBezTo>
                  <a:close/>
                  <a:moveTo>
                    <a:pt x="36" y="5"/>
                  </a:moveTo>
                  <a:cubicBezTo>
                    <a:pt x="31" y="9"/>
                    <a:pt x="27" y="13"/>
                    <a:pt x="22" y="17"/>
                  </a:cubicBezTo>
                  <a:cubicBezTo>
                    <a:pt x="19" y="19"/>
                    <a:pt x="16" y="21"/>
                    <a:pt x="13" y="23"/>
                  </a:cubicBezTo>
                  <a:cubicBezTo>
                    <a:pt x="12" y="24"/>
                    <a:pt x="11" y="25"/>
                    <a:pt x="9" y="25"/>
                  </a:cubicBezTo>
                  <a:cubicBezTo>
                    <a:pt x="10" y="25"/>
                    <a:pt x="11" y="23"/>
                    <a:pt x="12" y="23"/>
                  </a:cubicBezTo>
                  <a:cubicBezTo>
                    <a:pt x="12" y="23"/>
                    <a:pt x="12" y="22"/>
                    <a:pt x="12" y="22"/>
                  </a:cubicBezTo>
                  <a:cubicBezTo>
                    <a:pt x="14" y="21"/>
                    <a:pt x="15" y="20"/>
                    <a:pt x="16" y="19"/>
                  </a:cubicBezTo>
                  <a:cubicBezTo>
                    <a:pt x="19" y="17"/>
                    <a:pt x="23" y="14"/>
                    <a:pt x="26" y="12"/>
                  </a:cubicBezTo>
                  <a:cubicBezTo>
                    <a:pt x="29" y="10"/>
                    <a:pt x="33" y="7"/>
                    <a:pt x="35" y="3"/>
                  </a:cubicBezTo>
                  <a:cubicBezTo>
                    <a:pt x="35" y="4"/>
                    <a:pt x="36" y="4"/>
                    <a:pt x="36" y="5"/>
                  </a:cubicBezTo>
                  <a:close/>
                  <a:moveTo>
                    <a:pt x="8" y="25"/>
                  </a:moveTo>
                  <a:cubicBezTo>
                    <a:pt x="9" y="24"/>
                    <a:pt x="9" y="24"/>
                    <a:pt x="10" y="24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9" y="25"/>
                    <a:pt x="8" y="25"/>
                    <a:pt x="8" y="25"/>
                  </a:cubicBezTo>
                  <a:close/>
                  <a:moveTo>
                    <a:pt x="7" y="22"/>
                  </a:moveTo>
                  <a:cubicBezTo>
                    <a:pt x="9" y="21"/>
                    <a:pt x="11" y="19"/>
                    <a:pt x="12" y="18"/>
                  </a:cubicBezTo>
                  <a:cubicBezTo>
                    <a:pt x="14" y="17"/>
                    <a:pt x="17" y="15"/>
                    <a:pt x="18" y="14"/>
                  </a:cubicBezTo>
                  <a:cubicBezTo>
                    <a:pt x="15" y="18"/>
                    <a:pt x="11" y="20"/>
                    <a:pt x="8" y="24"/>
                  </a:cubicBezTo>
                  <a:cubicBezTo>
                    <a:pt x="8" y="23"/>
                    <a:pt x="7" y="22"/>
                    <a:pt x="7" y="22"/>
                  </a:cubicBezTo>
                  <a:close/>
                  <a:moveTo>
                    <a:pt x="6" y="19"/>
                  </a:moveTo>
                  <a:cubicBezTo>
                    <a:pt x="9" y="18"/>
                    <a:pt x="12" y="15"/>
                    <a:pt x="15" y="13"/>
                  </a:cubicBezTo>
                  <a:cubicBezTo>
                    <a:pt x="15" y="12"/>
                    <a:pt x="17" y="11"/>
                    <a:pt x="15" y="13"/>
                  </a:cubicBezTo>
                  <a:cubicBezTo>
                    <a:pt x="15" y="14"/>
                    <a:pt x="14" y="14"/>
                    <a:pt x="13" y="15"/>
                  </a:cubicBezTo>
                  <a:cubicBezTo>
                    <a:pt x="11" y="17"/>
                    <a:pt x="9" y="19"/>
                    <a:pt x="7" y="21"/>
                  </a:cubicBezTo>
                  <a:cubicBezTo>
                    <a:pt x="6" y="20"/>
                    <a:pt x="6" y="20"/>
                    <a:pt x="6" y="19"/>
                  </a:cubicBezTo>
                  <a:close/>
                  <a:moveTo>
                    <a:pt x="5" y="17"/>
                  </a:moveTo>
                  <a:cubicBezTo>
                    <a:pt x="8" y="15"/>
                    <a:pt x="11" y="12"/>
                    <a:pt x="15" y="10"/>
                  </a:cubicBezTo>
                  <a:cubicBezTo>
                    <a:pt x="17" y="9"/>
                    <a:pt x="14" y="11"/>
                    <a:pt x="14" y="11"/>
                  </a:cubicBezTo>
                  <a:cubicBezTo>
                    <a:pt x="13" y="12"/>
                    <a:pt x="12" y="13"/>
                    <a:pt x="11" y="14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5" y="18"/>
                    <a:pt x="5" y="17"/>
                    <a:pt x="5" y="17"/>
                  </a:cubicBezTo>
                  <a:close/>
                  <a:moveTo>
                    <a:pt x="4" y="14"/>
                  </a:moveTo>
                  <a:cubicBezTo>
                    <a:pt x="6" y="13"/>
                    <a:pt x="7" y="12"/>
                    <a:pt x="9" y="11"/>
                  </a:cubicBezTo>
                  <a:cubicBezTo>
                    <a:pt x="10" y="10"/>
                    <a:pt x="11" y="9"/>
                    <a:pt x="12" y="9"/>
                  </a:cubicBezTo>
                  <a:cubicBezTo>
                    <a:pt x="13" y="8"/>
                    <a:pt x="15" y="5"/>
                    <a:pt x="13" y="8"/>
                  </a:cubicBezTo>
                  <a:cubicBezTo>
                    <a:pt x="11" y="11"/>
                    <a:pt x="7" y="13"/>
                    <a:pt x="4" y="16"/>
                  </a:cubicBezTo>
                  <a:cubicBezTo>
                    <a:pt x="4" y="15"/>
                    <a:pt x="4" y="14"/>
                    <a:pt x="4" y="14"/>
                  </a:cubicBezTo>
                  <a:close/>
                  <a:moveTo>
                    <a:pt x="3" y="9"/>
                  </a:moveTo>
                  <a:cubicBezTo>
                    <a:pt x="4" y="8"/>
                    <a:pt x="6" y="7"/>
                    <a:pt x="7" y="6"/>
                  </a:cubicBezTo>
                  <a:cubicBezTo>
                    <a:pt x="9" y="5"/>
                    <a:pt x="11" y="3"/>
                    <a:pt x="8" y="6"/>
                  </a:cubicBezTo>
                  <a:cubicBezTo>
                    <a:pt x="7" y="8"/>
                    <a:pt x="5" y="9"/>
                    <a:pt x="3" y="11"/>
                  </a:cubicBezTo>
                  <a:cubicBezTo>
                    <a:pt x="3" y="10"/>
                    <a:pt x="3" y="9"/>
                    <a:pt x="3" y="9"/>
                  </a:cubicBezTo>
                  <a:close/>
                  <a:moveTo>
                    <a:pt x="4" y="12"/>
                  </a:moveTo>
                  <a:cubicBezTo>
                    <a:pt x="4" y="12"/>
                    <a:pt x="3" y="12"/>
                    <a:pt x="3" y="12"/>
                  </a:cubicBezTo>
                  <a:cubicBezTo>
                    <a:pt x="6" y="10"/>
                    <a:pt x="9" y="7"/>
                    <a:pt x="11" y="6"/>
                  </a:cubicBezTo>
                  <a:cubicBezTo>
                    <a:pt x="14" y="4"/>
                    <a:pt x="10" y="8"/>
                    <a:pt x="9" y="9"/>
                  </a:cubicBezTo>
                  <a:cubicBezTo>
                    <a:pt x="7" y="10"/>
                    <a:pt x="6" y="12"/>
                    <a:pt x="4" y="13"/>
                  </a:cubicBezTo>
                  <a:cubicBezTo>
                    <a:pt x="4" y="13"/>
                    <a:pt x="4" y="13"/>
                    <a:pt x="4" y="12"/>
                  </a:cubicBezTo>
                  <a:close/>
                  <a:moveTo>
                    <a:pt x="16" y="9"/>
                  </a:moveTo>
                  <a:cubicBezTo>
                    <a:pt x="14" y="10"/>
                    <a:pt x="12" y="11"/>
                    <a:pt x="11" y="12"/>
                  </a:cubicBezTo>
                  <a:cubicBezTo>
                    <a:pt x="9" y="13"/>
                    <a:pt x="6" y="15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8" y="13"/>
                    <a:pt x="12" y="11"/>
                    <a:pt x="15" y="7"/>
                  </a:cubicBezTo>
                  <a:cubicBezTo>
                    <a:pt x="15" y="7"/>
                    <a:pt x="16" y="8"/>
                    <a:pt x="16" y="9"/>
                  </a:cubicBezTo>
                  <a:close/>
                  <a:moveTo>
                    <a:pt x="17" y="11"/>
                  </a:moveTo>
                  <a:cubicBezTo>
                    <a:pt x="13" y="12"/>
                    <a:pt x="11" y="15"/>
                    <a:pt x="8" y="18"/>
                  </a:cubicBezTo>
                  <a:cubicBezTo>
                    <a:pt x="7" y="18"/>
                    <a:pt x="5" y="19"/>
                    <a:pt x="7" y="17"/>
                  </a:cubicBezTo>
                  <a:cubicBezTo>
                    <a:pt x="8" y="17"/>
                    <a:pt x="9" y="16"/>
                    <a:pt x="10" y="15"/>
                  </a:cubicBezTo>
                  <a:cubicBezTo>
                    <a:pt x="12" y="13"/>
                    <a:pt x="14" y="11"/>
                    <a:pt x="16" y="9"/>
                  </a:cubicBezTo>
                  <a:cubicBezTo>
                    <a:pt x="17" y="10"/>
                    <a:pt x="17" y="10"/>
                    <a:pt x="17" y="11"/>
                  </a:cubicBezTo>
                  <a:close/>
                  <a:moveTo>
                    <a:pt x="18" y="13"/>
                  </a:moveTo>
                  <a:cubicBezTo>
                    <a:pt x="14" y="16"/>
                    <a:pt x="11" y="18"/>
                    <a:pt x="7" y="21"/>
                  </a:cubicBezTo>
                  <a:cubicBezTo>
                    <a:pt x="11" y="19"/>
                    <a:pt x="14" y="15"/>
                    <a:pt x="17" y="12"/>
                  </a:cubicBezTo>
                  <a:cubicBezTo>
                    <a:pt x="18" y="12"/>
                    <a:pt x="18" y="13"/>
                    <a:pt x="18" y="13"/>
                  </a:cubicBezTo>
                  <a:close/>
                  <a:moveTo>
                    <a:pt x="19" y="14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8" y="16"/>
                    <a:pt x="17" y="17"/>
                  </a:cubicBezTo>
                  <a:cubicBezTo>
                    <a:pt x="17" y="18"/>
                    <a:pt x="16" y="18"/>
                    <a:pt x="16" y="19"/>
                  </a:cubicBezTo>
                  <a:cubicBezTo>
                    <a:pt x="14" y="20"/>
                    <a:pt x="13" y="21"/>
                    <a:pt x="12" y="22"/>
                  </a:cubicBezTo>
                  <a:cubicBezTo>
                    <a:pt x="11" y="23"/>
                    <a:pt x="11" y="23"/>
                    <a:pt x="10" y="23"/>
                  </a:cubicBezTo>
                  <a:cubicBezTo>
                    <a:pt x="10" y="23"/>
                    <a:pt x="8" y="25"/>
                    <a:pt x="9" y="23"/>
                  </a:cubicBezTo>
                  <a:cubicBezTo>
                    <a:pt x="12" y="20"/>
                    <a:pt x="16" y="17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lose/>
                  <a:moveTo>
                    <a:pt x="23" y="11"/>
                  </a:moveTo>
                  <a:cubicBezTo>
                    <a:pt x="25" y="10"/>
                    <a:pt x="27" y="9"/>
                    <a:pt x="29" y="7"/>
                  </a:cubicBezTo>
                  <a:cubicBezTo>
                    <a:pt x="28" y="8"/>
                    <a:pt x="27" y="9"/>
                    <a:pt x="26" y="10"/>
                  </a:cubicBezTo>
                  <a:cubicBezTo>
                    <a:pt x="24" y="11"/>
                    <a:pt x="23" y="12"/>
                    <a:pt x="22" y="13"/>
                  </a:cubicBezTo>
                  <a:cubicBezTo>
                    <a:pt x="22" y="12"/>
                    <a:pt x="23" y="12"/>
                    <a:pt x="23" y="11"/>
                  </a:cubicBezTo>
                  <a:close/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22" y="14"/>
                  </a:moveTo>
                  <a:cubicBezTo>
                    <a:pt x="23" y="13"/>
                    <a:pt x="24" y="12"/>
                    <a:pt x="26" y="11"/>
                  </a:cubicBezTo>
                  <a:cubicBezTo>
                    <a:pt x="27" y="10"/>
                    <a:pt x="29" y="9"/>
                    <a:pt x="30" y="7"/>
                  </a:cubicBezTo>
                  <a:cubicBezTo>
                    <a:pt x="31" y="7"/>
                    <a:pt x="32" y="5"/>
                    <a:pt x="33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4" y="4"/>
                    <a:pt x="34" y="4"/>
                    <a:pt x="33" y="5"/>
                  </a:cubicBezTo>
                  <a:cubicBezTo>
                    <a:pt x="33" y="6"/>
                    <a:pt x="32" y="7"/>
                    <a:pt x="31" y="8"/>
                  </a:cubicBezTo>
                  <a:cubicBezTo>
                    <a:pt x="30" y="9"/>
                    <a:pt x="28" y="10"/>
                    <a:pt x="26" y="12"/>
                  </a:cubicBezTo>
                  <a:cubicBezTo>
                    <a:pt x="24" y="13"/>
                    <a:pt x="23" y="14"/>
                    <a:pt x="21" y="15"/>
                  </a:cubicBezTo>
                  <a:cubicBezTo>
                    <a:pt x="21" y="14"/>
                    <a:pt x="21" y="14"/>
                    <a:pt x="22" y="14"/>
                  </a:cubicBezTo>
                  <a:close/>
                  <a:moveTo>
                    <a:pt x="31" y="4"/>
                  </a:moveTo>
                  <a:cubicBezTo>
                    <a:pt x="32" y="4"/>
                    <a:pt x="33" y="3"/>
                    <a:pt x="33" y="3"/>
                  </a:cubicBezTo>
                  <a:cubicBezTo>
                    <a:pt x="33" y="4"/>
                    <a:pt x="32" y="4"/>
                    <a:pt x="31" y="5"/>
                  </a:cubicBezTo>
                  <a:cubicBezTo>
                    <a:pt x="29" y="6"/>
                    <a:pt x="27" y="8"/>
                    <a:pt x="26" y="9"/>
                  </a:cubicBezTo>
                  <a:cubicBezTo>
                    <a:pt x="25" y="10"/>
                    <a:pt x="24" y="10"/>
                    <a:pt x="23" y="11"/>
                  </a:cubicBezTo>
                  <a:cubicBezTo>
                    <a:pt x="24" y="10"/>
                    <a:pt x="24" y="10"/>
                    <a:pt x="24" y="9"/>
                  </a:cubicBezTo>
                  <a:cubicBezTo>
                    <a:pt x="26" y="7"/>
                    <a:pt x="29" y="5"/>
                    <a:pt x="31" y="4"/>
                  </a:cubicBezTo>
                  <a:close/>
                  <a:moveTo>
                    <a:pt x="29" y="4"/>
                  </a:moveTo>
                  <a:cubicBezTo>
                    <a:pt x="28" y="5"/>
                    <a:pt x="26" y="7"/>
                    <a:pt x="24" y="8"/>
                  </a:cubicBezTo>
                  <a:cubicBezTo>
                    <a:pt x="26" y="7"/>
                    <a:pt x="27" y="5"/>
                    <a:pt x="29" y="4"/>
                  </a:cubicBezTo>
                  <a:close/>
                  <a:moveTo>
                    <a:pt x="14" y="6"/>
                  </a:moveTo>
                  <a:cubicBezTo>
                    <a:pt x="11" y="9"/>
                    <a:pt x="7" y="11"/>
                    <a:pt x="4" y="14"/>
                  </a:cubicBezTo>
                  <a:cubicBezTo>
                    <a:pt x="7" y="11"/>
                    <a:pt x="11" y="8"/>
                    <a:pt x="13" y="5"/>
                  </a:cubicBezTo>
                  <a:cubicBezTo>
                    <a:pt x="14" y="5"/>
                    <a:pt x="14" y="6"/>
                    <a:pt x="14" y="6"/>
                  </a:cubicBezTo>
                  <a:close/>
                  <a:moveTo>
                    <a:pt x="13" y="4"/>
                  </a:moveTo>
                  <a:cubicBezTo>
                    <a:pt x="9" y="6"/>
                    <a:pt x="7" y="9"/>
                    <a:pt x="4" y="11"/>
                  </a:cubicBezTo>
                  <a:cubicBezTo>
                    <a:pt x="5" y="10"/>
                    <a:pt x="6" y="9"/>
                    <a:pt x="7" y="8"/>
                  </a:cubicBezTo>
                  <a:cubicBezTo>
                    <a:pt x="9" y="6"/>
                    <a:pt x="10" y="5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4"/>
                    <a:pt x="13" y="4"/>
                  </a:cubicBezTo>
                  <a:close/>
                  <a:moveTo>
                    <a:pt x="10" y="3"/>
                  </a:moveTo>
                  <a:cubicBezTo>
                    <a:pt x="8" y="4"/>
                    <a:pt x="6" y="6"/>
                    <a:pt x="3" y="8"/>
                  </a:cubicBezTo>
                  <a:cubicBezTo>
                    <a:pt x="4" y="5"/>
                    <a:pt x="6" y="2"/>
                    <a:pt x="10" y="3"/>
                  </a:cubicBezTo>
                  <a:close/>
                  <a:moveTo>
                    <a:pt x="9" y="26"/>
                  </a:moveTo>
                  <a:cubicBezTo>
                    <a:pt x="11" y="25"/>
                    <a:pt x="13" y="24"/>
                    <a:pt x="15" y="23"/>
                  </a:cubicBezTo>
                  <a:cubicBezTo>
                    <a:pt x="13" y="24"/>
                    <a:pt x="12" y="26"/>
                    <a:pt x="10" y="27"/>
                  </a:cubicBezTo>
                  <a:cubicBezTo>
                    <a:pt x="10" y="27"/>
                    <a:pt x="10" y="28"/>
                    <a:pt x="11" y="27"/>
                  </a:cubicBezTo>
                  <a:cubicBezTo>
                    <a:pt x="15" y="24"/>
                    <a:pt x="20" y="2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1" y="23"/>
                    <a:pt x="15" y="25"/>
                    <a:pt x="11" y="29"/>
                  </a:cubicBezTo>
                  <a:cubicBezTo>
                    <a:pt x="11" y="29"/>
                    <a:pt x="11" y="30"/>
                    <a:pt x="11" y="30"/>
                  </a:cubicBezTo>
                  <a:cubicBezTo>
                    <a:pt x="11" y="29"/>
                    <a:pt x="11" y="29"/>
                    <a:pt x="10" y="28"/>
                  </a:cubicBezTo>
                  <a:cubicBezTo>
                    <a:pt x="10" y="28"/>
                    <a:pt x="10" y="27"/>
                    <a:pt x="9" y="2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32"/>
            <p:cNvSpPr>
              <a:spLocks noEditPoints="1"/>
            </p:cNvSpPr>
            <p:nvPr/>
          </p:nvSpPr>
          <p:spPr bwMode="auto">
            <a:xfrm>
              <a:off x="3565771" y="1744097"/>
              <a:ext cx="101600" cy="85725"/>
            </a:xfrm>
            <a:custGeom>
              <a:avLst/>
              <a:gdLst>
                <a:gd name="T0" fmla="*/ 12 w 24"/>
                <a:gd name="T1" fmla="*/ 20 h 20"/>
                <a:gd name="T2" fmla="*/ 12 w 24"/>
                <a:gd name="T3" fmla="*/ 20 h 20"/>
                <a:gd name="T4" fmla="*/ 23 w 24"/>
                <a:gd name="T5" fmla="*/ 11 h 20"/>
                <a:gd name="T6" fmla="*/ 15 w 24"/>
                <a:gd name="T7" fmla="*/ 1 h 20"/>
                <a:gd name="T8" fmla="*/ 12 w 24"/>
                <a:gd name="T9" fmla="*/ 20 h 20"/>
                <a:gd name="T10" fmla="*/ 7 w 24"/>
                <a:gd name="T11" fmla="*/ 10 h 20"/>
                <a:gd name="T12" fmla="*/ 7 w 24"/>
                <a:gd name="T13" fmla="*/ 10 h 20"/>
                <a:gd name="T14" fmla="*/ 14 w 24"/>
                <a:gd name="T15" fmla="*/ 5 h 20"/>
                <a:gd name="T16" fmla="*/ 7 w 24"/>
                <a:gd name="T17" fmla="*/ 11 h 20"/>
                <a:gd name="T18" fmla="*/ 7 w 24"/>
                <a:gd name="T19" fmla="*/ 10 h 20"/>
                <a:gd name="T20" fmla="*/ 18 w 24"/>
                <a:gd name="T21" fmla="*/ 6 h 20"/>
                <a:gd name="T22" fmla="*/ 7 w 24"/>
                <a:gd name="T23" fmla="*/ 12 h 20"/>
                <a:gd name="T24" fmla="*/ 7 w 24"/>
                <a:gd name="T25" fmla="*/ 12 h 20"/>
                <a:gd name="T26" fmla="*/ 15 w 24"/>
                <a:gd name="T27" fmla="*/ 4 h 20"/>
                <a:gd name="T28" fmla="*/ 15 w 24"/>
                <a:gd name="T29" fmla="*/ 4 h 20"/>
                <a:gd name="T30" fmla="*/ 18 w 24"/>
                <a:gd name="T31" fmla="*/ 6 h 20"/>
                <a:gd name="T32" fmla="*/ 18 w 24"/>
                <a:gd name="T33" fmla="*/ 6 h 20"/>
                <a:gd name="T34" fmla="*/ 16 w 24"/>
                <a:gd name="T35" fmla="*/ 8 h 20"/>
                <a:gd name="T36" fmla="*/ 8 w 24"/>
                <a:gd name="T37" fmla="*/ 15 h 20"/>
                <a:gd name="T38" fmla="*/ 7 w 24"/>
                <a:gd name="T39" fmla="*/ 13 h 20"/>
                <a:gd name="T40" fmla="*/ 16 w 24"/>
                <a:gd name="T41" fmla="*/ 8 h 20"/>
                <a:gd name="T42" fmla="*/ 9 w 24"/>
                <a:gd name="T43" fmla="*/ 16 h 20"/>
                <a:gd name="T44" fmla="*/ 16 w 24"/>
                <a:gd name="T45" fmla="*/ 11 h 20"/>
                <a:gd name="T46" fmla="*/ 11 w 24"/>
                <a:gd name="T47" fmla="*/ 17 h 20"/>
                <a:gd name="T48" fmla="*/ 11 w 24"/>
                <a:gd name="T49" fmla="*/ 17 h 20"/>
                <a:gd name="T50" fmla="*/ 9 w 24"/>
                <a:gd name="T51" fmla="*/ 16 h 20"/>
                <a:gd name="T52" fmla="*/ 20 w 24"/>
                <a:gd name="T53" fmla="*/ 11 h 20"/>
                <a:gd name="T54" fmla="*/ 12 w 24"/>
                <a:gd name="T55" fmla="*/ 17 h 20"/>
                <a:gd name="T56" fmla="*/ 11 w 24"/>
                <a:gd name="T57" fmla="*/ 17 h 20"/>
                <a:gd name="T58" fmla="*/ 18 w 24"/>
                <a:gd name="T59" fmla="*/ 13 h 20"/>
                <a:gd name="T60" fmla="*/ 15 w 24"/>
                <a:gd name="T61" fmla="*/ 15 h 20"/>
                <a:gd name="T62" fmla="*/ 16 w 24"/>
                <a:gd name="T63" fmla="*/ 16 h 20"/>
                <a:gd name="T64" fmla="*/ 19 w 24"/>
                <a:gd name="T65" fmla="*/ 12 h 20"/>
                <a:gd name="T66" fmla="*/ 19 w 24"/>
                <a:gd name="T67" fmla="*/ 12 h 20"/>
                <a:gd name="T68" fmla="*/ 12 w 24"/>
                <a:gd name="T69" fmla="*/ 16 h 20"/>
                <a:gd name="T70" fmla="*/ 19 w 24"/>
                <a:gd name="T71" fmla="*/ 10 h 20"/>
                <a:gd name="T72" fmla="*/ 18 w 24"/>
                <a:gd name="T73" fmla="*/ 9 h 20"/>
                <a:gd name="T74" fmla="*/ 10 w 24"/>
                <a:gd name="T75" fmla="*/ 14 h 20"/>
                <a:gd name="T76" fmla="*/ 19 w 24"/>
                <a:gd name="T77" fmla="*/ 6 h 20"/>
                <a:gd name="T78" fmla="*/ 19 w 24"/>
                <a:gd name="T79" fmla="*/ 6 h 20"/>
                <a:gd name="T80" fmla="*/ 20 w 24"/>
                <a:gd name="T81" fmla="*/ 11 h 20"/>
                <a:gd name="T82" fmla="*/ 13 w 24"/>
                <a:gd name="T83" fmla="*/ 4 h 20"/>
                <a:gd name="T84" fmla="*/ 14 w 24"/>
                <a:gd name="T85" fmla="*/ 4 h 20"/>
                <a:gd name="T86" fmla="*/ 7 w 24"/>
                <a:gd name="T87" fmla="*/ 9 h 20"/>
                <a:gd name="T88" fmla="*/ 13 w 24"/>
                <a:gd name="T8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" h="20">
                  <a:moveTo>
                    <a:pt x="12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8" y="20"/>
                    <a:pt x="22" y="17"/>
                    <a:pt x="23" y="11"/>
                  </a:cubicBezTo>
                  <a:cubicBezTo>
                    <a:pt x="24" y="6"/>
                    <a:pt x="20" y="2"/>
                    <a:pt x="15" y="1"/>
                  </a:cubicBezTo>
                  <a:cubicBezTo>
                    <a:pt x="3" y="0"/>
                    <a:pt x="0" y="18"/>
                    <a:pt x="12" y="20"/>
                  </a:cubicBezTo>
                  <a:close/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8"/>
                    <a:pt x="11" y="7"/>
                    <a:pt x="14" y="5"/>
                  </a:cubicBezTo>
                  <a:cubicBezTo>
                    <a:pt x="12" y="8"/>
                    <a:pt x="9" y="9"/>
                    <a:pt x="7" y="11"/>
                  </a:cubicBezTo>
                  <a:cubicBezTo>
                    <a:pt x="7" y="11"/>
                    <a:pt x="7" y="10"/>
                    <a:pt x="7" y="10"/>
                  </a:cubicBezTo>
                  <a:close/>
                  <a:moveTo>
                    <a:pt x="18" y="6"/>
                  </a:moveTo>
                  <a:cubicBezTo>
                    <a:pt x="14" y="8"/>
                    <a:pt x="11" y="11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9"/>
                    <a:pt x="13" y="8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7" y="5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lose/>
                  <a:moveTo>
                    <a:pt x="16" y="8"/>
                  </a:moveTo>
                  <a:cubicBezTo>
                    <a:pt x="13" y="10"/>
                    <a:pt x="11" y="12"/>
                    <a:pt x="8" y="15"/>
                  </a:cubicBezTo>
                  <a:cubicBezTo>
                    <a:pt x="8" y="14"/>
                    <a:pt x="7" y="14"/>
                    <a:pt x="7" y="13"/>
                  </a:cubicBezTo>
                  <a:cubicBezTo>
                    <a:pt x="10" y="12"/>
                    <a:pt x="13" y="9"/>
                    <a:pt x="16" y="8"/>
                  </a:cubicBezTo>
                  <a:close/>
                  <a:moveTo>
                    <a:pt x="9" y="16"/>
                  </a:moveTo>
                  <a:cubicBezTo>
                    <a:pt x="11" y="15"/>
                    <a:pt x="14" y="13"/>
                    <a:pt x="16" y="11"/>
                  </a:cubicBezTo>
                  <a:cubicBezTo>
                    <a:pt x="14" y="13"/>
                    <a:pt x="12" y="15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6"/>
                    <a:pt x="9" y="16"/>
                  </a:cubicBezTo>
                  <a:close/>
                  <a:moveTo>
                    <a:pt x="20" y="11"/>
                  </a:moveTo>
                  <a:cubicBezTo>
                    <a:pt x="20" y="15"/>
                    <a:pt x="16" y="17"/>
                    <a:pt x="12" y="17"/>
                  </a:cubicBezTo>
                  <a:cubicBezTo>
                    <a:pt x="12" y="17"/>
                    <a:pt x="12" y="17"/>
                    <a:pt x="11" y="17"/>
                  </a:cubicBezTo>
                  <a:cubicBezTo>
                    <a:pt x="14" y="16"/>
                    <a:pt x="16" y="14"/>
                    <a:pt x="18" y="13"/>
                  </a:cubicBezTo>
                  <a:cubicBezTo>
                    <a:pt x="17" y="14"/>
                    <a:pt x="16" y="15"/>
                    <a:pt x="15" y="15"/>
                  </a:cubicBezTo>
                  <a:cubicBezTo>
                    <a:pt x="15" y="15"/>
                    <a:pt x="15" y="16"/>
                    <a:pt x="16" y="16"/>
                  </a:cubicBezTo>
                  <a:cubicBezTo>
                    <a:pt x="17" y="15"/>
                    <a:pt x="19" y="14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13"/>
                    <a:pt x="15" y="14"/>
                    <a:pt x="12" y="16"/>
                  </a:cubicBezTo>
                  <a:cubicBezTo>
                    <a:pt x="14" y="14"/>
                    <a:pt x="17" y="12"/>
                    <a:pt x="19" y="10"/>
                  </a:cubicBezTo>
                  <a:cubicBezTo>
                    <a:pt x="19" y="10"/>
                    <a:pt x="19" y="9"/>
                    <a:pt x="18" y="9"/>
                  </a:cubicBezTo>
                  <a:cubicBezTo>
                    <a:pt x="15" y="11"/>
                    <a:pt x="13" y="13"/>
                    <a:pt x="10" y="14"/>
                  </a:cubicBezTo>
                  <a:cubicBezTo>
                    <a:pt x="13" y="12"/>
                    <a:pt x="16" y="9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7"/>
                    <a:pt x="21" y="9"/>
                    <a:pt x="20" y="11"/>
                  </a:cubicBezTo>
                  <a:close/>
                  <a:moveTo>
                    <a:pt x="13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2" y="6"/>
                    <a:pt x="9" y="7"/>
                    <a:pt x="7" y="9"/>
                  </a:cubicBezTo>
                  <a:cubicBezTo>
                    <a:pt x="8" y="6"/>
                    <a:pt x="10" y="4"/>
                    <a:pt x="13" y="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33"/>
            <p:cNvSpPr>
              <a:spLocks noEditPoints="1"/>
            </p:cNvSpPr>
            <p:nvPr/>
          </p:nvSpPr>
          <p:spPr bwMode="auto">
            <a:xfrm>
              <a:off x="3481633" y="1847284"/>
              <a:ext cx="284163" cy="79375"/>
            </a:xfrm>
            <a:custGeom>
              <a:avLst/>
              <a:gdLst>
                <a:gd name="T0" fmla="*/ 67 w 67"/>
                <a:gd name="T1" fmla="*/ 4 h 19"/>
                <a:gd name="T2" fmla="*/ 1 w 67"/>
                <a:gd name="T3" fmla="*/ 1 h 19"/>
                <a:gd name="T4" fmla="*/ 2 w 67"/>
                <a:gd name="T5" fmla="*/ 17 h 19"/>
                <a:gd name="T6" fmla="*/ 45 w 67"/>
                <a:gd name="T7" fmla="*/ 7 h 19"/>
                <a:gd name="T8" fmla="*/ 37 w 67"/>
                <a:gd name="T9" fmla="*/ 15 h 19"/>
                <a:gd name="T10" fmla="*/ 41 w 67"/>
                <a:gd name="T11" fmla="*/ 9 h 19"/>
                <a:gd name="T12" fmla="*/ 28 w 67"/>
                <a:gd name="T13" fmla="*/ 7 h 19"/>
                <a:gd name="T14" fmla="*/ 20 w 67"/>
                <a:gd name="T15" fmla="*/ 14 h 19"/>
                <a:gd name="T16" fmla="*/ 7 w 67"/>
                <a:gd name="T17" fmla="*/ 14 h 19"/>
                <a:gd name="T18" fmla="*/ 3 w 67"/>
                <a:gd name="T19" fmla="*/ 10 h 19"/>
                <a:gd name="T20" fmla="*/ 12 w 67"/>
                <a:gd name="T21" fmla="*/ 4 h 19"/>
                <a:gd name="T22" fmla="*/ 22 w 67"/>
                <a:gd name="T23" fmla="*/ 4 h 19"/>
                <a:gd name="T24" fmla="*/ 11 w 67"/>
                <a:gd name="T25" fmla="*/ 12 h 19"/>
                <a:gd name="T26" fmla="*/ 18 w 67"/>
                <a:gd name="T27" fmla="*/ 4 h 19"/>
                <a:gd name="T28" fmla="*/ 3 w 67"/>
                <a:gd name="T29" fmla="*/ 8 h 19"/>
                <a:gd name="T30" fmla="*/ 11 w 67"/>
                <a:gd name="T31" fmla="*/ 6 h 19"/>
                <a:gd name="T32" fmla="*/ 13 w 67"/>
                <a:gd name="T33" fmla="*/ 4 h 19"/>
                <a:gd name="T34" fmla="*/ 3 w 67"/>
                <a:gd name="T35" fmla="*/ 7 h 19"/>
                <a:gd name="T36" fmla="*/ 16 w 67"/>
                <a:gd name="T37" fmla="*/ 9 h 19"/>
                <a:gd name="T38" fmla="*/ 14 w 67"/>
                <a:gd name="T39" fmla="*/ 14 h 19"/>
                <a:gd name="T40" fmla="*/ 23 w 67"/>
                <a:gd name="T41" fmla="*/ 5 h 19"/>
                <a:gd name="T42" fmla="*/ 16 w 67"/>
                <a:gd name="T43" fmla="*/ 14 h 19"/>
                <a:gd name="T44" fmla="*/ 17 w 67"/>
                <a:gd name="T45" fmla="*/ 14 h 19"/>
                <a:gd name="T46" fmla="*/ 19 w 67"/>
                <a:gd name="T47" fmla="*/ 14 h 19"/>
                <a:gd name="T48" fmla="*/ 35 w 67"/>
                <a:gd name="T49" fmla="*/ 6 h 19"/>
                <a:gd name="T50" fmla="*/ 32 w 67"/>
                <a:gd name="T51" fmla="*/ 15 h 19"/>
                <a:gd name="T52" fmla="*/ 38 w 67"/>
                <a:gd name="T53" fmla="*/ 8 h 19"/>
                <a:gd name="T54" fmla="*/ 58 w 67"/>
                <a:gd name="T55" fmla="*/ 5 h 19"/>
                <a:gd name="T56" fmla="*/ 57 w 67"/>
                <a:gd name="T57" fmla="*/ 12 h 19"/>
                <a:gd name="T58" fmla="*/ 53 w 67"/>
                <a:gd name="T59" fmla="*/ 4 h 19"/>
                <a:gd name="T60" fmla="*/ 50 w 67"/>
                <a:gd name="T61" fmla="*/ 4 h 19"/>
                <a:gd name="T62" fmla="*/ 54 w 67"/>
                <a:gd name="T63" fmla="*/ 5 h 19"/>
                <a:gd name="T64" fmla="*/ 50 w 67"/>
                <a:gd name="T65" fmla="*/ 8 h 19"/>
                <a:gd name="T66" fmla="*/ 56 w 67"/>
                <a:gd name="T67" fmla="*/ 7 h 19"/>
                <a:gd name="T68" fmla="*/ 42 w 67"/>
                <a:gd name="T69" fmla="*/ 15 h 19"/>
                <a:gd name="T70" fmla="*/ 58 w 67"/>
                <a:gd name="T71" fmla="*/ 9 h 19"/>
                <a:gd name="T72" fmla="*/ 57 w 67"/>
                <a:gd name="T73" fmla="*/ 9 h 19"/>
                <a:gd name="T74" fmla="*/ 58 w 67"/>
                <a:gd name="T75" fmla="*/ 16 h 19"/>
                <a:gd name="T76" fmla="*/ 64 w 67"/>
                <a:gd name="T77" fmla="*/ 15 h 19"/>
                <a:gd name="T78" fmla="*/ 64 w 67"/>
                <a:gd name="T79" fmla="*/ 10 h 19"/>
                <a:gd name="T80" fmla="*/ 64 w 67"/>
                <a:gd name="T81" fmla="*/ 5 h 19"/>
                <a:gd name="T82" fmla="*/ 61 w 67"/>
                <a:gd name="T83" fmla="*/ 9 h 19"/>
                <a:gd name="T84" fmla="*/ 46 w 67"/>
                <a:gd name="T85" fmla="*/ 5 h 19"/>
                <a:gd name="T86" fmla="*/ 42 w 67"/>
                <a:gd name="T87" fmla="*/ 4 h 19"/>
                <a:gd name="T88" fmla="*/ 37 w 67"/>
                <a:gd name="T89" fmla="*/ 5 h 19"/>
                <a:gd name="T90" fmla="*/ 32 w 67"/>
                <a:gd name="T91" fmla="*/ 4 h 19"/>
                <a:gd name="T92" fmla="*/ 24 w 67"/>
                <a:gd name="T93" fmla="*/ 10 h 19"/>
                <a:gd name="T94" fmla="*/ 17 w 67"/>
                <a:gd name="T95" fmla="*/ 13 h 19"/>
                <a:gd name="T96" fmla="*/ 36 w 67"/>
                <a:gd name="T9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" h="19">
                  <a:moveTo>
                    <a:pt x="65" y="18"/>
                  </a:moveTo>
                  <a:cubicBezTo>
                    <a:pt x="66" y="19"/>
                    <a:pt x="67" y="18"/>
                    <a:pt x="67" y="17"/>
                  </a:cubicBezTo>
                  <a:cubicBezTo>
                    <a:pt x="67" y="13"/>
                    <a:pt x="67" y="9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3"/>
                    <a:pt x="67" y="3"/>
                    <a:pt x="66" y="3"/>
                  </a:cubicBezTo>
                  <a:cubicBezTo>
                    <a:pt x="57" y="1"/>
                    <a:pt x="48" y="1"/>
                    <a:pt x="39" y="1"/>
                  </a:cubicBezTo>
                  <a:cubicBezTo>
                    <a:pt x="27" y="0"/>
                    <a:pt x="14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7"/>
                    <a:pt x="1" y="11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3" y="17"/>
                    <a:pt x="44" y="19"/>
                    <a:pt x="65" y="19"/>
                  </a:cubicBezTo>
                  <a:cubicBezTo>
                    <a:pt x="65" y="19"/>
                    <a:pt x="65" y="19"/>
                    <a:pt x="65" y="18"/>
                  </a:cubicBezTo>
                  <a:close/>
                  <a:moveTo>
                    <a:pt x="37" y="15"/>
                  </a:moveTo>
                  <a:cubicBezTo>
                    <a:pt x="40" y="13"/>
                    <a:pt x="42" y="10"/>
                    <a:pt x="45" y="7"/>
                  </a:cubicBezTo>
                  <a:cubicBezTo>
                    <a:pt x="46" y="6"/>
                    <a:pt x="47" y="6"/>
                    <a:pt x="48" y="5"/>
                  </a:cubicBezTo>
                  <a:cubicBezTo>
                    <a:pt x="48" y="5"/>
                    <a:pt x="47" y="8"/>
                    <a:pt x="47" y="8"/>
                  </a:cubicBezTo>
                  <a:cubicBezTo>
                    <a:pt x="45" y="11"/>
                    <a:pt x="43" y="13"/>
                    <a:pt x="41" y="15"/>
                  </a:cubicBezTo>
                  <a:cubicBezTo>
                    <a:pt x="39" y="15"/>
                    <a:pt x="38" y="15"/>
                    <a:pt x="37" y="15"/>
                  </a:cubicBezTo>
                  <a:close/>
                  <a:moveTo>
                    <a:pt x="33" y="15"/>
                  </a:moveTo>
                  <a:cubicBezTo>
                    <a:pt x="36" y="13"/>
                    <a:pt x="38" y="10"/>
                    <a:pt x="41" y="8"/>
                  </a:cubicBezTo>
                  <a:cubicBezTo>
                    <a:pt x="42" y="7"/>
                    <a:pt x="43" y="6"/>
                    <a:pt x="44" y="5"/>
                  </a:cubicBezTo>
                  <a:cubicBezTo>
                    <a:pt x="43" y="6"/>
                    <a:pt x="42" y="8"/>
                    <a:pt x="41" y="9"/>
                  </a:cubicBezTo>
                  <a:cubicBezTo>
                    <a:pt x="39" y="11"/>
                    <a:pt x="37" y="13"/>
                    <a:pt x="35" y="15"/>
                  </a:cubicBezTo>
                  <a:cubicBezTo>
                    <a:pt x="35" y="15"/>
                    <a:pt x="34" y="15"/>
                    <a:pt x="33" y="15"/>
                  </a:cubicBezTo>
                  <a:close/>
                  <a:moveTo>
                    <a:pt x="20" y="14"/>
                  </a:moveTo>
                  <a:cubicBezTo>
                    <a:pt x="23" y="12"/>
                    <a:pt x="25" y="10"/>
                    <a:pt x="28" y="7"/>
                  </a:cubicBezTo>
                  <a:cubicBezTo>
                    <a:pt x="29" y="6"/>
                    <a:pt x="30" y="6"/>
                    <a:pt x="31" y="5"/>
                  </a:cubicBezTo>
                  <a:cubicBezTo>
                    <a:pt x="30" y="6"/>
                    <a:pt x="29" y="7"/>
                    <a:pt x="28" y="8"/>
                  </a:cubicBezTo>
                  <a:cubicBezTo>
                    <a:pt x="26" y="10"/>
                    <a:pt x="24" y="12"/>
                    <a:pt x="22" y="14"/>
                  </a:cubicBezTo>
                  <a:cubicBezTo>
                    <a:pt x="22" y="14"/>
                    <a:pt x="21" y="14"/>
                    <a:pt x="20" y="14"/>
                  </a:cubicBezTo>
                  <a:close/>
                  <a:moveTo>
                    <a:pt x="4" y="14"/>
                  </a:moveTo>
                  <a:cubicBezTo>
                    <a:pt x="8" y="12"/>
                    <a:pt x="11" y="8"/>
                    <a:pt x="15" y="6"/>
                  </a:cubicBezTo>
                  <a:cubicBezTo>
                    <a:pt x="19" y="3"/>
                    <a:pt x="13" y="8"/>
                    <a:pt x="12" y="9"/>
                  </a:cubicBezTo>
                  <a:cubicBezTo>
                    <a:pt x="11" y="11"/>
                    <a:pt x="9" y="12"/>
                    <a:pt x="7" y="14"/>
                  </a:cubicBezTo>
                  <a:cubicBezTo>
                    <a:pt x="6" y="14"/>
                    <a:pt x="5" y="14"/>
                    <a:pt x="4" y="14"/>
                  </a:cubicBezTo>
                  <a:close/>
                  <a:moveTo>
                    <a:pt x="12" y="4"/>
                  </a:moveTo>
                  <a:cubicBezTo>
                    <a:pt x="9" y="5"/>
                    <a:pt x="7" y="7"/>
                    <a:pt x="4" y="9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9" y="4"/>
                    <a:pt x="11" y="4"/>
                    <a:pt x="12" y="4"/>
                  </a:cubicBezTo>
                  <a:close/>
                  <a:moveTo>
                    <a:pt x="22" y="3"/>
                  </a:moveTo>
                  <a:cubicBezTo>
                    <a:pt x="23" y="3"/>
                    <a:pt x="24" y="3"/>
                    <a:pt x="24" y="3"/>
                  </a:cubicBezTo>
                  <a:cubicBezTo>
                    <a:pt x="23" y="4"/>
                    <a:pt x="21" y="5"/>
                    <a:pt x="20" y="6"/>
                  </a:cubicBezTo>
                  <a:cubicBezTo>
                    <a:pt x="21" y="5"/>
                    <a:pt x="21" y="5"/>
                    <a:pt x="22" y="4"/>
                  </a:cubicBezTo>
                  <a:cubicBezTo>
                    <a:pt x="22" y="4"/>
                    <a:pt x="22" y="4"/>
                    <a:pt x="22" y="3"/>
                  </a:cubicBezTo>
                  <a:close/>
                  <a:moveTo>
                    <a:pt x="18" y="4"/>
                  </a:moveTo>
                  <a:cubicBezTo>
                    <a:pt x="19" y="3"/>
                    <a:pt x="20" y="3"/>
                    <a:pt x="21" y="3"/>
                  </a:cubicBezTo>
                  <a:cubicBezTo>
                    <a:pt x="17" y="6"/>
                    <a:pt x="14" y="10"/>
                    <a:pt x="11" y="12"/>
                  </a:cubicBezTo>
                  <a:cubicBezTo>
                    <a:pt x="10" y="13"/>
                    <a:pt x="7" y="15"/>
                    <a:pt x="10" y="12"/>
                  </a:cubicBezTo>
                  <a:cubicBezTo>
                    <a:pt x="11" y="11"/>
                    <a:pt x="12" y="11"/>
                    <a:pt x="13" y="10"/>
                  </a:cubicBezTo>
                  <a:cubicBezTo>
                    <a:pt x="15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lose/>
                  <a:moveTo>
                    <a:pt x="3" y="8"/>
                  </a:moveTo>
                  <a:cubicBezTo>
                    <a:pt x="4" y="7"/>
                    <a:pt x="9" y="2"/>
                    <a:pt x="6" y="5"/>
                  </a:cubicBezTo>
                  <a:cubicBezTo>
                    <a:pt x="5" y="7"/>
                    <a:pt x="4" y="8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lose/>
                  <a:moveTo>
                    <a:pt x="4" y="11"/>
                  </a:moveTo>
                  <a:cubicBezTo>
                    <a:pt x="5" y="10"/>
                    <a:pt x="6" y="9"/>
                    <a:pt x="7" y="8"/>
                  </a:cubicBezTo>
                  <a:cubicBezTo>
                    <a:pt x="8" y="7"/>
                    <a:pt x="9" y="6"/>
                    <a:pt x="10" y="5"/>
                  </a:cubicBezTo>
                  <a:cubicBezTo>
                    <a:pt x="12" y="4"/>
                    <a:pt x="12" y="4"/>
                    <a:pt x="11" y="6"/>
                  </a:cubicBezTo>
                  <a:cubicBezTo>
                    <a:pt x="9" y="8"/>
                    <a:pt x="6" y="11"/>
                    <a:pt x="4" y="13"/>
                  </a:cubicBezTo>
                  <a:cubicBezTo>
                    <a:pt x="4" y="12"/>
                    <a:pt x="4" y="12"/>
                    <a:pt x="4" y="11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6" y="4"/>
                    <a:pt x="17" y="4"/>
                  </a:cubicBezTo>
                  <a:cubicBezTo>
                    <a:pt x="13" y="6"/>
                    <a:pt x="9" y="10"/>
                    <a:pt x="4" y="13"/>
                  </a:cubicBezTo>
                  <a:cubicBezTo>
                    <a:pt x="7" y="11"/>
                    <a:pt x="11" y="7"/>
                    <a:pt x="13" y="4"/>
                  </a:cubicBezTo>
                  <a:close/>
                  <a:moveTo>
                    <a:pt x="3" y="7"/>
                  </a:moveTo>
                  <a:cubicBezTo>
                    <a:pt x="3" y="6"/>
                    <a:pt x="3" y="5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  <a:moveTo>
                    <a:pt x="16" y="9"/>
                  </a:moveTo>
                  <a:cubicBezTo>
                    <a:pt x="17" y="8"/>
                    <a:pt x="17" y="7"/>
                    <a:pt x="18" y="7"/>
                  </a:cubicBezTo>
                  <a:cubicBezTo>
                    <a:pt x="18" y="7"/>
                    <a:pt x="22" y="3"/>
                    <a:pt x="20" y="5"/>
                  </a:cubicBezTo>
                  <a:cubicBezTo>
                    <a:pt x="18" y="8"/>
                    <a:pt x="16" y="11"/>
                    <a:pt x="13" y="14"/>
                  </a:cubicBezTo>
                  <a:cubicBezTo>
                    <a:pt x="13" y="14"/>
                    <a:pt x="13" y="14"/>
                    <a:pt x="14" y="14"/>
                  </a:cubicBezTo>
                  <a:cubicBezTo>
                    <a:pt x="12" y="14"/>
                    <a:pt x="11" y="14"/>
                    <a:pt x="9" y="14"/>
                  </a:cubicBezTo>
                  <a:cubicBezTo>
                    <a:pt x="12" y="13"/>
                    <a:pt x="14" y="11"/>
                    <a:pt x="16" y="9"/>
                  </a:cubicBezTo>
                  <a:close/>
                  <a:moveTo>
                    <a:pt x="14" y="14"/>
                  </a:moveTo>
                  <a:cubicBezTo>
                    <a:pt x="17" y="11"/>
                    <a:pt x="19" y="7"/>
                    <a:pt x="23" y="5"/>
                  </a:cubicBezTo>
                  <a:cubicBezTo>
                    <a:pt x="24" y="4"/>
                    <a:pt x="24" y="4"/>
                    <a:pt x="22" y="5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11"/>
                    <a:pt x="17" y="12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lose/>
                  <a:moveTo>
                    <a:pt x="19" y="14"/>
                  </a:moveTo>
                  <a:cubicBezTo>
                    <a:pt x="19" y="14"/>
                    <a:pt x="18" y="14"/>
                    <a:pt x="17" y="14"/>
                  </a:cubicBezTo>
                  <a:cubicBezTo>
                    <a:pt x="20" y="12"/>
                    <a:pt x="23" y="9"/>
                    <a:pt x="25" y="7"/>
                  </a:cubicBezTo>
                  <a:cubicBezTo>
                    <a:pt x="30" y="2"/>
                    <a:pt x="25" y="7"/>
                    <a:pt x="24" y="8"/>
                  </a:cubicBezTo>
                  <a:cubicBezTo>
                    <a:pt x="22" y="10"/>
                    <a:pt x="21" y="12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lose/>
                  <a:moveTo>
                    <a:pt x="28" y="15"/>
                  </a:moveTo>
                  <a:cubicBezTo>
                    <a:pt x="27" y="15"/>
                    <a:pt x="26" y="15"/>
                    <a:pt x="24" y="15"/>
                  </a:cubicBezTo>
                  <a:cubicBezTo>
                    <a:pt x="27" y="13"/>
                    <a:pt x="29" y="11"/>
                    <a:pt x="31" y="9"/>
                  </a:cubicBezTo>
                  <a:cubicBezTo>
                    <a:pt x="32" y="8"/>
                    <a:pt x="34" y="7"/>
                    <a:pt x="35" y="6"/>
                  </a:cubicBezTo>
                  <a:cubicBezTo>
                    <a:pt x="37" y="4"/>
                    <a:pt x="35" y="6"/>
                    <a:pt x="34" y="7"/>
                  </a:cubicBezTo>
                  <a:cubicBezTo>
                    <a:pt x="32" y="9"/>
                    <a:pt x="30" y="12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1" y="15"/>
                    <a:pt x="30" y="15"/>
                    <a:pt x="29" y="15"/>
                  </a:cubicBezTo>
                  <a:cubicBezTo>
                    <a:pt x="33" y="12"/>
                    <a:pt x="36" y="8"/>
                    <a:pt x="40" y="6"/>
                  </a:cubicBezTo>
                  <a:cubicBezTo>
                    <a:pt x="43" y="4"/>
                    <a:pt x="38" y="8"/>
                    <a:pt x="38" y="8"/>
                  </a:cubicBezTo>
                  <a:cubicBezTo>
                    <a:pt x="36" y="10"/>
                    <a:pt x="34" y="13"/>
                    <a:pt x="32" y="15"/>
                  </a:cubicBezTo>
                  <a:close/>
                  <a:moveTo>
                    <a:pt x="60" y="5"/>
                  </a:moveTo>
                  <a:cubicBezTo>
                    <a:pt x="56" y="8"/>
                    <a:pt x="53" y="11"/>
                    <a:pt x="50" y="14"/>
                  </a:cubicBezTo>
                  <a:cubicBezTo>
                    <a:pt x="53" y="11"/>
                    <a:pt x="56" y="8"/>
                    <a:pt x="58" y="5"/>
                  </a:cubicBezTo>
                  <a:cubicBezTo>
                    <a:pt x="58" y="5"/>
                    <a:pt x="58" y="5"/>
                    <a:pt x="58" y="4"/>
                  </a:cubicBezTo>
                  <a:cubicBezTo>
                    <a:pt x="60" y="5"/>
                    <a:pt x="62" y="5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1" y="7"/>
                    <a:pt x="59" y="10"/>
                    <a:pt x="57" y="12"/>
                  </a:cubicBezTo>
                  <a:cubicBezTo>
                    <a:pt x="57" y="12"/>
                    <a:pt x="57" y="11"/>
                    <a:pt x="57" y="11"/>
                  </a:cubicBezTo>
                  <a:cubicBezTo>
                    <a:pt x="59" y="9"/>
                    <a:pt x="60" y="8"/>
                    <a:pt x="60" y="6"/>
                  </a:cubicBezTo>
                  <a:cubicBezTo>
                    <a:pt x="60" y="5"/>
                    <a:pt x="60" y="5"/>
                    <a:pt x="60" y="5"/>
                  </a:cubicBezTo>
                  <a:close/>
                  <a:moveTo>
                    <a:pt x="53" y="4"/>
                  </a:moveTo>
                  <a:cubicBezTo>
                    <a:pt x="51" y="6"/>
                    <a:pt x="50" y="7"/>
                    <a:pt x="48" y="9"/>
                  </a:cubicBezTo>
                  <a:cubicBezTo>
                    <a:pt x="47" y="9"/>
                    <a:pt x="47" y="10"/>
                    <a:pt x="46" y="10"/>
                  </a:cubicBezTo>
                  <a:cubicBezTo>
                    <a:pt x="48" y="8"/>
                    <a:pt x="49" y="6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2" y="4"/>
                    <a:pt x="55" y="4"/>
                    <a:pt x="57" y="4"/>
                  </a:cubicBezTo>
                  <a:cubicBezTo>
                    <a:pt x="54" y="7"/>
                    <a:pt x="51" y="9"/>
                    <a:pt x="49" y="12"/>
                  </a:cubicBezTo>
                  <a:cubicBezTo>
                    <a:pt x="49" y="12"/>
                    <a:pt x="49" y="11"/>
                    <a:pt x="49" y="11"/>
                  </a:cubicBezTo>
                  <a:cubicBezTo>
                    <a:pt x="51" y="9"/>
                    <a:pt x="52" y="7"/>
                    <a:pt x="54" y="5"/>
                  </a:cubicBezTo>
                  <a:cubicBezTo>
                    <a:pt x="54" y="4"/>
                    <a:pt x="54" y="4"/>
                    <a:pt x="53" y="4"/>
                  </a:cubicBezTo>
                  <a:close/>
                  <a:moveTo>
                    <a:pt x="49" y="8"/>
                  </a:moveTo>
                  <a:cubicBezTo>
                    <a:pt x="50" y="7"/>
                    <a:pt x="51" y="6"/>
                    <a:pt x="52" y="6"/>
                  </a:cubicBezTo>
                  <a:cubicBezTo>
                    <a:pt x="52" y="6"/>
                    <a:pt x="51" y="7"/>
                    <a:pt x="50" y="8"/>
                  </a:cubicBezTo>
                  <a:cubicBezTo>
                    <a:pt x="49" y="10"/>
                    <a:pt x="48" y="12"/>
                    <a:pt x="46" y="15"/>
                  </a:cubicBezTo>
                  <a:cubicBezTo>
                    <a:pt x="46" y="15"/>
                    <a:pt x="46" y="15"/>
                    <a:pt x="47" y="15"/>
                  </a:cubicBezTo>
                  <a:cubicBezTo>
                    <a:pt x="50" y="12"/>
                    <a:pt x="52" y="9"/>
                    <a:pt x="55" y="7"/>
                  </a:cubicBezTo>
                  <a:cubicBezTo>
                    <a:pt x="57" y="5"/>
                    <a:pt x="57" y="5"/>
                    <a:pt x="56" y="7"/>
                  </a:cubicBezTo>
                  <a:cubicBezTo>
                    <a:pt x="55" y="8"/>
                    <a:pt x="54" y="9"/>
                    <a:pt x="53" y="10"/>
                  </a:cubicBezTo>
                  <a:cubicBezTo>
                    <a:pt x="52" y="12"/>
                    <a:pt x="50" y="13"/>
                    <a:pt x="49" y="15"/>
                  </a:cubicBezTo>
                  <a:cubicBezTo>
                    <a:pt x="49" y="15"/>
                    <a:pt x="49" y="15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45" y="13"/>
                    <a:pt x="47" y="11"/>
                    <a:pt x="49" y="8"/>
                  </a:cubicBezTo>
                  <a:close/>
                  <a:moveTo>
                    <a:pt x="57" y="9"/>
                  </a:moveTo>
                  <a:cubicBezTo>
                    <a:pt x="58" y="8"/>
                    <a:pt x="58" y="7"/>
                    <a:pt x="59" y="7"/>
                  </a:cubicBezTo>
                  <a:cubicBezTo>
                    <a:pt x="59" y="8"/>
                    <a:pt x="58" y="9"/>
                    <a:pt x="58" y="9"/>
                  </a:cubicBezTo>
                  <a:cubicBezTo>
                    <a:pt x="56" y="12"/>
                    <a:pt x="55" y="14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2" y="16"/>
                    <a:pt x="50" y="16"/>
                    <a:pt x="49" y="16"/>
                  </a:cubicBezTo>
                  <a:cubicBezTo>
                    <a:pt x="52" y="14"/>
                    <a:pt x="55" y="11"/>
                    <a:pt x="57" y="9"/>
                  </a:cubicBezTo>
                  <a:close/>
                  <a:moveTo>
                    <a:pt x="61" y="9"/>
                  </a:moveTo>
                  <a:cubicBezTo>
                    <a:pt x="62" y="8"/>
                    <a:pt x="64" y="5"/>
                    <a:pt x="62" y="8"/>
                  </a:cubicBezTo>
                  <a:cubicBezTo>
                    <a:pt x="61" y="10"/>
                    <a:pt x="59" y="13"/>
                    <a:pt x="57" y="15"/>
                  </a:cubicBezTo>
                  <a:cubicBezTo>
                    <a:pt x="57" y="15"/>
                    <a:pt x="57" y="16"/>
                    <a:pt x="58" y="16"/>
                  </a:cubicBezTo>
                  <a:cubicBezTo>
                    <a:pt x="59" y="15"/>
                    <a:pt x="59" y="15"/>
                    <a:pt x="60" y="14"/>
                  </a:cubicBezTo>
                  <a:cubicBezTo>
                    <a:pt x="62" y="12"/>
                    <a:pt x="64" y="11"/>
                    <a:pt x="61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5"/>
                    <a:pt x="63" y="15"/>
                    <a:pt x="64" y="15"/>
                  </a:cubicBezTo>
                  <a:cubicBezTo>
                    <a:pt x="64" y="15"/>
                    <a:pt x="64" y="14"/>
                    <a:pt x="64" y="14"/>
                  </a:cubicBezTo>
                  <a:cubicBezTo>
                    <a:pt x="63" y="14"/>
                    <a:pt x="62" y="15"/>
                    <a:pt x="62" y="14"/>
                  </a:cubicBezTo>
                  <a:cubicBezTo>
                    <a:pt x="63" y="13"/>
                    <a:pt x="64" y="12"/>
                    <a:pt x="65" y="10"/>
                  </a:cubicBezTo>
                  <a:cubicBezTo>
                    <a:pt x="65" y="10"/>
                    <a:pt x="64" y="10"/>
                    <a:pt x="64" y="10"/>
                  </a:cubicBezTo>
                  <a:cubicBezTo>
                    <a:pt x="63" y="11"/>
                    <a:pt x="63" y="11"/>
                    <a:pt x="62" y="12"/>
                  </a:cubicBezTo>
                  <a:cubicBezTo>
                    <a:pt x="61" y="12"/>
                    <a:pt x="58" y="16"/>
                    <a:pt x="60" y="13"/>
                  </a:cubicBezTo>
                  <a:cubicBezTo>
                    <a:pt x="62" y="11"/>
                    <a:pt x="63" y="8"/>
                    <a:pt x="64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5" y="5"/>
                  </a:cubicBezTo>
                  <a:cubicBezTo>
                    <a:pt x="65" y="9"/>
                    <a:pt x="65" y="12"/>
                    <a:pt x="65" y="16"/>
                  </a:cubicBezTo>
                  <a:cubicBezTo>
                    <a:pt x="61" y="16"/>
                    <a:pt x="57" y="16"/>
                    <a:pt x="54" y="16"/>
                  </a:cubicBezTo>
                  <a:cubicBezTo>
                    <a:pt x="56" y="14"/>
                    <a:pt x="59" y="11"/>
                    <a:pt x="61" y="9"/>
                  </a:cubicBezTo>
                  <a:close/>
                  <a:moveTo>
                    <a:pt x="36" y="4"/>
                  </a:moveTo>
                  <a:cubicBezTo>
                    <a:pt x="40" y="4"/>
                    <a:pt x="44" y="4"/>
                    <a:pt x="49" y="4"/>
                  </a:cubicBezTo>
                  <a:cubicBezTo>
                    <a:pt x="47" y="5"/>
                    <a:pt x="45" y="6"/>
                    <a:pt x="43" y="8"/>
                  </a:cubicBezTo>
                  <a:cubicBezTo>
                    <a:pt x="44" y="7"/>
                    <a:pt x="45" y="6"/>
                    <a:pt x="46" y="5"/>
                  </a:cubicBezTo>
                  <a:cubicBezTo>
                    <a:pt x="46" y="4"/>
                    <a:pt x="46" y="4"/>
                    <a:pt x="45" y="4"/>
                  </a:cubicBezTo>
                  <a:cubicBezTo>
                    <a:pt x="42" y="6"/>
                    <a:pt x="39" y="9"/>
                    <a:pt x="36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9"/>
                    <a:pt x="40" y="7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8" y="5"/>
                    <a:pt x="35" y="8"/>
                    <a:pt x="32" y="11"/>
                  </a:cubicBezTo>
                  <a:cubicBezTo>
                    <a:pt x="32" y="12"/>
                    <a:pt x="29" y="16"/>
                    <a:pt x="31" y="12"/>
                  </a:cubicBezTo>
                  <a:cubicBezTo>
                    <a:pt x="33" y="10"/>
                    <a:pt x="35" y="7"/>
                    <a:pt x="37" y="5"/>
                  </a:cubicBezTo>
                  <a:cubicBezTo>
                    <a:pt x="37" y="4"/>
                    <a:pt x="37" y="4"/>
                    <a:pt x="36" y="4"/>
                  </a:cubicBezTo>
                  <a:cubicBezTo>
                    <a:pt x="33" y="6"/>
                    <a:pt x="31" y="8"/>
                    <a:pt x="28" y="11"/>
                  </a:cubicBezTo>
                  <a:cubicBezTo>
                    <a:pt x="28" y="11"/>
                    <a:pt x="22" y="16"/>
                    <a:pt x="25" y="12"/>
                  </a:cubicBezTo>
                  <a:cubicBezTo>
                    <a:pt x="28" y="10"/>
                    <a:pt x="30" y="7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9" y="6"/>
                    <a:pt x="26" y="8"/>
                    <a:pt x="24" y="11"/>
                  </a:cubicBezTo>
                  <a:cubicBezTo>
                    <a:pt x="23" y="11"/>
                    <a:pt x="22" y="12"/>
                    <a:pt x="22" y="13"/>
                  </a:cubicBezTo>
                  <a:cubicBezTo>
                    <a:pt x="19" y="15"/>
                    <a:pt x="23" y="10"/>
                    <a:pt x="24" y="10"/>
                  </a:cubicBezTo>
                  <a:cubicBezTo>
                    <a:pt x="25" y="8"/>
                    <a:pt x="27" y="6"/>
                    <a:pt x="29" y="4"/>
                  </a:cubicBezTo>
                  <a:cubicBezTo>
                    <a:pt x="29" y="4"/>
                    <a:pt x="29" y="4"/>
                    <a:pt x="28" y="4"/>
                  </a:cubicBezTo>
                  <a:cubicBezTo>
                    <a:pt x="25" y="6"/>
                    <a:pt x="23" y="8"/>
                    <a:pt x="20" y="11"/>
                  </a:cubicBezTo>
                  <a:cubicBezTo>
                    <a:pt x="19" y="12"/>
                    <a:pt x="18" y="13"/>
                    <a:pt x="17" y="13"/>
                  </a:cubicBezTo>
                  <a:cubicBezTo>
                    <a:pt x="18" y="13"/>
                    <a:pt x="19" y="11"/>
                    <a:pt x="19" y="11"/>
                  </a:cubicBezTo>
                  <a:cubicBezTo>
                    <a:pt x="21" y="8"/>
                    <a:pt x="23" y="6"/>
                    <a:pt x="25" y="4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9" y="3"/>
                    <a:pt x="32" y="3"/>
                    <a:pt x="36" y="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34"/>
            <p:cNvSpPr>
              <a:spLocks noEditPoints="1"/>
            </p:cNvSpPr>
            <p:nvPr/>
          </p:nvSpPr>
          <p:spPr bwMode="auto">
            <a:xfrm>
              <a:off x="3578471" y="1944122"/>
              <a:ext cx="73025" cy="71438"/>
            </a:xfrm>
            <a:custGeom>
              <a:avLst/>
              <a:gdLst>
                <a:gd name="T0" fmla="*/ 10 w 17"/>
                <a:gd name="T1" fmla="*/ 16 h 17"/>
                <a:gd name="T2" fmla="*/ 17 w 17"/>
                <a:gd name="T3" fmla="*/ 7 h 17"/>
                <a:gd name="T4" fmla="*/ 7 w 17"/>
                <a:gd name="T5" fmla="*/ 1 h 17"/>
                <a:gd name="T6" fmla="*/ 7 w 17"/>
                <a:gd name="T7" fmla="*/ 1 h 17"/>
                <a:gd name="T8" fmla="*/ 0 w 17"/>
                <a:gd name="T9" fmla="*/ 9 h 17"/>
                <a:gd name="T10" fmla="*/ 10 w 17"/>
                <a:gd name="T11" fmla="*/ 16 h 17"/>
                <a:gd name="T12" fmla="*/ 10 w 17"/>
                <a:gd name="T13" fmla="*/ 13 h 17"/>
                <a:gd name="T14" fmla="*/ 3 w 17"/>
                <a:gd name="T15" fmla="*/ 9 h 17"/>
                <a:gd name="T16" fmla="*/ 3 w 17"/>
                <a:gd name="T17" fmla="*/ 9 h 17"/>
                <a:gd name="T18" fmla="*/ 9 w 17"/>
                <a:gd name="T19" fmla="*/ 6 h 17"/>
                <a:gd name="T20" fmla="*/ 4 w 17"/>
                <a:gd name="T21" fmla="*/ 11 h 17"/>
                <a:gd name="T22" fmla="*/ 5 w 17"/>
                <a:gd name="T23" fmla="*/ 11 h 17"/>
                <a:gd name="T24" fmla="*/ 11 w 17"/>
                <a:gd name="T25" fmla="*/ 8 h 17"/>
                <a:gd name="T26" fmla="*/ 7 w 17"/>
                <a:gd name="T27" fmla="*/ 12 h 17"/>
                <a:gd name="T28" fmla="*/ 7 w 17"/>
                <a:gd name="T29" fmla="*/ 13 h 17"/>
                <a:gd name="T30" fmla="*/ 12 w 17"/>
                <a:gd name="T31" fmla="*/ 10 h 17"/>
                <a:gd name="T32" fmla="*/ 11 w 17"/>
                <a:gd name="T33" fmla="*/ 13 h 17"/>
                <a:gd name="T34" fmla="*/ 11 w 17"/>
                <a:gd name="T35" fmla="*/ 13 h 17"/>
                <a:gd name="T36" fmla="*/ 10 w 17"/>
                <a:gd name="T37" fmla="*/ 13 h 17"/>
                <a:gd name="T38" fmla="*/ 11 w 17"/>
                <a:gd name="T39" fmla="*/ 13 h 17"/>
                <a:gd name="T40" fmla="*/ 13 w 17"/>
                <a:gd name="T41" fmla="*/ 10 h 17"/>
                <a:gd name="T42" fmla="*/ 13 w 17"/>
                <a:gd name="T43" fmla="*/ 9 h 17"/>
                <a:gd name="T44" fmla="*/ 8 w 17"/>
                <a:gd name="T45" fmla="*/ 11 h 17"/>
                <a:gd name="T46" fmla="*/ 12 w 17"/>
                <a:gd name="T47" fmla="*/ 7 h 17"/>
                <a:gd name="T48" fmla="*/ 12 w 17"/>
                <a:gd name="T49" fmla="*/ 6 h 17"/>
                <a:gd name="T50" fmla="*/ 7 w 17"/>
                <a:gd name="T51" fmla="*/ 9 h 17"/>
                <a:gd name="T52" fmla="*/ 11 w 17"/>
                <a:gd name="T53" fmla="*/ 5 h 17"/>
                <a:gd name="T54" fmla="*/ 11 w 17"/>
                <a:gd name="T55" fmla="*/ 5 h 17"/>
                <a:gd name="T56" fmla="*/ 6 w 17"/>
                <a:gd name="T57" fmla="*/ 7 h 17"/>
                <a:gd name="T58" fmla="*/ 9 w 17"/>
                <a:gd name="T59" fmla="*/ 4 h 17"/>
                <a:gd name="T60" fmla="*/ 11 w 17"/>
                <a:gd name="T61" fmla="*/ 13 h 17"/>
                <a:gd name="T62" fmla="*/ 7 w 17"/>
                <a:gd name="T63" fmla="*/ 4 h 17"/>
                <a:gd name="T64" fmla="*/ 4 w 17"/>
                <a:gd name="T65" fmla="*/ 5 h 17"/>
                <a:gd name="T66" fmla="*/ 7 w 17"/>
                <a:gd name="T67" fmla="*/ 4 h 17"/>
                <a:gd name="T68" fmla="*/ 4 w 17"/>
                <a:gd name="T69" fmla="*/ 5 h 17"/>
                <a:gd name="T70" fmla="*/ 4 w 17"/>
                <a:gd name="T71" fmla="*/ 6 h 17"/>
                <a:gd name="T72" fmla="*/ 8 w 17"/>
                <a:gd name="T73" fmla="*/ 4 h 17"/>
                <a:gd name="T74" fmla="*/ 3 w 17"/>
                <a:gd name="T75" fmla="*/ 8 h 17"/>
                <a:gd name="T76" fmla="*/ 3 w 17"/>
                <a:gd name="T77" fmla="*/ 8 h 17"/>
                <a:gd name="T78" fmla="*/ 4 w 17"/>
                <a:gd name="T7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17">
                  <a:moveTo>
                    <a:pt x="10" y="16"/>
                  </a:moveTo>
                  <a:cubicBezTo>
                    <a:pt x="14" y="15"/>
                    <a:pt x="17" y="12"/>
                    <a:pt x="17" y="7"/>
                  </a:cubicBezTo>
                  <a:cubicBezTo>
                    <a:pt x="16" y="3"/>
                    <a:pt x="12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3" y="1"/>
                    <a:pt x="0" y="5"/>
                    <a:pt x="0" y="9"/>
                  </a:cubicBezTo>
                  <a:cubicBezTo>
                    <a:pt x="1" y="14"/>
                    <a:pt x="5" y="17"/>
                    <a:pt x="10" y="16"/>
                  </a:cubicBezTo>
                  <a:close/>
                  <a:moveTo>
                    <a:pt x="10" y="13"/>
                  </a:moveTo>
                  <a:cubicBezTo>
                    <a:pt x="7" y="14"/>
                    <a:pt x="3" y="12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8"/>
                    <a:pt x="7" y="7"/>
                    <a:pt x="9" y="6"/>
                  </a:cubicBezTo>
                  <a:cubicBezTo>
                    <a:pt x="8" y="8"/>
                    <a:pt x="6" y="9"/>
                    <a:pt x="4" y="11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7" y="10"/>
                    <a:pt x="9" y="9"/>
                    <a:pt x="11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2"/>
                    <a:pt x="11" y="11"/>
                    <a:pt x="12" y="10"/>
                  </a:cubicBezTo>
                  <a:cubicBezTo>
                    <a:pt x="12" y="11"/>
                    <a:pt x="11" y="12"/>
                    <a:pt x="11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0" y="13"/>
                    <a:pt x="10" y="13"/>
                    <a:pt x="10" y="13"/>
                  </a:cubicBezTo>
                  <a:close/>
                  <a:moveTo>
                    <a:pt x="11" y="13"/>
                  </a:moveTo>
                  <a:cubicBezTo>
                    <a:pt x="12" y="12"/>
                    <a:pt x="13" y="11"/>
                    <a:pt x="13" y="10"/>
                  </a:cubicBezTo>
                  <a:cubicBezTo>
                    <a:pt x="14" y="9"/>
                    <a:pt x="13" y="9"/>
                    <a:pt x="13" y="9"/>
                  </a:cubicBezTo>
                  <a:cubicBezTo>
                    <a:pt x="11" y="10"/>
                    <a:pt x="10" y="11"/>
                    <a:pt x="8" y="11"/>
                  </a:cubicBezTo>
                  <a:cubicBezTo>
                    <a:pt x="9" y="10"/>
                    <a:pt x="11" y="9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8" y="8"/>
                    <a:pt x="10" y="7"/>
                    <a:pt x="11" y="5"/>
                  </a:cubicBezTo>
                  <a:cubicBezTo>
                    <a:pt x="11" y="5"/>
                    <a:pt x="11" y="4"/>
                    <a:pt x="11" y="5"/>
                  </a:cubicBezTo>
                  <a:cubicBezTo>
                    <a:pt x="9" y="5"/>
                    <a:pt x="7" y="6"/>
                    <a:pt x="6" y="7"/>
                  </a:cubicBezTo>
                  <a:cubicBezTo>
                    <a:pt x="7" y="6"/>
                    <a:pt x="8" y="5"/>
                    <a:pt x="9" y="4"/>
                  </a:cubicBezTo>
                  <a:cubicBezTo>
                    <a:pt x="14" y="4"/>
                    <a:pt x="16" y="11"/>
                    <a:pt x="11" y="13"/>
                  </a:cubicBezTo>
                  <a:close/>
                  <a:moveTo>
                    <a:pt x="7" y="4"/>
                  </a:moveTo>
                  <a:cubicBezTo>
                    <a:pt x="6" y="4"/>
                    <a:pt x="5" y="5"/>
                    <a:pt x="4" y="5"/>
                  </a:cubicBezTo>
                  <a:cubicBezTo>
                    <a:pt x="5" y="4"/>
                    <a:pt x="6" y="4"/>
                    <a:pt x="7" y="4"/>
                  </a:cubicBezTo>
                  <a:close/>
                  <a:moveTo>
                    <a:pt x="4" y="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6" y="5"/>
                    <a:pt x="7" y="4"/>
                    <a:pt x="8" y="4"/>
                  </a:cubicBezTo>
                  <a:cubicBezTo>
                    <a:pt x="7" y="5"/>
                    <a:pt x="5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6"/>
                    <a:pt x="4" y="5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35"/>
            <p:cNvSpPr>
              <a:spLocks noEditPoints="1"/>
            </p:cNvSpPr>
            <p:nvPr/>
          </p:nvSpPr>
          <p:spPr bwMode="auto">
            <a:xfrm>
              <a:off x="2459283" y="1672659"/>
              <a:ext cx="103188" cy="93663"/>
            </a:xfrm>
            <a:custGeom>
              <a:avLst/>
              <a:gdLst>
                <a:gd name="T0" fmla="*/ 6 w 24"/>
                <a:gd name="T1" fmla="*/ 21 h 22"/>
                <a:gd name="T2" fmla="*/ 17 w 24"/>
                <a:gd name="T3" fmla="*/ 14 h 22"/>
                <a:gd name="T4" fmla="*/ 24 w 24"/>
                <a:gd name="T5" fmla="*/ 2 h 22"/>
                <a:gd name="T6" fmla="*/ 23 w 24"/>
                <a:gd name="T7" fmla="*/ 1 h 22"/>
                <a:gd name="T8" fmla="*/ 20 w 24"/>
                <a:gd name="T9" fmla="*/ 1 h 22"/>
                <a:gd name="T10" fmla="*/ 11 w 24"/>
                <a:gd name="T11" fmla="*/ 3 h 22"/>
                <a:gd name="T12" fmla="*/ 6 w 24"/>
                <a:gd name="T13" fmla="*/ 10 h 22"/>
                <a:gd name="T14" fmla="*/ 6 w 24"/>
                <a:gd name="T15" fmla="*/ 21 h 22"/>
                <a:gd name="T16" fmla="*/ 16 w 24"/>
                <a:gd name="T17" fmla="*/ 11 h 22"/>
                <a:gd name="T18" fmla="*/ 13 w 24"/>
                <a:gd name="T19" fmla="*/ 14 h 22"/>
                <a:gd name="T20" fmla="*/ 8 w 24"/>
                <a:gd name="T21" fmla="*/ 13 h 22"/>
                <a:gd name="T22" fmla="*/ 17 w 24"/>
                <a:gd name="T23" fmla="*/ 10 h 22"/>
                <a:gd name="T24" fmla="*/ 16 w 24"/>
                <a:gd name="T25" fmla="*/ 9 h 22"/>
                <a:gd name="T26" fmla="*/ 10 w 24"/>
                <a:gd name="T27" fmla="*/ 9 h 22"/>
                <a:gd name="T28" fmla="*/ 11 w 24"/>
                <a:gd name="T29" fmla="*/ 9 h 22"/>
                <a:gd name="T30" fmla="*/ 19 w 24"/>
                <a:gd name="T31" fmla="*/ 6 h 22"/>
                <a:gd name="T32" fmla="*/ 16 w 24"/>
                <a:gd name="T33" fmla="*/ 11 h 22"/>
                <a:gd name="T34" fmla="*/ 20 w 24"/>
                <a:gd name="T35" fmla="*/ 5 h 22"/>
                <a:gd name="T36" fmla="*/ 20 w 24"/>
                <a:gd name="T37" fmla="*/ 5 h 22"/>
                <a:gd name="T38" fmla="*/ 19 w 24"/>
                <a:gd name="T39" fmla="*/ 5 h 22"/>
                <a:gd name="T40" fmla="*/ 20 w 24"/>
                <a:gd name="T41" fmla="*/ 5 h 22"/>
                <a:gd name="T42" fmla="*/ 20 w 24"/>
                <a:gd name="T43" fmla="*/ 5 h 22"/>
                <a:gd name="T44" fmla="*/ 12 w 24"/>
                <a:gd name="T45" fmla="*/ 7 h 22"/>
                <a:gd name="T46" fmla="*/ 18 w 24"/>
                <a:gd name="T47" fmla="*/ 6 h 22"/>
                <a:gd name="T48" fmla="*/ 11 w 24"/>
                <a:gd name="T49" fmla="*/ 8 h 22"/>
                <a:gd name="T50" fmla="*/ 12 w 24"/>
                <a:gd name="T51" fmla="*/ 7 h 22"/>
                <a:gd name="T52" fmla="*/ 10 w 24"/>
                <a:gd name="T53" fmla="*/ 10 h 22"/>
                <a:gd name="T54" fmla="*/ 15 w 24"/>
                <a:gd name="T55" fmla="*/ 10 h 22"/>
                <a:gd name="T56" fmla="*/ 8 w 24"/>
                <a:gd name="T57" fmla="*/ 13 h 22"/>
                <a:gd name="T58" fmla="*/ 10 w 24"/>
                <a:gd name="T59" fmla="*/ 10 h 22"/>
                <a:gd name="T60" fmla="*/ 7 w 24"/>
                <a:gd name="T61" fmla="*/ 14 h 22"/>
                <a:gd name="T62" fmla="*/ 7 w 24"/>
                <a:gd name="T63" fmla="*/ 14 h 22"/>
                <a:gd name="T64" fmla="*/ 12 w 24"/>
                <a:gd name="T65" fmla="*/ 14 h 22"/>
                <a:gd name="T66" fmla="*/ 10 w 24"/>
                <a:gd name="T67" fmla="*/ 16 h 22"/>
                <a:gd name="T68" fmla="*/ 7 w 24"/>
                <a:gd name="T69" fmla="*/ 17 h 22"/>
                <a:gd name="T70" fmla="*/ 7 w 24"/>
                <a:gd name="T71" fmla="*/ 18 h 22"/>
                <a:gd name="T72" fmla="*/ 7 w 24"/>
                <a:gd name="T73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22">
                  <a:moveTo>
                    <a:pt x="6" y="21"/>
                  </a:moveTo>
                  <a:cubicBezTo>
                    <a:pt x="10" y="22"/>
                    <a:pt x="15" y="17"/>
                    <a:pt x="17" y="14"/>
                  </a:cubicBezTo>
                  <a:cubicBezTo>
                    <a:pt x="20" y="11"/>
                    <a:pt x="24" y="7"/>
                    <a:pt x="24" y="2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18" y="3"/>
                    <a:pt x="14" y="2"/>
                    <a:pt x="11" y="3"/>
                  </a:cubicBezTo>
                  <a:cubicBezTo>
                    <a:pt x="9" y="4"/>
                    <a:pt x="7" y="8"/>
                    <a:pt x="6" y="10"/>
                  </a:cubicBezTo>
                  <a:cubicBezTo>
                    <a:pt x="4" y="13"/>
                    <a:pt x="0" y="19"/>
                    <a:pt x="6" y="21"/>
                  </a:cubicBezTo>
                  <a:close/>
                  <a:moveTo>
                    <a:pt x="16" y="11"/>
                  </a:moveTo>
                  <a:cubicBezTo>
                    <a:pt x="15" y="12"/>
                    <a:pt x="14" y="13"/>
                    <a:pt x="13" y="14"/>
                  </a:cubicBezTo>
                  <a:cubicBezTo>
                    <a:pt x="11" y="14"/>
                    <a:pt x="10" y="14"/>
                    <a:pt x="8" y="13"/>
                  </a:cubicBezTo>
                  <a:cubicBezTo>
                    <a:pt x="11" y="12"/>
                    <a:pt x="15" y="12"/>
                    <a:pt x="17" y="10"/>
                  </a:cubicBezTo>
                  <a:cubicBezTo>
                    <a:pt x="17" y="9"/>
                    <a:pt x="17" y="9"/>
                    <a:pt x="16" y="9"/>
                  </a:cubicBezTo>
                  <a:cubicBezTo>
                    <a:pt x="14" y="9"/>
                    <a:pt x="12" y="9"/>
                    <a:pt x="10" y="9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4" y="8"/>
                    <a:pt x="17" y="8"/>
                    <a:pt x="19" y="6"/>
                  </a:cubicBezTo>
                  <a:cubicBezTo>
                    <a:pt x="18" y="8"/>
                    <a:pt x="17" y="9"/>
                    <a:pt x="16" y="11"/>
                  </a:cubicBezTo>
                  <a:close/>
                  <a:moveTo>
                    <a:pt x="20" y="5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19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lose/>
                  <a:moveTo>
                    <a:pt x="12" y="7"/>
                  </a:moveTo>
                  <a:cubicBezTo>
                    <a:pt x="14" y="7"/>
                    <a:pt x="16" y="6"/>
                    <a:pt x="18" y="6"/>
                  </a:cubicBezTo>
                  <a:cubicBezTo>
                    <a:pt x="16" y="7"/>
                    <a:pt x="14" y="7"/>
                    <a:pt x="11" y="8"/>
                  </a:cubicBezTo>
                  <a:cubicBezTo>
                    <a:pt x="12" y="8"/>
                    <a:pt x="12" y="7"/>
                    <a:pt x="12" y="7"/>
                  </a:cubicBezTo>
                  <a:close/>
                  <a:moveTo>
                    <a:pt x="10" y="10"/>
                  </a:moveTo>
                  <a:cubicBezTo>
                    <a:pt x="11" y="10"/>
                    <a:pt x="13" y="10"/>
                    <a:pt x="15" y="10"/>
                  </a:cubicBezTo>
                  <a:cubicBezTo>
                    <a:pt x="13" y="11"/>
                    <a:pt x="10" y="12"/>
                    <a:pt x="8" y="13"/>
                  </a:cubicBezTo>
                  <a:cubicBezTo>
                    <a:pt x="8" y="12"/>
                    <a:pt x="9" y="11"/>
                    <a:pt x="10" y="10"/>
                  </a:cubicBezTo>
                  <a:close/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9" y="15"/>
                    <a:pt x="11" y="14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9" y="16"/>
                    <a:pt x="8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8"/>
                    <a:pt x="6" y="16"/>
                    <a:pt x="7" y="1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36"/>
            <p:cNvSpPr>
              <a:spLocks noEditPoints="1"/>
            </p:cNvSpPr>
            <p:nvPr/>
          </p:nvSpPr>
          <p:spPr bwMode="auto">
            <a:xfrm>
              <a:off x="1803646" y="888434"/>
              <a:ext cx="1114425" cy="1335088"/>
            </a:xfrm>
            <a:custGeom>
              <a:avLst/>
              <a:gdLst>
                <a:gd name="T0" fmla="*/ 173 w 263"/>
                <a:gd name="T1" fmla="*/ 23 h 315"/>
                <a:gd name="T2" fmla="*/ 208 w 263"/>
                <a:gd name="T3" fmla="*/ 100 h 315"/>
                <a:gd name="T4" fmla="*/ 201 w 263"/>
                <a:gd name="T5" fmla="*/ 121 h 315"/>
                <a:gd name="T6" fmla="*/ 202 w 263"/>
                <a:gd name="T7" fmla="*/ 104 h 315"/>
                <a:gd name="T8" fmla="*/ 138 w 263"/>
                <a:gd name="T9" fmla="*/ 116 h 315"/>
                <a:gd name="T10" fmla="*/ 192 w 263"/>
                <a:gd name="T11" fmla="*/ 110 h 315"/>
                <a:gd name="T12" fmla="*/ 138 w 263"/>
                <a:gd name="T13" fmla="*/ 135 h 315"/>
                <a:gd name="T14" fmla="*/ 192 w 263"/>
                <a:gd name="T15" fmla="*/ 138 h 315"/>
                <a:gd name="T16" fmla="*/ 115 w 263"/>
                <a:gd name="T17" fmla="*/ 174 h 315"/>
                <a:gd name="T18" fmla="*/ 156 w 263"/>
                <a:gd name="T19" fmla="*/ 176 h 315"/>
                <a:gd name="T20" fmla="*/ 143 w 263"/>
                <a:gd name="T21" fmla="*/ 189 h 315"/>
                <a:gd name="T22" fmla="*/ 175 w 263"/>
                <a:gd name="T23" fmla="*/ 162 h 315"/>
                <a:gd name="T24" fmla="*/ 156 w 263"/>
                <a:gd name="T25" fmla="*/ 158 h 315"/>
                <a:gd name="T26" fmla="*/ 185 w 263"/>
                <a:gd name="T27" fmla="*/ 137 h 315"/>
                <a:gd name="T28" fmla="*/ 181 w 263"/>
                <a:gd name="T29" fmla="*/ 131 h 315"/>
                <a:gd name="T30" fmla="*/ 126 w 263"/>
                <a:gd name="T31" fmla="*/ 136 h 315"/>
                <a:gd name="T32" fmla="*/ 133 w 263"/>
                <a:gd name="T33" fmla="*/ 122 h 315"/>
                <a:gd name="T34" fmla="*/ 196 w 263"/>
                <a:gd name="T35" fmla="*/ 92 h 315"/>
                <a:gd name="T36" fmla="*/ 235 w 263"/>
                <a:gd name="T37" fmla="*/ 105 h 315"/>
                <a:gd name="T38" fmla="*/ 240 w 263"/>
                <a:gd name="T39" fmla="*/ 127 h 315"/>
                <a:gd name="T40" fmla="*/ 229 w 263"/>
                <a:gd name="T41" fmla="*/ 100 h 315"/>
                <a:gd name="T42" fmla="*/ 171 w 263"/>
                <a:gd name="T43" fmla="*/ 93 h 315"/>
                <a:gd name="T44" fmla="*/ 97 w 263"/>
                <a:gd name="T45" fmla="*/ 73 h 315"/>
                <a:gd name="T46" fmla="*/ 100 w 263"/>
                <a:gd name="T47" fmla="*/ 70 h 315"/>
                <a:gd name="T48" fmla="*/ 192 w 263"/>
                <a:gd name="T49" fmla="*/ 40 h 315"/>
                <a:gd name="T50" fmla="*/ 202 w 263"/>
                <a:gd name="T51" fmla="*/ 49 h 315"/>
                <a:gd name="T52" fmla="*/ 187 w 263"/>
                <a:gd name="T53" fmla="*/ 65 h 315"/>
                <a:gd name="T54" fmla="*/ 187 w 263"/>
                <a:gd name="T55" fmla="*/ 82 h 315"/>
                <a:gd name="T56" fmla="*/ 173 w 263"/>
                <a:gd name="T57" fmla="*/ 79 h 315"/>
                <a:gd name="T58" fmla="*/ 163 w 263"/>
                <a:gd name="T59" fmla="*/ 69 h 315"/>
                <a:gd name="T60" fmla="*/ 125 w 263"/>
                <a:gd name="T61" fmla="*/ 71 h 315"/>
                <a:gd name="T62" fmla="*/ 109 w 263"/>
                <a:gd name="T63" fmla="*/ 98 h 315"/>
                <a:gd name="T64" fmla="*/ 123 w 263"/>
                <a:gd name="T65" fmla="*/ 105 h 315"/>
                <a:gd name="T66" fmla="*/ 219 w 263"/>
                <a:gd name="T67" fmla="*/ 63 h 315"/>
                <a:gd name="T68" fmla="*/ 200 w 263"/>
                <a:gd name="T69" fmla="*/ 44 h 315"/>
                <a:gd name="T70" fmla="*/ 169 w 263"/>
                <a:gd name="T71" fmla="*/ 44 h 315"/>
                <a:gd name="T72" fmla="*/ 159 w 263"/>
                <a:gd name="T73" fmla="*/ 38 h 315"/>
                <a:gd name="T74" fmla="*/ 154 w 263"/>
                <a:gd name="T75" fmla="*/ 34 h 315"/>
                <a:gd name="T76" fmla="*/ 139 w 263"/>
                <a:gd name="T77" fmla="*/ 42 h 315"/>
                <a:gd name="T78" fmla="*/ 166 w 263"/>
                <a:gd name="T79" fmla="*/ 41 h 315"/>
                <a:gd name="T80" fmla="*/ 13 w 263"/>
                <a:gd name="T81" fmla="*/ 144 h 315"/>
                <a:gd name="T82" fmla="*/ 16 w 263"/>
                <a:gd name="T83" fmla="*/ 146 h 315"/>
                <a:gd name="T84" fmla="*/ 26 w 263"/>
                <a:gd name="T85" fmla="*/ 72 h 315"/>
                <a:gd name="T86" fmla="*/ 15 w 263"/>
                <a:gd name="T87" fmla="*/ 101 h 315"/>
                <a:gd name="T88" fmla="*/ 12 w 263"/>
                <a:gd name="T89" fmla="*/ 127 h 315"/>
                <a:gd name="T90" fmla="*/ 31 w 263"/>
                <a:gd name="T91" fmla="*/ 133 h 315"/>
                <a:gd name="T92" fmla="*/ 17 w 263"/>
                <a:gd name="T93" fmla="*/ 113 h 315"/>
                <a:gd name="T94" fmla="*/ 24 w 263"/>
                <a:gd name="T95" fmla="*/ 84 h 315"/>
                <a:gd name="T96" fmla="*/ 22 w 263"/>
                <a:gd name="T97" fmla="*/ 143 h 315"/>
                <a:gd name="T98" fmla="*/ 177 w 263"/>
                <a:gd name="T99" fmla="*/ 61 h 315"/>
                <a:gd name="T100" fmla="*/ 196 w 263"/>
                <a:gd name="T101" fmla="*/ 124 h 315"/>
                <a:gd name="T102" fmla="*/ 134 w 263"/>
                <a:gd name="T103" fmla="*/ 256 h 315"/>
                <a:gd name="T104" fmla="*/ 112 w 263"/>
                <a:gd name="T105" fmla="*/ 294 h 315"/>
                <a:gd name="T106" fmla="*/ 193 w 263"/>
                <a:gd name="T107" fmla="*/ 293 h 315"/>
                <a:gd name="T108" fmla="*/ 188 w 263"/>
                <a:gd name="T109" fmla="*/ 291 h 315"/>
                <a:gd name="T110" fmla="*/ 135 w 263"/>
                <a:gd name="T111" fmla="*/ 298 h 315"/>
                <a:gd name="T112" fmla="*/ 129 w 263"/>
                <a:gd name="T113" fmla="*/ 261 h 315"/>
                <a:gd name="T114" fmla="*/ 114 w 263"/>
                <a:gd name="T115" fmla="*/ 270 h 315"/>
                <a:gd name="T116" fmla="*/ 119 w 263"/>
                <a:gd name="T117" fmla="*/ 277 h 315"/>
                <a:gd name="T118" fmla="*/ 125 w 263"/>
                <a:gd name="T119" fmla="*/ 296 h 315"/>
                <a:gd name="T120" fmla="*/ 197 w 263"/>
                <a:gd name="T121" fmla="*/ 296 h 315"/>
                <a:gd name="T122" fmla="*/ 117 w 263"/>
                <a:gd name="T123" fmla="*/ 259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3" h="315">
                  <a:moveTo>
                    <a:pt x="230" y="49"/>
                  </a:moveTo>
                  <a:cubicBezTo>
                    <a:pt x="218" y="32"/>
                    <a:pt x="201" y="21"/>
                    <a:pt x="183" y="12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183" y="9"/>
                    <a:pt x="182" y="7"/>
                    <a:pt x="179" y="5"/>
                  </a:cubicBezTo>
                  <a:cubicBezTo>
                    <a:pt x="169" y="0"/>
                    <a:pt x="168" y="14"/>
                    <a:pt x="165" y="19"/>
                  </a:cubicBezTo>
                  <a:cubicBezTo>
                    <a:pt x="165" y="19"/>
                    <a:pt x="165" y="20"/>
                    <a:pt x="165" y="20"/>
                  </a:cubicBezTo>
                  <a:cubicBezTo>
                    <a:pt x="119" y="4"/>
                    <a:pt x="66" y="18"/>
                    <a:pt x="34" y="55"/>
                  </a:cubicBezTo>
                  <a:cubicBezTo>
                    <a:pt x="3" y="91"/>
                    <a:pt x="0" y="144"/>
                    <a:pt x="25" y="184"/>
                  </a:cubicBezTo>
                  <a:cubicBezTo>
                    <a:pt x="37" y="204"/>
                    <a:pt x="55" y="218"/>
                    <a:pt x="76" y="227"/>
                  </a:cubicBezTo>
                  <a:cubicBezTo>
                    <a:pt x="73" y="232"/>
                    <a:pt x="61" y="244"/>
                    <a:pt x="68" y="249"/>
                  </a:cubicBezTo>
                  <a:cubicBezTo>
                    <a:pt x="73" y="253"/>
                    <a:pt x="78" y="248"/>
                    <a:pt x="81" y="242"/>
                  </a:cubicBezTo>
                  <a:cubicBezTo>
                    <a:pt x="92" y="247"/>
                    <a:pt x="105" y="249"/>
                    <a:pt x="117" y="249"/>
                  </a:cubicBezTo>
                  <a:cubicBezTo>
                    <a:pt x="115" y="257"/>
                    <a:pt x="109" y="266"/>
                    <a:pt x="112" y="274"/>
                  </a:cubicBezTo>
                  <a:cubicBezTo>
                    <a:pt x="112" y="274"/>
                    <a:pt x="112" y="274"/>
                    <a:pt x="112" y="274"/>
                  </a:cubicBezTo>
                  <a:cubicBezTo>
                    <a:pt x="105" y="276"/>
                    <a:pt x="97" y="277"/>
                    <a:pt x="90" y="279"/>
                  </a:cubicBezTo>
                  <a:cubicBezTo>
                    <a:pt x="80" y="281"/>
                    <a:pt x="69" y="285"/>
                    <a:pt x="60" y="291"/>
                  </a:cubicBezTo>
                  <a:cubicBezTo>
                    <a:pt x="57" y="293"/>
                    <a:pt x="47" y="300"/>
                    <a:pt x="50" y="305"/>
                  </a:cubicBezTo>
                  <a:cubicBezTo>
                    <a:pt x="53" y="309"/>
                    <a:pt x="63" y="310"/>
                    <a:pt x="68" y="311"/>
                  </a:cubicBezTo>
                  <a:cubicBezTo>
                    <a:pt x="87" y="313"/>
                    <a:pt x="108" y="314"/>
                    <a:pt x="127" y="314"/>
                  </a:cubicBezTo>
                  <a:cubicBezTo>
                    <a:pt x="148" y="315"/>
                    <a:pt x="168" y="314"/>
                    <a:pt x="188" y="311"/>
                  </a:cubicBezTo>
                  <a:cubicBezTo>
                    <a:pt x="193" y="310"/>
                    <a:pt x="200" y="309"/>
                    <a:pt x="204" y="306"/>
                  </a:cubicBezTo>
                  <a:cubicBezTo>
                    <a:pt x="208" y="302"/>
                    <a:pt x="204" y="297"/>
                    <a:pt x="201" y="294"/>
                  </a:cubicBezTo>
                  <a:cubicBezTo>
                    <a:pt x="183" y="281"/>
                    <a:pt x="160" y="277"/>
                    <a:pt x="139" y="274"/>
                  </a:cubicBezTo>
                  <a:cubicBezTo>
                    <a:pt x="140" y="265"/>
                    <a:pt x="138" y="257"/>
                    <a:pt x="135" y="249"/>
                  </a:cubicBezTo>
                  <a:cubicBezTo>
                    <a:pt x="143" y="249"/>
                    <a:pt x="151" y="248"/>
                    <a:pt x="158" y="246"/>
                  </a:cubicBezTo>
                  <a:cubicBezTo>
                    <a:pt x="177" y="243"/>
                    <a:pt x="194" y="235"/>
                    <a:pt x="209" y="224"/>
                  </a:cubicBezTo>
                  <a:cubicBezTo>
                    <a:pt x="245" y="198"/>
                    <a:pt x="263" y="150"/>
                    <a:pt x="255" y="106"/>
                  </a:cubicBezTo>
                  <a:cubicBezTo>
                    <a:pt x="252" y="86"/>
                    <a:pt x="242" y="66"/>
                    <a:pt x="230" y="49"/>
                  </a:cubicBezTo>
                  <a:close/>
                  <a:moveTo>
                    <a:pt x="176" y="8"/>
                  </a:moveTo>
                  <a:cubicBezTo>
                    <a:pt x="184" y="9"/>
                    <a:pt x="175" y="19"/>
                    <a:pt x="173" y="23"/>
                  </a:cubicBezTo>
                  <a:cubicBezTo>
                    <a:pt x="171" y="22"/>
                    <a:pt x="169" y="21"/>
                    <a:pt x="168" y="21"/>
                  </a:cubicBezTo>
                  <a:cubicBezTo>
                    <a:pt x="170" y="17"/>
                    <a:pt x="170" y="7"/>
                    <a:pt x="176" y="8"/>
                  </a:cubicBezTo>
                  <a:close/>
                  <a:moveTo>
                    <a:pt x="197" y="95"/>
                  </a:moveTo>
                  <a:cubicBezTo>
                    <a:pt x="199" y="95"/>
                    <a:pt x="208" y="93"/>
                    <a:pt x="204" y="95"/>
                  </a:cubicBezTo>
                  <a:cubicBezTo>
                    <a:pt x="202" y="96"/>
                    <a:pt x="200" y="96"/>
                    <a:pt x="198" y="97"/>
                  </a:cubicBezTo>
                  <a:cubicBezTo>
                    <a:pt x="198" y="96"/>
                    <a:pt x="198" y="96"/>
                    <a:pt x="197" y="95"/>
                  </a:cubicBezTo>
                  <a:close/>
                  <a:moveTo>
                    <a:pt x="200" y="113"/>
                  </a:moveTo>
                  <a:cubicBezTo>
                    <a:pt x="202" y="113"/>
                    <a:pt x="204" y="112"/>
                    <a:pt x="206" y="112"/>
                  </a:cubicBezTo>
                  <a:cubicBezTo>
                    <a:pt x="207" y="112"/>
                    <a:pt x="209" y="111"/>
                    <a:pt x="210" y="111"/>
                  </a:cubicBezTo>
                  <a:cubicBezTo>
                    <a:pt x="211" y="111"/>
                    <a:pt x="217" y="110"/>
                    <a:pt x="213" y="112"/>
                  </a:cubicBezTo>
                  <a:cubicBezTo>
                    <a:pt x="208" y="113"/>
                    <a:pt x="203" y="112"/>
                    <a:pt x="200" y="114"/>
                  </a:cubicBezTo>
                  <a:cubicBezTo>
                    <a:pt x="200" y="114"/>
                    <a:pt x="200" y="113"/>
                    <a:pt x="200" y="113"/>
                  </a:cubicBezTo>
                  <a:close/>
                  <a:moveTo>
                    <a:pt x="200" y="110"/>
                  </a:moveTo>
                  <a:cubicBezTo>
                    <a:pt x="201" y="109"/>
                    <a:pt x="203" y="109"/>
                    <a:pt x="204" y="109"/>
                  </a:cubicBezTo>
                  <a:cubicBezTo>
                    <a:pt x="206" y="108"/>
                    <a:pt x="210" y="108"/>
                    <a:pt x="211" y="107"/>
                  </a:cubicBezTo>
                  <a:cubicBezTo>
                    <a:pt x="208" y="109"/>
                    <a:pt x="204" y="110"/>
                    <a:pt x="200" y="111"/>
                  </a:cubicBezTo>
                  <a:cubicBezTo>
                    <a:pt x="200" y="111"/>
                    <a:pt x="200" y="111"/>
                    <a:pt x="200" y="110"/>
                  </a:cubicBezTo>
                  <a:cubicBezTo>
                    <a:pt x="200" y="110"/>
                    <a:pt x="200" y="110"/>
                    <a:pt x="200" y="110"/>
                  </a:cubicBezTo>
                  <a:close/>
                  <a:moveTo>
                    <a:pt x="200" y="105"/>
                  </a:moveTo>
                  <a:cubicBezTo>
                    <a:pt x="203" y="105"/>
                    <a:pt x="207" y="105"/>
                    <a:pt x="210" y="104"/>
                  </a:cubicBezTo>
                  <a:cubicBezTo>
                    <a:pt x="206" y="105"/>
                    <a:pt x="203" y="106"/>
                    <a:pt x="200" y="108"/>
                  </a:cubicBezTo>
                  <a:cubicBezTo>
                    <a:pt x="200" y="107"/>
                    <a:pt x="200" y="106"/>
                    <a:pt x="200" y="105"/>
                  </a:cubicBezTo>
                  <a:close/>
                  <a:moveTo>
                    <a:pt x="199" y="104"/>
                  </a:moveTo>
                  <a:cubicBezTo>
                    <a:pt x="199" y="103"/>
                    <a:pt x="199" y="102"/>
                    <a:pt x="199" y="102"/>
                  </a:cubicBezTo>
                  <a:cubicBezTo>
                    <a:pt x="200" y="102"/>
                    <a:pt x="201" y="102"/>
                    <a:pt x="202" y="101"/>
                  </a:cubicBezTo>
                  <a:cubicBezTo>
                    <a:pt x="202" y="101"/>
                    <a:pt x="208" y="101"/>
                    <a:pt x="206" y="102"/>
                  </a:cubicBezTo>
                  <a:cubicBezTo>
                    <a:pt x="204" y="102"/>
                    <a:pt x="201" y="103"/>
                    <a:pt x="199" y="104"/>
                  </a:cubicBezTo>
                  <a:close/>
                  <a:moveTo>
                    <a:pt x="199" y="101"/>
                  </a:moveTo>
                  <a:cubicBezTo>
                    <a:pt x="201" y="101"/>
                    <a:pt x="205" y="99"/>
                    <a:pt x="207" y="98"/>
                  </a:cubicBezTo>
                  <a:cubicBezTo>
                    <a:pt x="207" y="98"/>
                    <a:pt x="208" y="99"/>
                    <a:pt x="208" y="100"/>
                  </a:cubicBezTo>
                  <a:cubicBezTo>
                    <a:pt x="205" y="100"/>
                    <a:pt x="202" y="101"/>
                    <a:pt x="199" y="101"/>
                  </a:cubicBezTo>
                  <a:close/>
                  <a:moveTo>
                    <a:pt x="207" y="96"/>
                  </a:moveTo>
                  <a:cubicBezTo>
                    <a:pt x="207" y="96"/>
                    <a:pt x="207" y="97"/>
                    <a:pt x="207" y="97"/>
                  </a:cubicBezTo>
                  <a:cubicBezTo>
                    <a:pt x="205" y="97"/>
                    <a:pt x="203" y="97"/>
                    <a:pt x="201" y="98"/>
                  </a:cubicBezTo>
                  <a:cubicBezTo>
                    <a:pt x="195" y="99"/>
                    <a:pt x="201" y="97"/>
                    <a:pt x="203" y="96"/>
                  </a:cubicBezTo>
                  <a:cubicBezTo>
                    <a:pt x="204" y="96"/>
                    <a:pt x="206" y="95"/>
                    <a:pt x="207" y="94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7" y="95"/>
                    <a:pt x="207" y="95"/>
                    <a:pt x="207" y="96"/>
                  </a:cubicBezTo>
                  <a:close/>
                  <a:moveTo>
                    <a:pt x="204" y="98"/>
                  </a:moveTo>
                  <a:cubicBezTo>
                    <a:pt x="206" y="97"/>
                    <a:pt x="202" y="99"/>
                    <a:pt x="201" y="99"/>
                  </a:cubicBezTo>
                  <a:cubicBezTo>
                    <a:pt x="201" y="99"/>
                    <a:pt x="200" y="100"/>
                    <a:pt x="199" y="100"/>
                  </a:cubicBezTo>
                  <a:cubicBezTo>
                    <a:pt x="199" y="100"/>
                    <a:pt x="199" y="99"/>
                    <a:pt x="199" y="99"/>
                  </a:cubicBezTo>
                  <a:cubicBezTo>
                    <a:pt x="200" y="99"/>
                    <a:pt x="202" y="98"/>
                    <a:pt x="204" y="98"/>
                  </a:cubicBezTo>
                  <a:close/>
                  <a:moveTo>
                    <a:pt x="200" y="117"/>
                  </a:moveTo>
                  <a:cubicBezTo>
                    <a:pt x="204" y="117"/>
                    <a:pt x="208" y="116"/>
                    <a:pt x="213" y="115"/>
                  </a:cubicBezTo>
                  <a:cubicBezTo>
                    <a:pt x="218" y="114"/>
                    <a:pt x="215" y="116"/>
                    <a:pt x="213" y="116"/>
                  </a:cubicBezTo>
                  <a:cubicBezTo>
                    <a:pt x="212" y="117"/>
                    <a:pt x="210" y="118"/>
                    <a:pt x="208" y="118"/>
                  </a:cubicBezTo>
                  <a:cubicBezTo>
                    <a:pt x="205" y="119"/>
                    <a:pt x="203" y="120"/>
                    <a:pt x="201" y="120"/>
                  </a:cubicBezTo>
                  <a:cubicBezTo>
                    <a:pt x="200" y="119"/>
                    <a:pt x="200" y="118"/>
                    <a:pt x="200" y="117"/>
                  </a:cubicBezTo>
                  <a:close/>
                  <a:moveTo>
                    <a:pt x="215" y="121"/>
                  </a:moveTo>
                  <a:cubicBezTo>
                    <a:pt x="214" y="122"/>
                    <a:pt x="212" y="122"/>
                    <a:pt x="210" y="123"/>
                  </a:cubicBezTo>
                  <a:cubicBezTo>
                    <a:pt x="209" y="123"/>
                    <a:pt x="207" y="123"/>
                    <a:pt x="206" y="123"/>
                  </a:cubicBezTo>
                  <a:cubicBezTo>
                    <a:pt x="204" y="123"/>
                    <a:pt x="203" y="123"/>
                    <a:pt x="202" y="122"/>
                  </a:cubicBezTo>
                  <a:cubicBezTo>
                    <a:pt x="204" y="122"/>
                    <a:pt x="206" y="121"/>
                    <a:pt x="209" y="121"/>
                  </a:cubicBezTo>
                  <a:cubicBezTo>
                    <a:pt x="210" y="121"/>
                    <a:pt x="211" y="121"/>
                    <a:pt x="212" y="120"/>
                  </a:cubicBezTo>
                  <a:cubicBezTo>
                    <a:pt x="212" y="120"/>
                    <a:pt x="217" y="119"/>
                    <a:pt x="215" y="121"/>
                  </a:cubicBezTo>
                  <a:close/>
                  <a:moveTo>
                    <a:pt x="218" y="119"/>
                  </a:moveTo>
                  <a:cubicBezTo>
                    <a:pt x="218" y="119"/>
                    <a:pt x="217" y="119"/>
                    <a:pt x="217" y="119"/>
                  </a:cubicBezTo>
                  <a:cubicBezTo>
                    <a:pt x="214" y="119"/>
                    <a:pt x="210" y="120"/>
                    <a:pt x="207" y="120"/>
                  </a:cubicBezTo>
                  <a:cubicBezTo>
                    <a:pt x="205" y="121"/>
                    <a:pt x="203" y="121"/>
                    <a:pt x="201" y="121"/>
                  </a:cubicBezTo>
                  <a:cubicBezTo>
                    <a:pt x="201" y="121"/>
                    <a:pt x="201" y="121"/>
                    <a:pt x="201" y="121"/>
                  </a:cubicBezTo>
                  <a:cubicBezTo>
                    <a:pt x="201" y="121"/>
                    <a:pt x="201" y="121"/>
                    <a:pt x="201" y="121"/>
                  </a:cubicBezTo>
                  <a:cubicBezTo>
                    <a:pt x="202" y="121"/>
                    <a:pt x="203" y="120"/>
                    <a:pt x="203" y="120"/>
                  </a:cubicBezTo>
                  <a:cubicBezTo>
                    <a:pt x="208" y="119"/>
                    <a:pt x="213" y="118"/>
                    <a:pt x="217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7" y="115"/>
                    <a:pt x="218" y="115"/>
                    <a:pt x="218" y="116"/>
                  </a:cubicBezTo>
                  <a:cubicBezTo>
                    <a:pt x="218" y="117"/>
                    <a:pt x="218" y="118"/>
                    <a:pt x="218" y="119"/>
                  </a:cubicBezTo>
                  <a:close/>
                  <a:moveTo>
                    <a:pt x="217" y="114"/>
                  </a:moveTo>
                  <a:cubicBezTo>
                    <a:pt x="214" y="114"/>
                    <a:pt x="211" y="115"/>
                    <a:pt x="208" y="115"/>
                  </a:cubicBezTo>
                  <a:cubicBezTo>
                    <a:pt x="206" y="116"/>
                    <a:pt x="204" y="116"/>
                    <a:pt x="202" y="116"/>
                  </a:cubicBezTo>
                  <a:cubicBezTo>
                    <a:pt x="201" y="116"/>
                    <a:pt x="200" y="116"/>
                    <a:pt x="200" y="116"/>
                  </a:cubicBezTo>
                  <a:cubicBezTo>
                    <a:pt x="200" y="116"/>
                    <a:pt x="200" y="116"/>
                    <a:pt x="200" y="115"/>
                  </a:cubicBezTo>
                  <a:cubicBezTo>
                    <a:pt x="200" y="115"/>
                    <a:pt x="202" y="114"/>
                    <a:pt x="203" y="114"/>
                  </a:cubicBezTo>
                  <a:cubicBezTo>
                    <a:pt x="207" y="113"/>
                    <a:pt x="212" y="114"/>
                    <a:pt x="215" y="111"/>
                  </a:cubicBezTo>
                  <a:cubicBezTo>
                    <a:pt x="216" y="112"/>
                    <a:pt x="217" y="113"/>
                    <a:pt x="217" y="114"/>
                  </a:cubicBezTo>
                  <a:cubicBezTo>
                    <a:pt x="217" y="114"/>
                    <a:pt x="217" y="114"/>
                    <a:pt x="217" y="114"/>
                  </a:cubicBezTo>
                  <a:close/>
                  <a:moveTo>
                    <a:pt x="201" y="112"/>
                  </a:moveTo>
                  <a:cubicBezTo>
                    <a:pt x="199" y="112"/>
                    <a:pt x="199" y="112"/>
                    <a:pt x="201" y="111"/>
                  </a:cubicBezTo>
                  <a:cubicBezTo>
                    <a:pt x="203" y="111"/>
                    <a:pt x="205" y="110"/>
                    <a:pt x="207" y="110"/>
                  </a:cubicBezTo>
                  <a:cubicBezTo>
                    <a:pt x="209" y="109"/>
                    <a:pt x="211" y="108"/>
                    <a:pt x="213" y="107"/>
                  </a:cubicBezTo>
                  <a:cubicBezTo>
                    <a:pt x="213" y="107"/>
                    <a:pt x="213" y="108"/>
                    <a:pt x="213" y="108"/>
                  </a:cubicBezTo>
                  <a:cubicBezTo>
                    <a:pt x="214" y="108"/>
                    <a:pt x="214" y="109"/>
                    <a:pt x="214" y="110"/>
                  </a:cubicBezTo>
                  <a:cubicBezTo>
                    <a:pt x="210" y="110"/>
                    <a:pt x="205" y="112"/>
                    <a:pt x="201" y="112"/>
                  </a:cubicBezTo>
                  <a:close/>
                  <a:moveTo>
                    <a:pt x="202" y="108"/>
                  </a:moveTo>
                  <a:cubicBezTo>
                    <a:pt x="198" y="109"/>
                    <a:pt x="202" y="108"/>
                    <a:pt x="203" y="107"/>
                  </a:cubicBezTo>
                  <a:cubicBezTo>
                    <a:pt x="206" y="106"/>
                    <a:pt x="208" y="105"/>
                    <a:pt x="211" y="105"/>
                  </a:cubicBezTo>
                  <a:cubicBezTo>
                    <a:pt x="211" y="105"/>
                    <a:pt x="212" y="106"/>
                    <a:pt x="212" y="106"/>
                  </a:cubicBezTo>
                  <a:cubicBezTo>
                    <a:pt x="209" y="107"/>
                    <a:pt x="205" y="107"/>
                    <a:pt x="202" y="108"/>
                  </a:cubicBezTo>
                  <a:close/>
                  <a:moveTo>
                    <a:pt x="204" y="104"/>
                  </a:moveTo>
                  <a:cubicBezTo>
                    <a:pt x="202" y="104"/>
                    <a:pt x="198" y="105"/>
                    <a:pt x="202" y="104"/>
                  </a:cubicBezTo>
                  <a:cubicBezTo>
                    <a:pt x="204" y="103"/>
                    <a:pt x="206" y="102"/>
                    <a:pt x="208" y="101"/>
                  </a:cubicBezTo>
                  <a:cubicBezTo>
                    <a:pt x="209" y="102"/>
                    <a:pt x="210" y="103"/>
                    <a:pt x="210" y="104"/>
                  </a:cubicBezTo>
                  <a:cubicBezTo>
                    <a:pt x="208" y="104"/>
                    <a:pt x="206" y="104"/>
                    <a:pt x="204" y="104"/>
                  </a:cubicBezTo>
                  <a:close/>
                  <a:moveTo>
                    <a:pt x="208" y="94"/>
                  </a:moveTo>
                  <a:cubicBezTo>
                    <a:pt x="208" y="94"/>
                    <a:pt x="207" y="93"/>
                    <a:pt x="207" y="93"/>
                  </a:cubicBezTo>
                  <a:cubicBezTo>
                    <a:pt x="204" y="94"/>
                    <a:pt x="201" y="94"/>
                    <a:pt x="197" y="94"/>
                  </a:cubicBezTo>
                  <a:cubicBezTo>
                    <a:pt x="197" y="95"/>
                    <a:pt x="197" y="95"/>
                    <a:pt x="197" y="95"/>
                  </a:cubicBezTo>
                  <a:cubicBezTo>
                    <a:pt x="197" y="94"/>
                    <a:pt x="197" y="94"/>
                    <a:pt x="197" y="94"/>
                  </a:cubicBezTo>
                  <a:cubicBezTo>
                    <a:pt x="197" y="94"/>
                    <a:pt x="197" y="93"/>
                    <a:pt x="196" y="93"/>
                  </a:cubicBezTo>
                  <a:cubicBezTo>
                    <a:pt x="205" y="92"/>
                    <a:pt x="213" y="89"/>
                    <a:pt x="222" y="88"/>
                  </a:cubicBezTo>
                  <a:cubicBezTo>
                    <a:pt x="223" y="88"/>
                    <a:pt x="225" y="88"/>
                    <a:pt x="226" y="88"/>
                  </a:cubicBezTo>
                  <a:cubicBezTo>
                    <a:pt x="227" y="87"/>
                    <a:pt x="233" y="86"/>
                    <a:pt x="228" y="87"/>
                  </a:cubicBezTo>
                  <a:cubicBezTo>
                    <a:pt x="224" y="89"/>
                    <a:pt x="219" y="90"/>
                    <a:pt x="214" y="92"/>
                  </a:cubicBezTo>
                  <a:cubicBezTo>
                    <a:pt x="214" y="91"/>
                    <a:pt x="213" y="91"/>
                    <a:pt x="213" y="91"/>
                  </a:cubicBezTo>
                  <a:cubicBezTo>
                    <a:pt x="210" y="90"/>
                    <a:pt x="208" y="92"/>
                    <a:pt x="208" y="94"/>
                  </a:cubicBezTo>
                  <a:close/>
                  <a:moveTo>
                    <a:pt x="187" y="100"/>
                  </a:moveTo>
                  <a:cubicBezTo>
                    <a:pt x="187" y="100"/>
                    <a:pt x="187" y="100"/>
                    <a:pt x="187" y="100"/>
                  </a:cubicBezTo>
                  <a:cubicBezTo>
                    <a:pt x="188" y="101"/>
                    <a:pt x="188" y="101"/>
                    <a:pt x="188" y="102"/>
                  </a:cubicBezTo>
                  <a:cubicBezTo>
                    <a:pt x="188" y="102"/>
                    <a:pt x="188" y="103"/>
                    <a:pt x="188" y="103"/>
                  </a:cubicBezTo>
                  <a:cubicBezTo>
                    <a:pt x="186" y="103"/>
                    <a:pt x="184" y="104"/>
                    <a:pt x="182" y="105"/>
                  </a:cubicBezTo>
                  <a:cubicBezTo>
                    <a:pt x="175" y="107"/>
                    <a:pt x="169" y="110"/>
                    <a:pt x="163" y="111"/>
                  </a:cubicBezTo>
                  <a:cubicBezTo>
                    <a:pt x="156" y="113"/>
                    <a:pt x="148" y="114"/>
                    <a:pt x="141" y="116"/>
                  </a:cubicBezTo>
                  <a:cubicBezTo>
                    <a:pt x="138" y="117"/>
                    <a:pt x="136" y="119"/>
                    <a:pt x="133" y="120"/>
                  </a:cubicBezTo>
                  <a:cubicBezTo>
                    <a:pt x="133" y="120"/>
                    <a:pt x="130" y="120"/>
                    <a:pt x="129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1" y="119"/>
                    <a:pt x="134" y="118"/>
                    <a:pt x="136" y="117"/>
                  </a:cubicBezTo>
                  <a:cubicBezTo>
                    <a:pt x="147" y="115"/>
                    <a:pt x="157" y="111"/>
                    <a:pt x="167" y="107"/>
                  </a:cubicBezTo>
                  <a:cubicBezTo>
                    <a:pt x="174" y="105"/>
                    <a:pt x="181" y="103"/>
                    <a:pt x="187" y="100"/>
                  </a:cubicBezTo>
                  <a:close/>
                  <a:moveTo>
                    <a:pt x="156" y="110"/>
                  </a:moveTo>
                  <a:cubicBezTo>
                    <a:pt x="150" y="112"/>
                    <a:pt x="144" y="114"/>
                    <a:pt x="138" y="116"/>
                  </a:cubicBezTo>
                  <a:cubicBezTo>
                    <a:pt x="135" y="117"/>
                    <a:pt x="132" y="118"/>
                    <a:pt x="129" y="119"/>
                  </a:cubicBezTo>
                  <a:cubicBezTo>
                    <a:pt x="129" y="118"/>
                    <a:pt x="129" y="117"/>
                    <a:pt x="129" y="116"/>
                  </a:cubicBezTo>
                  <a:cubicBezTo>
                    <a:pt x="138" y="116"/>
                    <a:pt x="147" y="112"/>
                    <a:pt x="156" y="110"/>
                  </a:cubicBezTo>
                  <a:cubicBezTo>
                    <a:pt x="158" y="109"/>
                    <a:pt x="160" y="109"/>
                    <a:pt x="162" y="108"/>
                  </a:cubicBezTo>
                  <a:cubicBezTo>
                    <a:pt x="160" y="109"/>
                    <a:pt x="158" y="110"/>
                    <a:pt x="156" y="110"/>
                  </a:cubicBezTo>
                  <a:close/>
                  <a:moveTo>
                    <a:pt x="128" y="112"/>
                  </a:moveTo>
                  <a:cubicBezTo>
                    <a:pt x="137" y="108"/>
                    <a:pt x="147" y="106"/>
                    <a:pt x="156" y="104"/>
                  </a:cubicBezTo>
                  <a:cubicBezTo>
                    <a:pt x="165" y="102"/>
                    <a:pt x="177" y="100"/>
                    <a:pt x="184" y="95"/>
                  </a:cubicBezTo>
                  <a:cubicBezTo>
                    <a:pt x="176" y="101"/>
                    <a:pt x="163" y="103"/>
                    <a:pt x="153" y="107"/>
                  </a:cubicBezTo>
                  <a:cubicBezTo>
                    <a:pt x="148" y="109"/>
                    <a:pt x="143" y="111"/>
                    <a:pt x="138" y="112"/>
                  </a:cubicBezTo>
                  <a:cubicBezTo>
                    <a:pt x="135" y="113"/>
                    <a:pt x="132" y="113"/>
                    <a:pt x="129" y="114"/>
                  </a:cubicBezTo>
                  <a:cubicBezTo>
                    <a:pt x="129" y="113"/>
                    <a:pt x="128" y="113"/>
                    <a:pt x="128" y="112"/>
                  </a:cubicBezTo>
                  <a:close/>
                  <a:moveTo>
                    <a:pt x="129" y="121"/>
                  </a:moveTo>
                  <a:cubicBezTo>
                    <a:pt x="132" y="121"/>
                    <a:pt x="136" y="120"/>
                    <a:pt x="139" y="118"/>
                  </a:cubicBezTo>
                  <a:cubicBezTo>
                    <a:pt x="144" y="116"/>
                    <a:pt x="148" y="115"/>
                    <a:pt x="153" y="114"/>
                  </a:cubicBezTo>
                  <a:cubicBezTo>
                    <a:pt x="161" y="112"/>
                    <a:pt x="169" y="110"/>
                    <a:pt x="177" y="107"/>
                  </a:cubicBezTo>
                  <a:cubicBezTo>
                    <a:pt x="171" y="110"/>
                    <a:pt x="165" y="111"/>
                    <a:pt x="158" y="113"/>
                  </a:cubicBezTo>
                  <a:cubicBezTo>
                    <a:pt x="153" y="115"/>
                    <a:pt x="147" y="117"/>
                    <a:pt x="141" y="119"/>
                  </a:cubicBezTo>
                  <a:cubicBezTo>
                    <a:pt x="137" y="120"/>
                    <a:pt x="133" y="121"/>
                    <a:pt x="128" y="123"/>
                  </a:cubicBezTo>
                  <a:cubicBezTo>
                    <a:pt x="128" y="122"/>
                    <a:pt x="129" y="122"/>
                    <a:pt x="129" y="121"/>
                  </a:cubicBezTo>
                  <a:close/>
                  <a:moveTo>
                    <a:pt x="128" y="125"/>
                  </a:moveTo>
                  <a:cubicBezTo>
                    <a:pt x="132" y="125"/>
                    <a:pt x="136" y="123"/>
                    <a:pt x="140" y="122"/>
                  </a:cubicBezTo>
                  <a:cubicBezTo>
                    <a:pt x="144" y="121"/>
                    <a:pt x="148" y="119"/>
                    <a:pt x="153" y="118"/>
                  </a:cubicBezTo>
                  <a:cubicBezTo>
                    <a:pt x="149" y="120"/>
                    <a:pt x="144" y="122"/>
                    <a:pt x="140" y="123"/>
                  </a:cubicBezTo>
                  <a:cubicBezTo>
                    <a:pt x="136" y="125"/>
                    <a:pt x="131" y="125"/>
                    <a:pt x="127" y="127"/>
                  </a:cubicBezTo>
                  <a:cubicBezTo>
                    <a:pt x="127" y="126"/>
                    <a:pt x="127" y="126"/>
                    <a:pt x="128" y="125"/>
                  </a:cubicBezTo>
                  <a:close/>
                  <a:moveTo>
                    <a:pt x="126" y="129"/>
                  </a:moveTo>
                  <a:cubicBezTo>
                    <a:pt x="130" y="129"/>
                    <a:pt x="134" y="128"/>
                    <a:pt x="138" y="126"/>
                  </a:cubicBezTo>
                  <a:cubicBezTo>
                    <a:pt x="144" y="125"/>
                    <a:pt x="149" y="123"/>
                    <a:pt x="155" y="122"/>
                  </a:cubicBezTo>
                  <a:cubicBezTo>
                    <a:pt x="167" y="118"/>
                    <a:pt x="180" y="115"/>
                    <a:pt x="192" y="110"/>
                  </a:cubicBezTo>
                  <a:cubicBezTo>
                    <a:pt x="192" y="111"/>
                    <a:pt x="192" y="111"/>
                    <a:pt x="192" y="112"/>
                  </a:cubicBezTo>
                  <a:cubicBezTo>
                    <a:pt x="192" y="112"/>
                    <a:pt x="192" y="112"/>
                    <a:pt x="192" y="112"/>
                  </a:cubicBezTo>
                  <a:cubicBezTo>
                    <a:pt x="180" y="116"/>
                    <a:pt x="168" y="119"/>
                    <a:pt x="156" y="122"/>
                  </a:cubicBezTo>
                  <a:cubicBezTo>
                    <a:pt x="145" y="125"/>
                    <a:pt x="135" y="127"/>
                    <a:pt x="125" y="132"/>
                  </a:cubicBezTo>
                  <a:cubicBezTo>
                    <a:pt x="125" y="131"/>
                    <a:pt x="126" y="130"/>
                    <a:pt x="126" y="129"/>
                  </a:cubicBezTo>
                  <a:close/>
                  <a:moveTo>
                    <a:pt x="125" y="133"/>
                  </a:moveTo>
                  <a:cubicBezTo>
                    <a:pt x="135" y="128"/>
                    <a:pt x="147" y="125"/>
                    <a:pt x="158" y="122"/>
                  </a:cubicBezTo>
                  <a:cubicBezTo>
                    <a:pt x="164" y="121"/>
                    <a:pt x="169" y="119"/>
                    <a:pt x="175" y="117"/>
                  </a:cubicBezTo>
                  <a:cubicBezTo>
                    <a:pt x="176" y="117"/>
                    <a:pt x="177" y="117"/>
                    <a:pt x="178" y="117"/>
                  </a:cubicBezTo>
                  <a:cubicBezTo>
                    <a:pt x="169" y="119"/>
                    <a:pt x="161" y="122"/>
                    <a:pt x="153" y="124"/>
                  </a:cubicBezTo>
                  <a:cubicBezTo>
                    <a:pt x="143" y="128"/>
                    <a:pt x="133" y="131"/>
                    <a:pt x="124" y="136"/>
                  </a:cubicBezTo>
                  <a:cubicBezTo>
                    <a:pt x="124" y="135"/>
                    <a:pt x="124" y="134"/>
                    <a:pt x="125" y="133"/>
                  </a:cubicBezTo>
                  <a:close/>
                  <a:moveTo>
                    <a:pt x="193" y="122"/>
                  </a:moveTo>
                  <a:cubicBezTo>
                    <a:pt x="193" y="123"/>
                    <a:pt x="193" y="123"/>
                    <a:pt x="193" y="123"/>
                  </a:cubicBezTo>
                  <a:cubicBezTo>
                    <a:pt x="188" y="126"/>
                    <a:pt x="182" y="127"/>
                    <a:pt x="177" y="129"/>
                  </a:cubicBezTo>
                  <a:cubicBezTo>
                    <a:pt x="170" y="130"/>
                    <a:pt x="164" y="133"/>
                    <a:pt x="158" y="135"/>
                  </a:cubicBezTo>
                  <a:cubicBezTo>
                    <a:pt x="146" y="138"/>
                    <a:pt x="135" y="142"/>
                    <a:pt x="125" y="146"/>
                  </a:cubicBezTo>
                  <a:cubicBezTo>
                    <a:pt x="125" y="145"/>
                    <a:pt x="124" y="144"/>
                    <a:pt x="124" y="142"/>
                  </a:cubicBezTo>
                  <a:cubicBezTo>
                    <a:pt x="126" y="142"/>
                    <a:pt x="128" y="141"/>
                    <a:pt x="130" y="140"/>
                  </a:cubicBezTo>
                  <a:cubicBezTo>
                    <a:pt x="134" y="139"/>
                    <a:pt x="137" y="138"/>
                    <a:pt x="141" y="137"/>
                  </a:cubicBezTo>
                  <a:cubicBezTo>
                    <a:pt x="148" y="135"/>
                    <a:pt x="155" y="133"/>
                    <a:pt x="162" y="131"/>
                  </a:cubicBezTo>
                  <a:cubicBezTo>
                    <a:pt x="169" y="129"/>
                    <a:pt x="176" y="127"/>
                    <a:pt x="183" y="125"/>
                  </a:cubicBezTo>
                  <a:cubicBezTo>
                    <a:pt x="186" y="124"/>
                    <a:pt x="190" y="124"/>
                    <a:pt x="193" y="122"/>
                  </a:cubicBezTo>
                  <a:close/>
                  <a:moveTo>
                    <a:pt x="124" y="138"/>
                  </a:moveTo>
                  <a:cubicBezTo>
                    <a:pt x="135" y="135"/>
                    <a:pt x="146" y="130"/>
                    <a:pt x="158" y="127"/>
                  </a:cubicBezTo>
                  <a:cubicBezTo>
                    <a:pt x="164" y="126"/>
                    <a:pt x="170" y="124"/>
                    <a:pt x="176" y="123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175" y="123"/>
                    <a:pt x="174" y="123"/>
                    <a:pt x="173" y="123"/>
                  </a:cubicBezTo>
                  <a:cubicBezTo>
                    <a:pt x="167" y="125"/>
                    <a:pt x="161" y="127"/>
                    <a:pt x="155" y="129"/>
                  </a:cubicBezTo>
                  <a:cubicBezTo>
                    <a:pt x="149" y="131"/>
                    <a:pt x="144" y="133"/>
                    <a:pt x="138" y="135"/>
                  </a:cubicBezTo>
                  <a:cubicBezTo>
                    <a:pt x="133" y="137"/>
                    <a:pt x="129" y="139"/>
                    <a:pt x="124" y="141"/>
                  </a:cubicBezTo>
                  <a:cubicBezTo>
                    <a:pt x="124" y="140"/>
                    <a:pt x="124" y="139"/>
                    <a:pt x="124" y="138"/>
                  </a:cubicBezTo>
                  <a:close/>
                  <a:moveTo>
                    <a:pt x="125" y="148"/>
                  </a:moveTo>
                  <a:cubicBezTo>
                    <a:pt x="125" y="148"/>
                    <a:pt x="125" y="148"/>
                    <a:pt x="125" y="148"/>
                  </a:cubicBezTo>
                  <a:cubicBezTo>
                    <a:pt x="128" y="147"/>
                    <a:pt x="131" y="146"/>
                    <a:pt x="134" y="145"/>
                  </a:cubicBezTo>
                  <a:cubicBezTo>
                    <a:pt x="130" y="147"/>
                    <a:pt x="127" y="149"/>
                    <a:pt x="124" y="150"/>
                  </a:cubicBezTo>
                  <a:cubicBezTo>
                    <a:pt x="124" y="150"/>
                    <a:pt x="125" y="149"/>
                    <a:pt x="125" y="148"/>
                  </a:cubicBezTo>
                  <a:close/>
                  <a:moveTo>
                    <a:pt x="122" y="156"/>
                  </a:moveTo>
                  <a:cubicBezTo>
                    <a:pt x="122" y="155"/>
                    <a:pt x="123" y="154"/>
                    <a:pt x="123" y="153"/>
                  </a:cubicBezTo>
                  <a:cubicBezTo>
                    <a:pt x="128" y="152"/>
                    <a:pt x="132" y="150"/>
                    <a:pt x="137" y="148"/>
                  </a:cubicBezTo>
                  <a:cubicBezTo>
                    <a:pt x="141" y="146"/>
                    <a:pt x="146" y="145"/>
                    <a:pt x="150" y="144"/>
                  </a:cubicBezTo>
                  <a:cubicBezTo>
                    <a:pt x="141" y="147"/>
                    <a:pt x="131" y="151"/>
                    <a:pt x="122" y="156"/>
                  </a:cubicBezTo>
                  <a:cubicBezTo>
                    <a:pt x="122" y="156"/>
                    <a:pt x="122" y="156"/>
                    <a:pt x="122" y="156"/>
                  </a:cubicBezTo>
                  <a:close/>
                  <a:moveTo>
                    <a:pt x="121" y="158"/>
                  </a:moveTo>
                  <a:cubicBezTo>
                    <a:pt x="126" y="157"/>
                    <a:pt x="130" y="155"/>
                    <a:pt x="134" y="153"/>
                  </a:cubicBezTo>
                  <a:cubicBezTo>
                    <a:pt x="142" y="149"/>
                    <a:pt x="150" y="147"/>
                    <a:pt x="158" y="145"/>
                  </a:cubicBezTo>
                  <a:cubicBezTo>
                    <a:pt x="160" y="144"/>
                    <a:pt x="162" y="144"/>
                    <a:pt x="165" y="143"/>
                  </a:cubicBezTo>
                  <a:cubicBezTo>
                    <a:pt x="161" y="144"/>
                    <a:pt x="158" y="146"/>
                    <a:pt x="154" y="147"/>
                  </a:cubicBezTo>
                  <a:cubicBezTo>
                    <a:pt x="147" y="149"/>
                    <a:pt x="141" y="151"/>
                    <a:pt x="135" y="154"/>
                  </a:cubicBezTo>
                  <a:cubicBezTo>
                    <a:pt x="130" y="156"/>
                    <a:pt x="125" y="157"/>
                    <a:pt x="120" y="159"/>
                  </a:cubicBezTo>
                  <a:cubicBezTo>
                    <a:pt x="121" y="159"/>
                    <a:pt x="121" y="159"/>
                    <a:pt x="121" y="158"/>
                  </a:cubicBezTo>
                  <a:close/>
                  <a:moveTo>
                    <a:pt x="119" y="161"/>
                  </a:moveTo>
                  <a:cubicBezTo>
                    <a:pt x="125" y="161"/>
                    <a:pt x="131" y="159"/>
                    <a:pt x="136" y="157"/>
                  </a:cubicBezTo>
                  <a:cubicBezTo>
                    <a:pt x="143" y="154"/>
                    <a:pt x="150" y="152"/>
                    <a:pt x="157" y="150"/>
                  </a:cubicBezTo>
                  <a:cubicBezTo>
                    <a:pt x="156" y="150"/>
                    <a:pt x="156" y="151"/>
                    <a:pt x="155" y="151"/>
                  </a:cubicBezTo>
                  <a:cubicBezTo>
                    <a:pt x="147" y="153"/>
                    <a:pt x="140" y="157"/>
                    <a:pt x="133" y="160"/>
                  </a:cubicBezTo>
                  <a:cubicBezTo>
                    <a:pt x="128" y="161"/>
                    <a:pt x="123" y="163"/>
                    <a:pt x="118" y="165"/>
                  </a:cubicBezTo>
                  <a:cubicBezTo>
                    <a:pt x="118" y="164"/>
                    <a:pt x="119" y="163"/>
                    <a:pt x="119" y="161"/>
                  </a:cubicBezTo>
                  <a:close/>
                  <a:moveTo>
                    <a:pt x="181" y="142"/>
                  </a:moveTo>
                  <a:cubicBezTo>
                    <a:pt x="185" y="141"/>
                    <a:pt x="189" y="140"/>
                    <a:pt x="192" y="138"/>
                  </a:cubicBezTo>
                  <a:cubicBezTo>
                    <a:pt x="193" y="138"/>
                    <a:pt x="193" y="138"/>
                    <a:pt x="194" y="138"/>
                  </a:cubicBezTo>
                  <a:cubicBezTo>
                    <a:pt x="196" y="137"/>
                    <a:pt x="198" y="137"/>
                    <a:pt x="200" y="136"/>
                  </a:cubicBezTo>
                  <a:cubicBezTo>
                    <a:pt x="200" y="137"/>
                    <a:pt x="200" y="137"/>
                    <a:pt x="201" y="138"/>
                  </a:cubicBezTo>
                  <a:cubicBezTo>
                    <a:pt x="194" y="140"/>
                    <a:pt x="188" y="142"/>
                    <a:pt x="181" y="144"/>
                  </a:cubicBezTo>
                  <a:cubicBezTo>
                    <a:pt x="174" y="147"/>
                    <a:pt x="166" y="149"/>
                    <a:pt x="158" y="152"/>
                  </a:cubicBezTo>
                  <a:cubicBezTo>
                    <a:pt x="151" y="154"/>
                    <a:pt x="144" y="157"/>
                    <a:pt x="137" y="159"/>
                  </a:cubicBezTo>
                  <a:cubicBezTo>
                    <a:pt x="131" y="161"/>
                    <a:pt x="124" y="163"/>
                    <a:pt x="118" y="167"/>
                  </a:cubicBezTo>
                  <a:cubicBezTo>
                    <a:pt x="118" y="167"/>
                    <a:pt x="118" y="167"/>
                    <a:pt x="118" y="167"/>
                  </a:cubicBezTo>
                  <a:cubicBezTo>
                    <a:pt x="123" y="163"/>
                    <a:pt x="130" y="161"/>
                    <a:pt x="137" y="159"/>
                  </a:cubicBezTo>
                  <a:cubicBezTo>
                    <a:pt x="144" y="156"/>
                    <a:pt x="151" y="153"/>
                    <a:pt x="159" y="150"/>
                  </a:cubicBezTo>
                  <a:cubicBezTo>
                    <a:pt x="163" y="149"/>
                    <a:pt x="168" y="147"/>
                    <a:pt x="173" y="145"/>
                  </a:cubicBezTo>
                  <a:cubicBezTo>
                    <a:pt x="175" y="144"/>
                    <a:pt x="178" y="143"/>
                    <a:pt x="181" y="142"/>
                  </a:cubicBezTo>
                  <a:close/>
                  <a:moveTo>
                    <a:pt x="190" y="142"/>
                  </a:moveTo>
                  <a:cubicBezTo>
                    <a:pt x="186" y="144"/>
                    <a:pt x="183" y="145"/>
                    <a:pt x="179" y="146"/>
                  </a:cubicBezTo>
                  <a:cubicBezTo>
                    <a:pt x="178" y="146"/>
                    <a:pt x="178" y="146"/>
                    <a:pt x="178" y="147"/>
                  </a:cubicBezTo>
                  <a:cubicBezTo>
                    <a:pt x="178" y="146"/>
                    <a:pt x="179" y="146"/>
                    <a:pt x="180" y="146"/>
                  </a:cubicBezTo>
                  <a:cubicBezTo>
                    <a:pt x="183" y="145"/>
                    <a:pt x="187" y="143"/>
                    <a:pt x="190" y="142"/>
                  </a:cubicBezTo>
                  <a:close/>
                  <a:moveTo>
                    <a:pt x="117" y="167"/>
                  </a:moveTo>
                  <a:cubicBezTo>
                    <a:pt x="119" y="167"/>
                    <a:pt x="120" y="166"/>
                    <a:pt x="122" y="165"/>
                  </a:cubicBezTo>
                  <a:cubicBezTo>
                    <a:pt x="126" y="163"/>
                    <a:pt x="130" y="162"/>
                    <a:pt x="134" y="161"/>
                  </a:cubicBezTo>
                  <a:cubicBezTo>
                    <a:pt x="141" y="158"/>
                    <a:pt x="149" y="156"/>
                    <a:pt x="157" y="153"/>
                  </a:cubicBezTo>
                  <a:cubicBezTo>
                    <a:pt x="161" y="152"/>
                    <a:pt x="166" y="150"/>
                    <a:pt x="171" y="149"/>
                  </a:cubicBezTo>
                  <a:cubicBezTo>
                    <a:pt x="166" y="151"/>
                    <a:pt x="161" y="153"/>
                    <a:pt x="156" y="155"/>
                  </a:cubicBezTo>
                  <a:cubicBezTo>
                    <a:pt x="143" y="160"/>
                    <a:pt x="129" y="165"/>
                    <a:pt x="116" y="172"/>
                  </a:cubicBezTo>
                  <a:cubicBezTo>
                    <a:pt x="116" y="170"/>
                    <a:pt x="117" y="169"/>
                    <a:pt x="117" y="167"/>
                  </a:cubicBezTo>
                  <a:close/>
                  <a:moveTo>
                    <a:pt x="198" y="143"/>
                  </a:moveTo>
                  <a:cubicBezTo>
                    <a:pt x="192" y="147"/>
                    <a:pt x="184" y="149"/>
                    <a:pt x="177" y="151"/>
                  </a:cubicBezTo>
                  <a:cubicBezTo>
                    <a:pt x="169" y="154"/>
                    <a:pt x="162" y="158"/>
                    <a:pt x="154" y="161"/>
                  </a:cubicBezTo>
                  <a:cubicBezTo>
                    <a:pt x="141" y="166"/>
                    <a:pt x="127" y="171"/>
                    <a:pt x="115" y="178"/>
                  </a:cubicBezTo>
                  <a:cubicBezTo>
                    <a:pt x="115" y="177"/>
                    <a:pt x="115" y="176"/>
                    <a:pt x="115" y="174"/>
                  </a:cubicBezTo>
                  <a:cubicBezTo>
                    <a:pt x="122" y="171"/>
                    <a:pt x="129" y="169"/>
                    <a:pt x="136" y="167"/>
                  </a:cubicBezTo>
                  <a:cubicBezTo>
                    <a:pt x="143" y="164"/>
                    <a:pt x="151" y="161"/>
                    <a:pt x="158" y="158"/>
                  </a:cubicBezTo>
                  <a:cubicBezTo>
                    <a:pt x="166" y="155"/>
                    <a:pt x="173" y="151"/>
                    <a:pt x="181" y="149"/>
                  </a:cubicBezTo>
                  <a:cubicBezTo>
                    <a:pt x="185" y="148"/>
                    <a:pt x="189" y="147"/>
                    <a:pt x="192" y="145"/>
                  </a:cubicBezTo>
                  <a:cubicBezTo>
                    <a:pt x="194" y="145"/>
                    <a:pt x="202" y="140"/>
                    <a:pt x="198" y="143"/>
                  </a:cubicBezTo>
                  <a:close/>
                  <a:moveTo>
                    <a:pt x="115" y="180"/>
                  </a:moveTo>
                  <a:cubicBezTo>
                    <a:pt x="121" y="178"/>
                    <a:pt x="126" y="175"/>
                    <a:pt x="132" y="173"/>
                  </a:cubicBezTo>
                  <a:cubicBezTo>
                    <a:pt x="140" y="170"/>
                    <a:pt x="148" y="168"/>
                    <a:pt x="156" y="165"/>
                  </a:cubicBezTo>
                  <a:cubicBezTo>
                    <a:pt x="158" y="164"/>
                    <a:pt x="160" y="164"/>
                    <a:pt x="162" y="163"/>
                  </a:cubicBezTo>
                  <a:cubicBezTo>
                    <a:pt x="159" y="164"/>
                    <a:pt x="157" y="166"/>
                    <a:pt x="154" y="167"/>
                  </a:cubicBezTo>
                  <a:cubicBezTo>
                    <a:pt x="147" y="170"/>
                    <a:pt x="140" y="174"/>
                    <a:pt x="132" y="177"/>
                  </a:cubicBezTo>
                  <a:cubicBezTo>
                    <a:pt x="126" y="179"/>
                    <a:pt x="120" y="181"/>
                    <a:pt x="114" y="184"/>
                  </a:cubicBezTo>
                  <a:cubicBezTo>
                    <a:pt x="114" y="183"/>
                    <a:pt x="114" y="181"/>
                    <a:pt x="115" y="180"/>
                  </a:cubicBezTo>
                  <a:close/>
                  <a:moveTo>
                    <a:pt x="118" y="183"/>
                  </a:moveTo>
                  <a:cubicBezTo>
                    <a:pt x="118" y="183"/>
                    <a:pt x="118" y="183"/>
                    <a:pt x="118" y="183"/>
                  </a:cubicBezTo>
                  <a:cubicBezTo>
                    <a:pt x="118" y="183"/>
                    <a:pt x="118" y="183"/>
                    <a:pt x="118" y="183"/>
                  </a:cubicBezTo>
                  <a:close/>
                  <a:moveTo>
                    <a:pt x="117" y="184"/>
                  </a:moveTo>
                  <a:cubicBezTo>
                    <a:pt x="117" y="184"/>
                    <a:pt x="116" y="184"/>
                    <a:pt x="116" y="184"/>
                  </a:cubicBezTo>
                  <a:cubicBezTo>
                    <a:pt x="116" y="184"/>
                    <a:pt x="117" y="184"/>
                    <a:pt x="117" y="184"/>
                  </a:cubicBezTo>
                  <a:close/>
                  <a:moveTo>
                    <a:pt x="146" y="174"/>
                  </a:moveTo>
                  <a:cubicBezTo>
                    <a:pt x="148" y="173"/>
                    <a:pt x="151" y="172"/>
                    <a:pt x="154" y="171"/>
                  </a:cubicBezTo>
                  <a:cubicBezTo>
                    <a:pt x="149" y="173"/>
                    <a:pt x="145" y="175"/>
                    <a:pt x="141" y="177"/>
                  </a:cubicBezTo>
                  <a:cubicBezTo>
                    <a:pt x="134" y="179"/>
                    <a:pt x="128" y="182"/>
                    <a:pt x="121" y="185"/>
                  </a:cubicBezTo>
                  <a:cubicBezTo>
                    <a:pt x="119" y="186"/>
                    <a:pt x="116" y="187"/>
                    <a:pt x="114" y="189"/>
                  </a:cubicBezTo>
                  <a:cubicBezTo>
                    <a:pt x="114" y="188"/>
                    <a:pt x="114" y="187"/>
                    <a:pt x="114" y="186"/>
                  </a:cubicBezTo>
                  <a:cubicBezTo>
                    <a:pt x="125" y="182"/>
                    <a:pt x="135" y="177"/>
                    <a:pt x="146" y="174"/>
                  </a:cubicBezTo>
                  <a:close/>
                  <a:moveTo>
                    <a:pt x="127" y="185"/>
                  </a:moveTo>
                  <a:cubicBezTo>
                    <a:pt x="133" y="183"/>
                    <a:pt x="139" y="181"/>
                    <a:pt x="144" y="180"/>
                  </a:cubicBezTo>
                  <a:cubicBezTo>
                    <a:pt x="149" y="178"/>
                    <a:pt x="154" y="176"/>
                    <a:pt x="159" y="175"/>
                  </a:cubicBezTo>
                  <a:cubicBezTo>
                    <a:pt x="158" y="175"/>
                    <a:pt x="157" y="176"/>
                    <a:pt x="156" y="176"/>
                  </a:cubicBezTo>
                  <a:cubicBezTo>
                    <a:pt x="151" y="178"/>
                    <a:pt x="145" y="180"/>
                    <a:pt x="140" y="182"/>
                  </a:cubicBezTo>
                  <a:cubicBezTo>
                    <a:pt x="135" y="184"/>
                    <a:pt x="129" y="187"/>
                    <a:pt x="124" y="190"/>
                  </a:cubicBezTo>
                  <a:cubicBezTo>
                    <a:pt x="121" y="191"/>
                    <a:pt x="118" y="192"/>
                    <a:pt x="116" y="194"/>
                  </a:cubicBezTo>
                  <a:cubicBezTo>
                    <a:pt x="115" y="193"/>
                    <a:pt x="115" y="192"/>
                    <a:pt x="115" y="190"/>
                  </a:cubicBezTo>
                  <a:cubicBezTo>
                    <a:pt x="119" y="189"/>
                    <a:pt x="123" y="187"/>
                    <a:pt x="127" y="185"/>
                  </a:cubicBezTo>
                  <a:close/>
                  <a:moveTo>
                    <a:pt x="160" y="180"/>
                  </a:moveTo>
                  <a:cubicBezTo>
                    <a:pt x="158" y="181"/>
                    <a:pt x="155" y="182"/>
                    <a:pt x="153" y="182"/>
                  </a:cubicBezTo>
                  <a:cubicBezTo>
                    <a:pt x="148" y="184"/>
                    <a:pt x="143" y="186"/>
                    <a:pt x="138" y="188"/>
                  </a:cubicBezTo>
                  <a:cubicBezTo>
                    <a:pt x="135" y="189"/>
                    <a:pt x="132" y="191"/>
                    <a:pt x="128" y="193"/>
                  </a:cubicBezTo>
                  <a:cubicBezTo>
                    <a:pt x="125" y="194"/>
                    <a:pt x="122" y="195"/>
                    <a:pt x="120" y="197"/>
                  </a:cubicBezTo>
                  <a:cubicBezTo>
                    <a:pt x="120" y="197"/>
                    <a:pt x="120" y="197"/>
                    <a:pt x="120" y="197"/>
                  </a:cubicBezTo>
                  <a:cubicBezTo>
                    <a:pt x="122" y="198"/>
                    <a:pt x="124" y="197"/>
                    <a:pt x="126" y="196"/>
                  </a:cubicBezTo>
                  <a:cubicBezTo>
                    <a:pt x="130" y="195"/>
                    <a:pt x="134" y="193"/>
                    <a:pt x="138" y="192"/>
                  </a:cubicBezTo>
                  <a:cubicBezTo>
                    <a:pt x="137" y="192"/>
                    <a:pt x="143" y="189"/>
                    <a:pt x="141" y="191"/>
                  </a:cubicBezTo>
                  <a:cubicBezTo>
                    <a:pt x="139" y="192"/>
                    <a:pt x="137" y="193"/>
                    <a:pt x="134" y="193"/>
                  </a:cubicBezTo>
                  <a:cubicBezTo>
                    <a:pt x="132" y="194"/>
                    <a:pt x="130" y="195"/>
                    <a:pt x="128" y="197"/>
                  </a:cubicBezTo>
                  <a:cubicBezTo>
                    <a:pt x="128" y="197"/>
                    <a:pt x="128" y="198"/>
                    <a:pt x="128" y="198"/>
                  </a:cubicBezTo>
                  <a:cubicBezTo>
                    <a:pt x="129" y="198"/>
                    <a:pt x="129" y="198"/>
                    <a:pt x="129" y="198"/>
                  </a:cubicBezTo>
                  <a:cubicBezTo>
                    <a:pt x="130" y="198"/>
                    <a:pt x="130" y="197"/>
                    <a:pt x="129" y="197"/>
                  </a:cubicBezTo>
                  <a:cubicBezTo>
                    <a:pt x="129" y="197"/>
                    <a:pt x="133" y="195"/>
                    <a:pt x="133" y="195"/>
                  </a:cubicBezTo>
                  <a:cubicBezTo>
                    <a:pt x="135" y="194"/>
                    <a:pt x="136" y="194"/>
                    <a:pt x="137" y="193"/>
                  </a:cubicBezTo>
                  <a:cubicBezTo>
                    <a:pt x="138" y="193"/>
                    <a:pt x="139" y="193"/>
                    <a:pt x="140" y="192"/>
                  </a:cubicBezTo>
                  <a:cubicBezTo>
                    <a:pt x="135" y="196"/>
                    <a:pt x="128" y="199"/>
                    <a:pt x="122" y="198"/>
                  </a:cubicBezTo>
                  <a:cubicBezTo>
                    <a:pt x="119" y="198"/>
                    <a:pt x="117" y="197"/>
                    <a:pt x="116" y="195"/>
                  </a:cubicBezTo>
                  <a:cubicBezTo>
                    <a:pt x="124" y="194"/>
                    <a:pt x="131" y="190"/>
                    <a:pt x="139" y="187"/>
                  </a:cubicBezTo>
                  <a:cubicBezTo>
                    <a:pt x="143" y="185"/>
                    <a:pt x="148" y="183"/>
                    <a:pt x="153" y="182"/>
                  </a:cubicBezTo>
                  <a:cubicBezTo>
                    <a:pt x="156" y="181"/>
                    <a:pt x="159" y="180"/>
                    <a:pt x="162" y="179"/>
                  </a:cubicBezTo>
                  <a:cubicBezTo>
                    <a:pt x="161" y="180"/>
                    <a:pt x="161" y="180"/>
                    <a:pt x="160" y="180"/>
                  </a:cubicBezTo>
                  <a:close/>
                  <a:moveTo>
                    <a:pt x="143" y="190"/>
                  </a:moveTo>
                  <a:cubicBezTo>
                    <a:pt x="143" y="189"/>
                    <a:pt x="143" y="189"/>
                    <a:pt x="143" y="189"/>
                  </a:cubicBezTo>
                  <a:cubicBezTo>
                    <a:pt x="138" y="190"/>
                    <a:pt x="133" y="192"/>
                    <a:pt x="128" y="194"/>
                  </a:cubicBezTo>
                  <a:cubicBezTo>
                    <a:pt x="127" y="195"/>
                    <a:pt x="126" y="196"/>
                    <a:pt x="125" y="196"/>
                  </a:cubicBezTo>
                  <a:cubicBezTo>
                    <a:pt x="123" y="197"/>
                    <a:pt x="120" y="197"/>
                    <a:pt x="124" y="195"/>
                  </a:cubicBezTo>
                  <a:cubicBezTo>
                    <a:pt x="127" y="194"/>
                    <a:pt x="129" y="193"/>
                    <a:pt x="132" y="192"/>
                  </a:cubicBezTo>
                  <a:cubicBezTo>
                    <a:pt x="138" y="189"/>
                    <a:pt x="145" y="186"/>
                    <a:pt x="151" y="184"/>
                  </a:cubicBezTo>
                  <a:cubicBezTo>
                    <a:pt x="153" y="183"/>
                    <a:pt x="154" y="183"/>
                    <a:pt x="155" y="183"/>
                  </a:cubicBezTo>
                  <a:cubicBezTo>
                    <a:pt x="151" y="185"/>
                    <a:pt x="147" y="187"/>
                    <a:pt x="143" y="190"/>
                  </a:cubicBezTo>
                  <a:close/>
                  <a:moveTo>
                    <a:pt x="167" y="177"/>
                  </a:moveTo>
                  <a:cubicBezTo>
                    <a:pt x="158" y="179"/>
                    <a:pt x="149" y="182"/>
                    <a:pt x="140" y="186"/>
                  </a:cubicBezTo>
                  <a:cubicBezTo>
                    <a:pt x="136" y="187"/>
                    <a:pt x="132" y="189"/>
                    <a:pt x="128" y="191"/>
                  </a:cubicBezTo>
                  <a:cubicBezTo>
                    <a:pt x="126" y="192"/>
                    <a:pt x="123" y="193"/>
                    <a:pt x="121" y="193"/>
                  </a:cubicBezTo>
                  <a:cubicBezTo>
                    <a:pt x="119" y="194"/>
                    <a:pt x="118" y="194"/>
                    <a:pt x="117" y="193"/>
                  </a:cubicBezTo>
                  <a:cubicBezTo>
                    <a:pt x="118" y="193"/>
                    <a:pt x="119" y="192"/>
                    <a:pt x="120" y="192"/>
                  </a:cubicBezTo>
                  <a:cubicBezTo>
                    <a:pt x="129" y="189"/>
                    <a:pt x="138" y="184"/>
                    <a:pt x="146" y="181"/>
                  </a:cubicBezTo>
                  <a:cubicBezTo>
                    <a:pt x="155" y="177"/>
                    <a:pt x="165" y="174"/>
                    <a:pt x="174" y="170"/>
                  </a:cubicBezTo>
                  <a:cubicBezTo>
                    <a:pt x="172" y="173"/>
                    <a:pt x="170" y="175"/>
                    <a:pt x="167" y="177"/>
                  </a:cubicBezTo>
                  <a:close/>
                  <a:moveTo>
                    <a:pt x="174" y="169"/>
                  </a:moveTo>
                  <a:cubicBezTo>
                    <a:pt x="174" y="169"/>
                    <a:pt x="174" y="169"/>
                    <a:pt x="174" y="169"/>
                  </a:cubicBezTo>
                  <a:cubicBezTo>
                    <a:pt x="164" y="174"/>
                    <a:pt x="153" y="176"/>
                    <a:pt x="142" y="179"/>
                  </a:cubicBezTo>
                  <a:cubicBezTo>
                    <a:pt x="137" y="181"/>
                    <a:pt x="131" y="183"/>
                    <a:pt x="125" y="185"/>
                  </a:cubicBezTo>
                  <a:cubicBezTo>
                    <a:pt x="123" y="186"/>
                    <a:pt x="122" y="186"/>
                    <a:pt x="120" y="187"/>
                  </a:cubicBezTo>
                  <a:cubicBezTo>
                    <a:pt x="118" y="188"/>
                    <a:pt x="117" y="189"/>
                    <a:pt x="115" y="189"/>
                  </a:cubicBezTo>
                  <a:cubicBezTo>
                    <a:pt x="116" y="189"/>
                    <a:pt x="117" y="187"/>
                    <a:pt x="118" y="187"/>
                  </a:cubicBezTo>
                  <a:cubicBezTo>
                    <a:pt x="129" y="182"/>
                    <a:pt x="141" y="177"/>
                    <a:pt x="152" y="173"/>
                  </a:cubicBezTo>
                  <a:cubicBezTo>
                    <a:pt x="157" y="171"/>
                    <a:pt x="162" y="169"/>
                    <a:pt x="167" y="167"/>
                  </a:cubicBezTo>
                  <a:cubicBezTo>
                    <a:pt x="168" y="166"/>
                    <a:pt x="169" y="166"/>
                    <a:pt x="169" y="166"/>
                  </a:cubicBezTo>
                  <a:cubicBezTo>
                    <a:pt x="171" y="165"/>
                    <a:pt x="173" y="164"/>
                    <a:pt x="175" y="163"/>
                  </a:cubicBezTo>
                  <a:cubicBezTo>
                    <a:pt x="175" y="163"/>
                    <a:pt x="175" y="164"/>
                    <a:pt x="175" y="164"/>
                  </a:cubicBezTo>
                  <a:cubicBezTo>
                    <a:pt x="175" y="166"/>
                    <a:pt x="175" y="168"/>
                    <a:pt x="174" y="169"/>
                  </a:cubicBezTo>
                  <a:close/>
                  <a:moveTo>
                    <a:pt x="175" y="162"/>
                  </a:moveTo>
                  <a:cubicBezTo>
                    <a:pt x="175" y="162"/>
                    <a:pt x="174" y="162"/>
                    <a:pt x="174" y="163"/>
                  </a:cubicBezTo>
                  <a:cubicBezTo>
                    <a:pt x="173" y="162"/>
                    <a:pt x="173" y="163"/>
                    <a:pt x="172" y="163"/>
                  </a:cubicBezTo>
                  <a:cubicBezTo>
                    <a:pt x="170" y="165"/>
                    <a:pt x="167" y="166"/>
                    <a:pt x="164" y="167"/>
                  </a:cubicBezTo>
                  <a:cubicBezTo>
                    <a:pt x="154" y="171"/>
                    <a:pt x="142" y="174"/>
                    <a:pt x="132" y="178"/>
                  </a:cubicBezTo>
                  <a:cubicBezTo>
                    <a:pt x="142" y="174"/>
                    <a:pt x="152" y="169"/>
                    <a:pt x="162" y="164"/>
                  </a:cubicBezTo>
                  <a:cubicBezTo>
                    <a:pt x="164" y="163"/>
                    <a:pt x="165" y="162"/>
                    <a:pt x="167" y="162"/>
                  </a:cubicBezTo>
                  <a:cubicBezTo>
                    <a:pt x="170" y="161"/>
                    <a:pt x="172" y="160"/>
                    <a:pt x="175" y="159"/>
                  </a:cubicBezTo>
                  <a:cubicBezTo>
                    <a:pt x="176" y="159"/>
                    <a:pt x="176" y="159"/>
                    <a:pt x="176" y="159"/>
                  </a:cubicBezTo>
                  <a:cubicBezTo>
                    <a:pt x="175" y="160"/>
                    <a:pt x="175" y="161"/>
                    <a:pt x="175" y="162"/>
                  </a:cubicBezTo>
                  <a:close/>
                  <a:moveTo>
                    <a:pt x="176" y="158"/>
                  </a:moveTo>
                  <a:cubicBezTo>
                    <a:pt x="174" y="159"/>
                    <a:pt x="172" y="159"/>
                    <a:pt x="170" y="160"/>
                  </a:cubicBezTo>
                  <a:cubicBezTo>
                    <a:pt x="172" y="159"/>
                    <a:pt x="175" y="158"/>
                    <a:pt x="177" y="156"/>
                  </a:cubicBezTo>
                  <a:cubicBezTo>
                    <a:pt x="177" y="157"/>
                    <a:pt x="177" y="157"/>
                    <a:pt x="176" y="158"/>
                  </a:cubicBezTo>
                  <a:close/>
                  <a:moveTo>
                    <a:pt x="179" y="154"/>
                  </a:moveTo>
                  <a:cubicBezTo>
                    <a:pt x="179" y="154"/>
                    <a:pt x="179" y="154"/>
                    <a:pt x="179" y="155"/>
                  </a:cubicBezTo>
                  <a:cubicBezTo>
                    <a:pt x="178" y="155"/>
                    <a:pt x="177" y="155"/>
                    <a:pt x="176" y="156"/>
                  </a:cubicBezTo>
                  <a:cubicBezTo>
                    <a:pt x="172" y="158"/>
                    <a:pt x="169" y="160"/>
                    <a:pt x="165" y="162"/>
                  </a:cubicBezTo>
                  <a:cubicBezTo>
                    <a:pt x="162" y="162"/>
                    <a:pt x="158" y="163"/>
                    <a:pt x="155" y="164"/>
                  </a:cubicBezTo>
                  <a:cubicBezTo>
                    <a:pt x="148" y="167"/>
                    <a:pt x="140" y="170"/>
                    <a:pt x="132" y="172"/>
                  </a:cubicBezTo>
                  <a:cubicBezTo>
                    <a:pt x="128" y="174"/>
                    <a:pt x="125" y="175"/>
                    <a:pt x="122" y="176"/>
                  </a:cubicBezTo>
                  <a:cubicBezTo>
                    <a:pt x="120" y="177"/>
                    <a:pt x="118" y="178"/>
                    <a:pt x="116" y="178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179"/>
                    <a:pt x="116" y="178"/>
                    <a:pt x="117" y="178"/>
                  </a:cubicBezTo>
                  <a:cubicBezTo>
                    <a:pt x="131" y="170"/>
                    <a:pt x="147" y="165"/>
                    <a:pt x="162" y="158"/>
                  </a:cubicBezTo>
                  <a:cubicBezTo>
                    <a:pt x="169" y="155"/>
                    <a:pt x="177" y="152"/>
                    <a:pt x="184" y="150"/>
                  </a:cubicBezTo>
                  <a:cubicBezTo>
                    <a:pt x="189" y="148"/>
                    <a:pt x="194" y="146"/>
                    <a:pt x="198" y="144"/>
                  </a:cubicBezTo>
                  <a:cubicBezTo>
                    <a:pt x="194" y="149"/>
                    <a:pt x="184" y="150"/>
                    <a:pt x="179" y="154"/>
                  </a:cubicBezTo>
                  <a:close/>
                  <a:moveTo>
                    <a:pt x="200" y="141"/>
                  </a:moveTo>
                  <a:cubicBezTo>
                    <a:pt x="193" y="144"/>
                    <a:pt x="186" y="147"/>
                    <a:pt x="179" y="149"/>
                  </a:cubicBezTo>
                  <a:cubicBezTo>
                    <a:pt x="171" y="151"/>
                    <a:pt x="164" y="155"/>
                    <a:pt x="156" y="158"/>
                  </a:cubicBezTo>
                  <a:cubicBezTo>
                    <a:pt x="149" y="161"/>
                    <a:pt x="141" y="164"/>
                    <a:pt x="134" y="167"/>
                  </a:cubicBezTo>
                  <a:cubicBezTo>
                    <a:pt x="128" y="169"/>
                    <a:pt x="121" y="171"/>
                    <a:pt x="116" y="173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129" y="165"/>
                    <a:pt x="144" y="160"/>
                    <a:pt x="158" y="155"/>
                  </a:cubicBezTo>
                  <a:cubicBezTo>
                    <a:pt x="166" y="152"/>
                    <a:pt x="173" y="149"/>
                    <a:pt x="181" y="147"/>
                  </a:cubicBezTo>
                  <a:cubicBezTo>
                    <a:pt x="187" y="145"/>
                    <a:pt x="193" y="142"/>
                    <a:pt x="199" y="140"/>
                  </a:cubicBezTo>
                  <a:cubicBezTo>
                    <a:pt x="199" y="140"/>
                    <a:pt x="200" y="139"/>
                    <a:pt x="200" y="139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200" y="140"/>
                    <a:pt x="200" y="141"/>
                    <a:pt x="200" y="141"/>
                  </a:cubicBezTo>
                  <a:close/>
                  <a:moveTo>
                    <a:pt x="198" y="136"/>
                  </a:moveTo>
                  <a:cubicBezTo>
                    <a:pt x="198" y="136"/>
                    <a:pt x="198" y="136"/>
                    <a:pt x="198" y="136"/>
                  </a:cubicBezTo>
                  <a:cubicBezTo>
                    <a:pt x="187" y="139"/>
                    <a:pt x="178" y="142"/>
                    <a:pt x="168" y="146"/>
                  </a:cubicBezTo>
                  <a:cubicBezTo>
                    <a:pt x="163" y="148"/>
                    <a:pt x="159" y="149"/>
                    <a:pt x="154" y="150"/>
                  </a:cubicBezTo>
                  <a:cubicBezTo>
                    <a:pt x="146" y="153"/>
                    <a:pt x="138" y="155"/>
                    <a:pt x="130" y="158"/>
                  </a:cubicBezTo>
                  <a:cubicBezTo>
                    <a:pt x="128" y="158"/>
                    <a:pt x="127" y="159"/>
                    <a:pt x="125" y="160"/>
                  </a:cubicBezTo>
                  <a:cubicBezTo>
                    <a:pt x="124" y="160"/>
                    <a:pt x="124" y="160"/>
                    <a:pt x="123" y="160"/>
                  </a:cubicBezTo>
                  <a:cubicBezTo>
                    <a:pt x="122" y="161"/>
                    <a:pt x="121" y="161"/>
                    <a:pt x="120" y="160"/>
                  </a:cubicBezTo>
                  <a:cubicBezTo>
                    <a:pt x="124" y="158"/>
                    <a:pt x="128" y="158"/>
                    <a:pt x="132" y="156"/>
                  </a:cubicBezTo>
                  <a:cubicBezTo>
                    <a:pt x="139" y="154"/>
                    <a:pt x="145" y="150"/>
                    <a:pt x="152" y="148"/>
                  </a:cubicBezTo>
                  <a:cubicBezTo>
                    <a:pt x="161" y="145"/>
                    <a:pt x="169" y="142"/>
                    <a:pt x="177" y="140"/>
                  </a:cubicBezTo>
                  <a:cubicBezTo>
                    <a:pt x="178" y="139"/>
                    <a:pt x="178" y="139"/>
                    <a:pt x="179" y="139"/>
                  </a:cubicBezTo>
                  <a:cubicBezTo>
                    <a:pt x="179" y="139"/>
                    <a:pt x="180" y="139"/>
                    <a:pt x="180" y="139"/>
                  </a:cubicBezTo>
                  <a:cubicBezTo>
                    <a:pt x="187" y="137"/>
                    <a:pt x="193" y="136"/>
                    <a:pt x="199" y="133"/>
                  </a:cubicBezTo>
                  <a:cubicBezTo>
                    <a:pt x="199" y="134"/>
                    <a:pt x="200" y="134"/>
                    <a:pt x="200" y="135"/>
                  </a:cubicBezTo>
                  <a:cubicBezTo>
                    <a:pt x="199" y="135"/>
                    <a:pt x="199" y="135"/>
                    <a:pt x="198" y="136"/>
                  </a:cubicBezTo>
                  <a:close/>
                  <a:moveTo>
                    <a:pt x="185" y="137"/>
                  </a:moveTo>
                  <a:cubicBezTo>
                    <a:pt x="186" y="136"/>
                    <a:pt x="187" y="136"/>
                    <a:pt x="188" y="136"/>
                  </a:cubicBezTo>
                  <a:cubicBezTo>
                    <a:pt x="190" y="135"/>
                    <a:pt x="192" y="135"/>
                    <a:pt x="194" y="134"/>
                  </a:cubicBezTo>
                  <a:cubicBezTo>
                    <a:pt x="194" y="134"/>
                    <a:pt x="200" y="132"/>
                    <a:pt x="196" y="134"/>
                  </a:cubicBezTo>
                  <a:cubicBezTo>
                    <a:pt x="192" y="135"/>
                    <a:pt x="189" y="136"/>
                    <a:pt x="185" y="137"/>
                  </a:cubicBezTo>
                  <a:close/>
                  <a:moveTo>
                    <a:pt x="175" y="139"/>
                  </a:moveTo>
                  <a:cubicBezTo>
                    <a:pt x="174" y="139"/>
                    <a:pt x="174" y="139"/>
                    <a:pt x="173" y="139"/>
                  </a:cubicBezTo>
                  <a:cubicBezTo>
                    <a:pt x="158" y="143"/>
                    <a:pt x="143" y="148"/>
                    <a:pt x="129" y="155"/>
                  </a:cubicBezTo>
                  <a:cubicBezTo>
                    <a:pt x="127" y="156"/>
                    <a:pt x="125" y="157"/>
                    <a:pt x="122" y="157"/>
                  </a:cubicBezTo>
                  <a:cubicBezTo>
                    <a:pt x="122" y="157"/>
                    <a:pt x="121" y="157"/>
                    <a:pt x="121" y="157"/>
                  </a:cubicBezTo>
                  <a:cubicBezTo>
                    <a:pt x="121" y="157"/>
                    <a:pt x="121" y="157"/>
                    <a:pt x="121" y="157"/>
                  </a:cubicBezTo>
                  <a:cubicBezTo>
                    <a:pt x="122" y="156"/>
                    <a:pt x="124" y="156"/>
                    <a:pt x="124" y="155"/>
                  </a:cubicBezTo>
                  <a:cubicBezTo>
                    <a:pt x="128" y="153"/>
                    <a:pt x="132" y="152"/>
                    <a:pt x="137" y="150"/>
                  </a:cubicBezTo>
                  <a:cubicBezTo>
                    <a:pt x="145" y="147"/>
                    <a:pt x="153" y="144"/>
                    <a:pt x="161" y="141"/>
                  </a:cubicBezTo>
                  <a:cubicBezTo>
                    <a:pt x="163" y="140"/>
                    <a:pt x="166" y="139"/>
                    <a:pt x="169" y="138"/>
                  </a:cubicBezTo>
                  <a:cubicBezTo>
                    <a:pt x="179" y="136"/>
                    <a:pt x="188" y="134"/>
                    <a:pt x="197" y="130"/>
                  </a:cubicBezTo>
                  <a:cubicBezTo>
                    <a:pt x="198" y="131"/>
                    <a:pt x="198" y="132"/>
                    <a:pt x="199" y="132"/>
                  </a:cubicBezTo>
                  <a:cubicBezTo>
                    <a:pt x="190" y="134"/>
                    <a:pt x="182" y="136"/>
                    <a:pt x="175" y="139"/>
                  </a:cubicBezTo>
                  <a:close/>
                  <a:moveTo>
                    <a:pt x="189" y="132"/>
                  </a:moveTo>
                  <a:cubicBezTo>
                    <a:pt x="191" y="132"/>
                    <a:pt x="193" y="131"/>
                    <a:pt x="195" y="131"/>
                  </a:cubicBezTo>
                  <a:cubicBezTo>
                    <a:pt x="193" y="131"/>
                    <a:pt x="191" y="132"/>
                    <a:pt x="189" y="132"/>
                  </a:cubicBezTo>
                  <a:close/>
                  <a:moveTo>
                    <a:pt x="178" y="135"/>
                  </a:moveTo>
                  <a:cubicBezTo>
                    <a:pt x="178" y="135"/>
                    <a:pt x="177" y="135"/>
                    <a:pt x="177" y="135"/>
                  </a:cubicBezTo>
                  <a:cubicBezTo>
                    <a:pt x="163" y="139"/>
                    <a:pt x="149" y="143"/>
                    <a:pt x="135" y="148"/>
                  </a:cubicBezTo>
                  <a:cubicBezTo>
                    <a:pt x="132" y="149"/>
                    <a:pt x="129" y="151"/>
                    <a:pt x="125" y="152"/>
                  </a:cubicBezTo>
                  <a:cubicBezTo>
                    <a:pt x="125" y="152"/>
                    <a:pt x="124" y="152"/>
                    <a:pt x="124" y="153"/>
                  </a:cubicBezTo>
                  <a:cubicBezTo>
                    <a:pt x="124" y="152"/>
                    <a:pt x="124" y="152"/>
                    <a:pt x="124" y="152"/>
                  </a:cubicBezTo>
                  <a:cubicBezTo>
                    <a:pt x="125" y="151"/>
                    <a:pt x="127" y="150"/>
                    <a:pt x="128" y="149"/>
                  </a:cubicBezTo>
                  <a:cubicBezTo>
                    <a:pt x="135" y="145"/>
                    <a:pt x="143" y="143"/>
                    <a:pt x="151" y="140"/>
                  </a:cubicBezTo>
                  <a:cubicBezTo>
                    <a:pt x="165" y="136"/>
                    <a:pt x="181" y="133"/>
                    <a:pt x="195" y="127"/>
                  </a:cubicBezTo>
                  <a:cubicBezTo>
                    <a:pt x="195" y="128"/>
                    <a:pt x="196" y="129"/>
                    <a:pt x="197" y="129"/>
                  </a:cubicBezTo>
                  <a:cubicBezTo>
                    <a:pt x="190" y="131"/>
                    <a:pt x="184" y="133"/>
                    <a:pt x="178" y="135"/>
                  </a:cubicBezTo>
                  <a:close/>
                  <a:moveTo>
                    <a:pt x="166" y="135"/>
                  </a:moveTo>
                  <a:cubicBezTo>
                    <a:pt x="170" y="134"/>
                    <a:pt x="174" y="133"/>
                    <a:pt x="178" y="132"/>
                  </a:cubicBezTo>
                  <a:cubicBezTo>
                    <a:pt x="179" y="132"/>
                    <a:pt x="180" y="131"/>
                    <a:pt x="181" y="131"/>
                  </a:cubicBezTo>
                  <a:cubicBezTo>
                    <a:pt x="176" y="133"/>
                    <a:pt x="171" y="134"/>
                    <a:pt x="166" y="135"/>
                  </a:cubicBezTo>
                  <a:close/>
                  <a:moveTo>
                    <a:pt x="160" y="136"/>
                  </a:moveTo>
                  <a:cubicBezTo>
                    <a:pt x="154" y="138"/>
                    <a:pt x="148" y="139"/>
                    <a:pt x="142" y="141"/>
                  </a:cubicBezTo>
                  <a:cubicBezTo>
                    <a:pt x="139" y="142"/>
                    <a:pt x="137" y="143"/>
                    <a:pt x="134" y="145"/>
                  </a:cubicBezTo>
                  <a:cubicBezTo>
                    <a:pt x="131" y="145"/>
                    <a:pt x="128" y="146"/>
                    <a:pt x="126" y="147"/>
                  </a:cubicBezTo>
                  <a:cubicBezTo>
                    <a:pt x="137" y="141"/>
                    <a:pt x="149" y="138"/>
                    <a:pt x="162" y="134"/>
                  </a:cubicBezTo>
                  <a:cubicBezTo>
                    <a:pt x="167" y="132"/>
                    <a:pt x="173" y="130"/>
                    <a:pt x="179" y="129"/>
                  </a:cubicBezTo>
                  <a:cubicBezTo>
                    <a:pt x="184" y="127"/>
                    <a:pt x="189" y="126"/>
                    <a:pt x="193" y="124"/>
                  </a:cubicBezTo>
                  <a:cubicBezTo>
                    <a:pt x="194" y="125"/>
                    <a:pt x="194" y="125"/>
                    <a:pt x="194" y="126"/>
                  </a:cubicBezTo>
                  <a:cubicBezTo>
                    <a:pt x="183" y="130"/>
                    <a:pt x="171" y="133"/>
                    <a:pt x="160" y="136"/>
                  </a:cubicBezTo>
                  <a:close/>
                  <a:moveTo>
                    <a:pt x="191" y="121"/>
                  </a:moveTo>
                  <a:cubicBezTo>
                    <a:pt x="191" y="121"/>
                    <a:pt x="191" y="122"/>
                    <a:pt x="191" y="122"/>
                  </a:cubicBezTo>
                  <a:cubicBezTo>
                    <a:pt x="190" y="122"/>
                    <a:pt x="189" y="123"/>
                    <a:pt x="188" y="123"/>
                  </a:cubicBezTo>
                  <a:cubicBezTo>
                    <a:pt x="186" y="123"/>
                    <a:pt x="183" y="124"/>
                    <a:pt x="181" y="124"/>
                  </a:cubicBezTo>
                  <a:cubicBezTo>
                    <a:pt x="175" y="126"/>
                    <a:pt x="168" y="128"/>
                    <a:pt x="162" y="130"/>
                  </a:cubicBezTo>
                  <a:cubicBezTo>
                    <a:pt x="150" y="133"/>
                    <a:pt x="137" y="136"/>
                    <a:pt x="127" y="141"/>
                  </a:cubicBezTo>
                  <a:cubicBezTo>
                    <a:pt x="125" y="141"/>
                    <a:pt x="125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5" y="141"/>
                    <a:pt x="127" y="140"/>
                    <a:pt x="128" y="140"/>
                  </a:cubicBezTo>
                  <a:cubicBezTo>
                    <a:pt x="131" y="138"/>
                    <a:pt x="135" y="137"/>
                    <a:pt x="138" y="136"/>
                  </a:cubicBezTo>
                  <a:cubicBezTo>
                    <a:pt x="145" y="134"/>
                    <a:pt x="151" y="131"/>
                    <a:pt x="157" y="129"/>
                  </a:cubicBezTo>
                  <a:cubicBezTo>
                    <a:pt x="163" y="127"/>
                    <a:pt x="169" y="126"/>
                    <a:pt x="175" y="124"/>
                  </a:cubicBezTo>
                  <a:cubicBezTo>
                    <a:pt x="181" y="122"/>
                    <a:pt x="187" y="119"/>
                    <a:pt x="192" y="116"/>
                  </a:cubicBezTo>
                  <a:cubicBezTo>
                    <a:pt x="192" y="116"/>
                    <a:pt x="193" y="116"/>
                    <a:pt x="193" y="116"/>
                  </a:cubicBezTo>
                  <a:cubicBezTo>
                    <a:pt x="193" y="118"/>
                    <a:pt x="193" y="119"/>
                    <a:pt x="193" y="121"/>
                  </a:cubicBezTo>
                  <a:cubicBezTo>
                    <a:pt x="192" y="121"/>
                    <a:pt x="192" y="121"/>
                    <a:pt x="191" y="121"/>
                  </a:cubicBezTo>
                  <a:close/>
                  <a:moveTo>
                    <a:pt x="192" y="116"/>
                  </a:moveTo>
                  <a:cubicBezTo>
                    <a:pt x="187" y="117"/>
                    <a:pt x="182" y="119"/>
                    <a:pt x="177" y="121"/>
                  </a:cubicBezTo>
                  <a:cubicBezTo>
                    <a:pt x="172" y="123"/>
                    <a:pt x="165" y="124"/>
                    <a:pt x="160" y="126"/>
                  </a:cubicBezTo>
                  <a:cubicBezTo>
                    <a:pt x="148" y="129"/>
                    <a:pt x="137" y="134"/>
                    <a:pt x="126" y="136"/>
                  </a:cubicBezTo>
                  <a:cubicBezTo>
                    <a:pt x="122" y="137"/>
                    <a:pt x="127" y="136"/>
                    <a:pt x="128" y="135"/>
                  </a:cubicBezTo>
                  <a:cubicBezTo>
                    <a:pt x="131" y="133"/>
                    <a:pt x="135" y="132"/>
                    <a:pt x="138" y="130"/>
                  </a:cubicBezTo>
                  <a:cubicBezTo>
                    <a:pt x="144" y="128"/>
                    <a:pt x="150" y="126"/>
                    <a:pt x="156" y="125"/>
                  </a:cubicBezTo>
                  <a:cubicBezTo>
                    <a:pt x="167" y="121"/>
                    <a:pt x="178" y="117"/>
                    <a:pt x="188" y="114"/>
                  </a:cubicBezTo>
                  <a:cubicBezTo>
                    <a:pt x="190" y="114"/>
                    <a:pt x="190" y="114"/>
                    <a:pt x="190" y="113"/>
                  </a:cubicBezTo>
                  <a:cubicBezTo>
                    <a:pt x="191" y="113"/>
                    <a:pt x="191" y="113"/>
                    <a:pt x="192" y="113"/>
                  </a:cubicBezTo>
                  <a:cubicBezTo>
                    <a:pt x="192" y="113"/>
                    <a:pt x="192" y="113"/>
                    <a:pt x="192" y="113"/>
                  </a:cubicBezTo>
                  <a:cubicBezTo>
                    <a:pt x="192" y="114"/>
                    <a:pt x="192" y="115"/>
                    <a:pt x="193" y="116"/>
                  </a:cubicBezTo>
                  <a:cubicBezTo>
                    <a:pt x="192" y="116"/>
                    <a:pt x="192" y="116"/>
                    <a:pt x="192" y="116"/>
                  </a:cubicBezTo>
                  <a:close/>
                  <a:moveTo>
                    <a:pt x="143" y="124"/>
                  </a:moveTo>
                  <a:cubicBezTo>
                    <a:pt x="139" y="125"/>
                    <a:pt x="136" y="126"/>
                    <a:pt x="133" y="127"/>
                  </a:cubicBezTo>
                  <a:cubicBezTo>
                    <a:pt x="130" y="128"/>
                    <a:pt x="127" y="128"/>
                    <a:pt x="126" y="128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7" y="128"/>
                    <a:pt x="128" y="128"/>
                    <a:pt x="130" y="127"/>
                  </a:cubicBezTo>
                  <a:cubicBezTo>
                    <a:pt x="138" y="125"/>
                    <a:pt x="145" y="123"/>
                    <a:pt x="152" y="120"/>
                  </a:cubicBezTo>
                  <a:cubicBezTo>
                    <a:pt x="156" y="118"/>
                    <a:pt x="159" y="117"/>
                    <a:pt x="163" y="115"/>
                  </a:cubicBezTo>
                  <a:cubicBezTo>
                    <a:pt x="172" y="113"/>
                    <a:pt x="181" y="110"/>
                    <a:pt x="190" y="107"/>
                  </a:cubicBezTo>
                  <a:cubicBezTo>
                    <a:pt x="191" y="108"/>
                    <a:pt x="191" y="109"/>
                    <a:pt x="191" y="110"/>
                  </a:cubicBezTo>
                  <a:cubicBezTo>
                    <a:pt x="175" y="115"/>
                    <a:pt x="159" y="120"/>
                    <a:pt x="143" y="124"/>
                  </a:cubicBezTo>
                  <a:close/>
                  <a:moveTo>
                    <a:pt x="183" y="109"/>
                  </a:moveTo>
                  <a:cubicBezTo>
                    <a:pt x="183" y="109"/>
                    <a:pt x="184" y="109"/>
                    <a:pt x="185" y="108"/>
                  </a:cubicBezTo>
                  <a:cubicBezTo>
                    <a:pt x="186" y="108"/>
                    <a:pt x="187" y="108"/>
                    <a:pt x="188" y="107"/>
                  </a:cubicBezTo>
                  <a:cubicBezTo>
                    <a:pt x="186" y="108"/>
                    <a:pt x="184" y="108"/>
                    <a:pt x="183" y="109"/>
                  </a:cubicBezTo>
                  <a:close/>
                  <a:moveTo>
                    <a:pt x="177" y="110"/>
                  </a:moveTo>
                  <a:cubicBezTo>
                    <a:pt x="172" y="113"/>
                    <a:pt x="166" y="114"/>
                    <a:pt x="160" y="115"/>
                  </a:cubicBezTo>
                  <a:cubicBezTo>
                    <a:pt x="159" y="116"/>
                    <a:pt x="159" y="116"/>
                    <a:pt x="158" y="116"/>
                  </a:cubicBezTo>
                  <a:cubicBezTo>
                    <a:pt x="150" y="118"/>
                    <a:pt x="142" y="121"/>
                    <a:pt x="134" y="123"/>
                  </a:cubicBezTo>
                  <a:cubicBezTo>
                    <a:pt x="132" y="124"/>
                    <a:pt x="130" y="124"/>
                    <a:pt x="128" y="124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29" y="124"/>
                    <a:pt x="131" y="123"/>
                    <a:pt x="133" y="122"/>
                  </a:cubicBezTo>
                  <a:cubicBezTo>
                    <a:pt x="136" y="121"/>
                    <a:pt x="140" y="120"/>
                    <a:pt x="144" y="119"/>
                  </a:cubicBezTo>
                  <a:cubicBezTo>
                    <a:pt x="152" y="116"/>
                    <a:pt x="160" y="114"/>
                    <a:pt x="168" y="112"/>
                  </a:cubicBezTo>
                  <a:cubicBezTo>
                    <a:pt x="171" y="111"/>
                    <a:pt x="175" y="110"/>
                    <a:pt x="177" y="108"/>
                  </a:cubicBezTo>
                  <a:cubicBezTo>
                    <a:pt x="179" y="108"/>
                    <a:pt x="180" y="107"/>
                    <a:pt x="181" y="106"/>
                  </a:cubicBezTo>
                  <a:cubicBezTo>
                    <a:pt x="184" y="105"/>
                    <a:pt x="186" y="105"/>
                    <a:pt x="189" y="104"/>
                  </a:cubicBezTo>
                  <a:cubicBezTo>
                    <a:pt x="189" y="105"/>
                    <a:pt x="189" y="106"/>
                    <a:pt x="190" y="106"/>
                  </a:cubicBezTo>
                  <a:cubicBezTo>
                    <a:pt x="185" y="107"/>
                    <a:pt x="181" y="109"/>
                    <a:pt x="177" y="110"/>
                  </a:cubicBezTo>
                  <a:close/>
                  <a:moveTo>
                    <a:pt x="187" y="100"/>
                  </a:moveTo>
                  <a:cubicBezTo>
                    <a:pt x="187" y="100"/>
                    <a:pt x="187" y="100"/>
                    <a:pt x="187" y="100"/>
                  </a:cubicBezTo>
                  <a:cubicBezTo>
                    <a:pt x="182" y="101"/>
                    <a:pt x="177" y="102"/>
                    <a:pt x="172" y="104"/>
                  </a:cubicBezTo>
                  <a:cubicBezTo>
                    <a:pt x="168" y="105"/>
                    <a:pt x="165" y="107"/>
                    <a:pt x="161" y="108"/>
                  </a:cubicBezTo>
                  <a:cubicBezTo>
                    <a:pt x="151" y="110"/>
                    <a:pt x="140" y="114"/>
                    <a:pt x="130" y="115"/>
                  </a:cubicBezTo>
                  <a:cubicBezTo>
                    <a:pt x="139" y="114"/>
                    <a:pt x="149" y="110"/>
                    <a:pt x="157" y="107"/>
                  </a:cubicBezTo>
                  <a:cubicBezTo>
                    <a:pt x="167" y="103"/>
                    <a:pt x="178" y="101"/>
                    <a:pt x="186" y="95"/>
                  </a:cubicBezTo>
                  <a:cubicBezTo>
                    <a:pt x="187" y="95"/>
                    <a:pt x="186" y="94"/>
                    <a:pt x="186" y="94"/>
                  </a:cubicBezTo>
                  <a:cubicBezTo>
                    <a:pt x="176" y="98"/>
                    <a:pt x="165" y="101"/>
                    <a:pt x="154" y="104"/>
                  </a:cubicBezTo>
                  <a:cubicBezTo>
                    <a:pt x="145" y="106"/>
                    <a:pt x="136" y="107"/>
                    <a:pt x="128" y="111"/>
                  </a:cubicBezTo>
                  <a:cubicBezTo>
                    <a:pt x="127" y="110"/>
                    <a:pt x="126" y="110"/>
                    <a:pt x="126" y="109"/>
                  </a:cubicBezTo>
                  <a:cubicBezTo>
                    <a:pt x="144" y="104"/>
                    <a:pt x="162" y="98"/>
                    <a:pt x="180" y="93"/>
                  </a:cubicBezTo>
                  <a:cubicBezTo>
                    <a:pt x="183" y="92"/>
                    <a:pt x="186" y="91"/>
                    <a:pt x="189" y="90"/>
                  </a:cubicBezTo>
                  <a:cubicBezTo>
                    <a:pt x="186" y="92"/>
                    <a:pt x="186" y="96"/>
                    <a:pt x="187" y="100"/>
                  </a:cubicBezTo>
                  <a:close/>
                  <a:moveTo>
                    <a:pt x="179" y="92"/>
                  </a:moveTo>
                  <a:cubicBezTo>
                    <a:pt x="162" y="97"/>
                    <a:pt x="144" y="103"/>
                    <a:pt x="126" y="108"/>
                  </a:cubicBezTo>
                  <a:cubicBezTo>
                    <a:pt x="131" y="105"/>
                    <a:pt x="137" y="104"/>
                    <a:pt x="143" y="102"/>
                  </a:cubicBezTo>
                  <a:cubicBezTo>
                    <a:pt x="152" y="100"/>
                    <a:pt x="161" y="97"/>
                    <a:pt x="170" y="94"/>
                  </a:cubicBezTo>
                  <a:cubicBezTo>
                    <a:pt x="187" y="88"/>
                    <a:pt x="206" y="80"/>
                    <a:pt x="225" y="79"/>
                  </a:cubicBezTo>
                  <a:cubicBezTo>
                    <a:pt x="230" y="79"/>
                    <a:pt x="220" y="81"/>
                    <a:pt x="219" y="81"/>
                  </a:cubicBezTo>
                  <a:cubicBezTo>
                    <a:pt x="215" y="82"/>
                    <a:pt x="211" y="84"/>
                    <a:pt x="207" y="85"/>
                  </a:cubicBezTo>
                  <a:cubicBezTo>
                    <a:pt x="198" y="87"/>
                    <a:pt x="188" y="89"/>
                    <a:pt x="179" y="92"/>
                  </a:cubicBezTo>
                  <a:close/>
                  <a:moveTo>
                    <a:pt x="196" y="92"/>
                  </a:moveTo>
                  <a:cubicBezTo>
                    <a:pt x="195" y="91"/>
                    <a:pt x="195" y="91"/>
                    <a:pt x="194" y="90"/>
                  </a:cubicBezTo>
                  <a:cubicBezTo>
                    <a:pt x="199" y="89"/>
                    <a:pt x="205" y="88"/>
                    <a:pt x="210" y="87"/>
                  </a:cubicBezTo>
                  <a:cubicBezTo>
                    <a:pt x="215" y="86"/>
                    <a:pt x="221" y="84"/>
                    <a:pt x="226" y="83"/>
                  </a:cubicBezTo>
                  <a:cubicBezTo>
                    <a:pt x="228" y="82"/>
                    <a:pt x="228" y="82"/>
                    <a:pt x="226" y="83"/>
                  </a:cubicBezTo>
                  <a:cubicBezTo>
                    <a:pt x="225" y="84"/>
                    <a:pt x="223" y="84"/>
                    <a:pt x="221" y="85"/>
                  </a:cubicBezTo>
                  <a:cubicBezTo>
                    <a:pt x="218" y="86"/>
                    <a:pt x="215" y="87"/>
                    <a:pt x="212" y="88"/>
                  </a:cubicBezTo>
                  <a:cubicBezTo>
                    <a:pt x="207" y="90"/>
                    <a:pt x="201" y="91"/>
                    <a:pt x="196" y="92"/>
                  </a:cubicBezTo>
                  <a:close/>
                  <a:moveTo>
                    <a:pt x="215" y="93"/>
                  </a:moveTo>
                  <a:cubicBezTo>
                    <a:pt x="220" y="92"/>
                    <a:pt x="224" y="91"/>
                    <a:pt x="228" y="90"/>
                  </a:cubicBezTo>
                  <a:cubicBezTo>
                    <a:pt x="234" y="88"/>
                    <a:pt x="225" y="91"/>
                    <a:pt x="224" y="92"/>
                  </a:cubicBezTo>
                  <a:cubicBezTo>
                    <a:pt x="221" y="93"/>
                    <a:pt x="219" y="93"/>
                    <a:pt x="217" y="94"/>
                  </a:cubicBezTo>
                  <a:cubicBezTo>
                    <a:pt x="217" y="94"/>
                    <a:pt x="216" y="93"/>
                    <a:pt x="215" y="93"/>
                  </a:cubicBezTo>
                  <a:close/>
                  <a:moveTo>
                    <a:pt x="218" y="95"/>
                  </a:moveTo>
                  <a:cubicBezTo>
                    <a:pt x="222" y="95"/>
                    <a:pt x="226" y="93"/>
                    <a:pt x="230" y="92"/>
                  </a:cubicBezTo>
                  <a:cubicBezTo>
                    <a:pt x="234" y="91"/>
                    <a:pt x="227" y="94"/>
                    <a:pt x="227" y="95"/>
                  </a:cubicBezTo>
                  <a:cubicBezTo>
                    <a:pt x="225" y="96"/>
                    <a:pt x="222" y="97"/>
                    <a:pt x="220" y="98"/>
                  </a:cubicBezTo>
                  <a:cubicBezTo>
                    <a:pt x="219" y="97"/>
                    <a:pt x="219" y="96"/>
                    <a:pt x="218" y="95"/>
                  </a:cubicBezTo>
                  <a:close/>
                  <a:moveTo>
                    <a:pt x="221" y="100"/>
                  </a:moveTo>
                  <a:cubicBezTo>
                    <a:pt x="221" y="100"/>
                    <a:pt x="221" y="100"/>
                    <a:pt x="221" y="99"/>
                  </a:cubicBezTo>
                  <a:cubicBezTo>
                    <a:pt x="225" y="99"/>
                    <a:pt x="228" y="98"/>
                    <a:pt x="232" y="97"/>
                  </a:cubicBezTo>
                  <a:cubicBezTo>
                    <a:pt x="237" y="96"/>
                    <a:pt x="231" y="97"/>
                    <a:pt x="230" y="98"/>
                  </a:cubicBezTo>
                  <a:cubicBezTo>
                    <a:pt x="227" y="99"/>
                    <a:pt x="225" y="101"/>
                    <a:pt x="222" y="102"/>
                  </a:cubicBezTo>
                  <a:cubicBezTo>
                    <a:pt x="222" y="101"/>
                    <a:pt x="222" y="101"/>
                    <a:pt x="221" y="100"/>
                  </a:cubicBezTo>
                  <a:close/>
                  <a:moveTo>
                    <a:pt x="223" y="103"/>
                  </a:moveTo>
                  <a:cubicBezTo>
                    <a:pt x="224" y="103"/>
                    <a:pt x="225" y="103"/>
                    <a:pt x="227" y="103"/>
                  </a:cubicBezTo>
                  <a:cubicBezTo>
                    <a:pt x="228" y="102"/>
                    <a:pt x="234" y="102"/>
                    <a:pt x="235" y="101"/>
                  </a:cubicBezTo>
                  <a:cubicBezTo>
                    <a:pt x="232" y="103"/>
                    <a:pt x="228" y="104"/>
                    <a:pt x="225" y="107"/>
                  </a:cubicBezTo>
                  <a:cubicBezTo>
                    <a:pt x="224" y="106"/>
                    <a:pt x="223" y="104"/>
                    <a:pt x="223" y="103"/>
                  </a:cubicBezTo>
                  <a:close/>
                  <a:moveTo>
                    <a:pt x="225" y="108"/>
                  </a:moveTo>
                  <a:cubicBezTo>
                    <a:pt x="229" y="108"/>
                    <a:pt x="232" y="106"/>
                    <a:pt x="235" y="105"/>
                  </a:cubicBezTo>
                  <a:cubicBezTo>
                    <a:pt x="239" y="104"/>
                    <a:pt x="233" y="107"/>
                    <a:pt x="232" y="107"/>
                  </a:cubicBezTo>
                  <a:cubicBezTo>
                    <a:pt x="231" y="108"/>
                    <a:pt x="229" y="109"/>
                    <a:pt x="227" y="110"/>
                  </a:cubicBezTo>
                  <a:cubicBezTo>
                    <a:pt x="226" y="109"/>
                    <a:pt x="226" y="109"/>
                    <a:pt x="225" y="108"/>
                  </a:cubicBezTo>
                  <a:close/>
                  <a:moveTo>
                    <a:pt x="229" y="113"/>
                  </a:moveTo>
                  <a:cubicBezTo>
                    <a:pt x="229" y="112"/>
                    <a:pt x="228" y="112"/>
                    <a:pt x="228" y="111"/>
                  </a:cubicBezTo>
                  <a:cubicBezTo>
                    <a:pt x="228" y="111"/>
                    <a:pt x="228" y="111"/>
                    <a:pt x="228" y="111"/>
                  </a:cubicBezTo>
                  <a:cubicBezTo>
                    <a:pt x="230" y="111"/>
                    <a:pt x="232" y="111"/>
                    <a:pt x="234" y="110"/>
                  </a:cubicBezTo>
                  <a:cubicBezTo>
                    <a:pt x="238" y="109"/>
                    <a:pt x="233" y="111"/>
                    <a:pt x="233" y="111"/>
                  </a:cubicBezTo>
                  <a:cubicBezTo>
                    <a:pt x="232" y="111"/>
                    <a:pt x="230" y="112"/>
                    <a:pt x="229" y="113"/>
                  </a:cubicBezTo>
                  <a:cubicBezTo>
                    <a:pt x="229" y="113"/>
                    <a:pt x="229" y="113"/>
                    <a:pt x="229" y="113"/>
                  </a:cubicBezTo>
                  <a:close/>
                  <a:moveTo>
                    <a:pt x="231" y="115"/>
                  </a:moveTo>
                  <a:cubicBezTo>
                    <a:pt x="231" y="115"/>
                    <a:pt x="230" y="114"/>
                    <a:pt x="230" y="113"/>
                  </a:cubicBezTo>
                  <a:cubicBezTo>
                    <a:pt x="231" y="113"/>
                    <a:pt x="233" y="113"/>
                    <a:pt x="234" y="113"/>
                  </a:cubicBezTo>
                  <a:cubicBezTo>
                    <a:pt x="236" y="113"/>
                    <a:pt x="236" y="114"/>
                    <a:pt x="234" y="114"/>
                  </a:cubicBezTo>
                  <a:cubicBezTo>
                    <a:pt x="233" y="114"/>
                    <a:pt x="232" y="115"/>
                    <a:pt x="231" y="115"/>
                  </a:cubicBezTo>
                  <a:close/>
                  <a:moveTo>
                    <a:pt x="237" y="116"/>
                  </a:moveTo>
                  <a:cubicBezTo>
                    <a:pt x="236" y="116"/>
                    <a:pt x="235" y="117"/>
                    <a:pt x="234" y="118"/>
                  </a:cubicBezTo>
                  <a:cubicBezTo>
                    <a:pt x="234" y="117"/>
                    <a:pt x="233" y="117"/>
                    <a:pt x="232" y="116"/>
                  </a:cubicBezTo>
                  <a:cubicBezTo>
                    <a:pt x="234" y="116"/>
                    <a:pt x="236" y="116"/>
                    <a:pt x="237" y="116"/>
                  </a:cubicBezTo>
                  <a:close/>
                  <a:moveTo>
                    <a:pt x="236" y="119"/>
                  </a:moveTo>
                  <a:cubicBezTo>
                    <a:pt x="236" y="119"/>
                    <a:pt x="235" y="119"/>
                    <a:pt x="235" y="119"/>
                  </a:cubicBezTo>
                  <a:cubicBezTo>
                    <a:pt x="237" y="119"/>
                    <a:pt x="238" y="119"/>
                    <a:pt x="237" y="121"/>
                  </a:cubicBezTo>
                  <a:cubicBezTo>
                    <a:pt x="237" y="121"/>
                    <a:pt x="236" y="120"/>
                    <a:pt x="236" y="119"/>
                  </a:cubicBezTo>
                  <a:close/>
                  <a:moveTo>
                    <a:pt x="239" y="122"/>
                  </a:moveTo>
                  <a:cubicBezTo>
                    <a:pt x="240" y="122"/>
                    <a:pt x="239" y="123"/>
                    <a:pt x="239" y="124"/>
                  </a:cubicBezTo>
                  <a:cubicBezTo>
                    <a:pt x="238" y="124"/>
                    <a:pt x="238" y="123"/>
                    <a:pt x="238" y="122"/>
                  </a:cubicBezTo>
                  <a:cubicBezTo>
                    <a:pt x="238" y="122"/>
                    <a:pt x="238" y="122"/>
                    <a:pt x="239" y="122"/>
                  </a:cubicBezTo>
                  <a:close/>
                  <a:moveTo>
                    <a:pt x="240" y="124"/>
                  </a:moveTo>
                  <a:cubicBezTo>
                    <a:pt x="240" y="124"/>
                    <a:pt x="240" y="125"/>
                    <a:pt x="240" y="126"/>
                  </a:cubicBezTo>
                  <a:cubicBezTo>
                    <a:pt x="240" y="126"/>
                    <a:pt x="240" y="127"/>
                    <a:pt x="240" y="127"/>
                  </a:cubicBezTo>
                  <a:cubicBezTo>
                    <a:pt x="240" y="126"/>
                    <a:pt x="240" y="126"/>
                    <a:pt x="239" y="125"/>
                  </a:cubicBezTo>
                  <a:cubicBezTo>
                    <a:pt x="240" y="125"/>
                    <a:pt x="240" y="124"/>
                    <a:pt x="240" y="124"/>
                  </a:cubicBezTo>
                  <a:close/>
                  <a:moveTo>
                    <a:pt x="239" y="118"/>
                  </a:moveTo>
                  <a:cubicBezTo>
                    <a:pt x="239" y="118"/>
                    <a:pt x="239" y="117"/>
                    <a:pt x="239" y="117"/>
                  </a:cubicBezTo>
                  <a:cubicBezTo>
                    <a:pt x="238" y="117"/>
                    <a:pt x="234" y="119"/>
                    <a:pt x="236" y="118"/>
                  </a:cubicBezTo>
                  <a:cubicBezTo>
                    <a:pt x="237" y="117"/>
                    <a:pt x="238" y="116"/>
                    <a:pt x="238" y="115"/>
                  </a:cubicBezTo>
                  <a:cubicBezTo>
                    <a:pt x="239" y="114"/>
                    <a:pt x="238" y="114"/>
                    <a:pt x="238" y="114"/>
                  </a:cubicBezTo>
                  <a:cubicBezTo>
                    <a:pt x="236" y="114"/>
                    <a:pt x="237" y="114"/>
                    <a:pt x="235" y="115"/>
                  </a:cubicBezTo>
                  <a:cubicBezTo>
                    <a:pt x="234" y="115"/>
                    <a:pt x="234" y="115"/>
                    <a:pt x="234" y="115"/>
                  </a:cubicBezTo>
                  <a:cubicBezTo>
                    <a:pt x="236" y="114"/>
                    <a:pt x="237" y="114"/>
                    <a:pt x="238" y="112"/>
                  </a:cubicBezTo>
                  <a:cubicBezTo>
                    <a:pt x="238" y="112"/>
                    <a:pt x="238" y="112"/>
                    <a:pt x="237" y="112"/>
                  </a:cubicBezTo>
                  <a:cubicBezTo>
                    <a:pt x="235" y="112"/>
                    <a:pt x="232" y="112"/>
                    <a:pt x="231" y="113"/>
                  </a:cubicBezTo>
                  <a:cubicBezTo>
                    <a:pt x="233" y="111"/>
                    <a:pt x="235" y="111"/>
                    <a:pt x="237" y="109"/>
                  </a:cubicBezTo>
                  <a:cubicBezTo>
                    <a:pt x="237" y="109"/>
                    <a:pt x="237" y="109"/>
                    <a:pt x="237" y="109"/>
                  </a:cubicBezTo>
                  <a:cubicBezTo>
                    <a:pt x="235" y="109"/>
                    <a:pt x="234" y="109"/>
                    <a:pt x="232" y="110"/>
                  </a:cubicBezTo>
                  <a:cubicBezTo>
                    <a:pt x="231" y="110"/>
                    <a:pt x="226" y="112"/>
                    <a:pt x="230" y="110"/>
                  </a:cubicBezTo>
                  <a:cubicBezTo>
                    <a:pt x="233" y="108"/>
                    <a:pt x="235" y="107"/>
                    <a:pt x="238" y="104"/>
                  </a:cubicBezTo>
                  <a:cubicBezTo>
                    <a:pt x="238" y="104"/>
                    <a:pt x="238" y="104"/>
                    <a:pt x="238" y="104"/>
                  </a:cubicBezTo>
                  <a:cubicBezTo>
                    <a:pt x="239" y="110"/>
                    <a:pt x="240" y="115"/>
                    <a:pt x="240" y="121"/>
                  </a:cubicBezTo>
                  <a:cubicBezTo>
                    <a:pt x="237" y="121"/>
                    <a:pt x="239" y="120"/>
                    <a:pt x="239" y="118"/>
                  </a:cubicBezTo>
                  <a:close/>
                  <a:moveTo>
                    <a:pt x="237" y="104"/>
                  </a:moveTo>
                  <a:cubicBezTo>
                    <a:pt x="233" y="105"/>
                    <a:pt x="230" y="107"/>
                    <a:pt x="226" y="107"/>
                  </a:cubicBezTo>
                  <a:cubicBezTo>
                    <a:pt x="227" y="107"/>
                    <a:pt x="230" y="104"/>
                    <a:pt x="231" y="104"/>
                  </a:cubicBezTo>
                  <a:cubicBezTo>
                    <a:pt x="233" y="103"/>
                    <a:pt x="235" y="102"/>
                    <a:pt x="237" y="101"/>
                  </a:cubicBezTo>
                  <a:cubicBezTo>
                    <a:pt x="237" y="101"/>
                    <a:pt x="237" y="101"/>
                    <a:pt x="237" y="101"/>
                  </a:cubicBezTo>
                  <a:cubicBezTo>
                    <a:pt x="237" y="102"/>
                    <a:pt x="237" y="103"/>
                    <a:pt x="238" y="104"/>
                  </a:cubicBezTo>
                  <a:cubicBezTo>
                    <a:pt x="238" y="104"/>
                    <a:pt x="237" y="104"/>
                    <a:pt x="237" y="104"/>
                  </a:cubicBezTo>
                  <a:close/>
                  <a:moveTo>
                    <a:pt x="237" y="100"/>
                  </a:moveTo>
                  <a:cubicBezTo>
                    <a:pt x="232" y="100"/>
                    <a:pt x="228" y="102"/>
                    <a:pt x="223" y="102"/>
                  </a:cubicBezTo>
                  <a:cubicBezTo>
                    <a:pt x="224" y="102"/>
                    <a:pt x="227" y="100"/>
                    <a:pt x="229" y="100"/>
                  </a:cubicBezTo>
                  <a:cubicBezTo>
                    <a:pt x="231" y="98"/>
                    <a:pt x="233" y="97"/>
                    <a:pt x="236" y="96"/>
                  </a:cubicBezTo>
                  <a:cubicBezTo>
                    <a:pt x="236" y="97"/>
                    <a:pt x="236" y="99"/>
                    <a:pt x="237" y="100"/>
                  </a:cubicBezTo>
                  <a:cubicBezTo>
                    <a:pt x="237" y="100"/>
                    <a:pt x="237" y="100"/>
                    <a:pt x="237" y="100"/>
                  </a:cubicBezTo>
                  <a:close/>
                  <a:moveTo>
                    <a:pt x="228" y="97"/>
                  </a:moveTo>
                  <a:cubicBezTo>
                    <a:pt x="226" y="98"/>
                    <a:pt x="222" y="98"/>
                    <a:pt x="221" y="99"/>
                  </a:cubicBezTo>
                  <a:cubicBezTo>
                    <a:pt x="225" y="96"/>
                    <a:pt x="229" y="94"/>
                    <a:pt x="234" y="92"/>
                  </a:cubicBezTo>
                  <a:cubicBezTo>
                    <a:pt x="234" y="91"/>
                    <a:pt x="234" y="91"/>
                    <a:pt x="233" y="91"/>
                  </a:cubicBezTo>
                  <a:cubicBezTo>
                    <a:pt x="229" y="91"/>
                    <a:pt x="225" y="93"/>
                    <a:pt x="220" y="94"/>
                  </a:cubicBezTo>
                  <a:cubicBezTo>
                    <a:pt x="216" y="95"/>
                    <a:pt x="225" y="92"/>
                    <a:pt x="226" y="92"/>
                  </a:cubicBezTo>
                  <a:cubicBezTo>
                    <a:pt x="228" y="91"/>
                    <a:pt x="230" y="90"/>
                    <a:pt x="232" y="89"/>
                  </a:cubicBezTo>
                  <a:cubicBezTo>
                    <a:pt x="233" y="89"/>
                    <a:pt x="232" y="88"/>
                    <a:pt x="232" y="88"/>
                  </a:cubicBezTo>
                  <a:cubicBezTo>
                    <a:pt x="226" y="89"/>
                    <a:pt x="221" y="90"/>
                    <a:pt x="216" y="92"/>
                  </a:cubicBezTo>
                  <a:cubicBezTo>
                    <a:pt x="221" y="90"/>
                    <a:pt x="227" y="89"/>
                    <a:pt x="232" y="87"/>
                  </a:cubicBezTo>
                  <a:cubicBezTo>
                    <a:pt x="232" y="87"/>
                    <a:pt x="232" y="86"/>
                    <a:pt x="232" y="86"/>
                  </a:cubicBezTo>
                  <a:cubicBezTo>
                    <a:pt x="233" y="89"/>
                    <a:pt x="234" y="92"/>
                    <a:pt x="235" y="95"/>
                  </a:cubicBezTo>
                  <a:cubicBezTo>
                    <a:pt x="233" y="96"/>
                    <a:pt x="230" y="96"/>
                    <a:pt x="228" y="97"/>
                  </a:cubicBezTo>
                  <a:close/>
                  <a:moveTo>
                    <a:pt x="232" y="86"/>
                  </a:moveTo>
                  <a:cubicBezTo>
                    <a:pt x="226" y="87"/>
                    <a:pt x="220" y="87"/>
                    <a:pt x="214" y="89"/>
                  </a:cubicBezTo>
                  <a:cubicBezTo>
                    <a:pt x="211" y="90"/>
                    <a:pt x="207" y="90"/>
                    <a:pt x="204" y="91"/>
                  </a:cubicBezTo>
                  <a:cubicBezTo>
                    <a:pt x="203" y="91"/>
                    <a:pt x="202" y="92"/>
                    <a:pt x="201" y="92"/>
                  </a:cubicBezTo>
                  <a:cubicBezTo>
                    <a:pt x="211" y="89"/>
                    <a:pt x="221" y="87"/>
                    <a:pt x="230" y="82"/>
                  </a:cubicBezTo>
                  <a:cubicBezTo>
                    <a:pt x="230" y="82"/>
                    <a:pt x="230" y="81"/>
                    <a:pt x="230" y="81"/>
                  </a:cubicBezTo>
                  <a:cubicBezTo>
                    <a:pt x="224" y="82"/>
                    <a:pt x="219" y="84"/>
                    <a:pt x="213" y="86"/>
                  </a:cubicBezTo>
                  <a:cubicBezTo>
                    <a:pt x="207" y="87"/>
                    <a:pt x="200" y="88"/>
                    <a:pt x="193" y="90"/>
                  </a:cubicBezTo>
                  <a:cubicBezTo>
                    <a:pt x="193" y="90"/>
                    <a:pt x="192" y="90"/>
                    <a:pt x="192" y="89"/>
                  </a:cubicBezTo>
                  <a:cubicBezTo>
                    <a:pt x="197" y="88"/>
                    <a:pt x="202" y="87"/>
                    <a:pt x="207" y="86"/>
                  </a:cubicBezTo>
                  <a:cubicBezTo>
                    <a:pt x="214" y="84"/>
                    <a:pt x="222" y="82"/>
                    <a:pt x="228" y="79"/>
                  </a:cubicBezTo>
                  <a:cubicBezTo>
                    <a:pt x="229" y="79"/>
                    <a:pt x="229" y="78"/>
                    <a:pt x="228" y="78"/>
                  </a:cubicBezTo>
                  <a:cubicBezTo>
                    <a:pt x="220" y="78"/>
                    <a:pt x="211" y="80"/>
                    <a:pt x="203" y="83"/>
                  </a:cubicBezTo>
                  <a:cubicBezTo>
                    <a:pt x="192" y="86"/>
                    <a:pt x="182" y="89"/>
                    <a:pt x="171" y="93"/>
                  </a:cubicBezTo>
                  <a:cubicBezTo>
                    <a:pt x="162" y="96"/>
                    <a:pt x="152" y="100"/>
                    <a:pt x="141" y="102"/>
                  </a:cubicBezTo>
                  <a:cubicBezTo>
                    <a:pt x="136" y="103"/>
                    <a:pt x="129" y="104"/>
                    <a:pt x="125" y="108"/>
                  </a:cubicBezTo>
                  <a:cubicBezTo>
                    <a:pt x="124" y="107"/>
                    <a:pt x="123" y="107"/>
                    <a:pt x="121" y="106"/>
                  </a:cubicBezTo>
                  <a:cubicBezTo>
                    <a:pt x="124" y="106"/>
                    <a:pt x="126" y="105"/>
                    <a:pt x="129" y="104"/>
                  </a:cubicBezTo>
                  <a:cubicBezTo>
                    <a:pt x="134" y="103"/>
                    <a:pt x="139" y="101"/>
                    <a:pt x="144" y="100"/>
                  </a:cubicBezTo>
                  <a:cubicBezTo>
                    <a:pt x="154" y="98"/>
                    <a:pt x="163" y="94"/>
                    <a:pt x="173" y="91"/>
                  </a:cubicBezTo>
                  <a:cubicBezTo>
                    <a:pt x="182" y="88"/>
                    <a:pt x="191" y="85"/>
                    <a:pt x="201" y="82"/>
                  </a:cubicBezTo>
                  <a:cubicBezTo>
                    <a:pt x="209" y="80"/>
                    <a:pt x="218" y="77"/>
                    <a:pt x="226" y="74"/>
                  </a:cubicBezTo>
                  <a:cubicBezTo>
                    <a:pt x="228" y="78"/>
                    <a:pt x="230" y="82"/>
                    <a:pt x="232" y="86"/>
                  </a:cubicBezTo>
                  <a:cubicBezTo>
                    <a:pt x="232" y="86"/>
                    <a:pt x="232" y="86"/>
                    <a:pt x="232" y="86"/>
                  </a:cubicBezTo>
                  <a:close/>
                  <a:moveTo>
                    <a:pt x="97" y="73"/>
                  </a:moveTo>
                  <a:cubicBezTo>
                    <a:pt x="99" y="73"/>
                    <a:pt x="100" y="72"/>
                    <a:pt x="100" y="72"/>
                  </a:cubicBezTo>
                  <a:cubicBezTo>
                    <a:pt x="103" y="71"/>
                    <a:pt x="105" y="70"/>
                    <a:pt x="107" y="70"/>
                  </a:cubicBezTo>
                  <a:cubicBezTo>
                    <a:pt x="113" y="68"/>
                    <a:pt x="118" y="67"/>
                    <a:pt x="123" y="66"/>
                  </a:cubicBezTo>
                  <a:cubicBezTo>
                    <a:pt x="133" y="64"/>
                    <a:pt x="142" y="62"/>
                    <a:pt x="151" y="58"/>
                  </a:cubicBezTo>
                  <a:cubicBezTo>
                    <a:pt x="152" y="58"/>
                    <a:pt x="151" y="57"/>
                    <a:pt x="151" y="57"/>
                  </a:cubicBezTo>
                  <a:cubicBezTo>
                    <a:pt x="142" y="58"/>
                    <a:pt x="134" y="61"/>
                    <a:pt x="125" y="63"/>
                  </a:cubicBezTo>
                  <a:cubicBezTo>
                    <a:pt x="121" y="64"/>
                    <a:pt x="116" y="65"/>
                    <a:pt x="111" y="66"/>
                  </a:cubicBezTo>
                  <a:cubicBezTo>
                    <a:pt x="108" y="67"/>
                    <a:pt x="104" y="69"/>
                    <a:pt x="101" y="69"/>
                  </a:cubicBezTo>
                  <a:cubicBezTo>
                    <a:pt x="101" y="69"/>
                    <a:pt x="101" y="69"/>
                    <a:pt x="101" y="68"/>
                  </a:cubicBezTo>
                  <a:cubicBezTo>
                    <a:pt x="102" y="68"/>
                    <a:pt x="103" y="68"/>
                    <a:pt x="103" y="68"/>
                  </a:cubicBezTo>
                  <a:cubicBezTo>
                    <a:pt x="105" y="67"/>
                    <a:pt x="108" y="66"/>
                    <a:pt x="110" y="65"/>
                  </a:cubicBezTo>
                  <a:cubicBezTo>
                    <a:pt x="114" y="64"/>
                    <a:pt x="119" y="63"/>
                    <a:pt x="123" y="61"/>
                  </a:cubicBezTo>
                  <a:cubicBezTo>
                    <a:pt x="132" y="59"/>
                    <a:pt x="140" y="58"/>
                    <a:pt x="148" y="55"/>
                  </a:cubicBezTo>
                  <a:cubicBezTo>
                    <a:pt x="151" y="56"/>
                    <a:pt x="153" y="58"/>
                    <a:pt x="154" y="61"/>
                  </a:cubicBezTo>
                  <a:cubicBezTo>
                    <a:pt x="145" y="62"/>
                    <a:pt x="135" y="65"/>
                    <a:pt x="126" y="67"/>
                  </a:cubicBezTo>
                  <a:cubicBezTo>
                    <a:pt x="121" y="68"/>
                    <a:pt x="115" y="69"/>
                    <a:pt x="110" y="70"/>
                  </a:cubicBezTo>
                  <a:cubicBezTo>
                    <a:pt x="106" y="71"/>
                    <a:pt x="102" y="73"/>
                    <a:pt x="98" y="74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7" y="74"/>
                    <a:pt x="97" y="73"/>
                    <a:pt x="97" y="73"/>
                  </a:cubicBezTo>
                  <a:close/>
                  <a:moveTo>
                    <a:pt x="128" y="58"/>
                  </a:moveTo>
                  <a:cubicBezTo>
                    <a:pt x="121" y="60"/>
                    <a:pt x="115" y="62"/>
                    <a:pt x="108" y="64"/>
                  </a:cubicBezTo>
                  <a:cubicBezTo>
                    <a:pt x="102" y="65"/>
                    <a:pt x="113" y="61"/>
                    <a:pt x="113" y="61"/>
                  </a:cubicBezTo>
                  <a:cubicBezTo>
                    <a:pt x="116" y="60"/>
                    <a:pt x="119" y="59"/>
                    <a:pt x="122" y="58"/>
                  </a:cubicBezTo>
                  <a:cubicBezTo>
                    <a:pt x="129" y="56"/>
                    <a:pt x="136" y="55"/>
                    <a:pt x="143" y="52"/>
                  </a:cubicBezTo>
                  <a:cubicBezTo>
                    <a:pt x="143" y="52"/>
                    <a:pt x="143" y="52"/>
                    <a:pt x="143" y="52"/>
                  </a:cubicBezTo>
                  <a:cubicBezTo>
                    <a:pt x="145" y="52"/>
                    <a:pt x="146" y="53"/>
                    <a:pt x="147" y="54"/>
                  </a:cubicBezTo>
                  <a:cubicBezTo>
                    <a:pt x="141" y="56"/>
                    <a:pt x="135" y="56"/>
                    <a:pt x="128" y="58"/>
                  </a:cubicBezTo>
                  <a:close/>
                  <a:moveTo>
                    <a:pt x="143" y="52"/>
                  </a:moveTo>
                  <a:cubicBezTo>
                    <a:pt x="135" y="52"/>
                    <a:pt x="126" y="54"/>
                    <a:pt x="118" y="56"/>
                  </a:cubicBezTo>
                  <a:cubicBezTo>
                    <a:pt x="123" y="53"/>
                    <a:pt x="129" y="51"/>
                    <a:pt x="135" y="51"/>
                  </a:cubicBezTo>
                  <a:cubicBezTo>
                    <a:pt x="138" y="50"/>
                    <a:pt x="141" y="51"/>
                    <a:pt x="143" y="52"/>
                  </a:cubicBezTo>
                  <a:cubicBezTo>
                    <a:pt x="143" y="52"/>
                    <a:pt x="143" y="52"/>
                    <a:pt x="143" y="52"/>
                  </a:cubicBezTo>
                  <a:close/>
                  <a:moveTo>
                    <a:pt x="115" y="57"/>
                  </a:moveTo>
                  <a:cubicBezTo>
                    <a:pt x="120" y="56"/>
                    <a:pt x="125" y="56"/>
                    <a:pt x="130" y="55"/>
                  </a:cubicBezTo>
                  <a:cubicBezTo>
                    <a:pt x="133" y="54"/>
                    <a:pt x="135" y="54"/>
                    <a:pt x="138" y="53"/>
                  </a:cubicBezTo>
                  <a:cubicBezTo>
                    <a:pt x="139" y="53"/>
                    <a:pt x="140" y="53"/>
                    <a:pt x="141" y="52"/>
                  </a:cubicBezTo>
                  <a:cubicBezTo>
                    <a:pt x="139" y="53"/>
                    <a:pt x="137" y="54"/>
                    <a:pt x="135" y="54"/>
                  </a:cubicBezTo>
                  <a:cubicBezTo>
                    <a:pt x="130" y="56"/>
                    <a:pt x="124" y="56"/>
                    <a:pt x="118" y="58"/>
                  </a:cubicBezTo>
                  <a:cubicBezTo>
                    <a:pt x="115" y="59"/>
                    <a:pt x="111" y="61"/>
                    <a:pt x="108" y="63"/>
                  </a:cubicBezTo>
                  <a:cubicBezTo>
                    <a:pt x="110" y="61"/>
                    <a:pt x="113" y="59"/>
                    <a:pt x="115" y="57"/>
                  </a:cubicBezTo>
                  <a:close/>
                  <a:moveTo>
                    <a:pt x="105" y="65"/>
                  </a:moveTo>
                  <a:cubicBezTo>
                    <a:pt x="112" y="64"/>
                    <a:pt x="119" y="61"/>
                    <a:pt x="127" y="59"/>
                  </a:cubicBezTo>
                  <a:cubicBezTo>
                    <a:pt x="131" y="58"/>
                    <a:pt x="135" y="57"/>
                    <a:pt x="139" y="57"/>
                  </a:cubicBezTo>
                  <a:cubicBezTo>
                    <a:pt x="140" y="57"/>
                    <a:pt x="140" y="56"/>
                    <a:pt x="141" y="56"/>
                  </a:cubicBezTo>
                  <a:cubicBezTo>
                    <a:pt x="135" y="58"/>
                    <a:pt x="128" y="59"/>
                    <a:pt x="121" y="61"/>
                  </a:cubicBezTo>
                  <a:cubicBezTo>
                    <a:pt x="115" y="63"/>
                    <a:pt x="109" y="65"/>
                    <a:pt x="102" y="67"/>
                  </a:cubicBezTo>
                  <a:cubicBezTo>
                    <a:pt x="103" y="66"/>
                    <a:pt x="104" y="66"/>
                    <a:pt x="105" y="65"/>
                  </a:cubicBezTo>
                  <a:close/>
                  <a:moveTo>
                    <a:pt x="99" y="71"/>
                  </a:moveTo>
                  <a:cubicBezTo>
                    <a:pt x="99" y="71"/>
                    <a:pt x="99" y="70"/>
                    <a:pt x="100" y="70"/>
                  </a:cubicBezTo>
                  <a:cubicBezTo>
                    <a:pt x="102" y="70"/>
                    <a:pt x="104" y="69"/>
                    <a:pt x="106" y="69"/>
                  </a:cubicBezTo>
                  <a:cubicBezTo>
                    <a:pt x="110" y="67"/>
                    <a:pt x="115" y="66"/>
                    <a:pt x="120" y="65"/>
                  </a:cubicBezTo>
                  <a:cubicBezTo>
                    <a:pt x="125" y="64"/>
                    <a:pt x="130" y="62"/>
                    <a:pt x="135" y="61"/>
                  </a:cubicBezTo>
                  <a:cubicBezTo>
                    <a:pt x="140" y="60"/>
                    <a:pt x="145" y="60"/>
                    <a:pt x="149" y="58"/>
                  </a:cubicBezTo>
                  <a:cubicBezTo>
                    <a:pt x="133" y="66"/>
                    <a:pt x="114" y="65"/>
                    <a:pt x="98" y="72"/>
                  </a:cubicBezTo>
                  <a:cubicBezTo>
                    <a:pt x="98" y="72"/>
                    <a:pt x="99" y="71"/>
                    <a:pt x="99" y="71"/>
                  </a:cubicBezTo>
                  <a:close/>
                  <a:moveTo>
                    <a:pt x="96" y="75"/>
                  </a:moveTo>
                  <a:cubicBezTo>
                    <a:pt x="99" y="75"/>
                    <a:pt x="101" y="74"/>
                    <a:pt x="104" y="73"/>
                  </a:cubicBezTo>
                  <a:cubicBezTo>
                    <a:pt x="109" y="72"/>
                    <a:pt x="113" y="70"/>
                    <a:pt x="118" y="69"/>
                  </a:cubicBezTo>
                  <a:cubicBezTo>
                    <a:pt x="131" y="67"/>
                    <a:pt x="143" y="63"/>
                    <a:pt x="155" y="61"/>
                  </a:cubicBezTo>
                  <a:cubicBezTo>
                    <a:pt x="156" y="62"/>
                    <a:pt x="156" y="63"/>
                    <a:pt x="157" y="63"/>
                  </a:cubicBezTo>
                  <a:cubicBezTo>
                    <a:pt x="157" y="63"/>
                    <a:pt x="157" y="63"/>
                    <a:pt x="157" y="63"/>
                  </a:cubicBezTo>
                  <a:cubicBezTo>
                    <a:pt x="146" y="65"/>
                    <a:pt x="136" y="68"/>
                    <a:pt x="125" y="70"/>
                  </a:cubicBezTo>
                  <a:cubicBezTo>
                    <a:pt x="115" y="73"/>
                    <a:pt x="105" y="76"/>
                    <a:pt x="94" y="78"/>
                  </a:cubicBezTo>
                  <a:cubicBezTo>
                    <a:pt x="95" y="77"/>
                    <a:pt x="96" y="76"/>
                    <a:pt x="96" y="75"/>
                  </a:cubicBezTo>
                  <a:close/>
                  <a:moveTo>
                    <a:pt x="172" y="47"/>
                  </a:moveTo>
                  <a:cubicBezTo>
                    <a:pt x="172" y="46"/>
                    <a:pt x="171" y="46"/>
                    <a:pt x="171" y="46"/>
                  </a:cubicBezTo>
                  <a:cubicBezTo>
                    <a:pt x="171" y="46"/>
                    <a:pt x="171" y="46"/>
                    <a:pt x="171" y="45"/>
                  </a:cubicBezTo>
                  <a:cubicBezTo>
                    <a:pt x="174" y="43"/>
                    <a:pt x="178" y="41"/>
                    <a:pt x="181" y="39"/>
                  </a:cubicBezTo>
                  <a:cubicBezTo>
                    <a:pt x="181" y="40"/>
                    <a:pt x="180" y="40"/>
                    <a:pt x="180" y="40"/>
                  </a:cubicBezTo>
                  <a:cubicBezTo>
                    <a:pt x="177" y="43"/>
                    <a:pt x="174" y="45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lose/>
                  <a:moveTo>
                    <a:pt x="172" y="47"/>
                  </a:moveTo>
                  <a:cubicBezTo>
                    <a:pt x="175" y="46"/>
                    <a:pt x="179" y="44"/>
                    <a:pt x="182" y="43"/>
                  </a:cubicBezTo>
                  <a:cubicBezTo>
                    <a:pt x="179" y="44"/>
                    <a:pt x="175" y="47"/>
                    <a:pt x="173" y="49"/>
                  </a:cubicBezTo>
                  <a:cubicBezTo>
                    <a:pt x="173" y="48"/>
                    <a:pt x="172" y="48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lose/>
                  <a:moveTo>
                    <a:pt x="183" y="44"/>
                  </a:moveTo>
                  <a:cubicBezTo>
                    <a:pt x="184" y="43"/>
                    <a:pt x="186" y="43"/>
                    <a:pt x="187" y="42"/>
                  </a:cubicBezTo>
                  <a:cubicBezTo>
                    <a:pt x="188" y="41"/>
                    <a:pt x="194" y="38"/>
                    <a:pt x="192" y="40"/>
                  </a:cubicBezTo>
                  <a:cubicBezTo>
                    <a:pt x="190" y="43"/>
                    <a:pt x="186" y="44"/>
                    <a:pt x="183" y="46"/>
                  </a:cubicBezTo>
                  <a:cubicBezTo>
                    <a:pt x="180" y="48"/>
                    <a:pt x="177" y="50"/>
                    <a:pt x="175" y="53"/>
                  </a:cubicBezTo>
                  <a:cubicBezTo>
                    <a:pt x="174" y="52"/>
                    <a:pt x="174" y="51"/>
                    <a:pt x="173" y="50"/>
                  </a:cubicBezTo>
                  <a:cubicBezTo>
                    <a:pt x="176" y="48"/>
                    <a:pt x="179" y="46"/>
                    <a:pt x="183" y="44"/>
                  </a:cubicBezTo>
                  <a:close/>
                  <a:moveTo>
                    <a:pt x="175" y="53"/>
                  </a:moveTo>
                  <a:cubicBezTo>
                    <a:pt x="180" y="51"/>
                    <a:pt x="184" y="48"/>
                    <a:pt x="189" y="46"/>
                  </a:cubicBezTo>
                  <a:cubicBezTo>
                    <a:pt x="191" y="45"/>
                    <a:pt x="194" y="44"/>
                    <a:pt x="196" y="43"/>
                  </a:cubicBezTo>
                  <a:cubicBezTo>
                    <a:pt x="194" y="43"/>
                    <a:pt x="192" y="46"/>
                    <a:pt x="190" y="47"/>
                  </a:cubicBezTo>
                  <a:cubicBezTo>
                    <a:pt x="187" y="49"/>
                    <a:pt x="185" y="51"/>
                    <a:pt x="182" y="53"/>
                  </a:cubicBezTo>
                  <a:cubicBezTo>
                    <a:pt x="180" y="54"/>
                    <a:pt x="178" y="55"/>
                    <a:pt x="176" y="56"/>
                  </a:cubicBezTo>
                  <a:cubicBezTo>
                    <a:pt x="176" y="56"/>
                    <a:pt x="176" y="55"/>
                    <a:pt x="176" y="55"/>
                  </a:cubicBezTo>
                  <a:cubicBezTo>
                    <a:pt x="176" y="55"/>
                    <a:pt x="175" y="54"/>
                    <a:pt x="175" y="54"/>
                  </a:cubicBezTo>
                  <a:cubicBezTo>
                    <a:pt x="175" y="53"/>
                    <a:pt x="175" y="53"/>
                    <a:pt x="175" y="53"/>
                  </a:cubicBezTo>
                  <a:close/>
                  <a:moveTo>
                    <a:pt x="177" y="56"/>
                  </a:moveTo>
                  <a:cubicBezTo>
                    <a:pt x="178" y="56"/>
                    <a:pt x="178" y="56"/>
                    <a:pt x="179" y="55"/>
                  </a:cubicBezTo>
                  <a:cubicBezTo>
                    <a:pt x="180" y="55"/>
                    <a:pt x="181" y="54"/>
                    <a:pt x="182" y="53"/>
                  </a:cubicBezTo>
                  <a:cubicBezTo>
                    <a:pt x="185" y="52"/>
                    <a:pt x="187" y="50"/>
                    <a:pt x="190" y="49"/>
                  </a:cubicBezTo>
                  <a:cubicBezTo>
                    <a:pt x="192" y="48"/>
                    <a:pt x="195" y="47"/>
                    <a:pt x="197" y="46"/>
                  </a:cubicBezTo>
                  <a:cubicBezTo>
                    <a:pt x="199" y="45"/>
                    <a:pt x="199" y="45"/>
                    <a:pt x="197" y="47"/>
                  </a:cubicBezTo>
                  <a:cubicBezTo>
                    <a:pt x="195" y="48"/>
                    <a:pt x="194" y="49"/>
                    <a:pt x="192" y="50"/>
                  </a:cubicBezTo>
                  <a:cubicBezTo>
                    <a:pt x="191" y="51"/>
                    <a:pt x="190" y="52"/>
                    <a:pt x="188" y="53"/>
                  </a:cubicBezTo>
                  <a:cubicBezTo>
                    <a:pt x="187" y="53"/>
                    <a:pt x="186" y="54"/>
                    <a:pt x="186" y="55"/>
                  </a:cubicBezTo>
                  <a:cubicBezTo>
                    <a:pt x="185" y="55"/>
                    <a:pt x="184" y="55"/>
                    <a:pt x="184" y="55"/>
                  </a:cubicBezTo>
                  <a:cubicBezTo>
                    <a:pt x="181" y="56"/>
                    <a:pt x="179" y="59"/>
                    <a:pt x="177" y="56"/>
                  </a:cubicBezTo>
                  <a:cubicBezTo>
                    <a:pt x="177" y="56"/>
                    <a:pt x="177" y="56"/>
                    <a:pt x="177" y="56"/>
                  </a:cubicBezTo>
                  <a:close/>
                  <a:moveTo>
                    <a:pt x="188" y="54"/>
                  </a:moveTo>
                  <a:cubicBezTo>
                    <a:pt x="188" y="54"/>
                    <a:pt x="188" y="54"/>
                    <a:pt x="188" y="54"/>
                  </a:cubicBezTo>
                  <a:cubicBezTo>
                    <a:pt x="189" y="54"/>
                    <a:pt x="190" y="53"/>
                    <a:pt x="191" y="53"/>
                  </a:cubicBezTo>
                  <a:cubicBezTo>
                    <a:pt x="193" y="52"/>
                    <a:pt x="195" y="51"/>
                    <a:pt x="197" y="50"/>
                  </a:cubicBezTo>
                  <a:cubicBezTo>
                    <a:pt x="198" y="49"/>
                    <a:pt x="206" y="45"/>
                    <a:pt x="202" y="49"/>
                  </a:cubicBezTo>
                  <a:cubicBezTo>
                    <a:pt x="199" y="52"/>
                    <a:pt x="196" y="54"/>
                    <a:pt x="192" y="56"/>
                  </a:cubicBezTo>
                  <a:cubicBezTo>
                    <a:pt x="190" y="55"/>
                    <a:pt x="188" y="55"/>
                    <a:pt x="187" y="55"/>
                  </a:cubicBezTo>
                  <a:cubicBezTo>
                    <a:pt x="187" y="55"/>
                    <a:pt x="187" y="54"/>
                    <a:pt x="188" y="54"/>
                  </a:cubicBezTo>
                  <a:close/>
                  <a:moveTo>
                    <a:pt x="203" y="52"/>
                  </a:moveTo>
                  <a:cubicBezTo>
                    <a:pt x="208" y="50"/>
                    <a:pt x="204" y="53"/>
                    <a:pt x="202" y="54"/>
                  </a:cubicBezTo>
                  <a:cubicBezTo>
                    <a:pt x="200" y="56"/>
                    <a:pt x="198" y="57"/>
                    <a:pt x="196" y="58"/>
                  </a:cubicBezTo>
                  <a:cubicBezTo>
                    <a:pt x="195" y="58"/>
                    <a:pt x="195" y="57"/>
                    <a:pt x="194" y="57"/>
                  </a:cubicBezTo>
                  <a:cubicBezTo>
                    <a:pt x="197" y="55"/>
                    <a:pt x="200" y="54"/>
                    <a:pt x="203" y="52"/>
                  </a:cubicBezTo>
                  <a:close/>
                  <a:moveTo>
                    <a:pt x="197" y="59"/>
                  </a:moveTo>
                  <a:cubicBezTo>
                    <a:pt x="201" y="58"/>
                    <a:pt x="206" y="57"/>
                    <a:pt x="209" y="54"/>
                  </a:cubicBezTo>
                  <a:cubicBezTo>
                    <a:pt x="206" y="57"/>
                    <a:pt x="203" y="59"/>
                    <a:pt x="200" y="61"/>
                  </a:cubicBezTo>
                  <a:cubicBezTo>
                    <a:pt x="199" y="60"/>
                    <a:pt x="198" y="60"/>
                    <a:pt x="197" y="59"/>
                  </a:cubicBezTo>
                  <a:close/>
                  <a:moveTo>
                    <a:pt x="202" y="66"/>
                  </a:moveTo>
                  <a:cubicBezTo>
                    <a:pt x="202" y="65"/>
                    <a:pt x="202" y="65"/>
                    <a:pt x="202" y="64"/>
                  </a:cubicBezTo>
                  <a:cubicBezTo>
                    <a:pt x="204" y="64"/>
                    <a:pt x="207" y="63"/>
                    <a:pt x="209" y="62"/>
                  </a:cubicBezTo>
                  <a:cubicBezTo>
                    <a:pt x="207" y="63"/>
                    <a:pt x="204" y="64"/>
                    <a:pt x="202" y="66"/>
                  </a:cubicBezTo>
                  <a:close/>
                  <a:moveTo>
                    <a:pt x="195" y="71"/>
                  </a:moveTo>
                  <a:cubicBezTo>
                    <a:pt x="195" y="71"/>
                    <a:pt x="195" y="71"/>
                    <a:pt x="196" y="71"/>
                  </a:cubicBezTo>
                  <a:cubicBezTo>
                    <a:pt x="195" y="71"/>
                    <a:pt x="195" y="71"/>
                    <a:pt x="194" y="71"/>
                  </a:cubicBezTo>
                  <a:cubicBezTo>
                    <a:pt x="194" y="71"/>
                    <a:pt x="194" y="71"/>
                    <a:pt x="195" y="71"/>
                  </a:cubicBezTo>
                  <a:close/>
                  <a:moveTo>
                    <a:pt x="192" y="69"/>
                  </a:moveTo>
                  <a:cubicBezTo>
                    <a:pt x="192" y="69"/>
                    <a:pt x="193" y="69"/>
                    <a:pt x="193" y="69"/>
                  </a:cubicBezTo>
                  <a:cubicBezTo>
                    <a:pt x="192" y="70"/>
                    <a:pt x="192" y="70"/>
                    <a:pt x="192" y="69"/>
                  </a:cubicBezTo>
                  <a:close/>
                  <a:moveTo>
                    <a:pt x="190" y="67"/>
                  </a:moveTo>
                  <a:cubicBezTo>
                    <a:pt x="190" y="67"/>
                    <a:pt x="191" y="67"/>
                    <a:pt x="191" y="68"/>
                  </a:cubicBezTo>
                  <a:cubicBezTo>
                    <a:pt x="190" y="68"/>
                    <a:pt x="188" y="69"/>
                    <a:pt x="190" y="67"/>
                  </a:cubicBezTo>
                  <a:cubicBezTo>
                    <a:pt x="190" y="67"/>
                    <a:pt x="190" y="67"/>
                    <a:pt x="190" y="67"/>
                  </a:cubicBezTo>
                  <a:close/>
                  <a:moveTo>
                    <a:pt x="189" y="67"/>
                  </a:moveTo>
                  <a:cubicBezTo>
                    <a:pt x="188" y="67"/>
                    <a:pt x="188" y="67"/>
                    <a:pt x="187" y="67"/>
                  </a:cubicBezTo>
                  <a:cubicBezTo>
                    <a:pt x="187" y="67"/>
                    <a:pt x="187" y="66"/>
                    <a:pt x="187" y="65"/>
                  </a:cubicBezTo>
                  <a:cubicBezTo>
                    <a:pt x="188" y="65"/>
                    <a:pt x="189" y="66"/>
                    <a:pt x="189" y="66"/>
                  </a:cubicBezTo>
                  <a:cubicBezTo>
                    <a:pt x="189" y="66"/>
                    <a:pt x="189" y="66"/>
                    <a:pt x="190" y="67"/>
                  </a:cubicBezTo>
                  <a:cubicBezTo>
                    <a:pt x="189" y="67"/>
                    <a:pt x="189" y="67"/>
                    <a:pt x="189" y="67"/>
                  </a:cubicBezTo>
                  <a:close/>
                  <a:moveTo>
                    <a:pt x="186" y="68"/>
                  </a:moveTo>
                  <a:cubicBezTo>
                    <a:pt x="188" y="68"/>
                    <a:pt x="189" y="67"/>
                    <a:pt x="187" y="68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7" y="68"/>
                    <a:pt x="187" y="68"/>
                    <a:pt x="186" y="68"/>
                  </a:cubicBezTo>
                  <a:cubicBezTo>
                    <a:pt x="186" y="68"/>
                    <a:pt x="186" y="68"/>
                    <a:pt x="186" y="68"/>
                  </a:cubicBezTo>
                  <a:close/>
                  <a:moveTo>
                    <a:pt x="190" y="70"/>
                  </a:moveTo>
                  <a:cubicBezTo>
                    <a:pt x="190" y="70"/>
                    <a:pt x="190" y="70"/>
                    <a:pt x="190" y="70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89" y="70"/>
                    <a:pt x="189" y="69"/>
                    <a:pt x="188" y="69"/>
                  </a:cubicBezTo>
                  <a:cubicBezTo>
                    <a:pt x="189" y="69"/>
                    <a:pt x="191" y="69"/>
                    <a:pt x="190" y="70"/>
                  </a:cubicBezTo>
                  <a:close/>
                  <a:moveTo>
                    <a:pt x="193" y="71"/>
                  </a:moveTo>
                  <a:cubicBezTo>
                    <a:pt x="192" y="71"/>
                    <a:pt x="192" y="71"/>
                    <a:pt x="191" y="70"/>
                  </a:cubicBezTo>
                  <a:cubicBezTo>
                    <a:pt x="193" y="70"/>
                    <a:pt x="194" y="69"/>
                    <a:pt x="193" y="71"/>
                  </a:cubicBezTo>
                  <a:close/>
                  <a:moveTo>
                    <a:pt x="218" y="64"/>
                  </a:moveTo>
                  <a:cubicBezTo>
                    <a:pt x="215" y="65"/>
                    <a:pt x="211" y="68"/>
                    <a:pt x="207" y="70"/>
                  </a:cubicBezTo>
                  <a:cubicBezTo>
                    <a:pt x="204" y="71"/>
                    <a:pt x="200" y="73"/>
                    <a:pt x="196" y="75"/>
                  </a:cubicBezTo>
                  <a:cubicBezTo>
                    <a:pt x="196" y="74"/>
                    <a:pt x="195" y="73"/>
                    <a:pt x="194" y="72"/>
                  </a:cubicBezTo>
                  <a:cubicBezTo>
                    <a:pt x="202" y="71"/>
                    <a:pt x="210" y="67"/>
                    <a:pt x="218" y="64"/>
                  </a:cubicBezTo>
                  <a:close/>
                  <a:moveTo>
                    <a:pt x="197" y="76"/>
                  </a:moveTo>
                  <a:cubicBezTo>
                    <a:pt x="202" y="74"/>
                    <a:pt x="206" y="72"/>
                    <a:pt x="211" y="70"/>
                  </a:cubicBezTo>
                  <a:cubicBezTo>
                    <a:pt x="214" y="69"/>
                    <a:pt x="216" y="69"/>
                    <a:pt x="219" y="68"/>
                  </a:cubicBezTo>
                  <a:cubicBezTo>
                    <a:pt x="217" y="68"/>
                    <a:pt x="214" y="70"/>
                    <a:pt x="212" y="71"/>
                  </a:cubicBezTo>
                  <a:cubicBezTo>
                    <a:pt x="208" y="74"/>
                    <a:pt x="203" y="76"/>
                    <a:pt x="199" y="78"/>
                  </a:cubicBezTo>
                  <a:cubicBezTo>
                    <a:pt x="198" y="78"/>
                    <a:pt x="198" y="78"/>
                    <a:pt x="197" y="78"/>
                  </a:cubicBezTo>
                  <a:cubicBezTo>
                    <a:pt x="197" y="78"/>
                    <a:pt x="197" y="78"/>
                    <a:pt x="197" y="78"/>
                  </a:cubicBezTo>
                  <a:cubicBezTo>
                    <a:pt x="197" y="77"/>
                    <a:pt x="197" y="77"/>
                    <a:pt x="197" y="76"/>
                  </a:cubicBezTo>
                  <a:close/>
                  <a:moveTo>
                    <a:pt x="187" y="82"/>
                  </a:moveTo>
                  <a:cubicBezTo>
                    <a:pt x="188" y="82"/>
                    <a:pt x="188" y="82"/>
                    <a:pt x="188" y="82"/>
                  </a:cubicBezTo>
                  <a:cubicBezTo>
                    <a:pt x="179" y="86"/>
                    <a:pt x="170" y="88"/>
                    <a:pt x="161" y="91"/>
                  </a:cubicBezTo>
                  <a:cubicBezTo>
                    <a:pt x="165" y="90"/>
                    <a:pt x="170" y="88"/>
                    <a:pt x="174" y="87"/>
                  </a:cubicBezTo>
                  <a:cubicBezTo>
                    <a:pt x="176" y="86"/>
                    <a:pt x="179" y="85"/>
                    <a:pt x="182" y="84"/>
                  </a:cubicBezTo>
                  <a:cubicBezTo>
                    <a:pt x="183" y="83"/>
                    <a:pt x="185" y="82"/>
                    <a:pt x="187" y="82"/>
                  </a:cubicBezTo>
                  <a:cubicBezTo>
                    <a:pt x="187" y="82"/>
                    <a:pt x="187" y="82"/>
                    <a:pt x="187" y="82"/>
                  </a:cubicBezTo>
                  <a:close/>
                  <a:moveTo>
                    <a:pt x="173" y="86"/>
                  </a:moveTo>
                  <a:cubicBezTo>
                    <a:pt x="166" y="89"/>
                    <a:pt x="158" y="91"/>
                    <a:pt x="150" y="94"/>
                  </a:cubicBezTo>
                  <a:cubicBezTo>
                    <a:pt x="142" y="96"/>
                    <a:pt x="134" y="98"/>
                    <a:pt x="126" y="101"/>
                  </a:cubicBezTo>
                  <a:cubicBezTo>
                    <a:pt x="123" y="102"/>
                    <a:pt x="118" y="102"/>
                    <a:pt x="116" y="103"/>
                  </a:cubicBezTo>
                  <a:cubicBezTo>
                    <a:pt x="120" y="101"/>
                    <a:pt x="124" y="100"/>
                    <a:pt x="128" y="99"/>
                  </a:cubicBezTo>
                  <a:cubicBezTo>
                    <a:pt x="134" y="97"/>
                    <a:pt x="139" y="95"/>
                    <a:pt x="145" y="93"/>
                  </a:cubicBezTo>
                  <a:cubicBezTo>
                    <a:pt x="158" y="89"/>
                    <a:pt x="171" y="85"/>
                    <a:pt x="184" y="80"/>
                  </a:cubicBezTo>
                  <a:cubicBezTo>
                    <a:pt x="184" y="80"/>
                    <a:pt x="184" y="80"/>
                    <a:pt x="184" y="80"/>
                  </a:cubicBezTo>
                  <a:cubicBezTo>
                    <a:pt x="185" y="80"/>
                    <a:pt x="186" y="81"/>
                    <a:pt x="187" y="81"/>
                  </a:cubicBezTo>
                  <a:cubicBezTo>
                    <a:pt x="182" y="82"/>
                    <a:pt x="178" y="84"/>
                    <a:pt x="173" y="86"/>
                  </a:cubicBezTo>
                  <a:close/>
                  <a:moveTo>
                    <a:pt x="157" y="88"/>
                  </a:moveTo>
                  <a:cubicBezTo>
                    <a:pt x="162" y="87"/>
                    <a:pt x="167" y="85"/>
                    <a:pt x="171" y="83"/>
                  </a:cubicBezTo>
                  <a:cubicBezTo>
                    <a:pt x="175" y="82"/>
                    <a:pt x="178" y="81"/>
                    <a:pt x="182" y="80"/>
                  </a:cubicBezTo>
                  <a:cubicBezTo>
                    <a:pt x="178" y="81"/>
                    <a:pt x="174" y="83"/>
                    <a:pt x="171" y="84"/>
                  </a:cubicBezTo>
                  <a:cubicBezTo>
                    <a:pt x="166" y="86"/>
                    <a:pt x="162" y="87"/>
                    <a:pt x="157" y="88"/>
                  </a:cubicBezTo>
                  <a:close/>
                  <a:moveTo>
                    <a:pt x="166" y="85"/>
                  </a:moveTo>
                  <a:cubicBezTo>
                    <a:pt x="159" y="87"/>
                    <a:pt x="152" y="89"/>
                    <a:pt x="145" y="91"/>
                  </a:cubicBezTo>
                  <a:cubicBezTo>
                    <a:pt x="145" y="92"/>
                    <a:pt x="144" y="92"/>
                    <a:pt x="144" y="92"/>
                  </a:cubicBezTo>
                  <a:cubicBezTo>
                    <a:pt x="136" y="94"/>
                    <a:pt x="129" y="96"/>
                    <a:pt x="122" y="99"/>
                  </a:cubicBezTo>
                  <a:cubicBezTo>
                    <a:pt x="118" y="100"/>
                    <a:pt x="114" y="101"/>
                    <a:pt x="110" y="102"/>
                  </a:cubicBezTo>
                  <a:cubicBezTo>
                    <a:pt x="108" y="103"/>
                    <a:pt x="113" y="101"/>
                    <a:pt x="113" y="101"/>
                  </a:cubicBezTo>
                  <a:cubicBezTo>
                    <a:pt x="114" y="101"/>
                    <a:pt x="116" y="100"/>
                    <a:pt x="118" y="100"/>
                  </a:cubicBezTo>
                  <a:cubicBezTo>
                    <a:pt x="133" y="94"/>
                    <a:pt x="148" y="88"/>
                    <a:pt x="164" y="82"/>
                  </a:cubicBezTo>
                  <a:cubicBezTo>
                    <a:pt x="167" y="81"/>
                    <a:pt x="170" y="80"/>
                    <a:pt x="173" y="79"/>
                  </a:cubicBezTo>
                  <a:cubicBezTo>
                    <a:pt x="173" y="79"/>
                    <a:pt x="174" y="79"/>
                    <a:pt x="174" y="79"/>
                  </a:cubicBezTo>
                  <a:cubicBezTo>
                    <a:pt x="174" y="79"/>
                    <a:pt x="175" y="79"/>
                    <a:pt x="175" y="78"/>
                  </a:cubicBezTo>
                  <a:cubicBezTo>
                    <a:pt x="175" y="78"/>
                    <a:pt x="176" y="78"/>
                    <a:pt x="176" y="78"/>
                  </a:cubicBezTo>
                  <a:cubicBezTo>
                    <a:pt x="177" y="78"/>
                    <a:pt x="178" y="78"/>
                    <a:pt x="179" y="78"/>
                  </a:cubicBezTo>
                  <a:cubicBezTo>
                    <a:pt x="180" y="78"/>
                    <a:pt x="181" y="79"/>
                    <a:pt x="182" y="79"/>
                  </a:cubicBezTo>
                  <a:cubicBezTo>
                    <a:pt x="176" y="80"/>
                    <a:pt x="171" y="83"/>
                    <a:pt x="166" y="85"/>
                  </a:cubicBezTo>
                  <a:close/>
                  <a:moveTo>
                    <a:pt x="176" y="77"/>
                  </a:moveTo>
                  <a:cubicBezTo>
                    <a:pt x="175" y="78"/>
                    <a:pt x="174" y="78"/>
                    <a:pt x="173" y="78"/>
                  </a:cubicBezTo>
                  <a:cubicBezTo>
                    <a:pt x="165" y="79"/>
                    <a:pt x="158" y="82"/>
                    <a:pt x="150" y="85"/>
                  </a:cubicBezTo>
                  <a:cubicBezTo>
                    <a:pt x="144" y="87"/>
                    <a:pt x="137" y="89"/>
                    <a:pt x="131" y="91"/>
                  </a:cubicBezTo>
                  <a:cubicBezTo>
                    <a:pt x="134" y="90"/>
                    <a:pt x="137" y="89"/>
                    <a:pt x="139" y="88"/>
                  </a:cubicBezTo>
                  <a:cubicBezTo>
                    <a:pt x="151" y="85"/>
                    <a:pt x="162" y="80"/>
                    <a:pt x="173" y="75"/>
                  </a:cubicBezTo>
                  <a:cubicBezTo>
                    <a:pt x="174" y="76"/>
                    <a:pt x="176" y="77"/>
                    <a:pt x="177" y="77"/>
                  </a:cubicBezTo>
                  <a:cubicBezTo>
                    <a:pt x="177" y="77"/>
                    <a:pt x="177" y="77"/>
                    <a:pt x="176" y="77"/>
                  </a:cubicBezTo>
                  <a:close/>
                  <a:moveTo>
                    <a:pt x="137" y="85"/>
                  </a:moveTo>
                  <a:cubicBezTo>
                    <a:pt x="131" y="87"/>
                    <a:pt x="124" y="89"/>
                    <a:pt x="118" y="91"/>
                  </a:cubicBezTo>
                  <a:cubicBezTo>
                    <a:pt x="112" y="92"/>
                    <a:pt x="106" y="95"/>
                    <a:pt x="100" y="97"/>
                  </a:cubicBezTo>
                  <a:cubicBezTo>
                    <a:pt x="98" y="97"/>
                    <a:pt x="94" y="99"/>
                    <a:pt x="101" y="96"/>
                  </a:cubicBezTo>
                  <a:cubicBezTo>
                    <a:pt x="104" y="95"/>
                    <a:pt x="107" y="94"/>
                    <a:pt x="110" y="93"/>
                  </a:cubicBezTo>
                  <a:cubicBezTo>
                    <a:pt x="116" y="91"/>
                    <a:pt x="122" y="89"/>
                    <a:pt x="129" y="87"/>
                  </a:cubicBezTo>
                  <a:cubicBezTo>
                    <a:pt x="141" y="82"/>
                    <a:pt x="154" y="76"/>
                    <a:pt x="167" y="72"/>
                  </a:cubicBezTo>
                  <a:cubicBezTo>
                    <a:pt x="168" y="73"/>
                    <a:pt x="170" y="74"/>
                    <a:pt x="172" y="75"/>
                  </a:cubicBezTo>
                  <a:cubicBezTo>
                    <a:pt x="161" y="79"/>
                    <a:pt x="149" y="81"/>
                    <a:pt x="137" y="85"/>
                  </a:cubicBezTo>
                  <a:close/>
                  <a:moveTo>
                    <a:pt x="131" y="82"/>
                  </a:moveTo>
                  <a:cubicBezTo>
                    <a:pt x="119" y="85"/>
                    <a:pt x="108" y="90"/>
                    <a:pt x="96" y="93"/>
                  </a:cubicBezTo>
                  <a:cubicBezTo>
                    <a:pt x="90" y="94"/>
                    <a:pt x="100" y="91"/>
                    <a:pt x="101" y="91"/>
                  </a:cubicBezTo>
                  <a:cubicBezTo>
                    <a:pt x="104" y="90"/>
                    <a:pt x="107" y="89"/>
                    <a:pt x="110" y="88"/>
                  </a:cubicBezTo>
                  <a:cubicBezTo>
                    <a:pt x="116" y="87"/>
                    <a:pt x="122" y="84"/>
                    <a:pt x="128" y="82"/>
                  </a:cubicBezTo>
                  <a:cubicBezTo>
                    <a:pt x="140" y="78"/>
                    <a:pt x="152" y="75"/>
                    <a:pt x="163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4" y="70"/>
                    <a:pt x="164" y="70"/>
                    <a:pt x="165" y="71"/>
                  </a:cubicBezTo>
                  <a:cubicBezTo>
                    <a:pt x="165" y="71"/>
                    <a:pt x="165" y="71"/>
                    <a:pt x="166" y="71"/>
                  </a:cubicBezTo>
                  <a:cubicBezTo>
                    <a:pt x="154" y="75"/>
                    <a:pt x="142" y="78"/>
                    <a:pt x="131" y="82"/>
                  </a:cubicBezTo>
                  <a:close/>
                  <a:moveTo>
                    <a:pt x="162" y="69"/>
                  </a:moveTo>
                  <a:cubicBezTo>
                    <a:pt x="151" y="71"/>
                    <a:pt x="139" y="75"/>
                    <a:pt x="128" y="79"/>
                  </a:cubicBezTo>
                  <a:cubicBezTo>
                    <a:pt x="126" y="79"/>
                    <a:pt x="124" y="80"/>
                    <a:pt x="122" y="80"/>
                  </a:cubicBezTo>
                  <a:cubicBezTo>
                    <a:pt x="123" y="80"/>
                    <a:pt x="125" y="79"/>
                    <a:pt x="126" y="79"/>
                  </a:cubicBezTo>
                  <a:cubicBezTo>
                    <a:pt x="138" y="75"/>
                    <a:pt x="149" y="72"/>
                    <a:pt x="160" y="67"/>
                  </a:cubicBezTo>
                  <a:cubicBezTo>
                    <a:pt x="160" y="67"/>
                    <a:pt x="160" y="66"/>
                    <a:pt x="160" y="66"/>
                  </a:cubicBezTo>
                  <a:cubicBezTo>
                    <a:pt x="148" y="68"/>
                    <a:pt x="138" y="72"/>
                    <a:pt x="127" y="75"/>
                  </a:cubicBezTo>
                  <a:cubicBezTo>
                    <a:pt x="121" y="77"/>
                    <a:pt x="115" y="78"/>
                    <a:pt x="108" y="80"/>
                  </a:cubicBezTo>
                  <a:cubicBezTo>
                    <a:pt x="103" y="81"/>
                    <a:pt x="97" y="82"/>
                    <a:pt x="92" y="85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102" y="79"/>
                    <a:pt x="114" y="78"/>
                    <a:pt x="124" y="74"/>
                  </a:cubicBezTo>
                  <a:cubicBezTo>
                    <a:pt x="130" y="72"/>
                    <a:pt x="136" y="70"/>
                    <a:pt x="142" y="68"/>
                  </a:cubicBezTo>
                  <a:cubicBezTo>
                    <a:pt x="147" y="67"/>
                    <a:pt x="152" y="66"/>
                    <a:pt x="157" y="64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59" y="66"/>
                    <a:pt x="161" y="67"/>
                    <a:pt x="162" y="69"/>
                  </a:cubicBezTo>
                  <a:cubicBezTo>
                    <a:pt x="162" y="69"/>
                    <a:pt x="162" y="69"/>
                    <a:pt x="162" y="69"/>
                  </a:cubicBezTo>
                  <a:close/>
                  <a:moveTo>
                    <a:pt x="92" y="85"/>
                  </a:moveTo>
                  <a:cubicBezTo>
                    <a:pt x="103" y="82"/>
                    <a:pt x="114" y="79"/>
                    <a:pt x="125" y="76"/>
                  </a:cubicBezTo>
                  <a:cubicBezTo>
                    <a:pt x="131" y="75"/>
                    <a:pt x="137" y="73"/>
                    <a:pt x="143" y="71"/>
                  </a:cubicBezTo>
                  <a:cubicBezTo>
                    <a:pt x="147" y="69"/>
                    <a:pt x="154" y="69"/>
                    <a:pt x="158" y="67"/>
                  </a:cubicBezTo>
                  <a:cubicBezTo>
                    <a:pt x="147" y="72"/>
                    <a:pt x="135" y="75"/>
                    <a:pt x="124" y="79"/>
                  </a:cubicBezTo>
                  <a:cubicBezTo>
                    <a:pt x="114" y="82"/>
                    <a:pt x="104" y="85"/>
                    <a:pt x="93" y="88"/>
                  </a:cubicBezTo>
                  <a:cubicBezTo>
                    <a:pt x="92" y="88"/>
                    <a:pt x="92" y="88"/>
                    <a:pt x="92" y="89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92" y="88"/>
                    <a:pt x="92" y="87"/>
                    <a:pt x="92" y="85"/>
                  </a:cubicBezTo>
                  <a:close/>
                  <a:moveTo>
                    <a:pt x="94" y="79"/>
                  </a:moveTo>
                  <a:cubicBezTo>
                    <a:pt x="105" y="77"/>
                    <a:pt x="115" y="74"/>
                    <a:pt x="125" y="71"/>
                  </a:cubicBezTo>
                  <a:cubicBezTo>
                    <a:pt x="131" y="70"/>
                    <a:pt x="137" y="68"/>
                    <a:pt x="143" y="67"/>
                  </a:cubicBezTo>
                  <a:cubicBezTo>
                    <a:pt x="145" y="67"/>
                    <a:pt x="147" y="66"/>
                    <a:pt x="149" y="66"/>
                  </a:cubicBezTo>
                  <a:cubicBezTo>
                    <a:pt x="145" y="67"/>
                    <a:pt x="140" y="68"/>
                    <a:pt x="136" y="69"/>
                  </a:cubicBezTo>
                  <a:cubicBezTo>
                    <a:pt x="130" y="71"/>
                    <a:pt x="124" y="73"/>
                    <a:pt x="118" y="75"/>
                  </a:cubicBezTo>
                  <a:cubicBezTo>
                    <a:pt x="109" y="78"/>
                    <a:pt x="100" y="80"/>
                    <a:pt x="92" y="84"/>
                  </a:cubicBezTo>
                  <a:cubicBezTo>
                    <a:pt x="93" y="82"/>
                    <a:pt x="93" y="80"/>
                    <a:pt x="94" y="79"/>
                  </a:cubicBezTo>
                  <a:close/>
                  <a:moveTo>
                    <a:pt x="126" y="80"/>
                  </a:moveTo>
                  <a:cubicBezTo>
                    <a:pt x="132" y="78"/>
                    <a:pt x="137" y="77"/>
                    <a:pt x="143" y="75"/>
                  </a:cubicBezTo>
                  <a:cubicBezTo>
                    <a:pt x="149" y="73"/>
                    <a:pt x="156" y="72"/>
                    <a:pt x="161" y="70"/>
                  </a:cubicBezTo>
                  <a:cubicBezTo>
                    <a:pt x="149" y="75"/>
                    <a:pt x="136" y="78"/>
                    <a:pt x="124" y="82"/>
                  </a:cubicBezTo>
                  <a:cubicBezTo>
                    <a:pt x="119" y="84"/>
                    <a:pt x="113" y="86"/>
                    <a:pt x="108" y="88"/>
                  </a:cubicBezTo>
                  <a:cubicBezTo>
                    <a:pt x="103" y="90"/>
                    <a:pt x="98" y="91"/>
                    <a:pt x="93" y="93"/>
                  </a:cubicBezTo>
                  <a:cubicBezTo>
                    <a:pt x="93" y="93"/>
                    <a:pt x="93" y="92"/>
                    <a:pt x="92" y="92"/>
                  </a:cubicBezTo>
                  <a:cubicBezTo>
                    <a:pt x="92" y="91"/>
                    <a:pt x="92" y="91"/>
                    <a:pt x="92" y="90"/>
                  </a:cubicBezTo>
                  <a:cubicBezTo>
                    <a:pt x="103" y="87"/>
                    <a:pt x="114" y="83"/>
                    <a:pt x="126" y="80"/>
                  </a:cubicBezTo>
                  <a:close/>
                  <a:moveTo>
                    <a:pt x="106" y="91"/>
                  </a:moveTo>
                  <a:cubicBezTo>
                    <a:pt x="111" y="88"/>
                    <a:pt x="117" y="87"/>
                    <a:pt x="123" y="85"/>
                  </a:cubicBezTo>
                  <a:cubicBezTo>
                    <a:pt x="133" y="81"/>
                    <a:pt x="144" y="79"/>
                    <a:pt x="154" y="76"/>
                  </a:cubicBezTo>
                  <a:cubicBezTo>
                    <a:pt x="153" y="76"/>
                    <a:pt x="152" y="76"/>
                    <a:pt x="152" y="77"/>
                  </a:cubicBezTo>
                  <a:cubicBezTo>
                    <a:pt x="145" y="79"/>
                    <a:pt x="139" y="82"/>
                    <a:pt x="132" y="84"/>
                  </a:cubicBezTo>
                  <a:cubicBezTo>
                    <a:pt x="120" y="89"/>
                    <a:pt x="108" y="92"/>
                    <a:pt x="96" y="97"/>
                  </a:cubicBezTo>
                  <a:cubicBezTo>
                    <a:pt x="95" y="96"/>
                    <a:pt x="94" y="95"/>
                    <a:pt x="93" y="94"/>
                  </a:cubicBezTo>
                  <a:cubicBezTo>
                    <a:pt x="98" y="94"/>
                    <a:pt x="102" y="92"/>
                    <a:pt x="106" y="91"/>
                  </a:cubicBezTo>
                  <a:close/>
                  <a:moveTo>
                    <a:pt x="120" y="91"/>
                  </a:moveTo>
                  <a:cubicBezTo>
                    <a:pt x="130" y="88"/>
                    <a:pt x="139" y="85"/>
                    <a:pt x="149" y="82"/>
                  </a:cubicBezTo>
                  <a:cubicBezTo>
                    <a:pt x="153" y="81"/>
                    <a:pt x="158" y="80"/>
                    <a:pt x="162" y="79"/>
                  </a:cubicBezTo>
                  <a:cubicBezTo>
                    <a:pt x="163" y="78"/>
                    <a:pt x="164" y="78"/>
                    <a:pt x="166" y="77"/>
                  </a:cubicBezTo>
                  <a:cubicBezTo>
                    <a:pt x="158" y="81"/>
                    <a:pt x="149" y="84"/>
                    <a:pt x="141" y="87"/>
                  </a:cubicBezTo>
                  <a:cubicBezTo>
                    <a:pt x="132" y="90"/>
                    <a:pt x="123" y="92"/>
                    <a:pt x="115" y="96"/>
                  </a:cubicBezTo>
                  <a:cubicBezTo>
                    <a:pt x="113" y="96"/>
                    <a:pt x="111" y="97"/>
                    <a:pt x="109" y="98"/>
                  </a:cubicBezTo>
                  <a:cubicBezTo>
                    <a:pt x="108" y="98"/>
                    <a:pt x="107" y="99"/>
                    <a:pt x="106" y="99"/>
                  </a:cubicBezTo>
                  <a:cubicBezTo>
                    <a:pt x="106" y="99"/>
                    <a:pt x="106" y="99"/>
                    <a:pt x="105" y="99"/>
                  </a:cubicBezTo>
                  <a:cubicBezTo>
                    <a:pt x="104" y="99"/>
                    <a:pt x="103" y="100"/>
                    <a:pt x="103" y="100"/>
                  </a:cubicBezTo>
                  <a:cubicBezTo>
                    <a:pt x="103" y="100"/>
                    <a:pt x="102" y="100"/>
                    <a:pt x="102" y="101"/>
                  </a:cubicBezTo>
                  <a:cubicBezTo>
                    <a:pt x="100" y="100"/>
                    <a:pt x="99" y="99"/>
                    <a:pt x="97" y="98"/>
                  </a:cubicBezTo>
                  <a:cubicBezTo>
                    <a:pt x="105" y="97"/>
                    <a:pt x="112" y="93"/>
                    <a:pt x="120" y="91"/>
                  </a:cubicBezTo>
                  <a:close/>
                  <a:moveTo>
                    <a:pt x="111" y="98"/>
                  </a:moveTo>
                  <a:cubicBezTo>
                    <a:pt x="114" y="97"/>
                    <a:pt x="116" y="96"/>
                    <a:pt x="119" y="96"/>
                  </a:cubicBezTo>
                  <a:cubicBezTo>
                    <a:pt x="129" y="92"/>
                    <a:pt x="139" y="90"/>
                    <a:pt x="148" y="86"/>
                  </a:cubicBezTo>
                  <a:cubicBezTo>
                    <a:pt x="154" y="84"/>
                    <a:pt x="160" y="82"/>
                    <a:pt x="166" y="80"/>
                  </a:cubicBezTo>
                  <a:cubicBezTo>
                    <a:pt x="165" y="81"/>
                    <a:pt x="164" y="81"/>
                    <a:pt x="163" y="82"/>
                  </a:cubicBezTo>
                  <a:cubicBezTo>
                    <a:pt x="157" y="84"/>
                    <a:pt x="150" y="87"/>
                    <a:pt x="143" y="89"/>
                  </a:cubicBezTo>
                  <a:cubicBezTo>
                    <a:pt x="136" y="92"/>
                    <a:pt x="129" y="94"/>
                    <a:pt x="123" y="97"/>
                  </a:cubicBezTo>
                  <a:cubicBezTo>
                    <a:pt x="118" y="99"/>
                    <a:pt x="112" y="100"/>
                    <a:pt x="107" y="102"/>
                  </a:cubicBezTo>
                  <a:cubicBezTo>
                    <a:pt x="106" y="102"/>
                    <a:pt x="104" y="101"/>
                    <a:pt x="103" y="101"/>
                  </a:cubicBezTo>
                  <a:cubicBezTo>
                    <a:pt x="106" y="100"/>
                    <a:pt x="108" y="99"/>
                    <a:pt x="111" y="98"/>
                  </a:cubicBezTo>
                  <a:close/>
                  <a:moveTo>
                    <a:pt x="124" y="99"/>
                  </a:moveTo>
                  <a:cubicBezTo>
                    <a:pt x="128" y="98"/>
                    <a:pt x="131" y="96"/>
                    <a:pt x="135" y="95"/>
                  </a:cubicBezTo>
                  <a:cubicBezTo>
                    <a:pt x="132" y="97"/>
                    <a:pt x="129" y="98"/>
                    <a:pt x="126" y="99"/>
                  </a:cubicBezTo>
                  <a:cubicBezTo>
                    <a:pt x="122" y="100"/>
                    <a:pt x="118" y="101"/>
                    <a:pt x="114" y="104"/>
                  </a:cubicBezTo>
                  <a:cubicBezTo>
                    <a:pt x="113" y="103"/>
                    <a:pt x="112" y="103"/>
                    <a:pt x="111" y="103"/>
                  </a:cubicBezTo>
                  <a:cubicBezTo>
                    <a:pt x="115" y="102"/>
                    <a:pt x="120" y="100"/>
                    <a:pt x="124" y="99"/>
                  </a:cubicBezTo>
                  <a:close/>
                  <a:moveTo>
                    <a:pt x="143" y="97"/>
                  </a:moveTo>
                  <a:cubicBezTo>
                    <a:pt x="138" y="98"/>
                    <a:pt x="133" y="100"/>
                    <a:pt x="128" y="101"/>
                  </a:cubicBezTo>
                  <a:cubicBezTo>
                    <a:pt x="125" y="102"/>
                    <a:pt x="121" y="103"/>
                    <a:pt x="119" y="105"/>
                  </a:cubicBezTo>
                  <a:cubicBezTo>
                    <a:pt x="118" y="105"/>
                    <a:pt x="117" y="104"/>
                    <a:pt x="116" y="104"/>
                  </a:cubicBezTo>
                  <a:cubicBezTo>
                    <a:pt x="125" y="102"/>
                    <a:pt x="134" y="99"/>
                    <a:pt x="143" y="97"/>
                  </a:cubicBezTo>
                  <a:close/>
                  <a:moveTo>
                    <a:pt x="180" y="88"/>
                  </a:moveTo>
                  <a:cubicBezTo>
                    <a:pt x="165" y="93"/>
                    <a:pt x="149" y="98"/>
                    <a:pt x="133" y="102"/>
                  </a:cubicBezTo>
                  <a:cubicBezTo>
                    <a:pt x="130" y="103"/>
                    <a:pt x="127" y="104"/>
                    <a:pt x="123" y="105"/>
                  </a:cubicBezTo>
                  <a:cubicBezTo>
                    <a:pt x="122" y="105"/>
                    <a:pt x="121" y="105"/>
                    <a:pt x="120" y="106"/>
                  </a:cubicBezTo>
                  <a:cubicBezTo>
                    <a:pt x="120" y="105"/>
                    <a:pt x="120" y="105"/>
                    <a:pt x="120" y="105"/>
                  </a:cubicBezTo>
                  <a:cubicBezTo>
                    <a:pt x="120" y="105"/>
                    <a:pt x="125" y="103"/>
                    <a:pt x="126" y="103"/>
                  </a:cubicBezTo>
                  <a:cubicBezTo>
                    <a:pt x="133" y="101"/>
                    <a:pt x="140" y="98"/>
                    <a:pt x="148" y="96"/>
                  </a:cubicBezTo>
                  <a:cubicBezTo>
                    <a:pt x="155" y="93"/>
                    <a:pt x="162" y="91"/>
                    <a:pt x="170" y="90"/>
                  </a:cubicBezTo>
                  <a:cubicBezTo>
                    <a:pt x="176" y="88"/>
                    <a:pt x="183" y="85"/>
                    <a:pt x="189" y="83"/>
                  </a:cubicBezTo>
                  <a:cubicBezTo>
                    <a:pt x="189" y="83"/>
                    <a:pt x="189" y="83"/>
                    <a:pt x="190" y="83"/>
                  </a:cubicBezTo>
                  <a:cubicBezTo>
                    <a:pt x="190" y="83"/>
                    <a:pt x="191" y="83"/>
                    <a:pt x="192" y="83"/>
                  </a:cubicBezTo>
                  <a:cubicBezTo>
                    <a:pt x="193" y="83"/>
                    <a:pt x="194" y="82"/>
                    <a:pt x="195" y="82"/>
                  </a:cubicBezTo>
                  <a:cubicBezTo>
                    <a:pt x="205" y="79"/>
                    <a:pt x="215" y="74"/>
                    <a:pt x="224" y="70"/>
                  </a:cubicBezTo>
                  <a:cubicBezTo>
                    <a:pt x="225" y="71"/>
                    <a:pt x="225" y="72"/>
                    <a:pt x="226" y="73"/>
                  </a:cubicBezTo>
                  <a:cubicBezTo>
                    <a:pt x="211" y="80"/>
                    <a:pt x="195" y="83"/>
                    <a:pt x="180" y="88"/>
                  </a:cubicBezTo>
                  <a:close/>
                  <a:moveTo>
                    <a:pt x="207" y="76"/>
                  </a:moveTo>
                  <a:cubicBezTo>
                    <a:pt x="204" y="77"/>
                    <a:pt x="201" y="79"/>
                    <a:pt x="198" y="80"/>
                  </a:cubicBezTo>
                  <a:cubicBezTo>
                    <a:pt x="198" y="80"/>
                    <a:pt x="197" y="80"/>
                    <a:pt x="196" y="80"/>
                  </a:cubicBezTo>
                  <a:cubicBezTo>
                    <a:pt x="197" y="80"/>
                    <a:pt x="197" y="79"/>
                    <a:pt x="197" y="79"/>
                  </a:cubicBezTo>
                  <a:cubicBezTo>
                    <a:pt x="205" y="75"/>
                    <a:pt x="214" y="73"/>
                    <a:pt x="221" y="67"/>
                  </a:cubicBezTo>
                  <a:cubicBezTo>
                    <a:pt x="221" y="67"/>
                    <a:pt x="221" y="66"/>
                    <a:pt x="220" y="67"/>
                  </a:cubicBezTo>
                  <a:cubicBezTo>
                    <a:pt x="213" y="68"/>
                    <a:pt x="204" y="71"/>
                    <a:pt x="198" y="75"/>
                  </a:cubicBezTo>
                  <a:cubicBezTo>
                    <a:pt x="205" y="71"/>
                    <a:pt x="213" y="69"/>
                    <a:pt x="220" y="64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21" y="66"/>
                    <a:pt x="223" y="68"/>
                    <a:pt x="224" y="70"/>
                  </a:cubicBezTo>
                  <a:cubicBezTo>
                    <a:pt x="218" y="72"/>
                    <a:pt x="213" y="74"/>
                    <a:pt x="207" y="76"/>
                  </a:cubicBezTo>
                  <a:close/>
                  <a:moveTo>
                    <a:pt x="204" y="68"/>
                  </a:moveTo>
                  <a:cubicBezTo>
                    <a:pt x="203" y="69"/>
                    <a:pt x="202" y="69"/>
                    <a:pt x="201" y="70"/>
                  </a:cubicBezTo>
                  <a:cubicBezTo>
                    <a:pt x="201" y="69"/>
                    <a:pt x="201" y="69"/>
                    <a:pt x="202" y="68"/>
                  </a:cubicBezTo>
                  <a:cubicBezTo>
                    <a:pt x="202" y="68"/>
                    <a:pt x="202" y="68"/>
                    <a:pt x="202" y="67"/>
                  </a:cubicBezTo>
                  <a:cubicBezTo>
                    <a:pt x="207" y="66"/>
                    <a:pt x="212" y="63"/>
                    <a:pt x="217" y="62"/>
                  </a:cubicBezTo>
                  <a:cubicBezTo>
                    <a:pt x="218" y="61"/>
                    <a:pt x="218" y="61"/>
                    <a:pt x="218" y="61"/>
                  </a:cubicBezTo>
                  <a:cubicBezTo>
                    <a:pt x="218" y="62"/>
                    <a:pt x="219" y="63"/>
                    <a:pt x="219" y="63"/>
                  </a:cubicBezTo>
                  <a:cubicBezTo>
                    <a:pt x="214" y="65"/>
                    <a:pt x="209" y="66"/>
                    <a:pt x="204" y="68"/>
                  </a:cubicBezTo>
                  <a:close/>
                  <a:moveTo>
                    <a:pt x="217" y="61"/>
                  </a:moveTo>
                  <a:cubicBezTo>
                    <a:pt x="212" y="63"/>
                    <a:pt x="207" y="65"/>
                    <a:pt x="202" y="66"/>
                  </a:cubicBezTo>
                  <a:cubicBezTo>
                    <a:pt x="202" y="66"/>
                    <a:pt x="202" y="66"/>
                    <a:pt x="202" y="66"/>
                  </a:cubicBezTo>
                  <a:cubicBezTo>
                    <a:pt x="207" y="64"/>
                    <a:pt x="212" y="62"/>
                    <a:pt x="216" y="59"/>
                  </a:cubicBezTo>
                  <a:cubicBezTo>
                    <a:pt x="217" y="60"/>
                    <a:pt x="217" y="60"/>
                    <a:pt x="218" y="61"/>
                  </a:cubicBezTo>
                  <a:cubicBezTo>
                    <a:pt x="217" y="61"/>
                    <a:pt x="217" y="61"/>
                    <a:pt x="217" y="61"/>
                  </a:cubicBezTo>
                  <a:close/>
                  <a:moveTo>
                    <a:pt x="202" y="64"/>
                  </a:moveTo>
                  <a:cubicBezTo>
                    <a:pt x="201" y="63"/>
                    <a:pt x="201" y="63"/>
                    <a:pt x="201" y="62"/>
                  </a:cubicBezTo>
                  <a:cubicBezTo>
                    <a:pt x="205" y="61"/>
                    <a:pt x="209" y="58"/>
                    <a:pt x="214" y="56"/>
                  </a:cubicBezTo>
                  <a:cubicBezTo>
                    <a:pt x="214" y="56"/>
                    <a:pt x="214" y="56"/>
                    <a:pt x="214" y="56"/>
                  </a:cubicBezTo>
                  <a:cubicBezTo>
                    <a:pt x="215" y="57"/>
                    <a:pt x="215" y="58"/>
                    <a:pt x="216" y="59"/>
                  </a:cubicBezTo>
                  <a:cubicBezTo>
                    <a:pt x="211" y="61"/>
                    <a:pt x="207" y="62"/>
                    <a:pt x="202" y="64"/>
                  </a:cubicBezTo>
                  <a:close/>
                  <a:moveTo>
                    <a:pt x="200" y="61"/>
                  </a:moveTo>
                  <a:cubicBezTo>
                    <a:pt x="203" y="60"/>
                    <a:pt x="208" y="56"/>
                    <a:pt x="210" y="54"/>
                  </a:cubicBezTo>
                  <a:cubicBezTo>
                    <a:pt x="211" y="54"/>
                    <a:pt x="210" y="53"/>
                    <a:pt x="210" y="53"/>
                  </a:cubicBezTo>
                  <a:cubicBezTo>
                    <a:pt x="208" y="54"/>
                    <a:pt x="206" y="55"/>
                    <a:pt x="205" y="55"/>
                  </a:cubicBezTo>
                  <a:cubicBezTo>
                    <a:pt x="203" y="56"/>
                    <a:pt x="201" y="57"/>
                    <a:pt x="199" y="57"/>
                  </a:cubicBezTo>
                  <a:cubicBezTo>
                    <a:pt x="198" y="58"/>
                    <a:pt x="196" y="59"/>
                    <a:pt x="199" y="58"/>
                  </a:cubicBezTo>
                  <a:cubicBezTo>
                    <a:pt x="202" y="55"/>
                    <a:pt x="206" y="54"/>
                    <a:pt x="208" y="50"/>
                  </a:cubicBezTo>
                  <a:cubicBezTo>
                    <a:pt x="210" y="52"/>
                    <a:pt x="212" y="54"/>
                    <a:pt x="213" y="56"/>
                  </a:cubicBezTo>
                  <a:cubicBezTo>
                    <a:pt x="209" y="58"/>
                    <a:pt x="205" y="60"/>
                    <a:pt x="200" y="61"/>
                  </a:cubicBezTo>
                  <a:close/>
                  <a:moveTo>
                    <a:pt x="199" y="53"/>
                  </a:moveTo>
                  <a:cubicBezTo>
                    <a:pt x="198" y="54"/>
                    <a:pt x="196" y="55"/>
                    <a:pt x="195" y="56"/>
                  </a:cubicBezTo>
                  <a:cubicBezTo>
                    <a:pt x="198" y="53"/>
                    <a:pt x="202" y="51"/>
                    <a:pt x="205" y="47"/>
                  </a:cubicBezTo>
                  <a:cubicBezTo>
                    <a:pt x="206" y="48"/>
                    <a:pt x="207" y="49"/>
                    <a:pt x="208" y="50"/>
                  </a:cubicBezTo>
                  <a:cubicBezTo>
                    <a:pt x="205" y="51"/>
                    <a:pt x="202" y="52"/>
                    <a:pt x="199" y="53"/>
                  </a:cubicBezTo>
                  <a:close/>
                  <a:moveTo>
                    <a:pt x="193" y="50"/>
                  </a:moveTo>
                  <a:cubicBezTo>
                    <a:pt x="196" y="49"/>
                    <a:pt x="198" y="47"/>
                    <a:pt x="200" y="45"/>
                  </a:cubicBezTo>
                  <a:cubicBezTo>
                    <a:pt x="201" y="44"/>
                    <a:pt x="200" y="44"/>
                    <a:pt x="200" y="44"/>
                  </a:cubicBezTo>
                  <a:cubicBezTo>
                    <a:pt x="196" y="46"/>
                    <a:pt x="192" y="47"/>
                    <a:pt x="189" y="49"/>
                  </a:cubicBezTo>
                  <a:cubicBezTo>
                    <a:pt x="192" y="47"/>
                    <a:pt x="195" y="44"/>
                    <a:pt x="198" y="42"/>
                  </a:cubicBezTo>
                  <a:cubicBezTo>
                    <a:pt x="198" y="42"/>
                    <a:pt x="198" y="42"/>
                    <a:pt x="198" y="41"/>
                  </a:cubicBezTo>
                  <a:cubicBezTo>
                    <a:pt x="199" y="42"/>
                    <a:pt x="199" y="42"/>
                    <a:pt x="200" y="43"/>
                  </a:cubicBezTo>
                  <a:cubicBezTo>
                    <a:pt x="201" y="44"/>
                    <a:pt x="203" y="45"/>
                    <a:pt x="204" y="46"/>
                  </a:cubicBezTo>
                  <a:cubicBezTo>
                    <a:pt x="200" y="47"/>
                    <a:pt x="197" y="49"/>
                    <a:pt x="193" y="50"/>
                  </a:cubicBezTo>
                  <a:close/>
                  <a:moveTo>
                    <a:pt x="198" y="41"/>
                  </a:moveTo>
                  <a:cubicBezTo>
                    <a:pt x="193" y="43"/>
                    <a:pt x="189" y="45"/>
                    <a:pt x="185" y="47"/>
                  </a:cubicBezTo>
                  <a:cubicBezTo>
                    <a:pt x="183" y="48"/>
                    <a:pt x="182" y="49"/>
                    <a:pt x="180" y="50"/>
                  </a:cubicBezTo>
                  <a:cubicBezTo>
                    <a:pt x="179" y="51"/>
                    <a:pt x="174" y="54"/>
                    <a:pt x="178" y="51"/>
                  </a:cubicBezTo>
                  <a:cubicBezTo>
                    <a:pt x="183" y="47"/>
                    <a:pt x="190" y="44"/>
                    <a:pt x="194" y="39"/>
                  </a:cubicBezTo>
                  <a:cubicBezTo>
                    <a:pt x="194" y="39"/>
                    <a:pt x="194" y="39"/>
                    <a:pt x="194" y="38"/>
                  </a:cubicBezTo>
                  <a:cubicBezTo>
                    <a:pt x="195" y="39"/>
                    <a:pt x="197" y="40"/>
                    <a:pt x="198" y="41"/>
                  </a:cubicBezTo>
                  <a:cubicBezTo>
                    <a:pt x="198" y="41"/>
                    <a:pt x="198" y="41"/>
                    <a:pt x="198" y="41"/>
                  </a:cubicBezTo>
                  <a:close/>
                  <a:moveTo>
                    <a:pt x="194" y="38"/>
                  </a:moveTo>
                  <a:cubicBezTo>
                    <a:pt x="190" y="39"/>
                    <a:pt x="187" y="41"/>
                    <a:pt x="184" y="43"/>
                  </a:cubicBezTo>
                  <a:cubicBezTo>
                    <a:pt x="186" y="41"/>
                    <a:pt x="189" y="39"/>
                    <a:pt x="191" y="37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2" y="37"/>
                    <a:pt x="193" y="38"/>
                    <a:pt x="194" y="38"/>
                  </a:cubicBezTo>
                  <a:cubicBezTo>
                    <a:pt x="194" y="38"/>
                    <a:pt x="194" y="38"/>
                    <a:pt x="194" y="38"/>
                  </a:cubicBezTo>
                  <a:close/>
                  <a:moveTo>
                    <a:pt x="191" y="36"/>
                  </a:moveTo>
                  <a:cubicBezTo>
                    <a:pt x="185" y="40"/>
                    <a:pt x="180" y="43"/>
                    <a:pt x="174" y="46"/>
                  </a:cubicBezTo>
                  <a:cubicBezTo>
                    <a:pt x="178" y="44"/>
                    <a:pt x="183" y="39"/>
                    <a:pt x="188" y="35"/>
                  </a:cubicBezTo>
                  <a:cubicBezTo>
                    <a:pt x="189" y="35"/>
                    <a:pt x="188" y="34"/>
                    <a:pt x="188" y="35"/>
                  </a:cubicBezTo>
                  <a:cubicBezTo>
                    <a:pt x="187" y="35"/>
                    <a:pt x="186" y="35"/>
                    <a:pt x="186" y="36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3" y="37"/>
                    <a:pt x="182" y="38"/>
                    <a:pt x="180" y="39"/>
                  </a:cubicBezTo>
                  <a:cubicBezTo>
                    <a:pt x="177" y="41"/>
                    <a:pt x="174" y="43"/>
                    <a:pt x="171" y="45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0" y="44"/>
                    <a:pt x="170" y="44"/>
                    <a:pt x="169" y="44"/>
                  </a:cubicBezTo>
                  <a:cubicBezTo>
                    <a:pt x="176" y="42"/>
                    <a:pt x="180" y="37"/>
                    <a:pt x="186" y="34"/>
                  </a:cubicBezTo>
                  <a:cubicBezTo>
                    <a:pt x="187" y="34"/>
                    <a:pt x="187" y="33"/>
                    <a:pt x="186" y="33"/>
                  </a:cubicBezTo>
                  <a:cubicBezTo>
                    <a:pt x="181" y="35"/>
                    <a:pt x="178" y="38"/>
                    <a:pt x="173" y="41"/>
                  </a:cubicBezTo>
                  <a:cubicBezTo>
                    <a:pt x="172" y="42"/>
                    <a:pt x="171" y="42"/>
                    <a:pt x="170" y="43"/>
                  </a:cubicBezTo>
                  <a:cubicBezTo>
                    <a:pt x="169" y="43"/>
                    <a:pt x="169" y="43"/>
                    <a:pt x="169" y="43"/>
                  </a:cubicBezTo>
                  <a:cubicBezTo>
                    <a:pt x="169" y="43"/>
                    <a:pt x="169" y="43"/>
                    <a:pt x="169" y="43"/>
                  </a:cubicBezTo>
                  <a:cubicBezTo>
                    <a:pt x="169" y="43"/>
                    <a:pt x="169" y="43"/>
                    <a:pt x="170" y="42"/>
                  </a:cubicBezTo>
                  <a:cubicBezTo>
                    <a:pt x="171" y="41"/>
                    <a:pt x="173" y="40"/>
                    <a:pt x="174" y="39"/>
                  </a:cubicBezTo>
                  <a:cubicBezTo>
                    <a:pt x="174" y="39"/>
                    <a:pt x="175" y="39"/>
                    <a:pt x="175" y="39"/>
                  </a:cubicBezTo>
                  <a:cubicBezTo>
                    <a:pt x="178" y="39"/>
                    <a:pt x="179" y="37"/>
                    <a:pt x="179" y="35"/>
                  </a:cubicBezTo>
                  <a:cubicBezTo>
                    <a:pt x="180" y="34"/>
                    <a:pt x="182" y="33"/>
                    <a:pt x="183" y="33"/>
                  </a:cubicBezTo>
                  <a:cubicBezTo>
                    <a:pt x="183" y="33"/>
                    <a:pt x="183" y="32"/>
                    <a:pt x="183" y="32"/>
                  </a:cubicBezTo>
                  <a:cubicBezTo>
                    <a:pt x="181" y="32"/>
                    <a:pt x="180" y="33"/>
                    <a:pt x="179" y="33"/>
                  </a:cubicBezTo>
                  <a:cubicBezTo>
                    <a:pt x="180" y="32"/>
                    <a:pt x="180" y="32"/>
                    <a:pt x="181" y="31"/>
                  </a:cubicBezTo>
                  <a:cubicBezTo>
                    <a:pt x="182" y="31"/>
                    <a:pt x="181" y="31"/>
                    <a:pt x="181" y="31"/>
                  </a:cubicBezTo>
                  <a:cubicBezTo>
                    <a:pt x="179" y="30"/>
                    <a:pt x="178" y="31"/>
                    <a:pt x="176" y="31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6" y="31"/>
                    <a:pt x="177" y="30"/>
                    <a:pt x="177" y="30"/>
                  </a:cubicBezTo>
                  <a:cubicBezTo>
                    <a:pt x="177" y="30"/>
                    <a:pt x="177" y="29"/>
                    <a:pt x="177" y="29"/>
                  </a:cubicBezTo>
                  <a:cubicBezTo>
                    <a:pt x="175" y="29"/>
                    <a:pt x="174" y="30"/>
                    <a:pt x="173" y="30"/>
                  </a:cubicBezTo>
                  <a:cubicBezTo>
                    <a:pt x="174" y="30"/>
                    <a:pt x="175" y="29"/>
                    <a:pt x="176" y="29"/>
                  </a:cubicBezTo>
                  <a:cubicBezTo>
                    <a:pt x="176" y="29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81" y="30"/>
                    <a:pt x="186" y="33"/>
                    <a:pt x="191" y="36"/>
                  </a:cubicBezTo>
                  <a:cubicBezTo>
                    <a:pt x="191" y="36"/>
                    <a:pt x="191" y="36"/>
                    <a:pt x="191" y="36"/>
                  </a:cubicBezTo>
                  <a:close/>
                  <a:moveTo>
                    <a:pt x="154" y="43"/>
                  </a:moveTo>
                  <a:cubicBezTo>
                    <a:pt x="154" y="43"/>
                    <a:pt x="154" y="43"/>
                    <a:pt x="153" y="43"/>
                  </a:cubicBezTo>
                  <a:cubicBezTo>
                    <a:pt x="153" y="43"/>
                    <a:pt x="153" y="43"/>
                    <a:pt x="153" y="43"/>
                  </a:cubicBezTo>
                  <a:cubicBezTo>
                    <a:pt x="155" y="42"/>
                    <a:pt x="157" y="41"/>
                    <a:pt x="159" y="39"/>
                  </a:cubicBezTo>
                  <a:cubicBezTo>
                    <a:pt x="159" y="39"/>
                    <a:pt x="159" y="39"/>
                    <a:pt x="159" y="38"/>
                  </a:cubicBezTo>
                  <a:cubicBezTo>
                    <a:pt x="161" y="38"/>
                    <a:pt x="166" y="35"/>
                    <a:pt x="162" y="39"/>
                  </a:cubicBezTo>
                  <a:cubicBezTo>
                    <a:pt x="160" y="40"/>
                    <a:pt x="159" y="40"/>
                    <a:pt x="158" y="41"/>
                  </a:cubicBezTo>
                  <a:cubicBezTo>
                    <a:pt x="157" y="41"/>
                    <a:pt x="155" y="42"/>
                    <a:pt x="154" y="43"/>
                  </a:cubicBezTo>
                  <a:close/>
                  <a:moveTo>
                    <a:pt x="158" y="38"/>
                  </a:moveTo>
                  <a:cubicBezTo>
                    <a:pt x="158" y="38"/>
                    <a:pt x="158" y="38"/>
                    <a:pt x="158" y="38"/>
                  </a:cubicBezTo>
                  <a:cubicBezTo>
                    <a:pt x="158" y="38"/>
                    <a:pt x="158" y="38"/>
                    <a:pt x="158" y="38"/>
                  </a:cubicBezTo>
                  <a:close/>
                  <a:moveTo>
                    <a:pt x="161" y="37"/>
                  </a:moveTo>
                  <a:cubicBezTo>
                    <a:pt x="161" y="37"/>
                    <a:pt x="160" y="37"/>
                    <a:pt x="160" y="37"/>
                  </a:cubicBezTo>
                  <a:cubicBezTo>
                    <a:pt x="160" y="37"/>
                    <a:pt x="160" y="37"/>
                    <a:pt x="160" y="37"/>
                  </a:cubicBezTo>
                  <a:cubicBezTo>
                    <a:pt x="160" y="37"/>
                    <a:pt x="160" y="36"/>
                    <a:pt x="159" y="36"/>
                  </a:cubicBezTo>
                  <a:cubicBezTo>
                    <a:pt x="159" y="37"/>
                    <a:pt x="158" y="37"/>
                    <a:pt x="157" y="38"/>
                  </a:cubicBezTo>
                  <a:cubicBezTo>
                    <a:pt x="157" y="38"/>
                    <a:pt x="157" y="38"/>
                    <a:pt x="157" y="37"/>
                  </a:cubicBezTo>
                  <a:cubicBezTo>
                    <a:pt x="158" y="36"/>
                    <a:pt x="159" y="36"/>
                    <a:pt x="160" y="34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61" y="34"/>
                    <a:pt x="162" y="35"/>
                    <a:pt x="163" y="36"/>
                  </a:cubicBezTo>
                  <a:cubicBezTo>
                    <a:pt x="162" y="36"/>
                    <a:pt x="162" y="36"/>
                    <a:pt x="161" y="37"/>
                  </a:cubicBezTo>
                  <a:close/>
                  <a:moveTo>
                    <a:pt x="159" y="34"/>
                  </a:moveTo>
                  <a:cubicBezTo>
                    <a:pt x="153" y="36"/>
                    <a:pt x="156" y="34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8" y="32"/>
                    <a:pt x="159" y="33"/>
                    <a:pt x="159" y="33"/>
                  </a:cubicBezTo>
                  <a:cubicBezTo>
                    <a:pt x="159" y="33"/>
                    <a:pt x="159" y="33"/>
                    <a:pt x="159" y="34"/>
                  </a:cubicBezTo>
                  <a:cubicBezTo>
                    <a:pt x="159" y="33"/>
                    <a:pt x="159" y="33"/>
                    <a:pt x="159" y="34"/>
                  </a:cubicBezTo>
                  <a:close/>
                  <a:moveTo>
                    <a:pt x="157" y="32"/>
                  </a:moveTo>
                  <a:cubicBezTo>
                    <a:pt x="156" y="32"/>
                    <a:pt x="155" y="32"/>
                    <a:pt x="154" y="32"/>
                  </a:cubicBezTo>
                  <a:cubicBezTo>
                    <a:pt x="154" y="31"/>
                    <a:pt x="154" y="30"/>
                    <a:pt x="156" y="31"/>
                  </a:cubicBezTo>
                  <a:cubicBezTo>
                    <a:pt x="156" y="31"/>
                    <a:pt x="157" y="31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lose/>
                  <a:moveTo>
                    <a:pt x="154" y="34"/>
                  </a:moveTo>
                  <a:cubicBezTo>
                    <a:pt x="154" y="34"/>
                    <a:pt x="154" y="33"/>
                    <a:pt x="154" y="33"/>
                  </a:cubicBezTo>
                  <a:cubicBezTo>
                    <a:pt x="155" y="33"/>
                    <a:pt x="155" y="33"/>
                    <a:pt x="154" y="34"/>
                  </a:cubicBezTo>
                  <a:close/>
                  <a:moveTo>
                    <a:pt x="154" y="38"/>
                  </a:moveTo>
                  <a:cubicBezTo>
                    <a:pt x="155" y="37"/>
                    <a:pt x="155" y="37"/>
                    <a:pt x="155" y="36"/>
                  </a:cubicBezTo>
                  <a:cubicBezTo>
                    <a:pt x="156" y="35"/>
                    <a:pt x="159" y="34"/>
                    <a:pt x="157" y="36"/>
                  </a:cubicBezTo>
                  <a:cubicBezTo>
                    <a:pt x="156" y="37"/>
                    <a:pt x="155" y="38"/>
                    <a:pt x="154" y="39"/>
                  </a:cubicBezTo>
                  <a:cubicBezTo>
                    <a:pt x="154" y="39"/>
                    <a:pt x="154" y="39"/>
                    <a:pt x="154" y="40"/>
                  </a:cubicBezTo>
                  <a:cubicBezTo>
                    <a:pt x="151" y="41"/>
                    <a:pt x="149" y="43"/>
                    <a:pt x="146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4"/>
                    <a:pt x="147" y="42"/>
                    <a:pt x="148" y="42"/>
                  </a:cubicBezTo>
                  <a:cubicBezTo>
                    <a:pt x="148" y="42"/>
                    <a:pt x="148" y="41"/>
                    <a:pt x="149" y="41"/>
                  </a:cubicBezTo>
                  <a:cubicBezTo>
                    <a:pt x="151" y="41"/>
                    <a:pt x="153" y="40"/>
                    <a:pt x="154" y="38"/>
                  </a:cubicBezTo>
                  <a:close/>
                  <a:moveTo>
                    <a:pt x="144" y="40"/>
                  </a:moveTo>
                  <a:cubicBezTo>
                    <a:pt x="145" y="40"/>
                    <a:pt x="146" y="40"/>
                    <a:pt x="147" y="40"/>
                  </a:cubicBezTo>
                  <a:cubicBezTo>
                    <a:pt x="145" y="41"/>
                    <a:pt x="143" y="42"/>
                    <a:pt x="142" y="43"/>
                  </a:cubicBezTo>
                  <a:cubicBezTo>
                    <a:pt x="143" y="42"/>
                    <a:pt x="143" y="41"/>
                    <a:pt x="144" y="40"/>
                  </a:cubicBezTo>
                  <a:cubicBezTo>
                    <a:pt x="144" y="40"/>
                    <a:pt x="144" y="40"/>
                    <a:pt x="144" y="40"/>
                  </a:cubicBezTo>
                  <a:close/>
                  <a:moveTo>
                    <a:pt x="140" y="41"/>
                  </a:moveTo>
                  <a:cubicBezTo>
                    <a:pt x="137" y="43"/>
                    <a:pt x="140" y="41"/>
                    <a:pt x="140" y="40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41" y="39"/>
                    <a:pt x="142" y="40"/>
                    <a:pt x="143" y="40"/>
                  </a:cubicBezTo>
                  <a:cubicBezTo>
                    <a:pt x="142" y="40"/>
                    <a:pt x="142" y="40"/>
                    <a:pt x="140" y="41"/>
                  </a:cubicBezTo>
                  <a:close/>
                  <a:moveTo>
                    <a:pt x="137" y="41"/>
                  </a:moveTo>
                  <a:cubicBezTo>
                    <a:pt x="137" y="41"/>
                    <a:pt x="137" y="40"/>
                    <a:pt x="136" y="40"/>
                  </a:cubicBezTo>
                  <a:cubicBezTo>
                    <a:pt x="136" y="39"/>
                    <a:pt x="138" y="39"/>
                    <a:pt x="139" y="39"/>
                  </a:cubicBezTo>
                  <a:cubicBezTo>
                    <a:pt x="139" y="40"/>
                    <a:pt x="138" y="40"/>
                    <a:pt x="137" y="41"/>
                  </a:cubicBezTo>
                  <a:close/>
                  <a:moveTo>
                    <a:pt x="138" y="42"/>
                  </a:moveTo>
                  <a:cubicBezTo>
                    <a:pt x="138" y="42"/>
                    <a:pt x="137" y="41"/>
                    <a:pt x="137" y="41"/>
                  </a:cubicBezTo>
                  <a:cubicBezTo>
                    <a:pt x="139" y="40"/>
                    <a:pt x="139" y="40"/>
                    <a:pt x="138" y="42"/>
                  </a:cubicBezTo>
                  <a:close/>
                  <a:moveTo>
                    <a:pt x="140" y="43"/>
                  </a:moveTo>
                  <a:cubicBezTo>
                    <a:pt x="140" y="43"/>
                    <a:pt x="139" y="43"/>
                    <a:pt x="139" y="42"/>
                  </a:cubicBezTo>
                  <a:cubicBezTo>
                    <a:pt x="140" y="42"/>
                    <a:pt x="142" y="41"/>
                    <a:pt x="140" y="43"/>
                  </a:cubicBezTo>
                  <a:close/>
                  <a:moveTo>
                    <a:pt x="147" y="41"/>
                  </a:moveTo>
                  <a:cubicBezTo>
                    <a:pt x="147" y="41"/>
                    <a:pt x="145" y="43"/>
                    <a:pt x="144" y="44"/>
                  </a:cubicBezTo>
                  <a:cubicBezTo>
                    <a:pt x="143" y="44"/>
                    <a:pt x="143" y="44"/>
                    <a:pt x="142" y="43"/>
                  </a:cubicBezTo>
                  <a:cubicBezTo>
                    <a:pt x="144" y="43"/>
                    <a:pt x="145" y="42"/>
                    <a:pt x="147" y="41"/>
                  </a:cubicBezTo>
                  <a:close/>
                  <a:moveTo>
                    <a:pt x="155" y="40"/>
                  </a:moveTo>
                  <a:cubicBezTo>
                    <a:pt x="156" y="40"/>
                    <a:pt x="156" y="40"/>
                    <a:pt x="156" y="40"/>
                  </a:cubicBezTo>
                  <a:cubicBezTo>
                    <a:pt x="155" y="41"/>
                    <a:pt x="154" y="42"/>
                    <a:pt x="154" y="42"/>
                  </a:cubicBezTo>
                  <a:cubicBezTo>
                    <a:pt x="152" y="43"/>
                    <a:pt x="151" y="44"/>
                    <a:pt x="150" y="45"/>
                  </a:cubicBezTo>
                  <a:cubicBezTo>
                    <a:pt x="149" y="45"/>
                    <a:pt x="148" y="45"/>
                    <a:pt x="147" y="44"/>
                  </a:cubicBezTo>
                  <a:cubicBezTo>
                    <a:pt x="150" y="43"/>
                    <a:pt x="153" y="42"/>
                    <a:pt x="155" y="40"/>
                  </a:cubicBezTo>
                  <a:close/>
                  <a:moveTo>
                    <a:pt x="165" y="37"/>
                  </a:moveTo>
                  <a:cubicBezTo>
                    <a:pt x="166" y="37"/>
                    <a:pt x="166" y="37"/>
                    <a:pt x="167" y="37"/>
                  </a:cubicBezTo>
                  <a:cubicBezTo>
                    <a:pt x="165" y="38"/>
                    <a:pt x="164" y="39"/>
                    <a:pt x="162" y="40"/>
                  </a:cubicBezTo>
                  <a:cubicBezTo>
                    <a:pt x="162" y="40"/>
                    <a:pt x="162" y="40"/>
                    <a:pt x="162" y="40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2" y="39"/>
                    <a:pt x="164" y="38"/>
                    <a:pt x="165" y="37"/>
                  </a:cubicBezTo>
                  <a:close/>
                  <a:moveTo>
                    <a:pt x="169" y="30"/>
                  </a:moveTo>
                  <a:cubicBezTo>
                    <a:pt x="171" y="29"/>
                    <a:pt x="173" y="29"/>
                    <a:pt x="175" y="28"/>
                  </a:cubicBezTo>
                  <a:cubicBezTo>
                    <a:pt x="174" y="29"/>
                    <a:pt x="172" y="29"/>
                    <a:pt x="172" y="30"/>
                  </a:cubicBezTo>
                  <a:cubicBezTo>
                    <a:pt x="170" y="30"/>
                    <a:pt x="169" y="30"/>
                    <a:pt x="169" y="30"/>
                  </a:cubicBezTo>
                  <a:close/>
                  <a:moveTo>
                    <a:pt x="177" y="32"/>
                  </a:moveTo>
                  <a:cubicBezTo>
                    <a:pt x="178" y="32"/>
                    <a:pt x="179" y="31"/>
                    <a:pt x="180" y="31"/>
                  </a:cubicBezTo>
                  <a:cubicBezTo>
                    <a:pt x="179" y="32"/>
                    <a:pt x="178" y="32"/>
                    <a:pt x="178" y="33"/>
                  </a:cubicBezTo>
                  <a:cubicBezTo>
                    <a:pt x="178" y="32"/>
                    <a:pt x="177" y="32"/>
                    <a:pt x="177" y="32"/>
                  </a:cubicBezTo>
                  <a:close/>
                  <a:moveTo>
                    <a:pt x="175" y="31"/>
                  </a:moveTo>
                  <a:cubicBezTo>
                    <a:pt x="175" y="31"/>
                    <a:pt x="175" y="31"/>
                    <a:pt x="174" y="30"/>
                  </a:cubicBezTo>
                  <a:cubicBezTo>
                    <a:pt x="175" y="30"/>
                    <a:pt x="175" y="30"/>
                    <a:pt x="176" y="30"/>
                  </a:cubicBezTo>
                  <a:cubicBezTo>
                    <a:pt x="175" y="30"/>
                    <a:pt x="175" y="30"/>
                    <a:pt x="175" y="31"/>
                  </a:cubicBezTo>
                  <a:close/>
                  <a:moveTo>
                    <a:pt x="166" y="41"/>
                  </a:moveTo>
                  <a:cubicBezTo>
                    <a:pt x="166" y="41"/>
                    <a:pt x="165" y="41"/>
                    <a:pt x="165" y="41"/>
                  </a:cubicBezTo>
                  <a:cubicBezTo>
                    <a:pt x="165" y="41"/>
                    <a:pt x="166" y="41"/>
                    <a:pt x="166" y="40"/>
                  </a:cubicBezTo>
                  <a:cubicBezTo>
                    <a:pt x="167" y="39"/>
                    <a:pt x="167" y="39"/>
                    <a:pt x="168" y="38"/>
                  </a:cubicBezTo>
                  <a:cubicBezTo>
                    <a:pt x="169" y="38"/>
                    <a:pt x="170" y="38"/>
                    <a:pt x="171" y="38"/>
                  </a:cubicBezTo>
                  <a:cubicBezTo>
                    <a:pt x="170" y="39"/>
                    <a:pt x="170" y="39"/>
                    <a:pt x="169" y="39"/>
                  </a:cubicBezTo>
                  <a:cubicBezTo>
                    <a:pt x="169" y="40"/>
                    <a:pt x="167" y="41"/>
                    <a:pt x="166" y="41"/>
                  </a:cubicBezTo>
                  <a:close/>
                  <a:moveTo>
                    <a:pt x="167" y="38"/>
                  </a:moveTo>
                  <a:cubicBezTo>
                    <a:pt x="166" y="39"/>
                    <a:pt x="165" y="40"/>
                    <a:pt x="164" y="41"/>
                  </a:cubicBezTo>
                  <a:cubicBezTo>
                    <a:pt x="164" y="41"/>
                    <a:pt x="164" y="40"/>
                    <a:pt x="163" y="40"/>
                  </a:cubicBezTo>
                  <a:cubicBezTo>
                    <a:pt x="164" y="40"/>
                    <a:pt x="166" y="39"/>
                    <a:pt x="167" y="38"/>
                  </a:cubicBezTo>
                  <a:close/>
                  <a:moveTo>
                    <a:pt x="171" y="39"/>
                  </a:moveTo>
                  <a:cubicBezTo>
                    <a:pt x="171" y="39"/>
                    <a:pt x="171" y="39"/>
                    <a:pt x="172" y="39"/>
                  </a:cubicBezTo>
                  <a:cubicBezTo>
                    <a:pt x="172" y="39"/>
                    <a:pt x="172" y="39"/>
                    <a:pt x="173" y="39"/>
                  </a:cubicBezTo>
                  <a:cubicBezTo>
                    <a:pt x="173" y="39"/>
                    <a:pt x="173" y="39"/>
                    <a:pt x="172" y="39"/>
                  </a:cubicBezTo>
                  <a:cubicBezTo>
                    <a:pt x="171" y="40"/>
                    <a:pt x="170" y="41"/>
                    <a:pt x="168" y="43"/>
                  </a:cubicBezTo>
                  <a:cubicBezTo>
                    <a:pt x="168" y="42"/>
                    <a:pt x="167" y="42"/>
                    <a:pt x="166" y="41"/>
                  </a:cubicBezTo>
                  <a:cubicBezTo>
                    <a:pt x="168" y="41"/>
                    <a:pt x="169" y="40"/>
                    <a:pt x="171" y="39"/>
                  </a:cubicBezTo>
                  <a:close/>
                  <a:moveTo>
                    <a:pt x="13" y="147"/>
                  </a:moveTo>
                  <a:cubicBezTo>
                    <a:pt x="13" y="147"/>
                    <a:pt x="13" y="147"/>
                    <a:pt x="14" y="147"/>
                  </a:cubicBezTo>
                  <a:cubicBezTo>
                    <a:pt x="15" y="147"/>
                    <a:pt x="19" y="145"/>
                    <a:pt x="17" y="148"/>
                  </a:cubicBezTo>
                  <a:cubicBezTo>
                    <a:pt x="16" y="149"/>
                    <a:pt x="15" y="150"/>
                    <a:pt x="14" y="151"/>
                  </a:cubicBezTo>
                  <a:cubicBezTo>
                    <a:pt x="14" y="150"/>
                    <a:pt x="14" y="148"/>
                    <a:pt x="13" y="147"/>
                  </a:cubicBezTo>
                  <a:close/>
                  <a:moveTo>
                    <a:pt x="12" y="140"/>
                  </a:moveTo>
                  <a:cubicBezTo>
                    <a:pt x="14" y="139"/>
                    <a:pt x="15" y="138"/>
                    <a:pt x="17" y="138"/>
                  </a:cubicBezTo>
                  <a:cubicBezTo>
                    <a:pt x="18" y="137"/>
                    <a:pt x="18" y="137"/>
                    <a:pt x="19" y="137"/>
                  </a:cubicBezTo>
                  <a:cubicBezTo>
                    <a:pt x="19" y="137"/>
                    <a:pt x="19" y="137"/>
                    <a:pt x="19" y="138"/>
                  </a:cubicBezTo>
                  <a:cubicBezTo>
                    <a:pt x="18" y="138"/>
                    <a:pt x="18" y="139"/>
                    <a:pt x="17" y="139"/>
                  </a:cubicBezTo>
                  <a:cubicBezTo>
                    <a:pt x="16" y="140"/>
                    <a:pt x="14" y="141"/>
                    <a:pt x="13" y="143"/>
                  </a:cubicBezTo>
                  <a:cubicBezTo>
                    <a:pt x="12" y="142"/>
                    <a:pt x="12" y="141"/>
                    <a:pt x="12" y="140"/>
                  </a:cubicBezTo>
                  <a:close/>
                  <a:moveTo>
                    <a:pt x="13" y="144"/>
                  </a:moveTo>
                  <a:cubicBezTo>
                    <a:pt x="13" y="144"/>
                    <a:pt x="14" y="143"/>
                    <a:pt x="15" y="143"/>
                  </a:cubicBezTo>
                  <a:cubicBezTo>
                    <a:pt x="16" y="142"/>
                    <a:pt x="17" y="142"/>
                    <a:pt x="18" y="142"/>
                  </a:cubicBezTo>
                  <a:cubicBezTo>
                    <a:pt x="16" y="144"/>
                    <a:pt x="15" y="145"/>
                    <a:pt x="13" y="147"/>
                  </a:cubicBezTo>
                  <a:cubicBezTo>
                    <a:pt x="13" y="147"/>
                    <a:pt x="13" y="147"/>
                    <a:pt x="13" y="147"/>
                  </a:cubicBezTo>
                  <a:cubicBezTo>
                    <a:pt x="13" y="146"/>
                    <a:pt x="13" y="145"/>
                    <a:pt x="13" y="144"/>
                  </a:cubicBezTo>
                  <a:cubicBezTo>
                    <a:pt x="13" y="144"/>
                    <a:pt x="13" y="144"/>
                    <a:pt x="13" y="144"/>
                  </a:cubicBezTo>
                  <a:close/>
                  <a:moveTo>
                    <a:pt x="19" y="149"/>
                  </a:moveTo>
                  <a:cubicBezTo>
                    <a:pt x="19" y="149"/>
                    <a:pt x="19" y="149"/>
                    <a:pt x="19" y="149"/>
                  </a:cubicBezTo>
                  <a:cubicBezTo>
                    <a:pt x="18" y="150"/>
                    <a:pt x="15" y="151"/>
                    <a:pt x="17" y="149"/>
                  </a:cubicBezTo>
                  <a:cubicBezTo>
                    <a:pt x="18" y="148"/>
                    <a:pt x="18" y="147"/>
                    <a:pt x="19" y="146"/>
                  </a:cubicBezTo>
                  <a:cubicBezTo>
                    <a:pt x="19" y="147"/>
                    <a:pt x="19" y="148"/>
                    <a:pt x="19" y="149"/>
                  </a:cubicBezTo>
                  <a:close/>
                  <a:moveTo>
                    <a:pt x="14" y="152"/>
                  </a:moveTo>
                  <a:cubicBezTo>
                    <a:pt x="15" y="151"/>
                    <a:pt x="19" y="149"/>
                    <a:pt x="18" y="151"/>
                  </a:cubicBezTo>
                  <a:cubicBezTo>
                    <a:pt x="17" y="152"/>
                    <a:pt x="17" y="153"/>
                    <a:pt x="16" y="154"/>
                  </a:cubicBezTo>
                  <a:cubicBezTo>
                    <a:pt x="15" y="154"/>
                    <a:pt x="15" y="155"/>
                    <a:pt x="15" y="156"/>
                  </a:cubicBezTo>
                  <a:cubicBezTo>
                    <a:pt x="15" y="154"/>
                    <a:pt x="15" y="153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lose/>
                  <a:moveTo>
                    <a:pt x="16" y="158"/>
                  </a:moveTo>
                  <a:cubicBezTo>
                    <a:pt x="16" y="158"/>
                    <a:pt x="16" y="158"/>
                    <a:pt x="16" y="158"/>
                  </a:cubicBezTo>
                  <a:cubicBezTo>
                    <a:pt x="16" y="158"/>
                    <a:pt x="16" y="158"/>
                    <a:pt x="16" y="158"/>
                  </a:cubicBezTo>
                  <a:cubicBezTo>
                    <a:pt x="16" y="158"/>
                    <a:pt x="16" y="157"/>
                    <a:pt x="16" y="157"/>
                  </a:cubicBezTo>
                  <a:cubicBezTo>
                    <a:pt x="16" y="157"/>
                    <a:pt x="16" y="157"/>
                    <a:pt x="16" y="158"/>
                  </a:cubicBezTo>
                  <a:close/>
                  <a:moveTo>
                    <a:pt x="17" y="157"/>
                  </a:moveTo>
                  <a:cubicBezTo>
                    <a:pt x="16" y="155"/>
                    <a:pt x="17" y="154"/>
                    <a:pt x="18" y="152"/>
                  </a:cubicBezTo>
                  <a:cubicBezTo>
                    <a:pt x="18" y="153"/>
                    <a:pt x="18" y="153"/>
                    <a:pt x="18" y="154"/>
                  </a:cubicBezTo>
                  <a:cubicBezTo>
                    <a:pt x="17" y="155"/>
                    <a:pt x="17" y="156"/>
                    <a:pt x="17" y="157"/>
                  </a:cubicBezTo>
                  <a:close/>
                  <a:moveTo>
                    <a:pt x="19" y="143"/>
                  </a:moveTo>
                  <a:cubicBezTo>
                    <a:pt x="19" y="144"/>
                    <a:pt x="19" y="144"/>
                    <a:pt x="19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18" y="145"/>
                    <a:pt x="17" y="146"/>
                    <a:pt x="16" y="146"/>
                  </a:cubicBezTo>
                  <a:cubicBezTo>
                    <a:pt x="13" y="147"/>
                    <a:pt x="16" y="145"/>
                    <a:pt x="16" y="145"/>
                  </a:cubicBezTo>
                  <a:cubicBezTo>
                    <a:pt x="17" y="144"/>
                    <a:pt x="18" y="143"/>
                    <a:pt x="19" y="142"/>
                  </a:cubicBezTo>
                  <a:cubicBezTo>
                    <a:pt x="19" y="143"/>
                    <a:pt x="19" y="143"/>
                    <a:pt x="19" y="143"/>
                  </a:cubicBezTo>
                  <a:close/>
                  <a:moveTo>
                    <a:pt x="18" y="140"/>
                  </a:moveTo>
                  <a:cubicBezTo>
                    <a:pt x="18" y="140"/>
                    <a:pt x="17" y="141"/>
                    <a:pt x="17" y="141"/>
                  </a:cubicBezTo>
                  <a:cubicBezTo>
                    <a:pt x="16" y="141"/>
                    <a:pt x="15" y="142"/>
                    <a:pt x="14" y="142"/>
                  </a:cubicBezTo>
                  <a:cubicBezTo>
                    <a:pt x="13" y="143"/>
                    <a:pt x="13" y="143"/>
                    <a:pt x="14" y="142"/>
                  </a:cubicBezTo>
                  <a:cubicBezTo>
                    <a:pt x="15" y="141"/>
                    <a:pt x="17" y="140"/>
                    <a:pt x="19" y="139"/>
                  </a:cubicBezTo>
                  <a:cubicBezTo>
                    <a:pt x="19" y="139"/>
                    <a:pt x="18" y="140"/>
                    <a:pt x="18" y="140"/>
                  </a:cubicBezTo>
                  <a:close/>
                  <a:moveTo>
                    <a:pt x="19" y="136"/>
                  </a:moveTo>
                  <a:cubicBezTo>
                    <a:pt x="17" y="137"/>
                    <a:pt x="14" y="138"/>
                    <a:pt x="12" y="139"/>
                  </a:cubicBezTo>
                  <a:cubicBezTo>
                    <a:pt x="12" y="138"/>
                    <a:pt x="12" y="137"/>
                    <a:pt x="12" y="137"/>
                  </a:cubicBezTo>
                  <a:cubicBezTo>
                    <a:pt x="16" y="135"/>
                    <a:pt x="20" y="133"/>
                    <a:pt x="24" y="131"/>
                  </a:cubicBezTo>
                  <a:cubicBezTo>
                    <a:pt x="26" y="130"/>
                    <a:pt x="28" y="129"/>
                    <a:pt x="29" y="129"/>
                  </a:cubicBezTo>
                  <a:cubicBezTo>
                    <a:pt x="31" y="128"/>
                    <a:pt x="31" y="128"/>
                    <a:pt x="30" y="129"/>
                  </a:cubicBezTo>
                  <a:cubicBezTo>
                    <a:pt x="28" y="130"/>
                    <a:pt x="26" y="131"/>
                    <a:pt x="25" y="133"/>
                  </a:cubicBezTo>
                  <a:cubicBezTo>
                    <a:pt x="24" y="132"/>
                    <a:pt x="23" y="132"/>
                    <a:pt x="22" y="133"/>
                  </a:cubicBezTo>
                  <a:cubicBezTo>
                    <a:pt x="21" y="134"/>
                    <a:pt x="20" y="135"/>
                    <a:pt x="19" y="136"/>
                  </a:cubicBezTo>
                  <a:close/>
                  <a:moveTo>
                    <a:pt x="19" y="86"/>
                  </a:moveTo>
                  <a:cubicBezTo>
                    <a:pt x="21" y="86"/>
                    <a:pt x="22" y="86"/>
                    <a:pt x="23" y="85"/>
                  </a:cubicBezTo>
                  <a:cubicBezTo>
                    <a:pt x="24" y="85"/>
                    <a:pt x="29" y="81"/>
                    <a:pt x="25" y="84"/>
                  </a:cubicBezTo>
                  <a:cubicBezTo>
                    <a:pt x="23" y="86"/>
                    <a:pt x="21" y="87"/>
                    <a:pt x="19" y="88"/>
                  </a:cubicBezTo>
                  <a:cubicBezTo>
                    <a:pt x="19" y="87"/>
                    <a:pt x="19" y="87"/>
                    <a:pt x="19" y="86"/>
                  </a:cubicBezTo>
                  <a:close/>
                  <a:moveTo>
                    <a:pt x="29" y="68"/>
                  </a:moveTo>
                  <a:cubicBezTo>
                    <a:pt x="31" y="68"/>
                    <a:pt x="31" y="68"/>
                    <a:pt x="28" y="69"/>
                  </a:cubicBezTo>
                  <a:cubicBezTo>
                    <a:pt x="29" y="69"/>
                    <a:pt x="29" y="68"/>
                    <a:pt x="29" y="68"/>
                  </a:cubicBezTo>
                  <a:close/>
                  <a:moveTo>
                    <a:pt x="27" y="71"/>
                  </a:moveTo>
                  <a:cubicBezTo>
                    <a:pt x="29" y="70"/>
                    <a:pt x="30" y="70"/>
                    <a:pt x="31" y="69"/>
                  </a:cubicBezTo>
                  <a:cubicBezTo>
                    <a:pt x="30" y="70"/>
                    <a:pt x="29" y="71"/>
                    <a:pt x="28" y="71"/>
                  </a:cubicBezTo>
                  <a:cubicBezTo>
                    <a:pt x="27" y="72"/>
                    <a:pt x="27" y="72"/>
                    <a:pt x="26" y="72"/>
                  </a:cubicBezTo>
                  <a:cubicBezTo>
                    <a:pt x="27" y="72"/>
                    <a:pt x="27" y="71"/>
                    <a:pt x="27" y="71"/>
                  </a:cubicBezTo>
                  <a:close/>
                  <a:moveTo>
                    <a:pt x="24" y="76"/>
                  </a:moveTo>
                  <a:cubicBezTo>
                    <a:pt x="25" y="76"/>
                    <a:pt x="26" y="75"/>
                    <a:pt x="27" y="75"/>
                  </a:cubicBezTo>
                  <a:cubicBezTo>
                    <a:pt x="28" y="74"/>
                    <a:pt x="34" y="71"/>
                    <a:pt x="30" y="75"/>
                  </a:cubicBezTo>
                  <a:cubicBezTo>
                    <a:pt x="27" y="76"/>
                    <a:pt x="25" y="77"/>
                    <a:pt x="23" y="79"/>
                  </a:cubicBezTo>
                  <a:cubicBezTo>
                    <a:pt x="23" y="78"/>
                    <a:pt x="24" y="77"/>
                    <a:pt x="24" y="76"/>
                  </a:cubicBezTo>
                  <a:close/>
                  <a:moveTo>
                    <a:pt x="22" y="81"/>
                  </a:moveTo>
                  <a:cubicBezTo>
                    <a:pt x="23" y="81"/>
                    <a:pt x="24" y="81"/>
                    <a:pt x="25" y="80"/>
                  </a:cubicBezTo>
                  <a:cubicBezTo>
                    <a:pt x="27" y="79"/>
                    <a:pt x="29" y="78"/>
                    <a:pt x="31" y="78"/>
                  </a:cubicBezTo>
                  <a:cubicBezTo>
                    <a:pt x="30" y="78"/>
                    <a:pt x="29" y="79"/>
                    <a:pt x="28" y="79"/>
                  </a:cubicBezTo>
                  <a:cubicBezTo>
                    <a:pt x="25" y="80"/>
                    <a:pt x="23" y="81"/>
                    <a:pt x="21" y="83"/>
                  </a:cubicBezTo>
                  <a:cubicBezTo>
                    <a:pt x="21" y="82"/>
                    <a:pt x="21" y="82"/>
                    <a:pt x="22" y="81"/>
                  </a:cubicBezTo>
                  <a:close/>
                  <a:moveTo>
                    <a:pt x="18" y="91"/>
                  </a:moveTo>
                  <a:cubicBezTo>
                    <a:pt x="19" y="90"/>
                    <a:pt x="21" y="90"/>
                    <a:pt x="22" y="89"/>
                  </a:cubicBezTo>
                  <a:cubicBezTo>
                    <a:pt x="23" y="89"/>
                    <a:pt x="30" y="86"/>
                    <a:pt x="25" y="89"/>
                  </a:cubicBezTo>
                  <a:cubicBezTo>
                    <a:pt x="23" y="91"/>
                    <a:pt x="19" y="92"/>
                    <a:pt x="16" y="94"/>
                  </a:cubicBezTo>
                  <a:cubicBezTo>
                    <a:pt x="17" y="93"/>
                    <a:pt x="17" y="92"/>
                    <a:pt x="18" y="91"/>
                  </a:cubicBezTo>
                  <a:close/>
                  <a:moveTo>
                    <a:pt x="29" y="90"/>
                  </a:moveTo>
                  <a:cubicBezTo>
                    <a:pt x="27" y="90"/>
                    <a:pt x="26" y="91"/>
                    <a:pt x="24" y="92"/>
                  </a:cubicBezTo>
                  <a:cubicBezTo>
                    <a:pt x="23" y="92"/>
                    <a:pt x="22" y="93"/>
                    <a:pt x="21" y="93"/>
                  </a:cubicBezTo>
                  <a:cubicBezTo>
                    <a:pt x="22" y="93"/>
                    <a:pt x="14" y="97"/>
                    <a:pt x="17" y="95"/>
                  </a:cubicBezTo>
                  <a:cubicBezTo>
                    <a:pt x="21" y="92"/>
                    <a:pt x="25" y="91"/>
                    <a:pt x="28" y="88"/>
                  </a:cubicBezTo>
                  <a:cubicBezTo>
                    <a:pt x="29" y="88"/>
                    <a:pt x="29" y="89"/>
                    <a:pt x="29" y="90"/>
                  </a:cubicBezTo>
                  <a:close/>
                  <a:moveTo>
                    <a:pt x="16" y="96"/>
                  </a:moveTo>
                  <a:cubicBezTo>
                    <a:pt x="18" y="95"/>
                    <a:pt x="20" y="95"/>
                    <a:pt x="21" y="94"/>
                  </a:cubicBezTo>
                  <a:cubicBezTo>
                    <a:pt x="23" y="93"/>
                    <a:pt x="25" y="92"/>
                    <a:pt x="28" y="91"/>
                  </a:cubicBezTo>
                  <a:cubicBezTo>
                    <a:pt x="30" y="90"/>
                    <a:pt x="29" y="91"/>
                    <a:pt x="28" y="92"/>
                  </a:cubicBezTo>
                  <a:cubicBezTo>
                    <a:pt x="24" y="94"/>
                    <a:pt x="19" y="96"/>
                    <a:pt x="15" y="99"/>
                  </a:cubicBezTo>
                  <a:cubicBezTo>
                    <a:pt x="15" y="98"/>
                    <a:pt x="16" y="97"/>
                    <a:pt x="16" y="96"/>
                  </a:cubicBezTo>
                  <a:close/>
                  <a:moveTo>
                    <a:pt x="15" y="101"/>
                  </a:moveTo>
                  <a:cubicBezTo>
                    <a:pt x="17" y="100"/>
                    <a:pt x="19" y="99"/>
                    <a:pt x="22" y="98"/>
                  </a:cubicBezTo>
                  <a:cubicBezTo>
                    <a:pt x="24" y="97"/>
                    <a:pt x="26" y="96"/>
                    <a:pt x="28" y="95"/>
                  </a:cubicBezTo>
                  <a:cubicBezTo>
                    <a:pt x="29" y="95"/>
                    <a:pt x="34" y="94"/>
                    <a:pt x="30" y="96"/>
                  </a:cubicBezTo>
                  <a:cubicBezTo>
                    <a:pt x="25" y="99"/>
                    <a:pt x="19" y="101"/>
                    <a:pt x="14" y="105"/>
                  </a:cubicBezTo>
                  <a:cubicBezTo>
                    <a:pt x="14" y="103"/>
                    <a:pt x="14" y="102"/>
                    <a:pt x="15" y="101"/>
                  </a:cubicBezTo>
                  <a:close/>
                  <a:moveTo>
                    <a:pt x="13" y="106"/>
                  </a:moveTo>
                  <a:cubicBezTo>
                    <a:pt x="17" y="105"/>
                    <a:pt x="21" y="103"/>
                    <a:pt x="24" y="102"/>
                  </a:cubicBezTo>
                  <a:cubicBezTo>
                    <a:pt x="27" y="101"/>
                    <a:pt x="30" y="99"/>
                    <a:pt x="33" y="98"/>
                  </a:cubicBezTo>
                  <a:cubicBezTo>
                    <a:pt x="38" y="96"/>
                    <a:pt x="32" y="99"/>
                    <a:pt x="31" y="100"/>
                  </a:cubicBezTo>
                  <a:cubicBezTo>
                    <a:pt x="25" y="103"/>
                    <a:pt x="18" y="105"/>
                    <a:pt x="13" y="110"/>
                  </a:cubicBezTo>
                  <a:cubicBezTo>
                    <a:pt x="13" y="108"/>
                    <a:pt x="13" y="107"/>
                    <a:pt x="13" y="106"/>
                  </a:cubicBezTo>
                  <a:close/>
                  <a:moveTo>
                    <a:pt x="12" y="111"/>
                  </a:moveTo>
                  <a:cubicBezTo>
                    <a:pt x="16" y="110"/>
                    <a:pt x="19" y="108"/>
                    <a:pt x="22" y="107"/>
                  </a:cubicBezTo>
                  <a:cubicBezTo>
                    <a:pt x="25" y="105"/>
                    <a:pt x="27" y="105"/>
                    <a:pt x="30" y="104"/>
                  </a:cubicBezTo>
                  <a:cubicBezTo>
                    <a:pt x="32" y="103"/>
                    <a:pt x="33" y="103"/>
                    <a:pt x="34" y="102"/>
                  </a:cubicBezTo>
                  <a:cubicBezTo>
                    <a:pt x="33" y="103"/>
                    <a:pt x="32" y="103"/>
                    <a:pt x="31" y="104"/>
                  </a:cubicBezTo>
                  <a:cubicBezTo>
                    <a:pt x="28" y="106"/>
                    <a:pt x="25" y="108"/>
                    <a:pt x="21" y="110"/>
                  </a:cubicBezTo>
                  <a:cubicBezTo>
                    <a:pt x="18" y="112"/>
                    <a:pt x="15" y="113"/>
                    <a:pt x="12" y="115"/>
                  </a:cubicBezTo>
                  <a:cubicBezTo>
                    <a:pt x="12" y="114"/>
                    <a:pt x="12" y="112"/>
                    <a:pt x="12" y="111"/>
                  </a:cubicBezTo>
                  <a:close/>
                  <a:moveTo>
                    <a:pt x="12" y="116"/>
                  </a:moveTo>
                  <a:cubicBezTo>
                    <a:pt x="12" y="116"/>
                    <a:pt x="12" y="116"/>
                    <a:pt x="12" y="116"/>
                  </a:cubicBezTo>
                  <a:cubicBezTo>
                    <a:pt x="16" y="114"/>
                    <a:pt x="21" y="112"/>
                    <a:pt x="25" y="111"/>
                  </a:cubicBezTo>
                  <a:cubicBezTo>
                    <a:pt x="27" y="110"/>
                    <a:pt x="30" y="109"/>
                    <a:pt x="32" y="108"/>
                  </a:cubicBezTo>
                  <a:cubicBezTo>
                    <a:pt x="33" y="107"/>
                    <a:pt x="39" y="104"/>
                    <a:pt x="34" y="107"/>
                  </a:cubicBezTo>
                  <a:cubicBezTo>
                    <a:pt x="27" y="111"/>
                    <a:pt x="18" y="114"/>
                    <a:pt x="11" y="120"/>
                  </a:cubicBezTo>
                  <a:cubicBezTo>
                    <a:pt x="12" y="119"/>
                    <a:pt x="12" y="117"/>
                    <a:pt x="12" y="116"/>
                  </a:cubicBezTo>
                  <a:close/>
                  <a:moveTo>
                    <a:pt x="21" y="124"/>
                  </a:moveTo>
                  <a:cubicBezTo>
                    <a:pt x="17" y="126"/>
                    <a:pt x="14" y="128"/>
                    <a:pt x="11" y="130"/>
                  </a:cubicBezTo>
                  <a:cubicBezTo>
                    <a:pt x="11" y="129"/>
                    <a:pt x="11" y="128"/>
                    <a:pt x="11" y="127"/>
                  </a:cubicBezTo>
                  <a:cubicBezTo>
                    <a:pt x="11" y="127"/>
                    <a:pt x="11" y="127"/>
                    <a:pt x="12" y="127"/>
                  </a:cubicBezTo>
                  <a:cubicBezTo>
                    <a:pt x="20" y="125"/>
                    <a:pt x="27" y="121"/>
                    <a:pt x="35" y="116"/>
                  </a:cubicBezTo>
                  <a:cubicBezTo>
                    <a:pt x="30" y="119"/>
                    <a:pt x="25" y="122"/>
                    <a:pt x="21" y="124"/>
                  </a:cubicBezTo>
                  <a:close/>
                  <a:moveTo>
                    <a:pt x="11" y="126"/>
                  </a:moveTo>
                  <a:cubicBezTo>
                    <a:pt x="11" y="124"/>
                    <a:pt x="11" y="123"/>
                    <a:pt x="11" y="121"/>
                  </a:cubicBezTo>
                  <a:cubicBezTo>
                    <a:pt x="17" y="120"/>
                    <a:pt x="22" y="117"/>
                    <a:pt x="27" y="115"/>
                  </a:cubicBezTo>
                  <a:cubicBezTo>
                    <a:pt x="29" y="114"/>
                    <a:pt x="30" y="114"/>
                    <a:pt x="32" y="113"/>
                  </a:cubicBezTo>
                  <a:cubicBezTo>
                    <a:pt x="33" y="112"/>
                    <a:pt x="35" y="112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2" y="114"/>
                    <a:pt x="28" y="115"/>
                    <a:pt x="23" y="118"/>
                  </a:cubicBezTo>
                  <a:cubicBezTo>
                    <a:pt x="19" y="120"/>
                    <a:pt x="15" y="123"/>
                    <a:pt x="11" y="126"/>
                  </a:cubicBezTo>
                  <a:close/>
                  <a:moveTo>
                    <a:pt x="11" y="131"/>
                  </a:moveTo>
                  <a:cubicBezTo>
                    <a:pt x="11" y="131"/>
                    <a:pt x="11" y="131"/>
                    <a:pt x="12" y="131"/>
                  </a:cubicBezTo>
                  <a:cubicBezTo>
                    <a:pt x="15" y="131"/>
                    <a:pt x="17" y="130"/>
                    <a:pt x="20" y="128"/>
                  </a:cubicBezTo>
                  <a:cubicBezTo>
                    <a:pt x="24" y="126"/>
                    <a:pt x="28" y="125"/>
                    <a:pt x="32" y="123"/>
                  </a:cubicBezTo>
                  <a:cubicBezTo>
                    <a:pt x="32" y="123"/>
                    <a:pt x="32" y="123"/>
                    <a:pt x="32" y="123"/>
                  </a:cubicBezTo>
                  <a:cubicBezTo>
                    <a:pt x="25" y="126"/>
                    <a:pt x="18" y="131"/>
                    <a:pt x="12" y="135"/>
                  </a:cubicBezTo>
                  <a:cubicBezTo>
                    <a:pt x="11" y="134"/>
                    <a:pt x="11" y="133"/>
                    <a:pt x="11" y="131"/>
                  </a:cubicBezTo>
                  <a:close/>
                  <a:moveTo>
                    <a:pt x="29" y="135"/>
                  </a:moveTo>
                  <a:cubicBezTo>
                    <a:pt x="29" y="135"/>
                    <a:pt x="30" y="135"/>
                    <a:pt x="31" y="135"/>
                  </a:cubicBezTo>
                  <a:cubicBezTo>
                    <a:pt x="30" y="136"/>
                    <a:pt x="29" y="136"/>
                    <a:pt x="28" y="135"/>
                  </a:cubicBezTo>
                  <a:cubicBezTo>
                    <a:pt x="27" y="135"/>
                    <a:pt x="27" y="134"/>
                    <a:pt x="26" y="133"/>
                  </a:cubicBezTo>
                  <a:cubicBezTo>
                    <a:pt x="28" y="133"/>
                    <a:pt x="29" y="133"/>
                    <a:pt x="28" y="134"/>
                  </a:cubicBezTo>
                  <a:cubicBezTo>
                    <a:pt x="28" y="135"/>
                    <a:pt x="28" y="135"/>
                    <a:pt x="29" y="135"/>
                  </a:cubicBezTo>
                  <a:close/>
                  <a:moveTo>
                    <a:pt x="31" y="133"/>
                  </a:moveTo>
                  <a:cubicBezTo>
                    <a:pt x="29" y="134"/>
                    <a:pt x="30" y="134"/>
                    <a:pt x="31" y="133"/>
                  </a:cubicBezTo>
                  <a:cubicBezTo>
                    <a:pt x="31" y="132"/>
                    <a:pt x="31" y="132"/>
                    <a:pt x="30" y="132"/>
                  </a:cubicBezTo>
                  <a:cubicBezTo>
                    <a:pt x="29" y="132"/>
                    <a:pt x="24" y="134"/>
                    <a:pt x="27" y="132"/>
                  </a:cubicBezTo>
                  <a:cubicBezTo>
                    <a:pt x="29" y="131"/>
                    <a:pt x="30" y="130"/>
                    <a:pt x="32" y="128"/>
                  </a:cubicBezTo>
                  <a:cubicBezTo>
                    <a:pt x="32" y="130"/>
                    <a:pt x="32" y="132"/>
                    <a:pt x="31" y="133"/>
                  </a:cubicBezTo>
                  <a:close/>
                  <a:moveTo>
                    <a:pt x="32" y="127"/>
                  </a:moveTo>
                  <a:cubicBezTo>
                    <a:pt x="29" y="128"/>
                    <a:pt x="25" y="129"/>
                    <a:pt x="22" y="131"/>
                  </a:cubicBezTo>
                  <a:cubicBezTo>
                    <a:pt x="21" y="132"/>
                    <a:pt x="19" y="133"/>
                    <a:pt x="18" y="133"/>
                  </a:cubicBezTo>
                  <a:cubicBezTo>
                    <a:pt x="18" y="133"/>
                    <a:pt x="10" y="138"/>
                    <a:pt x="14" y="135"/>
                  </a:cubicBezTo>
                  <a:cubicBezTo>
                    <a:pt x="20" y="131"/>
                    <a:pt x="27" y="128"/>
                    <a:pt x="32" y="124"/>
                  </a:cubicBezTo>
                  <a:cubicBezTo>
                    <a:pt x="32" y="125"/>
                    <a:pt x="32" y="126"/>
                    <a:pt x="32" y="127"/>
                  </a:cubicBezTo>
                  <a:close/>
                  <a:moveTo>
                    <a:pt x="33" y="120"/>
                  </a:moveTo>
                  <a:cubicBezTo>
                    <a:pt x="33" y="121"/>
                    <a:pt x="32" y="121"/>
                    <a:pt x="32" y="122"/>
                  </a:cubicBezTo>
                  <a:cubicBezTo>
                    <a:pt x="29" y="124"/>
                    <a:pt x="25" y="125"/>
                    <a:pt x="22" y="126"/>
                  </a:cubicBezTo>
                  <a:cubicBezTo>
                    <a:pt x="21" y="127"/>
                    <a:pt x="19" y="128"/>
                    <a:pt x="18" y="128"/>
                  </a:cubicBezTo>
                  <a:cubicBezTo>
                    <a:pt x="18" y="128"/>
                    <a:pt x="12" y="131"/>
                    <a:pt x="13" y="130"/>
                  </a:cubicBezTo>
                  <a:cubicBezTo>
                    <a:pt x="16" y="127"/>
                    <a:pt x="21" y="125"/>
                    <a:pt x="25" y="123"/>
                  </a:cubicBezTo>
                  <a:cubicBezTo>
                    <a:pt x="28" y="122"/>
                    <a:pt x="31" y="120"/>
                    <a:pt x="34" y="118"/>
                  </a:cubicBezTo>
                  <a:cubicBezTo>
                    <a:pt x="33" y="118"/>
                    <a:pt x="33" y="119"/>
                    <a:pt x="33" y="120"/>
                  </a:cubicBezTo>
                  <a:close/>
                  <a:moveTo>
                    <a:pt x="37" y="115"/>
                  </a:moveTo>
                  <a:cubicBezTo>
                    <a:pt x="37" y="115"/>
                    <a:pt x="37" y="115"/>
                    <a:pt x="36" y="115"/>
                  </a:cubicBezTo>
                  <a:cubicBezTo>
                    <a:pt x="32" y="117"/>
                    <a:pt x="29" y="119"/>
                    <a:pt x="25" y="121"/>
                  </a:cubicBezTo>
                  <a:cubicBezTo>
                    <a:pt x="22" y="122"/>
                    <a:pt x="20" y="124"/>
                    <a:pt x="17" y="125"/>
                  </a:cubicBezTo>
                  <a:cubicBezTo>
                    <a:pt x="14" y="126"/>
                    <a:pt x="11" y="127"/>
                    <a:pt x="16" y="123"/>
                  </a:cubicBezTo>
                  <a:cubicBezTo>
                    <a:pt x="23" y="118"/>
                    <a:pt x="32" y="115"/>
                    <a:pt x="40" y="110"/>
                  </a:cubicBezTo>
                  <a:cubicBezTo>
                    <a:pt x="40" y="112"/>
                    <a:pt x="38" y="114"/>
                    <a:pt x="37" y="115"/>
                  </a:cubicBezTo>
                  <a:close/>
                  <a:moveTo>
                    <a:pt x="13" y="120"/>
                  </a:moveTo>
                  <a:cubicBezTo>
                    <a:pt x="15" y="119"/>
                    <a:pt x="17" y="117"/>
                    <a:pt x="19" y="116"/>
                  </a:cubicBezTo>
                  <a:cubicBezTo>
                    <a:pt x="21" y="115"/>
                    <a:pt x="23" y="114"/>
                    <a:pt x="25" y="113"/>
                  </a:cubicBezTo>
                  <a:cubicBezTo>
                    <a:pt x="29" y="111"/>
                    <a:pt x="33" y="108"/>
                    <a:pt x="37" y="106"/>
                  </a:cubicBezTo>
                  <a:cubicBezTo>
                    <a:pt x="38" y="107"/>
                    <a:pt x="38" y="107"/>
                    <a:pt x="39" y="108"/>
                  </a:cubicBezTo>
                  <a:cubicBezTo>
                    <a:pt x="39" y="108"/>
                    <a:pt x="39" y="109"/>
                    <a:pt x="39" y="109"/>
                  </a:cubicBezTo>
                  <a:cubicBezTo>
                    <a:pt x="30" y="112"/>
                    <a:pt x="22" y="117"/>
                    <a:pt x="13" y="120"/>
                  </a:cubicBezTo>
                  <a:close/>
                  <a:moveTo>
                    <a:pt x="26" y="109"/>
                  </a:moveTo>
                  <a:cubicBezTo>
                    <a:pt x="23" y="111"/>
                    <a:pt x="20" y="112"/>
                    <a:pt x="17" y="113"/>
                  </a:cubicBezTo>
                  <a:cubicBezTo>
                    <a:pt x="17" y="113"/>
                    <a:pt x="12" y="116"/>
                    <a:pt x="14" y="114"/>
                  </a:cubicBezTo>
                  <a:cubicBezTo>
                    <a:pt x="21" y="109"/>
                    <a:pt x="30" y="107"/>
                    <a:pt x="36" y="102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2" y="102"/>
                    <a:pt x="28" y="103"/>
                    <a:pt x="25" y="105"/>
                  </a:cubicBezTo>
                  <a:cubicBezTo>
                    <a:pt x="23" y="106"/>
                    <a:pt x="20" y="107"/>
                    <a:pt x="18" y="108"/>
                  </a:cubicBezTo>
                  <a:cubicBezTo>
                    <a:pt x="16" y="109"/>
                    <a:pt x="10" y="112"/>
                    <a:pt x="16" y="108"/>
                  </a:cubicBezTo>
                  <a:cubicBezTo>
                    <a:pt x="22" y="104"/>
                    <a:pt x="30" y="102"/>
                    <a:pt x="37" y="97"/>
                  </a:cubicBezTo>
                  <a:cubicBezTo>
                    <a:pt x="37" y="98"/>
                    <a:pt x="37" y="100"/>
                    <a:pt x="36" y="102"/>
                  </a:cubicBezTo>
                  <a:cubicBezTo>
                    <a:pt x="36" y="103"/>
                    <a:pt x="36" y="104"/>
                    <a:pt x="37" y="105"/>
                  </a:cubicBezTo>
                  <a:cubicBezTo>
                    <a:pt x="33" y="106"/>
                    <a:pt x="30" y="108"/>
                    <a:pt x="26" y="109"/>
                  </a:cubicBezTo>
                  <a:close/>
                  <a:moveTo>
                    <a:pt x="25" y="100"/>
                  </a:moveTo>
                  <a:cubicBezTo>
                    <a:pt x="23" y="101"/>
                    <a:pt x="21" y="102"/>
                    <a:pt x="18" y="103"/>
                  </a:cubicBezTo>
                  <a:cubicBezTo>
                    <a:pt x="17" y="104"/>
                    <a:pt x="11" y="107"/>
                    <a:pt x="17" y="103"/>
                  </a:cubicBezTo>
                  <a:cubicBezTo>
                    <a:pt x="22" y="100"/>
                    <a:pt x="29" y="98"/>
                    <a:pt x="34" y="94"/>
                  </a:cubicBezTo>
                  <a:cubicBezTo>
                    <a:pt x="35" y="94"/>
                    <a:pt x="36" y="95"/>
                    <a:pt x="36" y="96"/>
                  </a:cubicBezTo>
                  <a:cubicBezTo>
                    <a:pt x="33" y="97"/>
                    <a:pt x="29" y="99"/>
                    <a:pt x="25" y="100"/>
                  </a:cubicBezTo>
                  <a:close/>
                  <a:moveTo>
                    <a:pt x="17" y="99"/>
                  </a:moveTo>
                  <a:cubicBezTo>
                    <a:pt x="13" y="101"/>
                    <a:pt x="17" y="98"/>
                    <a:pt x="18" y="98"/>
                  </a:cubicBezTo>
                  <a:cubicBezTo>
                    <a:pt x="19" y="97"/>
                    <a:pt x="21" y="96"/>
                    <a:pt x="22" y="96"/>
                  </a:cubicBezTo>
                  <a:cubicBezTo>
                    <a:pt x="25" y="94"/>
                    <a:pt x="27" y="93"/>
                    <a:pt x="30" y="91"/>
                  </a:cubicBezTo>
                  <a:cubicBezTo>
                    <a:pt x="30" y="92"/>
                    <a:pt x="31" y="93"/>
                    <a:pt x="32" y="93"/>
                  </a:cubicBezTo>
                  <a:cubicBezTo>
                    <a:pt x="32" y="93"/>
                    <a:pt x="33" y="93"/>
                    <a:pt x="33" y="93"/>
                  </a:cubicBezTo>
                  <a:cubicBezTo>
                    <a:pt x="27" y="94"/>
                    <a:pt x="22" y="97"/>
                    <a:pt x="17" y="99"/>
                  </a:cubicBezTo>
                  <a:close/>
                  <a:moveTo>
                    <a:pt x="29" y="83"/>
                  </a:moveTo>
                  <a:cubicBezTo>
                    <a:pt x="29" y="84"/>
                    <a:pt x="28" y="85"/>
                    <a:pt x="28" y="87"/>
                  </a:cubicBezTo>
                  <a:cubicBezTo>
                    <a:pt x="25" y="87"/>
                    <a:pt x="21" y="89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22" y="88"/>
                    <a:pt x="26" y="85"/>
                    <a:pt x="29" y="83"/>
                  </a:cubicBezTo>
                  <a:cubicBezTo>
                    <a:pt x="29" y="82"/>
                    <a:pt x="29" y="82"/>
                    <a:pt x="28" y="82"/>
                  </a:cubicBezTo>
                  <a:cubicBezTo>
                    <a:pt x="27" y="82"/>
                    <a:pt x="25" y="83"/>
                    <a:pt x="24" y="84"/>
                  </a:cubicBezTo>
                  <a:cubicBezTo>
                    <a:pt x="23" y="84"/>
                    <a:pt x="21" y="85"/>
                    <a:pt x="20" y="85"/>
                  </a:cubicBezTo>
                  <a:cubicBezTo>
                    <a:pt x="20" y="85"/>
                    <a:pt x="20" y="85"/>
                    <a:pt x="20" y="84"/>
                  </a:cubicBezTo>
                  <a:cubicBezTo>
                    <a:pt x="21" y="83"/>
                    <a:pt x="22" y="83"/>
                    <a:pt x="23" y="82"/>
                  </a:cubicBezTo>
                  <a:cubicBezTo>
                    <a:pt x="26" y="81"/>
                    <a:pt x="29" y="80"/>
                    <a:pt x="31" y="78"/>
                  </a:cubicBezTo>
                  <a:cubicBezTo>
                    <a:pt x="30" y="80"/>
                    <a:pt x="30" y="81"/>
                    <a:pt x="29" y="83"/>
                  </a:cubicBezTo>
                  <a:close/>
                  <a:moveTo>
                    <a:pt x="32" y="77"/>
                  </a:moveTo>
                  <a:cubicBezTo>
                    <a:pt x="30" y="77"/>
                    <a:pt x="29" y="77"/>
                    <a:pt x="28" y="78"/>
                  </a:cubicBezTo>
                  <a:cubicBezTo>
                    <a:pt x="25" y="79"/>
                    <a:pt x="21" y="81"/>
                    <a:pt x="25" y="78"/>
                  </a:cubicBezTo>
                  <a:cubicBezTo>
                    <a:pt x="28" y="77"/>
                    <a:pt x="31" y="75"/>
                    <a:pt x="33" y="73"/>
                  </a:cubicBezTo>
                  <a:cubicBezTo>
                    <a:pt x="33" y="74"/>
                    <a:pt x="32" y="75"/>
                    <a:pt x="32" y="77"/>
                  </a:cubicBezTo>
                  <a:close/>
                  <a:moveTo>
                    <a:pt x="33" y="70"/>
                  </a:moveTo>
                  <a:cubicBezTo>
                    <a:pt x="33" y="71"/>
                    <a:pt x="33" y="71"/>
                    <a:pt x="33" y="72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2" y="72"/>
                    <a:pt x="31" y="72"/>
                    <a:pt x="29" y="73"/>
                  </a:cubicBezTo>
                  <a:cubicBezTo>
                    <a:pt x="28" y="73"/>
                    <a:pt x="26" y="74"/>
                    <a:pt x="25" y="75"/>
                  </a:cubicBezTo>
                  <a:cubicBezTo>
                    <a:pt x="25" y="74"/>
                    <a:pt x="25" y="74"/>
                    <a:pt x="26" y="74"/>
                  </a:cubicBezTo>
                  <a:cubicBezTo>
                    <a:pt x="28" y="72"/>
                    <a:pt x="31" y="71"/>
                    <a:pt x="33" y="69"/>
                  </a:cubicBezTo>
                  <a:cubicBezTo>
                    <a:pt x="33" y="70"/>
                    <a:pt x="33" y="70"/>
                    <a:pt x="33" y="70"/>
                  </a:cubicBezTo>
                  <a:close/>
                  <a:moveTo>
                    <a:pt x="33" y="68"/>
                  </a:moveTo>
                  <a:cubicBezTo>
                    <a:pt x="32" y="68"/>
                    <a:pt x="31" y="69"/>
                    <a:pt x="30" y="69"/>
                  </a:cubicBezTo>
                  <a:cubicBezTo>
                    <a:pt x="31" y="68"/>
                    <a:pt x="32" y="68"/>
                    <a:pt x="32" y="67"/>
                  </a:cubicBezTo>
                  <a:cubicBezTo>
                    <a:pt x="33" y="67"/>
                    <a:pt x="32" y="66"/>
                    <a:pt x="32" y="67"/>
                  </a:cubicBezTo>
                  <a:cubicBezTo>
                    <a:pt x="31" y="67"/>
                    <a:pt x="30" y="67"/>
                    <a:pt x="29" y="67"/>
                  </a:cubicBezTo>
                  <a:cubicBezTo>
                    <a:pt x="30" y="66"/>
                    <a:pt x="31" y="65"/>
                    <a:pt x="32" y="63"/>
                  </a:cubicBezTo>
                  <a:cubicBezTo>
                    <a:pt x="32" y="65"/>
                    <a:pt x="33" y="66"/>
                    <a:pt x="33" y="68"/>
                  </a:cubicBezTo>
                  <a:close/>
                  <a:moveTo>
                    <a:pt x="22" y="173"/>
                  </a:moveTo>
                  <a:cubicBezTo>
                    <a:pt x="21" y="169"/>
                    <a:pt x="19" y="166"/>
                    <a:pt x="18" y="163"/>
                  </a:cubicBezTo>
                  <a:cubicBezTo>
                    <a:pt x="18" y="163"/>
                    <a:pt x="18" y="163"/>
                    <a:pt x="18" y="162"/>
                  </a:cubicBezTo>
                  <a:cubicBezTo>
                    <a:pt x="19" y="158"/>
                    <a:pt x="21" y="155"/>
                    <a:pt x="22" y="151"/>
                  </a:cubicBezTo>
                  <a:cubicBezTo>
                    <a:pt x="23" y="149"/>
                    <a:pt x="22" y="146"/>
                    <a:pt x="22" y="143"/>
                  </a:cubicBezTo>
                  <a:cubicBezTo>
                    <a:pt x="22" y="141"/>
                    <a:pt x="22" y="134"/>
                    <a:pt x="25" y="137"/>
                  </a:cubicBezTo>
                  <a:cubicBezTo>
                    <a:pt x="26" y="138"/>
                    <a:pt x="27" y="139"/>
                    <a:pt x="28" y="139"/>
                  </a:cubicBezTo>
                  <a:cubicBezTo>
                    <a:pt x="31" y="140"/>
                    <a:pt x="33" y="138"/>
                    <a:pt x="34" y="135"/>
                  </a:cubicBezTo>
                  <a:cubicBezTo>
                    <a:pt x="35" y="133"/>
                    <a:pt x="35" y="131"/>
                    <a:pt x="35" y="129"/>
                  </a:cubicBezTo>
                  <a:cubicBezTo>
                    <a:pt x="35" y="124"/>
                    <a:pt x="36" y="121"/>
                    <a:pt x="39" y="118"/>
                  </a:cubicBezTo>
                  <a:cubicBezTo>
                    <a:pt x="42" y="115"/>
                    <a:pt x="45" y="110"/>
                    <a:pt x="42" y="107"/>
                  </a:cubicBezTo>
                  <a:cubicBezTo>
                    <a:pt x="41" y="105"/>
                    <a:pt x="39" y="104"/>
                    <a:pt x="40" y="102"/>
                  </a:cubicBezTo>
                  <a:cubicBezTo>
                    <a:pt x="40" y="100"/>
                    <a:pt x="41" y="98"/>
                    <a:pt x="40" y="96"/>
                  </a:cubicBezTo>
                  <a:cubicBezTo>
                    <a:pt x="40" y="94"/>
                    <a:pt x="39" y="92"/>
                    <a:pt x="37" y="91"/>
                  </a:cubicBezTo>
                  <a:cubicBezTo>
                    <a:pt x="36" y="91"/>
                    <a:pt x="36" y="90"/>
                    <a:pt x="35" y="90"/>
                  </a:cubicBezTo>
                  <a:cubicBezTo>
                    <a:pt x="30" y="89"/>
                    <a:pt x="32" y="83"/>
                    <a:pt x="33" y="80"/>
                  </a:cubicBezTo>
                  <a:cubicBezTo>
                    <a:pt x="35" y="78"/>
                    <a:pt x="36" y="75"/>
                    <a:pt x="36" y="72"/>
                  </a:cubicBezTo>
                  <a:cubicBezTo>
                    <a:pt x="36" y="68"/>
                    <a:pt x="35" y="64"/>
                    <a:pt x="35" y="59"/>
                  </a:cubicBezTo>
                  <a:cubicBezTo>
                    <a:pt x="41" y="52"/>
                    <a:pt x="48" y="45"/>
                    <a:pt x="56" y="39"/>
                  </a:cubicBezTo>
                  <a:cubicBezTo>
                    <a:pt x="90" y="15"/>
                    <a:pt x="134" y="11"/>
                    <a:pt x="171" y="26"/>
                  </a:cubicBezTo>
                  <a:cubicBezTo>
                    <a:pt x="169" y="26"/>
                    <a:pt x="167" y="27"/>
                    <a:pt x="166" y="28"/>
                  </a:cubicBezTo>
                  <a:cubicBezTo>
                    <a:pt x="164" y="30"/>
                    <a:pt x="166" y="33"/>
                    <a:pt x="169" y="34"/>
                  </a:cubicBezTo>
                  <a:cubicBezTo>
                    <a:pt x="169" y="34"/>
                    <a:pt x="170" y="34"/>
                    <a:pt x="171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4" y="33"/>
                    <a:pt x="174" y="34"/>
                    <a:pt x="174" y="35"/>
                  </a:cubicBezTo>
                  <a:cubicBezTo>
                    <a:pt x="170" y="36"/>
                    <a:pt x="166" y="34"/>
                    <a:pt x="163" y="32"/>
                  </a:cubicBezTo>
                  <a:cubicBezTo>
                    <a:pt x="160" y="31"/>
                    <a:pt x="156" y="25"/>
                    <a:pt x="153" y="28"/>
                  </a:cubicBezTo>
                  <a:cubicBezTo>
                    <a:pt x="151" y="29"/>
                    <a:pt x="151" y="30"/>
                    <a:pt x="151" y="32"/>
                  </a:cubicBezTo>
                  <a:cubicBezTo>
                    <a:pt x="150" y="34"/>
                    <a:pt x="153" y="37"/>
                    <a:pt x="149" y="38"/>
                  </a:cubicBezTo>
                  <a:cubicBezTo>
                    <a:pt x="146" y="38"/>
                    <a:pt x="142" y="36"/>
                    <a:pt x="139" y="36"/>
                  </a:cubicBezTo>
                  <a:cubicBezTo>
                    <a:pt x="132" y="35"/>
                    <a:pt x="132" y="43"/>
                    <a:pt x="137" y="45"/>
                  </a:cubicBezTo>
                  <a:cubicBezTo>
                    <a:pt x="141" y="47"/>
                    <a:pt x="146" y="48"/>
                    <a:pt x="149" y="48"/>
                  </a:cubicBezTo>
                  <a:cubicBezTo>
                    <a:pt x="151" y="48"/>
                    <a:pt x="153" y="47"/>
                    <a:pt x="154" y="46"/>
                  </a:cubicBezTo>
                  <a:cubicBezTo>
                    <a:pt x="159" y="43"/>
                    <a:pt x="163" y="42"/>
                    <a:pt x="168" y="46"/>
                  </a:cubicBezTo>
                  <a:cubicBezTo>
                    <a:pt x="172" y="50"/>
                    <a:pt x="172" y="57"/>
                    <a:pt x="177" y="61"/>
                  </a:cubicBezTo>
                  <a:cubicBezTo>
                    <a:pt x="180" y="64"/>
                    <a:pt x="183" y="57"/>
                    <a:pt x="187" y="58"/>
                  </a:cubicBezTo>
                  <a:cubicBezTo>
                    <a:pt x="190" y="58"/>
                    <a:pt x="192" y="60"/>
                    <a:pt x="194" y="61"/>
                  </a:cubicBezTo>
                  <a:cubicBezTo>
                    <a:pt x="195" y="62"/>
                    <a:pt x="196" y="62"/>
                    <a:pt x="197" y="63"/>
                  </a:cubicBezTo>
                  <a:cubicBezTo>
                    <a:pt x="198" y="64"/>
                    <a:pt x="201" y="70"/>
                    <a:pt x="196" y="68"/>
                  </a:cubicBezTo>
                  <a:cubicBezTo>
                    <a:pt x="193" y="66"/>
                    <a:pt x="191" y="62"/>
                    <a:pt x="187" y="62"/>
                  </a:cubicBezTo>
                  <a:cubicBezTo>
                    <a:pt x="184" y="62"/>
                    <a:pt x="182" y="64"/>
                    <a:pt x="182" y="67"/>
                  </a:cubicBezTo>
                  <a:cubicBezTo>
                    <a:pt x="182" y="71"/>
                    <a:pt x="187" y="72"/>
                    <a:pt x="190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4" y="75"/>
                    <a:pt x="193" y="77"/>
                    <a:pt x="190" y="79"/>
                  </a:cubicBezTo>
                  <a:cubicBezTo>
                    <a:pt x="190" y="79"/>
                    <a:pt x="190" y="79"/>
                    <a:pt x="190" y="79"/>
                  </a:cubicBezTo>
                  <a:cubicBezTo>
                    <a:pt x="184" y="76"/>
                    <a:pt x="178" y="74"/>
                    <a:pt x="173" y="71"/>
                  </a:cubicBezTo>
                  <a:cubicBezTo>
                    <a:pt x="166" y="68"/>
                    <a:pt x="161" y="63"/>
                    <a:pt x="156" y="58"/>
                  </a:cubicBezTo>
                  <a:cubicBezTo>
                    <a:pt x="153" y="54"/>
                    <a:pt x="150" y="50"/>
                    <a:pt x="145" y="49"/>
                  </a:cubicBezTo>
                  <a:cubicBezTo>
                    <a:pt x="140" y="47"/>
                    <a:pt x="134" y="47"/>
                    <a:pt x="129" y="48"/>
                  </a:cubicBezTo>
                  <a:cubicBezTo>
                    <a:pt x="111" y="53"/>
                    <a:pt x="80" y="74"/>
                    <a:pt x="91" y="96"/>
                  </a:cubicBezTo>
                  <a:cubicBezTo>
                    <a:pt x="96" y="107"/>
                    <a:pt x="112" y="105"/>
                    <a:pt x="121" y="110"/>
                  </a:cubicBezTo>
                  <a:cubicBezTo>
                    <a:pt x="129" y="114"/>
                    <a:pt x="125" y="122"/>
                    <a:pt x="123" y="128"/>
                  </a:cubicBezTo>
                  <a:cubicBezTo>
                    <a:pt x="122" y="131"/>
                    <a:pt x="121" y="133"/>
                    <a:pt x="121" y="136"/>
                  </a:cubicBezTo>
                  <a:cubicBezTo>
                    <a:pt x="120" y="139"/>
                    <a:pt x="121" y="143"/>
                    <a:pt x="122" y="147"/>
                  </a:cubicBezTo>
                  <a:cubicBezTo>
                    <a:pt x="122" y="152"/>
                    <a:pt x="118" y="157"/>
                    <a:pt x="116" y="162"/>
                  </a:cubicBezTo>
                  <a:cubicBezTo>
                    <a:pt x="114" y="165"/>
                    <a:pt x="113" y="169"/>
                    <a:pt x="112" y="173"/>
                  </a:cubicBezTo>
                  <a:cubicBezTo>
                    <a:pt x="111" y="180"/>
                    <a:pt x="110" y="188"/>
                    <a:pt x="113" y="195"/>
                  </a:cubicBezTo>
                  <a:cubicBezTo>
                    <a:pt x="115" y="201"/>
                    <a:pt x="121" y="202"/>
                    <a:pt x="128" y="201"/>
                  </a:cubicBezTo>
                  <a:cubicBezTo>
                    <a:pt x="133" y="201"/>
                    <a:pt x="138" y="197"/>
                    <a:pt x="143" y="194"/>
                  </a:cubicBezTo>
                  <a:cubicBezTo>
                    <a:pt x="150" y="189"/>
                    <a:pt x="156" y="186"/>
                    <a:pt x="164" y="182"/>
                  </a:cubicBezTo>
                  <a:cubicBezTo>
                    <a:pt x="169" y="180"/>
                    <a:pt x="173" y="177"/>
                    <a:pt x="176" y="173"/>
                  </a:cubicBezTo>
                  <a:cubicBezTo>
                    <a:pt x="180" y="167"/>
                    <a:pt x="176" y="160"/>
                    <a:pt x="182" y="156"/>
                  </a:cubicBezTo>
                  <a:cubicBezTo>
                    <a:pt x="189" y="151"/>
                    <a:pt x="199" y="151"/>
                    <a:pt x="203" y="143"/>
                  </a:cubicBezTo>
                  <a:cubicBezTo>
                    <a:pt x="205" y="139"/>
                    <a:pt x="204" y="135"/>
                    <a:pt x="202" y="132"/>
                  </a:cubicBezTo>
                  <a:cubicBezTo>
                    <a:pt x="201" y="129"/>
                    <a:pt x="198" y="127"/>
                    <a:pt x="196" y="124"/>
                  </a:cubicBezTo>
                  <a:cubicBezTo>
                    <a:pt x="195" y="120"/>
                    <a:pt x="196" y="116"/>
                    <a:pt x="195" y="112"/>
                  </a:cubicBezTo>
                  <a:cubicBezTo>
                    <a:pt x="195" y="110"/>
                    <a:pt x="194" y="107"/>
                    <a:pt x="193" y="105"/>
                  </a:cubicBezTo>
                  <a:cubicBezTo>
                    <a:pt x="192" y="103"/>
                    <a:pt x="191" y="101"/>
                    <a:pt x="191" y="100"/>
                  </a:cubicBezTo>
                  <a:cubicBezTo>
                    <a:pt x="190" y="99"/>
                    <a:pt x="190" y="99"/>
                    <a:pt x="190" y="98"/>
                  </a:cubicBezTo>
                  <a:cubicBezTo>
                    <a:pt x="189" y="96"/>
                    <a:pt x="190" y="95"/>
                    <a:pt x="194" y="95"/>
                  </a:cubicBezTo>
                  <a:cubicBezTo>
                    <a:pt x="197" y="100"/>
                    <a:pt x="196" y="108"/>
                    <a:pt x="196" y="114"/>
                  </a:cubicBezTo>
                  <a:cubicBezTo>
                    <a:pt x="196" y="117"/>
                    <a:pt x="196" y="121"/>
                    <a:pt x="199" y="124"/>
                  </a:cubicBezTo>
                  <a:cubicBezTo>
                    <a:pt x="202" y="127"/>
                    <a:pt x="207" y="126"/>
                    <a:pt x="211" y="126"/>
                  </a:cubicBezTo>
                  <a:cubicBezTo>
                    <a:pt x="214" y="125"/>
                    <a:pt x="220" y="123"/>
                    <a:pt x="221" y="120"/>
                  </a:cubicBezTo>
                  <a:cubicBezTo>
                    <a:pt x="222" y="115"/>
                    <a:pt x="219" y="110"/>
                    <a:pt x="216" y="106"/>
                  </a:cubicBezTo>
                  <a:cubicBezTo>
                    <a:pt x="215" y="105"/>
                    <a:pt x="214" y="103"/>
                    <a:pt x="213" y="102"/>
                  </a:cubicBezTo>
                  <a:cubicBezTo>
                    <a:pt x="213" y="101"/>
                    <a:pt x="212" y="101"/>
                    <a:pt x="212" y="100"/>
                  </a:cubicBezTo>
                  <a:cubicBezTo>
                    <a:pt x="212" y="100"/>
                    <a:pt x="208" y="92"/>
                    <a:pt x="212" y="95"/>
                  </a:cubicBezTo>
                  <a:cubicBezTo>
                    <a:pt x="217" y="97"/>
                    <a:pt x="220" y="104"/>
                    <a:pt x="222" y="108"/>
                  </a:cubicBezTo>
                  <a:cubicBezTo>
                    <a:pt x="224" y="113"/>
                    <a:pt x="227" y="116"/>
                    <a:pt x="231" y="119"/>
                  </a:cubicBezTo>
                  <a:cubicBezTo>
                    <a:pt x="236" y="124"/>
                    <a:pt x="238" y="130"/>
                    <a:pt x="239" y="136"/>
                  </a:cubicBezTo>
                  <a:cubicBezTo>
                    <a:pt x="239" y="137"/>
                    <a:pt x="239" y="137"/>
                    <a:pt x="239" y="137"/>
                  </a:cubicBezTo>
                  <a:cubicBezTo>
                    <a:pt x="234" y="184"/>
                    <a:pt x="198" y="222"/>
                    <a:pt x="151" y="232"/>
                  </a:cubicBezTo>
                  <a:cubicBezTo>
                    <a:pt x="100" y="244"/>
                    <a:pt x="46" y="219"/>
                    <a:pt x="22" y="173"/>
                  </a:cubicBezTo>
                  <a:close/>
                  <a:moveTo>
                    <a:pt x="70" y="246"/>
                  </a:moveTo>
                  <a:cubicBezTo>
                    <a:pt x="68" y="244"/>
                    <a:pt x="73" y="238"/>
                    <a:pt x="74" y="236"/>
                  </a:cubicBezTo>
                  <a:cubicBezTo>
                    <a:pt x="75" y="233"/>
                    <a:pt x="77" y="231"/>
                    <a:pt x="78" y="229"/>
                  </a:cubicBezTo>
                  <a:cubicBezTo>
                    <a:pt x="80" y="229"/>
                    <a:pt x="81" y="230"/>
                    <a:pt x="83" y="230"/>
                  </a:cubicBezTo>
                  <a:cubicBezTo>
                    <a:pt x="80" y="235"/>
                    <a:pt x="73" y="252"/>
                    <a:pt x="70" y="246"/>
                  </a:cubicBezTo>
                  <a:close/>
                  <a:moveTo>
                    <a:pt x="121" y="249"/>
                  </a:moveTo>
                  <a:cubicBezTo>
                    <a:pt x="124" y="250"/>
                    <a:pt x="127" y="250"/>
                    <a:pt x="130" y="249"/>
                  </a:cubicBezTo>
                  <a:cubicBezTo>
                    <a:pt x="127" y="250"/>
                    <a:pt x="123" y="251"/>
                    <a:pt x="119" y="252"/>
                  </a:cubicBezTo>
                  <a:cubicBezTo>
                    <a:pt x="120" y="251"/>
                    <a:pt x="120" y="250"/>
                    <a:pt x="120" y="249"/>
                  </a:cubicBezTo>
                  <a:cubicBezTo>
                    <a:pt x="120" y="249"/>
                    <a:pt x="121" y="249"/>
                    <a:pt x="121" y="249"/>
                  </a:cubicBezTo>
                  <a:close/>
                  <a:moveTo>
                    <a:pt x="134" y="256"/>
                  </a:moveTo>
                  <a:cubicBezTo>
                    <a:pt x="134" y="257"/>
                    <a:pt x="134" y="257"/>
                    <a:pt x="135" y="258"/>
                  </a:cubicBezTo>
                  <a:cubicBezTo>
                    <a:pt x="129" y="260"/>
                    <a:pt x="123" y="262"/>
                    <a:pt x="117" y="264"/>
                  </a:cubicBezTo>
                  <a:cubicBezTo>
                    <a:pt x="116" y="264"/>
                    <a:pt x="116" y="264"/>
                    <a:pt x="116" y="264"/>
                  </a:cubicBezTo>
                  <a:cubicBezTo>
                    <a:pt x="116" y="264"/>
                    <a:pt x="116" y="264"/>
                    <a:pt x="117" y="264"/>
                  </a:cubicBezTo>
                  <a:cubicBezTo>
                    <a:pt x="118" y="263"/>
                    <a:pt x="120" y="262"/>
                    <a:pt x="122" y="261"/>
                  </a:cubicBezTo>
                  <a:cubicBezTo>
                    <a:pt x="126" y="259"/>
                    <a:pt x="130" y="258"/>
                    <a:pt x="134" y="256"/>
                  </a:cubicBezTo>
                  <a:cubicBezTo>
                    <a:pt x="134" y="256"/>
                    <a:pt x="134" y="256"/>
                    <a:pt x="134" y="256"/>
                  </a:cubicBezTo>
                  <a:close/>
                  <a:moveTo>
                    <a:pt x="136" y="263"/>
                  </a:moveTo>
                  <a:cubicBezTo>
                    <a:pt x="136" y="263"/>
                    <a:pt x="136" y="263"/>
                    <a:pt x="136" y="263"/>
                  </a:cubicBezTo>
                  <a:cubicBezTo>
                    <a:pt x="129" y="265"/>
                    <a:pt x="122" y="267"/>
                    <a:pt x="114" y="268"/>
                  </a:cubicBezTo>
                  <a:cubicBezTo>
                    <a:pt x="114" y="268"/>
                    <a:pt x="114" y="268"/>
                    <a:pt x="114" y="268"/>
                  </a:cubicBezTo>
                  <a:cubicBezTo>
                    <a:pt x="117" y="267"/>
                    <a:pt x="121" y="265"/>
                    <a:pt x="124" y="264"/>
                  </a:cubicBezTo>
                  <a:cubicBezTo>
                    <a:pt x="128" y="262"/>
                    <a:pt x="131" y="261"/>
                    <a:pt x="135" y="259"/>
                  </a:cubicBezTo>
                  <a:cubicBezTo>
                    <a:pt x="135" y="260"/>
                    <a:pt x="135" y="262"/>
                    <a:pt x="136" y="263"/>
                  </a:cubicBezTo>
                  <a:close/>
                  <a:moveTo>
                    <a:pt x="152" y="279"/>
                  </a:moveTo>
                  <a:cubicBezTo>
                    <a:pt x="148" y="281"/>
                    <a:pt x="144" y="283"/>
                    <a:pt x="139" y="284"/>
                  </a:cubicBezTo>
                  <a:cubicBezTo>
                    <a:pt x="137" y="285"/>
                    <a:pt x="134" y="285"/>
                    <a:pt x="131" y="286"/>
                  </a:cubicBezTo>
                  <a:cubicBezTo>
                    <a:pt x="124" y="287"/>
                    <a:pt x="116" y="290"/>
                    <a:pt x="109" y="292"/>
                  </a:cubicBezTo>
                  <a:cubicBezTo>
                    <a:pt x="94" y="297"/>
                    <a:pt x="79" y="302"/>
                    <a:pt x="63" y="306"/>
                  </a:cubicBezTo>
                  <a:cubicBezTo>
                    <a:pt x="69" y="305"/>
                    <a:pt x="77" y="301"/>
                    <a:pt x="83" y="299"/>
                  </a:cubicBezTo>
                  <a:cubicBezTo>
                    <a:pt x="90" y="297"/>
                    <a:pt x="97" y="294"/>
                    <a:pt x="104" y="291"/>
                  </a:cubicBezTo>
                  <a:cubicBezTo>
                    <a:pt x="116" y="287"/>
                    <a:pt x="129" y="284"/>
                    <a:pt x="141" y="277"/>
                  </a:cubicBezTo>
                  <a:cubicBezTo>
                    <a:pt x="144" y="278"/>
                    <a:pt x="148" y="279"/>
                    <a:pt x="152" y="279"/>
                  </a:cubicBezTo>
                  <a:close/>
                  <a:moveTo>
                    <a:pt x="162" y="282"/>
                  </a:moveTo>
                  <a:cubicBezTo>
                    <a:pt x="148" y="285"/>
                    <a:pt x="134" y="289"/>
                    <a:pt x="121" y="294"/>
                  </a:cubicBezTo>
                  <a:cubicBezTo>
                    <a:pt x="106" y="298"/>
                    <a:pt x="92" y="304"/>
                    <a:pt x="77" y="307"/>
                  </a:cubicBezTo>
                  <a:cubicBezTo>
                    <a:pt x="76" y="307"/>
                    <a:pt x="74" y="307"/>
                    <a:pt x="73" y="308"/>
                  </a:cubicBezTo>
                  <a:cubicBezTo>
                    <a:pt x="75" y="307"/>
                    <a:pt x="77" y="306"/>
                    <a:pt x="79" y="306"/>
                  </a:cubicBezTo>
                  <a:cubicBezTo>
                    <a:pt x="82" y="304"/>
                    <a:pt x="86" y="303"/>
                    <a:pt x="90" y="302"/>
                  </a:cubicBezTo>
                  <a:cubicBezTo>
                    <a:pt x="97" y="299"/>
                    <a:pt x="105" y="297"/>
                    <a:pt x="112" y="294"/>
                  </a:cubicBezTo>
                  <a:cubicBezTo>
                    <a:pt x="119" y="292"/>
                    <a:pt x="126" y="290"/>
                    <a:pt x="133" y="287"/>
                  </a:cubicBezTo>
                  <a:cubicBezTo>
                    <a:pt x="135" y="286"/>
                    <a:pt x="138" y="285"/>
                    <a:pt x="140" y="285"/>
                  </a:cubicBezTo>
                  <a:cubicBezTo>
                    <a:pt x="145" y="283"/>
                    <a:pt x="149" y="282"/>
                    <a:pt x="153" y="280"/>
                  </a:cubicBezTo>
                  <a:cubicBezTo>
                    <a:pt x="156" y="280"/>
                    <a:pt x="159" y="281"/>
                    <a:pt x="162" y="282"/>
                  </a:cubicBezTo>
                  <a:close/>
                  <a:moveTo>
                    <a:pt x="170" y="284"/>
                  </a:moveTo>
                  <a:cubicBezTo>
                    <a:pt x="156" y="287"/>
                    <a:pt x="144" y="291"/>
                    <a:pt x="131" y="296"/>
                  </a:cubicBezTo>
                  <a:cubicBezTo>
                    <a:pt x="124" y="298"/>
                    <a:pt x="118" y="300"/>
                    <a:pt x="112" y="302"/>
                  </a:cubicBezTo>
                  <a:cubicBezTo>
                    <a:pt x="105" y="303"/>
                    <a:pt x="98" y="306"/>
                    <a:pt x="92" y="308"/>
                  </a:cubicBezTo>
                  <a:cubicBezTo>
                    <a:pt x="86" y="309"/>
                    <a:pt x="94" y="306"/>
                    <a:pt x="95" y="306"/>
                  </a:cubicBezTo>
                  <a:cubicBezTo>
                    <a:pt x="98" y="305"/>
                    <a:pt x="101" y="304"/>
                    <a:pt x="104" y="304"/>
                  </a:cubicBezTo>
                  <a:cubicBezTo>
                    <a:pt x="111" y="302"/>
                    <a:pt x="117" y="300"/>
                    <a:pt x="124" y="297"/>
                  </a:cubicBezTo>
                  <a:cubicBezTo>
                    <a:pt x="137" y="292"/>
                    <a:pt x="150" y="286"/>
                    <a:pt x="164" y="282"/>
                  </a:cubicBezTo>
                  <a:cubicBezTo>
                    <a:pt x="164" y="282"/>
                    <a:pt x="164" y="282"/>
                    <a:pt x="164" y="282"/>
                  </a:cubicBezTo>
                  <a:cubicBezTo>
                    <a:pt x="166" y="283"/>
                    <a:pt x="168" y="283"/>
                    <a:pt x="170" y="284"/>
                  </a:cubicBezTo>
                  <a:close/>
                  <a:moveTo>
                    <a:pt x="188" y="290"/>
                  </a:moveTo>
                  <a:cubicBezTo>
                    <a:pt x="177" y="293"/>
                    <a:pt x="167" y="298"/>
                    <a:pt x="156" y="301"/>
                  </a:cubicBezTo>
                  <a:cubicBezTo>
                    <a:pt x="151" y="303"/>
                    <a:pt x="146" y="304"/>
                    <a:pt x="142" y="305"/>
                  </a:cubicBezTo>
                  <a:cubicBezTo>
                    <a:pt x="147" y="303"/>
                    <a:pt x="152" y="301"/>
                    <a:pt x="157" y="299"/>
                  </a:cubicBezTo>
                  <a:cubicBezTo>
                    <a:pt x="162" y="297"/>
                    <a:pt x="167" y="294"/>
                    <a:pt x="172" y="292"/>
                  </a:cubicBezTo>
                  <a:cubicBezTo>
                    <a:pt x="176" y="291"/>
                    <a:pt x="179" y="290"/>
                    <a:pt x="182" y="288"/>
                  </a:cubicBezTo>
                  <a:cubicBezTo>
                    <a:pt x="184" y="289"/>
                    <a:pt x="186" y="289"/>
                    <a:pt x="188" y="290"/>
                  </a:cubicBezTo>
                  <a:close/>
                  <a:moveTo>
                    <a:pt x="197" y="295"/>
                  </a:moveTo>
                  <a:cubicBezTo>
                    <a:pt x="197" y="295"/>
                    <a:pt x="197" y="295"/>
                    <a:pt x="197" y="295"/>
                  </a:cubicBezTo>
                  <a:cubicBezTo>
                    <a:pt x="194" y="296"/>
                    <a:pt x="192" y="298"/>
                    <a:pt x="189" y="299"/>
                  </a:cubicBezTo>
                  <a:cubicBezTo>
                    <a:pt x="189" y="299"/>
                    <a:pt x="189" y="299"/>
                    <a:pt x="189" y="299"/>
                  </a:cubicBezTo>
                  <a:cubicBezTo>
                    <a:pt x="183" y="301"/>
                    <a:pt x="177" y="303"/>
                    <a:pt x="172" y="305"/>
                  </a:cubicBezTo>
                  <a:cubicBezTo>
                    <a:pt x="169" y="306"/>
                    <a:pt x="166" y="307"/>
                    <a:pt x="163" y="309"/>
                  </a:cubicBezTo>
                  <a:cubicBezTo>
                    <a:pt x="161" y="309"/>
                    <a:pt x="159" y="310"/>
                    <a:pt x="157" y="310"/>
                  </a:cubicBezTo>
                  <a:cubicBezTo>
                    <a:pt x="158" y="310"/>
                    <a:pt x="160" y="309"/>
                    <a:pt x="161" y="308"/>
                  </a:cubicBezTo>
                  <a:cubicBezTo>
                    <a:pt x="171" y="302"/>
                    <a:pt x="183" y="300"/>
                    <a:pt x="193" y="293"/>
                  </a:cubicBezTo>
                  <a:cubicBezTo>
                    <a:pt x="194" y="293"/>
                    <a:pt x="196" y="294"/>
                    <a:pt x="197" y="295"/>
                  </a:cubicBezTo>
                  <a:close/>
                  <a:moveTo>
                    <a:pt x="202" y="300"/>
                  </a:moveTo>
                  <a:cubicBezTo>
                    <a:pt x="203" y="301"/>
                    <a:pt x="203" y="302"/>
                    <a:pt x="202" y="302"/>
                  </a:cubicBezTo>
                  <a:cubicBezTo>
                    <a:pt x="202" y="302"/>
                    <a:pt x="202" y="302"/>
                    <a:pt x="202" y="302"/>
                  </a:cubicBezTo>
                  <a:cubicBezTo>
                    <a:pt x="199" y="303"/>
                    <a:pt x="196" y="304"/>
                    <a:pt x="194" y="305"/>
                  </a:cubicBezTo>
                  <a:cubicBezTo>
                    <a:pt x="192" y="306"/>
                    <a:pt x="190" y="307"/>
                    <a:pt x="188" y="307"/>
                  </a:cubicBezTo>
                  <a:cubicBezTo>
                    <a:pt x="188" y="307"/>
                    <a:pt x="188" y="307"/>
                    <a:pt x="188" y="307"/>
                  </a:cubicBezTo>
                  <a:cubicBezTo>
                    <a:pt x="193" y="305"/>
                    <a:pt x="198" y="303"/>
                    <a:pt x="202" y="300"/>
                  </a:cubicBezTo>
                  <a:cubicBezTo>
                    <a:pt x="202" y="300"/>
                    <a:pt x="202" y="300"/>
                    <a:pt x="202" y="300"/>
                  </a:cubicBezTo>
                  <a:close/>
                  <a:moveTo>
                    <a:pt x="199" y="301"/>
                  </a:moveTo>
                  <a:cubicBezTo>
                    <a:pt x="198" y="301"/>
                    <a:pt x="197" y="302"/>
                    <a:pt x="196" y="302"/>
                  </a:cubicBezTo>
                  <a:cubicBezTo>
                    <a:pt x="192" y="304"/>
                    <a:pt x="189" y="306"/>
                    <a:pt x="185" y="308"/>
                  </a:cubicBezTo>
                  <a:cubicBezTo>
                    <a:pt x="185" y="308"/>
                    <a:pt x="185" y="308"/>
                    <a:pt x="185" y="308"/>
                  </a:cubicBezTo>
                  <a:cubicBezTo>
                    <a:pt x="181" y="309"/>
                    <a:pt x="176" y="309"/>
                    <a:pt x="172" y="310"/>
                  </a:cubicBezTo>
                  <a:cubicBezTo>
                    <a:pt x="179" y="306"/>
                    <a:pt x="187" y="304"/>
                    <a:pt x="195" y="301"/>
                  </a:cubicBezTo>
                  <a:cubicBezTo>
                    <a:pt x="197" y="301"/>
                    <a:pt x="198" y="300"/>
                    <a:pt x="200" y="300"/>
                  </a:cubicBezTo>
                  <a:cubicBezTo>
                    <a:pt x="199" y="300"/>
                    <a:pt x="199" y="300"/>
                    <a:pt x="199" y="301"/>
                  </a:cubicBezTo>
                  <a:close/>
                  <a:moveTo>
                    <a:pt x="170" y="309"/>
                  </a:moveTo>
                  <a:cubicBezTo>
                    <a:pt x="170" y="309"/>
                    <a:pt x="169" y="310"/>
                    <a:pt x="169" y="310"/>
                  </a:cubicBezTo>
                  <a:cubicBezTo>
                    <a:pt x="169" y="310"/>
                    <a:pt x="169" y="310"/>
                    <a:pt x="169" y="310"/>
                  </a:cubicBezTo>
                  <a:cubicBezTo>
                    <a:pt x="166" y="310"/>
                    <a:pt x="163" y="310"/>
                    <a:pt x="160" y="310"/>
                  </a:cubicBezTo>
                  <a:cubicBezTo>
                    <a:pt x="166" y="308"/>
                    <a:pt x="173" y="305"/>
                    <a:pt x="179" y="303"/>
                  </a:cubicBezTo>
                  <a:cubicBezTo>
                    <a:pt x="181" y="302"/>
                    <a:pt x="183" y="301"/>
                    <a:pt x="186" y="301"/>
                  </a:cubicBezTo>
                  <a:cubicBezTo>
                    <a:pt x="180" y="303"/>
                    <a:pt x="175" y="306"/>
                    <a:pt x="170" y="309"/>
                  </a:cubicBezTo>
                  <a:close/>
                  <a:moveTo>
                    <a:pt x="140" y="311"/>
                  </a:moveTo>
                  <a:cubicBezTo>
                    <a:pt x="140" y="311"/>
                    <a:pt x="140" y="311"/>
                    <a:pt x="140" y="311"/>
                  </a:cubicBezTo>
                  <a:cubicBezTo>
                    <a:pt x="140" y="311"/>
                    <a:pt x="141" y="311"/>
                    <a:pt x="142" y="310"/>
                  </a:cubicBezTo>
                  <a:cubicBezTo>
                    <a:pt x="144" y="309"/>
                    <a:pt x="147" y="308"/>
                    <a:pt x="150" y="307"/>
                  </a:cubicBezTo>
                  <a:cubicBezTo>
                    <a:pt x="154" y="305"/>
                    <a:pt x="158" y="304"/>
                    <a:pt x="162" y="302"/>
                  </a:cubicBezTo>
                  <a:cubicBezTo>
                    <a:pt x="171" y="299"/>
                    <a:pt x="179" y="295"/>
                    <a:pt x="188" y="291"/>
                  </a:cubicBezTo>
                  <a:cubicBezTo>
                    <a:pt x="188" y="291"/>
                    <a:pt x="188" y="291"/>
                    <a:pt x="188" y="290"/>
                  </a:cubicBezTo>
                  <a:cubicBezTo>
                    <a:pt x="190" y="291"/>
                    <a:pt x="191" y="291"/>
                    <a:pt x="192" y="292"/>
                  </a:cubicBezTo>
                  <a:cubicBezTo>
                    <a:pt x="176" y="299"/>
                    <a:pt x="159" y="307"/>
                    <a:pt x="142" y="311"/>
                  </a:cubicBezTo>
                  <a:cubicBezTo>
                    <a:pt x="141" y="311"/>
                    <a:pt x="141" y="311"/>
                    <a:pt x="140" y="311"/>
                  </a:cubicBezTo>
                  <a:close/>
                  <a:moveTo>
                    <a:pt x="160" y="297"/>
                  </a:moveTo>
                  <a:cubicBezTo>
                    <a:pt x="149" y="302"/>
                    <a:pt x="136" y="307"/>
                    <a:pt x="124" y="311"/>
                  </a:cubicBezTo>
                  <a:cubicBezTo>
                    <a:pt x="121" y="311"/>
                    <a:pt x="117" y="311"/>
                    <a:pt x="113" y="311"/>
                  </a:cubicBezTo>
                  <a:cubicBezTo>
                    <a:pt x="116" y="310"/>
                    <a:pt x="118" y="309"/>
                    <a:pt x="120" y="309"/>
                  </a:cubicBezTo>
                  <a:cubicBezTo>
                    <a:pt x="126" y="306"/>
                    <a:pt x="132" y="304"/>
                    <a:pt x="138" y="303"/>
                  </a:cubicBezTo>
                  <a:cubicBezTo>
                    <a:pt x="149" y="300"/>
                    <a:pt x="159" y="296"/>
                    <a:pt x="170" y="292"/>
                  </a:cubicBezTo>
                  <a:cubicBezTo>
                    <a:pt x="166" y="294"/>
                    <a:pt x="163" y="295"/>
                    <a:pt x="160" y="297"/>
                  </a:cubicBezTo>
                  <a:close/>
                  <a:moveTo>
                    <a:pt x="101" y="310"/>
                  </a:moveTo>
                  <a:cubicBezTo>
                    <a:pt x="113" y="306"/>
                    <a:pt x="125" y="302"/>
                    <a:pt x="137" y="298"/>
                  </a:cubicBezTo>
                  <a:cubicBezTo>
                    <a:pt x="149" y="294"/>
                    <a:pt x="161" y="288"/>
                    <a:pt x="173" y="286"/>
                  </a:cubicBezTo>
                  <a:cubicBezTo>
                    <a:pt x="171" y="286"/>
                    <a:pt x="168" y="288"/>
                    <a:pt x="166" y="289"/>
                  </a:cubicBezTo>
                  <a:cubicBezTo>
                    <a:pt x="162" y="290"/>
                    <a:pt x="159" y="292"/>
                    <a:pt x="155" y="293"/>
                  </a:cubicBezTo>
                  <a:cubicBezTo>
                    <a:pt x="149" y="295"/>
                    <a:pt x="143" y="297"/>
                    <a:pt x="136" y="299"/>
                  </a:cubicBezTo>
                  <a:cubicBezTo>
                    <a:pt x="126" y="303"/>
                    <a:pt x="116" y="305"/>
                    <a:pt x="107" y="310"/>
                  </a:cubicBezTo>
                  <a:cubicBezTo>
                    <a:pt x="105" y="310"/>
                    <a:pt x="103" y="310"/>
                    <a:pt x="101" y="310"/>
                  </a:cubicBezTo>
                  <a:close/>
                  <a:moveTo>
                    <a:pt x="88" y="309"/>
                  </a:moveTo>
                  <a:cubicBezTo>
                    <a:pt x="93" y="308"/>
                    <a:pt x="98" y="307"/>
                    <a:pt x="103" y="305"/>
                  </a:cubicBezTo>
                  <a:cubicBezTo>
                    <a:pt x="109" y="303"/>
                    <a:pt x="117" y="301"/>
                    <a:pt x="123" y="299"/>
                  </a:cubicBezTo>
                  <a:cubicBezTo>
                    <a:pt x="137" y="295"/>
                    <a:pt x="151" y="289"/>
                    <a:pt x="165" y="286"/>
                  </a:cubicBezTo>
                  <a:cubicBezTo>
                    <a:pt x="166" y="285"/>
                    <a:pt x="167" y="285"/>
                    <a:pt x="169" y="285"/>
                  </a:cubicBezTo>
                  <a:cubicBezTo>
                    <a:pt x="169" y="285"/>
                    <a:pt x="165" y="286"/>
                    <a:pt x="164" y="287"/>
                  </a:cubicBezTo>
                  <a:cubicBezTo>
                    <a:pt x="160" y="288"/>
                    <a:pt x="156" y="289"/>
                    <a:pt x="153" y="290"/>
                  </a:cubicBezTo>
                  <a:cubicBezTo>
                    <a:pt x="146" y="293"/>
                    <a:pt x="139" y="295"/>
                    <a:pt x="133" y="298"/>
                  </a:cubicBezTo>
                  <a:cubicBezTo>
                    <a:pt x="121" y="302"/>
                    <a:pt x="109" y="304"/>
                    <a:pt x="98" y="310"/>
                  </a:cubicBezTo>
                  <a:cubicBezTo>
                    <a:pt x="95" y="310"/>
                    <a:pt x="91" y="309"/>
                    <a:pt x="88" y="309"/>
                  </a:cubicBezTo>
                  <a:close/>
                  <a:moveTo>
                    <a:pt x="135" y="298"/>
                  </a:moveTo>
                  <a:cubicBezTo>
                    <a:pt x="139" y="296"/>
                    <a:pt x="144" y="295"/>
                    <a:pt x="148" y="293"/>
                  </a:cubicBezTo>
                  <a:cubicBezTo>
                    <a:pt x="145" y="294"/>
                    <a:pt x="142" y="296"/>
                    <a:pt x="139" y="297"/>
                  </a:cubicBezTo>
                  <a:cubicBezTo>
                    <a:pt x="132" y="299"/>
                    <a:pt x="126" y="301"/>
                    <a:pt x="119" y="303"/>
                  </a:cubicBezTo>
                  <a:cubicBezTo>
                    <a:pt x="113" y="306"/>
                    <a:pt x="105" y="307"/>
                    <a:pt x="100" y="310"/>
                  </a:cubicBezTo>
                  <a:cubicBezTo>
                    <a:pt x="100" y="310"/>
                    <a:pt x="100" y="310"/>
                    <a:pt x="100" y="310"/>
                  </a:cubicBezTo>
                  <a:cubicBezTo>
                    <a:pt x="110" y="304"/>
                    <a:pt x="123" y="302"/>
                    <a:pt x="135" y="298"/>
                  </a:cubicBezTo>
                  <a:close/>
                  <a:moveTo>
                    <a:pt x="166" y="286"/>
                  </a:moveTo>
                  <a:cubicBezTo>
                    <a:pt x="168" y="286"/>
                    <a:pt x="169" y="285"/>
                    <a:pt x="171" y="284"/>
                  </a:cubicBezTo>
                  <a:cubicBezTo>
                    <a:pt x="171" y="284"/>
                    <a:pt x="171" y="284"/>
                    <a:pt x="171" y="284"/>
                  </a:cubicBezTo>
                  <a:cubicBezTo>
                    <a:pt x="172" y="284"/>
                    <a:pt x="172" y="285"/>
                    <a:pt x="173" y="285"/>
                  </a:cubicBezTo>
                  <a:cubicBezTo>
                    <a:pt x="171" y="285"/>
                    <a:pt x="168" y="286"/>
                    <a:pt x="166" y="286"/>
                  </a:cubicBezTo>
                  <a:close/>
                  <a:moveTo>
                    <a:pt x="57" y="305"/>
                  </a:moveTo>
                  <a:cubicBezTo>
                    <a:pt x="65" y="301"/>
                    <a:pt x="74" y="298"/>
                    <a:pt x="83" y="295"/>
                  </a:cubicBezTo>
                  <a:cubicBezTo>
                    <a:pt x="89" y="294"/>
                    <a:pt x="96" y="292"/>
                    <a:pt x="103" y="290"/>
                  </a:cubicBezTo>
                  <a:cubicBezTo>
                    <a:pt x="109" y="288"/>
                    <a:pt x="116" y="286"/>
                    <a:pt x="123" y="284"/>
                  </a:cubicBezTo>
                  <a:cubicBezTo>
                    <a:pt x="126" y="283"/>
                    <a:pt x="129" y="282"/>
                    <a:pt x="132" y="281"/>
                  </a:cubicBezTo>
                  <a:cubicBezTo>
                    <a:pt x="133" y="280"/>
                    <a:pt x="134" y="280"/>
                    <a:pt x="135" y="280"/>
                  </a:cubicBezTo>
                  <a:cubicBezTo>
                    <a:pt x="124" y="285"/>
                    <a:pt x="112" y="288"/>
                    <a:pt x="100" y="292"/>
                  </a:cubicBezTo>
                  <a:cubicBezTo>
                    <a:pt x="94" y="294"/>
                    <a:pt x="88" y="297"/>
                    <a:pt x="81" y="299"/>
                  </a:cubicBezTo>
                  <a:cubicBezTo>
                    <a:pt x="75" y="301"/>
                    <a:pt x="68" y="303"/>
                    <a:pt x="62" y="306"/>
                  </a:cubicBezTo>
                  <a:cubicBezTo>
                    <a:pt x="60" y="306"/>
                    <a:pt x="58" y="306"/>
                    <a:pt x="57" y="305"/>
                  </a:cubicBezTo>
                  <a:close/>
                  <a:moveTo>
                    <a:pt x="101" y="290"/>
                  </a:moveTo>
                  <a:cubicBezTo>
                    <a:pt x="111" y="286"/>
                    <a:pt x="121" y="283"/>
                    <a:pt x="130" y="278"/>
                  </a:cubicBezTo>
                  <a:cubicBezTo>
                    <a:pt x="131" y="278"/>
                    <a:pt x="131" y="278"/>
                    <a:pt x="131" y="278"/>
                  </a:cubicBezTo>
                  <a:cubicBezTo>
                    <a:pt x="133" y="278"/>
                    <a:pt x="135" y="278"/>
                    <a:pt x="138" y="277"/>
                  </a:cubicBezTo>
                  <a:cubicBezTo>
                    <a:pt x="138" y="277"/>
                    <a:pt x="138" y="277"/>
                    <a:pt x="138" y="277"/>
                  </a:cubicBezTo>
                  <a:cubicBezTo>
                    <a:pt x="139" y="277"/>
                    <a:pt x="139" y="277"/>
                    <a:pt x="139" y="277"/>
                  </a:cubicBezTo>
                  <a:cubicBezTo>
                    <a:pt x="127" y="282"/>
                    <a:pt x="114" y="286"/>
                    <a:pt x="101" y="290"/>
                  </a:cubicBezTo>
                  <a:close/>
                  <a:moveTo>
                    <a:pt x="115" y="265"/>
                  </a:moveTo>
                  <a:cubicBezTo>
                    <a:pt x="120" y="264"/>
                    <a:pt x="125" y="262"/>
                    <a:pt x="129" y="261"/>
                  </a:cubicBezTo>
                  <a:cubicBezTo>
                    <a:pt x="127" y="262"/>
                    <a:pt x="126" y="262"/>
                    <a:pt x="124" y="263"/>
                  </a:cubicBezTo>
                  <a:cubicBezTo>
                    <a:pt x="121" y="264"/>
                    <a:pt x="118" y="266"/>
                    <a:pt x="114" y="267"/>
                  </a:cubicBezTo>
                  <a:cubicBezTo>
                    <a:pt x="115" y="266"/>
                    <a:pt x="115" y="266"/>
                    <a:pt x="115" y="265"/>
                  </a:cubicBezTo>
                  <a:close/>
                  <a:moveTo>
                    <a:pt x="128" y="278"/>
                  </a:moveTo>
                  <a:cubicBezTo>
                    <a:pt x="119" y="281"/>
                    <a:pt x="109" y="283"/>
                    <a:pt x="100" y="286"/>
                  </a:cubicBezTo>
                  <a:cubicBezTo>
                    <a:pt x="107" y="283"/>
                    <a:pt x="114" y="281"/>
                    <a:pt x="120" y="277"/>
                  </a:cubicBezTo>
                  <a:cubicBezTo>
                    <a:pt x="123" y="278"/>
                    <a:pt x="126" y="278"/>
                    <a:pt x="128" y="278"/>
                  </a:cubicBezTo>
                  <a:close/>
                  <a:moveTo>
                    <a:pt x="136" y="274"/>
                  </a:moveTo>
                  <a:cubicBezTo>
                    <a:pt x="135" y="274"/>
                    <a:pt x="135" y="274"/>
                    <a:pt x="135" y="274"/>
                  </a:cubicBezTo>
                  <a:cubicBezTo>
                    <a:pt x="135" y="274"/>
                    <a:pt x="135" y="274"/>
                    <a:pt x="135" y="274"/>
                  </a:cubicBezTo>
                  <a:cubicBezTo>
                    <a:pt x="134" y="274"/>
                    <a:pt x="131" y="273"/>
                    <a:pt x="130" y="274"/>
                  </a:cubicBezTo>
                  <a:cubicBezTo>
                    <a:pt x="132" y="273"/>
                    <a:pt x="134" y="272"/>
                    <a:pt x="136" y="271"/>
                  </a:cubicBezTo>
                  <a:cubicBezTo>
                    <a:pt x="136" y="272"/>
                    <a:pt x="136" y="273"/>
                    <a:pt x="136" y="274"/>
                  </a:cubicBezTo>
                  <a:close/>
                  <a:moveTo>
                    <a:pt x="128" y="274"/>
                  </a:moveTo>
                  <a:cubicBezTo>
                    <a:pt x="128" y="274"/>
                    <a:pt x="128" y="274"/>
                    <a:pt x="128" y="275"/>
                  </a:cubicBezTo>
                  <a:cubicBezTo>
                    <a:pt x="125" y="274"/>
                    <a:pt x="122" y="274"/>
                    <a:pt x="119" y="274"/>
                  </a:cubicBezTo>
                  <a:cubicBezTo>
                    <a:pt x="121" y="273"/>
                    <a:pt x="124" y="273"/>
                    <a:pt x="126" y="272"/>
                  </a:cubicBezTo>
                  <a:cubicBezTo>
                    <a:pt x="129" y="272"/>
                    <a:pt x="132" y="271"/>
                    <a:pt x="135" y="271"/>
                  </a:cubicBezTo>
                  <a:cubicBezTo>
                    <a:pt x="133" y="271"/>
                    <a:pt x="130" y="273"/>
                    <a:pt x="128" y="274"/>
                  </a:cubicBezTo>
                  <a:close/>
                  <a:moveTo>
                    <a:pt x="115" y="273"/>
                  </a:moveTo>
                  <a:cubicBezTo>
                    <a:pt x="115" y="273"/>
                    <a:pt x="115" y="273"/>
                    <a:pt x="115" y="273"/>
                  </a:cubicBezTo>
                  <a:cubicBezTo>
                    <a:pt x="115" y="273"/>
                    <a:pt x="115" y="272"/>
                    <a:pt x="115" y="272"/>
                  </a:cubicBezTo>
                  <a:cubicBezTo>
                    <a:pt x="121" y="271"/>
                    <a:pt x="126" y="269"/>
                    <a:pt x="132" y="268"/>
                  </a:cubicBezTo>
                  <a:cubicBezTo>
                    <a:pt x="136" y="267"/>
                    <a:pt x="129" y="269"/>
                    <a:pt x="129" y="269"/>
                  </a:cubicBezTo>
                  <a:cubicBezTo>
                    <a:pt x="128" y="270"/>
                    <a:pt x="126" y="270"/>
                    <a:pt x="124" y="271"/>
                  </a:cubicBezTo>
                  <a:cubicBezTo>
                    <a:pt x="121" y="272"/>
                    <a:pt x="118" y="272"/>
                    <a:pt x="115" y="273"/>
                  </a:cubicBezTo>
                  <a:close/>
                  <a:moveTo>
                    <a:pt x="114" y="269"/>
                  </a:moveTo>
                  <a:cubicBezTo>
                    <a:pt x="117" y="268"/>
                    <a:pt x="120" y="268"/>
                    <a:pt x="123" y="267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120" y="268"/>
                    <a:pt x="117" y="269"/>
                    <a:pt x="114" y="270"/>
                  </a:cubicBezTo>
                  <a:cubicBezTo>
                    <a:pt x="114" y="270"/>
                    <a:pt x="114" y="269"/>
                    <a:pt x="114" y="269"/>
                  </a:cubicBezTo>
                  <a:close/>
                  <a:moveTo>
                    <a:pt x="130" y="257"/>
                  </a:moveTo>
                  <a:cubicBezTo>
                    <a:pt x="125" y="259"/>
                    <a:pt x="120" y="261"/>
                    <a:pt x="115" y="263"/>
                  </a:cubicBezTo>
                  <a:cubicBezTo>
                    <a:pt x="115" y="262"/>
                    <a:pt x="116" y="261"/>
                    <a:pt x="116" y="260"/>
                  </a:cubicBezTo>
                  <a:cubicBezTo>
                    <a:pt x="119" y="260"/>
                    <a:pt x="121" y="259"/>
                    <a:pt x="124" y="258"/>
                  </a:cubicBezTo>
                  <a:cubicBezTo>
                    <a:pt x="125" y="258"/>
                    <a:pt x="127" y="257"/>
                    <a:pt x="129" y="257"/>
                  </a:cubicBezTo>
                  <a:cubicBezTo>
                    <a:pt x="129" y="257"/>
                    <a:pt x="134" y="255"/>
                    <a:pt x="130" y="257"/>
                  </a:cubicBezTo>
                  <a:close/>
                  <a:moveTo>
                    <a:pt x="118" y="256"/>
                  </a:moveTo>
                  <a:cubicBezTo>
                    <a:pt x="122" y="256"/>
                    <a:pt x="127" y="255"/>
                    <a:pt x="130" y="253"/>
                  </a:cubicBezTo>
                  <a:cubicBezTo>
                    <a:pt x="125" y="255"/>
                    <a:pt x="121" y="256"/>
                    <a:pt x="117" y="259"/>
                  </a:cubicBezTo>
                  <a:cubicBezTo>
                    <a:pt x="117" y="258"/>
                    <a:pt x="117" y="257"/>
                    <a:pt x="118" y="256"/>
                  </a:cubicBezTo>
                  <a:close/>
                  <a:moveTo>
                    <a:pt x="119" y="253"/>
                  </a:moveTo>
                  <a:cubicBezTo>
                    <a:pt x="121" y="252"/>
                    <a:pt x="124" y="252"/>
                    <a:pt x="126" y="251"/>
                  </a:cubicBezTo>
                  <a:cubicBezTo>
                    <a:pt x="126" y="251"/>
                    <a:pt x="127" y="251"/>
                    <a:pt x="128" y="251"/>
                  </a:cubicBezTo>
                  <a:cubicBezTo>
                    <a:pt x="127" y="251"/>
                    <a:pt x="127" y="251"/>
                    <a:pt x="127" y="251"/>
                  </a:cubicBezTo>
                  <a:cubicBezTo>
                    <a:pt x="124" y="252"/>
                    <a:pt x="121" y="253"/>
                    <a:pt x="118" y="254"/>
                  </a:cubicBezTo>
                  <a:cubicBezTo>
                    <a:pt x="119" y="254"/>
                    <a:pt x="119" y="253"/>
                    <a:pt x="119" y="253"/>
                  </a:cubicBezTo>
                  <a:close/>
                  <a:moveTo>
                    <a:pt x="91" y="282"/>
                  </a:moveTo>
                  <a:cubicBezTo>
                    <a:pt x="98" y="280"/>
                    <a:pt x="106" y="279"/>
                    <a:pt x="114" y="277"/>
                  </a:cubicBezTo>
                  <a:cubicBezTo>
                    <a:pt x="114" y="277"/>
                    <a:pt x="114" y="277"/>
                    <a:pt x="115" y="277"/>
                  </a:cubicBezTo>
                  <a:cubicBezTo>
                    <a:pt x="108" y="279"/>
                    <a:pt x="101" y="282"/>
                    <a:pt x="94" y="283"/>
                  </a:cubicBezTo>
                  <a:cubicBezTo>
                    <a:pt x="84" y="286"/>
                    <a:pt x="73" y="289"/>
                    <a:pt x="64" y="292"/>
                  </a:cubicBezTo>
                  <a:cubicBezTo>
                    <a:pt x="72" y="287"/>
                    <a:pt x="82" y="284"/>
                    <a:pt x="91" y="282"/>
                  </a:cubicBezTo>
                  <a:close/>
                  <a:moveTo>
                    <a:pt x="61" y="294"/>
                  </a:moveTo>
                  <a:cubicBezTo>
                    <a:pt x="61" y="294"/>
                    <a:pt x="62" y="294"/>
                    <a:pt x="62" y="293"/>
                  </a:cubicBezTo>
                  <a:cubicBezTo>
                    <a:pt x="62" y="294"/>
                    <a:pt x="62" y="294"/>
                    <a:pt x="63" y="294"/>
                  </a:cubicBezTo>
                  <a:cubicBezTo>
                    <a:pt x="74" y="289"/>
                    <a:pt x="86" y="286"/>
                    <a:pt x="98" y="283"/>
                  </a:cubicBezTo>
                  <a:cubicBezTo>
                    <a:pt x="103" y="282"/>
                    <a:pt x="109" y="280"/>
                    <a:pt x="114" y="278"/>
                  </a:cubicBezTo>
                  <a:cubicBezTo>
                    <a:pt x="115" y="278"/>
                    <a:pt x="116" y="277"/>
                    <a:pt x="117" y="277"/>
                  </a:cubicBezTo>
                  <a:cubicBezTo>
                    <a:pt x="118" y="277"/>
                    <a:pt x="118" y="277"/>
                    <a:pt x="119" y="277"/>
                  </a:cubicBezTo>
                  <a:cubicBezTo>
                    <a:pt x="117" y="278"/>
                    <a:pt x="116" y="278"/>
                    <a:pt x="115" y="279"/>
                  </a:cubicBezTo>
                  <a:cubicBezTo>
                    <a:pt x="95" y="288"/>
                    <a:pt x="73" y="292"/>
                    <a:pt x="54" y="301"/>
                  </a:cubicBezTo>
                  <a:cubicBezTo>
                    <a:pt x="55" y="299"/>
                    <a:pt x="60" y="295"/>
                    <a:pt x="61" y="294"/>
                  </a:cubicBezTo>
                  <a:close/>
                  <a:moveTo>
                    <a:pt x="84" y="291"/>
                  </a:moveTo>
                  <a:cubicBezTo>
                    <a:pt x="74" y="294"/>
                    <a:pt x="65" y="298"/>
                    <a:pt x="56" y="301"/>
                  </a:cubicBezTo>
                  <a:cubicBezTo>
                    <a:pt x="57" y="300"/>
                    <a:pt x="58" y="300"/>
                    <a:pt x="59" y="300"/>
                  </a:cubicBezTo>
                  <a:cubicBezTo>
                    <a:pt x="62" y="298"/>
                    <a:pt x="66" y="297"/>
                    <a:pt x="69" y="295"/>
                  </a:cubicBezTo>
                  <a:cubicBezTo>
                    <a:pt x="74" y="294"/>
                    <a:pt x="79" y="292"/>
                    <a:pt x="84" y="291"/>
                  </a:cubicBezTo>
                  <a:close/>
                  <a:moveTo>
                    <a:pt x="53" y="303"/>
                  </a:moveTo>
                  <a:cubicBezTo>
                    <a:pt x="66" y="299"/>
                    <a:pt x="78" y="293"/>
                    <a:pt x="91" y="289"/>
                  </a:cubicBezTo>
                  <a:cubicBezTo>
                    <a:pt x="98" y="286"/>
                    <a:pt x="105" y="285"/>
                    <a:pt x="112" y="283"/>
                  </a:cubicBezTo>
                  <a:cubicBezTo>
                    <a:pt x="116" y="282"/>
                    <a:pt x="119" y="282"/>
                    <a:pt x="122" y="281"/>
                  </a:cubicBezTo>
                  <a:cubicBezTo>
                    <a:pt x="123" y="280"/>
                    <a:pt x="124" y="280"/>
                    <a:pt x="125" y="280"/>
                  </a:cubicBezTo>
                  <a:cubicBezTo>
                    <a:pt x="113" y="285"/>
                    <a:pt x="101" y="289"/>
                    <a:pt x="89" y="292"/>
                  </a:cubicBezTo>
                  <a:cubicBezTo>
                    <a:pt x="86" y="294"/>
                    <a:pt x="82" y="295"/>
                    <a:pt x="78" y="296"/>
                  </a:cubicBezTo>
                  <a:cubicBezTo>
                    <a:pt x="70" y="299"/>
                    <a:pt x="63" y="301"/>
                    <a:pt x="56" y="305"/>
                  </a:cubicBezTo>
                  <a:cubicBezTo>
                    <a:pt x="55" y="304"/>
                    <a:pt x="54" y="304"/>
                    <a:pt x="53" y="303"/>
                  </a:cubicBezTo>
                  <a:cubicBezTo>
                    <a:pt x="53" y="303"/>
                    <a:pt x="53" y="303"/>
                    <a:pt x="53" y="303"/>
                  </a:cubicBezTo>
                  <a:close/>
                  <a:moveTo>
                    <a:pt x="64" y="307"/>
                  </a:moveTo>
                  <a:cubicBezTo>
                    <a:pt x="80" y="303"/>
                    <a:pt x="96" y="297"/>
                    <a:pt x="111" y="292"/>
                  </a:cubicBezTo>
                  <a:cubicBezTo>
                    <a:pt x="119" y="290"/>
                    <a:pt x="126" y="288"/>
                    <a:pt x="134" y="286"/>
                  </a:cubicBezTo>
                  <a:cubicBezTo>
                    <a:pt x="126" y="289"/>
                    <a:pt x="119" y="291"/>
                    <a:pt x="112" y="294"/>
                  </a:cubicBezTo>
                  <a:cubicBezTo>
                    <a:pt x="98" y="298"/>
                    <a:pt x="85" y="302"/>
                    <a:pt x="71" y="308"/>
                  </a:cubicBezTo>
                  <a:cubicBezTo>
                    <a:pt x="71" y="308"/>
                    <a:pt x="71" y="308"/>
                    <a:pt x="71" y="308"/>
                  </a:cubicBezTo>
                  <a:cubicBezTo>
                    <a:pt x="69" y="307"/>
                    <a:pt x="66" y="307"/>
                    <a:pt x="64" y="307"/>
                  </a:cubicBezTo>
                  <a:close/>
                  <a:moveTo>
                    <a:pt x="74" y="308"/>
                  </a:moveTo>
                  <a:cubicBezTo>
                    <a:pt x="87" y="306"/>
                    <a:pt x="99" y="302"/>
                    <a:pt x="112" y="298"/>
                  </a:cubicBezTo>
                  <a:cubicBezTo>
                    <a:pt x="125" y="293"/>
                    <a:pt x="140" y="288"/>
                    <a:pt x="154" y="284"/>
                  </a:cubicBezTo>
                  <a:cubicBezTo>
                    <a:pt x="152" y="285"/>
                    <a:pt x="150" y="286"/>
                    <a:pt x="148" y="287"/>
                  </a:cubicBezTo>
                  <a:cubicBezTo>
                    <a:pt x="141" y="289"/>
                    <a:pt x="133" y="293"/>
                    <a:pt x="125" y="296"/>
                  </a:cubicBezTo>
                  <a:cubicBezTo>
                    <a:pt x="113" y="301"/>
                    <a:pt x="99" y="303"/>
                    <a:pt x="86" y="309"/>
                  </a:cubicBezTo>
                  <a:cubicBezTo>
                    <a:pt x="86" y="309"/>
                    <a:pt x="86" y="309"/>
                    <a:pt x="86" y="309"/>
                  </a:cubicBezTo>
                  <a:cubicBezTo>
                    <a:pt x="85" y="309"/>
                    <a:pt x="84" y="309"/>
                    <a:pt x="84" y="309"/>
                  </a:cubicBezTo>
                  <a:cubicBezTo>
                    <a:pt x="81" y="309"/>
                    <a:pt x="78" y="308"/>
                    <a:pt x="74" y="308"/>
                  </a:cubicBezTo>
                  <a:close/>
                  <a:moveTo>
                    <a:pt x="127" y="311"/>
                  </a:moveTo>
                  <a:cubicBezTo>
                    <a:pt x="136" y="308"/>
                    <a:pt x="145" y="305"/>
                    <a:pt x="154" y="303"/>
                  </a:cubicBezTo>
                  <a:cubicBezTo>
                    <a:pt x="163" y="300"/>
                    <a:pt x="172" y="296"/>
                    <a:pt x="182" y="293"/>
                  </a:cubicBezTo>
                  <a:cubicBezTo>
                    <a:pt x="181" y="293"/>
                    <a:pt x="180" y="294"/>
                    <a:pt x="178" y="294"/>
                  </a:cubicBezTo>
                  <a:cubicBezTo>
                    <a:pt x="173" y="297"/>
                    <a:pt x="167" y="299"/>
                    <a:pt x="161" y="301"/>
                  </a:cubicBezTo>
                  <a:cubicBezTo>
                    <a:pt x="154" y="304"/>
                    <a:pt x="146" y="307"/>
                    <a:pt x="139" y="311"/>
                  </a:cubicBezTo>
                  <a:cubicBezTo>
                    <a:pt x="135" y="311"/>
                    <a:pt x="131" y="311"/>
                    <a:pt x="127" y="311"/>
                  </a:cubicBezTo>
                  <a:close/>
                  <a:moveTo>
                    <a:pt x="144" y="311"/>
                  </a:moveTo>
                  <a:cubicBezTo>
                    <a:pt x="151" y="309"/>
                    <a:pt x="157" y="307"/>
                    <a:pt x="164" y="304"/>
                  </a:cubicBezTo>
                  <a:cubicBezTo>
                    <a:pt x="172" y="301"/>
                    <a:pt x="179" y="299"/>
                    <a:pt x="186" y="295"/>
                  </a:cubicBezTo>
                  <a:cubicBezTo>
                    <a:pt x="188" y="295"/>
                    <a:pt x="190" y="294"/>
                    <a:pt x="191" y="293"/>
                  </a:cubicBezTo>
                  <a:cubicBezTo>
                    <a:pt x="190" y="294"/>
                    <a:pt x="188" y="295"/>
                    <a:pt x="186" y="296"/>
                  </a:cubicBezTo>
                  <a:cubicBezTo>
                    <a:pt x="182" y="298"/>
                    <a:pt x="178" y="299"/>
                    <a:pt x="174" y="301"/>
                  </a:cubicBezTo>
                  <a:cubicBezTo>
                    <a:pt x="167" y="304"/>
                    <a:pt x="161" y="306"/>
                    <a:pt x="155" y="311"/>
                  </a:cubicBezTo>
                  <a:cubicBezTo>
                    <a:pt x="155" y="311"/>
                    <a:pt x="154" y="311"/>
                    <a:pt x="153" y="311"/>
                  </a:cubicBezTo>
                  <a:cubicBezTo>
                    <a:pt x="150" y="311"/>
                    <a:pt x="147" y="311"/>
                    <a:pt x="144" y="311"/>
                  </a:cubicBezTo>
                  <a:close/>
                  <a:moveTo>
                    <a:pt x="191" y="307"/>
                  </a:moveTo>
                  <a:cubicBezTo>
                    <a:pt x="195" y="306"/>
                    <a:pt x="198" y="305"/>
                    <a:pt x="202" y="303"/>
                  </a:cubicBezTo>
                  <a:cubicBezTo>
                    <a:pt x="200" y="305"/>
                    <a:pt x="195" y="306"/>
                    <a:pt x="191" y="307"/>
                  </a:cubicBezTo>
                  <a:close/>
                  <a:moveTo>
                    <a:pt x="201" y="299"/>
                  </a:moveTo>
                  <a:cubicBezTo>
                    <a:pt x="196" y="301"/>
                    <a:pt x="190" y="302"/>
                    <a:pt x="184" y="304"/>
                  </a:cubicBezTo>
                  <a:cubicBezTo>
                    <a:pt x="182" y="305"/>
                    <a:pt x="179" y="306"/>
                    <a:pt x="176" y="307"/>
                  </a:cubicBezTo>
                  <a:cubicBezTo>
                    <a:pt x="175" y="307"/>
                    <a:pt x="174" y="308"/>
                    <a:pt x="173" y="308"/>
                  </a:cubicBezTo>
                  <a:cubicBezTo>
                    <a:pt x="178" y="305"/>
                    <a:pt x="182" y="303"/>
                    <a:pt x="187" y="301"/>
                  </a:cubicBezTo>
                  <a:cubicBezTo>
                    <a:pt x="188" y="301"/>
                    <a:pt x="190" y="300"/>
                    <a:pt x="191" y="299"/>
                  </a:cubicBezTo>
                  <a:cubicBezTo>
                    <a:pt x="194" y="298"/>
                    <a:pt x="195" y="297"/>
                    <a:pt x="197" y="296"/>
                  </a:cubicBezTo>
                  <a:cubicBezTo>
                    <a:pt x="198" y="296"/>
                    <a:pt x="198" y="296"/>
                    <a:pt x="198" y="295"/>
                  </a:cubicBezTo>
                  <a:cubicBezTo>
                    <a:pt x="199" y="296"/>
                    <a:pt x="200" y="297"/>
                    <a:pt x="201" y="299"/>
                  </a:cubicBezTo>
                  <a:close/>
                  <a:moveTo>
                    <a:pt x="181" y="287"/>
                  </a:moveTo>
                  <a:cubicBezTo>
                    <a:pt x="169" y="292"/>
                    <a:pt x="158" y="296"/>
                    <a:pt x="146" y="300"/>
                  </a:cubicBezTo>
                  <a:cubicBezTo>
                    <a:pt x="139" y="301"/>
                    <a:pt x="133" y="303"/>
                    <a:pt x="126" y="305"/>
                  </a:cubicBezTo>
                  <a:cubicBezTo>
                    <a:pt x="121" y="307"/>
                    <a:pt x="116" y="310"/>
                    <a:pt x="110" y="311"/>
                  </a:cubicBezTo>
                  <a:cubicBezTo>
                    <a:pt x="109" y="311"/>
                    <a:pt x="109" y="311"/>
                    <a:pt x="108" y="311"/>
                  </a:cubicBezTo>
                  <a:cubicBezTo>
                    <a:pt x="110" y="310"/>
                    <a:pt x="112" y="308"/>
                    <a:pt x="113" y="308"/>
                  </a:cubicBezTo>
                  <a:cubicBezTo>
                    <a:pt x="116" y="306"/>
                    <a:pt x="119" y="305"/>
                    <a:pt x="122" y="304"/>
                  </a:cubicBezTo>
                  <a:cubicBezTo>
                    <a:pt x="128" y="303"/>
                    <a:pt x="133" y="301"/>
                    <a:pt x="138" y="300"/>
                  </a:cubicBezTo>
                  <a:cubicBezTo>
                    <a:pt x="151" y="296"/>
                    <a:pt x="163" y="292"/>
                    <a:pt x="175" y="285"/>
                  </a:cubicBezTo>
                  <a:cubicBezTo>
                    <a:pt x="175" y="285"/>
                    <a:pt x="175" y="285"/>
                    <a:pt x="175" y="285"/>
                  </a:cubicBezTo>
                  <a:cubicBezTo>
                    <a:pt x="176" y="286"/>
                    <a:pt x="177" y="286"/>
                    <a:pt x="178" y="286"/>
                  </a:cubicBezTo>
                  <a:cubicBezTo>
                    <a:pt x="179" y="287"/>
                    <a:pt x="180" y="287"/>
                    <a:pt x="181" y="287"/>
                  </a:cubicBezTo>
                  <a:close/>
                  <a:moveTo>
                    <a:pt x="136" y="270"/>
                  </a:moveTo>
                  <a:cubicBezTo>
                    <a:pt x="133" y="270"/>
                    <a:pt x="129" y="271"/>
                    <a:pt x="126" y="271"/>
                  </a:cubicBezTo>
                  <a:cubicBezTo>
                    <a:pt x="124" y="272"/>
                    <a:pt x="123" y="272"/>
                    <a:pt x="121" y="273"/>
                  </a:cubicBezTo>
                  <a:cubicBezTo>
                    <a:pt x="121" y="273"/>
                    <a:pt x="118" y="273"/>
                    <a:pt x="117" y="274"/>
                  </a:cubicBezTo>
                  <a:cubicBezTo>
                    <a:pt x="117" y="274"/>
                    <a:pt x="117" y="274"/>
                    <a:pt x="116" y="274"/>
                  </a:cubicBezTo>
                  <a:cubicBezTo>
                    <a:pt x="117" y="274"/>
                    <a:pt x="117" y="274"/>
                    <a:pt x="117" y="274"/>
                  </a:cubicBezTo>
                  <a:cubicBezTo>
                    <a:pt x="123" y="271"/>
                    <a:pt x="129" y="271"/>
                    <a:pt x="135" y="267"/>
                  </a:cubicBezTo>
                  <a:cubicBezTo>
                    <a:pt x="135" y="267"/>
                    <a:pt x="135" y="267"/>
                    <a:pt x="135" y="267"/>
                  </a:cubicBezTo>
                  <a:cubicBezTo>
                    <a:pt x="128" y="267"/>
                    <a:pt x="121" y="271"/>
                    <a:pt x="115" y="271"/>
                  </a:cubicBezTo>
                  <a:cubicBezTo>
                    <a:pt x="115" y="271"/>
                    <a:pt x="115" y="271"/>
                    <a:pt x="115" y="271"/>
                  </a:cubicBezTo>
                  <a:cubicBezTo>
                    <a:pt x="118" y="271"/>
                    <a:pt x="122" y="268"/>
                    <a:pt x="125" y="267"/>
                  </a:cubicBezTo>
                  <a:cubicBezTo>
                    <a:pt x="129" y="266"/>
                    <a:pt x="132" y="265"/>
                    <a:pt x="136" y="264"/>
                  </a:cubicBezTo>
                  <a:cubicBezTo>
                    <a:pt x="136" y="266"/>
                    <a:pt x="136" y="268"/>
                    <a:pt x="136" y="270"/>
                  </a:cubicBezTo>
                  <a:close/>
                  <a:moveTo>
                    <a:pt x="134" y="255"/>
                  </a:moveTo>
                  <a:cubicBezTo>
                    <a:pt x="134" y="255"/>
                    <a:pt x="134" y="255"/>
                    <a:pt x="133" y="255"/>
                  </a:cubicBezTo>
                  <a:cubicBezTo>
                    <a:pt x="128" y="256"/>
                    <a:pt x="123" y="258"/>
                    <a:pt x="117" y="259"/>
                  </a:cubicBezTo>
                  <a:cubicBezTo>
                    <a:pt x="119" y="259"/>
                    <a:pt x="122" y="257"/>
                    <a:pt x="124" y="256"/>
                  </a:cubicBezTo>
                  <a:cubicBezTo>
                    <a:pt x="127" y="255"/>
                    <a:pt x="129" y="254"/>
                    <a:pt x="131" y="253"/>
                  </a:cubicBezTo>
                  <a:cubicBezTo>
                    <a:pt x="132" y="253"/>
                    <a:pt x="132" y="252"/>
                    <a:pt x="131" y="253"/>
                  </a:cubicBezTo>
                  <a:cubicBezTo>
                    <a:pt x="129" y="253"/>
                    <a:pt x="127" y="253"/>
                    <a:pt x="124" y="254"/>
                  </a:cubicBezTo>
                  <a:cubicBezTo>
                    <a:pt x="123" y="254"/>
                    <a:pt x="120" y="255"/>
                    <a:pt x="118" y="255"/>
                  </a:cubicBezTo>
                  <a:cubicBezTo>
                    <a:pt x="118" y="255"/>
                    <a:pt x="118" y="255"/>
                    <a:pt x="118" y="255"/>
                  </a:cubicBezTo>
                  <a:cubicBezTo>
                    <a:pt x="122" y="253"/>
                    <a:pt x="127" y="252"/>
                    <a:pt x="131" y="250"/>
                  </a:cubicBezTo>
                  <a:cubicBezTo>
                    <a:pt x="132" y="250"/>
                    <a:pt x="132" y="250"/>
                    <a:pt x="132" y="249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2" y="251"/>
                    <a:pt x="133" y="253"/>
                    <a:pt x="134" y="255"/>
                  </a:cubicBezTo>
                  <a:close/>
                  <a:moveTo>
                    <a:pt x="242" y="178"/>
                  </a:moveTo>
                  <a:cubicBezTo>
                    <a:pt x="227" y="213"/>
                    <a:pt x="195" y="235"/>
                    <a:pt x="159" y="243"/>
                  </a:cubicBezTo>
                  <a:cubicBezTo>
                    <a:pt x="148" y="245"/>
                    <a:pt x="136" y="246"/>
                    <a:pt x="125" y="246"/>
                  </a:cubicBezTo>
                  <a:cubicBezTo>
                    <a:pt x="111" y="246"/>
                    <a:pt x="95" y="245"/>
                    <a:pt x="82" y="239"/>
                  </a:cubicBezTo>
                  <a:cubicBezTo>
                    <a:pt x="84" y="236"/>
                    <a:pt x="85" y="233"/>
                    <a:pt x="86" y="231"/>
                  </a:cubicBezTo>
                  <a:cubicBezTo>
                    <a:pt x="106" y="238"/>
                    <a:pt x="128" y="240"/>
                    <a:pt x="149" y="236"/>
                  </a:cubicBezTo>
                  <a:cubicBezTo>
                    <a:pt x="202" y="226"/>
                    <a:pt x="243" y="180"/>
                    <a:pt x="243" y="126"/>
                  </a:cubicBezTo>
                  <a:cubicBezTo>
                    <a:pt x="243" y="81"/>
                    <a:pt x="215" y="42"/>
                    <a:pt x="176" y="24"/>
                  </a:cubicBezTo>
                  <a:cubicBezTo>
                    <a:pt x="177" y="22"/>
                    <a:pt x="180" y="18"/>
                    <a:pt x="182" y="15"/>
                  </a:cubicBezTo>
                  <a:cubicBezTo>
                    <a:pt x="196" y="22"/>
                    <a:pt x="209" y="30"/>
                    <a:pt x="220" y="41"/>
                  </a:cubicBezTo>
                  <a:cubicBezTo>
                    <a:pt x="231" y="53"/>
                    <a:pt x="239" y="68"/>
                    <a:pt x="245" y="83"/>
                  </a:cubicBezTo>
                  <a:cubicBezTo>
                    <a:pt x="258" y="114"/>
                    <a:pt x="256" y="148"/>
                    <a:pt x="242" y="178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37"/>
            <p:cNvSpPr>
              <a:spLocks noEditPoints="1"/>
            </p:cNvSpPr>
            <p:nvPr/>
          </p:nvSpPr>
          <p:spPr bwMode="auto">
            <a:xfrm>
              <a:off x="6761408" y="-299016"/>
              <a:ext cx="1090613" cy="1152525"/>
            </a:xfrm>
            <a:custGeom>
              <a:avLst/>
              <a:gdLst>
                <a:gd name="T0" fmla="*/ 136 w 257"/>
                <a:gd name="T1" fmla="*/ 260 h 272"/>
                <a:gd name="T2" fmla="*/ 24 w 257"/>
                <a:gd name="T3" fmla="*/ 84 h 272"/>
                <a:gd name="T4" fmla="*/ 77 w 257"/>
                <a:gd name="T5" fmla="*/ 188 h 272"/>
                <a:gd name="T6" fmla="*/ 30 w 257"/>
                <a:gd name="T7" fmla="*/ 207 h 272"/>
                <a:gd name="T8" fmla="*/ 20 w 257"/>
                <a:gd name="T9" fmla="*/ 190 h 272"/>
                <a:gd name="T10" fmla="*/ 20 w 257"/>
                <a:gd name="T11" fmla="*/ 190 h 272"/>
                <a:gd name="T12" fmla="*/ 20 w 257"/>
                <a:gd name="T13" fmla="*/ 190 h 272"/>
                <a:gd name="T14" fmla="*/ 123 w 257"/>
                <a:gd name="T15" fmla="*/ 41 h 272"/>
                <a:gd name="T16" fmla="*/ 105 w 257"/>
                <a:gd name="T17" fmla="*/ 57 h 272"/>
                <a:gd name="T18" fmla="*/ 154 w 257"/>
                <a:gd name="T19" fmla="*/ 42 h 272"/>
                <a:gd name="T20" fmla="*/ 174 w 257"/>
                <a:gd name="T21" fmla="*/ 57 h 272"/>
                <a:gd name="T22" fmla="*/ 166 w 257"/>
                <a:gd name="T23" fmla="*/ 71 h 272"/>
                <a:gd name="T24" fmla="*/ 119 w 257"/>
                <a:gd name="T25" fmla="*/ 63 h 272"/>
                <a:gd name="T26" fmla="*/ 80 w 257"/>
                <a:gd name="T27" fmla="*/ 84 h 272"/>
                <a:gd name="T28" fmla="*/ 142 w 257"/>
                <a:gd name="T29" fmla="*/ 60 h 272"/>
                <a:gd name="T30" fmla="*/ 143 w 257"/>
                <a:gd name="T31" fmla="*/ 48 h 272"/>
                <a:gd name="T32" fmla="*/ 113 w 257"/>
                <a:gd name="T33" fmla="*/ 60 h 272"/>
                <a:gd name="T34" fmla="*/ 37 w 257"/>
                <a:gd name="T35" fmla="*/ 96 h 272"/>
                <a:gd name="T36" fmla="*/ 14 w 257"/>
                <a:gd name="T37" fmla="*/ 119 h 272"/>
                <a:gd name="T38" fmla="*/ 12 w 257"/>
                <a:gd name="T39" fmla="*/ 132 h 272"/>
                <a:gd name="T40" fmla="*/ 50 w 257"/>
                <a:gd name="T41" fmla="*/ 123 h 272"/>
                <a:gd name="T42" fmla="*/ 189 w 257"/>
                <a:gd name="T43" fmla="*/ 83 h 272"/>
                <a:gd name="T44" fmla="*/ 59 w 257"/>
                <a:gd name="T45" fmla="*/ 132 h 272"/>
                <a:gd name="T46" fmla="*/ 112 w 257"/>
                <a:gd name="T47" fmla="*/ 115 h 272"/>
                <a:gd name="T48" fmla="*/ 227 w 257"/>
                <a:gd name="T49" fmla="*/ 81 h 272"/>
                <a:gd name="T50" fmla="*/ 207 w 257"/>
                <a:gd name="T51" fmla="*/ 92 h 272"/>
                <a:gd name="T52" fmla="*/ 110 w 257"/>
                <a:gd name="T53" fmla="*/ 142 h 272"/>
                <a:gd name="T54" fmla="*/ 235 w 257"/>
                <a:gd name="T55" fmla="*/ 103 h 272"/>
                <a:gd name="T56" fmla="*/ 137 w 257"/>
                <a:gd name="T57" fmla="*/ 153 h 272"/>
                <a:gd name="T58" fmla="*/ 136 w 257"/>
                <a:gd name="T59" fmla="*/ 239 h 272"/>
                <a:gd name="T60" fmla="*/ 221 w 257"/>
                <a:gd name="T61" fmla="*/ 193 h 272"/>
                <a:gd name="T62" fmla="*/ 163 w 257"/>
                <a:gd name="T63" fmla="*/ 218 h 272"/>
                <a:gd name="T64" fmla="*/ 242 w 257"/>
                <a:gd name="T65" fmla="*/ 182 h 272"/>
                <a:gd name="T66" fmla="*/ 161 w 257"/>
                <a:gd name="T67" fmla="*/ 199 h 272"/>
                <a:gd name="T68" fmla="*/ 69 w 257"/>
                <a:gd name="T69" fmla="*/ 247 h 272"/>
                <a:gd name="T70" fmla="*/ 52 w 257"/>
                <a:gd name="T71" fmla="*/ 235 h 272"/>
                <a:gd name="T72" fmla="*/ 209 w 257"/>
                <a:gd name="T73" fmla="*/ 178 h 272"/>
                <a:gd name="T74" fmla="*/ 165 w 257"/>
                <a:gd name="T75" fmla="*/ 189 h 272"/>
                <a:gd name="T76" fmla="*/ 202 w 257"/>
                <a:gd name="T77" fmla="*/ 169 h 272"/>
                <a:gd name="T78" fmla="*/ 245 w 257"/>
                <a:gd name="T79" fmla="*/ 138 h 272"/>
                <a:gd name="T80" fmla="*/ 156 w 257"/>
                <a:gd name="T81" fmla="*/ 177 h 272"/>
                <a:gd name="T82" fmla="*/ 245 w 257"/>
                <a:gd name="T83" fmla="*/ 136 h 272"/>
                <a:gd name="T84" fmla="*/ 44 w 257"/>
                <a:gd name="T85" fmla="*/ 214 h 272"/>
                <a:gd name="T86" fmla="*/ 244 w 257"/>
                <a:gd name="T87" fmla="*/ 128 h 272"/>
                <a:gd name="T88" fmla="*/ 38 w 257"/>
                <a:gd name="T89" fmla="*/ 201 h 272"/>
                <a:gd name="T90" fmla="*/ 92 w 257"/>
                <a:gd name="T91" fmla="*/ 205 h 272"/>
                <a:gd name="T92" fmla="*/ 84 w 257"/>
                <a:gd name="T93" fmla="*/ 253 h 272"/>
                <a:gd name="T94" fmla="*/ 88 w 257"/>
                <a:gd name="T95" fmla="*/ 253 h 272"/>
                <a:gd name="T96" fmla="*/ 223 w 257"/>
                <a:gd name="T97" fmla="*/ 229 h 272"/>
                <a:gd name="T98" fmla="*/ 159 w 257"/>
                <a:gd name="T99" fmla="*/ 256 h 272"/>
                <a:gd name="T100" fmla="*/ 146 w 257"/>
                <a:gd name="T101" fmla="*/ 252 h 272"/>
                <a:gd name="T102" fmla="*/ 229 w 257"/>
                <a:gd name="T103" fmla="*/ 217 h 272"/>
                <a:gd name="T104" fmla="*/ 192 w 257"/>
                <a:gd name="T105" fmla="*/ 255 h 272"/>
                <a:gd name="T106" fmla="*/ 232 w 257"/>
                <a:gd name="T107" fmla="*/ 200 h 272"/>
                <a:gd name="T108" fmla="*/ 123 w 257"/>
                <a:gd name="T109" fmla="*/ 248 h 272"/>
                <a:gd name="T110" fmla="*/ 145 w 257"/>
                <a:gd name="T111" fmla="*/ 136 h 272"/>
                <a:gd name="T112" fmla="*/ 223 w 257"/>
                <a:gd name="T113" fmla="*/ 76 h 272"/>
                <a:gd name="T114" fmla="*/ 201 w 257"/>
                <a:gd name="T115" fmla="*/ 80 h 272"/>
                <a:gd name="T116" fmla="*/ 46 w 257"/>
                <a:gd name="T117" fmla="*/ 133 h 272"/>
                <a:gd name="T118" fmla="*/ 151 w 257"/>
                <a:gd name="T119" fmla="*/ 42 h 272"/>
                <a:gd name="T120" fmla="*/ 37 w 257"/>
                <a:gd name="T121" fmla="*/ 90 h 272"/>
                <a:gd name="T122" fmla="*/ 40 w 257"/>
                <a:gd name="T123" fmla="*/ 76 h 272"/>
                <a:gd name="T124" fmla="*/ 122 w 257"/>
                <a:gd name="T125" fmla="*/ 12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7" h="272">
                  <a:moveTo>
                    <a:pt x="60" y="249"/>
                  </a:moveTo>
                  <a:cubicBezTo>
                    <a:pt x="80" y="262"/>
                    <a:pt x="101" y="260"/>
                    <a:pt x="123" y="255"/>
                  </a:cubicBezTo>
                  <a:cubicBezTo>
                    <a:pt x="121" y="259"/>
                    <a:pt x="120" y="262"/>
                    <a:pt x="118" y="266"/>
                  </a:cubicBezTo>
                  <a:cubicBezTo>
                    <a:pt x="116" y="269"/>
                    <a:pt x="121" y="272"/>
                    <a:pt x="123" y="269"/>
                  </a:cubicBezTo>
                  <a:cubicBezTo>
                    <a:pt x="124" y="268"/>
                    <a:pt x="125" y="266"/>
                    <a:pt x="126" y="265"/>
                  </a:cubicBezTo>
                  <a:cubicBezTo>
                    <a:pt x="126" y="265"/>
                    <a:pt x="126" y="265"/>
                    <a:pt x="126" y="265"/>
                  </a:cubicBezTo>
                  <a:cubicBezTo>
                    <a:pt x="127" y="268"/>
                    <a:pt x="131" y="268"/>
                    <a:pt x="131" y="265"/>
                  </a:cubicBezTo>
                  <a:cubicBezTo>
                    <a:pt x="132" y="265"/>
                    <a:pt x="132" y="265"/>
                    <a:pt x="132" y="265"/>
                  </a:cubicBezTo>
                  <a:cubicBezTo>
                    <a:pt x="133" y="266"/>
                    <a:pt x="137" y="265"/>
                    <a:pt x="137" y="262"/>
                  </a:cubicBezTo>
                  <a:cubicBezTo>
                    <a:pt x="137" y="262"/>
                    <a:pt x="137" y="261"/>
                    <a:pt x="136" y="260"/>
                  </a:cubicBezTo>
                  <a:cubicBezTo>
                    <a:pt x="138" y="260"/>
                    <a:pt x="140" y="258"/>
                    <a:pt x="139" y="256"/>
                  </a:cubicBezTo>
                  <a:cubicBezTo>
                    <a:pt x="157" y="265"/>
                    <a:pt x="178" y="268"/>
                    <a:pt x="197" y="259"/>
                  </a:cubicBezTo>
                  <a:cubicBezTo>
                    <a:pt x="218" y="250"/>
                    <a:pt x="231" y="231"/>
                    <a:pt x="239" y="209"/>
                  </a:cubicBezTo>
                  <a:cubicBezTo>
                    <a:pt x="256" y="169"/>
                    <a:pt x="257" y="118"/>
                    <a:pt x="234" y="80"/>
                  </a:cubicBezTo>
                  <a:cubicBezTo>
                    <a:pt x="215" y="50"/>
                    <a:pt x="179" y="38"/>
                    <a:pt x="145" y="35"/>
                  </a:cubicBezTo>
                  <a:cubicBezTo>
                    <a:pt x="148" y="24"/>
                    <a:pt x="155" y="13"/>
                    <a:pt x="165" y="7"/>
                  </a:cubicBezTo>
                  <a:cubicBezTo>
                    <a:pt x="168" y="5"/>
                    <a:pt x="165" y="0"/>
                    <a:pt x="162" y="2"/>
                  </a:cubicBezTo>
                  <a:cubicBezTo>
                    <a:pt x="150" y="9"/>
                    <a:pt x="143" y="21"/>
                    <a:pt x="139" y="35"/>
                  </a:cubicBezTo>
                  <a:cubicBezTo>
                    <a:pt x="135" y="35"/>
                    <a:pt x="132" y="35"/>
                    <a:pt x="128" y="35"/>
                  </a:cubicBezTo>
                  <a:cubicBezTo>
                    <a:pt x="88" y="36"/>
                    <a:pt x="48" y="50"/>
                    <a:pt x="24" y="84"/>
                  </a:cubicBezTo>
                  <a:cubicBezTo>
                    <a:pt x="1" y="116"/>
                    <a:pt x="0" y="160"/>
                    <a:pt x="16" y="196"/>
                  </a:cubicBezTo>
                  <a:cubicBezTo>
                    <a:pt x="26" y="216"/>
                    <a:pt x="42" y="236"/>
                    <a:pt x="60" y="249"/>
                  </a:cubicBezTo>
                  <a:close/>
                  <a:moveTo>
                    <a:pt x="37" y="218"/>
                  </a:moveTo>
                  <a:cubicBezTo>
                    <a:pt x="52" y="213"/>
                    <a:pt x="66" y="206"/>
                    <a:pt x="81" y="199"/>
                  </a:cubicBezTo>
                  <a:cubicBezTo>
                    <a:pt x="96" y="192"/>
                    <a:pt x="112" y="186"/>
                    <a:pt x="128" y="179"/>
                  </a:cubicBezTo>
                  <a:cubicBezTo>
                    <a:pt x="113" y="186"/>
                    <a:pt x="99" y="193"/>
                    <a:pt x="85" y="201"/>
                  </a:cubicBezTo>
                  <a:cubicBezTo>
                    <a:pt x="71" y="208"/>
                    <a:pt x="54" y="214"/>
                    <a:pt x="43" y="226"/>
                  </a:cubicBezTo>
                  <a:cubicBezTo>
                    <a:pt x="41" y="223"/>
                    <a:pt x="39" y="221"/>
                    <a:pt x="37" y="218"/>
                  </a:cubicBezTo>
                  <a:close/>
                  <a:moveTo>
                    <a:pt x="30" y="207"/>
                  </a:moveTo>
                  <a:cubicBezTo>
                    <a:pt x="46" y="206"/>
                    <a:pt x="63" y="194"/>
                    <a:pt x="77" y="188"/>
                  </a:cubicBezTo>
                  <a:cubicBezTo>
                    <a:pt x="95" y="181"/>
                    <a:pt x="113" y="173"/>
                    <a:pt x="131" y="165"/>
                  </a:cubicBezTo>
                  <a:cubicBezTo>
                    <a:pt x="151" y="156"/>
                    <a:pt x="171" y="147"/>
                    <a:pt x="191" y="139"/>
                  </a:cubicBezTo>
                  <a:cubicBezTo>
                    <a:pt x="201" y="134"/>
                    <a:pt x="212" y="131"/>
                    <a:pt x="223" y="127"/>
                  </a:cubicBezTo>
                  <a:cubicBezTo>
                    <a:pt x="223" y="127"/>
                    <a:pt x="222" y="127"/>
                    <a:pt x="222" y="127"/>
                  </a:cubicBezTo>
                  <a:cubicBezTo>
                    <a:pt x="212" y="132"/>
                    <a:pt x="201" y="136"/>
                    <a:pt x="191" y="141"/>
                  </a:cubicBezTo>
                  <a:cubicBezTo>
                    <a:pt x="173" y="148"/>
                    <a:pt x="156" y="155"/>
                    <a:pt x="138" y="163"/>
                  </a:cubicBezTo>
                  <a:cubicBezTo>
                    <a:pt x="120" y="170"/>
                    <a:pt x="103" y="179"/>
                    <a:pt x="85" y="188"/>
                  </a:cubicBezTo>
                  <a:cubicBezTo>
                    <a:pt x="77" y="193"/>
                    <a:pt x="69" y="198"/>
                    <a:pt x="61" y="203"/>
                  </a:cubicBezTo>
                  <a:cubicBezTo>
                    <a:pt x="53" y="208"/>
                    <a:pt x="44" y="211"/>
                    <a:pt x="36" y="216"/>
                  </a:cubicBezTo>
                  <a:cubicBezTo>
                    <a:pt x="34" y="213"/>
                    <a:pt x="32" y="210"/>
                    <a:pt x="30" y="207"/>
                  </a:cubicBezTo>
                  <a:close/>
                  <a:moveTo>
                    <a:pt x="25" y="199"/>
                  </a:moveTo>
                  <a:cubicBezTo>
                    <a:pt x="30" y="198"/>
                    <a:pt x="35" y="195"/>
                    <a:pt x="41" y="193"/>
                  </a:cubicBezTo>
                  <a:cubicBezTo>
                    <a:pt x="49" y="189"/>
                    <a:pt x="58" y="186"/>
                    <a:pt x="67" y="182"/>
                  </a:cubicBezTo>
                  <a:cubicBezTo>
                    <a:pt x="88" y="173"/>
                    <a:pt x="109" y="165"/>
                    <a:pt x="130" y="157"/>
                  </a:cubicBezTo>
                  <a:cubicBezTo>
                    <a:pt x="133" y="156"/>
                    <a:pt x="136" y="155"/>
                    <a:pt x="139" y="154"/>
                  </a:cubicBezTo>
                  <a:cubicBezTo>
                    <a:pt x="137" y="155"/>
                    <a:pt x="135" y="155"/>
                    <a:pt x="133" y="156"/>
                  </a:cubicBezTo>
                  <a:cubicBezTo>
                    <a:pt x="115" y="164"/>
                    <a:pt x="97" y="171"/>
                    <a:pt x="79" y="179"/>
                  </a:cubicBezTo>
                  <a:cubicBezTo>
                    <a:pt x="62" y="188"/>
                    <a:pt x="44" y="195"/>
                    <a:pt x="28" y="205"/>
                  </a:cubicBezTo>
                  <a:cubicBezTo>
                    <a:pt x="27" y="203"/>
                    <a:pt x="26" y="201"/>
                    <a:pt x="25" y="199"/>
                  </a:cubicBezTo>
                  <a:close/>
                  <a:moveTo>
                    <a:pt x="20" y="190"/>
                  </a:moveTo>
                  <a:cubicBezTo>
                    <a:pt x="21" y="190"/>
                    <a:pt x="21" y="190"/>
                    <a:pt x="21" y="190"/>
                  </a:cubicBezTo>
                  <a:cubicBezTo>
                    <a:pt x="29" y="189"/>
                    <a:pt x="36" y="184"/>
                    <a:pt x="43" y="181"/>
                  </a:cubicBezTo>
                  <a:cubicBezTo>
                    <a:pt x="53" y="176"/>
                    <a:pt x="63" y="172"/>
                    <a:pt x="74" y="168"/>
                  </a:cubicBezTo>
                  <a:cubicBezTo>
                    <a:pt x="93" y="160"/>
                    <a:pt x="112" y="151"/>
                    <a:pt x="131" y="143"/>
                  </a:cubicBezTo>
                  <a:cubicBezTo>
                    <a:pt x="134" y="142"/>
                    <a:pt x="137" y="141"/>
                    <a:pt x="140" y="140"/>
                  </a:cubicBezTo>
                  <a:cubicBezTo>
                    <a:pt x="134" y="143"/>
                    <a:pt x="129" y="145"/>
                    <a:pt x="123" y="148"/>
                  </a:cubicBezTo>
                  <a:cubicBezTo>
                    <a:pt x="105" y="156"/>
                    <a:pt x="86" y="163"/>
                    <a:pt x="68" y="171"/>
                  </a:cubicBezTo>
                  <a:cubicBezTo>
                    <a:pt x="60" y="175"/>
                    <a:pt x="52" y="180"/>
                    <a:pt x="45" y="185"/>
                  </a:cubicBezTo>
                  <a:cubicBezTo>
                    <a:pt x="38" y="189"/>
                    <a:pt x="30" y="191"/>
                    <a:pt x="24" y="197"/>
                  </a:cubicBezTo>
                  <a:cubicBezTo>
                    <a:pt x="22" y="195"/>
                    <a:pt x="21" y="192"/>
                    <a:pt x="20" y="190"/>
                  </a:cubicBezTo>
                  <a:close/>
                  <a:moveTo>
                    <a:pt x="37" y="174"/>
                  </a:moveTo>
                  <a:cubicBezTo>
                    <a:pt x="48" y="169"/>
                    <a:pt x="61" y="165"/>
                    <a:pt x="72" y="160"/>
                  </a:cubicBezTo>
                  <a:cubicBezTo>
                    <a:pt x="102" y="148"/>
                    <a:pt x="131" y="134"/>
                    <a:pt x="161" y="122"/>
                  </a:cubicBezTo>
                  <a:cubicBezTo>
                    <a:pt x="173" y="118"/>
                    <a:pt x="184" y="114"/>
                    <a:pt x="196" y="109"/>
                  </a:cubicBezTo>
                  <a:cubicBezTo>
                    <a:pt x="192" y="111"/>
                    <a:pt x="189" y="112"/>
                    <a:pt x="186" y="114"/>
                  </a:cubicBezTo>
                  <a:cubicBezTo>
                    <a:pt x="166" y="124"/>
                    <a:pt x="145" y="132"/>
                    <a:pt x="125" y="140"/>
                  </a:cubicBezTo>
                  <a:cubicBezTo>
                    <a:pt x="107" y="147"/>
                    <a:pt x="90" y="155"/>
                    <a:pt x="73" y="164"/>
                  </a:cubicBezTo>
                  <a:cubicBezTo>
                    <a:pt x="66" y="168"/>
                    <a:pt x="57" y="170"/>
                    <a:pt x="49" y="174"/>
                  </a:cubicBezTo>
                  <a:cubicBezTo>
                    <a:pt x="39" y="178"/>
                    <a:pt x="30" y="183"/>
                    <a:pt x="21" y="189"/>
                  </a:cubicBezTo>
                  <a:cubicBezTo>
                    <a:pt x="20" y="189"/>
                    <a:pt x="20" y="189"/>
                    <a:pt x="20" y="190"/>
                  </a:cubicBezTo>
                  <a:cubicBezTo>
                    <a:pt x="19" y="188"/>
                    <a:pt x="19" y="186"/>
                    <a:pt x="18" y="184"/>
                  </a:cubicBezTo>
                  <a:cubicBezTo>
                    <a:pt x="24" y="181"/>
                    <a:pt x="31" y="177"/>
                    <a:pt x="37" y="174"/>
                  </a:cubicBezTo>
                  <a:close/>
                  <a:moveTo>
                    <a:pt x="123" y="41"/>
                  </a:moveTo>
                  <a:cubicBezTo>
                    <a:pt x="92" y="54"/>
                    <a:pt x="62" y="71"/>
                    <a:pt x="32" y="86"/>
                  </a:cubicBezTo>
                  <a:cubicBezTo>
                    <a:pt x="31" y="86"/>
                    <a:pt x="30" y="87"/>
                    <a:pt x="29" y="87"/>
                  </a:cubicBezTo>
                  <a:cubicBezTo>
                    <a:pt x="30" y="87"/>
                    <a:pt x="30" y="86"/>
                    <a:pt x="30" y="86"/>
                  </a:cubicBezTo>
                  <a:cubicBezTo>
                    <a:pt x="34" y="83"/>
                    <a:pt x="37" y="81"/>
                    <a:pt x="40" y="79"/>
                  </a:cubicBezTo>
                  <a:cubicBezTo>
                    <a:pt x="48" y="74"/>
                    <a:pt x="56" y="70"/>
                    <a:pt x="64" y="65"/>
                  </a:cubicBezTo>
                  <a:cubicBezTo>
                    <a:pt x="80" y="57"/>
                    <a:pt x="96" y="50"/>
                    <a:pt x="112" y="42"/>
                  </a:cubicBezTo>
                  <a:cubicBezTo>
                    <a:pt x="116" y="41"/>
                    <a:pt x="119" y="41"/>
                    <a:pt x="123" y="41"/>
                  </a:cubicBezTo>
                  <a:close/>
                  <a:moveTo>
                    <a:pt x="28" y="89"/>
                  </a:moveTo>
                  <a:cubicBezTo>
                    <a:pt x="43" y="83"/>
                    <a:pt x="58" y="74"/>
                    <a:pt x="72" y="67"/>
                  </a:cubicBezTo>
                  <a:cubicBezTo>
                    <a:pt x="81" y="62"/>
                    <a:pt x="90" y="58"/>
                    <a:pt x="99" y="53"/>
                  </a:cubicBezTo>
                  <a:cubicBezTo>
                    <a:pt x="102" y="52"/>
                    <a:pt x="105" y="50"/>
                    <a:pt x="108" y="49"/>
                  </a:cubicBezTo>
                  <a:cubicBezTo>
                    <a:pt x="79" y="64"/>
                    <a:pt x="51" y="81"/>
                    <a:pt x="23" y="98"/>
                  </a:cubicBezTo>
                  <a:cubicBezTo>
                    <a:pt x="24" y="95"/>
                    <a:pt x="26" y="92"/>
                    <a:pt x="28" y="89"/>
                  </a:cubicBezTo>
                  <a:close/>
                  <a:moveTo>
                    <a:pt x="21" y="102"/>
                  </a:moveTo>
                  <a:cubicBezTo>
                    <a:pt x="28" y="99"/>
                    <a:pt x="34" y="95"/>
                    <a:pt x="41" y="90"/>
                  </a:cubicBezTo>
                  <a:cubicBezTo>
                    <a:pt x="51" y="84"/>
                    <a:pt x="61" y="79"/>
                    <a:pt x="72" y="74"/>
                  </a:cubicBezTo>
                  <a:cubicBezTo>
                    <a:pt x="83" y="68"/>
                    <a:pt x="94" y="62"/>
                    <a:pt x="105" y="57"/>
                  </a:cubicBezTo>
                  <a:cubicBezTo>
                    <a:pt x="95" y="62"/>
                    <a:pt x="85" y="68"/>
                    <a:pt x="75" y="73"/>
                  </a:cubicBezTo>
                  <a:cubicBezTo>
                    <a:pt x="64" y="79"/>
                    <a:pt x="53" y="84"/>
                    <a:pt x="42" y="91"/>
                  </a:cubicBezTo>
                  <a:cubicBezTo>
                    <a:pt x="36" y="94"/>
                    <a:pt x="30" y="98"/>
                    <a:pt x="24" y="101"/>
                  </a:cubicBezTo>
                  <a:cubicBezTo>
                    <a:pt x="23" y="101"/>
                    <a:pt x="22" y="102"/>
                    <a:pt x="20" y="102"/>
                  </a:cubicBezTo>
                  <a:cubicBezTo>
                    <a:pt x="21" y="102"/>
                    <a:pt x="21" y="102"/>
                    <a:pt x="21" y="102"/>
                  </a:cubicBezTo>
                  <a:close/>
                  <a:moveTo>
                    <a:pt x="154" y="42"/>
                  </a:moveTo>
                  <a:cubicBezTo>
                    <a:pt x="159" y="43"/>
                    <a:pt x="163" y="43"/>
                    <a:pt x="168" y="44"/>
                  </a:cubicBezTo>
                  <a:cubicBezTo>
                    <a:pt x="159" y="48"/>
                    <a:pt x="150" y="52"/>
                    <a:pt x="142" y="57"/>
                  </a:cubicBezTo>
                  <a:cubicBezTo>
                    <a:pt x="142" y="54"/>
                    <a:pt x="142" y="52"/>
                    <a:pt x="142" y="49"/>
                  </a:cubicBezTo>
                  <a:cubicBezTo>
                    <a:pt x="146" y="47"/>
                    <a:pt x="150" y="45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close/>
                  <a:moveTo>
                    <a:pt x="198" y="56"/>
                  </a:moveTo>
                  <a:cubicBezTo>
                    <a:pt x="169" y="68"/>
                    <a:pt x="140" y="81"/>
                    <a:pt x="111" y="93"/>
                  </a:cubicBezTo>
                  <a:cubicBezTo>
                    <a:pt x="83" y="105"/>
                    <a:pt x="57" y="118"/>
                    <a:pt x="30" y="132"/>
                  </a:cubicBezTo>
                  <a:cubicBezTo>
                    <a:pt x="24" y="135"/>
                    <a:pt x="16" y="138"/>
                    <a:pt x="12" y="141"/>
                  </a:cubicBezTo>
                  <a:cubicBezTo>
                    <a:pt x="17" y="137"/>
                    <a:pt x="23" y="133"/>
                    <a:pt x="29" y="130"/>
                  </a:cubicBezTo>
                  <a:cubicBezTo>
                    <a:pt x="42" y="122"/>
                    <a:pt x="56" y="114"/>
                    <a:pt x="70" y="108"/>
                  </a:cubicBezTo>
                  <a:cubicBezTo>
                    <a:pt x="94" y="95"/>
                    <a:pt x="120" y="84"/>
                    <a:pt x="145" y="71"/>
                  </a:cubicBezTo>
                  <a:cubicBezTo>
                    <a:pt x="155" y="70"/>
                    <a:pt x="165" y="67"/>
                    <a:pt x="175" y="63"/>
                  </a:cubicBezTo>
                  <a:cubicBezTo>
                    <a:pt x="179" y="62"/>
                    <a:pt x="177" y="56"/>
                    <a:pt x="174" y="57"/>
                  </a:cubicBezTo>
                  <a:cubicBezTo>
                    <a:pt x="170" y="59"/>
                    <a:pt x="167" y="60"/>
                    <a:pt x="164" y="61"/>
                  </a:cubicBezTo>
                  <a:cubicBezTo>
                    <a:pt x="165" y="60"/>
                    <a:pt x="166" y="60"/>
                    <a:pt x="168" y="59"/>
                  </a:cubicBezTo>
                  <a:cubicBezTo>
                    <a:pt x="168" y="59"/>
                    <a:pt x="169" y="58"/>
                    <a:pt x="169" y="58"/>
                  </a:cubicBezTo>
                  <a:cubicBezTo>
                    <a:pt x="173" y="56"/>
                    <a:pt x="176" y="54"/>
                    <a:pt x="180" y="52"/>
                  </a:cubicBezTo>
                  <a:cubicBezTo>
                    <a:pt x="182" y="52"/>
                    <a:pt x="183" y="51"/>
                    <a:pt x="183" y="50"/>
                  </a:cubicBezTo>
                  <a:cubicBezTo>
                    <a:pt x="183" y="50"/>
                    <a:pt x="184" y="50"/>
                    <a:pt x="184" y="49"/>
                  </a:cubicBezTo>
                  <a:cubicBezTo>
                    <a:pt x="189" y="51"/>
                    <a:pt x="194" y="53"/>
                    <a:pt x="198" y="56"/>
                  </a:cubicBezTo>
                  <a:close/>
                  <a:moveTo>
                    <a:pt x="199" y="56"/>
                  </a:moveTo>
                  <a:cubicBezTo>
                    <a:pt x="199" y="56"/>
                    <a:pt x="198" y="57"/>
                    <a:pt x="197" y="58"/>
                  </a:cubicBezTo>
                  <a:cubicBezTo>
                    <a:pt x="187" y="64"/>
                    <a:pt x="177" y="67"/>
                    <a:pt x="166" y="71"/>
                  </a:cubicBezTo>
                  <a:cubicBezTo>
                    <a:pt x="170" y="69"/>
                    <a:pt x="174" y="68"/>
                    <a:pt x="178" y="66"/>
                  </a:cubicBezTo>
                  <a:cubicBezTo>
                    <a:pt x="183" y="64"/>
                    <a:pt x="187" y="62"/>
                    <a:pt x="192" y="60"/>
                  </a:cubicBezTo>
                  <a:cubicBezTo>
                    <a:pt x="193" y="59"/>
                    <a:pt x="198" y="57"/>
                    <a:pt x="199" y="56"/>
                  </a:cubicBezTo>
                  <a:cubicBezTo>
                    <a:pt x="199" y="56"/>
                    <a:pt x="199" y="56"/>
                    <a:pt x="199" y="56"/>
                  </a:cubicBezTo>
                  <a:close/>
                  <a:moveTo>
                    <a:pt x="128" y="71"/>
                  </a:moveTo>
                  <a:cubicBezTo>
                    <a:pt x="131" y="71"/>
                    <a:pt x="135" y="71"/>
                    <a:pt x="138" y="71"/>
                  </a:cubicBezTo>
                  <a:cubicBezTo>
                    <a:pt x="112" y="83"/>
                    <a:pt x="86" y="94"/>
                    <a:pt x="60" y="106"/>
                  </a:cubicBezTo>
                  <a:cubicBezTo>
                    <a:pt x="82" y="95"/>
                    <a:pt x="104" y="84"/>
                    <a:pt x="126" y="72"/>
                  </a:cubicBezTo>
                  <a:cubicBezTo>
                    <a:pt x="126" y="71"/>
                    <a:pt x="127" y="71"/>
                    <a:pt x="128" y="71"/>
                  </a:cubicBezTo>
                  <a:close/>
                  <a:moveTo>
                    <a:pt x="119" y="63"/>
                  </a:moveTo>
                  <a:cubicBezTo>
                    <a:pt x="125" y="60"/>
                    <a:pt x="131" y="56"/>
                    <a:pt x="136" y="53"/>
                  </a:cubicBezTo>
                  <a:cubicBezTo>
                    <a:pt x="136" y="55"/>
                    <a:pt x="136" y="57"/>
                    <a:pt x="136" y="59"/>
                  </a:cubicBezTo>
                  <a:cubicBezTo>
                    <a:pt x="133" y="61"/>
                    <a:pt x="129" y="63"/>
                    <a:pt x="126" y="64"/>
                  </a:cubicBezTo>
                  <a:cubicBezTo>
                    <a:pt x="124" y="64"/>
                    <a:pt x="122" y="63"/>
                    <a:pt x="119" y="63"/>
                  </a:cubicBezTo>
                  <a:close/>
                  <a:moveTo>
                    <a:pt x="118" y="68"/>
                  </a:moveTo>
                  <a:cubicBezTo>
                    <a:pt x="108" y="73"/>
                    <a:pt x="99" y="78"/>
                    <a:pt x="90" y="82"/>
                  </a:cubicBezTo>
                  <a:cubicBezTo>
                    <a:pt x="67" y="93"/>
                    <a:pt x="43" y="104"/>
                    <a:pt x="21" y="117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28" y="113"/>
                    <a:pt x="34" y="109"/>
                    <a:pt x="41" y="106"/>
                  </a:cubicBezTo>
                  <a:cubicBezTo>
                    <a:pt x="53" y="99"/>
                    <a:pt x="67" y="91"/>
                    <a:pt x="80" y="84"/>
                  </a:cubicBezTo>
                  <a:cubicBezTo>
                    <a:pt x="91" y="79"/>
                    <a:pt x="102" y="73"/>
                    <a:pt x="112" y="67"/>
                  </a:cubicBezTo>
                  <a:cubicBezTo>
                    <a:pt x="114" y="67"/>
                    <a:pt x="116" y="68"/>
                    <a:pt x="118" y="68"/>
                  </a:cubicBezTo>
                  <a:close/>
                  <a:moveTo>
                    <a:pt x="136" y="61"/>
                  </a:moveTo>
                  <a:cubicBezTo>
                    <a:pt x="136" y="62"/>
                    <a:pt x="136" y="63"/>
                    <a:pt x="136" y="64"/>
                  </a:cubicBezTo>
                  <a:cubicBezTo>
                    <a:pt x="136" y="64"/>
                    <a:pt x="135" y="65"/>
                    <a:pt x="134" y="65"/>
                  </a:cubicBezTo>
                  <a:cubicBezTo>
                    <a:pt x="132" y="65"/>
                    <a:pt x="130" y="65"/>
                    <a:pt x="128" y="65"/>
                  </a:cubicBezTo>
                  <a:cubicBezTo>
                    <a:pt x="131" y="64"/>
                    <a:pt x="134" y="62"/>
                    <a:pt x="136" y="61"/>
                  </a:cubicBezTo>
                  <a:close/>
                  <a:moveTo>
                    <a:pt x="142" y="58"/>
                  </a:moveTo>
                  <a:cubicBezTo>
                    <a:pt x="150" y="54"/>
                    <a:pt x="157" y="51"/>
                    <a:pt x="165" y="47"/>
                  </a:cubicBezTo>
                  <a:cubicBezTo>
                    <a:pt x="157" y="51"/>
                    <a:pt x="150" y="56"/>
                    <a:pt x="142" y="60"/>
                  </a:cubicBezTo>
                  <a:cubicBezTo>
                    <a:pt x="142" y="60"/>
                    <a:pt x="142" y="59"/>
                    <a:pt x="142" y="58"/>
                  </a:cubicBezTo>
                  <a:close/>
                  <a:moveTo>
                    <a:pt x="167" y="57"/>
                  </a:moveTo>
                  <a:cubicBezTo>
                    <a:pt x="163" y="59"/>
                    <a:pt x="159" y="61"/>
                    <a:pt x="155" y="63"/>
                  </a:cubicBezTo>
                  <a:cubicBezTo>
                    <a:pt x="151" y="64"/>
                    <a:pt x="147" y="65"/>
                    <a:pt x="142" y="65"/>
                  </a:cubicBezTo>
                  <a:cubicBezTo>
                    <a:pt x="142" y="64"/>
                    <a:pt x="142" y="64"/>
                    <a:pt x="142" y="63"/>
                  </a:cubicBezTo>
                  <a:cubicBezTo>
                    <a:pt x="152" y="58"/>
                    <a:pt x="161" y="52"/>
                    <a:pt x="169" y="45"/>
                  </a:cubicBezTo>
                  <a:cubicBezTo>
                    <a:pt x="169" y="45"/>
                    <a:pt x="169" y="45"/>
                    <a:pt x="169" y="45"/>
                  </a:cubicBezTo>
                  <a:cubicBezTo>
                    <a:pt x="173" y="46"/>
                    <a:pt x="178" y="47"/>
                    <a:pt x="182" y="49"/>
                  </a:cubicBezTo>
                  <a:cubicBezTo>
                    <a:pt x="177" y="52"/>
                    <a:pt x="172" y="54"/>
                    <a:pt x="167" y="57"/>
                  </a:cubicBezTo>
                  <a:close/>
                  <a:moveTo>
                    <a:pt x="143" y="48"/>
                  </a:moveTo>
                  <a:cubicBezTo>
                    <a:pt x="143" y="48"/>
                    <a:pt x="143" y="47"/>
                    <a:pt x="143" y="47"/>
                  </a:cubicBezTo>
                  <a:cubicBezTo>
                    <a:pt x="145" y="46"/>
                    <a:pt x="148" y="44"/>
                    <a:pt x="150" y="43"/>
                  </a:cubicBezTo>
                  <a:cubicBezTo>
                    <a:pt x="148" y="44"/>
                    <a:pt x="145" y="46"/>
                    <a:pt x="143" y="48"/>
                  </a:cubicBezTo>
                  <a:close/>
                  <a:moveTo>
                    <a:pt x="136" y="51"/>
                  </a:moveTo>
                  <a:cubicBezTo>
                    <a:pt x="130" y="55"/>
                    <a:pt x="124" y="59"/>
                    <a:pt x="118" y="62"/>
                  </a:cubicBezTo>
                  <a:cubicBezTo>
                    <a:pt x="117" y="62"/>
                    <a:pt x="116" y="62"/>
                    <a:pt x="116" y="62"/>
                  </a:cubicBezTo>
                  <a:cubicBezTo>
                    <a:pt x="123" y="58"/>
                    <a:pt x="130" y="55"/>
                    <a:pt x="136" y="51"/>
                  </a:cubicBezTo>
                  <a:cubicBezTo>
                    <a:pt x="136" y="51"/>
                    <a:pt x="136" y="51"/>
                    <a:pt x="136" y="51"/>
                  </a:cubicBezTo>
                  <a:close/>
                  <a:moveTo>
                    <a:pt x="124" y="55"/>
                  </a:moveTo>
                  <a:cubicBezTo>
                    <a:pt x="120" y="57"/>
                    <a:pt x="117" y="59"/>
                    <a:pt x="113" y="60"/>
                  </a:cubicBezTo>
                  <a:cubicBezTo>
                    <a:pt x="112" y="60"/>
                    <a:pt x="110" y="59"/>
                    <a:pt x="109" y="59"/>
                  </a:cubicBezTo>
                  <a:cubicBezTo>
                    <a:pt x="106" y="57"/>
                    <a:pt x="103" y="62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0" y="67"/>
                    <a:pt x="94" y="70"/>
                    <a:pt x="88" y="72"/>
                  </a:cubicBezTo>
                  <a:cubicBezTo>
                    <a:pt x="77" y="78"/>
                    <a:pt x="66" y="83"/>
                    <a:pt x="54" y="88"/>
                  </a:cubicBezTo>
                  <a:cubicBezTo>
                    <a:pt x="43" y="94"/>
                    <a:pt x="32" y="101"/>
                    <a:pt x="20" y="104"/>
                  </a:cubicBezTo>
                  <a:cubicBezTo>
                    <a:pt x="20" y="104"/>
                    <a:pt x="20" y="105"/>
                    <a:pt x="19" y="105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1" y="103"/>
                    <a:pt x="24" y="103"/>
                    <a:pt x="24" y="102"/>
                  </a:cubicBezTo>
                  <a:cubicBezTo>
                    <a:pt x="29" y="101"/>
                    <a:pt x="33" y="98"/>
                    <a:pt x="37" y="96"/>
                  </a:cubicBezTo>
                  <a:cubicBezTo>
                    <a:pt x="49" y="89"/>
                    <a:pt x="60" y="83"/>
                    <a:pt x="72" y="76"/>
                  </a:cubicBezTo>
                  <a:cubicBezTo>
                    <a:pt x="94" y="65"/>
                    <a:pt x="115" y="52"/>
                    <a:pt x="138" y="41"/>
                  </a:cubicBezTo>
                  <a:cubicBezTo>
                    <a:pt x="137" y="44"/>
                    <a:pt x="137" y="46"/>
                    <a:pt x="137" y="48"/>
                  </a:cubicBezTo>
                  <a:cubicBezTo>
                    <a:pt x="132" y="50"/>
                    <a:pt x="128" y="53"/>
                    <a:pt x="124" y="55"/>
                  </a:cubicBezTo>
                  <a:close/>
                  <a:moveTo>
                    <a:pt x="19" y="106"/>
                  </a:moveTo>
                  <a:cubicBezTo>
                    <a:pt x="26" y="104"/>
                    <a:pt x="32" y="101"/>
                    <a:pt x="39" y="98"/>
                  </a:cubicBezTo>
                  <a:cubicBezTo>
                    <a:pt x="51" y="91"/>
                    <a:pt x="63" y="86"/>
                    <a:pt x="75" y="80"/>
                  </a:cubicBezTo>
                  <a:cubicBezTo>
                    <a:pt x="86" y="75"/>
                    <a:pt x="97" y="70"/>
                    <a:pt x="108" y="65"/>
                  </a:cubicBezTo>
                  <a:cubicBezTo>
                    <a:pt x="109" y="65"/>
                    <a:pt x="110" y="66"/>
                    <a:pt x="111" y="66"/>
                  </a:cubicBezTo>
                  <a:cubicBezTo>
                    <a:pt x="79" y="84"/>
                    <a:pt x="46" y="100"/>
                    <a:pt x="14" y="119"/>
                  </a:cubicBezTo>
                  <a:cubicBezTo>
                    <a:pt x="15" y="115"/>
                    <a:pt x="17" y="110"/>
                    <a:pt x="19" y="106"/>
                  </a:cubicBezTo>
                  <a:close/>
                  <a:moveTo>
                    <a:pt x="13" y="123"/>
                  </a:moveTo>
                  <a:cubicBezTo>
                    <a:pt x="23" y="119"/>
                    <a:pt x="32" y="112"/>
                    <a:pt x="41" y="108"/>
                  </a:cubicBezTo>
                  <a:cubicBezTo>
                    <a:pt x="54" y="101"/>
                    <a:pt x="67" y="94"/>
                    <a:pt x="80" y="88"/>
                  </a:cubicBezTo>
                  <a:cubicBezTo>
                    <a:pt x="93" y="82"/>
                    <a:pt x="107" y="75"/>
                    <a:pt x="120" y="69"/>
                  </a:cubicBezTo>
                  <a:cubicBezTo>
                    <a:pt x="121" y="69"/>
                    <a:pt x="123" y="70"/>
                    <a:pt x="125" y="70"/>
                  </a:cubicBezTo>
                  <a:cubicBezTo>
                    <a:pt x="113" y="77"/>
                    <a:pt x="101" y="83"/>
                    <a:pt x="88" y="89"/>
                  </a:cubicBezTo>
                  <a:cubicBezTo>
                    <a:pt x="70" y="99"/>
                    <a:pt x="52" y="109"/>
                    <a:pt x="33" y="119"/>
                  </a:cubicBezTo>
                  <a:cubicBezTo>
                    <a:pt x="29" y="122"/>
                    <a:pt x="25" y="124"/>
                    <a:pt x="22" y="126"/>
                  </a:cubicBezTo>
                  <a:cubicBezTo>
                    <a:pt x="18" y="128"/>
                    <a:pt x="15" y="130"/>
                    <a:pt x="12" y="132"/>
                  </a:cubicBezTo>
                  <a:cubicBezTo>
                    <a:pt x="12" y="129"/>
                    <a:pt x="13" y="126"/>
                    <a:pt x="13" y="123"/>
                  </a:cubicBezTo>
                  <a:close/>
                  <a:moveTo>
                    <a:pt x="24" y="127"/>
                  </a:moveTo>
                  <a:cubicBezTo>
                    <a:pt x="31" y="123"/>
                    <a:pt x="38" y="119"/>
                    <a:pt x="46" y="115"/>
                  </a:cubicBezTo>
                  <a:cubicBezTo>
                    <a:pt x="62" y="108"/>
                    <a:pt x="78" y="99"/>
                    <a:pt x="94" y="92"/>
                  </a:cubicBezTo>
                  <a:cubicBezTo>
                    <a:pt x="106" y="87"/>
                    <a:pt x="117" y="82"/>
                    <a:pt x="129" y="77"/>
                  </a:cubicBezTo>
                  <a:cubicBezTo>
                    <a:pt x="89" y="97"/>
                    <a:pt x="48" y="115"/>
                    <a:pt x="11" y="140"/>
                  </a:cubicBezTo>
                  <a:cubicBezTo>
                    <a:pt x="11" y="138"/>
                    <a:pt x="11" y="136"/>
                    <a:pt x="11" y="134"/>
                  </a:cubicBezTo>
                  <a:cubicBezTo>
                    <a:pt x="16" y="132"/>
                    <a:pt x="19" y="129"/>
                    <a:pt x="24" y="127"/>
                  </a:cubicBezTo>
                  <a:close/>
                  <a:moveTo>
                    <a:pt x="11" y="142"/>
                  </a:moveTo>
                  <a:cubicBezTo>
                    <a:pt x="24" y="137"/>
                    <a:pt x="37" y="130"/>
                    <a:pt x="50" y="123"/>
                  </a:cubicBezTo>
                  <a:cubicBezTo>
                    <a:pt x="66" y="114"/>
                    <a:pt x="83" y="107"/>
                    <a:pt x="101" y="99"/>
                  </a:cubicBezTo>
                  <a:cubicBezTo>
                    <a:pt x="108" y="96"/>
                    <a:pt x="115" y="93"/>
                    <a:pt x="122" y="90"/>
                  </a:cubicBezTo>
                  <a:cubicBezTo>
                    <a:pt x="116" y="93"/>
                    <a:pt x="109" y="96"/>
                    <a:pt x="102" y="100"/>
                  </a:cubicBezTo>
                  <a:cubicBezTo>
                    <a:pt x="86" y="107"/>
                    <a:pt x="69" y="115"/>
                    <a:pt x="53" y="124"/>
                  </a:cubicBezTo>
                  <a:cubicBezTo>
                    <a:pt x="39" y="132"/>
                    <a:pt x="25" y="142"/>
                    <a:pt x="11" y="150"/>
                  </a:cubicBezTo>
                  <a:cubicBezTo>
                    <a:pt x="11" y="147"/>
                    <a:pt x="11" y="145"/>
                    <a:pt x="11" y="142"/>
                  </a:cubicBezTo>
                  <a:close/>
                  <a:moveTo>
                    <a:pt x="213" y="66"/>
                  </a:moveTo>
                  <a:cubicBezTo>
                    <a:pt x="214" y="67"/>
                    <a:pt x="216" y="68"/>
                    <a:pt x="218" y="70"/>
                  </a:cubicBezTo>
                  <a:cubicBezTo>
                    <a:pt x="214" y="71"/>
                    <a:pt x="210" y="73"/>
                    <a:pt x="207" y="75"/>
                  </a:cubicBezTo>
                  <a:cubicBezTo>
                    <a:pt x="201" y="77"/>
                    <a:pt x="195" y="80"/>
                    <a:pt x="189" y="83"/>
                  </a:cubicBezTo>
                  <a:cubicBezTo>
                    <a:pt x="181" y="85"/>
                    <a:pt x="174" y="87"/>
                    <a:pt x="167" y="90"/>
                  </a:cubicBezTo>
                  <a:cubicBezTo>
                    <a:pt x="159" y="94"/>
                    <a:pt x="151" y="97"/>
                    <a:pt x="144" y="101"/>
                  </a:cubicBezTo>
                  <a:cubicBezTo>
                    <a:pt x="137" y="103"/>
                    <a:pt x="129" y="106"/>
                    <a:pt x="122" y="109"/>
                  </a:cubicBezTo>
                  <a:cubicBezTo>
                    <a:pt x="94" y="121"/>
                    <a:pt x="66" y="132"/>
                    <a:pt x="38" y="145"/>
                  </a:cubicBezTo>
                  <a:cubicBezTo>
                    <a:pt x="37" y="145"/>
                    <a:pt x="36" y="146"/>
                    <a:pt x="35" y="146"/>
                  </a:cubicBezTo>
                  <a:cubicBezTo>
                    <a:pt x="44" y="141"/>
                    <a:pt x="54" y="136"/>
                    <a:pt x="63" y="132"/>
                  </a:cubicBezTo>
                  <a:cubicBezTo>
                    <a:pt x="85" y="121"/>
                    <a:pt x="107" y="110"/>
                    <a:pt x="130" y="100"/>
                  </a:cubicBezTo>
                  <a:cubicBezTo>
                    <a:pt x="151" y="91"/>
                    <a:pt x="172" y="83"/>
                    <a:pt x="193" y="74"/>
                  </a:cubicBezTo>
                  <a:cubicBezTo>
                    <a:pt x="199" y="71"/>
                    <a:pt x="206" y="69"/>
                    <a:pt x="213" y="66"/>
                  </a:cubicBezTo>
                  <a:close/>
                  <a:moveTo>
                    <a:pt x="59" y="132"/>
                  </a:moveTo>
                  <a:cubicBezTo>
                    <a:pt x="43" y="140"/>
                    <a:pt x="27" y="148"/>
                    <a:pt x="11" y="158"/>
                  </a:cubicBezTo>
                  <a:cubicBezTo>
                    <a:pt x="11" y="156"/>
                    <a:pt x="11" y="154"/>
                    <a:pt x="11" y="152"/>
                  </a:cubicBezTo>
                  <a:cubicBezTo>
                    <a:pt x="25" y="148"/>
                    <a:pt x="37" y="140"/>
                    <a:pt x="50" y="133"/>
                  </a:cubicBezTo>
                  <a:cubicBezTo>
                    <a:pt x="68" y="122"/>
                    <a:pt x="89" y="116"/>
                    <a:pt x="108" y="108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92" y="115"/>
                    <a:pt x="76" y="124"/>
                    <a:pt x="59" y="132"/>
                  </a:cubicBezTo>
                  <a:close/>
                  <a:moveTo>
                    <a:pt x="12" y="160"/>
                  </a:moveTo>
                  <a:cubicBezTo>
                    <a:pt x="17" y="158"/>
                    <a:pt x="22" y="155"/>
                    <a:pt x="26" y="152"/>
                  </a:cubicBezTo>
                  <a:cubicBezTo>
                    <a:pt x="34" y="147"/>
                    <a:pt x="44" y="144"/>
                    <a:pt x="52" y="140"/>
                  </a:cubicBezTo>
                  <a:cubicBezTo>
                    <a:pt x="72" y="131"/>
                    <a:pt x="92" y="123"/>
                    <a:pt x="112" y="115"/>
                  </a:cubicBezTo>
                  <a:cubicBezTo>
                    <a:pt x="114" y="114"/>
                    <a:pt x="117" y="113"/>
                    <a:pt x="119" y="112"/>
                  </a:cubicBezTo>
                  <a:cubicBezTo>
                    <a:pt x="116" y="114"/>
                    <a:pt x="114" y="115"/>
                    <a:pt x="111" y="116"/>
                  </a:cubicBezTo>
                  <a:cubicBezTo>
                    <a:pt x="93" y="125"/>
                    <a:pt x="74" y="134"/>
                    <a:pt x="56" y="143"/>
                  </a:cubicBezTo>
                  <a:cubicBezTo>
                    <a:pt x="41" y="150"/>
                    <a:pt x="26" y="157"/>
                    <a:pt x="13" y="167"/>
                  </a:cubicBezTo>
                  <a:cubicBezTo>
                    <a:pt x="12" y="165"/>
                    <a:pt x="12" y="162"/>
                    <a:pt x="12" y="160"/>
                  </a:cubicBezTo>
                  <a:close/>
                  <a:moveTo>
                    <a:pt x="14" y="170"/>
                  </a:moveTo>
                  <a:cubicBezTo>
                    <a:pt x="27" y="167"/>
                    <a:pt x="40" y="159"/>
                    <a:pt x="53" y="153"/>
                  </a:cubicBezTo>
                  <a:cubicBezTo>
                    <a:pt x="71" y="144"/>
                    <a:pt x="90" y="136"/>
                    <a:pt x="109" y="127"/>
                  </a:cubicBezTo>
                  <a:cubicBezTo>
                    <a:pt x="147" y="110"/>
                    <a:pt x="185" y="93"/>
                    <a:pt x="224" y="77"/>
                  </a:cubicBezTo>
                  <a:cubicBezTo>
                    <a:pt x="225" y="78"/>
                    <a:pt x="226" y="80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190" y="99"/>
                    <a:pt x="152" y="115"/>
                    <a:pt x="113" y="130"/>
                  </a:cubicBezTo>
                  <a:cubicBezTo>
                    <a:pt x="106" y="134"/>
                    <a:pt x="98" y="138"/>
                    <a:pt x="91" y="142"/>
                  </a:cubicBezTo>
                  <a:cubicBezTo>
                    <a:pt x="82" y="146"/>
                    <a:pt x="72" y="149"/>
                    <a:pt x="62" y="153"/>
                  </a:cubicBezTo>
                  <a:cubicBezTo>
                    <a:pt x="46" y="158"/>
                    <a:pt x="29" y="164"/>
                    <a:pt x="14" y="173"/>
                  </a:cubicBezTo>
                  <a:cubicBezTo>
                    <a:pt x="14" y="172"/>
                    <a:pt x="14" y="171"/>
                    <a:pt x="14" y="170"/>
                  </a:cubicBezTo>
                  <a:close/>
                  <a:moveTo>
                    <a:pt x="212" y="90"/>
                  </a:moveTo>
                  <a:cubicBezTo>
                    <a:pt x="210" y="91"/>
                    <a:pt x="207" y="92"/>
                    <a:pt x="205" y="93"/>
                  </a:cubicBezTo>
                  <a:cubicBezTo>
                    <a:pt x="197" y="97"/>
                    <a:pt x="188" y="101"/>
                    <a:pt x="179" y="104"/>
                  </a:cubicBezTo>
                  <a:cubicBezTo>
                    <a:pt x="189" y="100"/>
                    <a:pt x="198" y="96"/>
                    <a:pt x="207" y="92"/>
                  </a:cubicBezTo>
                  <a:cubicBezTo>
                    <a:pt x="209" y="91"/>
                    <a:pt x="210" y="90"/>
                    <a:pt x="212" y="90"/>
                  </a:cubicBezTo>
                  <a:close/>
                  <a:moveTo>
                    <a:pt x="222" y="86"/>
                  </a:moveTo>
                  <a:cubicBezTo>
                    <a:pt x="223" y="86"/>
                    <a:pt x="224" y="85"/>
                    <a:pt x="224" y="85"/>
                  </a:cubicBezTo>
                  <a:cubicBezTo>
                    <a:pt x="225" y="84"/>
                    <a:pt x="226" y="83"/>
                    <a:pt x="228" y="83"/>
                  </a:cubicBezTo>
                  <a:cubicBezTo>
                    <a:pt x="228" y="83"/>
                    <a:pt x="228" y="83"/>
                    <a:pt x="228" y="82"/>
                  </a:cubicBezTo>
                  <a:cubicBezTo>
                    <a:pt x="229" y="85"/>
                    <a:pt x="231" y="87"/>
                    <a:pt x="232" y="90"/>
                  </a:cubicBezTo>
                  <a:cubicBezTo>
                    <a:pt x="226" y="92"/>
                    <a:pt x="221" y="96"/>
                    <a:pt x="215" y="99"/>
                  </a:cubicBezTo>
                  <a:cubicBezTo>
                    <a:pt x="214" y="100"/>
                    <a:pt x="213" y="100"/>
                    <a:pt x="213" y="101"/>
                  </a:cubicBezTo>
                  <a:cubicBezTo>
                    <a:pt x="212" y="101"/>
                    <a:pt x="211" y="101"/>
                    <a:pt x="210" y="102"/>
                  </a:cubicBezTo>
                  <a:cubicBezTo>
                    <a:pt x="177" y="115"/>
                    <a:pt x="143" y="127"/>
                    <a:pt x="110" y="142"/>
                  </a:cubicBezTo>
                  <a:cubicBezTo>
                    <a:pt x="93" y="149"/>
                    <a:pt x="77" y="157"/>
                    <a:pt x="59" y="164"/>
                  </a:cubicBezTo>
                  <a:cubicBezTo>
                    <a:pt x="56" y="165"/>
                    <a:pt x="52" y="166"/>
                    <a:pt x="49" y="167"/>
                  </a:cubicBezTo>
                  <a:cubicBezTo>
                    <a:pt x="74" y="154"/>
                    <a:pt x="99" y="142"/>
                    <a:pt x="124" y="130"/>
                  </a:cubicBezTo>
                  <a:cubicBezTo>
                    <a:pt x="156" y="113"/>
                    <a:pt x="191" y="103"/>
                    <a:pt x="222" y="86"/>
                  </a:cubicBezTo>
                  <a:close/>
                  <a:moveTo>
                    <a:pt x="223" y="96"/>
                  </a:moveTo>
                  <a:cubicBezTo>
                    <a:pt x="223" y="96"/>
                    <a:pt x="223" y="96"/>
                    <a:pt x="222" y="96"/>
                  </a:cubicBezTo>
                  <a:cubicBezTo>
                    <a:pt x="223" y="96"/>
                    <a:pt x="225" y="95"/>
                    <a:pt x="226" y="94"/>
                  </a:cubicBezTo>
                  <a:cubicBezTo>
                    <a:pt x="232" y="90"/>
                    <a:pt x="224" y="95"/>
                    <a:pt x="223" y="96"/>
                  </a:cubicBezTo>
                  <a:close/>
                  <a:moveTo>
                    <a:pt x="233" y="104"/>
                  </a:moveTo>
                  <a:cubicBezTo>
                    <a:pt x="234" y="104"/>
                    <a:pt x="235" y="104"/>
                    <a:pt x="235" y="103"/>
                  </a:cubicBezTo>
                  <a:cubicBezTo>
                    <a:pt x="236" y="103"/>
                    <a:pt x="237" y="102"/>
                    <a:pt x="238" y="102"/>
                  </a:cubicBezTo>
                  <a:cubicBezTo>
                    <a:pt x="239" y="105"/>
                    <a:pt x="240" y="109"/>
                    <a:pt x="241" y="113"/>
                  </a:cubicBezTo>
                  <a:cubicBezTo>
                    <a:pt x="240" y="113"/>
                    <a:pt x="240" y="113"/>
                    <a:pt x="239" y="113"/>
                  </a:cubicBezTo>
                  <a:cubicBezTo>
                    <a:pt x="239" y="113"/>
                    <a:pt x="238" y="114"/>
                    <a:pt x="236" y="115"/>
                  </a:cubicBezTo>
                  <a:cubicBezTo>
                    <a:pt x="236" y="115"/>
                    <a:pt x="236" y="115"/>
                    <a:pt x="235" y="115"/>
                  </a:cubicBezTo>
                  <a:cubicBezTo>
                    <a:pt x="232" y="117"/>
                    <a:pt x="229" y="118"/>
                    <a:pt x="226" y="119"/>
                  </a:cubicBezTo>
                  <a:cubicBezTo>
                    <a:pt x="218" y="123"/>
                    <a:pt x="210" y="126"/>
                    <a:pt x="202" y="129"/>
                  </a:cubicBezTo>
                  <a:cubicBezTo>
                    <a:pt x="199" y="130"/>
                    <a:pt x="197" y="131"/>
                    <a:pt x="194" y="132"/>
                  </a:cubicBezTo>
                  <a:cubicBezTo>
                    <a:pt x="193" y="132"/>
                    <a:pt x="192" y="133"/>
                    <a:pt x="191" y="133"/>
                  </a:cubicBezTo>
                  <a:cubicBezTo>
                    <a:pt x="173" y="140"/>
                    <a:pt x="155" y="146"/>
                    <a:pt x="137" y="153"/>
                  </a:cubicBezTo>
                  <a:cubicBezTo>
                    <a:pt x="107" y="164"/>
                    <a:pt x="79" y="177"/>
                    <a:pt x="49" y="188"/>
                  </a:cubicBezTo>
                  <a:cubicBezTo>
                    <a:pt x="44" y="190"/>
                    <a:pt x="39" y="192"/>
                    <a:pt x="34" y="194"/>
                  </a:cubicBezTo>
                  <a:cubicBezTo>
                    <a:pt x="28" y="197"/>
                    <a:pt x="26" y="196"/>
                    <a:pt x="31" y="193"/>
                  </a:cubicBezTo>
                  <a:cubicBezTo>
                    <a:pt x="34" y="192"/>
                    <a:pt x="37" y="190"/>
                    <a:pt x="40" y="189"/>
                  </a:cubicBezTo>
                  <a:cubicBezTo>
                    <a:pt x="54" y="182"/>
                    <a:pt x="66" y="173"/>
                    <a:pt x="81" y="168"/>
                  </a:cubicBezTo>
                  <a:cubicBezTo>
                    <a:pt x="108" y="157"/>
                    <a:pt x="134" y="144"/>
                    <a:pt x="162" y="132"/>
                  </a:cubicBezTo>
                  <a:cubicBezTo>
                    <a:pt x="186" y="124"/>
                    <a:pt x="210" y="117"/>
                    <a:pt x="233" y="104"/>
                  </a:cubicBezTo>
                  <a:close/>
                  <a:moveTo>
                    <a:pt x="241" y="186"/>
                  </a:moveTo>
                  <a:cubicBezTo>
                    <a:pt x="219" y="195"/>
                    <a:pt x="199" y="207"/>
                    <a:pt x="179" y="218"/>
                  </a:cubicBezTo>
                  <a:cubicBezTo>
                    <a:pt x="165" y="226"/>
                    <a:pt x="150" y="232"/>
                    <a:pt x="136" y="239"/>
                  </a:cubicBezTo>
                  <a:cubicBezTo>
                    <a:pt x="138" y="238"/>
                    <a:pt x="140" y="237"/>
                    <a:pt x="141" y="235"/>
                  </a:cubicBezTo>
                  <a:cubicBezTo>
                    <a:pt x="152" y="228"/>
                    <a:pt x="164" y="221"/>
                    <a:pt x="176" y="215"/>
                  </a:cubicBezTo>
                  <a:cubicBezTo>
                    <a:pt x="179" y="213"/>
                    <a:pt x="182" y="212"/>
                    <a:pt x="186" y="210"/>
                  </a:cubicBezTo>
                  <a:cubicBezTo>
                    <a:pt x="187" y="209"/>
                    <a:pt x="189" y="208"/>
                    <a:pt x="190" y="208"/>
                  </a:cubicBezTo>
                  <a:cubicBezTo>
                    <a:pt x="206" y="201"/>
                    <a:pt x="222" y="195"/>
                    <a:pt x="237" y="186"/>
                  </a:cubicBezTo>
                  <a:cubicBezTo>
                    <a:pt x="239" y="186"/>
                    <a:pt x="240" y="185"/>
                    <a:pt x="241" y="184"/>
                  </a:cubicBezTo>
                  <a:cubicBezTo>
                    <a:pt x="241" y="185"/>
                    <a:pt x="241" y="185"/>
                    <a:pt x="241" y="186"/>
                  </a:cubicBezTo>
                  <a:close/>
                  <a:moveTo>
                    <a:pt x="196" y="204"/>
                  </a:moveTo>
                  <a:cubicBezTo>
                    <a:pt x="201" y="202"/>
                    <a:pt x="205" y="200"/>
                    <a:pt x="210" y="197"/>
                  </a:cubicBezTo>
                  <a:cubicBezTo>
                    <a:pt x="214" y="196"/>
                    <a:pt x="218" y="194"/>
                    <a:pt x="221" y="193"/>
                  </a:cubicBezTo>
                  <a:cubicBezTo>
                    <a:pt x="213" y="197"/>
                    <a:pt x="205" y="201"/>
                    <a:pt x="196" y="204"/>
                  </a:cubicBezTo>
                  <a:close/>
                  <a:moveTo>
                    <a:pt x="242" y="182"/>
                  </a:moveTo>
                  <a:cubicBezTo>
                    <a:pt x="241" y="183"/>
                    <a:pt x="240" y="183"/>
                    <a:pt x="240" y="183"/>
                  </a:cubicBezTo>
                  <a:cubicBezTo>
                    <a:pt x="239" y="183"/>
                    <a:pt x="238" y="184"/>
                    <a:pt x="237" y="185"/>
                  </a:cubicBezTo>
                  <a:cubicBezTo>
                    <a:pt x="237" y="185"/>
                    <a:pt x="236" y="186"/>
                    <a:pt x="235" y="186"/>
                  </a:cubicBezTo>
                  <a:cubicBezTo>
                    <a:pt x="233" y="187"/>
                    <a:pt x="230" y="188"/>
                    <a:pt x="228" y="189"/>
                  </a:cubicBezTo>
                  <a:cubicBezTo>
                    <a:pt x="224" y="190"/>
                    <a:pt x="220" y="192"/>
                    <a:pt x="215" y="193"/>
                  </a:cubicBezTo>
                  <a:cubicBezTo>
                    <a:pt x="207" y="197"/>
                    <a:pt x="199" y="201"/>
                    <a:pt x="190" y="205"/>
                  </a:cubicBezTo>
                  <a:cubicBezTo>
                    <a:pt x="187" y="207"/>
                    <a:pt x="184" y="209"/>
                    <a:pt x="181" y="210"/>
                  </a:cubicBezTo>
                  <a:cubicBezTo>
                    <a:pt x="175" y="213"/>
                    <a:pt x="169" y="216"/>
                    <a:pt x="163" y="218"/>
                  </a:cubicBezTo>
                  <a:cubicBezTo>
                    <a:pt x="149" y="224"/>
                    <a:pt x="136" y="230"/>
                    <a:pt x="123" y="236"/>
                  </a:cubicBezTo>
                  <a:cubicBezTo>
                    <a:pt x="116" y="239"/>
                    <a:pt x="110" y="243"/>
                    <a:pt x="104" y="246"/>
                  </a:cubicBezTo>
                  <a:cubicBezTo>
                    <a:pt x="100" y="247"/>
                    <a:pt x="95" y="249"/>
                    <a:pt x="91" y="251"/>
                  </a:cubicBezTo>
                  <a:cubicBezTo>
                    <a:pt x="83" y="254"/>
                    <a:pt x="92" y="250"/>
                    <a:pt x="94" y="249"/>
                  </a:cubicBezTo>
                  <a:cubicBezTo>
                    <a:pt x="100" y="246"/>
                    <a:pt x="105" y="242"/>
                    <a:pt x="110" y="238"/>
                  </a:cubicBezTo>
                  <a:cubicBezTo>
                    <a:pt x="116" y="234"/>
                    <a:pt x="123" y="230"/>
                    <a:pt x="129" y="227"/>
                  </a:cubicBezTo>
                  <a:cubicBezTo>
                    <a:pt x="143" y="219"/>
                    <a:pt x="157" y="212"/>
                    <a:pt x="171" y="206"/>
                  </a:cubicBezTo>
                  <a:cubicBezTo>
                    <a:pt x="172" y="205"/>
                    <a:pt x="173" y="205"/>
                    <a:pt x="174" y="204"/>
                  </a:cubicBezTo>
                  <a:cubicBezTo>
                    <a:pt x="197" y="195"/>
                    <a:pt x="221" y="185"/>
                    <a:pt x="243" y="175"/>
                  </a:cubicBezTo>
                  <a:cubicBezTo>
                    <a:pt x="243" y="177"/>
                    <a:pt x="242" y="180"/>
                    <a:pt x="242" y="182"/>
                  </a:cubicBezTo>
                  <a:close/>
                  <a:moveTo>
                    <a:pt x="243" y="173"/>
                  </a:moveTo>
                  <a:cubicBezTo>
                    <a:pt x="223" y="182"/>
                    <a:pt x="202" y="190"/>
                    <a:pt x="181" y="199"/>
                  </a:cubicBezTo>
                  <a:cubicBezTo>
                    <a:pt x="167" y="205"/>
                    <a:pt x="153" y="211"/>
                    <a:pt x="139" y="216"/>
                  </a:cubicBezTo>
                  <a:cubicBezTo>
                    <a:pt x="126" y="221"/>
                    <a:pt x="114" y="227"/>
                    <a:pt x="102" y="233"/>
                  </a:cubicBezTo>
                  <a:cubicBezTo>
                    <a:pt x="95" y="236"/>
                    <a:pt x="89" y="239"/>
                    <a:pt x="82" y="242"/>
                  </a:cubicBezTo>
                  <a:cubicBezTo>
                    <a:pt x="78" y="244"/>
                    <a:pt x="75" y="246"/>
                    <a:pt x="70" y="248"/>
                  </a:cubicBezTo>
                  <a:cubicBezTo>
                    <a:pt x="72" y="247"/>
                    <a:pt x="76" y="243"/>
                    <a:pt x="77" y="241"/>
                  </a:cubicBezTo>
                  <a:cubicBezTo>
                    <a:pt x="88" y="232"/>
                    <a:pt x="104" y="228"/>
                    <a:pt x="116" y="220"/>
                  </a:cubicBezTo>
                  <a:cubicBezTo>
                    <a:pt x="120" y="217"/>
                    <a:pt x="125" y="215"/>
                    <a:pt x="129" y="213"/>
                  </a:cubicBezTo>
                  <a:cubicBezTo>
                    <a:pt x="140" y="208"/>
                    <a:pt x="150" y="204"/>
                    <a:pt x="161" y="199"/>
                  </a:cubicBezTo>
                  <a:cubicBezTo>
                    <a:pt x="162" y="199"/>
                    <a:pt x="162" y="199"/>
                    <a:pt x="163" y="199"/>
                  </a:cubicBezTo>
                  <a:cubicBezTo>
                    <a:pt x="181" y="191"/>
                    <a:pt x="200" y="184"/>
                    <a:pt x="217" y="176"/>
                  </a:cubicBezTo>
                  <a:cubicBezTo>
                    <a:pt x="223" y="173"/>
                    <a:pt x="228" y="171"/>
                    <a:pt x="233" y="169"/>
                  </a:cubicBezTo>
                  <a:cubicBezTo>
                    <a:pt x="237" y="167"/>
                    <a:pt x="241" y="166"/>
                    <a:pt x="244" y="163"/>
                  </a:cubicBezTo>
                  <a:cubicBezTo>
                    <a:pt x="244" y="167"/>
                    <a:pt x="244" y="170"/>
                    <a:pt x="243" y="173"/>
                  </a:cubicBezTo>
                  <a:close/>
                  <a:moveTo>
                    <a:pt x="62" y="243"/>
                  </a:moveTo>
                  <a:cubicBezTo>
                    <a:pt x="80" y="234"/>
                    <a:pt x="98" y="226"/>
                    <a:pt x="116" y="218"/>
                  </a:cubicBezTo>
                  <a:cubicBezTo>
                    <a:pt x="113" y="220"/>
                    <a:pt x="109" y="222"/>
                    <a:pt x="106" y="224"/>
                  </a:cubicBezTo>
                  <a:cubicBezTo>
                    <a:pt x="99" y="228"/>
                    <a:pt x="92" y="231"/>
                    <a:pt x="84" y="235"/>
                  </a:cubicBezTo>
                  <a:cubicBezTo>
                    <a:pt x="78" y="238"/>
                    <a:pt x="73" y="243"/>
                    <a:pt x="69" y="247"/>
                  </a:cubicBezTo>
                  <a:cubicBezTo>
                    <a:pt x="66" y="246"/>
                    <a:pt x="64" y="245"/>
                    <a:pt x="62" y="243"/>
                  </a:cubicBezTo>
                  <a:close/>
                  <a:moveTo>
                    <a:pt x="52" y="235"/>
                  </a:moveTo>
                  <a:cubicBezTo>
                    <a:pt x="66" y="231"/>
                    <a:pt x="80" y="221"/>
                    <a:pt x="93" y="215"/>
                  </a:cubicBezTo>
                  <a:cubicBezTo>
                    <a:pt x="110" y="207"/>
                    <a:pt x="129" y="200"/>
                    <a:pt x="148" y="192"/>
                  </a:cubicBezTo>
                  <a:cubicBezTo>
                    <a:pt x="165" y="186"/>
                    <a:pt x="181" y="179"/>
                    <a:pt x="198" y="172"/>
                  </a:cubicBezTo>
                  <a:cubicBezTo>
                    <a:pt x="191" y="175"/>
                    <a:pt x="185" y="179"/>
                    <a:pt x="178" y="182"/>
                  </a:cubicBezTo>
                  <a:cubicBezTo>
                    <a:pt x="167" y="187"/>
                    <a:pt x="155" y="191"/>
                    <a:pt x="144" y="196"/>
                  </a:cubicBezTo>
                  <a:cubicBezTo>
                    <a:pt x="127" y="202"/>
                    <a:pt x="110" y="209"/>
                    <a:pt x="94" y="219"/>
                  </a:cubicBezTo>
                  <a:cubicBezTo>
                    <a:pt x="84" y="226"/>
                    <a:pt x="68" y="231"/>
                    <a:pt x="60" y="242"/>
                  </a:cubicBezTo>
                  <a:cubicBezTo>
                    <a:pt x="57" y="240"/>
                    <a:pt x="55" y="237"/>
                    <a:pt x="52" y="235"/>
                  </a:cubicBezTo>
                  <a:close/>
                  <a:moveTo>
                    <a:pt x="188" y="188"/>
                  </a:moveTo>
                  <a:cubicBezTo>
                    <a:pt x="191" y="187"/>
                    <a:pt x="193" y="186"/>
                    <a:pt x="196" y="185"/>
                  </a:cubicBezTo>
                  <a:cubicBezTo>
                    <a:pt x="193" y="186"/>
                    <a:pt x="191" y="187"/>
                    <a:pt x="188" y="188"/>
                  </a:cubicBezTo>
                  <a:close/>
                  <a:moveTo>
                    <a:pt x="234" y="167"/>
                  </a:moveTo>
                  <a:cubicBezTo>
                    <a:pt x="235" y="167"/>
                    <a:pt x="236" y="166"/>
                    <a:pt x="238" y="165"/>
                  </a:cubicBezTo>
                  <a:cubicBezTo>
                    <a:pt x="250" y="158"/>
                    <a:pt x="237" y="166"/>
                    <a:pt x="236" y="167"/>
                  </a:cubicBezTo>
                  <a:cubicBezTo>
                    <a:pt x="235" y="167"/>
                    <a:pt x="234" y="167"/>
                    <a:pt x="234" y="167"/>
                  </a:cubicBezTo>
                  <a:close/>
                  <a:moveTo>
                    <a:pt x="229" y="168"/>
                  </a:moveTo>
                  <a:cubicBezTo>
                    <a:pt x="225" y="170"/>
                    <a:pt x="222" y="172"/>
                    <a:pt x="218" y="174"/>
                  </a:cubicBezTo>
                  <a:cubicBezTo>
                    <a:pt x="215" y="175"/>
                    <a:pt x="212" y="176"/>
                    <a:pt x="209" y="178"/>
                  </a:cubicBezTo>
                  <a:cubicBezTo>
                    <a:pt x="193" y="184"/>
                    <a:pt x="178" y="191"/>
                    <a:pt x="162" y="197"/>
                  </a:cubicBezTo>
                  <a:cubicBezTo>
                    <a:pt x="159" y="198"/>
                    <a:pt x="156" y="199"/>
                    <a:pt x="154" y="201"/>
                  </a:cubicBezTo>
                  <a:cubicBezTo>
                    <a:pt x="146" y="204"/>
                    <a:pt x="138" y="207"/>
                    <a:pt x="131" y="210"/>
                  </a:cubicBezTo>
                  <a:cubicBezTo>
                    <a:pt x="129" y="211"/>
                    <a:pt x="128" y="211"/>
                    <a:pt x="127" y="212"/>
                  </a:cubicBezTo>
                  <a:cubicBezTo>
                    <a:pt x="110" y="219"/>
                    <a:pt x="93" y="226"/>
                    <a:pt x="77" y="234"/>
                  </a:cubicBezTo>
                  <a:cubicBezTo>
                    <a:pt x="73" y="236"/>
                    <a:pt x="70" y="238"/>
                    <a:pt x="66" y="239"/>
                  </a:cubicBezTo>
                  <a:cubicBezTo>
                    <a:pt x="59" y="243"/>
                    <a:pt x="66" y="238"/>
                    <a:pt x="68" y="237"/>
                  </a:cubicBezTo>
                  <a:cubicBezTo>
                    <a:pt x="72" y="233"/>
                    <a:pt x="77" y="231"/>
                    <a:pt x="82" y="229"/>
                  </a:cubicBezTo>
                  <a:cubicBezTo>
                    <a:pt x="95" y="221"/>
                    <a:pt x="107" y="213"/>
                    <a:pt x="121" y="207"/>
                  </a:cubicBezTo>
                  <a:cubicBezTo>
                    <a:pt x="135" y="201"/>
                    <a:pt x="150" y="195"/>
                    <a:pt x="165" y="189"/>
                  </a:cubicBezTo>
                  <a:cubicBezTo>
                    <a:pt x="178" y="184"/>
                    <a:pt x="190" y="177"/>
                    <a:pt x="203" y="172"/>
                  </a:cubicBezTo>
                  <a:cubicBezTo>
                    <a:pt x="208" y="169"/>
                    <a:pt x="213" y="167"/>
                    <a:pt x="218" y="164"/>
                  </a:cubicBezTo>
                  <a:cubicBezTo>
                    <a:pt x="227" y="161"/>
                    <a:pt x="236" y="156"/>
                    <a:pt x="245" y="151"/>
                  </a:cubicBezTo>
                  <a:cubicBezTo>
                    <a:pt x="245" y="151"/>
                    <a:pt x="245" y="151"/>
                    <a:pt x="245" y="151"/>
                  </a:cubicBezTo>
                  <a:cubicBezTo>
                    <a:pt x="245" y="154"/>
                    <a:pt x="245" y="157"/>
                    <a:pt x="245" y="161"/>
                  </a:cubicBezTo>
                  <a:cubicBezTo>
                    <a:pt x="239" y="162"/>
                    <a:pt x="234" y="166"/>
                    <a:pt x="229" y="168"/>
                  </a:cubicBezTo>
                  <a:close/>
                  <a:moveTo>
                    <a:pt x="244" y="150"/>
                  </a:moveTo>
                  <a:cubicBezTo>
                    <a:pt x="237" y="151"/>
                    <a:pt x="231" y="155"/>
                    <a:pt x="226" y="159"/>
                  </a:cubicBezTo>
                  <a:cubicBezTo>
                    <a:pt x="224" y="160"/>
                    <a:pt x="222" y="161"/>
                    <a:pt x="220" y="162"/>
                  </a:cubicBezTo>
                  <a:cubicBezTo>
                    <a:pt x="214" y="164"/>
                    <a:pt x="208" y="167"/>
                    <a:pt x="202" y="169"/>
                  </a:cubicBezTo>
                  <a:cubicBezTo>
                    <a:pt x="173" y="180"/>
                    <a:pt x="145" y="192"/>
                    <a:pt x="116" y="204"/>
                  </a:cubicBezTo>
                  <a:cubicBezTo>
                    <a:pt x="103" y="209"/>
                    <a:pt x="91" y="214"/>
                    <a:pt x="79" y="220"/>
                  </a:cubicBezTo>
                  <a:cubicBezTo>
                    <a:pt x="73" y="223"/>
                    <a:pt x="67" y="226"/>
                    <a:pt x="61" y="230"/>
                  </a:cubicBezTo>
                  <a:cubicBezTo>
                    <a:pt x="60" y="231"/>
                    <a:pt x="48" y="237"/>
                    <a:pt x="55" y="232"/>
                  </a:cubicBezTo>
                  <a:cubicBezTo>
                    <a:pt x="59" y="229"/>
                    <a:pt x="62" y="227"/>
                    <a:pt x="66" y="225"/>
                  </a:cubicBezTo>
                  <a:cubicBezTo>
                    <a:pt x="93" y="210"/>
                    <a:pt x="119" y="196"/>
                    <a:pt x="147" y="183"/>
                  </a:cubicBezTo>
                  <a:cubicBezTo>
                    <a:pt x="152" y="181"/>
                    <a:pt x="158" y="179"/>
                    <a:pt x="163" y="176"/>
                  </a:cubicBezTo>
                  <a:cubicBezTo>
                    <a:pt x="174" y="171"/>
                    <a:pt x="185" y="166"/>
                    <a:pt x="197" y="161"/>
                  </a:cubicBezTo>
                  <a:cubicBezTo>
                    <a:pt x="213" y="154"/>
                    <a:pt x="230" y="148"/>
                    <a:pt x="245" y="138"/>
                  </a:cubicBezTo>
                  <a:cubicBezTo>
                    <a:pt x="245" y="138"/>
                    <a:pt x="245" y="138"/>
                    <a:pt x="245" y="138"/>
                  </a:cubicBezTo>
                  <a:cubicBezTo>
                    <a:pt x="245" y="142"/>
                    <a:pt x="245" y="146"/>
                    <a:pt x="245" y="150"/>
                  </a:cubicBezTo>
                  <a:cubicBezTo>
                    <a:pt x="245" y="150"/>
                    <a:pt x="245" y="150"/>
                    <a:pt x="244" y="150"/>
                  </a:cubicBezTo>
                  <a:close/>
                  <a:moveTo>
                    <a:pt x="193" y="161"/>
                  </a:moveTo>
                  <a:cubicBezTo>
                    <a:pt x="202" y="157"/>
                    <a:pt x="213" y="153"/>
                    <a:pt x="222" y="149"/>
                  </a:cubicBezTo>
                  <a:cubicBezTo>
                    <a:pt x="222" y="149"/>
                    <a:pt x="221" y="149"/>
                    <a:pt x="221" y="149"/>
                  </a:cubicBezTo>
                  <a:cubicBezTo>
                    <a:pt x="211" y="153"/>
                    <a:pt x="202" y="157"/>
                    <a:pt x="193" y="161"/>
                  </a:cubicBezTo>
                  <a:close/>
                  <a:moveTo>
                    <a:pt x="245" y="136"/>
                  </a:moveTo>
                  <a:cubicBezTo>
                    <a:pt x="245" y="136"/>
                    <a:pt x="244" y="136"/>
                    <a:pt x="244" y="136"/>
                  </a:cubicBezTo>
                  <a:cubicBezTo>
                    <a:pt x="229" y="145"/>
                    <a:pt x="213" y="151"/>
                    <a:pt x="197" y="157"/>
                  </a:cubicBezTo>
                  <a:cubicBezTo>
                    <a:pt x="183" y="164"/>
                    <a:pt x="170" y="171"/>
                    <a:pt x="156" y="177"/>
                  </a:cubicBezTo>
                  <a:cubicBezTo>
                    <a:pt x="135" y="186"/>
                    <a:pt x="113" y="194"/>
                    <a:pt x="92" y="204"/>
                  </a:cubicBezTo>
                  <a:cubicBezTo>
                    <a:pt x="78" y="209"/>
                    <a:pt x="66" y="216"/>
                    <a:pt x="53" y="222"/>
                  </a:cubicBezTo>
                  <a:cubicBezTo>
                    <a:pt x="51" y="223"/>
                    <a:pt x="47" y="224"/>
                    <a:pt x="46" y="225"/>
                  </a:cubicBezTo>
                  <a:cubicBezTo>
                    <a:pt x="48" y="223"/>
                    <a:pt x="51" y="221"/>
                    <a:pt x="54" y="219"/>
                  </a:cubicBezTo>
                  <a:cubicBezTo>
                    <a:pt x="60" y="215"/>
                    <a:pt x="67" y="212"/>
                    <a:pt x="73" y="209"/>
                  </a:cubicBezTo>
                  <a:cubicBezTo>
                    <a:pt x="99" y="196"/>
                    <a:pt x="125" y="182"/>
                    <a:pt x="151" y="170"/>
                  </a:cubicBezTo>
                  <a:cubicBezTo>
                    <a:pt x="181" y="157"/>
                    <a:pt x="211" y="145"/>
                    <a:pt x="240" y="132"/>
                  </a:cubicBezTo>
                  <a:cubicBezTo>
                    <a:pt x="241" y="132"/>
                    <a:pt x="241" y="131"/>
                    <a:pt x="241" y="131"/>
                  </a:cubicBezTo>
                  <a:cubicBezTo>
                    <a:pt x="242" y="130"/>
                    <a:pt x="243" y="130"/>
                    <a:pt x="244" y="130"/>
                  </a:cubicBezTo>
                  <a:cubicBezTo>
                    <a:pt x="244" y="132"/>
                    <a:pt x="245" y="134"/>
                    <a:pt x="245" y="136"/>
                  </a:cubicBezTo>
                  <a:close/>
                  <a:moveTo>
                    <a:pt x="177" y="157"/>
                  </a:moveTo>
                  <a:cubicBezTo>
                    <a:pt x="184" y="154"/>
                    <a:pt x="190" y="151"/>
                    <a:pt x="196" y="149"/>
                  </a:cubicBezTo>
                  <a:cubicBezTo>
                    <a:pt x="204" y="145"/>
                    <a:pt x="212" y="142"/>
                    <a:pt x="220" y="138"/>
                  </a:cubicBezTo>
                  <a:cubicBezTo>
                    <a:pt x="224" y="137"/>
                    <a:pt x="227" y="136"/>
                    <a:pt x="231" y="134"/>
                  </a:cubicBezTo>
                  <a:cubicBezTo>
                    <a:pt x="231" y="134"/>
                    <a:pt x="231" y="134"/>
                    <a:pt x="231" y="134"/>
                  </a:cubicBezTo>
                  <a:cubicBezTo>
                    <a:pt x="213" y="142"/>
                    <a:pt x="195" y="150"/>
                    <a:pt x="177" y="157"/>
                  </a:cubicBezTo>
                  <a:close/>
                  <a:moveTo>
                    <a:pt x="151" y="168"/>
                  </a:moveTo>
                  <a:cubicBezTo>
                    <a:pt x="151" y="168"/>
                    <a:pt x="150" y="168"/>
                    <a:pt x="149" y="169"/>
                  </a:cubicBezTo>
                  <a:cubicBezTo>
                    <a:pt x="122" y="180"/>
                    <a:pt x="94" y="191"/>
                    <a:pt x="67" y="204"/>
                  </a:cubicBezTo>
                  <a:cubicBezTo>
                    <a:pt x="60" y="208"/>
                    <a:pt x="52" y="211"/>
                    <a:pt x="44" y="214"/>
                  </a:cubicBezTo>
                  <a:cubicBezTo>
                    <a:pt x="42" y="215"/>
                    <a:pt x="39" y="216"/>
                    <a:pt x="37" y="217"/>
                  </a:cubicBezTo>
                  <a:cubicBezTo>
                    <a:pt x="40" y="215"/>
                    <a:pt x="43" y="213"/>
                    <a:pt x="46" y="212"/>
                  </a:cubicBezTo>
                  <a:cubicBezTo>
                    <a:pt x="60" y="205"/>
                    <a:pt x="73" y="197"/>
                    <a:pt x="86" y="190"/>
                  </a:cubicBezTo>
                  <a:cubicBezTo>
                    <a:pt x="114" y="174"/>
                    <a:pt x="144" y="162"/>
                    <a:pt x="174" y="149"/>
                  </a:cubicBezTo>
                  <a:cubicBezTo>
                    <a:pt x="187" y="144"/>
                    <a:pt x="200" y="139"/>
                    <a:pt x="213" y="133"/>
                  </a:cubicBezTo>
                  <a:cubicBezTo>
                    <a:pt x="219" y="131"/>
                    <a:pt x="226" y="128"/>
                    <a:pt x="232" y="124"/>
                  </a:cubicBezTo>
                  <a:cubicBezTo>
                    <a:pt x="232" y="124"/>
                    <a:pt x="233" y="123"/>
                    <a:pt x="233" y="123"/>
                  </a:cubicBezTo>
                  <a:cubicBezTo>
                    <a:pt x="236" y="122"/>
                    <a:pt x="239" y="120"/>
                    <a:pt x="242" y="119"/>
                  </a:cubicBezTo>
                  <a:cubicBezTo>
                    <a:pt x="242" y="118"/>
                    <a:pt x="242" y="118"/>
                    <a:pt x="242" y="118"/>
                  </a:cubicBezTo>
                  <a:cubicBezTo>
                    <a:pt x="243" y="122"/>
                    <a:pt x="244" y="125"/>
                    <a:pt x="244" y="128"/>
                  </a:cubicBezTo>
                  <a:cubicBezTo>
                    <a:pt x="212" y="139"/>
                    <a:pt x="181" y="153"/>
                    <a:pt x="151" y="168"/>
                  </a:cubicBezTo>
                  <a:close/>
                  <a:moveTo>
                    <a:pt x="242" y="117"/>
                  </a:moveTo>
                  <a:cubicBezTo>
                    <a:pt x="242" y="117"/>
                    <a:pt x="242" y="117"/>
                    <a:pt x="242" y="117"/>
                  </a:cubicBezTo>
                  <a:cubicBezTo>
                    <a:pt x="239" y="118"/>
                    <a:pt x="236" y="120"/>
                    <a:pt x="233" y="121"/>
                  </a:cubicBezTo>
                  <a:cubicBezTo>
                    <a:pt x="230" y="123"/>
                    <a:pt x="227" y="124"/>
                    <a:pt x="224" y="125"/>
                  </a:cubicBezTo>
                  <a:cubicBezTo>
                    <a:pt x="197" y="134"/>
                    <a:pt x="169" y="145"/>
                    <a:pt x="143" y="157"/>
                  </a:cubicBezTo>
                  <a:cubicBezTo>
                    <a:pt x="116" y="171"/>
                    <a:pt x="87" y="181"/>
                    <a:pt x="60" y="194"/>
                  </a:cubicBezTo>
                  <a:cubicBezTo>
                    <a:pt x="53" y="198"/>
                    <a:pt x="45" y="201"/>
                    <a:pt x="38" y="204"/>
                  </a:cubicBezTo>
                  <a:cubicBezTo>
                    <a:pt x="36" y="204"/>
                    <a:pt x="31" y="205"/>
                    <a:pt x="29" y="206"/>
                  </a:cubicBezTo>
                  <a:cubicBezTo>
                    <a:pt x="32" y="204"/>
                    <a:pt x="35" y="202"/>
                    <a:pt x="38" y="201"/>
                  </a:cubicBezTo>
                  <a:cubicBezTo>
                    <a:pt x="51" y="193"/>
                    <a:pt x="66" y="187"/>
                    <a:pt x="80" y="181"/>
                  </a:cubicBezTo>
                  <a:cubicBezTo>
                    <a:pt x="110" y="166"/>
                    <a:pt x="142" y="154"/>
                    <a:pt x="173" y="142"/>
                  </a:cubicBezTo>
                  <a:cubicBezTo>
                    <a:pt x="187" y="136"/>
                    <a:pt x="201" y="131"/>
                    <a:pt x="214" y="126"/>
                  </a:cubicBezTo>
                  <a:cubicBezTo>
                    <a:pt x="220" y="124"/>
                    <a:pt x="225" y="122"/>
                    <a:pt x="230" y="120"/>
                  </a:cubicBezTo>
                  <a:cubicBezTo>
                    <a:pt x="232" y="119"/>
                    <a:pt x="234" y="117"/>
                    <a:pt x="236" y="116"/>
                  </a:cubicBezTo>
                  <a:cubicBezTo>
                    <a:pt x="238" y="116"/>
                    <a:pt x="240" y="115"/>
                    <a:pt x="241" y="114"/>
                  </a:cubicBezTo>
                  <a:cubicBezTo>
                    <a:pt x="242" y="115"/>
                    <a:pt x="242" y="116"/>
                    <a:pt x="242" y="117"/>
                  </a:cubicBezTo>
                  <a:close/>
                  <a:moveTo>
                    <a:pt x="45" y="227"/>
                  </a:moveTo>
                  <a:cubicBezTo>
                    <a:pt x="45" y="227"/>
                    <a:pt x="45" y="227"/>
                    <a:pt x="45" y="227"/>
                  </a:cubicBezTo>
                  <a:cubicBezTo>
                    <a:pt x="61" y="220"/>
                    <a:pt x="76" y="212"/>
                    <a:pt x="92" y="205"/>
                  </a:cubicBezTo>
                  <a:cubicBezTo>
                    <a:pt x="104" y="200"/>
                    <a:pt x="115" y="195"/>
                    <a:pt x="127" y="191"/>
                  </a:cubicBezTo>
                  <a:cubicBezTo>
                    <a:pt x="115" y="196"/>
                    <a:pt x="104" y="202"/>
                    <a:pt x="92" y="208"/>
                  </a:cubicBezTo>
                  <a:cubicBezTo>
                    <a:pt x="78" y="216"/>
                    <a:pt x="63" y="223"/>
                    <a:pt x="51" y="233"/>
                  </a:cubicBezTo>
                  <a:cubicBezTo>
                    <a:pt x="49" y="231"/>
                    <a:pt x="47" y="229"/>
                    <a:pt x="45" y="227"/>
                  </a:cubicBezTo>
                  <a:close/>
                  <a:moveTo>
                    <a:pt x="72" y="249"/>
                  </a:moveTo>
                  <a:cubicBezTo>
                    <a:pt x="83" y="245"/>
                    <a:pt x="95" y="238"/>
                    <a:pt x="106" y="232"/>
                  </a:cubicBezTo>
                  <a:cubicBezTo>
                    <a:pt x="122" y="225"/>
                    <a:pt x="138" y="218"/>
                    <a:pt x="155" y="211"/>
                  </a:cubicBezTo>
                  <a:cubicBezTo>
                    <a:pt x="144" y="217"/>
                    <a:pt x="133" y="223"/>
                    <a:pt x="122" y="229"/>
                  </a:cubicBezTo>
                  <a:cubicBezTo>
                    <a:pt x="117" y="232"/>
                    <a:pt x="111" y="235"/>
                    <a:pt x="106" y="239"/>
                  </a:cubicBezTo>
                  <a:cubicBezTo>
                    <a:pt x="100" y="245"/>
                    <a:pt x="92" y="248"/>
                    <a:pt x="84" y="253"/>
                  </a:cubicBezTo>
                  <a:cubicBezTo>
                    <a:pt x="84" y="253"/>
                    <a:pt x="84" y="253"/>
                    <a:pt x="84" y="253"/>
                  </a:cubicBezTo>
                  <a:cubicBezTo>
                    <a:pt x="84" y="253"/>
                    <a:pt x="84" y="253"/>
                    <a:pt x="84" y="253"/>
                  </a:cubicBezTo>
                  <a:cubicBezTo>
                    <a:pt x="79" y="252"/>
                    <a:pt x="76" y="251"/>
                    <a:pt x="72" y="249"/>
                  </a:cubicBezTo>
                  <a:close/>
                  <a:moveTo>
                    <a:pt x="88" y="253"/>
                  </a:moveTo>
                  <a:cubicBezTo>
                    <a:pt x="104" y="248"/>
                    <a:pt x="118" y="240"/>
                    <a:pt x="133" y="233"/>
                  </a:cubicBezTo>
                  <a:cubicBezTo>
                    <a:pt x="145" y="228"/>
                    <a:pt x="158" y="222"/>
                    <a:pt x="170" y="217"/>
                  </a:cubicBezTo>
                  <a:cubicBezTo>
                    <a:pt x="160" y="222"/>
                    <a:pt x="150" y="228"/>
                    <a:pt x="141" y="234"/>
                  </a:cubicBezTo>
                  <a:cubicBezTo>
                    <a:pt x="135" y="237"/>
                    <a:pt x="130" y="241"/>
                    <a:pt x="125" y="245"/>
                  </a:cubicBezTo>
                  <a:cubicBezTo>
                    <a:pt x="122" y="247"/>
                    <a:pt x="119" y="249"/>
                    <a:pt x="115" y="251"/>
                  </a:cubicBezTo>
                  <a:cubicBezTo>
                    <a:pt x="106" y="253"/>
                    <a:pt x="97" y="254"/>
                    <a:pt x="88" y="253"/>
                  </a:cubicBezTo>
                  <a:close/>
                  <a:moveTo>
                    <a:pt x="237" y="199"/>
                  </a:moveTo>
                  <a:cubicBezTo>
                    <a:pt x="236" y="202"/>
                    <a:pt x="235" y="204"/>
                    <a:pt x="234" y="207"/>
                  </a:cubicBezTo>
                  <a:cubicBezTo>
                    <a:pt x="230" y="208"/>
                    <a:pt x="225" y="211"/>
                    <a:pt x="221" y="213"/>
                  </a:cubicBezTo>
                  <a:cubicBezTo>
                    <a:pt x="206" y="221"/>
                    <a:pt x="191" y="228"/>
                    <a:pt x="176" y="235"/>
                  </a:cubicBezTo>
                  <a:cubicBezTo>
                    <a:pt x="167" y="240"/>
                    <a:pt x="159" y="244"/>
                    <a:pt x="150" y="249"/>
                  </a:cubicBezTo>
                  <a:cubicBezTo>
                    <a:pt x="142" y="253"/>
                    <a:pt x="153" y="246"/>
                    <a:pt x="155" y="245"/>
                  </a:cubicBezTo>
                  <a:cubicBezTo>
                    <a:pt x="159" y="243"/>
                    <a:pt x="163" y="240"/>
                    <a:pt x="167" y="238"/>
                  </a:cubicBezTo>
                  <a:cubicBezTo>
                    <a:pt x="178" y="231"/>
                    <a:pt x="189" y="225"/>
                    <a:pt x="201" y="218"/>
                  </a:cubicBezTo>
                  <a:cubicBezTo>
                    <a:pt x="213" y="212"/>
                    <a:pt x="226" y="207"/>
                    <a:pt x="237" y="199"/>
                  </a:cubicBezTo>
                  <a:close/>
                  <a:moveTo>
                    <a:pt x="223" y="229"/>
                  </a:moveTo>
                  <a:cubicBezTo>
                    <a:pt x="223" y="229"/>
                    <a:pt x="222" y="229"/>
                    <a:pt x="222" y="229"/>
                  </a:cubicBezTo>
                  <a:cubicBezTo>
                    <a:pt x="212" y="234"/>
                    <a:pt x="203" y="240"/>
                    <a:pt x="194" y="246"/>
                  </a:cubicBezTo>
                  <a:cubicBezTo>
                    <a:pt x="190" y="249"/>
                    <a:pt x="185" y="252"/>
                    <a:pt x="180" y="254"/>
                  </a:cubicBezTo>
                  <a:cubicBezTo>
                    <a:pt x="177" y="256"/>
                    <a:pt x="174" y="257"/>
                    <a:pt x="171" y="258"/>
                  </a:cubicBezTo>
                  <a:cubicBezTo>
                    <a:pt x="171" y="258"/>
                    <a:pt x="171" y="258"/>
                    <a:pt x="171" y="258"/>
                  </a:cubicBezTo>
                  <a:cubicBezTo>
                    <a:pt x="171" y="258"/>
                    <a:pt x="171" y="258"/>
                    <a:pt x="171" y="258"/>
                  </a:cubicBezTo>
                  <a:cubicBezTo>
                    <a:pt x="171" y="257"/>
                    <a:pt x="178" y="254"/>
                    <a:pt x="178" y="253"/>
                  </a:cubicBezTo>
                  <a:cubicBezTo>
                    <a:pt x="195" y="242"/>
                    <a:pt x="213" y="232"/>
                    <a:pt x="229" y="219"/>
                  </a:cubicBezTo>
                  <a:cubicBezTo>
                    <a:pt x="227" y="222"/>
                    <a:pt x="225" y="226"/>
                    <a:pt x="223" y="229"/>
                  </a:cubicBezTo>
                  <a:close/>
                  <a:moveTo>
                    <a:pt x="159" y="256"/>
                  </a:moveTo>
                  <a:cubicBezTo>
                    <a:pt x="169" y="254"/>
                    <a:pt x="178" y="248"/>
                    <a:pt x="187" y="243"/>
                  </a:cubicBezTo>
                  <a:cubicBezTo>
                    <a:pt x="196" y="237"/>
                    <a:pt x="205" y="233"/>
                    <a:pt x="214" y="228"/>
                  </a:cubicBezTo>
                  <a:cubicBezTo>
                    <a:pt x="209" y="232"/>
                    <a:pt x="204" y="235"/>
                    <a:pt x="199" y="239"/>
                  </a:cubicBezTo>
                  <a:cubicBezTo>
                    <a:pt x="189" y="245"/>
                    <a:pt x="178" y="250"/>
                    <a:pt x="169" y="258"/>
                  </a:cubicBezTo>
                  <a:cubicBezTo>
                    <a:pt x="166" y="258"/>
                    <a:pt x="162" y="257"/>
                    <a:pt x="159" y="256"/>
                  </a:cubicBezTo>
                  <a:close/>
                  <a:moveTo>
                    <a:pt x="146" y="252"/>
                  </a:moveTo>
                  <a:cubicBezTo>
                    <a:pt x="168" y="242"/>
                    <a:pt x="189" y="231"/>
                    <a:pt x="211" y="220"/>
                  </a:cubicBezTo>
                  <a:cubicBezTo>
                    <a:pt x="207" y="223"/>
                    <a:pt x="203" y="225"/>
                    <a:pt x="200" y="228"/>
                  </a:cubicBezTo>
                  <a:cubicBezTo>
                    <a:pt x="185" y="237"/>
                    <a:pt x="170" y="246"/>
                    <a:pt x="155" y="256"/>
                  </a:cubicBezTo>
                  <a:cubicBezTo>
                    <a:pt x="152" y="255"/>
                    <a:pt x="149" y="254"/>
                    <a:pt x="146" y="252"/>
                  </a:cubicBezTo>
                  <a:close/>
                  <a:moveTo>
                    <a:pt x="229" y="217"/>
                  </a:moveTo>
                  <a:cubicBezTo>
                    <a:pt x="215" y="228"/>
                    <a:pt x="197" y="235"/>
                    <a:pt x="181" y="245"/>
                  </a:cubicBezTo>
                  <a:cubicBezTo>
                    <a:pt x="175" y="249"/>
                    <a:pt x="162" y="253"/>
                    <a:pt x="159" y="255"/>
                  </a:cubicBezTo>
                  <a:cubicBezTo>
                    <a:pt x="168" y="249"/>
                    <a:pt x="178" y="243"/>
                    <a:pt x="188" y="237"/>
                  </a:cubicBezTo>
                  <a:cubicBezTo>
                    <a:pt x="196" y="231"/>
                    <a:pt x="205" y="226"/>
                    <a:pt x="213" y="221"/>
                  </a:cubicBezTo>
                  <a:cubicBezTo>
                    <a:pt x="217" y="219"/>
                    <a:pt x="220" y="217"/>
                    <a:pt x="223" y="215"/>
                  </a:cubicBezTo>
                  <a:cubicBezTo>
                    <a:pt x="224" y="214"/>
                    <a:pt x="224" y="214"/>
                    <a:pt x="225" y="213"/>
                  </a:cubicBezTo>
                  <a:cubicBezTo>
                    <a:pt x="228" y="212"/>
                    <a:pt x="231" y="211"/>
                    <a:pt x="233" y="209"/>
                  </a:cubicBezTo>
                  <a:cubicBezTo>
                    <a:pt x="232" y="212"/>
                    <a:pt x="231" y="214"/>
                    <a:pt x="230" y="217"/>
                  </a:cubicBezTo>
                  <a:cubicBezTo>
                    <a:pt x="230" y="217"/>
                    <a:pt x="229" y="217"/>
                    <a:pt x="229" y="217"/>
                  </a:cubicBezTo>
                  <a:close/>
                  <a:moveTo>
                    <a:pt x="144" y="251"/>
                  </a:moveTo>
                  <a:cubicBezTo>
                    <a:pt x="141" y="250"/>
                    <a:pt x="139" y="249"/>
                    <a:pt x="136" y="247"/>
                  </a:cubicBezTo>
                  <a:cubicBezTo>
                    <a:pt x="149" y="242"/>
                    <a:pt x="162" y="236"/>
                    <a:pt x="175" y="231"/>
                  </a:cubicBezTo>
                  <a:cubicBezTo>
                    <a:pt x="164" y="237"/>
                    <a:pt x="154" y="244"/>
                    <a:pt x="144" y="251"/>
                  </a:cubicBezTo>
                  <a:close/>
                  <a:moveTo>
                    <a:pt x="175" y="258"/>
                  </a:moveTo>
                  <a:cubicBezTo>
                    <a:pt x="188" y="253"/>
                    <a:pt x="199" y="244"/>
                    <a:pt x="212" y="237"/>
                  </a:cubicBezTo>
                  <a:cubicBezTo>
                    <a:pt x="213" y="236"/>
                    <a:pt x="215" y="235"/>
                    <a:pt x="217" y="234"/>
                  </a:cubicBezTo>
                  <a:cubicBezTo>
                    <a:pt x="220" y="232"/>
                    <a:pt x="221" y="231"/>
                    <a:pt x="219" y="233"/>
                  </a:cubicBezTo>
                  <a:cubicBezTo>
                    <a:pt x="217" y="236"/>
                    <a:pt x="214" y="238"/>
                    <a:pt x="211" y="240"/>
                  </a:cubicBezTo>
                  <a:cubicBezTo>
                    <a:pt x="205" y="245"/>
                    <a:pt x="199" y="250"/>
                    <a:pt x="192" y="255"/>
                  </a:cubicBezTo>
                  <a:cubicBezTo>
                    <a:pt x="191" y="255"/>
                    <a:pt x="191" y="255"/>
                    <a:pt x="191" y="255"/>
                  </a:cubicBezTo>
                  <a:cubicBezTo>
                    <a:pt x="186" y="257"/>
                    <a:pt x="180" y="258"/>
                    <a:pt x="175" y="258"/>
                  </a:cubicBezTo>
                  <a:close/>
                  <a:moveTo>
                    <a:pt x="196" y="253"/>
                  </a:moveTo>
                  <a:cubicBezTo>
                    <a:pt x="201" y="250"/>
                    <a:pt x="206" y="247"/>
                    <a:pt x="210" y="244"/>
                  </a:cubicBezTo>
                  <a:cubicBezTo>
                    <a:pt x="209" y="245"/>
                    <a:pt x="207" y="246"/>
                    <a:pt x="205" y="248"/>
                  </a:cubicBezTo>
                  <a:cubicBezTo>
                    <a:pt x="202" y="250"/>
                    <a:pt x="199" y="252"/>
                    <a:pt x="196" y="253"/>
                  </a:cubicBezTo>
                  <a:close/>
                  <a:moveTo>
                    <a:pt x="238" y="198"/>
                  </a:moveTo>
                  <a:cubicBezTo>
                    <a:pt x="237" y="197"/>
                    <a:pt x="237" y="197"/>
                    <a:pt x="237" y="198"/>
                  </a:cubicBezTo>
                  <a:cubicBezTo>
                    <a:pt x="236" y="198"/>
                    <a:pt x="235" y="199"/>
                    <a:pt x="234" y="199"/>
                  </a:cubicBezTo>
                  <a:cubicBezTo>
                    <a:pt x="233" y="199"/>
                    <a:pt x="233" y="199"/>
                    <a:pt x="232" y="200"/>
                  </a:cubicBezTo>
                  <a:cubicBezTo>
                    <a:pt x="219" y="207"/>
                    <a:pt x="205" y="214"/>
                    <a:pt x="191" y="221"/>
                  </a:cubicBezTo>
                  <a:cubicBezTo>
                    <a:pt x="173" y="230"/>
                    <a:pt x="154" y="239"/>
                    <a:pt x="134" y="246"/>
                  </a:cubicBezTo>
                  <a:cubicBezTo>
                    <a:pt x="134" y="246"/>
                    <a:pt x="134" y="246"/>
                    <a:pt x="133" y="246"/>
                  </a:cubicBezTo>
                  <a:cubicBezTo>
                    <a:pt x="132" y="245"/>
                    <a:pt x="130" y="245"/>
                    <a:pt x="129" y="246"/>
                  </a:cubicBezTo>
                  <a:cubicBezTo>
                    <a:pt x="129" y="246"/>
                    <a:pt x="129" y="246"/>
                    <a:pt x="129" y="246"/>
                  </a:cubicBezTo>
                  <a:cubicBezTo>
                    <a:pt x="128" y="246"/>
                    <a:pt x="127" y="247"/>
                    <a:pt x="126" y="248"/>
                  </a:cubicBezTo>
                  <a:cubicBezTo>
                    <a:pt x="126" y="248"/>
                    <a:pt x="126" y="248"/>
                    <a:pt x="126" y="248"/>
                  </a:cubicBezTo>
                  <a:cubicBezTo>
                    <a:pt x="125" y="248"/>
                    <a:pt x="123" y="249"/>
                    <a:pt x="121" y="249"/>
                  </a:cubicBezTo>
                  <a:cubicBezTo>
                    <a:pt x="122" y="249"/>
                    <a:pt x="122" y="249"/>
                    <a:pt x="123" y="248"/>
                  </a:cubicBezTo>
                  <a:cubicBezTo>
                    <a:pt x="123" y="248"/>
                    <a:pt x="123" y="248"/>
                    <a:pt x="123" y="248"/>
                  </a:cubicBezTo>
                  <a:cubicBezTo>
                    <a:pt x="128" y="246"/>
                    <a:pt x="133" y="243"/>
                    <a:pt x="138" y="239"/>
                  </a:cubicBezTo>
                  <a:cubicBezTo>
                    <a:pt x="147" y="234"/>
                    <a:pt x="155" y="231"/>
                    <a:pt x="164" y="227"/>
                  </a:cubicBezTo>
                  <a:cubicBezTo>
                    <a:pt x="174" y="223"/>
                    <a:pt x="183" y="218"/>
                    <a:pt x="192" y="212"/>
                  </a:cubicBezTo>
                  <a:cubicBezTo>
                    <a:pt x="208" y="203"/>
                    <a:pt x="224" y="195"/>
                    <a:pt x="240" y="188"/>
                  </a:cubicBezTo>
                  <a:cubicBezTo>
                    <a:pt x="240" y="189"/>
                    <a:pt x="240" y="190"/>
                    <a:pt x="240" y="191"/>
                  </a:cubicBezTo>
                  <a:cubicBezTo>
                    <a:pt x="239" y="193"/>
                    <a:pt x="238" y="195"/>
                    <a:pt x="238" y="198"/>
                  </a:cubicBezTo>
                  <a:close/>
                  <a:moveTo>
                    <a:pt x="237" y="100"/>
                  </a:moveTo>
                  <a:cubicBezTo>
                    <a:pt x="218" y="110"/>
                    <a:pt x="199" y="117"/>
                    <a:pt x="179" y="124"/>
                  </a:cubicBezTo>
                  <a:cubicBezTo>
                    <a:pt x="174" y="126"/>
                    <a:pt x="168" y="128"/>
                    <a:pt x="163" y="130"/>
                  </a:cubicBezTo>
                  <a:cubicBezTo>
                    <a:pt x="157" y="132"/>
                    <a:pt x="151" y="134"/>
                    <a:pt x="145" y="136"/>
                  </a:cubicBezTo>
                  <a:cubicBezTo>
                    <a:pt x="117" y="147"/>
                    <a:pt x="90" y="159"/>
                    <a:pt x="63" y="171"/>
                  </a:cubicBezTo>
                  <a:cubicBezTo>
                    <a:pt x="50" y="176"/>
                    <a:pt x="35" y="182"/>
                    <a:pt x="24" y="188"/>
                  </a:cubicBezTo>
                  <a:cubicBezTo>
                    <a:pt x="38" y="180"/>
                    <a:pt x="53" y="174"/>
                    <a:pt x="68" y="168"/>
                  </a:cubicBezTo>
                  <a:cubicBezTo>
                    <a:pt x="83" y="162"/>
                    <a:pt x="96" y="153"/>
                    <a:pt x="111" y="147"/>
                  </a:cubicBezTo>
                  <a:cubicBezTo>
                    <a:pt x="127" y="141"/>
                    <a:pt x="143" y="134"/>
                    <a:pt x="159" y="127"/>
                  </a:cubicBezTo>
                  <a:cubicBezTo>
                    <a:pt x="175" y="121"/>
                    <a:pt x="191" y="113"/>
                    <a:pt x="206" y="106"/>
                  </a:cubicBezTo>
                  <a:cubicBezTo>
                    <a:pt x="208" y="105"/>
                    <a:pt x="210" y="104"/>
                    <a:pt x="212" y="103"/>
                  </a:cubicBezTo>
                  <a:cubicBezTo>
                    <a:pt x="219" y="100"/>
                    <a:pt x="227" y="97"/>
                    <a:pt x="233" y="91"/>
                  </a:cubicBezTo>
                  <a:cubicBezTo>
                    <a:pt x="234" y="94"/>
                    <a:pt x="236" y="97"/>
                    <a:pt x="237" y="100"/>
                  </a:cubicBezTo>
                  <a:close/>
                  <a:moveTo>
                    <a:pt x="223" y="76"/>
                  </a:moveTo>
                  <a:cubicBezTo>
                    <a:pt x="165" y="100"/>
                    <a:pt x="109" y="125"/>
                    <a:pt x="52" y="151"/>
                  </a:cubicBezTo>
                  <a:cubicBezTo>
                    <a:pt x="39" y="157"/>
                    <a:pt x="27" y="165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6" y="168"/>
                    <a:pt x="19" y="165"/>
                    <a:pt x="20" y="164"/>
                  </a:cubicBezTo>
                  <a:cubicBezTo>
                    <a:pt x="23" y="162"/>
                    <a:pt x="26" y="160"/>
                    <a:pt x="29" y="159"/>
                  </a:cubicBezTo>
                  <a:cubicBezTo>
                    <a:pt x="36" y="155"/>
                    <a:pt x="43" y="151"/>
                    <a:pt x="50" y="148"/>
                  </a:cubicBezTo>
                  <a:cubicBezTo>
                    <a:pt x="78" y="133"/>
                    <a:pt x="107" y="119"/>
                    <a:pt x="136" y="106"/>
                  </a:cubicBezTo>
                  <a:cubicBezTo>
                    <a:pt x="137" y="105"/>
                    <a:pt x="139" y="105"/>
                    <a:pt x="140" y="104"/>
                  </a:cubicBezTo>
                  <a:cubicBezTo>
                    <a:pt x="158" y="97"/>
                    <a:pt x="175" y="90"/>
                    <a:pt x="192" y="83"/>
                  </a:cubicBezTo>
                  <a:cubicBezTo>
                    <a:pt x="195" y="82"/>
                    <a:pt x="198" y="81"/>
                    <a:pt x="201" y="80"/>
                  </a:cubicBezTo>
                  <a:cubicBezTo>
                    <a:pt x="203" y="79"/>
                    <a:pt x="205" y="77"/>
                    <a:pt x="208" y="76"/>
                  </a:cubicBezTo>
                  <a:cubicBezTo>
                    <a:pt x="208" y="76"/>
                    <a:pt x="209" y="76"/>
                    <a:pt x="210" y="75"/>
                  </a:cubicBezTo>
                  <a:cubicBezTo>
                    <a:pt x="213" y="74"/>
                    <a:pt x="216" y="73"/>
                    <a:pt x="219" y="71"/>
                  </a:cubicBezTo>
                  <a:cubicBezTo>
                    <a:pt x="220" y="73"/>
                    <a:pt x="222" y="74"/>
                    <a:pt x="223" y="76"/>
                  </a:cubicBezTo>
                  <a:close/>
                  <a:moveTo>
                    <a:pt x="211" y="64"/>
                  </a:moveTo>
                  <a:cubicBezTo>
                    <a:pt x="204" y="68"/>
                    <a:pt x="197" y="71"/>
                    <a:pt x="189" y="74"/>
                  </a:cubicBezTo>
                  <a:cubicBezTo>
                    <a:pt x="187" y="75"/>
                    <a:pt x="185" y="76"/>
                    <a:pt x="182" y="76"/>
                  </a:cubicBezTo>
                  <a:cubicBezTo>
                    <a:pt x="171" y="81"/>
                    <a:pt x="160" y="85"/>
                    <a:pt x="149" y="89"/>
                  </a:cubicBezTo>
                  <a:cubicBezTo>
                    <a:pt x="124" y="99"/>
                    <a:pt x="100" y="109"/>
                    <a:pt x="76" y="119"/>
                  </a:cubicBezTo>
                  <a:cubicBezTo>
                    <a:pt x="66" y="123"/>
                    <a:pt x="55" y="128"/>
                    <a:pt x="46" y="133"/>
                  </a:cubicBezTo>
                  <a:cubicBezTo>
                    <a:pt x="35" y="139"/>
                    <a:pt x="26" y="146"/>
                    <a:pt x="14" y="150"/>
                  </a:cubicBezTo>
                  <a:cubicBezTo>
                    <a:pt x="6" y="152"/>
                    <a:pt x="19" y="147"/>
                    <a:pt x="21" y="146"/>
                  </a:cubicBezTo>
                  <a:cubicBezTo>
                    <a:pt x="26" y="143"/>
                    <a:pt x="31" y="139"/>
                    <a:pt x="36" y="136"/>
                  </a:cubicBezTo>
                  <a:cubicBezTo>
                    <a:pt x="47" y="130"/>
                    <a:pt x="58" y="123"/>
                    <a:pt x="70" y="117"/>
                  </a:cubicBezTo>
                  <a:cubicBezTo>
                    <a:pt x="92" y="105"/>
                    <a:pt x="115" y="95"/>
                    <a:pt x="138" y="85"/>
                  </a:cubicBezTo>
                  <a:cubicBezTo>
                    <a:pt x="150" y="79"/>
                    <a:pt x="162" y="74"/>
                    <a:pt x="174" y="69"/>
                  </a:cubicBezTo>
                  <a:cubicBezTo>
                    <a:pt x="183" y="66"/>
                    <a:pt x="192" y="62"/>
                    <a:pt x="200" y="57"/>
                  </a:cubicBezTo>
                  <a:cubicBezTo>
                    <a:pt x="202" y="58"/>
                    <a:pt x="203" y="59"/>
                    <a:pt x="205" y="60"/>
                  </a:cubicBezTo>
                  <a:cubicBezTo>
                    <a:pt x="207" y="61"/>
                    <a:pt x="209" y="63"/>
                    <a:pt x="211" y="64"/>
                  </a:cubicBezTo>
                  <a:close/>
                  <a:moveTo>
                    <a:pt x="151" y="42"/>
                  </a:moveTo>
                  <a:cubicBezTo>
                    <a:pt x="148" y="43"/>
                    <a:pt x="146" y="44"/>
                    <a:pt x="143" y="45"/>
                  </a:cubicBezTo>
                  <a:cubicBezTo>
                    <a:pt x="143" y="44"/>
                    <a:pt x="143" y="42"/>
                    <a:pt x="144" y="41"/>
                  </a:cubicBezTo>
                  <a:cubicBezTo>
                    <a:pt x="146" y="41"/>
                    <a:pt x="149" y="41"/>
                    <a:pt x="151" y="42"/>
                  </a:cubicBezTo>
                  <a:close/>
                  <a:moveTo>
                    <a:pt x="135" y="41"/>
                  </a:moveTo>
                  <a:cubicBezTo>
                    <a:pt x="135" y="41"/>
                    <a:pt x="134" y="41"/>
                    <a:pt x="134" y="41"/>
                  </a:cubicBezTo>
                  <a:cubicBezTo>
                    <a:pt x="98" y="57"/>
                    <a:pt x="62" y="77"/>
                    <a:pt x="27" y="97"/>
                  </a:cubicBezTo>
                  <a:cubicBezTo>
                    <a:pt x="26" y="98"/>
                    <a:pt x="23" y="100"/>
                    <a:pt x="21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2" y="100"/>
                    <a:pt x="22" y="100"/>
                    <a:pt x="23" y="99"/>
                  </a:cubicBezTo>
                  <a:cubicBezTo>
                    <a:pt x="28" y="96"/>
                    <a:pt x="33" y="93"/>
                    <a:pt x="37" y="90"/>
                  </a:cubicBezTo>
                  <a:cubicBezTo>
                    <a:pt x="46" y="84"/>
                    <a:pt x="56" y="79"/>
                    <a:pt x="65" y="74"/>
                  </a:cubicBezTo>
                  <a:cubicBezTo>
                    <a:pt x="85" y="62"/>
                    <a:pt x="106" y="51"/>
                    <a:pt x="127" y="41"/>
                  </a:cubicBezTo>
                  <a:cubicBezTo>
                    <a:pt x="130" y="41"/>
                    <a:pt x="132" y="41"/>
                    <a:pt x="135" y="41"/>
                  </a:cubicBezTo>
                  <a:close/>
                  <a:moveTo>
                    <a:pt x="77" y="51"/>
                  </a:moveTo>
                  <a:cubicBezTo>
                    <a:pt x="83" y="48"/>
                    <a:pt x="90" y="46"/>
                    <a:pt x="97" y="45"/>
                  </a:cubicBezTo>
                  <a:cubicBezTo>
                    <a:pt x="91" y="47"/>
                    <a:pt x="86" y="50"/>
                    <a:pt x="81" y="53"/>
                  </a:cubicBezTo>
                  <a:cubicBezTo>
                    <a:pt x="68" y="60"/>
                    <a:pt x="54" y="66"/>
                    <a:pt x="41" y="74"/>
                  </a:cubicBezTo>
                  <a:cubicBezTo>
                    <a:pt x="51" y="64"/>
                    <a:pt x="63" y="56"/>
                    <a:pt x="77" y="51"/>
                  </a:cubicBezTo>
                  <a:close/>
                  <a:moveTo>
                    <a:pt x="39" y="76"/>
                  </a:moveTo>
                  <a:cubicBezTo>
                    <a:pt x="39" y="76"/>
                    <a:pt x="39" y="76"/>
                    <a:pt x="40" y="76"/>
                  </a:cubicBezTo>
                  <a:cubicBezTo>
                    <a:pt x="54" y="68"/>
                    <a:pt x="68" y="61"/>
                    <a:pt x="82" y="54"/>
                  </a:cubicBezTo>
                  <a:cubicBezTo>
                    <a:pt x="88" y="50"/>
                    <a:pt x="94" y="47"/>
                    <a:pt x="101" y="44"/>
                  </a:cubicBezTo>
                  <a:cubicBezTo>
                    <a:pt x="103" y="44"/>
                    <a:pt x="105" y="43"/>
                    <a:pt x="107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4" y="44"/>
                    <a:pt x="100" y="46"/>
                    <a:pt x="97" y="48"/>
                  </a:cubicBezTo>
                  <a:cubicBezTo>
                    <a:pt x="75" y="58"/>
                    <a:pt x="53" y="68"/>
                    <a:pt x="33" y="82"/>
                  </a:cubicBezTo>
                  <a:cubicBezTo>
                    <a:pt x="35" y="80"/>
                    <a:pt x="37" y="78"/>
                    <a:pt x="39" y="76"/>
                  </a:cubicBezTo>
                  <a:close/>
                  <a:moveTo>
                    <a:pt x="15" y="174"/>
                  </a:moveTo>
                  <a:cubicBezTo>
                    <a:pt x="38" y="161"/>
                    <a:pt x="64" y="155"/>
                    <a:pt x="88" y="144"/>
                  </a:cubicBezTo>
                  <a:cubicBezTo>
                    <a:pt x="100" y="139"/>
                    <a:pt x="111" y="134"/>
                    <a:pt x="122" y="129"/>
                  </a:cubicBezTo>
                  <a:cubicBezTo>
                    <a:pt x="95" y="143"/>
                    <a:pt x="68" y="157"/>
                    <a:pt x="41" y="170"/>
                  </a:cubicBezTo>
                  <a:cubicBezTo>
                    <a:pt x="39" y="171"/>
                    <a:pt x="37" y="172"/>
                    <a:pt x="35" y="173"/>
                  </a:cubicBezTo>
                  <a:cubicBezTo>
                    <a:pt x="29" y="176"/>
                    <a:pt x="23" y="179"/>
                    <a:pt x="17" y="183"/>
                  </a:cubicBezTo>
                  <a:cubicBezTo>
                    <a:pt x="16" y="180"/>
                    <a:pt x="16" y="177"/>
                    <a:pt x="15" y="17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38"/>
            <p:cNvSpPr>
              <a:spLocks noEditPoints="1"/>
            </p:cNvSpPr>
            <p:nvPr/>
          </p:nvSpPr>
          <p:spPr bwMode="auto">
            <a:xfrm>
              <a:off x="1608383" y="3441134"/>
              <a:ext cx="987425" cy="835025"/>
            </a:xfrm>
            <a:custGeom>
              <a:avLst/>
              <a:gdLst>
                <a:gd name="T0" fmla="*/ 27 w 233"/>
                <a:gd name="T1" fmla="*/ 155 h 197"/>
                <a:gd name="T2" fmla="*/ 9 w 233"/>
                <a:gd name="T3" fmla="*/ 138 h 197"/>
                <a:gd name="T4" fmla="*/ 214 w 233"/>
                <a:gd name="T5" fmla="*/ 59 h 197"/>
                <a:gd name="T6" fmla="*/ 115 w 233"/>
                <a:gd name="T7" fmla="*/ 11 h 197"/>
                <a:gd name="T8" fmla="*/ 123 w 233"/>
                <a:gd name="T9" fmla="*/ 15 h 197"/>
                <a:gd name="T10" fmla="*/ 118 w 233"/>
                <a:gd name="T11" fmla="*/ 20 h 197"/>
                <a:gd name="T12" fmla="*/ 82 w 233"/>
                <a:gd name="T13" fmla="*/ 43 h 197"/>
                <a:gd name="T14" fmla="*/ 94 w 233"/>
                <a:gd name="T15" fmla="*/ 36 h 197"/>
                <a:gd name="T16" fmla="*/ 153 w 233"/>
                <a:gd name="T17" fmla="*/ 16 h 197"/>
                <a:gd name="T18" fmla="*/ 113 w 233"/>
                <a:gd name="T19" fmla="*/ 11 h 197"/>
                <a:gd name="T20" fmla="*/ 135 w 233"/>
                <a:gd name="T21" fmla="*/ 10 h 197"/>
                <a:gd name="T22" fmla="*/ 147 w 233"/>
                <a:gd name="T23" fmla="*/ 14 h 197"/>
                <a:gd name="T24" fmla="*/ 97 w 233"/>
                <a:gd name="T25" fmla="*/ 34 h 197"/>
                <a:gd name="T26" fmla="*/ 127 w 233"/>
                <a:gd name="T27" fmla="*/ 36 h 197"/>
                <a:gd name="T28" fmla="*/ 70 w 233"/>
                <a:gd name="T29" fmla="*/ 61 h 197"/>
                <a:gd name="T30" fmla="*/ 124 w 233"/>
                <a:gd name="T31" fmla="*/ 57 h 197"/>
                <a:gd name="T32" fmla="*/ 58 w 233"/>
                <a:gd name="T33" fmla="*/ 70 h 197"/>
                <a:gd name="T34" fmla="*/ 69 w 233"/>
                <a:gd name="T35" fmla="*/ 57 h 197"/>
                <a:gd name="T36" fmla="*/ 155 w 233"/>
                <a:gd name="T37" fmla="*/ 30 h 197"/>
                <a:gd name="T38" fmla="*/ 166 w 233"/>
                <a:gd name="T39" fmla="*/ 32 h 197"/>
                <a:gd name="T40" fmla="*/ 180 w 233"/>
                <a:gd name="T41" fmla="*/ 35 h 197"/>
                <a:gd name="T42" fmla="*/ 153 w 233"/>
                <a:gd name="T43" fmla="*/ 46 h 197"/>
                <a:gd name="T44" fmla="*/ 45 w 233"/>
                <a:gd name="T45" fmla="*/ 83 h 197"/>
                <a:gd name="T46" fmla="*/ 132 w 233"/>
                <a:gd name="T47" fmla="*/ 66 h 197"/>
                <a:gd name="T48" fmla="*/ 210 w 233"/>
                <a:gd name="T49" fmla="*/ 42 h 197"/>
                <a:gd name="T50" fmla="*/ 204 w 233"/>
                <a:gd name="T51" fmla="*/ 53 h 197"/>
                <a:gd name="T52" fmla="*/ 225 w 233"/>
                <a:gd name="T53" fmla="*/ 48 h 197"/>
                <a:gd name="T54" fmla="*/ 210 w 233"/>
                <a:gd name="T55" fmla="*/ 68 h 197"/>
                <a:gd name="T56" fmla="*/ 67 w 233"/>
                <a:gd name="T57" fmla="*/ 114 h 197"/>
                <a:gd name="T58" fmla="*/ 26 w 233"/>
                <a:gd name="T59" fmla="*/ 127 h 197"/>
                <a:gd name="T60" fmla="*/ 34 w 233"/>
                <a:gd name="T61" fmla="*/ 130 h 197"/>
                <a:gd name="T62" fmla="*/ 155 w 233"/>
                <a:gd name="T63" fmla="*/ 108 h 197"/>
                <a:gd name="T64" fmla="*/ 50 w 233"/>
                <a:gd name="T65" fmla="*/ 138 h 197"/>
                <a:gd name="T66" fmla="*/ 115 w 233"/>
                <a:gd name="T67" fmla="*/ 167 h 197"/>
                <a:gd name="T68" fmla="*/ 112 w 233"/>
                <a:gd name="T69" fmla="*/ 158 h 197"/>
                <a:gd name="T70" fmla="*/ 131 w 233"/>
                <a:gd name="T71" fmla="*/ 151 h 197"/>
                <a:gd name="T72" fmla="*/ 87 w 233"/>
                <a:gd name="T73" fmla="*/ 147 h 197"/>
                <a:gd name="T74" fmla="*/ 110 w 233"/>
                <a:gd name="T75" fmla="*/ 138 h 197"/>
                <a:gd name="T76" fmla="*/ 136 w 233"/>
                <a:gd name="T77" fmla="*/ 124 h 197"/>
                <a:gd name="T78" fmla="*/ 123 w 233"/>
                <a:gd name="T79" fmla="*/ 128 h 197"/>
                <a:gd name="T80" fmla="*/ 78 w 233"/>
                <a:gd name="T81" fmla="*/ 147 h 197"/>
                <a:gd name="T82" fmla="*/ 104 w 233"/>
                <a:gd name="T83" fmla="*/ 151 h 197"/>
                <a:gd name="T84" fmla="*/ 96 w 233"/>
                <a:gd name="T85" fmla="*/ 161 h 197"/>
                <a:gd name="T86" fmla="*/ 119 w 233"/>
                <a:gd name="T87" fmla="*/ 162 h 197"/>
                <a:gd name="T88" fmla="*/ 93 w 233"/>
                <a:gd name="T89" fmla="*/ 126 h 197"/>
                <a:gd name="T90" fmla="*/ 73 w 233"/>
                <a:gd name="T91" fmla="*/ 127 h 197"/>
                <a:gd name="T92" fmla="*/ 38 w 233"/>
                <a:gd name="T93" fmla="*/ 130 h 197"/>
                <a:gd name="T94" fmla="*/ 161 w 233"/>
                <a:gd name="T95" fmla="*/ 97 h 197"/>
                <a:gd name="T96" fmla="*/ 37 w 233"/>
                <a:gd name="T97" fmla="*/ 124 h 197"/>
                <a:gd name="T98" fmla="*/ 98 w 233"/>
                <a:gd name="T99" fmla="*/ 101 h 197"/>
                <a:gd name="T100" fmla="*/ 209 w 233"/>
                <a:gd name="T101" fmla="*/ 65 h 197"/>
                <a:gd name="T102" fmla="*/ 201 w 233"/>
                <a:gd name="T103" fmla="*/ 74 h 197"/>
                <a:gd name="T104" fmla="*/ 200 w 233"/>
                <a:gd name="T105" fmla="*/ 69 h 197"/>
                <a:gd name="T106" fmla="*/ 112 w 233"/>
                <a:gd name="T107" fmla="*/ 176 h 197"/>
                <a:gd name="T108" fmla="*/ 28 w 233"/>
                <a:gd name="T109" fmla="*/ 102 h 197"/>
                <a:gd name="T110" fmla="*/ 28 w 233"/>
                <a:gd name="T111" fmla="*/ 102 h 197"/>
                <a:gd name="T112" fmla="*/ 110 w 233"/>
                <a:gd name="T113" fmla="*/ 184 h 197"/>
                <a:gd name="T114" fmla="*/ 11 w 233"/>
                <a:gd name="T115" fmla="*/ 144 h 197"/>
                <a:gd name="T116" fmla="*/ 120 w 233"/>
                <a:gd name="T117" fmla="*/ 18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3" h="197">
                  <a:moveTo>
                    <a:pt x="233" y="66"/>
                  </a:moveTo>
                  <a:cubicBezTo>
                    <a:pt x="232" y="66"/>
                    <a:pt x="232" y="66"/>
                    <a:pt x="232" y="66"/>
                  </a:cubicBezTo>
                  <a:cubicBezTo>
                    <a:pt x="229" y="66"/>
                    <a:pt x="228" y="62"/>
                    <a:pt x="228" y="60"/>
                  </a:cubicBezTo>
                  <a:cubicBezTo>
                    <a:pt x="226" y="56"/>
                    <a:pt x="227" y="52"/>
                    <a:pt x="229" y="48"/>
                  </a:cubicBezTo>
                  <a:cubicBezTo>
                    <a:pt x="229" y="48"/>
                    <a:pt x="229" y="48"/>
                    <a:pt x="229" y="47"/>
                  </a:cubicBezTo>
                  <a:cubicBezTo>
                    <a:pt x="229" y="47"/>
                    <a:pt x="229" y="47"/>
                    <a:pt x="228" y="46"/>
                  </a:cubicBezTo>
                  <a:cubicBezTo>
                    <a:pt x="212" y="39"/>
                    <a:pt x="197" y="32"/>
                    <a:pt x="181" y="25"/>
                  </a:cubicBezTo>
                  <a:cubicBezTo>
                    <a:pt x="161" y="16"/>
                    <a:pt x="141" y="7"/>
                    <a:pt x="121" y="0"/>
                  </a:cubicBezTo>
                  <a:cubicBezTo>
                    <a:pt x="121" y="0"/>
                    <a:pt x="120" y="0"/>
                    <a:pt x="120" y="1"/>
                  </a:cubicBezTo>
                  <a:cubicBezTo>
                    <a:pt x="99" y="20"/>
                    <a:pt x="80" y="41"/>
                    <a:pt x="61" y="62"/>
                  </a:cubicBezTo>
                  <a:cubicBezTo>
                    <a:pt x="44" y="81"/>
                    <a:pt x="26" y="100"/>
                    <a:pt x="9" y="119"/>
                  </a:cubicBezTo>
                  <a:cubicBezTo>
                    <a:pt x="2" y="124"/>
                    <a:pt x="0" y="142"/>
                    <a:pt x="9" y="146"/>
                  </a:cubicBezTo>
                  <a:cubicBezTo>
                    <a:pt x="15" y="150"/>
                    <a:pt x="21" y="152"/>
                    <a:pt x="27" y="155"/>
                  </a:cubicBezTo>
                  <a:cubicBezTo>
                    <a:pt x="38" y="161"/>
                    <a:pt x="49" y="166"/>
                    <a:pt x="60" y="172"/>
                  </a:cubicBezTo>
                  <a:cubicBezTo>
                    <a:pt x="77" y="180"/>
                    <a:pt x="94" y="190"/>
                    <a:pt x="111" y="197"/>
                  </a:cubicBezTo>
                  <a:cubicBezTo>
                    <a:pt x="112" y="197"/>
                    <a:pt x="113" y="197"/>
                    <a:pt x="113" y="196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29" y="178"/>
                    <a:pt x="146" y="162"/>
                    <a:pt x="162" y="145"/>
                  </a:cubicBezTo>
                  <a:cubicBezTo>
                    <a:pt x="183" y="122"/>
                    <a:pt x="204" y="100"/>
                    <a:pt x="225" y="77"/>
                  </a:cubicBezTo>
                  <a:cubicBezTo>
                    <a:pt x="227" y="74"/>
                    <a:pt x="232" y="71"/>
                    <a:pt x="233" y="67"/>
                  </a:cubicBezTo>
                  <a:cubicBezTo>
                    <a:pt x="233" y="67"/>
                    <a:pt x="233" y="66"/>
                    <a:pt x="233" y="66"/>
                  </a:cubicBezTo>
                  <a:close/>
                  <a:moveTo>
                    <a:pt x="92" y="179"/>
                  </a:moveTo>
                  <a:cubicBezTo>
                    <a:pt x="81" y="174"/>
                    <a:pt x="70" y="168"/>
                    <a:pt x="59" y="163"/>
                  </a:cubicBezTo>
                  <a:cubicBezTo>
                    <a:pt x="48" y="158"/>
                    <a:pt x="37" y="152"/>
                    <a:pt x="26" y="147"/>
                  </a:cubicBezTo>
                  <a:cubicBezTo>
                    <a:pt x="21" y="145"/>
                    <a:pt x="13" y="142"/>
                    <a:pt x="9" y="139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9" y="135"/>
                    <a:pt x="9" y="133"/>
                  </a:cubicBezTo>
                  <a:cubicBezTo>
                    <a:pt x="23" y="142"/>
                    <a:pt x="39" y="150"/>
                    <a:pt x="55" y="157"/>
                  </a:cubicBezTo>
                  <a:cubicBezTo>
                    <a:pt x="72" y="165"/>
                    <a:pt x="90" y="173"/>
                    <a:pt x="107" y="182"/>
                  </a:cubicBezTo>
                  <a:cubicBezTo>
                    <a:pt x="107" y="184"/>
                    <a:pt x="107" y="185"/>
                    <a:pt x="107" y="186"/>
                  </a:cubicBezTo>
                  <a:cubicBezTo>
                    <a:pt x="103" y="183"/>
                    <a:pt x="97" y="181"/>
                    <a:pt x="92" y="179"/>
                  </a:cubicBezTo>
                  <a:close/>
                  <a:moveTo>
                    <a:pt x="31" y="98"/>
                  </a:moveTo>
                  <a:cubicBezTo>
                    <a:pt x="31" y="98"/>
                    <a:pt x="31" y="98"/>
                    <a:pt x="31" y="98"/>
                  </a:cubicBezTo>
                  <a:cubicBezTo>
                    <a:pt x="47" y="93"/>
                    <a:pt x="63" y="90"/>
                    <a:pt x="79" y="86"/>
                  </a:cubicBezTo>
                  <a:cubicBezTo>
                    <a:pt x="94" y="82"/>
                    <a:pt x="110" y="78"/>
                    <a:pt x="126" y="74"/>
                  </a:cubicBezTo>
                  <a:cubicBezTo>
                    <a:pt x="141" y="71"/>
                    <a:pt x="157" y="68"/>
                    <a:pt x="173" y="64"/>
                  </a:cubicBezTo>
                  <a:cubicBezTo>
                    <a:pt x="181" y="62"/>
                    <a:pt x="189" y="60"/>
                    <a:pt x="197" y="58"/>
                  </a:cubicBezTo>
                  <a:cubicBezTo>
                    <a:pt x="205" y="57"/>
                    <a:pt x="212" y="55"/>
                    <a:pt x="219" y="54"/>
                  </a:cubicBezTo>
                  <a:cubicBezTo>
                    <a:pt x="218" y="55"/>
                    <a:pt x="216" y="57"/>
                    <a:pt x="214" y="59"/>
                  </a:cubicBezTo>
                  <a:cubicBezTo>
                    <a:pt x="214" y="59"/>
                    <a:pt x="214" y="59"/>
                    <a:pt x="213" y="59"/>
                  </a:cubicBezTo>
                  <a:cubicBezTo>
                    <a:pt x="213" y="59"/>
                    <a:pt x="213" y="59"/>
                    <a:pt x="212" y="59"/>
                  </a:cubicBezTo>
                  <a:cubicBezTo>
                    <a:pt x="182" y="66"/>
                    <a:pt x="151" y="71"/>
                    <a:pt x="121" y="77"/>
                  </a:cubicBezTo>
                  <a:cubicBezTo>
                    <a:pt x="90" y="84"/>
                    <a:pt x="59" y="93"/>
                    <a:pt x="29" y="101"/>
                  </a:cubicBezTo>
                  <a:cubicBezTo>
                    <a:pt x="29" y="100"/>
                    <a:pt x="30" y="99"/>
                    <a:pt x="31" y="98"/>
                  </a:cubicBezTo>
                  <a:close/>
                  <a:moveTo>
                    <a:pt x="121" y="3"/>
                  </a:moveTo>
                  <a:cubicBezTo>
                    <a:pt x="123" y="4"/>
                    <a:pt x="124" y="4"/>
                    <a:pt x="126" y="5"/>
                  </a:cubicBezTo>
                  <a:cubicBezTo>
                    <a:pt x="123" y="5"/>
                    <a:pt x="120" y="6"/>
                    <a:pt x="118" y="6"/>
                  </a:cubicBezTo>
                  <a:cubicBezTo>
                    <a:pt x="119" y="5"/>
                    <a:pt x="120" y="4"/>
                    <a:pt x="121" y="3"/>
                  </a:cubicBezTo>
                  <a:close/>
                  <a:moveTo>
                    <a:pt x="131" y="7"/>
                  </a:moveTo>
                  <a:cubicBezTo>
                    <a:pt x="128" y="7"/>
                    <a:pt x="125" y="8"/>
                    <a:pt x="121" y="9"/>
                  </a:cubicBezTo>
                  <a:cubicBezTo>
                    <a:pt x="120" y="9"/>
                    <a:pt x="118" y="10"/>
                    <a:pt x="116" y="10"/>
                  </a:cubicBezTo>
                  <a:cubicBezTo>
                    <a:pt x="116" y="11"/>
                    <a:pt x="116" y="11"/>
                    <a:pt x="115" y="11"/>
                  </a:cubicBezTo>
                  <a:cubicBezTo>
                    <a:pt x="117" y="10"/>
                    <a:pt x="118" y="9"/>
                    <a:pt x="119" y="9"/>
                  </a:cubicBezTo>
                  <a:cubicBezTo>
                    <a:pt x="122" y="8"/>
                    <a:pt x="125" y="7"/>
                    <a:pt x="128" y="5"/>
                  </a:cubicBezTo>
                  <a:cubicBezTo>
                    <a:pt x="129" y="6"/>
                    <a:pt x="130" y="6"/>
                    <a:pt x="131" y="7"/>
                  </a:cubicBezTo>
                  <a:close/>
                  <a:moveTo>
                    <a:pt x="136" y="9"/>
                  </a:moveTo>
                  <a:cubicBezTo>
                    <a:pt x="132" y="9"/>
                    <a:pt x="129" y="11"/>
                    <a:pt x="125" y="12"/>
                  </a:cubicBezTo>
                  <a:cubicBezTo>
                    <a:pt x="119" y="13"/>
                    <a:pt x="114" y="14"/>
                    <a:pt x="108" y="16"/>
                  </a:cubicBezTo>
                  <a:cubicBezTo>
                    <a:pt x="108" y="16"/>
                    <a:pt x="109" y="15"/>
                    <a:pt x="109" y="15"/>
                  </a:cubicBezTo>
                  <a:cubicBezTo>
                    <a:pt x="110" y="14"/>
                    <a:pt x="111" y="14"/>
                    <a:pt x="113" y="14"/>
                  </a:cubicBezTo>
                  <a:cubicBezTo>
                    <a:pt x="115" y="13"/>
                    <a:pt x="118" y="13"/>
                    <a:pt x="120" y="12"/>
                  </a:cubicBezTo>
                  <a:cubicBezTo>
                    <a:pt x="125" y="11"/>
                    <a:pt x="129" y="10"/>
                    <a:pt x="132" y="7"/>
                  </a:cubicBezTo>
                  <a:cubicBezTo>
                    <a:pt x="134" y="8"/>
                    <a:pt x="135" y="8"/>
                    <a:pt x="136" y="9"/>
                  </a:cubicBezTo>
                  <a:close/>
                  <a:moveTo>
                    <a:pt x="143" y="11"/>
                  </a:moveTo>
                  <a:cubicBezTo>
                    <a:pt x="137" y="13"/>
                    <a:pt x="130" y="14"/>
                    <a:pt x="123" y="15"/>
                  </a:cubicBezTo>
                  <a:cubicBezTo>
                    <a:pt x="117" y="17"/>
                    <a:pt x="109" y="18"/>
                    <a:pt x="103" y="21"/>
                  </a:cubicBezTo>
                  <a:cubicBezTo>
                    <a:pt x="109" y="18"/>
                    <a:pt x="116" y="16"/>
                    <a:pt x="122" y="15"/>
                  </a:cubicBezTo>
                  <a:cubicBezTo>
                    <a:pt x="128" y="14"/>
                    <a:pt x="133" y="12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10"/>
                    <a:pt x="141" y="11"/>
                    <a:pt x="143" y="11"/>
                  </a:cubicBezTo>
                  <a:close/>
                  <a:moveTo>
                    <a:pt x="148" y="13"/>
                  </a:moveTo>
                  <a:cubicBezTo>
                    <a:pt x="145" y="13"/>
                    <a:pt x="143" y="14"/>
                    <a:pt x="140" y="15"/>
                  </a:cubicBezTo>
                  <a:cubicBezTo>
                    <a:pt x="136" y="16"/>
                    <a:pt x="132" y="17"/>
                    <a:pt x="128" y="18"/>
                  </a:cubicBezTo>
                  <a:cubicBezTo>
                    <a:pt x="119" y="20"/>
                    <a:pt x="111" y="23"/>
                    <a:pt x="102" y="25"/>
                  </a:cubicBezTo>
                  <a:cubicBezTo>
                    <a:pt x="101" y="26"/>
                    <a:pt x="99" y="26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1" y="25"/>
                    <a:pt x="103" y="25"/>
                  </a:cubicBezTo>
                  <a:cubicBezTo>
                    <a:pt x="108" y="23"/>
                    <a:pt x="113" y="22"/>
                    <a:pt x="118" y="20"/>
                  </a:cubicBezTo>
                  <a:cubicBezTo>
                    <a:pt x="126" y="17"/>
                    <a:pt x="136" y="15"/>
                    <a:pt x="144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5" y="12"/>
                    <a:pt x="146" y="13"/>
                    <a:pt x="148" y="13"/>
                  </a:cubicBezTo>
                  <a:close/>
                  <a:moveTo>
                    <a:pt x="159" y="18"/>
                  </a:moveTo>
                  <a:cubicBezTo>
                    <a:pt x="150" y="20"/>
                    <a:pt x="141" y="22"/>
                    <a:pt x="133" y="24"/>
                  </a:cubicBezTo>
                  <a:cubicBezTo>
                    <a:pt x="140" y="22"/>
                    <a:pt x="148" y="20"/>
                    <a:pt x="155" y="16"/>
                  </a:cubicBezTo>
                  <a:cubicBezTo>
                    <a:pt x="156" y="17"/>
                    <a:pt x="158" y="18"/>
                    <a:pt x="159" y="18"/>
                  </a:cubicBezTo>
                  <a:close/>
                  <a:moveTo>
                    <a:pt x="166" y="21"/>
                  </a:moveTo>
                  <a:cubicBezTo>
                    <a:pt x="160" y="24"/>
                    <a:pt x="154" y="25"/>
                    <a:pt x="147" y="27"/>
                  </a:cubicBezTo>
                  <a:cubicBezTo>
                    <a:pt x="139" y="28"/>
                    <a:pt x="132" y="31"/>
                    <a:pt x="124" y="33"/>
                  </a:cubicBezTo>
                  <a:cubicBezTo>
                    <a:pt x="116" y="34"/>
                    <a:pt x="109" y="36"/>
                    <a:pt x="102" y="38"/>
                  </a:cubicBezTo>
                  <a:cubicBezTo>
                    <a:pt x="98" y="39"/>
                    <a:pt x="95" y="40"/>
                    <a:pt x="91" y="41"/>
                  </a:cubicBezTo>
                  <a:cubicBezTo>
                    <a:pt x="89" y="42"/>
                    <a:pt x="85" y="42"/>
                    <a:pt x="82" y="43"/>
                  </a:cubicBezTo>
                  <a:cubicBezTo>
                    <a:pt x="82" y="43"/>
                    <a:pt x="82" y="43"/>
                    <a:pt x="83" y="43"/>
                  </a:cubicBezTo>
                  <a:cubicBezTo>
                    <a:pt x="88" y="40"/>
                    <a:pt x="94" y="38"/>
                    <a:pt x="99" y="37"/>
                  </a:cubicBezTo>
                  <a:cubicBezTo>
                    <a:pt x="106" y="35"/>
                    <a:pt x="114" y="33"/>
                    <a:pt x="121" y="31"/>
                  </a:cubicBezTo>
                  <a:cubicBezTo>
                    <a:pt x="128" y="29"/>
                    <a:pt x="135" y="27"/>
                    <a:pt x="143" y="25"/>
                  </a:cubicBezTo>
                  <a:cubicBezTo>
                    <a:pt x="149" y="23"/>
                    <a:pt x="155" y="22"/>
                    <a:pt x="161" y="19"/>
                  </a:cubicBezTo>
                  <a:cubicBezTo>
                    <a:pt x="163" y="20"/>
                    <a:pt x="164" y="21"/>
                    <a:pt x="166" y="21"/>
                  </a:cubicBezTo>
                  <a:close/>
                  <a:moveTo>
                    <a:pt x="87" y="37"/>
                  </a:moveTo>
                  <a:cubicBezTo>
                    <a:pt x="92" y="35"/>
                    <a:pt x="97" y="35"/>
                    <a:pt x="102" y="33"/>
                  </a:cubicBezTo>
                  <a:cubicBezTo>
                    <a:pt x="108" y="31"/>
                    <a:pt x="114" y="29"/>
                    <a:pt x="120" y="27"/>
                  </a:cubicBezTo>
                  <a:cubicBezTo>
                    <a:pt x="122" y="27"/>
                    <a:pt x="123" y="27"/>
                    <a:pt x="124" y="26"/>
                  </a:cubicBezTo>
                  <a:cubicBezTo>
                    <a:pt x="123" y="27"/>
                    <a:pt x="122" y="27"/>
                    <a:pt x="121" y="27"/>
                  </a:cubicBezTo>
                  <a:cubicBezTo>
                    <a:pt x="115" y="29"/>
                    <a:pt x="109" y="32"/>
                    <a:pt x="103" y="33"/>
                  </a:cubicBezTo>
                  <a:cubicBezTo>
                    <a:pt x="100" y="34"/>
                    <a:pt x="97" y="35"/>
                    <a:pt x="94" y="36"/>
                  </a:cubicBezTo>
                  <a:cubicBezTo>
                    <a:pt x="92" y="37"/>
                    <a:pt x="90" y="37"/>
                    <a:pt x="89" y="38"/>
                  </a:cubicBezTo>
                  <a:cubicBezTo>
                    <a:pt x="88" y="38"/>
                    <a:pt x="87" y="38"/>
                    <a:pt x="86" y="38"/>
                  </a:cubicBezTo>
                  <a:cubicBezTo>
                    <a:pt x="87" y="38"/>
                    <a:pt x="87" y="38"/>
                    <a:pt x="87" y="37"/>
                  </a:cubicBezTo>
                  <a:close/>
                  <a:moveTo>
                    <a:pt x="123" y="28"/>
                  </a:moveTo>
                  <a:cubicBezTo>
                    <a:pt x="130" y="25"/>
                    <a:pt x="137" y="24"/>
                    <a:pt x="144" y="22"/>
                  </a:cubicBezTo>
                  <a:cubicBezTo>
                    <a:pt x="148" y="22"/>
                    <a:pt x="151" y="21"/>
                    <a:pt x="155" y="20"/>
                  </a:cubicBezTo>
                  <a:cubicBezTo>
                    <a:pt x="157" y="20"/>
                    <a:pt x="158" y="19"/>
                    <a:pt x="159" y="19"/>
                  </a:cubicBezTo>
                  <a:cubicBezTo>
                    <a:pt x="157" y="20"/>
                    <a:pt x="155" y="20"/>
                    <a:pt x="153" y="21"/>
                  </a:cubicBezTo>
                  <a:cubicBezTo>
                    <a:pt x="140" y="25"/>
                    <a:pt x="126" y="28"/>
                    <a:pt x="113" y="32"/>
                  </a:cubicBezTo>
                  <a:cubicBezTo>
                    <a:pt x="109" y="33"/>
                    <a:pt x="105" y="34"/>
                    <a:pt x="100" y="35"/>
                  </a:cubicBezTo>
                  <a:cubicBezTo>
                    <a:pt x="108" y="33"/>
                    <a:pt x="115" y="30"/>
                    <a:pt x="123" y="28"/>
                  </a:cubicBezTo>
                  <a:close/>
                  <a:moveTo>
                    <a:pt x="149" y="14"/>
                  </a:moveTo>
                  <a:cubicBezTo>
                    <a:pt x="150" y="14"/>
                    <a:pt x="152" y="15"/>
                    <a:pt x="153" y="16"/>
                  </a:cubicBezTo>
                  <a:cubicBezTo>
                    <a:pt x="144" y="18"/>
                    <a:pt x="134" y="20"/>
                    <a:pt x="124" y="22"/>
                  </a:cubicBezTo>
                  <a:cubicBezTo>
                    <a:pt x="114" y="24"/>
                    <a:pt x="105" y="28"/>
                    <a:pt x="96" y="31"/>
                  </a:cubicBezTo>
                  <a:cubicBezTo>
                    <a:pt x="95" y="31"/>
                    <a:pt x="94" y="32"/>
                    <a:pt x="93" y="32"/>
                  </a:cubicBezTo>
                  <a:cubicBezTo>
                    <a:pt x="95" y="31"/>
                    <a:pt x="96" y="30"/>
                    <a:pt x="98" y="29"/>
                  </a:cubicBezTo>
                  <a:cubicBezTo>
                    <a:pt x="100" y="29"/>
                    <a:pt x="102" y="28"/>
                    <a:pt x="105" y="27"/>
                  </a:cubicBezTo>
                  <a:cubicBezTo>
                    <a:pt x="110" y="25"/>
                    <a:pt x="116" y="24"/>
                    <a:pt x="121" y="23"/>
                  </a:cubicBezTo>
                  <a:cubicBezTo>
                    <a:pt x="130" y="20"/>
                    <a:pt x="140" y="18"/>
                    <a:pt x="149" y="14"/>
                  </a:cubicBezTo>
                  <a:cubicBezTo>
                    <a:pt x="149" y="14"/>
                    <a:pt x="149" y="14"/>
                    <a:pt x="149" y="14"/>
                  </a:cubicBezTo>
                  <a:close/>
                  <a:moveTo>
                    <a:pt x="116" y="7"/>
                  </a:moveTo>
                  <a:cubicBezTo>
                    <a:pt x="118" y="7"/>
                    <a:pt x="120" y="6"/>
                    <a:pt x="121" y="6"/>
                  </a:cubicBezTo>
                  <a:cubicBezTo>
                    <a:pt x="123" y="6"/>
                    <a:pt x="125" y="5"/>
                    <a:pt x="126" y="5"/>
                  </a:cubicBezTo>
                  <a:cubicBezTo>
                    <a:pt x="128" y="5"/>
                    <a:pt x="122" y="7"/>
                    <a:pt x="122" y="7"/>
                  </a:cubicBezTo>
                  <a:cubicBezTo>
                    <a:pt x="119" y="8"/>
                    <a:pt x="116" y="10"/>
                    <a:pt x="113" y="11"/>
                  </a:cubicBezTo>
                  <a:cubicBezTo>
                    <a:pt x="114" y="10"/>
                    <a:pt x="115" y="9"/>
                    <a:pt x="116" y="7"/>
                  </a:cubicBezTo>
                  <a:close/>
                  <a:moveTo>
                    <a:pt x="111" y="13"/>
                  </a:moveTo>
                  <a:cubicBezTo>
                    <a:pt x="115" y="12"/>
                    <a:pt x="119" y="10"/>
                    <a:pt x="123" y="9"/>
                  </a:cubicBezTo>
                  <a:cubicBezTo>
                    <a:pt x="126" y="9"/>
                    <a:pt x="128" y="8"/>
                    <a:pt x="130" y="7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28" y="9"/>
                    <a:pt x="127" y="9"/>
                    <a:pt x="126" y="10"/>
                  </a:cubicBezTo>
                  <a:cubicBezTo>
                    <a:pt x="121" y="12"/>
                    <a:pt x="115" y="12"/>
                    <a:pt x="110" y="14"/>
                  </a:cubicBezTo>
                  <a:cubicBezTo>
                    <a:pt x="110" y="14"/>
                    <a:pt x="111" y="13"/>
                    <a:pt x="111" y="13"/>
                  </a:cubicBezTo>
                  <a:close/>
                  <a:moveTo>
                    <a:pt x="107" y="17"/>
                  </a:moveTo>
                  <a:cubicBezTo>
                    <a:pt x="111" y="16"/>
                    <a:pt x="115" y="15"/>
                    <a:pt x="120" y="14"/>
                  </a:cubicBezTo>
                  <a:cubicBezTo>
                    <a:pt x="122" y="13"/>
                    <a:pt x="125" y="13"/>
                    <a:pt x="128" y="12"/>
                  </a:cubicBezTo>
                  <a:cubicBezTo>
                    <a:pt x="130" y="11"/>
                    <a:pt x="131" y="11"/>
                    <a:pt x="133" y="10"/>
                  </a:cubicBezTo>
                  <a:cubicBezTo>
                    <a:pt x="133" y="10"/>
                    <a:pt x="138" y="8"/>
                    <a:pt x="135" y="10"/>
                  </a:cubicBezTo>
                  <a:cubicBezTo>
                    <a:pt x="130" y="13"/>
                    <a:pt x="123" y="14"/>
                    <a:pt x="118" y="15"/>
                  </a:cubicBezTo>
                  <a:cubicBezTo>
                    <a:pt x="113" y="16"/>
                    <a:pt x="108" y="18"/>
                    <a:pt x="104" y="20"/>
                  </a:cubicBezTo>
                  <a:cubicBezTo>
                    <a:pt x="105" y="19"/>
                    <a:pt x="106" y="18"/>
                    <a:pt x="107" y="17"/>
                  </a:cubicBezTo>
                  <a:close/>
                  <a:moveTo>
                    <a:pt x="102" y="22"/>
                  </a:moveTo>
                  <a:cubicBezTo>
                    <a:pt x="110" y="20"/>
                    <a:pt x="117" y="18"/>
                    <a:pt x="124" y="16"/>
                  </a:cubicBezTo>
                  <a:cubicBezTo>
                    <a:pt x="127" y="15"/>
                    <a:pt x="131" y="14"/>
                    <a:pt x="135" y="14"/>
                  </a:cubicBezTo>
                  <a:cubicBezTo>
                    <a:pt x="137" y="13"/>
                    <a:pt x="138" y="13"/>
                    <a:pt x="140" y="13"/>
                  </a:cubicBezTo>
                  <a:cubicBezTo>
                    <a:pt x="126" y="18"/>
                    <a:pt x="112" y="21"/>
                    <a:pt x="99" y="25"/>
                  </a:cubicBezTo>
                  <a:cubicBezTo>
                    <a:pt x="100" y="24"/>
                    <a:pt x="101" y="23"/>
                    <a:pt x="102" y="22"/>
                  </a:cubicBezTo>
                  <a:close/>
                  <a:moveTo>
                    <a:pt x="97" y="27"/>
                  </a:moveTo>
                  <a:cubicBezTo>
                    <a:pt x="105" y="26"/>
                    <a:pt x="113" y="23"/>
                    <a:pt x="121" y="20"/>
                  </a:cubicBezTo>
                  <a:cubicBezTo>
                    <a:pt x="126" y="19"/>
                    <a:pt x="131" y="18"/>
                    <a:pt x="135" y="17"/>
                  </a:cubicBezTo>
                  <a:cubicBezTo>
                    <a:pt x="139" y="16"/>
                    <a:pt x="144" y="16"/>
                    <a:pt x="147" y="14"/>
                  </a:cubicBezTo>
                  <a:cubicBezTo>
                    <a:pt x="143" y="16"/>
                    <a:pt x="137" y="17"/>
                    <a:pt x="133" y="18"/>
                  </a:cubicBezTo>
                  <a:cubicBezTo>
                    <a:pt x="127" y="20"/>
                    <a:pt x="122" y="21"/>
                    <a:pt x="117" y="23"/>
                  </a:cubicBezTo>
                  <a:cubicBezTo>
                    <a:pt x="109" y="25"/>
                    <a:pt x="101" y="27"/>
                    <a:pt x="94" y="30"/>
                  </a:cubicBezTo>
                  <a:cubicBezTo>
                    <a:pt x="95" y="29"/>
                    <a:pt x="96" y="28"/>
                    <a:pt x="97" y="27"/>
                  </a:cubicBezTo>
                  <a:close/>
                  <a:moveTo>
                    <a:pt x="92" y="33"/>
                  </a:moveTo>
                  <a:cubicBezTo>
                    <a:pt x="97" y="32"/>
                    <a:pt x="101" y="30"/>
                    <a:pt x="106" y="28"/>
                  </a:cubicBezTo>
                  <a:cubicBezTo>
                    <a:pt x="111" y="26"/>
                    <a:pt x="117" y="25"/>
                    <a:pt x="123" y="23"/>
                  </a:cubicBezTo>
                  <a:cubicBezTo>
                    <a:pt x="129" y="22"/>
                    <a:pt x="135" y="21"/>
                    <a:pt x="141" y="19"/>
                  </a:cubicBezTo>
                  <a:cubicBezTo>
                    <a:pt x="145" y="19"/>
                    <a:pt x="148" y="18"/>
                    <a:pt x="151" y="17"/>
                  </a:cubicBezTo>
                  <a:cubicBezTo>
                    <a:pt x="151" y="17"/>
                    <a:pt x="151" y="17"/>
                    <a:pt x="151" y="17"/>
                  </a:cubicBezTo>
                  <a:cubicBezTo>
                    <a:pt x="150" y="18"/>
                    <a:pt x="149" y="18"/>
                    <a:pt x="147" y="19"/>
                  </a:cubicBezTo>
                  <a:cubicBezTo>
                    <a:pt x="136" y="23"/>
                    <a:pt x="125" y="25"/>
                    <a:pt x="113" y="29"/>
                  </a:cubicBezTo>
                  <a:cubicBezTo>
                    <a:pt x="108" y="30"/>
                    <a:pt x="102" y="32"/>
                    <a:pt x="97" y="34"/>
                  </a:cubicBezTo>
                  <a:cubicBezTo>
                    <a:pt x="94" y="35"/>
                    <a:pt x="91" y="35"/>
                    <a:pt x="89" y="36"/>
                  </a:cubicBezTo>
                  <a:cubicBezTo>
                    <a:pt x="90" y="35"/>
                    <a:pt x="91" y="34"/>
                    <a:pt x="92" y="33"/>
                  </a:cubicBezTo>
                  <a:close/>
                  <a:moveTo>
                    <a:pt x="86" y="39"/>
                  </a:moveTo>
                  <a:cubicBezTo>
                    <a:pt x="88" y="39"/>
                    <a:pt x="91" y="38"/>
                    <a:pt x="93" y="38"/>
                  </a:cubicBezTo>
                  <a:cubicBezTo>
                    <a:pt x="90" y="39"/>
                    <a:pt x="87" y="40"/>
                    <a:pt x="84" y="41"/>
                  </a:cubicBezTo>
                  <a:cubicBezTo>
                    <a:pt x="85" y="40"/>
                    <a:pt x="85" y="40"/>
                    <a:pt x="86" y="39"/>
                  </a:cubicBezTo>
                  <a:close/>
                  <a:moveTo>
                    <a:pt x="81" y="45"/>
                  </a:moveTo>
                  <a:cubicBezTo>
                    <a:pt x="95" y="42"/>
                    <a:pt x="110" y="37"/>
                    <a:pt x="124" y="33"/>
                  </a:cubicBezTo>
                  <a:cubicBezTo>
                    <a:pt x="131" y="32"/>
                    <a:pt x="138" y="29"/>
                    <a:pt x="146" y="28"/>
                  </a:cubicBezTo>
                  <a:cubicBezTo>
                    <a:pt x="153" y="26"/>
                    <a:pt x="160" y="25"/>
                    <a:pt x="167" y="22"/>
                  </a:cubicBezTo>
                  <a:cubicBezTo>
                    <a:pt x="169" y="23"/>
                    <a:pt x="172" y="24"/>
                    <a:pt x="174" y="25"/>
                  </a:cubicBezTo>
                  <a:cubicBezTo>
                    <a:pt x="167" y="24"/>
                    <a:pt x="160" y="28"/>
                    <a:pt x="153" y="29"/>
                  </a:cubicBezTo>
                  <a:cubicBezTo>
                    <a:pt x="145" y="32"/>
                    <a:pt x="136" y="34"/>
                    <a:pt x="127" y="36"/>
                  </a:cubicBezTo>
                  <a:cubicBezTo>
                    <a:pt x="118" y="39"/>
                    <a:pt x="110" y="41"/>
                    <a:pt x="101" y="43"/>
                  </a:cubicBezTo>
                  <a:cubicBezTo>
                    <a:pt x="93" y="45"/>
                    <a:pt x="85" y="47"/>
                    <a:pt x="77" y="49"/>
                  </a:cubicBezTo>
                  <a:cubicBezTo>
                    <a:pt x="78" y="47"/>
                    <a:pt x="80" y="46"/>
                    <a:pt x="81" y="45"/>
                  </a:cubicBezTo>
                  <a:close/>
                  <a:moveTo>
                    <a:pt x="190" y="32"/>
                  </a:moveTo>
                  <a:cubicBezTo>
                    <a:pt x="190" y="32"/>
                    <a:pt x="190" y="32"/>
                    <a:pt x="190" y="32"/>
                  </a:cubicBezTo>
                  <a:cubicBezTo>
                    <a:pt x="180" y="35"/>
                    <a:pt x="169" y="37"/>
                    <a:pt x="159" y="39"/>
                  </a:cubicBezTo>
                  <a:cubicBezTo>
                    <a:pt x="148" y="42"/>
                    <a:pt x="138" y="44"/>
                    <a:pt x="127" y="47"/>
                  </a:cubicBezTo>
                  <a:cubicBezTo>
                    <a:pt x="106" y="52"/>
                    <a:pt x="85" y="57"/>
                    <a:pt x="65" y="64"/>
                  </a:cubicBezTo>
                  <a:cubicBezTo>
                    <a:pt x="65" y="64"/>
                    <a:pt x="63" y="64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3" y="64"/>
                    <a:pt x="63" y="64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5" y="63"/>
                    <a:pt x="68" y="62"/>
                    <a:pt x="70" y="61"/>
                  </a:cubicBezTo>
                  <a:cubicBezTo>
                    <a:pt x="75" y="59"/>
                    <a:pt x="80" y="57"/>
                    <a:pt x="85" y="56"/>
                  </a:cubicBezTo>
                  <a:cubicBezTo>
                    <a:pt x="96" y="53"/>
                    <a:pt x="107" y="49"/>
                    <a:pt x="118" y="46"/>
                  </a:cubicBezTo>
                  <a:cubicBezTo>
                    <a:pt x="128" y="43"/>
                    <a:pt x="139" y="39"/>
                    <a:pt x="150" y="37"/>
                  </a:cubicBezTo>
                  <a:cubicBezTo>
                    <a:pt x="160" y="35"/>
                    <a:pt x="171" y="32"/>
                    <a:pt x="181" y="28"/>
                  </a:cubicBezTo>
                  <a:cubicBezTo>
                    <a:pt x="184" y="29"/>
                    <a:pt x="187" y="31"/>
                    <a:pt x="190" y="32"/>
                  </a:cubicBezTo>
                  <a:close/>
                  <a:moveTo>
                    <a:pt x="49" y="79"/>
                  </a:moveTo>
                  <a:cubicBezTo>
                    <a:pt x="49" y="79"/>
                    <a:pt x="49" y="79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lose/>
                  <a:moveTo>
                    <a:pt x="196" y="35"/>
                  </a:moveTo>
                  <a:cubicBezTo>
                    <a:pt x="196" y="35"/>
                    <a:pt x="196" y="35"/>
                    <a:pt x="196" y="35"/>
                  </a:cubicBezTo>
                  <a:cubicBezTo>
                    <a:pt x="197" y="35"/>
                    <a:pt x="198" y="36"/>
                    <a:pt x="199" y="36"/>
                  </a:cubicBezTo>
                  <a:cubicBezTo>
                    <a:pt x="174" y="43"/>
                    <a:pt x="148" y="50"/>
                    <a:pt x="124" y="57"/>
                  </a:cubicBezTo>
                  <a:cubicBezTo>
                    <a:pt x="110" y="61"/>
                    <a:pt x="97" y="65"/>
                    <a:pt x="84" y="70"/>
                  </a:cubicBezTo>
                  <a:cubicBezTo>
                    <a:pt x="75" y="73"/>
                    <a:pt x="65" y="75"/>
                    <a:pt x="55" y="78"/>
                  </a:cubicBezTo>
                  <a:cubicBezTo>
                    <a:pt x="57" y="77"/>
                    <a:pt x="60" y="76"/>
                    <a:pt x="63" y="75"/>
                  </a:cubicBezTo>
                  <a:cubicBezTo>
                    <a:pt x="69" y="73"/>
                    <a:pt x="76" y="70"/>
                    <a:pt x="83" y="67"/>
                  </a:cubicBezTo>
                  <a:cubicBezTo>
                    <a:pt x="96" y="63"/>
                    <a:pt x="109" y="59"/>
                    <a:pt x="122" y="55"/>
                  </a:cubicBezTo>
                  <a:cubicBezTo>
                    <a:pt x="135" y="52"/>
                    <a:pt x="148" y="48"/>
                    <a:pt x="161" y="44"/>
                  </a:cubicBezTo>
                  <a:cubicBezTo>
                    <a:pt x="173" y="41"/>
                    <a:pt x="185" y="40"/>
                    <a:pt x="196" y="35"/>
                  </a:cubicBezTo>
                  <a:close/>
                  <a:moveTo>
                    <a:pt x="127" y="51"/>
                  </a:moveTo>
                  <a:cubicBezTo>
                    <a:pt x="115" y="55"/>
                    <a:pt x="103" y="58"/>
                    <a:pt x="91" y="61"/>
                  </a:cubicBezTo>
                  <a:cubicBezTo>
                    <a:pt x="79" y="64"/>
                    <a:pt x="68" y="69"/>
                    <a:pt x="56" y="71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6" y="71"/>
                    <a:pt x="57" y="71"/>
                    <a:pt x="57" y="71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61" y="69"/>
                    <a:pt x="64" y="69"/>
                    <a:pt x="66" y="68"/>
                  </a:cubicBezTo>
                  <a:cubicBezTo>
                    <a:pt x="72" y="67"/>
                    <a:pt x="78" y="65"/>
                    <a:pt x="84" y="63"/>
                  </a:cubicBezTo>
                  <a:cubicBezTo>
                    <a:pt x="96" y="59"/>
                    <a:pt x="108" y="55"/>
                    <a:pt x="120" y="51"/>
                  </a:cubicBezTo>
                  <a:cubicBezTo>
                    <a:pt x="131" y="48"/>
                    <a:pt x="143" y="45"/>
                    <a:pt x="155" y="42"/>
                  </a:cubicBezTo>
                  <a:cubicBezTo>
                    <a:pt x="167" y="39"/>
                    <a:pt x="179" y="37"/>
                    <a:pt x="190" y="33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192" y="33"/>
                    <a:pt x="194" y="34"/>
                    <a:pt x="195" y="34"/>
                  </a:cubicBezTo>
                  <a:cubicBezTo>
                    <a:pt x="173" y="39"/>
                    <a:pt x="150" y="45"/>
                    <a:pt x="127" y="51"/>
                  </a:cubicBezTo>
                  <a:close/>
                  <a:moveTo>
                    <a:pt x="122" y="42"/>
                  </a:moveTo>
                  <a:cubicBezTo>
                    <a:pt x="113" y="45"/>
                    <a:pt x="104" y="48"/>
                    <a:pt x="94" y="51"/>
                  </a:cubicBezTo>
                  <a:cubicBezTo>
                    <a:pt x="89" y="52"/>
                    <a:pt x="85" y="54"/>
                    <a:pt x="80" y="55"/>
                  </a:cubicBezTo>
                  <a:cubicBezTo>
                    <a:pt x="77" y="55"/>
                    <a:pt x="75" y="56"/>
                    <a:pt x="73" y="57"/>
                  </a:cubicBezTo>
                  <a:cubicBezTo>
                    <a:pt x="72" y="57"/>
                    <a:pt x="70" y="57"/>
                    <a:pt x="69" y="57"/>
                  </a:cubicBezTo>
                  <a:cubicBezTo>
                    <a:pt x="70" y="57"/>
                    <a:pt x="70" y="56"/>
                    <a:pt x="71" y="56"/>
                  </a:cubicBezTo>
                  <a:cubicBezTo>
                    <a:pt x="73" y="54"/>
                    <a:pt x="77" y="54"/>
                    <a:pt x="80" y="53"/>
                  </a:cubicBezTo>
                  <a:cubicBezTo>
                    <a:pt x="85" y="52"/>
                    <a:pt x="90" y="51"/>
                    <a:pt x="94" y="49"/>
                  </a:cubicBezTo>
                  <a:cubicBezTo>
                    <a:pt x="104" y="47"/>
                    <a:pt x="114" y="44"/>
                    <a:pt x="124" y="41"/>
                  </a:cubicBezTo>
                  <a:cubicBezTo>
                    <a:pt x="133" y="39"/>
                    <a:pt x="142" y="35"/>
                    <a:pt x="151" y="33"/>
                  </a:cubicBezTo>
                  <a:cubicBezTo>
                    <a:pt x="159" y="31"/>
                    <a:pt x="167" y="29"/>
                    <a:pt x="174" y="25"/>
                  </a:cubicBezTo>
                  <a:cubicBezTo>
                    <a:pt x="174" y="25"/>
                    <a:pt x="174" y="25"/>
                    <a:pt x="174" y="25"/>
                  </a:cubicBezTo>
                  <a:cubicBezTo>
                    <a:pt x="176" y="26"/>
                    <a:pt x="178" y="27"/>
                    <a:pt x="180" y="27"/>
                  </a:cubicBezTo>
                  <a:cubicBezTo>
                    <a:pt x="161" y="32"/>
                    <a:pt x="141" y="37"/>
                    <a:pt x="122" y="42"/>
                  </a:cubicBezTo>
                  <a:close/>
                  <a:moveTo>
                    <a:pt x="76" y="50"/>
                  </a:moveTo>
                  <a:cubicBezTo>
                    <a:pt x="84" y="47"/>
                    <a:pt x="93" y="46"/>
                    <a:pt x="101" y="44"/>
                  </a:cubicBezTo>
                  <a:cubicBezTo>
                    <a:pt x="111" y="42"/>
                    <a:pt x="120" y="39"/>
                    <a:pt x="129" y="37"/>
                  </a:cubicBezTo>
                  <a:cubicBezTo>
                    <a:pt x="138" y="34"/>
                    <a:pt x="147" y="32"/>
                    <a:pt x="155" y="30"/>
                  </a:cubicBezTo>
                  <a:cubicBezTo>
                    <a:pt x="159" y="29"/>
                    <a:pt x="163" y="27"/>
                    <a:pt x="167" y="26"/>
                  </a:cubicBezTo>
                  <a:cubicBezTo>
                    <a:pt x="168" y="26"/>
                    <a:pt x="172" y="26"/>
                    <a:pt x="173" y="25"/>
                  </a:cubicBezTo>
                  <a:cubicBezTo>
                    <a:pt x="170" y="27"/>
                    <a:pt x="168" y="28"/>
                    <a:pt x="165" y="28"/>
                  </a:cubicBezTo>
                  <a:cubicBezTo>
                    <a:pt x="158" y="31"/>
                    <a:pt x="150" y="32"/>
                    <a:pt x="142" y="35"/>
                  </a:cubicBezTo>
                  <a:cubicBezTo>
                    <a:pt x="133" y="38"/>
                    <a:pt x="124" y="41"/>
                    <a:pt x="114" y="43"/>
                  </a:cubicBezTo>
                  <a:cubicBezTo>
                    <a:pt x="105" y="46"/>
                    <a:pt x="96" y="48"/>
                    <a:pt x="87" y="51"/>
                  </a:cubicBezTo>
                  <a:cubicBezTo>
                    <a:pt x="82" y="52"/>
                    <a:pt x="76" y="53"/>
                    <a:pt x="72" y="55"/>
                  </a:cubicBezTo>
                  <a:cubicBezTo>
                    <a:pt x="73" y="53"/>
                    <a:pt x="75" y="51"/>
                    <a:pt x="76" y="50"/>
                  </a:cubicBezTo>
                  <a:close/>
                  <a:moveTo>
                    <a:pt x="69" y="58"/>
                  </a:moveTo>
                  <a:cubicBezTo>
                    <a:pt x="75" y="58"/>
                    <a:pt x="83" y="55"/>
                    <a:pt x="89" y="53"/>
                  </a:cubicBezTo>
                  <a:cubicBezTo>
                    <a:pt x="100" y="51"/>
                    <a:pt x="110" y="47"/>
                    <a:pt x="120" y="44"/>
                  </a:cubicBezTo>
                  <a:cubicBezTo>
                    <a:pt x="130" y="41"/>
                    <a:pt x="140" y="38"/>
                    <a:pt x="151" y="36"/>
                  </a:cubicBezTo>
                  <a:cubicBezTo>
                    <a:pt x="156" y="34"/>
                    <a:pt x="161" y="33"/>
                    <a:pt x="166" y="32"/>
                  </a:cubicBezTo>
                  <a:cubicBezTo>
                    <a:pt x="168" y="31"/>
                    <a:pt x="171" y="31"/>
                    <a:pt x="173" y="30"/>
                  </a:cubicBezTo>
                  <a:cubicBezTo>
                    <a:pt x="174" y="30"/>
                    <a:pt x="174" y="30"/>
                    <a:pt x="174" y="30"/>
                  </a:cubicBezTo>
                  <a:cubicBezTo>
                    <a:pt x="166" y="33"/>
                    <a:pt x="157" y="35"/>
                    <a:pt x="148" y="37"/>
                  </a:cubicBezTo>
                  <a:cubicBezTo>
                    <a:pt x="137" y="39"/>
                    <a:pt x="126" y="43"/>
                    <a:pt x="116" y="46"/>
                  </a:cubicBezTo>
                  <a:cubicBezTo>
                    <a:pt x="105" y="49"/>
                    <a:pt x="95" y="52"/>
                    <a:pt x="85" y="55"/>
                  </a:cubicBezTo>
                  <a:cubicBezTo>
                    <a:pt x="78" y="57"/>
                    <a:pt x="71" y="59"/>
                    <a:pt x="64" y="63"/>
                  </a:cubicBezTo>
                  <a:cubicBezTo>
                    <a:pt x="66" y="61"/>
                    <a:pt x="67" y="59"/>
                    <a:pt x="69" y="58"/>
                  </a:cubicBezTo>
                  <a:close/>
                  <a:moveTo>
                    <a:pt x="62" y="65"/>
                  </a:moveTo>
                  <a:cubicBezTo>
                    <a:pt x="72" y="63"/>
                    <a:pt x="82" y="59"/>
                    <a:pt x="92" y="57"/>
                  </a:cubicBezTo>
                  <a:cubicBezTo>
                    <a:pt x="103" y="54"/>
                    <a:pt x="114" y="51"/>
                    <a:pt x="125" y="48"/>
                  </a:cubicBezTo>
                  <a:cubicBezTo>
                    <a:pt x="137" y="45"/>
                    <a:pt x="148" y="43"/>
                    <a:pt x="159" y="40"/>
                  </a:cubicBezTo>
                  <a:cubicBezTo>
                    <a:pt x="165" y="38"/>
                    <a:pt x="171" y="37"/>
                    <a:pt x="176" y="36"/>
                  </a:cubicBezTo>
                  <a:cubicBezTo>
                    <a:pt x="178" y="35"/>
                    <a:pt x="179" y="35"/>
                    <a:pt x="180" y="35"/>
                  </a:cubicBezTo>
                  <a:cubicBezTo>
                    <a:pt x="159" y="41"/>
                    <a:pt x="137" y="45"/>
                    <a:pt x="116" y="52"/>
                  </a:cubicBezTo>
                  <a:cubicBezTo>
                    <a:pt x="104" y="55"/>
                    <a:pt x="93" y="59"/>
                    <a:pt x="82" y="63"/>
                  </a:cubicBezTo>
                  <a:cubicBezTo>
                    <a:pt x="77" y="64"/>
                    <a:pt x="71" y="66"/>
                    <a:pt x="66" y="67"/>
                  </a:cubicBezTo>
                  <a:cubicBezTo>
                    <a:pt x="63" y="68"/>
                    <a:pt x="60" y="69"/>
                    <a:pt x="58" y="70"/>
                  </a:cubicBezTo>
                  <a:cubicBezTo>
                    <a:pt x="59" y="68"/>
                    <a:pt x="60" y="67"/>
                    <a:pt x="62" y="65"/>
                  </a:cubicBezTo>
                  <a:close/>
                  <a:moveTo>
                    <a:pt x="55" y="72"/>
                  </a:moveTo>
                  <a:cubicBezTo>
                    <a:pt x="67" y="70"/>
                    <a:pt x="78" y="66"/>
                    <a:pt x="89" y="63"/>
                  </a:cubicBezTo>
                  <a:cubicBezTo>
                    <a:pt x="102" y="59"/>
                    <a:pt x="115" y="56"/>
                    <a:pt x="127" y="52"/>
                  </a:cubicBezTo>
                  <a:cubicBezTo>
                    <a:pt x="140" y="48"/>
                    <a:pt x="152" y="45"/>
                    <a:pt x="165" y="42"/>
                  </a:cubicBezTo>
                  <a:cubicBezTo>
                    <a:pt x="171" y="40"/>
                    <a:pt x="178" y="39"/>
                    <a:pt x="184" y="38"/>
                  </a:cubicBezTo>
                  <a:cubicBezTo>
                    <a:pt x="186" y="37"/>
                    <a:pt x="189" y="37"/>
                    <a:pt x="191" y="36"/>
                  </a:cubicBezTo>
                  <a:cubicBezTo>
                    <a:pt x="190" y="36"/>
                    <a:pt x="189" y="37"/>
                    <a:pt x="188" y="37"/>
                  </a:cubicBezTo>
                  <a:cubicBezTo>
                    <a:pt x="177" y="40"/>
                    <a:pt x="165" y="43"/>
                    <a:pt x="153" y="46"/>
                  </a:cubicBezTo>
                  <a:cubicBezTo>
                    <a:pt x="141" y="49"/>
                    <a:pt x="128" y="53"/>
                    <a:pt x="116" y="56"/>
                  </a:cubicBezTo>
                  <a:cubicBezTo>
                    <a:pt x="103" y="60"/>
                    <a:pt x="91" y="64"/>
                    <a:pt x="79" y="68"/>
                  </a:cubicBezTo>
                  <a:cubicBezTo>
                    <a:pt x="73" y="70"/>
                    <a:pt x="67" y="73"/>
                    <a:pt x="61" y="75"/>
                  </a:cubicBezTo>
                  <a:cubicBezTo>
                    <a:pt x="57" y="76"/>
                    <a:pt x="53" y="78"/>
                    <a:pt x="49" y="79"/>
                  </a:cubicBezTo>
                  <a:cubicBezTo>
                    <a:pt x="51" y="77"/>
                    <a:pt x="53" y="74"/>
                    <a:pt x="55" y="72"/>
                  </a:cubicBezTo>
                  <a:close/>
                  <a:moveTo>
                    <a:pt x="48" y="81"/>
                  </a:moveTo>
                  <a:cubicBezTo>
                    <a:pt x="59" y="77"/>
                    <a:pt x="71" y="75"/>
                    <a:pt x="83" y="71"/>
                  </a:cubicBezTo>
                  <a:cubicBezTo>
                    <a:pt x="96" y="67"/>
                    <a:pt x="109" y="62"/>
                    <a:pt x="122" y="58"/>
                  </a:cubicBezTo>
                  <a:cubicBezTo>
                    <a:pt x="148" y="51"/>
                    <a:pt x="174" y="43"/>
                    <a:pt x="200" y="36"/>
                  </a:cubicBezTo>
                  <a:cubicBezTo>
                    <a:pt x="202" y="37"/>
                    <a:pt x="203" y="38"/>
                    <a:pt x="205" y="39"/>
                  </a:cubicBezTo>
                  <a:cubicBezTo>
                    <a:pt x="177" y="45"/>
                    <a:pt x="150" y="52"/>
                    <a:pt x="123" y="60"/>
                  </a:cubicBezTo>
                  <a:cubicBezTo>
                    <a:pt x="109" y="64"/>
                    <a:pt x="96" y="69"/>
                    <a:pt x="82" y="73"/>
                  </a:cubicBezTo>
                  <a:cubicBezTo>
                    <a:pt x="70" y="76"/>
                    <a:pt x="57" y="79"/>
                    <a:pt x="45" y="83"/>
                  </a:cubicBezTo>
                  <a:cubicBezTo>
                    <a:pt x="46" y="82"/>
                    <a:pt x="47" y="81"/>
                    <a:pt x="48" y="81"/>
                  </a:cubicBezTo>
                  <a:close/>
                  <a:moveTo>
                    <a:pt x="44" y="85"/>
                  </a:moveTo>
                  <a:cubicBezTo>
                    <a:pt x="56" y="80"/>
                    <a:pt x="68" y="78"/>
                    <a:pt x="81" y="74"/>
                  </a:cubicBezTo>
                  <a:cubicBezTo>
                    <a:pt x="95" y="70"/>
                    <a:pt x="109" y="65"/>
                    <a:pt x="123" y="61"/>
                  </a:cubicBezTo>
                  <a:cubicBezTo>
                    <a:pt x="150" y="53"/>
                    <a:pt x="178" y="45"/>
                    <a:pt x="206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7" y="40"/>
                    <a:pt x="209" y="40"/>
                    <a:pt x="210" y="41"/>
                  </a:cubicBezTo>
                  <a:cubicBezTo>
                    <a:pt x="197" y="44"/>
                    <a:pt x="184" y="46"/>
                    <a:pt x="171" y="49"/>
                  </a:cubicBezTo>
                  <a:cubicBezTo>
                    <a:pt x="157" y="53"/>
                    <a:pt x="142" y="57"/>
                    <a:pt x="127" y="61"/>
                  </a:cubicBezTo>
                  <a:cubicBezTo>
                    <a:pt x="99" y="68"/>
                    <a:pt x="71" y="77"/>
                    <a:pt x="43" y="86"/>
                  </a:cubicBezTo>
                  <a:cubicBezTo>
                    <a:pt x="43" y="85"/>
                    <a:pt x="43" y="85"/>
                    <a:pt x="44" y="85"/>
                  </a:cubicBezTo>
                  <a:close/>
                  <a:moveTo>
                    <a:pt x="219" y="45"/>
                  </a:moveTo>
                  <a:cubicBezTo>
                    <a:pt x="190" y="50"/>
                    <a:pt x="161" y="59"/>
                    <a:pt x="132" y="66"/>
                  </a:cubicBezTo>
                  <a:cubicBezTo>
                    <a:pt x="104" y="73"/>
                    <a:pt x="76" y="81"/>
                    <a:pt x="48" y="88"/>
                  </a:cubicBezTo>
                  <a:cubicBezTo>
                    <a:pt x="49" y="88"/>
                    <a:pt x="51" y="87"/>
                    <a:pt x="53" y="87"/>
                  </a:cubicBezTo>
                  <a:cubicBezTo>
                    <a:pt x="60" y="85"/>
                    <a:pt x="68" y="82"/>
                    <a:pt x="76" y="80"/>
                  </a:cubicBezTo>
                  <a:cubicBezTo>
                    <a:pt x="91" y="75"/>
                    <a:pt x="106" y="71"/>
                    <a:pt x="122" y="66"/>
                  </a:cubicBezTo>
                  <a:cubicBezTo>
                    <a:pt x="137" y="62"/>
                    <a:pt x="152" y="58"/>
                    <a:pt x="167" y="54"/>
                  </a:cubicBezTo>
                  <a:cubicBezTo>
                    <a:pt x="182" y="50"/>
                    <a:pt x="197" y="47"/>
                    <a:pt x="211" y="42"/>
                  </a:cubicBezTo>
                  <a:cubicBezTo>
                    <a:pt x="214" y="43"/>
                    <a:pt x="217" y="44"/>
                    <a:pt x="219" y="45"/>
                  </a:cubicBezTo>
                  <a:close/>
                  <a:moveTo>
                    <a:pt x="41" y="87"/>
                  </a:moveTo>
                  <a:cubicBezTo>
                    <a:pt x="71" y="78"/>
                    <a:pt x="100" y="69"/>
                    <a:pt x="130" y="61"/>
                  </a:cubicBezTo>
                  <a:cubicBezTo>
                    <a:pt x="144" y="58"/>
                    <a:pt x="159" y="54"/>
                    <a:pt x="173" y="50"/>
                  </a:cubicBezTo>
                  <a:cubicBezTo>
                    <a:pt x="180" y="48"/>
                    <a:pt x="187" y="46"/>
                    <a:pt x="194" y="45"/>
                  </a:cubicBezTo>
                  <a:cubicBezTo>
                    <a:pt x="197" y="44"/>
                    <a:pt x="201" y="44"/>
                    <a:pt x="204" y="43"/>
                  </a:cubicBezTo>
                  <a:cubicBezTo>
                    <a:pt x="206" y="43"/>
                    <a:pt x="208" y="42"/>
                    <a:pt x="210" y="42"/>
                  </a:cubicBezTo>
                  <a:cubicBezTo>
                    <a:pt x="210" y="42"/>
                    <a:pt x="207" y="42"/>
                    <a:pt x="206" y="43"/>
                  </a:cubicBezTo>
                  <a:cubicBezTo>
                    <a:pt x="200" y="45"/>
                    <a:pt x="193" y="46"/>
                    <a:pt x="186" y="48"/>
                  </a:cubicBezTo>
                  <a:cubicBezTo>
                    <a:pt x="179" y="50"/>
                    <a:pt x="171" y="52"/>
                    <a:pt x="163" y="54"/>
                  </a:cubicBezTo>
                  <a:cubicBezTo>
                    <a:pt x="149" y="58"/>
                    <a:pt x="134" y="62"/>
                    <a:pt x="120" y="66"/>
                  </a:cubicBezTo>
                  <a:cubicBezTo>
                    <a:pt x="105" y="70"/>
                    <a:pt x="90" y="75"/>
                    <a:pt x="75" y="79"/>
                  </a:cubicBezTo>
                  <a:cubicBezTo>
                    <a:pt x="68" y="81"/>
                    <a:pt x="61" y="83"/>
                    <a:pt x="54" y="85"/>
                  </a:cubicBezTo>
                  <a:cubicBezTo>
                    <a:pt x="49" y="87"/>
                    <a:pt x="44" y="88"/>
                    <a:pt x="39" y="90"/>
                  </a:cubicBezTo>
                  <a:cubicBezTo>
                    <a:pt x="40" y="89"/>
                    <a:pt x="41" y="88"/>
                    <a:pt x="41" y="87"/>
                  </a:cubicBezTo>
                  <a:close/>
                  <a:moveTo>
                    <a:pt x="37" y="92"/>
                  </a:moveTo>
                  <a:cubicBezTo>
                    <a:pt x="67" y="84"/>
                    <a:pt x="98" y="75"/>
                    <a:pt x="128" y="68"/>
                  </a:cubicBezTo>
                  <a:cubicBezTo>
                    <a:pt x="159" y="60"/>
                    <a:pt x="189" y="51"/>
                    <a:pt x="220" y="46"/>
                  </a:cubicBezTo>
                  <a:cubicBezTo>
                    <a:pt x="222" y="46"/>
                    <a:pt x="223" y="47"/>
                    <a:pt x="224" y="47"/>
                  </a:cubicBezTo>
                  <a:cubicBezTo>
                    <a:pt x="217" y="49"/>
                    <a:pt x="211" y="51"/>
                    <a:pt x="204" y="53"/>
                  </a:cubicBezTo>
                  <a:cubicBezTo>
                    <a:pt x="196" y="55"/>
                    <a:pt x="188" y="56"/>
                    <a:pt x="180" y="58"/>
                  </a:cubicBezTo>
                  <a:cubicBezTo>
                    <a:pt x="163" y="61"/>
                    <a:pt x="146" y="64"/>
                    <a:pt x="130" y="68"/>
                  </a:cubicBezTo>
                  <a:cubicBezTo>
                    <a:pt x="113" y="72"/>
                    <a:pt x="97" y="77"/>
                    <a:pt x="81" y="81"/>
                  </a:cubicBezTo>
                  <a:cubicBezTo>
                    <a:pt x="73" y="83"/>
                    <a:pt x="65" y="86"/>
                    <a:pt x="57" y="88"/>
                  </a:cubicBezTo>
                  <a:cubicBezTo>
                    <a:pt x="50" y="90"/>
                    <a:pt x="42" y="91"/>
                    <a:pt x="35" y="94"/>
                  </a:cubicBezTo>
                  <a:cubicBezTo>
                    <a:pt x="36" y="93"/>
                    <a:pt x="36" y="92"/>
                    <a:pt x="37" y="92"/>
                  </a:cubicBezTo>
                  <a:close/>
                  <a:moveTo>
                    <a:pt x="34" y="95"/>
                  </a:moveTo>
                  <a:cubicBezTo>
                    <a:pt x="41" y="92"/>
                    <a:pt x="48" y="91"/>
                    <a:pt x="55" y="89"/>
                  </a:cubicBezTo>
                  <a:cubicBezTo>
                    <a:pt x="63" y="87"/>
                    <a:pt x="71" y="85"/>
                    <a:pt x="79" y="83"/>
                  </a:cubicBezTo>
                  <a:cubicBezTo>
                    <a:pt x="95" y="78"/>
                    <a:pt x="112" y="74"/>
                    <a:pt x="128" y="69"/>
                  </a:cubicBezTo>
                  <a:cubicBezTo>
                    <a:pt x="145" y="65"/>
                    <a:pt x="161" y="62"/>
                    <a:pt x="178" y="59"/>
                  </a:cubicBezTo>
                  <a:cubicBezTo>
                    <a:pt x="186" y="57"/>
                    <a:pt x="194" y="56"/>
                    <a:pt x="203" y="54"/>
                  </a:cubicBezTo>
                  <a:cubicBezTo>
                    <a:pt x="210" y="52"/>
                    <a:pt x="217" y="49"/>
                    <a:pt x="225" y="48"/>
                  </a:cubicBezTo>
                  <a:cubicBezTo>
                    <a:pt x="225" y="48"/>
                    <a:pt x="225" y="48"/>
                    <a:pt x="225" y="48"/>
                  </a:cubicBezTo>
                  <a:cubicBezTo>
                    <a:pt x="225" y="48"/>
                    <a:pt x="225" y="48"/>
                    <a:pt x="225" y="48"/>
                  </a:cubicBezTo>
                  <a:cubicBezTo>
                    <a:pt x="223" y="49"/>
                    <a:pt x="222" y="51"/>
                    <a:pt x="220" y="53"/>
                  </a:cubicBezTo>
                  <a:cubicBezTo>
                    <a:pt x="205" y="57"/>
                    <a:pt x="190" y="59"/>
                    <a:pt x="175" y="63"/>
                  </a:cubicBezTo>
                  <a:cubicBezTo>
                    <a:pt x="159" y="67"/>
                    <a:pt x="143" y="70"/>
                    <a:pt x="127" y="73"/>
                  </a:cubicBezTo>
                  <a:cubicBezTo>
                    <a:pt x="112" y="77"/>
                    <a:pt x="96" y="81"/>
                    <a:pt x="80" y="85"/>
                  </a:cubicBezTo>
                  <a:cubicBezTo>
                    <a:pt x="64" y="89"/>
                    <a:pt x="48" y="92"/>
                    <a:pt x="32" y="97"/>
                  </a:cubicBezTo>
                  <a:cubicBezTo>
                    <a:pt x="33" y="96"/>
                    <a:pt x="33" y="96"/>
                    <a:pt x="34" y="95"/>
                  </a:cubicBezTo>
                  <a:close/>
                  <a:moveTo>
                    <a:pt x="224" y="52"/>
                  </a:moveTo>
                  <a:cubicBezTo>
                    <a:pt x="225" y="52"/>
                    <a:pt x="225" y="52"/>
                    <a:pt x="225" y="52"/>
                  </a:cubicBezTo>
                  <a:cubicBezTo>
                    <a:pt x="225" y="52"/>
                    <a:pt x="225" y="53"/>
                    <a:pt x="225" y="53"/>
                  </a:cubicBezTo>
                  <a:cubicBezTo>
                    <a:pt x="225" y="54"/>
                    <a:pt x="224" y="54"/>
                    <a:pt x="224" y="54"/>
                  </a:cubicBezTo>
                  <a:cubicBezTo>
                    <a:pt x="219" y="58"/>
                    <a:pt x="215" y="63"/>
                    <a:pt x="210" y="68"/>
                  </a:cubicBezTo>
                  <a:cubicBezTo>
                    <a:pt x="200" y="79"/>
                    <a:pt x="190" y="90"/>
                    <a:pt x="180" y="101"/>
                  </a:cubicBezTo>
                  <a:cubicBezTo>
                    <a:pt x="178" y="102"/>
                    <a:pt x="177" y="104"/>
                    <a:pt x="176" y="105"/>
                  </a:cubicBezTo>
                  <a:cubicBezTo>
                    <a:pt x="192" y="87"/>
                    <a:pt x="208" y="69"/>
                    <a:pt x="224" y="52"/>
                  </a:cubicBezTo>
                  <a:close/>
                  <a:moveTo>
                    <a:pt x="155" y="88"/>
                  </a:moveTo>
                  <a:cubicBezTo>
                    <a:pt x="156" y="87"/>
                    <a:pt x="157" y="87"/>
                    <a:pt x="159" y="87"/>
                  </a:cubicBezTo>
                  <a:cubicBezTo>
                    <a:pt x="166" y="85"/>
                    <a:pt x="174" y="83"/>
                    <a:pt x="181" y="81"/>
                  </a:cubicBezTo>
                  <a:cubicBezTo>
                    <a:pt x="187" y="79"/>
                    <a:pt x="194" y="78"/>
                    <a:pt x="199" y="76"/>
                  </a:cubicBezTo>
                  <a:cubicBezTo>
                    <a:pt x="198" y="77"/>
                    <a:pt x="196" y="79"/>
                    <a:pt x="195" y="80"/>
                  </a:cubicBezTo>
                  <a:cubicBezTo>
                    <a:pt x="189" y="82"/>
                    <a:pt x="182" y="84"/>
                    <a:pt x="176" y="86"/>
                  </a:cubicBezTo>
                  <a:cubicBezTo>
                    <a:pt x="169" y="88"/>
                    <a:pt x="161" y="89"/>
                    <a:pt x="154" y="91"/>
                  </a:cubicBezTo>
                  <a:cubicBezTo>
                    <a:pt x="147" y="93"/>
                    <a:pt x="140" y="96"/>
                    <a:pt x="133" y="97"/>
                  </a:cubicBezTo>
                  <a:cubicBezTo>
                    <a:pt x="126" y="99"/>
                    <a:pt x="118" y="101"/>
                    <a:pt x="110" y="103"/>
                  </a:cubicBezTo>
                  <a:cubicBezTo>
                    <a:pt x="96" y="106"/>
                    <a:pt x="81" y="110"/>
                    <a:pt x="67" y="114"/>
                  </a:cubicBezTo>
                  <a:cubicBezTo>
                    <a:pt x="60" y="116"/>
                    <a:pt x="53" y="118"/>
                    <a:pt x="46" y="119"/>
                  </a:cubicBezTo>
                  <a:cubicBezTo>
                    <a:pt x="38" y="120"/>
                    <a:pt x="31" y="121"/>
                    <a:pt x="23" y="123"/>
                  </a:cubicBezTo>
                  <a:cubicBezTo>
                    <a:pt x="23" y="123"/>
                    <a:pt x="23" y="124"/>
                    <a:pt x="24" y="124"/>
                  </a:cubicBezTo>
                  <a:cubicBezTo>
                    <a:pt x="37" y="121"/>
                    <a:pt x="50" y="119"/>
                    <a:pt x="64" y="116"/>
                  </a:cubicBezTo>
                  <a:cubicBezTo>
                    <a:pt x="78" y="111"/>
                    <a:pt x="92" y="108"/>
                    <a:pt x="106" y="104"/>
                  </a:cubicBezTo>
                  <a:cubicBezTo>
                    <a:pt x="121" y="101"/>
                    <a:pt x="135" y="98"/>
                    <a:pt x="149" y="93"/>
                  </a:cubicBezTo>
                  <a:cubicBezTo>
                    <a:pt x="156" y="91"/>
                    <a:pt x="162" y="90"/>
                    <a:pt x="169" y="89"/>
                  </a:cubicBezTo>
                  <a:cubicBezTo>
                    <a:pt x="175" y="87"/>
                    <a:pt x="180" y="85"/>
                    <a:pt x="186" y="83"/>
                  </a:cubicBezTo>
                  <a:cubicBezTo>
                    <a:pt x="184" y="84"/>
                    <a:pt x="182" y="85"/>
                    <a:pt x="180" y="86"/>
                  </a:cubicBezTo>
                  <a:cubicBezTo>
                    <a:pt x="172" y="89"/>
                    <a:pt x="165" y="91"/>
                    <a:pt x="157" y="93"/>
                  </a:cubicBezTo>
                  <a:cubicBezTo>
                    <a:pt x="142" y="97"/>
                    <a:pt x="127" y="100"/>
                    <a:pt x="113" y="104"/>
                  </a:cubicBezTo>
                  <a:cubicBezTo>
                    <a:pt x="98" y="107"/>
                    <a:pt x="83" y="111"/>
                    <a:pt x="69" y="114"/>
                  </a:cubicBezTo>
                  <a:cubicBezTo>
                    <a:pt x="54" y="118"/>
                    <a:pt x="40" y="121"/>
                    <a:pt x="26" y="127"/>
                  </a:cubicBezTo>
                  <a:cubicBezTo>
                    <a:pt x="24" y="126"/>
                    <a:pt x="22" y="125"/>
                    <a:pt x="20" y="124"/>
                  </a:cubicBezTo>
                  <a:cubicBezTo>
                    <a:pt x="27" y="121"/>
                    <a:pt x="35" y="119"/>
                    <a:pt x="42" y="118"/>
                  </a:cubicBezTo>
                  <a:cubicBezTo>
                    <a:pt x="50" y="116"/>
                    <a:pt x="58" y="113"/>
                    <a:pt x="66" y="111"/>
                  </a:cubicBezTo>
                  <a:cubicBezTo>
                    <a:pt x="82" y="107"/>
                    <a:pt x="97" y="102"/>
                    <a:pt x="112" y="98"/>
                  </a:cubicBezTo>
                  <a:cubicBezTo>
                    <a:pt x="115" y="98"/>
                    <a:pt x="119" y="97"/>
                    <a:pt x="122" y="96"/>
                  </a:cubicBezTo>
                  <a:cubicBezTo>
                    <a:pt x="133" y="93"/>
                    <a:pt x="144" y="91"/>
                    <a:pt x="155" y="88"/>
                  </a:cubicBezTo>
                  <a:close/>
                  <a:moveTo>
                    <a:pt x="34" y="130"/>
                  </a:moveTo>
                  <a:cubicBezTo>
                    <a:pt x="34" y="130"/>
                    <a:pt x="34" y="130"/>
                    <a:pt x="34" y="130"/>
                  </a:cubicBezTo>
                  <a:cubicBezTo>
                    <a:pt x="32" y="129"/>
                    <a:pt x="30" y="129"/>
                    <a:pt x="28" y="128"/>
                  </a:cubicBezTo>
                  <a:cubicBezTo>
                    <a:pt x="50" y="125"/>
                    <a:pt x="72" y="119"/>
                    <a:pt x="94" y="113"/>
                  </a:cubicBezTo>
                  <a:cubicBezTo>
                    <a:pt x="86" y="115"/>
                    <a:pt x="79" y="118"/>
                    <a:pt x="71" y="119"/>
                  </a:cubicBezTo>
                  <a:cubicBezTo>
                    <a:pt x="59" y="123"/>
                    <a:pt x="48" y="126"/>
                    <a:pt x="36" y="130"/>
                  </a:cubicBezTo>
                  <a:cubicBezTo>
                    <a:pt x="35" y="129"/>
                    <a:pt x="34" y="130"/>
                    <a:pt x="34" y="130"/>
                  </a:cubicBezTo>
                  <a:close/>
                  <a:moveTo>
                    <a:pt x="41" y="134"/>
                  </a:moveTo>
                  <a:cubicBezTo>
                    <a:pt x="39" y="133"/>
                    <a:pt x="37" y="132"/>
                    <a:pt x="35" y="131"/>
                  </a:cubicBezTo>
                  <a:cubicBezTo>
                    <a:pt x="45" y="130"/>
                    <a:pt x="55" y="127"/>
                    <a:pt x="66" y="124"/>
                  </a:cubicBezTo>
                  <a:cubicBezTo>
                    <a:pt x="78" y="121"/>
                    <a:pt x="89" y="118"/>
                    <a:pt x="101" y="115"/>
                  </a:cubicBezTo>
                  <a:cubicBezTo>
                    <a:pt x="120" y="110"/>
                    <a:pt x="139" y="107"/>
                    <a:pt x="157" y="103"/>
                  </a:cubicBezTo>
                  <a:cubicBezTo>
                    <a:pt x="155" y="103"/>
                    <a:pt x="152" y="104"/>
                    <a:pt x="150" y="105"/>
                  </a:cubicBezTo>
                  <a:cubicBezTo>
                    <a:pt x="138" y="108"/>
                    <a:pt x="126" y="109"/>
                    <a:pt x="114" y="112"/>
                  </a:cubicBezTo>
                  <a:cubicBezTo>
                    <a:pt x="89" y="118"/>
                    <a:pt x="65" y="127"/>
                    <a:pt x="41" y="134"/>
                  </a:cubicBezTo>
                  <a:close/>
                  <a:moveTo>
                    <a:pt x="53" y="132"/>
                  </a:moveTo>
                  <a:cubicBezTo>
                    <a:pt x="58" y="130"/>
                    <a:pt x="64" y="130"/>
                    <a:pt x="69" y="128"/>
                  </a:cubicBezTo>
                  <a:cubicBezTo>
                    <a:pt x="81" y="125"/>
                    <a:pt x="93" y="121"/>
                    <a:pt x="105" y="118"/>
                  </a:cubicBezTo>
                  <a:cubicBezTo>
                    <a:pt x="124" y="113"/>
                    <a:pt x="143" y="109"/>
                    <a:pt x="163" y="105"/>
                  </a:cubicBezTo>
                  <a:cubicBezTo>
                    <a:pt x="160" y="106"/>
                    <a:pt x="158" y="107"/>
                    <a:pt x="155" y="108"/>
                  </a:cubicBezTo>
                  <a:cubicBezTo>
                    <a:pt x="147" y="110"/>
                    <a:pt x="139" y="112"/>
                    <a:pt x="131" y="114"/>
                  </a:cubicBezTo>
                  <a:cubicBezTo>
                    <a:pt x="116" y="118"/>
                    <a:pt x="101" y="122"/>
                    <a:pt x="86" y="127"/>
                  </a:cubicBezTo>
                  <a:cubicBezTo>
                    <a:pt x="81" y="129"/>
                    <a:pt x="77" y="130"/>
                    <a:pt x="72" y="131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64" y="133"/>
                    <a:pt x="56" y="134"/>
                    <a:pt x="49" y="138"/>
                  </a:cubicBezTo>
                  <a:cubicBezTo>
                    <a:pt x="47" y="137"/>
                    <a:pt x="44" y="136"/>
                    <a:pt x="42" y="135"/>
                  </a:cubicBezTo>
                  <a:cubicBezTo>
                    <a:pt x="46" y="134"/>
                    <a:pt x="49" y="133"/>
                    <a:pt x="53" y="132"/>
                  </a:cubicBezTo>
                  <a:close/>
                  <a:moveTo>
                    <a:pt x="50" y="138"/>
                  </a:moveTo>
                  <a:cubicBezTo>
                    <a:pt x="51" y="137"/>
                    <a:pt x="53" y="136"/>
                    <a:pt x="55" y="135"/>
                  </a:cubicBezTo>
                  <a:cubicBezTo>
                    <a:pt x="59" y="134"/>
                    <a:pt x="62" y="134"/>
                    <a:pt x="66" y="133"/>
                  </a:cubicBezTo>
                  <a:cubicBezTo>
                    <a:pt x="65" y="133"/>
                    <a:pt x="64" y="133"/>
                    <a:pt x="63" y="134"/>
                  </a:cubicBezTo>
                  <a:cubicBezTo>
                    <a:pt x="60" y="135"/>
                    <a:pt x="56" y="136"/>
                    <a:pt x="53" y="137"/>
                  </a:cubicBezTo>
                  <a:cubicBezTo>
                    <a:pt x="52" y="137"/>
                    <a:pt x="51" y="138"/>
                    <a:pt x="50" y="138"/>
                  </a:cubicBezTo>
                  <a:cubicBezTo>
                    <a:pt x="50" y="138"/>
                    <a:pt x="50" y="138"/>
                    <a:pt x="50" y="138"/>
                  </a:cubicBezTo>
                  <a:close/>
                  <a:moveTo>
                    <a:pt x="69" y="133"/>
                  </a:moveTo>
                  <a:cubicBezTo>
                    <a:pt x="70" y="133"/>
                    <a:pt x="72" y="132"/>
                    <a:pt x="73" y="132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81" y="131"/>
                    <a:pt x="89" y="129"/>
                    <a:pt x="97" y="127"/>
                  </a:cubicBezTo>
                  <a:cubicBezTo>
                    <a:pt x="112" y="124"/>
                    <a:pt x="128" y="120"/>
                    <a:pt x="144" y="117"/>
                  </a:cubicBezTo>
                  <a:cubicBezTo>
                    <a:pt x="144" y="117"/>
                    <a:pt x="145" y="116"/>
                    <a:pt x="146" y="116"/>
                  </a:cubicBezTo>
                  <a:cubicBezTo>
                    <a:pt x="117" y="126"/>
                    <a:pt x="87" y="131"/>
                    <a:pt x="59" y="141"/>
                  </a:cubicBezTo>
                  <a:cubicBezTo>
                    <a:pt x="59" y="142"/>
                    <a:pt x="58" y="142"/>
                    <a:pt x="58" y="142"/>
                  </a:cubicBezTo>
                  <a:cubicBezTo>
                    <a:pt x="55" y="141"/>
                    <a:pt x="53" y="140"/>
                    <a:pt x="51" y="139"/>
                  </a:cubicBezTo>
                  <a:cubicBezTo>
                    <a:pt x="57" y="137"/>
                    <a:pt x="63" y="135"/>
                    <a:pt x="69" y="133"/>
                  </a:cubicBezTo>
                  <a:close/>
                  <a:moveTo>
                    <a:pt x="115" y="167"/>
                  </a:moveTo>
                  <a:cubicBezTo>
                    <a:pt x="115" y="167"/>
                    <a:pt x="115" y="167"/>
                    <a:pt x="115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3" y="166"/>
                    <a:pt x="114" y="167"/>
                    <a:pt x="112" y="167"/>
                  </a:cubicBezTo>
                  <a:cubicBezTo>
                    <a:pt x="108" y="167"/>
                    <a:pt x="113" y="165"/>
                    <a:pt x="114" y="164"/>
                  </a:cubicBezTo>
                  <a:cubicBezTo>
                    <a:pt x="116" y="164"/>
                    <a:pt x="118" y="163"/>
                    <a:pt x="119" y="162"/>
                  </a:cubicBezTo>
                  <a:cubicBezTo>
                    <a:pt x="118" y="164"/>
                    <a:pt x="116" y="165"/>
                    <a:pt x="115" y="167"/>
                  </a:cubicBezTo>
                  <a:close/>
                  <a:moveTo>
                    <a:pt x="121" y="161"/>
                  </a:moveTo>
                  <a:cubicBezTo>
                    <a:pt x="117" y="161"/>
                    <a:pt x="115" y="162"/>
                    <a:pt x="111" y="163"/>
                  </a:cubicBezTo>
                  <a:cubicBezTo>
                    <a:pt x="110" y="163"/>
                    <a:pt x="108" y="164"/>
                    <a:pt x="107" y="164"/>
                  </a:cubicBezTo>
                  <a:cubicBezTo>
                    <a:pt x="101" y="165"/>
                    <a:pt x="106" y="163"/>
                    <a:pt x="108" y="162"/>
                  </a:cubicBezTo>
                  <a:cubicBezTo>
                    <a:pt x="114" y="160"/>
                    <a:pt x="120" y="159"/>
                    <a:pt x="125" y="156"/>
                  </a:cubicBezTo>
                  <a:cubicBezTo>
                    <a:pt x="124" y="158"/>
                    <a:pt x="122" y="159"/>
                    <a:pt x="121" y="161"/>
                  </a:cubicBezTo>
                  <a:close/>
                  <a:moveTo>
                    <a:pt x="127" y="154"/>
                  </a:moveTo>
                  <a:cubicBezTo>
                    <a:pt x="122" y="155"/>
                    <a:pt x="117" y="156"/>
                    <a:pt x="112" y="158"/>
                  </a:cubicBezTo>
                  <a:cubicBezTo>
                    <a:pt x="109" y="158"/>
                    <a:pt x="107" y="159"/>
                    <a:pt x="104" y="160"/>
                  </a:cubicBezTo>
                  <a:cubicBezTo>
                    <a:pt x="103" y="161"/>
                    <a:pt x="102" y="161"/>
                    <a:pt x="101" y="161"/>
                  </a:cubicBezTo>
                  <a:cubicBezTo>
                    <a:pt x="99" y="162"/>
                    <a:pt x="98" y="162"/>
                    <a:pt x="97" y="162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8" y="162"/>
                    <a:pt x="99" y="161"/>
                    <a:pt x="100" y="161"/>
                  </a:cubicBezTo>
                  <a:cubicBezTo>
                    <a:pt x="109" y="158"/>
                    <a:pt x="120" y="155"/>
                    <a:pt x="129" y="152"/>
                  </a:cubicBezTo>
                  <a:cubicBezTo>
                    <a:pt x="129" y="153"/>
                    <a:pt x="128" y="153"/>
                    <a:pt x="127" y="154"/>
                  </a:cubicBezTo>
                  <a:close/>
                  <a:moveTo>
                    <a:pt x="112" y="154"/>
                  </a:moveTo>
                  <a:cubicBezTo>
                    <a:pt x="108" y="155"/>
                    <a:pt x="105" y="156"/>
                    <a:pt x="101" y="156"/>
                  </a:cubicBezTo>
                  <a:cubicBezTo>
                    <a:pt x="99" y="157"/>
                    <a:pt x="98" y="157"/>
                    <a:pt x="97" y="157"/>
                  </a:cubicBezTo>
                  <a:cubicBezTo>
                    <a:pt x="95" y="158"/>
                    <a:pt x="87" y="160"/>
                    <a:pt x="93" y="158"/>
                  </a:cubicBezTo>
                  <a:cubicBezTo>
                    <a:pt x="108" y="153"/>
                    <a:pt x="123" y="149"/>
                    <a:pt x="138" y="143"/>
                  </a:cubicBezTo>
                  <a:cubicBezTo>
                    <a:pt x="135" y="146"/>
                    <a:pt x="133" y="148"/>
                    <a:pt x="131" y="151"/>
                  </a:cubicBezTo>
                  <a:cubicBezTo>
                    <a:pt x="125" y="152"/>
                    <a:pt x="118" y="153"/>
                    <a:pt x="112" y="154"/>
                  </a:cubicBezTo>
                  <a:close/>
                  <a:moveTo>
                    <a:pt x="139" y="142"/>
                  </a:moveTo>
                  <a:cubicBezTo>
                    <a:pt x="129" y="145"/>
                    <a:pt x="118" y="147"/>
                    <a:pt x="108" y="149"/>
                  </a:cubicBezTo>
                  <a:cubicBezTo>
                    <a:pt x="102" y="150"/>
                    <a:pt x="97" y="151"/>
                    <a:pt x="92" y="152"/>
                  </a:cubicBezTo>
                  <a:cubicBezTo>
                    <a:pt x="89" y="153"/>
                    <a:pt x="86" y="153"/>
                    <a:pt x="83" y="153"/>
                  </a:cubicBezTo>
                  <a:cubicBezTo>
                    <a:pt x="79" y="154"/>
                    <a:pt x="87" y="152"/>
                    <a:pt x="87" y="152"/>
                  </a:cubicBezTo>
                  <a:cubicBezTo>
                    <a:pt x="98" y="150"/>
                    <a:pt x="108" y="145"/>
                    <a:pt x="118" y="143"/>
                  </a:cubicBezTo>
                  <a:cubicBezTo>
                    <a:pt x="127" y="142"/>
                    <a:pt x="136" y="140"/>
                    <a:pt x="144" y="136"/>
                  </a:cubicBezTo>
                  <a:cubicBezTo>
                    <a:pt x="143" y="138"/>
                    <a:pt x="141" y="140"/>
                    <a:pt x="139" y="142"/>
                  </a:cubicBezTo>
                  <a:close/>
                  <a:moveTo>
                    <a:pt x="146" y="135"/>
                  </a:moveTo>
                  <a:cubicBezTo>
                    <a:pt x="146" y="135"/>
                    <a:pt x="146" y="134"/>
                    <a:pt x="145" y="135"/>
                  </a:cubicBezTo>
                  <a:cubicBezTo>
                    <a:pt x="133" y="138"/>
                    <a:pt x="120" y="140"/>
                    <a:pt x="108" y="143"/>
                  </a:cubicBezTo>
                  <a:cubicBezTo>
                    <a:pt x="101" y="145"/>
                    <a:pt x="94" y="146"/>
                    <a:pt x="87" y="147"/>
                  </a:cubicBezTo>
                  <a:cubicBezTo>
                    <a:pt x="83" y="148"/>
                    <a:pt x="79" y="149"/>
                    <a:pt x="76" y="149"/>
                  </a:cubicBezTo>
                  <a:cubicBezTo>
                    <a:pt x="75" y="149"/>
                    <a:pt x="70" y="150"/>
                    <a:pt x="75" y="148"/>
                  </a:cubicBezTo>
                  <a:cubicBezTo>
                    <a:pt x="76" y="148"/>
                    <a:pt x="77" y="148"/>
                    <a:pt x="79" y="148"/>
                  </a:cubicBezTo>
                  <a:cubicBezTo>
                    <a:pt x="92" y="145"/>
                    <a:pt x="105" y="141"/>
                    <a:pt x="118" y="138"/>
                  </a:cubicBezTo>
                  <a:cubicBezTo>
                    <a:pt x="129" y="134"/>
                    <a:pt x="141" y="133"/>
                    <a:pt x="152" y="128"/>
                  </a:cubicBezTo>
                  <a:cubicBezTo>
                    <a:pt x="150" y="130"/>
                    <a:pt x="148" y="132"/>
                    <a:pt x="146" y="135"/>
                  </a:cubicBezTo>
                  <a:close/>
                  <a:moveTo>
                    <a:pt x="153" y="126"/>
                  </a:moveTo>
                  <a:cubicBezTo>
                    <a:pt x="153" y="126"/>
                    <a:pt x="152" y="127"/>
                    <a:pt x="152" y="127"/>
                  </a:cubicBezTo>
                  <a:cubicBezTo>
                    <a:pt x="152" y="126"/>
                    <a:pt x="151" y="127"/>
                    <a:pt x="150" y="128"/>
                  </a:cubicBezTo>
                  <a:cubicBezTo>
                    <a:pt x="145" y="130"/>
                    <a:pt x="140" y="131"/>
                    <a:pt x="134" y="132"/>
                  </a:cubicBezTo>
                  <a:cubicBezTo>
                    <a:pt x="134" y="132"/>
                    <a:pt x="134" y="132"/>
                    <a:pt x="134" y="133"/>
                  </a:cubicBezTo>
                  <a:cubicBezTo>
                    <a:pt x="133" y="133"/>
                    <a:pt x="132" y="133"/>
                    <a:pt x="131" y="133"/>
                  </a:cubicBezTo>
                  <a:cubicBezTo>
                    <a:pt x="124" y="135"/>
                    <a:pt x="117" y="136"/>
                    <a:pt x="110" y="138"/>
                  </a:cubicBezTo>
                  <a:cubicBezTo>
                    <a:pt x="101" y="140"/>
                    <a:pt x="93" y="141"/>
                    <a:pt x="85" y="142"/>
                  </a:cubicBezTo>
                  <a:cubicBezTo>
                    <a:pt x="81" y="143"/>
                    <a:pt x="77" y="143"/>
                    <a:pt x="73" y="144"/>
                  </a:cubicBezTo>
                  <a:cubicBezTo>
                    <a:pt x="73" y="144"/>
                    <a:pt x="72" y="144"/>
                    <a:pt x="72" y="145"/>
                  </a:cubicBezTo>
                  <a:cubicBezTo>
                    <a:pt x="86" y="140"/>
                    <a:pt x="101" y="135"/>
                    <a:pt x="116" y="131"/>
                  </a:cubicBezTo>
                  <a:cubicBezTo>
                    <a:pt x="122" y="129"/>
                    <a:pt x="129" y="127"/>
                    <a:pt x="135" y="125"/>
                  </a:cubicBezTo>
                  <a:cubicBezTo>
                    <a:pt x="140" y="123"/>
                    <a:pt x="145" y="122"/>
                    <a:pt x="149" y="121"/>
                  </a:cubicBezTo>
                  <a:cubicBezTo>
                    <a:pt x="153" y="120"/>
                    <a:pt x="156" y="119"/>
                    <a:pt x="160" y="118"/>
                  </a:cubicBezTo>
                  <a:cubicBezTo>
                    <a:pt x="160" y="118"/>
                    <a:pt x="161" y="118"/>
                    <a:pt x="161" y="118"/>
                  </a:cubicBezTo>
                  <a:cubicBezTo>
                    <a:pt x="158" y="121"/>
                    <a:pt x="156" y="123"/>
                    <a:pt x="153" y="126"/>
                  </a:cubicBezTo>
                  <a:close/>
                  <a:moveTo>
                    <a:pt x="162" y="116"/>
                  </a:moveTo>
                  <a:cubicBezTo>
                    <a:pt x="157" y="118"/>
                    <a:pt x="152" y="119"/>
                    <a:pt x="147" y="121"/>
                  </a:cubicBezTo>
                  <a:cubicBezTo>
                    <a:pt x="145" y="121"/>
                    <a:pt x="143" y="122"/>
                    <a:pt x="141" y="122"/>
                  </a:cubicBezTo>
                  <a:cubicBezTo>
                    <a:pt x="139" y="123"/>
                    <a:pt x="138" y="123"/>
                    <a:pt x="136" y="124"/>
                  </a:cubicBezTo>
                  <a:cubicBezTo>
                    <a:pt x="127" y="126"/>
                    <a:pt x="118" y="128"/>
                    <a:pt x="109" y="130"/>
                  </a:cubicBezTo>
                  <a:cubicBezTo>
                    <a:pt x="100" y="133"/>
                    <a:pt x="90" y="135"/>
                    <a:pt x="81" y="137"/>
                  </a:cubicBezTo>
                  <a:cubicBezTo>
                    <a:pt x="77" y="138"/>
                    <a:pt x="73" y="139"/>
                    <a:pt x="68" y="140"/>
                  </a:cubicBezTo>
                  <a:cubicBezTo>
                    <a:pt x="66" y="141"/>
                    <a:pt x="63" y="141"/>
                    <a:pt x="61" y="142"/>
                  </a:cubicBezTo>
                  <a:cubicBezTo>
                    <a:pt x="56" y="142"/>
                    <a:pt x="63" y="141"/>
                    <a:pt x="64" y="140"/>
                  </a:cubicBezTo>
                  <a:cubicBezTo>
                    <a:pt x="82" y="135"/>
                    <a:pt x="101" y="130"/>
                    <a:pt x="119" y="125"/>
                  </a:cubicBezTo>
                  <a:cubicBezTo>
                    <a:pt x="128" y="122"/>
                    <a:pt x="138" y="120"/>
                    <a:pt x="147" y="117"/>
                  </a:cubicBezTo>
                  <a:cubicBezTo>
                    <a:pt x="154" y="115"/>
                    <a:pt x="161" y="113"/>
                    <a:pt x="167" y="110"/>
                  </a:cubicBezTo>
                  <a:cubicBezTo>
                    <a:pt x="167" y="110"/>
                    <a:pt x="168" y="110"/>
                    <a:pt x="168" y="110"/>
                  </a:cubicBezTo>
                  <a:cubicBezTo>
                    <a:pt x="166" y="112"/>
                    <a:pt x="164" y="114"/>
                    <a:pt x="162" y="116"/>
                  </a:cubicBezTo>
                  <a:close/>
                  <a:moveTo>
                    <a:pt x="79" y="138"/>
                  </a:moveTo>
                  <a:cubicBezTo>
                    <a:pt x="88" y="136"/>
                    <a:pt x="97" y="134"/>
                    <a:pt x="106" y="132"/>
                  </a:cubicBezTo>
                  <a:cubicBezTo>
                    <a:pt x="111" y="131"/>
                    <a:pt x="117" y="129"/>
                    <a:pt x="123" y="128"/>
                  </a:cubicBezTo>
                  <a:cubicBezTo>
                    <a:pt x="120" y="129"/>
                    <a:pt x="118" y="129"/>
                    <a:pt x="116" y="130"/>
                  </a:cubicBezTo>
                  <a:cubicBezTo>
                    <a:pt x="107" y="133"/>
                    <a:pt x="98" y="135"/>
                    <a:pt x="90" y="138"/>
                  </a:cubicBezTo>
                  <a:cubicBezTo>
                    <a:pt x="82" y="140"/>
                    <a:pt x="74" y="143"/>
                    <a:pt x="67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6"/>
                    <a:pt x="65" y="146"/>
                    <a:pt x="65" y="146"/>
                  </a:cubicBezTo>
                  <a:cubicBezTo>
                    <a:pt x="65" y="145"/>
                    <a:pt x="64" y="145"/>
                    <a:pt x="64" y="145"/>
                  </a:cubicBezTo>
                  <a:cubicBezTo>
                    <a:pt x="62" y="144"/>
                    <a:pt x="60" y="143"/>
                    <a:pt x="59" y="143"/>
                  </a:cubicBezTo>
                  <a:cubicBezTo>
                    <a:pt x="66" y="142"/>
                    <a:pt x="73" y="140"/>
                    <a:pt x="79" y="138"/>
                  </a:cubicBezTo>
                  <a:close/>
                  <a:moveTo>
                    <a:pt x="110" y="139"/>
                  </a:moveTo>
                  <a:cubicBezTo>
                    <a:pt x="112" y="138"/>
                    <a:pt x="114" y="138"/>
                    <a:pt x="116" y="137"/>
                  </a:cubicBezTo>
                  <a:cubicBezTo>
                    <a:pt x="114" y="138"/>
                    <a:pt x="112" y="138"/>
                    <a:pt x="110" y="139"/>
                  </a:cubicBezTo>
                  <a:cubicBezTo>
                    <a:pt x="102" y="141"/>
                    <a:pt x="95" y="142"/>
                    <a:pt x="87" y="144"/>
                  </a:cubicBezTo>
                  <a:cubicBezTo>
                    <a:pt x="84" y="145"/>
                    <a:pt x="81" y="146"/>
                    <a:pt x="78" y="147"/>
                  </a:cubicBezTo>
                  <a:cubicBezTo>
                    <a:pt x="76" y="147"/>
                    <a:pt x="74" y="148"/>
                    <a:pt x="72" y="149"/>
                  </a:cubicBezTo>
                  <a:cubicBezTo>
                    <a:pt x="70" y="148"/>
                    <a:pt x="68" y="147"/>
                    <a:pt x="66" y="146"/>
                  </a:cubicBezTo>
                  <a:cubicBezTo>
                    <a:pt x="81" y="143"/>
                    <a:pt x="95" y="142"/>
                    <a:pt x="110" y="139"/>
                  </a:cubicBezTo>
                  <a:close/>
                  <a:moveTo>
                    <a:pt x="108" y="144"/>
                  </a:moveTo>
                  <a:cubicBezTo>
                    <a:pt x="119" y="141"/>
                    <a:pt x="131" y="139"/>
                    <a:pt x="142" y="136"/>
                  </a:cubicBezTo>
                  <a:cubicBezTo>
                    <a:pt x="140" y="137"/>
                    <a:pt x="139" y="138"/>
                    <a:pt x="137" y="138"/>
                  </a:cubicBezTo>
                  <a:cubicBezTo>
                    <a:pt x="135" y="139"/>
                    <a:pt x="132" y="139"/>
                    <a:pt x="129" y="140"/>
                  </a:cubicBezTo>
                  <a:cubicBezTo>
                    <a:pt x="124" y="141"/>
                    <a:pt x="118" y="142"/>
                    <a:pt x="113" y="144"/>
                  </a:cubicBezTo>
                  <a:cubicBezTo>
                    <a:pt x="107" y="145"/>
                    <a:pt x="101" y="147"/>
                    <a:pt x="95" y="149"/>
                  </a:cubicBezTo>
                  <a:cubicBezTo>
                    <a:pt x="90" y="151"/>
                    <a:pt x="85" y="151"/>
                    <a:pt x="80" y="153"/>
                  </a:cubicBezTo>
                  <a:cubicBezTo>
                    <a:pt x="78" y="152"/>
                    <a:pt x="76" y="151"/>
                    <a:pt x="73" y="150"/>
                  </a:cubicBezTo>
                  <a:cubicBezTo>
                    <a:pt x="85" y="149"/>
                    <a:pt x="96" y="146"/>
                    <a:pt x="108" y="144"/>
                  </a:cubicBezTo>
                  <a:close/>
                  <a:moveTo>
                    <a:pt x="104" y="151"/>
                  </a:moveTo>
                  <a:cubicBezTo>
                    <a:pt x="114" y="149"/>
                    <a:pt x="124" y="146"/>
                    <a:pt x="134" y="144"/>
                  </a:cubicBezTo>
                  <a:cubicBezTo>
                    <a:pt x="134" y="144"/>
                    <a:pt x="135" y="144"/>
                    <a:pt x="135" y="144"/>
                  </a:cubicBezTo>
                  <a:cubicBezTo>
                    <a:pt x="134" y="144"/>
                    <a:pt x="133" y="144"/>
                    <a:pt x="132" y="145"/>
                  </a:cubicBezTo>
                  <a:cubicBezTo>
                    <a:pt x="127" y="147"/>
                    <a:pt x="122" y="148"/>
                    <a:pt x="118" y="150"/>
                  </a:cubicBezTo>
                  <a:cubicBezTo>
                    <a:pt x="113" y="151"/>
                    <a:pt x="108" y="153"/>
                    <a:pt x="103" y="154"/>
                  </a:cubicBezTo>
                  <a:cubicBezTo>
                    <a:pt x="99" y="155"/>
                    <a:pt x="94" y="156"/>
                    <a:pt x="90" y="158"/>
                  </a:cubicBezTo>
                  <a:cubicBezTo>
                    <a:pt x="87" y="157"/>
                    <a:pt x="85" y="155"/>
                    <a:pt x="82" y="154"/>
                  </a:cubicBezTo>
                  <a:cubicBezTo>
                    <a:pt x="89" y="154"/>
                    <a:pt x="97" y="152"/>
                    <a:pt x="104" y="151"/>
                  </a:cubicBezTo>
                  <a:close/>
                  <a:moveTo>
                    <a:pt x="107" y="156"/>
                  </a:moveTo>
                  <a:cubicBezTo>
                    <a:pt x="112" y="155"/>
                    <a:pt x="117" y="154"/>
                    <a:pt x="123" y="153"/>
                  </a:cubicBezTo>
                  <a:cubicBezTo>
                    <a:pt x="121" y="153"/>
                    <a:pt x="120" y="154"/>
                    <a:pt x="118" y="154"/>
                  </a:cubicBezTo>
                  <a:cubicBezTo>
                    <a:pt x="111" y="156"/>
                    <a:pt x="104" y="159"/>
                    <a:pt x="97" y="162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5" y="161"/>
                    <a:pt x="93" y="160"/>
                    <a:pt x="92" y="159"/>
                  </a:cubicBezTo>
                  <a:cubicBezTo>
                    <a:pt x="97" y="159"/>
                    <a:pt x="102" y="157"/>
                    <a:pt x="107" y="156"/>
                  </a:cubicBezTo>
                  <a:close/>
                  <a:moveTo>
                    <a:pt x="109" y="159"/>
                  </a:moveTo>
                  <a:cubicBezTo>
                    <a:pt x="114" y="158"/>
                    <a:pt x="119" y="157"/>
                    <a:pt x="124" y="156"/>
                  </a:cubicBezTo>
                  <a:cubicBezTo>
                    <a:pt x="129" y="154"/>
                    <a:pt x="121" y="157"/>
                    <a:pt x="121" y="157"/>
                  </a:cubicBezTo>
                  <a:cubicBezTo>
                    <a:pt x="119" y="158"/>
                    <a:pt x="116" y="159"/>
                    <a:pt x="113" y="160"/>
                  </a:cubicBezTo>
                  <a:cubicBezTo>
                    <a:pt x="110" y="161"/>
                    <a:pt x="106" y="162"/>
                    <a:pt x="103" y="164"/>
                  </a:cubicBezTo>
                  <a:cubicBezTo>
                    <a:pt x="102" y="164"/>
                    <a:pt x="102" y="164"/>
                    <a:pt x="102" y="164"/>
                  </a:cubicBezTo>
                  <a:cubicBezTo>
                    <a:pt x="101" y="164"/>
                    <a:pt x="100" y="163"/>
                    <a:pt x="98" y="162"/>
                  </a:cubicBezTo>
                  <a:cubicBezTo>
                    <a:pt x="102" y="162"/>
                    <a:pt x="106" y="161"/>
                    <a:pt x="109" y="159"/>
                  </a:cubicBezTo>
                  <a:close/>
                  <a:moveTo>
                    <a:pt x="110" y="164"/>
                  </a:moveTo>
                  <a:cubicBezTo>
                    <a:pt x="112" y="164"/>
                    <a:pt x="113" y="163"/>
                    <a:pt x="115" y="163"/>
                  </a:cubicBezTo>
                  <a:cubicBezTo>
                    <a:pt x="115" y="163"/>
                    <a:pt x="121" y="161"/>
                    <a:pt x="119" y="162"/>
                  </a:cubicBezTo>
                  <a:cubicBezTo>
                    <a:pt x="115" y="163"/>
                    <a:pt x="111" y="164"/>
                    <a:pt x="108" y="167"/>
                  </a:cubicBezTo>
                  <a:cubicBezTo>
                    <a:pt x="108" y="167"/>
                    <a:pt x="108" y="167"/>
                    <a:pt x="108" y="167"/>
                  </a:cubicBezTo>
                  <a:cubicBezTo>
                    <a:pt x="107" y="167"/>
                    <a:pt x="105" y="166"/>
                    <a:pt x="104" y="165"/>
                  </a:cubicBezTo>
                  <a:cubicBezTo>
                    <a:pt x="106" y="165"/>
                    <a:pt x="108" y="165"/>
                    <a:pt x="110" y="164"/>
                  </a:cubicBezTo>
                  <a:close/>
                  <a:moveTo>
                    <a:pt x="108" y="168"/>
                  </a:moveTo>
                  <a:cubicBezTo>
                    <a:pt x="108" y="168"/>
                    <a:pt x="113" y="167"/>
                    <a:pt x="113" y="168"/>
                  </a:cubicBezTo>
                  <a:cubicBezTo>
                    <a:pt x="113" y="169"/>
                    <a:pt x="112" y="169"/>
                    <a:pt x="112" y="170"/>
                  </a:cubicBezTo>
                  <a:cubicBezTo>
                    <a:pt x="111" y="169"/>
                    <a:pt x="110" y="168"/>
                    <a:pt x="108" y="168"/>
                  </a:cubicBezTo>
                  <a:cubicBezTo>
                    <a:pt x="108" y="168"/>
                    <a:pt x="108" y="168"/>
                    <a:pt x="108" y="168"/>
                  </a:cubicBezTo>
                  <a:close/>
                  <a:moveTo>
                    <a:pt x="169" y="108"/>
                  </a:moveTo>
                  <a:cubicBezTo>
                    <a:pt x="149" y="117"/>
                    <a:pt x="126" y="120"/>
                    <a:pt x="104" y="125"/>
                  </a:cubicBezTo>
                  <a:cubicBezTo>
                    <a:pt x="96" y="127"/>
                    <a:pt x="87" y="129"/>
                    <a:pt x="79" y="130"/>
                  </a:cubicBezTo>
                  <a:cubicBezTo>
                    <a:pt x="84" y="129"/>
                    <a:pt x="88" y="127"/>
                    <a:pt x="93" y="126"/>
                  </a:cubicBezTo>
                  <a:cubicBezTo>
                    <a:pt x="108" y="121"/>
                    <a:pt x="124" y="116"/>
                    <a:pt x="139" y="113"/>
                  </a:cubicBezTo>
                  <a:cubicBezTo>
                    <a:pt x="146" y="111"/>
                    <a:pt x="154" y="109"/>
                    <a:pt x="161" y="107"/>
                  </a:cubicBezTo>
                  <a:cubicBezTo>
                    <a:pt x="164" y="106"/>
                    <a:pt x="167" y="104"/>
                    <a:pt x="170" y="103"/>
                  </a:cubicBezTo>
                  <a:cubicBezTo>
                    <a:pt x="171" y="103"/>
                    <a:pt x="172" y="103"/>
                    <a:pt x="173" y="102"/>
                  </a:cubicBezTo>
                  <a:cubicBezTo>
                    <a:pt x="174" y="102"/>
                    <a:pt x="174" y="102"/>
                    <a:pt x="174" y="102"/>
                  </a:cubicBezTo>
                  <a:cubicBezTo>
                    <a:pt x="175" y="102"/>
                    <a:pt x="175" y="102"/>
                    <a:pt x="175" y="102"/>
                  </a:cubicBezTo>
                  <a:cubicBezTo>
                    <a:pt x="173" y="104"/>
                    <a:pt x="171" y="106"/>
                    <a:pt x="169" y="108"/>
                  </a:cubicBezTo>
                  <a:close/>
                  <a:moveTo>
                    <a:pt x="176" y="101"/>
                  </a:moveTo>
                  <a:cubicBezTo>
                    <a:pt x="176" y="101"/>
                    <a:pt x="176" y="101"/>
                    <a:pt x="176" y="101"/>
                  </a:cubicBezTo>
                  <a:cubicBezTo>
                    <a:pt x="174" y="101"/>
                    <a:pt x="172" y="102"/>
                    <a:pt x="170" y="103"/>
                  </a:cubicBezTo>
                  <a:cubicBezTo>
                    <a:pt x="169" y="103"/>
                    <a:pt x="168" y="103"/>
                    <a:pt x="167" y="103"/>
                  </a:cubicBezTo>
                  <a:cubicBezTo>
                    <a:pt x="151" y="107"/>
                    <a:pt x="135" y="109"/>
                    <a:pt x="119" y="113"/>
                  </a:cubicBezTo>
                  <a:cubicBezTo>
                    <a:pt x="104" y="117"/>
                    <a:pt x="88" y="122"/>
                    <a:pt x="73" y="127"/>
                  </a:cubicBezTo>
                  <a:cubicBezTo>
                    <a:pt x="68" y="128"/>
                    <a:pt x="63" y="129"/>
                    <a:pt x="57" y="130"/>
                  </a:cubicBezTo>
                  <a:cubicBezTo>
                    <a:pt x="73" y="125"/>
                    <a:pt x="88" y="121"/>
                    <a:pt x="103" y="116"/>
                  </a:cubicBezTo>
                  <a:cubicBezTo>
                    <a:pt x="118" y="112"/>
                    <a:pt x="134" y="109"/>
                    <a:pt x="150" y="105"/>
                  </a:cubicBezTo>
                  <a:cubicBezTo>
                    <a:pt x="159" y="103"/>
                    <a:pt x="168" y="101"/>
                    <a:pt x="176" y="99"/>
                  </a:cubicBezTo>
                  <a:cubicBezTo>
                    <a:pt x="177" y="99"/>
                    <a:pt x="178" y="98"/>
                    <a:pt x="178" y="98"/>
                  </a:cubicBezTo>
                  <a:cubicBezTo>
                    <a:pt x="178" y="98"/>
                    <a:pt x="179" y="98"/>
                    <a:pt x="179" y="98"/>
                  </a:cubicBezTo>
                  <a:cubicBezTo>
                    <a:pt x="178" y="99"/>
                    <a:pt x="177" y="100"/>
                    <a:pt x="176" y="101"/>
                  </a:cubicBezTo>
                  <a:close/>
                  <a:moveTo>
                    <a:pt x="180" y="97"/>
                  </a:moveTo>
                  <a:cubicBezTo>
                    <a:pt x="180" y="97"/>
                    <a:pt x="180" y="97"/>
                    <a:pt x="180" y="97"/>
                  </a:cubicBezTo>
                  <a:cubicBezTo>
                    <a:pt x="164" y="101"/>
                    <a:pt x="149" y="104"/>
                    <a:pt x="133" y="107"/>
                  </a:cubicBezTo>
                  <a:cubicBezTo>
                    <a:pt x="117" y="110"/>
                    <a:pt x="102" y="114"/>
                    <a:pt x="86" y="118"/>
                  </a:cubicBezTo>
                  <a:cubicBezTo>
                    <a:pt x="71" y="122"/>
                    <a:pt x="55" y="127"/>
                    <a:pt x="40" y="130"/>
                  </a:cubicBezTo>
                  <a:cubicBezTo>
                    <a:pt x="39" y="130"/>
                    <a:pt x="38" y="130"/>
                    <a:pt x="38" y="130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38" y="130"/>
                    <a:pt x="39" y="130"/>
                    <a:pt x="40" y="129"/>
                  </a:cubicBezTo>
                  <a:cubicBezTo>
                    <a:pt x="43" y="128"/>
                    <a:pt x="47" y="127"/>
                    <a:pt x="50" y="126"/>
                  </a:cubicBezTo>
                  <a:cubicBezTo>
                    <a:pt x="59" y="123"/>
                    <a:pt x="67" y="121"/>
                    <a:pt x="75" y="119"/>
                  </a:cubicBezTo>
                  <a:cubicBezTo>
                    <a:pt x="91" y="115"/>
                    <a:pt x="106" y="110"/>
                    <a:pt x="122" y="107"/>
                  </a:cubicBezTo>
                  <a:cubicBezTo>
                    <a:pt x="138" y="104"/>
                    <a:pt x="154" y="101"/>
                    <a:pt x="169" y="96"/>
                  </a:cubicBezTo>
                  <a:cubicBezTo>
                    <a:pt x="173" y="95"/>
                    <a:pt x="177" y="93"/>
                    <a:pt x="180" y="92"/>
                  </a:cubicBezTo>
                  <a:cubicBezTo>
                    <a:pt x="180" y="92"/>
                    <a:pt x="181" y="92"/>
                    <a:pt x="181" y="92"/>
                  </a:cubicBezTo>
                  <a:cubicBezTo>
                    <a:pt x="183" y="91"/>
                    <a:pt x="184" y="91"/>
                    <a:pt x="186" y="90"/>
                  </a:cubicBezTo>
                  <a:cubicBezTo>
                    <a:pt x="184" y="92"/>
                    <a:pt x="182" y="95"/>
                    <a:pt x="180" y="97"/>
                  </a:cubicBezTo>
                  <a:close/>
                  <a:moveTo>
                    <a:pt x="113" y="108"/>
                  </a:moveTo>
                  <a:cubicBezTo>
                    <a:pt x="124" y="105"/>
                    <a:pt x="135" y="102"/>
                    <a:pt x="146" y="100"/>
                  </a:cubicBezTo>
                  <a:cubicBezTo>
                    <a:pt x="151" y="99"/>
                    <a:pt x="156" y="98"/>
                    <a:pt x="161" y="97"/>
                  </a:cubicBezTo>
                  <a:cubicBezTo>
                    <a:pt x="158" y="98"/>
                    <a:pt x="154" y="99"/>
                    <a:pt x="150" y="100"/>
                  </a:cubicBezTo>
                  <a:cubicBezTo>
                    <a:pt x="138" y="103"/>
                    <a:pt x="126" y="105"/>
                    <a:pt x="113" y="108"/>
                  </a:cubicBezTo>
                  <a:close/>
                  <a:moveTo>
                    <a:pt x="187" y="89"/>
                  </a:moveTo>
                  <a:cubicBezTo>
                    <a:pt x="187" y="89"/>
                    <a:pt x="187" y="89"/>
                    <a:pt x="187" y="89"/>
                  </a:cubicBezTo>
                  <a:cubicBezTo>
                    <a:pt x="185" y="89"/>
                    <a:pt x="184" y="90"/>
                    <a:pt x="182" y="90"/>
                  </a:cubicBezTo>
                  <a:cubicBezTo>
                    <a:pt x="182" y="90"/>
                    <a:pt x="182" y="90"/>
                    <a:pt x="181" y="91"/>
                  </a:cubicBezTo>
                  <a:cubicBezTo>
                    <a:pt x="173" y="93"/>
                    <a:pt x="166" y="96"/>
                    <a:pt x="157" y="97"/>
                  </a:cubicBezTo>
                  <a:cubicBezTo>
                    <a:pt x="141" y="101"/>
                    <a:pt x="126" y="104"/>
                    <a:pt x="110" y="108"/>
                  </a:cubicBezTo>
                  <a:cubicBezTo>
                    <a:pt x="100" y="111"/>
                    <a:pt x="90" y="113"/>
                    <a:pt x="80" y="116"/>
                  </a:cubicBezTo>
                  <a:cubicBezTo>
                    <a:pt x="69" y="119"/>
                    <a:pt x="59" y="121"/>
                    <a:pt x="48" y="123"/>
                  </a:cubicBezTo>
                  <a:cubicBezTo>
                    <a:pt x="43" y="124"/>
                    <a:pt x="38" y="125"/>
                    <a:pt x="33" y="126"/>
                  </a:cubicBezTo>
                  <a:cubicBezTo>
                    <a:pt x="32" y="126"/>
                    <a:pt x="25" y="128"/>
                    <a:pt x="30" y="126"/>
                  </a:cubicBezTo>
                  <a:cubicBezTo>
                    <a:pt x="32" y="125"/>
                    <a:pt x="34" y="125"/>
                    <a:pt x="37" y="124"/>
                  </a:cubicBezTo>
                  <a:cubicBezTo>
                    <a:pt x="47" y="121"/>
                    <a:pt x="58" y="118"/>
                    <a:pt x="69" y="115"/>
                  </a:cubicBezTo>
                  <a:cubicBezTo>
                    <a:pt x="90" y="110"/>
                    <a:pt x="111" y="105"/>
                    <a:pt x="132" y="100"/>
                  </a:cubicBezTo>
                  <a:cubicBezTo>
                    <a:pt x="143" y="97"/>
                    <a:pt x="154" y="95"/>
                    <a:pt x="165" y="92"/>
                  </a:cubicBezTo>
                  <a:cubicBezTo>
                    <a:pt x="175" y="89"/>
                    <a:pt x="184" y="85"/>
                    <a:pt x="194" y="81"/>
                  </a:cubicBezTo>
                  <a:cubicBezTo>
                    <a:pt x="192" y="84"/>
                    <a:pt x="189" y="86"/>
                    <a:pt x="187" y="89"/>
                  </a:cubicBezTo>
                  <a:close/>
                  <a:moveTo>
                    <a:pt x="64" y="111"/>
                  </a:moveTo>
                  <a:cubicBezTo>
                    <a:pt x="57" y="113"/>
                    <a:pt x="49" y="115"/>
                    <a:pt x="42" y="117"/>
                  </a:cubicBezTo>
                  <a:cubicBezTo>
                    <a:pt x="35" y="119"/>
                    <a:pt x="28" y="120"/>
                    <a:pt x="21" y="123"/>
                  </a:cubicBezTo>
                  <a:cubicBezTo>
                    <a:pt x="20" y="123"/>
                    <a:pt x="20" y="123"/>
                    <a:pt x="19" y="123"/>
                  </a:cubicBezTo>
                  <a:cubicBezTo>
                    <a:pt x="17" y="122"/>
                    <a:pt x="15" y="121"/>
                    <a:pt x="13" y="120"/>
                  </a:cubicBezTo>
                  <a:cubicBezTo>
                    <a:pt x="19" y="119"/>
                    <a:pt x="25" y="118"/>
                    <a:pt x="30" y="116"/>
                  </a:cubicBezTo>
                  <a:cubicBezTo>
                    <a:pt x="38" y="113"/>
                    <a:pt x="46" y="111"/>
                    <a:pt x="54" y="109"/>
                  </a:cubicBezTo>
                  <a:cubicBezTo>
                    <a:pt x="69" y="106"/>
                    <a:pt x="83" y="104"/>
                    <a:pt x="98" y="101"/>
                  </a:cubicBezTo>
                  <a:cubicBezTo>
                    <a:pt x="87" y="104"/>
                    <a:pt x="75" y="108"/>
                    <a:pt x="64" y="111"/>
                  </a:cubicBezTo>
                  <a:close/>
                  <a:moveTo>
                    <a:pt x="61" y="147"/>
                  </a:moveTo>
                  <a:cubicBezTo>
                    <a:pt x="72" y="152"/>
                    <a:pt x="83" y="157"/>
                    <a:pt x="93" y="163"/>
                  </a:cubicBezTo>
                  <a:cubicBezTo>
                    <a:pt x="99" y="165"/>
                    <a:pt x="105" y="168"/>
                    <a:pt x="110" y="172"/>
                  </a:cubicBezTo>
                  <a:cubicBezTo>
                    <a:pt x="110" y="173"/>
                    <a:pt x="110" y="173"/>
                    <a:pt x="110" y="174"/>
                  </a:cubicBezTo>
                  <a:cubicBezTo>
                    <a:pt x="103" y="172"/>
                    <a:pt x="98" y="168"/>
                    <a:pt x="92" y="165"/>
                  </a:cubicBezTo>
                  <a:cubicBezTo>
                    <a:pt x="81" y="160"/>
                    <a:pt x="71" y="155"/>
                    <a:pt x="61" y="150"/>
                  </a:cubicBezTo>
                  <a:cubicBezTo>
                    <a:pt x="54" y="146"/>
                    <a:pt x="47" y="143"/>
                    <a:pt x="40" y="140"/>
                  </a:cubicBezTo>
                  <a:cubicBezTo>
                    <a:pt x="31" y="135"/>
                    <a:pt x="21" y="128"/>
                    <a:pt x="11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1" y="124"/>
                    <a:pt x="12" y="123"/>
                    <a:pt x="12" y="122"/>
                  </a:cubicBezTo>
                  <a:cubicBezTo>
                    <a:pt x="28" y="131"/>
                    <a:pt x="45" y="139"/>
                    <a:pt x="61" y="147"/>
                  </a:cubicBezTo>
                  <a:close/>
                  <a:moveTo>
                    <a:pt x="209" y="65"/>
                  </a:moveTo>
                  <a:cubicBezTo>
                    <a:pt x="209" y="65"/>
                    <a:pt x="209" y="65"/>
                    <a:pt x="208" y="66"/>
                  </a:cubicBezTo>
                  <a:cubicBezTo>
                    <a:pt x="193" y="68"/>
                    <a:pt x="177" y="72"/>
                    <a:pt x="161" y="75"/>
                  </a:cubicBezTo>
                  <a:cubicBezTo>
                    <a:pt x="145" y="78"/>
                    <a:pt x="129" y="81"/>
                    <a:pt x="113" y="85"/>
                  </a:cubicBezTo>
                  <a:cubicBezTo>
                    <a:pt x="97" y="88"/>
                    <a:pt x="81" y="93"/>
                    <a:pt x="65" y="97"/>
                  </a:cubicBezTo>
                  <a:cubicBezTo>
                    <a:pt x="57" y="99"/>
                    <a:pt x="50" y="102"/>
                    <a:pt x="42" y="104"/>
                  </a:cubicBezTo>
                  <a:cubicBezTo>
                    <a:pt x="39" y="105"/>
                    <a:pt x="37" y="105"/>
                    <a:pt x="34" y="106"/>
                  </a:cubicBezTo>
                  <a:cubicBezTo>
                    <a:pt x="44" y="103"/>
                    <a:pt x="54" y="99"/>
                    <a:pt x="64" y="96"/>
                  </a:cubicBezTo>
                  <a:cubicBezTo>
                    <a:pt x="80" y="91"/>
                    <a:pt x="95" y="87"/>
                    <a:pt x="111" y="83"/>
                  </a:cubicBezTo>
                  <a:cubicBezTo>
                    <a:pt x="126" y="79"/>
                    <a:pt x="142" y="76"/>
                    <a:pt x="158" y="73"/>
                  </a:cubicBezTo>
                  <a:cubicBezTo>
                    <a:pt x="173" y="70"/>
                    <a:pt x="188" y="68"/>
                    <a:pt x="202" y="64"/>
                  </a:cubicBezTo>
                  <a:cubicBezTo>
                    <a:pt x="206" y="63"/>
                    <a:pt x="210" y="62"/>
                    <a:pt x="213" y="60"/>
                  </a:cubicBezTo>
                  <a:cubicBezTo>
                    <a:pt x="212" y="62"/>
                    <a:pt x="210" y="63"/>
                    <a:pt x="209" y="65"/>
                  </a:cubicBezTo>
                  <a:close/>
                  <a:moveTo>
                    <a:pt x="201" y="74"/>
                  </a:moveTo>
                  <a:cubicBezTo>
                    <a:pt x="188" y="78"/>
                    <a:pt x="175" y="82"/>
                    <a:pt x="162" y="85"/>
                  </a:cubicBezTo>
                  <a:cubicBezTo>
                    <a:pt x="160" y="86"/>
                    <a:pt x="158" y="86"/>
                    <a:pt x="156" y="86"/>
                  </a:cubicBezTo>
                  <a:cubicBezTo>
                    <a:pt x="144" y="89"/>
                    <a:pt x="131" y="93"/>
                    <a:pt x="118" y="96"/>
                  </a:cubicBezTo>
                  <a:cubicBezTo>
                    <a:pt x="114" y="97"/>
                    <a:pt x="110" y="98"/>
                    <a:pt x="106" y="99"/>
                  </a:cubicBezTo>
                  <a:cubicBezTo>
                    <a:pt x="90" y="102"/>
                    <a:pt x="74" y="104"/>
                    <a:pt x="58" y="108"/>
                  </a:cubicBezTo>
                  <a:cubicBezTo>
                    <a:pt x="50" y="109"/>
                    <a:pt x="43" y="111"/>
                    <a:pt x="35" y="113"/>
                  </a:cubicBezTo>
                  <a:cubicBezTo>
                    <a:pt x="32" y="114"/>
                    <a:pt x="28" y="115"/>
                    <a:pt x="25" y="117"/>
                  </a:cubicBezTo>
                  <a:cubicBezTo>
                    <a:pt x="23" y="117"/>
                    <a:pt x="21" y="118"/>
                    <a:pt x="20" y="118"/>
                  </a:cubicBezTo>
                  <a:cubicBezTo>
                    <a:pt x="17" y="119"/>
                    <a:pt x="14" y="119"/>
                    <a:pt x="13" y="119"/>
                  </a:cubicBezTo>
                  <a:cubicBezTo>
                    <a:pt x="20" y="116"/>
                    <a:pt x="26" y="113"/>
                    <a:pt x="34" y="111"/>
                  </a:cubicBezTo>
                  <a:cubicBezTo>
                    <a:pt x="42" y="109"/>
                    <a:pt x="50" y="107"/>
                    <a:pt x="59" y="104"/>
                  </a:cubicBezTo>
                  <a:cubicBezTo>
                    <a:pt x="75" y="100"/>
                    <a:pt x="91" y="96"/>
                    <a:pt x="107" y="92"/>
                  </a:cubicBezTo>
                  <a:cubicBezTo>
                    <a:pt x="138" y="84"/>
                    <a:pt x="169" y="79"/>
                    <a:pt x="200" y="69"/>
                  </a:cubicBezTo>
                  <a:cubicBezTo>
                    <a:pt x="202" y="69"/>
                    <a:pt x="205" y="68"/>
                    <a:pt x="207" y="67"/>
                  </a:cubicBezTo>
                  <a:cubicBezTo>
                    <a:pt x="205" y="69"/>
                    <a:pt x="203" y="72"/>
                    <a:pt x="201" y="74"/>
                  </a:cubicBezTo>
                  <a:close/>
                  <a:moveTo>
                    <a:pt x="10" y="127"/>
                  </a:moveTo>
                  <a:cubicBezTo>
                    <a:pt x="10" y="127"/>
                    <a:pt x="10" y="127"/>
                    <a:pt x="10" y="127"/>
                  </a:cubicBezTo>
                  <a:cubicBezTo>
                    <a:pt x="21" y="131"/>
                    <a:pt x="30" y="137"/>
                    <a:pt x="40" y="142"/>
                  </a:cubicBezTo>
                  <a:cubicBezTo>
                    <a:pt x="46" y="146"/>
                    <a:pt x="53" y="149"/>
                    <a:pt x="60" y="152"/>
                  </a:cubicBezTo>
                  <a:cubicBezTo>
                    <a:pt x="71" y="157"/>
                    <a:pt x="81" y="163"/>
                    <a:pt x="91" y="168"/>
                  </a:cubicBezTo>
                  <a:cubicBezTo>
                    <a:pt x="97" y="171"/>
                    <a:pt x="103" y="174"/>
                    <a:pt x="109" y="176"/>
                  </a:cubicBezTo>
                  <a:cubicBezTo>
                    <a:pt x="109" y="177"/>
                    <a:pt x="108" y="178"/>
                    <a:pt x="108" y="180"/>
                  </a:cubicBezTo>
                  <a:cubicBezTo>
                    <a:pt x="91" y="171"/>
                    <a:pt x="73" y="163"/>
                    <a:pt x="56" y="155"/>
                  </a:cubicBezTo>
                  <a:cubicBezTo>
                    <a:pt x="40" y="147"/>
                    <a:pt x="24" y="140"/>
                    <a:pt x="9" y="131"/>
                  </a:cubicBezTo>
                  <a:cubicBezTo>
                    <a:pt x="9" y="129"/>
                    <a:pt x="10" y="128"/>
                    <a:pt x="10" y="127"/>
                  </a:cubicBezTo>
                  <a:close/>
                  <a:moveTo>
                    <a:pt x="112" y="176"/>
                  </a:moveTo>
                  <a:cubicBezTo>
                    <a:pt x="112" y="176"/>
                    <a:pt x="112" y="176"/>
                    <a:pt x="112" y="176"/>
                  </a:cubicBezTo>
                  <a:cubicBezTo>
                    <a:pt x="117" y="171"/>
                    <a:pt x="122" y="166"/>
                    <a:pt x="127" y="160"/>
                  </a:cubicBezTo>
                  <a:cubicBezTo>
                    <a:pt x="137" y="150"/>
                    <a:pt x="148" y="139"/>
                    <a:pt x="158" y="128"/>
                  </a:cubicBezTo>
                  <a:cubicBezTo>
                    <a:pt x="178" y="106"/>
                    <a:pt x="199" y="84"/>
                    <a:pt x="220" y="62"/>
                  </a:cubicBezTo>
                  <a:cubicBezTo>
                    <a:pt x="221" y="61"/>
                    <a:pt x="223" y="59"/>
                    <a:pt x="225" y="57"/>
                  </a:cubicBezTo>
                  <a:cubicBezTo>
                    <a:pt x="225" y="58"/>
                    <a:pt x="225" y="59"/>
                    <a:pt x="225" y="60"/>
                  </a:cubicBezTo>
                  <a:cubicBezTo>
                    <a:pt x="225" y="60"/>
                    <a:pt x="225" y="60"/>
                    <a:pt x="225" y="60"/>
                  </a:cubicBezTo>
                  <a:cubicBezTo>
                    <a:pt x="216" y="68"/>
                    <a:pt x="208" y="77"/>
                    <a:pt x="200" y="86"/>
                  </a:cubicBezTo>
                  <a:cubicBezTo>
                    <a:pt x="191" y="95"/>
                    <a:pt x="183" y="104"/>
                    <a:pt x="175" y="113"/>
                  </a:cubicBezTo>
                  <a:cubicBezTo>
                    <a:pt x="156" y="132"/>
                    <a:pt x="137" y="152"/>
                    <a:pt x="118" y="172"/>
                  </a:cubicBezTo>
                  <a:cubicBezTo>
                    <a:pt x="115" y="175"/>
                    <a:pt x="113" y="177"/>
                    <a:pt x="110" y="180"/>
                  </a:cubicBezTo>
                  <a:cubicBezTo>
                    <a:pt x="111" y="179"/>
                    <a:pt x="111" y="177"/>
                    <a:pt x="112" y="176"/>
                  </a:cubicBezTo>
                  <a:close/>
                  <a:moveTo>
                    <a:pt x="28" y="102"/>
                  </a:moveTo>
                  <a:cubicBezTo>
                    <a:pt x="59" y="94"/>
                    <a:pt x="91" y="84"/>
                    <a:pt x="123" y="78"/>
                  </a:cubicBezTo>
                  <a:cubicBezTo>
                    <a:pt x="140" y="74"/>
                    <a:pt x="156" y="71"/>
                    <a:pt x="173" y="68"/>
                  </a:cubicBezTo>
                  <a:cubicBezTo>
                    <a:pt x="181" y="67"/>
                    <a:pt x="188" y="65"/>
                    <a:pt x="196" y="64"/>
                  </a:cubicBezTo>
                  <a:cubicBezTo>
                    <a:pt x="200" y="63"/>
                    <a:pt x="204" y="62"/>
                    <a:pt x="208" y="61"/>
                  </a:cubicBezTo>
                  <a:cubicBezTo>
                    <a:pt x="209" y="61"/>
                    <a:pt x="210" y="61"/>
                    <a:pt x="211" y="61"/>
                  </a:cubicBezTo>
                  <a:cubicBezTo>
                    <a:pt x="210" y="61"/>
                    <a:pt x="210" y="61"/>
                    <a:pt x="210" y="61"/>
                  </a:cubicBezTo>
                  <a:cubicBezTo>
                    <a:pt x="209" y="61"/>
                    <a:pt x="208" y="62"/>
                    <a:pt x="207" y="62"/>
                  </a:cubicBezTo>
                  <a:cubicBezTo>
                    <a:pt x="193" y="67"/>
                    <a:pt x="178" y="68"/>
                    <a:pt x="164" y="71"/>
                  </a:cubicBezTo>
                  <a:cubicBezTo>
                    <a:pt x="148" y="74"/>
                    <a:pt x="132" y="77"/>
                    <a:pt x="116" y="81"/>
                  </a:cubicBezTo>
                  <a:cubicBezTo>
                    <a:pt x="85" y="89"/>
                    <a:pt x="54" y="98"/>
                    <a:pt x="24" y="109"/>
                  </a:cubicBezTo>
                  <a:cubicBezTo>
                    <a:pt x="23" y="109"/>
                    <a:pt x="22" y="109"/>
                    <a:pt x="21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3" y="107"/>
                    <a:pt x="25" y="105"/>
                    <a:pt x="28" y="102"/>
                  </a:cubicBezTo>
                  <a:close/>
                  <a:moveTo>
                    <a:pt x="20" y="111"/>
                  </a:moveTo>
                  <a:cubicBezTo>
                    <a:pt x="51" y="102"/>
                    <a:pt x="82" y="93"/>
                    <a:pt x="113" y="85"/>
                  </a:cubicBezTo>
                  <a:cubicBezTo>
                    <a:pt x="129" y="82"/>
                    <a:pt x="145" y="79"/>
                    <a:pt x="162" y="75"/>
                  </a:cubicBezTo>
                  <a:cubicBezTo>
                    <a:pt x="169" y="74"/>
                    <a:pt x="177" y="72"/>
                    <a:pt x="185" y="71"/>
                  </a:cubicBezTo>
                  <a:cubicBezTo>
                    <a:pt x="192" y="69"/>
                    <a:pt x="201" y="68"/>
                    <a:pt x="207" y="66"/>
                  </a:cubicBezTo>
                  <a:cubicBezTo>
                    <a:pt x="177" y="76"/>
                    <a:pt x="145" y="81"/>
                    <a:pt x="114" y="89"/>
                  </a:cubicBezTo>
                  <a:cubicBezTo>
                    <a:pt x="98" y="93"/>
                    <a:pt x="82" y="97"/>
                    <a:pt x="66" y="101"/>
                  </a:cubicBezTo>
                  <a:cubicBezTo>
                    <a:pt x="51" y="105"/>
                    <a:pt x="35" y="109"/>
                    <a:pt x="21" y="115"/>
                  </a:cubicBezTo>
                  <a:cubicBezTo>
                    <a:pt x="19" y="116"/>
                    <a:pt x="16" y="117"/>
                    <a:pt x="14" y="118"/>
                  </a:cubicBezTo>
                  <a:cubicBezTo>
                    <a:pt x="16" y="116"/>
                    <a:pt x="18" y="113"/>
                    <a:pt x="20" y="111"/>
                  </a:cubicBezTo>
                  <a:close/>
                  <a:moveTo>
                    <a:pt x="109" y="186"/>
                  </a:moveTo>
                  <a:cubicBezTo>
                    <a:pt x="109" y="186"/>
                    <a:pt x="109" y="185"/>
                    <a:pt x="110" y="184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45" y="146"/>
                    <a:pt x="181" y="110"/>
                    <a:pt x="216" y="73"/>
                  </a:cubicBezTo>
                  <a:cubicBezTo>
                    <a:pt x="219" y="69"/>
                    <a:pt x="222" y="66"/>
                    <a:pt x="226" y="62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2" y="66"/>
                    <a:pt x="219" y="70"/>
                    <a:pt x="216" y="73"/>
                  </a:cubicBezTo>
                  <a:cubicBezTo>
                    <a:pt x="210" y="80"/>
                    <a:pt x="204" y="86"/>
                    <a:pt x="198" y="93"/>
                  </a:cubicBezTo>
                  <a:cubicBezTo>
                    <a:pt x="189" y="102"/>
                    <a:pt x="181" y="112"/>
                    <a:pt x="172" y="121"/>
                  </a:cubicBezTo>
                  <a:cubicBezTo>
                    <a:pt x="151" y="143"/>
                    <a:pt x="130" y="164"/>
                    <a:pt x="110" y="186"/>
                  </a:cubicBezTo>
                  <a:cubicBezTo>
                    <a:pt x="110" y="186"/>
                    <a:pt x="110" y="186"/>
                    <a:pt x="109" y="186"/>
                  </a:cubicBezTo>
                  <a:close/>
                  <a:moveTo>
                    <a:pt x="9" y="123"/>
                  </a:moveTo>
                  <a:cubicBezTo>
                    <a:pt x="7" y="127"/>
                    <a:pt x="6" y="132"/>
                    <a:pt x="6" y="136"/>
                  </a:cubicBezTo>
                  <a:cubicBezTo>
                    <a:pt x="5" y="132"/>
                    <a:pt x="6" y="127"/>
                    <a:pt x="9" y="123"/>
                  </a:cubicBezTo>
                  <a:close/>
                  <a:moveTo>
                    <a:pt x="28" y="153"/>
                  </a:moveTo>
                  <a:cubicBezTo>
                    <a:pt x="23" y="150"/>
                    <a:pt x="16" y="147"/>
                    <a:pt x="11" y="144"/>
                  </a:cubicBezTo>
                  <a:cubicBezTo>
                    <a:pt x="11" y="144"/>
                    <a:pt x="11" y="143"/>
                    <a:pt x="11" y="143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15" y="145"/>
                    <a:pt x="19" y="147"/>
                    <a:pt x="23" y="149"/>
                  </a:cubicBezTo>
                  <a:cubicBezTo>
                    <a:pt x="34" y="154"/>
                    <a:pt x="45" y="159"/>
                    <a:pt x="56" y="165"/>
                  </a:cubicBezTo>
                  <a:cubicBezTo>
                    <a:pt x="67" y="170"/>
                    <a:pt x="78" y="175"/>
                    <a:pt x="90" y="181"/>
                  </a:cubicBezTo>
                  <a:cubicBezTo>
                    <a:pt x="95" y="183"/>
                    <a:pt x="102" y="186"/>
                    <a:pt x="107" y="189"/>
                  </a:cubicBezTo>
                  <a:cubicBezTo>
                    <a:pt x="107" y="189"/>
                    <a:pt x="107" y="189"/>
                    <a:pt x="107" y="190"/>
                  </a:cubicBezTo>
                  <a:cubicBezTo>
                    <a:pt x="108" y="191"/>
                    <a:pt x="108" y="192"/>
                    <a:pt x="109" y="193"/>
                  </a:cubicBezTo>
                  <a:cubicBezTo>
                    <a:pt x="92" y="186"/>
                    <a:pt x="77" y="178"/>
                    <a:pt x="61" y="170"/>
                  </a:cubicBezTo>
                  <a:cubicBezTo>
                    <a:pt x="50" y="164"/>
                    <a:pt x="39" y="159"/>
                    <a:pt x="28" y="153"/>
                  </a:cubicBezTo>
                  <a:close/>
                  <a:moveTo>
                    <a:pt x="216" y="83"/>
                  </a:moveTo>
                  <a:cubicBezTo>
                    <a:pt x="206" y="94"/>
                    <a:pt x="195" y="105"/>
                    <a:pt x="185" y="117"/>
                  </a:cubicBezTo>
                  <a:cubicBezTo>
                    <a:pt x="163" y="139"/>
                    <a:pt x="142" y="162"/>
                    <a:pt x="120" y="185"/>
                  </a:cubicBezTo>
                  <a:cubicBezTo>
                    <a:pt x="117" y="187"/>
                    <a:pt x="115" y="190"/>
                    <a:pt x="112" y="193"/>
                  </a:cubicBezTo>
                  <a:cubicBezTo>
                    <a:pt x="111" y="192"/>
                    <a:pt x="110" y="191"/>
                    <a:pt x="110" y="189"/>
                  </a:cubicBezTo>
                  <a:cubicBezTo>
                    <a:pt x="110" y="189"/>
                    <a:pt x="110" y="189"/>
                    <a:pt x="110" y="189"/>
                  </a:cubicBezTo>
                  <a:cubicBezTo>
                    <a:pt x="118" y="180"/>
                    <a:pt x="126" y="172"/>
                    <a:pt x="134" y="164"/>
                  </a:cubicBezTo>
                  <a:cubicBezTo>
                    <a:pt x="146" y="152"/>
                    <a:pt x="158" y="139"/>
                    <a:pt x="170" y="126"/>
                  </a:cubicBezTo>
                  <a:cubicBezTo>
                    <a:pt x="189" y="107"/>
                    <a:pt x="207" y="85"/>
                    <a:pt x="227" y="66"/>
                  </a:cubicBezTo>
                  <a:cubicBezTo>
                    <a:pt x="227" y="66"/>
                    <a:pt x="227" y="66"/>
                    <a:pt x="227" y="65"/>
                  </a:cubicBezTo>
                  <a:cubicBezTo>
                    <a:pt x="228" y="66"/>
                    <a:pt x="229" y="67"/>
                    <a:pt x="230" y="68"/>
                  </a:cubicBezTo>
                  <a:cubicBezTo>
                    <a:pt x="229" y="69"/>
                    <a:pt x="227" y="71"/>
                    <a:pt x="226" y="72"/>
                  </a:cubicBezTo>
                  <a:cubicBezTo>
                    <a:pt x="223" y="76"/>
                    <a:pt x="219" y="79"/>
                    <a:pt x="216" y="8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39"/>
            <p:cNvSpPr>
              <a:spLocks noEditPoints="1"/>
            </p:cNvSpPr>
            <p:nvPr/>
          </p:nvSpPr>
          <p:spPr bwMode="auto">
            <a:xfrm>
              <a:off x="7748833" y="943997"/>
              <a:ext cx="446088" cy="495300"/>
            </a:xfrm>
            <a:custGeom>
              <a:avLst/>
              <a:gdLst>
                <a:gd name="T0" fmla="*/ 8 w 105"/>
                <a:gd name="T1" fmla="*/ 89 h 117"/>
                <a:gd name="T2" fmla="*/ 39 w 105"/>
                <a:gd name="T3" fmla="*/ 89 h 117"/>
                <a:gd name="T4" fmla="*/ 47 w 105"/>
                <a:gd name="T5" fmla="*/ 111 h 117"/>
                <a:gd name="T6" fmla="*/ 65 w 105"/>
                <a:gd name="T7" fmla="*/ 109 h 117"/>
                <a:gd name="T8" fmla="*/ 74 w 105"/>
                <a:gd name="T9" fmla="*/ 90 h 117"/>
                <a:gd name="T10" fmla="*/ 104 w 105"/>
                <a:gd name="T11" fmla="*/ 86 h 117"/>
                <a:gd name="T12" fmla="*/ 88 w 105"/>
                <a:gd name="T13" fmla="*/ 62 h 117"/>
                <a:gd name="T14" fmla="*/ 103 w 105"/>
                <a:gd name="T15" fmla="*/ 36 h 117"/>
                <a:gd name="T16" fmla="*/ 71 w 105"/>
                <a:gd name="T17" fmla="*/ 36 h 117"/>
                <a:gd name="T18" fmla="*/ 62 w 105"/>
                <a:gd name="T19" fmla="*/ 12 h 117"/>
                <a:gd name="T20" fmla="*/ 45 w 105"/>
                <a:gd name="T21" fmla="*/ 16 h 117"/>
                <a:gd name="T22" fmla="*/ 29 w 105"/>
                <a:gd name="T23" fmla="*/ 33 h 117"/>
                <a:gd name="T24" fmla="*/ 10 w 105"/>
                <a:gd name="T25" fmla="*/ 50 h 117"/>
                <a:gd name="T26" fmla="*/ 18 w 105"/>
                <a:gd name="T27" fmla="*/ 66 h 117"/>
                <a:gd name="T28" fmla="*/ 67 w 105"/>
                <a:gd name="T29" fmla="*/ 96 h 117"/>
                <a:gd name="T30" fmla="*/ 48 w 105"/>
                <a:gd name="T31" fmla="*/ 109 h 117"/>
                <a:gd name="T32" fmla="*/ 41 w 105"/>
                <a:gd name="T33" fmla="*/ 88 h 117"/>
                <a:gd name="T34" fmla="*/ 69 w 105"/>
                <a:gd name="T35" fmla="*/ 88 h 117"/>
                <a:gd name="T36" fmla="*/ 37 w 105"/>
                <a:gd name="T37" fmla="*/ 62 h 117"/>
                <a:gd name="T38" fmla="*/ 26 w 105"/>
                <a:gd name="T39" fmla="*/ 62 h 117"/>
                <a:gd name="T40" fmla="*/ 37 w 105"/>
                <a:gd name="T41" fmla="*/ 54 h 117"/>
                <a:gd name="T42" fmla="*/ 39 w 105"/>
                <a:gd name="T43" fmla="*/ 62 h 117"/>
                <a:gd name="T44" fmla="*/ 55 w 105"/>
                <a:gd name="T45" fmla="*/ 44 h 117"/>
                <a:gd name="T46" fmla="*/ 71 w 105"/>
                <a:gd name="T47" fmla="*/ 71 h 117"/>
                <a:gd name="T48" fmla="*/ 55 w 105"/>
                <a:gd name="T49" fmla="*/ 80 h 117"/>
                <a:gd name="T50" fmla="*/ 39 w 105"/>
                <a:gd name="T51" fmla="*/ 71 h 117"/>
                <a:gd name="T52" fmla="*/ 39 w 105"/>
                <a:gd name="T53" fmla="*/ 50 h 117"/>
                <a:gd name="T54" fmla="*/ 53 w 105"/>
                <a:gd name="T55" fmla="*/ 43 h 117"/>
                <a:gd name="T56" fmla="*/ 39 w 105"/>
                <a:gd name="T57" fmla="*/ 50 h 117"/>
                <a:gd name="T58" fmla="*/ 69 w 105"/>
                <a:gd name="T59" fmla="*/ 38 h 117"/>
                <a:gd name="T60" fmla="*/ 57 w 105"/>
                <a:gd name="T61" fmla="*/ 43 h 117"/>
                <a:gd name="T62" fmla="*/ 73 w 105"/>
                <a:gd name="T63" fmla="*/ 54 h 117"/>
                <a:gd name="T64" fmla="*/ 73 w 105"/>
                <a:gd name="T65" fmla="*/ 70 h 117"/>
                <a:gd name="T66" fmla="*/ 63 w 105"/>
                <a:gd name="T67" fmla="*/ 78 h 117"/>
                <a:gd name="T68" fmla="*/ 69 w 105"/>
                <a:gd name="T69" fmla="*/ 86 h 117"/>
                <a:gd name="T70" fmla="*/ 63 w 105"/>
                <a:gd name="T71" fmla="*/ 78 h 117"/>
                <a:gd name="T72" fmla="*/ 52 w 105"/>
                <a:gd name="T73" fmla="*/ 81 h 117"/>
                <a:gd name="T74" fmla="*/ 39 w 105"/>
                <a:gd name="T75" fmla="*/ 74 h 117"/>
                <a:gd name="T76" fmla="*/ 102 w 105"/>
                <a:gd name="T77" fmla="*/ 84 h 117"/>
                <a:gd name="T78" fmla="*/ 72 w 105"/>
                <a:gd name="T79" fmla="*/ 87 h 117"/>
                <a:gd name="T80" fmla="*/ 73 w 105"/>
                <a:gd name="T81" fmla="*/ 73 h 117"/>
                <a:gd name="T82" fmla="*/ 91 w 105"/>
                <a:gd name="T83" fmla="*/ 68 h 117"/>
                <a:gd name="T84" fmla="*/ 82 w 105"/>
                <a:gd name="T85" fmla="*/ 35 h 117"/>
                <a:gd name="T86" fmla="*/ 97 w 105"/>
                <a:gd name="T87" fmla="*/ 50 h 117"/>
                <a:gd name="T88" fmla="*/ 73 w 105"/>
                <a:gd name="T89" fmla="*/ 51 h 117"/>
                <a:gd name="T90" fmla="*/ 82 w 105"/>
                <a:gd name="T91" fmla="*/ 35 h 117"/>
                <a:gd name="T92" fmla="*/ 50 w 105"/>
                <a:gd name="T93" fmla="*/ 12 h 117"/>
                <a:gd name="T94" fmla="*/ 69 w 105"/>
                <a:gd name="T95" fmla="*/ 36 h 117"/>
                <a:gd name="T96" fmla="*/ 55 w 105"/>
                <a:gd name="T97" fmla="*/ 42 h 117"/>
                <a:gd name="T98" fmla="*/ 42 w 105"/>
                <a:gd name="T99" fmla="*/ 32 h 117"/>
                <a:gd name="T100" fmla="*/ 9 w 105"/>
                <a:gd name="T101" fmla="*/ 43 h 117"/>
                <a:gd name="T102" fmla="*/ 38 w 105"/>
                <a:gd name="T103" fmla="*/ 38 h 117"/>
                <a:gd name="T104" fmla="*/ 24 w 105"/>
                <a:gd name="T105" fmla="*/ 61 h 117"/>
                <a:gd name="T106" fmla="*/ 37 w 105"/>
                <a:gd name="T107" fmla="*/ 73 h 117"/>
                <a:gd name="T108" fmla="*/ 33 w 105"/>
                <a:gd name="T109" fmla="*/ 88 h 117"/>
                <a:gd name="T110" fmla="*/ 24 w 105"/>
                <a:gd name="T111" fmla="*/ 6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5" h="117">
                  <a:moveTo>
                    <a:pt x="7" y="81"/>
                  </a:moveTo>
                  <a:cubicBezTo>
                    <a:pt x="5" y="84"/>
                    <a:pt x="5" y="87"/>
                    <a:pt x="8" y="89"/>
                  </a:cubicBezTo>
                  <a:cubicBezTo>
                    <a:pt x="10" y="92"/>
                    <a:pt x="15" y="93"/>
                    <a:pt x="19" y="93"/>
                  </a:cubicBezTo>
                  <a:cubicBezTo>
                    <a:pt x="25" y="93"/>
                    <a:pt x="32" y="91"/>
                    <a:pt x="39" y="89"/>
                  </a:cubicBezTo>
                  <a:cubicBezTo>
                    <a:pt x="39" y="90"/>
                    <a:pt x="39" y="91"/>
                    <a:pt x="40" y="91"/>
                  </a:cubicBezTo>
                  <a:cubicBezTo>
                    <a:pt x="41" y="98"/>
                    <a:pt x="43" y="105"/>
                    <a:pt x="47" y="111"/>
                  </a:cubicBezTo>
                  <a:cubicBezTo>
                    <a:pt x="49" y="114"/>
                    <a:pt x="52" y="117"/>
                    <a:pt x="56" y="117"/>
                  </a:cubicBezTo>
                  <a:cubicBezTo>
                    <a:pt x="60" y="116"/>
                    <a:pt x="63" y="112"/>
                    <a:pt x="65" y="109"/>
                  </a:cubicBezTo>
                  <a:cubicBezTo>
                    <a:pt x="68" y="103"/>
                    <a:pt x="69" y="96"/>
                    <a:pt x="71" y="89"/>
                  </a:cubicBezTo>
                  <a:cubicBezTo>
                    <a:pt x="72" y="89"/>
                    <a:pt x="73" y="89"/>
                    <a:pt x="74" y="90"/>
                  </a:cubicBezTo>
                  <a:cubicBezTo>
                    <a:pt x="81" y="92"/>
                    <a:pt x="88" y="93"/>
                    <a:pt x="95" y="93"/>
                  </a:cubicBezTo>
                  <a:cubicBezTo>
                    <a:pt x="99" y="92"/>
                    <a:pt x="103" y="90"/>
                    <a:pt x="104" y="86"/>
                  </a:cubicBezTo>
                  <a:cubicBezTo>
                    <a:pt x="105" y="82"/>
                    <a:pt x="102" y="77"/>
                    <a:pt x="99" y="74"/>
                  </a:cubicBezTo>
                  <a:cubicBezTo>
                    <a:pt x="96" y="70"/>
                    <a:pt x="92" y="66"/>
                    <a:pt x="88" y="62"/>
                  </a:cubicBezTo>
                  <a:cubicBezTo>
                    <a:pt x="93" y="58"/>
                    <a:pt x="98" y="53"/>
                    <a:pt x="102" y="47"/>
                  </a:cubicBezTo>
                  <a:cubicBezTo>
                    <a:pt x="104" y="43"/>
                    <a:pt x="105" y="39"/>
                    <a:pt x="103" y="36"/>
                  </a:cubicBezTo>
                  <a:cubicBezTo>
                    <a:pt x="101" y="32"/>
                    <a:pt x="95" y="32"/>
                    <a:pt x="91" y="32"/>
                  </a:cubicBezTo>
                  <a:cubicBezTo>
                    <a:pt x="84" y="32"/>
                    <a:pt x="77" y="33"/>
                    <a:pt x="71" y="36"/>
                  </a:cubicBezTo>
                  <a:cubicBezTo>
                    <a:pt x="70" y="33"/>
                    <a:pt x="70" y="31"/>
                    <a:pt x="69" y="29"/>
                  </a:cubicBezTo>
                  <a:cubicBezTo>
                    <a:pt x="68" y="23"/>
                    <a:pt x="66" y="16"/>
                    <a:pt x="62" y="12"/>
                  </a:cubicBezTo>
                  <a:cubicBezTo>
                    <a:pt x="60" y="9"/>
                    <a:pt x="57" y="7"/>
                    <a:pt x="53" y="8"/>
                  </a:cubicBezTo>
                  <a:cubicBezTo>
                    <a:pt x="49" y="8"/>
                    <a:pt x="47" y="12"/>
                    <a:pt x="45" y="16"/>
                  </a:cubicBezTo>
                  <a:cubicBezTo>
                    <a:pt x="42" y="22"/>
                    <a:pt x="40" y="29"/>
                    <a:pt x="39" y="36"/>
                  </a:cubicBezTo>
                  <a:cubicBezTo>
                    <a:pt x="36" y="35"/>
                    <a:pt x="32" y="34"/>
                    <a:pt x="29" y="33"/>
                  </a:cubicBezTo>
                  <a:cubicBezTo>
                    <a:pt x="24" y="32"/>
                    <a:pt x="17" y="31"/>
                    <a:pt x="11" y="33"/>
                  </a:cubicBezTo>
                  <a:cubicBezTo>
                    <a:pt x="2" y="36"/>
                    <a:pt x="6" y="45"/>
                    <a:pt x="10" y="50"/>
                  </a:cubicBezTo>
                  <a:cubicBezTo>
                    <a:pt x="14" y="55"/>
                    <a:pt x="18" y="59"/>
                    <a:pt x="22" y="62"/>
                  </a:cubicBezTo>
                  <a:cubicBezTo>
                    <a:pt x="21" y="64"/>
                    <a:pt x="19" y="65"/>
                    <a:pt x="18" y="66"/>
                  </a:cubicBezTo>
                  <a:cubicBezTo>
                    <a:pt x="13" y="70"/>
                    <a:pt x="9" y="75"/>
                    <a:pt x="7" y="81"/>
                  </a:cubicBezTo>
                  <a:close/>
                  <a:moveTo>
                    <a:pt x="67" y="96"/>
                  </a:moveTo>
                  <a:cubicBezTo>
                    <a:pt x="65" y="102"/>
                    <a:pt x="63" y="109"/>
                    <a:pt x="59" y="113"/>
                  </a:cubicBezTo>
                  <a:cubicBezTo>
                    <a:pt x="54" y="117"/>
                    <a:pt x="50" y="113"/>
                    <a:pt x="48" y="109"/>
                  </a:cubicBezTo>
                  <a:cubicBezTo>
                    <a:pt x="44" y="103"/>
                    <a:pt x="43" y="96"/>
                    <a:pt x="41" y="90"/>
                  </a:cubicBezTo>
                  <a:cubicBezTo>
                    <a:pt x="41" y="89"/>
                    <a:pt x="41" y="89"/>
                    <a:pt x="41" y="88"/>
                  </a:cubicBezTo>
                  <a:cubicBezTo>
                    <a:pt x="46" y="87"/>
                    <a:pt x="50" y="85"/>
                    <a:pt x="55" y="82"/>
                  </a:cubicBezTo>
                  <a:cubicBezTo>
                    <a:pt x="59" y="84"/>
                    <a:pt x="64" y="86"/>
                    <a:pt x="69" y="88"/>
                  </a:cubicBezTo>
                  <a:cubicBezTo>
                    <a:pt x="68" y="91"/>
                    <a:pt x="68" y="93"/>
                    <a:pt x="67" y="96"/>
                  </a:cubicBezTo>
                  <a:close/>
                  <a:moveTo>
                    <a:pt x="37" y="62"/>
                  </a:moveTo>
                  <a:cubicBezTo>
                    <a:pt x="37" y="65"/>
                    <a:pt x="37" y="67"/>
                    <a:pt x="37" y="70"/>
                  </a:cubicBezTo>
                  <a:cubicBezTo>
                    <a:pt x="33" y="68"/>
                    <a:pt x="29" y="65"/>
                    <a:pt x="26" y="62"/>
                  </a:cubicBezTo>
                  <a:cubicBezTo>
                    <a:pt x="26" y="62"/>
                    <a:pt x="27" y="61"/>
                    <a:pt x="27" y="61"/>
                  </a:cubicBezTo>
                  <a:cubicBezTo>
                    <a:pt x="30" y="59"/>
                    <a:pt x="33" y="56"/>
                    <a:pt x="37" y="54"/>
                  </a:cubicBezTo>
                  <a:cubicBezTo>
                    <a:pt x="37" y="57"/>
                    <a:pt x="37" y="60"/>
                    <a:pt x="37" y="62"/>
                  </a:cubicBezTo>
                  <a:close/>
                  <a:moveTo>
                    <a:pt x="39" y="62"/>
                  </a:moveTo>
                  <a:cubicBezTo>
                    <a:pt x="39" y="59"/>
                    <a:pt x="39" y="56"/>
                    <a:pt x="39" y="53"/>
                  </a:cubicBezTo>
                  <a:cubicBezTo>
                    <a:pt x="44" y="50"/>
                    <a:pt x="49" y="47"/>
                    <a:pt x="55" y="44"/>
                  </a:cubicBezTo>
                  <a:cubicBezTo>
                    <a:pt x="60" y="47"/>
                    <a:pt x="66" y="50"/>
                    <a:pt x="71" y="53"/>
                  </a:cubicBezTo>
                  <a:cubicBezTo>
                    <a:pt x="71" y="59"/>
                    <a:pt x="71" y="65"/>
                    <a:pt x="71" y="71"/>
                  </a:cubicBezTo>
                  <a:cubicBezTo>
                    <a:pt x="68" y="73"/>
                    <a:pt x="65" y="75"/>
                    <a:pt x="62" y="76"/>
                  </a:cubicBezTo>
                  <a:cubicBezTo>
                    <a:pt x="60" y="78"/>
                    <a:pt x="57" y="79"/>
                    <a:pt x="55" y="80"/>
                  </a:cubicBezTo>
                  <a:cubicBezTo>
                    <a:pt x="52" y="79"/>
                    <a:pt x="50" y="77"/>
                    <a:pt x="47" y="76"/>
                  </a:cubicBezTo>
                  <a:cubicBezTo>
                    <a:pt x="45" y="75"/>
                    <a:pt x="42" y="73"/>
                    <a:pt x="39" y="71"/>
                  </a:cubicBezTo>
                  <a:cubicBezTo>
                    <a:pt x="39" y="68"/>
                    <a:pt x="39" y="65"/>
                    <a:pt x="39" y="62"/>
                  </a:cubicBezTo>
                  <a:close/>
                  <a:moveTo>
                    <a:pt x="39" y="50"/>
                  </a:moveTo>
                  <a:cubicBezTo>
                    <a:pt x="40" y="46"/>
                    <a:pt x="40" y="42"/>
                    <a:pt x="41" y="39"/>
                  </a:cubicBezTo>
                  <a:cubicBezTo>
                    <a:pt x="45" y="40"/>
                    <a:pt x="49" y="41"/>
                    <a:pt x="53" y="43"/>
                  </a:cubicBezTo>
                  <a:cubicBezTo>
                    <a:pt x="48" y="45"/>
                    <a:pt x="44" y="48"/>
                    <a:pt x="40" y="50"/>
                  </a:cubicBezTo>
                  <a:cubicBezTo>
                    <a:pt x="40" y="50"/>
                    <a:pt x="39" y="50"/>
                    <a:pt x="39" y="50"/>
                  </a:cubicBezTo>
                  <a:close/>
                  <a:moveTo>
                    <a:pt x="57" y="43"/>
                  </a:moveTo>
                  <a:cubicBezTo>
                    <a:pt x="61" y="41"/>
                    <a:pt x="65" y="40"/>
                    <a:pt x="69" y="38"/>
                  </a:cubicBezTo>
                  <a:cubicBezTo>
                    <a:pt x="70" y="42"/>
                    <a:pt x="70" y="46"/>
                    <a:pt x="70" y="50"/>
                  </a:cubicBezTo>
                  <a:cubicBezTo>
                    <a:pt x="66" y="48"/>
                    <a:pt x="61" y="45"/>
                    <a:pt x="57" y="43"/>
                  </a:cubicBezTo>
                  <a:close/>
                  <a:moveTo>
                    <a:pt x="73" y="57"/>
                  </a:moveTo>
                  <a:cubicBezTo>
                    <a:pt x="73" y="56"/>
                    <a:pt x="73" y="55"/>
                    <a:pt x="73" y="54"/>
                  </a:cubicBezTo>
                  <a:cubicBezTo>
                    <a:pt x="77" y="57"/>
                    <a:pt x="81" y="59"/>
                    <a:pt x="84" y="62"/>
                  </a:cubicBezTo>
                  <a:cubicBezTo>
                    <a:pt x="81" y="65"/>
                    <a:pt x="77" y="68"/>
                    <a:pt x="73" y="70"/>
                  </a:cubicBezTo>
                  <a:cubicBezTo>
                    <a:pt x="73" y="66"/>
                    <a:pt x="73" y="61"/>
                    <a:pt x="73" y="57"/>
                  </a:cubicBezTo>
                  <a:close/>
                  <a:moveTo>
                    <a:pt x="63" y="78"/>
                  </a:moveTo>
                  <a:cubicBezTo>
                    <a:pt x="66" y="77"/>
                    <a:pt x="68" y="75"/>
                    <a:pt x="70" y="74"/>
                  </a:cubicBezTo>
                  <a:cubicBezTo>
                    <a:pt x="70" y="78"/>
                    <a:pt x="70" y="82"/>
                    <a:pt x="69" y="86"/>
                  </a:cubicBezTo>
                  <a:cubicBezTo>
                    <a:pt x="65" y="84"/>
                    <a:pt x="61" y="83"/>
                    <a:pt x="57" y="81"/>
                  </a:cubicBezTo>
                  <a:cubicBezTo>
                    <a:pt x="59" y="80"/>
                    <a:pt x="61" y="79"/>
                    <a:pt x="63" y="78"/>
                  </a:cubicBezTo>
                  <a:close/>
                  <a:moveTo>
                    <a:pt x="46" y="78"/>
                  </a:moveTo>
                  <a:cubicBezTo>
                    <a:pt x="48" y="79"/>
                    <a:pt x="50" y="80"/>
                    <a:pt x="52" y="81"/>
                  </a:cubicBezTo>
                  <a:cubicBezTo>
                    <a:pt x="49" y="83"/>
                    <a:pt x="45" y="84"/>
                    <a:pt x="41" y="86"/>
                  </a:cubicBezTo>
                  <a:cubicBezTo>
                    <a:pt x="40" y="82"/>
                    <a:pt x="40" y="78"/>
                    <a:pt x="39" y="74"/>
                  </a:cubicBezTo>
                  <a:cubicBezTo>
                    <a:pt x="42" y="75"/>
                    <a:pt x="44" y="77"/>
                    <a:pt x="46" y="78"/>
                  </a:cubicBezTo>
                  <a:close/>
                  <a:moveTo>
                    <a:pt x="102" y="84"/>
                  </a:moveTo>
                  <a:cubicBezTo>
                    <a:pt x="103" y="90"/>
                    <a:pt x="95" y="91"/>
                    <a:pt x="91" y="91"/>
                  </a:cubicBezTo>
                  <a:cubicBezTo>
                    <a:pt x="85" y="91"/>
                    <a:pt x="78" y="89"/>
                    <a:pt x="72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2" y="82"/>
                    <a:pt x="72" y="77"/>
                    <a:pt x="73" y="73"/>
                  </a:cubicBezTo>
                  <a:cubicBezTo>
                    <a:pt x="77" y="70"/>
                    <a:pt x="81" y="67"/>
                    <a:pt x="86" y="64"/>
                  </a:cubicBezTo>
                  <a:cubicBezTo>
                    <a:pt x="88" y="65"/>
                    <a:pt x="89" y="67"/>
                    <a:pt x="91" y="68"/>
                  </a:cubicBezTo>
                  <a:cubicBezTo>
                    <a:pt x="96" y="72"/>
                    <a:pt x="101" y="78"/>
                    <a:pt x="102" y="84"/>
                  </a:cubicBezTo>
                  <a:close/>
                  <a:moveTo>
                    <a:pt x="82" y="35"/>
                  </a:moveTo>
                  <a:cubicBezTo>
                    <a:pt x="87" y="34"/>
                    <a:pt x="96" y="32"/>
                    <a:pt x="100" y="36"/>
                  </a:cubicBezTo>
                  <a:cubicBezTo>
                    <a:pt x="104" y="40"/>
                    <a:pt x="100" y="47"/>
                    <a:pt x="97" y="50"/>
                  </a:cubicBezTo>
                  <a:cubicBezTo>
                    <a:pt x="94" y="54"/>
                    <a:pt x="90" y="57"/>
                    <a:pt x="86" y="61"/>
                  </a:cubicBezTo>
                  <a:cubicBezTo>
                    <a:pt x="82" y="57"/>
                    <a:pt x="77" y="54"/>
                    <a:pt x="73" y="51"/>
                  </a:cubicBezTo>
                  <a:cubicBezTo>
                    <a:pt x="72" y="47"/>
                    <a:pt x="72" y="42"/>
                    <a:pt x="71" y="38"/>
                  </a:cubicBezTo>
                  <a:cubicBezTo>
                    <a:pt x="75" y="37"/>
                    <a:pt x="78" y="36"/>
                    <a:pt x="82" y="35"/>
                  </a:cubicBezTo>
                  <a:close/>
                  <a:moveTo>
                    <a:pt x="42" y="32"/>
                  </a:moveTo>
                  <a:cubicBezTo>
                    <a:pt x="43" y="25"/>
                    <a:pt x="45" y="17"/>
                    <a:pt x="50" y="12"/>
                  </a:cubicBezTo>
                  <a:cubicBezTo>
                    <a:pt x="60" y="0"/>
                    <a:pt x="67" y="29"/>
                    <a:pt x="68" y="35"/>
                  </a:cubicBezTo>
                  <a:cubicBezTo>
                    <a:pt x="68" y="35"/>
                    <a:pt x="69" y="36"/>
                    <a:pt x="69" y="36"/>
                  </a:cubicBezTo>
                  <a:cubicBezTo>
                    <a:pt x="68" y="36"/>
                    <a:pt x="68" y="37"/>
                    <a:pt x="68" y="37"/>
                  </a:cubicBezTo>
                  <a:cubicBezTo>
                    <a:pt x="63" y="38"/>
                    <a:pt x="59" y="40"/>
                    <a:pt x="55" y="42"/>
                  </a:cubicBezTo>
                  <a:cubicBezTo>
                    <a:pt x="50" y="40"/>
                    <a:pt x="46" y="38"/>
                    <a:pt x="41" y="36"/>
                  </a:cubicBezTo>
                  <a:cubicBezTo>
                    <a:pt x="41" y="35"/>
                    <a:pt x="42" y="33"/>
                    <a:pt x="42" y="32"/>
                  </a:cubicBezTo>
                  <a:close/>
                  <a:moveTo>
                    <a:pt x="22" y="59"/>
                  </a:moveTo>
                  <a:cubicBezTo>
                    <a:pt x="17" y="55"/>
                    <a:pt x="11" y="50"/>
                    <a:pt x="9" y="43"/>
                  </a:cubicBezTo>
                  <a:cubicBezTo>
                    <a:pt x="2" y="28"/>
                    <a:pt x="32" y="36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42"/>
                    <a:pt x="37" y="47"/>
                    <a:pt x="37" y="52"/>
                  </a:cubicBezTo>
                  <a:cubicBezTo>
                    <a:pt x="33" y="54"/>
                    <a:pt x="28" y="58"/>
                    <a:pt x="24" y="61"/>
                  </a:cubicBezTo>
                  <a:cubicBezTo>
                    <a:pt x="23" y="60"/>
                    <a:pt x="23" y="60"/>
                    <a:pt x="22" y="59"/>
                  </a:cubicBezTo>
                  <a:close/>
                  <a:moveTo>
                    <a:pt x="37" y="73"/>
                  </a:moveTo>
                  <a:cubicBezTo>
                    <a:pt x="37" y="77"/>
                    <a:pt x="38" y="82"/>
                    <a:pt x="39" y="87"/>
                  </a:cubicBezTo>
                  <a:cubicBezTo>
                    <a:pt x="37" y="87"/>
                    <a:pt x="35" y="88"/>
                    <a:pt x="33" y="88"/>
                  </a:cubicBezTo>
                  <a:cubicBezTo>
                    <a:pt x="26" y="90"/>
                    <a:pt x="18" y="92"/>
                    <a:pt x="12" y="90"/>
                  </a:cubicBezTo>
                  <a:cubicBezTo>
                    <a:pt x="0" y="86"/>
                    <a:pt x="16" y="70"/>
                    <a:pt x="24" y="64"/>
                  </a:cubicBezTo>
                  <a:cubicBezTo>
                    <a:pt x="28" y="67"/>
                    <a:pt x="33" y="70"/>
                    <a:pt x="37" y="7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40"/>
            <p:cNvSpPr/>
            <p:nvPr/>
          </p:nvSpPr>
          <p:spPr bwMode="auto">
            <a:xfrm>
              <a:off x="4646858" y="2801372"/>
              <a:ext cx="355600" cy="962025"/>
            </a:xfrm>
            <a:custGeom>
              <a:avLst/>
              <a:gdLst>
                <a:gd name="T0" fmla="*/ 7 w 84"/>
                <a:gd name="T1" fmla="*/ 127 h 227"/>
                <a:gd name="T2" fmla="*/ 22 w 84"/>
                <a:gd name="T3" fmla="*/ 36 h 227"/>
                <a:gd name="T4" fmla="*/ 51 w 84"/>
                <a:gd name="T5" fmla="*/ 15 h 227"/>
                <a:gd name="T6" fmla="*/ 75 w 84"/>
                <a:gd name="T7" fmla="*/ 48 h 227"/>
                <a:gd name="T8" fmla="*/ 75 w 84"/>
                <a:gd name="T9" fmla="*/ 129 h 227"/>
                <a:gd name="T10" fmla="*/ 72 w 84"/>
                <a:gd name="T11" fmla="*/ 172 h 227"/>
                <a:gd name="T12" fmla="*/ 56 w 84"/>
                <a:gd name="T13" fmla="*/ 215 h 227"/>
                <a:gd name="T14" fmla="*/ 32 w 84"/>
                <a:gd name="T15" fmla="*/ 190 h 227"/>
                <a:gd name="T16" fmla="*/ 28 w 84"/>
                <a:gd name="T17" fmla="*/ 147 h 227"/>
                <a:gd name="T18" fmla="*/ 32 w 84"/>
                <a:gd name="T19" fmla="*/ 90 h 227"/>
                <a:gd name="T20" fmla="*/ 36 w 84"/>
                <a:gd name="T21" fmla="*/ 80 h 227"/>
                <a:gd name="T22" fmla="*/ 58 w 84"/>
                <a:gd name="T23" fmla="*/ 92 h 227"/>
                <a:gd name="T24" fmla="*/ 58 w 84"/>
                <a:gd name="T25" fmla="*/ 111 h 227"/>
                <a:gd name="T26" fmla="*/ 52 w 84"/>
                <a:gd name="T27" fmla="*/ 167 h 227"/>
                <a:gd name="T28" fmla="*/ 59 w 84"/>
                <a:gd name="T29" fmla="*/ 168 h 227"/>
                <a:gd name="T30" fmla="*/ 64 w 84"/>
                <a:gd name="T31" fmla="*/ 111 h 227"/>
                <a:gd name="T32" fmla="*/ 49 w 84"/>
                <a:gd name="T33" fmla="*/ 71 h 227"/>
                <a:gd name="T34" fmla="*/ 23 w 84"/>
                <a:gd name="T35" fmla="*/ 103 h 227"/>
                <a:gd name="T36" fmla="*/ 24 w 84"/>
                <a:gd name="T37" fmla="*/ 178 h 227"/>
                <a:gd name="T38" fmla="*/ 46 w 84"/>
                <a:gd name="T39" fmla="*/ 224 h 227"/>
                <a:gd name="T40" fmla="*/ 79 w 84"/>
                <a:gd name="T41" fmla="*/ 172 h 227"/>
                <a:gd name="T42" fmla="*/ 83 w 84"/>
                <a:gd name="T43" fmla="*/ 76 h 227"/>
                <a:gd name="T44" fmla="*/ 63 w 84"/>
                <a:gd name="T45" fmla="*/ 12 h 227"/>
                <a:gd name="T46" fmla="*/ 16 w 84"/>
                <a:gd name="T47" fmla="*/ 33 h 227"/>
                <a:gd name="T48" fmla="*/ 6 w 84"/>
                <a:gd name="T49" fmla="*/ 72 h 227"/>
                <a:gd name="T50" fmla="*/ 0 w 84"/>
                <a:gd name="T51" fmla="*/ 127 h 227"/>
                <a:gd name="T52" fmla="*/ 7 w 84"/>
                <a:gd name="T53" fmla="*/ 1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" h="227">
                  <a:moveTo>
                    <a:pt x="7" y="127"/>
                  </a:moveTo>
                  <a:cubicBezTo>
                    <a:pt x="11" y="98"/>
                    <a:pt x="8" y="63"/>
                    <a:pt x="22" y="36"/>
                  </a:cubicBezTo>
                  <a:cubicBezTo>
                    <a:pt x="28" y="26"/>
                    <a:pt x="38" y="15"/>
                    <a:pt x="51" y="15"/>
                  </a:cubicBezTo>
                  <a:cubicBezTo>
                    <a:pt x="67" y="15"/>
                    <a:pt x="73" y="36"/>
                    <a:pt x="75" y="48"/>
                  </a:cubicBezTo>
                  <a:cubicBezTo>
                    <a:pt x="79" y="74"/>
                    <a:pt x="77" y="103"/>
                    <a:pt x="75" y="129"/>
                  </a:cubicBezTo>
                  <a:cubicBezTo>
                    <a:pt x="74" y="144"/>
                    <a:pt x="73" y="158"/>
                    <a:pt x="72" y="172"/>
                  </a:cubicBezTo>
                  <a:cubicBezTo>
                    <a:pt x="71" y="187"/>
                    <a:pt x="69" y="205"/>
                    <a:pt x="56" y="215"/>
                  </a:cubicBezTo>
                  <a:cubicBezTo>
                    <a:pt x="38" y="227"/>
                    <a:pt x="33" y="201"/>
                    <a:pt x="32" y="190"/>
                  </a:cubicBezTo>
                  <a:cubicBezTo>
                    <a:pt x="31" y="175"/>
                    <a:pt x="29" y="162"/>
                    <a:pt x="28" y="147"/>
                  </a:cubicBezTo>
                  <a:cubicBezTo>
                    <a:pt x="27" y="128"/>
                    <a:pt x="28" y="109"/>
                    <a:pt x="32" y="90"/>
                  </a:cubicBezTo>
                  <a:cubicBezTo>
                    <a:pt x="33" y="86"/>
                    <a:pt x="34" y="83"/>
                    <a:pt x="36" y="80"/>
                  </a:cubicBezTo>
                  <a:cubicBezTo>
                    <a:pt x="43" y="68"/>
                    <a:pt x="57" y="84"/>
                    <a:pt x="58" y="92"/>
                  </a:cubicBezTo>
                  <a:cubicBezTo>
                    <a:pt x="58" y="98"/>
                    <a:pt x="58" y="105"/>
                    <a:pt x="58" y="111"/>
                  </a:cubicBezTo>
                  <a:cubicBezTo>
                    <a:pt x="57" y="129"/>
                    <a:pt x="57" y="149"/>
                    <a:pt x="52" y="167"/>
                  </a:cubicBezTo>
                  <a:cubicBezTo>
                    <a:pt x="51" y="171"/>
                    <a:pt x="57" y="173"/>
                    <a:pt x="59" y="168"/>
                  </a:cubicBezTo>
                  <a:cubicBezTo>
                    <a:pt x="64" y="150"/>
                    <a:pt x="64" y="130"/>
                    <a:pt x="64" y="111"/>
                  </a:cubicBezTo>
                  <a:cubicBezTo>
                    <a:pt x="65" y="97"/>
                    <a:pt x="66" y="75"/>
                    <a:pt x="49" y="71"/>
                  </a:cubicBezTo>
                  <a:cubicBezTo>
                    <a:pt x="28" y="65"/>
                    <a:pt x="25" y="88"/>
                    <a:pt x="23" y="103"/>
                  </a:cubicBezTo>
                  <a:cubicBezTo>
                    <a:pt x="19" y="128"/>
                    <a:pt x="21" y="153"/>
                    <a:pt x="24" y="178"/>
                  </a:cubicBezTo>
                  <a:cubicBezTo>
                    <a:pt x="26" y="192"/>
                    <a:pt x="25" y="224"/>
                    <a:pt x="46" y="224"/>
                  </a:cubicBezTo>
                  <a:cubicBezTo>
                    <a:pt x="73" y="224"/>
                    <a:pt x="77" y="193"/>
                    <a:pt x="79" y="172"/>
                  </a:cubicBezTo>
                  <a:cubicBezTo>
                    <a:pt x="82" y="140"/>
                    <a:pt x="84" y="108"/>
                    <a:pt x="83" y="76"/>
                  </a:cubicBezTo>
                  <a:cubicBezTo>
                    <a:pt x="83" y="54"/>
                    <a:pt x="83" y="26"/>
                    <a:pt x="63" y="12"/>
                  </a:cubicBezTo>
                  <a:cubicBezTo>
                    <a:pt x="45" y="0"/>
                    <a:pt x="25" y="19"/>
                    <a:pt x="16" y="33"/>
                  </a:cubicBezTo>
                  <a:cubicBezTo>
                    <a:pt x="9" y="45"/>
                    <a:pt x="8" y="59"/>
                    <a:pt x="6" y="72"/>
                  </a:cubicBezTo>
                  <a:cubicBezTo>
                    <a:pt x="4" y="91"/>
                    <a:pt x="3" y="109"/>
                    <a:pt x="0" y="127"/>
                  </a:cubicBezTo>
                  <a:cubicBezTo>
                    <a:pt x="0" y="132"/>
                    <a:pt x="7" y="132"/>
                    <a:pt x="7" y="12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41"/>
            <p:cNvSpPr>
              <a:spLocks noEditPoints="1"/>
            </p:cNvSpPr>
            <p:nvPr/>
          </p:nvSpPr>
          <p:spPr bwMode="auto">
            <a:xfrm>
              <a:off x="8185396" y="2220347"/>
              <a:ext cx="471488" cy="647700"/>
            </a:xfrm>
            <a:custGeom>
              <a:avLst/>
              <a:gdLst>
                <a:gd name="T0" fmla="*/ 97 w 111"/>
                <a:gd name="T1" fmla="*/ 42 h 153"/>
                <a:gd name="T2" fmla="*/ 111 w 111"/>
                <a:gd name="T3" fmla="*/ 17 h 153"/>
                <a:gd name="T4" fmla="*/ 84 w 111"/>
                <a:gd name="T5" fmla="*/ 1 h 153"/>
                <a:gd name="T6" fmla="*/ 21 w 111"/>
                <a:gd name="T7" fmla="*/ 101 h 153"/>
                <a:gd name="T8" fmla="*/ 0 w 111"/>
                <a:gd name="T9" fmla="*/ 137 h 153"/>
                <a:gd name="T10" fmla="*/ 28 w 111"/>
                <a:gd name="T11" fmla="*/ 152 h 153"/>
                <a:gd name="T12" fmla="*/ 19 w 111"/>
                <a:gd name="T13" fmla="*/ 137 h 153"/>
                <a:gd name="T14" fmla="*/ 26 w 111"/>
                <a:gd name="T15" fmla="*/ 150 h 153"/>
                <a:gd name="T16" fmla="*/ 44 w 111"/>
                <a:gd name="T17" fmla="*/ 70 h 153"/>
                <a:gd name="T18" fmla="*/ 86 w 111"/>
                <a:gd name="T19" fmla="*/ 2 h 153"/>
                <a:gd name="T20" fmla="*/ 107 w 111"/>
                <a:gd name="T21" fmla="*/ 20 h 153"/>
                <a:gd name="T22" fmla="*/ 106 w 111"/>
                <a:gd name="T23" fmla="*/ 22 h 153"/>
                <a:gd name="T24" fmla="*/ 104 w 111"/>
                <a:gd name="T25" fmla="*/ 26 h 153"/>
                <a:gd name="T26" fmla="*/ 91 w 111"/>
                <a:gd name="T27" fmla="*/ 21 h 153"/>
                <a:gd name="T28" fmla="*/ 101 w 111"/>
                <a:gd name="T29" fmla="*/ 31 h 153"/>
                <a:gd name="T30" fmla="*/ 100 w 111"/>
                <a:gd name="T31" fmla="*/ 33 h 153"/>
                <a:gd name="T32" fmla="*/ 85 w 111"/>
                <a:gd name="T33" fmla="*/ 29 h 153"/>
                <a:gd name="T34" fmla="*/ 92 w 111"/>
                <a:gd name="T35" fmla="*/ 46 h 153"/>
                <a:gd name="T36" fmla="*/ 79 w 111"/>
                <a:gd name="T37" fmla="*/ 40 h 153"/>
                <a:gd name="T38" fmla="*/ 88 w 111"/>
                <a:gd name="T39" fmla="*/ 52 h 153"/>
                <a:gd name="T40" fmla="*/ 78 w 111"/>
                <a:gd name="T41" fmla="*/ 48 h 153"/>
                <a:gd name="T42" fmla="*/ 86 w 111"/>
                <a:gd name="T43" fmla="*/ 56 h 153"/>
                <a:gd name="T44" fmla="*/ 72 w 111"/>
                <a:gd name="T45" fmla="*/ 50 h 153"/>
                <a:gd name="T46" fmla="*/ 82 w 111"/>
                <a:gd name="T47" fmla="*/ 63 h 153"/>
                <a:gd name="T48" fmla="*/ 80 w 111"/>
                <a:gd name="T49" fmla="*/ 65 h 153"/>
                <a:gd name="T50" fmla="*/ 73 w 111"/>
                <a:gd name="T51" fmla="*/ 63 h 153"/>
                <a:gd name="T52" fmla="*/ 72 w 111"/>
                <a:gd name="T53" fmla="*/ 64 h 153"/>
                <a:gd name="T54" fmla="*/ 76 w 111"/>
                <a:gd name="T55" fmla="*/ 72 h 153"/>
                <a:gd name="T56" fmla="*/ 75 w 111"/>
                <a:gd name="T57" fmla="*/ 74 h 153"/>
                <a:gd name="T58" fmla="*/ 61 w 111"/>
                <a:gd name="T59" fmla="*/ 69 h 153"/>
                <a:gd name="T60" fmla="*/ 71 w 111"/>
                <a:gd name="T61" fmla="*/ 79 h 153"/>
                <a:gd name="T62" fmla="*/ 58 w 111"/>
                <a:gd name="T63" fmla="*/ 77 h 153"/>
                <a:gd name="T64" fmla="*/ 67 w 111"/>
                <a:gd name="T65" fmla="*/ 86 h 153"/>
                <a:gd name="T66" fmla="*/ 52 w 111"/>
                <a:gd name="T67" fmla="*/ 81 h 153"/>
                <a:gd name="T68" fmla="*/ 63 w 111"/>
                <a:gd name="T69" fmla="*/ 92 h 153"/>
                <a:gd name="T70" fmla="*/ 50 w 111"/>
                <a:gd name="T71" fmla="*/ 88 h 153"/>
                <a:gd name="T72" fmla="*/ 60 w 111"/>
                <a:gd name="T73" fmla="*/ 96 h 153"/>
                <a:gd name="T74" fmla="*/ 46 w 111"/>
                <a:gd name="T75" fmla="*/ 93 h 153"/>
                <a:gd name="T76" fmla="*/ 56 w 111"/>
                <a:gd name="T77" fmla="*/ 103 h 153"/>
                <a:gd name="T78" fmla="*/ 44 w 111"/>
                <a:gd name="T79" fmla="*/ 98 h 153"/>
                <a:gd name="T80" fmla="*/ 53 w 111"/>
                <a:gd name="T81" fmla="*/ 107 h 153"/>
                <a:gd name="T82" fmla="*/ 40 w 111"/>
                <a:gd name="T83" fmla="*/ 105 h 153"/>
                <a:gd name="T84" fmla="*/ 49 w 111"/>
                <a:gd name="T85" fmla="*/ 113 h 153"/>
                <a:gd name="T86" fmla="*/ 34 w 111"/>
                <a:gd name="T87" fmla="*/ 109 h 153"/>
                <a:gd name="T88" fmla="*/ 42 w 111"/>
                <a:gd name="T89" fmla="*/ 124 h 153"/>
                <a:gd name="T90" fmla="*/ 41 w 111"/>
                <a:gd name="T91" fmla="*/ 126 h 153"/>
                <a:gd name="T92" fmla="*/ 28 w 111"/>
                <a:gd name="T93" fmla="*/ 124 h 153"/>
                <a:gd name="T94" fmla="*/ 34 w 111"/>
                <a:gd name="T95" fmla="*/ 137 h 153"/>
                <a:gd name="T96" fmla="*/ 33 w 111"/>
                <a:gd name="T97" fmla="*/ 13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153">
                  <a:moveTo>
                    <a:pt x="45" y="123"/>
                  </a:moveTo>
                  <a:cubicBezTo>
                    <a:pt x="52" y="114"/>
                    <a:pt x="58" y="104"/>
                    <a:pt x="64" y="94"/>
                  </a:cubicBezTo>
                  <a:cubicBezTo>
                    <a:pt x="75" y="76"/>
                    <a:pt x="86" y="59"/>
                    <a:pt x="97" y="42"/>
                  </a:cubicBezTo>
                  <a:cubicBezTo>
                    <a:pt x="100" y="37"/>
                    <a:pt x="103" y="31"/>
                    <a:pt x="107" y="26"/>
                  </a:cubicBezTo>
                  <a:cubicBezTo>
                    <a:pt x="108" y="24"/>
                    <a:pt x="110" y="21"/>
                    <a:pt x="110" y="19"/>
                  </a:cubicBezTo>
                  <a:cubicBezTo>
                    <a:pt x="111" y="18"/>
                    <a:pt x="111" y="17"/>
                    <a:pt x="111" y="17"/>
                  </a:cubicBezTo>
                  <a:cubicBezTo>
                    <a:pt x="102" y="12"/>
                    <a:pt x="95" y="6"/>
                    <a:pt x="87" y="1"/>
                  </a:cubicBezTo>
                  <a:cubicBezTo>
                    <a:pt x="87" y="0"/>
                    <a:pt x="86" y="0"/>
                    <a:pt x="86" y="1"/>
                  </a:cubicBezTo>
                  <a:cubicBezTo>
                    <a:pt x="86" y="0"/>
                    <a:pt x="85" y="0"/>
                    <a:pt x="84" y="1"/>
                  </a:cubicBezTo>
                  <a:cubicBezTo>
                    <a:pt x="77" y="12"/>
                    <a:pt x="70" y="23"/>
                    <a:pt x="63" y="34"/>
                  </a:cubicBezTo>
                  <a:cubicBezTo>
                    <a:pt x="57" y="45"/>
                    <a:pt x="51" y="57"/>
                    <a:pt x="43" y="68"/>
                  </a:cubicBezTo>
                  <a:cubicBezTo>
                    <a:pt x="36" y="79"/>
                    <a:pt x="28" y="89"/>
                    <a:pt x="21" y="101"/>
                  </a:cubicBezTo>
                  <a:cubicBezTo>
                    <a:pt x="14" y="112"/>
                    <a:pt x="7" y="124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9" y="142"/>
                    <a:pt x="17" y="147"/>
                    <a:pt x="26" y="152"/>
                  </a:cubicBezTo>
                  <a:cubicBezTo>
                    <a:pt x="26" y="153"/>
                    <a:pt x="27" y="152"/>
                    <a:pt x="27" y="152"/>
                  </a:cubicBezTo>
                  <a:cubicBezTo>
                    <a:pt x="28" y="152"/>
                    <a:pt x="28" y="152"/>
                    <a:pt x="28" y="152"/>
                  </a:cubicBezTo>
                  <a:cubicBezTo>
                    <a:pt x="33" y="142"/>
                    <a:pt x="39" y="133"/>
                    <a:pt x="45" y="123"/>
                  </a:cubicBezTo>
                  <a:close/>
                  <a:moveTo>
                    <a:pt x="30" y="143"/>
                  </a:moveTo>
                  <a:cubicBezTo>
                    <a:pt x="26" y="141"/>
                    <a:pt x="23" y="138"/>
                    <a:pt x="19" y="137"/>
                  </a:cubicBezTo>
                  <a:cubicBezTo>
                    <a:pt x="17" y="137"/>
                    <a:pt x="17" y="139"/>
                    <a:pt x="18" y="139"/>
                  </a:cubicBezTo>
                  <a:cubicBezTo>
                    <a:pt x="22" y="140"/>
                    <a:pt x="26" y="143"/>
                    <a:pt x="29" y="145"/>
                  </a:cubicBezTo>
                  <a:cubicBezTo>
                    <a:pt x="28" y="147"/>
                    <a:pt x="27" y="148"/>
                    <a:pt x="26" y="150"/>
                  </a:cubicBezTo>
                  <a:cubicBezTo>
                    <a:pt x="18" y="145"/>
                    <a:pt x="10" y="141"/>
                    <a:pt x="2" y="136"/>
                  </a:cubicBezTo>
                  <a:cubicBezTo>
                    <a:pt x="9" y="125"/>
                    <a:pt x="15" y="114"/>
                    <a:pt x="22" y="103"/>
                  </a:cubicBezTo>
                  <a:cubicBezTo>
                    <a:pt x="29" y="92"/>
                    <a:pt x="37" y="81"/>
                    <a:pt x="44" y="70"/>
                  </a:cubicBezTo>
                  <a:cubicBezTo>
                    <a:pt x="52" y="59"/>
                    <a:pt x="58" y="47"/>
                    <a:pt x="65" y="36"/>
                  </a:cubicBezTo>
                  <a:cubicBezTo>
                    <a:pt x="71" y="25"/>
                    <a:pt x="79" y="14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94" y="7"/>
                    <a:pt x="101" y="13"/>
                    <a:pt x="108" y="18"/>
                  </a:cubicBezTo>
                  <a:cubicBezTo>
                    <a:pt x="108" y="19"/>
                    <a:pt x="108" y="20"/>
                    <a:pt x="107" y="21"/>
                  </a:cubicBezTo>
                  <a:cubicBezTo>
                    <a:pt x="107" y="21"/>
                    <a:pt x="107" y="21"/>
                    <a:pt x="107" y="20"/>
                  </a:cubicBezTo>
                  <a:cubicBezTo>
                    <a:pt x="104" y="19"/>
                    <a:pt x="101" y="16"/>
                    <a:pt x="98" y="15"/>
                  </a:cubicBezTo>
                  <a:cubicBezTo>
                    <a:pt x="97" y="14"/>
                    <a:pt x="96" y="16"/>
                    <a:pt x="97" y="17"/>
                  </a:cubicBezTo>
                  <a:cubicBezTo>
                    <a:pt x="101" y="18"/>
                    <a:pt x="103" y="21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3"/>
                    <a:pt x="106" y="23"/>
                    <a:pt x="105" y="24"/>
                  </a:cubicBezTo>
                  <a:cubicBezTo>
                    <a:pt x="105" y="24"/>
                    <a:pt x="105" y="25"/>
                    <a:pt x="104" y="26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0" y="23"/>
                    <a:pt x="96" y="20"/>
                    <a:pt x="92" y="19"/>
                  </a:cubicBezTo>
                  <a:cubicBezTo>
                    <a:pt x="91" y="18"/>
                    <a:pt x="90" y="20"/>
                    <a:pt x="91" y="21"/>
                  </a:cubicBezTo>
                  <a:cubicBezTo>
                    <a:pt x="96" y="22"/>
                    <a:pt x="99" y="25"/>
                    <a:pt x="103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9"/>
                    <a:pt x="102" y="30"/>
                    <a:pt x="101" y="31"/>
                  </a:cubicBezTo>
                  <a:cubicBezTo>
                    <a:pt x="98" y="29"/>
                    <a:pt x="95" y="26"/>
                    <a:pt x="92" y="24"/>
                  </a:cubicBezTo>
                  <a:cubicBezTo>
                    <a:pt x="90" y="24"/>
                    <a:pt x="90" y="26"/>
                    <a:pt x="91" y="27"/>
                  </a:cubicBezTo>
                  <a:cubicBezTo>
                    <a:pt x="95" y="28"/>
                    <a:pt x="97" y="31"/>
                    <a:pt x="100" y="33"/>
                  </a:cubicBezTo>
                  <a:cubicBezTo>
                    <a:pt x="99" y="34"/>
                    <a:pt x="99" y="35"/>
                    <a:pt x="98" y="36"/>
                  </a:cubicBezTo>
                  <a:cubicBezTo>
                    <a:pt x="98" y="36"/>
                    <a:pt x="98" y="37"/>
                    <a:pt x="97" y="37"/>
                  </a:cubicBezTo>
                  <a:cubicBezTo>
                    <a:pt x="94" y="34"/>
                    <a:pt x="90" y="32"/>
                    <a:pt x="85" y="29"/>
                  </a:cubicBezTo>
                  <a:cubicBezTo>
                    <a:pt x="84" y="29"/>
                    <a:pt x="83" y="30"/>
                    <a:pt x="84" y="31"/>
                  </a:cubicBezTo>
                  <a:cubicBezTo>
                    <a:pt x="88" y="34"/>
                    <a:pt x="93" y="35"/>
                    <a:pt x="96" y="39"/>
                  </a:cubicBezTo>
                  <a:cubicBezTo>
                    <a:pt x="95" y="41"/>
                    <a:pt x="93" y="44"/>
                    <a:pt x="92" y="46"/>
                  </a:cubicBezTo>
                  <a:cubicBezTo>
                    <a:pt x="92" y="46"/>
                    <a:pt x="92" y="46"/>
                    <a:pt x="92" y="45"/>
                  </a:cubicBezTo>
                  <a:cubicBezTo>
                    <a:pt x="88" y="43"/>
                    <a:pt x="84" y="41"/>
                    <a:pt x="80" y="38"/>
                  </a:cubicBezTo>
                  <a:cubicBezTo>
                    <a:pt x="79" y="37"/>
                    <a:pt x="78" y="39"/>
                    <a:pt x="79" y="40"/>
                  </a:cubicBezTo>
                  <a:cubicBezTo>
                    <a:pt x="83" y="42"/>
                    <a:pt x="87" y="45"/>
                    <a:pt x="90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0" y="49"/>
                    <a:pt x="89" y="50"/>
                    <a:pt x="88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5" y="50"/>
                    <a:pt x="82" y="47"/>
                    <a:pt x="79" y="46"/>
                  </a:cubicBezTo>
                  <a:cubicBezTo>
                    <a:pt x="78" y="45"/>
                    <a:pt x="77" y="47"/>
                    <a:pt x="78" y="48"/>
                  </a:cubicBezTo>
                  <a:cubicBezTo>
                    <a:pt x="82" y="49"/>
                    <a:pt x="84" y="52"/>
                    <a:pt x="87" y="53"/>
                  </a:cubicBezTo>
                  <a:cubicBezTo>
                    <a:pt x="87" y="53"/>
                    <a:pt x="87" y="53"/>
                    <a:pt x="87" y="54"/>
                  </a:cubicBezTo>
                  <a:cubicBezTo>
                    <a:pt x="87" y="54"/>
                    <a:pt x="86" y="55"/>
                    <a:pt x="86" y="56"/>
                  </a:cubicBezTo>
                  <a:cubicBezTo>
                    <a:pt x="86" y="56"/>
                    <a:pt x="86" y="56"/>
                    <a:pt x="85" y="56"/>
                  </a:cubicBezTo>
                  <a:cubicBezTo>
                    <a:pt x="81" y="53"/>
                    <a:pt x="77" y="50"/>
                    <a:pt x="72" y="48"/>
                  </a:cubicBezTo>
                  <a:cubicBezTo>
                    <a:pt x="71" y="48"/>
                    <a:pt x="70" y="50"/>
                    <a:pt x="72" y="50"/>
                  </a:cubicBezTo>
                  <a:cubicBezTo>
                    <a:pt x="76" y="52"/>
                    <a:pt x="80" y="55"/>
                    <a:pt x="84" y="57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84" y="59"/>
                    <a:pt x="83" y="61"/>
                    <a:pt x="82" y="63"/>
                  </a:cubicBezTo>
                  <a:cubicBezTo>
                    <a:pt x="78" y="60"/>
                    <a:pt x="75" y="57"/>
                    <a:pt x="71" y="55"/>
                  </a:cubicBezTo>
                  <a:cubicBezTo>
                    <a:pt x="69" y="55"/>
                    <a:pt x="69" y="57"/>
                    <a:pt x="70" y="58"/>
                  </a:cubicBezTo>
                  <a:cubicBezTo>
                    <a:pt x="74" y="59"/>
                    <a:pt x="77" y="62"/>
                    <a:pt x="80" y="65"/>
                  </a:cubicBezTo>
                  <a:cubicBezTo>
                    <a:pt x="80" y="65"/>
                    <a:pt x="80" y="66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6" y="65"/>
                    <a:pt x="75" y="64"/>
                    <a:pt x="73" y="63"/>
                  </a:cubicBezTo>
                  <a:cubicBezTo>
                    <a:pt x="70" y="61"/>
                    <a:pt x="68" y="60"/>
                    <a:pt x="66" y="59"/>
                  </a:cubicBezTo>
                  <a:cubicBezTo>
                    <a:pt x="65" y="58"/>
                    <a:pt x="63" y="60"/>
                    <a:pt x="65" y="60"/>
                  </a:cubicBezTo>
                  <a:cubicBezTo>
                    <a:pt x="67" y="62"/>
                    <a:pt x="69" y="63"/>
                    <a:pt x="72" y="64"/>
                  </a:cubicBezTo>
                  <a:cubicBezTo>
                    <a:pt x="74" y="66"/>
                    <a:pt x="76" y="67"/>
                    <a:pt x="78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7" y="69"/>
                    <a:pt x="77" y="71"/>
                    <a:pt x="76" y="72"/>
                  </a:cubicBezTo>
                  <a:cubicBezTo>
                    <a:pt x="72" y="70"/>
                    <a:pt x="69" y="68"/>
                    <a:pt x="66" y="65"/>
                  </a:cubicBezTo>
                  <a:cubicBezTo>
                    <a:pt x="65" y="65"/>
                    <a:pt x="64" y="66"/>
                    <a:pt x="65" y="67"/>
                  </a:cubicBezTo>
                  <a:cubicBezTo>
                    <a:pt x="68" y="69"/>
                    <a:pt x="71" y="72"/>
                    <a:pt x="75" y="74"/>
                  </a:cubicBezTo>
                  <a:cubicBezTo>
                    <a:pt x="74" y="75"/>
                    <a:pt x="73" y="76"/>
                    <a:pt x="72" y="77"/>
                  </a:cubicBezTo>
                  <a:cubicBezTo>
                    <a:pt x="71" y="76"/>
                    <a:pt x="69" y="74"/>
                    <a:pt x="67" y="73"/>
                  </a:cubicBezTo>
                  <a:cubicBezTo>
                    <a:pt x="65" y="71"/>
                    <a:pt x="63" y="70"/>
                    <a:pt x="61" y="69"/>
                  </a:cubicBezTo>
                  <a:cubicBezTo>
                    <a:pt x="59" y="68"/>
                    <a:pt x="58" y="70"/>
                    <a:pt x="60" y="71"/>
                  </a:cubicBezTo>
                  <a:cubicBezTo>
                    <a:pt x="61" y="72"/>
                    <a:pt x="63" y="73"/>
                    <a:pt x="65" y="74"/>
                  </a:cubicBezTo>
                  <a:cubicBezTo>
                    <a:pt x="68" y="76"/>
                    <a:pt x="69" y="78"/>
                    <a:pt x="71" y="79"/>
                  </a:cubicBezTo>
                  <a:cubicBezTo>
                    <a:pt x="70" y="81"/>
                    <a:pt x="69" y="83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4" y="82"/>
                    <a:pt x="61" y="80"/>
                    <a:pt x="58" y="77"/>
                  </a:cubicBezTo>
                  <a:cubicBezTo>
                    <a:pt x="57" y="76"/>
                    <a:pt x="55" y="77"/>
                    <a:pt x="56" y="78"/>
                  </a:cubicBezTo>
                  <a:cubicBezTo>
                    <a:pt x="59" y="81"/>
                    <a:pt x="62" y="84"/>
                    <a:pt x="66" y="86"/>
                  </a:cubicBezTo>
                  <a:cubicBezTo>
                    <a:pt x="66" y="86"/>
                    <a:pt x="66" y="86"/>
                    <a:pt x="67" y="86"/>
                  </a:cubicBezTo>
                  <a:cubicBezTo>
                    <a:pt x="66" y="87"/>
                    <a:pt x="65" y="89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0" y="87"/>
                    <a:pt x="55" y="84"/>
                    <a:pt x="52" y="81"/>
                  </a:cubicBezTo>
                  <a:cubicBezTo>
                    <a:pt x="51" y="80"/>
                    <a:pt x="49" y="82"/>
                    <a:pt x="50" y="83"/>
                  </a:cubicBezTo>
                  <a:cubicBezTo>
                    <a:pt x="54" y="86"/>
                    <a:pt x="59" y="89"/>
                    <a:pt x="63" y="91"/>
                  </a:cubicBezTo>
                  <a:cubicBezTo>
                    <a:pt x="63" y="91"/>
                    <a:pt x="63" y="92"/>
                    <a:pt x="63" y="92"/>
                  </a:cubicBezTo>
                  <a:cubicBezTo>
                    <a:pt x="63" y="93"/>
                    <a:pt x="62" y="94"/>
                    <a:pt x="61" y="95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58" y="92"/>
                    <a:pt x="54" y="90"/>
                    <a:pt x="50" y="88"/>
                  </a:cubicBezTo>
                  <a:cubicBezTo>
                    <a:pt x="49" y="88"/>
                    <a:pt x="48" y="90"/>
                    <a:pt x="50" y="90"/>
                  </a:cubicBezTo>
                  <a:cubicBezTo>
                    <a:pt x="54" y="91"/>
                    <a:pt x="57" y="94"/>
                    <a:pt x="6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9" y="98"/>
                    <a:pt x="58" y="100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3" y="98"/>
                    <a:pt x="49" y="96"/>
                    <a:pt x="46" y="93"/>
                  </a:cubicBezTo>
                  <a:cubicBezTo>
                    <a:pt x="45" y="92"/>
                    <a:pt x="43" y="93"/>
                    <a:pt x="44" y="94"/>
                  </a:cubicBezTo>
                  <a:cubicBezTo>
                    <a:pt x="48" y="97"/>
                    <a:pt x="52" y="100"/>
                    <a:pt x="56" y="103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5" y="104"/>
                    <a:pt x="55" y="105"/>
                    <a:pt x="54" y="106"/>
                  </a:cubicBezTo>
                  <a:cubicBezTo>
                    <a:pt x="54" y="106"/>
                    <a:pt x="54" y="105"/>
                    <a:pt x="54" y="105"/>
                  </a:cubicBezTo>
                  <a:cubicBezTo>
                    <a:pt x="51" y="103"/>
                    <a:pt x="47" y="101"/>
                    <a:pt x="44" y="98"/>
                  </a:cubicBezTo>
                  <a:cubicBezTo>
                    <a:pt x="43" y="98"/>
                    <a:pt x="41" y="100"/>
                    <a:pt x="43" y="100"/>
                  </a:cubicBezTo>
                  <a:cubicBezTo>
                    <a:pt x="46" y="103"/>
                    <a:pt x="49" y="105"/>
                    <a:pt x="53" y="107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2" y="109"/>
                    <a:pt x="51" y="110"/>
                    <a:pt x="50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7" y="109"/>
                    <a:pt x="43" y="107"/>
                    <a:pt x="40" y="105"/>
                  </a:cubicBezTo>
                  <a:cubicBezTo>
                    <a:pt x="39" y="104"/>
                    <a:pt x="37" y="106"/>
                    <a:pt x="39" y="107"/>
                  </a:cubicBezTo>
                  <a:cubicBezTo>
                    <a:pt x="42" y="109"/>
                    <a:pt x="45" y="110"/>
                    <a:pt x="48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9" y="114"/>
                    <a:pt x="48" y="115"/>
                    <a:pt x="47" y="116"/>
                  </a:cubicBezTo>
                  <a:cubicBezTo>
                    <a:pt x="47" y="117"/>
                    <a:pt x="47" y="117"/>
                    <a:pt x="46" y="118"/>
                  </a:cubicBezTo>
                  <a:cubicBezTo>
                    <a:pt x="42" y="115"/>
                    <a:pt x="38" y="111"/>
                    <a:pt x="34" y="109"/>
                  </a:cubicBezTo>
                  <a:cubicBezTo>
                    <a:pt x="33" y="108"/>
                    <a:pt x="31" y="110"/>
                    <a:pt x="33" y="111"/>
                  </a:cubicBezTo>
                  <a:cubicBezTo>
                    <a:pt x="37" y="113"/>
                    <a:pt x="41" y="117"/>
                    <a:pt x="45" y="120"/>
                  </a:cubicBezTo>
                  <a:cubicBezTo>
                    <a:pt x="44" y="121"/>
                    <a:pt x="43" y="123"/>
                    <a:pt x="42" y="124"/>
                  </a:cubicBezTo>
                  <a:cubicBezTo>
                    <a:pt x="39" y="122"/>
                    <a:pt x="36" y="118"/>
                    <a:pt x="32" y="117"/>
                  </a:cubicBezTo>
                  <a:cubicBezTo>
                    <a:pt x="30" y="117"/>
                    <a:pt x="30" y="119"/>
                    <a:pt x="31" y="119"/>
                  </a:cubicBezTo>
                  <a:cubicBezTo>
                    <a:pt x="35" y="120"/>
                    <a:pt x="38" y="123"/>
                    <a:pt x="41" y="126"/>
                  </a:cubicBezTo>
                  <a:cubicBezTo>
                    <a:pt x="40" y="127"/>
                    <a:pt x="39" y="129"/>
                    <a:pt x="38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4" y="129"/>
                    <a:pt x="31" y="127"/>
                    <a:pt x="28" y="124"/>
                  </a:cubicBezTo>
                  <a:cubicBezTo>
                    <a:pt x="27" y="123"/>
                    <a:pt x="25" y="124"/>
                    <a:pt x="26" y="125"/>
                  </a:cubicBezTo>
                  <a:cubicBezTo>
                    <a:pt x="29" y="128"/>
                    <a:pt x="33" y="131"/>
                    <a:pt x="37" y="133"/>
                  </a:cubicBezTo>
                  <a:cubicBezTo>
                    <a:pt x="36" y="134"/>
                    <a:pt x="35" y="135"/>
                    <a:pt x="34" y="137"/>
                  </a:cubicBezTo>
                  <a:cubicBezTo>
                    <a:pt x="31" y="135"/>
                    <a:pt x="27" y="133"/>
                    <a:pt x="24" y="131"/>
                  </a:cubicBezTo>
                  <a:cubicBezTo>
                    <a:pt x="23" y="130"/>
                    <a:pt x="22" y="132"/>
                    <a:pt x="23" y="133"/>
                  </a:cubicBezTo>
                  <a:cubicBezTo>
                    <a:pt x="26" y="135"/>
                    <a:pt x="30" y="137"/>
                    <a:pt x="33" y="139"/>
                  </a:cubicBezTo>
                  <a:cubicBezTo>
                    <a:pt x="32" y="140"/>
                    <a:pt x="31" y="142"/>
                    <a:pt x="30" y="14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42"/>
            <p:cNvSpPr/>
            <p:nvPr/>
          </p:nvSpPr>
          <p:spPr bwMode="auto">
            <a:xfrm>
              <a:off x="8533058" y="2363222"/>
              <a:ext cx="55563" cy="42863"/>
            </a:xfrm>
            <a:custGeom>
              <a:avLst/>
              <a:gdLst>
                <a:gd name="T0" fmla="*/ 12 w 13"/>
                <a:gd name="T1" fmla="*/ 7 h 10"/>
                <a:gd name="T2" fmla="*/ 3 w 13"/>
                <a:gd name="T3" fmla="*/ 1 h 10"/>
                <a:gd name="T4" fmla="*/ 2 w 13"/>
                <a:gd name="T5" fmla="*/ 3 h 10"/>
                <a:gd name="T6" fmla="*/ 11 w 13"/>
                <a:gd name="T7" fmla="*/ 9 h 10"/>
                <a:gd name="T8" fmla="*/ 12 w 13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12" y="7"/>
                  </a:moveTo>
                  <a:cubicBezTo>
                    <a:pt x="9" y="5"/>
                    <a:pt x="6" y="3"/>
                    <a:pt x="3" y="1"/>
                  </a:cubicBezTo>
                  <a:cubicBezTo>
                    <a:pt x="2" y="0"/>
                    <a:pt x="0" y="2"/>
                    <a:pt x="2" y="3"/>
                  </a:cubicBezTo>
                  <a:cubicBezTo>
                    <a:pt x="5" y="5"/>
                    <a:pt x="8" y="7"/>
                    <a:pt x="11" y="9"/>
                  </a:cubicBezTo>
                  <a:cubicBezTo>
                    <a:pt x="12" y="10"/>
                    <a:pt x="13" y="8"/>
                    <a:pt x="12" y="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43"/>
            <p:cNvSpPr>
              <a:spLocks noEditPoints="1"/>
            </p:cNvSpPr>
            <p:nvPr/>
          </p:nvSpPr>
          <p:spPr bwMode="auto">
            <a:xfrm>
              <a:off x="225671" y="5150872"/>
              <a:ext cx="661988" cy="444500"/>
            </a:xfrm>
            <a:custGeom>
              <a:avLst/>
              <a:gdLst>
                <a:gd name="T0" fmla="*/ 24 w 156"/>
                <a:gd name="T1" fmla="*/ 63 h 105"/>
                <a:gd name="T2" fmla="*/ 1 w 156"/>
                <a:gd name="T3" fmla="*/ 78 h 105"/>
                <a:gd name="T4" fmla="*/ 16 w 156"/>
                <a:gd name="T5" fmla="*/ 105 h 105"/>
                <a:gd name="T6" fmla="*/ 119 w 156"/>
                <a:gd name="T7" fmla="*/ 48 h 105"/>
                <a:gd name="T8" fmla="*/ 155 w 156"/>
                <a:gd name="T9" fmla="*/ 26 h 105"/>
                <a:gd name="T10" fmla="*/ 138 w 156"/>
                <a:gd name="T11" fmla="*/ 0 h 105"/>
                <a:gd name="T12" fmla="*/ 139 w 156"/>
                <a:gd name="T13" fmla="*/ 18 h 105"/>
                <a:gd name="T14" fmla="*/ 139 w 156"/>
                <a:gd name="T15" fmla="*/ 2 h 105"/>
                <a:gd name="T16" fmla="*/ 84 w 156"/>
                <a:gd name="T17" fmla="*/ 64 h 105"/>
                <a:gd name="T18" fmla="*/ 15 w 156"/>
                <a:gd name="T19" fmla="*/ 103 h 105"/>
                <a:gd name="T20" fmla="*/ 5 w 156"/>
                <a:gd name="T21" fmla="*/ 77 h 105"/>
                <a:gd name="T22" fmla="*/ 7 w 156"/>
                <a:gd name="T23" fmla="*/ 76 h 105"/>
                <a:gd name="T24" fmla="*/ 10 w 156"/>
                <a:gd name="T25" fmla="*/ 73 h 105"/>
                <a:gd name="T26" fmla="*/ 19 w 156"/>
                <a:gd name="T27" fmla="*/ 84 h 105"/>
                <a:gd name="T28" fmla="*/ 16 w 156"/>
                <a:gd name="T29" fmla="*/ 70 h 105"/>
                <a:gd name="T30" fmla="*/ 18 w 156"/>
                <a:gd name="T31" fmla="*/ 69 h 105"/>
                <a:gd name="T32" fmla="*/ 28 w 156"/>
                <a:gd name="T33" fmla="*/ 79 h 105"/>
                <a:gd name="T34" fmla="*/ 31 w 156"/>
                <a:gd name="T35" fmla="*/ 61 h 105"/>
                <a:gd name="T36" fmla="*/ 39 w 156"/>
                <a:gd name="T37" fmla="*/ 73 h 105"/>
                <a:gd name="T38" fmla="*/ 37 w 156"/>
                <a:gd name="T39" fmla="*/ 58 h 105"/>
                <a:gd name="T40" fmla="*/ 44 w 156"/>
                <a:gd name="T41" fmla="*/ 67 h 105"/>
                <a:gd name="T42" fmla="*/ 41 w 156"/>
                <a:gd name="T43" fmla="*/ 56 h 105"/>
                <a:gd name="T44" fmla="*/ 51 w 156"/>
                <a:gd name="T45" fmla="*/ 68 h 105"/>
                <a:gd name="T46" fmla="*/ 48 w 156"/>
                <a:gd name="T47" fmla="*/ 52 h 105"/>
                <a:gd name="T48" fmla="*/ 50 w 156"/>
                <a:gd name="T49" fmla="*/ 51 h 105"/>
                <a:gd name="T50" fmla="*/ 56 w 156"/>
                <a:gd name="T51" fmla="*/ 56 h 105"/>
                <a:gd name="T52" fmla="*/ 58 w 156"/>
                <a:gd name="T53" fmla="*/ 55 h 105"/>
                <a:gd name="T54" fmla="*/ 58 w 156"/>
                <a:gd name="T55" fmla="*/ 47 h 105"/>
                <a:gd name="T56" fmla="*/ 60 w 156"/>
                <a:gd name="T57" fmla="*/ 46 h 105"/>
                <a:gd name="T58" fmla="*/ 69 w 156"/>
                <a:gd name="T59" fmla="*/ 56 h 105"/>
                <a:gd name="T60" fmla="*/ 65 w 156"/>
                <a:gd name="T61" fmla="*/ 43 h 105"/>
                <a:gd name="T62" fmla="*/ 76 w 156"/>
                <a:gd name="T63" fmla="*/ 51 h 105"/>
                <a:gd name="T64" fmla="*/ 73 w 156"/>
                <a:gd name="T65" fmla="*/ 39 h 105"/>
                <a:gd name="T66" fmla="*/ 83 w 156"/>
                <a:gd name="T67" fmla="*/ 51 h 105"/>
                <a:gd name="T68" fmla="*/ 78 w 156"/>
                <a:gd name="T69" fmla="*/ 36 h 105"/>
                <a:gd name="T70" fmla="*/ 88 w 156"/>
                <a:gd name="T71" fmla="*/ 45 h 105"/>
                <a:gd name="T72" fmla="*/ 83 w 156"/>
                <a:gd name="T73" fmla="*/ 33 h 105"/>
                <a:gd name="T74" fmla="*/ 94 w 156"/>
                <a:gd name="T75" fmla="*/ 43 h 105"/>
                <a:gd name="T76" fmla="*/ 90 w 156"/>
                <a:gd name="T77" fmla="*/ 29 h 105"/>
                <a:gd name="T78" fmla="*/ 99 w 156"/>
                <a:gd name="T79" fmla="*/ 39 h 105"/>
                <a:gd name="T80" fmla="*/ 95 w 156"/>
                <a:gd name="T81" fmla="*/ 27 h 105"/>
                <a:gd name="T82" fmla="*/ 105 w 156"/>
                <a:gd name="T83" fmla="*/ 35 h 105"/>
                <a:gd name="T84" fmla="*/ 101 w 156"/>
                <a:gd name="T85" fmla="*/ 23 h 105"/>
                <a:gd name="T86" fmla="*/ 112 w 156"/>
                <a:gd name="T87" fmla="*/ 35 h 105"/>
                <a:gd name="T88" fmla="*/ 112 w 156"/>
                <a:gd name="T89" fmla="*/ 17 h 105"/>
                <a:gd name="T90" fmla="*/ 114 w 156"/>
                <a:gd name="T91" fmla="*/ 16 h 105"/>
                <a:gd name="T92" fmla="*/ 125 w 156"/>
                <a:gd name="T93" fmla="*/ 25 h 105"/>
                <a:gd name="T94" fmla="*/ 125 w 156"/>
                <a:gd name="T95" fmla="*/ 10 h 105"/>
                <a:gd name="T96" fmla="*/ 127 w 156"/>
                <a:gd name="T97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105">
                  <a:moveTo>
                    <a:pt x="109" y="16"/>
                  </a:moveTo>
                  <a:cubicBezTo>
                    <a:pt x="99" y="22"/>
                    <a:pt x="88" y="28"/>
                    <a:pt x="78" y="33"/>
                  </a:cubicBezTo>
                  <a:cubicBezTo>
                    <a:pt x="60" y="43"/>
                    <a:pt x="42" y="53"/>
                    <a:pt x="24" y="63"/>
                  </a:cubicBezTo>
                  <a:cubicBezTo>
                    <a:pt x="19" y="66"/>
                    <a:pt x="14" y="69"/>
                    <a:pt x="9" y="72"/>
                  </a:cubicBezTo>
                  <a:cubicBezTo>
                    <a:pt x="6" y="73"/>
                    <a:pt x="3" y="75"/>
                    <a:pt x="1" y="76"/>
                  </a:cubicBezTo>
                  <a:cubicBezTo>
                    <a:pt x="1" y="76"/>
                    <a:pt x="0" y="77"/>
                    <a:pt x="1" y="78"/>
                  </a:cubicBezTo>
                  <a:cubicBezTo>
                    <a:pt x="5" y="86"/>
                    <a:pt x="9" y="95"/>
                    <a:pt x="13" y="104"/>
                  </a:cubicBezTo>
                  <a:cubicBezTo>
                    <a:pt x="13" y="104"/>
                    <a:pt x="14" y="104"/>
                    <a:pt x="14" y="104"/>
                  </a:cubicBezTo>
                  <a:cubicBezTo>
                    <a:pt x="14" y="105"/>
                    <a:pt x="15" y="105"/>
                    <a:pt x="16" y="105"/>
                  </a:cubicBezTo>
                  <a:cubicBezTo>
                    <a:pt x="27" y="98"/>
                    <a:pt x="39" y="92"/>
                    <a:pt x="50" y="86"/>
                  </a:cubicBezTo>
                  <a:cubicBezTo>
                    <a:pt x="61" y="79"/>
                    <a:pt x="72" y="72"/>
                    <a:pt x="84" y="66"/>
                  </a:cubicBezTo>
                  <a:cubicBezTo>
                    <a:pt x="96" y="60"/>
                    <a:pt x="108" y="55"/>
                    <a:pt x="119" y="48"/>
                  </a:cubicBezTo>
                  <a:cubicBezTo>
                    <a:pt x="131" y="41"/>
                    <a:pt x="143" y="34"/>
                    <a:pt x="155" y="28"/>
                  </a:cubicBezTo>
                  <a:cubicBezTo>
                    <a:pt x="155" y="28"/>
                    <a:pt x="155" y="27"/>
                    <a:pt x="155" y="27"/>
                  </a:cubicBezTo>
                  <a:cubicBezTo>
                    <a:pt x="156" y="27"/>
                    <a:pt x="156" y="27"/>
                    <a:pt x="155" y="26"/>
                  </a:cubicBezTo>
                  <a:cubicBezTo>
                    <a:pt x="150" y="18"/>
                    <a:pt x="145" y="9"/>
                    <a:pt x="140" y="1"/>
                  </a:cubicBezTo>
                  <a:cubicBezTo>
                    <a:pt x="140" y="0"/>
                    <a:pt x="139" y="0"/>
                    <a:pt x="139" y="0"/>
                  </a:cubicBezTo>
                  <a:cubicBezTo>
                    <a:pt x="139" y="0"/>
                    <a:pt x="138" y="0"/>
                    <a:pt x="138" y="0"/>
                  </a:cubicBezTo>
                  <a:cubicBezTo>
                    <a:pt x="129" y="6"/>
                    <a:pt x="119" y="11"/>
                    <a:pt x="109" y="16"/>
                  </a:cubicBezTo>
                  <a:close/>
                  <a:moveTo>
                    <a:pt x="132" y="6"/>
                  </a:moveTo>
                  <a:cubicBezTo>
                    <a:pt x="134" y="10"/>
                    <a:pt x="136" y="14"/>
                    <a:pt x="139" y="18"/>
                  </a:cubicBezTo>
                  <a:cubicBezTo>
                    <a:pt x="140" y="18"/>
                    <a:pt x="142" y="17"/>
                    <a:pt x="141" y="16"/>
                  </a:cubicBezTo>
                  <a:cubicBezTo>
                    <a:pt x="138" y="13"/>
                    <a:pt x="136" y="9"/>
                    <a:pt x="134" y="5"/>
                  </a:cubicBezTo>
                  <a:cubicBezTo>
                    <a:pt x="135" y="4"/>
                    <a:pt x="137" y="3"/>
                    <a:pt x="139" y="2"/>
                  </a:cubicBezTo>
                  <a:cubicBezTo>
                    <a:pt x="143" y="10"/>
                    <a:pt x="148" y="18"/>
                    <a:pt x="153" y="26"/>
                  </a:cubicBezTo>
                  <a:cubicBezTo>
                    <a:pt x="142" y="33"/>
                    <a:pt x="131" y="39"/>
                    <a:pt x="120" y="46"/>
                  </a:cubicBezTo>
                  <a:cubicBezTo>
                    <a:pt x="108" y="52"/>
                    <a:pt x="96" y="58"/>
                    <a:pt x="84" y="64"/>
                  </a:cubicBezTo>
                  <a:cubicBezTo>
                    <a:pt x="72" y="70"/>
                    <a:pt x="61" y="77"/>
                    <a:pt x="50" y="83"/>
                  </a:cubicBezTo>
                  <a:cubicBezTo>
                    <a:pt x="39" y="90"/>
                    <a:pt x="27" y="96"/>
                    <a:pt x="15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1" y="94"/>
                    <a:pt x="7" y="86"/>
                    <a:pt x="3" y="78"/>
                  </a:cubicBezTo>
                  <a:cubicBezTo>
                    <a:pt x="4" y="77"/>
                    <a:pt x="4" y="77"/>
                    <a:pt x="5" y="76"/>
                  </a:cubicBezTo>
                  <a:cubicBezTo>
                    <a:pt x="5" y="76"/>
                    <a:pt x="5" y="76"/>
                    <a:pt x="5" y="77"/>
                  </a:cubicBezTo>
                  <a:cubicBezTo>
                    <a:pt x="7" y="79"/>
                    <a:pt x="8" y="83"/>
                    <a:pt x="10" y="86"/>
                  </a:cubicBezTo>
                  <a:cubicBezTo>
                    <a:pt x="11" y="87"/>
                    <a:pt x="13" y="85"/>
                    <a:pt x="12" y="84"/>
                  </a:cubicBezTo>
                  <a:cubicBezTo>
                    <a:pt x="10" y="82"/>
                    <a:pt x="9" y="78"/>
                    <a:pt x="7" y="76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5"/>
                    <a:pt x="8" y="75"/>
                    <a:pt x="8" y="74"/>
                  </a:cubicBezTo>
                  <a:cubicBezTo>
                    <a:pt x="9" y="74"/>
                    <a:pt x="10" y="74"/>
                    <a:pt x="10" y="73"/>
                  </a:cubicBezTo>
                  <a:cubicBezTo>
                    <a:pt x="10" y="73"/>
                    <a:pt x="10" y="74"/>
                    <a:pt x="10" y="74"/>
                  </a:cubicBezTo>
                  <a:cubicBezTo>
                    <a:pt x="12" y="78"/>
                    <a:pt x="15" y="82"/>
                    <a:pt x="18" y="85"/>
                  </a:cubicBezTo>
                  <a:cubicBezTo>
                    <a:pt x="18" y="87"/>
                    <a:pt x="20" y="85"/>
                    <a:pt x="19" y="84"/>
                  </a:cubicBezTo>
                  <a:cubicBezTo>
                    <a:pt x="16" y="81"/>
                    <a:pt x="14" y="77"/>
                    <a:pt x="12" y="73"/>
                  </a:cubicBezTo>
                  <a:cubicBezTo>
                    <a:pt x="12" y="73"/>
                    <a:pt x="12" y="72"/>
                    <a:pt x="12" y="72"/>
                  </a:cubicBezTo>
                  <a:cubicBezTo>
                    <a:pt x="13" y="72"/>
                    <a:pt x="14" y="71"/>
                    <a:pt x="16" y="70"/>
                  </a:cubicBezTo>
                  <a:cubicBezTo>
                    <a:pt x="17" y="74"/>
                    <a:pt x="18" y="78"/>
                    <a:pt x="21" y="80"/>
                  </a:cubicBezTo>
                  <a:cubicBezTo>
                    <a:pt x="22" y="81"/>
                    <a:pt x="23" y="80"/>
                    <a:pt x="22" y="79"/>
                  </a:cubicBezTo>
                  <a:cubicBezTo>
                    <a:pt x="20" y="76"/>
                    <a:pt x="19" y="72"/>
                    <a:pt x="18" y="69"/>
                  </a:cubicBezTo>
                  <a:cubicBezTo>
                    <a:pt x="19" y="68"/>
                    <a:pt x="20" y="68"/>
                    <a:pt x="21" y="67"/>
                  </a:cubicBezTo>
                  <a:cubicBezTo>
                    <a:pt x="21" y="67"/>
                    <a:pt x="21" y="67"/>
                    <a:pt x="22" y="66"/>
                  </a:cubicBezTo>
                  <a:cubicBezTo>
                    <a:pt x="23" y="71"/>
                    <a:pt x="26" y="75"/>
                    <a:pt x="28" y="79"/>
                  </a:cubicBezTo>
                  <a:cubicBezTo>
                    <a:pt x="29" y="80"/>
                    <a:pt x="31" y="79"/>
                    <a:pt x="30" y="78"/>
                  </a:cubicBezTo>
                  <a:cubicBezTo>
                    <a:pt x="28" y="74"/>
                    <a:pt x="25" y="70"/>
                    <a:pt x="24" y="65"/>
                  </a:cubicBezTo>
                  <a:cubicBezTo>
                    <a:pt x="26" y="64"/>
                    <a:pt x="28" y="63"/>
                    <a:pt x="31" y="61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3" y="66"/>
                    <a:pt x="36" y="70"/>
                    <a:pt x="37" y="74"/>
                  </a:cubicBezTo>
                  <a:cubicBezTo>
                    <a:pt x="38" y="75"/>
                    <a:pt x="40" y="74"/>
                    <a:pt x="39" y="73"/>
                  </a:cubicBezTo>
                  <a:cubicBezTo>
                    <a:pt x="37" y="69"/>
                    <a:pt x="35" y="65"/>
                    <a:pt x="33" y="61"/>
                  </a:cubicBezTo>
                  <a:cubicBezTo>
                    <a:pt x="33" y="61"/>
                    <a:pt x="32" y="61"/>
                    <a:pt x="32" y="61"/>
                  </a:cubicBezTo>
                  <a:cubicBezTo>
                    <a:pt x="34" y="60"/>
                    <a:pt x="35" y="59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9" y="61"/>
                    <a:pt x="40" y="65"/>
                    <a:pt x="42" y="68"/>
                  </a:cubicBezTo>
                  <a:cubicBezTo>
                    <a:pt x="43" y="69"/>
                    <a:pt x="44" y="68"/>
                    <a:pt x="44" y="67"/>
                  </a:cubicBezTo>
                  <a:cubicBezTo>
                    <a:pt x="41" y="64"/>
                    <a:pt x="41" y="60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40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4" y="61"/>
                    <a:pt x="46" y="65"/>
                    <a:pt x="49" y="69"/>
                  </a:cubicBezTo>
                  <a:cubicBezTo>
                    <a:pt x="50" y="70"/>
                    <a:pt x="51" y="69"/>
                    <a:pt x="51" y="68"/>
                  </a:cubicBezTo>
                  <a:cubicBezTo>
                    <a:pt x="48" y="64"/>
                    <a:pt x="45" y="59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5" y="54"/>
                    <a:pt x="46" y="53"/>
                    <a:pt x="48" y="52"/>
                  </a:cubicBezTo>
                  <a:cubicBezTo>
                    <a:pt x="50" y="56"/>
                    <a:pt x="51" y="60"/>
                    <a:pt x="54" y="63"/>
                  </a:cubicBezTo>
                  <a:cubicBezTo>
                    <a:pt x="55" y="65"/>
                    <a:pt x="57" y="63"/>
                    <a:pt x="56" y="62"/>
                  </a:cubicBezTo>
                  <a:cubicBezTo>
                    <a:pt x="53" y="59"/>
                    <a:pt x="52" y="55"/>
                    <a:pt x="50" y="51"/>
                  </a:cubicBezTo>
                  <a:cubicBezTo>
                    <a:pt x="51" y="50"/>
                    <a:pt x="51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4" y="52"/>
                    <a:pt x="55" y="54"/>
                    <a:pt x="56" y="56"/>
                  </a:cubicBezTo>
                  <a:cubicBezTo>
                    <a:pt x="57" y="59"/>
                    <a:pt x="59" y="61"/>
                    <a:pt x="60" y="63"/>
                  </a:cubicBezTo>
                  <a:cubicBezTo>
                    <a:pt x="61" y="64"/>
                    <a:pt x="62" y="63"/>
                    <a:pt x="62" y="62"/>
                  </a:cubicBezTo>
                  <a:cubicBezTo>
                    <a:pt x="60" y="60"/>
                    <a:pt x="59" y="58"/>
                    <a:pt x="58" y="55"/>
                  </a:cubicBezTo>
                  <a:cubicBezTo>
                    <a:pt x="56" y="53"/>
                    <a:pt x="55" y="51"/>
                    <a:pt x="54" y="49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5" y="48"/>
                    <a:pt x="56" y="47"/>
                    <a:pt x="58" y="47"/>
                  </a:cubicBezTo>
                  <a:cubicBezTo>
                    <a:pt x="60" y="50"/>
                    <a:pt x="61" y="54"/>
                    <a:pt x="63" y="57"/>
                  </a:cubicBezTo>
                  <a:cubicBezTo>
                    <a:pt x="64" y="58"/>
                    <a:pt x="66" y="57"/>
                    <a:pt x="65" y="56"/>
                  </a:cubicBezTo>
                  <a:cubicBezTo>
                    <a:pt x="63" y="53"/>
                    <a:pt x="61" y="49"/>
                    <a:pt x="60" y="46"/>
                  </a:cubicBezTo>
                  <a:cubicBezTo>
                    <a:pt x="61" y="45"/>
                    <a:pt x="62" y="44"/>
                    <a:pt x="63" y="44"/>
                  </a:cubicBezTo>
                  <a:cubicBezTo>
                    <a:pt x="64" y="46"/>
                    <a:pt x="65" y="48"/>
                    <a:pt x="66" y="50"/>
                  </a:cubicBezTo>
                  <a:cubicBezTo>
                    <a:pt x="66" y="52"/>
                    <a:pt x="68" y="54"/>
                    <a:pt x="69" y="56"/>
                  </a:cubicBezTo>
                  <a:cubicBezTo>
                    <a:pt x="70" y="58"/>
                    <a:pt x="72" y="57"/>
                    <a:pt x="71" y="55"/>
                  </a:cubicBezTo>
                  <a:cubicBezTo>
                    <a:pt x="70" y="53"/>
                    <a:pt x="69" y="52"/>
                    <a:pt x="68" y="50"/>
                  </a:cubicBezTo>
                  <a:cubicBezTo>
                    <a:pt x="67" y="47"/>
                    <a:pt x="66" y="45"/>
                    <a:pt x="65" y="43"/>
                  </a:cubicBezTo>
                  <a:cubicBezTo>
                    <a:pt x="67" y="42"/>
                    <a:pt x="69" y="40"/>
                    <a:pt x="71" y="39"/>
                  </a:cubicBezTo>
                  <a:cubicBezTo>
                    <a:pt x="71" y="39"/>
                    <a:pt x="71" y="40"/>
                    <a:pt x="71" y="40"/>
                  </a:cubicBezTo>
                  <a:cubicBezTo>
                    <a:pt x="73" y="44"/>
                    <a:pt x="75" y="47"/>
                    <a:pt x="76" y="51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7" y="47"/>
                    <a:pt x="75" y="43"/>
                    <a:pt x="73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4" y="38"/>
                    <a:pt x="75" y="37"/>
                    <a:pt x="76" y="36"/>
                  </a:cubicBezTo>
                  <a:cubicBezTo>
                    <a:pt x="76" y="37"/>
                    <a:pt x="76" y="37"/>
                    <a:pt x="77" y="37"/>
                  </a:cubicBezTo>
                  <a:cubicBezTo>
                    <a:pt x="79" y="41"/>
                    <a:pt x="81" y="46"/>
                    <a:pt x="83" y="51"/>
                  </a:cubicBezTo>
                  <a:cubicBezTo>
                    <a:pt x="84" y="52"/>
                    <a:pt x="85" y="51"/>
                    <a:pt x="85" y="50"/>
                  </a:cubicBezTo>
                  <a:cubicBezTo>
                    <a:pt x="83" y="45"/>
                    <a:pt x="81" y="40"/>
                    <a:pt x="78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9" y="35"/>
                    <a:pt x="80" y="34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3" y="38"/>
                    <a:pt x="85" y="42"/>
                    <a:pt x="88" y="45"/>
                  </a:cubicBezTo>
                  <a:cubicBezTo>
                    <a:pt x="89" y="46"/>
                    <a:pt x="90" y="44"/>
                    <a:pt x="89" y="43"/>
                  </a:cubicBezTo>
                  <a:cubicBezTo>
                    <a:pt x="86" y="40"/>
                    <a:pt x="85" y="36"/>
                    <a:pt x="83" y="33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5" y="32"/>
                    <a:pt x="86" y="31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90" y="34"/>
                    <a:pt x="92" y="39"/>
                    <a:pt x="94" y="43"/>
                  </a:cubicBezTo>
                  <a:cubicBezTo>
                    <a:pt x="94" y="44"/>
                    <a:pt x="96" y="44"/>
                    <a:pt x="96" y="42"/>
                  </a:cubicBezTo>
                  <a:cubicBezTo>
                    <a:pt x="94" y="38"/>
                    <a:pt x="92" y="34"/>
                    <a:pt x="9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1" y="29"/>
                    <a:pt x="92" y="28"/>
                    <a:pt x="93" y="28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5" y="32"/>
                    <a:pt x="97" y="35"/>
                    <a:pt x="99" y="39"/>
                  </a:cubicBezTo>
                  <a:cubicBezTo>
                    <a:pt x="99" y="40"/>
                    <a:pt x="101" y="39"/>
                    <a:pt x="100" y="38"/>
                  </a:cubicBezTo>
                  <a:cubicBezTo>
                    <a:pt x="98" y="34"/>
                    <a:pt x="97" y="31"/>
                    <a:pt x="95" y="27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6" y="26"/>
                    <a:pt x="98" y="25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1" y="28"/>
                    <a:pt x="103" y="32"/>
                    <a:pt x="105" y="35"/>
                  </a:cubicBezTo>
                  <a:cubicBezTo>
                    <a:pt x="106" y="37"/>
                    <a:pt x="108" y="36"/>
                    <a:pt x="107" y="34"/>
                  </a:cubicBezTo>
                  <a:cubicBezTo>
                    <a:pt x="105" y="31"/>
                    <a:pt x="103" y="28"/>
                    <a:pt x="102" y="24"/>
                  </a:cubicBezTo>
                  <a:cubicBezTo>
                    <a:pt x="101" y="24"/>
                    <a:pt x="101" y="23"/>
                    <a:pt x="101" y="23"/>
                  </a:cubicBezTo>
                  <a:cubicBezTo>
                    <a:pt x="102" y="23"/>
                    <a:pt x="103" y="22"/>
                    <a:pt x="104" y="22"/>
                  </a:cubicBezTo>
                  <a:cubicBezTo>
                    <a:pt x="104" y="21"/>
                    <a:pt x="105" y="21"/>
                    <a:pt x="105" y="21"/>
                  </a:cubicBezTo>
                  <a:cubicBezTo>
                    <a:pt x="108" y="25"/>
                    <a:pt x="110" y="30"/>
                    <a:pt x="112" y="35"/>
                  </a:cubicBezTo>
                  <a:cubicBezTo>
                    <a:pt x="113" y="36"/>
                    <a:pt x="115" y="35"/>
                    <a:pt x="114" y="34"/>
                  </a:cubicBezTo>
                  <a:cubicBezTo>
                    <a:pt x="111" y="29"/>
                    <a:pt x="110" y="24"/>
                    <a:pt x="107" y="20"/>
                  </a:cubicBezTo>
                  <a:cubicBezTo>
                    <a:pt x="109" y="19"/>
                    <a:pt x="110" y="18"/>
                    <a:pt x="112" y="17"/>
                  </a:cubicBezTo>
                  <a:cubicBezTo>
                    <a:pt x="114" y="21"/>
                    <a:pt x="115" y="26"/>
                    <a:pt x="118" y="29"/>
                  </a:cubicBezTo>
                  <a:cubicBezTo>
                    <a:pt x="119" y="29"/>
                    <a:pt x="121" y="28"/>
                    <a:pt x="120" y="27"/>
                  </a:cubicBezTo>
                  <a:cubicBezTo>
                    <a:pt x="117" y="24"/>
                    <a:pt x="116" y="20"/>
                    <a:pt x="114" y="16"/>
                  </a:cubicBezTo>
                  <a:cubicBezTo>
                    <a:pt x="116" y="15"/>
                    <a:pt x="117" y="14"/>
                    <a:pt x="119" y="13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22" y="17"/>
                    <a:pt x="124" y="21"/>
                    <a:pt x="125" y="25"/>
                  </a:cubicBezTo>
                  <a:cubicBezTo>
                    <a:pt x="125" y="26"/>
                    <a:pt x="127" y="25"/>
                    <a:pt x="127" y="24"/>
                  </a:cubicBezTo>
                  <a:cubicBezTo>
                    <a:pt x="126" y="20"/>
                    <a:pt x="124" y="16"/>
                    <a:pt x="121" y="12"/>
                  </a:cubicBezTo>
                  <a:cubicBezTo>
                    <a:pt x="122" y="12"/>
                    <a:pt x="124" y="11"/>
                    <a:pt x="125" y="10"/>
                  </a:cubicBezTo>
                  <a:cubicBezTo>
                    <a:pt x="127" y="13"/>
                    <a:pt x="129" y="17"/>
                    <a:pt x="131" y="20"/>
                  </a:cubicBezTo>
                  <a:cubicBezTo>
                    <a:pt x="132" y="21"/>
                    <a:pt x="134" y="20"/>
                    <a:pt x="133" y="19"/>
                  </a:cubicBezTo>
                  <a:cubicBezTo>
                    <a:pt x="131" y="16"/>
                    <a:pt x="129" y="12"/>
                    <a:pt x="127" y="9"/>
                  </a:cubicBezTo>
                  <a:cubicBezTo>
                    <a:pt x="129" y="8"/>
                    <a:pt x="130" y="7"/>
                    <a:pt x="132" y="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44"/>
            <p:cNvSpPr/>
            <p:nvPr/>
          </p:nvSpPr>
          <p:spPr bwMode="auto">
            <a:xfrm>
              <a:off x="336796" y="5412809"/>
              <a:ext cx="33338" cy="60325"/>
            </a:xfrm>
            <a:custGeom>
              <a:avLst/>
              <a:gdLst>
                <a:gd name="T0" fmla="*/ 1 w 8"/>
                <a:gd name="T1" fmla="*/ 3 h 14"/>
                <a:gd name="T2" fmla="*/ 6 w 8"/>
                <a:gd name="T3" fmla="*/ 12 h 14"/>
                <a:gd name="T4" fmla="*/ 8 w 8"/>
                <a:gd name="T5" fmla="*/ 11 h 14"/>
                <a:gd name="T6" fmla="*/ 3 w 8"/>
                <a:gd name="T7" fmla="*/ 2 h 14"/>
                <a:gd name="T8" fmla="*/ 1 w 8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">
                  <a:moveTo>
                    <a:pt x="1" y="3"/>
                  </a:moveTo>
                  <a:cubicBezTo>
                    <a:pt x="3" y="6"/>
                    <a:pt x="4" y="9"/>
                    <a:pt x="6" y="12"/>
                  </a:cubicBezTo>
                  <a:cubicBezTo>
                    <a:pt x="7" y="14"/>
                    <a:pt x="8" y="13"/>
                    <a:pt x="8" y="11"/>
                  </a:cubicBezTo>
                  <a:cubicBezTo>
                    <a:pt x="6" y="8"/>
                    <a:pt x="5" y="5"/>
                    <a:pt x="3" y="2"/>
                  </a:cubicBezTo>
                  <a:cubicBezTo>
                    <a:pt x="2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45"/>
            <p:cNvSpPr>
              <a:spLocks noEditPoints="1"/>
            </p:cNvSpPr>
            <p:nvPr/>
          </p:nvSpPr>
          <p:spPr bwMode="auto">
            <a:xfrm>
              <a:off x="6499471" y="6143060"/>
              <a:ext cx="411163" cy="279400"/>
            </a:xfrm>
            <a:custGeom>
              <a:avLst/>
              <a:gdLst>
                <a:gd name="T0" fmla="*/ 49 w 97"/>
                <a:gd name="T1" fmla="*/ 66 h 66"/>
                <a:gd name="T2" fmla="*/ 96 w 97"/>
                <a:gd name="T3" fmla="*/ 66 h 66"/>
                <a:gd name="T4" fmla="*/ 96 w 97"/>
                <a:gd name="T5" fmla="*/ 66 h 66"/>
                <a:gd name="T6" fmla="*/ 96 w 97"/>
                <a:gd name="T7" fmla="*/ 37 h 66"/>
                <a:gd name="T8" fmla="*/ 96 w 97"/>
                <a:gd name="T9" fmla="*/ 2 h 66"/>
                <a:gd name="T10" fmla="*/ 72 w 97"/>
                <a:gd name="T11" fmla="*/ 2 h 66"/>
                <a:gd name="T12" fmla="*/ 24 w 97"/>
                <a:gd name="T13" fmla="*/ 0 h 66"/>
                <a:gd name="T14" fmla="*/ 0 w 97"/>
                <a:gd name="T15" fmla="*/ 1 h 66"/>
                <a:gd name="T16" fmla="*/ 0 w 97"/>
                <a:gd name="T17" fmla="*/ 10 h 66"/>
                <a:gd name="T18" fmla="*/ 3 w 97"/>
                <a:gd name="T19" fmla="*/ 63 h 66"/>
                <a:gd name="T20" fmla="*/ 5 w 97"/>
                <a:gd name="T21" fmla="*/ 64 h 66"/>
                <a:gd name="T22" fmla="*/ 27 w 97"/>
                <a:gd name="T23" fmla="*/ 63 h 66"/>
                <a:gd name="T24" fmla="*/ 21 w 97"/>
                <a:gd name="T25" fmla="*/ 52 h 66"/>
                <a:gd name="T26" fmla="*/ 39 w 97"/>
                <a:gd name="T27" fmla="*/ 34 h 66"/>
                <a:gd name="T28" fmla="*/ 50 w 97"/>
                <a:gd name="T29" fmla="*/ 42 h 66"/>
                <a:gd name="T30" fmla="*/ 58 w 97"/>
                <a:gd name="T31" fmla="*/ 35 h 66"/>
                <a:gd name="T32" fmla="*/ 93 w 97"/>
                <a:gd name="T33" fmla="*/ 64 h 66"/>
                <a:gd name="T34" fmla="*/ 27 w 97"/>
                <a:gd name="T35" fmla="*/ 63 h 66"/>
                <a:gd name="T36" fmla="*/ 94 w 97"/>
                <a:gd name="T37" fmla="*/ 37 h 66"/>
                <a:gd name="T38" fmla="*/ 63 w 97"/>
                <a:gd name="T39" fmla="*/ 31 h 66"/>
                <a:gd name="T40" fmla="*/ 94 w 97"/>
                <a:gd name="T41" fmla="*/ 5 h 66"/>
                <a:gd name="T42" fmla="*/ 22 w 97"/>
                <a:gd name="T43" fmla="*/ 2 h 66"/>
                <a:gd name="T44" fmla="*/ 73 w 97"/>
                <a:gd name="T45" fmla="*/ 4 h 66"/>
                <a:gd name="T46" fmla="*/ 70 w 97"/>
                <a:gd name="T47" fmla="*/ 22 h 66"/>
                <a:gd name="T48" fmla="*/ 50 w 97"/>
                <a:gd name="T49" fmla="*/ 40 h 66"/>
                <a:gd name="T50" fmla="*/ 23 w 97"/>
                <a:gd name="T51" fmla="*/ 17 h 66"/>
                <a:gd name="T52" fmla="*/ 22 w 97"/>
                <a:gd name="T53" fmla="*/ 2 h 66"/>
                <a:gd name="T54" fmla="*/ 2 w 97"/>
                <a:gd name="T55" fmla="*/ 12 h 66"/>
                <a:gd name="T56" fmla="*/ 22 w 97"/>
                <a:gd name="T57" fmla="*/ 19 h 66"/>
                <a:gd name="T58" fmla="*/ 38 w 97"/>
                <a:gd name="T59" fmla="*/ 33 h 66"/>
                <a:gd name="T60" fmla="*/ 6 w 97"/>
                <a:gd name="T61" fmla="*/ 62 h 66"/>
                <a:gd name="T62" fmla="*/ 3 w 97"/>
                <a:gd name="T63" fmla="*/ 2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66">
                  <a:moveTo>
                    <a:pt x="26" y="65"/>
                  </a:moveTo>
                  <a:cubicBezTo>
                    <a:pt x="33" y="65"/>
                    <a:pt x="41" y="66"/>
                    <a:pt x="49" y="66"/>
                  </a:cubicBezTo>
                  <a:cubicBezTo>
                    <a:pt x="64" y="66"/>
                    <a:pt x="79" y="66"/>
                    <a:pt x="95" y="66"/>
                  </a:cubicBezTo>
                  <a:cubicBezTo>
                    <a:pt x="95" y="66"/>
                    <a:pt x="95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5"/>
                  </a:cubicBezTo>
                  <a:cubicBezTo>
                    <a:pt x="96" y="56"/>
                    <a:pt x="95" y="46"/>
                    <a:pt x="96" y="37"/>
                  </a:cubicBezTo>
                  <a:cubicBezTo>
                    <a:pt x="96" y="31"/>
                    <a:pt x="96" y="24"/>
                    <a:pt x="96" y="18"/>
                  </a:cubicBezTo>
                  <a:cubicBezTo>
                    <a:pt x="96" y="13"/>
                    <a:pt x="97" y="8"/>
                    <a:pt x="96" y="2"/>
                  </a:cubicBezTo>
                  <a:cubicBezTo>
                    <a:pt x="96" y="2"/>
                    <a:pt x="95" y="1"/>
                    <a:pt x="95" y="1"/>
                  </a:cubicBezTo>
                  <a:cubicBezTo>
                    <a:pt x="87" y="2"/>
                    <a:pt x="80" y="2"/>
                    <a:pt x="72" y="2"/>
                  </a:cubicBezTo>
                  <a:cubicBezTo>
                    <a:pt x="64" y="1"/>
                    <a:pt x="56" y="1"/>
                    <a:pt x="48" y="1"/>
                  </a:cubicBezTo>
                  <a:cubicBezTo>
                    <a:pt x="40" y="1"/>
                    <a:pt x="32" y="1"/>
                    <a:pt x="24" y="0"/>
                  </a:cubicBezTo>
                  <a:cubicBezTo>
                    <a:pt x="16" y="0"/>
                    <a:pt x="9" y="1"/>
                    <a:pt x="1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0" y="15"/>
                    <a:pt x="0" y="20"/>
                    <a:pt x="1" y="25"/>
                  </a:cubicBezTo>
                  <a:cubicBezTo>
                    <a:pt x="1" y="38"/>
                    <a:pt x="2" y="50"/>
                    <a:pt x="3" y="63"/>
                  </a:cubicBezTo>
                  <a:cubicBezTo>
                    <a:pt x="3" y="63"/>
                    <a:pt x="4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12" y="65"/>
                    <a:pt x="19" y="65"/>
                    <a:pt x="26" y="65"/>
                  </a:cubicBezTo>
                  <a:close/>
                  <a:moveTo>
                    <a:pt x="27" y="63"/>
                  </a:moveTo>
                  <a:cubicBezTo>
                    <a:pt x="21" y="63"/>
                    <a:pt x="15" y="63"/>
                    <a:pt x="8" y="62"/>
                  </a:cubicBezTo>
                  <a:cubicBezTo>
                    <a:pt x="12" y="58"/>
                    <a:pt x="17" y="55"/>
                    <a:pt x="21" y="52"/>
                  </a:cubicBezTo>
                  <a:cubicBezTo>
                    <a:pt x="27" y="47"/>
                    <a:pt x="34" y="41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2" y="37"/>
                    <a:pt x="45" y="40"/>
                    <a:pt x="49" y="42"/>
                  </a:cubicBezTo>
                  <a:cubicBezTo>
                    <a:pt x="49" y="43"/>
                    <a:pt x="50" y="42"/>
                    <a:pt x="50" y="42"/>
                  </a:cubicBezTo>
                  <a:cubicBezTo>
                    <a:pt x="51" y="42"/>
                    <a:pt x="51" y="42"/>
                    <a:pt x="51" y="41"/>
                  </a:cubicBezTo>
                  <a:cubicBezTo>
                    <a:pt x="53" y="39"/>
                    <a:pt x="56" y="37"/>
                    <a:pt x="58" y="35"/>
                  </a:cubicBezTo>
                  <a:cubicBezTo>
                    <a:pt x="59" y="34"/>
                    <a:pt x="60" y="33"/>
                    <a:pt x="62" y="32"/>
                  </a:cubicBezTo>
                  <a:cubicBezTo>
                    <a:pt x="73" y="41"/>
                    <a:pt x="83" y="53"/>
                    <a:pt x="93" y="64"/>
                  </a:cubicBezTo>
                  <a:cubicBezTo>
                    <a:pt x="79" y="64"/>
                    <a:pt x="64" y="64"/>
                    <a:pt x="50" y="64"/>
                  </a:cubicBezTo>
                  <a:cubicBezTo>
                    <a:pt x="42" y="63"/>
                    <a:pt x="35" y="63"/>
                    <a:pt x="27" y="63"/>
                  </a:cubicBezTo>
                  <a:close/>
                  <a:moveTo>
                    <a:pt x="94" y="20"/>
                  </a:moveTo>
                  <a:cubicBezTo>
                    <a:pt x="94" y="25"/>
                    <a:pt x="94" y="31"/>
                    <a:pt x="94" y="37"/>
                  </a:cubicBezTo>
                  <a:cubicBezTo>
                    <a:pt x="93" y="45"/>
                    <a:pt x="94" y="53"/>
                    <a:pt x="94" y="62"/>
                  </a:cubicBezTo>
                  <a:cubicBezTo>
                    <a:pt x="84" y="51"/>
                    <a:pt x="74" y="40"/>
                    <a:pt x="63" y="31"/>
                  </a:cubicBezTo>
                  <a:cubicBezTo>
                    <a:pt x="66" y="29"/>
                    <a:pt x="69" y="26"/>
                    <a:pt x="71" y="24"/>
                  </a:cubicBezTo>
                  <a:cubicBezTo>
                    <a:pt x="79" y="18"/>
                    <a:pt x="87" y="12"/>
                    <a:pt x="94" y="5"/>
                  </a:cubicBezTo>
                  <a:cubicBezTo>
                    <a:pt x="95" y="10"/>
                    <a:pt x="94" y="15"/>
                    <a:pt x="94" y="20"/>
                  </a:cubicBezTo>
                  <a:close/>
                  <a:moveTo>
                    <a:pt x="22" y="2"/>
                  </a:moveTo>
                  <a:cubicBezTo>
                    <a:pt x="31" y="3"/>
                    <a:pt x="39" y="3"/>
                    <a:pt x="48" y="3"/>
                  </a:cubicBezTo>
                  <a:cubicBezTo>
                    <a:pt x="56" y="4"/>
                    <a:pt x="65" y="4"/>
                    <a:pt x="73" y="4"/>
                  </a:cubicBezTo>
                  <a:cubicBezTo>
                    <a:pt x="80" y="4"/>
                    <a:pt x="87" y="4"/>
                    <a:pt x="94" y="3"/>
                  </a:cubicBezTo>
                  <a:cubicBezTo>
                    <a:pt x="86" y="9"/>
                    <a:pt x="78" y="16"/>
                    <a:pt x="70" y="22"/>
                  </a:cubicBezTo>
                  <a:cubicBezTo>
                    <a:pt x="66" y="26"/>
                    <a:pt x="61" y="29"/>
                    <a:pt x="57" y="33"/>
                  </a:cubicBezTo>
                  <a:cubicBezTo>
                    <a:pt x="55" y="35"/>
                    <a:pt x="52" y="37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1" y="33"/>
                    <a:pt x="32" y="25"/>
                    <a:pt x="23" y="17"/>
                  </a:cubicBezTo>
                  <a:cubicBezTo>
                    <a:pt x="17" y="13"/>
                    <a:pt x="11" y="8"/>
                    <a:pt x="5" y="3"/>
                  </a:cubicBezTo>
                  <a:cubicBezTo>
                    <a:pt x="11" y="3"/>
                    <a:pt x="17" y="2"/>
                    <a:pt x="22" y="2"/>
                  </a:cubicBezTo>
                  <a:close/>
                  <a:moveTo>
                    <a:pt x="3" y="26"/>
                  </a:moveTo>
                  <a:cubicBezTo>
                    <a:pt x="3" y="21"/>
                    <a:pt x="2" y="16"/>
                    <a:pt x="2" y="12"/>
                  </a:cubicBezTo>
                  <a:cubicBezTo>
                    <a:pt x="2" y="9"/>
                    <a:pt x="2" y="6"/>
                    <a:pt x="2" y="3"/>
                  </a:cubicBezTo>
                  <a:cubicBezTo>
                    <a:pt x="9" y="8"/>
                    <a:pt x="15" y="14"/>
                    <a:pt x="22" y="19"/>
                  </a:cubicBezTo>
                  <a:cubicBezTo>
                    <a:pt x="27" y="23"/>
                    <a:pt x="33" y="28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3" y="39"/>
                    <a:pt x="26" y="45"/>
                    <a:pt x="20" y="50"/>
                  </a:cubicBezTo>
                  <a:cubicBezTo>
                    <a:pt x="15" y="54"/>
                    <a:pt x="10" y="57"/>
                    <a:pt x="6" y="62"/>
                  </a:cubicBezTo>
                  <a:cubicBezTo>
                    <a:pt x="6" y="62"/>
                    <a:pt x="5" y="62"/>
                    <a:pt x="5" y="62"/>
                  </a:cubicBezTo>
                  <a:cubicBezTo>
                    <a:pt x="4" y="50"/>
                    <a:pt x="3" y="38"/>
                    <a:pt x="3" y="2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46"/>
            <p:cNvSpPr>
              <a:spLocks noEditPoints="1"/>
            </p:cNvSpPr>
            <p:nvPr/>
          </p:nvSpPr>
          <p:spPr bwMode="auto">
            <a:xfrm>
              <a:off x="2849808" y="5036572"/>
              <a:ext cx="538163" cy="258763"/>
            </a:xfrm>
            <a:custGeom>
              <a:avLst/>
              <a:gdLst>
                <a:gd name="T0" fmla="*/ 125 w 127"/>
                <a:gd name="T1" fmla="*/ 4 h 61"/>
                <a:gd name="T2" fmla="*/ 94 w 127"/>
                <a:gd name="T3" fmla="*/ 19 h 61"/>
                <a:gd name="T4" fmla="*/ 46 w 127"/>
                <a:gd name="T5" fmla="*/ 55 h 61"/>
                <a:gd name="T6" fmla="*/ 24 w 127"/>
                <a:gd name="T7" fmla="*/ 51 h 61"/>
                <a:gd name="T8" fmla="*/ 21 w 127"/>
                <a:gd name="T9" fmla="*/ 46 h 61"/>
                <a:gd name="T10" fmla="*/ 29 w 127"/>
                <a:gd name="T11" fmla="*/ 48 h 61"/>
                <a:gd name="T12" fmla="*/ 25 w 127"/>
                <a:gd name="T13" fmla="*/ 44 h 61"/>
                <a:gd name="T14" fmla="*/ 28 w 127"/>
                <a:gd name="T15" fmla="*/ 43 h 61"/>
                <a:gd name="T16" fmla="*/ 43 w 127"/>
                <a:gd name="T17" fmla="*/ 49 h 61"/>
                <a:gd name="T18" fmla="*/ 46 w 127"/>
                <a:gd name="T19" fmla="*/ 48 h 61"/>
                <a:gd name="T20" fmla="*/ 36 w 127"/>
                <a:gd name="T21" fmla="*/ 40 h 61"/>
                <a:gd name="T22" fmla="*/ 55 w 127"/>
                <a:gd name="T23" fmla="*/ 46 h 61"/>
                <a:gd name="T24" fmla="*/ 58 w 127"/>
                <a:gd name="T25" fmla="*/ 45 h 61"/>
                <a:gd name="T26" fmla="*/ 62 w 127"/>
                <a:gd name="T27" fmla="*/ 45 h 61"/>
                <a:gd name="T28" fmla="*/ 65 w 127"/>
                <a:gd name="T29" fmla="*/ 42 h 61"/>
                <a:gd name="T30" fmla="*/ 56 w 127"/>
                <a:gd name="T31" fmla="*/ 33 h 61"/>
                <a:gd name="T32" fmla="*/ 60 w 127"/>
                <a:gd name="T33" fmla="*/ 32 h 61"/>
                <a:gd name="T34" fmla="*/ 78 w 127"/>
                <a:gd name="T35" fmla="*/ 36 h 61"/>
                <a:gd name="T36" fmla="*/ 70 w 127"/>
                <a:gd name="T37" fmla="*/ 29 h 61"/>
                <a:gd name="T38" fmla="*/ 83 w 127"/>
                <a:gd name="T39" fmla="*/ 32 h 61"/>
                <a:gd name="T40" fmla="*/ 88 w 127"/>
                <a:gd name="T41" fmla="*/ 30 h 61"/>
                <a:gd name="T42" fmla="*/ 90 w 127"/>
                <a:gd name="T43" fmla="*/ 28 h 61"/>
                <a:gd name="T44" fmla="*/ 91 w 127"/>
                <a:gd name="T45" fmla="*/ 25 h 61"/>
                <a:gd name="T46" fmla="*/ 4 w 127"/>
                <a:gd name="T47" fmla="*/ 53 h 61"/>
                <a:gd name="T48" fmla="*/ 9 w 127"/>
                <a:gd name="T49" fmla="*/ 57 h 61"/>
                <a:gd name="T50" fmla="*/ 5 w 127"/>
                <a:gd name="T51" fmla="*/ 52 h 61"/>
                <a:gd name="T52" fmla="*/ 8 w 127"/>
                <a:gd name="T53" fmla="*/ 51 h 61"/>
                <a:gd name="T54" fmla="*/ 11 w 127"/>
                <a:gd name="T55" fmla="*/ 50 h 61"/>
                <a:gd name="T56" fmla="*/ 17 w 127"/>
                <a:gd name="T57" fmla="*/ 52 h 61"/>
                <a:gd name="T58" fmla="*/ 15 w 127"/>
                <a:gd name="T59" fmla="*/ 49 h 61"/>
                <a:gd name="T60" fmla="*/ 15 w 127"/>
                <a:gd name="T61" fmla="*/ 56 h 61"/>
                <a:gd name="T62" fmla="*/ 30 w 127"/>
                <a:gd name="T63" fmla="*/ 51 h 61"/>
                <a:gd name="T64" fmla="*/ 80 w 127"/>
                <a:gd name="T65" fmla="*/ 25 h 61"/>
                <a:gd name="T66" fmla="*/ 92 w 127"/>
                <a:gd name="T67" fmla="*/ 24 h 61"/>
                <a:gd name="T68" fmla="*/ 88 w 127"/>
                <a:gd name="T69" fmla="*/ 25 h 61"/>
                <a:gd name="T70" fmla="*/ 85 w 127"/>
                <a:gd name="T71" fmla="*/ 25 h 61"/>
                <a:gd name="T72" fmla="*/ 113 w 127"/>
                <a:gd name="T73" fmla="*/ 15 h 61"/>
                <a:gd name="T74" fmla="*/ 121 w 127"/>
                <a:gd name="T75" fmla="*/ 5 h 61"/>
                <a:gd name="T76" fmla="*/ 106 w 127"/>
                <a:gd name="T77" fmla="*/ 21 h 61"/>
                <a:gd name="T78" fmla="*/ 117 w 127"/>
                <a:gd name="T79" fmla="*/ 5 h 61"/>
                <a:gd name="T80" fmla="*/ 93 w 127"/>
                <a:gd name="T81" fmla="*/ 22 h 61"/>
                <a:gd name="T82" fmla="*/ 120 w 127"/>
                <a:gd name="T83" fmla="*/ 15 h 61"/>
                <a:gd name="T84" fmla="*/ 16 w 127"/>
                <a:gd name="T85" fmla="*/ 42 h 61"/>
                <a:gd name="T86" fmla="*/ 75 w 127"/>
                <a:gd name="T87" fmla="*/ 27 h 61"/>
                <a:gd name="T88" fmla="*/ 69 w 127"/>
                <a:gd name="T89" fmla="*/ 28 h 61"/>
                <a:gd name="T90" fmla="*/ 73 w 127"/>
                <a:gd name="T91" fmla="*/ 34 h 61"/>
                <a:gd name="T92" fmla="*/ 58 w 127"/>
                <a:gd name="T93" fmla="*/ 31 h 61"/>
                <a:gd name="T94" fmla="*/ 55 w 127"/>
                <a:gd name="T95" fmla="*/ 33 h 61"/>
                <a:gd name="T96" fmla="*/ 63 w 127"/>
                <a:gd name="T97" fmla="*/ 41 h 61"/>
                <a:gd name="T98" fmla="*/ 44 w 127"/>
                <a:gd name="T99" fmla="*/ 36 h 61"/>
                <a:gd name="T100" fmla="*/ 36 w 127"/>
                <a:gd name="T101" fmla="*/ 36 h 61"/>
                <a:gd name="T102" fmla="*/ 32 w 127"/>
                <a:gd name="T103" fmla="*/ 38 h 61"/>
                <a:gd name="T104" fmla="*/ 27 w 127"/>
                <a:gd name="T105" fmla="*/ 42 h 61"/>
                <a:gd name="T106" fmla="*/ 19 w 127"/>
                <a:gd name="T107" fmla="*/ 43 h 61"/>
                <a:gd name="T108" fmla="*/ 16 w 127"/>
                <a:gd name="T109" fmla="*/ 46 h 61"/>
                <a:gd name="T110" fmla="*/ 11 w 127"/>
                <a:gd name="T111" fmla="*/ 50 h 61"/>
                <a:gd name="T112" fmla="*/ 5 w 127"/>
                <a:gd name="T113" fmla="*/ 50 h 61"/>
                <a:gd name="T114" fmla="*/ 3 w 127"/>
                <a:gd name="T115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" h="61">
                  <a:moveTo>
                    <a:pt x="94" y="30"/>
                  </a:moveTo>
                  <a:cubicBezTo>
                    <a:pt x="96" y="28"/>
                    <a:pt x="98" y="26"/>
                    <a:pt x="99" y="25"/>
                  </a:cubicBezTo>
                  <a:cubicBezTo>
                    <a:pt x="107" y="26"/>
                    <a:pt x="114" y="27"/>
                    <a:pt x="120" y="21"/>
                  </a:cubicBezTo>
                  <a:cubicBezTo>
                    <a:pt x="125" y="17"/>
                    <a:pt x="122" y="10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7" y="2"/>
                    <a:pt x="126" y="2"/>
                    <a:pt x="126" y="1"/>
                  </a:cubicBezTo>
                  <a:cubicBezTo>
                    <a:pt x="126" y="1"/>
                    <a:pt x="125" y="1"/>
                    <a:pt x="125" y="1"/>
                  </a:cubicBezTo>
                  <a:cubicBezTo>
                    <a:pt x="117" y="3"/>
                    <a:pt x="109" y="0"/>
                    <a:pt x="101" y="4"/>
                  </a:cubicBezTo>
                  <a:cubicBezTo>
                    <a:pt x="97" y="7"/>
                    <a:pt x="93" y="14"/>
                    <a:pt x="94" y="19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73" y="25"/>
                    <a:pt x="50" y="29"/>
                    <a:pt x="29" y="36"/>
                  </a:cubicBezTo>
                  <a:cubicBezTo>
                    <a:pt x="23" y="38"/>
                    <a:pt x="16" y="39"/>
                    <a:pt x="10" y="42"/>
                  </a:cubicBezTo>
                  <a:cubicBezTo>
                    <a:pt x="6" y="44"/>
                    <a:pt x="0" y="48"/>
                    <a:pt x="1" y="53"/>
                  </a:cubicBezTo>
                  <a:cubicBezTo>
                    <a:pt x="3" y="59"/>
                    <a:pt x="10" y="59"/>
                    <a:pt x="15" y="60"/>
                  </a:cubicBezTo>
                  <a:cubicBezTo>
                    <a:pt x="25" y="61"/>
                    <a:pt x="36" y="58"/>
                    <a:pt x="46" y="55"/>
                  </a:cubicBezTo>
                  <a:cubicBezTo>
                    <a:pt x="63" y="50"/>
                    <a:pt x="81" y="42"/>
                    <a:pt x="94" y="30"/>
                  </a:cubicBezTo>
                  <a:close/>
                  <a:moveTo>
                    <a:pt x="54" y="50"/>
                  </a:moveTo>
                  <a:cubicBezTo>
                    <a:pt x="46" y="53"/>
                    <a:pt x="37" y="56"/>
                    <a:pt x="29" y="57"/>
                  </a:cubicBezTo>
                  <a:cubicBezTo>
                    <a:pt x="25" y="54"/>
                    <a:pt x="21" y="51"/>
                    <a:pt x="18" y="48"/>
                  </a:cubicBezTo>
                  <a:cubicBezTo>
                    <a:pt x="17" y="47"/>
                    <a:pt x="20" y="48"/>
                    <a:pt x="20" y="48"/>
                  </a:cubicBezTo>
                  <a:cubicBezTo>
                    <a:pt x="21" y="49"/>
                    <a:pt x="23" y="50"/>
                    <a:pt x="24" y="51"/>
                  </a:cubicBezTo>
                  <a:cubicBezTo>
                    <a:pt x="26" y="52"/>
                    <a:pt x="27" y="53"/>
                    <a:pt x="29" y="55"/>
                  </a:cubicBezTo>
                  <a:cubicBezTo>
                    <a:pt x="30" y="55"/>
                    <a:pt x="30" y="54"/>
                    <a:pt x="30" y="54"/>
                  </a:cubicBezTo>
                  <a:cubicBezTo>
                    <a:pt x="27" y="53"/>
                    <a:pt x="25" y="51"/>
                    <a:pt x="23" y="49"/>
                  </a:cubicBezTo>
                  <a:cubicBezTo>
                    <a:pt x="22" y="48"/>
                    <a:pt x="21" y="47"/>
                    <a:pt x="19" y="46"/>
                  </a:cubicBezTo>
                  <a:cubicBezTo>
                    <a:pt x="19" y="46"/>
                    <a:pt x="16" y="43"/>
                    <a:pt x="18" y="44"/>
                  </a:cubicBezTo>
                  <a:cubicBezTo>
                    <a:pt x="19" y="45"/>
                    <a:pt x="20" y="45"/>
                    <a:pt x="21" y="46"/>
                  </a:cubicBezTo>
                  <a:cubicBezTo>
                    <a:pt x="24" y="49"/>
                    <a:pt x="28" y="52"/>
                    <a:pt x="32" y="53"/>
                  </a:cubicBezTo>
                  <a:cubicBezTo>
                    <a:pt x="32" y="53"/>
                    <a:pt x="33" y="53"/>
                    <a:pt x="32" y="53"/>
                  </a:cubicBezTo>
                  <a:cubicBezTo>
                    <a:pt x="29" y="50"/>
                    <a:pt x="26" y="48"/>
                    <a:pt x="22" y="46"/>
                  </a:cubicBezTo>
                  <a:cubicBezTo>
                    <a:pt x="22" y="45"/>
                    <a:pt x="21" y="45"/>
                    <a:pt x="21" y="45"/>
                  </a:cubicBezTo>
                  <a:cubicBezTo>
                    <a:pt x="20" y="44"/>
                    <a:pt x="19" y="43"/>
                    <a:pt x="21" y="44"/>
                  </a:cubicBezTo>
                  <a:cubicBezTo>
                    <a:pt x="24" y="45"/>
                    <a:pt x="26" y="46"/>
                    <a:pt x="29" y="48"/>
                  </a:cubicBezTo>
                  <a:cubicBezTo>
                    <a:pt x="30" y="49"/>
                    <a:pt x="30" y="49"/>
                    <a:pt x="31" y="50"/>
                  </a:cubicBezTo>
                  <a:cubicBezTo>
                    <a:pt x="33" y="51"/>
                    <a:pt x="35" y="52"/>
                    <a:pt x="36" y="53"/>
                  </a:cubicBezTo>
                  <a:cubicBezTo>
                    <a:pt x="37" y="53"/>
                    <a:pt x="37" y="53"/>
                    <a:pt x="37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5" y="52"/>
                    <a:pt x="35" y="51"/>
                  </a:cubicBezTo>
                  <a:cubicBezTo>
                    <a:pt x="32" y="49"/>
                    <a:pt x="28" y="47"/>
                    <a:pt x="25" y="44"/>
                  </a:cubicBezTo>
                  <a:cubicBezTo>
                    <a:pt x="23" y="43"/>
                    <a:pt x="28" y="44"/>
                    <a:pt x="28" y="44"/>
                  </a:cubicBezTo>
                  <a:cubicBezTo>
                    <a:pt x="28" y="44"/>
                    <a:pt x="29" y="45"/>
                    <a:pt x="29" y="45"/>
                  </a:cubicBezTo>
                  <a:cubicBezTo>
                    <a:pt x="33" y="48"/>
                    <a:pt x="36" y="50"/>
                    <a:pt x="40" y="52"/>
                  </a:cubicBezTo>
                  <a:cubicBezTo>
                    <a:pt x="40" y="52"/>
                    <a:pt x="41" y="52"/>
                    <a:pt x="40" y="52"/>
                  </a:cubicBezTo>
                  <a:cubicBezTo>
                    <a:pt x="37" y="49"/>
                    <a:pt x="33" y="46"/>
                    <a:pt x="29" y="44"/>
                  </a:cubicBezTo>
                  <a:cubicBezTo>
                    <a:pt x="29" y="44"/>
                    <a:pt x="28" y="43"/>
                    <a:pt x="28" y="43"/>
                  </a:cubicBezTo>
                  <a:cubicBezTo>
                    <a:pt x="27" y="42"/>
                    <a:pt x="30" y="43"/>
                    <a:pt x="31" y="44"/>
                  </a:cubicBezTo>
                  <a:cubicBezTo>
                    <a:pt x="32" y="44"/>
                    <a:pt x="33" y="45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6" y="47"/>
                    <a:pt x="38" y="47"/>
                    <a:pt x="39" y="48"/>
                  </a:cubicBezTo>
                  <a:cubicBezTo>
                    <a:pt x="40" y="49"/>
                    <a:pt x="41" y="49"/>
                    <a:pt x="43" y="50"/>
                  </a:cubicBezTo>
                  <a:cubicBezTo>
                    <a:pt x="43" y="50"/>
                    <a:pt x="43" y="50"/>
                    <a:pt x="43" y="49"/>
                  </a:cubicBezTo>
                  <a:cubicBezTo>
                    <a:pt x="40" y="48"/>
                    <a:pt x="38" y="47"/>
                    <a:pt x="36" y="46"/>
                  </a:cubicBezTo>
                  <a:cubicBezTo>
                    <a:pt x="34" y="45"/>
                    <a:pt x="33" y="44"/>
                    <a:pt x="32" y="42"/>
                  </a:cubicBezTo>
                  <a:cubicBezTo>
                    <a:pt x="30" y="41"/>
                    <a:pt x="28" y="40"/>
                    <a:pt x="32" y="41"/>
                  </a:cubicBezTo>
                  <a:cubicBezTo>
                    <a:pt x="34" y="42"/>
                    <a:pt x="35" y="43"/>
                    <a:pt x="37" y="43"/>
                  </a:cubicBezTo>
                  <a:cubicBezTo>
                    <a:pt x="39" y="45"/>
                    <a:pt x="42" y="47"/>
                    <a:pt x="45" y="48"/>
                  </a:cubicBezTo>
                  <a:cubicBezTo>
                    <a:pt x="45" y="48"/>
                    <a:pt x="45" y="48"/>
                    <a:pt x="46" y="48"/>
                  </a:cubicBezTo>
                  <a:cubicBezTo>
                    <a:pt x="46" y="49"/>
                    <a:pt x="46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4" y="47"/>
                    <a:pt x="41" y="45"/>
                    <a:pt x="38" y="43"/>
                  </a:cubicBezTo>
                  <a:cubicBezTo>
                    <a:pt x="37" y="43"/>
                    <a:pt x="37" y="42"/>
                    <a:pt x="36" y="42"/>
                  </a:cubicBezTo>
                  <a:cubicBezTo>
                    <a:pt x="35" y="41"/>
                    <a:pt x="34" y="40"/>
                    <a:pt x="33" y="39"/>
                  </a:cubicBezTo>
                  <a:cubicBezTo>
                    <a:pt x="33" y="39"/>
                    <a:pt x="36" y="40"/>
                    <a:pt x="36" y="40"/>
                  </a:cubicBezTo>
                  <a:cubicBezTo>
                    <a:pt x="42" y="43"/>
                    <a:pt x="47" y="47"/>
                    <a:pt x="53" y="49"/>
                  </a:cubicBezTo>
                  <a:cubicBezTo>
                    <a:pt x="54" y="49"/>
                    <a:pt x="54" y="48"/>
                    <a:pt x="54" y="48"/>
                  </a:cubicBezTo>
                  <a:cubicBezTo>
                    <a:pt x="48" y="44"/>
                    <a:pt x="42" y="42"/>
                    <a:pt x="37" y="37"/>
                  </a:cubicBezTo>
                  <a:cubicBezTo>
                    <a:pt x="38" y="38"/>
                    <a:pt x="40" y="39"/>
                    <a:pt x="41" y="40"/>
                  </a:cubicBezTo>
                  <a:cubicBezTo>
                    <a:pt x="43" y="40"/>
                    <a:pt x="45" y="41"/>
                    <a:pt x="46" y="42"/>
                  </a:cubicBezTo>
                  <a:cubicBezTo>
                    <a:pt x="49" y="44"/>
                    <a:pt x="52" y="46"/>
                    <a:pt x="55" y="46"/>
                  </a:cubicBezTo>
                  <a:cubicBezTo>
                    <a:pt x="55" y="47"/>
                    <a:pt x="55" y="46"/>
                    <a:pt x="55" y="46"/>
                  </a:cubicBezTo>
                  <a:cubicBezTo>
                    <a:pt x="50" y="43"/>
                    <a:pt x="45" y="41"/>
                    <a:pt x="40" y="37"/>
                  </a:cubicBezTo>
                  <a:cubicBezTo>
                    <a:pt x="38" y="36"/>
                    <a:pt x="42" y="37"/>
                    <a:pt x="42" y="37"/>
                  </a:cubicBezTo>
                  <a:cubicBezTo>
                    <a:pt x="43" y="38"/>
                    <a:pt x="44" y="38"/>
                    <a:pt x="46" y="39"/>
                  </a:cubicBezTo>
                  <a:cubicBezTo>
                    <a:pt x="48" y="40"/>
                    <a:pt x="51" y="42"/>
                    <a:pt x="53" y="43"/>
                  </a:cubicBezTo>
                  <a:cubicBezTo>
                    <a:pt x="55" y="44"/>
                    <a:pt x="56" y="44"/>
                    <a:pt x="58" y="45"/>
                  </a:cubicBezTo>
                  <a:cubicBezTo>
                    <a:pt x="58" y="45"/>
                    <a:pt x="58" y="45"/>
                    <a:pt x="58" y="44"/>
                  </a:cubicBezTo>
                  <a:cubicBezTo>
                    <a:pt x="57" y="44"/>
                    <a:pt x="55" y="43"/>
                    <a:pt x="54" y="43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1" y="41"/>
                    <a:pt x="49" y="40"/>
                    <a:pt x="48" y="39"/>
                  </a:cubicBezTo>
                  <a:cubicBezTo>
                    <a:pt x="47" y="38"/>
                    <a:pt x="46" y="37"/>
                    <a:pt x="45" y="36"/>
                  </a:cubicBezTo>
                  <a:cubicBezTo>
                    <a:pt x="51" y="38"/>
                    <a:pt x="56" y="42"/>
                    <a:pt x="62" y="45"/>
                  </a:cubicBezTo>
                  <a:cubicBezTo>
                    <a:pt x="62" y="45"/>
                    <a:pt x="62" y="44"/>
                    <a:pt x="62" y="44"/>
                  </a:cubicBezTo>
                  <a:cubicBezTo>
                    <a:pt x="60" y="43"/>
                    <a:pt x="57" y="41"/>
                    <a:pt x="55" y="40"/>
                  </a:cubicBezTo>
                  <a:cubicBezTo>
                    <a:pt x="53" y="39"/>
                    <a:pt x="52" y="38"/>
                    <a:pt x="50" y="37"/>
                  </a:cubicBezTo>
                  <a:cubicBezTo>
                    <a:pt x="49" y="36"/>
                    <a:pt x="48" y="35"/>
                    <a:pt x="50" y="35"/>
                  </a:cubicBezTo>
                  <a:cubicBezTo>
                    <a:pt x="56" y="37"/>
                    <a:pt x="60" y="41"/>
                    <a:pt x="65" y="43"/>
                  </a:cubicBezTo>
                  <a:cubicBezTo>
                    <a:pt x="65" y="43"/>
                    <a:pt x="66" y="42"/>
                    <a:pt x="65" y="42"/>
                  </a:cubicBezTo>
                  <a:cubicBezTo>
                    <a:pt x="63" y="41"/>
                    <a:pt x="61" y="39"/>
                    <a:pt x="59" y="38"/>
                  </a:cubicBezTo>
                  <a:cubicBezTo>
                    <a:pt x="58" y="37"/>
                    <a:pt x="57" y="37"/>
                    <a:pt x="55" y="36"/>
                  </a:cubicBezTo>
                  <a:cubicBezTo>
                    <a:pt x="54" y="35"/>
                    <a:pt x="53" y="35"/>
                    <a:pt x="55" y="35"/>
                  </a:cubicBezTo>
                  <a:cubicBezTo>
                    <a:pt x="60" y="37"/>
                    <a:pt x="64" y="40"/>
                    <a:pt x="68" y="42"/>
                  </a:cubicBezTo>
                  <a:cubicBezTo>
                    <a:pt x="68" y="42"/>
                    <a:pt x="69" y="42"/>
                    <a:pt x="69" y="41"/>
                  </a:cubicBezTo>
                  <a:cubicBezTo>
                    <a:pt x="64" y="39"/>
                    <a:pt x="60" y="36"/>
                    <a:pt x="56" y="33"/>
                  </a:cubicBezTo>
                  <a:cubicBezTo>
                    <a:pt x="57" y="33"/>
                    <a:pt x="59" y="34"/>
                    <a:pt x="60" y="34"/>
                  </a:cubicBezTo>
                  <a:cubicBezTo>
                    <a:pt x="61" y="35"/>
                    <a:pt x="62" y="36"/>
                    <a:pt x="64" y="36"/>
                  </a:cubicBezTo>
                  <a:cubicBezTo>
                    <a:pt x="66" y="38"/>
                    <a:pt x="68" y="39"/>
                    <a:pt x="70" y="39"/>
                  </a:cubicBezTo>
                  <a:cubicBezTo>
                    <a:pt x="71" y="39"/>
                    <a:pt x="71" y="39"/>
                    <a:pt x="70" y="39"/>
                  </a:cubicBezTo>
                  <a:cubicBezTo>
                    <a:pt x="67" y="36"/>
                    <a:pt x="63" y="35"/>
                    <a:pt x="59" y="32"/>
                  </a:cubicBezTo>
                  <a:cubicBezTo>
                    <a:pt x="58" y="31"/>
                    <a:pt x="59" y="32"/>
                    <a:pt x="60" y="32"/>
                  </a:cubicBezTo>
                  <a:cubicBezTo>
                    <a:pt x="62" y="32"/>
                    <a:pt x="63" y="33"/>
                    <a:pt x="65" y="34"/>
                  </a:cubicBezTo>
                  <a:cubicBezTo>
                    <a:pt x="68" y="35"/>
                    <a:pt x="70" y="37"/>
                    <a:pt x="73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2" y="36"/>
                    <a:pt x="71" y="35"/>
                    <a:pt x="69" y="34"/>
                  </a:cubicBezTo>
                  <a:cubicBezTo>
                    <a:pt x="68" y="34"/>
                    <a:pt x="65" y="31"/>
                    <a:pt x="64" y="31"/>
                  </a:cubicBezTo>
                  <a:cubicBezTo>
                    <a:pt x="69" y="32"/>
                    <a:pt x="73" y="35"/>
                    <a:pt x="78" y="36"/>
                  </a:cubicBezTo>
                  <a:cubicBezTo>
                    <a:pt x="78" y="37"/>
                    <a:pt x="78" y="36"/>
                    <a:pt x="78" y="36"/>
                  </a:cubicBezTo>
                  <a:cubicBezTo>
                    <a:pt x="76" y="35"/>
                    <a:pt x="74" y="34"/>
                    <a:pt x="73" y="33"/>
                  </a:cubicBezTo>
                  <a:cubicBezTo>
                    <a:pt x="71" y="33"/>
                    <a:pt x="70" y="31"/>
                    <a:pt x="68" y="31"/>
                  </a:cubicBezTo>
                  <a:cubicBezTo>
                    <a:pt x="73" y="32"/>
                    <a:pt x="77" y="34"/>
                    <a:pt x="81" y="36"/>
                  </a:cubicBezTo>
                  <a:cubicBezTo>
                    <a:pt x="81" y="36"/>
                    <a:pt x="81" y="36"/>
                    <a:pt x="81" y="35"/>
                  </a:cubicBezTo>
                  <a:cubicBezTo>
                    <a:pt x="77" y="33"/>
                    <a:pt x="73" y="31"/>
                    <a:pt x="70" y="29"/>
                  </a:cubicBezTo>
                  <a:cubicBezTo>
                    <a:pt x="71" y="30"/>
                    <a:pt x="74" y="30"/>
                    <a:pt x="76" y="31"/>
                  </a:cubicBezTo>
                  <a:cubicBezTo>
                    <a:pt x="78" y="32"/>
                    <a:pt x="80" y="33"/>
                    <a:pt x="82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79" y="32"/>
                    <a:pt x="76" y="30"/>
                    <a:pt x="73" y="28"/>
                  </a:cubicBezTo>
                  <a:cubicBezTo>
                    <a:pt x="76" y="30"/>
                    <a:pt x="80" y="31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0"/>
                    <a:pt x="78" y="27"/>
                    <a:pt x="76" y="27"/>
                  </a:cubicBezTo>
                  <a:cubicBezTo>
                    <a:pt x="79" y="28"/>
                    <a:pt x="82" y="30"/>
                    <a:pt x="86" y="31"/>
                  </a:cubicBezTo>
                  <a:cubicBezTo>
                    <a:pt x="86" y="31"/>
                    <a:pt x="86" y="30"/>
                    <a:pt x="86" y="30"/>
                  </a:cubicBezTo>
                  <a:cubicBezTo>
                    <a:pt x="85" y="29"/>
                    <a:pt x="83" y="29"/>
                    <a:pt x="82" y="28"/>
                  </a:cubicBezTo>
                  <a:cubicBezTo>
                    <a:pt x="81" y="28"/>
                    <a:pt x="77" y="25"/>
                    <a:pt x="80" y="27"/>
                  </a:cubicBezTo>
                  <a:cubicBezTo>
                    <a:pt x="83" y="28"/>
                    <a:pt x="85" y="30"/>
                    <a:pt x="88" y="30"/>
                  </a:cubicBezTo>
                  <a:cubicBezTo>
                    <a:pt x="88" y="30"/>
                    <a:pt x="89" y="30"/>
                    <a:pt x="88" y="30"/>
                  </a:cubicBezTo>
                  <a:cubicBezTo>
                    <a:pt x="87" y="29"/>
                    <a:pt x="85" y="28"/>
                    <a:pt x="84" y="27"/>
                  </a:cubicBezTo>
                  <a:cubicBezTo>
                    <a:pt x="85" y="28"/>
                    <a:pt x="87" y="29"/>
                    <a:pt x="89" y="29"/>
                  </a:cubicBezTo>
                  <a:cubicBezTo>
                    <a:pt x="89" y="29"/>
                    <a:pt x="90" y="29"/>
                    <a:pt x="89" y="29"/>
                  </a:cubicBezTo>
                  <a:cubicBezTo>
                    <a:pt x="88" y="27"/>
                    <a:pt x="87" y="27"/>
                    <a:pt x="86" y="26"/>
                  </a:cubicBezTo>
                  <a:cubicBezTo>
                    <a:pt x="87" y="27"/>
                    <a:pt x="89" y="27"/>
                    <a:pt x="90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27"/>
                    <a:pt x="90" y="27"/>
                    <a:pt x="90" y="27"/>
                  </a:cubicBezTo>
                  <a:cubicBezTo>
                    <a:pt x="90" y="27"/>
                    <a:pt x="90" y="27"/>
                    <a:pt x="91" y="27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5"/>
                  </a:cubicBezTo>
                  <a:cubicBezTo>
                    <a:pt x="90" y="24"/>
                    <a:pt x="91" y="24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3" y="26"/>
                    <a:pt x="93" y="26"/>
                    <a:pt x="94" y="27"/>
                  </a:cubicBezTo>
                  <a:cubicBezTo>
                    <a:pt x="83" y="38"/>
                    <a:pt x="69" y="45"/>
                    <a:pt x="54" y="50"/>
                  </a:cubicBezTo>
                  <a:close/>
                  <a:moveTo>
                    <a:pt x="5" y="55"/>
                  </a:moveTo>
                  <a:cubicBezTo>
                    <a:pt x="4" y="55"/>
                    <a:pt x="4" y="54"/>
                    <a:pt x="4" y="53"/>
                  </a:cubicBezTo>
                  <a:cubicBezTo>
                    <a:pt x="5" y="55"/>
                    <a:pt x="7" y="56"/>
                    <a:pt x="8" y="57"/>
                  </a:cubicBezTo>
                  <a:cubicBezTo>
                    <a:pt x="8" y="57"/>
                    <a:pt x="7" y="56"/>
                    <a:pt x="7" y="56"/>
                  </a:cubicBezTo>
                  <a:cubicBezTo>
                    <a:pt x="6" y="56"/>
                    <a:pt x="6" y="55"/>
                    <a:pt x="5" y="55"/>
                  </a:cubicBezTo>
                  <a:close/>
                  <a:moveTo>
                    <a:pt x="9" y="5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lose/>
                  <a:moveTo>
                    <a:pt x="26" y="57"/>
                  </a:moveTo>
                  <a:cubicBezTo>
                    <a:pt x="22" y="58"/>
                    <a:pt x="17" y="58"/>
                    <a:pt x="13" y="58"/>
                  </a:cubicBezTo>
                  <a:cubicBezTo>
                    <a:pt x="13" y="58"/>
                    <a:pt x="12" y="58"/>
                    <a:pt x="11" y="57"/>
                  </a:cubicBezTo>
                  <a:cubicBezTo>
                    <a:pt x="10" y="57"/>
                    <a:pt x="9" y="56"/>
                    <a:pt x="8" y="55"/>
                  </a:cubicBezTo>
                  <a:cubicBezTo>
                    <a:pt x="8" y="55"/>
                    <a:pt x="6" y="52"/>
                    <a:pt x="5" y="52"/>
                  </a:cubicBezTo>
                  <a:cubicBezTo>
                    <a:pt x="8" y="53"/>
                    <a:pt x="11" y="56"/>
                    <a:pt x="13" y="58"/>
                  </a:cubicBezTo>
                  <a:cubicBezTo>
                    <a:pt x="14" y="58"/>
                    <a:pt x="14" y="57"/>
                    <a:pt x="14" y="57"/>
                  </a:cubicBezTo>
                  <a:cubicBezTo>
                    <a:pt x="13" y="57"/>
                    <a:pt x="13" y="57"/>
                    <a:pt x="13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5"/>
                    <a:pt x="11" y="55"/>
                    <a:pt x="10" y="54"/>
                  </a:cubicBezTo>
                  <a:cubicBezTo>
                    <a:pt x="9" y="53"/>
                    <a:pt x="4" y="49"/>
                    <a:pt x="8" y="51"/>
                  </a:cubicBezTo>
                  <a:cubicBezTo>
                    <a:pt x="8" y="51"/>
                    <a:pt x="8" y="51"/>
                    <a:pt x="9" y="51"/>
                  </a:cubicBezTo>
                  <a:cubicBezTo>
                    <a:pt x="11" y="54"/>
                    <a:pt x="14" y="56"/>
                    <a:pt x="17" y="57"/>
                  </a:cubicBezTo>
                  <a:cubicBezTo>
                    <a:pt x="17" y="57"/>
                    <a:pt x="18" y="57"/>
                    <a:pt x="17" y="57"/>
                  </a:cubicBezTo>
                  <a:cubicBezTo>
                    <a:pt x="15" y="55"/>
                    <a:pt x="12" y="52"/>
                    <a:pt x="9" y="51"/>
                  </a:cubicBezTo>
                  <a:cubicBezTo>
                    <a:pt x="9" y="50"/>
                    <a:pt x="8" y="50"/>
                    <a:pt x="8" y="49"/>
                  </a:cubicBezTo>
                  <a:cubicBezTo>
                    <a:pt x="8" y="49"/>
                    <a:pt x="10" y="50"/>
                    <a:pt x="11" y="50"/>
                  </a:cubicBezTo>
                  <a:cubicBezTo>
                    <a:pt x="12" y="51"/>
                    <a:pt x="14" y="53"/>
                    <a:pt x="16" y="54"/>
                  </a:cubicBezTo>
                  <a:cubicBezTo>
                    <a:pt x="17" y="55"/>
                    <a:pt x="18" y="56"/>
                    <a:pt x="20" y="57"/>
                  </a:cubicBezTo>
                  <a:cubicBezTo>
                    <a:pt x="20" y="57"/>
                    <a:pt x="20" y="57"/>
                    <a:pt x="20" y="56"/>
                  </a:cubicBezTo>
                  <a:cubicBezTo>
                    <a:pt x="19" y="55"/>
                    <a:pt x="17" y="54"/>
                    <a:pt x="16" y="53"/>
                  </a:cubicBezTo>
                  <a:cubicBezTo>
                    <a:pt x="15" y="52"/>
                    <a:pt x="14" y="52"/>
                    <a:pt x="13" y="51"/>
                  </a:cubicBezTo>
                  <a:cubicBezTo>
                    <a:pt x="11" y="49"/>
                    <a:pt x="16" y="52"/>
                    <a:pt x="17" y="52"/>
                  </a:cubicBezTo>
                  <a:cubicBezTo>
                    <a:pt x="17" y="52"/>
                    <a:pt x="18" y="53"/>
                    <a:pt x="18" y="53"/>
                  </a:cubicBezTo>
                  <a:cubicBezTo>
                    <a:pt x="20" y="55"/>
                    <a:pt x="22" y="56"/>
                    <a:pt x="24" y="57"/>
                  </a:cubicBezTo>
                  <a:cubicBezTo>
                    <a:pt x="24" y="57"/>
                    <a:pt x="25" y="57"/>
                    <a:pt x="25" y="57"/>
                  </a:cubicBezTo>
                  <a:cubicBezTo>
                    <a:pt x="23" y="55"/>
                    <a:pt x="21" y="54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5" y="49"/>
                    <a:pt x="15" y="49"/>
                  </a:cubicBezTo>
                  <a:cubicBezTo>
                    <a:pt x="17" y="49"/>
                    <a:pt x="19" y="50"/>
                    <a:pt x="20" y="51"/>
                  </a:cubicBezTo>
                  <a:cubicBezTo>
                    <a:pt x="23" y="53"/>
                    <a:pt x="25" y="55"/>
                    <a:pt x="28" y="57"/>
                  </a:cubicBezTo>
                  <a:cubicBezTo>
                    <a:pt x="27" y="57"/>
                    <a:pt x="27" y="57"/>
                    <a:pt x="26" y="57"/>
                  </a:cubicBezTo>
                  <a:close/>
                  <a:moveTo>
                    <a:pt x="11" y="52"/>
                  </a:moveTo>
                  <a:cubicBezTo>
                    <a:pt x="12" y="53"/>
                    <a:pt x="13" y="54"/>
                    <a:pt x="14" y="55"/>
                  </a:cubicBezTo>
                  <a:cubicBezTo>
                    <a:pt x="14" y="55"/>
                    <a:pt x="15" y="55"/>
                    <a:pt x="15" y="56"/>
                  </a:cubicBezTo>
                  <a:cubicBezTo>
                    <a:pt x="13" y="55"/>
                    <a:pt x="12" y="54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lose/>
                  <a:moveTo>
                    <a:pt x="23" y="47"/>
                  </a:moveTo>
                  <a:cubicBezTo>
                    <a:pt x="24" y="47"/>
                    <a:pt x="25" y="48"/>
                    <a:pt x="25" y="48"/>
                  </a:cubicBezTo>
                  <a:cubicBezTo>
                    <a:pt x="27" y="49"/>
                    <a:pt x="29" y="50"/>
                    <a:pt x="30" y="52"/>
                  </a:cubicBezTo>
                  <a:cubicBezTo>
                    <a:pt x="32" y="53"/>
                    <a:pt x="30" y="52"/>
                    <a:pt x="30" y="51"/>
                  </a:cubicBezTo>
                  <a:cubicBezTo>
                    <a:pt x="28" y="50"/>
                    <a:pt x="26" y="49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lose/>
                  <a:moveTo>
                    <a:pt x="47" y="42"/>
                  </a:moveTo>
                  <a:cubicBezTo>
                    <a:pt x="49" y="44"/>
                    <a:pt x="52" y="45"/>
                    <a:pt x="54" y="46"/>
                  </a:cubicBezTo>
                  <a:cubicBezTo>
                    <a:pt x="51" y="45"/>
                    <a:pt x="49" y="44"/>
                    <a:pt x="47" y="42"/>
                  </a:cubicBezTo>
                  <a:close/>
                  <a:moveTo>
                    <a:pt x="80" y="25"/>
                  </a:moveTo>
                  <a:cubicBezTo>
                    <a:pt x="82" y="27"/>
                    <a:pt x="84" y="28"/>
                    <a:pt x="87" y="29"/>
                  </a:cubicBezTo>
                  <a:cubicBezTo>
                    <a:pt x="89" y="30"/>
                    <a:pt x="83" y="28"/>
                    <a:pt x="83" y="28"/>
                  </a:cubicBezTo>
                  <a:cubicBezTo>
                    <a:pt x="81" y="27"/>
                    <a:pt x="80" y="26"/>
                    <a:pt x="78" y="25"/>
                  </a:cubicBezTo>
                  <a:cubicBezTo>
                    <a:pt x="79" y="25"/>
                    <a:pt x="80" y="25"/>
                    <a:pt x="80" y="25"/>
                  </a:cubicBezTo>
                  <a:close/>
                  <a:moveTo>
                    <a:pt x="91" y="22"/>
                  </a:moveTo>
                  <a:cubicBezTo>
                    <a:pt x="91" y="23"/>
                    <a:pt x="91" y="23"/>
                    <a:pt x="92" y="24"/>
                  </a:cubicBezTo>
                  <a:cubicBezTo>
                    <a:pt x="91" y="24"/>
                    <a:pt x="91" y="24"/>
                    <a:pt x="90" y="24"/>
                  </a:cubicBezTo>
                  <a:cubicBezTo>
                    <a:pt x="90" y="23"/>
                    <a:pt x="90" y="24"/>
                    <a:pt x="90" y="24"/>
                  </a:cubicBezTo>
                  <a:cubicBezTo>
                    <a:pt x="91" y="26"/>
                    <a:pt x="89" y="24"/>
                    <a:pt x="89" y="23"/>
                  </a:cubicBezTo>
                  <a:cubicBezTo>
                    <a:pt x="88" y="23"/>
                    <a:pt x="88" y="23"/>
                    <a:pt x="88" y="24"/>
                  </a:cubicBezTo>
                  <a:cubicBezTo>
                    <a:pt x="89" y="24"/>
                    <a:pt x="90" y="26"/>
                    <a:pt x="90" y="26"/>
                  </a:cubicBezTo>
                  <a:cubicBezTo>
                    <a:pt x="89" y="26"/>
                    <a:pt x="89" y="25"/>
                    <a:pt x="88" y="25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6" y="24"/>
                    <a:pt x="86" y="24"/>
                    <a:pt x="86" y="25"/>
                  </a:cubicBezTo>
                  <a:cubicBezTo>
                    <a:pt x="87" y="25"/>
                    <a:pt x="91" y="28"/>
                    <a:pt x="89" y="26"/>
                  </a:cubicBezTo>
                  <a:cubicBezTo>
                    <a:pt x="87" y="26"/>
                    <a:pt x="86" y="25"/>
                    <a:pt x="85" y="25"/>
                  </a:cubicBezTo>
                  <a:cubicBezTo>
                    <a:pt x="85" y="25"/>
                    <a:pt x="84" y="25"/>
                    <a:pt x="85" y="25"/>
                  </a:cubicBezTo>
                  <a:cubicBezTo>
                    <a:pt x="85" y="26"/>
                    <a:pt x="86" y="27"/>
                    <a:pt x="87" y="27"/>
                  </a:cubicBezTo>
                  <a:cubicBezTo>
                    <a:pt x="87" y="28"/>
                    <a:pt x="90" y="29"/>
                    <a:pt x="87" y="28"/>
                  </a:cubicBezTo>
                  <a:cubicBezTo>
                    <a:pt x="85" y="27"/>
                    <a:pt x="83" y="26"/>
                    <a:pt x="81" y="25"/>
                  </a:cubicBezTo>
                  <a:cubicBezTo>
                    <a:pt x="84" y="24"/>
                    <a:pt x="88" y="23"/>
                    <a:pt x="91" y="22"/>
                  </a:cubicBezTo>
                  <a:close/>
                  <a:moveTo>
                    <a:pt x="120" y="6"/>
                  </a:moveTo>
                  <a:cubicBezTo>
                    <a:pt x="118" y="9"/>
                    <a:pt x="116" y="13"/>
                    <a:pt x="113" y="15"/>
                  </a:cubicBezTo>
                  <a:cubicBezTo>
                    <a:pt x="110" y="17"/>
                    <a:pt x="108" y="19"/>
                    <a:pt x="105" y="19"/>
                  </a:cubicBezTo>
                  <a:cubicBezTo>
                    <a:pt x="102" y="20"/>
                    <a:pt x="100" y="20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8" y="21"/>
                    <a:pt x="98" y="20"/>
                    <a:pt x="98" y="20"/>
                  </a:cubicBezTo>
                  <a:cubicBezTo>
                    <a:pt x="98" y="15"/>
                    <a:pt x="105" y="14"/>
                    <a:pt x="108" y="13"/>
                  </a:cubicBezTo>
                  <a:cubicBezTo>
                    <a:pt x="113" y="11"/>
                    <a:pt x="116" y="8"/>
                    <a:pt x="121" y="5"/>
                  </a:cubicBezTo>
                  <a:cubicBezTo>
                    <a:pt x="120" y="6"/>
                    <a:pt x="120" y="6"/>
                    <a:pt x="120" y="6"/>
                  </a:cubicBezTo>
                  <a:close/>
                  <a:moveTo>
                    <a:pt x="107" y="21"/>
                  </a:moveTo>
                  <a:cubicBezTo>
                    <a:pt x="110" y="21"/>
                    <a:pt x="112" y="19"/>
                    <a:pt x="114" y="17"/>
                  </a:cubicBezTo>
                  <a:cubicBezTo>
                    <a:pt x="116" y="15"/>
                    <a:pt x="117" y="14"/>
                    <a:pt x="118" y="12"/>
                  </a:cubicBezTo>
                  <a:cubicBezTo>
                    <a:pt x="118" y="13"/>
                    <a:pt x="118" y="14"/>
                    <a:pt x="117" y="15"/>
                  </a:cubicBezTo>
                  <a:cubicBezTo>
                    <a:pt x="115" y="19"/>
                    <a:pt x="111" y="21"/>
                    <a:pt x="106" y="21"/>
                  </a:cubicBezTo>
                  <a:cubicBezTo>
                    <a:pt x="106" y="21"/>
                    <a:pt x="107" y="21"/>
                    <a:pt x="107" y="21"/>
                  </a:cubicBezTo>
                  <a:close/>
                  <a:moveTo>
                    <a:pt x="117" y="5"/>
                  </a:moveTo>
                  <a:cubicBezTo>
                    <a:pt x="113" y="7"/>
                    <a:pt x="109" y="10"/>
                    <a:pt x="104" y="12"/>
                  </a:cubicBezTo>
                  <a:cubicBezTo>
                    <a:pt x="102" y="13"/>
                    <a:pt x="100" y="13"/>
                    <a:pt x="98" y="15"/>
                  </a:cubicBezTo>
                  <a:cubicBezTo>
                    <a:pt x="99" y="11"/>
                    <a:pt x="102" y="8"/>
                    <a:pt x="106" y="7"/>
                  </a:cubicBezTo>
                  <a:cubicBezTo>
                    <a:pt x="109" y="5"/>
                    <a:pt x="113" y="5"/>
                    <a:pt x="117" y="5"/>
                  </a:cubicBezTo>
                  <a:close/>
                  <a:moveTo>
                    <a:pt x="95" y="21"/>
                  </a:moveTo>
                  <a:cubicBezTo>
                    <a:pt x="95" y="21"/>
                    <a:pt x="95" y="21"/>
                    <a:pt x="95" y="21"/>
                  </a:cubicBezTo>
                  <a:cubicBezTo>
                    <a:pt x="96" y="22"/>
                    <a:pt x="96" y="23"/>
                    <a:pt x="97" y="24"/>
                  </a:cubicBezTo>
                  <a:cubicBezTo>
                    <a:pt x="97" y="24"/>
                    <a:pt x="96" y="25"/>
                    <a:pt x="95" y="25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5"/>
                    <a:pt x="93" y="23"/>
                    <a:pt x="93" y="22"/>
                  </a:cubicBezTo>
                  <a:cubicBezTo>
                    <a:pt x="94" y="22"/>
                    <a:pt x="94" y="22"/>
                    <a:pt x="95" y="21"/>
                  </a:cubicBezTo>
                  <a:close/>
                  <a:moveTo>
                    <a:pt x="106" y="24"/>
                  </a:moveTo>
                  <a:cubicBezTo>
                    <a:pt x="109" y="23"/>
                    <a:pt x="113" y="22"/>
                    <a:pt x="116" y="20"/>
                  </a:cubicBezTo>
                  <a:cubicBezTo>
                    <a:pt x="118" y="18"/>
                    <a:pt x="119" y="16"/>
                    <a:pt x="120" y="14"/>
                  </a:cubicBezTo>
                  <a:cubicBezTo>
                    <a:pt x="121" y="13"/>
                    <a:pt x="121" y="11"/>
                    <a:pt x="121" y="9"/>
                  </a:cubicBezTo>
                  <a:cubicBezTo>
                    <a:pt x="121" y="11"/>
                    <a:pt x="121" y="13"/>
                    <a:pt x="120" y="15"/>
                  </a:cubicBezTo>
                  <a:cubicBezTo>
                    <a:pt x="119" y="23"/>
                    <a:pt x="112" y="24"/>
                    <a:pt x="106" y="24"/>
                  </a:cubicBezTo>
                  <a:close/>
                  <a:moveTo>
                    <a:pt x="112" y="3"/>
                  </a:moveTo>
                  <a:cubicBezTo>
                    <a:pt x="109" y="4"/>
                    <a:pt x="106" y="4"/>
                    <a:pt x="103" y="5"/>
                  </a:cubicBezTo>
                  <a:cubicBezTo>
                    <a:pt x="104" y="5"/>
                    <a:pt x="105" y="4"/>
                    <a:pt x="106" y="4"/>
                  </a:cubicBezTo>
                  <a:cubicBezTo>
                    <a:pt x="108" y="4"/>
                    <a:pt x="110" y="3"/>
                    <a:pt x="112" y="3"/>
                  </a:cubicBezTo>
                  <a:close/>
                  <a:moveTo>
                    <a:pt x="16" y="42"/>
                  </a:moveTo>
                  <a:cubicBezTo>
                    <a:pt x="23" y="40"/>
                    <a:pt x="29" y="38"/>
                    <a:pt x="36" y="36"/>
                  </a:cubicBezTo>
                  <a:cubicBezTo>
                    <a:pt x="50" y="32"/>
                    <a:pt x="64" y="29"/>
                    <a:pt x="77" y="26"/>
                  </a:cubicBezTo>
                  <a:cubicBezTo>
                    <a:pt x="77" y="26"/>
                    <a:pt x="77" y="26"/>
                    <a:pt x="78" y="26"/>
                  </a:cubicBezTo>
                  <a:cubicBezTo>
                    <a:pt x="80" y="27"/>
                    <a:pt x="82" y="30"/>
                    <a:pt x="85" y="30"/>
                  </a:cubicBezTo>
                  <a:cubicBezTo>
                    <a:pt x="81" y="29"/>
                    <a:pt x="79" y="27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6" y="28"/>
                    <a:pt x="77" y="29"/>
                    <a:pt x="79" y="29"/>
                  </a:cubicBezTo>
                  <a:cubicBezTo>
                    <a:pt x="80" y="30"/>
                    <a:pt x="85" y="32"/>
                    <a:pt x="80" y="31"/>
                  </a:cubicBezTo>
                  <a:cubicBezTo>
                    <a:pt x="77" y="30"/>
                    <a:pt x="75" y="28"/>
                    <a:pt x="72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3" y="29"/>
                    <a:pt x="75" y="30"/>
                    <a:pt x="76" y="31"/>
                  </a:cubicBezTo>
                  <a:cubicBezTo>
                    <a:pt x="74" y="30"/>
                    <a:pt x="71" y="29"/>
                    <a:pt x="69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72" y="31"/>
                    <a:pt x="76" y="33"/>
                    <a:pt x="80" y="35"/>
                  </a:cubicBezTo>
                  <a:cubicBezTo>
                    <a:pt x="76" y="33"/>
                    <a:pt x="72" y="31"/>
                    <a:pt x="67" y="30"/>
                  </a:cubicBezTo>
                  <a:cubicBezTo>
                    <a:pt x="67" y="30"/>
                    <a:pt x="67" y="30"/>
                    <a:pt x="67" y="31"/>
                  </a:cubicBezTo>
                  <a:cubicBezTo>
                    <a:pt x="69" y="32"/>
                    <a:pt x="71" y="33"/>
                    <a:pt x="72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0" y="33"/>
                    <a:pt x="67" y="31"/>
                    <a:pt x="63" y="30"/>
                  </a:cubicBezTo>
                  <a:cubicBezTo>
                    <a:pt x="63" y="30"/>
                    <a:pt x="62" y="31"/>
                    <a:pt x="63" y="31"/>
                  </a:cubicBezTo>
                  <a:cubicBezTo>
                    <a:pt x="64" y="32"/>
                    <a:pt x="65" y="33"/>
                    <a:pt x="67" y="34"/>
                  </a:cubicBezTo>
                  <a:cubicBezTo>
                    <a:pt x="68" y="34"/>
                    <a:pt x="69" y="35"/>
                    <a:pt x="70" y="35"/>
                  </a:cubicBezTo>
                  <a:cubicBezTo>
                    <a:pt x="70" y="35"/>
                    <a:pt x="74" y="38"/>
                    <a:pt x="71" y="37"/>
                  </a:cubicBezTo>
                  <a:cubicBezTo>
                    <a:pt x="67" y="35"/>
                    <a:pt x="63" y="32"/>
                    <a:pt x="58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60" y="34"/>
                    <a:pt x="64" y="35"/>
                    <a:pt x="68" y="38"/>
                  </a:cubicBezTo>
                  <a:cubicBezTo>
                    <a:pt x="72" y="40"/>
                    <a:pt x="68" y="38"/>
                    <a:pt x="67" y="38"/>
                  </a:cubicBezTo>
                  <a:cubicBezTo>
                    <a:pt x="66" y="37"/>
                    <a:pt x="64" y="36"/>
                    <a:pt x="63" y="35"/>
                  </a:cubicBezTo>
                  <a:cubicBezTo>
                    <a:pt x="61" y="34"/>
                    <a:pt x="58" y="33"/>
                    <a:pt x="56" y="32"/>
                  </a:cubicBezTo>
                  <a:cubicBezTo>
                    <a:pt x="55" y="32"/>
                    <a:pt x="55" y="32"/>
                    <a:pt x="55" y="33"/>
                  </a:cubicBezTo>
                  <a:cubicBezTo>
                    <a:pt x="57" y="35"/>
                    <a:pt x="59" y="36"/>
                    <a:pt x="61" y="38"/>
                  </a:cubicBezTo>
                  <a:cubicBezTo>
                    <a:pt x="59" y="36"/>
                    <a:pt x="56" y="35"/>
                    <a:pt x="53" y="34"/>
                  </a:cubicBezTo>
                  <a:cubicBezTo>
                    <a:pt x="53" y="34"/>
                    <a:pt x="53" y="35"/>
                    <a:pt x="53" y="35"/>
                  </a:cubicBezTo>
                  <a:cubicBezTo>
                    <a:pt x="56" y="37"/>
                    <a:pt x="58" y="38"/>
                    <a:pt x="61" y="40"/>
                  </a:cubicBezTo>
                  <a:cubicBezTo>
                    <a:pt x="61" y="40"/>
                    <a:pt x="62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2" y="41"/>
                    <a:pt x="61" y="40"/>
                    <a:pt x="60" y="40"/>
                  </a:cubicBezTo>
                  <a:cubicBezTo>
                    <a:pt x="56" y="38"/>
                    <a:pt x="52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9" y="37"/>
                    <a:pt x="51" y="38"/>
                    <a:pt x="52" y="39"/>
                  </a:cubicBezTo>
                  <a:cubicBezTo>
                    <a:pt x="50" y="38"/>
                    <a:pt x="47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6" y="38"/>
                    <a:pt x="47" y="39"/>
                    <a:pt x="49" y="40"/>
                  </a:cubicBezTo>
                  <a:cubicBezTo>
                    <a:pt x="48" y="40"/>
                    <a:pt x="47" y="40"/>
                    <a:pt x="47" y="39"/>
                  </a:cubicBezTo>
                  <a:cubicBezTo>
                    <a:pt x="44" y="38"/>
                    <a:pt x="41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0" y="38"/>
                    <a:pt x="38" y="37"/>
                    <a:pt x="36" y="36"/>
                  </a:cubicBezTo>
                  <a:cubicBezTo>
                    <a:pt x="36" y="36"/>
                    <a:pt x="36" y="37"/>
                    <a:pt x="36" y="37"/>
                  </a:cubicBezTo>
                  <a:cubicBezTo>
                    <a:pt x="40" y="42"/>
                    <a:pt x="47" y="44"/>
                    <a:pt x="53" y="48"/>
                  </a:cubicBezTo>
                  <a:cubicBezTo>
                    <a:pt x="51" y="47"/>
                    <a:pt x="49" y="47"/>
                    <a:pt x="48" y="46"/>
                  </a:cubicBezTo>
                  <a:cubicBezTo>
                    <a:pt x="46" y="45"/>
                    <a:pt x="45" y="44"/>
                    <a:pt x="43" y="43"/>
                  </a:cubicBezTo>
                  <a:cubicBezTo>
                    <a:pt x="39" y="41"/>
                    <a:pt x="36" y="40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40"/>
                    <a:pt x="34" y="41"/>
                    <a:pt x="35" y="42"/>
                  </a:cubicBezTo>
                  <a:cubicBezTo>
                    <a:pt x="33" y="41"/>
                    <a:pt x="31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1"/>
                    <a:pt x="31" y="43"/>
                    <a:pt x="32" y="44"/>
                  </a:cubicBezTo>
                  <a:cubicBezTo>
                    <a:pt x="30" y="43"/>
                    <a:pt x="29" y="42"/>
                    <a:pt x="27" y="42"/>
                  </a:cubicBezTo>
                  <a:cubicBezTo>
                    <a:pt x="26" y="42"/>
                    <a:pt x="26" y="42"/>
                    <a:pt x="27" y="42"/>
                  </a:cubicBezTo>
                  <a:cubicBezTo>
                    <a:pt x="27" y="43"/>
                    <a:pt x="27" y="43"/>
                    <a:pt x="28" y="44"/>
                  </a:cubicBezTo>
                  <a:cubicBezTo>
                    <a:pt x="26" y="43"/>
                    <a:pt x="25" y="43"/>
                    <a:pt x="24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4"/>
                    <a:pt x="25" y="45"/>
                    <a:pt x="26" y="46"/>
                  </a:cubicBezTo>
                  <a:cubicBezTo>
                    <a:pt x="24" y="45"/>
                    <a:pt x="21" y="44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4"/>
                    <a:pt x="20" y="44"/>
                    <a:pt x="20" y="45"/>
                  </a:cubicBezTo>
                  <a:cubicBezTo>
                    <a:pt x="19" y="44"/>
                    <a:pt x="18" y="44"/>
                    <a:pt x="16" y="43"/>
                  </a:cubicBezTo>
                  <a:cubicBezTo>
                    <a:pt x="16" y="43"/>
                    <a:pt x="16" y="43"/>
                    <a:pt x="16" y="44"/>
                  </a:cubicBezTo>
                  <a:cubicBezTo>
                    <a:pt x="17" y="45"/>
                    <a:pt x="19" y="47"/>
                    <a:pt x="20" y="48"/>
                  </a:cubicBezTo>
                  <a:cubicBezTo>
                    <a:pt x="19" y="47"/>
                    <a:pt x="18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7" y="48"/>
                    <a:pt x="18" y="49"/>
                    <a:pt x="19" y="50"/>
                  </a:cubicBezTo>
                  <a:cubicBezTo>
                    <a:pt x="17" y="49"/>
                    <a:pt x="16" y="48"/>
                    <a:pt x="14" y="48"/>
                  </a:cubicBezTo>
                  <a:cubicBezTo>
                    <a:pt x="14" y="48"/>
                    <a:pt x="14" y="49"/>
                    <a:pt x="14" y="49"/>
                  </a:cubicBezTo>
                  <a:cubicBezTo>
                    <a:pt x="15" y="50"/>
                    <a:pt x="15" y="50"/>
                    <a:pt x="16" y="51"/>
                  </a:cubicBezTo>
                  <a:cubicBezTo>
                    <a:pt x="15" y="50"/>
                    <a:pt x="13" y="50"/>
                    <a:pt x="12" y="49"/>
                  </a:cubicBezTo>
                  <a:cubicBezTo>
                    <a:pt x="11" y="49"/>
                    <a:pt x="11" y="49"/>
                    <a:pt x="11" y="50"/>
                  </a:cubicBezTo>
                  <a:cubicBezTo>
                    <a:pt x="12" y="50"/>
                    <a:pt x="12" y="51"/>
                    <a:pt x="13" y="51"/>
                  </a:cubicBezTo>
                  <a:cubicBezTo>
                    <a:pt x="11" y="50"/>
                    <a:pt x="9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8" y="50"/>
                    <a:pt x="8" y="50"/>
                  </a:cubicBezTo>
                  <a:cubicBezTo>
                    <a:pt x="7" y="50"/>
                    <a:pt x="6" y="50"/>
                    <a:pt x="5" y="49"/>
                  </a:cubicBezTo>
                  <a:cubicBezTo>
                    <a:pt x="5" y="49"/>
                    <a:pt x="5" y="50"/>
                    <a:pt x="5" y="50"/>
                  </a:cubicBezTo>
                  <a:cubicBezTo>
                    <a:pt x="6" y="51"/>
                    <a:pt x="7" y="52"/>
                    <a:pt x="8" y="53"/>
                  </a:cubicBezTo>
                  <a:cubicBezTo>
                    <a:pt x="7" y="52"/>
                    <a:pt x="6" y="52"/>
                    <a:pt x="5" y="51"/>
                  </a:cubicBezTo>
                  <a:cubicBezTo>
                    <a:pt x="5" y="51"/>
                    <a:pt x="4" y="51"/>
                    <a:pt x="4" y="52"/>
                  </a:cubicBezTo>
                  <a:cubicBezTo>
                    <a:pt x="5" y="53"/>
                    <a:pt x="7" y="54"/>
                    <a:pt x="8" y="56"/>
                  </a:cubicBezTo>
                  <a:cubicBezTo>
                    <a:pt x="7" y="55"/>
                    <a:pt x="5" y="54"/>
                    <a:pt x="4" y="53"/>
                  </a:cubicBezTo>
                  <a:cubicBezTo>
                    <a:pt x="4" y="53"/>
                    <a:pt x="4" y="53"/>
                    <a:pt x="3" y="53"/>
                  </a:cubicBezTo>
                  <a:cubicBezTo>
                    <a:pt x="2" y="47"/>
                    <a:pt x="12" y="43"/>
                    <a:pt x="16" y="42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47"/>
            <p:cNvSpPr>
              <a:spLocks noEditPoints="1"/>
            </p:cNvSpPr>
            <p:nvPr/>
          </p:nvSpPr>
          <p:spPr bwMode="auto">
            <a:xfrm>
              <a:off x="6375646" y="1201172"/>
              <a:ext cx="603250" cy="157163"/>
            </a:xfrm>
            <a:custGeom>
              <a:avLst/>
              <a:gdLst>
                <a:gd name="T0" fmla="*/ 125 w 142"/>
                <a:gd name="T1" fmla="*/ 33 h 37"/>
                <a:gd name="T2" fmla="*/ 114 w 142"/>
                <a:gd name="T3" fmla="*/ 14 h 37"/>
                <a:gd name="T4" fmla="*/ 84 w 142"/>
                <a:gd name="T5" fmla="*/ 9 h 37"/>
                <a:gd name="T6" fmla="*/ 4 w 142"/>
                <a:gd name="T7" fmla="*/ 2 h 37"/>
                <a:gd name="T8" fmla="*/ 3 w 142"/>
                <a:gd name="T9" fmla="*/ 22 h 37"/>
                <a:gd name="T10" fmla="*/ 110 w 142"/>
                <a:gd name="T11" fmla="*/ 37 h 37"/>
                <a:gd name="T12" fmla="*/ 107 w 142"/>
                <a:gd name="T13" fmla="*/ 24 h 37"/>
                <a:gd name="T14" fmla="*/ 84 w 142"/>
                <a:gd name="T15" fmla="*/ 20 h 37"/>
                <a:gd name="T16" fmla="*/ 93 w 142"/>
                <a:gd name="T17" fmla="*/ 23 h 37"/>
                <a:gd name="T18" fmla="*/ 98 w 142"/>
                <a:gd name="T19" fmla="*/ 24 h 37"/>
                <a:gd name="T20" fmla="*/ 103 w 142"/>
                <a:gd name="T21" fmla="*/ 25 h 37"/>
                <a:gd name="T22" fmla="*/ 106 w 142"/>
                <a:gd name="T23" fmla="*/ 26 h 37"/>
                <a:gd name="T24" fmla="*/ 106 w 142"/>
                <a:gd name="T25" fmla="*/ 22 h 37"/>
                <a:gd name="T26" fmla="*/ 104 w 142"/>
                <a:gd name="T27" fmla="*/ 23 h 37"/>
                <a:gd name="T28" fmla="*/ 99 w 142"/>
                <a:gd name="T29" fmla="*/ 22 h 37"/>
                <a:gd name="T30" fmla="*/ 95 w 142"/>
                <a:gd name="T31" fmla="*/ 23 h 37"/>
                <a:gd name="T32" fmla="*/ 87 w 142"/>
                <a:gd name="T33" fmla="*/ 20 h 37"/>
                <a:gd name="T34" fmla="*/ 78 w 142"/>
                <a:gd name="T35" fmla="*/ 18 h 37"/>
                <a:gd name="T36" fmla="*/ 72 w 142"/>
                <a:gd name="T37" fmla="*/ 17 h 37"/>
                <a:gd name="T38" fmla="*/ 67 w 142"/>
                <a:gd name="T39" fmla="*/ 17 h 37"/>
                <a:gd name="T40" fmla="*/ 63 w 142"/>
                <a:gd name="T41" fmla="*/ 16 h 37"/>
                <a:gd name="T42" fmla="*/ 59 w 142"/>
                <a:gd name="T43" fmla="*/ 17 h 37"/>
                <a:gd name="T44" fmla="*/ 56 w 142"/>
                <a:gd name="T45" fmla="*/ 17 h 37"/>
                <a:gd name="T46" fmla="*/ 50 w 142"/>
                <a:gd name="T47" fmla="*/ 17 h 37"/>
                <a:gd name="T48" fmla="*/ 45 w 142"/>
                <a:gd name="T49" fmla="*/ 15 h 37"/>
                <a:gd name="T50" fmla="*/ 39 w 142"/>
                <a:gd name="T51" fmla="*/ 14 h 37"/>
                <a:gd name="T52" fmla="*/ 33 w 142"/>
                <a:gd name="T53" fmla="*/ 12 h 37"/>
                <a:gd name="T54" fmla="*/ 28 w 142"/>
                <a:gd name="T55" fmla="*/ 12 h 37"/>
                <a:gd name="T56" fmla="*/ 25 w 142"/>
                <a:gd name="T57" fmla="*/ 14 h 37"/>
                <a:gd name="T58" fmla="*/ 16 w 142"/>
                <a:gd name="T59" fmla="*/ 11 h 37"/>
                <a:gd name="T60" fmla="*/ 11 w 142"/>
                <a:gd name="T61" fmla="*/ 10 h 37"/>
                <a:gd name="T62" fmla="*/ 9 w 142"/>
                <a:gd name="T63" fmla="*/ 12 h 37"/>
                <a:gd name="T64" fmla="*/ 6 w 142"/>
                <a:gd name="T65" fmla="*/ 13 h 37"/>
                <a:gd name="T66" fmla="*/ 7 w 142"/>
                <a:gd name="T67" fmla="*/ 13 h 37"/>
                <a:gd name="T68" fmla="*/ 9 w 142"/>
                <a:gd name="T69" fmla="*/ 10 h 37"/>
                <a:gd name="T70" fmla="*/ 14 w 142"/>
                <a:gd name="T71" fmla="*/ 14 h 37"/>
                <a:gd name="T72" fmla="*/ 17 w 142"/>
                <a:gd name="T73" fmla="*/ 14 h 37"/>
                <a:gd name="T74" fmla="*/ 22 w 142"/>
                <a:gd name="T75" fmla="*/ 14 h 37"/>
                <a:gd name="T76" fmla="*/ 25 w 142"/>
                <a:gd name="T77" fmla="*/ 12 h 37"/>
                <a:gd name="T78" fmla="*/ 31 w 142"/>
                <a:gd name="T79" fmla="*/ 14 h 37"/>
                <a:gd name="T80" fmla="*/ 37 w 142"/>
                <a:gd name="T81" fmla="*/ 17 h 37"/>
                <a:gd name="T82" fmla="*/ 43 w 142"/>
                <a:gd name="T83" fmla="*/ 17 h 37"/>
                <a:gd name="T84" fmla="*/ 47 w 142"/>
                <a:gd name="T85" fmla="*/ 17 h 37"/>
                <a:gd name="T86" fmla="*/ 52 w 142"/>
                <a:gd name="T87" fmla="*/ 16 h 37"/>
                <a:gd name="T88" fmla="*/ 61 w 142"/>
                <a:gd name="T89" fmla="*/ 19 h 37"/>
                <a:gd name="T90" fmla="*/ 65 w 142"/>
                <a:gd name="T91" fmla="*/ 19 h 37"/>
                <a:gd name="T92" fmla="*/ 69 w 142"/>
                <a:gd name="T93" fmla="*/ 18 h 37"/>
                <a:gd name="T94" fmla="*/ 73 w 142"/>
                <a:gd name="T95" fmla="*/ 18 h 37"/>
                <a:gd name="T96" fmla="*/ 4 w 142"/>
                <a:gd name="T97" fmla="*/ 14 h 37"/>
                <a:gd name="T98" fmla="*/ 80 w 142"/>
                <a:gd name="T99" fmla="*/ 22 h 37"/>
                <a:gd name="T100" fmla="*/ 80 w 142"/>
                <a:gd name="T101" fmla="*/ 22 h 37"/>
                <a:gd name="T102" fmla="*/ 107 w 142"/>
                <a:gd name="T103" fmla="*/ 29 h 37"/>
                <a:gd name="T104" fmla="*/ 59 w 142"/>
                <a:gd name="T105" fmla="*/ 29 h 37"/>
                <a:gd name="T106" fmla="*/ 28 w 142"/>
                <a:gd name="T107" fmla="*/ 19 h 37"/>
                <a:gd name="T108" fmla="*/ 111 w 142"/>
                <a:gd name="T109" fmla="*/ 30 h 37"/>
                <a:gd name="T110" fmla="*/ 115 w 142"/>
                <a:gd name="T111" fmla="*/ 30 h 37"/>
                <a:gd name="T112" fmla="*/ 116 w 142"/>
                <a:gd name="T113" fmla="*/ 28 h 37"/>
                <a:gd name="T114" fmla="*/ 117 w 142"/>
                <a:gd name="T115" fmla="*/ 20 h 37"/>
                <a:gd name="T116" fmla="*/ 130 w 142"/>
                <a:gd name="T117" fmla="*/ 24 h 37"/>
                <a:gd name="T118" fmla="*/ 138 w 142"/>
                <a:gd name="T119" fmla="*/ 28 h 37"/>
                <a:gd name="T120" fmla="*/ 109 w 142"/>
                <a:gd name="T121" fmla="*/ 15 h 37"/>
                <a:gd name="T122" fmla="*/ 60 w 142"/>
                <a:gd name="T123" fmla="*/ 13 h 37"/>
                <a:gd name="T124" fmla="*/ 57 w 142"/>
                <a:gd name="T125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" h="37">
                  <a:moveTo>
                    <a:pt x="110" y="37"/>
                  </a:moveTo>
                  <a:cubicBezTo>
                    <a:pt x="110" y="37"/>
                    <a:pt x="110" y="37"/>
                    <a:pt x="111" y="37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6" y="36"/>
                    <a:pt x="120" y="34"/>
                    <a:pt x="125" y="33"/>
                  </a:cubicBezTo>
                  <a:cubicBezTo>
                    <a:pt x="130" y="32"/>
                    <a:pt x="136" y="31"/>
                    <a:pt x="141" y="30"/>
                  </a:cubicBezTo>
                  <a:cubicBezTo>
                    <a:pt x="142" y="30"/>
                    <a:pt x="142" y="29"/>
                    <a:pt x="141" y="28"/>
                  </a:cubicBezTo>
                  <a:cubicBezTo>
                    <a:pt x="141" y="28"/>
                    <a:pt x="141" y="28"/>
                    <a:pt x="141" y="27"/>
                  </a:cubicBezTo>
                  <a:cubicBezTo>
                    <a:pt x="133" y="21"/>
                    <a:pt x="122" y="19"/>
                    <a:pt x="114" y="14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3" y="13"/>
                    <a:pt x="113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03" y="12"/>
                    <a:pt x="94" y="10"/>
                    <a:pt x="84" y="9"/>
                  </a:cubicBezTo>
                  <a:cubicBezTo>
                    <a:pt x="74" y="8"/>
                    <a:pt x="65" y="7"/>
                    <a:pt x="55" y="6"/>
                  </a:cubicBezTo>
                  <a:cubicBezTo>
                    <a:pt x="45" y="5"/>
                    <a:pt x="36" y="4"/>
                    <a:pt x="27" y="3"/>
                  </a:cubicBezTo>
                  <a:cubicBezTo>
                    <a:pt x="20" y="2"/>
                    <a:pt x="13" y="0"/>
                    <a:pt x="6" y="1"/>
                  </a:cubicBezTo>
                  <a:cubicBezTo>
                    <a:pt x="5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9"/>
                    <a:pt x="0" y="15"/>
                    <a:pt x="2" y="21"/>
                  </a:cubicBezTo>
                  <a:cubicBezTo>
                    <a:pt x="2" y="22"/>
                    <a:pt x="2" y="22"/>
                    <a:pt x="3" y="22"/>
                  </a:cubicBezTo>
                  <a:cubicBezTo>
                    <a:pt x="3" y="22"/>
                    <a:pt x="3" y="23"/>
                    <a:pt x="4" y="23"/>
                  </a:cubicBezTo>
                  <a:cubicBezTo>
                    <a:pt x="21" y="25"/>
                    <a:pt x="39" y="28"/>
                    <a:pt x="57" y="30"/>
                  </a:cubicBezTo>
                  <a:cubicBezTo>
                    <a:pt x="66" y="32"/>
                    <a:pt x="75" y="33"/>
                    <a:pt x="84" y="34"/>
                  </a:cubicBezTo>
                  <a:cubicBezTo>
                    <a:pt x="93" y="35"/>
                    <a:pt x="102" y="36"/>
                    <a:pt x="110" y="37"/>
                  </a:cubicBezTo>
                  <a:close/>
                  <a:moveTo>
                    <a:pt x="59" y="15"/>
                  </a:moveTo>
                  <a:cubicBezTo>
                    <a:pt x="68" y="16"/>
                    <a:pt x="78" y="17"/>
                    <a:pt x="87" y="19"/>
                  </a:cubicBezTo>
                  <a:cubicBezTo>
                    <a:pt x="94" y="20"/>
                    <a:pt x="102" y="20"/>
                    <a:pt x="109" y="21"/>
                  </a:cubicBezTo>
                  <a:cubicBezTo>
                    <a:pt x="108" y="21"/>
                    <a:pt x="107" y="22"/>
                    <a:pt x="107" y="24"/>
                  </a:cubicBezTo>
                  <a:cubicBezTo>
                    <a:pt x="107" y="25"/>
                    <a:pt x="107" y="26"/>
                    <a:pt x="108" y="27"/>
                  </a:cubicBezTo>
                  <a:cubicBezTo>
                    <a:pt x="101" y="26"/>
                    <a:pt x="93" y="24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2"/>
                    <a:pt x="85" y="21"/>
                    <a:pt x="84" y="20"/>
                  </a:cubicBezTo>
                  <a:cubicBezTo>
                    <a:pt x="85" y="20"/>
                    <a:pt x="86" y="20"/>
                    <a:pt x="86" y="20"/>
                  </a:cubicBezTo>
                  <a:cubicBezTo>
                    <a:pt x="87" y="21"/>
                    <a:pt x="88" y="21"/>
                    <a:pt x="89" y="22"/>
                  </a:cubicBezTo>
                  <a:cubicBezTo>
                    <a:pt x="90" y="23"/>
                    <a:pt x="91" y="23"/>
                    <a:pt x="93" y="24"/>
                  </a:cubicBezTo>
                  <a:cubicBezTo>
                    <a:pt x="93" y="24"/>
                    <a:pt x="93" y="24"/>
                    <a:pt x="93" y="23"/>
                  </a:cubicBezTo>
                  <a:cubicBezTo>
                    <a:pt x="93" y="23"/>
                    <a:pt x="92" y="22"/>
                    <a:pt x="92" y="22"/>
                  </a:cubicBezTo>
                  <a:cubicBezTo>
                    <a:pt x="91" y="20"/>
                    <a:pt x="93" y="22"/>
                    <a:pt x="93" y="22"/>
                  </a:cubicBezTo>
                  <a:cubicBezTo>
                    <a:pt x="95" y="23"/>
                    <a:pt x="96" y="24"/>
                    <a:pt x="98" y="25"/>
                  </a:cubicBezTo>
                  <a:cubicBezTo>
                    <a:pt x="98" y="25"/>
                    <a:pt x="98" y="25"/>
                    <a:pt x="98" y="24"/>
                  </a:cubicBezTo>
                  <a:cubicBezTo>
                    <a:pt x="98" y="24"/>
                    <a:pt x="98" y="23"/>
                    <a:pt x="98" y="23"/>
                  </a:cubicBezTo>
                  <a:cubicBezTo>
                    <a:pt x="97" y="22"/>
                    <a:pt x="95" y="20"/>
                    <a:pt x="97" y="21"/>
                  </a:cubicBezTo>
                  <a:cubicBezTo>
                    <a:pt x="99" y="22"/>
                    <a:pt x="100" y="24"/>
                    <a:pt x="102" y="25"/>
                  </a:cubicBezTo>
                  <a:cubicBezTo>
                    <a:pt x="103" y="26"/>
                    <a:pt x="103" y="25"/>
                    <a:pt x="103" y="25"/>
                  </a:cubicBezTo>
                  <a:cubicBezTo>
                    <a:pt x="102" y="24"/>
                    <a:pt x="102" y="24"/>
                    <a:pt x="102" y="23"/>
                  </a:cubicBezTo>
                  <a:cubicBezTo>
                    <a:pt x="101" y="22"/>
                    <a:pt x="100" y="21"/>
                    <a:pt x="102" y="22"/>
                  </a:cubicBezTo>
                  <a:cubicBezTo>
                    <a:pt x="103" y="23"/>
                    <a:pt x="104" y="25"/>
                    <a:pt x="105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4"/>
                    <a:pt x="105" y="24"/>
                  </a:cubicBezTo>
                  <a:cubicBezTo>
                    <a:pt x="104" y="22"/>
                    <a:pt x="104" y="22"/>
                    <a:pt x="105" y="24"/>
                  </a:cubicBezTo>
                  <a:cubicBezTo>
                    <a:pt x="105" y="24"/>
                    <a:pt x="106" y="24"/>
                    <a:pt x="106" y="24"/>
                  </a:cubicBezTo>
                  <a:cubicBezTo>
                    <a:pt x="106" y="22"/>
                    <a:pt x="106" y="23"/>
                    <a:pt x="106" y="22"/>
                  </a:cubicBezTo>
                  <a:cubicBezTo>
                    <a:pt x="106" y="21"/>
                    <a:pt x="105" y="21"/>
                    <a:pt x="105" y="22"/>
                  </a:cubicBezTo>
                  <a:cubicBezTo>
                    <a:pt x="106" y="24"/>
                    <a:pt x="104" y="21"/>
                    <a:pt x="104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4" y="22"/>
                    <a:pt x="107" y="27"/>
                    <a:pt x="104" y="23"/>
                  </a:cubicBezTo>
                  <a:cubicBezTo>
                    <a:pt x="103" y="22"/>
                    <a:pt x="102" y="21"/>
                    <a:pt x="100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1"/>
                    <a:pt x="103" y="25"/>
                    <a:pt x="101" y="24"/>
                  </a:cubicBezTo>
                  <a:cubicBezTo>
                    <a:pt x="100" y="24"/>
                    <a:pt x="100" y="23"/>
                    <a:pt x="99" y="22"/>
                  </a:cubicBezTo>
                  <a:cubicBezTo>
                    <a:pt x="98" y="21"/>
                    <a:pt x="97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6" y="22"/>
                    <a:pt x="97" y="22"/>
                  </a:cubicBezTo>
                  <a:cubicBezTo>
                    <a:pt x="99" y="25"/>
                    <a:pt x="96" y="23"/>
                    <a:pt x="95" y="23"/>
                  </a:cubicBezTo>
                  <a:cubicBezTo>
                    <a:pt x="94" y="22"/>
                    <a:pt x="93" y="21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3" y="23"/>
                    <a:pt x="91" y="23"/>
                  </a:cubicBezTo>
                  <a:cubicBezTo>
                    <a:pt x="90" y="22"/>
                    <a:pt x="89" y="21"/>
                    <a:pt x="87" y="20"/>
                  </a:cubicBezTo>
                  <a:cubicBezTo>
                    <a:pt x="86" y="19"/>
                    <a:pt x="85" y="19"/>
                    <a:pt x="83" y="19"/>
                  </a:cubicBezTo>
                  <a:cubicBezTo>
                    <a:pt x="83" y="19"/>
                    <a:pt x="83" y="19"/>
                    <a:pt x="83" y="20"/>
                  </a:cubicBezTo>
                  <a:cubicBezTo>
                    <a:pt x="84" y="22"/>
                    <a:pt x="86" y="23"/>
                    <a:pt x="83" y="21"/>
                  </a:cubicBezTo>
                  <a:cubicBezTo>
                    <a:pt x="81" y="20"/>
                    <a:pt x="80" y="19"/>
                    <a:pt x="78" y="18"/>
                  </a:cubicBezTo>
                  <a:cubicBezTo>
                    <a:pt x="78" y="18"/>
                    <a:pt x="77" y="18"/>
                    <a:pt x="78" y="18"/>
                  </a:cubicBezTo>
                  <a:cubicBezTo>
                    <a:pt x="78" y="19"/>
                    <a:pt x="78" y="20"/>
                    <a:pt x="79" y="20"/>
                  </a:cubicBezTo>
                  <a:cubicBezTo>
                    <a:pt x="80" y="23"/>
                    <a:pt x="77" y="20"/>
                    <a:pt x="77" y="20"/>
                  </a:cubicBezTo>
                  <a:cubicBezTo>
                    <a:pt x="75" y="19"/>
                    <a:pt x="74" y="18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3" y="18"/>
                    <a:pt x="75" y="21"/>
                    <a:pt x="72" y="19"/>
                  </a:cubicBezTo>
                  <a:cubicBezTo>
                    <a:pt x="71" y="18"/>
                    <a:pt x="69" y="17"/>
                    <a:pt x="68" y="16"/>
                  </a:cubicBezTo>
                  <a:cubicBezTo>
                    <a:pt x="68" y="16"/>
                    <a:pt x="67" y="16"/>
                    <a:pt x="67" y="17"/>
                  </a:cubicBezTo>
                  <a:cubicBezTo>
                    <a:pt x="68" y="17"/>
                    <a:pt x="68" y="18"/>
                    <a:pt x="69" y="19"/>
                  </a:cubicBezTo>
                  <a:cubicBezTo>
                    <a:pt x="69" y="19"/>
                    <a:pt x="67" y="18"/>
                    <a:pt x="66" y="18"/>
                  </a:cubicBezTo>
                  <a:cubicBezTo>
                    <a:pt x="65" y="17"/>
                    <a:pt x="64" y="16"/>
                    <a:pt x="63" y="16"/>
                  </a:cubicBezTo>
                  <a:cubicBezTo>
                    <a:pt x="63" y="16"/>
                    <a:pt x="62" y="16"/>
                    <a:pt x="63" y="16"/>
                  </a:cubicBezTo>
                  <a:cubicBezTo>
                    <a:pt x="65" y="18"/>
                    <a:pt x="63" y="18"/>
                    <a:pt x="62" y="17"/>
                  </a:cubicBezTo>
                  <a:cubicBezTo>
                    <a:pt x="61" y="17"/>
                    <a:pt x="60" y="16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6"/>
                    <a:pt x="59" y="17"/>
                    <a:pt x="59" y="17"/>
                  </a:cubicBezTo>
                  <a:cubicBezTo>
                    <a:pt x="60" y="19"/>
                    <a:pt x="59" y="18"/>
                    <a:pt x="58" y="17"/>
                  </a:cubicBezTo>
                  <a:cubicBezTo>
                    <a:pt x="57" y="16"/>
                    <a:pt x="56" y="15"/>
                    <a:pt x="55" y="15"/>
                  </a:cubicBezTo>
                  <a:cubicBezTo>
                    <a:pt x="55" y="15"/>
                    <a:pt x="54" y="15"/>
                    <a:pt x="55" y="15"/>
                  </a:cubicBezTo>
                  <a:cubicBezTo>
                    <a:pt x="55" y="16"/>
                    <a:pt x="55" y="16"/>
                    <a:pt x="56" y="17"/>
                  </a:cubicBezTo>
                  <a:cubicBezTo>
                    <a:pt x="55" y="17"/>
                    <a:pt x="54" y="16"/>
                    <a:pt x="53" y="16"/>
                  </a:cubicBezTo>
                  <a:cubicBezTo>
                    <a:pt x="52" y="15"/>
                    <a:pt x="51" y="15"/>
                    <a:pt x="50" y="14"/>
                  </a:cubicBezTo>
                  <a:cubicBezTo>
                    <a:pt x="50" y="14"/>
                    <a:pt x="50" y="14"/>
                    <a:pt x="50" y="15"/>
                  </a:cubicBezTo>
                  <a:cubicBezTo>
                    <a:pt x="50" y="15"/>
                    <a:pt x="52" y="18"/>
                    <a:pt x="50" y="17"/>
                  </a:cubicBezTo>
                  <a:cubicBezTo>
                    <a:pt x="49" y="15"/>
                    <a:pt x="47" y="14"/>
                    <a:pt x="46" y="14"/>
                  </a:cubicBezTo>
                  <a:cubicBezTo>
                    <a:pt x="46" y="13"/>
                    <a:pt x="45" y="14"/>
                    <a:pt x="45" y="14"/>
                  </a:cubicBezTo>
                  <a:cubicBezTo>
                    <a:pt x="46" y="15"/>
                    <a:pt x="46" y="15"/>
                    <a:pt x="46" y="16"/>
                  </a:cubicBezTo>
                  <a:cubicBezTo>
                    <a:pt x="47" y="18"/>
                    <a:pt x="45" y="15"/>
                    <a:pt x="45" y="15"/>
                  </a:cubicBezTo>
                  <a:cubicBezTo>
                    <a:pt x="43" y="14"/>
                    <a:pt x="42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1" y="14"/>
                    <a:pt x="42" y="16"/>
                    <a:pt x="42" y="16"/>
                  </a:cubicBezTo>
                  <a:cubicBezTo>
                    <a:pt x="41" y="16"/>
                    <a:pt x="40" y="15"/>
                    <a:pt x="39" y="14"/>
                  </a:cubicBezTo>
                  <a:cubicBezTo>
                    <a:pt x="38" y="13"/>
                    <a:pt x="37" y="13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3"/>
                    <a:pt x="37" y="16"/>
                    <a:pt x="37" y="16"/>
                  </a:cubicBezTo>
                  <a:cubicBezTo>
                    <a:pt x="35" y="15"/>
                    <a:pt x="34" y="13"/>
                    <a:pt x="33" y="12"/>
                  </a:cubicBezTo>
                  <a:cubicBezTo>
                    <a:pt x="33" y="12"/>
                    <a:pt x="32" y="12"/>
                    <a:pt x="32" y="12"/>
                  </a:cubicBezTo>
                  <a:cubicBezTo>
                    <a:pt x="33" y="14"/>
                    <a:pt x="35" y="16"/>
                    <a:pt x="33" y="14"/>
                  </a:cubicBezTo>
                  <a:cubicBezTo>
                    <a:pt x="31" y="13"/>
                    <a:pt x="30" y="12"/>
                    <a:pt x="29" y="11"/>
                  </a:cubicBezTo>
                  <a:cubicBezTo>
                    <a:pt x="28" y="11"/>
                    <a:pt x="28" y="11"/>
                    <a:pt x="28" y="12"/>
                  </a:cubicBezTo>
                  <a:cubicBezTo>
                    <a:pt x="28" y="12"/>
                    <a:pt x="30" y="16"/>
                    <a:pt x="29" y="14"/>
                  </a:cubicBezTo>
                  <a:cubicBezTo>
                    <a:pt x="27" y="14"/>
                    <a:pt x="26" y="12"/>
                    <a:pt x="25" y="11"/>
                  </a:cubicBezTo>
                  <a:cubicBezTo>
                    <a:pt x="25" y="11"/>
                    <a:pt x="24" y="11"/>
                    <a:pt x="24" y="12"/>
                  </a:cubicBezTo>
                  <a:cubicBezTo>
                    <a:pt x="25" y="13"/>
                    <a:pt x="27" y="17"/>
                    <a:pt x="25" y="14"/>
                  </a:cubicBezTo>
                  <a:cubicBezTo>
                    <a:pt x="23" y="13"/>
                    <a:pt x="23" y="12"/>
                    <a:pt x="21" y="11"/>
                  </a:cubicBezTo>
                  <a:cubicBezTo>
                    <a:pt x="21" y="11"/>
                    <a:pt x="20" y="11"/>
                    <a:pt x="21" y="11"/>
                  </a:cubicBezTo>
                  <a:cubicBezTo>
                    <a:pt x="21" y="12"/>
                    <a:pt x="23" y="16"/>
                    <a:pt x="21" y="14"/>
                  </a:cubicBezTo>
                  <a:cubicBezTo>
                    <a:pt x="19" y="13"/>
                    <a:pt x="18" y="11"/>
                    <a:pt x="16" y="11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8" y="15"/>
                    <a:pt x="14" y="11"/>
                    <a:pt x="14" y="11"/>
                  </a:cubicBezTo>
                  <a:cubicBezTo>
                    <a:pt x="14" y="10"/>
                    <a:pt x="13" y="11"/>
                    <a:pt x="13" y="11"/>
                  </a:cubicBezTo>
                  <a:cubicBezTo>
                    <a:pt x="15" y="14"/>
                    <a:pt x="12" y="11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14"/>
                    <a:pt x="9" y="10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8" y="11"/>
                    <a:pt x="9" y="12"/>
                  </a:cubicBezTo>
                  <a:cubicBezTo>
                    <a:pt x="8" y="11"/>
                    <a:pt x="7" y="10"/>
                    <a:pt x="6" y="9"/>
                  </a:cubicBezTo>
                  <a:cubicBezTo>
                    <a:pt x="6" y="9"/>
                    <a:pt x="5" y="10"/>
                    <a:pt x="5" y="10"/>
                  </a:cubicBezTo>
                  <a:cubicBezTo>
                    <a:pt x="6" y="11"/>
                    <a:pt x="8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3"/>
                  </a:cubicBezTo>
                  <a:cubicBezTo>
                    <a:pt x="7" y="12"/>
                    <a:pt x="7" y="13"/>
                    <a:pt x="7" y="11"/>
                  </a:cubicBezTo>
                  <a:cubicBezTo>
                    <a:pt x="6" y="9"/>
                    <a:pt x="8" y="13"/>
                    <a:pt x="9" y="13"/>
                  </a:cubicBezTo>
                  <a:cubicBezTo>
                    <a:pt x="9" y="13"/>
                    <a:pt x="10" y="13"/>
                    <a:pt x="9" y="13"/>
                  </a:cubicBezTo>
                  <a:cubicBezTo>
                    <a:pt x="9" y="13"/>
                    <a:pt x="8" y="10"/>
                    <a:pt x="9" y="10"/>
                  </a:cubicBezTo>
                  <a:cubicBezTo>
                    <a:pt x="10" y="11"/>
                    <a:pt x="11" y="12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2" y="11"/>
                  </a:cubicBezTo>
                  <a:cubicBezTo>
                    <a:pt x="12" y="12"/>
                    <a:pt x="13" y="13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3"/>
                    <a:pt x="15" y="12"/>
                    <a:pt x="14" y="12"/>
                  </a:cubicBezTo>
                  <a:cubicBezTo>
                    <a:pt x="15" y="12"/>
                    <a:pt x="16" y="13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6" y="11"/>
                    <a:pt x="18" y="12"/>
                  </a:cubicBezTo>
                  <a:cubicBezTo>
                    <a:pt x="19" y="13"/>
                    <a:pt x="21" y="15"/>
                    <a:pt x="22" y="16"/>
                  </a:cubicBezTo>
                  <a:cubicBezTo>
                    <a:pt x="22" y="16"/>
                    <a:pt x="23" y="16"/>
                    <a:pt x="23" y="15"/>
                  </a:cubicBezTo>
                  <a:cubicBezTo>
                    <a:pt x="22" y="14"/>
                    <a:pt x="23" y="15"/>
                    <a:pt x="22" y="14"/>
                  </a:cubicBezTo>
                  <a:cubicBezTo>
                    <a:pt x="22" y="14"/>
                    <a:pt x="20" y="11"/>
                    <a:pt x="22" y="12"/>
                  </a:cubicBezTo>
                  <a:cubicBezTo>
                    <a:pt x="24" y="13"/>
                    <a:pt x="24" y="15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5"/>
                    <a:pt x="26" y="13"/>
                    <a:pt x="25" y="12"/>
                  </a:cubicBezTo>
                  <a:cubicBezTo>
                    <a:pt x="27" y="13"/>
                    <a:pt x="28" y="15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4"/>
                    <a:pt x="30" y="13"/>
                    <a:pt x="29" y="12"/>
                  </a:cubicBezTo>
                  <a:cubicBezTo>
                    <a:pt x="30" y="13"/>
                    <a:pt x="31" y="13"/>
                    <a:pt x="31" y="14"/>
                  </a:cubicBezTo>
                  <a:cubicBezTo>
                    <a:pt x="32" y="14"/>
                    <a:pt x="33" y="15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5"/>
                    <a:pt x="33" y="13"/>
                    <a:pt x="33" y="13"/>
                  </a:cubicBezTo>
                  <a:cubicBezTo>
                    <a:pt x="35" y="14"/>
                    <a:pt x="36" y="16"/>
                    <a:pt x="37" y="17"/>
                  </a:cubicBezTo>
                  <a:cubicBezTo>
                    <a:pt x="37" y="17"/>
                    <a:pt x="38" y="17"/>
                    <a:pt x="38" y="17"/>
                  </a:cubicBezTo>
                  <a:cubicBezTo>
                    <a:pt x="38" y="15"/>
                    <a:pt x="38" y="16"/>
                    <a:pt x="37" y="15"/>
                  </a:cubicBezTo>
                  <a:cubicBezTo>
                    <a:pt x="37" y="13"/>
                    <a:pt x="37" y="13"/>
                    <a:pt x="38" y="14"/>
                  </a:cubicBezTo>
                  <a:cubicBezTo>
                    <a:pt x="40" y="15"/>
                    <a:pt x="41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6"/>
                    <a:pt x="40" y="13"/>
                    <a:pt x="43" y="14"/>
                  </a:cubicBezTo>
                  <a:cubicBezTo>
                    <a:pt x="44" y="15"/>
                    <a:pt x="45" y="17"/>
                    <a:pt x="47" y="18"/>
                  </a:cubicBezTo>
                  <a:cubicBezTo>
                    <a:pt x="47" y="18"/>
                    <a:pt x="47" y="18"/>
                    <a:pt x="47" y="17"/>
                  </a:cubicBezTo>
                  <a:cubicBezTo>
                    <a:pt x="47" y="16"/>
                    <a:pt x="45" y="14"/>
                    <a:pt x="47" y="15"/>
                  </a:cubicBezTo>
                  <a:cubicBezTo>
                    <a:pt x="49" y="16"/>
                    <a:pt x="50" y="18"/>
                    <a:pt x="52" y="18"/>
                  </a:cubicBezTo>
                  <a:cubicBezTo>
                    <a:pt x="52" y="19"/>
                    <a:pt x="53" y="18"/>
                    <a:pt x="52" y="18"/>
                  </a:cubicBezTo>
                  <a:cubicBezTo>
                    <a:pt x="52" y="18"/>
                    <a:pt x="51" y="15"/>
                    <a:pt x="52" y="16"/>
                  </a:cubicBezTo>
                  <a:cubicBezTo>
                    <a:pt x="53" y="16"/>
                    <a:pt x="55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6"/>
                    <a:pt x="55" y="15"/>
                    <a:pt x="57" y="17"/>
                  </a:cubicBezTo>
                  <a:cubicBezTo>
                    <a:pt x="58" y="18"/>
                    <a:pt x="59" y="18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0" y="17"/>
                    <a:pt x="58" y="15"/>
                    <a:pt x="61" y="17"/>
                  </a:cubicBezTo>
                  <a:cubicBezTo>
                    <a:pt x="62" y="18"/>
                    <a:pt x="63" y="19"/>
                    <a:pt x="65" y="20"/>
                  </a:cubicBezTo>
                  <a:cubicBezTo>
                    <a:pt x="65" y="20"/>
                    <a:pt x="65" y="19"/>
                    <a:pt x="65" y="19"/>
                  </a:cubicBezTo>
                  <a:cubicBezTo>
                    <a:pt x="65" y="18"/>
                    <a:pt x="65" y="17"/>
                    <a:pt x="64" y="17"/>
                  </a:cubicBezTo>
                  <a:cubicBezTo>
                    <a:pt x="65" y="18"/>
                    <a:pt x="67" y="19"/>
                    <a:pt x="69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69" y="19"/>
                    <a:pt x="69" y="19"/>
                    <a:pt x="69" y="18"/>
                  </a:cubicBezTo>
                  <a:cubicBezTo>
                    <a:pt x="68" y="16"/>
                    <a:pt x="70" y="18"/>
                    <a:pt x="71" y="19"/>
                  </a:cubicBezTo>
                  <a:cubicBezTo>
                    <a:pt x="72" y="20"/>
                    <a:pt x="73" y="20"/>
                    <a:pt x="7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4" y="20"/>
                    <a:pt x="73" y="18"/>
                    <a:pt x="73" y="18"/>
                  </a:cubicBezTo>
                  <a:cubicBezTo>
                    <a:pt x="75" y="19"/>
                    <a:pt x="77" y="21"/>
                    <a:pt x="79" y="22"/>
                  </a:cubicBezTo>
                  <a:cubicBezTo>
                    <a:pt x="72" y="21"/>
                    <a:pt x="65" y="21"/>
                    <a:pt x="58" y="20"/>
                  </a:cubicBezTo>
                  <a:cubicBezTo>
                    <a:pt x="49" y="19"/>
                    <a:pt x="40" y="18"/>
                    <a:pt x="31" y="17"/>
                  </a:cubicBezTo>
                  <a:cubicBezTo>
                    <a:pt x="22" y="17"/>
                    <a:pt x="12" y="17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2"/>
                    <a:pt x="4" y="10"/>
                    <a:pt x="5" y="8"/>
                  </a:cubicBezTo>
                  <a:cubicBezTo>
                    <a:pt x="23" y="10"/>
                    <a:pt x="41" y="12"/>
                    <a:pt x="59" y="15"/>
                  </a:cubicBezTo>
                  <a:close/>
                  <a:moveTo>
                    <a:pt x="80" y="22"/>
                  </a:moveTo>
                  <a:cubicBezTo>
                    <a:pt x="80" y="22"/>
                    <a:pt x="80" y="22"/>
                    <a:pt x="80" y="22"/>
                  </a:cubicBezTo>
                  <a:cubicBezTo>
                    <a:pt x="79" y="20"/>
                    <a:pt x="77" y="18"/>
                    <a:pt x="81" y="20"/>
                  </a:cubicBezTo>
                  <a:cubicBezTo>
                    <a:pt x="82" y="21"/>
                    <a:pt x="83" y="22"/>
                    <a:pt x="85" y="23"/>
                  </a:cubicBezTo>
                  <a:cubicBezTo>
                    <a:pt x="83" y="23"/>
                    <a:pt x="81" y="22"/>
                    <a:pt x="80" y="22"/>
                  </a:cubicBezTo>
                  <a:close/>
                  <a:moveTo>
                    <a:pt x="28" y="19"/>
                  </a:moveTo>
                  <a:cubicBezTo>
                    <a:pt x="37" y="20"/>
                    <a:pt x="46" y="21"/>
                    <a:pt x="55" y="22"/>
                  </a:cubicBezTo>
                  <a:cubicBezTo>
                    <a:pt x="64" y="23"/>
                    <a:pt x="73" y="24"/>
                    <a:pt x="83" y="25"/>
                  </a:cubicBezTo>
                  <a:cubicBezTo>
                    <a:pt x="91" y="26"/>
                    <a:pt x="99" y="28"/>
                    <a:pt x="107" y="29"/>
                  </a:cubicBezTo>
                  <a:cubicBezTo>
                    <a:pt x="107" y="29"/>
                    <a:pt x="106" y="30"/>
                    <a:pt x="106" y="30"/>
                  </a:cubicBezTo>
                  <a:cubicBezTo>
                    <a:pt x="105" y="32"/>
                    <a:pt x="105" y="33"/>
                    <a:pt x="106" y="34"/>
                  </a:cubicBezTo>
                  <a:cubicBezTo>
                    <a:pt x="100" y="33"/>
                    <a:pt x="93" y="33"/>
                    <a:pt x="86" y="32"/>
                  </a:cubicBezTo>
                  <a:cubicBezTo>
                    <a:pt x="77" y="31"/>
                    <a:pt x="68" y="30"/>
                    <a:pt x="59" y="29"/>
                  </a:cubicBezTo>
                  <a:cubicBezTo>
                    <a:pt x="40" y="26"/>
                    <a:pt x="22" y="23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19"/>
                    <a:pt x="3" y="17"/>
                    <a:pt x="3" y="16"/>
                  </a:cubicBezTo>
                  <a:cubicBezTo>
                    <a:pt x="11" y="18"/>
                    <a:pt x="20" y="19"/>
                    <a:pt x="28" y="19"/>
                  </a:cubicBezTo>
                  <a:close/>
                  <a:moveTo>
                    <a:pt x="111" y="35"/>
                  </a:moveTo>
                  <a:cubicBezTo>
                    <a:pt x="111" y="34"/>
                    <a:pt x="111" y="34"/>
                    <a:pt x="110" y="34"/>
                  </a:cubicBezTo>
                  <a:cubicBezTo>
                    <a:pt x="110" y="34"/>
                    <a:pt x="109" y="34"/>
                    <a:pt x="108" y="33"/>
                  </a:cubicBezTo>
                  <a:cubicBezTo>
                    <a:pt x="105" y="31"/>
                    <a:pt x="110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2" y="30"/>
                    <a:pt x="112" y="3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3" y="30"/>
                    <a:pt x="114" y="30"/>
                    <a:pt x="115" y="30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7" y="30"/>
                    <a:pt x="117" y="28"/>
                    <a:pt x="116" y="28"/>
                  </a:cubicBezTo>
                  <a:cubicBezTo>
                    <a:pt x="114" y="27"/>
                    <a:pt x="111" y="27"/>
                    <a:pt x="109" y="25"/>
                  </a:cubicBezTo>
                  <a:cubicBezTo>
                    <a:pt x="107" y="22"/>
                    <a:pt x="112" y="22"/>
                    <a:pt x="113" y="22"/>
                  </a:cubicBezTo>
                  <a:cubicBezTo>
                    <a:pt x="115" y="22"/>
                    <a:pt x="116" y="22"/>
                    <a:pt x="117" y="22"/>
                  </a:cubicBezTo>
                  <a:cubicBezTo>
                    <a:pt x="119" y="22"/>
                    <a:pt x="119" y="20"/>
                    <a:pt x="117" y="20"/>
                  </a:cubicBezTo>
                  <a:cubicBezTo>
                    <a:pt x="116" y="20"/>
                    <a:pt x="115" y="19"/>
                    <a:pt x="114" y="19"/>
                  </a:cubicBezTo>
                  <a:cubicBezTo>
                    <a:pt x="113" y="19"/>
                    <a:pt x="110" y="16"/>
                    <a:pt x="113" y="16"/>
                  </a:cubicBezTo>
                  <a:cubicBezTo>
                    <a:pt x="118" y="19"/>
                    <a:pt x="124" y="21"/>
                    <a:pt x="130" y="24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30" y="26"/>
                    <a:pt x="130" y="28"/>
                    <a:pt x="130" y="30"/>
                  </a:cubicBezTo>
                  <a:cubicBezTo>
                    <a:pt x="128" y="30"/>
                    <a:pt x="126" y="31"/>
                    <a:pt x="125" y="31"/>
                  </a:cubicBezTo>
                  <a:cubicBezTo>
                    <a:pt x="120" y="32"/>
                    <a:pt x="116" y="34"/>
                    <a:pt x="111" y="35"/>
                  </a:cubicBezTo>
                  <a:close/>
                  <a:moveTo>
                    <a:pt x="138" y="28"/>
                  </a:moveTo>
                  <a:cubicBezTo>
                    <a:pt x="136" y="29"/>
                    <a:pt x="134" y="29"/>
                    <a:pt x="132" y="30"/>
                  </a:cubicBezTo>
                  <a:cubicBezTo>
                    <a:pt x="132" y="28"/>
                    <a:pt x="132" y="26"/>
                    <a:pt x="132" y="25"/>
                  </a:cubicBezTo>
                  <a:cubicBezTo>
                    <a:pt x="134" y="26"/>
                    <a:pt x="136" y="27"/>
                    <a:pt x="138" y="28"/>
                  </a:cubicBezTo>
                  <a:close/>
                  <a:moveTo>
                    <a:pt x="109" y="15"/>
                  </a:moveTo>
                  <a:cubicBezTo>
                    <a:pt x="109" y="16"/>
                    <a:pt x="109" y="16"/>
                    <a:pt x="109" y="17"/>
                  </a:cubicBezTo>
                  <a:cubicBezTo>
                    <a:pt x="110" y="18"/>
                    <a:pt x="110" y="18"/>
                    <a:pt x="110" y="19"/>
                  </a:cubicBezTo>
                  <a:cubicBezTo>
                    <a:pt x="103" y="18"/>
                    <a:pt x="95" y="18"/>
                    <a:pt x="87" y="17"/>
                  </a:cubicBezTo>
                  <a:cubicBezTo>
                    <a:pt x="78" y="15"/>
                    <a:pt x="69" y="14"/>
                    <a:pt x="60" y="13"/>
                  </a:cubicBezTo>
                  <a:cubicBezTo>
                    <a:pt x="42" y="10"/>
                    <a:pt x="23" y="8"/>
                    <a:pt x="5" y="6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13" y="1"/>
                    <a:pt x="22" y="5"/>
                    <a:pt x="30" y="6"/>
                  </a:cubicBezTo>
                  <a:cubicBezTo>
                    <a:pt x="39" y="7"/>
                    <a:pt x="48" y="8"/>
                    <a:pt x="57" y="9"/>
                  </a:cubicBezTo>
                  <a:cubicBezTo>
                    <a:pt x="66" y="10"/>
                    <a:pt x="76" y="10"/>
                    <a:pt x="85" y="11"/>
                  </a:cubicBezTo>
                  <a:cubicBezTo>
                    <a:pt x="93" y="12"/>
                    <a:pt x="101" y="14"/>
                    <a:pt x="109" y="15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48"/>
            <p:cNvSpPr>
              <a:spLocks noEditPoints="1"/>
            </p:cNvSpPr>
            <p:nvPr/>
          </p:nvSpPr>
          <p:spPr bwMode="auto">
            <a:xfrm>
              <a:off x="7685333" y="1872684"/>
              <a:ext cx="568325" cy="525463"/>
            </a:xfrm>
            <a:custGeom>
              <a:avLst/>
              <a:gdLst>
                <a:gd name="T0" fmla="*/ 112 w 134"/>
                <a:gd name="T1" fmla="*/ 70 h 124"/>
                <a:gd name="T2" fmla="*/ 38 w 134"/>
                <a:gd name="T3" fmla="*/ 3 h 124"/>
                <a:gd name="T4" fmla="*/ 5 w 134"/>
                <a:gd name="T5" fmla="*/ 113 h 124"/>
                <a:gd name="T6" fmla="*/ 24 w 134"/>
                <a:gd name="T7" fmla="*/ 72 h 124"/>
                <a:gd name="T8" fmla="*/ 43 w 134"/>
                <a:gd name="T9" fmla="*/ 67 h 124"/>
                <a:gd name="T10" fmla="*/ 107 w 134"/>
                <a:gd name="T11" fmla="*/ 71 h 124"/>
                <a:gd name="T12" fmla="*/ 101 w 134"/>
                <a:gd name="T13" fmla="*/ 74 h 124"/>
                <a:gd name="T14" fmla="*/ 61 w 134"/>
                <a:gd name="T15" fmla="*/ 106 h 124"/>
                <a:gd name="T16" fmla="*/ 83 w 134"/>
                <a:gd name="T17" fmla="*/ 71 h 124"/>
                <a:gd name="T18" fmla="*/ 41 w 134"/>
                <a:gd name="T19" fmla="*/ 116 h 124"/>
                <a:gd name="T20" fmla="*/ 63 w 134"/>
                <a:gd name="T21" fmla="*/ 87 h 124"/>
                <a:gd name="T22" fmla="*/ 30 w 134"/>
                <a:gd name="T23" fmla="*/ 104 h 124"/>
                <a:gd name="T24" fmla="*/ 56 w 134"/>
                <a:gd name="T25" fmla="*/ 80 h 124"/>
                <a:gd name="T26" fmla="*/ 42 w 134"/>
                <a:gd name="T27" fmla="*/ 100 h 124"/>
                <a:gd name="T28" fmla="*/ 12 w 134"/>
                <a:gd name="T29" fmla="*/ 112 h 124"/>
                <a:gd name="T30" fmla="*/ 48 w 134"/>
                <a:gd name="T31" fmla="*/ 76 h 124"/>
                <a:gd name="T32" fmla="*/ 50 w 134"/>
                <a:gd name="T33" fmla="*/ 74 h 124"/>
                <a:gd name="T34" fmla="*/ 6 w 134"/>
                <a:gd name="T35" fmla="*/ 102 h 124"/>
                <a:gd name="T36" fmla="*/ 38 w 134"/>
                <a:gd name="T37" fmla="*/ 71 h 124"/>
                <a:gd name="T38" fmla="*/ 9 w 134"/>
                <a:gd name="T39" fmla="*/ 95 h 124"/>
                <a:gd name="T40" fmla="*/ 7 w 134"/>
                <a:gd name="T41" fmla="*/ 109 h 124"/>
                <a:gd name="T42" fmla="*/ 43 w 134"/>
                <a:gd name="T43" fmla="*/ 82 h 124"/>
                <a:gd name="T44" fmla="*/ 54 w 134"/>
                <a:gd name="T45" fmla="*/ 80 h 124"/>
                <a:gd name="T46" fmla="*/ 11 w 134"/>
                <a:gd name="T47" fmla="*/ 114 h 124"/>
                <a:gd name="T48" fmla="*/ 43 w 134"/>
                <a:gd name="T49" fmla="*/ 98 h 124"/>
                <a:gd name="T50" fmla="*/ 64 w 134"/>
                <a:gd name="T51" fmla="*/ 85 h 124"/>
                <a:gd name="T52" fmla="*/ 55 w 134"/>
                <a:gd name="T53" fmla="*/ 97 h 124"/>
                <a:gd name="T54" fmla="*/ 39 w 134"/>
                <a:gd name="T55" fmla="*/ 117 h 124"/>
                <a:gd name="T56" fmla="*/ 49 w 134"/>
                <a:gd name="T57" fmla="*/ 101 h 124"/>
                <a:gd name="T58" fmla="*/ 83 w 134"/>
                <a:gd name="T59" fmla="*/ 77 h 124"/>
                <a:gd name="T60" fmla="*/ 49 w 134"/>
                <a:gd name="T61" fmla="*/ 117 h 124"/>
                <a:gd name="T62" fmla="*/ 96 w 134"/>
                <a:gd name="T63" fmla="*/ 75 h 124"/>
                <a:gd name="T64" fmla="*/ 62 w 134"/>
                <a:gd name="T65" fmla="*/ 114 h 124"/>
                <a:gd name="T66" fmla="*/ 65 w 134"/>
                <a:gd name="T67" fmla="*/ 117 h 124"/>
                <a:gd name="T68" fmla="*/ 108 w 134"/>
                <a:gd name="T69" fmla="*/ 79 h 124"/>
                <a:gd name="T70" fmla="*/ 66 w 134"/>
                <a:gd name="T71" fmla="*/ 117 h 124"/>
                <a:gd name="T72" fmla="*/ 82 w 134"/>
                <a:gd name="T73" fmla="*/ 117 h 124"/>
                <a:gd name="T74" fmla="*/ 91 w 134"/>
                <a:gd name="T75" fmla="*/ 115 h 124"/>
                <a:gd name="T76" fmla="*/ 108 w 134"/>
                <a:gd name="T77" fmla="*/ 86 h 124"/>
                <a:gd name="T78" fmla="*/ 114 w 134"/>
                <a:gd name="T79" fmla="*/ 94 h 124"/>
                <a:gd name="T80" fmla="*/ 119 w 134"/>
                <a:gd name="T81" fmla="*/ 96 h 124"/>
                <a:gd name="T82" fmla="*/ 100 w 134"/>
                <a:gd name="T83" fmla="*/ 119 h 124"/>
                <a:gd name="T84" fmla="*/ 109 w 134"/>
                <a:gd name="T85" fmla="*/ 119 h 124"/>
                <a:gd name="T86" fmla="*/ 122 w 134"/>
                <a:gd name="T87" fmla="*/ 108 h 124"/>
                <a:gd name="T88" fmla="*/ 119 w 134"/>
                <a:gd name="T89" fmla="*/ 102 h 124"/>
                <a:gd name="T90" fmla="*/ 126 w 134"/>
                <a:gd name="T91" fmla="*/ 104 h 124"/>
                <a:gd name="T92" fmla="*/ 120 w 134"/>
                <a:gd name="T93" fmla="*/ 116 h 124"/>
                <a:gd name="T94" fmla="*/ 127 w 134"/>
                <a:gd name="T95" fmla="*/ 109 h 124"/>
                <a:gd name="T96" fmla="*/ 124 w 134"/>
                <a:gd name="T97" fmla="*/ 108 h 124"/>
                <a:gd name="T98" fmla="*/ 116 w 134"/>
                <a:gd name="T99" fmla="*/ 110 h 124"/>
                <a:gd name="T100" fmla="*/ 111 w 134"/>
                <a:gd name="T101" fmla="*/ 109 h 124"/>
                <a:gd name="T102" fmla="*/ 122 w 134"/>
                <a:gd name="T103" fmla="*/ 87 h 124"/>
                <a:gd name="T104" fmla="*/ 129 w 134"/>
                <a:gd name="T105" fmla="*/ 102 h 124"/>
                <a:gd name="T106" fmla="*/ 115 w 134"/>
                <a:gd name="T107" fmla="*/ 80 h 124"/>
                <a:gd name="T108" fmla="*/ 78 w 134"/>
                <a:gd name="T109" fmla="*/ 106 h 124"/>
                <a:gd name="T110" fmla="*/ 43 w 134"/>
                <a:gd name="T111" fmla="*/ 45 h 124"/>
                <a:gd name="T112" fmla="*/ 102 w 134"/>
                <a:gd name="T113" fmla="*/ 70 h 124"/>
                <a:gd name="T114" fmla="*/ 17 w 134"/>
                <a:gd name="T115" fmla="*/ 82 h 124"/>
                <a:gd name="T116" fmla="*/ 19 w 134"/>
                <a:gd name="T117" fmla="*/ 8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24">
                  <a:moveTo>
                    <a:pt x="29" y="121"/>
                  </a:moveTo>
                  <a:cubicBezTo>
                    <a:pt x="34" y="121"/>
                    <a:pt x="40" y="120"/>
                    <a:pt x="45" y="120"/>
                  </a:cubicBezTo>
                  <a:cubicBezTo>
                    <a:pt x="54" y="120"/>
                    <a:pt x="62" y="120"/>
                    <a:pt x="71" y="121"/>
                  </a:cubicBezTo>
                  <a:cubicBezTo>
                    <a:pt x="85" y="122"/>
                    <a:pt x="100" y="124"/>
                    <a:pt x="114" y="121"/>
                  </a:cubicBezTo>
                  <a:cubicBezTo>
                    <a:pt x="124" y="119"/>
                    <a:pt x="134" y="112"/>
                    <a:pt x="132" y="100"/>
                  </a:cubicBezTo>
                  <a:cubicBezTo>
                    <a:pt x="130" y="88"/>
                    <a:pt x="120" y="78"/>
                    <a:pt x="112" y="70"/>
                  </a:cubicBezTo>
                  <a:cubicBezTo>
                    <a:pt x="102" y="61"/>
                    <a:pt x="91" y="53"/>
                    <a:pt x="82" y="43"/>
                  </a:cubicBezTo>
                  <a:cubicBezTo>
                    <a:pt x="77" y="38"/>
                    <a:pt x="73" y="31"/>
                    <a:pt x="72" y="24"/>
                  </a:cubicBezTo>
                  <a:cubicBezTo>
                    <a:pt x="72" y="17"/>
                    <a:pt x="76" y="10"/>
                    <a:pt x="79" y="5"/>
                  </a:cubicBezTo>
                  <a:cubicBezTo>
                    <a:pt x="80" y="4"/>
                    <a:pt x="79" y="3"/>
                    <a:pt x="79" y="2"/>
                  </a:cubicBezTo>
                  <a:cubicBezTo>
                    <a:pt x="78" y="2"/>
                    <a:pt x="78" y="1"/>
                    <a:pt x="77" y="1"/>
                  </a:cubicBezTo>
                  <a:cubicBezTo>
                    <a:pt x="64" y="2"/>
                    <a:pt x="51" y="0"/>
                    <a:pt x="38" y="3"/>
                  </a:cubicBezTo>
                  <a:cubicBezTo>
                    <a:pt x="37" y="3"/>
                    <a:pt x="37" y="4"/>
                    <a:pt x="37" y="5"/>
                  </a:cubicBezTo>
                  <a:cubicBezTo>
                    <a:pt x="37" y="5"/>
                    <a:pt x="37" y="6"/>
                    <a:pt x="37" y="7"/>
                  </a:cubicBezTo>
                  <a:cubicBezTo>
                    <a:pt x="41" y="13"/>
                    <a:pt x="44" y="20"/>
                    <a:pt x="45" y="28"/>
                  </a:cubicBezTo>
                  <a:cubicBezTo>
                    <a:pt x="46" y="37"/>
                    <a:pt x="40" y="45"/>
                    <a:pt x="35" y="52"/>
                  </a:cubicBezTo>
                  <a:cubicBezTo>
                    <a:pt x="27" y="63"/>
                    <a:pt x="18" y="74"/>
                    <a:pt x="11" y="85"/>
                  </a:cubicBezTo>
                  <a:cubicBezTo>
                    <a:pt x="6" y="93"/>
                    <a:pt x="0" y="104"/>
                    <a:pt x="5" y="113"/>
                  </a:cubicBezTo>
                  <a:cubicBezTo>
                    <a:pt x="10" y="120"/>
                    <a:pt x="21" y="121"/>
                    <a:pt x="29" y="121"/>
                  </a:cubicBezTo>
                  <a:close/>
                  <a:moveTo>
                    <a:pt x="24" y="72"/>
                  </a:moveTo>
                  <a:cubicBezTo>
                    <a:pt x="25" y="72"/>
                    <a:pt x="25" y="71"/>
                    <a:pt x="26" y="71"/>
                  </a:cubicBezTo>
                  <a:cubicBezTo>
                    <a:pt x="28" y="70"/>
                    <a:pt x="29" y="69"/>
                    <a:pt x="31" y="68"/>
                  </a:cubicBezTo>
                  <a:cubicBezTo>
                    <a:pt x="28" y="71"/>
                    <a:pt x="24" y="74"/>
                    <a:pt x="21" y="77"/>
                  </a:cubicBezTo>
                  <a:cubicBezTo>
                    <a:pt x="22" y="75"/>
                    <a:pt x="23" y="74"/>
                    <a:pt x="24" y="72"/>
                  </a:cubicBezTo>
                  <a:close/>
                  <a:moveTo>
                    <a:pt x="34" y="67"/>
                  </a:moveTo>
                  <a:cubicBezTo>
                    <a:pt x="35" y="67"/>
                    <a:pt x="36" y="67"/>
                    <a:pt x="38" y="67"/>
                  </a:cubicBezTo>
                  <a:cubicBezTo>
                    <a:pt x="34" y="68"/>
                    <a:pt x="30" y="70"/>
                    <a:pt x="27" y="73"/>
                  </a:cubicBezTo>
                  <a:cubicBezTo>
                    <a:pt x="29" y="71"/>
                    <a:pt x="31" y="69"/>
                    <a:pt x="34" y="67"/>
                  </a:cubicBezTo>
                  <a:close/>
                  <a:moveTo>
                    <a:pt x="41" y="67"/>
                  </a:moveTo>
                  <a:cubicBezTo>
                    <a:pt x="42" y="67"/>
                    <a:pt x="42" y="67"/>
                    <a:pt x="43" y="67"/>
                  </a:cubicBezTo>
                  <a:cubicBezTo>
                    <a:pt x="39" y="70"/>
                    <a:pt x="35" y="73"/>
                    <a:pt x="31" y="76"/>
                  </a:cubicBezTo>
                  <a:cubicBezTo>
                    <a:pt x="24" y="81"/>
                    <a:pt x="18" y="86"/>
                    <a:pt x="11" y="92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5" y="87"/>
                    <a:pt x="18" y="84"/>
                    <a:pt x="22" y="82"/>
                  </a:cubicBezTo>
                  <a:cubicBezTo>
                    <a:pt x="29" y="77"/>
                    <a:pt x="35" y="72"/>
                    <a:pt x="41" y="67"/>
                  </a:cubicBezTo>
                  <a:close/>
                  <a:moveTo>
                    <a:pt x="107" y="71"/>
                  </a:moveTo>
                  <a:cubicBezTo>
                    <a:pt x="98" y="78"/>
                    <a:pt x="91" y="85"/>
                    <a:pt x="83" y="92"/>
                  </a:cubicBezTo>
                  <a:cubicBezTo>
                    <a:pt x="79" y="96"/>
                    <a:pt x="75" y="100"/>
                    <a:pt x="71" y="104"/>
                  </a:cubicBezTo>
                  <a:cubicBezTo>
                    <a:pt x="74" y="101"/>
                    <a:pt x="77" y="98"/>
                    <a:pt x="80" y="95"/>
                  </a:cubicBezTo>
                  <a:cubicBezTo>
                    <a:pt x="86" y="88"/>
                    <a:pt x="92" y="82"/>
                    <a:pt x="96" y="74"/>
                  </a:cubicBezTo>
                  <a:cubicBezTo>
                    <a:pt x="97" y="75"/>
                    <a:pt x="97" y="75"/>
                    <a:pt x="98" y="75"/>
                  </a:cubicBezTo>
                  <a:cubicBezTo>
                    <a:pt x="99" y="75"/>
                    <a:pt x="100" y="75"/>
                    <a:pt x="101" y="74"/>
                  </a:cubicBezTo>
                  <a:cubicBezTo>
                    <a:pt x="103" y="74"/>
                    <a:pt x="105" y="71"/>
                    <a:pt x="107" y="71"/>
                  </a:cubicBezTo>
                  <a:close/>
                  <a:moveTo>
                    <a:pt x="90" y="72"/>
                  </a:moveTo>
                  <a:cubicBezTo>
                    <a:pt x="92" y="72"/>
                    <a:pt x="93" y="73"/>
                    <a:pt x="95" y="74"/>
                  </a:cubicBezTo>
                  <a:cubicBezTo>
                    <a:pt x="92" y="77"/>
                    <a:pt x="88" y="81"/>
                    <a:pt x="85" y="84"/>
                  </a:cubicBezTo>
                  <a:cubicBezTo>
                    <a:pt x="80" y="88"/>
                    <a:pt x="76" y="92"/>
                    <a:pt x="72" y="95"/>
                  </a:cubicBezTo>
                  <a:cubicBezTo>
                    <a:pt x="68" y="99"/>
                    <a:pt x="64" y="102"/>
                    <a:pt x="61" y="106"/>
                  </a:cubicBezTo>
                  <a:cubicBezTo>
                    <a:pt x="61" y="106"/>
                    <a:pt x="61" y="105"/>
                    <a:pt x="61" y="105"/>
                  </a:cubicBezTo>
                  <a:cubicBezTo>
                    <a:pt x="65" y="101"/>
                    <a:pt x="69" y="98"/>
                    <a:pt x="72" y="94"/>
                  </a:cubicBezTo>
                  <a:cubicBezTo>
                    <a:pt x="75" y="90"/>
                    <a:pt x="78" y="86"/>
                    <a:pt x="81" y="82"/>
                  </a:cubicBezTo>
                  <a:cubicBezTo>
                    <a:pt x="84" y="79"/>
                    <a:pt x="88" y="76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lose/>
                  <a:moveTo>
                    <a:pt x="83" y="71"/>
                  </a:moveTo>
                  <a:cubicBezTo>
                    <a:pt x="84" y="71"/>
                    <a:pt x="86" y="71"/>
                    <a:pt x="87" y="71"/>
                  </a:cubicBezTo>
                  <a:cubicBezTo>
                    <a:pt x="88" y="71"/>
                    <a:pt x="88" y="71"/>
                    <a:pt x="89" y="71"/>
                  </a:cubicBezTo>
                  <a:cubicBezTo>
                    <a:pt x="81" y="77"/>
                    <a:pt x="74" y="84"/>
                    <a:pt x="68" y="91"/>
                  </a:cubicBezTo>
                  <a:cubicBezTo>
                    <a:pt x="60" y="99"/>
                    <a:pt x="52" y="105"/>
                    <a:pt x="44" y="113"/>
                  </a:cubicBezTo>
                  <a:cubicBezTo>
                    <a:pt x="43" y="114"/>
                    <a:pt x="42" y="115"/>
                    <a:pt x="41" y="115"/>
                  </a:cubicBezTo>
                  <a:cubicBezTo>
                    <a:pt x="41" y="116"/>
                    <a:pt x="41" y="116"/>
                    <a:pt x="41" y="116"/>
                  </a:cubicBezTo>
                  <a:cubicBezTo>
                    <a:pt x="43" y="113"/>
                    <a:pt x="45" y="111"/>
                    <a:pt x="47" y="109"/>
                  </a:cubicBezTo>
                  <a:cubicBezTo>
                    <a:pt x="52" y="105"/>
                    <a:pt x="56" y="102"/>
                    <a:pt x="60" y="98"/>
                  </a:cubicBezTo>
                  <a:cubicBezTo>
                    <a:pt x="68" y="90"/>
                    <a:pt x="75" y="80"/>
                    <a:pt x="83" y="71"/>
                  </a:cubicBezTo>
                  <a:close/>
                  <a:moveTo>
                    <a:pt x="79" y="73"/>
                  </a:moveTo>
                  <a:cubicBezTo>
                    <a:pt x="78" y="75"/>
                    <a:pt x="76" y="77"/>
                    <a:pt x="74" y="79"/>
                  </a:cubicBezTo>
                  <a:cubicBezTo>
                    <a:pt x="71" y="82"/>
                    <a:pt x="67" y="84"/>
                    <a:pt x="63" y="87"/>
                  </a:cubicBezTo>
                  <a:cubicBezTo>
                    <a:pt x="63" y="88"/>
                    <a:pt x="62" y="89"/>
                    <a:pt x="61" y="89"/>
                  </a:cubicBezTo>
                  <a:cubicBezTo>
                    <a:pt x="64" y="87"/>
                    <a:pt x="67" y="84"/>
                    <a:pt x="69" y="81"/>
                  </a:cubicBezTo>
                  <a:cubicBezTo>
                    <a:pt x="73" y="79"/>
                    <a:pt x="76" y="75"/>
                    <a:pt x="79" y="73"/>
                  </a:cubicBezTo>
                  <a:close/>
                  <a:moveTo>
                    <a:pt x="58" y="81"/>
                  </a:moveTo>
                  <a:cubicBezTo>
                    <a:pt x="51" y="85"/>
                    <a:pt x="46" y="91"/>
                    <a:pt x="39" y="96"/>
                  </a:cubicBezTo>
                  <a:cubicBezTo>
                    <a:pt x="36" y="99"/>
                    <a:pt x="33" y="101"/>
                    <a:pt x="30" y="104"/>
                  </a:cubicBezTo>
                  <a:cubicBezTo>
                    <a:pt x="25" y="107"/>
                    <a:pt x="22" y="111"/>
                    <a:pt x="18" y="114"/>
                  </a:cubicBezTo>
                  <a:cubicBezTo>
                    <a:pt x="15" y="116"/>
                    <a:pt x="17" y="114"/>
                    <a:pt x="18" y="114"/>
                  </a:cubicBezTo>
                  <a:cubicBezTo>
                    <a:pt x="20" y="112"/>
                    <a:pt x="22" y="110"/>
                    <a:pt x="24" y="108"/>
                  </a:cubicBezTo>
                  <a:cubicBezTo>
                    <a:pt x="27" y="105"/>
                    <a:pt x="31" y="102"/>
                    <a:pt x="35" y="99"/>
                  </a:cubicBezTo>
                  <a:cubicBezTo>
                    <a:pt x="43" y="93"/>
                    <a:pt x="49" y="86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9" y="81"/>
                    <a:pt x="62" y="83"/>
                    <a:pt x="66" y="82"/>
                  </a:cubicBezTo>
                  <a:cubicBezTo>
                    <a:pt x="61" y="86"/>
                    <a:pt x="55" y="90"/>
                    <a:pt x="51" y="94"/>
                  </a:cubicBezTo>
                  <a:cubicBezTo>
                    <a:pt x="44" y="100"/>
                    <a:pt x="37" y="106"/>
                    <a:pt x="30" y="112"/>
                  </a:cubicBezTo>
                  <a:cubicBezTo>
                    <a:pt x="29" y="113"/>
                    <a:pt x="25" y="116"/>
                    <a:pt x="26" y="115"/>
                  </a:cubicBezTo>
                  <a:cubicBezTo>
                    <a:pt x="28" y="113"/>
                    <a:pt x="29" y="112"/>
                    <a:pt x="31" y="110"/>
                  </a:cubicBezTo>
                  <a:cubicBezTo>
                    <a:pt x="35" y="106"/>
                    <a:pt x="38" y="103"/>
                    <a:pt x="42" y="100"/>
                  </a:cubicBezTo>
                  <a:cubicBezTo>
                    <a:pt x="45" y="97"/>
                    <a:pt x="48" y="94"/>
                    <a:pt x="51" y="91"/>
                  </a:cubicBezTo>
                  <a:cubicBezTo>
                    <a:pt x="54" y="88"/>
                    <a:pt x="57" y="85"/>
                    <a:pt x="59" y="82"/>
                  </a:cubicBezTo>
                  <a:cubicBezTo>
                    <a:pt x="59" y="81"/>
                    <a:pt x="59" y="81"/>
                    <a:pt x="58" y="81"/>
                  </a:cubicBezTo>
                  <a:close/>
                  <a:moveTo>
                    <a:pt x="51" y="75"/>
                  </a:moveTo>
                  <a:cubicBezTo>
                    <a:pt x="53" y="76"/>
                    <a:pt x="54" y="78"/>
                    <a:pt x="56" y="79"/>
                  </a:cubicBezTo>
                  <a:cubicBezTo>
                    <a:pt x="39" y="87"/>
                    <a:pt x="27" y="101"/>
                    <a:pt x="12" y="112"/>
                  </a:cubicBezTo>
                  <a:cubicBezTo>
                    <a:pt x="9" y="114"/>
                    <a:pt x="14" y="110"/>
                    <a:pt x="15" y="109"/>
                  </a:cubicBezTo>
                  <a:cubicBezTo>
                    <a:pt x="16" y="107"/>
                    <a:pt x="18" y="106"/>
                    <a:pt x="20" y="104"/>
                  </a:cubicBezTo>
                  <a:cubicBezTo>
                    <a:pt x="23" y="101"/>
                    <a:pt x="27" y="98"/>
                    <a:pt x="30" y="95"/>
                  </a:cubicBezTo>
                  <a:cubicBezTo>
                    <a:pt x="37" y="89"/>
                    <a:pt x="44" y="81"/>
                    <a:pt x="51" y="75"/>
                  </a:cubicBezTo>
                  <a:close/>
                  <a:moveTo>
                    <a:pt x="49" y="75"/>
                  </a:moveTo>
                  <a:cubicBezTo>
                    <a:pt x="49" y="75"/>
                    <a:pt x="49" y="75"/>
                    <a:pt x="48" y="76"/>
                  </a:cubicBezTo>
                  <a:cubicBezTo>
                    <a:pt x="41" y="83"/>
                    <a:pt x="33" y="89"/>
                    <a:pt x="25" y="95"/>
                  </a:cubicBezTo>
                  <a:cubicBezTo>
                    <a:pt x="21" y="98"/>
                    <a:pt x="17" y="101"/>
                    <a:pt x="14" y="104"/>
                  </a:cubicBezTo>
                  <a:cubicBezTo>
                    <a:pt x="12" y="105"/>
                    <a:pt x="9" y="107"/>
                    <a:pt x="7" y="109"/>
                  </a:cubicBezTo>
                  <a:cubicBezTo>
                    <a:pt x="9" y="107"/>
                    <a:pt x="10" y="106"/>
                    <a:pt x="11" y="104"/>
                  </a:cubicBezTo>
                  <a:cubicBezTo>
                    <a:pt x="23" y="92"/>
                    <a:pt x="38" y="85"/>
                    <a:pt x="48" y="71"/>
                  </a:cubicBezTo>
                  <a:cubicBezTo>
                    <a:pt x="49" y="72"/>
                    <a:pt x="50" y="73"/>
                    <a:pt x="50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0" y="74"/>
                    <a:pt x="50" y="75"/>
                    <a:pt x="49" y="75"/>
                  </a:cubicBezTo>
                  <a:close/>
                  <a:moveTo>
                    <a:pt x="47" y="70"/>
                  </a:moveTo>
                  <a:cubicBezTo>
                    <a:pt x="40" y="75"/>
                    <a:pt x="33" y="80"/>
                    <a:pt x="26" y="86"/>
                  </a:cubicBezTo>
                  <a:cubicBezTo>
                    <a:pt x="23" y="89"/>
                    <a:pt x="19" y="92"/>
                    <a:pt x="16" y="95"/>
                  </a:cubicBezTo>
                  <a:cubicBezTo>
                    <a:pt x="13" y="97"/>
                    <a:pt x="8" y="100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18" y="90"/>
                    <a:pt x="33" y="81"/>
                    <a:pt x="45" y="68"/>
                  </a:cubicBezTo>
                  <a:cubicBezTo>
                    <a:pt x="46" y="69"/>
                    <a:pt x="46" y="69"/>
                    <a:pt x="47" y="70"/>
                  </a:cubicBezTo>
                  <a:close/>
                  <a:moveTo>
                    <a:pt x="9" y="95"/>
                  </a:moveTo>
                  <a:cubicBezTo>
                    <a:pt x="15" y="90"/>
                    <a:pt x="21" y="85"/>
                    <a:pt x="28" y="79"/>
                  </a:cubicBezTo>
                  <a:cubicBezTo>
                    <a:pt x="31" y="77"/>
                    <a:pt x="34" y="74"/>
                    <a:pt x="38" y="71"/>
                  </a:cubicBezTo>
                  <a:cubicBezTo>
                    <a:pt x="39" y="70"/>
                    <a:pt x="41" y="69"/>
                    <a:pt x="42" y="69"/>
                  </a:cubicBezTo>
                  <a:cubicBezTo>
                    <a:pt x="43" y="68"/>
                    <a:pt x="43" y="68"/>
                    <a:pt x="44" y="68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4" y="69"/>
                    <a:pt x="43" y="69"/>
                    <a:pt x="43" y="70"/>
                  </a:cubicBezTo>
                  <a:cubicBezTo>
                    <a:pt x="32" y="81"/>
                    <a:pt x="18" y="90"/>
                    <a:pt x="7" y="101"/>
                  </a:cubicBezTo>
                  <a:cubicBezTo>
                    <a:pt x="7" y="99"/>
                    <a:pt x="8" y="97"/>
                    <a:pt x="9" y="95"/>
                  </a:cubicBezTo>
                  <a:close/>
                  <a:moveTo>
                    <a:pt x="24" y="89"/>
                  </a:moveTo>
                  <a:cubicBezTo>
                    <a:pt x="28" y="85"/>
                    <a:pt x="33" y="82"/>
                    <a:pt x="37" y="79"/>
                  </a:cubicBezTo>
                  <a:cubicBezTo>
                    <a:pt x="39" y="77"/>
                    <a:pt x="41" y="75"/>
                    <a:pt x="43" y="74"/>
                  </a:cubicBezTo>
                  <a:cubicBezTo>
                    <a:pt x="44" y="73"/>
                    <a:pt x="46" y="72"/>
                    <a:pt x="47" y="71"/>
                  </a:cubicBezTo>
                  <a:cubicBezTo>
                    <a:pt x="48" y="70"/>
                    <a:pt x="43" y="76"/>
                    <a:pt x="44" y="75"/>
                  </a:cubicBezTo>
                  <a:cubicBezTo>
                    <a:pt x="33" y="88"/>
                    <a:pt x="17" y="95"/>
                    <a:pt x="7" y="109"/>
                  </a:cubicBezTo>
                  <a:cubicBezTo>
                    <a:pt x="6" y="107"/>
                    <a:pt x="6" y="105"/>
                    <a:pt x="6" y="103"/>
                  </a:cubicBezTo>
                  <a:cubicBezTo>
                    <a:pt x="13" y="99"/>
                    <a:pt x="18" y="94"/>
                    <a:pt x="24" y="89"/>
                  </a:cubicBezTo>
                  <a:close/>
                  <a:moveTo>
                    <a:pt x="7" y="110"/>
                  </a:moveTo>
                  <a:cubicBezTo>
                    <a:pt x="15" y="104"/>
                    <a:pt x="22" y="98"/>
                    <a:pt x="30" y="92"/>
                  </a:cubicBezTo>
                  <a:cubicBezTo>
                    <a:pt x="34" y="89"/>
                    <a:pt x="37" y="86"/>
                    <a:pt x="41" y="83"/>
                  </a:cubicBezTo>
                  <a:cubicBezTo>
                    <a:pt x="41" y="83"/>
                    <a:pt x="42" y="82"/>
                    <a:pt x="43" y="82"/>
                  </a:cubicBezTo>
                  <a:cubicBezTo>
                    <a:pt x="38" y="87"/>
                    <a:pt x="33" y="91"/>
                    <a:pt x="28" y="96"/>
                  </a:cubicBezTo>
                  <a:cubicBezTo>
                    <a:pt x="22" y="101"/>
                    <a:pt x="15" y="106"/>
                    <a:pt x="10" y="113"/>
                  </a:cubicBezTo>
                  <a:cubicBezTo>
                    <a:pt x="9" y="112"/>
                    <a:pt x="8" y="111"/>
                    <a:pt x="7" y="110"/>
                  </a:cubicBezTo>
                  <a:close/>
                  <a:moveTo>
                    <a:pt x="11" y="114"/>
                  </a:moveTo>
                  <a:cubicBezTo>
                    <a:pt x="25" y="104"/>
                    <a:pt x="37" y="91"/>
                    <a:pt x="52" y="82"/>
                  </a:cubicBezTo>
                  <a:cubicBezTo>
                    <a:pt x="52" y="82"/>
                    <a:pt x="55" y="80"/>
                    <a:pt x="54" y="80"/>
                  </a:cubicBezTo>
                  <a:cubicBezTo>
                    <a:pt x="52" y="82"/>
                    <a:pt x="51" y="84"/>
                    <a:pt x="49" y="86"/>
                  </a:cubicBezTo>
                  <a:cubicBezTo>
                    <a:pt x="45" y="89"/>
                    <a:pt x="42" y="93"/>
                    <a:pt x="38" y="96"/>
                  </a:cubicBezTo>
                  <a:cubicBezTo>
                    <a:pt x="30" y="102"/>
                    <a:pt x="22" y="108"/>
                    <a:pt x="15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4" y="115"/>
                    <a:pt x="12" y="115"/>
                    <a:pt x="11" y="114"/>
                  </a:cubicBezTo>
                  <a:cubicBezTo>
                    <a:pt x="11" y="114"/>
                    <a:pt x="11" y="114"/>
                    <a:pt x="11" y="114"/>
                  </a:cubicBezTo>
                  <a:close/>
                  <a:moveTo>
                    <a:pt x="16" y="116"/>
                  </a:moveTo>
                  <a:cubicBezTo>
                    <a:pt x="23" y="113"/>
                    <a:pt x="28" y="106"/>
                    <a:pt x="34" y="101"/>
                  </a:cubicBezTo>
                  <a:cubicBezTo>
                    <a:pt x="41" y="96"/>
                    <a:pt x="47" y="90"/>
                    <a:pt x="54" y="85"/>
                  </a:cubicBezTo>
                  <a:cubicBezTo>
                    <a:pt x="55" y="85"/>
                    <a:pt x="57" y="83"/>
                    <a:pt x="58" y="83"/>
                  </a:cubicBezTo>
                  <a:cubicBezTo>
                    <a:pt x="56" y="85"/>
                    <a:pt x="54" y="87"/>
                    <a:pt x="52" y="89"/>
                  </a:cubicBezTo>
                  <a:cubicBezTo>
                    <a:pt x="49" y="92"/>
                    <a:pt x="46" y="95"/>
                    <a:pt x="43" y="98"/>
                  </a:cubicBezTo>
                  <a:cubicBezTo>
                    <a:pt x="37" y="104"/>
                    <a:pt x="30" y="110"/>
                    <a:pt x="24" y="116"/>
                  </a:cubicBezTo>
                  <a:cubicBezTo>
                    <a:pt x="24" y="117"/>
                    <a:pt x="24" y="117"/>
                    <a:pt x="25" y="117"/>
                  </a:cubicBezTo>
                  <a:cubicBezTo>
                    <a:pt x="32" y="113"/>
                    <a:pt x="38" y="106"/>
                    <a:pt x="44" y="101"/>
                  </a:cubicBezTo>
                  <a:cubicBezTo>
                    <a:pt x="51" y="94"/>
                    <a:pt x="59" y="88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6" y="83"/>
                    <a:pt x="65" y="84"/>
                    <a:pt x="64" y="85"/>
                  </a:cubicBezTo>
                  <a:cubicBezTo>
                    <a:pt x="60" y="89"/>
                    <a:pt x="56" y="93"/>
                    <a:pt x="53" y="96"/>
                  </a:cubicBezTo>
                  <a:cubicBezTo>
                    <a:pt x="45" y="103"/>
                    <a:pt x="38" y="109"/>
                    <a:pt x="31" y="116"/>
                  </a:cubicBezTo>
                  <a:cubicBezTo>
                    <a:pt x="30" y="117"/>
                    <a:pt x="31" y="117"/>
                    <a:pt x="31" y="117"/>
                  </a:cubicBezTo>
                  <a:cubicBezTo>
                    <a:pt x="32" y="116"/>
                    <a:pt x="32" y="116"/>
                    <a:pt x="33" y="116"/>
                  </a:cubicBezTo>
                  <a:cubicBezTo>
                    <a:pt x="33" y="116"/>
                    <a:pt x="33" y="116"/>
                    <a:pt x="33" y="115"/>
                  </a:cubicBezTo>
                  <a:cubicBezTo>
                    <a:pt x="41" y="110"/>
                    <a:pt x="48" y="104"/>
                    <a:pt x="55" y="97"/>
                  </a:cubicBezTo>
                  <a:cubicBezTo>
                    <a:pt x="59" y="93"/>
                    <a:pt x="63" y="89"/>
                    <a:pt x="68" y="85"/>
                  </a:cubicBezTo>
                  <a:cubicBezTo>
                    <a:pt x="71" y="83"/>
                    <a:pt x="74" y="80"/>
                    <a:pt x="76" y="78"/>
                  </a:cubicBezTo>
                  <a:cubicBezTo>
                    <a:pt x="76" y="78"/>
                    <a:pt x="75" y="79"/>
                    <a:pt x="75" y="79"/>
                  </a:cubicBezTo>
                  <a:cubicBezTo>
                    <a:pt x="71" y="84"/>
                    <a:pt x="67" y="88"/>
                    <a:pt x="64" y="93"/>
                  </a:cubicBezTo>
                  <a:cubicBezTo>
                    <a:pt x="56" y="101"/>
                    <a:pt x="47" y="108"/>
                    <a:pt x="39" y="117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1" y="118"/>
                    <a:pt x="23" y="118"/>
                    <a:pt x="16" y="116"/>
                  </a:cubicBezTo>
                  <a:close/>
                  <a:moveTo>
                    <a:pt x="51" y="99"/>
                  </a:moveTo>
                  <a:cubicBezTo>
                    <a:pt x="48" y="102"/>
                    <a:pt x="44" y="106"/>
                    <a:pt x="40" y="109"/>
                  </a:cubicBezTo>
                  <a:cubicBezTo>
                    <a:pt x="38" y="111"/>
                    <a:pt x="37" y="112"/>
                    <a:pt x="36" y="113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40" y="108"/>
                    <a:pt x="45" y="104"/>
                    <a:pt x="49" y="101"/>
                  </a:cubicBezTo>
                  <a:cubicBezTo>
                    <a:pt x="50" y="100"/>
                    <a:pt x="51" y="99"/>
                    <a:pt x="51" y="99"/>
                  </a:cubicBezTo>
                  <a:close/>
                  <a:moveTo>
                    <a:pt x="43" y="117"/>
                  </a:moveTo>
                  <a:cubicBezTo>
                    <a:pt x="42" y="117"/>
                    <a:pt x="41" y="117"/>
                    <a:pt x="40" y="117"/>
                  </a:cubicBezTo>
                  <a:cubicBezTo>
                    <a:pt x="43" y="116"/>
                    <a:pt x="45" y="113"/>
                    <a:pt x="48" y="110"/>
                  </a:cubicBezTo>
                  <a:cubicBezTo>
                    <a:pt x="51" y="106"/>
                    <a:pt x="56" y="103"/>
                    <a:pt x="60" y="99"/>
                  </a:cubicBezTo>
                  <a:cubicBezTo>
                    <a:pt x="68" y="92"/>
                    <a:pt x="75" y="84"/>
                    <a:pt x="83" y="77"/>
                  </a:cubicBezTo>
                  <a:cubicBezTo>
                    <a:pt x="84" y="76"/>
                    <a:pt x="88" y="74"/>
                    <a:pt x="88" y="73"/>
                  </a:cubicBezTo>
                  <a:cubicBezTo>
                    <a:pt x="87" y="76"/>
                    <a:pt x="84" y="78"/>
                    <a:pt x="82" y="80"/>
                  </a:cubicBezTo>
                  <a:cubicBezTo>
                    <a:pt x="78" y="84"/>
                    <a:pt x="76" y="88"/>
                    <a:pt x="72" y="92"/>
                  </a:cubicBezTo>
                  <a:cubicBezTo>
                    <a:pt x="69" y="96"/>
                    <a:pt x="65" y="99"/>
                    <a:pt x="62" y="103"/>
                  </a:cubicBezTo>
                  <a:cubicBezTo>
                    <a:pt x="58" y="108"/>
                    <a:pt x="54" y="113"/>
                    <a:pt x="49" y="116"/>
                  </a:cubicBezTo>
                  <a:cubicBezTo>
                    <a:pt x="49" y="116"/>
                    <a:pt x="49" y="117"/>
                    <a:pt x="49" y="117"/>
                  </a:cubicBezTo>
                  <a:cubicBezTo>
                    <a:pt x="47" y="117"/>
                    <a:pt x="45" y="117"/>
                    <a:pt x="43" y="117"/>
                  </a:cubicBezTo>
                  <a:close/>
                  <a:moveTo>
                    <a:pt x="50" y="117"/>
                  </a:moveTo>
                  <a:cubicBezTo>
                    <a:pt x="50" y="117"/>
                    <a:pt x="50" y="117"/>
                    <a:pt x="50" y="117"/>
                  </a:cubicBezTo>
                  <a:cubicBezTo>
                    <a:pt x="53" y="115"/>
                    <a:pt x="56" y="112"/>
                    <a:pt x="59" y="109"/>
                  </a:cubicBezTo>
                  <a:cubicBezTo>
                    <a:pt x="63" y="105"/>
                    <a:pt x="67" y="101"/>
                    <a:pt x="71" y="97"/>
                  </a:cubicBezTo>
                  <a:cubicBezTo>
                    <a:pt x="79" y="90"/>
                    <a:pt x="88" y="82"/>
                    <a:pt x="96" y="75"/>
                  </a:cubicBezTo>
                  <a:cubicBezTo>
                    <a:pt x="93" y="77"/>
                    <a:pt x="90" y="82"/>
                    <a:pt x="87" y="86"/>
                  </a:cubicBezTo>
                  <a:cubicBezTo>
                    <a:pt x="84" y="89"/>
                    <a:pt x="81" y="93"/>
                    <a:pt x="77" y="96"/>
                  </a:cubicBezTo>
                  <a:cubicBezTo>
                    <a:pt x="71" y="103"/>
                    <a:pt x="64" y="109"/>
                    <a:pt x="59" y="116"/>
                  </a:cubicBezTo>
                  <a:cubicBezTo>
                    <a:pt x="58" y="117"/>
                    <a:pt x="59" y="117"/>
                    <a:pt x="59" y="117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5"/>
                    <a:pt x="62" y="114"/>
                  </a:cubicBezTo>
                  <a:cubicBezTo>
                    <a:pt x="68" y="107"/>
                    <a:pt x="75" y="100"/>
                    <a:pt x="82" y="94"/>
                  </a:cubicBezTo>
                  <a:cubicBezTo>
                    <a:pt x="91" y="87"/>
                    <a:pt x="99" y="79"/>
                    <a:pt x="107" y="72"/>
                  </a:cubicBezTo>
                  <a:cubicBezTo>
                    <a:pt x="104" y="74"/>
                    <a:pt x="100" y="79"/>
                    <a:pt x="97" y="83"/>
                  </a:cubicBezTo>
                  <a:cubicBezTo>
                    <a:pt x="93" y="87"/>
                    <a:pt x="90" y="91"/>
                    <a:pt x="86" y="95"/>
                  </a:cubicBezTo>
                  <a:cubicBezTo>
                    <a:pt x="83" y="99"/>
                    <a:pt x="79" y="103"/>
                    <a:pt x="75" y="107"/>
                  </a:cubicBezTo>
                  <a:cubicBezTo>
                    <a:pt x="72" y="111"/>
                    <a:pt x="68" y="114"/>
                    <a:pt x="65" y="117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0" y="117"/>
                    <a:pt x="55" y="117"/>
                    <a:pt x="50" y="117"/>
                  </a:cubicBezTo>
                  <a:close/>
                  <a:moveTo>
                    <a:pt x="66" y="117"/>
                  </a:moveTo>
                  <a:cubicBezTo>
                    <a:pt x="72" y="113"/>
                    <a:pt x="77" y="107"/>
                    <a:pt x="83" y="102"/>
                  </a:cubicBezTo>
                  <a:cubicBezTo>
                    <a:pt x="90" y="96"/>
                    <a:pt x="97" y="89"/>
                    <a:pt x="104" y="83"/>
                  </a:cubicBezTo>
                  <a:cubicBezTo>
                    <a:pt x="105" y="82"/>
                    <a:pt x="107" y="80"/>
                    <a:pt x="108" y="79"/>
                  </a:cubicBezTo>
                  <a:cubicBezTo>
                    <a:pt x="109" y="78"/>
                    <a:pt x="110" y="78"/>
                    <a:pt x="111" y="77"/>
                  </a:cubicBezTo>
                  <a:cubicBezTo>
                    <a:pt x="110" y="78"/>
                    <a:pt x="109" y="79"/>
                    <a:pt x="108" y="80"/>
                  </a:cubicBezTo>
                  <a:cubicBezTo>
                    <a:pt x="105" y="83"/>
                    <a:pt x="102" y="86"/>
                    <a:pt x="99" y="89"/>
                  </a:cubicBezTo>
                  <a:cubicBezTo>
                    <a:pt x="94" y="95"/>
                    <a:pt x="89" y="101"/>
                    <a:pt x="84" y="107"/>
                  </a:cubicBezTo>
                  <a:cubicBezTo>
                    <a:pt x="81" y="110"/>
                    <a:pt x="77" y="114"/>
                    <a:pt x="74" y="118"/>
                  </a:cubicBezTo>
                  <a:cubicBezTo>
                    <a:pt x="71" y="118"/>
                    <a:pt x="68" y="118"/>
                    <a:pt x="66" y="117"/>
                  </a:cubicBezTo>
                  <a:close/>
                  <a:moveTo>
                    <a:pt x="108" y="86"/>
                  </a:moveTo>
                  <a:cubicBezTo>
                    <a:pt x="110" y="85"/>
                    <a:pt x="111" y="84"/>
                    <a:pt x="112" y="83"/>
                  </a:cubicBezTo>
                  <a:cubicBezTo>
                    <a:pt x="116" y="80"/>
                    <a:pt x="112" y="84"/>
                    <a:pt x="111" y="85"/>
                  </a:cubicBezTo>
                  <a:cubicBezTo>
                    <a:pt x="107" y="89"/>
                    <a:pt x="104" y="93"/>
                    <a:pt x="100" y="97"/>
                  </a:cubicBezTo>
                  <a:cubicBezTo>
                    <a:pt x="97" y="100"/>
                    <a:pt x="95" y="102"/>
                    <a:pt x="92" y="106"/>
                  </a:cubicBezTo>
                  <a:cubicBezTo>
                    <a:pt x="89" y="110"/>
                    <a:pt x="85" y="113"/>
                    <a:pt x="82" y="117"/>
                  </a:cubicBezTo>
                  <a:cubicBezTo>
                    <a:pt x="81" y="118"/>
                    <a:pt x="82" y="118"/>
                    <a:pt x="82" y="118"/>
                  </a:cubicBezTo>
                  <a:cubicBezTo>
                    <a:pt x="93" y="110"/>
                    <a:pt x="101" y="99"/>
                    <a:pt x="110" y="90"/>
                  </a:cubicBezTo>
                  <a:cubicBezTo>
                    <a:pt x="113" y="87"/>
                    <a:pt x="115" y="85"/>
                    <a:pt x="117" y="83"/>
                  </a:cubicBezTo>
                  <a:cubicBezTo>
                    <a:pt x="115" y="86"/>
                    <a:pt x="112" y="88"/>
                    <a:pt x="110" y="91"/>
                  </a:cubicBezTo>
                  <a:cubicBezTo>
                    <a:pt x="105" y="98"/>
                    <a:pt x="100" y="104"/>
                    <a:pt x="95" y="111"/>
                  </a:cubicBezTo>
                  <a:cubicBezTo>
                    <a:pt x="94" y="112"/>
                    <a:pt x="92" y="114"/>
                    <a:pt x="91" y="115"/>
                  </a:cubicBezTo>
                  <a:cubicBezTo>
                    <a:pt x="91" y="116"/>
                    <a:pt x="90" y="116"/>
                    <a:pt x="90" y="117"/>
                  </a:cubicBezTo>
                  <a:cubicBezTo>
                    <a:pt x="89" y="117"/>
                    <a:pt x="88" y="118"/>
                    <a:pt x="89" y="118"/>
                  </a:cubicBezTo>
                  <a:cubicBezTo>
                    <a:pt x="88" y="118"/>
                    <a:pt x="88" y="119"/>
                    <a:pt x="88" y="119"/>
                  </a:cubicBezTo>
                  <a:cubicBezTo>
                    <a:pt x="83" y="119"/>
                    <a:pt x="79" y="118"/>
                    <a:pt x="75" y="118"/>
                  </a:cubicBezTo>
                  <a:cubicBezTo>
                    <a:pt x="80" y="113"/>
                    <a:pt x="84" y="108"/>
                    <a:pt x="89" y="103"/>
                  </a:cubicBezTo>
                  <a:cubicBezTo>
                    <a:pt x="95" y="97"/>
                    <a:pt x="101" y="91"/>
                    <a:pt x="108" y="86"/>
                  </a:cubicBezTo>
                  <a:close/>
                  <a:moveTo>
                    <a:pt x="93" y="119"/>
                  </a:moveTo>
                  <a:cubicBezTo>
                    <a:pt x="91" y="119"/>
                    <a:pt x="90" y="119"/>
                    <a:pt x="89" y="119"/>
                  </a:cubicBezTo>
                  <a:cubicBezTo>
                    <a:pt x="89" y="119"/>
                    <a:pt x="89" y="119"/>
                    <a:pt x="89" y="118"/>
                  </a:cubicBezTo>
                  <a:cubicBezTo>
                    <a:pt x="89" y="118"/>
                    <a:pt x="89" y="118"/>
                    <a:pt x="89" y="118"/>
                  </a:cubicBezTo>
                  <a:cubicBezTo>
                    <a:pt x="92" y="116"/>
                    <a:pt x="95" y="113"/>
                    <a:pt x="98" y="110"/>
                  </a:cubicBezTo>
                  <a:cubicBezTo>
                    <a:pt x="103" y="104"/>
                    <a:pt x="109" y="100"/>
                    <a:pt x="114" y="94"/>
                  </a:cubicBezTo>
                  <a:cubicBezTo>
                    <a:pt x="116" y="93"/>
                    <a:pt x="117" y="91"/>
                    <a:pt x="118" y="90"/>
                  </a:cubicBezTo>
                  <a:cubicBezTo>
                    <a:pt x="119" y="90"/>
                    <a:pt x="122" y="86"/>
                    <a:pt x="119" y="90"/>
                  </a:cubicBezTo>
                  <a:cubicBezTo>
                    <a:pt x="117" y="93"/>
                    <a:pt x="114" y="96"/>
                    <a:pt x="112" y="100"/>
                  </a:cubicBezTo>
                  <a:cubicBezTo>
                    <a:pt x="107" y="106"/>
                    <a:pt x="101" y="111"/>
                    <a:pt x="96" y="117"/>
                  </a:cubicBezTo>
                  <a:cubicBezTo>
                    <a:pt x="96" y="118"/>
                    <a:pt x="96" y="118"/>
                    <a:pt x="96" y="118"/>
                  </a:cubicBezTo>
                  <a:cubicBezTo>
                    <a:pt x="105" y="111"/>
                    <a:pt x="112" y="103"/>
                    <a:pt x="119" y="96"/>
                  </a:cubicBezTo>
                  <a:cubicBezTo>
                    <a:pt x="121" y="95"/>
                    <a:pt x="122" y="93"/>
                    <a:pt x="123" y="92"/>
                  </a:cubicBezTo>
                  <a:cubicBezTo>
                    <a:pt x="121" y="95"/>
                    <a:pt x="119" y="98"/>
                    <a:pt x="117" y="100"/>
                  </a:cubicBezTo>
                  <a:cubicBezTo>
                    <a:pt x="113" y="105"/>
                    <a:pt x="110" y="110"/>
                    <a:pt x="106" y="114"/>
                  </a:cubicBezTo>
                  <a:cubicBezTo>
                    <a:pt x="106" y="114"/>
                    <a:pt x="105" y="115"/>
                    <a:pt x="105" y="116"/>
                  </a:cubicBezTo>
                  <a:cubicBezTo>
                    <a:pt x="103" y="117"/>
                    <a:pt x="102" y="118"/>
                    <a:pt x="100" y="119"/>
                  </a:cubicBezTo>
                  <a:cubicBezTo>
                    <a:pt x="100" y="119"/>
                    <a:pt x="100" y="119"/>
                    <a:pt x="100" y="119"/>
                  </a:cubicBezTo>
                  <a:cubicBezTo>
                    <a:pt x="97" y="119"/>
                    <a:pt x="95" y="119"/>
                    <a:pt x="93" y="119"/>
                  </a:cubicBezTo>
                  <a:close/>
                  <a:moveTo>
                    <a:pt x="126" y="102"/>
                  </a:moveTo>
                  <a:cubicBezTo>
                    <a:pt x="125" y="103"/>
                    <a:pt x="125" y="104"/>
                    <a:pt x="124" y="105"/>
                  </a:cubicBezTo>
                  <a:cubicBezTo>
                    <a:pt x="120" y="109"/>
                    <a:pt x="115" y="114"/>
                    <a:pt x="111" y="118"/>
                  </a:cubicBezTo>
                  <a:cubicBezTo>
                    <a:pt x="111" y="118"/>
                    <a:pt x="111" y="119"/>
                    <a:pt x="111" y="119"/>
                  </a:cubicBezTo>
                  <a:cubicBezTo>
                    <a:pt x="110" y="119"/>
                    <a:pt x="110" y="119"/>
                    <a:pt x="109" y="119"/>
                  </a:cubicBezTo>
                  <a:cubicBezTo>
                    <a:pt x="114" y="114"/>
                    <a:pt x="119" y="109"/>
                    <a:pt x="123" y="104"/>
                  </a:cubicBezTo>
                  <a:cubicBezTo>
                    <a:pt x="123" y="104"/>
                    <a:pt x="127" y="100"/>
                    <a:pt x="126" y="102"/>
                  </a:cubicBezTo>
                  <a:close/>
                  <a:moveTo>
                    <a:pt x="122" y="108"/>
                  </a:moveTo>
                  <a:cubicBezTo>
                    <a:pt x="120" y="111"/>
                    <a:pt x="117" y="114"/>
                    <a:pt x="115" y="116"/>
                  </a:cubicBezTo>
                  <a:cubicBezTo>
                    <a:pt x="109" y="121"/>
                    <a:pt x="117" y="113"/>
                    <a:pt x="118" y="112"/>
                  </a:cubicBezTo>
                  <a:cubicBezTo>
                    <a:pt x="119" y="111"/>
                    <a:pt x="120" y="110"/>
                    <a:pt x="122" y="108"/>
                  </a:cubicBezTo>
                  <a:close/>
                  <a:moveTo>
                    <a:pt x="107" y="119"/>
                  </a:moveTo>
                  <a:cubicBezTo>
                    <a:pt x="105" y="119"/>
                    <a:pt x="103" y="119"/>
                    <a:pt x="101" y="119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2" y="119"/>
                    <a:pt x="103" y="119"/>
                    <a:pt x="103" y="118"/>
                  </a:cubicBezTo>
                  <a:cubicBezTo>
                    <a:pt x="105" y="117"/>
                    <a:pt x="106" y="116"/>
                    <a:pt x="107" y="114"/>
                  </a:cubicBezTo>
                  <a:cubicBezTo>
                    <a:pt x="111" y="110"/>
                    <a:pt x="115" y="106"/>
                    <a:pt x="119" y="102"/>
                  </a:cubicBezTo>
                  <a:cubicBezTo>
                    <a:pt x="120" y="101"/>
                    <a:pt x="126" y="95"/>
                    <a:pt x="124" y="99"/>
                  </a:cubicBezTo>
                  <a:cubicBezTo>
                    <a:pt x="122" y="101"/>
                    <a:pt x="119" y="104"/>
                    <a:pt x="117" y="106"/>
                  </a:cubicBezTo>
                  <a:cubicBezTo>
                    <a:pt x="114" y="110"/>
                    <a:pt x="111" y="115"/>
                    <a:pt x="107" y="119"/>
                  </a:cubicBezTo>
                  <a:close/>
                  <a:moveTo>
                    <a:pt x="113" y="118"/>
                  </a:moveTo>
                  <a:cubicBezTo>
                    <a:pt x="117" y="115"/>
                    <a:pt x="122" y="110"/>
                    <a:pt x="125" y="105"/>
                  </a:cubicBezTo>
                  <a:cubicBezTo>
                    <a:pt x="125" y="105"/>
                    <a:pt x="125" y="105"/>
                    <a:pt x="126" y="104"/>
                  </a:cubicBezTo>
                  <a:cubicBezTo>
                    <a:pt x="126" y="104"/>
                    <a:pt x="127" y="103"/>
                    <a:pt x="127" y="103"/>
                  </a:cubicBezTo>
                  <a:cubicBezTo>
                    <a:pt x="127" y="103"/>
                    <a:pt x="126" y="104"/>
                    <a:pt x="126" y="105"/>
                  </a:cubicBezTo>
                  <a:cubicBezTo>
                    <a:pt x="125" y="106"/>
                    <a:pt x="124" y="107"/>
                    <a:pt x="123" y="109"/>
                  </a:cubicBezTo>
                  <a:cubicBezTo>
                    <a:pt x="121" y="112"/>
                    <a:pt x="118" y="115"/>
                    <a:pt x="115" y="118"/>
                  </a:cubicBezTo>
                  <a:cubicBezTo>
                    <a:pt x="114" y="118"/>
                    <a:pt x="113" y="118"/>
                    <a:pt x="113" y="118"/>
                  </a:cubicBezTo>
                  <a:close/>
                  <a:moveTo>
                    <a:pt x="120" y="116"/>
                  </a:moveTo>
                  <a:cubicBezTo>
                    <a:pt x="119" y="117"/>
                    <a:pt x="118" y="117"/>
                    <a:pt x="117" y="117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20" y="114"/>
                    <a:pt x="122" y="112"/>
                    <a:pt x="125" y="109"/>
                  </a:cubicBezTo>
                  <a:cubicBezTo>
                    <a:pt x="126" y="108"/>
                    <a:pt x="129" y="103"/>
                    <a:pt x="127" y="109"/>
                  </a:cubicBezTo>
                  <a:cubicBezTo>
                    <a:pt x="125" y="112"/>
                    <a:pt x="123" y="114"/>
                    <a:pt x="120" y="116"/>
                  </a:cubicBezTo>
                  <a:cubicBezTo>
                    <a:pt x="120" y="116"/>
                    <a:pt x="120" y="116"/>
                    <a:pt x="120" y="116"/>
                  </a:cubicBezTo>
                  <a:close/>
                  <a:moveTo>
                    <a:pt x="124" y="114"/>
                  </a:moveTo>
                  <a:cubicBezTo>
                    <a:pt x="126" y="112"/>
                    <a:pt x="128" y="109"/>
                    <a:pt x="129" y="105"/>
                  </a:cubicBezTo>
                  <a:cubicBezTo>
                    <a:pt x="129" y="105"/>
                    <a:pt x="128" y="104"/>
                    <a:pt x="128" y="105"/>
                  </a:cubicBezTo>
                  <a:cubicBezTo>
                    <a:pt x="127" y="106"/>
                    <a:pt x="126" y="107"/>
                    <a:pt x="124" y="108"/>
                  </a:cubicBezTo>
                  <a:cubicBezTo>
                    <a:pt x="126" y="106"/>
                    <a:pt x="127" y="104"/>
                    <a:pt x="128" y="102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7" y="102"/>
                    <a:pt x="127" y="102"/>
                    <a:pt x="126" y="103"/>
                  </a:cubicBezTo>
                  <a:cubicBezTo>
                    <a:pt x="127" y="102"/>
                    <a:pt x="127" y="101"/>
                    <a:pt x="127" y="100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23" y="103"/>
                    <a:pt x="120" y="107"/>
                    <a:pt x="116" y="110"/>
                  </a:cubicBezTo>
                  <a:cubicBezTo>
                    <a:pt x="115" y="112"/>
                    <a:pt x="113" y="114"/>
                    <a:pt x="111" y="116"/>
                  </a:cubicBezTo>
                  <a:cubicBezTo>
                    <a:pt x="111" y="116"/>
                    <a:pt x="110" y="117"/>
                    <a:pt x="110" y="117"/>
                  </a:cubicBezTo>
                  <a:cubicBezTo>
                    <a:pt x="113" y="114"/>
                    <a:pt x="115" y="110"/>
                    <a:pt x="118" y="106"/>
                  </a:cubicBezTo>
                  <a:cubicBezTo>
                    <a:pt x="121" y="103"/>
                    <a:pt x="124" y="100"/>
                    <a:pt x="126" y="97"/>
                  </a:cubicBezTo>
                  <a:cubicBezTo>
                    <a:pt x="126" y="96"/>
                    <a:pt x="125" y="96"/>
                    <a:pt x="125" y="96"/>
                  </a:cubicBezTo>
                  <a:cubicBezTo>
                    <a:pt x="120" y="100"/>
                    <a:pt x="115" y="104"/>
                    <a:pt x="111" y="109"/>
                  </a:cubicBezTo>
                  <a:cubicBezTo>
                    <a:pt x="111" y="109"/>
                    <a:pt x="112" y="108"/>
                    <a:pt x="112" y="108"/>
                  </a:cubicBezTo>
                  <a:cubicBezTo>
                    <a:pt x="116" y="102"/>
                    <a:pt x="121" y="98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0" y="95"/>
                    <a:pt x="115" y="99"/>
                    <a:pt x="111" y="103"/>
                  </a:cubicBezTo>
                  <a:cubicBezTo>
                    <a:pt x="107" y="108"/>
                    <a:pt x="102" y="112"/>
                    <a:pt x="98" y="117"/>
                  </a:cubicBezTo>
                  <a:cubicBezTo>
                    <a:pt x="106" y="107"/>
                    <a:pt x="115" y="98"/>
                    <a:pt x="122" y="87"/>
                  </a:cubicBezTo>
                  <a:cubicBezTo>
                    <a:pt x="122" y="87"/>
                    <a:pt x="122" y="86"/>
                    <a:pt x="121" y="87"/>
                  </a:cubicBezTo>
                  <a:cubicBezTo>
                    <a:pt x="116" y="91"/>
                    <a:pt x="111" y="96"/>
                    <a:pt x="106" y="101"/>
                  </a:cubicBezTo>
                  <a:cubicBezTo>
                    <a:pt x="103" y="104"/>
                    <a:pt x="100" y="107"/>
                    <a:pt x="97" y="109"/>
                  </a:cubicBezTo>
                  <a:cubicBezTo>
                    <a:pt x="104" y="100"/>
                    <a:pt x="111" y="91"/>
                    <a:pt x="119" y="82"/>
                  </a:cubicBezTo>
                  <a:cubicBezTo>
                    <a:pt x="119" y="82"/>
                    <a:pt x="119" y="82"/>
                    <a:pt x="119" y="82"/>
                  </a:cubicBezTo>
                  <a:cubicBezTo>
                    <a:pt x="124" y="88"/>
                    <a:pt x="128" y="95"/>
                    <a:pt x="129" y="102"/>
                  </a:cubicBezTo>
                  <a:cubicBezTo>
                    <a:pt x="129" y="108"/>
                    <a:pt x="127" y="112"/>
                    <a:pt x="124" y="114"/>
                  </a:cubicBezTo>
                  <a:close/>
                  <a:moveTo>
                    <a:pt x="119" y="81"/>
                  </a:moveTo>
                  <a:cubicBezTo>
                    <a:pt x="109" y="89"/>
                    <a:pt x="101" y="99"/>
                    <a:pt x="92" y="108"/>
                  </a:cubicBezTo>
                  <a:cubicBezTo>
                    <a:pt x="93" y="106"/>
                    <a:pt x="95" y="104"/>
                    <a:pt x="97" y="102"/>
                  </a:cubicBezTo>
                  <a:cubicBezTo>
                    <a:pt x="103" y="94"/>
                    <a:pt x="109" y="88"/>
                    <a:pt x="116" y="81"/>
                  </a:cubicBezTo>
                  <a:cubicBezTo>
                    <a:pt x="116" y="80"/>
                    <a:pt x="115" y="80"/>
                    <a:pt x="115" y="80"/>
                  </a:cubicBezTo>
                  <a:cubicBezTo>
                    <a:pt x="108" y="85"/>
                    <a:pt x="101" y="90"/>
                    <a:pt x="95" y="96"/>
                  </a:cubicBezTo>
                  <a:cubicBezTo>
                    <a:pt x="95" y="96"/>
                    <a:pt x="96" y="95"/>
                    <a:pt x="96" y="94"/>
                  </a:cubicBezTo>
                  <a:cubicBezTo>
                    <a:pt x="101" y="88"/>
                    <a:pt x="109" y="83"/>
                    <a:pt x="112" y="75"/>
                  </a:cubicBezTo>
                  <a:cubicBezTo>
                    <a:pt x="112" y="75"/>
                    <a:pt x="112" y="75"/>
                    <a:pt x="111" y="75"/>
                  </a:cubicBezTo>
                  <a:cubicBezTo>
                    <a:pt x="104" y="82"/>
                    <a:pt x="96" y="89"/>
                    <a:pt x="89" y="96"/>
                  </a:cubicBezTo>
                  <a:cubicBezTo>
                    <a:pt x="85" y="99"/>
                    <a:pt x="81" y="102"/>
                    <a:pt x="78" y="106"/>
                  </a:cubicBezTo>
                  <a:cubicBezTo>
                    <a:pt x="78" y="106"/>
                    <a:pt x="78" y="105"/>
                    <a:pt x="78" y="105"/>
                  </a:cubicBezTo>
                  <a:cubicBezTo>
                    <a:pt x="82" y="101"/>
                    <a:pt x="86" y="97"/>
                    <a:pt x="89" y="93"/>
                  </a:cubicBezTo>
                  <a:cubicBezTo>
                    <a:pt x="95" y="86"/>
                    <a:pt x="103" y="79"/>
                    <a:pt x="108" y="71"/>
                  </a:cubicBezTo>
                  <a:cubicBezTo>
                    <a:pt x="108" y="71"/>
                    <a:pt x="108" y="71"/>
                    <a:pt x="109" y="71"/>
                  </a:cubicBezTo>
                  <a:cubicBezTo>
                    <a:pt x="112" y="74"/>
                    <a:pt x="116" y="78"/>
                    <a:pt x="119" y="81"/>
                  </a:cubicBezTo>
                  <a:close/>
                  <a:moveTo>
                    <a:pt x="43" y="45"/>
                  </a:moveTo>
                  <a:cubicBezTo>
                    <a:pt x="52" y="32"/>
                    <a:pt x="47" y="18"/>
                    <a:pt x="40" y="6"/>
                  </a:cubicBezTo>
                  <a:cubicBezTo>
                    <a:pt x="52" y="4"/>
                    <a:pt x="64" y="5"/>
                    <a:pt x="75" y="5"/>
                  </a:cubicBezTo>
                  <a:cubicBezTo>
                    <a:pt x="70" y="15"/>
                    <a:pt x="67" y="25"/>
                    <a:pt x="73" y="36"/>
                  </a:cubicBezTo>
                  <a:cubicBezTo>
                    <a:pt x="79" y="49"/>
                    <a:pt x="94" y="58"/>
                    <a:pt x="104" y="67"/>
                  </a:cubicBezTo>
                  <a:cubicBezTo>
                    <a:pt x="104" y="68"/>
                    <a:pt x="105" y="68"/>
                    <a:pt x="105" y="68"/>
                  </a:cubicBezTo>
                  <a:cubicBezTo>
                    <a:pt x="104" y="68"/>
                    <a:pt x="103" y="69"/>
                    <a:pt x="102" y="70"/>
                  </a:cubicBezTo>
                  <a:cubicBezTo>
                    <a:pt x="98" y="73"/>
                    <a:pt x="92" y="69"/>
                    <a:pt x="88" y="68"/>
                  </a:cubicBezTo>
                  <a:cubicBezTo>
                    <a:pt x="80" y="66"/>
                    <a:pt x="75" y="74"/>
                    <a:pt x="69" y="78"/>
                  </a:cubicBezTo>
                  <a:cubicBezTo>
                    <a:pt x="59" y="84"/>
                    <a:pt x="54" y="71"/>
                    <a:pt x="47" y="66"/>
                  </a:cubicBezTo>
                  <a:cubicBezTo>
                    <a:pt x="41" y="62"/>
                    <a:pt x="35" y="63"/>
                    <a:pt x="29" y="66"/>
                  </a:cubicBezTo>
                  <a:cubicBezTo>
                    <a:pt x="34" y="59"/>
                    <a:pt x="39" y="52"/>
                    <a:pt x="43" y="45"/>
                  </a:cubicBezTo>
                  <a:close/>
                  <a:moveTo>
                    <a:pt x="17" y="82"/>
                  </a:moveTo>
                  <a:cubicBezTo>
                    <a:pt x="20" y="79"/>
                    <a:pt x="24" y="76"/>
                    <a:pt x="28" y="73"/>
                  </a:cubicBezTo>
                  <a:cubicBezTo>
                    <a:pt x="30" y="72"/>
                    <a:pt x="32" y="70"/>
                    <a:pt x="34" y="69"/>
                  </a:cubicBezTo>
                  <a:cubicBezTo>
                    <a:pt x="36" y="68"/>
                    <a:pt x="38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39" y="67"/>
                    <a:pt x="38" y="69"/>
                    <a:pt x="37" y="69"/>
                  </a:cubicBezTo>
                  <a:cubicBezTo>
                    <a:pt x="32" y="74"/>
                    <a:pt x="25" y="79"/>
                    <a:pt x="19" y="83"/>
                  </a:cubicBezTo>
                  <a:cubicBezTo>
                    <a:pt x="16" y="85"/>
                    <a:pt x="13" y="88"/>
                    <a:pt x="11" y="91"/>
                  </a:cubicBezTo>
                  <a:cubicBezTo>
                    <a:pt x="13" y="88"/>
                    <a:pt x="15" y="84"/>
                    <a:pt x="17" y="82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49"/>
            <p:cNvSpPr>
              <a:spLocks noEditPoints="1"/>
            </p:cNvSpPr>
            <p:nvPr/>
          </p:nvSpPr>
          <p:spPr bwMode="auto">
            <a:xfrm>
              <a:off x="4142033" y="-70416"/>
              <a:ext cx="1154113" cy="1065213"/>
            </a:xfrm>
            <a:custGeom>
              <a:avLst/>
              <a:gdLst>
                <a:gd name="T0" fmla="*/ 227 w 272"/>
                <a:gd name="T1" fmla="*/ 141 h 251"/>
                <a:gd name="T2" fmla="*/ 77 w 272"/>
                <a:gd name="T3" fmla="*/ 5 h 251"/>
                <a:gd name="T4" fmla="*/ 11 w 272"/>
                <a:gd name="T5" fmla="*/ 228 h 251"/>
                <a:gd name="T6" fmla="*/ 49 w 272"/>
                <a:gd name="T7" fmla="*/ 145 h 251"/>
                <a:gd name="T8" fmla="*/ 88 w 272"/>
                <a:gd name="T9" fmla="*/ 136 h 251"/>
                <a:gd name="T10" fmla="*/ 217 w 272"/>
                <a:gd name="T11" fmla="*/ 144 h 251"/>
                <a:gd name="T12" fmla="*/ 206 w 272"/>
                <a:gd name="T13" fmla="*/ 150 h 251"/>
                <a:gd name="T14" fmla="*/ 124 w 272"/>
                <a:gd name="T15" fmla="*/ 214 h 251"/>
                <a:gd name="T16" fmla="*/ 168 w 272"/>
                <a:gd name="T17" fmla="*/ 144 h 251"/>
                <a:gd name="T18" fmla="*/ 83 w 272"/>
                <a:gd name="T19" fmla="*/ 234 h 251"/>
                <a:gd name="T20" fmla="*/ 129 w 272"/>
                <a:gd name="T21" fmla="*/ 177 h 251"/>
                <a:gd name="T22" fmla="*/ 60 w 272"/>
                <a:gd name="T23" fmla="*/ 209 h 251"/>
                <a:gd name="T24" fmla="*/ 115 w 272"/>
                <a:gd name="T25" fmla="*/ 161 h 251"/>
                <a:gd name="T26" fmla="*/ 86 w 272"/>
                <a:gd name="T27" fmla="*/ 202 h 251"/>
                <a:gd name="T28" fmla="*/ 26 w 272"/>
                <a:gd name="T29" fmla="*/ 226 h 251"/>
                <a:gd name="T30" fmla="*/ 99 w 272"/>
                <a:gd name="T31" fmla="*/ 153 h 251"/>
                <a:gd name="T32" fmla="*/ 103 w 272"/>
                <a:gd name="T33" fmla="*/ 149 h 251"/>
                <a:gd name="T34" fmla="*/ 13 w 272"/>
                <a:gd name="T35" fmla="*/ 206 h 251"/>
                <a:gd name="T36" fmla="*/ 77 w 272"/>
                <a:gd name="T37" fmla="*/ 144 h 251"/>
                <a:gd name="T38" fmla="*/ 18 w 272"/>
                <a:gd name="T39" fmla="*/ 192 h 251"/>
                <a:gd name="T40" fmla="*/ 14 w 272"/>
                <a:gd name="T41" fmla="*/ 220 h 251"/>
                <a:gd name="T42" fmla="*/ 87 w 272"/>
                <a:gd name="T43" fmla="*/ 165 h 251"/>
                <a:gd name="T44" fmla="*/ 110 w 272"/>
                <a:gd name="T45" fmla="*/ 162 h 251"/>
                <a:gd name="T46" fmla="*/ 22 w 272"/>
                <a:gd name="T47" fmla="*/ 230 h 251"/>
                <a:gd name="T48" fmla="*/ 87 w 272"/>
                <a:gd name="T49" fmla="*/ 198 h 251"/>
                <a:gd name="T50" fmla="*/ 130 w 272"/>
                <a:gd name="T51" fmla="*/ 173 h 251"/>
                <a:gd name="T52" fmla="*/ 111 w 272"/>
                <a:gd name="T53" fmla="*/ 197 h 251"/>
                <a:gd name="T54" fmla="*/ 79 w 272"/>
                <a:gd name="T55" fmla="*/ 237 h 251"/>
                <a:gd name="T56" fmla="*/ 99 w 272"/>
                <a:gd name="T57" fmla="*/ 204 h 251"/>
                <a:gd name="T58" fmla="*/ 169 w 272"/>
                <a:gd name="T59" fmla="*/ 155 h 251"/>
                <a:gd name="T60" fmla="*/ 101 w 272"/>
                <a:gd name="T61" fmla="*/ 236 h 251"/>
                <a:gd name="T62" fmla="*/ 194 w 272"/>
                <a:gd name="T63" fmla="*/ 150 h 251"/>
                <a:gd name="T64" fmla="*/ 126 w 272"/>
                <a:gd name="T65" fmla="*/ 230 h 251"/>
                <a:gd name="T66" fmla="*/ 132 w 272"/>
                <a:gd name="T67" fmla="*/ 237 h 251"/>
                <a:gd name="T68" fmla="*/ 219 w 272"/>
                <a:gd name="T69" fmla="*/ 160 h 251"/>
                <a:gd name="T70" fmla="*/ 134 w 272"/>
                <a:gd name="T71" fmla="*/ 238 h 251"/>
                <a:gd name="T72" fmla="*/ 166 w 272"/>
                <a:gd name="T73" fmla="*/ 237 h 251"/>
                <a:gd name="T74" fmla="*/ 185 w 272"/>
                <a:gd name="T75" fmla="*/ 233 h 251"/>
                <a:gd name="T76" fmla="*/ 220 w 272"/>
                <a:gd name="T77" fmla="*/ 173 h 251"/>
                <a:gd name="T78" fmla="*/ 232 w 272"/>
                <a:gd name="T79" fmla="*/ 190 h 251"/>
                <a:gd name="T80" fmla="*/ 243 w 272"/>
                <a:gd name="T81" fmla="*/ 194 h 251"/>
                <a:gd name="T82" fmla="*/ 203 w 272"/>
                <a:gd name="T83" fmla="*/ 241 h 251"/>
                <a:gd name="T84" fmla="*/ 221 w 272"/>
                <a:gd name="T85" fmla="*/ 240 h 251"/>
                <a:gd name="T86" fmla="*/ 247 w 272"/>
                <a:gd name="T87" fmla="*/ 219 h 251"/>
                <a:gd name="T88" fmla="*/ 242 w 272"/>
                <a:gd name="T89" fmla="*/ 206 h 251"/>
                <a:gd name="T90" fmla="*/ 255 w 272"/>
                <a:gd name="T91" fmla="*/ 211 h 251"/>
                <a:gd name="T92" fmla="*/ 243 w 272"/>
                <a:gd name="T93" fmla="*/ 235 h 251"/>
                <a:gd name="T94" fmla="*/ 258 w 272"/>
                <a:gd name="T95" fmla="*/ 220 h 251"/>
                <a:gd name="T96" fmla="*/ 253 w 272"/>
                <a:gd name="T97" fmla="*/ 219 h 251"/>
                <a:gd name="T98" fmla="*/ 236 w 272"/>
                <a:gd name="T99" fmla="*/ 223 h 251"/>
                <a:gd name="T100" fmla="*/ 225 w 272"/>
                <a:gd name="T101" fmla="*/ 221 h 251"/>
                <a:gd name="T102" fmla="*/ 248 w 272"/>
                <a:gd name="T103" fmla="*/ 176 h 251"/>
                <a:gd name="T104" fmla="*/ 262 w 272"/>
                <a:gd name="T105" fmla="*/ 206 h 251"/>
                <a:gd name="T106" fmla="*/ 234 w 272"/>
                <a:gd name="T107" fmla="*/ 162 h 251"/>
                <a:gd name="T108" fmla="*/ 158 w 272"/>
                <a:gd name="T109" fmla="*/ 214 h 251"/>
                <a:gd name="T110" fmla="*/ 88 w 272"/>
                <a:gd name="T111" fmla="*/ 92 h 251"/>
                <a:gd name="T112" fmla="*/ 207 w 272"/>
                <a:gd name="T113" fmla="*/ 141 h 251"/>
                <a:gd name="T114" fmla="*/ 35 w 272"/>
                <a:gd name="T115" fmla="*/ 166 h 251"/>
                <a:gd name="T116" fmla="*/ 38 w 272"/>
                <a:gd name="T117" fmla="*/ 16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2" h="251">
                  <a:moveTo>
                    <a:pt x="60" y="244"/>
                  </a:moveTo>
                  <a:cubicBezTo>
                    <a:pt x="70" y="244"/>
                    <a:pt x="81" y="243"/>
                    <a:pt x="92" y="243"/>
                  </a:cubicBezTo>
                  <a:cubicBezTo>
                    <a:pt x="109" y="242"/>
                    <a:pt x="127" y="243"/>
                    <a:pt x="144" y="245"/>
                  </a:cubicBezTo>
                  <a:cubicBezTo>
                    <a:pt x="173" y="247"/>
                    <a:pt x="203" y="251"/>
                    <a:pt x="231" y="246"/>
                  </a:cubicBezTo>
                  <a:cubicBezTo>
                    <a:pt x="252" y="241"/>
                    <a:pt x="272" y="226"/>
                    <a:pt x="268" y="202"/>
                  </a:cubicBezTo>
                  <a:cubicBezTo>
                    <a:pt x="264" y="177"/>
                    <a:pt x="244" y="157"/>
                    <a:pt x="227" y="141"/>
                  </a:cubicBezTo>
                  <a:cubicBezTo>
                    <a:pt x="207" y="122"/>
                    <a:pt x="186" y="106"/>
                    <a:pt x="167" y="87"/>
                  </a:cubicBezTo>
                  <a:cubicBezTo>
                    <a:pt x="156" y="76"/>
                    <a:pt x="148" y="63"/>
                    <a:pt x="147" y="47"/>
                  </a:cubicBezTo>
                  <a:cubicBezTo>
                    <a:pt x="147" y="33"/>
                    <a:pt x="154" y="20"/>
                    <a:pt x="161" y="9"/>
                  </a:cubicBezTo>
                  <a:cubicBezTo>
                    <a:pt x="162" y="7"/>
                    <a:pt x="161" y="5"/>
                    <a:pt x="160" y="4"/>
                  </a:cubicBezTo>
                  <a:cubicBezTo>
                    <a:pt x="159" y="3"/>
                    <a:pt x="158" y="2"/>
                    <a:pt x="157" y="2"/>
                  </a:cubicBezTo>
                  <a:cubicBezTo>
                    <a:pt x="130" y="3"/>
                    <a:pt x="104" y="0"/>
                    <a:pt x="77" y="5"/>
                  </a:cubicBezTo>
                  <a:cubicBezTo>
                    <a:pt x="75" y="6"/>
                    <a:pt x="75" y="8"/>
                    <a:pt x="75" y="10"/>
                  </a:cubicBezTo>
                  <a:cubicBezTo>
                    <a:pt x="75" y="10"/>
                    <a:pt x="75" y="12"/>
                    <a:pt x="75" y="13"/>
                  </a:cubicBezTo>
                  <a:cubicBezTo>
                    <a:pt x="83" y="26"/>
                    <a:pt x="90" y="40"/>
                    <a:pt x="92" y="56"/>
                  </a:cubicBezTo>
                  <a:cubicBezTo>
                    <a:pt x="93" y="75"/>
                    <a:pt x="82" y="90"/>
                    <a:pt x="71" y="104"/>
                  </a:cubicBezTo>
                  <a:cubicBezTo>
                    <a:pt x="55" y="127"/>
                    <a:pt x="38" y="149"/>
                    <a:pt x="22" y="172"/>
                  </a:cubicBezTo>
                  <a:cubicBezTo>
                    <a:pt x="12" y="187"/>
                    <a:pt x="0" y="210"/>
                    <a:pt x="11" y="228"/>
                  </a:cubicBezTo>
                  <a:cubicBezTo>
                    <a:pt x="21" y="243"/>
                    <a:pt x="44" y="244"/>
                    <a:pt x="60" y="244"/>
                  </a:cubicBezTo>
                  <a:close/>
                  <a:moveTo>
                    <a:pt x="49" y="145"/>
                  </a:moveTo>
                  <a:cubicBezTo>
                    <a:pt x="50" y="145"/>
                    <a:pt x="51" y="144"/>
                    <a:pt x="52" y="143"/>
                  </a:cubicBezTo>
                  <a:cubicBezTo>
                    <a:pt x="56" y="141"/>
                    <a:pt x="60" y="139"/>
                    <a:pt x="64" y="137"/>
                  </a:cubicBezTo>
                  <a:cubicBezTo>
                    <a:pt x="57" y="143"/>
                    <a:pt x="50" y="149"/>
                    <a:pt x="43" y="155"/>
                  </a:cubicBezTo>
                  <a:cubicBezTo>
                    <a:pt x="45" y="151"/>
                    <a:pt x="47" y="148"/>
                    <a:pt x="49" y="145"/>
                  </a:cubicBezTo>
                  <a:close/>
                  <a:moveTo>
                    <a:pt x="69" y="136"/>
                  </a:moveTo>
                  <a:cubicBezTo>
                    <a:pt x="72" y="135"/>
                    <a:pt x="74" y="134"/>
                    <a:pt x="77" y="134"/>
                  </a:cubicBezTo>
                  <a:cubicBezTo>
                    <a:pt x="69" y="137"/>
                    <a:pt x="62" y="142"/>
                    <a:pt x="55" y="147"/>
                  </a:cubicBezTo>
                  <a:cubicBezTo>
                    <a:pt x="60" y="143"/>
                    <a:pt x="64" y="139"/>
                    <a:pt x="69" y="136"/>
                  </a:cubicBezTo>
                  <a:close/>
                  <a:moveTo>
                    <a:pt x="84" y="135"/>
                  </a:moveTo>
                  <a:cubicBezTo>
                    <a:pt x="85" y="135"/>
                    <a:pt x="86" y="135"/>
                    <a:pt x="88" y="136"/>
                  </a:cubicBezTo>
                  <a:cubicBezTo>
                    <a:pt x="79" y="140"/>
                    <a:pt x="71" y="147"/>
                    <a:pt x="63" y="153"/>
                  </a:cubicBezTo>
                  <a:cubicBezTo>
                    <a:pt x="50" y="164"/>
                    <a:pt x="36" y="174"/>
                    <a:pt x="23" y="185"/>
                  </a:cubicBezTo>
                  <a:cubicBezTo>
                    <a:pt x="24" y="185"/>
                    <a:pt x="25" y="184"/>
                    <a:pt x="25" y="183"/>
                  </a:cubicBezTo>
                  <a:cubicBezTo>
                    <a:pt x="31" y="176"/>
                    <a:pt x="38" y="171"/>
                    <a:pt x="46" y="165"/>
                  </a:cubicBezTo>
                  <a:cubicBezTo>
                    <a:pt x="59" y="156"/>
                    <a:pt x="72" y="146"/>
                    <a:pt x="84" y="135"/>
                  </a:cubicBezTo>
                  <a:close/>
                  <a:moveTo>
                    <a:pt x="217" y="144"/>
                  </a:moveTo>
                  <a:cubicBezTo>
                    <a:pt x="200" y="158"/>
                    <a:pt x="185" y="172"/>
                    <a:pt x="169" y="187"/>
                  </a:cubicBezTo>
                  <a:cubicBezTo>
                    <a:pt x="161" y="194"/>
                    <a:pt x="152" y="202"/>
                    <a:pt x="144" y="210"/>
                  </a:cubicBezTo>
                  <a:cubicBezTo>
                    <a:pt x="150" y="203"/>
                    <a:pt x="156" y="197"/>
                    <a:pt x="163" y="191"/>
                  </a:cubicBezTo>
                  <a:cubicBezTo>
                    <a:pt x="175" y="179"/>
                    <a:pt x="187" y="166"/>
                    <a:pt x="196" y="150"/>
                  </a:cubicBezTo>
                  <a:cubicBezTo>
                    <a:pt x="197" y="151"/>
                    <a:pt x="197" y="151"/>
                    <a:pt x="198" y="151"/>
                  </a:cubicBezTo>
                  <a:cubicBezTo>
                    <a:pt x="201" y="151"/>
                    <a:pt x="204" y="151"/>
                    <a:pt x="206" y="150"/>
                  </a:cubicBezTo>
                  <a:cubicBezTo>
                    <a:pt x="208" y="149"/>
                    <a:pt x="214" y="143"/>
                    <a:pt x="217" y="144"/>
                  </a:cubicBezTo>
                  <a:close/>
                  <a:moveTo>
                    <a:pt x="182" y="145"/>
                  </a:moveTo>
                  <a:cubicBezTo>
                    <a:pt x="186" y="146"/>
                    <a:pt x="190" y="148"/>
                    <a:pt x="193" y="149"/>
                  </a:cubicBezTo>
                  <a:cubicBezTo>
                    <a:pt x="186" y="156"/>
                    <a:pt x="180" y="163"/>
                    <a:pt x="172" y="169"/>
                  </a:cubicBezTo>
                  <a:cubicBezTo>
                    <a:pt x="163" y="177"/>
                    <a:pt x="155" y="185"/>
                    <a:pt x="146" y="193"/>
                  </a:cubicBezTo>
                  <a:cubicBezTo>
                    <a:pt x="139" y="200"/>
                    <a:pt x="131" y="207"/>
                    <a:pt x="124" y="214"/>
                  </a:cubicBezTo>
                  <a:cubicBezTo>
                    <a:pt x="124" y="213"/>
                    <a:pt x="125" y="213"/>
                    <a:pt x="125" y="212"/>
                  </a:cubicBezTo>
                  <a:cubicBezTo>
                    <a:pt x="132" y="204"/>
                    <a:pt x="140" y="198"/>
                    <a:pt x="146" y="190"/>
                  </a:cubicBezTo>
                  <a:cubicBezTo>
                    <a:pt x="153" y="182"/>
                    <a:pt x="158" y="173"/>
                    <a:pt x="165" y="166"/>
                  </a:cubicBezTo>
                  <a:cubicBezTo>
                    <a:pt x="172" y="159"/>
                    <a:pt x="178" y="153"/>
                    <a:pt x="182" y="145"/>
                  </a:cubicBezTo>
                  <a:cubicBezTo>
                    <a:pt x="182" y="145"/>
                    <a:pt x="182" y="145"/>
                    <a:pt x="182" y="145"/>
                  </a:cubicBezTo>
                  <a:close/>
                  <a:moveTo>
                    <a:pt x="168" y="144"/>
                  </a:moveTo>
                  <a:cubicBezTo>
                    <a:pt x="171" y="143"/>
                    <a:pt x="174" y="143"/>
                    <a:pt x="178" y="143"/>
                  </a:cubicBezTo>
                  <a:cubicBezTo>
                    <a:pt x="179" y="143"/>
                    <a:pt x="180" y="144"/>
                    <a:pt x="181" y="144"/>
                  </a:cubicBezTo>
                  <a:cubicBezTo>
                    <a:pt x="165" y="155"/>
                    <a:pt x="151" y="170"/>
                    <a:pt x="137" y="184"/>
                  </a:cubicBezTo>
                  <a:cubicBezTo>
                    <a:pt x="122" y="199"/>
                    <a:pt x="105" y="212"/>
                    <a:pt x="91" y="228"/>
                  </a:cubicBezTo>
                  <a:cubicBezTo>
                    <a:pt x="89" y="230"/>
                    <a:pt x="86" y="232"/>
                    <a:pt x="84" y="233"/>
                  </a:cubicBezTo>
                  <a:cubicBezTo>
                    <a:pt x="84" y="234"/>
                    <a:pt x="84" y="234"/>
                    <a:pt x="83" y="234"/>
                  </a:cubicBezTo>
                  <a:cubicBezTo>
                    <a:pt x="88" y="229"/>
                    <a:pt x="92" y="225"/>
                    <a:pt x="97" y="221"/>
                  </a:cubicBezTo>
                  <a:cubicBezTo>
                    <a:pt x="105" y="213"/>
                    <a:pt x="114" y="205"/>
                    <a:pt x="122" y="197"/>
                  </a:cubicBezTo>
                  <a:cubicBezTo>
                    <a:pt x="139" y="181"/>
                    <a:pt x="153" y="162"/>
                    <a:pt x="168" y="144"/>
                  </a:cubicBezTo>
                  <a:close/>
                  <a:moveTo>
                    <a:pt x="162" y="148"/>
                  </a:moveTo>
                  <a:cubicBezTo>
                    <a:pt x="158" y="151"/>
                    <a:pt x="155" y="155"/>
                    <a:pt x="151" y="159"/>
                  </a:cubicBezTo>
                  <a:cubicBezTo>
                    <a:pt x="144" y="165"/>
                    <a:pt x="136" y="171"/>
                    <a:pt x="129" y="177"/>
                  </a:cubicBezTo>
                  <a:cubicBezTo>
                    <a:pt x="127" y="178"/>
                    <a:pt x="126" y="179"/>
                    <a:pt x="125" y="180"/>
                  </a:cubicBezTo>
                  <a:cubicBezTo>
                    <a:pt x="130" y="175"/>
                    <a:pt x="136" y="169"/>
                    <a:pt x="141" y="163"/>
                  </a:cubicBezTo>
                  <a:cubicBezTo>
                    <a:pt x="149" y="160"/>
                    <a:pt x="155" y="152"/>
                    <a:pt x="162" y="148"/>
                  </a:cubicBezTo>
                  <a:close/>
                  <a:moveTo>
                    <a:pt x="119" y="164"/>
                  </a:moveTo>
                  <a:cubicBezTo>
                    <a:pt x="105" y="173"/>
                    <a:pt x="93" y="184"/>
                    <a:pt x="81" y="194"/>
                  </a:cubicBezTo>
                  <a:cubicBezTo>
                    <a:pt x="74" y="200"/>
                    <a:pt x="67" y="204"/>
                    <a:pt x="60" y="209"/>
                  </a:cubicBezTo>
                  <a:cubicBezTo>
                    <a:pt x="52" y="216"/>
                    <a:pt x="45" y="224"/>
                    <a:pt x="37" y="231"/>
                  </a:cubicBezTo>
                  <a:cubicBezTo>
                    <a:pt x="31" y="235"/>
                    <a:pt x="36" y="231"/>
                    <a:pt x="37" y="230"/>
                  </a:cubicBezTo>
                  <a:cubicBezTo>
                    <a:pt x="41" y="226"/>
                    <a:pt x="44" y="222"/>
                    <a:pt x="48" y="219"/>
                  </a:cubicBezTo>
                  <a:cubicBezTo>
                    <a:pt x="56" y="212"/>
                    <a:pt x="64" y="206"/>
                    <a:pt x="72" y="200"/>
                  </a:cubicBezTo>
                  <a:cubicBezTo>
                    <a:pt x="87" y="188"/>
                    <a:pt x="101" y="174"/>
                    <a:pt x="114" y="161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20" y="165"/>
                    <a:pt x="126" y="167"/>
                    <a:pt x="133" y="166"/>
                  </a:cubicBezTo>
                  <a:cubicBezTo>
                    <a:pt x="123" y="173"/>
                    <a:pt x="113" y="181"/>
                    <a:pt x="103" y="189"/>
                  </a:cubicBezTo>
                  <a:cubicBezTo>
                    <a:pt x="89" y="202"/>
                    <a:pt x="75" y="214"/>
                    <a:pt x="61" y="227"/>
                  </a:cubicBezTo>
                  <a:cubicBezTo>
                    <a:pt x="60" y="228"/>
                    <a:pt x="52" y="235"/>
                    <a:pt x="53" y="233"/>
                  </a:cubicBezTo>
                  <a:cubicBezTo>
                    <a:pt x="57" y="229"/>
                    <a:pt x="60" y="226"/>
                    <a:pt x="64" y="222"/>
                  </a:cubicBezTo>
                  <a:cubicBezTo>
                    <a:pt x="71" y="215"/>
                    <a:pt x="78" y="209"/>
                    <a:pt x="86" y="202"/>
                  </a:cubicBezTo>
                  <a:cubicBezTo>
                    <a:pt x="92" y="196"/>
                    <a:pt x="98" y="189"/>
                    <a:pt x="104" y="183"/>
                  </a:cubicBezTo>
                  <a:cubicBezTo>
                    <a:pt x="110" y="178"/>
                    <a:pt x="116" y="172"/>
                    <a:pt x="120" y="165"/>
                  </a:cubicBezTo>
                  <a:cubicBezTo>
                    <a:pt x="120" y="164"/>
                    <a:pt x="120" y="164"/>
                    <a:pt x="119" y="164"/>
                  </a:cubicBezTo>
                  <a:close/>
                  <a:moveTo>
                    <a:pt x="104" y="151"/>
                  </a:moveTo>
                  <a:cubicBezTo>
                    <a:pt x="107" y="154"/>
                    <a:pt x="110" y="157"/>
                    <a:pt x="113" y="160"/>
                  </a:cubicBezTo>
                  <a:cubicBezTo>
                    <a:pt x="80" y="176"/>
                    <a:pt x="56" y="205"/>
                    <a:pt x="26" y="226"/>
                  </a:cubicBezTo>
                  <a:cubicBezTo>
                    <a:pt x="18" y="231"/>
                    <a:pt x="29" y="221"/>
                    <a:pt x="30" y="220"/>
                  </a:cubicBezTo>
                  <a:cubicBezTo>
                    <a:pt x="33" y="217"/>
                    <a:pt x="37" y="214"/>
                    <a:pt x="40" y="211"/>
                  </a:cubicBezTo>
                  <a:cubicBezTo>
                    <a:pt x="48" y="205"/>
                    <a:pt x="55" y="199"/>
                    <a:pt x="62" y="192"/>
                  </a:cubicBezTo>
                  <a:cubicBezTo>
                    <a:pt x="77" y="179"/>
                    <a:pt x="90" y="164"/>
                    <a:pt x="104" y="151"/>
                  </a:cubicBezTo>
                  <a:close/>
                  <a:moveTo>
                    <a:pt x="101" y="152"/>
                  </a:moveTo>
                  <a:cubicBezTo>
                    <a:pt x="100" y="151"/>
                    <a:pt x="99" y="152"/>
                    <a:pt x="99" y="153"/>
                  </a:cubicBezTo>
                  <a:cubicBezTo>
                    <a:pt x="83" y="167"/>
                    <a:pt x="67" y="179"/>
                    <a:pt x="51" y="192"/>
                  </a:cubicBezTo>
                  <a:cubicBezTo>
                    <a:pt x="43" y="198"/>
                    <a:pt x="36" y="204"/>
                    <a:pt x="28" y="210"/>
                  </a:cubicBezTo>
                  <a:cubicBezTo>
                    <a:pt x="24" y="213"/>
                    <a:pt x="20" y="216"/>
                    <a:pt x="15" y="220"/>
                  </a:cubicBezTo>
                  <a:cubicBezTo>
                    <a:pt x="19" y="217"/>
                    <a:pt x="21" y="214"/>
                    <a:pt x="24" y="211"/>
                  </a:cubicBezTo>
                  <a:cubicBezTo>
                    <a:pt x="46" y="186"/>
                    <a:pt x="78" y="171"/>
                    <a:pt x="97" y="143"/>
                  </a:cubicBezTo>
                  <a:cubicBezTo>
                    <a:pt x="99" y="145"/>
                    <a:pt x="101" y="147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2" y="150"/>
                    <a:pt x="102" y="151"/>
                    <a:pt x="101" y="152"/>
                  </a:cubicBezTo>
                  <a:close/>
                  <a:moveTo>
                    <a:pt x="96" y="142"/>
                  </a:moveTo>
                  <a:cubicBezTo>
                    <a:pt x="82" y="152"/>
                    <a:pt x="67" y="162"/>
                    <a:pt x="53" y="173"/>
                  </a:cubicBezTo>
                  <a:cubicBezTo>
                    <a:pt x="46" y="179"/>
                    <a:pt x="40" y="186"/>
                    <a:pt x="33" y="192"/>
                  </a:cubicBezTo>
                  <a:cubicBezTo>
                    <a:pt x="27" y="197"/>
                    <a:pt x="17" y="202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38" y="182"/>
                    <a:pt x="68" y="164"/>
                    <a:pt x="92" y="138"/>
                  </a:cubicBezTo>
                  <a:cubicBezTo>
                    <a:pt x="93" y="139"/>
                    <a:pt x="95" y="140"/>
                    <a:pt x="96" y="142"/>
                  </a:cubicBezTo>
                  <a:close/>
                  <a:moveTo>
                    <a:pt x="18" y="192"/>
                  </a:moveTo>
                  <a:cubicBezTo>
                    <a:pt x="30" y="181"/>
                    <a:pt x="43" y="171"/>
                    <a:pt x="56" y="160"/>
                  </a:cubicBezTo>
                  <a:cubicBezTo>
                    <a:pt x="63" y="155"/>
                    <a:pt x="70" y="149"/>
                    <a:pt x="77" y="144"/>
                  </a:cubicBezTo>
                  <a:cubicBezTo>
                    <a:pt x="80" y="142"/>
                    <a:pt x="83" y="140"/>
                    <a:pt x="86" y="138"/>
                  </a:cubicBezTo>
                  <a:cubicBezTo>
                    <a:pt x="87" y="138"/>
                    <a:pt x="88" y="137"/>
                    <a:pt x="89" y="137"/>
                  </a:cubicBezTo>
                  <a:cubicBezTo>
                    <a:pt x="90" y="137"/>
                    <a:pt x="90" y="137"/>
                    <a:pt x="90" y="137"/>
                  </a:cubicBezTo>
                  <a:cubicBezTo>
                    <a:pt x="89" y="138"/>
                    <a:pt x="88" y="140"/>
                    <a:pt x="87" y="141"/>
                  </a:cubicBezTo>
                  <a:cubicBezTo>
                    <a:pt x="65" y="164"/>
                    <a:pt x="37" y="181"/>
                    <a:pt x="14" y="204"/>
                  </a:cubicBezTo>
                  <a:cubicBezTo>
                    <a:pt x="15" y="200"/>
                    <a:pt x="16" y="196"/>
                    <a:pt x="18" y="192"/>
                  </a:cubicBezTo>
                  <a:close/>
                  <a:moveTo>
                    <a:pt x="49" y="179"/>
                  </a:moveTo>
                  <a:cubicBezTo>
                    <a:pt x="58" y="172"/>
                    <a:pt x="67" y="165"/>
                    <a:pt x="76" y="159"/>
                  </a:cubicBezTo>
                  <a:cubicBezTo>
                    <a:pt x="80" y="155"/>
                    <a:pt x="84" y="152"/>
                    <a:pt x="89" y="149"/>
                  </a:cubicBezTo>
                  <a:cubicBezTo>
                    <a:pt x="91" y="147"/>
                    <a:pt x="93" y="146"/>
                    <a:pt x="95" y="144"/>
                  </a:cubicBezTo>
                  <a:cubicBezTo>
                    <a:pt x="98" y="142"/>
                    <a:pt x="88" y="153"/>
                    <a:pt x="90" y="151"/>
                  </a:cubicBezTo>
                  <a:cubicBezTo>
                    <a:pt x="68" y="177"/>
                    <a:pt x="35" y="193"/>
                    <a:pt x="14" y="220"/>
                  </a:cubicBezTo>
                  <a:cubicBezTo>
                    <a:pt x="13" y="216"/>
                    <a:pt x="12" y="212"/>
                    <a:pt x="13" y="208"/>
                  </a:cubicBezTo>
                  <a:cubicBezTo>
                    <a:pt x="27" y="201"/>
                    <a:pt x="38" y="189"/>
                    <a:pt x="49" y="179"/>
                  </a:cubicBezTo>
                  <a:close/>
                  <a:moveTo>
                    <a:pt x="15" y="222"/>
                  </a:moveTo>
                  <a:cubicBezTo>
                    <a:pt x="30" y="210"/>
                    <a:pt x="46" y="198"/>
                    <a:pt x="61" y="186"/>
                  </a:cubicBezTo>
                  <a:cubicBezTo>
                    <a:pt x="69" y="180"/>
                    <a:pt x="76" y="174"/>
                    <a:pt x="83" y="168"/>
                  </a:cubicBezTo>
                  <a:cubicBezTo>
                    <a:pt x="85" y="167"/>
                    <a:pt x="86" y="166"/>
                    <a:pt x="87" y="165"/>
                  </a:cubicBezTo>
                  <a:cubicBezTo>
                    <a:pt x="77" y="175"/>
                    <a:pt x="68" y="185"/>
                    <a:pt x="58" y="194"/>
                  </a:cubicBezTo>
                  <a:cubicBezTo>
                    <a:pt x="45" y="205"/>
                    <a:pt x="31" y="215"/>
                    <a:pt x="21" y="229"/>
                  </a:cubicBezTo>
                  <a:cubicBezTo>
                    <a:pt x="18" y="227"/>
                    <a:pt x="16" y="225"/>
                    <a:pt x="15" y="222"/>
                  </a:cubicBezTo>
                  <a:close/>
                  <a:moveTo>
                    <a:pt x="22" y="230"/>
                  </a:moveTo>
                  <a:cubicBezTo>
                    <a:pt x="52" y="211"/>
                    <a:pt x="75" y="184"/>
                    <a:pt x="105" y="166"/>
                  </a:cubicBezTo>
                  <a:cubicBezTo>
                    <a:pt x="105" y="166"/>
                    <a:pt x="112" y="161"/>
                    <a:pt x="110" y="162"/>
                  </a:cubicBezTo>
                  <a:cubicBezTo>
                    <a:pt x="107" y="166"/>
                    <a:pt x="103" y="170"/>
                    <a:pt x="99" y="173"/>
                  </a:cubicBezTo>
                  <a:cubicBezTo>
                    <a:pt x="92" y="180"/>
                    <a:pt x="85" y="187"/>
                    <a:pt x="77" y="194"/>
                  </a:cubicBezTo>
                  <a:cubicBezTo>
                    <a:pt x="61" y="207"/>
                    <a:pt x="45" y="219"/>
                    <a:pt x="31" y="234"/>
                  </a:cubicBezTo>
                  <a:cubicBezTo>
                    <a:pt x="31" y="234"/>
                    <a:pt x="31" y="234"/>
                    <a:pt x="31" y="234"/>
                  </a:cubicBezTo>
                  <a:cubicBezTo>
                    <a:pt x="28" y="233"/>
                    <a:pt x="26" y="232"/>
                    <a:pt x="24" y="231"/>
                  </a:cubicBezTo>
                  <a:cubicBezTo>
                    <a:pt x="23" y="230"/>
                    <a:pt x="23" y="230"/>
                    <a:pt x="22" y="230"/>
                  </a:cubicBezTo>
                  <a:close/>
                  <a:moveTo>
                    <a:pt x="33" y="235"/>
                  </a:moveTo>
                  <a:cubicBezTo>
                    <a:pt x="47" y="228"/>
                    <a:pt x="57" y="213"/>
                    <a:pt x="70" y="204"/>
                  </a:cubicBezTo>
                  <a:cubicBezTo>
                    <a:pt x="84" y="194"/>
                    <a:pt x="97" y="182"/>
                    <a:pt x="110" y="172"/>
                  </a:cubicBezTo>
                  <a:cubicBezTo>
                    <a:pt x="111" y="171"/>
                    <a:pt x="117" y="168"/>
                    <a:pt x="117" y="167"/>
                  </a:cubicBezTo>
                  <a:cubicBezTo>
                    <a:pt x="115" y="172"/>
                    <a:pt x="110" y="176"/>
                    <a:pt x="106" y="180"/>
                  </a:cubicBezTo>
                  <a:cubicBezTo>
                    <a:pt x="99" y="186"/>
                    <a:pt x="93" y="192"/>
                    <a:pt x="87" y="198"/>
                  </a:cubicBezTo>
                  <a:cubicBezTo>
                    <a:pt x="75" y="211"/>
                    <a:pt x="61" y="221"/>
                    <a:pt x="50" y="235"/>
                  </a:cubicBezTo>
                  <a:cubicBezTo>
                    <a:pt x="49" y="236"/>
                    <a:pt x="50" y="237"/>
                    <a:pt x="51" y="236"/>
                  </a:cubicBezTo>
                  <a:cubicBezTo>
                    <a:pt x="65" y="228"/>
                    <a:pt x="77" y="215"/>
                    <a:pt x="89" y="204"/>
                  </a:cubicBezTo>
                  <a:cubicBezTo>
                    <a:pt x="105" y="190"/>
                    <a:pt x="121" y="177"/>
                    <a:pt x="137" y="165"/>
                  </a:cubicBezTo>
                  <a:cubicBezTo>
                    <a:pt x="137" y="165"/>
                    <a:pt x="137" y="165"/>
                    <a:pt x="137" y="165"/>
                  </a:cubicBezTo>
                  <a:cubicBezTo>
                    <a:pt x="135" y="167"/>
                    <a:pt x="132" y="170"/>
                    <a:pt x="130" y="173"/>
                  </a:cubicBezTo>
                  <a:cubicBezTo>
                    <a:pt x="122" y="180"/>
                    <a:pt x="115" y="188"/>
                    <a:pt x="107" y="195"/>
                  </a:cubicBezTo>
                  <a:cubicBezTo>
                    <a:pt x="93" y="208"/>
                    <a:pt x="77" y="221"/>
                    <a:pt x="63" y="235"/>
                  </a:cubicBezTo>
                  <a:cubicBezTo>
                    <a:pt x="62" y="236"/>
                    <a:pt x="63" y="237"/>
                    <a:pt x="64" y="236"/>
                  </a:cubicBezTo>
                  <a:cubicBezTo>
                    <a:pt x="65" y="235"/>
                    <a:pt x="66" y="235"/>
                    <a:pt x="67" y="234"/>
                  </a:cubicBezTo>
                  <a:cubicBezTo>
                    <a:pt x="67" y="234"/>
                    <a:pt x="67" y="234"/>
                    <a:pt x="68" y="233"/>
                  </a:cubicBezTo>
                  <a:cubicBezTo>
                    <a:pt x="83" y="222"/>
                    <a:pt x="97" y="210"/>
                    <a:pt x="111" y="197"/>
                  </a:cubicBezTo>
                  <a:cubicBezTo>
                    <a:pt x="120" y="188"/>
                    <a:pt x="128" y="179"/>
                    <a:pt x="138" y="171"/>
                  </a:cubicBezTo>
                  <a:cubicBezTo>
                    <a:pt x="144" y="167"/>
                    <a:pt x="150" y="162"/>
                    <a:pt x="155" y="157"/>
                  </a:cubicBezTo>
                  <a:cubicBezTo>
                    <a:pt x="154" y="158"/>
                    <a:pt x="153" y="159"/>
                    <a:pt x="152" y="160"/>
                  </a:cubicBezTo>
                  <a:cubicBezTo>
                    <a:pt x="145" y="169"/>
                    <a:pt x="137" y="178"/>
                    <a:pt x="129" y="187"/>
                  </a:cubicBezTo>
                  <a:cubicBezTo>
                    <a:pt x="114" y="205"/>
                    <a:pt x="95" y="219"/>
                    <a:pt x="79" y="236"/>
                  </a:cubicBezTo>
                  <a:cubicBezTo>
                    <a:pt x="79" y="236"/>
                    <a:pt x="79" y="237"/>
                    <a:pt x="79" y="237"/>
                  </a:cubicBezTo>
                  <a:cubicBezTo>
                    <a:pt x="63" y="238"/>
                    <a:pt x="47" y="240"/>
                    <a:pt x="33" y="235"/>
                  </a:cubicBezTo>
                  <a:close/>
                  <a:moveTo>
                    <a:pt x="105" y="199"/>
                  </a:moveTo>
                  <a:cubicBezTo>
                    <a:pt x="97" y="207"/>
                    <a:pt x="89" y="214"/>
                    <a:pt x="81" y="221"/>
                  </a:cubicBezTo>
                  <a:cubicBezTo>
                    <a:pt x="78" y="223"/>
                    <a:pt x="75" y="226"/>
                    <a:pt x="73" y="228"/>
                  </a:cubicBezTo>
                  <a:cubicBezTo>
                    <a:pt x="73" y="227"/>
                    <a:pt x="74" y="227"/>
                    <a:pt x="74" y="226"/>
                  </a:cubicBezTo>
                  <a:cubicBezTo>
                    <a:pt x="82" y="218"/>
                    <a:pt x="91" y="211"/>
                    <a:pt x="99" y="204"/>
                  </a:cubicBezTo>
                  <a:cubicBezTo>
                    <a:pt x="101" y="202"/>
                    <a:pt x="103" y="201"/>
                    <a:pt x="105" y="199"/>
                  </a:cubicBezTo>
                  <a:close/>
                  <a:moveTo>
                    <a:pt x="88" y="237"/>
                  </a:moveTo>
                  <a:cubicBezTo>
                    <a:pt x="85" y="237"/>
                    <a:pt x="83" y="237"/>
                    <a:pt x="81" y="237"/>
                  </a:cubicBezTo>
                  <a:cubicBezTo>
                    <a:pt x="88" y="234"/>
                    <a:pt x="93" y="228"/>
                    <a:pt x="98" y="222"/>
                  </a:cubicBezTo>
                  <a:cubicBezTo>
                    <a:pt x="105" y="215"/>
                    <a:pt x="114" y="208"/>
                    <a:pt x="121" y="201"/>
                  </a:cubicBezTo>
                  <a:cubicBezTo>
                    <a:pt x="138" y="186"/>
                    <a:pt x="153" y="171"/>
                    <a:pt x="169" y="155"/>
                  </a:cubicBezTo>
                  <a:cubicBezTo>
                    <a:pt x="171" y="153"/>
                    <a:pt x="178" y="149"/>
                    <a:pt x="179" y="147"/>
                  </a:cubicBezTo>
                  <a:cubicBezTo>
                    <a:pt x="176" y="153"/>
                    <a:pt x="171" y="157"/>
                    <a:pt x="167" y="162"/>
                  </a:cubicBezTo>
                  <a:cubicBezTo>
                    <a:pt x="159" y="169"/>
                    <a:pt x="154" y="178"/>
                    <a:pt x="147" y="186"/>
                  </a:cubicBezTo>
                  <a:cubicBezTo>
                    <a:pt x="141" y="194"/>
                    <a:pt x="133" y="201"/>
                    <a:pt x="126" y="208"/>
                  </a:cubicBezTo>
                  <a:cubicBezTo>
                    <a:pt x="118" y="218"/>
                    <a:pt x="111" y="227"/>
                    <a:pt x="101" y="235"/>
                  </a:cubicBezTo>
                  <a:cubicBezTo>
                    <a:pt x="100" y="235"/>
                    <a:pt x="100" y="236"/>
                    <a:pt x="101" y="236"/>
                  </a:cubicBezTo>
                  <a:cubicBezTo>
                    <a:pt x="96" y="236"/>
                    <a:pt x="92" y="236"/>
                    <a:pt x="88" y="237"/>
                  </a:cubicBezTo>
                  <a:close/>
                  <a:moveTo>
                    <a:pt x="101" y="236"/>
                  </a:moveTo>
                  <a:cubicBezTo>
                    <a:pt x="101" y="236"/>
                    <a:pt x="101" y="236"/>
                    <a:pt x="101" y="236"/>
                  </a:cubicBezTo>
                  <a:cubicBezTo>
                    <a:pt x="109" y="232"/>
                    <a:pt x="115" y="226"/>
                    <a:pt x="121" y="219"/>
                  </a:cubicBezTo>
                  <a:cubicBezTo>
                    <a:pt x="128" y="211"/>
                    <a:pt x="136" y="204"/>
                    <a:pt x="145" y="197"/>
                  </a:cubicBezTo>
                  <a:cubicBezTo>
                    <a:pt x="161" y="181"/>
                    <a:pt x="178" y="166"/>
                    <a:pt x="194" y="150"/>
                  </a:cubicBezTo>
                  <a:cubicBezTo>
                    <a:pt x="189" y="156"/>
                    <a:pt x="183" y="166"/>
                    <a:pt x="177" y="173"/>
                  </a:cubicBezTo>
                  <a:cubicBezTo>
                    <a:pt x="171" y="181"/>
                    <a:pt x="164" y="188"/>
                    <a:pt x="157" y="194"/>
                  </a:cubicBezTo>
                  <a:cubicBezTo>
                    <a:pt x="144" y="207"/>
                    <a:pt x="130" y="220"/>
                    <a:pt x="120" y="235"/>
                  </a:cubicBezTo>
                  <a:cubicBezTo>
                    <a:pt x="119" y="236"/>
                    <a:pt x="120" y="237"/>
                    <a:pt x="121" y="236"/>
                  </a:cubicBezTo>
                  <a:cubicBezTo>
                    <a:pt x="122" y="235"/>
                    <a:pt x="122" y="234"/>
                    <a:pt x="123" y="234"/>
                  </a:cubicBezTo>
                  <a:cubicBezTo>
                    <a:pt x="124" y="234"/>
                    <a:pt x="125" y="233"/>
                    <a:pt x="126" y="230"/>
                  </a:cubicBezTo>
                  <a:cubicBezTo>
                    <a:pt x="139" y="215"/>
                    <a:pt x="153" y="203"/>
                    <a:pt x="168" y="190"/>
                  </a:cubicBezTo>
                  <a:cubicBezTo>
                    <a:pt x="184" y="175"/>
                    <a:pt x="200" y="159"/>
                    <a:pt x="218" y="145"/>
                  </a:cubicBezTo>
                  <a:cubicBezTo>
                    <a:pt x="212" y="150"/>
                    <a:pt x="203" y="160"/>
                    <a:pt x="197" y="167"/>
                  </a:cubicBezTo>
                  <a:cubicBezTo>
                    <a:pt x="190" y="175"/>
                    <a:pt x="183" y="184"/>
                    <a:pt x="175" y="192"/>
                  </a:cubicBezTo>
                  <a:cubicBezTo>
                    <a:pt x="168" y="200"/>
                    <a:pt x="160" y="208"/>
                    <a:pt x="153" y="217"/>
                  </a:cubicBezTo>
                  <a:cubicBezTo>
                    <a:pt x="147" y="225"/>
                    <a:pt x="139" y="230"/>
                    <a:pt x="132" y="237"/>
                  </a:cubicBezTo>
                  <a:cubicBezTo>
                    <a:pt x="131" y="237"/>
                    <a:pt x="131" y="237"/>
                    <a:pt x="131" y="237"/>
                  </a:cubicBezTo>
                  <a:cubicBezTo>
                    <a:pt x="121" y="237"/>
                    <a:pt x="111" y="236"/>
                    <a:pt x="101" y="236"/>
                  </a:cubicBezTo>
                  <a:close/>
                  <a:moveTo>
                    <a:pt x="134" y="238"/>
                  </a:moveTo>
                  <a:cubicBezTo>
                    <a:pt x="147" y="228"/>
                    <a:pt x="157" y="216"/>
                    <a:pt x="170" y="205"/>
                  </a:cubicBezTo>
                  <a:cubicBezTo>
                    <a:pt x="184" y="193"/>
                    <a:pt x="197" y="180"/>
                    <a:pt x="211" y="167"/>
                  </a:cubicBezTo>
                  <a:cubicBezTo>
                    <a:pt x="214" y="165"/>
                    <a:pt x="217" y="162"/>
                    <a:pt x="219" y="160"/>
                  </a:cubicBezTo>
                  <a:cubicBezTo>
                    <a:pt x="221" y="158"/>
                    <a:pt x="223" y="157"/>
                    <a:pt x="225" y="155"/>
                  </a:cubicBezTo>
                  <a:cubicBezTo>
                    <a:pt x="223" y="157"/>
                    <a:pt x="221" y="159"/>
                    <a:pt x="220" y="162"/>
                  </a:cubicBezTo>
                  <a:cubicBezTo>
                    <a:pt x="214" y="168"/>
                    <a:pt x="208" y="174"/>
                    <a:pt x="202" y="180"/>
                  </a:cubicBezTo>
                  <a:cubicBezTo>
                    <a:pt x="192" y="192"/>
                    <a:pt x="182" y="204"/>
                    <a:pt x="172" y="215"/>
                  </a:cubicBezTo>
                  <a:cubicBezTo>
                    <a:pt x="164" y="223"/>
                    <a:pt x="157" y="231"/>
                    <a:pt x="150" y="239"/>
                  </a:cubicBezTo>
                  <a:cubicBezTo>
                    <a:pt x="145" y="238"/>
                    <a:pt x="139" y="238"/>
                    <a:pt x="134" y="238"/>
                  </a:cubicBezTo>
                  <a:close/>
                  <a:moveTo>
                    <a:pt x="220" y="173"/>
                  </a:moveTo>
                  <a:cubicBezTo>
                    <a:pt x="223" y="171"/>
                    <a:pt x="226" y="169"/>
                    <a:pt x="229" y="167"/>
                  </a:cubicBezTo>
                  <a:cubicBezTo>
                    <a:pt x="236" y="162"/>
                    <a:pt x="227" y="169"/>
                    <a:pt x="225" y="171"/>
                  </a:cubicBezTo>
                  <a:cubicBezTo>
                    <a:pt x="218" y="179"/>
                    <a:pt x="211" y="187"/>
                    <a:pt x="203" y="195"/>
                  </a:cubicBezTo>
                  <a:cubicBezTo>
                    <a:pt x="198" y="201"/>
                    <a:pt x="193" y="207"/>
                    <a:pt x="188" y="214"/>
                  </a:cubicBezTo>
                  <a:cubicBezTo>
                    <a:pt x="181" y="223"/>
                    <a:pt x="173" y="229"/>
                    <a:pt x="166" y="237"/>
                  </a:cubicBezTo>
                  <a:cubicBezTo>
                    <a:pt x="165" y="238"/>
                    <a:pt x="166" y="239"/>
                    <a:pt x="167" y="238"/>
                  </a:cubicBezTo>
                  <a:cubicBezTo>
                    <a:pt x="189" y="223"/>
                    <a:pt x="206" y="200"/>
                    <a:pt x="224" y="181"/>
                  </a:cubicBezTo>
                  <a:cubicBezTo>
                    <a:pt x="229" y="177"/>
                    <a:pt x="234" y="172"/>
                    <a:pt x="239" y="167"/>
                  </a:cubicBezTo>
                  <a:cubicBezTo>
                    <a:pt x="233" y="173"/>
                    <a:pt x="228" y="179"/>
                    <a:pt x="224" y="185"/>
                  </a:cubicBezTo>
                  <a:cubicBezTo>
                    <a:pt x="213" y="198"/>
                    <a:pt x="203" y="211"/>
                    <a:pt x="193" y="224"/>
                  </a:cubicBezTo>
                  <a:cubicBezTo>
                    <a:pt x="190" y="227"/>
                    <a:pt x="188" y="230"/>
                    <a:pt x="185" y="233"/>
                  </a:cubicBezTo>
                  <a:cubicBezTo>
                    <a:pt x="185" y="234"/>
                    <a:pt x="184" y="235"/>
                    <a:pt x="183" y="236"/>
                  </a:cubicBezTo>
                  <a:cubicBezTo>
                    <a:pt x="181" y="237"/>
                    <a:pt x="180" y="238"/>
                    <a:pt x="180" y="239"/>
                  </a:cubicBezTo>
                  <a:cubicBezTo>
                    <a:pt x="180" y="239"/>
                    <a:pt x="179" y="240"/>
                    <a:pt x="178" y="241"/>
                  </a:cubicBezTo>
                  <a:cubicBezTo>
                    <a:pt x="170" y="240"/>
                    <a:pt x="161" y="239"/>
                    <a:pt x="152" y="239"/>
                  </a:cubicBezTo>
                  <a:cubicBezTo>
                    <a:pt x="162" y="229"/>
                    <a:pt x="171" y="219"/>
                    <a:pt x="180" y="208"/>
                  </a:cubicBezTo>
                  <a:cubicBezTo>
                    <a:pt x="193" y="196"/>
                    <a:pt x="206" y="184"/>
                    <a:pt x="220" y="173"/>
                  </a:cubicBezTo>
                  <a:close/>
                  <a:moveTo>
                    <a:pt x="189" y="241"/>
                  </a:moveTo>
                  <a:cubicBezTo>
                    <a:pt x="186" y="241"/>
                    <a:pt x="183" y="241"/>
                    <a:pt x="180" y="241"/>
                  </a:cubicBezTo>
                  <a:cubicBezTo>
                    <a:pt x="181" y="240"/>
                    <a:pt x="181" y="240"/>
                    <a:pt x="182" y="24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87" y="234"/>
                    <a:pt x="193" y="228"/>
                    <a:pt x="198" y="222"/>
                  </a:cubicBezTo>
                  <a:cubicBezTo>
                    <a:pt x="209" y="211"/>
                    <a:pt x="222" y="201"/>
                    <a:pt x="232" y="190"/>
                  </a:cubicBezTo>
                  <a:cubicBezTo>
                    <a:pt x="235" y="187"/>
                    <a:pt x="237" y="185"/>
                    <a:pt x="240" y="182"/>
                  </a:cubicBezTo>
                  <a:cubicBezTo>
                    <a:pt x="241" y="181"/>
                    <a:pt x="247" y="174"/>
                    <a:pt x="242" y="181"/>
                  </a:cubicBezTo>
                  <a:cubicBezTo>
                    <a:pt x="238" y="188"/>
                    <a:pt x="232" y="195"/>
                    <a:pt x="227" y="202"/>
                  </a:cubicBezTo>
                  <a:cubicBezTo>
                    <a:pt x="217" y="214"/>
                    <a:pt x="206" y="225"/>
                    <a:pt x="195" y="237"/>
                  </a:cubicBezTo>
                  <a:cubicBezTo>
                    <a:pt x="194" y="238"/>
                    <a:pt x="195" y="239"/>
                    <a:pt x="196" y="238"/>
                  </a:cubicBezTo>
                  <a:cubicBezTo>
                    <a:pt x="213" y="225"/>
                    <a:pt x="227" y="209"/>
                    <a:pt x="243" y="194"/>
                  </a:cubicBezTo>
                  <a:cubicBezTo>
                    <a:pt x="245" y="192"/>
                    <a:pt x="249" y="189"/>
                    <a:pt x="250" y="187"/>
                  </a:cubicBezTo>
                  <a:cubicBezTo>
                    <a:pt x="247" y="193"/>
                    <a:pt x="242" y="198"/>
                    <a:pt x="237" y="203"/>
                  </a:cubicBezTo>
                  <a:cubicBezTo>
                    <a:pt x="230" y="212"/>
                    <a:pt x="223" y="222"/>
                    <a:pt x="216" y="230"/>
                  </a:cubicBezTo>
                  <a:cubicBezTo>
                    <a:pt x="215" y="231"/>
                    <a:pt x="214" y="232"/>
                    <a:pt x="213" y="234"/>
                  </a:cubicBezTo>
                  <a:cubicBezTo>
                    <a:pt x="210" y="236"/>
                    <a:pt x="207" y="239"/>
                    <a:pt x="203" y="241"/>
                  </a:cubicBezTo>
                  <a:cubicBezTo>
                    <a:pt x="203" y="241"/>
                    <a:pt x="203" y="241"/>
                    <a:pt x="203" y="241"/>
                  </a:cubicBezTo>
                  <a:cubicBezTo>
                    <a:pt x="198" y="241"/>
                    <a:pt x="193" y="241"/>
                    <a:pt x="189" y="241"/>
                  </a:cubicBezTo>
                  <a:close/>
                  <a:moveTo>
                    <a:pt x="255" y="207"/>
                  </a:moveTo>
                  <a:cubicBezTo>
                    <a:pt x="254" y="209"/>
                    <a:pt x="253" y="210"/>
                    <a:pt x="252" y="212"/>
                  </a:cubicBezTo>
                  <a:cubicBezTo>
                    <a:pt x="243" y="221"/>
                    <a:pt x="234" y="230"/>
                    <a:pt x="226" y="239"/>
                  </a:cubicBezTo>
                  <a:cubicBezTo>
                    <a:pt x="226" y="239"/>
                    <a:pt x="226" y="240"/>
                    <a:pt x="226" y="240"/>
                  </a:cubicBezTo>
                  <a:cubicBezTo>
                    <a:pt x="224" y="240"/>
                    <a:pt x="223" y="240"/>
                    <a:pt x="221" y="240"/>
                  </a:cubicBezTo>
                  <a:cubicBezTo>
                    <a:pt x="231" y="231"/>
                    <a:pt x="241" y="221"/>
                    <a:pt x="251" y="210"/>
                  </a:cubicBezTo>
                  <a:cubicBezTo>
                    <a:pt x="251" y="210"/>
                    <a:pt x="257" y="202"/>
                    <a:pt x="255" y="207"/>
                  </a:cubicBezTo>
                  <a:close/>
                  <a:moveTo>
                    <a:pt x="247" y="219"/>
                  </a:moveTo>
                  <a:cubicBezTo>
                    <a:pt x="243" y="224"/>
                    <a:pt x="238" y="230"/>
                    <a:pt x="233" y="234"/>
                  </a:cubicBezTo>
                  <a:cubicBezTo>
                    <a:pt x="222" y="244"/>
                    <a:pt x="237" y="229"/>
                    <a:pt x="239" y="227"/>
                  </a:cubicBezTo>
                  <a:cubicBezTo>
                    <a:pt x="242" y="224"/>
                    <a:pt x="245" y="221"/>
                    <a:pt x="247" y="219"/>
                  </a:cubicBezTo>
                  <a:close/>
                  <a:moveTo>
                    <a:pt x="218" y="241"/>
                  </a:moveTo>
                  <a:cubicBezTo>
                    <a:pt x="214" y="241"/>
                    <a:pt x="210" y="241"/>
                    <a:pt x="206" y="241"/>
                  </a:cubicBezTo>
                  <a:cubicBezTo>
                    <a:pt x="206" y="241"/>
                    <a:pt x="207" y="241"/>
                    <a:pt x="207" y="240"/>
                  </a:cubicBezTo>
                  <a:cubicBezTo>
                    <a:pt x="208" y="241"/>
                    <a:pt x="209" y="240"/>
                    <a:pt x="210" y="238"/>
                  </a:cubicBezTo>
                  <a:cubicBezTo>
                    <a:pt x="213" y="236"/>
                    <a:pt x="215" y="234"/>
                    <a:pt x="218" y="231"/>
                  </a:cubicBezTo>
                  <a:cubicBezTo>
                    <a:pt x="226" y="223"/>
                    <a:pt x="233" y="214"/>
                    <a:pt x="242" y="206"/>
                  </a:cubicBezTo>
                  <a:cubicBezTo>
                    <a:pt x="243" y="205"/>
                    <a:pt x="256" y="192"/>
                    <a:pt x="251" y="200"/>
                  </a:cubicBezTo>
                  <a:cubicBezTo>
                    <a:pt x="248" y="205"/>
                    <a:pt x="243" y="209"/>
                    <a:pt x="239" y="214"/>
                  </a:cubicBezTo>
                  <a:cubicBezTo>
                    <a:pt x="231" y="222"/>
                    <a:pt x="225" y="232"/>
                    <a:pt x="218" y="241"/>
                  </a:cubicBezTo>
                  <a:close/>
                  <a:moveTo>
                    <a:pt x="229" y="239"/>
                  </a:moveTo>
                  <a:cubicBezTo>
                    <a:pt x="238" y="232"/>
                    <a:pt x="247" y="223"/>
                    <a:pt x="253" y="213"/>
                  </a:cubicBezTo>
                  <a:cubicBezTo>
                    <a:pt x="254" y="212"/>
                    <a:pt x="255" y="212"/>
                    <a:pt x="255" y="211"/>
                  </a:cubicBezTo>
                  <a:cubicBezTo>
                    <a:pt x="257" y="210"/>
                    <a:pt x="257" y="209"/>
                    <a:pt x="258" y="209"/>
                  </a:cubicBezTo>
                  <a:cubicBezTo>
                    <a:pt x="257" y="209"/>
                    <a:pt x="257" y="210"/>
                    <a:pt x="256" y="211"/>
                  </a:cubicBezTo>
                  <a:cubicBezTo>
                    <a:pt x="254" y="214"/>
                    <a:pt x="252" y="217"/>
                    <a:pt x="250" y="220"/>
                  </a:cubicBezTo>
                  <a:cubicBezTo>
                    <a:pt x="246" y="227"/>
                    <a:pt x="240" y="233"/>
                    <a:pt x="234" y="238"/>
                  </a:cubicBezTo>
                  <a:cubicBezTo>
                    <a:pt x="232" y="239"/>
                    <a:pt x="231" y="239"/>
                    <a:pt x="229" y="239"/>
                  </a:cubicBezTo>
                  <a:close/>
                  <a:moveTo>
                    <a:pt x="243" y="235"/>
                  </a:moveTo>
                  <a:cubicBezTo>
                    <a:pt x="241" y="236"/>
                    <a:pt x="239" y="237"/>
                    <a:pt x="237" y="237"/>
                  </a:cubicBezTo>
                  <a:cubicBezTo>
                    <a:pt x="237" y="237"/>
                    <a:pt x="237" y="237"/>
                    <a:pt x="237" y="237"/>
                  </a:cubicBezTo>
                  <a:cubicBezTo>
                    <a:pt x="237" y="237"/>
                    <a:pt x="238" y="237"/>
                    <a:pt x="238" y="237"/>
                  </a:cubicBezTo>
                  <a:cubicBezTo>
                    <a:pt x="238" y="236"/>
                    <a:pt x="238" y="236"/>
                    <a:pt x="238" y="236"/>
                  </a:cubicBezTo>
                  <a:cubicBezTo>
                    <a:pt x="244" y="231"/>
                    <a:pt x="249" y="226"/>
                    <a:pt x="254" y="220"/>
                  </a:cubicBezTo>
                  <a:cubicBezTo>
                    <a:pt x="256" y="218"/>
                    <a:pt x="263" y="209"/>
                    <a:pt x="258" y="220"/>
                  </a:cubicBezTo>
                  <a:cubicBezTo>
                    <a:pt x="255" y="226"/>
                    <a:pt x="249" y="231"/>
                    <a:pt x="243" y="235"/>
                  </a:cubicBezTo>
                  <a:cubicBezTo>
                    <a:pt x="243" y="235"/>
                    <a:pt x="243" y="235"/>
                    <a:pt x="243" y="235"/>
                  </a:cubicBezTo>
                  <a:close/>
                  <a:moveTo>
                    <a:pt x="251" y="231"/>
                  </a:moveTo>
                  <a:cubicBezTo>
                    <a:pt x="256" y="226"/>
                    <a:pt x="260" y="219"/>
                    <a:pt x="262" y="212"/>
                  </a:cubicBezTo>
                  <a:cubicBezTo>
                    <a:pt x="262" y="211"/>
                    <a:pt x="261" y="211"/>
                    <a:pt x="260" y="211"/>
                  </a:cubicBezTo>
                  <a:cubicBezTo>
                    <a:pt x="258" y="214"/>
                    <a:pt x="255" y="217"/>
                    <a:pt x="253" y="219"/>
                  </a:cubicBezTo>
                  <a:cubicBezTo>
                    <a:pt x="256" y="215"/>
                    <a:pt x="258" y="211"/>
                    <a:pt x="261" y="206"/>
                  </a:cubicBezTo>
                  <a:cubicBezTo>
                    <a:pt x="261" y="205"/>
                    <a:pt x="260" y="204"/>
                    <a:pt x="259" y="205"/>
                  </a:cubicBezTo>
                  <a:cubicBezTo>
                    <a:pt x="258" y="206"/>
                    <a:pt x="257" y="207"/>
                    <a:pt x="256" y="208"/>
                  </a:cubicBezTo>
                  <a:cubicBezTo>
                    <a:pt x="257" y="206"/>
                    <a:pt x="258" y="204"/>
                    <a:pt x="259" y="203"/>
                  </a:cubicBezTo>
                  <a:cubicBezTo>
                    <a:pt x="259" y="202"/>
                    <a:pt x="258" y="201"/>
                    <a:pt x="257" y="202"/>
                  </a:cubicBezTo>
                  <a:cubicBezTo>
                    <a:pt x="250" y="208"/>
                    <a:pt x="243" y="216"/>
                    <a:pt x="236" y="223"/>
                  </a:cubicBezTo>
                  <a:cubicBezTo>
                    <a:pt x="233" y="227"/>
                    <a:pt x="229" y="230"/>
                    <a:pt x="226" y="234"/>
                  </a:cubicBezTo>
                  <a:cubicBezTo>
                    <a:pt x="225" y="234"/>
                    <a:pt x="224" y="236"/>
                    <a:pt x="223" y="237"/>
                  </a:cubicBezTo>
                  <a:cubicBezTo>
                    <a:pt x="229" y="230"/>
                    <a:pt x="234" y="222"/>
                    <a:pt x="240" y="215"/>
                  </a:cubicBezTo>
                  <a:cubicBezTo>
                    <a:pt x="245" y="209"/>
                    <a:pt x="251" y="203"/>
                    <a:pt x="255" y="195"/>
                  </a:cubicBezTo>
                  <a:cubicBezTo>
                    <a:pt x="256" y="195"/>
                    <a:pt x="255" y="194"/>
                    <a:pt x="254" y="194"/>
                  </a:cubicBezTo>
                  <a:cubicBezTo>
                    <a:pt x="243" y="202"/>
                    <a:pt x="234" y="211"/>
                    <a:pt x="225" y="221"/>
                  </a:cubicBezTo>
                  <a:cubicBezTo>
                    <a:pt x="226" y="220"/>
                    <a:pt x="227" y="219"/>
                    <a:pt x="227" y="218"/>
                  </a:cubicBezTo>
                  <a:cubicBezTo>
                    <a:pt x="235" y="206"/>
                    <a:pt x="246" y="197"/>
                    <a:pt x="253" y="184"/>
                  </a:cubicBezTo>
                  <a:cubicBezTo>
                    <a:pt x="254" y="184"/>
                    <a:pt x="253" y="183"/>
                    <a:pt x="252" y="183"/>
                  </a:cubicBezTo>
                  <a:cubicBezTo>
                    <a:pt x="243" y="191"/>
                    <a:pt x="235" y="200"/>
                    <a:pt x="226" y="208"/>
                  </a:cubicBezTo>
                  <a:cubicBezTo>
                    <a:pt x="217" y="217"/>
                    <a:pt x="207" y="226"/>
                    <a:pt x="198" y="236"/>
                  </a:cubicBezTo>
                  <a:cubicBezTo>
                    <a:pt x="216" y="216"/>
                    <a:pt x="234" y="198"/>
                    <a:pt x="248" y="176"/>
                  </a:cubicBezTo>
                  <a:cubicBezTo>
                    <a:pt x="248" y="175"/>
                    <a:pt x="247" y="174"/>
                    <a:pt x="247" y="175"/>
                  </a:cubicBezTo>
                  <a:cubicBezTo>
                    <a:pt x="235" y="183"/>
                    <a:pt x="226" y="195"/>
                    <a:pt x="215" y="204"/>
                  </a:cubicBezTo>
                  <a:cubicBezTo>
                    <a:pt x="209" y="210"/>
                    <a:pt x="203" y="215"/>
                    <a:pt x="197" y="221"/>
                  </a:cubicBezTo>
                  <a:cubicBezTo>
                    <a:pt x="212" y="202"/>
                    <a:pt x="226" y="183"/>
                    <a:pt x="242" y="165"/>
                  </a:cubicBezTo>
                  <a:cubicBezTo>
                    <a:pt x="242" y="165"/>
                    <a:pt x="242" y="165"/>
                    <a:pt x="242" y="165"/>
                  </a:cubicBezTo>
                  <a:cubicBezTo>
                    <a:pt x="253" y="177"/>
                    <a:pt x="261" y="191"/>
                    <a:pt x="262" y="206"/>
                  </a:cubicBezTo>
                  <a:cubicBezTo>
                    <a:pt x="263" y="218"/>
                    <a:pt x="258" y="225"/>
                    <a:pt x="251" y="231"/>
                  </a:cubicBezTo>
                  <a:close/>
                  <a:moveTo>
                    <a:pt x="241" y="164"/>
                  </a:moveTo>
                  <a:cubicBezTo>
                    <a:pt x="220" y="179"/>
                    <a:pt x="205" y="200"/>
                    <a:pt x="187" y="219"/>
                  </a:cubicBezTo>
                  <a:cubicBezTo>
                    <a:pt x="190" y="214"/>
                    <a:pt x="193" y="209"/>
                    <a:pt x="196" y="205"/>
                  </a:cubicBezTo>
                  <a:cubicBezTo>
                    <a:pt x="209" y="191"/>
                    <a:pt x="222" y="177"/>
                    <a:pt x="235" y="163"/>
                  </a:cubicBezTo>
                  <a:cubicBezTo>
                    <a:pt x="235" y="162"/>
                    <a:pt x="235" y="161"/>
                    <a:pt x="234" y="162"/>
                  </a:cubicBezTo>
                  <a:cubicBezTo>
                    <a:pt x="219" y="171"/>
                    <a:pt x="205" y="183"/>
                    <a:pt x="192" y="195"/>
                  </a:cubicBezTo>
                  <a:cubicBezTo>
                    <a:pt x="193" y="193"/>
                    <a:pt x="195" y="192"/>
                    <a:pt x="196" y="190"/>
                  </a:cubicBezTo>
                  <a:cubicBezTo>
                    <a:pt x="206" y="178"/>
                    <a:pt x="221" y="167"/>
                    <a:pt x="227" y="152"/>
                  </a:cubicBezTo>
                  <a:cubicBezTo>
                    <a:pt x="228" y="151"/>
                    <a:pt x="227" y="151"/>
                    <a:pt x="226" y="151"/>
                  </a:cubicBezTo>
                  <a:cubicBezTo>
                    <a:pt x="211" y="166"/>
                    <a:pt x="196" y="181"/>
                    <a:pt x="180" y="194"/>
                  </a:cubicBezTo>
                  <a:cubicBezTo>
                    <a:pt x="173" y="201"/>
                    <a:pt x="165" y="207"/>
                    <a:pt x="158" y="214"/>
                  </a:cubicBezTo>
                  <a:cubicBezTo>
                    <a:pt x="158" y="213"/>
                    <a:pt x="159" y="213"/>
                    <a:pt x="159" y="213"/>
                  </a:cubicBezTo>
                  <a:cubicBezTo>
                    <a:pt x="166" y="204"/>
                    <a:pt x="174" y="196"/>
                    <a:pt x="181" y="188"/>
                  </a:cubicBezTo>
                  <a:cubicBezTo>
                    <a:pt x="194" y="173"/>
                    <a:pt x="210" y="160"/>
                    <a:pt x="220" y="144"/>
                  </a:cubicBezTo>
                  <a:cubicBezTo>
                    <a:pt x="220" y="144"/>
                    <a:pt x="220" y="144"/>
                    <a:pt x="221" y="144"/>
                  </a:cubicBezTo>
                  <a:cubicBezTo>
                    <a:pt x="228" y="150"/>
                    <a:pt x="235" y="157"/>
                    <a:pt x="241" y="164"/>
                  </a:cubicBezTo>
                  <a:close/>
                  <a:moveTo>
                    <a:pt x="88" y="92"/>
                  </a:moveTo>
                  <a:cubicBezTo>
                    <a:pt x="105" y="65"/>
                    <a:pt x="96" y="36"/>
                    <a:pt x="82" y="11"/>
                  </a:cubicBezTo>
                  <a:cubicBezTo>
                    <a:pt x="106" y="7"/>
                    <a:pt x="129" y="9"/>
                    <a:pt x="153" y="9"/>
                  </a:cubicBezTo>
                  <a:cubicBezTo>
                    <a:pt x="142" y="29"/>
                    <a:pt x="136" y="51"/>
                    <a:pt x="148" y="73"/>
                  </a:cubicBezTo>
                  <a:cubicBezTo>
                    <a:pt x="161" y="99"/>
                    <a:pt x="190" y="117"/>
                    <a:pt x="211" y="136"/>
                  </a:cubicBezTo>
                  <a:cubicBezTo>
                    <a:pt x="212" y="136"/>
                    <a:pt x="213" y="137"/>
                    <a:pt x="214" y="138"/>
                  </a:cubicBezTo>
                  <a:cubicBezTo>
                    <a:pt x="211" y="138"/>
                    <a:pt x="209" y="139"/>
                    <a:pt x="207" y="141"/>
                  </a:cubicBezTo>
                  <a:cubicBezTo>
                    <a:pt x="200" y="148"/>
                    <a:pt x="188" y="139"/>
                    <a:pt x="180" y="137"/>
                  </a:cubicBezTo>
                  <a:cubicBezTo>
                    <a:pt x="162" y="133"/>
                    <a:pt x="153" y="148"/>
                    <a:pt x="140" y="157"/>
                  </a:cubicBezTo>
                  <a:cubicBezTo>
                    <a:pt x="120" y="169"/>
                    <a:pt x="110" y="143"/>
                    <a:pt x="97" y="134"/>
                  </a:cubicBezTo>
                  <a:cubicBezTo>
                    <a:pt x="84" y="125"/>
                    <a:pt x="71" y="128"/>
                    <a:pt x="59" y="133"/>
                  </a:cubicBezTo>
                  <a:cubicBezTo>
                    <a:pt x="69" y="119"/>
                    <a:pt x="79" y="106"/>
                    <a:pt x="88" y="92"/>
                  </a:cubicBezTo>
                  <a:close/>
                  <a:moveTo>
                    <a:pt x="35" y="166"/>
                  </a:moveTo>
                  <a:cubicBezTo>
                    <a:pt x="42" y="160"/>
                    <a:pt x="49" y="154"/>
                    <a:pt x="56" y="148"/>
                  </a:cubicBezTo>
                  <a:cubicBezTo>
                    <a:pt x="61" y="145"/>
                    <a:pt x="65" y="142"/>
                    <a:pt x="70" y="139"/>
                  </a:cubicBezTo>
                  <a:cubicBezTo>
                    <a:pt x="74" y="137"/>
                    <a:pt x="77" y="136"/>
                    <a:pt x="81" y="134"/>
                  </a:cubicBezTo>
                  <a:cubicBezTo>
                    <a:pt x="81" y="134"/>
                    <a:pt x="81" y="134"/>
                    <a:pt x="82" y="134"/>
                  </a:cubicBezTo>
                  <a:cubicBezTo>
                    <a:pt x="80" y="135"/>
                    <a:pt x="77" y="139"/>
                    <a:pt x="76" y="140"/>
                  </a:cubicBezTo>
                  <a:cubicBezTo>
                    <a:pt x="64" y="150"/>
                    <a:pt x="51" y="159"/>
                    <a:pt x="38" y="168"/>
                  </a:cubicBezTo>
                  <a:cubicBezTo>
                    <a:pt x="32" y="173"/>
                    <a:pt x="27" y="178"/>
                    <a:pt x="22" y="184"/>
                  </a:cubicBezTo>
                  <a:cubicBezTo>
                    <a:pt x="26" y="177"/>
                    <a:pt x="31" y="171"/>
                    <a:pt x="35" y="16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50"/>
            <p:cNvSpPr>
              <a:spLocks noEditPoints="1"/>
            </p:cNvSpPr>
            <p:nvPr/>
          </p:nvSpPr>
          <p:spPr bwMode="auto">
            <a:xfrm>
              <a:off x="4448421" y="3912622"/>
              <a:ext cx="546100" cy="508000"/>
            </a:xfrm>
            <a:custGeom>
              <a:avLst/>
              <a:gdLst>
                <a:gd name="T0" fmla="*/ 108 w 129"/>
                <a:gd name="T1" fmla="*/ 67 h 120"/>
                <a:gd name="T2" fmla="*/ 37 w 129"/>
                <a:gd name="T3" fmla="*/ 3 h 120"/>
                <a:gd name="T4" fmla="*/ 6 w 129"/>
                <a:gd name="T5" fmla="*/ 108 h 120"/>
                <a:gd name="T6" fmla="*/ 24 w 129"/>
                <a:gd name="T7" fmla="*/ 69 h 120"/>
                <a:gd name="T8" fmla="*/ 42 w 129"/>
                <a:gd name="T9" fmla="*/ 65 h 120"/>
                <a:gd name="T10" fmla="*/ 103 w 129"/>
                <a:gd name="T11" fmla="*/ 69 h 120"/>
                <a:gd name="T12" fmla="*/ 98 w 129"/>
                <a:gd name="T13" fmla="*/ 71 h 120"/>
                <a:gd name="T14" fmla="*/ 59 w 129"/>
                <a:gd name="T15" fmla="*/ 102 h 120"/>
                <a:gd name="T16" fmla="*/ 80 w 129"/>
                <a:gd name="T17" fmla="*/ 69 h 120"/>
                <a:gd name="T18" fmla="*/ 40 w 129"/>
                <a:gd name="T19" fmla="*/ 111 h 120"/>
                <a:gd name="T20" fmla="*/ 62 w 129"/>
                <a:gd name="T21" fmla="*/ 84 h 120"/>
                <a:gd name="T22" fmla="*/ 29 w 129"/>
                <a:gd name="T23" fmla="*/ 100 h 120"/>
                <a:gd name="T24" fmla="*/ 55 w 129"/>
                <a:gd name="T25" fmla="*/ 76 h 120"/>
                <a:gd name="T26" fmla="*/ 41 w 129"/>
                <a:gd name="T27" fmla="*/ 96 h 120"/>
                <a:gd name="T28" fmla="*/ 13 w 129"/>
                <a:gd name="T29" fmla="*/ 107 h 120"/>
                <a:gd name="T30" fmla="*/ 47 w 129"/>
                <a:gd name="T31" fmla="*/ 73 h 120"/>
                <a:gd name="T32" fmla="*/ 49 w 129"/>
                <a:gd name="T33" fmla="*/ 71 h 120"/>
                <a:gd name="T34" fmla="*/ 7 w 129"/>
                <a:gd name="T35" fmla="*/ 98 h 120"/>
                <a:gd name="T36" fmla="*/ 37 w 129"/>
                <a:gd name="T37" fmla="*/ 68 h 120"/>
                <a:gd name="T38" fmla="*/ 9 w 129"/>
                <a:gd name="T39" fmla="*/ 92 h 120"/>
                <a:gd name="T40" fmla="*/ 7 w 129"/>
                <a:gd name="T41" fmla="*/ 105 h 120"/>
                <a:gd name="T42" fmla="*/ 42 w 129"/>
                <a:gd name="T43" fmla="*/ 79 h 120"/>
                <a:gd name="T44" fmla="*/ 53 w 129"/>
                <a:gd name="T45" fmla="*/ 77 h 120"/>
                <a:gd name="T46" fmla="*/ 11 w 129"/>
                <a:gd name="T47" fmla="*/ 109 h 120"/>
                <a:gd name="T48" fmla="*/ 42 w 129"/>
                <a:gd name="T49" fmla="*/ 94 h 120"/>
                <a:gd name="T50" fmla="*/ 62 w 129"/>
                <a:gd name="T51" fmla="*/ 82 h 120"/>
                <a:gd name="T52" fmla="*/ 53 w 129"/>
                <a:gd name="T53" fmla="*/ 94 h 120"/>
                <a:gd name="T54" fmla="*/ 38 w 129"/>
                <a:gd name="T55" fmla="*/ 113 h 120"/>
                <a:gd name="T56" fmla="*/ 48 w 129"/>
                <a:gd name="T57" fmla="*/ 97 h 120"/>
                <a:gd name="T58" fmla="*/ 81 w 129"/>
                <a:gd name="T59" fmla="*/ 74 h 120"/>
                <a:gd name="T60" fmla="*/ 48 w 129"/>
                <a:gd name="T61" fmla="*/ 112 h 120"/>
                <a:gd name="T62" fmla="*/ 93 w 129"/>
                <a:gd name="T63" fmla="*/ 72 h 120"/>
                <a:gd name="T64" fmla="*/ 60 w 129"/>
                <a:gd name="T65" fmla="*/ 109 h 120"/>
                <a:gd name="T66" fmla="*/ 63 w 129"/>
                <a:gd name="T67" fmla="*/ 113 h 120"/>
                <a:gd name="T68" fmla="*/ 105 w 129"/>
                <a:gd name="T69" fmla="*/ 76 h 120"/>
                <a:gd name="T70" fmla="*/ 64 w 129"/>
                <a:gd name="T71" fmla="*/ 113 h 120"/>
                <a:gd name="T72" fmla="*/ 79 w 129"/>
                <a:gd name="T73" fmla="*/ 113 h 120"/>
                <a:gd name="T74" fmla="*/ 88 w 129"/>
                <a:gd name="T75" fmla="*/ 111 h 120"/>
                <a:gd name="T76" fmla="*/ 105 w 129"/>
                <a:gd name="T77" fmla="*/ 82 h 120"/>
                <a:gd name="T78" fmla="*/ 111 w 129"/>
                <a:gd name="T79" fmla="*/ 90 h 120"/>
                <a:gd name="T80" fmla="*/ 116 w 129"/>
                <a:gd name="T81" fmla="*/ 92 h 120"/>
                <a:gd name="T82" fmla="*/ 97 w 129"/>
                <a:gd name="T83" fmla="*/ 115 h 120"/>
                <a:gd name="T84" fmla="*/ 105 w 129"/>
                <a:gd name="T85" fmla="*/ 114 h 120"/>
                <a:gd name="T86" fmla="*/ 118 w 129"/>
                <a:gd name="T87" fmla="*/ 104 h 120"/>
                <a:gd name="T88" fmla="*/ 115 w 129"/>
                <a:gd name="T89" fmla="*/ 98 h 120"/>
                <a:gd name="T90" fmla="*/ 122 w 129"/>
                <a:gd name="T91" fmla="*/ 100 h 120"/>
                <a:gd name="T92" fmla="*/ 116 w 129"/>
                <a:gd name="T93" fmla="*/ 112 h 120"/>
                <a:gd name="T94" fmla="*/ 123 w 129"/>
                <a:gd name="T95" fmla="*/ 104 h 120"/>
                <a:gd name="T96" fmla="*/ 120 w 129"/>
                <a:gd name="T97" fmla="*/ 104 h 120"/>
                <a:gd name="T98" fmla="*/ 113 w 129"/>
                <a:gd name="T99" fmla="*/ 106 h 120"/>
                <a:gd name="T100" fmla="*/ 107 w 129"/>
                <a:gd name="T101" fmla="*/ 105 h 120"/>
                <a:gd name="T102" fmla="*/ 118 w 129"/>
                <a:gd name="T103" fmla="*/ 84 h 120"/>
                <a:gd name="T104" fmla="*/ 125 w 129"/>
                <a:gd name="T105" fmla="*/ 98 h 120"/>
                <a:gd name="T106" fmla="*/ 111 w 129"/>
                <a:gd name="T107" fmla="*/ 77 h 120"/>
                <a:gd name="T108" fmla="*/ 75 w 129"/>
                <a:gd name="T109" fmla="*/ 102 h 120"/>
                <a:gd name="T110" fmla="*/ 42 w 129"/>
                <a:gd name="T111" fmla="*/ 44 h 120"/>
                <a:gd name="T112" fmla="*/ 99 w 129"/>
                <a:gd name="T113" fmla="*/ 67 h 120"/>
                <a:gd name="T114" fmla="*/ 17 w 129"/>
                <a:gd name="T115" fmla="*/ 79 h 120"/>
                <a:gd name="T116" fmla="*/ 19 w 129"/>
                <a:gd name="T117" fmla="*/ 8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9" h="120">
                  <a:moveTo>
                    <a:pt x="29" y="116"/>
                  </a:moveTo>
                  <a:cubicBezTo>
                    <a:pt x="34" y="116"/>
                    <a:pt x="39" y="116"/>
                    <a:pt x="44" y="115"/>
                  </a:cubicBezTo>
                  <a:cubicBezTo>
                    <a:pt x="52" y="115"/>
                    <a:pt x="61" y="116"/>
                    <a:pt x="69" y="116"/>
                  </a:cubicBezTo>
                  <a:cubicBezTo>
                    <a:pt x="82" y="117"/>
                    <a:pt x="97" y="120"/>
                    <a:pt x="110" y="117"/>
                  </a:cubicBezTo>
                  <a:cubicBezTo>
                    <a:pt x="120" y="115"/>
                    <a:pt x="129" y="107"/>
                    <a:pt x="128" y="96"/>
                  </a:cubicBezTo>
                  <a:cubicBezTo>
                    <a:pt x="126" y="84"/>
                    <a:pt x="116" y="75"/>
                    <a:pt x="108" y="67"/>
                  </a:cubicBezTo>
                  <a:cubicBezTo>
                    <a:pt x="99" y="58"/>
                    <a:pt x="89" y="51"/>
                    <a:pt x="80" y="42"/>
                  </a:cubicBezTo>
                  <a:cubicBezTo>
                    <a:pt x="75" y="36"/>
                    <a:pt x="71" y="30"/>
                    <a:pt x="70" y="22"/>
                  </a:cubicBezTo>
                  <a:cubicBezTo>
                    <a:pt x="70" y="16"/>
                    <a:pt x="74" y="10"/>
                    <a:pt x="77" y="4"/>
                  </a:cubicBezTo>
                  <a:cubicBezTo>
                    <a:pt x="77" y="3"/>
                    <a:pt x="77" y="2"/>
                    <a:pt x="76" y="2"/>
                  </a:cubicBezTo>
                  <a:cubicBezTo>
                    <a:pt x="76" y="2"/>
                    <a:pt x="76" y="1"/>
                    <a:pt x="75" y="1"/>
                  </a:cubicBezTo>
                  <a:cubicBezTo>
                    <a:pt x="62" y="2"/>
                    <a:pt x="50" y="0"/>
                    <a:pt x="37" y="3"/>
                  </a:cubicBezTo>
                  <a:cubicBezTo>
                    <a:pt x="36" y="3"/>
                    <a:pt x="36" y="4"/>
                    <a:pt x="36" y="5"/>
                  </a:cubicBezTo>
                  <a:cubicBezTo>
                    <a:pt x="36" y="5"/>
                    <a:pt x="36" y="6"/>
                    <a:pt x="36" y="6"/>
                  </a:cubicBezTo>
                  <a:cubicBezTo>
                    <a:pt x="40" y="13"/>
                    <a:pt x="43" y="19"/>
                    <a:pt x="44" y="27"/>
                  </a:cubicBezTo>
                  <a:cubicBezTo>
                    <a:pt x="44" y="36"/>
                    <a:pt x="39" y="43"/>
                    <a:pt x="34" y="50"/>
                  </a:cubicBezTo>
                  <a:cubicBezTo>
                    <a:pt x="26" y="60"/>
                    <a:pt x="18" y="71"/>
                    <a:pt x="11" y="82"/>
                  </a:cubicBezTo>
                  <a:cubicBezTo>
                    <a:pt x="6" y="89"/>
                    <a:pt x="0" y="100"/>
                    <a:pt x="6" y="108"/>
                  </a:cubicBezTo>
                  <a:cubicBezTo>
                    <a:pt x="10" y="116"/>
                    <a:pt x="21" y="116"/>
                    <a:pt x="29" y="116"/>
                  </a:cubicBezTo>
                  <a:close/>
                  <a:moveTo>
                    <a:pt x="24" y="69"/>
                  </a:moveTo>
                  <a:cubicBezTo>
                    <a:pt x="24" y="69"/>
                    <a:pt x="25" y="68"/>
                    <a:pt x="25" y="68"/>
                  </a:cubicBezTo>
                  <a:cubicBezTo>
                    <a:pt x="27" y="67"/>
                    <a:pt x="29" y="66"/>
                    <a:pt x="31" y="65"/>
                  </a:cubicBezTo>
                  <a:cubicBezTo>
                    <a:pt x="27" y="68"/>
                    <a:pt x="24" y="71"/>
                    <a:pt x="21" y="74"/>
                  </a:cubicBezTo>
                  <a:cubicBezTo>
                    <a:pt x="22" y="72"/>
                    <a:pt x="23" y="71"/>
                    <a:pt x="24" y="69"/>
                  </a:cubicBezTo>
                  <a:close/>
                  <a:moveTo>
                    <a:pt x="33" y="65"/>
                  </a:moveTo>
                  <a:cubicBezTo>
                    <a:pt x="34" y="64"/>
                    <a:pt x="36" y="64"/>
                    <a:pt x="37" y="64"/>
                  </a:cubicBezTo>
                  <a:cubicBezTo>
                    <a:pt x="33" y="65"/>
                    <a:pt x="30" y="68"/>
                    <a:pt x="27" y="70"/>
                  </a:cubicBezTo>
                  <a:cubicBezTo>
                    <a:pt x="29" y="68"/>
                    <a:pt x="31" y="66"/>
                    <a:pt x="33" y="65"/>
                  </a:cubicBezTo>
                  <a:close/>
                  <a:moveTo>
                    <a:pt x="40" y="64"/>
                  </a:moveTo>
                  <a:cubicBezTo>
                    <a:pt x="41" y="64"/>
                    <a:pt x="41" y="64"/>
                    <a:pt x="42" y="65"/>
                  </a:cubicBezTo>
                  <a:cubicBezTo>
                    <a:pt x="38" y="67"/>
                    <a:pt x="34" y="70"/>
                    <a:pt x="30" y="73"/>
                  </a:cubicBezTo>
                  <a:cubicBezTo>
                    <a:pt x="24" y="78"/>
                    <a:pt x="18" y="83"/>
                    <a:pt x="11" y="88"/>
                  </a:cubicBezTo>
                  <a:cubicBezTo>
                    <a:pt x="12" y="88"/>
                    <a:pt x="12" y="87"/>
                    <a:pt x="12" y="87"/>
                  </a:cubicBezTo>
                  <a:cubicBezTo>
                    <a:pt x="15" y="84"/>
                    <a:pt x="18" y="81"/>
                    <a:pt x="22" y="79"/>
                  </a:cubicBezTo>
                  <a:cubicBezTo>
                    <a:pt x="28" y="74"/>
                    <a:pt x="35" y="69"/>
                    <a:pt x="40" y="64"/>
                  </a:cubicBezTo>
                  <a:close/>
                  <a:moveTo>
                    <a:pt x="103" y="69"/>
                  </a:moveTo>
                  <a:cubicBezTo>
                    <a:pt x="95" y="75"/>
                    <a:pt x="88" y="82"/>
                    <a:pt x="81" y="89"/>
                  </a:cubicBezTo>
                  <a:cubicBezTo>
                    <a:pt x="77" y="92"/>
                    <a:pt x="73" y="96"/>
                    <a:pt x="69" y="100"/>
                  </a:cubicBezTo>
                  <a:cubicBezTo>
                    <a:pt x="71" y="97"/>
                    <a:pt x="75" y="94"/>
                    <a:pt x="78" y="91"/>
                  </a:cubicBezTo>
                  <a:cubicBezTo>
                    <a:pt x="84" y="85"/>
                    <a:pt x="89" y="79"/>
                    <a:pt x="93" y="72"/>
                  </a:cubicBezTo>
                  <a:cubicBezTo>
                    <a:pt x="94" y="72"/>
                    <a:pt x="94" y="72"/>
                    <a:pt x="95" y="72"/>
                  </a:cubicBezTo>
                  <a:cubicBezTo>
                    <a:pt x="96" y="72"/>
                    <a:pt x="97" y="72"/>
                    <a:pt x="98" y="71"/>
                  </a:cubicBezTo>
                  <a:cubicBezTo>
                    <a:pt x="99" y="71"/>
                    <a:pt x="102" y="68"/>
                    <a:pt x="103" y="69"/>
                  </a:cubicBezTo>
                  <a:close/>
                  <a:moveTo>
                    <a:pt x="87" y="69"/>
                  </a:moveTo>
                  <a:cubicBezTo>
                    <a:pt x="89" y="69"/>
                    <a:pt x="90" y="70"/>
                    <a:pt x="92" y="71"/>
                  </a:cubicBezTo>
                  <a:cubicBezTo>
                    <a:pt x="89" y="74"/>
                    <a:pt x="86" y="78"/>
                    <a:pt x="82" y="81"/>
                  </a:cubicBezTo>
                  <a:cubicBezTo>
                    <a:pt x="78" y="84"/>
                    <a:pt x="74" y="88"/>
                    <a:pt x="70" y="92"/>
                  </a:cubicBezTo>
                  <a:cubicBezTo>
                    <a:pt x="66" y="95"/>
                    <a:pt x="63" y="98"/>
                    <a:pt x="59" y="102"/>
                  </a:cubicBezTo>
                  <a:cubicBezTo>
                    <a:pt x="59" y="101"/>
                    <a:pt x="60" y="101"/>
                    <a:pt x="60" y="101"/>
                  </a:cubicBezTo>
                  <a:cubicBezTo>
                    <a:pt x="63" y="97"/>
                    <a:pt x="67" y="94"/>
                    <a:pt x="70" y="90"/>
                  </a:cubicBezTo>
                  <a:cubicBezTo>
                    <a:pt x="73" y="87"/>
                    <a:pt x="75" y="82"/>
                    <a:pt x="79" y="79"/>
                  </a:cubicBezTo>
                  <a:cubicBezTo>
                    <a:pt x="82" y="76"/>
                    <a:pt x="85" y="73"/>
                    <a:pt x="87" y="69"/>
                  </a:cubicBezTo>
                  <a:cubicBezTo>
                    <a:pt x="87" y="69"/>
                    <a:pt x="87" y="69"/>
                    <a:pt x="87" y="69"/>
                  </a:cubicBezTo>
                  <a:close/>
                  <a:moveTo>
                    <a:pt x="80" y="69"/>
                  </a:moveTo>
                  <a:cubicBezTo>
                    <a:pt x="81" y="68"/>
                    <a:pt x="83" y="68"/>
                    <a:pt x="85" y="68"/>
                  </a:cubicBezTo>
                  <a:cubicBezTo>
                    <a:pt x="85" y="68"/>
                    <a:pt x="86" y="68"/>
                    <a:pt x="86" y="68"/>
                  </a:cubicBezTo>
                  <a:cubicBezTo>
                    <a:pt x="79" y="74"/>
                    <a:pt x="72" y="81"/>
                    <a:pt x="66" y="88"/>
                  </a:cubicBezTo>
                  <a:cubicBezTo>
                    <a:pt x="58" y="95"/>
                    <a:pt x="50" y="101"/>
                    <a:pt x="43" y="108"/>
                  </a:cubicBezTo>
                  <a:cubicBezTo>
                    <a:pt x="42" y="109"/>
                    <a:pt x="41" y="110"/>
                    <a:pt x="40" y="111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42" y="109"/>
                    <a:pt x="44" y="107"/>
                    <a:pt x="46" y="105"/>
                  </a:cubicBezTo>
                  <a:cubicBezTo>
                    <a:pt x="50" y="101"/>
                    <a:pt x="54" y="98"/>
                    <a:pt x="58" y="94"/>
                  </a:cubicBezTo>
                  <a:cubicBezTo>
                    <a:pt x="66" y="86"/>
                    <a:pt x="73" y="77"/>
                    <a:pt x="80" y="69"/>
                  </a:cubicBezTo>
                  <a:close/>
                  <a:moveTo>
                    <a:pt x="77" y="70"/>
                  </a:moveTo>
                  <a:cubicBezTo>
                    <a:pt x="75" y="72"/>
                    <a:pt x="74" y="74"/>
                    <a:pt x="72" y="76"/>
                  </a:cubicBezTo>
                  <a:cubicBezTo>
                    <a:pt x="69" y="79"/>
                    <a:pt x="65" y="81"/>
                    <a:pt x="62" y="84"/>
                  </a:cubicBezTo>
                  <a:cubicBezTo>
                    <a:pt x="61" y="85"/>
                    <a:pt x="60" y="85"/>
                    <a:pt x="60" y="86"/>
                  </a:cubicBezTo>
                  <a:cubicBezTo>
                    <a:pt x="62" y="83"/>
                    <a:pt x="65" y="80"/>
                    <a:pt x="67" y="78"/>
                  </a:cubicBezTo>
                  <a:cubicBezTo>
                    <a:pt x="71" y="76"/>
                    <a:pt x="74" y="72"/>
                    <a:pt x="77" y="70"/>
                  </a:cubicBezTo>
                  <a:close/>
                  <a:moveTo>
                    <a:pt x="57" y="78"/>
                  </a:moveTo>
                  <a:cubicBezTo>
                    <a:pt x="50" y="82"/>
                    <a:pt x="44" y="87"/>
                    <a:pt x="39" y="92"/>
                  </a:cubicBezTo>
                  <a:cubicBezTo>
                    <a:pt x="36" y="95"/>
                    <a:pt x="32" y="97"/>
                    <a:pt x="29" y="100"/>
                  </a:cubicBezTo>
                  <a:cubicBezTo>
                    <a:pt x="25" y="103"/>
                    <a:pt x="22" y="107"/>
                    <a:pt x="18" y="110"/>
                  </a:cubicBezTo>
                  <a:cubicBezTo>
                    <a:pt x="15" y="112"/>
                    <a:pt x="17" y="110"/>
                    <a:pt x="18" y="109"/>
                  </a:cubicBezTo>
                  <a:cubicBezTo>
                    <a:pt x="20" y="107"/>
                    <a:pt x="21" y="106"/>
                    <a:pt x="23" y="104"/>
                  </a:cubicBezTo>
                  <a:cubicBezTo>
                    <a:pt x="27" y="101"/>
                    <a:pt x="31" y="98"/>
                    <a:pt x="35" y="95"/>
                  </a:cubicBezTo>
                  <a:cubicBezTo>
                    <a:pt x="42" y="89"/>
                    <a:pt x="48" y="83"/>
                    <a:pt x="55" y="77"/>
                  </a:cubicBezTo>
                  <a:cubicBezTo>
                    <a:pt x="55" y="77"/>
                    <a:pt x="55" y="76"/>
                    <a:pt x="55" y="76"/>
                  </a:cubicBezTo>
                  <a:cubicBezTo>
                    <a:pt x="57" y="78"/>
                    <a:pt x="60" y="79"/>
                    <a:pt x="64" y="79"/>
                  </a:cubicBezTo>
                  <a:cubicBezTo>
                    <a:pt x="59" y="82"/>
                    <a:pt x="54" y="86"/>
                    <a:pt x="49" y="90"/>
                  </a:cubicBezTo>
                  <a:cubicBezTo>
                    <a:pt x="43" y="96"/>
                    <a:pt x="36" y="102"/>
                    <a:pt x="29" y="108"/>
                  </a:cubicBezTo>
                  <a:cubicBezTo>
                    <a:pt x="29" y="108"/>
                    <a:pt x="25" y="112"/>
                    <a:pt x="26" y="111"/>
                  </a:cubicBezTo>
                  <a:cubicBezTo>
                    <a:pt x="27" y="109"/>
                    <a:pt x="29" y="107"/>
                    <a:pt x="31" y="106"/>
                  </a:cubicBezTo>
                  <a:cubicBezTo>
                    <a:pt x="34" y="102"/>
                    <a:pt x="38" y="99"/>
                    <a:pt x="41" y="96"/>
                  </a:cubicBezTo>
                  <a:cubicBezTo>
                    <a:pt x="44" y="93"/>
                    <a:pt x="47" y="90"/>
                    <a:pt x="50" y="87"/>
                  </a:cubicBezTo>
                  <a:cubicBezTo>
                    <a:pt x="53" y="84"/>
                    <a:pt x="55" y="82"/>
                    <a:pt x="57" y="79"/>
                  </a:cubicBezTo>
                  <a:cubicBezTo>
                    <a:pt x="57" y="78"/>
                    <a:pt x="57" y="78"/>
                    <a:pt x="57" y="78"/>
                  </a:cubicBezTo>
                  <a:close/>
                  <a:moveTo>
                    <a:pt x="50" y="72"/>
                  </a:moveTo>
                  <a:cubicBezTo>
                    <a:pt x="51" y="73"/>
                    <a:pt x="53" y="75"/>
                    <a:pt x="54" y="76"/>
                  </a:cubicBezTo>
                  <a:cubicBezTo>
                    <a:pt x="38" y="84"/>
                    <a:pt x="27" y="97"/>
                    <a:pt x="13" y="107"/>
                  </a:cubicBezTo>
                  <a:cubicBezTo>
                    <a:pt x="9" y="110"/>
                    <a:pt x="14" y="105"/>
                    <a:pt x="15" y="105"/>
                  </a:cubicBezTo>
                  <a:cubicBezTo>
                    <a:pt x="16" y="103"/>
                    <a:pt x="18" y="102"/>
                    <a:pt x="19" y="100"/>
                  </a:cubicBezTo>
                  <a:cubicBezTo>
                    <a:pt x="23" y="97"/>
                    <a:pt x="26" y="94"/>
                    <a:pt x="30" y="91"/>
                  </a:cubicBezTo>
                  <a:cubicBezTo>
                    <a:pt x="37" y="85"/>
                    <a:pt x="43" y="78"/>
                    <a:pt x="50" y="72"/>
                  </a:cubicBezTo>
                  <a:close/>
                  <a:moveTo>
                    <a:pt x="48" y="72"/>
                  </a:moveTo>
                  <a:cubicBezTo>
                    <a:pt x="48" y="72"/>
                    <a:pt x="48" y="72"/>
                    <a:pt x="47" y="73"/>
                  </a:cubicBezTo>
                  <a:cubicBezTo>
                    <a:pt x="40" y="79"/>
                    <a:pt x="32" y="85"/>
                    <a:pt x="24" y="91"/>
                  </a:cubicBezTo>
                  <a:cubicBezTo>
                    <a:pt x="21" y="94"/>
                    <a:pt x="17" y="97"/>
                    <a:pt x="14" y="100"/>
                  </a:cubicBezTo>
                  <a:cubicBezTo>
                    <a:pt x="12" y="101"/>
                    <a:pt x="10" y="103"/>
                    <a:pt x="8" y="104"/>
                  </a:cubicBezTo>
                  <a:cubicBezTo>
                    <a:pt x="9" y="103"/>
                    <a:pt x="10" y="102"/>
                    <a:pt x="12" y="100"/>
                  </a:cubicBezTo>
                  <a:cubicBezTo>
                    <a:pt x="22" y="89"/>
                    <a:pt x="37" y="81"/>
                    <a:pt x="47" y="68"/>
                  </a:cubicBezTo>
                  <a:cubicBezTo>
                    <a:pt x="48" y="69"/>
                    <a:pt x="48" y="70"/>
                    <a:pt x="49" y="7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9" y="71"/>
                    <a:pt x="49" y="72"/>
                    <a:pt x="48" y="72"/>
                  </a:cubicBezTo>
                  <a:close/>
                  <a:moveTo>
                    <a:pt x="46" y="67"/>
                  </a:moveTo>
                  <a:cubicBezTo>
                    <a:pt x="39" y="72"/>
                    <a:pt x="32" y="77"/>
                    <a:pt x="26" y="82"/>
                  </a:cubicBezTo>
                  <a:cubicBezTo>
                    <a:pt x="22" y="85"/>
                    <a:pt x="19" y="88"/>
                    <a:pt x="16" y="91"/>
                  </a:cubicBezTo>
                  <a:cubicBezTo>
                    <a:pt x="13" y="93"/>
                    <a:pt x="9" y="96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8" y="86"/>
                    <a:pt x="33" y="78"/>
                    <a:pt x="44" y="66"/>
                  </a:cubicBezTo>
                  <a:cubicBezTo>
                    <a:pt x="45" y="66"/>
                    <a:pt x="45" y="67"/>
                    <a:pt x="46" y="67"/>
                  </a:cubicBezTo>
                  <a:close/>
                  <a:moveTo>
                    <a:pt x="9" y="92"/>
                  </a:moveTo>
                  <a:cubicBezTo>
                    <a:pt x="15" y="86"/>
                    <a:pt x="21" y="81"/>
                    <a:pt x="27" y="76"/>
                  </a:cubicBezTo>
                  <a:cubicBezTo>
                    <a:pt x="30" y="74"/>
                    <a:pt x="34" y="71"/>
                    <a:pt x="37" y="68"/>
                  </a:cubicBezTo>
                  <a:cubicBezTo>
                    <a:pt x="38" y="67"/>
                    <a:pt x="40" y="67"/>
                    <a:pt x="41" y="66"/>
                  </a:cubicBezTo>
                  <a:cubicBezTo>
                    <a:pt x="42" y="65"/>
                    <a:pt x="42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6"/>
                    <a:pt x="42" y="66"/>
                    <a:pt x="42" y="67"/>
                  </a:cubicBezTo>
                  <a:cubicBezTo>
                    <a:pt x="31" y="78"/>
                    <a:pt x="18" y="86"/>
                    <a:pt x="7" y="97"/>
                  </a:cubicBezTo>
                  <a:cubicBezTo>
                    <a:pt x="7" y="95"/>
                    <a:pt x="8" y="93"/>
                    <a:pt x="9" y="92"/>
                  </a:cubicBezTo>
                  <a:close/>
                  <a:moveTo>
                    <a:pt x="24" y="85"/>
                  </a:moveTo>
                  <a:cubicBezTo>
                    <a:pt x="28" y="82"/>
                    <a:pt x="32" y="79"/>
                    <a:pt x="36" y="75"/>
                  </a:cubicBezTo>
                  <a:cubicBezTo>
                    <a:pt x="38" y="74"/>
                    <a:pt x="40" y="72"/>
                    <a:pt x="42" y="71"/>
                  </a:cubicBezTo>
                  <a:cubicBezTo>
                    <a:pt x="43" y="70"/>
                    <a:pt x="44" y="69"/>
                    <a:pt x="45" y="69"/>
                  </a:cubicBezTo>
                  <a:cubicBezTo>
                    <a:pt x="47" y="68"/>
                    <a:pt x="42" y="73"/>
                    <a:pt x="43" y="72"/>
                  </a:cubicBezTo>
                  <a:cubicBezTo>
                    <a:pt x="33" y="84"/>
                    <a:pt x="17" y="92"/>
                    <a:pt x="7" y="105"/>
                  </a:cubicBezTo>
                  <a:cubicBezTo>
                    <a:pt x="6" y="103"/>
                    <a:pt x="6" y="101"/>
                    <a:pt x="6" y="99"/>
                  </a:cubicBezTo>
                  <a:cubicBezTo>
                    <a:pt x="13" y="95"/>
                    <a:pt x="18" y="90"/>
                    <a:pt x="24" y="85"/>
                  </a:cubicBezTo>
                  <a:close/>
                  <a:moveTo>
                    <a:pt x="7" y="106"/>
                  </a:moveTo>
                  <a:cubicBezTo>
                    <a:pt x="15" y="100"/>
                    <a:pt x="22" y="94"/>
                    <a:pt x="29" y="88"/>
                  </a:cubicBezTo>
                  <a:cubicBezTo>
                    <a:pt x="33" y="86"/>
                    <a:pt x="36" y="83"/>
                    <a:pt x="40" y="80"/>
                  </a:cubicBezTo>
                  <a:cubicBezTo>
                    <a:pt x="40" y="80"/>
                    <a:pt x="41" y="79"/>
                    <a:pt x="42" y="79"/>
                  </a:cubicBezTo>
                  <a:cubicBezTo>
                    <a:pt x="37" y="83"/>
                    <a:pt x="33" y="88"/>
                    <a:pt x="28" y="92"/>
                  </a:cubicBezTo>
                  <a:cubicBezTo>
                    <a:pt x="22" y="97"/>
                    <a:pt x="15" y="102"/>
                    <a:pt x="10" y="109"/>
                  </a:cubicBezTo>
                  <a:cubicBezTo>
                    <a:pt x="9" y="108"/>
                    <a:pt x="8" y="107"/>
                    <a:pt x="7" y="106"/>
                  </a:cubicBezTo>
                  <a:close/>
                  <a:moveTo>
                    <a:pt x="11" y="109"/>
                  </a:moveTo>
                  <a:cubicBezTo>
                    <a:pt x="25" y="100"/>
                    <a:pt x="36" y="87"/>
                    <a:pt x="50" y="79"/>
                  </a:cubicBezTo>
                  <a:cubicBezTo>
                    <a:pt x="50" y="79"/>
                    <a:pt x="53" y="77"/>
                    <a:pt x="53" y="77"/>
                  </a:cubicBezTo>
                  <a:cubicBezTo>
                    <a:pt x="51" y="79"/>
                    <a:pt x="49" y="81"/>
                    <a:pt x="48" y="82"/>
                  </a:cubicBezTo>
                  <a:cubicBezTo>
                    <a:pt x="44" y="86"/>
                    <a:pt x="41" y="89"/>
                    <a:pt x="37" y="92"/>
                  </a:cubicBezTo>
                  <a:cubicBezTo>
                    <a:pt x="29" y="98"/>
                    <a:pt x="22" y="104"/>
                    <a:pt x="15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4" y="111"/>
                    <a:pt x="13" y="110"/>
                    <a:pt x="12" y="110"/>
                  </a:cubicBezTo>
                  <a:cubicBezTo>
                    <a:pt x="11" y="110"/>
                    <a:pt x="11" y="109"/>
                    <a:pt x="11" y="109"/>
                  </a:cubicBezTo>
                  <a:close/>
                  <a:moveTo>
                    <a:pt x="16" y="112"/>
                  </a:moveTo>
                  <a:cubicBezTo>
                    <a:pt x="23" y="108"/>
                    <a:pt x="28" y="102"/>
                    <a:pt x="34" y="97"/>
                  </a:cubicBezTo>
                  <a:cubicBezTo>
                    <a:pt x="40" y="92"/>
                    <a:pt x="46" y="87"/>
                    <a:pt x="53" y="82"/>
                  </a:cubicBezTo>
                  <a:cubicBezTo>
                    <a:pt x="53" y="81"/>
                    <a:pt x="56" y="80"/>
                    <a:pt x="56" y="79"/>
                  </a:cubicBezTo>
                  <a:cubicBezTo>
                    <a:pt x="55" y="82"/>
                    <a:pt x="52" y="84"/>
                    <a:pt x="50" y="85"/>
                  </a:cubicBezTo>
                  <a:cubicBezTo>
                    <a:pt x="47" y="88"/>
                    <a:pt x="45" y="91"/>
                    <a:pt x="42" y="94"/>
                  </a:cubicBezTo>
                  <a:cubicBezTo>
                    <a:pt x="36" y="100"/>
                    <a:pt x="29" y="105"/>
                    <a:pt x="24" y="112"/>
                  </a:cubicBezTo>
                  <a:cubicBezTo>
                    <a:pt x="24" y="112"/>
                    <a:pt x="24" y="113"/>
                    <a:pt x="25" y="112"/>
                  </a:cubicBezTo>
                  <a:cubicBezTo>
                    <a:pt x="31" y="108"/>
                    <a:pt x="37" y="102"/>
                    <a:pt x="43" y="97"/>
                  </a:cubicBezTo>
                  <a:cubicBezTo>
                    <a:pt x="50" y="90"/>
                    <a:pt x="58" y="84"/>
                    <a:pt x="65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4" y="80"/>
                    <a:pt x="63" y="81"/>
                    <a:pt x="62" y="82"/>
                  </a:cubicBezTo>
                  <a:cubicBezTo>
                    <a:pt x="58" y="86"/>
                    <a:pt x="55" y="89"/>
                    <a:pt x="51" y="93"/>
                  </a:cubicBezTo>
                  <a:cubicBezTo>
                    <a:pt x="44" y="99"/>
                    <a:pt x="37" y="105"/>
                    <a:pt x="30" y="112"/>
                  </a:cubicBezTo>
                  <a:cubicBezTo>
                    <a:pt x="30" y="112"/>
                    <a:pt x="30" y="113"/>
                    <a:pt x="31" y="112"/>
                  </a:cubicBezTo>
                  <a:cubicBezTo>
                    <a:pt x="31" y="112"/>
                    <a:pt x="32" y="112"/>
                    <a:pt x="32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40" y="106"/>
                    <a:pt x="47" y="100"/>
                    <a:pt x="53" y="94"/>
                  </a:cubicBezTo>
                  <a:cubicBezTo>
                    <a:pt x="57" y="89"/>
                    <a:pt x="61" y="85"/>
                    <a:pt x="66" y="81"/>
                  </a:cubicBezTo>
                  <a:cubicBezTo>
                    <a:pt x="69" y="79"/>
                    <a:pt x="72" y="77"/>
                    <a:pt x="74" y="75"/>
                  </a:cubicBezTo>
                  <a:cubicBezTo>
                    <a:pt x="74" y="75"/>
                    <a:pt x="73" y="76"/>
                    <a:pt x="73" y="76"/>
                  </a:cubicBezTo>
                  <a:cubicBezTo>
                    <a:pt x="69" y="80"/>
                    <a:pt x="66" y="85"/>
                    <a:pt x="62" y="89"/>
                  </a:cubicBezTo>
                  <a:cubicBezTo>
                    <a:pt x="54" y="97"/>
                    <a:pt x="45" y="104"/>
                    <a:pt x="38" y="112"/>
                  </a:cubicBezTo>
                  <a:cubicBezTo>
                    <a:pt x="38" y="112"/>
                    <a:pt x="38" y="113"/>
                    <a:pt x="38" y="113"/>
                  </a:cubicBezTo>
                  <a:cubicBezTo>
                    <a:pt x="30" y="113"/>
                    <a:pt x="23" y="114"/>
                    <a:pt x="16" y="112"/>
                  </a:cubicBezTo>
                  <a:close/>
                  <a:moveTo>
                    <a:pt x="50" y="95"/>
                  </a:moveTo>
                  <a:cubicBezTo>
                    <a:pt x="46" y="98"/>
                    <a:pt x="43" y="102"/>
                    <a:pt x="39" y="105"/>
                  </a:cubicBezTo>
                  <a:cubicBezTo>
                    <a:pt x="37" y="106"/>
                    <a:pt x="36" y="107"/>
                    <a:pt x="35" y="108"/>
                  </a:cubicBezTo>
                  <a:cubicBezTo>
                    <a:pt x="35" y="108"/>
                    <a:pt x="35" y="108"/>
                    <a:pt x="36" y="107"/>
                  </a:cubicBezTo>
                  <a:cubicBezTo>
                    <a:pt x="39" y="104"/>
                    <a:pt x="43" y="100"/>
                    <a:pt x="48" y="97"/>
                  </a:cubicBezTo>
                  <a:cubicBezTo>
                    <a:pt x="48" y="96"/>
                    <a:pt x="49" y="96"/>
                    <a:pt x="50" y="95"/>
                  </a:cubicBezTo>
                  <a:close/>
                  <a:moveTo>
                    <a:pt x="42" y="112"/>
                  </a:moveTo>
                  <a:cubicBezTo>
                    <a:pt x="41" y="113"/>
                    <a:pt x="40" y="113"/>
                    <a:pt x="39" y="113"/>
                  </a:cubicBezTo>
                  <a:cubicBezTo>
                    <a:pt x="42" y="111"/>
                    <a:pt x="44" y="108"/>
                    <a:pt x="47" y="106"/>
                  </a:cubicBezTo>
                  <a:cubicBezTo>
                    <a:pt x="50" y="102"/>
                    <a:pt x="54" y="99"/>
                    <a:pt x="58" y="96"/>
                  </a:cubicBezTo>
                  <a:cubicBezTo>
                    <a:pt x="66" y="89"/>
                    <a:pt x="73" y="81"/>
                    <a:pt x="81" y="74"/>
                  </a:cubicBezTo>
                  <a:cubicBezTo>
                    <a:pt x="82" y="73"/>
                    <a:pt x="85" y="71"/>
                    <a:pt x="86" y="70"/>
                  </a:cubicBezTo>
                  <a:cubicBezTo>
                    <a:pt x="84" y="73"/>
                    <a:pt x="82" y="75"/>
                    <a:pt x="79" y="77"/>
                  </a:cubicBezTo>
                  <a:cubicBezTo>
                    <a:pt x="76" y="81"/>
                    <a:pt x="73" y="85"/>
                    <a:pt x="70" y="89"/>
                  </a:cubicBezTo>
                  <a:cubicBezTo>
                    <a:pt x="67" y="92"/>
                    <a:pt x="64" y="95"/>
                    <a:pt x="60" y="99"/>
                  </a:cubicBezTo>
                  <a:cubicBezTo>
                    <a:pt x="56" y="104"/>
                    <a:pt x="53" y="108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6" y="112"/>
                    <a:pt x="44" y="112"/>
                    <a:pt x="42" y="112"/>
                  </a:cubicBezTo>
                  <a:close/>
                  <a:moveTo>
                    <a:pt x="48" y="112"/>
                  </a:moveTo>
                  <a:cubicBezTo>
                    <a:pt x="48" y="112"/>
                    <a:pt x="48" y="112"/>
                    <a:pt x="48" y="112"/>
                  </a:cubicBezTo>
                  <a:cubicBezTo>
                    <a:pt x="52" y="110"/>
                    <a:pt x="55" y="107"/>
                    <a:pt x="58" y="104"/>
                  </a:cubicBezTo>
                  <a:cubicBezTo>
                    <a:pt x="61" y="100"/>
                    <a:pt x="65" y="97"/>
                    <a:pt x="69" y="93"/>
                  </a:cubicBezTo>
                  <a:cubicBezTo>
                    <a:pt x="77" y="86"/>
                    <a:pt x="85" y="79"/>
                    <a:pt x="93" y="72"/>
                  </a:cubicBezTo>
                  <a:cubicBezTo>
                    <a:pt x="90" y="74"/>
                    <a:pt x="87" y="79"/>
                    <a:pt x="85" y="82"/>
                  </a:cubicBezTo>
                  <a:cubicBezTo>
                    <a:pt x="81" y="86"/>
                    <a:pt x="78" y="89"/>
                    <a:pt x="75" y="92"/>
                  </a:cubicBezTo>
                  <a:cubicBezTo>
                    <a:pt x="69" y="99"/>
                    <a:pt x="62" y="105"/>
                    <a:pt x="57" y="112"/>
                  </a:cubicBezTo>
                  <a:cubicBezTo>
                    <a:pt x="57" y="112"/>
                    <a:pt x="57" y="113"/>
                    <a:pt x="58" y="112"/>
                  </a:cubicBezTo>
                  <a:cubicBezTo>
                    <a:pt x="58" y="112"/>
                    <a:pt x="58" y="111"/>
                    <a:pt x="59" y="111"/>
                  </a:cubicBezTo>
                  <a:cubicBezTo>
                    <a:pt x="59" y="111"/>
                    <a:pt x="60" y="111"/>
                    <a:pt x="60" y="109"/>
                  </a:cubicBezTo>
                  <a:cubicBezTo>
                    <a:pt x="66" y="102"/>
                    <a:pt x="73" y="97"/>
                    <a:pt x="80" y="90"/>
                  </a:cubicBezTo>
                  <a:cubicBezTo>
                    <a:pt x="88" y="83"/>
                    <a:pt x="96" y="76"/>
                    <a:pt x="104" y="69"/>
                  </a:cubicBezTo>
                  <a:cubicBezTo>
                    <a:pt x="101" y="71"/>
                    <a:pt x="97" y="76"/>
                    <a:pt x="94" y="80"/>
                  </a:cubicBezTo>
                  <a:cubicBezTo>
                    <a:pt x="90" y="83"/>
                    <a:pt x="87" y="87"/>
                    <a:pt x="84" y="91"/>
                  </a:cubicBezTo>
                  <a:cubicBezTo>
                    <a:pt x="80" y="95"/>
                    <a:pt x="77" y="99"/>
                    <a:pt x="73" y="103"/>
                  </a:cubicBezTo>
                  <a:cubicBezTo>
                    <a:pt x="70" y="107"/>
                    <a:pt x="66" y="110"/>
                    <a:pt x="63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58" y="113"/>
                    <a:pt x="53" y="112"/>
                    <a:pt x="48" y="112"/>
                  </a:cubicBezTo>
                  <a:close/>
                  <a:moveTo>
                    <a:pt x="64" y="113"/>
                  </a:moveTo>
                  <a:cubicBezTo>
                    <a:pt x="70" y="109"/>
                    <a:pt x="75" y="103"/>
                    <a:pt x="81" y="98"/>
                  </a:cubicBezTo>
                  <a:cubicBezTo>
                    <a:pt x="88" y="92"/>
                    <a:pt x="94" y="85"/>
                    <a:pt x="101" y="80"/>
                  </a:cubicBezTo>
                  <a:cubicBezTo>
                    <a:pt x="102" y="78"/>
                    <a:pt x="103" y="77"/>
                    <a:pt x="105" y="76"/>
                  </a:cubicBezTo>
                  <a:cubicBezTo>
                    <a:pt x="105" y="75"/>
                    <a:pt x="106" y="74"/>
                    <a:pt x="107" y="74"/>
                  </a:cubicBezTo>
                  <a:cubicBezTo>
                    <a:pt x="106" y="75"/>
                    <a:pt x="106" y="76"/>
                    <a:pt x="105" y="77"/>
                  </a:cubicBezTo>
                  <a:cubicBezTo>
                    <a:pt x="102" y="80"/>
                    <a:pt x="99" y="83"/>
                    <a:pt x="96" y="86"/>
                  </a:cubicBezTo>
                  <a:cubicBezTo>
                    <a:pt x="91" y="91"/>
                    <a:pt x="87" y="97"/>
                    <a:pt x="82" y="102"/>
                  </a:cubicBezTo>
                  <a:cubicBezTo>
                    <a:pt x="78" y="106"/>
                    <a:pt x="75" y="110"/>
                    <a:pt x="72" y="113"/>
                  </a:cubicBezTo>
                  <a:cubicBezTo>
                    <a:pt x="69" y="113"/>
                    <a:pt x="67" y="113"/>
                    <a:pt x="64" y="113"/>
                  </a:cubicBezTo>
                  <a:close/>
                  <a:moveTo>
                    <a:pt x="105" y="82"/>
                  </a:moveTo>
                  <a:cubicBezTo>
                    <a:pt x="106" y="81"/>
                    <a:pt x="107" y="80"/>
                    <a:pt x="109" y="79"/>
                  </a:cubicBezTo>
                  <a:cubicBezTo>
                    <a:pt x="112" y="77"/>
                    <a:pt x="108" y="81"/>
                    <a:pt x="107" y="81"/>
                  </a:cubicBezTo>
                  <a:cubicBezTo>
                    <a:pt x="104" y="85"/>
                    <a:pt x="100" y="89"/>
                    <a:pt x="97" y="93"/>
                  </a:cubicBezTo>
                  <a:cubicBezTo>
                    <a:pt x="94" y="96"/>
                    <a:pt x="92" y="98"/>
                    <a:pt x="90" y="102"/>
                  </a:cubicBezTo>
                  <a:cubicBezTo>
                    <a:pt x="86" y="106"/>
                    <a:pt x="83" y="109"/>
                    <a:pt x="79" y="113"/>
                  </a:cubicBezTo>
                  <a:cubicBezTo>
                    <a:pt x="79" y="113"/>
                    <a:pt x="79" y="114"/>
                    <a:pt x="80" y="113"/>
                  </a:cubicBezTo>
                  <a:cubicBezTo>
                    <a:pt x="90" y="106"/>
                    <a:pt x="98" y="95"/>
                    <a:pt x="107" y="86"/>
                  </a:cubicBezTo>
                  <a:cubicBezTo>
                    <a:pt x="109" y="84"/>
                    <a:pt x="112" y="82"/>
                    <a:pt x="114" y="79"/>
                  </a:cubicBezTo>
                  <a:cubicBezTo>
                    <a:pt x="111" y="82"/>
                    <a:pt x="109" y="85"/>
                    <a:pt x="107" y="88"/>
                  </a:cubicBezTo>
                  <a:cubicBezTo>
                    <a:pt x="102" y="94"/>
                    <a:pt x="97" y="100"/>
                    <a:pt x="92" y="106"/>
                  </a:cubicBezTo>
                  <a:cubicBezTo>
                    <a:pt x="91" y="108"/>
                    <a:pt x="90" y="109"/>
                    <a:pt x="88" y="111"/>
                  </a:cubicBezTo>
                  <a:cubicBezTo>
                    <a:pt x="88" y="111"/>
                    <a:pt x="88" y="112"/>
                    <a:pt x="87" y="112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4"/>
                    <a:pt x="85" y="114"/>
                    <a:pt x="85" y="114"/>
                  </a:cubicBezTo>
                  <a:cubicBezTo>
                    <a:pt x="81" y="114"/>
                    <a:pt x="77" y="114"/>
                    <a:pt x="73" y="114"/>
                  </a:cubicBezTo>
                  <a:cubicBezTo>
                    <a:pt x="77" y="109"/>
                    <a:pt x="82" y="104"/>
                    <a:pt x="86" y="99"/>
                  </a:cubicBezTo>
                  <a:cubicBezTo>
                    <a:pt x="92" y="93"/>
                    <a:pt x="98" y="88"/>
                    <a:pt x="105" y="82"/>
                  </a:cubicBezTo>
                  <a:close/>
                  <a:moveTo>
                    <a:pt x="90" y="115"/>
                  </a:moveTo>
                  <a:cubicBezTo>
                    <a:pt x="89" y="115"/>
                    <a:pt x="87" y="115"/>
                    <a:pt x="86" y="114"/>
                  </a:cubicBezTo>
                  <a:cubicBezTo>
                    <a:pt x="86" y="114"/>
                    <a:pt x="86" y="114"/>
                    <a:pt x="87" y="114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9" y="111"/>
                    <a:pt x="92" y="108"/>
                    <a:pt x="95" y="106"/>
                  </a:cubicBezTo>
                  <a:cubicBezTo>
                    <a:pt x="100" y="100"/>
                    <a:pt x="106" y="96"/>
                    <a:pt x="111" y="90"/>
                  </a:cubicBezTo>
                  <a:cubicBezTo>
                    <a:pt x="112" y="89"/>
                    <a:pt x="113" y="88"/>
                    <a:pt x="114" y="87"/>
                  </a:cubicBezTo>
                  <a:cubicBezTo>
                    <a:pt x="115" y="86"/>
                    <a:pt x="118" y="83"/>
                    <a:pt x="115" y="86"/>
                  </a:cubicBezTo>
                  <a:cubicBezTo>
                    <a:pt x="113" y="90"/>
                    <a:pt x="111" y="93"/>
                    <a:pt x="108" y="96"/>
                  </a:cubicBezTo>
                  <a:cubicBezTo>
                    <a:pt x="103" y="102"/>
                    <a:pt x="98" y="107"/>
                    <a:pt x="93" y="113"/>
                  </a:cubicBezTo>
                  <a:cubicBezTo>
                    <a:pt x="93" y="113"/>
                    <a:pt x="93" y="114"/>
                    <a:pt x="93" y="113"/>
                  </a:cubicBezTo>
                  <a:cubicBezTo>
                    <a:pt x="102" y="107"/>
                    <a:pt x="108" y="99"/>
                    <a:pt x="116" y="92"/>
                  </a:cubicBezTo>
                  <a:cubicBezTo>
                    <a:pt x="117" y="91"/>
                    <a:pt x="119" y="90"/>
                    <a:pt x="119" y="89"/>
                  </a:cubicBezTo>
                  <a:cubicBezTo>
                    <a:pt x="118" y="92"/>
                    <a:pt x="115" y="94"/>
                    <a:pt x="113" y="97"/>
                  </a:cubicBezTo>
                  <a:cubicBezTo>
                    <a:pt x="110" y="101"/>
                    <a:pt x="106" y="105"/>
                    <a:pt x="103" y="110"/>
                  </a:cubicBezTo>
                  <a:cubicBezTo>
                    <a:pt x="102" y="110"/>
                    <a:pt x="102" y="111"/>
                    <a:pt x="101" y="111"/>
                  </a:cubicBezTo>
                  <a:cubicBezTo>
                    <a:pt x="100" y="112"/>
                    <a:pt x="99" y="114"/>
                    <a:pt x="97" y="115"/>
                  </a:cubicBezTo>
                  <a:cubicBezTo>
                    <a:pt x="97" y="115"/>
                    <a:pt x="97" y="115"/>
                    <a:pt x="97" y="115"/>
                  </a:cubicBezTo>
                  <a:cubicBezTo>
                    <a:pt x="94" y="115"/>
                    <a:pt x="92" y="115"/>
                    <a:pt x="90" y="115"/>
                  </a:cubicBezTo>
                  <a:close/>
                  <a:moveTo>
                    <a:pt x="121" y="98"/>
                  </a:moveTo>
                  <a:cubicBezTo>
                    <a:pt x="121" y="99"/>
                    <a:pt x="121" y="100"/>
                    <a:pt x="120" y="101"/>
                  </a:cubicBezTo>
                  <a:cubicBezTo>
                    <a:pt x="116" y="105"/>
                    <a:pt x="112" y="109"/>
                    <a:pt x="108" y="114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07" y="114"/>
                    <a:pt x="106" y="114"/>
                    <a:pt x="105" y="114"/>
                  </a:cubicBezTo>
                  <a:cubicBezTo>
                    <a:pt x="110" y="110"/>
                    <a:pt x="115" y="105"/>
                    <a:pt x="119" y="100"/>
                  </a:cubicBezTo>
                  <a:cubicBezTo>
                    <a:pt x="120" y="100"/>
                    <a:pt x="123" y="96"/>
                    <a:pt x="121" y="98"/>
                  </a:cubicBezTo>
                  <a:close/>
                  <a:moveTo>
                    <a:pt x="118" y="104"/>
                  </a:moveTo>
                  <a:cubicBezTo>
                    <a:pt x="116" y="107"/>
                    <a:pt x="113" y="109"/>
                    <a:pt x="111" y="111"/>
                  </a:cubicBezTo>
                  <a:cubicBezTo>
                    <a:pt x="106" y="116"/>
                    <a:pt x="113" y="109"/>
                    <a:pt x="114" y="108"/>
                  </a:cubicBezTo>
                  <a:cubicBezTo>
                    <a:pt x="115" y="107"/>
                    <a:pt x="117" y="105"/>
                    <a:pt x="118" y="104"/>
                  </a:cubicBezTo>
                  <a:close/>
                  <a:moveTo>
                    <a:pt x="104" y="114"/>
                  </a:moveTo>
                  <a:cubicBezTo>
                    <a:pt x="102" y="115"/>
                    <a:pt x="100" y="115"/>
                    <a:pt x="98" y="115"/>
                  </a:cubicBezTo>
                  <a:cubicBezTo>
                    <a:pt x="98" y="115"/>
                    <a:pt x="99" y="114"/>
                    <a:pt x="99" y="114"/>
                  </a:cubicBezTo>
                  <a:cubicBezTo>
                    <a:pt x="99" y="114"/>
                    <a:pt x="100" y="114"/>
                    <a:pt x="100" y="113"/>
                  </a:cubicBezTo>
                  <a:cubicBezTo>
                    <a:pt x="101" y="112"/>
                    <a:pt x="102" y="111"/>
                    <a:pt x="104" y="110"/>
                  </a:cubicBezTo>
                  <a:cubicBezTo>
                    <a:pt x="108" y="106"/>
                    <a:pt x="111" y="102"/>
                    <a:pt x="115" y="98"/>
                  </a:cubicBezTo>
                  <a:cubicBezTo>
                    <a:pt x="116" y="97"/>
                    <a:pt x="122" y="91"/>
                    <a:pt x="120" y="95"/>
                  </a:cubicBezTo>
                  <a:cubicBezTo>
                    <a:pt x="118" y="97"/>
                    <a:pt x="116" y="100"/>
                    <a:pt x="114" y="102"/>
                  </a:cubicBezTo>
                  <a:cubicBezTo>
                    <a:pt x="110" y="106"/>
                    <a:pt x="107" y="110"/>
                    <a:pt x="104" y="114"/>
                  </a:cubicBezTo>
                  <a:close/>
                  <a:moveTo>
                    <a:pt x="109" y="114"/>
                  </a:moveTo>
                  <a:cubicBezTo>
                    <a:pt x="114" y="111"/>
                    <a:pt x="118" y="106"/>
                    <a:pt x="121" y="101"/>
                  </a:cubicBezTo>
                  <a:cubicBezTo>
                    <a:pt x="121" y="101"/>
                    <a:pt x="121" y="101"/>
                    <a:pt x="122" y="100"/>
                  </a:cubicBezTo>
                  <a:cubicBezTo>
                    <a:pt x="122" y="100"/>
                    <a:pt x="123" y="99"/>
                    <a:pt x="123" y="99"/>
                  </a:cubicBezTo>
                  <a:cubicBezTo>
                    <a:pt x="123" y="99"/>
                    <a:pt x="122" y="100"/>
                    <a:pt x="122" y="100"/>
                  </a:cubicBezTo>
                  <a:cubicBezTo>
                    <a:pt x="121" y="102"/>
                    <a:pt x="120" y="103"/>
                    <a:pt x="119" y="105"/>
                  </a:cubicBezTo>
                  <a:cubicBezTo>
                    <a:pt x="117" y="108"/>
                    <a:pt x="114" y="111"/>
                    <a:pt x="111" y="113"/>
                  </a:cubicBezTo>
                  <a:cubicBezTo>
                    <a:pt x="111" y="113"/>
                    <a:pt x="110" y="114"/>
                    <a:pt x="109" y="114"/>
                  </a:cubicBezTo>
                  <a:close/>
                  <a:moveTo>
                    <a:pt x="116" y="112"/>
                  </a:moveTo>
                  <a:cubicBezTo>
                    <a:pt x="115" y="112"/>
                    <a:pt x="114" y="113"/>
                    <a:pt x="11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113"/>
                    <a:pt x="113" y="113"/>
                    <a:pt x="113" y="112"/>
                  </a:cubicBezTo>
                  <a:cubicBezTo>
                    <a:pt x="113" y="112"/>
                    <a:pt x="113" y="112"/>
                    <a:pt x="114" y="112"/>
                  </a:cubicBezTo>
                  <a:cubicBezTo>
                    <a:pt x="116" y="110"/>
                    <a:pt x="118" y="107"/>
                    <a:pt x="121" y="105"/>
                  </a:cubicBezTo>
                  <a:cubicBezTo>
                    <a:pt x="122" y="103"/>
                    <a:pt x="125" y="99"/>
                    <a:pt x="123" y="104"/>
                  </a:cubicBezTo>
                  <a:cubicBezTo>
                    <a:pt x="121" y="107"/>
                    <a:pt x="119" y="110"/>
                    <a:pt x="116" y="112"/>
                  </a:cubicBezTo>
                  <a:cubicBezTo>
                    <a:pt x="116" y="112"/>
                    <a:pt x="116" y="112"/>
                    <a:pt x="116" y="112"/>
                  </a:cubicBezTo>
                  <a:close/>
                  <a:moveTo>
                    <a:pt x="120" y="110"/>
                  </a:moveTo>
                  <a:cubicBezTo>
                    <a:pt x="122" y="107"/>
                    <a:pt x="124" y="104"/>
                    <a:pt x="125" y="101"/>
                  </a:cubicBezTo>
                  <a:cubicBezTo>
                    <a:pt x="125" y="101"/>
                    <a:pt x="124" y="100"/>
                    <a:pt x="124" y="101"/>
                  </a:cubicBezTo>
                  <a:cubicBezTo>
                    <a:pt x="123" y="102"/>
                    <a:pt x="122" y="103"/>
                    <a:pt x="120" y="104"/>
                  </a:cubicBezTo>
                  <a:cubicBezTo>
                    <a:pt x="122" y="102"/>
                    <a:pt x="123" y="100"/>
                    <a:pt x="124" y="98"/>
                  </a:cubicBezTo>
                  <a:cubicBezTo>
                    <a:pt x="124" y="98"/>
                    <a:pt x="124" y="97"/>
                    <a:pt x="124" y="97"/>
                  </a:cubicBezTo>
                  <a:cubicBezTo>
                    <a:pt x="123" y="98"/>
                    <a:pt x="123" y="98"/>
                    <a:pt x="122" y="99"/>
                  </a:cubicBezTo>
                  <a:cubicBezTo>
                    <a:pt x="122" y="98"/>
                    <a:pt x="123" y="97"/>
                    <a:pt x="123" y="96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19" y="99"/>
                    <a:pt x="116" y="103"/>
                    <a:pt x="113" y="106"/>
                  </a:cubicBezTo>
                  <a:cubicBezTo>
                    <a:pt x="111" y="108"/>
                    <a:pt x="109" y="110"/>
                    <a:pt x="108" y="111"/>
                  </a:cubicBezTo>
                  <a:cubicBezTo>
                    <a:pt x="107" y="111"/>
                    <a:pt x="107" y="112"/>
                    <a:pt x="106" y="113"/>
                  </a:cubicBezTo>
                  <a:cubicBezTo>
                    <a:pt x="109" y="109"/>
                    <a:pt x="111" y="105"/>
                    <a:pt x="114" y="102"/>
                  </a:cubicBezTo>
                  <a:cubicBezTo>
                    <a:pt x="117" y="99"/>
                    <a:pt x="120" y="96"/>
                    <a:pt x="122" y="93"/>
                  </a:cubicBezTo>
                  <a:cubicBezTo>
                    <a:pt x="122" y="92"/>
                    <a:pt x="121" y="92"/>
                    <a:pt x="121" y="92"/>
                  </a:cubicBezTo>
                  <a:cubicBezTo>
                    <a:pt x="116" y="96"/>
                    <a:pt x="112" y="100"/>
                    <a:pt x="107" y="105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12" y="98"/>
                    <a:pt x="117" y="94"/>
                    <a:pt x="121" y="88"/>
                  </a:cubicBezTo>
                  <a:cubicBezTo>
                    <a:pt x="121" y="87"/>
                    <a:pt x="120" y="87"/>
                    <a:pt x="120" y="87"/>
                  </a:cubicBezTo>
                  <a:cubicBezTo>
                    <a:pt x="116" y="91"/>
                    <a:pt x="112" y="95"/>
                    <a:pt x="108" y="99"/>
                  </a:cubicBezTo>
                  <a:cubicBezTo>
                    <a:pt x="104" y="103"/>
                    <a:pt x="99" y="107"/>
                    <a:pt x="95" y="112"/>
                  </a:cubicBezTo>
                  <a:cubicBezTo>
                    <a:pt x="103" y="103"/>
                    <a:pt x="111" y="94"/>
                    <a:pt x="118" y="84"/>
                  </a:cubicBezTo>
                  <a:cubicBezTo>
                    <a:pt x="118" y="83"/>
                    <a:pt x="118" y="83"/>
                    <a:pt x="117" y="83"/>
                  </a:cubicBezTo>
                  <a:cubicBezTo>
                    <a:pt x="112" y="87"/>
                    <a:pt x="108" y="93"/>
                    <a:pt x="102" y="97"/>
                  </a:cubicBezTo>
                  <a:cubicBezTo>
                    <a:pt x="100" y="100"/>
                    <a:pt x="97" y="102"/>
                    <a:pt x="94" y="105"/>
                  </a:cubicBezTo>
                  <a:cubicBezTo>
                    <a:pt x="101" y="96"/>
                    <a:pt x="108" y="87"/>
                    <a:pt x="115" y="79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20" y="84"/>
                    <a:pt x="124" y="91"/>
                    <a:pt x="125" y="98"/>
                  </a:cubicBezTo>
                  <a:cubicBezTo>
                    <a:pt x="125" y="103"/>
                    <a:pt x="123" y="107"/>
                    <a:pt x="120" y="110"/>
                  </a:cubicBezTo>
                  <a:close/>
                  <a:moveTo>
                    <a:pt x="115" y="78"/>
                  </a:moveTo>
                  <a:cubicBezTo>
                    <a:pt x="105" y="85"/>
                    <a:pt x="98" y="95"/>
                    <a:pt x="89" y="104"/>
                  </a:cubicBezTo>
                  <a:cubicBezTo>
                    <a:pt x="91" y="102"/>
                    <a:pt x="92" y="100"/>
                    <a:pt x="94" y="98"/>
                  </a:cubicBezTo>
                  <a:cubicBezTo>
                    <a:pt x="100" y="91"/>
                    <a:pt x="106" y="84"/>
                    <a:pt x="112" y="78"/>
                  </a:cubicBezTo>
                  <a:cubicBezTo>
                    <a:pt x="112" y="77"/>
                    <a:pt x="112" y="77"/>
                    <a:pt x="111" y="77"/>
                  </a:cubicBezTo>
                  <a:cubicBezTo>
                    <a:pt x="104" y="81"/>
                    <a:pt x="98" y="87"/>
                    <a:pt x="92" y="93"/>
                  </a:cubicBezTo>
                  <a:cubicBezTo>
                    <a:pt x="92" y="92"/>
                    <a:pt x="93" y="91"/>
                    <a:pt x="93" y="90"/>
                  </a:cubicBezTo>
                  <a:cubicBezTo>
                    <a:pt x="98" y="84"/>
                    <a:pt x="105" y="79"/>
                    <a:pt x="108" y="72"/>
                  </a:cubicBezTo>
                  <a:cubicBezTo>
                    <a:pt x="109" y="72"/>
                    <a:pt x="108" y="72"/>
                    <a:pt x="108" y="72"/>
                  </a:cubicBezTo>
                  <a:cubicBezTo>
                    <a:pt x="101" y="79"/>
                    <a:pt x="93" y="86"/>
                    <a:pt x="86" y="92"/>
                  </a:cubicBezTo>
                  <a:cubicBezTo>
                    <a:pt x="82" y="96"/>
                    <a:pt x="79" y="98"/>
                    <a:pt x="75" y="102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9" y="97"/>
                    <a:pt x="83" y="93"/>
                    <a:pt x="86" y="89"/>
                  </a:cubicBezTo>
                  <a:cubicBezTo>
                    <a:pt x="92" y="82"/>
                    <a:pt x="100" y="76"/>
                    <a:pt x="105" y="69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8" y="71"/>
                    <a:pt x="112" y="74"/>
                    <a:pt x="115" y="78"/>
                  </a:cubicBezTo>
                  <a:close/>
                  <a:moveTo>
                    <a:pt x="42" y="44"/>
                  </a:moveTo>
                  <a:cubicBezTo>
                    <a:pt x="50" y="31"/>
                    <a:pt x="46" y="17"/>
                    <a:pt x="39" y="5"/>
                  </a:cubicBezTo>
                  <a:cubicBezTo>
                    <a:pt x="50" y="3"/>
                    <a:pt x="62" y="5"/>
                    <a:pt x="73" y="4"/>
                  </a:cubicBezTo>
                  <a:cubicBezTo>
                    <a:pt x="68" y="14"/>
                    <a:pt x="65" y="24"/>
                    <a:pt x="71" y="35"/>
                  </a:cubicBezTo>
                  <a:cubicBezTo>
                    <a:pt x="77" y="47"/>
                    <a:pt x="91" y="56"/>
                    <a:pt x="101" y="64"/>
                  </a:cubicBezTo>
                  <a:cubicBezTo>
                    <a:pt x="101" y="65"/>
                    <a:pt x="102" y="65"/>
                    <a:pt x="102" y="65"/>
                  </a:cubicBezTo>
                  <a:cubicBezTo>
                    <a:pt x="101" y="66"/>
                    <a:pt x="100" y="66"/>
                    <a:pt x="99" y="67"/>
                  </a:cubicBezTo>
                  <a:cubicBezTo>
                    <a:pt x="95" y="70"/>
                    <a:pt x="89" y="66"/>
                    <a:pt x="86" y="65"/>
                  </a:cubicBezTo>
                  <a:cubicBezTo>
                    <a:pt x="77" y="63"/>
                    <a:pt x="73" y="71"/>
                    <a:pt x="67" y="75"/>
                  </a:cubicBezTo>
                  <a:cubicBezTo>
                    <a:pt x="57" y="80"/>
                    <a:pt x="52" y="68"/>
                    <a:pt x="46" y="64"/>
                  </a:cubicBezTo>
                  <a:cubicBezTo>
                    <a:pt x="40" y="59"/>
                    <a:pt x="34" y="61"/>
                    <a:pt x="28" y="63"/>
                  </a:cubicBezTo>
                  <a:cubicBezTo>
                    <a:pt x="33" y="57"/>
                    <a:pt x="38" y="50"/>
                    <a:pt x="42" y="44"/>
                  </a:cubicBezTo>
                  <a:close/>
                  <a:moveTo>
                    <a:pt x="17" y="79"/>
                  </a:moveTo>
                  <a:cubicBezTo>
                    <a:pt x="20" y="76"/>
                    <a:pt x="24" y="73"/>
                    <a:pt x="27" y="70"/>
                  </a:cubicBezTo>
                  <a:cubicBezTo>
                    <a:pt x="29" y="69"/>
                    <a:pt x="31" y="67"/>
                    <a:pt x="34" y="66"/>
                  </a:cubicBezTo>
                  <a:cubicBezTo>
                    <a:pt x="35" y="65"/>
                    <a:pt x="37" y="65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8" y="64"/>
                    <a:pt x="37" y="66"/>
                    <a:pt x="36" y="66"/>
                  </a:cubicBezTo>
                  <a:cubicBezTo>
                    <a:pt x="31" y="71"/>
                    <a:pt x="25" y="76"/>
                    <a:pt x="19" y="80"/>
                  </a:cubicBezTo>
                  <a:cubicBezTo>
                    <a:pt x="16" y="82"/>
                    <a:pt x="13" y="85"/>
                    <a:pt x="11" y="88"/>
                  </a:cubicBezTo>
                  <a:cubicBezTo>
                    <a:pt x="13" y="84"/>
                    <a:pt x="15" y="81"/>
                    <a:pt x="17" y="79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51"/>
            <p:cNvSpPr>
              <a:spLocks noEditPoints="1"/>
            </p:cNvSpPr>
            <p:nvPr/>
          </p:nvSpPr>
          <p:spPr bwMode="auto">
            <a:xfrm>
              <a:off x="793996" y="764609"/>
              <a:ext cx="661988" cy="763588"/>
            </a:xfrm>
            <a:custGeom>
              <a:avLst/>
              <a:gdLst>
                <a:gd name="T0" fmla="*/ 132 w 156"/>
                <a:gd name="T1" fmla="*/ 160 h 180"/>
                <a:gd name="T2" fmla="*/ 90 w 156"/>
                <a:gd name="T3" fmla="*/ 0 h 180"/>
                <a:gd name="T4" fmla="*/ 0 w 156"/>
                <a:gd name="T5" fmla="*/ 105 h 180"/>
                <a:gd name="T6" fmla="*/ 85 w 156"/>
                <a:gd name="T7" fmla="*/ 138 h 180"/>
                <a:gd name="T8" fmla="*/ 66 w 156"/>
                <a:gd name="T9" fmla="*/ 161 h 180"/>
                <a:gd name="T10" fmla="*/ 64 w 156"/>
                <a:gd name="T11" fmla="*/ 133 h 180"/>
                <a:gd name="T12" fmla="*/ 35 w 156"/>
                <a:gd name="T13" fmla="*/ 166 h 180"/>
                <a:gd name="T14" fmla="*/ 52 w 156"/>
                <a:gd name="T15" fmla="*/ 160 h 180"/>
                <a:gd name="T16" fmla="*/ 26 w 156"/>
                <a:gd name="T17" fmla="*/ 160 h 180"/>
                <a:gd name="T18" fmla="*/ 59 w 156"/>
                <a:gd name="T19" fmla="*/ 134 h 180"/>
                <a:gd name="T20" fmla="*/ 101 w 156"/>
                <a:gd name="T21" fmla="*/ 133 h 180"/>
                <a:gd name="T22" fmla="*/ 71 w 156"/>
                <a:gd name="T23" fmla="*/ 143 h 180"/>
                <a:gd name="T24" fmla="*/ 41 w 156"/>
                <a:gd name="T25" fmla="*/ 159 h 180"/>
                <a:gd name="T26" fmla="*/ 116 w 156"/>
                <a:gd name="T27" fmla="*/ 113 h 180"/>
                <a:gd name="T28" fmla="*/ 96 w 156"/>
                <a:gd name="T29" fmla="*/ 104 h 180"/>
                <a:gd name="T30" fmla="*/ 29 w 156"/>
                <a:gd name="T31" fmla="*/ 156 h 180"/>
                <a:gd name="T32" fmla="*/ 24 w 156"/>
                <a:gd name="T33" fmla="*/ 149 h 180"/>
                <a:gd name="T34" fmla="*/ 73 w 156"/>
                <a:gd name="T35" fmla="*/ 107 h 180"/>
                <a:gd name="T36" fmla="*/ 51 w 156"/>
                <a:gd name="T37" fmla="*/ 117 h 180"/>
                <a:gd name="T38" fmla="*/ 18 w 156"/>
                <a:gd name="T39" fmla="*/ 152 h 180"/>
                <a:gd name="T40" fmla="*/ 42 w 156"/>
                <a:gd name="T41" fmla="*/ 115 h 180"/>
                <a:gd name="T42" fmla="*/ 31 w 156"/>
                <a:gd name="T43" fmla="*/ 106 h 180"/>
                <a:gd name="T44" fmla="*/ 25 w 156"/>
                <a:gd name="T45" fmla="*/ 121 h 180"/>
                <a:gd name="T46" fmla="*/ 13 w 156"/>
                <a:gd name="T47" fmla="*/ 112 h 180"/>
                <a:gd name="T48" fmla="*/ 13 w 156"/>
                <a:gd name="T49" fmla="*/ 112 h 180"/>
                <a:gd name="T50" fmla="*/ 49 w 156"/>
                <a:gd name="T51" fmla="*/ 109 h 180"/>
                <a:gd name="T52" fmla="*/ 48 w 156"/>
                <a:gd name="T53" fmla="*/ 108 h 180"/>
                <a:gd name="T54" fmla="*/ 48 w 156"/>
                <a:gd name="T55" fmla="*/ 108 h 180"/>
                <a:gd name="T56" fmla="*/ 24 w 156"/>
                <a:gd name="T57" fmla="*/ 116 h 180"/>
                <a:gd name="T58" fmla="*/ 15 w 156"/>
                <a:gd name="T59" fmla="*/ 114 h 180"/>
                <a:gd name="T60" fmla="*/ 28 w 156"/>
                <a:gd name="T61" fmla="*/ 116 h 180"/>
                <a:gd name="T62" fmla="*/ 9 w 156"/>
                <a:gd name="T63" fmla="*/ 115 h 180"/>
                <a:gd name="T64" fmla="*/ 13 w 156"/>
                <a:gd name="T65" fmla="*/ 107 h 180"/>
                <a:gd name="T66" fmla="*/ 6 w 156"/>
                <a:gd name="T67" fmla="*/ 110 h 180"/>
                <a:gd name="T68" fmla="*/ 72 w 156"/>
                <a:gd name="T69" fmla="*/ 113 h 180"/>
                <a:gd name="T70" fmla="*/ 54 w 156"/>
                <a:gd name="T71" fmla="*/ 173 h 180"/>
                <a:gd name="T72" fmla="*/ 114 w 156"/>
                <a:gd name="T73" fmla="*/ 124 h 180"/>
                <a:gd name="T74" fmla="*/ 64 w 156"/>
                <a:gd name="T75" fmla="*/ 174 h 180"/>
                <a:gd name="T76" fmla="*/ 74 w 156"/>
                <a:gd name="T77" fmla="*/ 175 h 180"/>
                <a:gd name="T78" fmla="*/ 88 w 156"/>
                <a:gd name="T79" fmla="*/ 173 h 180"/>
                <a:gd name="T80" fmla="*/ 100 w 156"/>
                <a:gd name="T81" fmla="*/ 167 h 180"/>
                <a:gd name="T82" fmla="*/ 131 w 156"/>
                <a:gd name="T83" fmla="*/ 146 h 180"/>
                <a:gd name="T84" fmla="*/ 118 w 156"/>
                <a:gd name="T85" fmla="*/ 163 h 180"/>
                <a:gd name="T86" fmla="*/ 124 w 156"/>
                <a:gd name="T87" fmla="*/ 150 h 180"/>
                <a:gd name="T88" fmla="*/ 144 w 156"/>
                <a:gd name="T89" fmla="*/ 123 h 180"/>
                <a:gd name="T90" fmla="*/ 143 w 156"/>
                <a:gd name="T91" fmla="*/ 118 h 180"/>
                <a:gd name="T92" fmla="*/ 82 w 156"/>
                <a:gd name="T93" fmla="*/ 168 h 180"/>
                <a:gd name="T94" fmla="*/ 82 w 156"/>
                <a:gd name="T95" fmla="*/ 158 h 180"/>
                <a:gd name="T96" fmla="*/ 132 w 156"/>
                <a:gd name="T97" fmla="*/ 112 h 180"/>
                <a:gd name="T98" fmla="*/ 63 w 156"/>
                <a:gd name="T99" fmla="*/ 50 h 180"/>
                <a:gd name="T100" fmla="*/ 90 w 156"/>
                <a:gd name="T101" fmla="*/ 48 h 180"/>
                <a:gd name="T102" fmla="*/ 111 w 156"/>
                <a:gd name="T103" fmla="*/ 103 h 180"/>
                <a:gd name="T104" fmla="*/ 63 w 156"/>
                <a:gd name="T105" fmla="*/ 5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180">
                  <a:moveTo>
                    <a:pt x="0" y="107"/>
                  </a:moveTo>
                  <a:cubicBezTo>
                    <a:pt x="0" y="109"/>
                    <a:pt x="0" y="110"/>
                    <a:pt x="0" y="111"/>
                  </a:cubicBezTo>
                  <a:cubicBezTo>
                    <a:pt x="0" y="130"/>
                    <a:pt x="6" y="148"/>
                    <a:pt x="19" y="161"/>
                  </a:cubicBezTo>
                  <a:cubicBezTo>
                    <a:pt x="33" y="177"/>
                    <a:pt x="58" y="180"/>
                    <a:pt x="78" y="180"/>
                  </a:cubicBezTo>
                  <a:cubicBezTo>
                    <a:pt x="98" y="180"/>
                    <a:pt x="117" y="172"/>
                    <a:pt x="132" y="160"/>
                  </a:cubicBezTo>
                  <a:cubicBezTo>
                    <a:pt x="144" y="149"/>
                    <a:pt x="149" y="133"/>
                    <a:pt x="151" y="118"/>
                  </a:cubicBezTo>
                  <a:cubicBezTo>
                    <a:pt x="156" y="82"/>
                    <a:pt x="133" y="45"/>
                    <a:pt x="95" y="45"/>
                  </a:cubicBezTo>
                  <a:cubicBezTo>
                    <a:pt x="96" y="31"/>
                    <a:pt x="97" y="17"/>
                    <a:pt x="94" y="4"/>
                  </a:cubicBezTo>
                  <a:cubicBezTo>
                    <a:pt x="94" y="3"/>
                    <a:pt x="93" y="2"/>
                    <a:pt x="93" y="2"/>
                  </a:cubicBezTo>
                  <a:cubicBezTo>
                    <a:pt x="92" y="1"/>
                    <a:pt x="91" y="0"/>
                    <a:pt x="90" y="0"/>
                  </a:cubicBezTo>
                  <a:cubicBezTo>
                    <a:pt x="82" y="1"/>
                    <a:pt x="74" y="3"/>
                    <a:pt x="66" y="1"/>
                  </a:cubicBezTo>
                  <a:cubicBezTo>
                    <a:pt x="64" y="0"/>
                    <a:pt x="63" y="1"/>
                    <a:pt x="63" y="2"/>
                  </a:cubicBezTo>
                  <a:cubicBezTo>
                    <a:pt x="62" y="2"/>
                    <a:pt x="61" y="3"/>
                    <a:pt x="61" y="4"/>
                  </a:cubicBezTo>
                  <a:cubicBezTo>
                    <a:pt x="60" y="18"/>
                    <a:pt x="64" y="31"/>
                    <a:pt x="61" y="45"/>
                  </a:cubicBezTo>
                  <a:cubicBezTo>
                    <a:pt x="30" y="43"/>
                    <a:pt x="3" y="75"/>
                    <a:pt x="0" y="105"/>
                  </a:cubicBezTo>
                  <a:cubicBezTo>
                    <a:pt x="0" y="106"/>
                    <a:pt x="0" y="107"/>
                    <a:pt x="0" y="107"/>
                  </a:cubicBezTo>
                  <a:close/>
                  <a:moveTo>
                    <a:pt x="53" y="172"/>
                  </a:moveTo>
                  <a:cubicBezTo>
                    <a:pt x="52" y="172"/>
                    <a:pt x="52" y="172"/>
                    <a:pt x="52" y="172"/>
                  </a:cubicBezTo>
                  <a:cubicBezTo>
                    <a:pt x="49" y="172"/>
                    <a:pt x="46" y="171"/>
                    <a:pt x="42" y="169"/>
                  </a:cubicBezTo>
                  <a:cubicBezTo>
                    <a:pt x="56" y="158"/>
                    <a:pt x="71" y="148"/>
                    <a:pt x="85" y="138"/>
                  </a:cubicBezTo>
                  <a:cubicBezTo>
                    <a:pt x="91" y="134"/>
                    <a:pt x="96" y="130"/>
                    <a:pt x="101" y="126"/>
                  </a:cubicBezTo>
                  <a:cubicBezTo>
                    <a:pt x="105" y="123"/>
                    <a:pt x="109" y="120"/>
                    <a:pt x="113" y="117"/>
                  </a:cubicBezTo>
                  <a:cubicBezTo>
                    <a:pt x="117" y="114"/>
                    <a:pt x="120" y="111"/>
                    <a:pt x="115" y="117"/>
                  </a:cubicBezTo>
                  <a:cubicBezTo>
                    <a:pt x="106" y="127"/>
                    <a:pt x="94" y="135"/>
                    <a:pt x="83" y="144"/>
                  </a:cubicBezTo>
                  <a:cubicBezTo>
                    <a:pt x="77" y="149"/>
                    <a:pt x="72" y="155"/>
                    <a:pt x="66" y="161"/>
                  </a:cubicBezTo>
                  <a:cubicBezTo>
                    <a:pt x="63" y="164"/>
                    <a:pt x="60" y="166"/>
                    <a:pt x="57" y="168"/>
                  </a:cubicBezTo>
                  <a:cubicBezTo>
                    <a:pt x="56" y="170"/>
                    <a:pt x="54" y="171"/>
                    <a:pt x="53" y="172"/>
                  </a:cubicBezTo>
                  <a:close/>
                  <a:moveTo>
                    <a:pt x="31" y="164"/>
                  </a:moveTo>
                  <a:cubicBezTo>
                    <a:pt x="31" y="164"/>
                    <a:pt x="31" y="164"/>
                    <a:pt x="31" y="164"/>
                  </a:cubicBezTo>
                  <a:cubicBezTo>
                    <a:pt x="41" y="153"/>
                    <a:pt x="52" y="143"/>
                    <a:pt x="64" y="133"/>
                  </a:cubicBezTo>
                  <a:cubicBezTo>
                    <a:pt x="70" y="127"/>
                    <a:pt x="77" y="122"/>
                    <a:pt x="83" y="117"/>
                  </a:cubicBezTo>
                  <a:cubicBezTo>
                    <a:pt x="88" y="114"/>
                    <a:pt x="96" y="109"/>
                    <a:pt x="99" y="106"/>
                  </a:cubicBezTo>
                  <a:cubicBezTo>
                    <a:pt x="87" y="117"/>
                    <a:pt x="74" y="128"/>
                    <a:pt x="62" y="139"/>
                  </a:cubicBezTo>
                  <a:cubicBezTo>
                    <a:pt x="52" y="147"/>
                    <a:pt x="42" y="154"/>
                    <a:pt x="34" y="165"/>
                  </a:cubicBezTo>
                  <a:cubicBezTo>
                    <a:pt x="34" y="165"/>
                    <a:pt x="35" y="166"/>
                    <a:pt x="35" y="166"/>
                  </a:cubicBezTo>
                  <a:cubicBezTo>
                    <a:pt x="47" y="158"/>
                    <a:pt x="58" y="149"/>
                    <a:pt x="69" y="140"/>
                  </a:cubicBezTo>
                  <a:cubicBezTo>
                    <a:pt x="82" y="131"/>
                    <a:pt x="94" y="119"/>
                    <a:pt x="107" y="112"/>
                  </a:cubicBezTo>
                  <a:cubicBezTo>
                    <a:pt x="102" y="115"/>
                    <a:pt x="96" y="120"/>
                    <a:pt x="91" y="125"/>
                  </a:cubicBezTo>
                  <a:cubicBezTo>
                    <a:pt x="84" y="130"/>
                    <a:pt x="77" y="136"/>
                    <a:pt x="70" y="142"/>
                  </a:cubicBezTo>
                  <a:cubicBezTo>
                    <a:pt x="64" y="148"/>
                    <a:pt x="59" y="155"/>
                    <a:pt x="52" y="160"/>
                  </a:cubicBezTo>
                  <a:cubicBezTo>
                    <a:pt x="48" y="163"/>
                    <a:pt x="44" y="165"/>
                    <a:pt x="41" y="169"/>
                  </a:cubicBezTo>
                  <a:cubicBezTo>
                    <a:pt x="37" y="167"/>
                    <a:pt x="34" y="166"/>
                    <a:pt x="31" y="164"/>
                  </a:cubicBezTo>
                  <a:close/>
                  <a:moveTo>
                    <a:pt x="30" y="163"/>
                  </a:moveTo>
                  <a:cubicBezTo>
                    <a:pt x="30" y="163"/>
                    <a:pt x="30" y="163"/>
                    <a:pt x="30" y="163"/>
                  </a:cubicBezTo>
                  <a:cubicBezTo>
                    <a:pt x="28" y="162"/>
                    <a:pt x="27" y="161"/>
                    <a:pt x="26" y="160"/>
                  </a:cubicBezTo>
                  <a:cubicBezTo>
                    <a:pt x="37" y="151"/>
                    <a:pt x="48" y="141"/>
                    <a:pt x="60" y="131"/>
                  </a:cubicBezTo>
                  <a:cubicBezTo>
                    <a:pt x="66" y="126"/>
                    <a:pt x="73" y="120"/>
                    <a:pt x="79" y="115"/>
                  </a:cubicBezTo>
                  <a:cubicBezTo>
                    <a:pt x="83" y="113"/>
                    <a:pt x="87" y="110"/>
                    <a:pt x="90" y="108"/>
                  </a:cubicBezTo>
                  <a:cubicBezTo>
                    <a:pt x="98" y="103"/>
                    <a:pt x="89" y="109"/>
                    <a:pt x="87" y="110"/>
                  </a:cubicBezTo>
                  <a:cubicBezTo>
                    <a:pt x="77" y="118"/>
                    <a:pt x="68" y="126"/>
                    <a:pt x="59" y="134"/>
                  </a:cubicBezTo>
                  <a:cubicBezTo>
                    <a:pt x="49" y="144"/>
                    <a:pt x="38" y="152"/>
                    <a:pt x="30" y="163"/>
                  </a:cubicBezTo>
                  <a:close/>
                  <a:moveTo>
                    <a:pt x="88" y="141"/>
                  </a:moveTo>
                  <a:cubicBezTo>
                    <a:pt x="99" y="133"/>
                    <a:pt x="111" y="125"/>
                    <a:pt x="119" y="114"/>
                  </a:cubicBezTo>
                  <a:cubicBezTo>
                    <a:pt x="120" y="114"/>
                    <a:pt x="121" y="114"/>
                    <a:pt x="123" y="114"/>
                  </a:cubicBezTo>
                  <a:cubicBezTo>
                    <a:pt x="115" y="120"/>
                    <a:pt x="108" y="127"/>
                    <a:pt x="101" y="133"/>
                  </a:cubicBezTo>
                  <a:cubicBezTo>
                    <a:pt x="91" y="141"/>
                    <a:pt x="81" y="150"/>
                    <a:pt x="70" y="159"/>
                  </a:cubicBezTo>
                  <a:cubicBezTo>
                    <a:pt x="76" y="153"/>
                    <a:pt x="82" y="147"/>
                    <a:pt x="88" y="141"/>
                  </a:cubicBezTo>
                  <a:close/>
                  <a:moveTo>
                    <a:pt x="85" y="137"/>
                  </a:moveTo>
                  <a:cubicBezTo>
                    <a:pt x="77" y="142"/>
                    <a:pt x="68" y="148"/>
                    <a:pt x="61" y="154"/>
                  </a:cubicBezTo>
                  <a:cubicBezTo>
                    <a:pt x="64" y="150"/>
                    <a:pt x="68" y="147"/>
                    <a:pt x="71" y="143"/>
                  </a:cubicBezTo>
                  <a:cubicBezTo>
                    <a:pt x="83" y="131"/>
                    <a:pt x="98" y="121"/>
                    <a:pt x="110" y="111"/>
                  </a:cubicBezTo>
                  <a:cubicBezTo>
                    <a:pt x="111" y="110"/>
                    <a:pt x="110" y="109"/>
                    <a:pt x="109" y="109"/>
                  </a:cubicBezTo>
                  <a:cubicBezTo>
                    <a:pt x="98" y="115"/>
                    <a:pt x="88" y="124"/>
                    <a:pt x="79" y="131"/>
                  </a:cubicBezTo>
                  <a:cubicBezTo>
                    <a:pt x="66" y="141"/>
                    <a:pt x="53" y="151"/>
                    <a:pt x="40" y="161"/>
                  </a:cubicBezTo>
                  <a:cubicBezTo>
                    <a:pt x="34" y="165"/>
                    <a:pt x="40" y="160"/>
                    <a:pt x="41" y="159"/>
                  </a:cubicBezTo>
                  <a:cubicBezTo>
                    <a:pt x="43" y="156"/>
                    <a:pt x="46" y="153"/>
                    <a:pt x="49" y="151"/>
                  </a:cubicBezTo>
                  <a:cubicBezTo>
                    <a:pt x="54" y="146"/>
                    <a:pt x="60" y="142"/>
                    <a:pt x="65" y="138"/>
                  </a:cubicBezTo>
                  <a:cubicBezTo>
                    <a:pt x="77" y="127"/>
                    <a:pt x="90" y="116"/>
                    <a:pt x="102" y="105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7" y="107"/>
                    <a:pt x="112" y="110"/>
                    <a:pt x="116" y="113"/>
                  </a:cubicBezTo>
                  <a:cubicBezTo>
                    <a:pt x="105" y="120"/>
                    <a:pt x="96" y="129"/>
                    <a:pt x="85" y="137"/>
                  </a:cubicBezTo>
                  <a:close/>
                  <a:moveTo>
                    <a:pt x="74" y="123"/>
                  </a:moveTo>
                  <a:cubicBezTo>
                    <a:pt x="76" y="120"/>
                    <a:pt x="78" y="118"/>
                    <a:pt x="81" y="116"/>
                  </a:cubicBezTo>
                  <a:cubicBezTo>
                    <a:pt x="86" y="112"/>
                    <a:pt x="92" y="109"/>
                    <a:pt x="96" y="104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7" y="104"/>
                    <a:pt x="97" y="104"/>
                    <a:pt x="98" y="104"/>
                  </a:cubicBezTo>
                  <a:cubicBezTo>
                    <a:pt x="99" y="104"/>
                    <a:pt x="100" y="104"/>
                    <a:pt x="101" y="104"/>
                  </a:cubicBezTo>
                  <a:cubicBezTo>
                    <a:pt x="91" y="110"/>
                    <a:pt x="82" y="116"/>
                    <a:pt x="74" y="123"/>
                  </a:cubicBezTo>
                  <a:close/>
                  <a:moveTo>
                    <a:pt x="32" y="154"/>
                  </a:moveTo>
                  <a:cubicBezTo>
                    <a:pt x="31" y="154"/>
                    <a:pt x="30" y="155"/>
                    <a:pt x="29" y="156"/>
                  </a:cubicBezTo>
                  <a:cubicBezTo>
                    <a:pt x="31" y="155"/>
                    <a:pt x="32" y="153"/>
                    <a:pt x="34" y="151"/>
                  </a:cubicBezTo>
                  <a:cubicBezTo>
                    <a:pt x="39" y="146"/>
                    <a:pt x="44" y="141"/>
                    <a:pt x="49" y="135"/>
                  </a:cubicBezTo>
                  <a:cubicBezTo>
                    <a:pt x="60" y="125"/>
                    <a:pt x="72" y="116"/>
                    <a:pt x="83" y="106"/>
                  </a:cubicBezTo>
                  <a:cubicBezTo>
                    <a:pt x="84" y="106"/>
                    <a:pt x="83" y="105"/>
                    <a:pt x="82" y="105"/>
                  </a:cubicBezTo>
                  <a:cubicBezTo>
                    <a:pt x="59" y="113"/>
                    <a:pt x="43" y="135"/>
                    <a:pt x="24" y="149"/>
                  </a:cubicBezTo>
                  <a:cubicBezTo>
                    <a:pt x="23" y="150"/>
                    <a:pt x="20" y="152"/>
                    <a:pt x="19" y="153"/>
                  </a:cubicBezTo>
                  <a:cubicBezTo>
                    <a:pt x="21" y="149"/>
                    <a:pt x="24" y="146"/>
                    <a:pt x="27" y="143"/>
                  </a:cubicBezTo>
                  <a:cubicBezTo>
                    <a:pt x="31" y="138"/>
                    <a:pt x="37" y="134"/>
                    <a:pt x="42" y="130"/>
                  </a:cubicBezTo>
                  <a:cubicBezTo>
                    <a:pt x="50" y="124"/>
                    <a:pt x="58" y="118"/>
                    <a:pt x="64" y="110"/>
                  </a:cubicBezTo>
                  <a:cubicBezTo>
                    <a:pt x="67" y="109"/>
                    <a:pt x="70" y="108"/>
                    <a:pt x="73" y="107"/>
                  </a:cubicBezTo>
                  <a:cubicBezTo>
                    <a:pt x="80" y="105"/>
                    <a:pt x="87" y="103"/>
                    <a:pt x="94" y="104"/>
                  </a:cubicBezTo>
                  <a:cubicBezTo>
                    <a:pt x="72" y="118"/>
                    <a:pt x="52" y="136"/>
                    <a:pt x="32" y="154"/>
                  </a:cubicBezTo>
                  <a:close/>
                  <a:moveTo>
                    <a:pt x="14" y="146"/>
                  </a:moveTo>
                  <a:cubicBezTo>
                    <a:pt x="23" y="142"/>
                    <a:pt x="31" y="135"/>
                    <a:pt x="38" y="129"/>
                  </a:cubicBezTo>
                  <a:cubicBezTo>
                    <a:pt x="42" y="125"/>
                    <a:pt x="47" y="121"/>
                    <a:pt x="51" y="117"/>
                  </a:cubicBezTo>
                  <a:cubicBezTo>
                    <a:pt x="54" y="115"/>
                    <a:pt x="57" y="113"/>
                    <a:pt x="60" y="111"/>
                  </a:cubicBezTo>
                  <a:cubicBezTo>
                    <a:pt x="60" y="111"/>
                    <a:pt x="60" y="110"/>
                    <a:pt x="60" y="110"/>
                  </a:cubicBezTo>
                  <a:cubicBezTo>
                    <a:pt x="61" y="110"/>
                    <a:pt x="61" y="110"/>
                    <a:pt x="62" y="110"/>
                  </a:cubicBezTo>
                  <a:cubicBezTo>
                    <a:pt x="62" y="110"/>
                    <a:pt x="62" y="111"/>
                    <a:pt x="62" y="111"/>
                  </a:cubicBezTo>
                  <a:cubicBezTo>
                    <a:pt x="49" y="126"/>
                    <a:pt x="29" y="134"/>
                    <a:pt x="18" y="152"/>
                  </a:cubicBezTo>
                  <a:cubicBezTo>
                    <a:pt x="17" y="150"/>
                    <a:pt x="15" y="148"/>
                    <a:pt x="14" y="146"/>
                  </a:cubicBezTo>
                  <a:close/>
                  <a:moveTo>
                    <a:pt x="12" y="142"/>
                  </a:moveTo>
                  <a:cubicBezTo>
                    <a:pt x="17" y="137"/>
                    <a:pt x="23" y="132"/>
                    <a:pt x="28" y="126"/>
                  </a:cubicBezTo>
                  <a:cubicBezTo>
                    <a:pt x="31" y="123"/>
                    <a:pt x="34" y="121"/>
                    <a:pt x="37" y="118"/>
                  </a:cubicBezTo>
                  <a:cubicBezTo>
                    <a:pt x="40" y="115"/>
                    <a:pt x="51" y="104"/>
                    <a:pt x="42" y="115"/>
                  </a:cubicBezTo>
                  <a:cubicBezTo>
                    <a:pt x="37" y="121"/>
                    <a:pt x="32" y="127"/>
                    <a:pt x="27" y="133"/>
                  </a:cubicBezTo>
                  <a:cubicBezTo>
                    <a:pt x="22" y="137"/>
                    <a:pt x="17" y="140"/>
                    <a:pt x="13" y="145"/>
                  </a:cubicBezTo>
                  <a:cubicBezTo>
                    <a:pt x="13" y="144"/>
                    <a:pt x="12" y="143"/>
                    <a:pt x="12" y="142"/>
                  </a:cubicBezTo>
                  <a:close/>
                  <a:moveTo>
                    <a:pt x="7" y="127"/>
                  </a:moveTo>
                  <a:cubicBezTo>
                    <a:pt x="15" y="120"/>
                    <a:pt x="22" y="112"/>
                    <a:pt x="31" y="106"/>
                  </a:cubicBezTo>
                  <a:cubicBezTo>
                    <a:pt x="30" y="107"/>
                    <a:pt x="27" y="112"/>
                    <a:pt x="25" y="114"/>
                  </a:cubicBezTo>
                  <a:cubicBezTo>
                    <a:pt x="23" y="116"/>
                    <a:pt x="21" y="118"/>
                    <a:pt x="18" y="120"/>
                  </a:cubicBezTo>
                  <a:cubicBezTo>
                    <a:pt x="15" y="124"/>
                    <a:pt x="12" y="129"/>
                    <a:pt x="9" y="133"/>
                  </a:cubicBezTo>
                  <a:cubicBezTo>
                    <a:pt x="9" y="134"/>
                    <a:pt x="9" y="134"/>
                    <a:pt x="10" y="134"/>
                  </a:cubicBezTo>
                  <a:cubicBezTo>
                    <a:pt x="15" y="130"/>
                    <a:pt x="20" y="126"/>
                    <a:pt x="25" y="121"/>
                  </a:cubicBezTo>
                  <a:cubicBezTo>
                    <a:pt x="28" y="119"/>
                    <a:pt x="30" y="116"/>
                    <a:pt x="33" y="113"/>
                  </a:cubicBezTo>
                  <a:cubicBezTo>
                    <a:pt x="34" y="112"/>
                    <a:pt x="42" y="104"/>
                    <a:pt x="38" y="110"/>
                  </a:cubicBezTo>
                  <a:cubicBezTo>
                    <a:pt x="30" y="121"/>
                    <a:pt x="19" y="129"/>
                    <a:pt x="11" y="139"/>
                  </a:cubicBezTo>
                  <a:cubicBezTo>
                    <a:pt x="9" y="135"/>
                    <a:pt x="8" y="131"/>
                    <a:pt x="7" y="127"/>
                  </a:cubicBezTo>
                  <a:close/>
                  <a:moveTo>
                    <a:pt x="13" y="112"/>
                  </a:moveTo>
                  <a:cubicBezTo>
                    <a:pt x="15" y="110"/>
                    <a:pt x="18" y="108"/>
                    <a:pt x="21" y="106"/>
                  </a:cubicBezTo>
                  <a:cubicBezTo>
                    <a:pt x="26" y="102"/>
                    <a:pt x="21" y="107"/>
                    <a:pt x="20" y="108"/>
                  </a:cubicBezTo>
                  <a:cubicBezTo>
                    <a:pt x="15" y="113"/>
                    <a:pt x="10" y="117"/>
                    <a:pt x="6" y="123"/>
                  </a:cubicBezTo>
                  <a:cubicBezTo>
                    <a:pt x="6" y="122"/>
                    <a:pt x="6" y="121"/>
                    <a:pt x="6" y="119"/>
                  </a:cubicBezTo>
                  <a:cubicBezTo>
                    <a:pt x="8" y="117"/>
                    <a:pt x="11" y="115"/>
                    <a:pt x="13" y="112"/>
                  </a:cubicBezTo>
                  <a:close/>
                  <a:moveTo>
                    <a:pt x="20" y="141"/>
                  </a:moveTo>
                  <a:cubicBezTo>
                    <a:pt x="19" y="142"/>
                    <a:pt x="17" y="143"/>
                    <a:pt x="15" y="144"/>
                  </a:cubicBezTo>
                  <a:cubicBezTo>
                    <a:pt x="17" y="143"/>
                    <a:pt x="19" y="141"/>
                    <a:pt x="20" y="140"/>
                  </a:cubicBezTo>
                  <a:cubicBezTo>
                    <a:pt x="23" y="137"/>
                    <a:pt x="26" y="135"/>
                    <a:pt x="29" y="132"/>
                  </a:cubicBezTo>
                  <a:cubicBezTo>
                    <a:pt x="37" y="125"/>
                    <a:pt x="43" y="117"/>
                    <a:pt x="49" y="109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1" y="109"/>
                    <a:pt x="54" y="110"/>
                    <a:pt x="57" y="110"/>
                  </a:cubicBezTo>
                  <a:cubicBezTo>
                    <a:pt x="57" y="110"/>
                    <a:pt x="57" y="110"/>
                    <a:pt x="58" y="110"/>
                  </a:cubicBezTo>
                  <a:cubicBezTo>
                    <a:pt x="45" y="120"/>
                    <a:pt x="34" y="132"/>
                    <a:pt x="20" y="141"/>
                  </a:cubicBezTo>
                  <a:close/>
                  <a:moveTo>
                    <a:pt x="48" y="108"/>
                  </a:moveTo>
                  <a:cubicBezTo>
                    <a:pt x="34" y="117"/>
                    <a:pt x="24" y="129"/>
                    <a:pt x="11" y="140"/>
                  </a:cubicBezTo>
                  <a:cubicBezTo>
                    <a:pt x="16" y="136"/>
                    <a:pt x="22" y="128"/>
                    <a:pt x="28" y="123"/>
                  </a:cubicBezTo>
                  <a:cubicBezTo>
                    <a:pt x="33" y="118"/>
                    <a:pt x="38" y="112"/>
                    <a:pt x="42" y="106"/>
                  </a:cubicBezTo>
                  <a:cubicBezTo>
                    <a:pt x="42" y="106"/>
                    <a:pt x="42" y="105"/>
                    <a:pt x="42" y="105"/>
                  </a:cubicBezTo>
                  <a:cubicBezTo>
                    <a:pt x="44" y="106"/>
                    <a:pt x="46" y="107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lose/>
                  <a:moveTo>
                    <a:pt x="28" y="116"/>
                  </a:moveTo>
                  <a:cubicBezTo>
                    <a:pt x="25" y="119"/>
                    <a:pt x="23" y="122"/>
                    <a:pt x="20" y="124"/>
                  </a:cubicBezTo>
                  <a:cubicBezTo>
                    <a:pt x="18" y="127"/>
                    <a:pt x="13" y="129"/>
                    <a:pt x="11" y="132"/>
                  </a:cubicBezTo>
                  <a:cubicBezTo>
                    <a:pt x="15" y="126"/>
                    <a:pt x="19" y="121"/>
                    <a:pt x="24" y="116"/>
                  </a:cubicBezTo>
                  <a:cubicBezTo>
                    <a:pt x="28" y="113"/>
                    <a:pt x="32" y="110"/>
                    <a:pt x="34" y="105"/>
                  </a:cubicBezTo>
                  <a:cubicBezTo>
                    <a:pt x="34" y="104"/>
                    <a:pt x="33" y="104"/>
                    <a:pt x="33" y="104"/>
                  </a:cubicBezTo>
                  <a:cubicBezTo>
                    <a:pt x="24" y="108"/>
                    <a:pt x="17" y="115"/>
                    <a:pt x="10" y="122"/>
                  </a:cubicBezTo>
                  <a:cubicBezTo>
                    <a:pt x="7" y="125"/>
                    <a:pt x="7" y="123"/>
                    <a:pt x="10" y="120"/>
                  </a:cubicBezTo>
                  <a:cubicBezTo>
                    <a:pt x="12" y="118"/>
                    <a:pt x="14" y="116"/>
                    <a:pt x="15" y="114"/>
                  </a:cubicBezTo>
                  <a:cubicBezTo>
                    <a:pt x="19" y="111"/>
                    <a:pt x="23" y="107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31" y="103"/>
                    <a:pt x="36" y="104"/>
                    <a:pt x="40" y="105"/>
                  </a:cubicBezTo>
                  <a:cubicBezTo>
                    <a:pt x="40" y="105"/>
                    <a:pt x="41" y="105"/>
                    <a:pt x="41" y="105"/>
                  </a:cubicBezTo>
                  <a:cubicBezTo>
                    <a:pt x="36" y="108"/>
                    <a:pt x="32" y="112"/>
                    <a:pt x="28" y="116"/>
                  </a:cubicBezTo>
                  <a:close/>
                  <a:moveTo>
                    <a:pt x="9" y="115"/>
                  </a:moveTo>
                  <a:cubicBezTo>
                    <a:pt x="10" y="113"/>
                    <a:pt x="11" y="112"/>
                    <a:pt x="12" y="111"/>
                  </a:cubicBezTo>
                  <a:cubicBezTo>
                    <a:pt x="14" y="108"/>
                    <a:pt x="16" y="105"/>
                    <a:pt x="18" y="103"/>
                  </a:cubicBezTo>
                  <a:cubicBezTo>
                    <a:pt x="20" y="102"/>
                    <a:pt x="22" y="102"/>
                    <a:pt x="24" y="102"/>
                  </a:cubicBezTo>
                  <a:cubicBezTo>
                    <a:pt x="18" y="105"/>
                    <a:pt x="13" y="110"/>
                    <a:pt x="9" y="115"/>
                  </a:cubicBezTo>
                  <a:close/>
                  <a:moveTo>
                    <a:pt x="6" y="111"/>
                  </a:moveTo>
                  <a:cubicBezTo>
                    <a:pt x="9" y="109"/>
                    <a:pt x="11" y="107"/>
                    <a:pt x="13" y="105"/>
                  </a:cubicBezTo>
                  <a:cubicBezTo>
                    <a:pt x="14" y="105"/>
                    <a:pt x="15" y="104"/>
                    <a:pt x="15" y="103"/>
                  </a:cubicBezTo>
                  <a:cubicBezTo>
                    <a:pt x="16" y="103"/>
                    <a:pt x="16" y="103"/>
                    <a:pt x="17" y="103"/>
                  </a:cubicBezTo>
                  <a:cubicBezTo>
                    <a:pt x="15" y="104"/>
                    <a:pt x="14" y="106"/>
                    <a:pt x="13" y="107"/>
                  </a:cubicBezTo>
                  <a:cubicBezTo>
                    <a:pt x="11" y="111"/>
                    <a:pt x="8" y="114"/>
                    <a:pt x="5" y="117"/>
                  </a:cubicBezTo>
                  <a:cubicBezTo>
                    <a:pt x="5" y="116"/>
                    <a:pt x="5" y="115"/>
                    <a:pt x="5" y="114"/>
                  </a:cubicBezTo>
                  <a:cubicBezTo>
                    <a:pt x="5" y="112"/>
                    <a:pt x="5" y="110"/>
                    <a:pt x="5" y="108"/>
                  </a:cubicBezTo>
                  <a:cubicBezTo>
                    <a:pt x="7" y="106"/>
                    <a:pt x="10" y="104"/>
                    <a:pt x="13" y="104"/>
                  </a:cubicBezTo>
                  <a:cubicBezTo>
                    <a:pt x="10" y="106"/>
                    <a:pt x="8" y="108"/>
                    <a:pt x="6" y="110"/>
                  </a:cubicBezTo>
                  <a:cubicBezTo>
                    <a:pt x="5" y="111"/>
                    <a:pt x="6" y="112"/>
                    <a:pt x="6" y="111"/>
                  </a:cubicBezTo>
                  <a:close/>
                  <a:moveTo>
                    <a:pt x="19" y="154"/>
                  </a:moveTo>
                  <a:cubicBezTo>
                    <a:pt x="39" y="141"/>
                    <a:pt x="53" y="122"/>
                    <a:pt x="74" y="110"/>
                  </a:cubicBezTo>
                  <a:cubicBezTo>
                    <a:pt x="74" y="110"/>
                    <a:pt x="82" y="105"/>
                    <a:pt x="80" y="107"/>
                  </a:cubicBezTo>
                  <a:cubicBezTo>
                    <a:pt x="77" y="109"/>
                    <a:pt x="75" y="111"/>
                    <a:pt x="72" y="113"/>
                  </a:cubicBezTo>
                  <a:cubicBezTo>
                    <a:pt x="67" y="118"/>
                    <a:pt x="61" y="123"/>
                    <a:pt x="55" y="128"/>
                  </a:cubicBezTo>
                  <a:cubicBezTo>
                    <a:pt x="45" y="138"/>
                    <a:pt x="34" y="148"/>
                    <a:pt x="25" y="160"/>
                  </a:cubicBezTo>
                  <a:cubicBezTo>
                    <a:pt x="25" y="159"/>
                    <a:pt x="25" y="159"/>
                    <a:pt x="24" y="159"/>
                  </a:cubicBezTo>
                  <a:cubicBezTo>
                    <a:pt x="23" y="158"/>
                    <a:pt x="21" y="156"/>
                    <a:pt x="19" y="154"/>
                  </a:cubicBezTo>
                  <a:close/>
                  <a:moveTo>
                    <a:pt x="54" y="173"/>
                  </a:moveTo>
                  <a:cubicBezTo>
                    <a:pt x="54" y="172"/>
                    <a:pt x="55" y="172"/>
                    <a:pt x="56" y="171"/>
                  </a:cubicBezTo>
                  <a:cubicBezTo>
                    <a:pt x="56" y="172"/>
                    <a:pt x="57" y="171"/>
                    <a:pt x="58" y="169"/>
                  </a:cubicBezTo>
                  <a:cubicBezTo>
                    <a:pt x="60" y="168"/>
                    <a:pt x="62" y="167"/>
                    <a:pt x="63" y="166"/>
                  </a:cubicBezTo>
                  <a:cubicBezTo>
                    <a:pt x="75" y="157"/>
                    <a:pt x="86" y="147"/>
                    <a:pt x="97" y="138"/>
                  </a:cubicBezTo>
                  <a:cubicBezTo>
                    <a:pt x="103" y="133"/>
                    <a:pt x="108" y="129"/>
                    <a:pt x="114" y="124"/>
                  </a:cubicBezTo>
                  <a:cubicBezTo>
                    <a:pt x="117" y="121"/>
                    <a:pt x="119" y="119"/>
                    <a:pt x="122" y="116"/>
                  </a:cubicBezTo>
                  <a:cubicBezTo>
                    <a:pt x="123" y="116"/>
                    <a:pt x="125" y="115"/>
                    <a:pt x="127" y="114"/>
                  </a:cubicBezTo>
                  <a:cubicBezTo>
                    <a:pt x="128" y="113"/>
                    <a:pt x="129" y="113"/>
                    <a:pt x="130" y="113"/>
                  </a:cubicBezTo>
                  <a:cubicBezTo>
                    <a:pt x="111" y="136"/>
                    <a:pt x="84" y="151"/>
                    <a:pt x="63" y="173"/>
                  </a:cubicBezTo>
                  <a:cubicBezTo>
                    <a:pt x="63" y="173"/>
                    <a:pt x="63" y="174"/>
                    <a:pt x="64" y="174"/>
                  </a:cubicBezTo>
                  <a:cubicBezTo>
                    <a:pt x="87" y="157"/>
                    <a:pt x="109" y="140"/>
                    <a:pt x="130" y="121"/>
                  </a:cubicBezTo>
                  <a:cubicBezTo>
                    <a:pt x="129" y="123"/>
                    <a:pt x="127" y="124"/>
                    <a:pt x="125" y="126"/>
                  </a:cubicBezTo>
                  <a:cubicBezTo>
                    <a:pt x="119" y="132"/>
                    <a:pt x="113" y="137"/>
                    <a:pt x="107" y="143"/>
                  </a:cubicBezTo>
                  <a:cubicBezTo>
                    <a:pt x="96" y="153"/>
                    <a:pt x="84" y="163"/>
                    <a:pt x="73" y="174"/>
                  </a:cubicBezTo>
                  <a:cubicBezTo>
                    <a:pt x="73" y="174"/>
                    <a:pt x="73" y="175"/>
                    <a:pt x="74" y="175"/>
                  </a:cubicBezTo>
                  <a:cubicBezTo>
                    <a:pt x="96" y="160"/>
                    <a:pt x="115" y="142"/>
                    <a:pt x="135" y="124"/>
                  </a:cubicBezTo>
                  <a:cubicBezTo>
                    <a:pt x="135" y="124"/>
                    <a:pt x="135" y="125"/>
                    <a:pt x="135" y="125"/>
                  </a:cubicBezTo>
                  <a:cubicBezTo>
                    <a:pt x="129" y="130"/>
                    <a:pt x="124" y="136"/>
                    <a:pt x="118" y="141"/>
                  </a:cubicBezTo>
                  <a:cubicBezTo>
                    <a:pt x="108" y="152"/>
                    <a:pt x="97" y="162"/>
                    <a:pt x="87" y="172"/>
                  </a:cubicBezTo>
                  <a:cubicBezTo>
                    <a:pt x="86" y="172"/>
                    <a:pt x="87" y="173"/>
                    <a:pt x="88" y="173"/>
                  </a:cubicBezTo>
                  <a:cubicBezTo>
                    <a:pt x="106" y="161"/>
                    <a:pt x="120" y="144"/>
                    <a:pt x="138" y="130"/>
                  </a:cubicBezTo>
                  <a:cubicBezTo>
                    <a:pt x="139" y="129"/>
                    <a:pt x="141" y="128"/>
                    <a:pt x="142" y="126"/>
                  </a:cubicBezTo>
                  <a:cubicBezTo>
                    <a:pt x="140" y="128"/>
                    <a:pt x="139" y="131"/>
                    <a:pt x="137" y="132"/>
                  </a:cubicBezTo>
                  <a:cubicBezTo>
                    <a:pt x="134" y="136"/>
                    <a:pt x="130" y="139"/>
                    <a:pt x="126" y="142"/>
                  </a:cubicBezTo>
                  <a:cubicBezTo>
                    <a:pt x="117" y="149"/>
                    <a:pt x="108" y="159"/>
                    <a:pt x="100" y="167"/>
                  </a:cubicBezTo>
                  <a:cubicBezTo>
                    <a:pt x="100" y="168"/>
                    <a:pt x="100" y="169"/>
                    <a:pt x="101" y="168"/>
                  </a:cubicBezTo>
                  <a:cubicBezTo>
                    <a:pt x="114" y="162"/>
                    <a:pt x="124" y="152"/>
                    <a:pt x="135" y="142"/>
                  </a:cubicBezTo>
                  <a:cubicBezTo>
                    <a:pt x="136" y="142"/>
                    <a:pt x="139" y="139"/>
                    <a:pt x="141" y="137"/>
                  </a:cubicBezTo>
                  <a:cubicBezTo>
                    <a:pt x="140" y="138"/>
                    <a:pt x="140" y="138"/>
                    <a:pt x="140" y="139"/>
                  </a:cubicBezTo>
                  <a:cubicBezTo>
                    <a:pt x="137" y="142"/>
                    <a:pt x="134" y="144"/>
                    <a:pt x="131" y="146"/>
                  </a:cubicBezTo>
                  <a:cubicBezTo>
                    <a:pt x="124" y="152"/>
                    <a:pt x="119" y="160"/>
                    <a:pt x="113" y="166"/>
                  </a:cubicBezTo>
                  <a:cubicBezTo>
                    <a:pt x="113" y="166"/>
                    <a:pt x="113" y="166"/>
                    <a:pt x="113" y="166"/>
                  </a:cubicBezTo>
                  <a:cubicBezTo>
                    <a:pt x="102" y="171"/>
                    <a:pt x="91" y="174"/>
                    <a:pt x="78" y="175"/>
                  </a:cubicBezTo>
                  <a:cubicBezTo>
                    <a:pt x="70" y="175"/>
                    <a:pt x="62" y="174"/>
                    <a:pt x="54" y="173"/>
                  </a:cubicBezTo>
                  <a:close/>
                  <a:moveTo>
                    <a:pt x="118" y="163"/>
                  </a:moveTo>
                  <a:cubicBezTo>
                    <a:pt x="122" y="159"/>
                    <a:pt x="126" y="154"/>
                    <a:pt x="130" y="149"/>
                  </a:cubicBezTo>
                  <a:cubicBezTo>
                    <a:pt x="132" y="147"/>
                    <a:pt x="135" y="144"/>
                    <a:pt x="138" y="142"/>
                  </a:cubicBezTo>
                  <a:cubicBezTo>
                    <a:pt x="133" y="150"/>
                    <a:pt x="126" y="158"/>
                    <a:pt x="118" y="163"/>
                  </a:cubicBezTo>
                  <a:close/>
                  <a:moveTo>
                    <a:pt x="141" y="135"/>
                  </a:moveTo>
                  <a:cubicBezTo>
                    <a:pt x="135" y="140"/>
                    <a:pt x="130" y="145"/>
                    <a:pt x="124" y="150"/>
                  </a:cubicBezTo>
                  <a:cubicBezTo>
                    <a:pt x="120" y="154"/>
                    <a:pt x="116" y="157"/>
                    <a:pt x="112" y="161"/>
                  </a:cubicBezTo>
                  <a:cubicBezTo>
                    <a:pt x="110" y="162"/>
                    <a:pt x="99" y="170"/>
                    <a:pt x="106" y="164"/>
                  </a:cubicBezTo>
                  <a:cubicBezTo>
                    <a:pt x="113" y="156"/>
                    <a:pt x="121" y="148"/>
                    <a:pt x="129" y="141"/>
                  </a:cubicBezTo>
                  <a:cubicBezTo>
                    <a:pt x="135" y="136"/>
                    <a:pt x="142" y="132"/>
                    <a:pt x="145" y="124"/>
                  </a:cubicBezTo>
                  <a:cubicBezTo>
                    <a:pt x="145" y="123"/>
                    <a:pt x="144" y="123"/>
                    <a:pt x="144" y="123"/>
                  </a:cubicBezTo>
                  <a:cubicBezTo>
                    <a:pt x="135" y="131"/>
                    <a:pt x="126" y="137"/>
                    <a:pt x="118" y="145"/>
                  </a:cubicBezTo>
                  <a:cubicBezTo>
                    <a:pt x="113" y="149"/>
                    <a:pt x="108" y="154"/>
                    <a:pt x="104" y="158"/>
                  </a:cubicBezTo>
                  <a:cubicBezTo>
                    <a:pt x="100" y="162"/>
                    <a:pt x="92" y="168"/>
                    <a:pt x="90" y="170"/>
                  </a:cubicBezTo>
                  <a:cubicBezTo>
                    <a:pt x="108" y="154"/>
                    <a:pt x="125" y="137"/>
                    <a:pt x="142" y="120"/>
                  </a:cubicBezTo>
                  <a:cubicBezTo>
                    <a:pt x="143" y="119"/>
                    <a:pt x="143" y="119"/>
                    <a:pt x="143" y="118"/>
                  </a:cubicBezTo>
                  <a:cubicBezTo>
                    <a:pt x="144" y="118"/>
                    <a:pt x="145" y="117"/>
                    <a:pt x="145" y="116"/>
                  </a:cubicBezTo>
                  <a:cubicBezTo>
                    <a:pt x="146" y="115"/>
                    <a:pt x="145" y="114"/>
                    <a:pt x="144" y="115"/>
                  </a:cubicBezTo>
                  <a:cubicBezTo>
                    <a:pt x="132" y="125"/>
                    <a:pt x="121" y="135"/>
                    <a:pt x="109" y="145"/>
                  </a:cubicBezTo>
                  <a:cubicBezTo>
                    <a:pt x="103" y="150"/>
                    <a:pt x="97" y="155"/>
                    <a:pt x="92" y="160"/>
                  </a:cubicBezTo>
                  <a:cubicBezTo>
                    <a:pt x="88" y="163"/>
                    <a:pt x="85" y="165"/>
                    <a:pt x="82" y="168"/>
                  </a:cubicBezTo>
                  <a:cubicBezTo>
                    <a:pt x="91" y="159"/>
                    <a:pt x="101" y="150"/>
                    <a:pt x="110" y="142"/>
                  </a:cubicBezTo>
                  <a:cubicBezTo>
                    <a:pt x="120" y="132"/>
                    <a:pt x="132" y="123"/>
                    <a:pt x="141" y="111"/>
                  </a:cubicBezTo>
                  <a:cubicBezTo>
                    <a:pt x="141" y="111"/>
                    <a:pt x="141" y="110"/>
                    <a:pt x="140" y="110"/>
                  </a:cubicBezTo>
                  <a:cubicBezTo>
                    <a:pt x="128" y="121"/>
                    <a:pt x="116" y="132"/>
                    <a:pt x="104" y="142"/>
                  </a:cubicBezTo>
                  <a:cubicBezTo>
                    <a:pt x="97" y="147"/>
                    <a:pt x="90" y="153"/>
                    <a:pt x="82" y="158"/>
                  </a:cubicBezTo>
                  <a:cubicBezTo>
                    <a:pt x="79" y="161"/>
                    <a:pt x="75" y="164"/>
                    <a:pt x="72" y="167"/>
                  </a:cubicBezTo>
                  <a:cubicBezTo>
                    <a:pt x="71" y="167"/>
                    <a:pt x="68" y="170"/>
                    <a:pt x="67" y="171"/>
                  </a:cubicBezTo>
                  <a:cubicBezTo>
                    <a:pt x="67" y="170"/>
                    <a:pt x="68" y="170"/>
                    <a:pt x="69" y="169"/>
                  </a:cubicBezTo>
                  <a:cubicBezTo>
                    <a:pt x="79" y="159"/>
                    <a:pt x="92" y="150"/>
                    <a:pt x="103" y="139"/>
                  </a:cubicBezTo>
                  <a:cubicBezTo>
                    <a:pt x="113" y="130"/>
                    <a:pt x="124" y="122"/>
                    <a:pt x="132" y="112"/>
                  </a:cubicBezTo>
                  <a:cubicBezTo>
                    <a:pt x="137" y="110"/>
                    <a:pt x="141" y="108"/>
                    <a:pt x="146" y="109"/>
                  </a:cubicBezTo>
                  <a:cubicBezTo>
                    <a:pt x="146" y="109"/>
                    <a:pt x="146" y="109"/>
                    <a:pt x="146" y="109"/>
                  </a:cubicBezTo>
                  <a:cubicBezTo>
                    <a:pt x="146" y="111"/>
                    <a:pt x="146" y="113"/>
                    <a:pt x="146" y="115"/>
                  </a:cubicBezTo>
                  <a:cubicBezTo>
                    <a:pt x="146" y="122"/>
                    <a:pt x="144" y="129"/>
                    <a:pt x="141" y="135"/>
                  </a:cubicBezTo>
                  <a:close/>
                  <a:moveTo>
                    <a:pt x="63" y="50"/>
                  </a:moveTo>
                  <a:cubicBezTo>
                    <a:pt x="63" y="50"/>
                    <a:pt x="63" y="50"/>
                    <a:pt x="63" y="50"/>
                  </a:cubicBezTo>
                  <a:cubicBezTo>
                    <a:pt x="65" y="50"/>
                    <a:pt x="66" y="50"/>
                    <a:pt x="66" y="48"/>
                  </a:cubicBezTo>
                  <a:cubicBezTo>
                    <a:pt x="69" y="34"/>
                    <a:pt x="66" y="20"/>
                    <a:pt x="66" y="6"/>
                  </a:cubicBezTo>
                  <a:cubicBezTo>
                    <a:pt x="74" y="7"/>
                    <a:pt x="81" y="6"/>
                    <a:pt x="89" y="6"/>
                  </a:cubicBezTo>
                  <a:cubicBezTo>
                    <a:pt x="92" y="20"/>
                    <a:pt x="90" y="34"/>
                    <a:pt x="90" y="48"/>
                  </a:cubicBezTo>
                  <a:cubicBezTo>
                    <a:pt x="90" y="48"/>
                    <a:pt x="90" y="49"/>
                    <a:pt x="90" y="49"/>
                  </a:cubicBezTo>
                  <a:cubicBezTo>
                    <a:pt x="91" y="50"/>
                    <a:pt x="92" y="50"/>
                    <a:pt x="93" y="50"/>
                  </a:cubicBezTo>
                  <a:cubicBezTo>
                    <a:pt x="124" y="49"/>
                    <a:pt x="144" y="75"/>
                    <a:pt x="146" y="104"/>
                  </a:cubicBezTo>
                  <a:cubicBezTo>
                    <a:pt x="142" y="103"/>
                    <a:pt x="139" y="103"/>
                    <a:pt x="135" y="105"/>
                  </a:cubicBezTo>
                  <a:cubicBezTo>
                    <a:pt x="125" y="110"/>
                    <a:pt x="120" y="109"/>
                    <a:pt x="111" y="103"/>
                  </a:cubicBezTo>
                  <a:cubicBezTo>
                    <a:pt x="99" y="95"/>
                    <a:pt x="84" y="98"/>
                    <a:pt x="71" y="102"/>
                  </a:cubicBezTo>
                  <a:cubicBezTo>
                    <a:pt x="62" y="105"/>
                    <a:pt x="55" y="105"/>
                    <a:pt x="46" y="101"/>
                  </a:cubicBezTo>
                  <a:cubicBezTo>
                    <a:pt x="41" y="99"/>
                    <a:pt x="35" y="98"/>
                    <a:pt x="30" y="98"/>
                  </a:cubicBezTo>
                  <a:cubicBezTo>
                    <a:pt x="22" y="97"/>
                    <a:pt x="13" y="97"/>
                    <a:pt x="6" y="101"/>
                  </a:cubicBezTo>
                  <a:cubicBezTo>
                    <a:pt x="11" y="74"/>
                    <a:pt x="35" y="48"/>
                    <a:pt x="63" y="50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52"/>
            <p:cNvSpPr>
              <a:spLocks noEditPoints="1"/>
            </p:cNvSpPr>
            <p:nvPr/>
          </p:nvSpPr>
          <p:spPr bwMode="auto">
            <a:xfrm>
              <a:off x="8979146" y="1278959"/>
              <a:ext cx="347663" cy="520700"/>
            </a:xfrm>
            <a:custGeom>
              <a:avLst/>
              <a:gdLst>
                <a:gd name="T0" fmla="*/ 47 w 82"/>
                <a:gd name="T1" fmla="*/ 98 h 123"/>
                <a:gd name="T2" fmla="*/ 78 w 82"/>
                <a:gd name="T3" fmla="*/ 24 h 123"/>
                <a:gd name="T4" fmla="*/ 59 w 82"/>
                <a:gd name="T5" fmla="*/ 1 h 123"/>
                <a:gd name="T6" fmla="*/ 44 w 82"/>
                <a:gd name="T7" fmla="*/ 22 h 123"/>
                <a:gd name="T8" fmla="*/ 8 w 82"/>
                <a:gd name="T9" fmla="*/ 95 h 123"/>
                <a:gd name="T10" fmla="*/ 24 w 82"/>
                <a:gd name="T11" fmla="*/ 93 h 123"/>
                <a:gd name="T12" fmla="*/ 9 w 82"/>
                <a:gd name="T13" fmla="*/ 112 h 123"/>
                <a:gd name="T14" fmla="*/ 11 w 82"/>
                <a:gd name="T15" fmla="*/ 111 h 123"/>
                <a:gd name="T16" fmla="*/ 11 w 82"/>
                <a:gd name="T17" fmla="*/ 113 h 123"/>
                <a:gd name="T18" fmla="*/ 29 w 82"/>
                <a:gd name="T19" fmla="*/ 97 h 123"/>
                <a:gd name="T20" fmla="*/ 35 w 82"/>
                <a:gd name="T21" fmla="*/ 97 h 123"/>
                <a:gd name="T22" fmla="*/ 19 w 82"/>
                <a:gd name="T23" fmla="*/ 117 h 123"/>
                <a:gd name="T24" fmla="*/ 22 w 82"/>
                <a:gd name="T25" fmla="*/ 118 h 123"/>
                <a:gd name="T26" fmla="*/ 6 w 82"/>
                <a:gd name="T27" fmla="*/ 104 h 123"/>
                <a:gd name="T28" fmla="*/ 20 w 82"/>
                <a:gd name="T29" fmla="*/ 93 h 123"/>
                <a:gd name="T30" fmla="*/ 19 w 82"/>
                <a:gd name="T31" fmla="*/ 96 h 123"/>
                <a:gd name="T32" fmla="*/ 32 w 82"/>
                <a:gd name="T33" fmla="*/ 92 h 123"/>
                <a:gd name="T34" fmla="*/ 28 w 82"/>
                <a:gd name="T35" fmla="*/ 93 h 123"/>
                <a:gd name="T36" fmla="*/ 18 w 82"/>
                <a:gd name="T37" fmla="*/ 113 h 123"/>
                <a:gd name="T38" fmla="*/ 38 w 82"/>
                <a:gd name="T39" fmla="*/ 93 h 123"/>
                <a:gd name="T40" fmla="*/ 31 w 82"/>
                <a:gd name="T41" fmla="*/ 105 h 123"/>
                <a:gd name="T42" fmla="*/ 38 w 82"/>
                <a:gd name="T43" fmla="*/ 94 h 123"/>
                <a:gd name="T44" fmla="*/ 32 w 82"/>
                <a:gd name="T45" fmla="*/ 116 h 123"/>
                <a:gd name="T46" fmla="*/ 36 w 82"/>
                <a:gd name="T47" fmla="*/ 107 h 123"/>
                <a:gd name="T48" fmla="*/ 35 w 82"/>
                <a:gd name="T49" fmla="*/ 107 h 123"/>
                <a:gd name="T50" fmla="*/ 41 w 82"/>
                <a:gd name="T51" fmla="*/ 95 h 123"/>
                <a:gd name="T52" fmla="*/ 31 w 82"/>
                <a:gd name="T53" fmla="*/ 118 h 123"/>
                <a:gd name="T54" fmla="*/ 36 w 82"/>
                <a:gd name="T55" fmla="*/ 117 h 123"/>
                <a:gd name="T56" fmla="*/ 44 w 82"/>
                <a:gd name="T57" fmla="*/ 111 h 123"/>
                <a:gd name="T58" fmla="*/ 43 w 82"/>
                <a:gd name="T59" fmla="*/ 107 h 123"/>
                <a:gd name="T60" fmla="*/ 41 w 82"/>
                <a:gd name="T61" fmla="*/ 106 h 123"/>
                <a:gd name="T62" fmla="*/ 44 w 82"/>
                <a:gd name="T63" fmla="*/ 99 h 123"/>
                <a:gd name="T64" fmla="*/ 51 w 82"/>
                <a:gd name="T65" fmla="*/ 4 h 123"/>
                <a:gd name="T66" fmla="*/ 47 w 82"/>
                <a:gd name="T67" fmla="*/ 8 h 123"/>
                <a:gd name="T68" fmla="*/ 54 w 82"/>
                <a:gd name="T69" fmla="*/ 9 h 123"/>
                <a:gd name="T70" fmla="*/ 47 w 82"/>
                <a:gd name="T71" fmla="*/ 12 h 123"/>
                <a:gd name="T72" fmla="*/ 47 w 82"/>
                <a:gd name="T73" fmla="*/ 12 h 123"/>
                <a:gd name="T74" fmla="*/ 57 w 82"/>
                <a:gd name="T75" fmla="*/ 13 h 123"/>
                <a:gd name="T76" fmla="*/ 54 w 82"/>
                <a:gd name="T77" fmla="*/ 22 h 123"/>
                <a:gd name="T78" fmla="*/ 54 w 82"/>
                <a:gd name="T79" fmla="*/ 22 h 123"/>
                <a:gd name="T80" fmla="*/ 55 w 82"/>
                <a:gd name="T81" fmla="*/ 22 h 123"/>
                <a:gd name="T82" fmla="*/ 65 w 82"/>
                <a:gd name="T83" fmla="*/ 22 h 123"/>
                <a:gd name="T84" fmla="*/ 74 w 82"/>
                <a:gd name="T85" fmla="*/ 23 h 123"/>
                <a:gd name="T86" fmla="*/ 70 w 82"/>
                <a:gd name="T87" fmla="*/ 22 h 123"/>
                <a:gd name="T88" fmla="*/ 67 w 82"/>
                <a:gd name="T89" fmla="*/ 21 h 123"/>
                <a:gd name="T90" fmla="*/ 73 w 82"/>
                <a:gd name="T91" fmla="*/ 22 h 123"/>
                <a:gd name="T92" fmla="*/ 71 w 82"/>
                <a:gd name="T93" fmla="*/ 19 h 123"/>
                <a:gd name="T94" fmla="*/ 78 w 82"/>
                <a:gd name="T95" fmla="*/ 5 h 123"/>
                <a:gd name="T96" fmla="*/ 58 w 82"/>
                <a:gd name="T97" fmla="*/ 18 h 123"/>
                <a:gd name="T98" fmla="*/ 56 w 82"/>
                <a:gd name="T99" fmla="*/ 16 h 123"/>
                <a:gd name="T100" fmla="*/ 50 w 82"/>
                <a:gd name="T101" fmla="*/ 17 h 123"/>
                <a:gd name="T102" fmla="*/ 48 w 82"/>
                <a:gd name="T103" fmla="*/ 14 h 123"/>
                <a:gd name="T104" fmla="*/ 54 w 82"/>
                <a:gd name="T105" fmla="*/ 5 h 123"/>
                <a:gd name="T106" fmla="*/ 47 w 82"/>
                <a:gd name="T107" fmla="*/ 10 h 123"/>
                <a:gd name="T108" fmla="*/ 28 w 82"/>
                <a:gd name="T109" fmla="*/ 92 h 123"/>
                <a:gd name="T110" fmla="*/ 28 w 82"/>
                <a:gd name="T111" fmla="*/ 92 h 123"/>
                <a:gd name="T112" fmla="*/ 13 w 82"/>
                <a:gd name="T113" fmla="*/ 9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2" h="123">
                  <a:moveTo>
                    <a:pt x="10" y="118"/>
                  </a:moveTo>
                  <a:cubicBezTo>
                    <a:pt x="17" y="122"/>
                    <a:pt x="29" y="123"/>
                    <a:pt x="38" y="120"/>
                  </a:cubicBezTo>
                  <a:cubicBezTo>
                    <a:pt x="48" y="116"/>
                    <a:pt x="50" y="107"/>
                    <a:pt x="47" y="99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9" y="74"/>
                    <a:pt x="48" y="49"/>
                    <a:pt x="47" y="25"/>
                  </a:cubicBezTo>
                  <a:cubicBezTo>
                    <a:pt x="57" y="26"/>
                    <a:pt x="67" y="24"/>
                    <a:pt x="76" y="26"/>
                  </a:cubicBezTo>
                  <a:cubicBezTo>
                    <a:pt x="78" y="26"/>
                    <a:pt x="78" y="25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17"/>
                    <a:pt x="82" y="10"/>
                    <a:pt x="82" y="3"/>
                  </a:cubicBezTo>
                  <a:cubicBezTo>
                    <a:pt x="82" y="2"/>
                    <a:pt x="81" y="2"/>
                    <a:pt x="80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2" y="2"/>
                    <a:pt x="65" y="2"/>
                    <a:pt x="59" y="1"/>
                  </a:cubicBezTo>
                  <a:cubicBezTo>
                    <a:pt x="54" y="1"/>
                    <a:pt x="48" y="0"/>
                    <a:pt x="44" y="3"/>
                  </a:cubicBezTo>
                  <a:cubicBezTo>
                    <a:pt x="43" y="3"/>
                    <a:pt x="43" y="4"/>
                    <a:pt x="43" y="4"/>
                  </a:cubicBezTo>
                  <a:cubicBezTo>
                    <a:pt x="43" y="4"/>
                    <a:pt x="43" y="4"/>
                    <a:pt x="43" y="5"/>
                  </a:cubicBezTo>
                  <a:cubicBezTo>
                    <a:pt x="43" y="10"/>
                    <a:pt x="43" y="16"/>
                    <a:pt x="44" y="22"/>
                  </a:cubicBezTo>
                  <a:cubicBezTo>
                    <a:pt x="43" y="23"/>
                    <a:pt x="43" y="24"/>
                    <a:pt x="44" y="24"/>
                  </a:cubicBezTo>
                  <a:cubicBezTo>
                    <a:pt x="44" y="47"/>
                    <a:pt x="45" y="70"/>
                    <a:pt x="44" y="93"/>
                  </a:cubicBezTo>
                  <a:cubicBezTo>
                    <a:pt x="44" y="92"/>
                    <a:pt x="43" y="92"/>
                    <a:pt x="43" y="92"/>
                  </a:cubicBezTo>
                  <a:cubicBezTo>
                    <a:pt x="31" y="87"/>
                    <a:pt x="17" y="87"/>
                    <a:pt x="8" y="95"/>
                  </a:cubicBezTo>
                  <a:cubicBezTo>
                    <a:pt x="0" y="102"/>
                    <a:pt x="1" y="112"/>
                    <a:pt x="10" y="118"/>
                  </a:cubicBezTo>
                  <a:close/>
                  <a:moveTo>
                    <a:pt x="6" y="109"/>
                  </a:moveTo>
                  <a:cubicBezTo>
                    <a:pt x="12" y="104"/>
                    <a:pt x="17" y="98"/>
                    <a:pt x="23" y="93"/>
                  </a:cubicBezTo>
                  <a:cubicBezTo>
                    <a:pt x="23" y="93"/>
                    <a:pt x="24" y="93"/>
                    <a:pt x="24" y="93"/>
                  </a:cubicBezTo>
                  <a:cubicBezTo>
                    <a:pt x="24" y="93"/>
                    <a:pt x="23" y="93"/>
                    <a:pt x="23" y="94"/>
                  </a:cubicBezTo>
                  <a:cubicBezTo>
                    <a:pt x="22" y="95"/>
                    <a:pt x="21" y="96"/>
                    <a:pt x="20" y="98"/>
                  </a:cubicBezTo>
                  <a:cubicBezTo>
                    <a:pt x="18" y="101"/>
                    <a:pt x="16" y="104"/>
                    <a:pt x="13" y="107"/>
                  </a:cubicBezTo>
                  <a:cubicBezTo>
                    <a:pt x="12" y="108"/>
                    <a:pt x="10" y="110"/>
                    <a:pt x="9" y="112"/>
                  </a:cubicBezTo>
                  <a:cubicBezTo>
                    <a:pt x="9" y="112"/>
                    <a:pt x="9" y="113"/>
                    <a:pt x="9" y="112"/>
                  </a:cubicBezTo>
                  <a:cubicBezTo>
                    <a:pt x="10" y="112"/>
                    <a:pt x="10" y="111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2" y="110"/>
                    <a:pt x="13" y="109"/>
                    <a:pt x="14" y="107"/>
                  </a:cubicBezTo>
                  <a:cubicBezTo>
                    <a:pt x="15" y="106"/>
                    <a:pt x="16" y="105"/>
                    <a:pt x="17" y="103"/>
                  </a:cubicBezTo>
                  <a:cubicBezTo>
                    <a:pt x="20" y="100"/>
                    <a:pt x="24" y="97"/>
                    <a:pt x="27" y="94"/>
                  </a:cubicBezTo>
                  <a:cubicBezTo>
                    <a:pt x="21" y="100"/>
                    <a:pt x="15" y="106"/>
                    <a:pt x="11" y="113"/>
                  </a:cubicBezTo>
                  <a:cubicBezTo>
                    <a:pt x="11" y="114"/>
                    <a:pt x="11" y="114"/>
                    <a:pt x="12" y="114"/>
                  </a:cubicBezTo>
                  <a:cubicBezTo>
                    <a:pt x="19" y="109"/>
                    <a:pt x="24" y="101"/>
                    <a:pt x="30" y="95"/>
                  </a:cubicBezTo>
                  <a:cubicBezTo>
                    <a:pt x="30" y="95"/>
                    <a:pt x="31" y="95"/>
                    <a:pt x="31" y="95"/>
                  </a:cubicBezTo>
                  <a:cubicBezTo>
                    <a:pt x="30" y="95"/>
                    <a:pt x="30" y="96"/>
                    <a:pt x="29" y="97"/>
                  </a:cubicBezTo>
                  <a:cubicBezTo>
                    <a:pt x="28" y="99"/>
                    <a:pt x="26" y="101"/>
                    <a:pt x="24" y="103"/>
                  </a:cubicBezTo>
                  <a:cubicBezTo>
                    <a:pt x="21" y="107"/>
                    <a:pt x="18" y="111"/>
                    <a:pt x="15" y="115"/>
                  </a:cubicBezTo>
                  <a:cubicBezTo>
                    <a:pt x="15" y="115"/>
                    <a:pt x="15" y="116"/>
                    <a:pt x="16" y="116"/>
                  </a:cubicBezTo>
                  <a:cubicBezTo>
                    <a:pt x="24" y="111"/>
                    <a:pt x="28" y="103"/>
                    <a:pt x="35" y="97"/>
                  </a:cubicBezTo>
                  <a:cubicBezTo>
                    <a:pt x="36" y="95"/>
                    <a:pt x="38" y="93"/>
                    <a:pt x="36" y="97"/>
                  </a:cubicBezTo>
                  <a:cubicBezTo>
                    <a:pt x="34" y="99"/>
                    <a:pt x="32" y="102"/>
                    <a:pt x="30" y="105"/>
                  </a:cubicBezTo>
                  <a:cubicBezTo>
                    <a:pt x="27" y="109"/>
                    <a:pt x="22" y="112"/>
                    <a:pt x="18" y="117"/>
                  </a:cubicBezTo>
                  <a:cubicBezTo>
                    <a:pt x="18" y="117"/>
                    <a:pt x="18" y="118"/>
                    <a:pt x="19" y="117"/>
                  </a:cubicBezTo>
                  <a:cubicBezTo>
                    <a:pt x="27" y="112"/>
                    <a:pt x="32" y="105"/>
                    <a:pt x="38" y="98"/>
                  </a:cubicBezTo>
                  <a:cubicBezTo>
                    <a:pt x="41" y="95"/>
                    <a:pt x="38" y="98"/>
                    <a:pt x="38" y="99"/>
                  </a:cubicBezTo>
                  <a:cubicBezTo>
                    <a:pt x="36" y="102"/>
                    <a:pt x="33" y="105"/>
                    <a:pt x="31" y="107"/>
                  </a:cubicBezTo>
                  <a:cubicBezTo>
                    <a:pt x="28" y="111"/>
                    <a:pt x="25" y="114"/>
                    <a:pt x="22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8" y="118"/>
                    <a:pt x="15" y="116"/>
                    <a:pt x="11" y="115"/>
                  </a:cubicBezTo>
                  <a:cubicBezTo>
                    <a:pt x="9" y="113"/>
                    <a:pt x="7" y="111"/>
                    <a:pt x="6" y="109"/>
                  </a:cubicBezTo>
                  <a:close/>
                  <a:moveTo>
                    <a:pt x="6" y="104"/>
                  </a:moveTo>
                  <a:cubicBezTo>
                    <a:pt x="8" y="102"/>
                    <a:pt x="10" y="101"/>
                    <a:pt x="11" y="99"/>
                  </a:cubicBezTo>
                  <a:cubicBezTo>
                    <a:pt x="13" y="97"/>
                    <a:pt x="15" y="96"/>
                    <a:pt x="17" y="94"/>
                  </a:cubicBezTo>
                  <a:cubicBezTo>
                    <a:pt x="17" y="94"/>
                    <a:pt x="19" y="93"/>
                    <a:pt x="20" y="93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16" y="98"/>
                    <a:pt x="11" y="103"/>
                    <a:pt x="6" y="108"/>
                  </a:cubicBezTo>
                  <a:cubicBezTo>
                    <a:pt x="6" y="107"/>
                    <a:pt x="6" y="105"/>
                    <a:pt x="6" y="104"/>
                  </a:cubicBezTo>
                  <a:close/>
                  <a:moveTo>
                    <a:pt x="23" y="92"/>
                  </a:moveTo>
                  <a:cubicBezTo>
                    <a:pt x="22" y="93"/>
                    <a:pt x="20" y="95"/>
                    <a:pt x="19" y="96"/>
                  </a:cubicBezTo>
                  <a:cubicBezTo>
                    <a:pt x="19" y="95"/>
                    <a:pt x="20" y="94"/>
                    <a:pt x="21" y="92"/>
                  </a:cubicBezTo>
                  <a:cubicBezTo>
                    <a:pt x="22" y="92"/>
                    <a:pt x="23" y="92"/>
                    <a:pt x="23" y="92"/>
                  </a:cubicBezTo>
                  <a:close/>
                  <a:moveTo>
                    <a:pt x="28" y="92"/>
                  </a:moveTo>
                  <a:cubicBezTo>
                    <a:pt x="30" y="92"/>
                    <a:pt x="31" y="92"/>
                    <a:pt x="32" y="92"/>
                  </a:cubicBezTo>
                  <a:cubicBezTo>
                    <a:pt x="26" y="97"/>
                    <a:pt x="22" y="103"/>
                    <a:pt x="16" y="109"/>
                  </a:cubicBezTo>
                  <a:cubicBezTo>
                    <a:pt x="16" y="109"/>
                    <a:pt x="11" y="114"/>
                    <a:pt x="13" y="111"/>
                  </a:cubicBezTo>
                  <a:cubicBezTo>
                    <a:pt x="15" y="108"/>
                    <a:pt x="17" y="106"/>
                    <a:pt x="19" y="104"/>
                  </a:cubicBezTo>
                  <a:cubicBezTo>
                    <a:pt x="22" y="100"/>
                    <a:pt x="25" y="96"/>
                    <a:pt x="28" y="93"/>
                  </a:cubicBezTo>
                  <a:cubicBezTo>
                    <a:pt x="29" y="92"/>
                    <a:pt x="28" y="92"/>
                    <a:pt x="28" y="92"/>
                  </a:cubicBezTo>
                  <a:close/>
                  <a:moveTo>
                    <a:pt x="38" y="93"/>
                  </a:moveTo>
                  <a:cubicBezTo>
                    <a:pt x="31" y="98"/>
                    <a:pt x="27" y="105"/>
                    <a:pt x="21" y="110"/>
                  </a:cubicBezTo>
                  <a:cubicBezTo>
                    <a:pt x="20" y="112"/>
                    <a:pt x="19" y="112"/>
                    <a:pt x="18" y="113"/>
                  </a:cubicBezTo>
                  <a:cubicBezTo>
                    <a:pt x="16" y="114"/>
                    <a:pt x="16" y="114"/>
                    <a:pt x="17" y="114"/>
                  </a:cubicBezTo>
                  <a:cubicBezTo>
                    <a:pt x="19" y="111"/>
                    <a:pt x="21" y="108"/>
                    <a:pt x="23" y="105"/>
                  </a:cubicBezTo>
                  <a:cubicBezTo>
                    <a:pt x="27" y="101"/>
                    <a:pt x="30" y="97"/>
                    <a:pt x="34" y="93"/>
                  </a:cubicBezTo>
                  <a:cubicBezTo>
                    <a:pt x="35" y="93"/>
                    <a:pt x="36" y="93"/>
                    <a:pt x="38" y="93"/>
                  </a:cubicBezTo>
                  <a:close/>
                  <a:moveTo>
                    <a:pt x="40" y="94"/>
                  </a:moveTo>
                  <a:cubicBezTo>
                    <a:pt x="40" y="94"/>
                    <a:pt x="40" y="95"/>
                    <a:pt x="40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7" y="98"/>
                    <a:pt x="34" y="102"/>
                    <a:pt x="31" y="105"/>
                  </a:cubicBezTo>
                  <a:cubicBezTo>
                    <a:pt x="30" y="107"/>
                    <a:pt x="28" y="109"/>
                    <a:pt x="26" y="110"/>
                  </a:cubicBezTo>
                  <a:cubicBezTo>
                    <a:pt x="25" y="112"/>
                    <a:pt x="22" y="114"/>
                    <a:pt x="20" y="116"/>
                  </a:cubicBezTo>
                  <a:cubicBezTo>
                    <a:pt x="23" y="112"/>
                    <a:pt x="27" y="110"/>
                    <a:pt x="30" y="107"/>
                  </a:cubicBezTo>
                  <a:cubicBezTo>
                    <a:pt x="33" y="103"/>
                    <a:pt x="36" y="98"/>
                    <a:pt x="38" y="94"/>
                  </a:cubicBezTo>
                  <a:cubicBezTo>
                    <a:pt x="39" y="94"/>
                    <a:pt x="39" y="94"/>
                    <a:pt x="40" y="94"/>
                  </a:cubicBezTo>
                  <a:close/>
                  <a:moveTo>
                    <a:pt x="31" y="118"/>
                  </a:moveTo>
                  <a:cubicBezTo>
                    <a:pt x="30" y="118"/>
                    <a:pt x="30" y="118"/>
                    <a:pt x="29" y="119"/>
                  </a:cubicBezTo>
                  <a:cubicBezTo>
                    <a:pt x="30" y="118"/>
                    <a:pt x="31" y="117"/>
                    <a:pt x="32" y="116"/>
                  </a:cubicBezTo>
                  <a:cubicBezTo>
                    <a:pt x="31" y="117"/>
                    <a:pt x="31" y="117"/>
                    <a:pt x="31" y="118"/>
                  </a:cubicBezTo>
                  <a:cubicBezTo>
                    <a:pt x="30" y="118"/>
                    <a:pt x="31" y="118"/>
                    <a:pt x="31" y="118"/>
                  </a:cubicBezTo>
                  <a:close/>
                  <a:moveTo>
                    <a:pt x="23" y="118"/>
                  </a:moveTo>
                  <a:cubicBezTo>
                    <a:pt x="27" y="115"/>
                    <a:pt x="32" y="111"/>
                    <a:pt x="36" y="107"/>
                  </a:cubicBezTo>
                  <a:cubicBezTo>
                    <a:pt x="35" y="108"/>
                    <a:pt x="35" y="108"/>
                    <a:pt x="34" y="109"/>
                  </a:cubicBezTo>
                  <a:cubicBezTo>
                    <a:pt x="32" y="112"/>
                    <a:pt x="29" y="115"/>
                    <a:pt x="27" y="119"/>
                  </a:cubicBezTo>
                  <a:cubicBezTo>
                    <a:pt x="26" y="119"/>
                    <a:pt x="24" y="119"/>
                    <a:pt x="23" y="118"/>
                  </a:cubicBezTo>
                  <a:close/>
                  <a:moveTo>
                    <a:pt x="35" y="107"/>
                  </a:moveTo>
                  <a:cubicBezTo>
                    <a:pt x="33" y="109"/>
                    <a:pt x="31" y="111"/>
                    <a:pt x="29" y="112"/>
                  </a:cubicBezTo>
                  <a:cubicBezTo>
                    <a:pt x="29" y="113"/>
                    <a:pt x="22" y="119"/>
                    <a:pt x="25" y="116"/>
                  </a:cubicBezTo>
                  <a:cubicBezTo>
                    <a:pt x="30" y="109"/>
                    <a:pt x="37" y="103"/>
                    <a:pt x="41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2" y="96"/>
                    <a:pt x="42" y="97"/>
                    <a:pt x="43" y="99"/>
                  </a:cubicBezTo>
                  <a:cubicBezTo>
                    <a:pt x="40" y="101"/>
                    <a:pt x="37" y="104"/>
                    <a:pt x="35" y="107"/>
                  </a:cubicBezTo>
                  <a:close/>
                  <a:moveTo>
                    <a:pt x="33" y="118"/>
                  </a:moveTo>
                  <a:cubicBezTo>
                    <a:pt x="33" y="118"/>
                    <a:pt x="32" y="118"/>
                    <a:pt x="31" y="118"/>
                  </a:cubicBezTo>
                  <a:cubicBezTo>
                    <a:pt x="34" y="116"/>
                    <a:pt x="37" y="113"/>
                    <a:pt x="39" y="111"/>
                  </a:cubicBezTo>
                  <a:cubicBezTo>
                    <a:pt x="40" y="110"/>
                    <a:pt x="45" y="106"/>
                    <a:pt x="40" y="111"/>
                  </a:cubicBezTo>
                  <a:cubicBezTo>
                    <a:pt x="39" y="113"/>
                    <a:pt x="37" y="114"/>
                    <a:pt x="36" y="116"/>
                  </a:cubicBezTo>
                  <a:cubicBezTo>
                    <a:pt x="35" y="116"/>
                    <a:pt x="36" y="117"/>
                    <a:pt x="36" y="117"/>
                  </a:cubicBezTo>
                  <a:cubicBezTo>
                    <a:pt x="38" y="115"/>
                    <a:pt x="41" y="113"/>
                    <a:pt x="43" y="112"/>
                  </a:cubicBezTo>
                  <a:cubicBezTo>
                    <a:pt x="41" y="115"/>
                    <a:pt x="37" y="117"/>
                    <a:pt x="33" y="118"/>
                  </a:cubicBezTo>
                  <a:close/>
                  <a:moveTo>
                    <a:pt x="45" y="108"/>
                  </a:moveTo>
                  <a:cubicBezTo>
                    <a:pt x="45" y="109"/>
                    <a:pt x="44" y="110"/>
                    <a:pt x="44" y="111"/>
                  </a:cubicBezTo>
                  <a:cubicBezTo>
                    <a:pt x="44" y="111"/>
                    <a:pt x="43" y="111"/>
                    <a:pt x="43" y="111"/>
                  </a:cubicBezTo>
                  <a:cubicBezTo>
                    <a:pt x="42" y="112"/>
                    <a:pt x="40" y="113"/>
                    <a:pt x="39" y="114"/>
                  </a:cubicBezTo>
                  <a:cubicBezTo>
                    <a:pt x="41" y="112"/>
                    <a:pt x="42" y="110"/>
                    <a:pt x="44" y="108"/>
                  </a:cubicBezTo>
                  <a:cubicBezTo>
                    <a:pt x="44" y="107"/>
                    <a:pt x="43" y="107"/>
                    <a:pt x="43" y="107"/>
                  </a:cubicBezTo>
                  <a:cubicBezTo>
                    <a:pt x="39" y="110"/>
                    <a:pt x="36" y="113"/>
                    <a:pt x="32" y="117"/>
                  </a:cubicBezTo>
                  <a:cubicBezTo>
                    <a:pt x="35" y="114"/>
                    <a:pt x="39" y="109"/>
                    <a:pt x="42" y="105"/>
                  </a:cubicBezTo>
                  <a:cubicBezTo>
                    <a:pt x="43" y="105"/>
                    <a:pt x="42" y="104"/>
                    <a:pt x="42" y="105"/>
                  </a:cubicBezTo>
                  <a:cubicBezTo>
                    <a:pt x="41" y="105"/>
                    <a:pt x="41" y="106"/>
                    <a:pt x="41" y="106"/>
                  </a:cubicBezTo>
                  <a:cubicBezTo>
                    <a:pt x="40" y="106"/>
                    <a:pt x="40" y="106"/>
                    <a:pt x="40" y="107"/>
                  </a:cubicBezTo>
                  <a:cubicBezTo>
                    <a:pt x="36" y="111"/>
                    <a:pt x="30" y="115"/>
                    <a:pt x="28" y="119"/>
                  </a:cubicBezTo>
                  <a:cubicBezTo>
                    <a:pt x="28" y="119"/>
                    <a:pt x="28" y="119"/>
                    <a:pt x="28" y="119"/>
                  </a:cubicBezTo>
                  <a:cubicBezTo>
                    <a:pt x="33" y="112"/>
                    <a:pt x="38" y="105"/>
                    <a:pt x="44" y="99"/>
                  </a:cubicBezTo>
                  <a:cubicBezTo>
                    <a:pt x="45" y="102"/>
                    <a:pt x="46" y="105"/>
                    <a:pt x="45" y="108"/>
                  </a:cubicBezTo>
                  <a:close/>
                  <a:moveTo>
                    <a:pt x="47" y="6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8" y="4"/>
                    <a:pt x="49" y="4"/>
                    <a:pt x="51" y="4"/>
                  </a:cubicBezTo>
                  <a:cubicBezTo>
                    <a:pt x="49" y="5"/>
                    <a:pt x="48" y="5"/>
                    <a:pt x="47" y="6"/>
                  </a:cubicBezTo>
                  <a:close/>
                  <a:moveTo>
                    <a:pt x="47" y="7"/>
                  </a:moveTo>
                  <a:cubicBezTo>
                    <a:pt x="47" y="6"/>
                    <a:pt x="48" y="6"/>
                    <a:pt x="48" y="6"/>
                  </a:cubicBezTo>
                  <a:cubicBezTo>
                    <a:pt x="48" y="7"/>
                    <a:pt x="47" y="8"/>
                    <a:pt x="47" y="8"/>
                  </a:cubicBezTo>
                  <a:cubicBezTo>
                    <a:pt x="47" y="8"/>
                    <a:pt x="47" y="7"/>
                    <a:pt x="47" y="7"/>
                  </a:cubicBezTo>
                  <a:close/>
                  <a:moveTo>
                    <a:pt x="47" y="16"/>
                  </a:moveTo>
                  <a:cubicBezTo>
                    <a:pt x="48" y="15"/>
                    <a:pt x="50" y="13"/>
                    <a:pt x="51" y="12"/>
                  </a:cubicBezTo>
                  <a:cubicBezTo>
                    <a:pt x="52" y="11"/>
                    <a:pt x="53" y="10"/>
                    <a:pt x="54" y="9"/>
                  </a:cubicBezTo>
                  <a:cubicBezTo>
                    <a:pt x="54" y="8"/>
                    <a:pt x="59" y="4"/>
                    <a:pt x="56" y="8"/>
                  </a:cubicBezTo>
                  <a:cubicBezTo>
                    <a:pt x="53" y="12"/>
                    <a:pt x="50" y="15"/>
                    <a:pt x="47" y="19"/>
                  </a:cubicBezTo>
                  <a:cubicBezTo>
                    <a:pt x="47" y="18"/>
                    <a:pt x="47" y="17"/>
                    <a:pt x="47" y="16"/>
                  </a:cubicBezTo>
                  <a:close/>
                  <a:moveTo>
                    <a:pt x="47" y="12"/>
                  </a:moveTo>
                  <a:cubicBezTo>
                    <a:pt x="47" y="11"/>
                    <a:pt x="48" y="10"/>
                    <a:pt x="49" y="10"/>
                  </a:cubicBezTo>
                  <a:cubicBezTo>
                    <a:pt x="49" y="10"/>
                    <a:pt x="50" y="9"/>
                    <a:pt x="50" y="8"/>
                  </a:cubicBezTo>
                  <a:cubicBezTo>
                    <a:pt x="49" y="10"/>
                    <a:pt x="48" y="12"/>
                    <a:pt x="47" y="13"/>
                  </a:cubicBezTo>
                  <a:cubicBezTo>
                    <a:pt x="47" y="13"/>
                    <a:pt x="47" y="12"/>
                    <a:pt x="47" y="12"/>
                  </a:cubicBezTo>
                  <a:close/>
                  <a:moveTo>
                    <a:pt x="47" y="21"/>
                  </a:moveTo>
                  <a:cubicBezTo>
                    <a:pt x="51" y="18"/>
                    <a:pt x="55" y="14"/>
                    <a:pt x="59" y="10"/>
                  </a:cubicBezTo>
                  <a:cubicBezTo>
                    <a:pt x="59" y="9"/>
                    <a:pt x="64" y="5"/>
                    <a:pt x="62" y="7"/>
                  </a:cubicBezTo>
                  <a:cubicBezTo>
                    <a:pt x="61" y="9"/>
                    <a:pt x="59" y="11"/>
                    <a:pt x="57" y="13"/>
                  </a:cubicBezTo>
                  <a:cubicBezTo>
                    <a:pt x="55" y="16"/>
                    <a:pt x="52" y="19"/>
                    <a:pt x="50" y="22"/>
                  </a:cubicBezTo>
                  <a:cubicBezTo>
                    <a:pt x="49" y="22"/>
                    <a:pt x="48" y="22"/>
                    <a:pt x="47" y="22"/>
                  </a:cubicBezTo>
                  <a:cubicBezTo>
                    <a:pt x="47" y="21"/>
                    <a:pt x="47" y="21"/>
                    <a:pt x="47" y="21"/>
                  </a:cubicBezTo>
                  <a:close/>
                  <a:moveTo>
                    <a:pt x="54" y="22"/>
                  </a:moveTo>
                  <a:cubicBezTo>
                    <a:pt x="53" y="22"/>
                    <a:pt x="52" y="22"/>
                    <a:pt x="51" y="22"/>
                  </a:cubicBezTo>
                  <a:cubicBezTo>
                    <a:pt x="55" y="18"/>
                    <a:pt x="60" y="14"/>
                    <a:pt x="64" y="10"/>
                  </a:cubicBezTo>
                  <a:cubicBezTo>
                    <a:pt x="63" y="11"/>
                    <a:pt x="62" y="13"/>
                    <a:pt x="61" y="14"/>
                  </a:cubicBezTo>
                  <a:cubicBezTo>
                    <a:pt x="59" y="17"/>
                    <a:pt x="56" y="19"/>
                    <a:pt x="54" y="22"/>
                  </a:cubicBezTo>
                  <a:close/>
                  <a:moveTo>
                    <a:pt x="55" y="22"/>
                  </a:moveTo>
                  <a:cubicBezTo>
                    <a:pt x="61" y="17"/>
                    <a:pt x="65" y="12"/>
                    <a:pt x="71" y="7"/>
                  </a:cubicBezTo>
                  <a:cubicBezTo>
                    <a:pt x="67" y="11"/>
                    <a:pt x="64" y="18"/>
                    <a:pt x="60" y="22"/>
                  </a:cubicBezTo>
                  <a:cubicBezTo>
                    <a:pt x="58" y="22"/>
                    <a:pt x="57" y="22"/>
                    <a:pt x="55" y="22"/>
                  </a:cubicBezTo>
                  <a:close/>
                  <a:moveTo>
                    <a:pt x="61" y="22"/>
                  </a:moveTo>
                  <a:cubicBezTo>
                    <a:pt x="66" y="18"/>
                    <a:pt x="69" y="14"/>
                    <a:pt x="74" y="10"/>
                  </a:cubicBezTo>
                  <a:cubicBezTo>
                    <a:pt x="73" y="11"/>
                    <a:pt x="72" y="12"/>
                    <a:pt x="72" y="12"/>
                  </a:cubicBezTo>
                  <a:cubicBezTo>
                    <a:pt x="69" y="15"/>
                    <a:pt x="67" y="19"/>
                    <a:pt x="65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4" y="22"/>
                    <a:pt x="63" y="22"/>
                    <a:pt x="61" y="22"/>
                  </a:cubicBezTo>
                  <a:close/>
                  <a:moveTo>
                    <a:pt x="75" y="23"/>
                  </a:moveTo>
                  <a:cubicBezTo>
                    <a:pt x="75" y="23"/>
                    <a:pt x="75" y="23"/>
                    <a:pt x="74" y="23"/>
                  </a:cubicBezTo>
                  <a:cubicBezTo>
                    <a:pt x="74" y="22"/>
                    <a:pt x="75" y="22"/>
                    <a:pt x="75" y="21"/>
                  </a:cubicBezTo>
                  <a:cubicBezTo>
                    <a:pt x="75" y="21"/>
                    <a:pt x="75" y="21"/>
                    <a:pt x="74" y="21"/>
                  </a:cubicBezTo>
                  <a:cubicBezTo>
                    <a:pt x="73" y="21"/>
                    <a:pt x="72" y="22"/>
                    <a:pt x="71" y="22"/>
                  </a:cubicBezTo>
                  <a:cubicBezTo>
                    <a:pt x="71" y="22"/>
                    <a:pt x="71" y="22"/>
                    <a:pt x="70" y="22"/>
                  </a:cubicBezTo>
                  <a:cubicBezTo>
                    <a:pt x="70" y="22"/>
                    <a:pt x="71" y="22"/>
                    <a:pt x="71" y="21"/>
                  </a:cubicBezTo>
                  <a:cubicBezTo>
                    <a:pt x="73" y="18"/>
                    <a:pt x="75" y="16"/>
                    <a:pt x="77" y="13"/>
                  </a:cubicBezTo>
                  <a:cubicBezTo>
                    <a:pt x="77" y="13"/>
                    <a:pt x="77" y="12"/>
                    <a:pt x="76" y="12"/>
                  </a:cubicBezTo>
                  <a:cubicBezTo>
                    <a:pt x="74" y="15"/>
                    <a:pt x="69" y="18"/>
                    <a:pt x="67" y="21"/>
                  </a:cubicBezTo>
                  <a:cubicBezTo>
                    <a:pt x="70" y="15"/>
                    <a:pt x="74" y="11"/>
                    <a:pt x="78" y="6"/>
                  </a:cubicBezTo>
                  <a:cubicBezTo>
                    <a:pt x="78" y="12"/>
                    <a:pt x="76" y="17"/>
                    <a:pt x="75" y="23"/>
                  </a:cubicBezTo>
                  <a:close/>
                  <a:moveTo>
                    <a:pt x="72" y="22"/>
                  </a:moveTo>
                  <a:cubicBezTo>
                    <a:pt x="73" y="22"/>
                    <a:pt x="74" y="21"/>
                    <a:pt x="73" y="22"/>
                  </a:cubicBezTo>
                  <a:cubicBezTo>
                    <a:pt x="73" y="22"/>
                    <a:pt x="72" y="22"/>
                    <a:pt x="72" y="22"/>
                  </a:cubicBezTo>
                  <a:close/>
                  <a:moveTo>
                    <a:pt x="66" y="22"/>
                  </a:moveTo>
                  <a:cubicBezTo>
                    <a:pt x="69" y="20"/>
                    <a:pt x="71" y="18"/>
                    <a:pt x="74" y="15"/>
                  </a:cubicBezTo>
                  <a:cubicBezTo>
                    <a:pt x="78" y="12"/>
                    <a:pt x="72" y="18"/>
                    <a:pt x="71" y="19"/>
                  </a:cubicBezTo>
                  <a:cubicBezTo>
                    <a:pt x="71" y="20"/>
                    <a:pt x="70" y="21"/>
                    <a:pt x="69" y="22"/>
                  </a:cubicBezTo>
                  <a:cubicBezTo>
                    <a:pt x="68" y="22"/>
                    <a:pt x="67" y="22"/>
                    <a:pt x="66" y="22"/>
                  </a:cubicBezTo>
                  <a:close/>
                  <a:moveTo>
                    <a:pt x="60" y="5"/>
                  </a:moveTo>
                  <a:cubicBezTo>
                    <a:pt x="66" y="5"/>
                    <a:pt x="72" y="5"/>
                    <a:pt x="78" y="5"/>
                  </a:cubicBezTo>
                  <a:cubicBezTo>
                    <a:pt x="73" y="9"/>
                    <a:pt x="69" y="13"/>
                    <a:pt x="65" y="17"/>
                  </a:cubicBezTo>
                  <a:cubicBezTo>
                    <a:pt x="68" y="14"/>
                    <a:pt x="70" y="10"/>
                    <a:pt x="73" y="6"/>
                  </a:cubicBezTo>
                  <a:cubicBezTo>
                    <a:pt x="73" y="6"/>
                    <a:pt x="72" y="5"/>
                    <a:pt x="72" y="6"/>
                  </a:cubicBezTo>
                  <a:cubicBezTo>
                    <a:pt x="67" y="9"/>
                    <a:pt x="63" y="14"/>
                    <a:pt x="58" y="18"/>
                  </a:cubicBezTo>
                  <a:cubicBezTo>
                    <a:pt x="59" y="17"/>
                    <a:pt x="60" y="16"/>
                    <a:pt x="61" y="15"/>
                  </a:cubicBezTo>
                  <a:cubicBezTo>
                    <a:pt x="64" y="12"/>
                    <a:pt x="66" y="9"/>
                    <a:pt x="69" y="6"/>
                  </a:cubicBezTo>
                  <a:cubicBezTo>
                    <a:pt x="69" y="6"/>
                    <a:pt x="68" y="5"/>
                    <a:pt x="68" y="6"/>
                  </a:cubicBezTo>
                  <a:cubicBezTo>
                    <a:pt x="64" y="9"/>
                    <a:pt x="60" y="12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9" y="12"/>
                    <a:pt x="62" y="9"/>
                    <a:pt x="64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8" y="8"/>
                    <a:pt x="55" y="13"/>
                    <a:pt x="50" y="17"/>
                  </a:cubicBezTo>
                  <a:cubicBezTo>
                    <a:pt x="44" y="23"/>
                    <a:pt x="52" y="14"/>
                    <a:pt x="53" y="12"/>
                  </a:cubicBezTo>
                  <a:cubicBezTo>
                    <a:pt x="55" y="10"/>
                    <a:pt x="57" y="8"/>
                    <a:pt x="59" y="5"/>
                  </a:cubicBezTo>
                  <a:cubicBezTo>
                    <a:pt x="59" y="5"/>
                    <a:pt x="59" y="4"/>
                    <a:pt x="59" y="5"/>
                  </a:cubicBezTo>
                  <a:cubicBezTo>
                    <a:pt x="55" y="7"/>
                    <a:pt x="51" y="10"/>
                    <a:pt x="48" y="14"/>
                  </a:cubicBezTo>
                  <a:cubicBezTo>
                    <a:pt x="47" y="14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4"/>
                    <a:pt x="47" y="14"/>
                    <a:pt x="48" y="13"/>
                  </a:cubicBezTo>
                  <a:cubicBezTo>
                    <a:pt x="49" y="10"/>
                    <a:pt x="52" y="8"/>
                    <a:pt x="54" y="5"/>
                  </a:cubicBezTo>
                  <a:cubicBezTo>
                    <a:pt x="54" y="5"/>
                    <a:pt x="54" y="4"/>
                    <a:pt x="54" y="5"/>
                  </a:cubicBezTo>
                  <a:cubicBezTo>
                    <a:pt x="52" y="6"/>
                    <a:pt x="50" y="7"/>
                    <a:pt x="48" y="9"/>
                  </a:cubicBezTo>
                  <a:cubicBezTo>
                    <a:pt x="48" y="9"/>
                    <a:pt x="47" y="10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8" y="8"/>
                    <a:pt x="49" y="6"/>
                    <a:pt x="51" y="5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4" y="4"/>
                    <a:pt x="57" y="4"/>
                    <a:pt x="60" y="5"/>
                  </a:cubicBezTo>
                  <a:close/>
                  <a:moveTo>
                    <a:pt x="28" y="92"/>
                  </a:moveTo>
                  <a:cubicBezTo>
                    <a:pt x="28" y="92"/>
                    <a:pt x="28" y="92"/>
                    <a:pt x="28" y="92"/>
                  </a:cubicBezTo>
                  <a:cubicBezTo>
                    <a:pt x="25" y="94"/>
                    <a:pt x="22" y="97"/>
                    <a:pt x="20" y="99"/>
                  </a:cubicBezTo>
                  <a:cubicBezTo>
                    <a:pt x="21" y="97"/>
                    <a:pt x="23" y="94"/>
                    <a:pt x="25" y="92"/>
                  </a:cubicBezTo>
                  <a:cubicBezTo>
                    <a:pt x="26" y="92"/>
                    <a:pt x="27" y="92"/>
                    <a:pt x="28" y="92"/>
                  </a:cubicBezTo>
                  <a:close/>
                  <a:moveTo>
                    <a:pt x="13" y="96"/>
                  </a:moveTo>
                  <a:cubicBezTo>
                    <a:pt x="14" y="95"/>
                    <a:pt x="15" y="94"/>
                    <a:pt x="17" y="93"/>
                  </a:cubicBezTo>
                  <a:cubicBezTo>
                    <a:pt x="13" y="96"/>
                    <a:pt x="10" y="99"/>
                    <a:pt x="7" y="102"/>
                  </a:cubicBezTo>
                  <a:cubicBezTo>
                    <a:pt x="8" y="100"/>
                    <a:pt x="10" y="97"/>
                    <a:pt x="13" y="9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53"/>
            <p:cNvSpPr>
              <a:spLocks noEditPoints="1"/>
            </p:cNvSpPr>
            <p:nvPr/>
          </p:nvSpPr>
          <p:spPr bwMode="auto">
            <a:xfrm>
              <a:off x="5286621" y="1388497"/>
              <a:ext cx="487363" cy="492125"/>
            </a:xfrm>
            <a:custGeom>
              <a:avLst/>
              <a:gdLst>
                <a:gd name="T0" fmla="*/ 10 w 115"/>
                <a:gd name="T1" fmla="*/ 2 h 116"/>
                <a:gd name="T2" fmla="*/ 69 w 115"/>
                <a:gd name="T3" fmla="*/ 83 h 116"/>
                <a:gd name="T4" fmla="*/ 91 w 115"/>
                <a:gd name="T5" fmla="*/ 70 h 116"/>
                <a:gd name="T6" fmla="*/ 35 w 115"/>
                <a:gd name="T7" fmla="*/ 22 h 116"/>
                <a:gd name="T8" fmla="*/ 31 w 115"/>
                <a:gd name="T9" fmla="*/ 23 h 116"/>
                <a:gd name="T10" fmla="*/ 42 w 115"/>
                <a:gd name="T11" fmla="*/ 26 h 116"/>
                <a:gd name="T12" fmla="*/ 42 w 115"/>
                <a:gd name="T13" fmla="*/ 39 h 116"/>
                <a:gd name="T14" fmla="*/ 44 w 115"/>
                <a:gd name="T15" fmla="*/ 41 h 116"/>
                <a:gd name="T16" fmla="*/ 47 w 115"/>
                <a:gd name="T17" fmla="*/ 41 h 116"/>
                <a:gd name="T18" fmla="*/ 83 w 115"/>
                <a:gd name="T19" fmla="*/ 79 h 116"/>
                <a:gd name="T20" fmla="*/ 95 w 115"/>
                <a:gd name="T21" fmla="*/ 106 h 116"/>
                <a:gd name="T22" fmla="*/ 89 w 115"/>
                <a:gd name="T23" fmla="*/ 97 h 116"/>
                <a:gd name="T24" fmla="*/ 90 w 115"/>
                <a:gd name="T25" fmla="*/ 105 h 116"/>
                <a:gd name="T26" fmla="*/ 94 w 115"/>
                <a:gd name="T27" fmla="*/ 99 h 116"/>
                <a:gd name="T28" fmla="*/ 93 w 115"/>
                <a:gd name="T29" fmla="*/ 72 h 116"/>
                <a:gd name="T30" fmla="*/ 62 w 115"/>
                <a:gd name="T31" fmla="*/ 69 h 116"/>
                <a:gd name="T32" fmla="*/ 74 w 115"/>
                <a:gd name="T33" fmla="*/ 53 h 116"/>
                <a:gd name="T34" fmla="*/ 73 w 115"/>
                <a:gd name="T35" fmla="*/ 56 h 116"/>
                <a:gd name="T36" fmla="*/ 68 w 115"/>
                <a:gd name="T37" fmla="*/ 61 h 116"/>
                <a:gd name="T38" fmla="*/ 74 w 115"/>
                <a:gd name="T39" fmla="*/ 86 h 116"/>
                <a:gd name="T40" fmla="*/ 73 w 115"/>
                <a:gd name="T41" fmla="*/ 60 h 116"/>
                <a:gd name="T42" fmla="*/ 71 w 115"/>
                <a:gd name="T43" fmla="*/ 83 h 116"/>
                <a:gd name="T44" fmla="*/ 66 w 115"/>
                <a:gd name="T45" fmla="*/ 71 h 116"/>
                <a:gd name="T46" fmla="*/ 78 w 115"/>
                <a:gd name="T47" fmla="*/ 92 h 116"/>
                <a:gd name="T48" fmla="*/ 79 w 115"/>
                <a:gd name="T49" fmla="*/ 75 h 116"/>
                <a:gd name="T50" fmla="*/ 79 w 115"/>
                <a:gd name="T51" fmla="*/ 92 h 116"/>
                <a:gd name="T52" fmla="*/ 75 w 115"/>
                <a:gd name="T53" fmla="*/ 81 h 116"/>
                <a:gd name="T54" fmla="*/ 81 w 115"/>
                <a:gd name="T55" fmla="*/ 60 h 116"/>
                <a:gd name="T56" fmla="*/ 42 w 115"/>
                <a:gd name="T57" fmla="*/ 44 h 116"/>
                <a:gd name="T58" fmla="*/ 48 w 115"/>
                <a:gd name="T59" fmla="*/ 40 h 116"/>
                <a:gd name="T60" fmla="*/ 43 w 115"/>
                <a:gd name="T61" fmla="*/ 44 h 116"/>
                <a:gd name="T62" fmla="*/ 50 w 115"/>
                <a:gd name="T63" fmla="*/ 53 h 116"/>
                <a:gd name="T64" fmla="*/ 49 w 115"/>
                <a:gd name="T65" fmla="*/ 50 h 116"/>
                <a:gd name="T66" fmla="*/ 54 w 115"/>
                <a:gd name="T67" fmla="*/ 60 h 116"/>
                <a:gd name="T68" fmla="*/ 61 w 115"/>
                <a:gd name="T69" fmla="*/ 58 h 116"/>
                <a:gd name="T70" fmla="*/ 64 w 115"/>
                <a:gd name="T71" fmla="*/ 45 h 116"/>
                <a:gd name="T72" fmla="*/ 63 w 115"/>
                <a:gd name="T73" fmla="*/ 43 h 116"/>
                <a:gd name="T74" fmla="*/ 56 w 115"/>
                <a:gd name="T75" fmla="*/ 37 h 116"/>
                <a:gd name="T76" fmla="*/ 34 w 115"/>
                <a:gd name="T77" fmla="*/ 32 h 116"/>
                <a:gd name="T78" fmla="*/ 42 w 115"/>
                <a:gd name="T79" fmla="*/ 27 h 116"/>
                <a:gd name="T80" fmla="*/ 65 w 115"/>
                <a:gd name="T81" fmla="*/ 64 h 116"/>
                <a:gd name="T82" fmla="*/ 79 w 115"/>
                <a:gd name="T83" fmla="*/ 93 h 116"/>
                <a:gd name="T84" fmla="*/ 79 w 115"/>
                <a:gd name="T85" fmla="*/ 93 h 116"/>
                <a:gd name="T86" fmla="*/ 88 w 115"/>
                <a:gd name="T87" fmla="*/ 105 h 116"/>
                <a:gd name="T88" fmla="*/ 96 w 115"/>
                <a:gd name="T89" fmla="*/ 85 h 116"/>
                <a:gd name="T90" fmla="*/ 94 w 115"/>
                <a:gd name="T91" fmla="*/ 109 h 116"/>
                <a:gd name="T92" fmla="*/ 97 w 115"/>
                <a:gd name="T93" fmla="*/ 111 h 116"/>
                <a:gd name="T94" fmla="*/ 107 w 115"/>
                <a:gd name="T95" fmla="*/ 89 h 116"/>
                <a:gd name="T96" fmla="*/ 103 w 115"/>
                <a:gd name="T97" fmla="*/ 110 h 116"/>
                <a:gd name="T98" fmla="*/ 110 w 115"/>
                <a:gd name="T99" fmla="*/ 95 h 116"/>
                <a:gd name="T100" fmla="*/ 67 w 115"/>
                <a:gd name="T101" fmla="*/ 47 h 116"/>
                <a:gd name="T102" fmla="*/ 6 w 115"/>
                <a:gd name="T103" fmla="*/ 4 h 116"/>
                <a:gd name="T104" fmla="*/ 31 w 115"/>
                <a:gd name="T105" fmla="*/ 19 h 116"/>
                <a:gd name="T106" fmla="*/ 26 w 115"/>
                <a:gd name="T107" fmla="*/ 24 h 116"/>
                <a:gd name="T108" fmla="*/ 100 w 115"/>
                <a:gd name="T109" fmla="*/ 113 h 116"/>
                <a:gd name="T110" fmla="*/ 107 w 115"/>
                <a:gd name="T111" fmla="*/ 91 h 116"/>
                <a:gd name="T112" fmla="*/ 105 w 115"/>
                <a:gd name="T113" fmla="*/ 112 h 116"/>
                <a:gd name="T114" fmla="*/ 104 w 115"/>
                <a:gd name="T115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5" h="116">
                  <a:moveTo>
                    <a:pt x="115" y="103"/>
                  </a:moveTo>
                  <a:cubicBezTo>
                    <a:pt x="114" y="95"/>
                    <a:pt x="109" y="88"/>
                    <a:pt x="104" y="82"/>
                  </a:cubicBezTo>
                  <a:cubicBezTo>
                    <a:pt x="98" y="75"/>
                    <a:pt x="91" y="67"/>
                    <a:pt x="84" y="60"/>
                  </a:cubicBezTo>
                  <a:cubicBezTo>
                    <a:pt x="68" y="44"/>
                    <a:pt x="50" y="29"/>
                    <a:pt x="31" y="16"/>
                  </a:cubicBezTo>
                  <a:cubicBezTo>
                    <a:pt x="31" y="16"/>
                    <a:pt x="30" y="16"/>
                    <a:pt x="30" y="16"/>
                  </a:cubicBezTo>
                  <a:cubicBezTo>
                    <a:pt x="27" y="11"/>
                    <a:pt x="22" y="6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5" y="1"/>
                    <a:pt x="13" y="2"/>
                    <a:pt x="10" y="2"/>
                  </a:cubicBezTo>
                  <a:cubicBezTo>
                    <a:pt x="8" y="3"/>
                    <a:pt x="5" y="2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4" y="5"/>
                    <a:pt x="7" y="9"/>
                    <a:pt x="5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11" y="18"/>
                    <a:pt x="18" y="20"/>
                    <a:pt x="23" y="24"/>
                  </a:cubicBezTo>
                  <a:cubicBezTo>
                    <a:pt x="23" y="24"/>
                    <a:pt x="23" y="24"/>
                    <a:pt x="24" y="24"/>
                  </a:cubicBezTo>
                  <a:cubicBezTo>
                    <a:pt x="31" y="32"/>
                    <a:pt x="38" y="41"/>
                    <a:pt x="44" y="50"/>
                  </a:cubicBezTo>
                  <a:cubicBezTo>
                    <a:pt x="53" y="61"/>
                    <a:pt x="61" y="72"/>
                    <a:pt x="69" y="83"/>
                  </a:cubicBezTo>
                  <a:cubicBezTo>
                    <a:pt x="75" y="92"/>
                    <a:pt x="81" y="101"/>
                    <a:pt x="89" y="108"/>
                  </a:cubicBezTo>
                  <a:cubicBezTo>
                    <a:pt x="93" y="113"/>
                    <a:pt x="99" y="116"/>
                    <a:pt x="106" y="115"/>
                  </a:cubicBezTo>
                  <a:cubicBezTo>
                    <a:pt x="112" y="114"/>
                    <a:pt x="115" y="109"/>
                    <a:pt x="115" y="103"/>
                  </a:cubicBezTo>
                  <a:close/>
                  <a:moveTo>
                    <a:pt x="85" y="101"/>
                  </a:moveTo>
                  <a:cubicBezTo>
                    <a:pt x="84" y="100"/>
                    <a:pt x="83" y="99"/>
                    <a:pt x="82" y="98"/>
                  </a:cubicBezTo>
                  <a:cubicBezTo>
                    <a:pt x="84" y="94"/>
                    <a:pt x="85" y="89"/>
                    <a:pt x="86" y="84"/>
                  </a:cubicBezTo>
                  <a:cubicBezTo>
                    <a:pt x="87" y="82"/>
                    <a:pt x="88" y="79"/>
                    <a:pt x="88" y="77"/>
                  </a:cubicBezTo>
                  <a:cubicBezTo>
                    <a:pt x="89" y="74"/>
                    <a:pt x="90" y="72"/>
                    <a:pt x="91" y="70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0" y="81"/>
                    <a:pt x="86" y="91"/>
                    <a:pt x="85" y="102"/>
                  </a:cubicBezTo>
                  <a:cubicBezTo>
                    <a:pt x="85" y="102"/>
                    <a:pt x="85" y="101"/>
                    <a:pt x="85" y="101"/>
                  </a:cubicBezTo>
                  <a:close/>
                  <a:moveTo>
                    <a:pt x="34" y="21"/>
                  </a:moveTo>
                  <a:cubicBezTo>
                    <a:pt x="33" y="23"/>
                    <a:pt x="31" y="25"/>
                    <a:pt x="31" y="27"/>
                  </a:cubicBezTo>
                  <a:cubicBezTo>
                    <a:pt x="31" y="25"/>
                    <a:pt x="32" y="23"/>
                    <a:pt x="33" y="20"/>
                  </a:cubicBezTo>
                  <a:cubicBezTo>
                    <a:pt x="34" y="21"/>
                    <a:pt x="35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4" y="24"/>
                    <a:pt x="33" y="27"/>
                    <a:pt x="32" y="29"/>
                  </a:cubicBezTo>
                  <a:cubicBezTo>
                    <a:pt x="33" y="28"/>
                    <a:pt x="34" y="24"/>
                    <a:pt x="35" y="22"/>
                  </a:cubicBezTo>
                  <a:cubicBezTo>
                    <a:pt x="35" y="21"/>
                    <a:pt x="34" y="21"/>
                    <a:pt x="34" y="21"/>
                  </a:cubicBezTo>
                  <a:close/>
                  <a:moveTo>
                    <a:pt x="29" y="20"/>
                  </a:moveTo>
                  <a:cubicBezTo>
                    <a:pt x="29" y="19"/>
                    <a:pt x="30" y="19"/>
                    <a:pt x="30" y="18"/>
                  </a:cubicBezTo>
                  <a:cubicBezTo>
                    <a:pt x="30" y="18"/>
                    <a:pt x="30" y="18"/>
                    <a:pt x="31" y="19"/>
                  </a:cubicBezTo>
                  <a:cubicBezTo>
                    <a:pt x="30" y="20"/>
                    <a:pt x="30" y="21"/>
                    <a:pt x="29" y="22"/>
                  </a:cubicBezTo>
                  <a:cubicBezTo>
                    <a:pt x="27" y="26"/>
                    <a:pt x="29" y="21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lose/>
                  <a:moveTo>
                    <a:pt x="33" y="20"/>
                  </a:moveTo>
                  <a:cubicBezTo>
                    <a:pt x="32" y="21"/>
                    <a:pt x="31" y="22"/>
                    <a:pt x="31" y="23"/>
                  </a:cubicBezTo>
                  <a:cubicBezTo>
                    <a:pt x="30" y="23"/>
                    <a:pt x="29" y="27"/>
                    <a:pt x="30" y="24"/>
                  </a:cubicBezTo>
                  <a:cubicBezTo>
                    <a:pt x="31" y="23"/>
                    <a:pt x="31" y="21"/>
                    <a:pt x="31" y="19"/>
                  </a:cubicBezTo>
                  <a:cubicBezTo>
                    <a:pt x="32" y="19"/>
                    <a:pt x="32" y="20"/>
                    <a:pt x="33" y="20"/>
                  </a:cubicBezTo>
                  <a:close/>
                  <a:moveTo>
                    <a:pt x="38" y="24"/>
                  </a:moveTo>
                  <a:cubicBezTo>
                    <a:pt x="37" y="26"/>
                    <a:pt x="36" y="29"/>
                    <a:pt x="34" y="31"/>
                  </a:cubicBezTo>
                  <a:cubicBezTo>
                    <a:pt x="35" y="30"/>
                    <a:pt x="36" y="25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8" y="23"/>
                    <a:pt x="38" y="24"/>
                  </a:cubicBezTo>
                  <a:close/>
                  <a:moveTo>
                    <a:pt x="42" y="26"/>
                  </a:moveTo>
                  <a:cubicBezTo>
                    <a:pt x="40" y="29"/>
                    <a:pt x="39" y="32"/>
                    <a:pt x="37" y="35"/>
                  </a:cubicBezTo>
                  <a:cubicBezTo>
                    <a:pt x="39" y="33"/>
                    <a:pt x="40" y="29"/>
                    <a:pt x="41" y="25"/>
                  </a:cubicBezTo>
                  <a:cubicBezTo>
                    <a:pt x="41" y="26"/>
                    <a:pt x="42" y="26"/>
                    <a:pt x="42" y="26"/>
                  </a:cubicBezTo>
                  <a:close/>
                  <a:moveTo>
                    <a:pt x="44" y="28"/>
                  </a:moveTo>
                  <a:cubicBezTo>
                    <a:pt x="43" y="32"/>
                    <a:pt x="41" y="36"/>
                    <a:pt x="40" y="39"/>
                  </a:cubicBezTo>
                  <a:cubicBezTo>
                    <a:pt x="41" y="35"/>
                    <a:pt x="42" y="31"/>
                    <a:pt x="43" y="27"/>
                  </a:cubicBezTo>
                  <a:cubicBezTo>
                    <a:pt x="43" y="27"/>
                    <a:pt x="44" y="28"/>
                    <a:pt x="44" y="28"/>
                  </a:cubicBezTo>
                  <a:close/>
                  <a:moveTo>
                    <a:pt x="47" y="30"/>
                  </a:moveTo>
                  <a:cubicBezTo>
                    <a:pt x="45" y="33"/>
                    <a:pt x="44" y="36"/>
                    <a:pt x="42" y="39"/>
                  </a:cubicBezTo>
                  <a:cubicBezTo>
                    <a:pt x="42" y="41"/>
                    <a:pt x="42" y="41"/>
                    <a:pt x="42" y="39"/>
                  </a:cubicBezTo>
                  <a:cubicBezTo>
                    <a:pt x="42" y="38"/>
                    <a:pt x="43" y="37"/>
                    <a:pt x="43" y="36"/>
                  </a:cubicBezTo>
                  <a:cubicBezTo>
                    <a:pt x="43" y="34"/>
                    <a:pt x="44" y="31"/>
                    <a:pt x="45" y="29"/>
                  </a:cubicBezTo>
                  <a:cubicBezTo>
                    <a:pt x="46" y="29"/>
                    <a:pt x="46" y="30"/>
                    <a:pt x="47" y="30"/>
                  </a:cubicBezTo>
                  <a:close/>
                  <a:moveTo>
                    <a:pt x="50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48" y="34"/>
                    <a:pt x="47" y="35"/>
                    <a:pt x="46" y="37"/>
                  </a:cubicBezTo>
                  <a:cubicBezTo>
                    <a:pt x="46" y="38"/>
                    <a:pt x="45" y="39"/>
                    <a:pt x="45" y="40"/>
                  </a:cubicBezTo>
                  <a:cubicBezTo>
                    <a:pt x="45" y="40"/>
                    <a:pt x="44" y="41"/>
                    <a:pt x="44" y="41"/>
                  </a:cubicBezTo>
                  <a:cubicBezTo>
                    <a:pt x="46" y="37"/>
                    <a:pt x="46" y="34"/>
                    <a:pt x="47" y="31"/>
                  </a:cubicBezTo>
                  <a:cubicBezTo>
                    <a:pt x="48" y="31"/>
                    <a:pt x="49" y="32"/>
                    <a:pt x="50" y="32"/>
                  </a:cubicBezTo>
                  <a:close/>
                  <a:moveTo>
                    <a:pt x="53" y="35"/>
                  </a:moveTo>
                  <a:cubicBezTo>
                    <a:pt x="52" y="37"/>
                    <a:pt x="51" y="38"/>
                    <a:pt x="50" y="40"/>
                  </a:cubicBezTo>
                  <a:cubicBezTo>
                    <a:pt x="50" y="41"/>
                    <a:pt x="49" y="42"/>
                    <a:pt x="49" y="43"/>
                  </a:cubicBezTo>
                  <a:cubicBezTo>
                    <a:pt x="48" y="44"/>
                    <a:pt x="47" y="46"/>
                    <a:pt x="47" y="48"/>
                  </a:cubicBezTo>
                  <a:cubicBezTo>
                    <a:pt x="47" y="43"/>
                    <a:pt x="50" y="38"/>
                    <a:pt x="51" y="34"/>
                  </a:cubicBezTo>
                  <a:cubicBezTo>
                    <a:pt x="52" y="34"/>
                    <a:pt x="51" y="34"/>
                    <a:pt x="51" y="34"/>
                  </a:cubicBezTo>
                  <a:cubicBezTo>
                    <a:pt x="49" y="36"/>
                    <a:pt x="48" y="39"/>
                    <a:pt x="47" y="41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8" y="37"/>
                    <a:pt x="49" y="35"/>
                    <a:pt x="50" y="33"/>
                  </a:cubicBezTo>
                  <a:cubicBezTo>
                    <a:pt x="51" y="33"/>
                    <a:pt x="52" y="34"/>
                    <a:pt x="53" y="35"/>
                  </a:cubicBezTo>
                  <a:close/>
                  <a:moveTo>
                    <a:pt x="55" y="37"/>
                  </a:moveTo>
                  <a:cubicBezTo>
                    <a:pt x="54" y="39"/>
                    <a:pt x="52" y="42"/>
                    <a:pt x="51" y="45"/>
                  </a:cubicBezTo>
                  <a:cubicBezTo>
                    <a:pt x="52" y="42"/>
                    <a:pt x="53" y="39"/>
                    <a:pt x="54" y="36"/>
                  </a:cubicBezTo>
                  <a:cubicBezTo>
                    <a:pt x="54" y="36"/>
                    <a:pt x="55" y="36"/>
                    <a:pt x="55" y="37"/>
                  </a:cubicBezTo>
                  <a:close/>
                  <a:moveTo>
                    <a:pt x="87" y="66"/>
                  </a:moveTo>
                  <a:cubicBezTo>
                    <a:pt x="85" y="70"/>
                    <a:pt x="84" y="75"/>
                    <a:pt x="83" y="79"/>
                  </a:cubicBezTo>
                  <a:cubicBezTo>
                    <a:pt x="82" y="81"/>
                    <a:pt x="81" y="83"/>
                    <a:pt x="81" y="86"/>
                  </a:cubicBezTo>
                  <a:cubicBezTo>
                    <a:pt x="82" y="78"/>
                    <a:pt x="84" y="71"/>
                    <a:pt x="85" y="64"/>
                  </a:cubicBezTo>
                  <a:cubicBezTo>
                    <a:pt x="86" y="64"/>
                    <a:pt x="86" y="65"/>
                    <a:pt x="87" y="66"/>
                  </a:cubicBezTo>
                  <a:close/>
                  <a:moveTo>
                    <a:pt x="102" y="83"/>
                  </a:moveTo>
                  <a:cubicBezTo>
                    <a:pt x="101" y="87"/>
                    <a:pt x="100" y="92"/>
                    <a:pt x="99" y="96"/>
                  </a:cubicBezTo>
                  <a:cubicBezTo>
                    <a:pt x="98" y="99"/>
                    <a:pt x="97" y="101"/>
                    <a:pt x="96" y="104"/>
                  </a:cubicBezTo>
                  <a:cubicBezTo>
                    <a:pt x="96" y="105"/>
                    <a:pt x="95" y="106"/>
                    <a:pt x="95" y="107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5" y="107"/>
                    <a:pt x="95" y="107"/>
                    <a:pt x="95" y="106"/>
                  </a:cubicBezTo>
                  <a:cubicBezTo>
                    <a:pt x="95" y="102"/>
                    <a:pt x="97" y="98"/>
                    <a:pt x="98" y="94"/>
                  </a:cubicBezTo>
                  <a:cubicBezTo>
                    <a:pt x="99" y="90"/>
                    <a:pt x="101" y="86"/>
                    <a:pt x="101" y="82"/>
                  </a:cubicBezTo>
                  <a:cubicBezTo>
                    <a:pt x="102" y="82"/>
                    <a:pt x="102" y="83"/>
                    <a:pt x="102" y="83"/>
                  </a:cubicBezTo>
                  <a:close/>
                  <a:moveTo>
                    <a:pt x="95" y="75"/>
                  </a:moveTo>
                  <a:cubicBezTo>
                    <a:pt x="94" y="79"/>
                    <a:pt x="93" y="83"/>
                    <a:pt x="92" y="87"/>
                  </a:cubicBezTo>
                  <a:cubicBezTo>
                    <a:pt x="92" y="90"/>
                    <a:pt x="91" y="92"/>
                    <a:pt x="90" y="94"/>
                  </a:cubicBezTo>
                  <a:cubicBezTo>
                    <a:pt x="90" y="97"/>
                    <a:pt x="89" y="100"/>
                    <a:pt x="88" y="102"/>
                  </a:cubicBezTo>
                  <a:cubicBezTo>
                    <a:pt x="88" y="105"/>
                    <a:pt x="88" y="103"/>
                    <a:pt x="88" y="102"/>
                  </a:cubicBezTo>
                  <a:cubicBezTo>
                    <a:pt x="89" y="101"/>
                    <a:pt x="89" y="99"/>
                    <a:pt x="89" y="97"/>
                  </a:cubicBezTo>
                  <a:cubicBezTo>
                    <a:pt x="90" y="95"/>
                    <a:pt x="91" y="92"/>
                    <a:pt x="91" y="89"/>
                  </a:cubicBezTo>
                  <a:cubicBezTo>
                    <a:pt x="93" y="84"/>
                    <a:pt x="93" y="78"/>
                    <a:pt x="93" y="73"/>
                  </a:cubicBezTo>
                  <a:cubicBezTo>
                    <a:pt x="94" y="73"/>
                    <a:pt x="95" y="74"/>
                    <a:pt x="95" y="75"/>
                  </a:cubicBezTo>
                  <a:close/>
                  <a:moveTo>
                    <a:pt x="96" y="75"/>
                  </a:moveTo>
                  <a:cubicBezTo>
                    <a:pt x="96" y="76"/>
                    <a:pt x="97" y="76"/>
                    <a:pt x="97" y="77"/>
                  </a:cubicBezTo>
                  <a:cubicBezTo>
                    <a:pt x="96" y="82"/>
                    <a:pt x="95" y="88"/>
                    <a:pt x="93" y="93"/>
                  </a:cubicBezTo>
                  <a:cubicBezTo>
                    <a:pt x="92" y="95"/>
                    <a:pt x="92" y="97"/>
                    <a:pt x="92" y="100"/>
                  </a:cubicBezTo>
                  <a:cubicBezTo>
                    <a:pt x="91" y="101"/>
                    <a:pt x="91" y="102"/>
                    <a:pt x="91" y="103"/>
                  </a:cubicBezTo>
                  <a:cubicBezTo>
                    <a:pt x="91" y="103"/>
                    <a:pt x="90" y="108"/>
                    <a:pt x="90" y="105"/>
                  </a:cubicBezTo>
                  <a:cubicBezTo>
                    <a:pt x="91" y="99"/>
                    <a:pt x="93" y="94"/>
                    <a:pt x="93" y="89"/>
                  </a:cubicBezTo>
                  <a:cubicBezTo>
                    <a:pt x="94" y="86"/>
                    <a:pt x="94" y="83"/>
                    <a:pt x="94" y="81"/>
                  </a:cubicBezTo>
                  <a:cubicBezTo>
                    <a:pt x="94" y="79"/>
                    <a:pt x="95" y="77"/>
                    <a:pt x="96" y="75"/>
                  </a:cubicBezTo>
                  <a:close/>
                  <a:moveTo>
                    <a:pt x="97" y="79"/>
                  </a:moveTo>
                  <a:cubicBezTo>
                    <a:pt x="98" y="79"/>
                    <a:pt x="98" y="78"/>
                    <a:pt x="98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9" y="79"/>
                    <a:pt x="100" y="80"/>
                    <a:pt x="101" y="81"/>
                  </a:cubicBezTo>
                  <a:cubicBezTo>
                    <a:pt x="98" y="89"/>
                    <a:pt x="97" y="97"/>
                    <a:pt x="93" y="105"/>
                  </a:cubicBezTo>
                  <a:cubicBezTo>
                    <a:pt x="94" y="104"/>
                    <a:pt x="94" y="101"/>
                    <a:pt x="94" y="99"/>
                  </a:cubicBezTo>
                  <a:cubicBezTo>
                    <a:pt x="94" y="96"/>
                    <a:pt x="95" y="94"/>
                    <a:pt x="95" y="92"/>
                  </a:cubicBezTo>
                  <a:cubicBezTo>
                    <a:pt x="96" y="87"/>
                    <a:pt x="97" y="83"/>
                    <a:pt x="97" y="79"/>
                  </a:cubicBezTo>
                  <a:close/>
                  <a:moveTo>
                    <a:pt x="93" y="72"/>
                  </a:moveTo>
                  <a:cubicBezTo>
                    <a:pt x="91" y="77"/>
                    <a:pt x="90" y="82"/>
                    <a:pt x="89" y="86"/>
                  </a:cubicBezTo>
                  <a:cubicBezTo>
                    <a:pt x="88" y="89"/>
                    <a:pt x="88" y="92"/>
                    <a:pt x="87" y="95"/>
                  </a:cubicBezTo>
                  <a:cubicBezTo>
                    <a:pt x="87" y="96"/>
                    <a:pt x="86" y="98"/>
                    <a:pt x="86" y="99"/>
                  </a:cubicBezTo>
                  <a:cubicBezTo>
                    <a:pt x="85" y="102"/>
                    <a:pt x="86" y="100"/>
                    <a:pt x="86" y="99"/>
                  </a:cubicBezTo>
                  <a:cubicBezTo>
                    <a:pt x="87" y="89"/>
                    <a:pt x="90" y="80"/>
                    <a:pt x="91" y="70"/>
                  </a:cubicBezTo>
                  <a:cubicBezTo>
                    <a:pt x="92" y="71"/>
                    <a:pt x="92" y="71"/>
                    <a:pt x="93" y="72"/>
                  </a:cubicBezTo>
                  <a:close/>
                  <a:moveTo>
                    <a:pt x="90" y="69"/>
                  </a:moveTo>
                  <a:cubicBezTo>
                    <a:pt x="88" y="73"/>
                    <a:pt x="87" y="78"/>
                    <a:pt x="86" y="82"/>
                  </a:cubicBezTo>
                  <a:cubicBezTo>
                    <a:pt x="86" y="85"/>
                    <a:pt x="85" y="87"/>
                    <a:pt x="85" y="90"/>
                  </a:cubicBezTo>
                  <a:cubicBezTo>
                    <a:pt x="84" y="91"/>
                    <a:pt x="84" y="93"/>
                    <a:pt x="83" y="94"/>
                  </a:cubicBezTo>
                  <a:cubicBezTo>
                    <a:pt x="84" y="90"/>
                    <a:pt x="84" y="86"/>
                    <a:pt x="86" y="81"/>
                  </a:cubicBezTo>
                  <a:cubicBezTo>
                    <a:pt x="86" y="79"/>
                    <a:pt x="87" y="76"/>
                    <a:pt x="87" y="73"/>
                  </a:cubicBezTo>
                  <a:cubicBezTo>
                    <a:pt x="87" y="71"/>
                    <a:pt x="88" y="69"/>
                    <a:pt x="88" y="67"/>
                  </a:cubicBezTo>
                  <a:cubicBezTo>
                    <a:pt x="89" y="68"/>
                    <a:pt x="89" y="68"/>
                    <a:pt x="90" y="69"/>
                  </a:cubicBezTo>
                  <a:close/>
                  <a:moveTo>
                    <a:pt x="62" y="69"/>
                  </a:moveTo>
                  <a:cubicBezTo>
                    <a:pt x="63" y="68"/>
                    <a:pt x="65" y="66"/>
                    <a:pt x="65" y="65"/>
                  </a:cubicBezTo>
                  <a:cubicBezTo>
                    <a:pt x="64" y="67"/>
                    <a:pt x="64" y="70"/>
                    <a:pt x="63" y="72"/>
                  </a:cubicBezTo>
                  <a:cubicBezTo>
                    <a:pt x="62" y="70"/>
                    <a:pt x="62" y="69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7"/>
                    <a:pt x="62" y="67"/>
                    <a:pt x="62" y="66"/>
                  </a:cubicBezTo>
                  <a:cubicBezTo>
                    <a:pt x="62" y="67"/>
                    <a:pt x="62" y="69"/>
                    <a:pt x="62" y="69"/>
                  </a:cubicBezTo>
                  <a:cubicBezTo>
                    <a:pt x="62" y="70"/>
                    <a:pt x="62" y="70"/>
                    <a:pt x="62" y="69"/>
                  </a:cubicBezTo>
                  <a:close/>
                  <a:moveTo>
                    <a:pt x="68" y="61"/>
                  </a:moveTo>
                  <a:cubicBezTo>
                    <a:pt x="71" y="59"/>
                    <a:pt x="73" y="56"/>
                    <a:pt x="74" y="53"/>
                  </a:cubicBezTo>
                  <a:cubicBezTo>
                    <a:pt x="75" y="54"/>
                    <a:pt x="75" y="55"/>
                    <a:pt x="76" y="55"/>
                  </a:cubicBezTo>
                  <a:cubicBezTo>
                    <a:pt x="76" y="55"/>
                    <a:pt x="76" y="55"/>
                    <a:pt x="76" y="56"/>
                  </a:cubicBezTo>
                  <a:cubicBezTo>
                    <a:pt x="75" y="59"/>
                    <a:pt x="74" y="63"/>
                    <a:pt x="73" y="67"/>
                  </a:cubicBezTo>
                  <a:cubicBezTo>
                    <a:pt x="72" y="71"/>
                    <a:pt x="71" y="75"/>
                    <a:pt x="70" y="79"/>
                  </a:cubicBezTo>
                  <a:cubicBezTo>
                    <a:pt x="71" y="75"/>
                    <a:pt x="71" y="71"/>
                    <a:pt x="72" y="67"/>
                  </a:cubicBezTo>
                  <a:cubicBezTo>
                    <a:pt x="73" y="63"/>
                    <a:pt x="74" y="59"/>
                    <a:pt x="74" y="54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4" y="55"/>
                    <a:pt x="74" y="55"/>
                    <a:pt x="73" y="55"/>
                  </a:cubicBezTo>
                  <a:cubicBezTo>
                    <a:pt x="73" y="55"/>
                    <a:pt x="73" y="56"/>
                    <a:pt x="73" y="56"/>
                  </a:cubicBezTo>
                  <a:cubicBezTo>
                    <a:pt x="73" y="59"/>
                    <a:pt x="72" y="62"/>
                    <a:pt x="71" y="65"/>
                  </a:cubicBezTo>
                  <a:cubicBezTo>
                    <a:pt x="70" y="68"/>
                    <a:pt x="69" y="72"/>
                    <a:pt x="68" y="75"/>
                  </a:cubicBezTo>
                  <a:cubicBezTo>
                    <a:pt x="68" y="78"/>
                    <a:pt x="68" y="74"/>
                    <a:pt x="68" y="73"/>
                  </a:cubicBezTo>
                  <a:cubicBezTo>
                    <a:pt x="69" y="71"/>
                    <a:pt x="69" y="69"/>
                    <a:pt x="69" y="67"/>
                  </a:cubicBezTo>
                  <a:cubicBezTo>
                    <a:pt x="70" y="64"/>
                    <a:pt x="72" y="61"/>
                    <a:pt x="72" y="58"/>
                  </a:cubicBezTo>
                  <a:cubicBezTo>
                    <a:pt x="72" y="58"/>
                    <a:pt x="71" y="58"/>
                    <a:pt x="71" y="58"/>
                  </a:cubicBezTo>
                  <a:cubicBezTo>
                    <a:pt x="70" y="61"/>
                    <a:pt x="69" y="64"/>
                    <a:pt x="68" y="68"/>
                  </a:cubicBezTo>
                  <a:cubicBezTo>
                    <a:pt x="68" y="65"/>
                    <a:pt x="68" y="63"/>
                    <a:pt x="68" y="61"/>
                  </a:cubicBezTo>
                  <a:cubicBezTo>
                    <a:pt x="68" y="61"/>
                    <a:pt x="68" y="61"/>
                    <a:pt x="68" y="61"/>
                  </a:cubicBezTo>
                  <a:close/>
                  <a:moveTo>
                    <a:pt x="74" y="86"/>
                  </a:moveTo>
                  <a:cubicBezTo>
                    <a:pt x="74" y="86"/>
                    <a:pt x="74" y="86"/>
                    <a:pt x="74" y="86"/>
                  </a:cubicBezTo>
                  <a:cubicBezTo>
                    <a:pt x="73" y="85"/>
                    <a:pt x="72" y="84"/>
                    <a:pt x="71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3" y="79"/>
                    <a:pt x="74" y="75"/>
                    <a:pt x="75" y="71"/>
                  </a:cubicBezTo>
                  <a:cubicBezTo>
                    <a:pt x="76" y="69"/>
                    <a:pt x="77" y="67"/>
                    <a:pt x="77" y="65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7" y="66"/>
                    <a:pt x="77" y="69"/>
                    <a:pt x="76" y="73"/>
                  </a:cubicBezTo>
                  <a:cubicBezTo>
                    <a:pt x="75" y="77"/>
                    <a:pt x="75" y="81"/>
                    <a:pt x="74" y="86"/>
                  </a:cubicBezTo>
                  <a:close/>
                  <a:moveTo>
                    <a:pt x="67" y="71"/>
                  </a:moveTo>
                  <a:cubicBezTo>
                    <a:pt x="67" y="70"/>
                    <a:pt x="67" y="70"/>
                    <a:pt x="68" y="69"/>
                  </a:cubicBezTo>
                  <a:cubicBezTo>
                    <a:pt x="69" y="67"/>
                    <a:pt x="69" y="64"/>
                    <a:pt x="70" y="62"/>
                  </a:cubicBezTo>
                  <a:cubicBezTo>
                    <a:pt x="70" y="62"/>
                    <a:pt x="71" y="58"/>
                    <a:pt x="71" y="60"/>
                  </a:cubicBezTo>
                  <a:cubicBezTo>
                    <a:pt x="71" y="61"/>
                    <a:pt x="70" y="62"/>
                    <a:pt x="70" y="64"/>
                  </a:cubicBezTo>
                  <a:cubicBezTo>
                    <a:pt x="68" y="68"/>
                    <a:pt x="68" y="73"/>
                    <a:pt x="67" y="77"/>
                  </a:cubicBezTo>
                  <a:cubicBezTo>
                    <a:pt x="67" y="77"/>
                    <a:pt x="68" y="77"/>
                    <a:pt x="68" y="77"/>
                  </a:cubicBezTo>
                  <a:cubicBezTo>
                    <a:pt x="70" y="74"/>
                    <a:pt x="70" y="70"/>
                    <a:pt x="71" y="66"/>
                  </a:cubicBezTo>
                  <a:cubicBezTo>
                    <a:pt x="72" y="64"/>
                    <a:pt x="72" y="62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2"/>
                    <a:pt x="72" y="65"/>
                    <a:pt x="71" y="67"/>
                  </a:cubicBezTo>
                  <a:cubicBezTo>
                    <a:pt x="70" y="71"/>
                    <a:pt x="70" y="75"/>
                    <a:pt x="69" y="8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8" y="78"/>
                    <a:pt x="67" y="77"/>
                    <a:pt x="66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4"/>
                    <a:pt x="67" y="72"/>
                    <a:pt x="67" y="71"/>
                  </a:cubicBezTo>
                  <a:close/>
                  <a:moveTo>
                    <a:pt x="71" y="83"/>
                  </a:moveTo>
                  <a:cubicBezTo>
                    <a:pt x="71" y="83"/>
                    <a:pt x="71" y="83"/>
                    <a:pt x="71" y="83"/>
                  </a:cubicBezTo>
                  <a:cubicBezTo>
                    <a:pt x="71" y="82"/>
                    <a:pt x="70" y="81"/>
                    <a:pt x="69" y="80"/>
                  </a:cubicBezTo>
                  <a:cubicBezTo>
                    <a:pt x="69" y="80"/>
                    <a:pt x="70" y="80"/>
                    <a:pt x="70" y="80"/>
                  </a:cubicBezTo>
                  <a:cubicBezTo>
                    <a:pt x="73" y="72"/>
                    <a:pt x="74" y="64"/>
                    <a:pt x="76" y="57"/>
                  </a:cubicBezTo>
                  <a:cubicBezTo>
                    <a:pt x="76" y="58"/>
                    <a:pt x="76" y="60"/>
                    <a:pt x="75" y="62"/>
                  </a:cubicBezTo>
                  <a:cubicBezTo>
                    <a:pt x="75" y="64"/>
                    <a:pt x="74" y="67"/>
                    <a:pt x="74" y="69"/>
                  </a:cubicBezTo>
                  <a:cubicBezTo>
                    <a:pt x="73" y="73"/>
                    <a:pt x="72" y="78"/>
                    <a:pt x="71" y="83"/>
                  </a:cubicBezTo>
                  <a:close/>
                  <a:moveTo>
                    <a:pt x="68" y="63"/>
                  </a:moveTo>
                  <a:cubicBezTo>
                    <a:pt x="68" y="66"/>
                    <a:pt x="67" y="68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5" y="73"/>
                    <a:pt x="65" y="74"/>
                    <a:pt x="66" y="74"/>
                  </a:cubicBezTo>
                  <a:cubicBezTo>
                    <a:pt x="66" y="74"/>
                    <a:pt x="65" y="74"/>
                    <a:pt x="65" y="74"/>
                  </a:cubicBezTo>
                  <a:cubicBezTo>
                    <a:pt x="65" y="74"/>
                    <a:pt x="64" y="73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5" y="70"/>
                    <a:pt x="65" y="68"/>
                    <a:pt x="66" y="66"/>
                  </a:cubicBezTo>
                  <a:cubicBezTo>
                    <a:pt x="66" y="65"/>
                    <a:pt x="67" y="64"/>
                    <a:pt x="67" y="63"/>
                  </a:cubicBezTo>
                  <a:cubicBezTo>
                    <a:pt x="68" y="62"/>
                    <a:pt x="68" y="62"/>
                    <a:pt x="68" y="63"/>
                  </a:cubicBezTo>
                  <a:close/>
                  <a:moveTo>
                    <a:pt x="78" y="92"/>
                  </a:moveTo>
                  <a:cubicBezTo>
                    <a:pt x="78" y="92"/>
                    <a:pt x="78" y="92"/>
                    <a:pt x="78" y="92"/>
                  </a:cubicBezTo>
                  <a:cubicBezTo>
                    <a:pt x="78" y="92"/>
                    <a:pt x="77" y="91"/>
                    <a:pt x="76" y="90"/>
                  </a:cubicBezTo>
                  <a:cubicBezTo>
                    <a:pt x="75" y="89"/>
                    <a:pt x="75" y="87"/>
                    <a:pt x="74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75" y="85"/>
                    <a:pt x="75" y="84"/>
                    <a:pt x="75" y="84"/>
                  </a:cubicBezTo>
                  <a:cubicBezTo>
                    <a:pt x="76" y="80"/>
                    <a:pt x="77" y="76"/>
                    <a:pt x="78" y="72"/>
                  </a:cubicBezTo>
                  <a:cubicBezTo>
                    <a:pt x="79" y="71"/>
                    <a:pt x="80" y="69"/>
                    <a:pt x="80" y="67"/>
                  </a:cubicBezTo>
                  <a:cubicBezTo>
                    <a:pt x="80" y="70"/>
                    <a:pt x="80" y="72"/>
                    <a:pt x="79" y="75"/>
                  </a:cubicBezTo>
                  <a:cubicBezTo>
                    <a:pt x="77" y="80"/>
                    <a:pt x="78" y="84"/>
                    <a:pt x="76" y="89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8" y="85"/>
                    <a:pt x="79" y="80"/>
                    <a:pt x="80" y="76"/>
                  </a:cubicBezTo>
                  <a:cubicBezTo>
                    <a:pt x="81" y="74"/>
                    <a:pt x="81" y="72"/>
                    <a:pt x="82" y="70"/>
                  </a:cubicBezTo>
                  <a:cubicBezTo>
                    <a:pt x="83" y="69"/>
                    <a:pt x="84" y="65"/>
                    <a:pt x="84" y="64"/>
                  </a:cubicBezTo>
                  <a:cubicBezTo>
                    <a:pt x="84" y="69"/>
                    <a:pt x="83" y="74"/>
                    <a:pt x="82" y="79"/>
                  </a:cubicBezTo>
                  <a:cubicBezTo>
                    <a:pt x="81" y="81"/>
                    <a:pt x="81" y="84"/>
                    <a:pt x="80" y="86"/>
                  </a:cubicBezTo>
                  <a:cubicBezTo>
                    <a:pt x="80" y="87"/>
                    <a:pt x="79" y="88"/>
                    <a:pt x="79" y="90"/>
                  </a:cubicBezTo>
                  <a:cubicBezTo>
                    <a:pt x="79" y="90"/>
                    <a:pt x="79" y="91"/>
                    <a:pt x="79" y="92"/>
                  </a:cubicBezTo>
                  <a:cubicBezTo>
                    <a:pt x="78" y="92"/>
                    <a:pt x="78" y="92"/>
                    <a:pt x="78" y="92"/>
                  </a:cubicBezTo>
                  <a:close/>
                  <a:moveTo>
                    <a:pt x="84" y="63"/>
                  </a:moveTo>
                  <a:cubicBezTo>
                    <a:pt x="82" y="67"/>
                    <a:pt x="81" y="72"/>
                    <a:pt x="79" y="77"/>
                  </a:cubicBezTo>
                  <a:cubicBezTo>
                    <a:pt x="79" y="78"/>
                    <a:pt x="79" y="79"/>
                    <a:pt x="79" y="80"/>
                  </a:cubicBezTo>
                  <a:cubicBezTo>
                    <a:pt x="79" y="78"/>
                    <a:pt x="79" y="76"/>
                    <a:pt x="80" y="74"/>
                  </a:cubicBezTo>
                  <a:cubicBezTo>
                    <a:pt x="81" y="70"/>
                    <a:pt x="81" y="65"/>
                    <a:pt x="82" y="61"/>
                  </a:cubicBezTo>
                  <a:cubicBezTo>
                    <a:pt x="83" y="62"/>
                    <a:pt x="83" y="62"/>
                    <a:pt x="84" y="63"/>
                  </a:cubicBezTo>
                  <a:close/>
                  <a:moveTo>
                    <a:pt x="78" y="71"/>
                  </a:moveTo>
                  <a:cubicBezTo>
                    <a:pt x="77" y="74"/>
                    <a:pt x="76" y="78"/>
                    <a:pt x="75" y="81"/>
                  </a:cubicBezTo>
                  <a:cubicBezTo>
                    <a:pt x="75" y="81"/>
                    <a:pt x="75" y="80"/>
                    <a:pt x="75" y="80"/>
                  </a:cubicBezTo>
                  <a:cubicBezTo>
                    <a:pt x="76" y="78"/>
                    <a:pt x="76" y="75"/>
                    <a:pt x="76" y="73"/>
                  </a:cubicBezTo>
                  <a:cubicBezTo>
                    <a:pt x="77" y="68"/>
                    <a:pt x="78" y="63"/>
                    <a:pt x="79" y="59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7" y="63"/>
                    <a:pt x="76" y="67"/>
                    <a:pt x="75" y="71"/>
                  </a:cubicBezTo>
                  <a:cubicBezTo>
                    <a:pt x="74" y="74"/>
                    <a:pt x="73" y="76"/>
                    <a:pt x="73" y="79"/>
                  </a:cubicBezTo>
                  <a:cubicBezTo>
                    <a:pt x="73" y="75"/>
                    <a:pt x="74" y="71"/>
                    <a:pt x="75" y="67"/>
                  </a:cubicBezTo>
                  <a:cubicBezTo>
                    <a:pt x="76" y="63"/>
                    <a:pt x="77" y="59"/>
                    <a:pt x="77" y="56"/>
                  </a:cubicBezTo>
                  <a:cubicBezTo>
                    <a:pt x="78" y="57"/>
                    <a:pt x="80" y="59"/>
                    <a:pt x="81" y="60"/>
                  </a:cubicBezTo>
                  <a:cubicBezTo>
                    <a:pt x="80" y="64"/>
                    <a:pt x="80" y="68"/>
                    <a:pt x="78" y="71"/>
                  </a:cubicBezTo>
                  <a:close/>
                  <a:moveTo>
                    <a:pt x="72" y="52"/>
                  </a:moveTo>
                  <a:cubicBezTo>
                    <a:pt x="70" y="58"/>
                    <a:pt x="64" y="63"/>
                    <a:pt x="58" y="64"/>
                  </a:cubicBezTo>
                  <a:cubicBezTo>
                    <a:pt x="57" y="63"/>
                    <a:pt x="57" y="63"/>
                    <a:pt x="56" y="62"/>
                  </a:cubicBezTo>
                  <a:cubicBezTo>
                    <a:pt x="63" y="61"/>
                    <a:pt x="67" y="55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lose/>
                  <a:moveTo>
                    <a:pt x="42" y="42"/>
                  </a:moveTo>
                  <a:cubicBezTo>
                    <a:pt x="44" y="38"/>
                    <a:pt x="45" y="34"/>
                    <a:pt x="47" y="31"/>
                  </a:cubicBezTo>
                  <a:cubicBezTo>
                    <a:pt x="45" y="35"/>
                    <a:pt x="45" y="40"/>
                    <a:pt x="42" y="44"/>
                  </a:cubicBezTo>
                  <a:cubicBezTo>
                    <a:pt x="41" y="43"/>
                    <a:pt x="41" y="41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1" y="38"/>
                    <a:pt x="42" y="35"/>
                    <a:pt x="43" y="33"/>
                  </a:cubicBezTo>
                  <a:cubicBezTo>
                    <a:pt x="43" y="33"/>
                    <a:pt x="43" y="33"/>
                    <a:pt x="43" y="34"/>
                  </a:cubicBezTo>
                  <a:cubicBezTo>
                    <a:pt x="42" y="36"/>
                    <a:pt x="42" y="39"/>
                    <a:pt x="41" y="42"/>
                  </a:cubicBezTo>
                  <a:cubicBezTo>
                    <a:pt x="41" y="42"/>
                    <a:pt x="42" y="42"/>
                    <a:pt x="42" y="42"/>
                  </a:cubicBezTo>
                  <a:close/>
                  <a:moveTo>
                    <a:pt x="44" y="46"/>
                  </a:moveTo>
                  <a:cubicBezTo>
                    <a:pt x="44" y="46"/>
                    <a:pt x="45" y="46"/>
                    <a:pt x="45" y="46"/>
                  </a:cubicBezTo>
                  <a:cubicBezTo>
                    <a:pt x="46" y="44"/>
                    <a:pt x="47" y="42"/>
                    <a:pt x="48" y="40"/>
                  </a:cubicBezTo>
                  <a:cubicBezTo>
                    <a:pt x="48" y="39"/>
                    <a:pt x="49" y="38"/>
                    <a:pt x="49" y="37"/>
                  </a:cubicBezTo>
                  <a:cubicBezTo>
                    <a:pt x="49" y="37"/>
                    <a:pt x="51" y="33"/>
                    <a:pt x="50" y="36"/>
                  </a:cubicBezTo>
                  <a:cubicBezTo>
                    <a:pt x="48" y="40"/>
                    <a:pt x="46" y="44"/>
                    <a:pt x="46" y="48"/>
                  </a:cubicBezTo>
                  <a:cubicBezTo>
                    <a:pt x="46" y="49"/>
                    <a:pt x="46" y="49"/>
                    <a:pt x="47" y="49"/>
                  </a:cubicBezTo>
                  <a:cubicBezTo>
                    <a:pt x="49" y="45"/>
                    <a:pt x="51" y="40"/>
                    <a:pt x="53" y="36"/>
                  </a:cubicBezTo>
                  <a:cubicBezTo>
                    <a:pt x="51" y="40"/>
                    <a:pt x="50" y="45"/>
                    <a:pt x="48" y="49"/>
                  </a:cubicBezTo>
                  <a:cubicBezTo>
                    <a:pt x="48" y="50"/>
                    <a:pt x="48" y="50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6" y="49"/>
                    <a:pt x="44" y="46"/>
                    <a:pt x="43" y="44"/>
                  </a:cubicBezTo>
                  <a:cubicBezTo>
                    <a:pt x="45" y="41"/>
                    <a:pt x="48" y="37"/>
                    <a:pt x="49" y="33"/>
                  </a:cubicBezTo>
                  <a:cubicBezTo>
                    <a:pt x="48" y="38"/>
                    <a:pt x="46" y="42"/>
                    <a:pt x="44" y="46"/>
                  </a:cubicBezTo>
                  <a:close/>
                  <a:moveTo>
                    <a:pt x="49" y="50"/>
                  </a:moveTo>
                  <a:cubicBezTo>
                    <a:pt x="49" y="49"/>
                    <a:pt x="50" y="48"/>
                    <a:pt x="50" y="48"/>
                  </a:cubicBezTo>
                  <a:cubicBezTo>
                    <a:pt x="50" y="47"/>
                    <a:pt x="51" y="45"/>
                    <a:pt x="52" y="44"/>
                  </a:cubicBezTo>
                  <a:cubicBezTo>
                    <a:pt x="52" y="43"/>
                    <a:pt x="53" y="42"/>
                    <a:pt x="53" y="41"/>
                  </a:cubicBezTo>
                  <a:cubicBezTo>
                    <a:pt x="54" y="40"/>
                    <a:pt x="56" y="35"/>
                    <a:pt x="55" y="38"/>
                  </a:cubicBezTo>
                  <a:cubicBezTo>
                    <a:pt x="53" y="43"/>
                    <a:pt x="52" y="48"/>
                    <a:pt x="50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2" y="51"/>
                    <a:pt x="53" y="49"/>
                    <a:pt x="54" y="47"/>
                  </a:cubicBezTo>
                  <a:cubicBezTo>
                    <a:pt x="55" y="45"/>
                    <a:pt x="56" y="44"/>
                    <a:pt x="56" y="43"/>
                  </a:cubicBezTo>
                  <a:cubicBezTo>
                    <a:pt x="57" y="42"/>
                    <a:pt x="59" y="38"/>
                    <a:pt x="58" y="40"/>
                  </a:cubicBezTo>
                  <a:cubicBezTo>
                    <a:pt x="58" y="43"/>
                    <a:pt x="56" y="46"/>
                    <a:pt x="54" y="49"/>
                  </a:cubicBezTo>
                  <a:cubicBezTo>
                    <a:pt x="53" y="52"/>
                    <a:pt x="53" y="54"/>
                    <a:pt x="52" y="56"/>
                  </a:cubicBezTo>
                  <a:cubicBezTo>
                    <a:pt x="51" y="56"/>
                    <a:pt x="51" y="55"/>
                    <a:pt x="50" y="54"/>
                  </a:cubicBezTo>
                  <a:cubicBezTo>
                    <a:pt x="49" y="53"/>
                    <a:pt x="49" y="52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lose/>
                  <a:moveTo>
                    <a:pt x="58" y="49"/>
                  </a:moveTo>
                  <a:cubicBezTo>
                    <a:pt x="57" y="52"/>
                    <a:pt x="56" y="55"/>
                    <a:pt x="55" y="58"/>
                  </a:cubicBezTo>
                  <a:cubicBezTo>
                    <a:pt x="55" y="59"/>
                    <a:pt x="56" y="59"/>
                    <a:pt x="56" y="59"/>
                  </a:cubicBezTo>
                  <a:cubicBezTo>
                    <a:pt x="58" y="54"/>
                    <a:pt x="60" y="48"/>
                    <a:pt x="63" y="44"/>
                  </a:cubicBezTo>
                  <a:cubicBezTo>
                    <a:pt x="62" y="46"/>
                    <a:pt x="61" y="49"/>
                    <a:pt x="60" y="51"/>
                  </a:cubicBezTo>
                  <a:cubicBezTo>
                    <a:pt x="59" y="54"/>
                    <a:pt x="58" y="57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7" y="60"/>
                    <a:pt x="56" y="60"/>
                    <a:pt x="54" y="60"/>
                  </a:cubicBezTo>
                  <a:cubicBezTo>
                    <a:pt x="54" y="59"/>
                    <a:pt x="53" y="58"/>
                    <a:pt x="52" y="57"/>
                  </a:cubicBezTo>
                  <a:cubicBezTo>
                    <a:pt x="55" y="53"/>
                    <a:pt x="57" y="47"/>
                    <a:pt x="60" y="42"/>
                  </a:cubicBezTo>
                  <a:cubicBezTo>
                    <a:pt x="61" y="40"/>
                    <a:pt x="59" y="45"/>
                    <a:pt x="59" y="45"/>
                  </a:cubicBezTo>
                  <a:cubicBezTo>
                    <a:pt x="59" y="47"/>
                    <a:pt x="58" y="48"/>
                    <a:pt x="58" y="49"/>
                  </a:cubicBezTo>
                  <a:close/>
                  <a:moveTo>
                    <a:pt x="58" y="59"/>
                  </a:moveTo>
                  <a:cubicBezTo>
                    <a:pt x="61" y="55"/>
                    <a:pt x="62" y="51"/>
                    <a:pt x="64" y="46"/>
                  </a:cubicBezTo>
                  <a:cubicBezTo>
                    <a:pt x="65" y="45"/>
                    <a:pt x="64" y="45"/>
                    <a:pt x="64" y="46"/>
                  </a:cubicBezTo>
                  <a:cubicBezTo>
                    <a:pt x="64" y="48"/>
                    <a:pt x="64" y="50"/>
                    <a:pt x="63" y="51"/>
                  </a:cubicBezTo>
                  <a:cubicBezTo>
                    <a:pt x="63" y="54"/>
                    <a:pt x="62" y="55"/>
                    <a:pt x="61" y="58"/>
                  </a:cubicBezTo>
                  <a:cubicBezTo>
                    <a:pt x="60" y="58"/>
                    <a:pt x="59" y="59"/>
                    <a:pt x="58" y="59"/>
                  </a:cubicBezTo>
                  <a:close/>
                  <a:moveTo>
                    <a:pt x="62" y="55"/>
                  </a:moveTo>
                  <a:cubicBezTo>
                    <a:pt x="63" y="53"/>
                    <a:pt x="64" y="52"/>
                    <a:pt x="64" y="51"/>
                  </a:cubicBezTo>
                  <a:cubicBezTo>
                    <a:pt x="65" y="49"/>
                    <a:pt x="65" y="47"/>
                    <a:pt x="65" y="45"/>
                  </a:cubicBezTo>
                  <a:cubicBezTo>
                    <a:pt x="65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9"/>
                    <a:pt x="65" y="51"/>
                    <a:pt x="64" y="53"/>
                  </a:cubicBezTo>
                  <a:cubicBezTo>
                    <a:pt x="64" y="54"/>
                    <a:pt x="61" y="60"/>
                    <a:pt x="62" y="55"/>
                  </a:cubicBezTo>
                  <a:close/>
                  <a:moveTo>
                    <a:pt x="64" y="45"/>
                  </a:moveTo>
                  <a:cubicBezTo>
                    <a:pt x="63" y="47"/>
                    <a:pt x="63" y="49"/>
                    <a:pt x="62" y="51"/>
                  </a:cubicBezTo>
                  <a:cubicBezTo>
                    <a:pt x="61" y="54"/>
                    <a:pt x="59" y="56"/>
                    <a:pt x="58" y="58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4"/>
                    <a:pt x="64" y="44"/>
                    <a:pt x="64" y="45"/>
                  </a:cubicBezTo>
                  <a:close/>
                  <a:moveTo>
                    <a:pt x="63" y="43"/>
                  </a:moveTo>
                  <a:cubicBezTo>
                    <a:pt x="60" y="48"/>
                    <a:pt x="58" y="53"/>
                    <a:pt x="56" y="57"/>
                  </a:cubicBezTo>
                  <a:cubicBezTo>
                    <a:pt x="57" y="55"/>
                    <a:pt x="58" y="51"/>
                    <a:pt x="59" y="49"/>
                  </a:cubicBezTo>
                  <a:cubicBezTo>
                    <a:pt x="59" y="46"/>
                    <a:pt x="60" y="44"/>
                    <a:pt x="61" y="42"/>
                  </a:cubicBezTo>
                  <a:cubicBezTo>
                    <a:pt x="61" y="42"/>
                    <a:pt x="62" y="43"/>
                    <a:pt x="63" y="43"/>
                  </a:cubicBezTo>
                  <a:close/>
                  <a:moveTo>
                    <a:pt x="53" y="56"/>
                  </a:moveTo>
                  <a:cubicBezTo>
                    <a:pt x="52" y="58"/>
                    <a:pt x="54" y="52"/>
                    <a:pt x="54" y="52"/>
                  </a:cubicBezTo>
                  <a:cubicBezTo>
                    <a:pt x="55" y="50"/>
                    <a:pt x="55" y="48"/>
                    <a:pt x="56" y="46"/>
                  </a:cubicBezTo>
                  <a:cubicBezTo>
                    <a:pt x="57" y="44"/>
                    <a:pt x="58" y="42"/>
                    <a:pt x="59" y="40"/>
                  </a:cubicBezTo>
                  <a:cubicBezTo>
                    <a:pt x="59" y="40"/>
                    <a:pt x="60" y="41"/>
                    <a:pt x="60" y="41"/>
                  </a:cubicBezTo>
                  <a:cubicBezTo>
                    <a:pt x="57" y="45"/>
                    <a:pt x="55" y="51"/>
                    <a:pt x="53" y="56"/>
                  </a:cubicBezTo>
                  <a:close/>
                  <a:moveTo>
                    <a:pt x="58" y="39"/>
                  </a:moveTo>
                  <a:cubicBezTo>
                    <a:pt x="55" y="43"/>
                    <a:pt x="52" y="48"/>
                    <a:pt x="51" y="52"/>
                  </a:cubicBezTo>
                  <a:cubicBezTo>
                    <a:pt x="53" y="47"/>
                    <a:pt x="54" y="42"/>
                    <a:pt x="56" y="37"/>
                  </a:cubicBezTo>
                  <a:cubicBezTo>
                    <a:pt x="56" y="38"/>
                    <a:pt x="57" y="38"/>
                    <a:pt x="58" y="39"/>
                  </a:cubicBezTo>
                  <a:close/>
                  <a:moveTo>
                    <a:pt x="40" y="25"/>
                  </a:moveTo>
                  <a:cubicBezTo>
                    <a:pt x="40" y="26"/>
                    <a:pt x="39" y="28"/>
                    <a:pt x="38" y="29"/>
                  </a:cubicBezTo>
                  <a:cubicBezTo>
                    <a:pt x="38" y="30"/>
                    <a:pt x="37" y="31"/>
                    <a:pt x="37" y="31"/>
                  </a:cubicBezTo>
                  <a:cubicBezTo>
                    <a:pt x="38" y="29"/>
                    <a:pt x="39" y="27"/>
                    <a:pt x="39" y="24"/>
                  </a:cubicBezTo>
                  <a:cubicBezTo>
                    <a:pt x="39" y="24"/>
                    <a:pt x="40" y="25"/>
                    <a:pt x="40" y="25"/>
                  </a:cubicBezTo>
                  <a:close/>
                  <a:moveTo>
                    <a:pt x="34" y="26"/>
                  </a:moveTo>
                  <a:cubicBezTo>
                    <a:pt x="35" y="26"/>
                    <a:pt x="36" y="21"/>
                    <a:pt x="35" y="24"/>
                  </a:cubicBezTo>
                  <a:cubicBezTo>
                    <a:pt x="35" y="27"/>
                    <a:pt x="34" y="30"/>
                    <a:pt x="34" y="32"/>
                  </a:cubicBezTo>
                  <a:cubicBezTo>
                    <a:pt x="33" y="33"/>
                    <a:pt x="34" y="33"/>
                    <a:pt x="34" y="32"/>
                  </a:cubicBezTo>
                  <a:cubicBezTo>
                    <a:pt x="35" y="30"/>
                    <a:pt x="38" y="27"/>
                    <a:pt x="38" y="24"/>
                  </a:cubicBezTo>
                  <a:cubicBezTo>
                    <a:pt x="38" y="28"/>
                    <a:pt x="37" y="31"/>
                    <a:pt x="35" y="34"/>
                  </a:cubicBezTo>
                  <a:cubicBezTo>
                    <a:pt x="35" y="34"/>
                    <a:pt x="36" y="34"/>
                    <a:pt x="36" y="34"/>
                  </a:cubicBezTo>
                  <a:cubicBezTo>
                    <a:pt x="37" y="31"/>
                    <a:pt x="39" y="29"/>
                    <a:pt x="40" y="26"/>
                  </a:cubicBezTo>
                  <a:cubicBezTo>
                    <a:pt x="39" y="29"/>
                    <a:pt x="38" y="33"/>
                    <a:pt x="37" y="3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5"/>
                    <a:pt x="39" y="33"/>
                    <a:pt x="40" y="32"/>
                  </a:cubicBezTo>
                  <a:cubicBezTo>
                    <a:pt x="41" y="30"/>
                    <a:pt x="42" y="29"/>
                    <a:pt x="42" y="27"/>
                  </a:cubicBezTo>
                  <a:cubicBezTo>
                    <a:pt x="42" y="32"/>
                    <a:pt x="40" y="36"/>
                    <a:pt x="39" y="40"/>
                  </a:cubicBezTo>
                  <a:cubicBezTo>
                    <a:pt x="37" y="37"/>
                    <a:pt x="35" y="34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29"/>
                    <a:pt x="34" y="28"/>
                    <a:pt x="34" y="26"/>
                  </a:cubicBezTo>
                  <a:close/>
                  <a:moveTo>
                    <a:pt x="67" y="62"/>
                  </a:moveTo>
                  <a:cubicBezTo>
                    <a:pt x="66" y="64"/>
                    <a:pt x="66" y="66"/>
                    <a:pt x="65" y="68"/>
                  </a:cubicBezTo>
                  <a:cubicBezTo>
                    <a:pt x="64" y="69"/>
                    <a:pt x="64" y="72"/>
                    <a:pt x="64" y="69"/>
                  </a:cubicBezTo>
                  <a:cubicBezTo>
                    <a:pt x="65" y="68"/>
                    <a:pt x="65" y="66"/>
                    <a:pt x="65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4" y="65"/>
                    <a:pt x="63" y="67"/>
                    <a:pt x="63" y="68"/>
                  </a:cubicBezTo>
                  <a:cubicBezTo>
                    <a:pt x="63" y="68"/>
                    <a:pt x="63" y="66"/>
                    <a:pt x="63" y="65"/>
                  </a:cubicBezTo>
                  <a:cubicBezTo>
                    <a:pt x="63" y="65"/>
                    <a:pt x="62" y="65"/>
                    <a:pt x="62" y="65"/>
                  </a:cubicBezTo>
                  <a:cubicBezTo>
                    <a:pt x="62" y="66"/>
                    <a:pt x="61" y="68"/>
                    <a:pt x="61" y="66"/>
                  </a:cubicBezTo>
                  <a:cubicBezTo>
                    <a:pt x="61" y="66"/>
                    <a:pt x="60" y="66"/>
                    <a:pt x="60" y="66"/>
                  </a:cubicBezTo>
                  <a:cubicBezTo>
                    <a:pt x="60" y="67"/>
                    <a:pt x="60" y="67"/>
                    <a:pt x="60" y="68"/>
                  </a:cubicBezTo>
                  <a:cubicBezTo>
                    <a:pt x="60" y="67"/>
                    <a:pt x="59" y="66"/>
                    <a:pt x="59" y="66"/>
                  </a:cubicBezTo>
                  <a:cubicBezTo>
                    <a:pt x="62" y="65"/>
                    <a:pt x="65" y="64"/>
                    <a:pt x="67" y="62"/>
                  </a:cubicBezTo>
                  <a:close/>
                  <a:moveTo>
                    <a:pt x="79" y="93"/>
                  </a:moveTo>
                  <a:cubicBezTo>
                    <a:pt x="79" y="92"/>
                    <a:pt x="79" y="91"/>
                    <a:pt x="79" y="90"/>
                  </a:cubicBezTo>
                  <a:cubicBezTo>
                    <a:pt x="81" y="87"/>
                    <a:pt x="82" y="83"/>
                    <a:pt x="83" y="80"/>
                  </a:cubicBezTo>
                  <a:cubicBezTo>
                    <a:pt x="84" y="78"/>
                    <a:pt x="85" y="75"/>
                    <a:pt x="85" y="73"/>
                  </a:cubicBezTo>
                  <a:cubicBezTo>
                    <a:pt x="86" y="72"/>
                    <a:pt x="86" y="70"/>
                    <a:pt x="87" y="69"/>
                  </a:cubicBezTo>
                  <a:cubicBezTo>
                    <a:pt x="87" y="68"/>
                    <a:pt x="87" y="67"/>
                    <a:pt x="87" y="67"/>
                  </a:cubicBezTo>
                  <a:cubicBezTo>
                    <a:pt x="87" y="67"/>
                    <a:pt x="87" y="68"/>
                    <a:pt x="87" y="69"/>
                  </a:cubicBezTo>
                  <a:cubicBezTo>
                    <a:pt x="86" y="73"/>
                    <a:pt x="86" y="78"/>
                    <a:pt x="85" y="83"/>
                  </a:cubicBezTo>
                  <a:cubicBezTo>
                    <a:pt x="83" y="88"/>
                    <a:pt x="83" y="93"/>
                    <a:pt x="82" y="98"/>
                  </a:cubicBezTo>
                  <a:cubicBezTo>
                    <a:pt x="81" y="96"/>
                    <a:pt x="80" y="95"/>
                    <a:pt x="79" y="93"/>
                  </a:cubicBezTo>
                  <a:close/>
                  <a:moveTo>
                    <a:pt x="85" y="102"/>
                  </a:moveTo>
                  <a:cubicBezTo>
                    <a:pt x="87" y="97"/>
                    <a:pt x="88" y="93"/>
                    <a:pt x="89" y="88"/>
                  </a:cubicBezTo>
                  <a:cubicBezTo>
                    <a:pt x="90" y="83"/>
                    <a:pt x="92" y="77"/>
                    <a:pt x="93" y="72"/>
                  </a:cubicBezTo>
                  <a:cubicBezTo>
                    <a:pt x="92" y="78"/>
                    <a:pt x="92" y="84"/>
                    <a:pt x="91" y="89"/>
                  </a:cubicBezTo>
                  <a:cubicBezTo>
                    <a:pt x="90" y="94"/>
                    <a:pt x="88" y="99"/>
                    <a:pt x="87" y="104"/>
                  </a:cubicBezTo>
                  <a:cubicBezTo>
                    <a:pt x="87" y="104"/>
                    <a:pt x="87" y="104"/>
                    <a:pt x="87" y="105"/>
                  </a:cubicBezTo>
                  <a:cubicBezTo>
                    <a:pt x="87" y="104"/>
                    <a:pt x="86" y="103"/>
                    <a:pt x="85" y="102"/>
                  </a:cubicBezTo>
                  <a:cubicBezTo>
                    <a:pt x="85" y="102"/>
                    <a:pt x="85" y="102"/>
                    <a:pt x="85" y="102"/>
                  </a:cubicBezTo>
                  <a:close/>
                  <a:moveTo>
                    <a:pt x="88" y="105"/>
                  </a:moveTo>
                  <a:cubicBezTo>
                    <a:pt x="88" y="105"/>
                    <a:pt x="88" y="105"/>
                    <a:pt x="88" y="104"/>
                  </a:cubicBezTo>
                  <a:cubicBezTo>
                    <a:pt x="90" y="100"/>
                    <a:pt x="90" y="95"/>
                    <a:pt x="92" y="91"/>
                  </a:cubicBezTo>
                  <a:cubicBezTo>
                    <a:pt x="92" y="89"/>
                    <a:pt x="93" y="87"/>
                    <a:pt x="93" y="85"/>
                  </a:cubicBezTo>
                  <a:cubicBezTo>
                    <a:pt x="93" y="86"/>
                    <a:pt x="93" y="87"/>
                    <a:pt x="93" y="89"/>
                  </a:cubicBezTo>
                  <a:cubicBezTo>
                    <a:pt x="93" y="91"/>
                    <a:pt x="92" y="94"/>
                    <a:pt x="91" y="97"/>
                  </a:cubicBezTo>
                  <a:cubicBezTo>
                    <a:pt x="91" y="100"/>
                    <a:pt x="90" y="103"/>
                    <a:pt x="89" y="106"/>
                  </a:cubicBezTo>
                  <a:cubicBezTo>
                    <a:pt x="89" y="106"/>
                    <a:pt x="88" y="105"/>
                    <a:pt x="88" y="105"/>
                  </a:cubicBezTo>
                  <a:close/>
                  <a:moveTo>
                    <a:pt x="93" y="97"/>
                  </a:moveTo>
                  <a:cubicBezTo>
                    <a:pt x="93" y="93"/>
                    <a:pt x="95" y="89"/>
                    <a:pt x="96" y="85"/>
                  </a:cubicBezTo>
                  <a:cubicBezTo>
                    <a:pt x="96" y="87"/>
                    <a:pt x="95" y="89"/>
                    <a:pt x="95" y="90"/>
                  </a:cubicBezTo>
                  <a:cubicBezTo>
                    <a:pt x="94" y="96"/>
                    <a:pt x="93" y="101"/>
                    <a:pt x="93" y="106"/>
                  </a:cubicBezTo>
                  <a:cubicBezTo>
                    <a:pt x="93" y="107"/>
                    <a:pt x="93" y="107"/>
                    <a:pt x="93" y="106"/>
                  </a:cubicBezTo>
                  <a:cubicBezTo>
                    <a:pt x="95" y="102"/>
                    <a:pt x="96" y="98"/>
                    <a:pt x="98" y="94"/>
                  </a:cubicBezTo>
                  <a:cubicBezTo>
                    <a:pt x="98" y="91"/>
                    <a:pt x="99" y="89"/>
                    <a:pt x="99" y="87"/>
                  </a:cubicBezTo>
                  <a:cubicBezTo>
                    <a:pt x="100" y="86"/>
                    <a:pt x="100" y="84"/>
                    <a:pt x="101" y="83"/>
                  </a:cubicBezTo>
                  <a:cubicBezTo>
                    <a:pt x="102" y="80"/>
                    <a:pt x="101" y="83"/>
                    <a:pt x="100" y="84"/>
                  </a:cubicBezTo>
                  <a:cubicBezTo>
                    <a:pt x="99" y="88"/>
                    <a:pt x="98" y="93"/>
                    <a:pt x="97" y="98"/>
                  </a:cubicBezTo>
                  <a:cubicBezTo>
                    <a:pt x="95" y="102"/>
                    <a:pt x="94" y="105"/>
                    <a:pt x="94" y="109"/>
                  </a:cubicBezTo>
                  <a:cubicBezTo>
                    <a:pt x="94" y="109"/>
                    <a:pt x="95" y="109"/>
                    <a:pt x="95" y="109"/>
                  </a:cubicBezTo>
                  <a:cubicBezTo>
                    <a:pt x="96" y="105"/>
                    <a:pt x="98" y="101"/>
                    <a:pt x="99" y="98"/>
                  </a:cubicBezTo>
                  <a:cubicBezTo>
                    <a:pt x="100" y="95"/>
                    <a:pt x="100" y="93"/>
                    <a:pt x="101" y="90"/>
                  </a:cubicBezTo>
                  <a:cubicBezTo>
                    <a:pt x="101" y="89"/>
                    <a:pt x="101" y="88"/>
                    <a:pt x="102" y="87"/>
                  </a:cubicBezTo>
                  <a:cubicBezTo>
                    <a:pt x="101" y="88"/>
                    <a:pt x="102" y="84"/>
                    <a:pt x="103" y="83"/>
                  </a:cubicBezTo>
                  <a:cubicBezTo>
                    <a:pt x="103" y="83"/>
                    <a:pt x="103" y="83"/>
                    <a:pt x="103" y="83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2" y="88"/>
                    <a:pt x="101" y="93"/>
                    <a:pt x="100" y="97"/>
                  </a:cubicBezTo>
                  <a:cubicBezTo>
                    <a:pt x="99" y="102"/>
                    <a:pt x="98" y="106"/>
                    <a:pt x="97" y="111"/>
                  </a:cubicBezTo>
                  <a:cubicBezTo>
                    <a:pt x="97" y="111"/>
                    <a:pt x="97" y="111"/>
                    <a:pt x="97" y="112"/>
                  </a:cubicBezTo>
                  <a:cubicBezTo>
                    <a:pt x="94" y="110"/>
                    <a:pt x="92" y="109"/>
                    <a:pt x="90" y="107"/>
                  </a:cubicBezTo>
                  <a:cubicBezTo>
                    <a:pt x="92" y="104"/>
                    <a:pt x="92" y="100"/>
                    <a:pt x="93" y="97"/>
                  </a:cubicBezTo>
                  <a:close/>
                  <a:moveTo>
                    <a:pt x="101" y="94"/>
                  </a:moveTo>
                  <a:cubicBezTo>
                    <a:pt x="102" y="90"/>
                    <a:pt x="103" y="87"/>
                    <a:pt x="103" y="84"/>
                  </a:cubicBezTo>
                  <a:cubicBezTo>
                    <a:pt x="104" y="85"/>
                    <a:pt x="104" y="85"/>
                    <a:pt x="105" y="86"/>
                  </a:cubicBezTo>
                  <a:cubicBezTo>
                    <a:pt x="103" y="90"/>
                    <a:pt x="102" y="93"/>
                    <a:pt x="101" y="97"/>
                  </a:cubicBezTo>
                  <a:cubicBezTo>
                    <a:pt x="101" y="96"/>
                    <a:pt x="101" y="95"/>
                    <a:pt x="101" y="94"/>
                  </a:cubicBezTo>
                  <a:close/>
                  <a:moveTo>
                    <a:pt x="107" y="89"/>
                  </a:moveTo>
                  <a:cubicBezTo>
                    <a:pt x="106" y="93"/>
                    <a:pt x="104" y="97"/>
                    <a:pt x="103" y="101"/>
                  </a:cubicBezTo>
                  <a:cubicBezTo>
                    <a:pt x="103" y="102"/>
                    <a:pt x="102" y="103"/>
                    <a:pt x="102" y="104"/>
                  </a:cubicBezTo>
                  <a:cubicBezTo>
                    <a:pt x="103" y="99"/>
                    <a:pt x="105" y="93"/>
                    <a:pt x="105" y="87"/>
                  </a:cubicBezTo>
                  <a:cubicBezTo>
                    <a:pt x="106" y="88"/>
                    <a:pt x="106" y="88"/>
                    <a:pt x="107" y="89"/>
                  </a:cubicBezTo>
                  <a:close/>
                  <a:moveTo>
                    <a:pt x="109" y="92"/>
                  </a:moveTo>
                  <a:cubicBezTo>
                    <a:pt x="108" y="95"/>
                    <a:pt x="107" y="98"/>
                    <a:pt x="106" y="101"/>
                  </a:cubicBezTo>
                  <a:cubicBezTo>
                    <a:pt x="106" y="103"/>
                    <a:pt x="105" y="105"/>
                    <a:pt x="104" y="107"/>
                  </a:cubicBezTo>
                  <a:cubicBezTo>
                    <a:pt x="104" y="108"/>
                    <a:pt x="104" y="109"/>
                    <a:pt x="104" y="110"/>
                  </a:cubicBezTo>
                  <a:cubicBezTo>
                    <a:pt x="104" y="110"/>
                    <a:pt x="103" y="110"/>
                    <a:pt x="103" y="110"/>
                  </a:cubicBezTo>
                  <a:cubicBezTo>
                    <a:pt x="103" y="110"/>
                    <a:pt x="104" y="110"/>
                    <a:pt x="104" y="109"/>
                  </a:cubicBezTo>
                  <a:cubicBezTo>
                    <a:pt x="104" y="105"/>
                    <a:pt x="105" y="101"/>
                    <a:pt x="106" y="98"/>
                  </a:cubicBezTo>
                  <a:cubicBezTo>
                    <a:pt x="106" y="95"/>
                    <a:pt x="107" y="93"/>
                    <a:pt x="108" y="90"/>
                  </a:cubicBezTo>
                  <a:cubicBezTo>
                    <a:pt x="108" y="91"/>
                    <a:pt x="108" y="92"/>
                    <a:pt x="109" y="92"/>
                  </a:cubicBezTo>
                  <a:close/>
                  <a:moveTo>
                    <a:pt x="110" y="95"/>
                  </a:moveTo>
                  <a:cubicBezTo>
                    <a:pt x="110" y="96"/>
                    <a:pt x="109" y="98"/>
                    <a:pt x="109" y="99"/>
                  </a:cubicBezTo>
                  <a:cubicBezTo>
                    <a:pt x="109" y="97"/>
                    <a:pt x="109" y="96"/>
                    <a:pt x="110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95"/>
                    <a:pt x="110" y="95"/>
                    <a:pt x="110" y="95"/>
                  </a:cubicBezTo>
                  <a:close/>
                  <a:moveTo>
                    <a:pt x="112" y="99"/>
                  </a:moveTo>
                  <a:cubicBezTo>
                    <a:pt x="111" y="101"/>
                    <a:pt x="111" y="103"/>
                    <a:pt x="111" y="104"/>
                  </a:cubicBezTo>
                  <a:cubicBezTo>
                    <a:pt x="110" y="105"/>
                    <a:pt x="110" y="107"/>
                    <a:pt x="110" y="108"/>
                  </a:cubicBezTo>
                  <a:cubicBezTo>
                    <a:pt x="109" y="109"/>
                    <a:pt x="109" y="112"/>
                    <a:pt x="109" y="108"/>
                  </a:cubicBezTo>
                  <a:cubicBezTo>
                    <a:pt x="110" y="104"/>
                    <a:pt x="111" y="101"/>
                    <a:pt x="111" y="97"/>
                  </a:cubicBezTo>
                  <a:cubicBezTo>
                    <a:pt x="111" y="98"/>
                    <a:pt x="112" y="98"/>
                    <a:pt x="112" y="99"/>
                  </a:cubicBezTo>
                  <a:close/>
                  <a:moveTo>
                    <a:pt x="68" y="48"/>
                  </a:moveTo>
                  <a:cubicBezTo>
                    <a:pt x="67" y="51"/>
                    <a:pt x="65" y="54"/>
                    <a:pt x="63" y="57"/>
                  </a:cubicBezTo>
                  <a:cubicBezTo>
                    <a:pt x="65" y="54"/>
                    <a:pt x="66" y="50"/>
                    <a:pt x="67" y="47"/>
                  </a:cubicBezTo>
                  <a:cubicBezTo>
                    <a:pt x="67" y="47"/>
                    <a:pt x="67" y="47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lose/>
                  <a:moveTo>
                    <a:pt x="6" y="4"/>
                  </a:moveTo>
                  <a:cubicBezTo>
                    <a:pt x="7" y="4"/>
                    <a:pt x="8" y="4"/>
                    <a:pt x="9" y="5"/>
                  </a:cubicBezTo>
                  <a:cubicBezTo>
                    <a:pt x="12" y="5"/>
                    <a:pt x="14" y="3"/>
                    <a:pt x="17" y="2"/>
                  </a:cubicBezTo>
                  <a:cubicBezTo>
                    <a:pt x="21" y="7"/>
                    <a:pt x="25" y="12"/>
                    <a:pt x="28" y="17"/>
                  </a:cubicBezTo>
                  <a:cubicBezTo>
                    <a:pt x="27" y="19"/>
                    <a:pt x="26" y="20"/>
                    <a:pt x="25" y="22"/>
                  </a:cubicBezTo>
                  <a:cubicBezTo>
                    <a:pt x="19" y="19"/>
                    <a:pt x="13" y="17"/>
                    <a:pt x="7" y="13"/>
                  </a:cubicBezTo>
                  <a:cubicBezTo>
                    <a:pt x="8" y="10"/>
                    <a:pt x="7" y="7"/>
                    <a:pt x="6" y="4"/>
                  </a:cubicBezTo>
                  <a:close/>
                  <a:moveTo>
                    <a:pt x="26" y="24"/>
                  </a:moveTo>
                  <a:cubicBezTo>
                    <a:pt x="26" y="24"/>
                    <a:pt x="26" y="23"/>
                    <a:pt x="26" y="23"/>
                  </a:cubicBezTo>
                  <a:cubicBezTo>
                    <a:pt x="26" y="24"/>
                    <a:pt x="27" y="24"/>
                    <a:pt x="27" y="23"/>
                  </a:cubicBezTo>
                  <a:cubicBezTo>
                    <a:pt x="27" y="23"/>
                    <a:pt x="27" y="22"/>
                    <a:pt x="28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2"/>
                  </a:cubicBezTo>
                  <a:cubicBezTo>
                    <a:pt x="27" y="23"/>
                    <a:pt x="27" y="23"/>
                    <a:pt x="27" y="24"/>
                  </a:cubicBezTo>
                  <a:cubicBezTo>
                    <a:pt x="27" y="25"/>
                    <a:pt x="27" y="25"/>
                    <a:pt x="28" y="25"/>
                  </a:cubicBezTo>
                  <a:cubicBezTo>
                    <a:pt x="29" y="23"/>
                    <a:pt x="31" y="21"/>
                    <a:pt x="31" y="19"/>
                  </a:cubicBezTo>
                  <a:cubicBezTo>
                    <a:pt x="31" y="22"/>
                    <a:pt x="29" y="24"/>
                    <a:pt x="29" y="26"/>
                  </a:cubicBezTo>
                  <a:cubicBezTo>
                    <a:pt x="29" y="26"/>
                    <a:pt x="29" y="27"/>
                    <a:pt x="29" y="26"/>
                  </a:cubicBezTo>
                  <a:cubicBezTo>
                    <a:pt x="30" y="25"/>
                    <a:pt x="31" y="24"/>
                    <a:pt x="31" y="23"/>
                  </a:cubicBezTo>
                  <a:cubicBezTo>
                    <a:pt x="32" y="22"/>
                    <a:pt x="33" y="18"/>
                    <a:pt x="32" y="22"/>
                  </a:cubicBezTo>
                  <a:cubicBezTo>
                    <a:pt x="31" y="24"/>
                    <a:pt x="30" y="26"/>
                    <a:pt x="30" y="28"/>
                  </a:cubicBezTo>
                  <a:cubicBezTo>
                    <a:pt x="30" y="28"/>
                    <a:pt x="31" y="29"/>
                    <a:pt x="31" y="28"/>
                  </a:cubicBezTo>
                  <a:cubicBezTo>
                    <a:pt x="32" y="27"/>
                    <a:pt x="34" y="24"/>
                    <a:pt x="34" y="23"/>
                  </a:cubicBezTo>
                  <a:cubicBezTo>
                    <a:pt x="33" y="25"/>
                    <a:pt x="32" y="28"/>
                    <a:pt x="32" y="31"/>
                  </a:cubicBezTo>
                  <a:cubicBezTo>
                    <a:pt x="30" y="28"/>
                    <a:pt x="28" y="26"/>
                    <a:pt x="26" y="24"/>
                  </a:cubicBezTo>
                  <a:close/>
                  <a:moveTo>
                    <a:pt x="97" y="112"/>
                  </a:moveTo>
                  <a:cubicBezTo>
                    <a:pt x="97" y="112"/>
                    <a:pt x="97" y="112"/>
                    <a:pt x="97" y="111"/>
                  </a:cubicBezTo>
                  <a:cubicBezTo>
                    <a:pt x="99" y="107"/>
                    <a:pt x="100" y="103"/>
                    <a:pt x="101" y="99"/>
                  </a:cubicBezTo>
                  <a:cubicBezTo>
                    <a:pt x="102" y="96"/>
                    <a:pt x="102" y="94"/>
                    <a:pt x="103" y="92"/>
                  </a:cubicBezTo>
                  <a:cubicBezTo>
                    <a:pt x="103" y="90"/>
                    <a:pt x="104" y="89"/>
                    <a:pt x="104" y="88"/>
                  </a:cubicBezTo>
                  <a:cubicBezTo>
                    <a:pt x="105" y="87"/>
                    <a:pt x="105" y="86"/>
                    <a:pt x="105" y="87"/>
                  </a:cubicBezTo>
                  <a:cubicBezTo>
                    <a:pt x="105" y="95"/>
                    <a:pt x="101" y="103"/>
                    <a:pt x="100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2"/>
                    <a:pt x="100" y="112"/>
                    <a:pt x="100" y="113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99" y="112"/>
                    <a:pt x="98" y="112"/>
                    <a:pt x="97" y="112"/>
                  </a:cubicBezTo>
                  <a:close/>
                  <a:moveTo>
                    <a:pt x="104" y="113"/>
                  </a:moveTo>
                  <a:cubicBezTo>
                    <a:pt x="103" y="113"/>
                    <a:pt x="101" y="113"/>
                    <a:pt x="100" y="113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101" y="108"/>
                    <a:pt x="102" y="104"/>
                    <a:pt x="104" y="100"/>
                  </a:cubicBezTo>
                  <a:cubicBezTo>
                    <a:pt x="104" y="98"/>
                    <a:pt x="105" y="97"/>
                    <a:pt x="105" y="95"/>
                  </a:cubicBezTo>
                  <a:cubicBezTo>
                    <a:pt x="106" y="94"/>
                    <a:pt x="106" y="93"/>
                    <a:pt x="106" y="93"/>
                  </a:cubicBezTo>
                  <a:cubicBezTo>
                    <a:pt x="106" y="93"/>
                    <a:pt x="107" y="89"/>
                    <a:pt x="107" y="91"/>
                  </a:cubicBezTo>
                  <a:cubicBezTo>
                    <a:pt x="107" y="94"/>
                    <a:pt x="105" y="96"/>
                    <a:pt x="105" y="99"/>
                  </a:cubicBezTo>
                  <a:cubicBezTo>
                    <a:pt x="104" y="104"/>
                    <a:pt x="103" y="108"/>
                    <a:pt x="103" y="112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6" y="106"/>
                    <a:pt x="107" y="99"/>
                    <a:pt x="109" y="93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9" y="95"/>
                    <a:pt x="108" y="99"/>
                    <a:pt x="108" y="101"/>
                  </a:cubicBezTo>
                  <a:cubicBezTo>
                    <a:pt x="107" y="104"/>
                    <a:pt x="107" y="106"/>
                    <a:pt x="106" y="108"/>
                  </a:cubicBezTo>
                  <a:cubicBezTo>
                    <a:pt x="106" y="109"/>
                    <a:pt x="105" y="110"/>
                    <a:pt x="106" y="110"/>
                  </a:cubicBezTo>
                  <a:cubicBezTo>
                    <a:pt x="106" y="111"/>
                    <a:pt x="106" y="111"/>
                    <a:pt x="105" y="112"/>
                  </a:cubicBezTo>
                  <a:cubicBezTo>
                    <a:pt x="105" y="112"/>
                    <a:pt x="106" y="112"/>
                    <a:pt x="106" y="112"/>
                  </a:cubicBezTo>
                  <a:cubicBezTo>
                    <a:pt x="108" y="106"/>
                    <a:pt x="109" y="101"/>
                    <a:pt x="111" y="96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1" y="97"/>
                    <a:pt x="111" y="98"/>
                    <a:pt x="110" y="99"/>
                  </a:cubicBezTo>
                  <a:cubicBezTo>
                    <a:pt x="110" y="100"/>
                    <a:pt x="110" y="102"/>
                    <a:pt x="110" y="103"/>
                  </a:cubicBezTo>
                  <a:cubicBezTo>
                    <a:pt x="109" y="106"/>
                    <a:pt x="109" y="108"/>
                    <a:pt x="109" y="111"/>
                  </a:cubicBezTo>
                  <a:cubicBezTo>
                    <a:pt x="109" y="111"/>
                    <a:pt x="109" y="111"/>
                    <a:pt x="109" y="111"/>
                  </a:cubicBezTo>
                  <a:cubicBezTo>
                    <a:pt x="110" y="107"/>
                    <a:pt x="111" y="104"/>
                    <a:pt x="112" y="100"/>
                  </a:cubicBezTo>
                  <a:cubicBezTo>
                    <a:pt x="113" y="106"/>
                    <a:pt x="112" y="112"/>
                    <a:pt x="104" y="11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54"/>
            <p:cNvSpPr/>
            <p:nvPr/>
          </p:nvSpPr>
          <p:spPr bwMode="auto">
            <a:xfrm>
              <a:off x="5334246" y="1421834"/>
              <a:ext cx="28575" cy="25400"/>
            </a:xfrm>
            <a:custGeom>
              <a:avLst/>
              <a:gdLst>
                <a:gd name="T0" fmla="*/ 5 w 7"/>
                <a:gd name="T1" fmla="*/ 5 h 6"/>
                <a:gd name="T2" fmla="*/ 6 w 7"/>
                <a:gd name="T3" fmla="*/ 4 h 6"/>
                <a:gd name="T4" fmla="*/ 2 w 7"/>
                <a:gd name="T5" fmla="*/ 1 h 6"/>
                <a:gd name="T6" fmla="*/ 1 w 7"/>
                <a:gd name="T7" fmla="*/ 3 h 6"/>
                <a:gd name="T8" fmla="*/ 5 w 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5" y="5"/>
                  </a:moveTo>
                  <a:cubicBezTo>
                    <a:pt x="6" y="6"/>
                    <a:pt x="7" y="5"/>
                    <a:pt x="6" y="4"/>
                  </a:cubicBezTo>
                  <a:cubicBezTo>
                    <a:pt x="5" y="3"/>
                    <a:pt x="4" y="1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3" y="3"/>
                    <a:pt x="4" y="5"/>
                    <a:pt x="5" y="5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55"/>
            <p:cNvSpPr>
              <a:spLocks noEditPoints="1"/>
            </p:cNvSpPr>
            <p:nvPr/>
          </p:nvSpPr>
          <p:spPr bwMode="auto">
            <a:xfrm>
              <a:off x="6943971" y="1626622"/>
              <a:ext cx="169863" cy="198438"/>
            </a:xfrm>
            <a:custGeom>
              <a:avLst/>
              <a:gdLst>
                <a:gd name="T0" fmla="*/ 12 w 40"/>
                <a:gd name="T1" fmla="*/ 2 h 47"/>
                <a:gd name="T2" fmla="*/ 18 w 40"/>
                <a:gd name="T3" fmla="*/ 46 h 47"/>
                <a:gd name="T4" fmla="*/ 40 w 40"/>
                <a:gd name="T5" fmla="*/ 8 h 47"/>
                <a:gd name="T6" fmla="*/ 19 w 40"/>
                <a:gd name="T7" fmla="*/ 44 h 47"/>
                <a:gd name="T8" fmla="*/ 22 w 40"/>
                <a:gd name="T9" fmla="*/ 37 h 47"/>
                <a:gd name="T10" fmla="*/ 26 w 40"/>
                <a:gd name="T11" fmla="*/ 35 h 47"/>
                <a:gd name="T12" fmla="*/ 27 w 40"/>
                <a:gd name="T13" fmla="*/ 33 h 47"/>
                <a:gd name="T14" fmla="*/ 17 w 40"/>
                <a:gd name="T15" fmla="*/ 41 h 47"/>
                <a:gd name="T16" fmla="*/ 17 w 40"/>
                <a:gd name="T17" fmla="*/ 41 h 47"/>
                <a:gd name="T18" fmla="*/ 15 w 40"/>
                <a:gd name="T19" fmla="*/ 38 h 47"/>
                <a:gd name="T20" fmla="*/ 25 w 40"/>
                <a:gd name="T21" fmla="*/ 30 h 47"/>
                <a:gd name="T22" fmla="*/ 26 w 40"/>
                <a:gd name="T23" fmla="*/ 26 h 47"/>
                <a:gd name="T24" fmla="*/ 11 w 40"/>
                <a:gd name="T25" fmla="*/ 31 h 47"/>
                <a:gd name="T26" fmla="*/ 13 w 40"/>
                <a:gd name="T27" fmla="*/ 33 h 47"/>
                <a:gd name="T28" fmla="*/ 37 w 40"/>
                <a:gd name="T29" fmla="*/ 11 h 47"/>
                <a:gd name="T30" fmla="*/ 25 w 40"/>
                <a:gd name="T31" fmla="*/ 22 h 47"/>
                <a:gd name="T32" fmla="*/ 27 w 40"/>
                <a:gd name="T33" fmla="*/ 19 h 47"/>
                <a:gd name="T34" fmla="*/ 38 w 40"/>
                <a:gd name="T35" fmla="*/ 10 h 47"/>
                <a:gd name="T36" fmla="*/ 15 w 40"/>
                <a:gd name="T37" fmla="*/ 24 h 47"/>
                <a:gd name="T38" fmla="*/ 36 w 40"/>
                <a:gd name="T39" fmla="*/ 6 h 47"/>
                <a:gd name="T40" fmla="*/ 19 w 40"/>
                <a:gd name="T41" fmla="*/ 30 h 47"/>
                <a:gd name="T42" fmla="*/ 35 w 40"/>
                <a:gd name="T43" fmla="*/ 20 h 47"/>
                <a:gd name="T44" fmla="*/ 25 w 40"/>
                <a:gd name="T45" fmla="*/ 32 h 47"/>
                <a:gd name="T46" fmla="*/ 31 w 40"/>
                <a:gd name="T47" fmla="*/ 26 h 47"/>
                <a:gd name="T48" fmla="*/ 15 w 40"/>
                <a:gd name="T49" fmla="*/ 37 h 47"/>
                <a:gd name="T50" fmla="*/ 33 w 40"/>
                <a:gd name="T51" fmla="*/ 23 h 47"/>
                <a:gd name="T52" fmla="*/ 14 w 40"/>
                <a:gd name="T53" fmla="*/ 35 h 47"/>
                <a:gd name="T54" fmla="*/ 36 w 40"/>
                <a:gd name="T55" fmla="*/ 5 h 47"/>
                <a:gd name="T56" fmla="*/ 12 w 40"/>
                <a:gd name="T57" fmla="*/ 24 h 47"/>
                <a:gd name="T58" fmla="*/ 35 w 40"/>
                <a:gd name="T59" fmla="*/ 4 h 47"/>
                <a:gd name="T60" fmla="*/ 9 w 40"/>
                <a:gd name="T61" fmla="*/ 26 h 47"/>
                <a:gd name="T62" fmla="*/ 18 w 40"/>
                <a:gd name="T63" fmla="*/ 15 h 47"/>
                <a:gd name="T64" fmla="*/ 15 w 40"/>
                <a:gd name="T65" fmla="*/ 14 h 47"/>
                <a:gd name="T66" fmla="*/ 6 w 40"/>
                <a:gd name="T67" fmla="*/ 20 h 47"/>
                <a:gd name="T68" fmla="*/ 11 w 40"/>
                <a:gd name="T69" fmla="*/ 15 h 47"/>
                <a:gd name="T70" fmla="*/ 9 w 40"/>
                <a:gd name="T71" fmla="*/ 11 h 47"/>
                <a:gd name="T72" fmla="*/ 4 w 40"/>
                <a:gd name="T73" fmla="*/ 15 h 47"/>
                <a:gd name="T74" fmla="*/ 3 w 40"/>
                <a:gd name="T75" fmla="*/ 11 h 47"/>
                <a:gd name="T76" fmla="*/ 12 w 40"/>
                <a:gd name="T77" fmla="*/ 7 h 47"/>
                <a:gd name="T78" fmla="*/ 16 w 40"/>
                <a:gd name="T79" fmla="*/ 10 h 47"/>
                <a:gd name="T80" fmla="*/ 15 w 40"/>
                <a:gd name="T81" fmla="*/ 8 h 47"/>
                <a:gd name="T82" fmla="*/ 7 w 40"/>
                <a:gd name="T83" fmla="*/ 18 h 47"/>
                <a:gd name="T84" fmla="*/ 18 w 40"/>
                <a:gd name="T85" fmla="*/ 14 h 47"/>
                <a:gd name="T86" fmla="*/ 19 w 40"/>
                <a:gd name="T87" fmla="*/ 15 h 47"/>
                <a:gd name="T88" fmla="*/ 16 w 40"/>
                <a:gd name="T89" fmla="*/ 20 h 47"/>
                <a:gd name="T90" fmla="*/ 18 w 40"/>
                <a:gd name="T91" fmla="*/ 15 h 47"/>
                <a:gd name="T92" fmla="*/ 26 w 40"/>
                <a:gd name="T93" fmla="*/ 11 h 47"/>
                <a:gd name="T94" fmla="*/ 20 w 40"/>
                <a:gd name="T95" fmla="*/ 16 h 47"/>
                <a:gd name="T96" fmla="*/ 26 w 40"/>
                <a:gd name="T97" fmla="*/ 12 h 47"/>
                <a:gd name="T98" fmla="*/ 34 w 40"/>
                <a:gd name="T99" fmla="*/ 6 h 47"/>
                <a:gd name="T100" fmla="*/ 22 w 40"/>
                <a:gd name="T101" fmla="*/ 15 h 47"/>
                <a:gd name="T102" fmla="*/ 26 w 40"/>
                <a:gd name="T103" fmla="*/ 10 h 47"/>
                <a:gd name="T104" fmla="*/ 29 w 40"/>
                <a:gd name="T105" fmla="*/ 5 h 47"/>
                <a:gd name="T106" fmla="*/ 4 w 40"/>
                <a:gd name="T107" fmla="*/ 15 h 47"/>
                <a:gd name="T108" fmla="*/ 4 w 40"/>
                <a:gd name="T109" fmla="*/ 12 h 47"/>
                <a:gd name="T110" fmla="*/ 13 w 40"/>
                <a:gd name="T111" fmla="*/ 5 h 47"/>
                <a:gd name="T112" fmla="*/ 9 w 40"/>
                <a:gd name="T113" fmla="*/ 27 h 47"/>
                <a:gd name="T114" fmla="*/ 25 w 40"/>
                <a:gd name="T115" fmla="*/ 20 h 47"/>
                <a:gd name="T116" fmla="*/ 11 w 40"/>
                <a:gd name="T117" fmla="*/ 3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" h="47">
                  <a:moveTo>
                    <a:pt x="40" y="8"/>
                  </a:moveTo>
                  <a:cubicBezTo>
                    <a:pt x="39" y="3"/>
                    <a:pt x="35" y="1"/>
                    <a:pt x="31" y="2"/>
                  </a:cubicBezTo>
                  <a:cubicBezTo>
                    <a:pt x="25" y="3"/>
                    <a:pt x="22" y="8"/>
                    <a:pt x="20" y="13"/>
                  </a:cubicBezTo>
                  <a:cubicBezTo>
                    <a:pt x="18" y="9"/>
                    <a:pt x="16" y="4"/>
                    <a:pt x="12" y="2"/>
                  </a:cubicBezTo>
                  <a:cubicBezTo>
                    <a:pt x="8" y="0"/>
                    <a:pt x="3" y="2"/>
                    <a:pt x="2" y="7"/>
                  </a:cubicBezTo>
                  <a:cubicBezTo>
                    <a:pt x="0" y="12"/>
                    <a:pt x="2" y="18"/>
                    <a:pt x="5" y="23"/>
                  </a:cubicBezTo>
                  <a:cubicBezTo>
                    <a:pt x="8" y="31"/>
                    <a:pt x="13" y="38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20" y="47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6" y="39"/>
                    <a:pt x="31" y="31"/>
                    <a:pt x="35" y="23"/>
                  </a:cubicBezTo>
                  <a:cubicBezTo>
                    <a:pt x="38" y="18"/>
                    <a:pt x="40" y="13"/>
                    <a:pt x="40" y="8"/>
                  </a:cubicBezTo>
                  <a:close/>
                  <a:moveTo>
                    <a:pt x="19" y="44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20" y="43"/>
                    <a:pt x="21" y="42"/>
                    <a:pt x="22" y="41"/>
                  </a:cubicBezTo>
                  <a:cubicBezTo>
                    <a:pt x="21" y="42"/>
                    <a:pt x="20" y="43"/>
                    <a:pt x="19" y="44"/>
                  </a:cubicBezTo>
                  <a:close/>
                  <a:moveTo>
                    <a:pt x="18" y="41"/>
                  </a:moveTo>
                  <a:cubicBezTo>
                    <a:pt x="18" y="41"/>
                    <a:pt x="19" y="40"/>
                    <a:pt x="19" y="40"/>
                  </a:cubicBezTo>
                  <a:cubicBezTo>
                    <a:pt x="20" y="39"/>
                    <a:pt x="21" y="38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9"/>
                    <a:pt x="20" y="40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  <a:moveTo>
                    <a:pt x="26" y="35"/>
                  </a:moveTo>
                  <a:cubicBezTo>
                    <a:pt x="23" y="37"/>
                    <a:pt x="21" y="41"/>
                    <a:pt x="19" y="43"/>
                  </a:cubicBezTo>
                  <a:cubicBezTo>
                    <a:pt x="18" y="43"/>
                    <a:pt x="18" y="42"/>
                    <a:pt x="18" y="42"/>
                  </a:cubicBezTo>
                  <a:cubicBezTo>
                    <a:pt x="21" y="40"/>
                    <a:pt x="23" y="37"/>
                    <a:pt x="26" y="35"/>
                  </a:cubicBezTo>
                  <a:close/>
                  <a:moveTo>
                    <a:pt x="27" y="33"/>
                  </a:move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lose/>
                  <a:moveTo>
                    <a:pt x="17" y="41"/>
                  </a:moveTo>
                  <a:cubicBezTo>
                    <a:pt x="17" y="40"/>
                    <a:pt x="17" y="40"/>
                    <a:pt x="16" y="39"/>
                  </a:cubicBezTo>
                  <a:cubicBezTo>
                    <a:pt x="20" y="37"/>
                    <a:pt x="25" y="34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5" y="34"/>
                    <a:pt x="21" y="37"/>
                    <a:pt x="17" y="41"/>
                  </a:cubicBezTo>
                  <a:close/>
                  <a:moveTo>
                    <a:pt x="15" y="38"/>
                  </a:moveTo>
                  <a:cubicBezTo>
                    <a:pt x="17" y="37"/>
                    <a:pt x="19" y="36"/>
                    <a:pt x="21" y="35"/>
                  </a:cubicBezTo>
                  <a:cubicBezTo>
                    <a:pt x="19" y="36"/>
                    <a:pt x="18" y="38"/>
                    <a:pt x="16" y="39"/>
                  </a:cubicBezTo>
                  <a:cubicBezTo>
                    <a:pt x="16" y="39"/>
                    <a:pt x="16" y="38"/>
                    <a:pt x="15" y="38"/>
                  </a:cubicBezTo>
                  <a:close/>
                  <a:moveTo>
                    <a:pt x="14" y="36"/>
                  </a:moveTo>
                  <a:cubicBezTo>
                    <a:pt x="20" y="34"/>
                    <a:pt x="26" y="29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29" y="27"/>
                    <a:pt x="27" y="29"/>
                    <a:pt x="25" y="30"/>
                  </a:cubicBezTo>
                  <a:cubicBezTo>
                    <a:pt x="21" y="33"/>
                    <a:pt x="18" y="35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lose/>
                  <a:moveTo>
                    <a:pt x="13" y="34"/>
                  </a:moveTo>
                  <a:cubicBezTo>
                    <a:pt x="18" y="32"/>
                    <a:pt x="22" y="29"/>
                    <a:pt x="26" y="26"/>
                  </a:cubicBezTo>
                  <a:cubicBezTo>
                    <a:pt x="28" y="25"/>
                    <a:pt x="29" y="24"/>
                    <a:pt x="31" y="23"/>
                  </a:cubicBezTo>
                  <a:cubicBezTo>
                    <a:pt x="25" y="28"/>
                    <a:pt x="19" y="30"/>
                    <a:pt x="14" y="35"/>
                  </a:cubicBezTo>
                  <a:cubicBezTo>
                    <a:pt x="13" y="35"/>
                    <a:pt x="13" y="34"/>
                    <a:pt x="13" y="34"/>
                  </a:cubicBezTo>
                  <a:close/>
                  <a:moveTo>
                    <a:pt x="11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6" y="29"/>
                    <a:pt x="21" y="26"/>
                    <a:pt x="25" y="23"/>
                  </a:cubicBezTo>
                  <a:cubicBezTo>
                    <a:pt x="25" y="23"/>
                    <a:pt x="25" y="23"/>
                    <a:pt x="24" y="24"/>
                  </a:cubicBezTo>
                  <a:cubicBezTo>
                    <a:pt x="20" y="27"/>
                    <a:pt x="16" y="30"/>
                    <a:pt x="13" y="33"/>
                  </a:cubicBezTo>
                  <a:cubicBezTo>
                    <a:pt x="12" y="32"/>
                    <a:pt x="12" y="32"/>
                    <a:pt x="11" y="31"/>
                  </a:cubicBezTo>
                  <a:close/>
                  <a:moveTo>
                    <a:pt x="28" y="17"/>
                  </a:moveTo>
                  <a:cubicBezTo>
                    <a:pt x="31" y="15"/>
                    <a:pt x="33" y="13"/>
                    <a:pt x="36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8" y="11"/>
                    <a:pt x="38" y="12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3" y="16"/>
                    <a:pt x="29" y="20"/>
                    <a:pt x="25" y="22"/>
                  </a:cubicBezTo>
                  <a:cubicBezTo>
                    <a:pt x="22" y="24"/>
                    <a:pt x="20" y="26"/>
                    <a:pt x="17" y="27"/>
                  </a:cubicBezTo>
                  <a:cubicBezTo>
                    <a:pt x="16" y="28"/>
                    <a:pt x="15" y="29"/>
                    <a:pt x="13" y="29"/>
                  </a:cubicBezTo>
                  <a:cubicBezTo>
                    <a:pt x="11" y="31"/>
                    <a:pt x="14" y="29"/>
                    <a:pt x="14" y="28"/>
                  </a:cubicBezTo>
                  <a:cubicBezTo>
                    <a:pt x="18" y="25"/>
                    <a:pt x="23" y="22"/>
                    <a:pt x="27" y="19"/>
                  </a:cubicBezTo>
                  <a:cubicBezTo>
                    <a:pt x="27" y="18"/>
                    <a:pt x="28" y="18"/>
                    <a:pt x="28" y="17"/>
                  </a:cubicBezTo>
                  <a:close/>
                  <a:moveTo>
                    <a:pt x="37" y="6"/>
                  </a:moveTo>
                  <a:cubicBezTo>
                    <a:pt x="37" y="7"/>
                    <a:pt x="38" y="8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5" y="11"/>
                    <a:pt x="32" y="13"/>
                    <a:pt x="29" y="16"/>
                  </a:cubicBezTo>
                  <a:cubicBezTo>
                    <a:pt x="26" y="18"/>
                    <a:pt x="23" y="20"/>
                    <a:pt x="20" y="22"/>
                  </a:cubicBezTo>
                  <a:cubicBezTo>
                    <a:pt x="17" y="23"/>
                    <a:pt x="15" y="25"/>
                    <a:pt x="13" y="26"/>
                  </a:cubicBezTo>
                  <a:cubicBezTo>
                    <a:pt x="14" y="25"/>
                    <a:pt x="14" y="25"/>
                    <a:pt x="15" y="24"/>
                  </a:cubicBezTo>
                  <a:cubicBezTo>
                    <a:pt x="22" y="18"/>
                    <a:pt x="31" y="14"/>
                    <a:pt x="37" y="6"/>
                  </a:cubicBezTo>
                  <a:close/>
                  <a:moveTo>
                    <a:pt x="23" y="18"/>
                  </a:moveTo>
                  <a:cubicBezTo>
                    <a:pt x="25" y="16"/>
                    <a:pt x="27" y="14"/>
                    <a:pt x="30" y="12"/>
                  </a:cubicBezTo>
                  <a:cubicBezTo>
                    <a:pt x="32" y="10"/>
                    <a:pt x="35" y="8"/>
                    <a:pt x="36" y="6"/>
                  </a:cubicBezTo>
                  <a:cubicBezTo>
                    <a:pt x="33" y="11"/>
                    <a:pt x="28" y="15"/>
                    <a:pt x="23" y="18"/>
                  </a:cubicBezTo>
                  <a:close/>
                  <a:moveTo>
                    <a:pt x="35" y="20"/>
                  </a:moveTo>
                  <a:cubicBezTo>
                    <a:pt x="32" y="22"/>
                    <a:pt x="28" y="24"/>
                    <a:pt x="25" y="26"/>
                  </a:cubicBezTo>
                  <a:cubicBezTo>
                    <a:pt x="23" y="27"/>
                    <a:pt x="21" y="29"/>
                    <a:pt x="19" y="30"/>
                  </a:cubicBezTo>
                  <a:cubicBezTo>
                    <a:pt x="17" y="31"/>
                    <a:pt x="15" y="32"/>
                    <a:pt x="14" y="33"/>
                  </a:cubicBezTo>
                  <a:cubicBezTo>
                    <a:pt x="17" y="30"/>
                    <a:pt x="21" y="26"/>
                    <a:pt x="26" y="23"/>
                  </a:cubicBezTo>
                  <a:cubicBezTo>
                    <a:pt x="29" y="21"/>
                    <a:pt x="33" y="17"/>
                    <a:pt x="37" y="14"/>
                  </a:cubicBezTo>
                  <a:cubicBezTo>
                    <a:pt x="36" y="16"/>
                    <a:pt x="36" y="18"/>
                    <a:pt x="35" y="20"/>
                  </a:cubicBezTo>
                  <a:close/>
                  <a:moveTo>
                    <a:pt x="29" y="29"/>
                  </a:moveTo>
                  <a:cubicBezTo>
                    <a:pt x="27" y="31"/>
                    <a:pt x="25" y="33"/>
                    <a:pt x="22" y="35"/>
                  </a:cubicBezTo>
                  <a:cubicBezTo>
                    <a:pt x="21" y="35"/>
                    <a:pt x="21" y="36"/>
                    <a:pt x="20" y="36"/>
                  </a:cubicBezTo>
                  <a:cubicBezTo>
                    <a:pt x="22" y="35"/>
                    <a:pt x="24" y="33"/>
                    <a:pt x="25" y="32"/>
                  </a:cubicBezTo>
                  <a:cubicBezTo>
                    <a:pt x="27" y="31"/>
                    <a:pt x="29" y="29"/>
                    <a:pt x="30" y="28"/>
                  </a:cubicBezTo>
                  <a:cubicBezTo>
                    <a:pt x="30" y="28"/>
                    <a:pt x="30" y="29"/>
                    <a:pt x="29" y="29"/>
                  </a:cubicBezTo>
                  <a:close/>
                  <a:moveTo>
                    <a:pt x="31" y="26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7"/>
                  </a:cubicBezTo>
                  <a:cubicBezTo>
                    <a:pt x="29" y="28"/>
                    <a:pt x="27" y="30"/>
                    <a:pt x="25" y="31"/>
                  </a:cubicBezTo>
                  <a:cubicBezTo>
                    <a:pt x="23" y="33"/>
                    <a:pt x="21" y="34"/>
                    <a:pt x="19" y="35"/>
                  </a:cubicBezTo>
                  <a:cubicBezTo>
                    <a:pt x="18" y="36"/>
                    <a:pt x="17" y="37"/>
                    <a:pt x="15" y="37"/>
                  </a:cubicBezTo>
                  <a:cubicBezTo>
                    <a:pt x="16" y="37"/>
                    <a:pt x="18" y="36"/>
                    <a:pt x="19" y="35"/>
                  </a:cubicBezTo>
                  <a:cubicBezTo>
                    <a:pt x="24" y="31"/>
                    <a:pt x="29" y="28"/>
                    <a:pt x="33" y="24"/>
                  </a:cubicBezTo>
                  <a:cubicBezTo>
                    <a:pt x="32" y="24"/>
                    <a:pt x="32" y="25"/>
                    <a:pt x="31" y="26"/>
                  </a:cubicBezTo>
                  <a:close/>
                  <a:moveTo>
                    <a:pt x="33" y="23"/>
                  </a:moveTo>
                  <a:cubicBezTo>
                    <a:pt x="33" y="22"/>
                    <a:pt x="33" y="22"/>
                    <a:pt x="33" y="23"/>
                  </a:cubicBezTo>
                  <a:cubicBezTo>
                    <a:pt x="30" y="25"/>
                    <a:pt x="26" y="28"/>
                    <a:pt x="23" y="31"/>
                  </a:cubicBezTo>
                  <a:cubicBezTo>
                    <a:pt x="21" y="32"/>
                    <a:pt x="19" y="33"/>
                    <a:pt x="17" y="34"/>
                  </a:cubicBezTo>
                  <a:cubicBezTo>
                    <a:pt x="17" y="34"/>
                    <a:pt x="14" y="36"/>
                    <a:pt x="14" y="35"/>
                  </a:cubicBezTo>
                  <a:cubicBezTo>
                    <a:pt x="15" y="34"/>
                    <a:pt x="16" y="34"/>
                    <a:pt x="17" y="33"/>
                  </a:cubicBezTo>
                  <a:cubicBezTo>
                    <a:pt x="22" y="29"/>
                    <a:pt x="29" y="26"/>
                    <a:pt x="34" y="21"/>
                  </a:cubicBezTo>
                  <a:cubicBezTo>
                    <a:pt x="34" y="22"/>
                    <a:pt x="34" y="22"/>
                    <a:pt x="33" y="23"/>
                  </a:cubicBezTo>
                  <a:close/>
                  <a:moveTo>
                    <a:pt x="36" y="5"/>
                  </a:moveTo>
                  <a:cubicBezTo>
                    <a:pt x="32" y="10"/>
                    <a:pt x="27" y="14"/>
                    <a:pt x="22" y="18"/>
                  </a:cubicBezTo>
                  <a:cubicBezTo>
                    <a:pt x="19" y="20"/>
                    <a:pt x="16" y="22"/>
                    <a:pt x="13" y="24"/>
                  </a:cubicBezTo>
                  <a:cubicBezTo>
                    <a:pt x="12" y="25"/>
                    <a:pt x="11" y="26"/>
                    <a:pt x="9" y="26"/>
                  </a:cubicBezTo>
                  <a:cubicBezTo>
                    <a:pt x="10" y="26"/>
                    <a:pt x="11" y="24"/>
                    <a:pt x="12" y="2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4" y="22"/>
                    <a:pt x="15" y="21"/>
                    <a:pt x="16" y="20"/>
                  </a:cubicBezTo>
                  <a:cubicBezTo>
                    <a:pt x="19" y="18"/>
                    <a:pt x="23" y="15"/>
                    <a:pt x="26" y="13"/>
                  </a:cubicBezTo>
                  <a:cubicBezTo>
                    <a:pt x="30" y="11"/>
                    <a:pt x="33" y="8"/>
                    <a:pt x="35" y="4"/>
                  </a:cubicBezTo>
                  <a:cubicBezTo>
                    <a:pt x="35" y="5"/>
                    <a:pt x="36" y="5"/>
                    <a:pt x="36" y="5"/>
                  </a:cubicBezTo>
                  <a:close/>
                  <a:moveTo>
                    <a:pt x="8" y="26"/>
                  </a:moveTo>
                  <a:cubicBezTo>
                    <a:pt x="9" y="25"/>
                    <a:pt x="10" y="25"/>
                    <a:pt x="10" y="25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lose/>
                  <a:moveTo>
                    <a:pt x="7" y="23"/>
                  </a:moveTo>
                  <a:cubicBezTo>
                    <a:pt x="9" y="22"/>
                    <a:pt x="11" y="20"/>
                    <a:pt x="12" y="19"/>
                  </a:cubicBezTo>
                  <a:cubicBezTo>
                    <a:pt x="14" y="18"/>
                    <a:pt x="17" y="16"/>
                    <a:pt x="18" y="15"/>
                  </a:cubicBezTo>
                  <a:cubicBezTo>
                    <a:pt x="15" y="18"/>
                    <a:pt x="11" y="21"/>
                    <a:pt x="8" y="25"/>
                  </a:cubicBezTo>
                  <a:cubicBezTo>
                    <a:pt x="8" y="24"/>
                    <a:pt x="7" y="23"/>
                    <a:pt x="7" y="23"/>
                  </a:cubicBezTo>
                  <a:close/>
                  <a:moveTo>
                    <a:pt x="6" y="20"/>
                  </a:moveTo>
                  <a:cubicBezTo>
                    <a:pt x="9" y="19"/>
                    <a:pt x="12" y="16"/>
                    <a:pt x="15" y="14"/>
                  </a:cubicBezTo>
                  <a:cubicBezTo>
                    <a:pt x="15" y="13"/>
                    <a:pt x="17" y="12"/>
                    <a:pt x="15" y="14"/>
                  </a:cubicBezTo>
                  <a:cubicBezTo>
                    <a:pt x="15" y="14"/>
                    <a:pt x="14" y="15"/>
                    <a:pt x="13" y="16"/>
                  </a:cubicBezTo>
                  <a:cubicBezTo>
                    <a:pt x="11" y="18"/>
                    <a:pt x="9" y="20"/>
                    <a:pt x="7" y="22"/>
                  </a:cubicBezTo>
                  <a:cubicBezTo>
                    <a:pt x="6" y="21"/>
                    <a:pt x="6" y="21"/>
                    <a:pt x="6" y="20"/>
                  </a:cubicBezTo>
                  <a:close/>
                  <a:moveTo>
                    <a:pt x="5" y="17"/>
                  </a:moveTo>
                  <a:cubicBezTo>
                    <a:pt x="8" y="15"/>
                    <a:pt x="11" y="13"/>
                    <a:pt x="15" y="11"/>
                  </a:cubicBezTo>
                  <a:cubicBezTo>
                    <a:pt x="17" y="10"/>
                    <a:pt x="14" y="12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9" y="16"/>
                    <a:pt x="7" y="18"/>
                    <a:pt x="6" y="19"/>
                  </a:cubicBezTo>
                  <a:cubicBezTo>
                    <a:pt x="5" y="19"/>
                    <a:pt x="5" y="18"/>
                    <a:pt x="5" y="17"/>
                  </a:cubicBezTo>
                  <a:close/>
                  <a:moveTo>
                    <a:pt x="4" y="15"/>
                  </a:moveTo>
                  <a:cubicBezTo>
                    <a:pt x="6" y="14"/>
                    <a:pt x="8" y="13"/>
                    <a:pt x="9" y="11"/>
                  </a:cubicBezTo>
                  <a:cubicBezTo>
                    <a:pt x="10" y="11"/>
                    <a:pt x="11" y="10"/>
                    <a:pt x="12" y="9"/>
                  </a:cubicBezTo>
                  <a:cubicBezTo>
                    <a:pt x="13" y="9"/>
                    <a:pt x="16" y="6"/>
                    <a:pt x="13" y="9"/>
                  </a:cubicBezTo>
                  <a:cubicBezTo>
                    <a:pt x="11" y="12"/>
                    <a:pt x="7" y="14"/>
                    <a:pt x="4" y="17"/>
                  </a:cubicBezTo>
                  <a:cubicBezTo>
                    <a:pt x="4" y="16"/>
                    <a:pt x="4" y="15"/>
                    <a:pt x="4" y="15"/>
                  </a:cubicBezTo>
                  <a:close/>
                  <a:moveTo>
                    <a:pt x="3" y="10"/>
                  </a:moveTo>
                  <a:cubicBezTo>
                    <a:pt x="5" y="9"/>
                    <a:pt x="6" y="8"/>
                    <a:pt x="7" y="7"/>
                  </a:cubicBezTo>
                  <a:cubicBezTo>
                    <a:pt x="9" y="5"/>
                    <a:pt x="12" y="3"/>
                    <a:pt x="8" y="7"/>
                  </a:cubicBezTo>
                  <a:cubicBezTo>
                    <a:pt x="7" y="9"/>
                    <a:pt x="5" y="10"/>
                    <a:pt x="3" y="11"/>
                  </a:cubicBezTo>
                  <a:cubicBezTo>
                    <a:pt x="3" y="11"/>
                    <a:pt x="3" y="10"/>
                    <a:pt x="3" y="10"/>
                  </a:cubicBezTo>
                  <a:close/>
                  <a:moveTo>
                    <a:pt x="4" y="13"/>
                  </a:moveTo>
                  <a:cubicBezTo>
                    <a:pt x="4" y="13"/>
                    <a:pt x="4" y="13"/>
                    <a:pt x="4" y="12"/>
                  </a:cubicBezTo>
                  <a:cubicBezTo>
                    <a:pt x="7" y="11"/>
                    <a:pt x="9" y="8"/>
                    <a:pt x="12" y="7"/>
                  </a:cubicBezTo>
                  <a:cubicBezTo>
                    <a:pt x="14" y="5"/>
                    <a:pt x="10" y="9"/>
                    <a:pt x="9" y="10"/>
                  </a:cubicBezTo>
                  <a:cubicBezTo>
                    <a:pt x="8" y="11"/>
                    <a:pt x="6" y="13"/>
                    <a:pt x="4" y="14"/>
                  </a:cubicBezTo>
                  <a:cubicBezTo>
                    <a:pt x="4" y="14"/>
                    <a:pt x="4" y="14"/>
                    <a:pt x="4" y="13"/>
                  </a:cubicBezTo>
                  <a:close/>
                  <a:moveTo>
                    <a:pt x="16" y="10"/>
                  </a:moveTo>
                  <a:cubicBezTo>
                    <a:pt x="14" y="10"/>
                    <a:pt x="12" y="12"/>
                    <a:pt x="11" y="13"/>
                  </a:cubicBezTo>
                  <a:cubicBezTo>
                    <a:pt x="9" y="14"/>
                    <a:pt x="6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8" y="14"/>
                    <a:pt x="12" y="12"/>
                    <a:pt x="15" y="8"/>
                  </a:cubicBezTo>
                  <a:cubicBezTo>
                    <a:pt x="15" y="8"/>
                    <a:pt x="16" y="9"/>
                    <a:pt x="16" y="10"/>
                  </a:cubicBezTo>
                  <a:close/>
                  <a:moveTo>
                    <a:pt x="17" y="12"/>
                  </a:moveTo>
                  <a:cubicBezTo>
                    <a:pt x="13" y="13"/>
                    <a:pt x="11" y="16"/>
                    <a:pt x="8" y="18"/>
                  </a:cubicBezTo>
                  <a:cubicBezTo>
                    <a:pt x="7" y="19"/>
                    <a:pt x="5" y="20"/>
                    <a:pt x="7" y="18"/>
                  </a:cubicBezTo>
                  <a:cubicBezTo>
                    <a:pt x="8" y="18"/>
                    <a:pt x="9" y="17"/>
                    <a:pt x="10" y="16"/>
                  </a:cubicBezTo>
                  <a:cubicBezTo>
                    <a:pt x="12" y="14"/>
                    <a:pt x="14" y="12"/>
                    <a:pt x="16" y="10"/>
                  </a:cubicBezTo>
                  <a:cubicBezTo>
                    <a:pt x="17" y="11"/>
                    <a:pt x="17" y="11"/>
                    <a:pt x="17" y="12"/>
                  </a:cubicBezTo>
                  <a:close/>
                  <a:moveTo>
                    <a:pt x="18" y="14"/>
                  </a:moveTo>
                  <a:cubicBezTo>
                    <a:pt x="14" y="16"/>
                    <a:pt x="11" y="19"/>
                    <a:pt x="8" y="22"/>
                  </a:cubicBezTo>
                  <a:cubicBezTo>
                    <a:pt x="11" y="20"/>
                    <a:pt x="14" y="16"/>
                    <a:pt x="17" y="12"/>
                  </a:cubicBezTo>
                  <a:cubicBezTo>
                    <a:pt x="18" y="13"/>
                    <a:pt x="18" y="14"/>
                    <a:pt x="18" y="14"/>
                  </a:cubicBezTo>
                  <a:close/>
                  <a:moveTo>
                    <a:pt x="19" y="15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8" y="17"/>
                    <a:pt x="18" y="18"/>
                  </a:cubicBezTo>
                  <a:cubicBezTo>
                    <a:pt x="17" y="18"/>
                    <a:pt x="16" y="19"/>
                    <a:pt x="16" y="20"/>
                  </a:cubicBezTo>
                  <a:cubicBezTo>
                    <a:pt x="14" y="21"/>
                    <a:pt x="13" y="22"/>
                    <a:pt x="12" y="23"/>
                  </a:cubicBezTo>
                  <a:cubicBezTo>
                    <a:pt x="11" y="23"/>
                    <a:pt x="11" y="24"/>
                    <a:pt x="10" y="24"/>
                  </a:cubicBezTo>
                  <a:cubicBezTo>
                    <a:pt x="10" y="24"/>
                    <a:pt x="8" y="26"/>
                    <a:pt x="9" y="24"/>
                  </a:cubicBezTo>
                  <a:cubicBezTo>
                    <a:pt x="12" y="21"/>
                    <a:pt x="16" y="18"/>
                    <a:pt x="18" y="15"/>
                  </a:cubicBezTo>
                  <a:cubicBezTo>
                    <a:pt x="19" y="15"/>
                    <a:pt x="19" y="15"/>
                    <a:pt x="19" y="15"/>
                  </a:cubicBezTo>
                  <a:close/>
                  <a:moveTo>
                    <a:pt x="23" y="12"/>
                  </a:moveTo>
                  <a:cubicBezTo>
                    <a:pt x="25" y="11"/>
                    <a:pt x="27" y="10"/>
                    <a:pt x="29" y="8"/>
                  </a:cubicBezTo>
                  <a:cubicBezTo>
                    <a:pt x="28" y="9"/>
                    <a:pt x="27" y="10"/>
                    <a:pt x="26" y="11"/>
                  </a:cubicBezTo>
                  <a:cubicBezTo>
                    <a:pt x="24" y="12"/>
                    <a:pt x="23" y="13"/>
                    <a:pt x="22" y="14"/>
                  </a:cubicBezTo>
                  <a:cubicBezTo>
                    <a:pt x="22" y="13"/>
                    <a:pt x="23" y="13"/>
                    <a:pt x="23" y="12"/>
                  </a:cubicBezTo>
                  <a:close/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20" y="17"/>
                    <a:pt x="20" y="17"/>
                    <a:pt x="20" y="16"/>
                  </a:cubicBezTo>
                  <a:close/>
                  <a:moveTo>
                    <a:pt x="22" y="15"/>
                  </a:moveTo>
                  <a:cubicBezTo>
                    <a:pt x="23" y="14"/>
                    <a:pt x="24" y="13"/>
                    <a:pt x="26" y="12"/>
                  </a:cubicBezTo>
                  <a:cubicBezTo>
                    <a:pt x="28" y="10"/>
                    <a:pt x="29" y="9"/>
                    <a:pt x="30" y="8"/>
                  </a:cubicBezTo>
                  <a:cubicBezTo>
                    <a:pt x="31" y="7"/>
                    <a:pt x="32" y="6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6"/>
                  </a:cubicBezTo>
                  <a:cubicBezTo>
                    <a:pt x="33" y="7"/>
                    <a:pt x="32" y="8"/>
                    <a:pt x="31" y="8"/>
                  </a:cubicBezTo>
                  <a:cubicBezTo>
                    <a:pt x="30" y="10"/>
                    <a:pt x="28" y="11"/>
                    <a:pt x="26" y="13"/>
                  </a:cubicBezTo>
                  <a:cubicBezTo>
                    <a:pt x="24" y="14"/>
                    <a:pt x="23" y="15"/>
                    <a:pt x="21" y="16"/>
                  </a:cubicBezTo>
                  <a:cubicBezTo>
                    <a:pt x="21" y="15"/>
                    <a:pt x="21" y="15"/>
                    <a:pt x="22" y="15"/>
                  </a:cubicBezTo>
                  <a:close/>
                  <a:moveTo>
                    <a:pt x="31" y="5"/>
                  </a:moveTo>
                  <a:cubicBezTo>
                    <a:pt x="32" y="4"/>
                    <a:pt x="33" y="4"/>
                    <a:pt x="34" y="4"/>
                  </a:cubicBezTo>
                  <a:cubicBezTo>
                    <a:pt x="33" y="5"/>
                    <a:pt x="32" y="5"/>
                    <a:pt x="31" y="6"/>
                  </a:cubicBezTo>
                  <a:cubicBezTo>
                    <a:pt x="29" y="7"/>
                    <a:pt x="27" y="9"/>
                    <a:pt x="26" y="10"/>
                  </a:cubicBezTo>
                  <a:cubicBezTo>
                    <a:pt x="25" y="10"/>
                    <a:pt x="24" y="11"/>
                    <a:pt x="23" y="12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6" y="8"/>
                    <a:pt x="29" y="6"/>
                    <a:pt x="31" y="5"/>
                  </a:cubicBezTo>
                  <a:close/>
                  <a:moveTo>
                    <a:pt x="29" y="5"/>
                  </a:moveTo>
                  <a:cubicBezTo>
                    <a:pt x="28" y="6"/>
                    <a:pt x="26" y="8"/>
                    <a:pt x="25" y="9"/>
                  </a:cubicBezTo>
                  <a:cubicBezTo>
                    <a:pt x="26" y="7"/>
                    <a:pt x="27" y="6"/>
                    <a:pt x="29" y="5"/>
                  </a:cubicBezTo>
                  <a:close/>
                  <a:moveTo>
                    <a:pt x="15" y="7"/>
                  </a:moveTo>
                  <a:cubicBezTo>
                    <a:pt x="11" y="9"/>
                    <a:pt x="7" y="12"/>
                    <a:pt x="4" y="15"/>
                  </a:cubicBezTo>
                  <a:cubicBezTo>
                    <a:pt x="7" y="12"/>
                    <a:pt x="11" y="9"/>
                    <a:pt x="13" y="6"/>
                  </a:cubicBezTo>
                  <a:cubicBezTo>
                    <a:pt x="14" y="6"/>
                    <a:pt x="14" y="7"/>
                    <a:pt x="15" y="7"/>
                  </a:cubicBezTo>
                  <a:close/>
                  <a:moveTo>
                    <a:pt x="13" y="5"/>
                  </a:moveTo>
                  <a:cubicBezTo>
                    <a:pt x="9" y="7"/>
                    <a:pt x="7" y="10"/>
                    <a:pt x="4" y="12"/>
                  </a:cubicBezTo>
                  <a:cubicBezTo>
                    <a:pt x="5" y="11"/>
                    <a:pt x="6" y="9"/>
                    <a:pt x="8" y="8"/>
                  </a:cubicBezTo>
                  <a:cubicBezTo>
                    <a:pt x="9" y="7"/>
                    <a:pt x="10" y="6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5"/>
                    <a:pt x="13" y="5"/>
                  </a:cubicBezTo>
                  <a:close/>
                  <a:moveTo>
                    <a:pt x="10" y="4"/>
                  </a:moveTo>
                  <a:cubicBezTo>
                    <a:pt x="8" y="5"/>
                    <a:pt x="6" y="7"/>
                    <a:pt x="4" y="9"/>
                  </a:cubicBezTo>
                  <a:cubicBezTo>
                    <a:pt x="4" y="6"/>
                    <a:pt x="6" y="3"/>
                    <a:pt x="10" y="4"/>
                  </a:cubicBezTo>
                  <a:close/>
                  <a:moveTo>
                    <a:pt x="9" y="27"/>
                  </a:moveTo>
                  <a:cubicBezTo>
                    <a:pt x="11" y="26"/>
                    <a:pt x="13" y="25"/>
                    <a:pt x="15" y="24"/>
                  </a:cubicBezTo>
                  <a:cubicBezTo>
                    <a:pt x="13" y="25"/>
                    <a:pt x="12" y="26"/>
                    <a:pt x="10" y="28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5" y="25"/>
                    <a:pt x="20" y="23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1" y="24"/>
                    <a:pt x="15" y="26"/>
                    <a:pt x="11" y="30"/>
                  </a:cubicBezTo>
                  <a:cubicBezTo>
                    <a:pt x="11" y="30"/>
                    <a:pt x="11" y="30"/>
                    <a:pt x="11" y="31"/>
                  </a:cubicBezTo>
                  <a:cubicBezTo>
                    <a:pt x="11" y="30"/>
                    <a:pt x="11" y="30"/>
                    <a:pt x="10" y="29"/>
                  </a:cubicBezTo>
                  <a:cubicBezTo>
                    <a:pt x="10" y="28"/>
                    <a:pt x="10" y="28"/>
                    <a:pt x="9" y="2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56"/>
            <p:cNvSpPr>
              <a:spLocks noEditPoints="1"/>
            </p:cNvSpPr>
            <p:nvPr/>
          </p:nvSpPr>
          <p:spPr bwMode="auto">
            <a:xfrm>
              <a:off x="9329983" y="4442847"/>
              <a:ext cx="169863" cy="198438"/>
            </a:xfrm>
            <a:custGeom>
              <a:avLst/>
              <a:gdLst>
                <a:gd name="T0" fmla="*/ 12 w 40"/>
                <a:gd name="T1" fmla="*/ 2 h 47"/>
                <a:gd name="T2" fmla="*/ 18 w 40"/>
                <a:gd name="T3" fmla="*/ 46 h 47"/>
                <a:gd name="T4" fmla="*/ 40 w 40"/>
                <a:gd name="T5" fmla="*/ 7 h 47"/>
                <a:gd name="T6" fmla="*/ 19 w 40"/>
                <a:gd name="T7" fmla="*/ 44 h 47"/>
                <a:gd name="T8" fmla="*/ 22 w 40"/>
                <a:gd name="T9" fmla="*/ 37 h 47"/>
                <a:gd name="T10" fmla="*/ 25 w 40"/>
                <a:gd name="T11" fmla="*/ 35 h 47"/>
                <a:gd name="T12" fmla="*/ 26 w 40"/>
                <a:gd name="T13" fmla="*/ 33 h 47"/>
                <a:gd name="T14" fmla="*/ 17 w 40"/>
                <a:gd name="T15" fmla="*/ 41 h 47"/>
                <a:gd name="T16" fmla="*/ 17 w 40"/>
                <a:gd name="T17" fmla="*/ 41 h 47"/>
                <a:gd name="T18" fmla="*/ 15 w 40"/>
                <a:gd name="T19" fmla="*/ 37 h 47"/>
                <a:gd name="T20" fmla="*/ 24 w 40"/>
                <a:gd name="T21" fmla="*/ 30 h 47"/>
                <a:gd name="T22" fmla="*/ 26 w 40"/>
                <a:gd name="T23" fmla="*/ 26 h 47"/>
                <a:gd name="T24" fmla="*/ 11 w 40"/>
                <a:gd name="T25" fmla="*/ 30 h 47"/>
                <a:gd name="T26" fmla="*/ 12 w 40"/>
                <a:gd name="T27" fmla="*/ 33 h 47"/>
                <a:gd name="T28" fmla="*/ 37 w 40"/>
                <a:gd name="T29" fmla="*/ 11 h 47"/>
                <a:gd name="T30" fmla="*/ 25 w 40"/>
                <a:gd name="T31" fmla="*/ 22 h 47"/>
                <a:gd name="T32" fmla="*/ 27 w 40"/>
                <a:gd name="T33" fmla="*/ 18 h 47"/>
                <a:gd name="T34" fmla="*/ 37 w 40"/>
                <a:gd name="T35" fmla="*/ 9 h 47"/>
                <a:gd name="T36" fmla="*/ 15 w 40"/>
                <a:gd name="T37" fmla="*/ 24 h 47"/>
                <a:gd name="T38" fmla="*/ 36 w 40"/>
                <a:gd name="T39" fmla="*/ 6 h 47"/>
                <a:gd name="T40" fmla="*/ 19 w 40"/>
                <a:gd name="T41" fmla="*/ 30 h 47"/>
                <a:gd name="T42" fmla="*/ 35 w 40"/>
                <a:gd name="T43" fmla="*/ 19 h 47"/>
                <a:gd name="T44" fmla="*/ 25 w 40"/>
                <a:gd name="T45" fmla="*/ 32 h 47"/>
                <a:gd name="T46" fmla="*/ 31 w 40"/>
                <a:gd name="T47" fmla="*/ 26 h 47"/>
                <a:gd name="T48" fmla="*/ 15 w 40"/>
                <a:gd name="T49" fmla="*/ 37 h 47"/>
                <a:gd name="T50" fmla="*/ 33 w 40"/>
                <a:gd name="T51" fmla="*/ 22 h 47"/>
                <a:gd name="T52" fmla="*/ 14 w 40"/>
                <a:gd name="T53" fmla="*/ 35 h 47"/>
                <a:gd name="T54" fmla="*/ 36 w 40"/>
                <a:gd name="T55" fmla="*/ 5 h 47"/>
                <a:gd name="T56" fmla="*/ 12 w 40"/>
                <a:gd name="T57" fmla="*/ 23 h 47"/>
                <a:gd name="T58" fmla="*/ 35 w 40"/>
                <a:gd name="T59" fmla="*/ 4 h 47"/>
                <a:gd name="T60" fmla="*/ 9 w 40"/>
                <a:gd name="T61" fmla="*/ 26 h 47"/>
                <a:gd name="T62" fmla="*/ 18 w 40"/>
                <a:gd name="T63" fmla="*/ 15 h 47"/>
                <a:gd name="T64" fmla="*/ 15 w 40"/>
                <a:gd name="T65" fmla="*/ 13 h 47"/>
                <a:gd name="T66" fmla="*/ 6 w 40"/>
                <a:gd name="T67" fmla="*/ 20 h 47"/>
                <a:gd name="T68" fmla="*/ 11 w 40"/>
                <a:gd name="T69" fmla="*/ 14 h 47"/>
                <a:gd name="T70" fmla="*/ 9 w 40"/>
                <a:gd name="T71" fmla="*/ 11 h 47"/>
                <a:gd name="T72" fmla="*/ 4 w 40"/>
                <a:gd name="T73" fmla="*/ 14 h 47"/>
                <a:gd name="T74" fmla="*/ 3 w 40"/>
                <a:gd name="T75" fmla="*/ 11 h 47"/>
                <a:gd name="T76" fmla="*/ 11 w 40"/>
                <a:gd name="T77" fmla="*/ 6 h 47"/>
                <a:gd name="T78" fmla="*/ 16 w 40"/>
                <a:gd name="T79" fmla="*/ 9 h 47"/>
                <a:gd name="T80" fmla="*/ 15 w 40"/>
                <a:gd name="T81" fmla="*/ 7 h 47"/>
                <a:gd name="T82" fmla="*/ 7 w 40"/>
                <a:gd name="T83" fmla="*/ 18 h 47"/>
                <a:gd name="T84" fmla="*/ 18 w 40"/>
                <a:gd name="T85" fmla="*/ 14 h 47"/>
                <a:gd name="T86" fmla="*/ 18 w 40"/>
                <a:gd name="T87" fmla="*/ 15 h 47"/>
                <a:gd name="T88" fmla="*/ 16 w 40"/>
                <a:gd name="T89" fmla="*/ 19 h 47"/>
                <a:gd name="T90" fmla="*/ 18 w 40"/>
                <a:gd name="T91" fmla="*/ 15 h 47"/>
                <a:gd name="T92" fmla="*/ 25 w 40"/>
                <a:gd name="T93" fmla="*/ 11 h 47"/>
                <a:gd name="T94" fmla="*/ 20 w 40"/>
                <a:gd name="T95" fmla="*/ 16 h 47"/>
                <a:gd name="T96" fmla="*/ 26 w 40"/>
                <a:gd name="T97" fmla="*/ 11 h 47"/>
                <a:gd name="T98" fmla="*/ 33 w 40"/>
                <a:gd name="T99" fmla="*/ 5 h 47"/>
                <a:gd name="T100" fmla="*/ 21 w 40"/>
                <a:gd name="T101" fmla="*/ 15 h 47"/>
                <a:gd name="T102" fmla="*/ 25 w 40"/>
                <a:gd name="T103" fmla="*/ 10 h 47"/>
                <a:gd name="T104" fmla="*/ 29 w 40"/>
                <a:gd name="T105" fmla="*/ 5 h 47"/>
                <a:gd name="T106" fmla="*/ 4 w 40"/>
                <a:gd name="T107" fmla="*/ 14 h 47"/>
                <a:gd name="T108" fmla="*/ 3 w 40"/>
                <a:gd name="T109" fmla="*/ 12 h 47"/>
                <a:gd name="T110" fmla="*/ 13 w 40"/>
                <a:gd name="T111" fmla="*/ 5 h 47"/>
                <a:gd name="T112" fmla="*/ 9 w 40"/>
                <a:gd name="T113" fmla="*/ 27 h 47"/>
                <a:gd name="T114" fmla="*/ 25 w 40"/>
                <a:gd name="T115" fmla="*/ 19 h 47"/>
                <a:gd name="T116" fmla="*/ 11 w 40"/>
                <a:gd name="T117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" h="47">
                  <a:moveTo>
                    <a:pt x="40" y="7"/>
                  </a:moveTo>
                  <a:cubicBezTo>
                    <a:pt x="39" y="3"/>
                    <a:pt x="35" y="1"/>
                    <a:pt x="31" y="2"/>
                  </a:cubicBezTo>
                  <a:cubicBezTo>
                    <a:pt x="25" y="3"/>
                    <a:pt x="22" y="8"/>
                    <a:pt x="20" y="13"/>
                  </a:cubicBezTo>
                  <a:cubicBezTo>
                    <a:pt x="18" y="9"/>
                    <a:pt x="16" y="4"/>
                    <a:pt x="12" y="2"/>
                  </a:cubicBezTo>
                  <a:cubicBezTo>
                    <a:pt x="7" y="0"/>
                    <a:pt x="3" y="2"/>
                    <a:pt x="2" y="6"/>
                  </a:cubicBezTo>
                  <a:cubicBezTo>
                    <a:pt x="0" y="11"/>
                    <a:pt x="2" y="18"/>
                    <a:pt x="4" y="22"/>
                  </a:cubicBezTo>
                  <a:cubicBezTo>
                    <a:pt x="8" y="31"/>
                    <a:pt x="13" y="38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19" y="46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6" y="38"/>
                    <a:pt x="31" y="31"/>
                    <a:pt x="35" y="23"/>
                  </a:cubicBezTo>
                  <a:cubicBezTo>
                    <a:pt x="38" y="18"/>
                    <a:pt x="40" y="13"/>
                    <a:pt x="40" y="7"/>
                  </a:cubicBezTo>
                  <a:close/>
                  <a:moveTo>
                    <a:pt x="19" y="44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20" y="42"/>
                    <a:pt x="21" y="41"/>
                    <a:pt x="22" y="40"/>
                  </a:cubicBezTo>
                  <a:cubicBezTo>
                    <a:pt x="21" y="41"/>
                    <a:pt x="20" y="42"/>
                    <a:pt x="19" y="44"/>
                  </a:cubicBezTo>
                  <a:close/>
                  <a:moveTo>
                    <a:pt x="17" y="41"/>
                  </a:moveTo>
                  <a:cubicBezTo>
                    <a:pt x="18" y="41"/>
                    <a:pt x="19" y="40"/>
                    <a:pt x="19" y="39"/>
                  </a:cubicBezTo>
                  <a:cubicBezTo>
                    <a:pt x="20" y="39"/>
                    <a:pt x="21" y="38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8"/>
                    <a:pt x="19" y="40"/>
                    <a:pt x="18" y="41"/>
                  </a:cubicBezTo>
                  <a:cubicBezTo>
                    <a:pt x="18" y="41"/>
                    <a:pt x="18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lose/>
                  <a:moveTo>
                    <a:pt x="25" y="35"/>
                  </a:moveTo>
                  <a:cubicBezTo>
                    <a:pt x="23" y="37"/>
                    <a:pt x="21" y="40"/>
                    <a:pt x="19" y="43"/>
                  </a:cubicBezTo>
                  <a:cubicBezTo>
                    <a:pt x="18" y="42"/>
                    <a:pt x="18" y="42"/>
                    <a:pt x="18" y="41"/>
                  </a:cubicBezTo>
                  <a:cubicBezTo>
                    <a:pt x="21" y="40"/>
                    <a:pt x="23" y="37"/>
                    <a:pt x="25" y="35"/>
                  </a:cubicBezTo>
                  <a:close/>
                  <a:moveTo>
                    <a:pt x="26" y="33"/>
                  </a:moveTo>
                  <a:cubicBezTo>
                    <a:pt x="26" y="33"/>
                    <a:pt x="26" y="34"/>
                    <a:pt x="25" y="34"/>
                  </a:cubicBezTo>
                  <a:cubicBezTo>
                    <a:pt x="26" y="33"/>
                    <a:pt x="26" y="33"/>
                    <a:pt x="27" y="32"/>
                  </a:cubicBezTo>
                  <a:cubicBezTo>
                    <a:pt x="27" y="33"/>
                    <a:pt x="27" y="33"/>
                    <a:pt x="26" y="33"/>
                  </a:cubicBezTo>
                  <a:close/>
                  <a:moveTo>
                    <a:pt x="17" y="41"/>
                  </a:moveTo>
                  <a:cubicBezTo>
                    <a:pt x="17" y="40"/>
                    <a:pt x="16" y="40"/>
                    <a:pt x="16" y="39"/>
                  </a:cubicBezTo>
                  <a:cubicBezTo>
                    <a:pt x="20" y="36"/>
                    <a:pt x="24" y="33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4" y="34"/>
                    <a:pt x="21" y="37"/>
                    <a:pt x="17" y="41"/>
                  </a:cubicBezTo>
                  <a:close/>
                  <a:moveTo>
                    <a:pt x="15" y="37"/>
                  </a:moveTo>
                  <a:cubicBezTo>
                    <a:pt x="17" y="37"/>
                    <a:pt x="19" y="36"/>
                    <a:pt x="21" y="34"/>
                  </a:cubicBezTo>
                  <a:cubicBezTo>
                    <a:pt x="19" y="36"/>
                    <a:pt x="17" y="37"/>
                    <a:pt x="16" y="39"/>
                  </a:cubicBezTo>
                  <a:cubicBezTo>
                    <a:pt x="16" y="38"/>
                    <a:pt x="15" y="38"/>
                    <a:pt x="15" y="37"/>
                  </a:cubicBezTo>
                  <a:close/>
                  <a:moveTo>
                    <a:pt x="14" y="35"/>
                  </a:moveTo>
                  <a:cubicBezTo>
                    <a:pt x="20" y="33"/>
                    <a:pt x="25" y="29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29" y="27"/>
                    <a:pt x="27" y="28"/>
                    <a:pt x="24" y="30"/>
                  </a:cubicBezTo>
                  <a:cubicBezTo>
                    <a:pt x="21" y="32"/>
                    <a:pt x="18" y="35"/>
                    <a:pt x="15" y="37"/>
                  </a:cubicBezTo>
                  <a:cubicBezTo>
                    <a:pt x="14" y="36"/>
                    <a:pt x="14" y="36"/>
                    <a:pt x="14" y="35"/>
                  </a:cubicBezTo>
                  <a:close/>
                  <a:moveTo>
                    <a:pt x="13" y="33"/>
                  </a:moveTo>
                  <a:cubicBezTo>
                    <a:pt x="17" y="31"/>
                    <a:pt x="22" y="28"/>
                    <a:pt x="26" y="26"/>
                  </a:cubicBezTo>
                  <a:cubicBezTo>
                    <a:pt x="28" y="25"/>
                    <a:pt x="29" y="24"/>
                    <a:pt x="30" y="23"/>
                  </a:cubicBezTo>
                  <a:cubicBezTo>
                    <a:pt x="25" y="27"/>
                    <a:pt x="18" y="30"/>
                    <a:pt x="13" y="35"/>
                  </a:cubicBezTo>
                  <a:cubicBezTo>
                    <a:pt x="13" y="34"/>
                    <a:pt x="13" y="34"/>
                    <a:pt x="13" y="33"/>
                  </a:cubicBezTo>
                  <a:close/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6" y="28"/>
                    <a:pt x="20" y="25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0" y="26"/>
                    <a:pt x="16" y="29"/>
                    <a:pt x="12" y="33"/>
                  </a:cubicBezTo>
                  <a:cubicBezTo>
                    <a:pt x="12" y="32"/>
                    <a:pt x="11" y="31"/>
                    <a:pt x="11" y="30"/>
                  </a:cubicBezTo>
                  <a:close/>
                  <a:moveTo>
                    <a:pt x="28" y="17"/>
                  </a:moveTo>
                  <a:cubicBezTo>
                    <a:pt x="31" y="15"/>
                    <a:pt x="33" y="13"/>
                    <a:pt x="36" y="11"/>
                  </a:cubicBezTo>
                  <a:cubicBezTo>
                    <a:pt x="36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1"/>
                    <a:pt x="37" y="12"/>
                    <a:pt x="37" y="12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2" y="15"/>
                    <a:pt x="29" y="20"/>
                    <a:pt x="25" y="22"/>
                  </a:cubicBezTo>
                  <a:cubicBezTo>
                    <a:pt x="22" y="24"/>
                    <a:pt x="19" y="25"/>
                    <a:pt x="17" y="27"/>
                  </a:cubicBezTo>
                  <a:cubicBezTo>
                    <a:pt x="16" y="28"/>
                    <a:pt x="14" y="28"/>
                    <a:pt x="13" y="29"/>
                  </a:cubicBezTo>
                  <a:cubicBezTo>
                    <a:pt x="11" y="30"/>
                    <a:pt x="13" y="29"/>
                    <a:pt x="14" y="28"/>
                  </a:cubicBezTo>
                  <a:cubicBezTo>
                    <a:pt x="18" y="25"/>
                    <a:pt x="23" y="22"/>
                    <a:pt x="27" y="18"/>
                  </a:cubicBezTo>
                  <a:cubicBezTo>
                    <a:pt x="27" y="18"/>
                    <a:pt x="28" y="18"/>
                    <a:pt x="28" y="17"/>
                  </a:cubicBezTo>
                  <a:close/>
                  <a:moveTo>
                    <a:pt x="37" y="6"/>
                  </a:moveTo>
                  <a:cubicBezTo>
                    <a:pt x="37" y="7"/>
                    <a:pt x="37" y="8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4" y="11"/>
                    <a:pt x="32" y="13"/>
                    <a:pt x="29" y="15"/>
                  </a:cubicBezTo>
                  <a:cubicBezTo>
                    <a:pt x="26" y="18"/>
                    <a:pt x="23" y="20"/>
                    <a:pt x="19" y="22"/>
                  </a:cubicBezTo>
                  <a:cubicBezTo>
                    <a:pt x="17" y="23"/>
                    <a:pt x="15" y="24"/>
                    <a:pt x="13" y="26"/>
                  </a:cubicBezTo>
                  <a:cubicBezTo>
                    <a:pt x="13" y="25"/>
                    <a:pt x="14" y="24"/>
                    <a:pt x="15" y="24"/>
                  </a:cubicBezTo>
                  <a:cubicBezTo>
                    <a:pt x="22" y="18"/>
                    <a:pt x="31" y="13"/>
                    <a:pt x="37" y="6"/>
                  </a:cubicBezTo>
                  <a:close/>
                  <a:moveTo>
                    <a:pt x="23" y="18"/>
                  </a:moveTo>
                  <a:cubicBezTo>
                    <a:pt x="25" y="16"/>
                    <a:pt x="27" y="14"/>
                    <a:pt x="30" y="12"/>
                  </a:cubicBezTo>
                  <a:cubicBezTo>
                    <a:pt x="32" y="10"/>
                    <a:pt x="34" y="8"/>
                    <a:pt x="36" y="6"/>
                  </a:cubicBezTo>
                  <a:cubicBezTo>
                    <a:pt x="32" y="11"/>
                    <a:pt x="27" y="14"/>
                    <a:pt x="23" y="18"/>
                  </a:cubicBezTo>
                  <a:close/>
                  <a:moveTo>
                    <a:pt x="35" y="19"/>
                  </a:moveTo>
                  <a:cubicBezTo>
                    <a:pt x="32" y="22"/>
                    <a:pt x="28" y="24"/>
                    <a:pt x="25" y="26"/>
                  </a:cubicBezTo>
                  <a:cubicBezTo>
                    <a:pt x="23" y="27"/>
                    <a:pt x="21" y="28"/>
                    <a:pt x="19" y="30"/>
                  </a:cubicBezTo>
                  <a:cubicBezTo>
                    <a:pt x="17" y="31"/>
                    <a:pt x="14" y="32"/>
                    <a:pt x="13" y="33"/>
                  </a:cubicBezTo>
                  <a:cubicBezTo>
                    <a:pt x="17" y="29"/>
                    <a:pt x="21" y="26"/>
                    <a:pt x="25" y="23"/>
                  </a:cubicBezTo>
                  <a:cubicBezTo>
                    <a:pt x="29" y="20"/>
                    <a:pt x="33" y="17"/>
                    <a:pt x="37" y="14"/>
                  </a:cubicBezTo>
                  <a:cubicBezTo>
                    <a:pt x="36" y="16"/>
                    <a:pt x="35" y="18"/>
                    <a:pt x="35" y="19"/>
                  </a:cubicBezTo>
                  <a:close/>
                  <a:moveTo>
                    <a:pt x="29" y="29"/>
                  </a:moveTo>
                  <a:cubicBezTo>
                    <a:pt x="27" y="31"/>
                    <a:pt x="24" y="33"/>
                    <a:pt x="22" y="35"/>
                  </a:cubicBezTo>
                  <a:cubicBezTo>
                    <a:pt x="21" y="35"/>
                    <a:pt x="21" y="35"/>
                    <a:pt x="20" y="36"/>
                  </a:cubicBezTo>
                  <a:cubicBezTo>
                    <a:pt x="22" y="34"/>
                    <a:pt x="23" y="33"/>
                    <a:pt x="25" y="32"/>
                  </a:cubicBezTo>
                  <a:cubicBezTo>
                    <a:pt x="27" y="30"/>
                    <a:pt x="29" y="29"/>
                    <a:pt x="30" y="27"/>
                  </a:cubicBezTo>
                  <a:cubicBezTo>
                    <a:pt x="30" y="28"/>
                    <a:pt x="30" y="28"/>
                    <a:pt x="29" y="29"/>
                  </a:cubicBezTo>
                  <a:close/>
                  <a:moveTo>
                    <a:pt x="31" y="25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0" y="26"/>
                  </a:cubicBezTo>
                  <a:cubicBezTo>
                    <a:pt x="29" y="28"/>
                    <a:pt x="27" y="29"/>
                    <a:pt x="25" y="31"/>
                  </a:cubicBezTo>
                  <a:cubicBezTo>
                    <a:pt x="23" y="32"/>
                    <a:pt x="21" y="34"/>
                    <a:pt x="19" y="35"/>
                  </a:cubicBezTo>
                  <a:cubicBezTo>
                    <a:pt x="18" y="36"/>
                    <a:pt x="16" y="36"/>
                    <a:pt x="15" y="37"/>
                  </a:cubicBezTo>
                  <a:cubicBezTo>
                    <a:pt x="16" y="36"/>
                    <a:pt x="18" y="35"/>
                    <a:pt x="19" y="35"/>
                  </a:cubicBezTo>
                  <a:cubicBezTo>
                    <a:pt x="24" y="31"/>
                    <a:pt x="29" y="28"/>
                    <a:pt x="32" y="23"/>
                  </a:cubicBezTo>
                  <a:cubicBezTo>
                    <a:pt x="32" y="24"/>
                    <a:pt x="32" y="25"/>
                    <a:pt x="31" y="25"/>
                  </a:cubicBezTo>
                  <a:close/>
                  <a:moveTo>
                    <a:pt x="33" y="22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29" y="25"/>
                    <a:pt x="26" y="28"/>
                    <a:pt x="22" y="30"/>
                  </a:cubicBezTo>
                  <a:cubicBezTo>
                    <a:pt x="21" y="32"/>
                    <a:pt x="19" y="33"/>
                    <a:pt x="17" y="34"/>
                  </a:cubicBezTo>
                  <a:cubicBezTo>
                    <a:pt x="17" y="34"/>
                    <a:pt x="14" y="35"/>
                    <a:pt x="14" y="35"/>
                  </a:cubicBezTo>
                  <a:cubicBezTo>
                    <a:pt x="15" y="34"/>
                    <a:pt x="16" y="33"/>
                    <a:pt x="17" y="32"/>
                  </a:cubicBezTo>
                  <a:cubicBezTo>
                    <a:pt x="22" y="28"/>
                    <a:pt x="29" y="25"/>
                    <a:pt x="34" y="21"/>
                  </a:cubicBezTo>
                  <a:cubicBezTo>
                    <a:pt x="34" y="21"/>
                    <a:pt x="33" y="22"/>
                    <a:pt x="33" y="22"/>
                  </a:cubicBezTo>
                  <a:close/>
                  <a:moveTo>
                    <a:pt x="36" y="5"/>
                  </a:moveTo>
                  <a:cubicBezTo>
                    <a:pt x="31" y="9"/>
                    <a:pt x="27" y="14"/>
                    <a:pt x="22" y="18"/>
                  </a:cubicBezTo>
                  <a:cubicBezTo>
                    <a:pt x="19" y="20"/>
                    <a:pt x="16" y="22"/>
                    <a:pt x="13" y="24"/>
                  </a:cubicBezTo>
                  <a:cubicBezTo>
                    <a:pt x="12" y="25"/>
                    <a:pt x="11" y="25"/>
                    <a:pt x="9" y="26"/>
                  </a:cubicBezTo>
                  <a:cubicBezTo>
                    <a:pt x="10" y="26"/>
                    <a:pt x="11" y="24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2"/>
                    <a:pt x="15" y="21"/>
                    <a:pt x="16" y="20"/>
                  </a:cubicBezTo>
                  <a:cubicBezTo>
                    <a:pt x="19" y="17"/>
                    <a:pt x="23" y="15"/>
                    <a:pt x="26" y="13"/>
                  </a:cubicBezTo>
                  <a:cubicBezTo>
                    <a:pt x="29" y="10"/>
                    <a:pt x="33" y="8"/>
                    <a:pt x="35" y="4"/>
                  </a:cubicBezTo>
                  <a:cubicBezTo>
                    <a:pt x="35" y="4"/>
                    <a:pt x="36" y="5"/>
                    <a:pt x="36" y="5"/>
                  </a:cubicBezTo>
                  <a:close/>
                  <a:moveTo>
                    <a:pt x="8" y="25"/>
                  </a:moveTo>
                  <a:cubicBezTo>
                    <a:pt x="9" y="25"/>
                    <a:pt x="9" y="25"/>
                    <a:pt x="10" y="24"/>
                  </a:cubicBezTo>
                  <a:cubicBezTo>
                    <a:pt x="9" y="25"/>
                    <a:pt x="9" y="25"/>
                    <a:pt x="9" y="26"/>
                  </a:cubicBezTo>
                  <a:cubicBezTo>
                    <a:pt x="9" y="26"/>
                    <a:pt x="8" y="25"/>
                    <a:pt x="8" y="25"/>
                  </a:cubicBezTo>
                  <a:close/>
                  <a:moveTo>
                    <a:pt x="7" y="22"/>
                  </a:moveTo>
                  <a:cubicBezTo>
                    <a:pt x="9" y="21"/>
                    <a:pt x="10" y="20"/>
                    <a:pt x="12" y="19"/>
                  </a:cubicBezTo>
                  <a:cubicBezTo>
                    <a:pt x="14" y="17"/>
                    <a:pt x="16" y="16"/>
                    <a:pt x="18" y="15"/>
                  </a:cubicBezTo>
                  <a:cubicBezTo>
                    <a:pt x="15" y="18"/>
                    <a:pt x="11" y="21"/>
                    <a:pt x="8" y="24"/>
                  </a:cubicBezTo>
                  <a:cubicBezTo>
                    <a:pt x="8" y="24"/>
                    <a:pt x="7" y="23"/>
                    <a:pt x="7" y="22"/>
                  </a:cubicBezTo>
                  <a:close/>
                  <a:moveTo>
                    <a:pt x="6" y="20"/>
                  </a:moveTo>
                  <a:cubicBezTo>
                    <a:pt x="9" y="18"/>
                    <a:pt x="12" y="15"/>
                    <a:pt x="15" y="13"/>
                  </a:cubicBezTo>
                  <a:cubicBezTo>
                    <a:pt x="15" y="13"/>
                    <a:pt x="17" y="11"/>
                    <a:pt x="15" y="13"/>
                  </a:cubicBezTo>
                  <a:cubicBezTo>
                    <a:pt x="14" y="14"/>
                    <a:pt x="14" y="15"/>
                    <a:pt x="13" y="16"/>
                  </a:cubicBezTo>
                  <a:cubicBezTo>
                    <a:pt x="11" y="18"/>
                    <a:pt x="9" y="20"/>
                    <a:pt x="7" y="22"/>
                  </a:cubicBezTo>
                  <a:cubicBezTo>
                    <a:pt x="6" y="21"/>
                    <a:pt x="6" y="20"/>
                    <a:pt x="6" y="20"/>
                  </a:cubicBezTo>
                  <a:close/>
                  <a:moveTo>
                    <a:pt x="5" y="17"/>
                  </a:moveTo>
                  <a:cubicBezTo>
                    <a:pt x="8" y="15"/>
                    <a:pt x="11" y="12"/>
                    <a:pt x="15" y="10"/>
                  </a:cubicBezTo>
                  <a:cubicBezTo>
                    <a:pt x="17" y="9"/>
                    <a:pt x="14" y="12"/>
                    <a:pt x="13" y="12"/>
                  </a:cubicBezTo>
                  <a:cubicBezTo>
                    <a:pt x="13" y="13"/>
                    <a:pt x="12" y="13"/>
                    <a:pt x="11" y="14"/>
                  </a:cubicBezTo>
                  <a:cubicBezTo>
                    <a:pt x="9" y="16"/>
                    <a:pt x="7" y="17"/>
                    <a:pt x="5" y="19"/>
                  </a:cubicBezTo>
                  <a:cubicBezTo>
                    <a:pt x="5" y="18"/>
                    <a:pt x="5" y="18"/>
                    <a:pt x="5" y="17"/>
                  </a:cubicBezTo>
                  <a:close/>
                  <a:moveTo>
                    <a:pt x="4" y="14"/>
                  </a:moveTo>
                  <a:cubicBezTo>
                    <a:pt x="6" y="13"/>
                    <a:pt x="7" y="12"/>
                    <a:pt x="9" y="11"/>
                  </a:cubicBezTo>
                  <a:cubicBezTo>
                    <a:pt x="10" y="10"/>
                    <a:pt x="11" y="10"/>
                    <a:pt x="12" y="9"/>
                  </a:cubicBezTo>
                  <a:cubicBezTo>
                    <a:pt x="13" y="8"/>
                    <a:pt x="15" y="6"/>
                    <a:pt x="13" y="9"/>
                  </a:cubicBezTo>
                  <a:cubicBezTo>
                    <a:pt x="11" y="12"/>
                    <a:pt x="7" y="14"/>
                    <a:pt x="4" y="16"/>
                  </a:cubicBezTo>
                  <a:cubicBezTo>
                    <a:pt x="4" y="16"/>
                    <a:pt x="4" y="15"/>
                    <a:pt x="4" y="14"/>
                  </a:cubicBezTo>
                  <a:close/>
                  <a:moveTo>
                    <a:pt x="3" y="9"/>
                  </a:moveTo>
                  <a:cubicBezTo>
                    <a:pt x="4" y="8"/>
                    <a:pt x="5" y="8"/>
                    <a:pt x="7" y="7"/>
                  </a:cubicBezTo>
                  <a:cubicBezTo>
                    <a:pt x="8" y="5"/>
                    <a:pt x="11" y="3"/>
                    <a:pt x="8" y="7"/>
                  </a:cubicBezTo>
                  <a:cubicBezTo>
                    <a:pt x="7" y="8"/>
                    <a:pt x="5" y="9"/>
                    <a:pt x="3" y="11"/>
                  </a:cubicBezTo>
                  <a:cubicBezTo>
                    <a:pt x="3" y="11"/>
                    <a:pt x="3" y="10"/>
                    <a:pt x="3" y="9"/>
                  </a:cubicBezTo>
                  <a:close/>
                  <a:moveTo>
                    <a:pt x="3" y="13"/>
                  </a:moveTo>
                  <a:cubicBezTo>
                    <a:pt x="3" y="13"/>
                    <a:pt x="3" y="12"/>
                    <a:pt x="3" y="12"/>
                  </a:cubicBezTo>
                  <a:cubicBezTo>
                    <a:pt x="6" y="11"/>
                    <a:pt x="9" y="8"/>
                    <a:pt x="11" y="6"/>
                  </a:cubicBezTo>
                  <a:cubicBezTo>
                    <a:pt x="14" y="5"/>
                    <a:pt x="10" y="9"/>
                    <a:pt x="9" y="9"/>
                  </a:cubicBezTo>
                  <a:cubicBezTo>
                    <a:pt x="7" y="11"/>
                    <a:pt x="5" y="12"/>
                    <a:pt x="4" y="14"/>
                  </a:cubicBezTo>
                  <a:cubicBezTo>
                    <a:pt x="4" y="13"/>
                    <a:pt x="4" y="13"/>
                    <a:pt x="3" y="13"/>
                  </a:cubicBezTo>
                  <a:close/>
                  <a:moveTo>
                    <a:pt x="16" y="9"/>
                  </a:moveTo>
                  <a:cubicBezTo>
                    <a:pt x="14" y="10"/>
                    <a:pt x="12" y="11"/>
                    <a:pt x="11" y="12"/>
                  </a:cubicBezTo>
                  <a:cubicBezTo>
                    <a:pt x="9" y="14"/>
                    <a:pt x="6" y="15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8" y="13"/>
                    <a:pt x="12" y="11"/>
                    <a:pt x="15" y="7"/>
                  </a:cubicBezTo>
                  <a:cubicBezTo>
                    <a:pt x="15" y="8"/>
                    <a:pt x="16" y="9"/>
                    <a:pt x="16" y="9"/>
                  </a:cubicBezTo>
                  <a:close/>
                  <a:moveTo>
                    <a:pt x="17" y="12"/>
                  </a:moveTo>
                  <a:cubicBezTo>
                    <a:pt x="13" y="13"/>
                    <a:pt x="11" y="16"/>
                    <a:pt x="8" y="18"/>
                  </a:cubicBezTo>
                  <a:cubicBezTo>
                    <a:pt x="7" y="19"/>
                    <a:pt x="5" y="20"/>
                    <a:pt x="7" y="18"/>
                  </a:cubicBezTo>
                  <a:cubicBezTo>
                    <a:pt x="8" y="17"/>
                    <a:pt x="9" y="16"/>
                    <a:pt x="10" y="16"/>
                  </a:cubicBezTo>
                  <a:cubicBezTo>
                    <a:pt x="12" y="14"/>
                    <a:pt x="14" y="12"/>
                    <a:pt x="16" y="10"/>
                  </a:cubicBezTo>
                  <a:cubicBezTo>
                    <a:pt x="16" y="11"/>
                    <a:pt x="17" y="11"/>
                    <a:pt x="17" y="12"/>
                  </a:cubicBezTo>
                  <a:close/>
                  <a:moveTo>
                    <a:pt x="18" y="14"/>
                  </a:moveTo>
                  <a:cubicBezTo>
                    <a:pt x="14" y="16"/>
                    <a:pt x="11" y="19"/>
                    <a:pt x="7" y="21"/>
                  </a:cubicBezTo>
                  <a:cubicBezTo>
                    <a:pt x="11" y="19"/>
                    <a:pt x="14" y="15"/>
                    <a:pt x="17" y="12"/>
                  </a:cubicBezTo>
                  <a:cubicBezTo>
                    <a:pt x="17" y="13"/>
                    <a:pt x="18" y="13"/>
                    <a:pt x="18" y="14"/>
                  </a:cubicBezTo>
                  <a:close/>
                  <a:moveTo>
                    <a:pt x="18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8" y="17"/>
                    <a:pt x="17" y="18"/>
                  </a:cubicBezTo>
                  <a:cubicBezTo>
                    <a:pt x="17" y="18"/>
                    <a:pt x="16" y="19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11" y="23"/>
                    <a:pt x="11" y="23"/>
                    <a:pt x="10" y="24"/>
                  </a:cubicBezTo>
                  <a:cubicBezTo>
                    <a:pt x="10" y="24"/>
                    <a:pt x="8" y="26"/>
                    <a:pt x="9" y="24"/>
                  </a:cubicBezTo>
                  <a:cubicBezTo>
                    <a:pt x="12" y="20"/>
                    <a:pt x="15" y="18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lose/>
                  <a:moveTo>
                    <a:pt x="23" y="12"/>
                  </a:moveTo>
                  <a:cubicBezTo>
                    <a:pt x="25" y="11"/>
                    <a:pt x="27" y="9"/>
                    <a:pt x="29" y="8"/>
                  </a:cubicBezTo>
                  <a:cubicBezTo>
                    <a:pt x="28" y="9"/>
                    <a:pt x="27" y="10"/>
                    <a:pt x="25" y="11"/>
                  </a:cubicBezTo>
                  <a:cubicBezTo>
                    <a:pt x="24" y="12"/>
                    <a:pt x="23" y="12"/>
                    <a:pt x="22" y="13"/>
                  </a:cubicBezTo>
                  <a:cubicBezTo>
                    <a:pt x="22" y="13"/>
                    <a:pt x="22" y="12"/>
                    <a:pt x="23" y="12"/>
                  </a:cubicBezTo>
                  <a:close/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19" y="16"/>
                    <a:pt x="19" y="17"/>
                  </a:cubicBezTo>
                  <a:cubicBezTo>
                    <a:pt x="19" y="16"/>
                    <a:pt x="20" y="16"/>
                    <a:pt x="20" y="16"/>
                  </a:cubicBezTo>
                  <a:close/>
                  <a:moveTo>
                    <a:pt x="21" y="15"/>
                  </a:moveTo>
                  <a:cubicBezTo>
                    <a:pt x="23" y="13"/>
                    <a:pt x="24" y="12"/>
                    <a:pt x="26" y="11"/>
                  </a:cubicBezTo>
                  <a:cubicBezTo>
                    <a:pt x="27" y="10"/>
                    <a:pt x="29" y="9"/>
                    <a:pt x="30" y="8"/>
                  </a:cubicBezTo>
                  <a:cubicBezTo>
                    <a:pt x="31" y="7"/>
                    <a:pt x="32" y="6"/>
                    <a:pt x="33" y="5"/>
                  </a:cubicBezTo>
                  <a:cubicBezTo>
                    <a:pt x="33" y="5"/>
                    <a:pt x="33" y="4"/>
                    <a:pt x="34" y="4"/>
                  </a:cubicBezTo>
                  <a:cubicBezTo>
                    <a:pt x="34" y="4"/>
                    <a:pt x="34" y="5"/>
                    <a:pt x="33" y="5"/>
                  </a:cubicBezTo>
                  <a:cubicBezTo>
                    <a:pt x="33" y="6"/>
                    <a:pt x="32" y="7"/>
                    <a:pt x="31" y="8"/>
                  </a:cubicBezTo>
                  <a:cubicBezTo>
                    <a:pt x="29" y="10"/>
                    <a:pt x="27" y="11"/>
                    <a:pt x="26" y="12"/>
                  </a:cubicBezTo>
                  <a:cubicBezTo>
                    <a:pt x="24" y="13"/>
                    <a:pt x="23" y="14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  <a:moveTo>
                    <a:pt x="31" y="4"/>
                  </a:moveTo>
                  <a:cubicBezTo>
                    <a:pt x="31" y="4"/>
                    <a:pt x="33" y="4"/>
                    <a:pt x="33" y="4"/>
                  </a:cubicBezTo>
                  <a:cubicBezTo>
                    <a:pt x="32" y="4"/>
                    <a:pt x="32" y="5"/>
                    <a:pt x="31" y="6"/>
                  </a:cubicBezTo>
                  <a:cubicBezTo>
                    <a:pt x="29" y="7"/>
                    <a:pt x="27" y="8"/>
                    <a:pt x="25" y="10"/>
                  </a:cubicBezTo>
                  <a:cubicBezTo>
                    <a:pt x="25" y="10"/>
                    <a:pt x="24" y="11"/>
                    <a:pt x="23" y="11"/>
                  </a:cubicBezTo>
                  <a:cubicBezTo>
                    <a:pt x="24" y="11"/>
                    <a:pt x="24" y="10"/>
                    <a:pt x="24" y="10"/>
                  </a:cubicBezTo>
                  <a:cubicBezTo>
                    <a:pt x="26" y="8"/>
                    <a:pt x="28" y="6"/>
                    <a:pt x="31" y="4"/>
                  </a:cubicBezTo>
                  <a:close/>
                  <a:moveTo>
                    <a:pt x="29" y="5"/>
                  </a:moveTo>
                  <a:cubicBezTo>
                    <a:pt x="27" y="6"/>
                    <a:pt x="26" y="7"/>
                    <a:pt x="24" y="9"/>
                  </a:cubicBezTo>
                  <a:cubicBezTo>
                    <a:pt x="26" y="7"/>
                    <a:pt x="27" y="5"/>
                    <a:pt x="29" y="5"/>
                  </a:cubicBezTo>
                  <a:close/>
                  <a:moveTo>
                    <a:pt x="14" y="7"/>
                  </a:moveTo>
                  <a:cubicBezTo>
                    <a:pt x="11" y="9"/>
                    <a:pt x="7" y="12"/>
                    <a:pt x="4" y="14"/>
                  </a:cubicBezTo>
                  <a:cubicBezTo>
                    <a:pt x="7" y="12"/>
                    <a:pt x="11" y="9"/>
                    <a:pt x="13" y="5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13" y="5"/>
                  </a:moveTo>
                  <a:cubicBezTo>
                    <a:pt x="9" y="6"/>
                    <a:pt x="7" y="10"/>
                    <a:pt x="3" y="12"/>
                  </a:cubicBezTo>
                  <a:cubicBezTo>
                    <a:pt x="5" y="11"/>
                    <a:pt x="6" y="9"/>
                    <a:pt x="7" y="8"/>
                  </a:cubicBezTo>
                  <a:cubicBezTo>
                    <a:pt x="9" y="7"/>
                    <a:pt x="10" y="6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2" y="4"/>
                    <a:pt x="13" y="5"/>
                  </a:cubicBezTo>
                  <a:close/>
                  <a:moveTo>
                    <a:pt x="10" y="4"/>
                  </a:moveTo>
                  <a:cubicBezTo>
                    <a:pt x="8" y="5"/>
                    <a:pt x="6" y="7"/>
                    <a:pt x="3" y="9"/>
                  </a:cubicBezTo>
                  <a:cubicBezTo>
                    <a:pt x="4" y="5"/>
                    <a:pt x="6" y="3"/>
                    <a:pt x="10" y="4"/>
                  </a:cubicBezTo>
                  <a:close/>
                  <a:moveTo>
                    <a:pt x="9" y="27"/>
                  </a:moveTo>
                  <a:cubicBezTo>
                    <a:pt x="11" y="26"/>
                    <a:pt x="13" y="25"/>
                    <a:pt x="14" y="24"/>
                  </a:cubicBezTo>
                  <a:cubicBezTo>
                    <a:pt x="13" y="25"/>
                    <a:pt x="12" y="26"/>
                    <a:pt x="10" y="28"/>
                  </a:cubicBezTo>
                  <a:cubicBezTo>
                    <a:pt x="10" y="28"/>
                    <a:pt x="10" y="28"/>
                    <a:pt x="11" y="28"/>
                  </a:cubicBezTo>
                  <a:cubicBezTo>
                    <a:pt x="15" y="25"/>
                    <a:pt x="20" y="2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1" y="23"/>
                    <a:pt x="15" y="26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0" y="29"/>
                    <a:pt x="10" y="29"/>
                  </a:cubicBezTo>
                  <a:cubicBezTo>
                    <a:pt x="10" y="28"/>
                    <a:pt x="9" y="27"/>
                    <a:pt x="9" y="2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57"/>
            <p:cNvSpPr>
              <a:spLocks noEditPoints="1"/>
            </p:cNvSpPr>
            <p:nvPr/>
          </p:nvSpPr>
          <p:spPr bwMode="auto">
            <a:xfrm>
              <a:off x="9852271" y="790009"/>
              <a:ext cx="431800" cy="407988"/>
            </a:xfrm>
            <a:custGeom>
              <a:avLst/>
              <a:gdLst>
                <a:gd name="T0" fmla="*/ 50 w 102"/>
                <a:gd name="T1" fmla="*/ 4 h 96"/>
                <a:gd name="T2" fmla="*/ 28 w 102"/>
                <a:gd name="T3" fmla="*/ 95 h 96"/>
                <a:gd name="T4" fmla="*/ 82 w 102"/>
                <a:gd name="T5" fmla="*/ 29 h 96"/>
                <a:gd name="T6" fmla="*/ 78 w 102"/>
                <a:gd name="T7" fmla="*/ 26 h 96"/>
                <a:gd name="T8" fmla="*/ 79 w 102"/>
                <a:gd name="T9" fmla="*/ 15 h 96"/>
                <a:gd name="T10" fmla="*/ 8 w 102"/>
                <a:gd name="T11" fmla="*/ 73 h 96"/>
                <a:gd name="T12" fmla="*/ 16 w 102"/>
                <a:gd name="T13" fmla="*/ 66 h 96"/>
                <a:gd name="T14" fmla="*/ 21 w 102"/>
                <a:gd name="T15" fmla="*/ 77 h 96"/>
                <a:gd name="T16" fmla="*/ 23 w 102"/>
                <a:gd name="T17" fmla="*/ 78 h 96"/>
                <a:gd name="T18" fmla="*/ 30 w 102"/>
                <a:gd name="T19" fmla="*/ 68 h 96"/>
                <a:gd name="T20" fmla="*/ 29 w 102"/>
                <a:gd name="T21" fmla="*/ 83 h 96"/>
                <a:gd name="T22" fmla="*/ 47 w 102"/>
                <a:gd name="T23" fmla="*/ 46 h 96"/>
                <a:gd name="T24" fmla="*/ 51 w 102"/>
                <a:gd name="T25" fmla="*/ 32 h 96"/>
                <a:gd name="T26" fmla="*/ 43 w 102"/>
                <a:gd name="T27" fmla="*/ 62 h 96"/>
                <a:gd name="T28" fmla="*/ 73 w 102"/>
                <a:gd name="T29" fmla="*/ 6 h 96"/>
                <a:gd name="T30" fmla="*/ 63 w 102"/>
                <a:gd name="T31" fmla="*/ 13 h 96"/>
                <a:gd name="T32" fmla="*/ 57 w 102"/>
                <a:gd name="T33" fmla="*/ 7 h 96"/>
                <a:gd name="T34" fmla="*/ 52 w 102"/>
                <a:gd name="T35" fmla="*/ 51 h 96"/>
                <a:gd name="T36" fmla="*/ 63 w 102"/>
                <a:gd name="T37" fmla="*/ 19 h 96"/>
                <a:gd name="T38" fmla="*/ 67 w 102"/>
                <a:gd name="T39" fmla="*/ 17 h 96"/>
                <a:gd name="T40" fmla="*/ 70 w 102"/>
                <a:gd name="T41" fmla="*/ 17 h 96"/>
                <a:gd name="T42" fmla="*/ 66 w 102"/>
                <a:gd name="T43" fmla="*/ 15 h 96"/>
                <a:gd name="T44" fmla="*/ 62 w 102"/>
                <a:gd name="T45" fmla="*/ 15 h 96"/>
                <a:gd name="T46" fmla="*/ 54 w 102"/>
                <a:gd name="T47" fmla="*/ 7 h 96"/>
                <a:gd name="T48" fmla="*/ 27 w 102"/>
                <a:gd name="T49" fmla="*/ 87 h 96"/>
                <a:gd name="T50" fmla="*/ 22 w 102"/>
                <a:gd name="T51" fmla="*/ 82 h 96"/>
                <a:gd name="T52" fmla="*/ 28 w 102"/>
                <a:gd name="T53" fmla="*/ 89 h 96"/>
                <a:gd name="T54" fmla="*/ 36 w 102"/>
                <a:gd name="T55" fmla="*/ 55 h 96"/>
                <a:gd name="T56" fmla="*/ 21 w 102"/>
                <a:gd name="T57" fmla="*/ 81 h 96"/>
                <a:gd name="T58" fmla="*/ 18 w 102"/>
                <a:gd name="T59" fmla="*/ 79 h 96"/>
                <a:gd name="T60" fmla="*/ 20 w 102"/>
                <a:gd name="T61" fmla="*/ 71 h 96"/>
                <a:gd name="T62" fmla="*/ 11 w 102"/>
                <a:gd name="T63" fmla="*/ 74 h 96"/>
                <a:gd name="T64" fmla="*/ 36 w 102"/>
                <a:gd name="T65" fmla="*/ 86 h 96"/>
                <a:gd name="T66" fmla="*/ 58 w 102"/>
                <a:gd name="T67" fmla="*/ 28 h 96"/>
                <a:gd name="T68" fmla="*/ 66 w 102"/>
                <a:gd name="T69" fmla="*/ 18 h 96"/>
                <a:gd name="T70" fmla="*/ 57 w 102"/>
                <a:gd name="T71" fmla="*/ 57 h 96"/>
                <a:gd name="T72" fmla="*/ 61 w 102"/>
                <a:gd name="T73" fmla="*/ 60 h 96"/>
                <a:gd name="T74" fmla="*/ 79 w 102"/>
                <a:gd name="T75" fmla="*/ 5 h 96"/>
                <a:gd name="T76" fmla="*/ 56 w 102"/>
                <a:gd name="T77" fmla="*/ 66 h 96"/>
                <a:gd name="T78" fmla="*/ 73 w 102"/>
                <a:gd name="T79" fmla="*/ 45 h 96"/>
                <a:gd name="T80" fmla="*/ 78 w 102"/>
                <a:gd name="T81" fmla="*/ 21 h 96"/>
                <a:gd name="T82" fmla="*/ 78 w 102"/>
                <a:gd name="T83" fmla="*/ 37 h 96"/>
                <a:gd name="T84" fmla="*/ 87 w 102"/>
                <a:gd name="T85" fmla="*/ 7 h 96"/>
                <a:gd name="T86" fmla="*/ 57 w 102"/>
                <a:gd name="T87" fmla="*/ 65 h 96"/>
                <a:gd name="T88" fmla="*/ 76 w 102"/>
                <a:gd name="T89" fmla="*/ 27 h 96"/>
                <a:gd name="T90" fmla="*/ 91 w 102"/>
                <a:gd name="T91" fmla="*/ 44 h 96"/>
                <a:gd name="T92" fmla="*/ 95 w 102"/>
                <a:gd name="T93" fmla="*/ 16 h 96"/>
                <a:gd name="T94" fmla="*/ 87 w 102"/>
                <a:gd name="T95" fmla="*/ 39 h 96"/>
                <a:gd name="T96" fmla="*/ 92 w 102"/>
                <a:gd name="T97" fmla="*/ 11 h 96"/>
                <a:gd name="T98" fmla="*/ 97 w 102"/>
                <a:gd name="T99" fmla="*/ 20 h 96"/>
                <a:gd name="T100" fmla="*/ 94 w 102"/>
                <a:gd name="T101" fmla="*/ 30 h 96"/>
                <a:gd name="T102" fmla="*/ 98 w 102"/>
                <a:gd name="T103" fmla="*/ 5 h 96"/>
                <a:gd name="T104" fmla="*/ 95 w 102"/>
                <a:gd name="T105" fmla="*/ 8 h 96"/>
                <a:gd name="T106" fmla="*/ 85 w 102"/>
                <a:gd name="T107" fmla="*/ 38 h 96"/>
                <a:gd name="T108" fmla="*/ 81 w 102"/>
                <a:gd name="T109" fmla="*/ 37 h 96"/>
                <a:gd name="T110" fmla="*/ 90 w 102"/>
                <a:gd name="T111" fmla="*/ 2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2" h="96">
                  <a:moveTo>
                    <a:pt x="96" y="52"/>
                  </a:moveTo>
                  <a:cubicBezTo>
                    <a:pt x="97" y="52"/>
                    <a:pt x="97" y="51"/>
                    <a:pt x="97" y="50"/>
                  </a:cubicBezTo>
                  <a:cubicBezTo>
                    <a:pt x="98" y="34"/>
                    <a:pt x="101" y="18"/>
                    <a:pt x="102" y="2"/>
                  </a:cubicBezTo>
                  <a:cubicBezTo>
                    <a:pt x="102" y="1"/>
                    <a:pt x="102" y="1"/>
                    <a:pt x="101" y="1"/>
                  </a:cubicBezTo>
                  <a:cubicBezTo>
                    <a:pt x="101" y="1"/>
                    <a:pt x="101" y="0"/>
                    <a:pt x="101" y="0"/>
                  </a:cubicBezTo>
                  <a:cubicBezTo>
                    <a:pt x="92" y="0"/>
                    <a:pt x="82" y="1"/>
                    <a:pt x="74" y="2"/>
                  </a:cubicBezTo>
                  <a:cubicBezTo>
                    <a:pt x="66" y="2"/>
                    <a:pt x="58" y="3"/>
                    <a:pt x="50" y="4"/>
                  </a:cubicBezTo>
                  <a:cubicBezTo>
                    <a:pt x="49" y="4"/>
                    <a:pt x="49" y="4"/>
                    <a:pt x="49" y="5"/>
                  </a:cubicBezTo>
                  <a:cubicBezTo>
                    <a:pt x="48" y="6"/>
                    <a:pt x="48" y="7"/>
                    <a:pt x="49" y="7"/>
                  </a:cubicBezTo>
                  <a:cubicBezTo>
                    <a:pt x="53" y="10"/>
                    <a:pt x="56" y="15"/>
                    <a:pt x="59" y="19"/>
                  </a:cubicBezTo>
                  <a:cubicBezTo>
                    <a:pt x="40" y="37"/>
                    <a:pt x="23" y="57"/>
                    <a:pt x="1" y="72"/>
                  </a:cubicBezTo>
                  <a:cubicBezTo>
                    <a:pt x="0" y="72"/>
                    <a:pt x="0" y="74"/>
                    <a:pt x="0" y="75"/>
                  </a:cubicBezTo>
                  <a:cubicBezTo>
                    <a:pt x="1" y="75"/>
                    <a:pt x="1" y="75"/>
                    <a:pt x="2" y="75"/>
                  </a:cubicBezTo>
                  <a:cubicBezTo>
                    <a:pt x="13" y="76"/>
                    <a:pt x="23" y="86"/>
                    <a:pt x="28" y="95"/>
                  </a:cubicBezTo>
                  <a:cubicBezTo>
                    <a:pt x="28" y="96"/>
                    <a:pt x="29" y="96"/>
                    <a:pt x="29" y="96"/>
                  </a:cubicBezTo>
                  <a:cubicBezTo>
                    <a:pt x="30" y="96"/>
                    <a:pt x="30" y="96"/>
                    <a:pt x="31" y="96"/>
                  </a:cubicBezTo>
                  <a:cubicBezTo>
                    <a:pt x="49" y="78"/>
                    <a:pt x="66" y="59"/>
                    <a:pt x="84" y="42"/>
                  </a:cubicBezTo>
                  <a:cubicBezTo>
                    <a:pt x="88" y="45"/>
                    <a:pt x="91" y="49"/>
                    <a:pt x="94" y="52"/>
                  </a:cubicBezTo>
                  <a:cubicBezTo>
                    <a:pt x="95" y="53"/>
                    <a:pt x="96" y="53"/>
                    <a:pt x="96" y="52"/>
                  </a:cubicBezTo>
                  <a:close/>
                  <a:moveTo>
                    <a:pt x="77" y="44"/>
                  </a:moveTo>
                  <a:cubicBezTo>
                    <a:pt x="80" y="40"/>
                    <a:pt x="80" y="34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1" y="33"/>
                    <a:pt x="81" y="37"/>
                    <a:pt x="80" y="42"/>
                  </a:cubicBezTo>
                  <a:cubicBezTo>
                    <a:pt x="79" y="42"/>
                    <a:pt x="78" y="43"/>
                    <a:pt x="77" y="44"/>
                  </a:cubicBezTo>
                  <a:close/>
                  <a:moveTo>
                    <a:pt x="69" y="53"/>
                  </a:moveTo>
                  <a:cubicBezTo>
                    <a:pt x="71" y="47"/>
                    <a:pt x="73" y="41"/>
                    <a:pt x="74" y="34"/>
                  </a:cubicBezTo>
                  <a:cubicBezTo>
                    <a:pt x="77" y="28"/>
                    <a:pt x="79" y="21"/>
                    <a:pt x="82" y="15"/>
                  </a:cubicBezTo>
                  <a:cubicBezTo>
                    <a:pt x="81" y="19"/>
                    <a:pt x="79" y="22"/>
                    <a:pt x="78" y="26"/>
                  </a:cubicBezTo>
                  <a:cubicBezTo>
                    <a:pt x="76" y="34"/>
                    <a:pt x="73" y="42"/>
                    <a:pt x="71" y="50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0" y="51"/>
                    <a:pt x="69" y="52"/>
                    <a:pt x="69" y="53"/>
                  </a:cubicBezTo>
                  <a:close/>
                  <a:moveTo>
                    <a:pt x="61" y="60"/>
                  </a:moveTo>
                  <a:cubicBezTo>
                    <a:pt x="69" y="44"/>
                    <a:pt x="74" y="27"/>
                    <a:pt x="80" y="10"/>
                  </a:cubicBezTo>
                  <a:cubicBezTo>
                    <a:pt x="80" y="9"/>
                    <a:pt x="82" y="2"/>
                    <a:pt x="81" y="7"/>
                  </a:cubicBezTo>
                  <a:cubicBezTo>
                    <a:pt x="81" y="10"/>
                    <a:pt x="80" y="12"/>
                    <a:pt x="79" y="15"/>
                  </a:cubicBezTo>
                  <a:cubicBezTo>
                    <a:pt x="78" y="20"/>
                    <a:pt x="76" y="24"/>
                    <a:pt x="75" y="29"/>
                  </a:cubicBezTo>
                  <a:cubicBezTo>
                    <a:pt x="71" y="37"/>
                    <a:pt x="70" y="46"/>
                    <a:pt x="67" y="54"/>
                  </a:cubicBezTo>
                  <a:cubicBezTo>
                    <a:pt x="65" y="56"/>
                    <a:pt x="63" y="58"/>
                    <a:pt x="61" y="60"/>
                  </a:cubicBezTo>
                  <a:close/>
                  <a:moveTo>
                    <a:pt x="6" y="73"/>
                  </a:moveTo>
                  <a:cubicBezTo>
                    <a:pt x="7" y="72"/>
                    <a:pt x="8" y="71"/>
                    <a:pt x="9" y="70"/>
                  </a:cubicBezTo>
                  <a:cubicBezTo>
                    <a:pt x="9" y="71"/>
                    <a:pt x="8" y="72"/>
                    <a:pt x="8" y="73"/>
                  </a:cubicBezTo>
                  <a:cubicBezTo>
                    <a:pt x="7" y="73"/>
                    <a:pt x="8" y="74"/>
                    <a:pt x="8" y="73"/>
                  </a:cubicBezTo>
                  <a:cubicBezTo>
                    <a:pt x="9" y="73"/>
                    <a:pt x="10" y="68"/>
                    <a:pt x="10" y="71"/>
                  </a:cubicBezTo>
                  <a:cubicBezTo>
                    <a:pt x="10" y="72"/>
                    <a:pt x="10" y="73"/>
                    <a:pt x="10" y="74"/>
                  </a:cubicBezTo>
                  <a:cubicBezTo>
                    <a:pt x="9" y="73"/>
                    <a:pt x="7" y="73"/>
                    <a:pt x="6" y="73"/>
                  </a:cubicBezTo>
                  <a:close/>
                  <a:moveTo>
                    <a:pt x="20" y="62"/>
                  </a:moveTo>
                  <a:cubicBezTo>
                    <a:pt x="19" y="64"/>
                    <a:pt x="18" y="67"/>
                    <a:pt x="17" y="70"/>
                  </a:cubicBezTo>
                  <a:cubicBezTo>
                    <a:pt x="17" y="71"/>
                    <a:pt x="15" y="77"/>
                    <a:pt x="15" y="75"/>
                  </a:cubicBezTo>
                  <a:cubicBezTo>
                    <a:pt x="15" y="72"/>
                    <a:pt x="16" y="69"/>
                    <a:pt x="16" y="66"/>
                  </a:cubicBezTo>
                  <a:cubicBezTo>
                    <a:pt x="16" y="66"/>
                    <a:pt x="15" y="66"/>
                    <a:pt x="15" y="66"/>
                  </a:cubicBezTo>
                  <a:cubicBezTo>
                    <a:pt x="13" y="68"/>
                    <a:pt x="12" y="71"/>
                    <a:pt x="11" y="73"/>
                  </a:cubicBezTo>
                  <a:cubicBezTo>
                    <a:pt x="10" y="74"/>
                    <a:pt x="11" y="71"/>
                    <a:pt x="11" y="71"/>
                  </a:cubicBezTo>
                  <a:cubicBezTo>
                    <a:pt x="11" y="70"/>
                    <a:pt x="11" y="70"/>
                    <a:pt x="11" y="69"/>
                  </a:cubicBezTo>
                  <a:cubicBezTo>
                    <a:pt x="14" y="66"/>
                    <a:pt x="17" y="64"/>
                    <a:pt x="20" y="62"/>
                  </a:cubicBezTo>
                  <a:close/>
                  <a:moveTo>
                    <a:pt x="28" y="54"/>
                  </a:moveTo>
                  <a:cubicBezTo>
                    <a:pt x="25" y="61"/>
                    <a:pt x="25" y="70"/>
                    <a:pt x="21" y="77"/>
                  </a:cubicBezTo>
                  <a:cubicBezTo>
                    <a:pt x="19" y="81"/>
                    <a:pt x="21" y="76"/>
                    <a:pt x="21" y="75"/>
                  </a:cubicBezTo>
                  <a:cubicBezTo>
                    <a:pt x="22" y="72"/>
                    <a:pt x="23" y="70"/>
                    <a:pt x="24" y="67"/>
                  </a:cubicBezTo>
                  <a:cubicBezTo>
                    <a:pt x="25" y="63"/>
                    <a:pt x="26" y="59"/>
                    <a:pt x="27" y="55"/>
                  </a:cubicBezTo>
                  <a:cubicBezTo>
                    <a:pt x="27" y="55"/>
                    <a:pt x="28" y="55"/>
                    <a:pt x="28" y="54"/>
                  </a:cubicBezTo>
                  <a:close/>
                  <a:moveTo>
                    <a:pt x="34" y="48"/>
                  </a:moveTo>
                  <a:cubicBezTo>
                    <a:pt x="29" y="58"/>
                    <a:pt x="28" y="69"/>
                    <a:pt x="23" y="79"/>
                  </a:cubicBezTo>
                  <a:cubicBezTo>
                    <a:pt x="22" y="83"/>
                    <a:pt x="22" y="82"/>
                    <a:pt x="23" y="78"/>
                  </a:cubicBezTo>
                  <a:cubicBezTo>
                    <a:pt x="24" y="75"/>
                    <a:pt x="26" y="71"/>
                    <a:pt x="27" y="68"/>
                  </a:cubicBezTo>
                  <a:cubicBezTo>
                    <a:pt x="29" y="63"/>
                    <a:pt x="30" y="57"/>
                    <a:pt x="31" y="52"/>
                  </a:cubicBezTo>
                  <a:cubicBezTo>
                    <a:pt x="32" y="50"/>
                    <a:pt x="33" y="49"/>
                    <a:pt x="34" y="48"/>
                  </a:cubicBezTo>
                  <a:close/>
                  <a:moveTo>
                    <a:pt x="39" y="44"/>
                  </a:moveTo>
                  <a:cubicBezTo>
                    <a:pt x="34" y="56"/>
                    <a:pt x="32" y="70"/>
                    <a:pt x="26" y="82"/>
                  </a:cubicBezTo>
                  <a:cubicBezTo>
                    <a:pt x="24" y="88"/>
                    <a:pt x="25" y="82"/>
                    <a:pt x="26" y="79"/>
                  </a:cubicBezTo>
                  <a:cubicBezTo>
                    <a:pt x="27" y="75"/>
                    <a:pt x="28" y="72"/>
                    <a:pt x="30" y="68"/>
                  </a:cubicBezTo>
                  <a:cubicBezTo>
                    <a:pt x="32" y="61"/>
                    <a:pt x="34" y="54"/>
                    <a:pt x="36" y="47"/>
                  </a:cubicBezTo>
                  <a:cubicBezTo>
                    <a:pt x="36" y="47"/>
                    <a:pt x="36" y="47"/>
                    <a:pt x="36" y="46"/>
                  </a:cubicBezTo>
                  <a:cubicBezTo>
                    <a:pt x="37" y="46"/>
                    <a:pt x="38" y="45"/>
                    <a:pt x="39" y="44"/>
                  </a:cubicBezTo>
                  <a:close/>
                  <a:moveTo>
                    <a:pt x="44" y="38"/>
                  </a:moveTo>
                  <a:cubicBezTo>
                    <a:pt x="42" y="45"/>
                    <a:pt x="40" y="52"/>
                    <a:pt x="38" y="58"/>
                  </a:cubicBezTo>
                  <a:cubicBezTo>
                    <a:pt x="37" y="62"/>
                    <a:pt x="35" y="66"/>
                    <a:pt x="33" y="70"/>
                  </a:cubicBezTo>
                  <a:cubicBezTo>
                    <a:pt x="32" y="75"/>
                    <a:pt x="30" y="79"/>
                    <a:pt x="29" y="83"/>
                  </a:cubicBezTo>
                  <a:cubicBezTo>
                    <a:pt x="29" y="85"/>
                    <a:pt x="28" y="86"/>
                    <a:pt x="28" y="88"/>
                  </a:cubicBezTo>
                  <a:cubicBezTo>
                    <a:pt x="28" y="85"/>
                    <a:pt x="28" y="82"/>
                    <a:pt x="29" y="80"/>
                  </a:cubicBezTo>
                  <a:cubicBezTo>
                    <a:pt x="30" y="75"/>
                    <a:pt x="31" y="71"/>
                    <a:pt x="33" y="66"/>
                  </a:cubicBezTo>
                  <a:cubicBezTo>
                    <a:pt x="35" y="58"/>
                    <a:pt x="38" y="51"/>
                    <a:pt x="40" y="42"/>
                  </a:cubicBezTo>
                  <a:cubicBezTo>
                    <a:pt x="42" y="41"/>
                    <a:pt x="43" y="40"/>
                    <a:pt x="44" y="38"/>
                  </a:cubicBezTo>
                  <a:close/>
                  <a:moveTo>
                    <a:pt x="51" y="32"/>
                  </a:moveTo>
                  <a:cubicBezTo>
                    <a:pt x="49" y="36"/>
                    <a:pt x="48" y="41"/>
                    <a:pt x="47" y="46"/>
                  </a:cubicBezTo>
                  <a:cubicBezTo>
                    <a:pt x="46" y="49"/>
                    <a:pt x="44" y="53"/>
                    <a:pt x="43" y="56"/>
                  </a:cubicBezTo>
                  <a:cubicBezTo>
                    <a:pt x="39" y="65"/>
                    <a:pt x="36" y="75"/>
                    <a:pt x="33" y="85"/>
                  </a:cubicBezTo>
                  <a:cubicBezTo>
                    <a:pt x="33" y="86"/>
                    <a:pt x="32" y="87"/>
                    <a:pt x="32" y="88"/>
                  </a:cubicBezTo>
                  <a:cubicBezTo>
                    <a:pt x="32" y="86"/>
                    <a:pt x="33" y="85"/>
                    <a:pt x="33" y="83"/>
                  </a:cubicBezTo>
                  <a:cubicBezTo>
                    <a:pt x="35" y="78"/>
                    <a:pt x="36" y="72"/>
                    <a:pt x="37" y="67"/>
                  </a:cubicBezTo>
                  <a:cubicBezTo>
                    <a:pt x="40" y="57"/>
                    <a:pt x="43" y="46"/>
                    <a:pt x="46" y="36"/>
                  </a:cubicBezTo>
                  <a:cubicBezTo>
                    <a:pt x="48" y="35"/>
                    <a:pt x="50" y="33"/>
                    <a:pt x="51" y="32"/>
                  </a:cubicBezTo>
                  <a:close/>
                  <a:moveTo>
                    <a:pt x="59" y="24"/>
                  </a:moveTo>
                  <a:cubicBezTo>
                    <a:pt x="56" y="31"/>
                    <a:pt x="54" y="38"/>
                    <a:pt x="52" y="45"/>
                  </a:cubicBezTo>
                  <a:cubicBezTo>
                    <a:pt x="50" y="50"/>
                    <a:pt x="48" y="54"/>
                    <a:pt x="46" y="59"/>
                  </a:cubicBezTo>
                  <a:cubicBezTo>
                    <a:pt x="44" y="64"/>
                    <a:pt x="43" y="70"/>
                    <a:pt x="41" y="75"/>
                  </a:cubicBezTo>
                  <a:cubicBezTo>
                    <a:pt x="40" y="78"/>
                    <a:pt x="38" y="81"/>
                    <a:pt x="37" y="84"/>
                  </a:cubicBezTo>
                  <a:cubicBezTo>
                    <a:pt x="38" y="83"/>
                    <a:pt x="39" y="80"/>
                    <a:pt x="39" y="78"/>
                  </a:cubicBezTo>
                  <a:cubicBezTo>
                    <a:pt x="41" y="73"/>
                    <a:pt x="42" y="67"/>
                    <a:pt x="43" y="62"/>
                  </a:cubicBezTo>
                  <a:cubicBezTo>
                    <a:pt x="45" y="57"/>
                    <a:pt x="46" y="53"/>
                    <a:pt x="47" y="48"/>
                  </a:cubicBezTo>
                  <a:cubicBezTo>
                    <a:pt x="47" y="48"/>
                    <a:pt x="47" y="48"/>
                    <a:pt x="47" y="47"/>
                  </a:cubicBezTo>
                  <a:cubicBezTo>
                    <a:pt x="49" y="42"/>
                    <a:pt x="51" y="36"/>
                    <a:pt x="53" y="30"/>
                  </a:cubicBezTo>
                  <a:cubicBezTo>
                    <a:pt x="55" y="28"/>
                    <a:pt x="57" y="26"/>
                    <a:pt x="59" y="24"/>
                  </a:cubicBezTo>
                  <a:close/>
                  <a:moveTo>
                    <a:pt x="75" y="5"/>
                  </a:moveTo>
                  <a:cubicBezTo>
                    <a:pt x="74" y="6"/>
                    <a:pt x="73" y="7"/>
                    <a:pt x="72" y="8"/>
                  </a:cubicBezTo>
                  <a:cubicBezTo>
                    <a:pt x="72" y="7"/>
                    <a:pt x="72" y="6"/>
                    <a:pt x="73" y="6"/>
                  </a:cubicBezTo>
                  <a:cubicBezTo>
                    <a:pt x="73" y="5"/>
                    <a:pt x="72" y="5"/>
                    <a:pt x="72" y="5"/>
                  </a:cubicBezTo>
                  <a:cubicBezTo>
                    <a:pt x="69" y="8"/>
                    <a:pt x="68" y="10"/>
                    <a:pt x="66" y="13"/>
                  </a:cubicBezTo>
                  <a:cubicBezTo>
                    <a:pt x="66" y="14"/>
                    <a:pt x="64" y="19"/>
                    <a:pt x="64" y="16"/>
                  </a:cubicBezTo>
                  <a:cubicBezTo>
                    <a:pt x="65" y="14"/>
                    <a:pt x="66" y="12"/>
                    <a:pt x="67" y="9"/>
                  </a:cubicBezTo>
                  <a:cubicBezTo>
                    <a:pt x="67" y="9"/>
                    <a:pt x="67" y="9"/>
                    <a:pt x="66" y="9"/>
                  </a:cubicBezTo>
                  <a:cubicBezTo>
                    <a:pt x="65" y="11"/>
                    <a:pt x="64" y="13"/>
                    <a:pt x="63" y="15"/>
                  </a:cubicBezTo>
                  <a:cubicBezTo>
                    <a:pt x="62" y="19"/>
                    <a:pt x="63" y="14"/>
                    <a:pt x="63" y="13"/>
                  </a:cubicBezTo>
                  <a:cubicBezTo>
                    <a:pt x="63" y="12"/>
                    <a:pt x="64" y="10"/>
                    <a:pt x="64" y="9"/>
                  </a:cubicBezTo>
                  <a:cubicBezTo>
                    <a:pt x="65" y="8"/>
                    <a:pt x="64" y="8"/>
                    <a:pt x="64" y="9"/>
                  </a:cubicBezTo>
                  <a:cubicBezTo>
                    <a:pt x="63" y="10"/>
                    <a:pt x="61" y="14"/>
                    <a:pt x="61" y="15"/>
                  </a:cubicBezTo>
                  <a:cubicBezTo>
                    <a:pt x="61" y="13"/>
                    <a:pt x="61" y="11"/>
                    <a:pt x="61" y="9"/>
                  </a:cubicBezTo>
                  <a:cubicBezTo>
                    <a:pt x="61" y="9"/>
                    <a:pt x="60" y="8"/>
                    <a:pt x="60" y="9"/>
                  </a:cubicBezTo>
                  <a:cubicBezTo>
                    <a:pt x="59" y="13"/>
                    <a:pt x="58" y="9"/>
                    <a:pt x="58" y="7"/>
                  </a:cubicBezTo>
                  <a:cubicBezTo>
                    <a:pt x="58" y="7"/>
                    <a:pt x="57" y="7"/>
                    <a:pt x="57" y="7"/>
                  </a:cubicBezTo>
                  <a:cubicBezTo>
                    <a:pt x="56" y="10"/>
                    <a:pt x="56" y="9"/>
                    <a:pt x="55" y="7"/>
                  </a:cubicBezTo>
                  <a:cubicBezTo>
                    <a:pt x="61" y="6"/>
                    <a:pt x="68" y="6"/>
                    <a:pt x="75" y="5"/>
                  </a:cubicBezTo>
                  <a:close/>
                  <a:moveTo>
                    <a:pt x="66" y="15"/>
                  </a:moveTo>
                  <a:cubicBezTo>
                    <a:pt x="58" y="33"/>
                    <a:pt x="55" y="52"/>
                    <a:pt x="47" y="70"/>
                  </a:cubicBezTo>
                  <a:cubicBezTo>
                    <a:pt x="47" y="71"/>
                    <a:pt x="45" y="78"/>
                    <a:pt x="46" y="73"/>
                  </a:cubicBezTo>
                  <a:cubicBezTo>
                    <a:pt x="47" y="71"/>
                    <a:pt x="47" y="68"/>
                    <a:pt x="48" y="66"/>
                  </a:cubicBezTo>
                  <a:cubicBezTo>
                    <a:pt x="49" y="61"/>
                    <a:pt x="51" y="56"/>
                    <a:pt x="52" y="51"/>
                  </a:cubicBezTo>
                  <a:cubicBezTo>
                    <a:pt x="55" y="41"/>
                    <a:pt x="58" y="31"/>
                    <a:pt x="61" y="22"/>
                  </a:cubicBezTo>
                  <a:cubicBezTo>
                    <a:pt x="62" y="22"/>
                    <a:pt x="62" y="21"/>
                    <a:pt x="63" y="21"/>
                  </a:cubicBezTo>
                  <a:cubicBezTo>
                    <a:pt x="63" y="20"/>
                    <a:pt x="63" y="20"/>
                    <a:pt x="63" y="19"/>
                  </a:cubicBezTo>
                  <a:cubicBezTo>
                    <a:pt x="63" y="19"/>
                    <a:pt x="63" y="19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7"/>
                    <a:pt x="64" y="17"/>
                  </a:cubicBezTo>
                  <a:cubicBezTo>
                    <a:pt x="63" y="17"/>
                    <a:pt x="63" y="18"/>
                    <a:pt x="63" y="19"/>
                  </a:cubicBezTo>
                  <a:cubicBezTo>
                    <a:pt x="63" y="19"/>
                    <a:pt x="64" y="19"/>
                    <a:pt x="64" y="19"/>
                  </a:cubicBezTo>
                  <a:cubicBezTo>
                    <a:pt x="65" y="17"/>
                    <a:pt x="66" y="15"/>
                    <a:pt x="67" y="14"/>
                  </a:cubicBezTo>
                  <a:cubicBezTo>
                    <a:pt x="68" y="13"/>
                    <a:pt x="68" y="12"/>
                    <a:pt x="69" y="11"/>
                  </a:cubicBezTo>
                  <a:cubicBezTo>
                    <a:pt x="69" y="10"/>
                    <a:pt x="72" y="7"/>
                    <a:pt x="72" y="7"/>
                  </a:cubicBezTo>
                  <a:cubicBezTo>
                    <a:pt x="71" y="9"/>
                    <a:pt x="71" y="10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9" y="14"/>
                    <a:pt x="68" y="16"/>
                    <a:pt x="67" y="17"/>
                  </a:cubicBezTo>
                  <a:cubicBezTo>
                    <a:pt x="67" y="18"/>
                    <a:pt x="66" y="19"/>
                    <a:pt x="67" y="19"/>
                  </a:cubicBezTo>
                  <a:cubicBezTo>
                    <a:pt x="67" y="19"/>
                    <a:pt x="66" y="20"/>
                    <a:pt x="66" y="20"/>
                  </a:cubicBezTo>
                  <a:cubicBezTo>
                    <a:pt x="66" y="21"/>
                    <a:pt x="67" y="21"/>
                    <a:pt x="67" y="20"/>
                  </a:cubicBezTo>
                  <a:cubicBezTo>
                    <a:pt x="69" y="17"/>
                    <a:pt x="70" y="12"/>
                    <a:pt x="73" y="9"/>
                  </a:cubicBezTo>
                  <a:cubicBezTo>
                    <a:pt x="73" y="7"/>
                    <a:pt x="74" y="6"/>
                    <a:pt x="75" y="6"/>
                  </a:cubicBezTo>
                  <a:cubicBezTo>
                    <a:pt x="74" y="7"/>
                    <a:pt x="73" y="9"/>
                    <a:pt x="73" y="11"/>
                  </a:cubicBezTo>
                  <a:cubicBezTo>
                    <a:pt x="72" y="13"/>
                    <a:pt x="71" y="15"/>
                    <a:pt x="70" y="17"/>
                  </a:cubicBezTo>
                  <a:cubicBezTo>
                    <a:pt x="68" y="22"/>
                    <a:pt x="67" y="28"/>
                    <a:pt x="65" y="34"/>
                  </a:cubicBezTo>
                  <a:cubicBezTo>
                    <a:pt x="63" y="40"/>
                    <a:pt x="61" y="46"/>
                    <a:pt x="58" y="52"/>
                  </a:cubicBezTo>
                  <a:cubicBezTo>
                    <a:pt x="56" y="57"/>
                    <a:pt x="54" y="63"/>
                    <a:pt x="52" y="68"/>
                  </a:cubicBezTo>
                  <a:cubicBezTo>
                    <a:pt x="49" y="73"/>
                    <a:pt x="52" y="65"/>
                    <a:pt x="53" y="64"/>
                  </a:cubicBezTo>
                  <a:cubicBezTo>
                    <a:pt x="54" y="61"/>
                    <a:pt x="54" y="58"/>
                    <a:pt x="55" y="54"/>
                  </a:cubicBezTo>
                  <a:cubicBezTo>
                    <a:pt x="59" y="41"/>
                    <a:pt x="64" y="29"/>
                    <a:pt x="67" y="16"/>
                  </a:cubicBezTo>
                  <a:cubicBezTo>
                    <a:pt x="67" y="15"/>
                    <a:pt x="67" y="15"/>
                    <a:pt x="66" y="15"/>
                  </a:cubicBezTo>
                  <a:close/>
                  <a:moveTo>
                    <a:pt x="56" y="10"/>
                  </a:moveTo>
                  <a:cubicBezTo>
                    <a:pt x="56" y="10"/>
                    <a:pt x="56" y="10"/>
                    <a:pt x="56" y="10"/>
                  </a:cubicBezTo>
                  <a:cubicBezTo>
                    <a:pt x="57" y="9"/>
                    <a:pt x="57" y="9"/>
                    <a:pt x="58" y="8"/>
                  </a:cubicBezTo>
                  <a:cubicBezTo>
                    <a:pt x="57" y="9"/>
                    <a:pt x="58" y="11"/>
                    <a:pt x="58" y="12"/>
                  </a:cubicBezTo>
                  <a:cubicBezTo>
                    <a:pt x="57" y="11"/>
                    <a:pt x="57" y="11"/>
                    <a:pt x="56" y="10"/>
                  </a:cubicBezTo>
                  <a:close/>
                  <a:moveTo>
                    <a:pt x="61" y="16"/>
                  </a:moveTo>
                  <a:cubicBezTo>
                    <a:pt x="61" y="16"/>
                    <a:pt x="62" y="15"/>
                    <a:pt x="62" y="15"/>
                  </a:cubicBezTo>
                  <a:cubicBezTo>
                    <a:pt x="62" y="16"/>
                    <a:pt x="62" y="17"/>
                    <a:pt x="62" y="17"/>
                  </a:cubicBezTo>
                  <a:cubicBezTo>
                    <a:pt x="62" y="17"/>
                    <a:pt x="61" y="17"/>
                    <a:pt x="61" y="16"/>
                  </a:cubicBezTo>
                  <a:close/>
                  <a:moveTo>
                    <a:pt x="59" y="14"/>
                  </a:moveTo>
                  <a:cubicBezTo>
                    <a:pt x="60" y="13"/>
                    <a:pt x="60" y="12"/>
                    <a:pt x="61" y="10"/>
                  </a:cubicBezTo>
                  <a:cubicBezTo>
                    <a:pt x="60" y="12"/>
                    <a:pt x="60" y="14"/>
                    <a:pt x="60" y="15"/>
                  </a:cubicBezTo>
                  <a:cubicBezTo>
                    <a:pt x="60" y="15"/>
                    <a:pt x="59" y="14"/>
                    <a:pt x="59" y="14"/>
                  </a:cubicBezTo>
                  <a:close/>
                  <a:moveTo>
                    <a:pt x="54" y="7"/>
                  </a:moveTo>
                  <a:cubicBezTo>
                    <a:pt x="54" y="7"/>
                    <a:pt x="54" y="8"/>
                    <a:pt x="54" y="8"/>
                  </a:cubicBezTo>
                  <a:cubicBezTo>
                    <a:pt x="54" y="8"/>
                    <a:pt x="54" y="7"/>
                    <a:pt x="53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lose/>
                  <a:moveTo>
                    <a:pt x="25" y="85"/>
                  </a:moveTo>
                  <a:cubicBezTo>
                    <a:pt x="27" y="83"/>
                    <a:pt x="28" y="81"/>
                    <a:pt x="29" y="78"/>
                  </a:cubicBezTo>
                  <a:cubicBezTo>
                    <a:pt x="28" y="81"/>
                    <a:pt x="27" y="84"/>
                    <a:pt x="27" y="87"/>
                  </a:cubicBezTo>
                  <a:cubicBezTo>
                    <a:pt x="26" y="87"/>
                    <a:pt x="26" y="86"/>
                    <a:pt x="25" y="85"/>
                  </a:cubicBezTo>
                  <a:close/>
                  <a:moveTo>
                    <a:pt x="22" y="82"/>
                  </a:moveTo>
                  <a:cubicBezTo>
                    <a:pt x="28" y="72"/>
                    <a:pt x="29" y="61"/>
                    <a:pt x="34" y="51"/>
                  </a:cubicBezTo>
                  <a:cubicBezTo>
                    <a:pt x="34" y="52"/>
                    <a:pt x="33" y="53"/>
                    <a:pt x="33" y="53"/>
                  </a:cubicBezTo>
                  <a:cubicBezTo>
                    <a:pt x="32" y="57"/>
                    <a:pt x="31" y="61"/>
                    <a:pt x="30" y="64"/>
                  </a:cubicBezTo>
                  <a:cubicBezTo>
                    <a:pt x="28" y="71"/>
                    <a:pt x="26" y="77"/>
                    <a:pt x="24" y="84"/>
                  </a:cubicBezTo>
                  <a:cubicBezTo>
                    <a:pt x="24" y="84"/>
                    <a:pt x="23" y="83"/>
                    <a:pt x="22" y="82"/>
                  </a:cubicBezTo>
                  <a:close/>
                  <a:moveTo>
                    <a:pt x="15" y="77"/>
                  </a:moveTo>
                  <a:cubicBezTo>
                    <a:pt x="18" y="73"/>
                    <a:pt x="18" y="69"/>
                    <a:pt x="19" y="65"/>
                  </a:cubicBezTo>
                  <a:cubicBezTo>
                    <a:pt x="20" y="64"/>
                    <a:pt x="20" y="63"/>
                    <a:pt x="20" y="62"/>
                  </a:cubicBezTo>
                  <a:cubicBezTo>
                    <a:pt x="20" y="64"/>
                    <a:pt x="19" y="66"/>
                    <a:pt x="19" y="69"/>
                  </a:cubicBezTo>
                  <a:cubicBezTo>
                    <a:pt x="19" y="72"/>
                    <a:pt x="18" y="75"/>
                    <a:pt x="17" y="78"/>
                  </a:cubicBezTo>
                  <a:cubicBezTo>
                    <a:pt x="17" y="77"/>
                    <a:pt x="16" y="77"/>
                    <a:pt x="15" y="77"/>
                  </a:cubicBezTo>
                  <a:close/>
                  <a:moveTo>
                    <a:pt x="28" y="89"/>
                  </a:moveTo>
                  <a:cubicBezTo>
                    <a:pt x="29" y="86"/>
                    <a:pt x="30" y="83"/>
                    <a:pt x="31" y="80"/>
                  </a:cubicBezTo>
                  <a:cubicBezTo>
                    <a:pt x="32" y="76"/>
                    <a:pt x="34" y="71"/>
                    <a:pt x="35" y="67"/>
                  </a:cubicBezTo>
                  <a:cubicBezTo>
                    <a:pt x="38" y="61"/>
                    <a:pt x="40" y="55"/>
                    <a:pt x="41" y="49"/>
                  </a:cubicBezTo>
                  <a:cubicBezTo>
                    <a:pt x="40" y="54"/>
                    <a:pt x="39" y="58"/>
                    <a:pt x="37" y="63"/>
                  </a:cubicBezTo>
                  <a:cubicBezTo>
                    <a:pt x="34" y="72"/>
                    <a:pt x="33" y="82"/>
                    <a:pt x="30" y="91"/>
                  </a:cubicBezTo>
                  <a:cubicBezTo>
                    <a:pt x="29" y="90"/>
                    <a:pt x="29" y="90"/>
                    <a:pt x="28" y="89"/>
                  </a:cubicBezTo>
                  <a:close/>
                  <a:moveTo>
                    <a:pt x="36" y="55"/>
                  </a:moveTo>
                  <a:cubicBezTo>
                    <a:pt x="36" y="55"/>
                    <a:pt x="36" y="55"/>
                    <a:pt x="36" y="55"/>
                  </a:cubicBezTo>
                  <a:cubicBezTo>
                    <a:pt x="36" y="53"/>
                    <a:pt x="37" y="51"/>
                    <a:pt x="38" y="49"/>
                  </a:cubicBezTo>
                  <a:cubicBezTo>
                    <a:pt x="38" y="48"/>
                    <a:pt x="40" y="40"/>
                    <a:pt x="39" y="45"/>
                  </a:cubicBezTo>
                  <a:cubicBezTo>
                    <a:pt x="38" y="48"/>
                    <a:pt x="37" y="52"/>
                    <a:pt x="36" y="55"/>
                  </a:cubicBezTo>
                  <a:close/>
                  <a:moveTo>
                    <a:pt x="29" y="56"/>
                  </a:moveTo>
                  <a:cubicBezTo>
                    <a:pt x="29" y="59"/>
                    <a:pt x="28" y="62"/>
                    <a:pt x="27" y="64"/>
                  </a:cubicBezTo>
                  <a:cubicBezTo>
                    <a:pt x="25" y="70"/>
                    <a:pt x="23" y="76"/>
                    <a:pt x="21" y="81"/>
                  </a:cubicBezTo>
                  <a:cubicBezTo>
                    <a:pt x="21" y="81"/>
                    <a:pt x="20" y="80"/>
                    <a:pt x="20" y="80"/>
                  </a:cubicBezTo>
                  <a:cubicBezTo>
                    <a:pt x="26" y="74"/>
                    <a:pt x="25" y="64"/>
                    <a:pt x="28" y="57"/>
                  </a:cubicBezTo>
                  <a:cubicBezTo>
                    <a:pt x="28" y="56"/>
                    <a:pt x="29" y="54"/>
                    <a:pt x="29" y="53"/>
                  </a:cubicBezTo>
                  <a:cubicBezTo>
                    <a:pt x="29" y="53"/>
                    <a:pt x="30" y="53"/>
                    <a:pt x="30" y="52"/>
                  </a:cubicBezTo>
                  <a:cubicBezTo>
                    <a:pt x="30" y="53"/>
                    <a:pt x="30" y="54"/>
                    <a:pt x="29" y="56"/>
                  </a:cubicBezTo>
                  <a:close/>
                  <a:moveTo>
                    <a:pt x="19" y="79"/>
                  </a:moveTo>
                  <a:cubicBezTo>
                    <a:pt x="19" y="79"/>
                    <a:pt x="18" y="79"/>
                    <a:pt x="18" y="79"/>
                  </a:cubicBezTo>
                  <a:cubicBezTo>
                    <a:pt x="20" y="75"/>
                    <a:pt x="21" y="71"/>
                    <a:pt x="22" y="68"/>
                  </a:cubicBezTo>
                  <a:cubicBezTo>
                    <a:pt x="23" y="65"/>
                    <a:pt x="24" y="63"/>
                    <a:pt x="24" y="61"/>
                  </a:cubicBezTo>
                  <a:cubicBezTo>
                    <a:pt x="25" y="59"/>
                    <a:pt x="25" y="58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64"/>
                    <a:pt x="21" y="72"/>
                    <a:pt x="19" y="79"/>
                  </a:cubicBezTo>
                  <a:close/>
                  <a:moveTo>
                    <a:pt x="19" y="74"/>
                  </a:moveTo>
                  <a:cubicBezTo>
                    <a:pt x="16" y="82"/>
                    <a:pt x="19" y="73"/>
                    <a:pt x="20" y="71"/>
                  </a:cubicBezTo>
                  <a:cubicBezTo>
                    <a:pt x="20" y="67"/>
                    <a:pt x="21" y="64"/>
                    <a:pt x="21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9"/>
                    <a:pt x="23" y="58"/>
                    <a:pt x="24" y="57"/>
                  </a:cubicBezTo>
                  <a:cubicBezTo>
                    <a:pt x="22" y="63"/>
                    <a:pt x="21" y="69"/>
                    <a:pt x="19" y="74"/>
                  </a:cubicBezTo>
                  <a:close/>
                  <a:moveTo>
                    <a:pt x="15" y="68"/>
                  </a:moveTo>
                  <a:cubicBezTo>
                    <a:pt x="14" y="69"/>
                    <a:pt x="14" y="74"/>
                    <a:pt x="14" y="76"/>
                  </a:cubicBezTo>
                  <a:cubicBezTo>
                    <a:pt x="13" y="75"/>
                    <a:pt x="12" y="75"/>
                    <a:pt x="11" y="74"/>
                  </a:cubicBezTo>
                  <a:cubicBezTo>
                    <a:pt x="12" y="72"/>
                    <a:pt x="13" y="70"/>
                    <a:pt x="15" y="68"/>
                  </a:cubicBezTo>
                  <a:close/>
                  <a:moveTo>
                    <a:pt x="35" y="80"/>
                  </a:moveTo>
                  <a:cubicBezTo>
                    <a:pt x="37" y="75"/>
                    <a:pt x="39" y="69"/>
                    <a:pt x="41" y="64"/>
                  </a:cubicBezTo>
                  <a:cubicBezTo>
                    <a:pt x="42" y="60"/>
                    <a:pt x="44" y="57"/>
                    <a:pt x="45" y="53"/>
                  </a:cubicBezTo>
                  <a:cubicBezTo>
                    <a:pt x="45" y="54"/>
                    <a:pt x="45" y="54"/>
                    <a:pt x="45" y="55"/>
                  </a:cubicBezTo>
                  <a:cubicBezTo>
                    <a:pt x="42" y="65"/>
                    <a:pt x="39" y="75"/>
                    <a:pt x="36" y="8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4" y="88"/>
                    <a:pt x="32" y="90"/>
                    <a:pt x="30" y="92"/>
                  </a:cubicBezTo>
                  <a:cubicBezTo>
                    <a:pt x="33" y="88"/>
                    <a:pt x="34" y="84"/>
                    <a:pt x="35" y="80"/>
                  </a:cubicBezTo>
                  <a:close/>
                  <a:moveTo>
                    <a:pt x="47" y="59"/>
                  </a:moveTo>
                  <a:cubicBezTo>
                    <a:pt x="49" y="54"/>
                    <a:pt x="51" y="50"/>
                    <a:pt x="53" y="45"/>
                  </a:cubicBezTo>
                  <a:cubicBezTo>
                    <a:pt x="54" y="41"/>
                    <a:pt x="56" y="35"/>
                    <a:pt x="57" y="30"/>
                  </a:cubicBezTo>
                  <a:cubicBezTo>
                    <a:pt x="58" y="28"/>
                    <a:pt x="59" y="26"/>
                    <a:pt x="60" y="24"/>
                  </a:cubicBezTo>
                  <a:cubicBezTo>
                    <a:pt x="59" y="25"/>
                    <a:pt x="59" y="27"/>
                    <a:pt x="58" y="28"/>
                  </a:cubicBezTo>
                  <a:cubicBezTo>
                    <a:pt x="56" y="34"/>
                    <a:pt x="55" y="39"/>
                    <a:pt x="53" y="45"/>
                  </a:cubicBezTo>
                  <a:cubicBezTo>
                    <a:pt x="50" y="56"/>
                    <a:pt x="47" y="66"/>
                    <a:pt x="44" y="77"/>
                  </a:cubicBezTo>
                  <a:cubicBezTo>
                    <a:pt x="44" y="77"/>
                    <a:pt x="45" y="77"/>
                    <a:pt x="45" y="77"/>
                  </a:cubicBezTo>
                  <a:cubicBezTo>
                    <a:pt x="42" y="80"/>
                    <a:pt x="40" y="82"/>
                    <a:pt x="37" y="85"/>
                  </a:cubicBezTo>
                  <a:cubicBezTo>
                    <a:pt x="42" y="77"/>
                    <a:pt x="44" y="68"/>
                    <a:pt x="47" y="59"/>
                  </a:cubicBezTo>
                  <a:close/>
                  <a:moveTo>
                    <a:pt x="64" y="23"/>
                  </a:moveTo>
                  <a:cubicBezTo>
                    <a:pt x="65" y="21"/>
                    <a:pt x="65" y="19"/>
                    <a:pt x="66" y="18"/>
                  </a:cubicBezTo>
                  <a:cubicBezTo>
                    <a:pt x="65" y="20"/>
                    <a:pt x="64" y="23"/>
                    <a:pt x="64" y="25"/>
                  </a:cubicBezTo>
                  <a:cubicBezTo>
                    <a:pt x="62" y="31"/>
                    <a:pt x="60" y="36"/>
                    <a:pt x="59" y="41"/>
                  </a:cubicBezTo>
                  <a:cubicBezTo>
                    <a:pt x="55" y="51"/>
                    <a:pt x="53" y="61"/>
                    <a:pt x="50" y="71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49" y="73"/>
                    <a:pt x="47" y="75"/>
                    <a:pt x="45" y="77"/>
                  </a:cubicBezTo>
                  <a:cubicBezTo>
                    <a:pt x="53" y="59"/>
                    <a:pt x="57" y="41"/>
                    <a:pt x="64" y="23"/>
                  </a:cubicBezTo>
                  <a:close/>
                  <a:moveTo>
                    <a:pt x="57" y="57"/>
                  </a:moveTo>
                  <a:cubicBezTo>
                    <a:pt x="59" y="51"/>
                    <a:pt x="62" y="46"/>
                    <a:pt x="64" y="40"/>
                  </a:cubicBezTo>
                  <a:cubicBezTo>
                    <a:pt x="66" y="34"/>
                    <a:pt x="68" y="28"/>
                    <a:pt x="69" y="22"/>
                  </a:cubicBezTo>
                  <a:cubicBezTo>
                    <a:pt x="71" y="16"/>
                    <a:pt x="74" y="11"/>
                    <a:pt x="76" y="5"/>
                  </a:cubicBezTo>
                  <a:cubicBezTo>
                    <a:pt x="78" y="5"/>
                    <a:pt x="80" y="4"/>
                    <a:pt x="81" y="4"/>
                  </a:cubicBezTo>
                  <a:cubicBezTo>
                    <a:pt x="78" y="11"/>
                    <a:pt x="76" y="19"/>
                    <a:pt x="74" y="27"/>
                  </a:cubicBezTo>
                  <a:cubicBezTo>
                    <a:pt x="70" y="36"/>
                    <a:pt x="66" y="46"/>
                    <a:pt x="62" y="56"/>
                  </a:cubicBezTo>
                  <a:cubicBezTo>
                    <a:pt x="62" y="57"/>
                    <a:pt x="61" y="58"/>
                    <a:pt x="61" y="60"/>
                  </a:cubicBezTo>
                  <a:cubicBezTo>
                    <a:pt x="61" y="58"/>
                    <a:pt x="61" y="57"/>
                    <a:pt x="62" y="55"/>
                  </a:cubicBezTo>
                  <a:cubicBezTo>
                    <a:pt x="62" y="53"/>
                    <a:pt x="63" y="51"/>
                    <a:pt x="63" y="48"/>
                  </a:cubicBezTo>
                  <a:cubicBezTo>
                    <a:pt x="65" y="45"/>
                    <a:pt x="66" y="41"/>
                    <a:pt x="68" y="37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0" y="31"/>
                    <a:pt x="72" y="25"/>
                    <a:pt x="74" y="19"/>
                  </a:cubicBezTo>
                  <a:cubicBezTo>
                    <a:pt x="76" y="14"/>
                    <a:pt x="78" y="10"/>
                    <a:pt x="79" y="5"/>
                  </a:cubicBezTo>
                  <a:cubicBezTo>
                    <a:pt x="80" y="5"/>
                    <a:pt x="79" y="5"/>
                    <a:pt x="79" y="5"/>
                  </a:cubicBezTo>
                  <a:cubicBezTo>
                    <a:pt x="78" y="6"/>
                    <a:pt x="78" y="6"/>
                    <a:pt x="78" y="7"/>
                  </a:cubicBezTo>
                  <a:cubicBezTo>
                    <a:pt x="78" y="7"/>
                    <a:pt x="78" y="7"/>
                    <a:pt x="77" y="8"/>
                  </a:cubicBezTo>
                  <a:cubicBezTo>
                    <a:pt x="76" y="10"/>
                    <a:pt x="75" y="13"/>
                    <a:pt x="75" y="15"/>
                  </a:cubicBezTo>
                  <a:cubicBezTo>
                    <a:pt x="74" y="17"/>
                    <a:pt x="73" y="19"/>
                    <a:pt x="73" y="20"/>
                  </a:cubicBezTo>
                  <a:cubicBezTo>
                    <a:pt x="71" y="25"/>
                    <a:pt x="69" y="30"/>
                    <a:pt x="67" y="35"/>
                  </a:cubicBezTo>
                  <a:cubicBezTo>
                    <a:pt x="67" y="36"/>
                    <a:pt x="67" y="36"/>
                    <a:pt x="67" y="37"/>
                  </a:cubicBezTo>
                  <a:cubicBezTo>
                    <a:pt x="63" y="46"/>
                    <a:pt x="59" y="5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4" y="68"/>
                    <a:pt x="52" y="70"/>
                    <a:pt x="51" y="71"/>
                  </a:cubicBezTo>
                  <a:cubicBezTo>
                    <a:pt x="54" y="67"/>
                    <a:pt x="55" y="62"/>
                    <a:pt x="57" y="57"/>
                  </a:cubicBezTo>
                  <a:close/>
                  <a:moveTo>
                    <a:pt x="88" y="4"/>
                  </a:moveTo>
                  <a:cubicBezTo>
                    <a:pt x="84" y="13"/>
                    <a:pt x="80" y="22"/>
                    <a:pt x="78" y="32"/>
                  </a:cubicBezTo>
                  <a:cubicBezTo>
                    <a:pt x="77" y="36"/>
                    <a:pt x="75" y="41"/>
                    <a:pt x="73" y="45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4" y="42"/>
                    <a:pt x="75" y="40"/>
                    <a:pt x="76" y="37"/>
                  </a:cubicBezTo>
                  <a:cubicBezTo>
                    <a:pt x="78" y="28"/>
                    <a:pt x="82" y="19"/>
                    <a:pt x="84" y="9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7"/>
                    <a:pt x="84" y="7"/>
                    <a:pt x="84" y="6"/>
                  </a:cubicBezTo>
                  <a:cubicBezTo>
                    <a:pt x="85" y="5"/>
                    <a:pt x="84" y="5"/>
                    <a:pt x="84" y="6"/>
                  </a:cubicBezTo>
                  <a:cubicBezTo>
                    <a:pt x="82" y="11"/>
                    <a:pt x="80" y="16"/>
                    <a:pt x="78" y="21"/>
                  </a:cubicBezTo>
                  <a:cubicBezTo>
                    <a:pt x="80" y="16"/>
                    <a:pt x="82" y="10"/>
                    <a:pt x="83" y="4"/>
                  </a:cubicBezTo>
                  <a:cubicBezTo>
                    <a:pt x="84" y="4"/>
                    <a:pt x="86" y="4"/>
                    <a:pt x="88" y="4"/>
                  </a:cubicBezTo>
                  <a:close/>
                  <a:moveTo>
                    <a:pt x="91" y="4"/>
                  </a:moveTo>
                  <a:cubicBezTo>
                    <a:pt x="88" y="10"/>
                    <a:pt x="86" y="16"/>
                    <a:pt x="84" y="22"/>
                  </a:cubicBezTo>
                  <a:cubicBezTo>
                    <a:pt x="82" y="26"/>
                    <a:pt x="80" y="30"/>
                    <a:pt x="80" y="34"/>
                  </a:cubicBezTo>
                  <a:cubicBezTo>
                    <a:pt x="79" y="36"/>
                    <a:pt x="79" y="39"/>
                    <a:pt x="78" y="41"/>
                  </a:cubicBezTo>
                  <a:cubicBezTo>
                    <a:pt x="76" y="49"/>
                    <a:pt x="77" y="39"/>
                    <a:pt x="78" y="37"/>
                  </a:cubicBezTo>
                  <a:cubicBezTo>
                    <a:pt x="78" y="35"/>
                    <a:pt x="78" y="34"/>
                    <a:pt x="78" y="33"/>
                  </a:cubicBezTo>
                  <a:cubicBezTo>
                    <a:pt x="79" y="31"/>
                    <a:pt x="80" y="29"/>
                    <a:pt x="80" y="27"/>
                  </a:cubicBezTo>
                  <a:cubicBezTo>
                    <a:pt x="83" y="19"/>
                    <a:pt x="87" y="12"/>
                    <a:pt x="89" y="4"/>
                  </a:cubicBezTo>
                  <a:cubicBezTo>
                    <a:pt x="89" y="4"/>
                    <a:pt x="90" y="4"/>
                    <a:pt x="91" y="4"/>
                  </a:cubicBezTo>
                  <a:close/>
                  <a:moveTo>
                    <a:pt x="82" y="21"/>
                  </a:moveTo>
                  <a:cubicBezTo>
                    <a:pt x="83" y="16"/>
                    <a:pt x="85" y="12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8"/>
                  </a:cubicBezTo>
                  <a:cubicBezTo>
                    <a:pt x="86" y="10"/>
                    <a:pt x="85" y="13"/>
                    <a:pt x="84" y="15"/>
                  </a:cubicBezTo>
                  <a:cubicBezTo>
                    <a:pt x="83" y="17"/>
                    <a:pt x="83" y="19"/>
                    <a:pt x="82" y="21"/>
                  </a:cubicBezTo>
                  <a:close/>
                  <a:moveTo>
                    <a:pt x="62" y="50"/>
                  </a:moveTo>
                  <a:cubicBezTo>
                    <a:pt x="61" y="53"/>
                    <a:pt x="60" y="57"/>
                    <a:pt x="60" y="61"/>
                  </a:cubicBezTo>
                  <a:cubicBezTo>
                    <a:pt x="60" y="61"/>
                    <a:pt x="60" y="61"/>
                    <a:pt x="60" y="62"/>
                  </a:cubicBezTo>
                  <a:cubicBezTo>
                    <a:pt x="59" y="63"/>
                    <a:pt x="58" y="64"/>
                    <a:pt x="57" y="65"/>
                  </a:cubicBezTo>
                  <a:cubicBezTo>
                    <a:pt x="58" y="60"/>
                    <a:pt x="60" y="55"/>
                    <a:pt x="62" y="50"/>
                  </a:cubicBezTo>
                  <a:close/>
                  <a:moveTo>
                    <a:pt x="76" y="26"/>
                  </a:moveTo>
                  <a:cubicBezTo>
                    <a:pt x="76" y="28"/>
                    <a:pt x="75" y="29"/>
                    <a:pt x="75" y="31"/>
                  </a:cubicBezTo>
                  <a:cubicBezTo>
                    <a:pt x="73" y="35"/>
                    <a:pt x="72" y="39"/>
                    <a:pt x="71" y="43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43"/>
                    <a:pt x="71" y="41"/>
                    <a:pt x="72" y="40"/>
                  </a:cubicBezTo>
                  <a:cubicBezTo>
                    <a:pt x="73" y="35"/>
                    <a:pt x="74" y="31"/>
                    <a:pt x="76" y="27"/>
                  </a:cubicBezTo>
                  <a:cubicBezTo>
                    <a:pt x="76" y="27"/>
                    <a:pt x="76" y="27"/>
                    <a:pt x="76" y="26"/>
                  </a:cubicBezTo>
                  <a:close/>
                  <a:moveTo>
                    <a:pt x="76" y="40"/>
                  </a:moveTo>
                  <a:cubicBezTo>
                    <a:pt x="76" y="42"/>
                    <a:pt x="75" y="44"/>
                    <a:pt x="7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4" y="47"/>
                    <a:pt x="74" y="48"/>
                    <a:pt x="73" y="49"/>
                  </a:cubicBezTo>
                  <a:cubicBezTo>
                    <a:pt x="74" y="46"/>
                    <a:pt x="75" y="43"/>
                    <a:pt x="76" y="40"/>
                  </a:cubicBezTo>
                  <a:close/>
                  <a:moveTo>
                    <a:pt x="91" y="44"/>
                  </a:moveTo>
                  <a:cubicBezTo>
                    <a:pt x="92" y="38"/>
                    <a:pt x="94" y="32"/>
                    <a:pt x="96" y="26"/>
                  </a:cubicBezTo>
                  <a:cubicBezTo>
                    <a:pt x="96" y="28"/>
                    <a:pt x="95" y="29"/>
                    <a:pt x="95" y="31"/>
                  </a:cubicBezTo>
                  <a:cubicBezTo>
                    <a:pt x="94" y="36"/>
                    <a:pt x="93" y="41"/>
                    <a:pt x="93" y="46"/>
                  </a:cubicBezTo>
                  <a:cubicBezTo>
                    <a:pt x="92" y="45"/>
                    <a:pt x="91" y="45"/>
                    <a:pt x="91" y="44"/>
                  </a:cubicBezTo>
                  <a:close/>
                  <a:moveTo>
                    <a:pt x="87" y="40"/>
                  </a:moveTo>
                  <a:cubicBezTo>
                    <a:pt x="90" y="36"/>
                    <a:pt x="91" y="31"/>
                    <a:pt x="92" y="26"/>
                  </a:cubicBezTo>
                  <a:cubicBezTo>
                    <a:pt x="93" y="22"/>
                    <a:pt x="93" y="19"/>
                    <a:pt x="95" y="16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4" y="18"/>
                    <a:pt x="93" y="22"/>
                    <a:pt x="93" y="26"/>
                  </a:cubicBezTo>
                  <a:cubicBezTo>
                    <a:pt x="93" y="32"/>
                    <a:pt x="90" y="37"/>
                    <a:pt x="89" y="43"/>
                  </a:cubicBezTo>
                  <a:cubicBezTo>
                    <a:pt x="89" y="42"/>
                    <a:pt x="88" y="41"/>
                    <a:pt x="87" y="40"/>
                  </a:cubicBezTo>
                  <a:close/>
                  <a:moveTo>
                    <a:pt x="85" y="38"/>
                  </a:moveTo>
                  <a:cubicBezTo>
                    <a:pt x="87" y="36"/>
                    <a:pt x="87" y="33"/>
                    <a:pt x="88" y="30"/>
                  </a:cubicBezTo>
                  <a:cubicBezTo>
                    <a:pt x="87" y="33"/>
                    <a:pt x="87" y="36"/>
                    <a:pt x="87" y="39"/>
                  </a:cubicBezTo>
                  <a:cubicBezTo>
                    <a:pt x="86" y="39"/>
                    <a:pt x="86" y="39"/>
                    <a:pt x="86" y="38"/>
                  </a:cubicBezTo>
                  <a:cubicBezTo>
                    <a:pt x="86" y="38"/>
                    <a:pt x="86" y="38"/>
                    <a:pt x="85" y="38"/>
                  </a:cubicBezTo>
                  <a:close/>
                  <a:moveTo>
                    <a:pt x="84" y="38"/>
                  </a:moveTo>
                  <a:cubicBezTo>
                    <a:pt x="84" y="38"/>
                    <a:pt x="84" y="38"/>
                    <a:pt x="83" y="38"/>
                  </a:cubicBezTo>
                  <a:cubicBezTo>
                    <a:pt x="83" y="39"/>
                    <a:pt x="82" y="39"/>
                    <a:pt x="82" y="40"/>
                  </a:cubicBezTo>
                  <a:cubicBezTo>
                    <a:pt x="84" y="36"/>
                    <a:pt x="84" y="32"/>
                    <a:pt x="85" y="28"/>
                  </a:cubicBezTo>
                  <a:cubicBezTo>
                    <a:pt x="87" y="22"/>
                    <a:pt x="89" y="17"/>
                    <a:pt x="92" y="11"/>
                  </a:cubicBezTo>
                  <a:cubicBezTo>
                    <a:pt x="91" y="12"/>
                    <a:pt x="91" y="13"/>
                    <a:pt x="91" y="14"/>
                  </a:cubicBezTo>
                  <a:cubicBezTo>
                    <a:pt x="89" y="16"/>
                    <a:pt x="88" y="19"/>
                    <a:pt x="88" y="22"/>
                  </a:cubicBezTo>
                  <a:cubicBezTo>
                    <a:pt x="86" y="27"/>
                    <a:pt x="85" y="33"/>
                    <a:pt x="84" y="38"/>
                  </a:cubicBezTo>
                  <a:close/>
                  <a:moveTo>
                    <a:pt x="94" y="48"/>
                  </a:moveTo>
                  <a:cubicBezTo>
                    <a:pt x="94" y="48"/>
                    <a:pt x="94" y="47"/>
                    <a:pt x="94" y="47"/>
                  </a:cubicBezTo>
                  <a:cubicBezTo>
                    <a:pt x="93" y="42"/>
                    <a:pt x="94" y="38"/>
                    <a:pt x="95" y="33"/>
                  </a:cubicBezTo>
                  <a:cubicBezTo>
                    <a:pt x="96" y="29"/>
                    <a:pt x="97" y="25"/>
                    <a:pt x="97" y="20"/>
                  </a:cubicBezTo>
                  <a:cubicBezTo>
                    <a:pt x="97" y="19"/>
                    <a:pt x="97" y="18"/>
                    <a:pt x="98" y="18"/>
                  </a:cubicBezTo>
                  <a:cubicBezTo>
                    <a:pt x="96" y="28"/>
                    <a:pt x="95" y="38"/>
                    <a:pt x="94" y="48"/>
                  </a:cubicBezTo>
                  <a:close/>
                  <a:moveTo>
                    <a:pt x="99" y="4"/>
                  </a:moveTo>
                  <a:cubicBezTo>
                    <a:pt x="99" y="5"/>
                    <a:pt x="99" y="6"/>
                    <a:pt x="99" y="7"/>
                  </a:cubicBezTo>
                  <a:cubicBezTo>
                    <a:pt x="98" y="7"/>
                    <a:pt x="98" y="7"/>
                    <a:pt x="98" y="8"/>
                  </a:cubicBezTo>
                  <a:cubicBezTo>
                    <a:pt x="97" y="11"/>
                    <a:pt x="97" y="15"/>
                    <a:pt x="97" y="19"/>
                  </a:cubicBezTo>
                  <a:cubicBezTo>
                    <a:pt x="96" y="23"/>
                    <a:pt x="95" y="26"/>
                    <a:pt x="94" y="30"/>
                  </a:cubicBezTo>
                  <a:cubicBezTo>
                    <a:pt x="93" y="34"/>
                    <a:pt x="92" y="38"/>
                    <a:pt x="90" y="42"/>
                  </a:cubicBezTo>
                  <a:cubicBezTo>
                    <a:pt x="91" y="40"/>
                    <a:pt x="91" y="39"/>
                    <a:pt x="91" y="37"/>
                  </a:cubicBezTo>
                  <a:cubicBezTo>
                    <a:pt x="92" y="35"/>
                    <a:pt x="92" y="33"/>
                    <a:pt x="93" y="31"/>
                  </a:cubicBezTo>
                  <a:cubicBezTo>
                    <a:pt x="94" y="28"/>
                    <a:pt x="94" y="24"/>
                    <a:pt x="94" y="21"/>
                  </a:cubicBezTo>
                  <a:cubicBezTo>
                    <a:pt x="95" y="17"/>
                    <a:pt x="96" y="12"/>
                    <a:pt x="97" y="8"/>
                  </a:cubicBezTo>
                  <a:cubicBezTo>
                    <a:pt x="98" y="8"/>
                    <a:pt x="98" y="7"/>
                    <a:pt x="98" y="7"/>
                  </a:cubicBezTo>
                  <a:cubicBezTo>
                    <a:pt x="98" y="6"/>
                    <a:pt x="98" y="6"/>
                    <a:pt x="98" y="5"/>
                  </a:cubicBezTo>
                  <a:cubicBezTo>
                    <a:pt x="98" y="4"/>
                    <a:pt x="98" y="4"/>
                    <a:pt x="97" y="5"/>
                  </a:cubicBezTo>
                  <a:cubicBezTo>
                    <a:pt x="96" y="10"/>
                    <a:pt x="94" y="15"/>
                    <a:pt x="92" y="21"/>
                  </a:cubicBezTo>
                  <a:cubicBezTo>
                    <a:pt x="91" y="27"/>
                    <a:pt x="91" y="32"/>
                    <a:pt x="88" y="38"/>
                  </a:cubicBezTo>
                  <a:cubicBezTo>
                    <a:pt x="87" y="39"/>
                    <a:pt x="87" y="40"/>
                    <a:pt x="87" y="39"/>
                  </a:cubicBezTo>
                  <a:cubicBezTo>
                    <a:pt x="88" y="36"/>
                    <a:pt x="88" y="34"/>
                    <a:pt x="89" y="32"/>
                  </a:cubicBezTo>
                  <a:cubicBezTo>
                    <a:pt x="89" y="28"/>
                    <a:pt x="90" y="25"/>
                    <a:pt x="91" y="22"/>
                  </a:cubicBezTo>
                  <a:cubicBezTo>
                    <a:pt x="92" y="17"/>
                    <a:pt x="94" y="12"/>
                    <a:pt x="95" y="8"/>
                  </a:cubicBezTo>
                  <a:cubicBezTo>
                    <a:pt x="96" y="7"/>
                    <a:pt x="96" y="6"/>
                    <a:pt x="96" y="6"/>
                  </a:cubicBezTo>
                  <a:cubicBezTo>
                    <a:pt x="96" y="6"/>
                    <a:pt x="96" y="5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4" y="9"/>
                    <a:pt x="91" y="14"/>
                    <a:pt x="90" y="19"/>
                  </a:cubicBezTo>
                  <a:cubicBezTo>
                    <a:pt x="88" y="25"/>
                    <a:pt x="87" y="30"/>
                    <a:pt x="86" y="36"/>
                  </a:cubicBezTo>
                  <a:cubicBezTo>
                    <a:pt x="85" y="36"/>
                    <a:pt x="85" y="37"/>
                    <a:pt x="85" y="38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5" y="36"/>
                    <a:pt x="86" y="33"/>
                    <a:pt x="86" y="31"/>
                  </a:cubicBezTo>
                  <a:cubicBezTo>
                    <a:pt x="87" y="28"/>
                    <a:pt x="87" y="25"/>
                    <a:pt x="88" y="22"/>
                  </a:cubicBezTo>
                  <a:cubicBezTo>
                    <a:pt x="90" y="17"/>
                    <a:pt x="93" y="11"/>
                    <a:pt x="94" y="6"/>
                  </a:cubicBezTo>
                  <a:cubicBezTo>
                    <a:pt x="94" y="5"/>
                    <a:pt x="93" y="5"/>
                    <a:pt x="93" y="6"/>
                  </a:cubicBezTo>
                  <a:cubicBezTo>
                    <a:pt x="89" y="14"/>
                    <a:pt x="86" y="22"/>
                    <a:pt x="84" y="31"/>
                  </a:cubicBezTo>
                  <a:cubicBezTo>
                    <a:pt x="83" y="34"/>
                    <a:pt x="83" y="36"/>
                    <a:pt x="82" y="38"/>
                  </a:cubicBezTo>
                  <a:cubicBezTo>
                    <a:pt x="80" y="44"/>
                    <a:pt x="81" y="38"/>
                    <a:pt x="81" y="37"/>
                  </a:cubicBezTo>
                  <a:cubicBezTo>
                    <a:pt x="82" y="32"/>
                    <a:pt x="83" y="28"/>
                    <a:pt x="84" y="23"/>
                  </a:cubicBezTo>
                  <a:cubicBezTo>
                    <a:pt x="87" y="17"/>
                    <a:pt x="89" y="10"/>
                    <a:pt x="91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4" y="3"/>
                    <a:pt x="96" y="3"/>
                    <a:pt x="99" y="4"/>
                  </a:cubicBezTo>
                  <a:close/>
                  <a:moveTo>
                    <a:pt x="89" y="26"/>
                  </a:moveTo>
                  <a:cubicBezTo>
                    <a:pt x="90" y="23"/>
                    <a:pt x="90" y="20"/>
                    <a:pt x="91" y="18"/>
                  </a:cubicBezTo>
                  <a:cubicBezTo>
                    <a:pt x="91" y="19"/>
                    <a:pt x="90" y="21"/>
                    <a:pt x="90" y="22"/>
                  </a:cubicBezTo>
                  <a:cubicBezTo>
                    <a:pt x="90" y="23"/>
                    <a:pt x="89" y="25"/>
                    <a:pt x="89" y="2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58"/>
            <p:cNvSpPr>
              <a:spLocks noEditPoints="1"/>
            </p:cNvSpPr>
            <p:nvPr/>
          </p:nvSpPr>
          <p:spPr bwMode="auto">
            <a:xfrm>
              <a:off x="8156821" y="3517334"/>
              <a:ext cx="482600" cy="258763"/>
            </a:xfrm>
            <a:custGeom>
              <a:avLst/>
              <a:gdLst>
                <a:gd name="T0" fmla="*/ 76 w 114"/>
                <a:gd name="T1" fmla="*/ 0 h 61"/>
                <a:gd name="T2" fmla="*/ 7 w 114"/>
                <a:gd name="T3" fmla="*/ 50 h 61"/>
                <a:gd name="T4" fmla="*/ 84 w 114"/>
                <a:gd name="T5" fmla="*/ 36 h 61"/>
                <a:gd name="T6" fmla="*/ 83 w 114"/>
                <a:gd name="T7" fmla="*/ 32 h 61"/>
                <a:gd name="T8" fmla="*/ 90 w 114"/>
                <a:gd name="T9" fmla="*/ 25 h 61"/>
                <a:gd name="T10" fmla="*/ 7 w 114"/>
                <a:gd name="T11" fmla="*/ 23 h 61"/>
                <a:gd name="T12" fmla="*/ 16 w 114"/>
                <a:gd name="T13" fmla="*/ 23 h 61"/>
                <a:gd name="T14" fmla="*/ 13 w 114"/>
                <a:gd name="T15" fmla="*/ 33 h 61"/>
                <a:gd name="T16" fmla="*/ 14 w 114"/>
                <a:gd name="T17" fmla="*/ 36 h 61"/>
                <a:gd name="T18" fmla="*/ 24 w 114"/>
                <a:gd name="T19" fmla="*/ 32 h 61"/>
                <a:gd name="T20" fmla="*/ 15 w 114"/>
                <a:gd name="T21" fmla="*/ 43 h 61"/>
                <a:gd name="T22" fmla="*/ 50 w 114"/>
                <a:gd name="T23" fmla="*/ 27 h 61"/>
                <a:gd name="T24" fmla="*/ 60 w 114"/>
                <a:gd name="T25" fmla="*/ 20 h 61"/>
                <a:gd name="T26" fmla="*/ 38 w 114"/>
                <a:gd name="T27" fmla="*/ 36 h 61"/>
                <a:gd name="T28" fmla="*/ 91 w 114"/>
                <a:gd name="T29" fmla="*/ 14 h 61"/>
                <a:gd name="T30" fmla="*/ 80 w 114"/>
                <a:gd name="T31" fmla="*/ 14 h 61"/>
                <a:gd name="T32" fmla="*/ 79 w 114"/>
                <a:gd name="T33" fmla="*/ 6 h 61"/>
                <a:gd name="T34" fmla="*/ 50 w 114"/>
                <a:gd name="T35" fmla="*/ 34 h 61"/>
                <a:gd name="T36" fmla="*/ 77 w 114"/>
                <a:gd name="T37" fmla="*/ 18 h 61"/>
                <a:gd name="T38" fmla="*/ 81 w 114"/>
                <a:gd name="T39" fmla="*/ 19 h 61"/>
                <a:gd name="T40" fmla="*/ 82 w 114"/>
                <a:gd name="T41" fmla="*/ 21 h 61"/>
                <a:gd name="T42" fmla="*/ 81 w 114"/>
                <a:gd name="T43" fmla="*/ 18 h 61"/>
                <a:gd name="T44" fmla="*/ 78 w 114"/>
                <a:gd name="T45" fmla="*/ 15 h 61"/>
                <a:gd name="T46" fmla="*/ 77 w 114"/>
                <a:gd name="T47" fmla="*/ 4 h 61"/>
                <a:gd name="T48" fmla="*/ 11 w 114"/>
                <a:gd name="T49" fmla="*/ 44 h 61"/>
                <a:gd name="T50" fmla="*/ 11 w 114"/>
                <a:gd name="T51" fmla="*/ 38 h 61"/>
                <a:gd name="T52" fmla="*/ 11 w 114"/>
                <a:gd name="T53" fmla="*/ 46 h 61"/>
                <a:gd name="T54" fmla="*/ 36 w 114"/>
                <a:gd name="T55" fmla="*/ 27 h 61"/>
                <a:gd name="T56" fmla="*/ 11 w 114"/>
                <a:gd name="T57" fmla="*/ 37 h 61"/>
                <a:gd name="T58" fmla="*/ 10 w 114"/>
                <a:gd name="T59" fmla="*/ 33 h 61"/>
                <a:gd name="T60" fmla="*/ 16 w 114"/>
                <a:gd name="T61" fmla="*/ 28 h 61"/>
                <a:gd name="T62" fmla="*/ 8 w 114"/>
                <a:gd name="T63" fmla="*/ 26 h 61"/>
                <a:gd name="T64" fmla="*/ 19 w 114"/>
                <a:gd name="T65" fmla="*/ 49 h 61"/>
                <a:gd name="T66" fmla="*/ 68 w 114"/>
                <a:gd name="T67" fmla="*/ 22 h 61"/>
                <a:gd name="T68" fmla="*/ 79 w 114"/>
                <a:gd name="T69" fmla="*/ 19 h 61"/>
                <a:gd name="T70" fmla="*/ 50 w 114"/>
                <a:gd name="T71" fmla="*/ 41 h 61"/>
                <a:gd name="T72" fmla="*/ 51 w 114"/>
                <a:gd name="T73" fmla="*/ 45 h 61"/>
                <a:gd name="T74" fmla="*/ 95 w 114"/>
                <a:gd name="T75" fmla="*/ 18 h 61"/>
                <a:gd name="T76" fmla="*/ 44 w 114"/>
                <a:gd name="T77" fmla="*/ 46 h 61"/>
                <a:gd name="T78" fmla="*/ 68 w 114"/>
                <a:gd name="T79" fmla="*/ 42 h 61"/>
                <a:gd name="T80" fmla="*/ 85 w 114"/>
                <a:gd name="T81" fmla="*/ 29 h 61"/>
                <a:gd name="T82" fmla="*/ 76 w 114"/>
                <a:gd name="T83" fmla="*/ 39 h 61"/>
                <a:gd name="T84" fmla="*/ 100 w 114"/>
                <a:gd name="T85" fmla="*/ 24 h 61"/>
                <a:gd name="T86" fmla="*/ 45 w 114"/>
                <a:gd name="T87" fmla="*/ 46 h 61"/>
                <a:gd name="T88" fmla="*/ 80 w 114"/>
                <a:gd name="T89" fmla="*/ 31 h 61"/>
                <a:gd name="T90" fmla="*/ 81 w 114"/>
                <a:gd name="T91" fmla="*/ 51 h 61"/>
                <a:gd name="T92" fmla="*/ 100 w 114"/>
                <a:gd name="T93" fmla="*/ 34 h 61"/>
                <a:gd name="T94" fmla="*/ 81 w 114"/>
                <a:gd name="T95" fmla="*/ 46 h 61"/>
                <a:gd name="T96" fmla="*/ 101 w 114"/>
                <a:gd name="T97" fmla="*/ 29 h 61"/>
                <a:gd name="T98" fmla="*/ 99 w 114"/>
                <a:gd name="T99" fmla="*/ 39 h 61"/>
                <a:gd name="T100" fmla="*/ 91 w 114"/>
                <a:gd name="T101" fmla="*/ 44 h 61"/>
                <a:gd name="T102" fmla="*/ 109 w 114"/>
                <a:gd name="T103" fmla="*/ 29 h 61"/>
                <a:gd name="T104" fmla="*/ 105 w 114"/>
                <a:gd name="T105" fmla="*/ 29 h 61"/>
                <a:gd name="T106" fmla="*/ 80 w 114"/>
                <a:gd name="T107" fmla="*/ 44 h 61"/>
                <a:gd name="T108" fmla="*/ 79 w 114"/>
                <a:gd name="T109" fmla="*/ 41 h 61"/>
                <a:gd name="T110" fmla="*/ 93 w 114"/>
                <a:gd name="T111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4" h="61">
                  <a:moveTo>
                    <a:pt x="80" y="60"/>
                  </a:moveTo>
                  <a:cubicBezTo>
                    <a:pt x="81" y="61"/>
                    <a:pt x="81" y="60"/>
                    <a:pt x="82" y="60"/>
                  </a:cubicBezTo>
                  <a:cubicBezTo>
                    <a:pt x="92" y="49"/>
                    <a:pt x="103" y="40"/>
                    <a:pt x="113" y="29"/>
                  </a:cubicBezTo>
                  <a:cubicBezTo>
                    <a:pt x="114" y="29"/>
                    <a:pt x="114" y="28"/>
                    <a:pt x="114" y="28"/>
                  </a:cubicBezTo>
                  <a:cubicBezTo>
                    <a:pt x="114" y="28"/>
                    <a:pt x="113" y="27"/>
                    <a:pt x="113" y="27"/>
                  </a:cubicBezTo>
                  <a:cubicBezTo>
                    <a:pt x="107" y="22"/>
                    <a:pt x="100" y="17"/>
                    <a:pt x="94" y="12"/>
                  </a:cubicBezTo>
                  <a:cubicBezTo>
                    <a:pt x="88" y="8"/>
                    <a:pt x="82" y="4"/>
                    <a:pt x="76" y="0"/>
                  </a:cubicBezTo>
                  <a:cubicBezTo>
                    <a:pt x="76" y="0"/>
                    <a:pt x="75" y="0"/>
                    <a:pt x="75" y="0"/>
                  </a:cubicBezTo>
                  <a:cubicBezTo>
                    <a:pt x="74" y="0"/>
                    <a:pt x="73" y="1"/>
                    <a:pt x="74" y="2"/>
                  </a:cubicBezTo>
                  <a:cubicBezTo>
                    <a:pt x="75" y="6"/>
                    <a:pt x="74" y="11"/>
                    <a:pt x="74" y="16"/>
                  </a:cubicBezTo>
                  <a:cubicBezTo>
                    <a:pt x="50" y="17"/>
                    <a:pt x="26" y="21"/>
                    <a:pt x="2" y="18"/>
                  </a:cubicBezTo>
                  <a:cubicBezTo>
                    <a:pt x="1" y="18"/>
                    <a:pt x="0" y="19"/>
                    <a:pt x="0" y="20"/>
                  </a:cubicBezTo>
                  <a:cubicBezTo>
                    <a:pt x="0" y="20"/>
                    <a:pt x="0" y="21"/>
                    <a:pt x="1" y="21"/>
                  </a:cubicBezTo>
                  <a:cubicBezTo>
                    <a:pt x="8" y="28"/>
                    <a:pt x="10" y="41"/>
                    <a:pt x="7" y="50"/>
                  </a:cubicBezTo>
                  <a:cubicBezTo>
                    <a:pt x="7" y="51"/>
                    <a:pt x="7" y="51"/>
                    <a:pt x="8" y="51"/>
                  </a:cubicBezTo>
                  <a:cubicBezTo>
                    <a:pt x="8" y="52"/>
                    <a:pt x="8" y="52"/>
                    <a:pt x="9" y="52"/>
                  </a:cubicBezTo>
                  <a:cubicBezTo>
                    <a:pt x="32" y="51"/>
                    <a:pt x="55" y="47"/>
                    <a:pt x="78" y="46"/>
                  </a:cubicBezTo>
                  <a:cubicBezTo>
                    <a:pt x="78" y="51"/>
                    <a:pt x="78" y="55"/>
                    <a:pt x="78" y="59"/>
                  </a:cubicBezTo>
                  <a:cubicBezTo>
                    <a:pt x="78" y="60"/>
                    <a:pt x="79" y="61"/>
                    <a:pt x="80" y="60"/>
                  </a:cubicBezTo>
                  <a:close/>
                  <a:moveTo>
                    <a:pt x="71" y="44"/>
                  </a:moveTo>
                  <a:cubicBezTo>
                    <a:pt x="76" y="42"/>
                    <a:pt x="80" y="38"/>
                    <a:pt x="84" y="36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1" y="38"/>
                    <a:pt x="78" y="41"/>
                    <a:pt x="75" y="44"/>
                  </a:cubicBezTo>
                  <a:cubicBezTo>
                    <a:pt x="74" y="44"/>
                    <a:pt x="72" y="44"/>
                    <a:pt x="71" y="44"/>
                  </a:cubicBezTo>
                  <a:close/>
                  <a:moveTo>
                    <a:pt x="60" y="45"/>
                  </a:moveTo>
                  <a:cubicBezTo>
                    <a:pt x="65" y="42"/>
                    <a:pt x="70" y="39"/>
                    <a:pt x="75" y="35"/>
                  </a:cubicBezTo>
                  <a:cubicBezTo>
                    <a:pt x="81" y="32"/>
                    <a:pt x="86" y="29"/>
                    <a:pt x="92" y="26"/>
                  </a:cubicBezTo>
                  <a:cubicBezTo>
                    <a:pt x="89" y="28"/>
                    <a:pt x="86" y="30"/>
                    <a:pt x="83" y="32"/>
                  </a:cubicBezTo>
                  <a:cubicBezTo>
                    <a:pt x="76" y="36"/>
                    <a:pt x="70" y="40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2" y="44"/>
                    <a:pt x="61" y="45"/>
                    <a:pt x="60" y="45"/>
                  </a:cubicBezTo>
                  <a:close/>
                  <a:moveTo>
                    <a:pt x="51" y="46"/>
                  </a:moveTo>
                  <a:cubicBezTo>
                    <a:pt x="66" y="39"/>
                    <a:pt x="79" y="30"/>
                    <a:pt x="93" y="22"/>
                  </a:cubicBezTo>
                  <a:cubicBezTo>
                    <a:pt x="94" y="21"/>
                    <a:pt x="100" y="18"/>
                    <a:pt x="96" y="21"/>
                  </a:cubicBezTo>
                  <a:cubicBezTo>
                    <a:pt x="94" y="22"/>
                    <a:pt x="92" y="23"/>
                    <a:pt x="90" y="25"/>
                  </a:cubicBezTo>
                  <a:cubicBezTo>
                    <a:pt x="86" y="27"/>
                    <a:pt x="82" y="29"/>
                    <a:pt x="79" y="32"/>
                  </a:cubicBezTo>
                  <a:cubicBezTo>
                    <a:pt x="71" y="36"/>
                    <a:pt x="65" y="41"/>
                    <a:pt x="58" y="45"/>
                  </a:cubicBezTo>
                  <a:cubicBezTo>
                    <a:pt x="56" y="45"/>
                    <a:pt x="53" y="45"/>
                    <a:pt x="51" y="46"/>
                  </a:cubicBezTo>
                  <a:close/>
                  <a:moveTo>
                    <a:pt x="5" y="21"/>
                  </a:moveTo>
                  <a:cubicBezTo>
                    <a:pt x="6" y="21"/>
                    <a:pt x="8" y="22"/>
                    <a:pt x="9" y="22"/>
                  </a:cubicBezTo>
                  <a:cubicBezTo>
                    <a:pt x="8" y="22"/>
                    <a:pt x="7" y="22"/>
                    <a:pt x="7" y="23"/>
                  </a:cubicBezTo>
                  <a:cubicBezTo>
                    <a:pt x="6" y="23"/>
                    <a:pt x="6" y="23"/>
                    <a:pt x="7" y="23"/>
                  </a:cubicBezTo>
                  <a:cubicBezTo>
                    <a:pt x="7" y="23"/>
                    <a:pt x="11" y="21"/>
                    <a:pt x="9" y="23"/>
                  </a:cubicBezTo>
                  <a:cubicBezTo>
                    <a:pt x="9" y="24"/>
                    <a:pt x="8" y="24"/>
                    <a:pt x="7" y="25"/>
                  </a:cubicBezTo>
                  <a:cubicBezTo>
                    <a:pt x="7" y="24"/>
                    <a:pt x="6" y="22"/>
                    <a:pt x="5" y="21"/>
                  </a:cubicBezTo>
                  <a:close/>
                  <a:moveTo>
                    <a:pt x="21" y="22"/>
                  </a:moveTo>
                  <a:cubicBezTo>
                    <a:pt x="19" y="23"/>
                    <a:pt x="17" y="25"/>
                    <a:pt x="15" y="27"/>
                  </a:cubicBezTo>
                  <a:cubicBezTo>
                    <a:pt x="14" y="27"/>
                    <a:pt x="9" y="30"/>
                    <a:pt x="10" y="29"/>
                  </a:cubicBezTo>
                  <a:cubicBezTo>
                    <a:pt x="12" y="27"/>
                    <a:pt x="14" y="25"/>
                    <a:pt x="16" y="23"/>
                  </a:cubicBezTo>
                  <a:cubicBezTo>
                    <a:pt x="16" y="23"/>
                    <a:pt x="16" y="22"/>
                    <a:pt x="15" y="22"/>
                  </a:cubicBezTo>
                  <a:cubicBezTo>
                    <a:pt x="13" y="23"/>
                    <a:pt x="11" y="24"/>
                    <a:pt x="8" y="25"/>
                  </a:cubicBezTo>
                  <a:cubicBezTo>
                    <a:pt x="7" y="25"/>
                    <a:pt x="10" y="24"/>
                    <a:pt x="10" y="24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5" y="22"/>
                    <a:pt x="18" y="22"/>
                    <a:pt x="21" y="22"/>
                  </a:cubicBezTo>
                  <a:close/>
                  <a:moveTo>
                    <a:pt x="32" y="22"/>
                  </a:moveTo>
                  <a:cubicBezTo>
                    <a:pt x="25" y="25"/>
                    <a:pt x="20" y="31"/>
                    <a:pt x="13" y="33"/>
                  </a:cubicBezTo>
                  <a:cubicBezTo>
                    <a:pt x="9" y="35"/>
                    <a:pt x="13" y="33"/>
                    <a:pt x="15" y="32"/>
                  </a:cubicBezTo>
                  <a:cubicBezTo>
                    <a:pt x="17" y="31"/>
                    <a:pt x="19" y="30"/>
                    <a:pt x="21" y="28"/>
                  </a:cubicBezTo>
                  <a:cubicBezTo>
                    <a:pt x="24" y="27"/>
                    <a:pt x="27" y="24"/>
                    <a:pt x="30" y="22"/>
                  </a:cubicBezTo>
                  <a:cubicBezTo>
                    <a:pt x="30" y="22"/>
                    <a:pt x="31" y="22"/>
                    <a:pt x="32" y="22"/>
                  </a:cubicBezTo>
                  <a:close/>
                  <a:moveTo>
                    <a:pt x="39" y="21"/>
                  </a:moveTo>
                  <a:cubicBezTo>
                    <a:pt x="30" y="25"/>
                    <a:pt x="23" y="32"/>
                    <a:pt x="14" y="36"/>
                  </a:cubicBezTo>
                  <a:cubicBezTo>
                    <a:pt x="10" y="38"/>
                    <a:pt x="11" y="37"/>
                    <a:pt x="14" y="36"/>
                  </a:cubicBezTo>
                  <a:cubicBezTo>
                    <a:pt x="17" y="34"/>
                    <a:pt x="20" y="32"/>
                    <a:pt x="22" y="31"/>
                  </a:cubicBezTo>
                  <a:cubicBezTo>
                    <a:pt x="27" y="28"/>
                    <a:pt x="31" y="25"/>
                    <a:pt x="35" y="22"/>
                  </a:cubicBezTo>
                  <a:cubicBezTo>
                    <a:pt x="36" y="22"/>
                    <a:pt x="38" y="21"/>
                    <a:pt x="39" y="21"/>
                  </a:cubicBezTo>
                  <a:close/>
                  <a:moveTo>
                    <a:pt x="45" y="21"/>
                  </a:moveTo>
                  <a:cubicBezTo>
                    <a:pt x="34" y="27"/>
                    <a:pt x="25" y="35"/>
                    <a:pt x="14" y="40"/>
                  </a:cubicBezTo>
                  <a:cubicBezTo>
                    <a:pt x="9" y="42"/>
                    <a:pt x="13" y="40"/>
                    <a:pt x="15" y="38"/>
                  </a:cubicBezTo>
                  <a:cubicBezTo>
                    <a:pt x="18" y="36"/>
                    <a:pt x="21" y="34"/>
                    <a:pt x="24" y="32"/>
                  </a:cubicBezTo>
                  <a:cubicBezTo>
                    <a:pt x="30" y="29"/>
                    <a:pt x="36" y="25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3" y="21"/>
                    <a:pt x="44" y="21"/>
                    <a:pt x="45" y="21"/>
                  </a:cubicBezTo>
                  <a:close/>
                  <a:moveTo>
                    <a:pt x="52" y="21"/>
                  </a:moveTo>
                  <a:cubicBezTo>
                    <a:pt x="46" y="23"/>
                    <a:pt x="41" y="27"/>
                    <a:pt x="36" y="30"/>
                  </a:cubicBezTo>
                  <a:cubicBezTo>
                    <a:pt x="33" y="33"/>
                    <a:pt x="29" y="34"/>
                    <a:pt x="26" y="36"/>
                  </a:cubicBezTo>
                  <a:cubicBezTo>
                    <a:pt x="22" y="38"/>
                    <a:pt x="19" y="40"/>
                    <a:pt x="15" y="43"/>
                  </a:cubicBezTo>
                  <a:cubicBezTo>
                    <a:pt x="14" y="43"/>
                    <a:pt x="12" y="44"/>
                    <a:pt x="11" y="45"/>
                  </a:cubicBezTo>
                  <a:cubicBezTo>
                    <a:pt x="13" y="43"/>
                    <a:pt x="15" y="42"/>
                    <a:pt x="17" y="40"/>
                  </a:cubicBezTo>
                  <a:cubicBezTo>
                    <a:pt x="20" y="37"/>
                    <a:pt x="24" y="35"/>
                    <a:pt x="28" y="33"/>
                  </a:cubicBezTo>
                  <a:cubicBezTo>
                    <a:pt x="34" y="29"/>
                    <a:pt x="41" y="25"/>
                    <a:pt x="47" y="21"/>
                  </a:cubicBezTo>
                  <a:cubicBezTo>
                    <a:pt x="49" y="21"/>
                    <a:pt x="50" y="21"/>
                    <a:pt x="52" y="21"/>
                  </a:cubicBezTo>
                  <a:close/>
                  <a:moveTo>
                    <a:pt x="60" y="20"/>
                  </a:moveTo>
                  <a:cubicBezTo>
                    <a:pt x="57" y="22"/>
                    <a:pt x="53" y="24"/>
                    <a:pt x="50" y="27"/>
                  </a:cubicBezTo>
                  <a:cubicBezTo>
                    <a:pt x="47" y="29"/>
                    <a:pt x="44" y="30"/>
                    <a:pt x="41" y="32"/>
                  </a:cubicBezTo>
                  <a:cubicBezTo>
                    <a:pt x="33" y="36"/>
                    <a:pt x="25" y="41"/>
                    <a:pt x="17" y="46"/>
                  </a:cubicBezTo>
                  <a:cubicBezTo>
                    <a:pt x="16" y="46"/>
                    <a:pt x="15" y="47"/>
                    <a:pt x="14" y="47"/>
                  </a:cubicBezTo>
                  <a:cubicBezTo>
                    <a:pt x="15" y="46"/>
                    <a:pt x="17" y="46"/>
                    <a:pt x="18" y="45"/>
                  </a:cubicBezTo>
                  <a:cubicBezTo>
                    <a:pt x="22" y="42"/>
                    <a:pt x="26" y="39"/>
                    <a:pt x="30" y="36"/>
                  </a:cubicBezTo>
                  <a:cubicBezTo>
                    <a:pt x="38" y="30"/>
                    <a:pt x="46" y="25"/>
                    <a:pt x="55" y="20"/>
                  </a:cubicBezTo>
                  <a:cubicBezTo>
                    <a:pt x="57" y="20"/>
                    <a:pt x="59" y="20"/>
                    <a:pt x="60" y="20"/>
                  </a:cubicBezTo>
                  <a:close/>
                  <a:moveTo>
                    <a:pt x="71" y="19"/>
                  </a:moveTo>
                  <a:cubicBezTo>
                    <a:pt x="64" y="22"/>
                    <a:pt x="59" y="26"/>
                    <a:pt x="53" y="30"/>
                  </a:cubicBezTo>
                  <a:cubicBezTo>
                    <a:pt x="49" y="32"/>
                    <a:pt x="45" y="33"/>
                    <a:pt x="41" y="36"/>
                  </a:cubicBezTo>
                  <a:cubicBezTo>
                    <a:pt x="37" y="38"/>
                    <a:pt x="33" y="41"/>
                    <a:pt x="28" y="44"/>
                  </a:cubicBezTo>
                  <a:cubicBezTo>
                    <a:pt x="26" y="45"/>
                    <a:pt x="23" y="46"/>
                    <a:pt x="20" y="47"/>
                  </a:cubicBezTo>
                  <a:cubicBezTo>
                    <a:pt x="21" y="47"/>
                    <a:pt x="24" y="46"/>
                    <a:pt x="25" y="45"/>
                  </a:cubicBezTo>
                  <a:cubicBezTo>
                    <a:pt x="29" y="42"/>
                    <a:pt x="33" y="39"/>
                    <a:pt x="38" y="36"/>
                  </a:cubicBezTo>
                  <a:cubicBezTo>
                    <a:pt x="41" y="34"/>
                    <a:pt x="45" y="31"/>
                    <a:pt x="48" y="29"/>
                  </a:cubicBezTo>
                  <a:cubicBezTo>
                    <a:pt x="48" y="29"/>
                    <a:pt x="49" y="29"/>
                    <a:pt x="49" y="28"/>
                  </a:cubicBezTo>
                  <a:cubicBezTo>
                    <a:pt x="54" y="26"/>
                    <a:pt x="58" y="22"/>
                    <a:pt x="63" y="20"/>
                  </a:cubicBezTo>
                  <a:cubicBezTo>
                    <a:pt x="65" y="20"/>
                    <a:pt x="68" y="19"/>
                    <a:pt x="71" y="19"/>
                  </a:cubicBezTo>
                  <a:close/>
                  <a:moveTo>
                    <a:pt x="93" y="15"/>
                  </a:moveTo>
                  <a:cubicBezTo>
                    <a:pt x="91" y="15"/>
                    <a:pt x="90" y="15"/>
                    <a:pt x="89" y="16"/>
                  </a:cubicBezTo>
                  <a:cubicBezTo>
                    <a:pt x="90" y="15"/>
                    <a:pt x="90" y="15"/>
                    <a:pt x="91" y="14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87" y="14"/>
                    <a:pt x="85" y="15"/>
                    <a:pt x="82" y="16"/>
                  </a:cubicBezTo>
                  <a:cubicBezTo>
                    <a:pt x="82" y="16"/>
                    <a:pt x="77" y="19"/>
                    <a:pt x="79" y="17"/>
                  </a:cubicBezTo>
                  <a:cubicBezTo>
                    <a:pt x="81" y="16"/>
                    <a:pt x="83" y="15"/>
                    <a:pt x="85" y="14"/>
                  </a:cubicBezTo>
                  <a:cubicBezTo>
                    <a:pt x="85" y="14"/>
                    <a:pt x="85" y="13"/>
                    <a:pt x="85" y="13"/>
                  </a:cubicBezTo>
                  <a:cubicBezTo>
                    <a:pt x="82" y="13"/>
                    <a:pt x="81" y="14"/>
                    <a:pt x="79" y="15"/>
                  </a:cubicBezTo>
                  <a:cubicBezTo>
                    <a:pt x="75" y="18"/>
                    <a:pt x="79" y="14"/>
                    <a:pt x="80" y="14"/>
                  </a:cubicBezTo>
                  <a:cubicBezTo>
                    <a:pt x="81" y="13"/>
                    <a:pt x="82" y="13"/>
                    <a:pt x="83" y="12"/>
                  </a:cubicBezTo>
                  <a:cubicBezTo>
                    <a:pt x="84" y="12"/>
                    <a:pt x="83" y="11"/>
                    <a:pt x="83" y="11"/>
                  </a:cubicBezTo>
                  <a:cubicBezTo>
                    <a:pt x="82" y="12"/>
                    <a:pt x="78" y="13"/>
                    <a:pt x="77" y="14"/>
                  </a:cubicBezTo>
                  <a:cubicBezTo>
                    <a:pt x="78" y="13"/>
                    <a:pt x="80" y="11"/>
                    <a:pt x="81" y="10"/>
                  </a:cubicBezTo>
                  <a:cubicBezTo>
                    <a:pt x="81" y="10"/>
                    <a:pt x="81" y="9"/>
                    <a:pt x="80" y="9"/>
                  </a:cubicBezTo>
                  <a:cubicBezTo>
                    <a:pt x="77" y="12"/>
                    <a:pt x="79" y="8"/>
                    <a:pt x="80" y="7"/>
                  </a:cubicBezTo>
                  <a:cubicBezTo>
                    <a:pt x="80" y="7"/>
                    <a:pt x="80" y="6"/>
                    <a:pt x="79" y="6"/>
                  </a:cubicBezTo>
                  <a:cubicBezTo>
                    <a:pt x="77" y="8"/>
                    <a:pt x="77" y="7"/>
                    <a:pt x="78" y="5"/>
                  </a:cubicBezTo>
                  <a:cubicBezTo>
                    <a:pt x="83" y="8"/>
                    <a:pt x="88" y="12"/>
                    <a:pt x="93" y="15"/>
                  </a:cubicBezTo>
                  <a:close/>
                  <a:moveTo>
                    <a:pt x="81" y="18"/>
                  </a:moveTo>
                  <a:cubicBezTo>
                    <a:pt x="65" y="25"/>
                    <a:pt x="51" y="36"/>
                    <a:pt x="36" y="44"/>
                  </a:cubicBezTo>
                  <a:cubicBezTo>
                    <a:pt x="35" y="45"/>
                    <a:pt x="29" y="48"/>
                    <a:pt x="33" y="46"/>
                  </a:cubicBezTo>
                  <a:cubicBezTo>
                    <a:pt x="35" y="44"/>
                    <a:pt x="37" y="43"/>
                    <a:pt x="38" y="41"/>
                  </a:cubicBezTo>
                  <a:cubicBezTo>
                    <a:pt x="42" y="39"/>
                    <a:pt x="46" y="36"/>
                    <a:pt x="50" y="34"/>
                  </a:cubicBezTo>
                  <a:cubicBezTo>
                    <a:pt x="58" y="29"/>
                    <a:pt x="65" y="23"/>
                    <a:pt x="73" y="19"/>
                  </a:cubicBezTo>
                  <a:cubicBezTo>
                    <a:pt x="74" y="19"/>
                    <a:pt x="75" y="19"/>
                    <a:pt x="75" y="19"/>
                  </a:cubicBezTo>
                  <a:cubicBezTo>
                    <a:pt x="76" y="19"/>
                    <a:pt x="76" y="19"/>
                    <a:pt x="76" y="18"/>
                  </a:cubicBezTo>
                  <a:cubicBezTo>
                    <a:pt x="76" y="18"/>
                    <a:pt x="77" y="18"/>
                    <a:pt x="77" y="18"/>
                  </a:cubicBezTo>
                  <a:cubicBezTo>
                    <a:pt x="77" y="18"/>
                    <a:pt x="77" y="18"/>
                    <a:pt x="77" y="17"/>
                  </a:cubicBezTo>
                  <a:cubicBezTo>
                    <a:pt x="77" y="17"/>
                    <a:pt x="77" y="17"/>
                    <a:pt x="78" y="17"/>
                  </a:cubicBezTo>
                  <a:cubicBezTo>
                    <a:pt x="78" y="17"/>
                    <a:pt x="77" y="17"/>
                    <a:pt x="77" y="18"/>
                  </a:cubicBezTo>
                  <a:cubicBezTo>
                    <a:pt x="76" y="18"/>
                    <a:pt x="77" y="19"/>
                    <a:pt x="77" y="18"/>
                  </a:cubicBezTo>
                  <a:cubicBezTo>
                    <a:pt x="79" y="18"/>
                    <a:pt x="81" y="17"/>
                    <a:pt x="82" y="17"/>
                  </a:cubicBezTo>
                  <a:cubicBezTo>
                    <a:pt x="83" y="16"/>
                    <a:pt x="84" y="16"/>
                    <a:pt x="85" y="16"/>
                  </a:cubicBezTo>
                  <a:cubicBezTo>
                    <a:pt x="86" y="15"/>
                    <a:pt x="89" y="15"/>
                    <a:pt x="89" y="15"/>
                  </a:cubicBezTo>
                  <a:cubicBezTo>
                    <a:pt x="88" y="16"/>
                    <a:pt x="87" y="16"/>
                    <a:pt x="86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3" y="18"/>
                    <a:pt x="82" y="19"/>
                    <a:pt x="81" y="19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0"/>
                    <a:pt x="78" y="21"/>
                    <a:pt x="78" y="21"/>
                  </a:cubicBezTo>
                  <a:cubicBezTo>
                    <a:pt x="78" y="21"/>
                    <a:pt x="78" y="22"/>
                    <a:pt x="78" y="21"/>
                  </a:cubicBezTo>
                  <a:cubicBezTo>
                    <a:pt x="82" y="20"/>
                    <a:pt x="85" y="18"/>
                    <a:pt x="89" y="16"/>
                  </a:cubicBezTo>
                  <a:cubicBezTo>
                    <a:pt x="90" y="16"/>
                    <a:pt x="91" y="16"/>
                    <a:pt x="93" y="16"/>
                  </a:cubicBezTo>
                  <a:cubicBezTo>
                    <a:pt x="91" y="16"/>
                    <a:pt x="89" y="17"/>
                    <a:pt x="88" y="18"/>
                  </a:cubicBezTo>
                  <a:cubicBezTo>
                    <a:pt x="86" y="19"/>
                    <a:pt x="84" y="20"/>
                    <a:pt x="82" y="21"/>
                  </a:cubicBezTo>
                  <a:cubicBezTo>
                    <a:pt x="78" y="23"/>
                    <a:pt x="74" y="27"/>
                    <a:pt x="69" y="30"/>
                  </a:cubicBezTo>
                  <a:cubicBezTo>
                    <a:pt x="64" y="33"/>
                    <a:pt x="59" y="35"/>
                    <a:pt x="54" y="38"/>
                  </a:cubicBezTo>
                  <a:cubicBezTo>
                    <a:pt x="49" y="40"/>
                    <a:pt x="44" y="44"/>
                    <a:pt x="39" y="45"/>
                  </a:cubicBezTo>
                  <a:cubicBezTo>
                    <a:pt x="35" y="47"/>
                    <a:pt x="42" y="44"/>
                    <a:pt x="43" y="43"/>
                  </a:cubicBezTo>
                  <a:cubicBezTo>
                    <a:pt x="45" y="41"/>
                    <a:pt x="48" y="40"/>
                    <a:pt x="50" y="38"/>
                  </a:cubicBezTo>
                  <a:cubicBezTo>
                    <a:pt x="60" y="31"/>
                    <a:pt x="71" y="25"/>
                    <a:pt x="81" y="18"/>
                  </a:cubicBezTo>
                  <a:cubicBezTo>
                    <a:pt x="81" y="18"/>
                    <a:pt x="81" y="17"/>
                    <a:pt x="81" y="18"/>
                  </a:cubicBezTo>
                  <a:close/>
                  <a:moveTo>
                    <a:pt x="77" y="8"/>
                  </a:moveTo>
                  <a:cubicBezTo>
                    <a:pt x="77" y="8"/>
                    <a:pt x="77" y="8"/>
                    <a:pt x="77" y="8"/>
                  </a:cubicBezTo>
                  <a:cubicBezTo>
                    <a:pt x="78" y="8"/>
                    <a:pt x="78" y="8"/>
                    <a:pt x="79" y="7"/>
                  </a:cubicBezTo>
                  <a:cubicBezTo>
                    <a:pt x="78" y="8"/>
                    <a:pt x="77" y="9"/>
                    <a:pt x="77" y="10"/>
                  </a:cubicBezTo>
                  <a:cubicBezTo>
                    <a:pt x="77" y="9"/>
                    <a:pt x="77" y="9"/>
                    <a:pt x="77" y="8"/>
                  </a:cubicBezTo>
                  <a:close/>
                  <a:moveTo>
                    <a:pt x="77" y="15"/>
                  </a:moveTo>
                  <a:cubicBezTo>
                    <a:pt x="77" y="15"/>
                    <a:pt x="78" y="15"/>
                    <a:pt x="78" y="15"/>
                  </a:cubicBezTo>
                  <a:cubicBezTo>
                    <a:pt x="77" y="15"/>
                    <a:pt x="77" y="16"/>
                    <a:pt x="77" y="16"/>
                  </a:cubicBezTo>
                  <a:cubicBezTo>
                    <a:pt x="77" y="16"/>
                    <a:pt x="77" y="15"/>
                    <a:pt x="77" y="15"/>
                  </a:cubicBezTo>
                  <a:close/>
                  <a:moveTo>
                    <a:pt x="77" y="12"/>
                  </a:moveTo>
                  <a:cubicBezTo>
                    <a:pt x="78" y="12"/>
                    <a:pt x="79" y="11"/>
                    <a:pt x="80" y="11"/>
                  </a:cubicBezTo>
                  <a:cubicBezTo>
                    <a:pt x="79" y="11"/>
                    <a:pt x="78" y="13"/>
                    <a:pt x="77" y="14"/>
                  </a:cubicBezTo>
                  <a:cubicBezTo>
                    <a:pt x="77" y="13"/>
                    <a:pt x="77" y="13"/>
                    <a:pt x="77" y="12"/>
                  </a:cubicBezTo>
                  <a:close/>
                  <a:moveTo>
                    <a:pt x="77" y="4"/>
                  </a:move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lose/>
                  <a:moveTo>
                    <a:pt x="11" y="42"/>
                  </a:moveTo>
                  <a:cubicBezTo>
                    <a:pt x="13" y="41"/>
                    <a:pt x="16" y="40"/>
                    <a:pt x="18" y="39"/>
                  </a:cubicBezTo>
                  <a:cubicBezTo>
                    <a:pt x="16" y="40"/>
                    <a:pt x="13" y="42"/>
                    <a:pt x="11" y="44"/>
                  </a:cubicBezTo>
                  <a:cubicBezTo>
                    <a:pt x="11" y="43"/>
                    <a:pt x="11" y="43"/>
                    <a:pt x="11" y="42"/>
                  </a:cubicBezTo>
                  <a:close/>
                  <a:moveTo>
                    <a:pt x="11" y="38"/>
                  </a:moveTo>
                  <a:cubicBezTo>
                    <a:pt x="21" y="34"/>
                    <a:pt x="28" y="27"/>
                    <a:pt x="38" y="23"/>
                  </a:cubicBezTo>
                  <a:cubicBezTo>
                    <a:pt x="37" y="23"/>
                    <a:pt x="36" y="24"/>
                    <a:pt x="36" y="24"/>
                  </a:cubicBezTo>
                  <a:cubicBezTo>
                    <a:pt x="33" y="26"/>
                    <a:pt x="30" y="28"/>
                    <a:pt x="27" y="30"/>
                  </a:cubicBezTo>
                  <a:cubicBezTo>
                    <a:pt x="22" y="33"/>
                    <a:pt x="16" y="36"/>
                    <a:pt x="11" y="40"/>
                  </a:cubicBezTo>
                  <a:cubicBezTo>
                    <a:pt x="11" y="39"/>
                    <a:pt x="11" y="39"/>
                    <a:pt x="11" y="38"/>
                  </a:cubicBezTo>
                  <a:close/>
                  <a:moveTo>
                    <a:pt x="9" y="30"/>
                  </a:moveTo>
                  <a:cubicBezTo>
                    <a:pt x="13" y="29"/>
                    <a:pt x="16" y="26"/>
                    <a:pt x="19" y="24"/>
                  </a:cubicBezTo>
                  <a:cubicBezTo>
                    <a:pt x="20" y="24"/>
                    <a:pt x="21" y="23"/>
                    <a:pt x="21" y="23"/>
                  </a:cubicBezTo>
                  <a:cubicBezTo>
                    <a:pt x="20" y="24"/>
                    <a:pt x="18" y="25"/>
                    <a:pt x="17" y="27"/>
                  </a:cubicBezTo>
                  <a:cubicBezTo>
                    <a:pt x="15" y="28"/>
                    <a:pt x="12" y="30"/>
                    <a:pt x="10" y="32"/>
                  </a:cubicBezTo>
                  <a:cubicBezTo>
                    <a:pt x="10" y="31"/>
                    <a:pt x="10" y="30"/>
                    <a:pt x="9" y="30"/>
                  </a:cubicBezTo>
                  <a:close/>
                  <a:moveTo>
                    <a:pt x="11" y="46"/>
                  </a:moveTo>
                  <a:cubicBezTo>
                    <a:pt x="14" y="45"/>
                    <a:pt x="16" y="43"/>
                    <a:pt x="18" y="41"/>
                  </a:cubicBezTo>
                  <a:cubicBezTo>
                    <a:pt x="22" y="39"/>
                    <a:pt x="25" y="37"/>
                    <a:pt x="29" y="35"/>
                  </a:cubicBezTo>
                  <a:cubicBezTo>
                    <a:pt x="34" y="32"/>
                    <a:pt x="39" y="29"/>
                    <a:pt x="44" y="26"/>
                  </a:cubicBezTo>
                  <a:cubicBezTo>
                    <a:pt x="40" y="28"/>
                    <a:pt x="37" y="31"/>
                    <a:pt x="33" y="33"/>
                  </a:cubicBezTo>
                  <a:cubicBezTo>
                    <a:pt x="25" y="38"/>
                    <a:pt x="19" y="44"/>
                    <a:pt x="11" y="48"/>
                  </a:cubicBezTo>
                  <a:cubicBezTo>
                    <a:pt x="11" y="47"/>
                    <a:pt x="11" y="47"/>
                    <a:pt x="11" y="46"/>
                  </a:cubicBezTo>
                  <a:close/>
                  <a:moveTo>
                    <a:pt x="36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38" y="26"/>
                    <a:pt x="40" y="25"/>
                    <a:pt x="41" y="24"/>
                  </a:cubicBezTo>
                  <a:cubicBezTo>
                    <a:pt x="42" y="24"/>
                    <a:pt x="48" y="19"/>
                    <a:pt x="45" y="22"/>
                  </a:cubicBezTo>
                  <a:cubicBezTo>
                    <a:pt x="42" y="24"/>
                    <a:pt x="39" y="25"/>
                    <a:pt x="36" y="27"/>
                  </a:cubicBezTo>
                  <a:close/>
                  <a:moveTo>
                    <a:pt x="32" y="24"/>
                  </a:moveTo>
                  <a:cubicBezTo>
                    <a:pt x="29" y="25"/>
                    <a:pt x="27" y="27"/>
                    <a:pt x="25" y="28"/>
                  </a:cubicBezTo>
                  <a:cubicBezTo>
                    <a:pt x="20" y="31"/>
                    <a:pt x="16" y="34"/>
                    <a:pt x="11" y="37"/>
                  </a:cubicBezTo>
                  <a:cubicBezTo>
                    <a:pt x="11" y="36"/>
                    <a:pt x="11" y="35"/>
                    <a:pt x="11" y="35"/>
                  </a:cubicBezTo>
                  <a:cubicBezTo>
                    <a:pt x="18" y="34"/>
                    <a:pt x="24" y="27"/>
                    <a:pt x="30" y="23"/>
                  </a:cubicBezTo>
                  <a:cubicBezTo>
                    <a:pt x="31" y="23"/>
                    <a:pt x="32" y="22"/>
                    <a:pt x="33" y="22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3" y="22"/>
                    <a:pt x="33" y="23"/>
                    <a:pt x="32" y="24"/>
                  </a:cubicBezTo>
                  <a:close/>
                  <a:moveTo>
                    <a:pt x="10" y="34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4" y="31"/>
                    <a:pt x="17" y="30"/>
                    <a:pt x="20" y="28"/>
                  </a:cubicBezTo>
                  <a:cubicBezTo>
                    <a:pt x="21" y="26"/>
                    <a:pt x="23" y="25"/>
                    <a:pt x="25" y="24"/>
                  </a:cubicBezTo>
                  <a:cubicBezTo>
                    <a:pt x="26" y="23"/>
                    <a:pt x="28" y="23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4" y="27"/>
                    <a:pt x="16" y="30"/>
                    <a:pt x="10" y="34"/>
                  </a:cubicBezTo>
                  <a:close/>
                  <a:moveTo>
                    <a:pt x="14" y="30"/>
                  </a:moveTo>
                  <a:cubicBezTo>
                    <a:pt x="7" y="34"/>
                    <a:pt x="14" y="29"/>
                    <a:pt x="16" y="28"/>
                  </a:cubicBezTo>
                  <a:cubicBezTo>
                    <a:pt x="18" y="26"/>
                    <a:pt x="21" y="24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6" y="22"/>
                    <a:pt x="27" y="22"/>
                  </a:cubicBezTo>
                  <a:cubicBezTo>
                    <a:pt x="22" y="25"/>
                    <a:pt x="18" y="28"/>
                    <a:pt x="14" y="30"/>
                  </a:cubicBezTo>
                  <a:close/>
                  <a:moveTo>
                    <a:pt x="14" y="23"/>
                  </a:moveTo>
                  <a:cubicBezTo>
                    <a:pt x="13" y="24"/>
                    <a:pt x="10" y="27"/>
                    <a:pt x="9" y="29"/>
                  </a:cubicBezTo>
                  <a:cubicBezTo>
                    <a:pt x="9" y="28"/>
                    <a:pt x="8" y="27"/>
                    <a:pt x="8" y="26"/>
                  </a:cubicBezTo>
                  <a:cubicBezTo>
                    <a:pt x="10" y="25"/>
                    <a:pt x="12" y="24"/>
                    <a:pt x="14" y="23"/>
                  </a:cubicBezTo>
                  <a:close/>
                  <a:moveTo>
                    <a:pt x="21" y="44"/>
                  </a:moveTo>
                  <a:cubicBezTo>
                    <a:pt x="26" y="41"/>
                    <a:pt x="30" y="39"/>
                    <a:pt x="35" y="36"/>
                  </a:cubicBezTo>
                  <a:cubicBezTo>
                    <a:pt x="38" y="34"/>
                    <a:pt x="41" y="33"/>
                    <a:pt x="44" y="31"/>
                  </a:cubicBezTo>
                  <a:cubicBezTo>
                    <a:pt x="44" y="31"/>
                    <a:pt x="43" y="32"/>
                    <a:pt x="43" y="32"/>
                  </a:cubicBezTo>
                  <a:cubicBezTo>
                    <a:pt x="35" y="38"/>
                    <a:pt x="27" y="43"/>
                    <a:pt x="19" y="48"/>
                  </a:cubicBezTo>
                  <a:cubicBezTo>
                    <a:pt x="19" y="48"/>
                    <a:pt x="19" y="48"/>
                    <a:pt x="19" y="49"/>
                  </a:cubicBezTo>
                  <a:cubicBezTo>
                    <a:pt x="16" y="49"/>
                    <a:pt x="14" y="49"/>
                    <a:pt x="11" y="49"/>
                  </a:cubicBezTo>
                  <a:cubicBezTo>
                    <a:pt x="15" y="48"/>
                    <a:pt x="18" y="46"/>
                    <a:pt x="21" y="44"/>
                  </a:cubicBezTo>
                  <a:close/>
                  <a:moveTo>
                    <a:pt x="42" y="36"/>
                  </a:moveTo>
                  <a:cubicBezTo>
                    <a:pt x="46" y="34"/>
                    <a:pt x="50" y="32"/>
                    <a:pt x="54" y="30"/>
                  </a:cubicBezTo>
                  <a:cubicBezTo>
                    <a:pt x="58" y="28"/>
                    <a:pt x="62" y="25"/>
                    <a:pt x="66" y="23"/>
                  </a:cubicBezTo>
                  <a:cubicBezTo>
                    <a:pt x="67" y="21"/>
                    <a:pt x="69" y="21"/>
                    <a:pt x="71" y="20"/>
                  </a:cubicBezTo>
                  <a:cubicBezTo>
                    <a:pt x="70" y="20"/>
                    <a:pt x="69" y="21"/>
                    <a:pt x="68" y="22"/>
                  </a:cubicBezTo>
                  <a:cubicBezTo>
                    <a:pt x="63" y="24"/>
                    <a:pt x="59" y="27"/>
                    <a:pt x="54" y="30"/>
                  </a:cubicBezTo>
                  <a:cubicBezTo>
                    <a:pt x="46" y="36"/>
                    <a:pt x="38" y="41"/>
                    <a:pt x="29" y="47"/>
                  </a:cubicBezTo>
                  <a:cubicBezTo>
                    <a:pt x="29" y="47"/>
                    <a:pt x="29" y="47"/>
                    <a:pt x="29" y="48"/>
                  </a:cubicBezTo>
                  <a:cubicBezTo>
                    <a:pt x="26" y="48"/>
                    <a:pt x="23" y="48"/>
                    <a:pt x="20" y="48"/>
                  </a:cubicBezTo>
                  <a:cubicBezTo>
                    <a:pt x="28" y="45"/>
                    <a:pt x="35" y="41"/>
                    <a:pt x="42" y="36"/>
                  </a:cubicBezTo>
                  <a:close/>
                  <a:moveTo>
                    <a:pt x="75" y="21"/>
                  </a:moveTo>
                  <a:cubicBezTo>
                    <a:pt x="76" y="21"/>
                    <a:pt x="78" y="20"/>
                    <a:pt x="79" y="19"/>
                  </a:cubicBezTo>
                  <a:cubicBezTo>
                    <a:pt x="77" y="20"/>
                    <a:pt x="75" y="22"/>
                    <a:pt x="73" y="23"/>
                  </a:cubicBezTo>
                  <a:cubicBezTo>
                    <a:pt x="69" y="25"/>
                    <a:pt x="65" y="28"/>
                    <a:pt x="61" y="30"/>
                  </a:cubicBezTo>
                  <a:cubicBezTo>
                    <a:pt x="52" y="36"/>
                    <a:pt x="45" y="41"/>
                    <a:pt x="36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4" y="47"/>
                    <a:pt x="32" y="47"/>
                    <a:pt x="30" y="48"/>
                  </a:cubicBezTo>
                  <a:cubicBezTo>
                    <a:pt x="46" y="40"/>
                    <a:pt x="60" y="30"/>
                    <a:pt x="75" y="21"/>
                  </a:cubicBezTo>
                  <a:close/>
                  <a:moveTo>
                    <a:pt x="50" y="41"/>
                  </a:moveTo>
                  <a:cubicBezTo>
                    <a:pt x="55" y="38"/>
                    <a:pt x="60" y="36"/>
                    <a:pt x="65" y="33"/>
                  </a:cubicBezTo>
                  <a:cubicBezTo>
                    <a:pt x="70" y="30"/>
                    <a:pt x="75" y="27"/>
                    <a:pt x="79" y="24"/>
                  </a:cubicBezTo>
                  <a:cubicBezTo>
                    <a:pt x="84" y="20"/>
                    <a:pt x="89" y="19"/>
                    <a:pt x="94" y="16"/>
                  </a:cubicBezTo>
                  <a:cubicBezTo>
                    <a:pt x="95" y="17"/>
                    <a:pt x="96" y="18"/>
                    <a:pt x="98" y="19"/>
                  </a:cubicBezTo>
                  <a:cubicBezTo>
                    <a:pt x="91" y="21"/>
                    <a:pt x="85" y="26"/>
                    <a:pt x="79" y="29"/>
                  </a:cubicBezTo>
                  <a:cubicBezTo>
                    <a:pt x="71" y="34"/>
                    <a:pt x="63" y="39"/>
                    <a:pt x="54" y="43"/>
                  </a:cubicBezTo>
                  <a:cubicBezTo>
                    <a:pt x="53" y="44"/>
                    <a:pt x="52" y="44"/>
                    <a:pt x="51" y="45"/>
                  </a:cubicBezTo>
                  <a:cubicBezTo>
                    <a:pt x="52" y="44"/>
                    <a:pt x="53" y="43"/>
                    <a:pt x="54" y="42"/>
                  </a:cubicBezTo>
                  <a:cubicBezTo>
                    <a:pt x="56" y="41"/>
                    <a:pt x="58" y="40"/>
                    <a:pt x="59" y="39"/>
                  </a:cubicBezTo>
                  <a:cubicBezTo>
                    <a:pt x="62" y="37"/>
                    <a:pt x="65" y="35"/>
                    <a:pt x="69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74" y="31"/>
                    <a:pt x="79" y="28"/>
                    <a:pt x="84" y="24"/>
                  </a:cubicBezTo>
                  <a:cubicBezTo>
                    <a:pt x="88" y="22"/>
                    <a:pt x="92" y="20"/>
                    <a:pt x="96" y="18"/>
                  </a:cubicBezTo>
                  <a:cubicBezTo>
                    <a:pt x="96" y="18"/>
                    <a:pt x="96" y="17"/>
                    <a:pt x="95" y="18"/>
                  </a:cubicBezTo>
                  <a:cubicBezTo>
                    <a:pt x="95" y="18"/>
                    <a:pt x="94" y="18"/>
                    <a:pt x="94" y="18"/>
                  </a:cubicBezTo>
                  <a:cubicBezTo>
                    <a:pt x="94" y="18"/>
                    <a:pt x="93" y="18"/>
                    <a:pt x="93" y="19"/>
                  </a:cubicBezTo>
                  <a:cubicBezTo>
                    <a:pt x="91" y="20"/>
                    <a:pt x="88" y="21"/>
                    <a:pt x="86" y="22"/>
                  </a:cubicBezTo>
                  <a:cubicBezTo>
                    <a:pt x="85" y="23"/>
                    <a:pt x="84" y="24"/>
                    <a:pt x="83" y="25"/>
                  </a:cubicBezTo>
                  <a:cubicBezTo>
                    <a:pt x="78" y="27"/>
                    <a:pt x="74" y="30"/>
                    <a:pt x="70" y="32"/>
                  </a:cubicBezTo>
                  <a:cubicBezTo>
                    <a:pt x="69" y="32"/>
                    <a:pt x="69" y="32"/>
                    <a:pt x="69" y="33"/>
                  </a:cubicBezTo>
                  <a:cubicBezTo>
                    <a:pt x="60" y="37"/>
                    <a:pt x="52" y="41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1" y="46"/>
                    <a:pt x="39" y="47"/>
                    <a:pt x="37" y="47"/>
                  </a:cubicBezTo>
                  <a:cubicBezTo>
                    <a:pt x="42" y="46"/>
                    <a:pt x="46" y="43"/>
                    <a:pt x="50" y="41"/>
                  </a:cubicBezTo>
                  <a:close/>
                  <a:moveTo>
                    <a:pt x="102" y="22"/>
                  </a:moveTo>
                  <a:cubicBezTo>
                    <a:pt x="94" y="26"/>
                    <a:pt x="86" y="30"/>
                    <a:pt x="79" y="36"/>
                  </a:cubicBezTo>
                  <a:cubicBezTo>
                    <a:pt x="76" y="38"/>
                    <a:pt x="72" y="40"/>
                    <a:pt x="68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1"/>
                    <a:pt x="72" y="39"/>
                    <a:pt x="74" y="38"/>
                  </a:cubicBezTo>
                  <a:cubicBezTo>
                    <a:pt x="82" y="33"/>
                    <a:pt x="89" y="29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2"/>
                    <a:pt x="98" y="22"/>
                    <a:pt x="99" y="22"/>
                  </a:cubicBezTo>
                  <a:cubicBezTo>
                    <a:pt x="99" y="21"/>
                    <a:pt x="99" y="21"/>
                    <a:pt x="98" y="21"/>
                  </a:cubicBezTo>
                  <a:cubicBezTo>
                    <a:pt x="94" y="24"/>
                    <a:pt x="90" y="26"/>
                    <a:pt x="85" y="29"/>
                  </a:cubicBezTo>
                  <a:cubicBezTo>
                    <a:pt x="90" y="26"/>
                    <a:pt x="94" y="23"/>
                    <a:pt x="99" y="19"/>
                  </a:cubicBezTo>
                  <a:cubicBezTo>
                    <a:pt x="100" y="20"/>
                    <a:pt x="101" y="21"/>
                    <a:pt x="102" y="22"/>
                  </a:cubicBezTo>
                  <a:close/>
                  <a:moveTo>
                    <a:pt x="104" y="24"/>
                  </a:moveTo>
                  <a:cubicBezTo>
                    <a:pt x="99" y="26"/>
                    <a:pt x="94" y="29"/>
                    <a:pt x="89" y="32"/>
                  </a:cubicBezTo>
                  <a:cubicBezTo>
                    <a:pt x="85" y="34"/>
                    <a:pt x="82" y="36"/>
                    <a:pt x="79" y="38"/>
                  </a:cubicBezTo>
                  <a:cubicBezTo>
                    <a:pt x="77" y="39"/>
                    <a:pt x="76" y="41"/>
                    <a:pt x="74" y="42"/>
                  </a:cubicBezTo>
                  <a:cubicBezTo>
                    <a:pt x="68" y="46"/>
                    <a:pt x="74" y="40"/>
                    <a:pt x="76" y="39"/>
                  </a:cubicBezTo>
                  <a:cubicBezTo>
                    <a:pt x="77" y="38"/>
                    <a:pt x="78" y="37"/>
                    <a:pt x="79" y="37"/>
                  </a:cubicBezTo>
                  <a:cubicBezTo>
                    <a:pt x="80" y="36"/>
                    <a:pt x="82" y="35"/>
                    <a:pt x="83" y="34"/>
                  </a:cubicBezTo>
                  <a:cubicBezTo>
                    <a:pt x="90" y="30"/>
                    <a:pt x="97" y="27"/>
                    <a:pt x="103" y="23"/>
                  </a:cubicBezTo>
                  <a:cubicBezTo>
                    <a:pt x="104" y="23"/>
                    <a:pt x="104" y="23"/>
                    <a:pt x="104" y="24"/>
                  </a:cubicBezTo>
                  <a:close/>
                  <a:moveTo>
                    <a:pt x="88" y="31"/>
                  </a:moveTo>
                  <a:cubicBezTo>
                    <a:pt x="92" y="28"/>
                    <a:pt x="96" y="26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99" y="24"/>
                  </a:cubicBezTo>
                  <a:cubicBezTo>
                    <a:pt x="97" y="25"/>
                    <a:pt x="95" y="27"/>
                    <a:pt x="93" y="28"/>
                  </a:cubicBezTo>
                  <a:cubicBezTo>
                    <a:pt x="92" y="29"/>
                    <a:pt x="90" y="30"/>
                    <a:pt x="88" y="31"/>
                  </a:cubicBezTo>
                  <a:close/>
                  <a:moveTo>
                    <a:pt x="58" y="39"/>
                  </a:moveTo>
                  <a:cubicBezTo>
                    <a:pt x="55" y="41"/>
                    <a:pt x="52" y="43"/>
                    <a:pt x="49" y="45"/>
                  </a:cubicBezTo>
                  <a:cubicBezTo>
                    <a:pt x="49" y="45"/>
                    <a:pt x="49" y="46"/>
                    <a:pt x="49" y="46"/>
                  </a:cubicBezTo>
                  <a:cubicBezTo>
                    <a:pt x="48" y="46"/>
                    <a:pt x="46" y="46"/>
                    <a:pt x="45" y="46"/>
                  </a:cubicBezTo>
                  <a:cubicBezTo>
                    <a:pt x="49" y="43"/>
                    <a:pt x="53" y="41"/>
                    <a:pt x="58" y="39"/>
                  </a:cubicBezTo>
                  <a:close/>
                  <a:moveTo>
                    <a:pt x="81" y="31"/>
                  </a:moveTo>
                  <a:cubicBezTo>
                    <a:pt x="80" y="32"/>
                    <a:pt x="79" y="32"/>
                    <a:pt x="78" y="33"/>
                  </a:cubicBezTo>
                  <a:cubicBezTo>
                    <a:pt x="74" y="35"/>
                    <a:pt x="71" y="37"/>
                    <a:pt x="68" y="39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39"/>
                    <a:pt x="69" y="38"/>
                    <a:pt x="70" y="37"/>
                  </a:cubicBezTo>
                  <a:cubicBezTo>
                    <a:pt x="73" y="35"/>
                    <a:pt x="77" y="33"/>
                    <a:pt x="80" y="31"/>
                  </a:cubicBezTo>
                  <a:cubicBezTo>
                    <a:pt x="81" y="31"/>
                    <a:pt x="81" y="31"/>
                    <a:pt x="81" y="31"/>
                  </a:cubicBezTo>
                  <a:close/>
                  <a:moveTo>
                    <a:pt x="73" y="40"/>
                  </a:moveTo>
                  <a:cubicBezTo>
                    <a:pt x="72" y="41"/>
                    <a:pt x="70" y="42"/>
                    <a:pt x="69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8" y="44"/>
                    <a:pt x="67" y="44"/>
                    <a:pt x="66" y="44"/>
                  </a:cubicBezTo>
                  <a:cubicBezTo>
                    <a:pt x="68" y="43"/>
                    <a:pt x="71" y="41"/>
                    <a:pt x="73" y="40"/>
                  </a:cubicBezTo>
                  <a:close/>
                  <a:moveTo>
                    <a:pt x="81" y="51"/>
                  </a:moveTo>
                  <a:cubicBezTo>
                    <a:pt x="86" y="48"/>
                    <a:pt x="90" y="45"/>
                    <a:pt x="95" y="42"/>
                  </a:cubicBezTo>
                  <a:cubicBezTo>
                    <a:pt x="94" y="43"/>
                    <a:pt x="93" y="44"/>
                    <a:pt x="91" y="45"/>
                  </a:cubicBezTo>
                  <a:cubicBezTo>
                    <a:pt x="88" y="48"/>
                    <a:pt x="84" y="51"/>
                    <a:pt x="81" y="54"/>
                  </a:cubicBezTo>
                  <a:cubicBezTo>
                    <a:pt x="81" y="53"/>
                    <a:pt x="81" y="52"/>
                    <a:pt x="81" y="51"/>
                  </a:cubicBezTo>
                  <a:close/>
                  <a:moveTo>
                    <a:pt x="81" y="47"/>
                  </a:moveTo>
                  <a:cubicBezTo>
                    <a:pt x="85" y="46"/>
                    <a:pt x="89" y="43"/>
                    <a:pt x="93" y="40"/>
                  </a:cubicBezTo>
                  <a:cubicBezTo>
                    <a:pt x="95" y="38"/>
                    <a:pt x="97" y="36"/>
                    <a:pt x="100" y="34"/>
                  </a:cubicBezTo>
                  <a:cubicBezTo>
                    <a:pt x="100" y="34"/>
                    <a:pt x="101" y="34"/>
                    <a:pt x="101" y="34"/>
                  </a:cubicBezTo>
                  <a:cubicBezTo>
                    <a:pt x="98" y="36"/>
                    <a:pt x="95" y="38"/>
                    <a:pt x="93" y="41"/>
                  </a:cubicBezTo>
                  <a:cubicBezTo>
                    <a:pt x="89" y="44"/>
                    <a:pt x="85" y="47"/>
                    <a:pt x="81" y="50"/>
                  </a:cubicBezTo>
                  <a:cubicBezTo>
                    <a:pt x="81" y="49"/>
                    <a:pt x="81" y="48"/>
                    <a:pt x="81" y="47"/>
                  </a:cubicBezTo>
                  <a:close/>
                  <a:moveTo>
                    <a:pt x="81" y="45"/>
                  </a:moveTo>
                  <a:cubicBezTo>
                    <a:pt x="83" y="43"/>
                    <a:pt x="85" y="42"/>
                    <a:pt x="87" y="41"/>
                  </a:cubicBezTo>
                  <a:cubicBezTo>
                    <a:pt x="85" y="42"/>
                    <a:pt x="83" y="44"/>
                    <a:pt x="81" y="46"/>
                  </a:cubicBezTo>
                  <a:cubicBezTo>
                    <a:pt x="81" y="46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lose/>
                  <a:moveTo>
                    <a:pt x="80" y="44"/>
                  </a:moveTo>
                  <a:cubicBezTo>
                    <a:pt x="80" y="43"/>
                    <a:pt x="79" y="43"/>
                    <a:pt x="79" y="43"/>
                  </a:cubicBezTo>
                  <a:cubicBezTo>
                    <a:pt x="78" y="43"/>
                    <a:pt x="78" y="43"/>
                    <a:pt x="77" y="43"/>
                  </a:cubicBezTo>
                  <a:cubicBezTo>
                    <a:pt x="80" y="42"/>
                    <a:pt x="83" y="40"/>
                    <a:pt x="86" y="38"/>
                  </a:cubicBezTo>
                  <a:cubicBezTo>
                    <a:pt x="91" y="34"/>
                    <a:pt x="96" y="32"/>
                    <a:pt x="101" y="29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6" y="32"/>
                    <a:pt x="94" y="33"/>
                    <a:pt x="92" y="34"/>
                  </a:cubicBezTo>
                  <a:cubicBezTo>
                    <a:pt x="88" y="37"/>
                    <a:pt x="84" y="40"/>
                    <a:pt x="80" y="44"/>
                  </a:cubicBezTo>
                  <a:close/>
                  <a:moveTo>
                    <a:pt x="81" y="56"/>
                  </a:moveTo>
                  <a:cubicBezTo>
                    <a:pt x="81" y="56"/>
                    <a:pt x="81" y="56"/>
                    <a:pt x="81" y="56"/>
                  </a:cubicBezTo>
                  <a:cubicBezTo>
                    <a:pt x="84" y="52"/>
                    <a:pt x="87" y="49"/>
                    <a:pt x="91" y="47"/>
                  </a:cubicBezTo>
                  <a:cubicBezTo>
                    <a:pt x="94" y="44"/>
                    <a:pt x="96" y="42"/>
                    <a:pt x="99" y="39"/>
                  </a:cubicBezTo>
                  <a:cubicBezTo>
                    <a:pt x="100" y="38"/>
                    <a:pt x="100" y="38"/>
                    <a:pt x="101" y="37"/>
                  </a:cubicBezTo>
                  <a:cubicBezTo>
                    <a:pt x="94" y="44"/>
                    <a:pt x="87" y="50"/>
                    <a:pt x="81" y="56"/>
                  </a:cubicBezTo>
                  <a:close/>
                  <a:moveTo>
                    <a:pt x="110" y="28"/>
                  </a:moveTo>
                  <a:cubicBezTo>
                    <a:pt x="109" y="29"/>
                    <a:pt x="108" y="30"/>
                    <a:pt x="108" y="31"/>
                  </a:cubicBezTo>
                  <a:cubicBezTo>
                    <a:pt x="108" y="31"/>
                    <a:pt x="107" y="31"/>
                    <a:pt x="107" y="31"/>
                  </a:cubicBezTo>
                  <a:cubicBezTo>
                    <a:pt x="105" y="33"/>
                    <a:pt x="102" y="35"/>
                    <a:pt x="100" y="38"/>
                  </a:cubicBezTo>
                  <a:cubicBezTo>
                    <a:pt x="97" y="40"/>
                    <a:pt x="94" y="42"/>
                    <a:pt x="91" y="44"/>
                  </a:cubicBezTo>
                  <a:cubicBezTo>
                    <a:pt x="88" y="46"/>
                    <a:pt x="85" y="48"/>
                    <a:pt x="82" y="50"/>
                  </a:cubicBezTo>
                  <a:cubicBezTo>
                    <a:pt x="83" y="49"/>
                    <a:pt x="84" y="48"/>
                    <a:pt x="85" y="47"/>
                  </a:cubicBezTo>
                  <a:cubicBezTo>
                    <a:pt x="87" y="46"/>
                    <a:pt x="88" y="45"/>
                    <a:pt x="90" y="44"/>
                  </a:cubicBezTo>
                  <a:cubicBezTo>
                    <a:pt x="93" y="42"/>
                    <a:pt x="95" y="40"/>
                    <a:pt x="97" y="38"/>
                  </a:cubicBezTo>
                  <a:cubicBezTo>
                    <a:pt x="100" y="35"/>
                    <a:pt x="103" y="33"/>
                    <a:pt x="106" y="31"/>
                  </a:cubicBezTo>
                  <a:cubicBezTo>
                    <a:pt x="107" y="31"/>
                    <a:pt x="108" y="30"/>
                    <a:pt x="108" y="30"/>
                  </a:cubicBezTo>
                  <a:cubicBezTo>
                    <a:pt x="108" y="30"/>
                    <a:pt x="108" y="29"/>
                    <a:pt x="109" y="29"/>
                  </a:cubicBezTo>
                  <a:cubicBezTo>
                    <a:pt x="109" y="29"/>
                    <a:pt x="109" y="28"/>
                    <a:pt x="109" y="28"/>
                  </a:cubicBezTo>
                  <a:cubicBezTo>
                    <a:pt x="104" y="31"/>
                    <a:pt x="100" y="33"/>
                    <a:pt x="95" y="36"/>
                  </a:cubicBezTo>
                  <a:cubicBezTo>
                    <a:pt x="91" y="40"/>
                    <a:pt x="88" y="43"/>
                    <a:pt x="83" y="46"/>
                  </a:cubicBezTo>
                  <a:cubicBezTo>
                    <a:pt x="81" y="46"/>
                    <a:pt x="81" y="46"/>
                    <a:pt x="82" y="46"/>
                  </a:cubicBezTo>
                  <a:cubicBezTo>
                    <a:pt x="83" y="45"/>
                    <a:pt x="85" y="43"/>
                    <a:pt x="87" y="42"/>
                  </a:cubicBezTo>
                  <a:cubicBezTo>
                    <a:pt x="89" y="40"/>
                    <a:pt x="91" y="38"/>
                    <a:pt x="94" y="37"/>
                  </a:cubicBezTo>
                  <a:cubicBezTo>
                    <a:pt x="97" y="34"/>
                    <a:pt x="101" y="32"/>
                    <a:pt x="105" y="29"/>
                  </a:cubicBezTo>
                  <a:cubicBezTo>
                    <a:pt x="106" y="29"/>
                    <a:pt x="106" y="29"/>
                    <a:pt x="106" y="28"/>
                  </a:cubicBezTo>
                  <a:cubicBezTo>
                    <a:pt x="107" y="28"/>
                    <a:pt x="107" y="28"/>
                    <a:pt x="108" y="28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3" y="29"/>
                    <a:pt x="99" y="31"/>
                    <a:pt x="95" y="34"/>
                  </a:cubicBezTo>
                  <a:cubicBezTo>
                    <a:pt x="90" y="37"/>
                    <a:pt x="87" y="40"/>
                    <a:pt x="82" y="43"/>
                  </a:cubicBezTo>
                  <a:cubicBezTo>
                    <a:pt x="81" y="43"/>
                    <a:pt x="81" y="44"/>
                    <a:pt x="80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2" y="43"/>
                    <a:pt x="84" y="41"/>
                    <a:pt x="85" y="40"/>
                  </a:cubicBezTo>
                  <a:cubicBezTo>
                    <a:pt x="87" y="38"/>
                    <a:pt x="90" y="37"/>
                    <a:pt x="92" y="35"/>
                  </a:cubicBezTo>
                  <a:cubicBezTo>
                    <a:pt x="96" y="32"/>
                    <a:pt x="101" y="30"/>
                    <a:pt x="105" y="27"/>
                  </a:cubicBezTo>
                  <a:cubicBezTo>
                    <a:pt x="106" y="27"/>
                    <a:pt x="106" y="26"/>
                    <a:pt x="105" y="26"/>
                  </a:cubicBezTo>
                  <a:cubicBezTo>
                    <a:pt x="97" y="30"/>
                    <a:pt x="90" y="34"/>
                    <a:pt x="83" y="39"/>
                  </a:cubicBezTo>
                  <a:cubicBezTo>
                    <a:pt x="82" y="40"/>
                    <a:pt x="80" y="41"/>
                    <a:pt x="78" y="42"/>
                  </a:cubicBezTo>
                  <a:cubicBezTo>
                    <a:pt x="73" y="45"/>
                    <a:pt x="77" y="42"/>
                    <a:pt x="79" y="41"/>
                  </a:cubicBezTo>
                  <a:cubicBezTo>
                    <a:pt x="82" y="38"/>
                    <a:pt x="85" y="36"/>
                    <a:pt x="88" y="34"/>
                  </a:cubicBezTo>
                  <a:cubicBezTo>
                    <a:pt x="94" y="31"/>
                    <a:pt x="100" y="28"/>
                    <a:pt x="105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7" y="25"/>
                    <a:pt x="109" y="27"/>
                    <a:pt x="110" y="28"/>
                  </a:cubicBezTo>
                  <a:close/>
                  <a:moveTo>
                    <a:pt x="90" y="38"/>
                  </a:moveTo>
                  <a:cubicBezTo>
                    <a:pt x="93" y="36"/>
                    <a:pt x="95" y="35"/>
                    <a:pt x="97" y="34"/>
                  </a:cubicBezTo>
                  <a:cubicBezTo>
                    <a:pt x="96" y="34"/>
                    <a:pt x="94" y="35"/>
                    <a:pt x="93" y="36"/>
                  </a:cubicBezTo>
                  <a:cubicBezTo>
                    <a:pt x="92" y="37"/>
                    <a:pt x="91" y="37"/>
                    <a:pt x="90" y="38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59"/>
            <p:cNvSpPr>
              <a:spLocks noEditPoints="1"/>
            </p:cNvSpPr>
            <p:nvPr/>
          </p:nvSpPr>
          <p:spPr bwMode="auto">
            <a:xfrm>
              <a:off x="1697283" y="5057209"/>
              <a:ext cx="593725" cy="317500"/>
            </a:xfrm>
            <a:custGeom>
              <a:avLst/>
              <a:gdLst>
                <a:gd name="T0" fmla="*/ 94 w 140"/>
                <a:gd name="T1" fmla="*/ 0 h 75"/>
                <a:gd name="T2" fmla="*/ 9 w 140"/>
                <a:gd name="T3" fmla="*/ 62 h 75"/>
                <a:gd name="T4" fmla="*/ 103 w 140"/>
                <a:gd name="T5" fmla="*/ 44 h 75"/>
                <a:gd name="T6" fmla="*/ 102 w 140"/>
                <a:gd name="T7" fmla="*/ 39 h 75"/>
                <a:gd name="T8" fmla="*/ 111 w 140"/>
                <a:gd name="T9" fmla="*/ 30 h 75"/>
                <a:gd name="T10" fmla="*/ 8 w 140"/>
                <a:gd name="T11" fmla="*/ 29 h 75"/>
                <a:gd name="T12" fmla="*/ 19 w 140"/>
                <a:gd name="T13" fmla="*/ 28 h 75"/>
                <a:gd name="T14" fmla="*/ 16 w 140"/>
                <a:gd name="T15" fmla="*/ 41 h 75"/>
                <a:gd name="T16" fmla="*/ 17 w 140"/>
                <a:gd name="T17" fmla="*/ 44 h 75"/>
                <a:gd name="T18" fmla="*/ 30 w 140"/>
                <a:gd name="T19" fmla="*/ 40 h 75"/>
                <a:gd name="T20" fmla="*/ 19 w 140"/>
                <a:gd name="T21" fmla="*/ 52 h 75"/>
                <a:gd name="T22" fmla="*/ 61 w 140"/>
                <a:gd name="T23" fmla="*/ 33 h 75"/>
                <a:gd name="T24" fmla="*/ 74 w 140"/>
                <a:gd name="T25" fmla="*/ 24 h 75"/>
                <a:gd name="T26" fmla="*/ 46 w 140"/>
                <a:gd name="T27" fmla="*/ 44 h 75"/>
                <a:gd name="T28" fmla="*/ 112 w 140"/>
                <a:gd name="T29" fmla="*/ 18 h 75"/>
                <a:gd name="T30" fmla="*/ 98 w 140"/>
                <a:gd name="T31" fmla="*/ 17 h 75"/>
                <a:gd name="T32" fmla="*/ 98 w 140"/>
                <a:gd name="T33" fmla="*/ 8 h 75"/>
                <a:gd name="T34" fmla="*/ 62 w 140"/>
                <a:gd name="T35" fmla="*/ 41 h 75"/>
                <a:gd name="T36" fmla="*/ 94 w 140"/>
                <a:gd name="T37" fmla="*/ 22 h 75"/>
                <a:gd name="T38" fmla="*/ 99 w 140"/>
                <a:gd name="T39" fmla="*/ 24 h 75"/>
                <a:gd name="T40" fmla="*/ 101 w 140"/>
                <a:gd name="T41" fmla="*/ 25 h 75"/>
                <a:gd name="T42" fmla="*/ 99 w 140"/>
                <a:gd name="T43" fmla="*/ 22 h 75"/>
                <a:gd name="T44" fmla="*/ 96 w 140"/>
                <a:gd name="T45" fmla="*/ 18 h 75"/>
                <a:gd name="T46" fmla="*/ 95 w 140"/>
                <a:gd name="T47" fmla="*/ 5 h 75"/>
                <a:gd name="T48" fmla="*/ 14 w 140"/>
                <a:gd name="T49" fmla="*/ 54 h 75"/>
                <a:gd name="T50" fmla="*/ 14 w 140"/>
                <a:gd name="T51" fmla="*/ 47 h 75"/>
                <a:gd name="T52" fmla="*/ 13 w 140"/>
                <a:gd name="T53" fmla="*/ 56 h 75"/>
                <a:gd name="T54" fmla="*/ 44 w 140"/>
                <a:gd name="T55" fmla="*/ 33 h 75"/>
                <a:gd name="T56" fmla="*/ 13 w 140"/>
                <a:gd name="T57" fmla="*/ 45 h 75"/>
                <a:gd name="T58" fmla="*/ 12 w 140"/>
                <a:gd name="T59" fmla="*/ 40 h 75"/>
                <a:gd name="T60" fmla="*/ 19 w 140"/>
                <a:gd name="T61" fmla="*/ 35 h 75"/>
                <a:gd name="T62" fmla="*/ 10 w 140"/>
                <a:gd name="T63" fmla="*/ 32 h 75"/>
                <a:gd name="T64" fmla="*/ 23 w 140"/>
                <a:gd name="T65" fmla="*/ 60 h 75"/>
                <a:gd name="T66" fmla="*/ 83 w 140"/>
                <a:gd name="T67" fmla="*/ 26 h 75"/>
                <a:gd name="T68" fmla="*/ 97 w 140"/>
                <a:gd name="T69" fmla="*/ 23 h 75"/>
                <a:gd name="T70" fmla="*/ 61 w 140"/>
                <a:gd name="T71" fmla="*/ 50 h 75"/>
                <a:gd name="T72" fmla="*/ 63 w 140"/>
                <a:gd name="T73" fmla="*/ 55 h 75"/>
                <a:gd name="T74" fmla="*/ 118 w 140"/>
                <a:gd name="T75" fmla="*/ 22 h 75"/>
                <a:gd name="T76" fmla="*/ 54 w 140"/>
                <a:gd name="T77" fmla="*/ 57 h 75"/>
                <a:gd name="T78" fmla="*/ 83 w 140"/>
                <a:gd name="T79" fmla="*/ 52 h 75"/>
                <a:gd name="T80" fmla="*/ 105 w 140"/>
                <a:gd name="T81" fmla="*/ 35 h 75"/>
                <a:gd name="T82" fmla="*/ 93 w 140"/>
                <a:gd name="T83" fmla="*/ 48 h 75"/>
                <a:gd name="T84" fmla="*/ 123 w 140"/>
                <a:gd name="T85" fmla="*/ 29 h 75"/>
                <a:gd name="T86" fmla="*/ 55 w 140"/>
                <a:gd name="T87" fmla="*/ 57 h 75"/>
                <a:gd name="T88" fmla="*/ 99 w 140"/>
                <a:gd name="T89" fmla="*/ 39 h 75"/>
                <a:gd name="T90" fmla="*/ 99 w 140"/>
                <a:gd name="T91" fmla="*/ 63 h 75"/>
                <a:gd name="T92" fmla="*/ 123 w 140"/>
                <a:gd name="T93" fmla="*/ 42 h 75"/>
                <a:gd name="T94" fmla="*/ 99 w 140"/>
                <a:gd name="T95" fmla="*/ 57 h 75"/>
                <a:gd name="T96" fmla="*/ 124 w 140"/>
                <a:gd name="T97" fmla="*/ 36 h 75"/>
                <a:gd name="T98" fmla="*/ 122 w 140"/>
                <a:gd name="T99" fmla="*/ 48 h 75"/>
                <a:gd name="T100" fmla="*/ 112 w 140"/>
                <a:gd name="T101" fmla="*/ 54 h 75"/>
                <a:gd name="T102" fmla="*/ 134 w 140"/>
                <a:gd name="T103" fmla="*/ 36 h 75"/>
                <a:gd name="T104" fmla="*/ 130 w 140"/>
                <a:gd name="T105" fmla="*/ 36 h 75"/>
                <a:gd name="T106" fmla="*/ 99 w 140"/>
                <a:gd name="T107" fmla="*/ 54 h 75"/>
                <a:gd name="T108" fmla="*/ 97 w 140"/>
                <a:gd name="T109" fmla="*/ 51 h 75"/>
                <a:gd name="T110" fmla="*/ 115 w 140"/>
                <a:gd name="T111" fmla="*/ 4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75">
                  <a:moveTo>
                    <a:pt x="99" y="74"/>
                  </a:moveTo>
                  <a:cubicBezTo>
                    <a:pt x="99" y="74"/>
                    <a:pt x="100" y="74"/>
                    <a:pt x="101" y="74"/>
                  </a:cubicBezTo>
                  <a:cubicBezTo>
                    <a:pt x="113" y="61"/>
                    <a:pt x="127" y="49"/>
                    <a:pt x="139" y="36"/>
                  </a:cubicBezTo>
                  <a:cubicBezTo>
                    <a:pt x="140" y="36"/>
                    <a:pt x="140" y="35"/>
                    <a:pt x="140" y="34"/>
                  </a:cubicBezTo>
                  <a:cubicBezTo>
                    <a:pt x="140" y="34"/>
                    <a:pt x="140" y="34"/>
                    <a:pt x="139" y="34"/>
                  </a:cubicBezTo>
                  <a:cubicBezTo>
                    <a:pt x="132" y="27"/>
                    <a:pt x="123" y="21"/>
                    <a:pt x="115" y="15"/>
                  </a:cubicBezTo>
                  <a:cubicBezTo>
                    <a:pt x="108" y="10"/>
                    <a:pt x="101" y="5"/>
                    <a:pt x="94" y="0"/>
                  </a:cubicBezTo>
                  <a:cubicBezTo>
                    <a:pt x="93" y="0"/>
                    <a:pt x="93" y="0"/>
                    <a:pt x="92" y="0"/>
                  </a:cubicBezTo>
                  <a:cubicBezTo>
                    <a:pt x="91" y="0"/>
                    <a:pt x="90" y="1"/>
                    <a:pt x="90" y="2"/>
                  </a:cubicBezTo>
                  <a:cubicBezTo>
                    <a:pt x="92" y="8"/>
                    <a:pt x="91" y="14"/>
                    <a:pt x="91" y="20"/>
                  </a:cubicBezTo>
                  <a:cubicBezTo>
                    <a:pt x="61" y="21"/>
                    <a:pt x="32" y="26"/>
                    <a:pt x="3" y="22"/>
                  </a:cubicBezTo>
                  <a:cubicBezTo>
                    <a:pt x="1" y="22"/>
                    <a:pt x="0" y="23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10" y="35"/>
                    <a:pt x="12" y="50"/>
                    <a:pt x="9" y="62"/>
                  </a:cubicBezTo>
                  <a:cubicBezTo>
                    <a:pt x="9" y="62"/>
                    <a:pt x="9" y="63"/>
                    <a:pt x="9" y="63"/>
                  </a:cubicBezTo>
                  <a:cubicBezTo>
                    <a:pt x="10" y="64"/>
                    <a:pt x="10" y="64"/>
                    <a:pt x="11" y="64"/>
                  </a:cubicBezTo>
                  <a:cubicBezTo>
                    <a:pt x="39" y="63"/>
                    <a:pt x="67" y="58"/>
                    <a:pt x="96" y="57"/>
                  </a:cubicBezTo>
                  <a:cubicBezTo>
                    <a:pt x="96" y="62"/>
                    <a:pt x="96" y="67"/>
                    <a:pt x="96" y="73"/>
                  </a:cubicBezTo>
                  <a:cubicBezTo>
                    <a:pt x="96" y="74"/>
                    <a:pt x="98" y="75"/>
                    <a:pt x="99" y="74"/>
                  </a:cubicBezTo>
                  <a:close/>
                  <a:moveTo>
                    <a:pt x="88" y="54"/>
                  </a:moveTo>
                  <a:cubicBezTo>
                    <a:pt x="93" y="52"/>
                    <a:pt x="98" y="47"/>
                    <a:pt x="103" y="44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99" y="47"/>
                    <a:pt x="96" y="50"/>
                    <a:pt x="92" y="54"/>
                  </a:cubicBezTo>
                  <a:cubicBezTo>
                    <a:pt x="91" y="54"/>
                    <a:pt x="89" y="54"/>
                    <a:pt x="88" y="54"/>
                  </a:cubicBezTo>
                  <a:close/>
                  <a:moveTo>
                    <a:pt x="74" y="55"/>
                  </a:moveTo>
                  <a:cubicBezTo>
                    <a:pt x="81" y="52"/>
                    <a:pt x="86" y="48"/>
                    <a:pt x="93" y="44"/>
                  </a:cubicBezTo>
                  <a:cubicBezTo>
                    <a:pt x="99" y="39"/>
                    <a:pt x="106" y="36"/>
                    <a:pt x="113" y="32"/>
                  </a:cubicBezTo>
                  <a:cubicBezTo>
                    <a:pt x="109" y="34"/>
                    <a:pt x="105" y="37"/>
                    <a:pt x="102" y="39"/>
                  </a:cubicBezTo>
                  <a:cubicBezTo>
                    <a:pt x="94" y="44"/>
                    <a:pt x="86" y="49"/>
                    <a:pt x="78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7" y="55"/>
                    <a:pt x="75" y="55"/>
                    <a:pt x="74" y="55"/>
                  </a:cubicBezTo>
                  <a:close/>
                  <a:moveTo>
                    <a:pt x="62" y="56"/>
                  </a:moveTo>
                  <a:cubicBezTo>
                    <a:pt x="81" y="48"/>
                    <a:pt x="97" y="37"/>
                    <a:pt x="114" y="27"/>
                  </a:cubicBezTo>
                  <a:cubicBezTo>
                    <a:pt x="116" y="26"/>
                    <a:pt x="122" y="22"/>
                    <a:pt x="118" y="25"/>
                  </a:cubicBezTo>
                  <a:cubicBezTo>
                    <a:pt x="116" y="27"/>
                    <a:pt x="113" y="29"/>
                    <a:pt x="111" y="30"/>
                  </a:cubicBezTo>
                  <a:cubicBezTo>
                    <a:pt x="106" y="34"/>
                    <a:pt x="101" y="36"/>
                    <a:pt x="97" y="39"/>
                  </a:cubicBezTo>
                  <a:cubicBezTo>
                    <a:pt x="88" y="44"/>
                    <a:pt x="80" y="51"/>
                    <a:pt x="72" y="55"/>
                  </a:cubicBezTo>
                  <a:cubicBezTo>
                    <a:pt x="68" y="55"/>
                    <a:pt x="65" y="56"/>
                    <a:pt x="62" y="56"/>
                  </a:cubicBezTo>
                  <a:close/>
                  <a:moveTo>
                    <a:pt x="6" y="26"/>
                  </a:moveTo>
                  <a:cubicBezTo>
                    <a:pt x="8" y="26"/>
                    <a:pt x="9" y="26"/>
                    <a:pt x="11" y="27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9" y="28"/>
                    <a:pt x="13" y="26"/>
                    <a:pt x="11" y="28"/>
                  </a:cubicBezTo>
                  <a:cubicBezTo>
                    <a:pt x="11" y="29"/>
                    <a:pt x="10" y="30"/>
                    <a:pt x="9" y="30"/>
                  </a:cubicBezTo>
                  <a:cubicBezTo>
                    <a:pt x="8" y="29"/>
                    <a:pt x="7" y="28"/>
                    <a:pt x="6" y="26"/>
                  </a:cubicBezTo>
                  <a:close/>
                  <a:moveTo>
                    <a:pt x="26" y="27"/>
                  </a:moveTo>
                  <a:cubicBezTo>
                    <a:pt x="23" y="29"/>
                    <a:pt x="21" y="31"/>
                    <a:pt x="18" y="33"/>
                  </a:cubicBezTo>
                  <a:cubicBezTo>
                    <a:pt x="17" y="33"/>
                    <a:pt x="11" y="36"/>
                    <a:pt x="12" y="35"/>
                  </a:cubicBezTo>
                  <a:cubicBezTo>
                    <a:pt x="15" y="33"/>
                    <a:pt x="17" y="31"/>
                    <a:pt x="19" y="28"/>
                  </a:cubicBezTo>
                  <a:cubicBezTo>
                    <a:pt x="20" y="28"/>
                    <a:pt x="19" y="27"/>
                    <a:pt x="19" y="27"/>
                  </a:cubicBezTo>
                  <a:cubicBezTo>
                    <a:pt x="16" y="28"/>
                    <a:pt x="13" y="29"/>
                    <a:pt x="10" y="31"/>
                  </a:cubicBezTo>
                  <a:cubicBezTo>
                    <a:pt x="9" y="31"/>
                    <a:pt x="12" y="29"/>
                    <a:pt x="12" y="29"/>
                  </a:cubicBezTo>
                  <a:cubicBezTo>
                    <a:pt x="13" y="28"/>
                    <a:pt x="13" y="28"/>
                    <a:pt x="14" y="27"/>
                  </a:cubicBezTo>
                  <a:cubicBezTo>
                    <a:pt x="18" y="27"/>
                    <a:pt x="22" y="27"/>
                    <a:pt x="26" y="27"/>
                  </a:cubicBezTo>
                  <a:close/>
                  <a:moveTo>
                    <a:pt x="39" y="27"/>
                  </a:moveTo>
                  <a:cubicBezTo>
                    <a:pt x="31" y="31"/>
                    <a:pt x="25" y="38"/>
                    <a:pt x="16" y="41"/>
                  </a:cubicBezTo>
                  <a:cubicBezTo>
                    <a:pt x="12" y="43"/>
                    <a:pt x="16" y="40"/>
                    <a:pt x="18" y="39"/>
                  </a:cubicBezTo>
                  <a:cubicBezTo>
                    <a:pt x="21" y="38"/>
                    <a:pt x="23" y="36"/>
                    <a:pt x="26" y="35"/>
                  </a:cubicBezTo>
                  <a:cubicBezTo>
                    <a:pt x="30" y="33"/>
                    <a:pt x="34" y="30"/>
                    <a:pt x="37" y="27"/>
                  </a:cubicBezTo>
                  <a:cubicBezTo>
                    <a:pt x="37" y="27"/>
                    <a:pt x="38" y="27"/>
                    <a:pt x="39" y="27"/>
                  </a:cubicBezTo>
                  <a:close/>
                  <a:moveTo>
                    <a:pt x="48" y="26"/>
                  </a:moveTo>
                  <a:cubicBezTo>
                    <a:pt x="37" y="31"/>
                    <a:pt x="28" y="39"/>
                    <a:pt x="17" y="44"/>
                  </a:cubicBezTo>
                  <a:cubicBezTo>
                    <a:pt x="12" y="46"/>
                    <a:pt x="14" y="46"/>
                    <a:pt x="17" y="44"/>
                  </a:cubicBezTo>
                  <a:cubicBezTo>
                    <a:pt x="21" y="42"/>
                    <a:pt x="24" y="40"/>
                    <a:pt x="28" y="38"/>
                  </a:cubicBezTo>
                  <a:cubicBezTo>
                    <a:pt x="33" y="34"/>
                    <a:pt x="38" y="31"/>
                    <a:pt x="43" y="27"/>
                  </a:cubicBezTo>
                  <a:cubicBezTo>
                    <a:pt x="45" y="26"/>
                    <a:pt x="47" y="26"/>
                    <a:pt x="48" y="26"/>
                  </a:cubicBezTo>
                  <a:close/>
                  <a:moveTo>
                    <a:pt x="55" y="26"/>
                  </a:moveTo>
                  <a:cubicBezTo>
                    <a:pt x="42" y="33"/>
                    <a:pt x="31" y="43"/>
                    <a:pt x="17" y="49"/>
                  </a:cubicBezTo>
                  <a:cubicBezTo>
                    <a:pt x="10" y="52"/>
                    <a:pt x="16" y="49"/>
                    <a:pt x="19" y="47"/>
                  </a:cubicBezTo>
                  <a:cubicBezTo>
                    <a:pt x="22" y="44"/>
                    <a:pt x="26" y="42"/>
                    <a:pt x="30" y="40"/>
                  </a:cubicBezTo>
                  <a:cubicBezTo>
                    <a:pt x="37" y="36"/>
                    <a:pt x="44" y="30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3" y="26"/>
                    <a:pt x="54" y="26"/>
                    <a:pt x="55" y="26"/>
                  </a:cubicBezTo>
                  <a:close/>
                  <a:moveTo>
                    <a:pt x="64" y="25"/>
                  </a:moveTo>
                  <a:cubicBezTo>
                    <a:pt x="57" y="29"/>
                    <a:pt x="51" y="33"/>
                    <a:pt x="44" y="37"/>
                  </a:cubicBezTo>
                  <a:cubicBezTo>
                    <a:pt x="40" y="40"/>
                    <a:pt x="36" y="42"/>
                    <a:pt x="32" y="44"/>
                  </a:cubicBezTo>
                  <a:cubicBezTo>
                    <a:pt x="27" y="47"/>
                    <a:pt x="23" y="49"/>
                    <a:pt x="19" y="52"/>
                  </a:cubicBezTo>
                  <a:cubicBezTo>
                    <a:pt x="17" y="53"/>
                    <a:pt x="15" y="54"/>
                    <a:pt x="14" y="55"/>
                  </a:cubicBezTo>
                  <a:cubicBezTo>
                    <a:pt x="16" y="53"/>
                    <a:pt x="19" y="51"/>
                    <a:pt x="21" y="49"/>
                  </a:cubicBezTo>
                  <a:cubicBezTo>
                    <a:pt x="25" y="46"/>
                    <a:pt x="29" y="43"/>
                    <a:pt x="34" y="41"/>
                  </a:cubicBezTo>
                  <a:cubicBezTo>
                    <a:pt x="42" y="36"/>
                    <a:pt x="50" y="31"/>
                    <a:pt x="58" y="26"/>
                  </a:cubicBezTo>
                  <a:cubicBezTo>
                    <a:pt x="60" y="26"/>
                    <a:pt x="62" y="25"/>
                    <a:pt x="64" y="25"/>
                  </a:cubicBezTo>
                  <a:close/>
                  <a:moveTo>
                    <a:pt x="74" y="24"/>
                  </a:moveTo>
                  <a:cubicBezTo>
                    <a:pt x="70" y="27"/>
                    <a:pt x="65" y="30"/>
                    <a:pt x="61" y="33"/>
                  </a:cubicBezTo>
                  <a:cubicBezTo>
                    <a:pt x="57" y="35"/>
                    <a:pt x="54" y="37"/>
                    <a:pt x="50" y="39"/>
                  </a:cubicBezTo>
                  <a:cubicBezTo>
                    <a:pt x="40" y="44"/>
                    <a:pt x="30" y="51"/>
                    <a:pt x="21" y="56"/>
                  </a:cubicBezTo>
                  <a:cubicBezTo>
                    <a:pt x="19" y="57"/>
                    <a:pt x="18" y="58"/>
                    <a:pt x="17" y="58"/>
                  </a:cubicBezTo>
                  <a:cubicBezTo>
                    <a:pt x="19" y="57"/>
                    <a:pt x="20" y="56"/>
                    <a:pt x="22" y="55"/>
                  </a:cubicBezTo>
                  <a:cubicBezTo>
                    <a:pt x="27" y="52"/>
                    <a:pt x="32" y="48"/>
                    <a:pt x="37" y="44"/>
                  </a:cubicBezTo>
                  <a:cubicBezTo>
                    <a:pt x="47" y="37"/>
                    <a:pt x="57" y="30"/>
                    <a:pt x="67" y="25"/>
                  </a:cubicBezTo>
                  <a:cubicBezTo>
                    <a:pt x="70" y="25"/>
                    <a:pt x="72" y="25"/>
                    <a:pt x="74" y="24"/>
                  </a:cubicBezTo>
                  <a:close/>
                  <a:moveTo>
                    <a:pt x="87" y="24"/>
                  </a:moveTo>
                  <a:cubicBezTo>
                    <a:pt x="79" y="27"/>
                    <a:pt x="73" y="32"/>
                    <a:pt x="65" y="36"/>
                  </a:cubicBezTo>
                  <a:cubicBezTo>
                    <a:pt x="61" y="39"/>
                    <a:pt x="56" y="41"/>
                    <a:pt x="51" y="44"/>
                  </a:cubicBezTo>
                  <a:cubicBezTo>
                    <a:pt x="45" y="47"/>
                    <a:pt x="40" y="51"/>
                    <a:pt x="34" y="54"/>
                  </a:cubicBezTo>
                  <a:cubicBezTo>
                    <a:pt x="31" y="55"/>
                    <a:pt x="28" y="57"/>
                    <a:pt x="25" y="58"/>
                  </a:cubicBezTo>
                  <a:cubicBezTo>
                    <a:pt x="26" y="58"/>
                    <a:pt x="29" y="56"/>
                    <a:pt x="31" y="55"/>
                  </a:cubicBezTo>
                  <a:cubicBezTo>
                    <a:pt x="36" y="52"/>
                    <a:pt x="41" y="48"/>
                    <a:pt x="46" y="44"/>
                  </a:cubicBezTo>
                  <a:cubicBezTo>
                    <a:pt x="51" y="42"/>
                    <a:pt x="55" y="39"/>
                    <a:pt x="59" y="36"/>
                  </a:cubicBezTo>
                  <a:cubicBezTo>
                    <a:pt x="59" y="35"/>
                    <a:pt x="60" y="35"/>
                    <a:pt x="60" y="35"/>
                  </a:cubicBezTo>
                  <a:cubicBezTo>
                    <a:pt x="66" y="31"/>
                    <a:pt x="71" y="28"/>
                    <a:pt x="77" y="24"/>
                  </a:cubicBezTo>
                  <a:cubicBezTo>
                    <a:pt x="80" y="24"/>
                    <a:pt x="83" y="24"/>
                    <a:pt x="87" y="24"/>
                  </a:cubicBezTo>
                  <a:close/>
                  <a:moveTo>
                    <a:pt x="114" y="19"/>
                  </a:moveTo>
                  <a:cubicBezTo>
                    <a:pt x="113" y="19"/>
                    <a:pt x="111" y="19"/>
                    <a:pt x="110" y="19"/>
                  </a:cubicBezTo>
                  <a:cubicBezTo>
                    <a:pt x="110" y="19"/>
                    <a:pt x="111" y="18"/>
                    <a:pt x="112" y="18"/>
                  </a:cubicBezTo>
                  <a:cubicBezTo>
                    <a:pt x="112" y="18"/>
                    <a:pt x="112" y="17"/>
                    <a:pt x="111" y="17"/>
                  </a:cubicBezTo>
                  <a:cubicBezTo>
                    <a:pt x="108" y="17"/>
                    <a:pt x="105" y="18"/>
                    <a:pt x="101" y="20"/>
                  </a:cubicBezTo>
                  <a:cubicBezTo>
                    <a:pt x="100" y="20"/>
                    <a:pt x="94" y="23"/>
                    <a:pt x="97" y="21"/>
                  </a:cubicBezTo>
                  <a:cubicBezTo>
                    <a:pt x="99" y="19"/>
                    <a:pt x="102" y="18"/>
                    <a:pt x="104" y="17"/>
                  </a:cubicBezTo>
                  <a:cubicBezTo>
                    <a:pt x="105" y="17"/>
                    <a:pt x="105" y="16"/>
                    <a:pt x="104" y="16"/>
                  </a:cubicBezTo>
                  <a:cubicBezTo>
                    <a:pt x="101" y="16"/>
                    <a:pt x="99" y="18"/>
                    <a:pt x="97" y="19"/>
                  </a:cubicBezTo>
                  <a:cubicBezTo>
                    <a:pt x="93" y="22"/>
                    <a:pt x="98" y="17"/>
                    <a:pt x="98" y="17"/>
                  </a:cubicBezTo>
                  <a:cubicBezTo>
                    <a:pt x="99" y="16"/>
                    <a:pt x="101" y="15"/>
                    <a:pt x="102" y="15"/>
                  </a:cubicBezTo>
                  <a:cubicBezTo>
                    <a:pt x="103" y="14"/>
                    <a:pt x="103" y="14"/>
                    <a:pt x="102" y="14"/>
                  </a:cubicBezTo>
                  <a:cubicBezTo>
                    <a:pt x="100" y="15"/>
                    <a:pt x="96" y="16"/>
                    <a:pt x="95" y="17"/>
                  </a:cubicBezTo>
                  <a:cubicBezTo>
                    <a:pt x="96" y="15"/>
                    <a:pt x="98" y="14"/>
                    <a:pt x="99" y="12"/>
                  </a:cubicBezTo>
                  <a:cubicBezTo>
                    <a:pt x="100" y="12"/>
                    <a:pt x="99" y="11"/>
                    <a:pt x="99" y="11"/>
                  </a:cubicBezTo>
                  <a:cubicBezTo>
                    <a:pt x="95" y="15"/>
                    <a:pt x="97" y="10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5" y="9"/>
                    <a:pt x="95" y="8"/>
                    <a:pt x="96" y="6"/>
                  </a:cubicBezTo>
                  <a:cubicBezTo>
                    <a:pt x="102" y="10"/>
                    <a:pt x="108" y="14"/>
                    <a:pt x="114" y="19"/>
                  </a:cubicBezTo>
                  <a:close/>
                  <a:moveTo>
                    <a:pt x="99" y="22"/>
                  </a:moveTo>
                  <a:cubicBezTo>
                    <a:pt x="80" y="31"/>
                    <a:pt x="63" y="44"/>
                    <a:pt x="44" y="54"/>
                  </a:cubicBezTo>
                  <a:cubicBezTo>
                    <a:pt x="43" y="55"/>
                    <a:pt x="36" y="60"/>
                    <a:pt x="40" y="56"/>
                  </a:cubicBezTo>
                  <a:cubicBezTo>
                    <a:pt x="43" y="54"/>
                    <a:pt x="45" y="53"/>
                    <a:pt x="47" y="51"/>
                  </a:cubicBezTo>
                  <a:cubicBezTo>
                    <a:pt x="52" y="48"/>
                    <a:pt x="57" y="44"/>
                    <a:pt x="62" y="41"/>
                  </a:cubicBezTo>
                  <a:cubicBezTo>
                    <a:pt x="71" y="36"/>
                    <a:pt x="80" y="29"/>
                    <a:pt x="90" y="23"/>
                  </a:cubicBezTo>
                  <a:cubicBezTo>
                    <a:pt x="91" y="23"/>
                    <a:pt x="92" y="23"/>
                    <a:pt x="92" y="23"/>
                  </a:cubicBezTo>
                  <a:cubicBezTo>
                    <a:pt x="93" y="23"/>
                    <a:pt x="93" y="23"/>
                    <a:pt x="94" y="23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22"/>
                    <a:pt x="94" y="22"/>
                    <a:pt x="94" y="21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1"/>
                    <a:pt x="95" y="21"/>
                    <a:pt x="94" y="22"/>
                  </a:cubicBezTo>
                  <a:cubicBezTo>
                    <a:pt x="94" y="22"/>
                    <a:pt x="94" y="23"/>
                    <a:pt x="95" y="23"/>
                  </a:cubicBezTo>
                  <a:cubicBezTo>
                    <a:pt x="97" y="22"/>
                    <a:pt x="99" y="21"/>
                    <a:pt x="101" y="21"/>
                  </a:cubicBezTo>
                  <a:cubicBezTo>
                    <a:pt x="102" y="20"/>
                    <a:pt x="104" y="20"/>
                    <a:pt x="105" y="19"/>
                  </a:cubicBezTo>
                  <a:cubicBezTo>
                    <a:pt x="106" y="19"/>
                    <a:pt x="110" y="18"/>
                    <a:pt x="110" y="18"/>
                  </a:cubicBezTo>
                  <a:cubicBezTo>
                    <a:pt x="109" y="19"/>
                    <a:pt x="107" y="20"/>
                    <a:pt x="105" y="21"/>
                  </a:cubicBezTo>
                  <a:cubicBezTo>
                    <a:pt x="105" y="21"/>
                    <a:pt x="105" y="21"/>
                    <a:pt x="104" y="21"/>
                  </a:cubicBezTo>
                  <a:cubicBezTo>
                    <a:pt x="103" y="22"/>
                    <a:pt x="101" y="23"/>
                    <a:pt x="99" y="24"/>
                  </a:cubicBezTo>
                  <a:cubicBezTo>
                    <a:pt x="98" y="24"/>
                    <a:pt x="97" y="24"/>
                    <a:pt x="97" y="25"/>
                  </a:cubicBezTo>
                  <a:cubicBezTo>
                    <a:pt x="97" y="25"/>
                    <a:pt x="96" y="25"/>
                    <a:pt x="96" y="25"/>
                  </a:cubicBezTo>
                  <a:cubicBezTo>
                    <a:pt x="95" y="26"/>
                    <a:pt x="96" y="26"/>
                    <a:pt x="96" y="26"/>
                  </a:cubicBezTo>
                  <a:cubicBezTo>
                    <a:pt x="101" y="24"/>
                    <a:pt x="105" y="22"/>
                    <a:pt x="110" y="20"/>
                  </a:cubicBezTo>
                  <a:cubicBezTo>
                    <a:pt x="111" y="20"/>
                    <a:pt x="112" y="19"/>
                    <a:pt x="114" y="19"/>
                  </a:cubicBezTo>
                  <a:cubicBezTo>
                    <a:pt x="112" y="20"/>
                    <a:pt x="110" y="21"/>
                    <a:pt x="108" y="22"/>
                  </a:cubicBezTo>
                  <a:cubicBezTo>
                    <a:pt x="106" y="23"/>
                    <a:pt x="103" y="24"/>
                    <a:pt x="101" y="25"/>
                  </a:cubicBezTo>
                  <a:cubicBezTo>
                    <a:pt x="96" y="28"/>
                    <a:pt x="91" y="33"/>
                    <a:pt x="85" y="37"/>
                  </a:cubicBezTo>
                  <a:cubicBezTo>
                    <a:pt x="79" y="40"/>
                    <a:pt x="72" y="43"/>
                    <a:pt x="66" y="47"/>
                  </a:cubicBezTo>
                  <a:cubicBezTo>
                    <a:pt x="60" y="50"/>
                    <a:pt x="55" y="54"/>
                    <a:pt x="48" y="56"/>
                  </a:cubicBezTo>
                  <a:cubicBezTo>
                    <a:pt x="44" y="58"/>
                    <a:pt x="52" y="54"/>
                    <a:pt x="53" y="53"/>
                  </a:cubicBezTo>
                  <a:cubicBezTo>
                    <a:pt x="56" y="51"/>
                    <a:pt x="59" y="49"/>
                    <a:pt x="62" y="47"/>
                  </a:cubicBezTo>
                  <a:cubicBezTo>
                    <a:pt x="74" y="38"/>
                    <a:pt x="88" y="31"/>
                    <a:pt x="100" y="22"/>
                  </a:cubicBezTo>
                  <a:cubicBezTo>
                    <a:pt x="100" y="22"/>
                    <a:pt x="100" y="21"/>
                    <a:pt x="99" y="22"/>
                  </a:cubicBezTo>
                  <a:close/>
                  <a:moveTo>
                    <a:pt x="95" y="9"/>
                  </a:moveTo>
                  <a:cubicBezTo>
                    <a:pt x="95" y="9"/>
                    <a:pt x="95" y="9"/>
                    <a:pt x="95" y="9"/>
                  </a:cubicBezTo>
                  <a:cubicBezTo>
                    <a:pt x="96" y="9"/>
                    <a:pt x="96" y="9"/>
                    <a:pt x="97" y="9"/>
                  </a:cubicBezTo>
                  <a:cubicBezTo>
                    <a:pt x="96" y="10"/>
                    <a:pt x="95" y="11"/>
                    <a:pt x="94" y="12"/>
                  </a:cubicBezTo>
                  <a:cubicBezTo>
                    <a:pt x="95" y="11"/>
                    <a:pt x="95" y="10"/>
                    <a:pt x="95" y="9"/>
                  </a:cubicBezTo>
                  <a:close/>
                  <a:moveTo>
                    <a:pt x="94" y="18"/>
                  </a:moveTo>
                  <a:cubicBezTo>
                    <a:pt x="95" y="18"/>
                    <a:pt x="95" y="18"/>
                    <a:pt x="96" y="18"/>
                  </a:cubicBezTo>
                  <a:cubicBezTo>
                    <a:pt x="95" y="19"/>
                    <a:pt x="95" y="19"/>
                    <a:pt x="94" y="20"/>
                  </a:cubicBezTo>
                  <a:cubicBezTo>
                    <a:pt x="94" y="20"/>
                    <a:pt x="94" y="19"/>
                    <a:pt x="94" y="18"/>
                  </a:cubicBezTo>
                  <a:close/>
                  <a:moveTo>
                    <a:pt x="94" y="15"/>
                  </a:moveTo>
                  <a:cubicBezTo>
                    <a:pt x="96" y="15"/>
                    <a:pt x="97" y="14"/>
                    <a:pt x="98" y="13"/>
                  </a:cubicBezTo>
                  <a:cubicBezTo>
                    <a:pt x="97" y="14"/>
                    <a:pt x="95" y="15"/>
                    <a:pt x="94" y="17"/>
                  </a:cubicBezTo>
                  <a:cubicBezTo>
                    <a:pt x="94" y="16"/>
                    <a:pt x="94" y="16"/>
                    <a:pt x="94" y="15"/>
                  </a:cubicBezTo>
                  <a:close/>
                  <a:moveTo>
                    <a:pt x="95" y="5"/>
                  </a:moveTo>
                  <a:cubicBezTo>
                    <a:pt x="95" y="6"/>
                    <a:pt x="95" y="6"/>
                    <a:pt x="95" y="6"/>
                  </a:cubicBezTo>
                  <a:cubicBezTo>
                    <a:pt x="95" y="6"/>
                    <a:pt x="95" y="5"/>
                    <a:pt x="94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lose/>
                  <a:moveTo>
                    <a:pt x="14" y="51"/>
                  </a:moveTo>
                  <a:cubicBezTo>
                    <a:pt x="16" y="50"/>
                    <a:pt x="19" y="49"/>
                    <a:pt x="22" y="48"/>
                  </a:cubicBezTo>
                  <a:cubicBezTo>
                    <a:pt x="19" y="50"/>
                    <a:pt x="16" y="52"/>
                    <a:pt x="14" y="54"/>
                  </a:cubicBezTo>
                  <a:cubicBezTo>
                    <a:pt x="14" y="53"/>
                    <a:pt x="14" y="52"/>
                    <a:pt x="14" y="51"/>
                  </a:cubicBezTo>
                  <a:close/>
                  <a:moveTo>
                    <a:pt x="14" y="47"/>
                  </a:moveTo>
                  <a:cubicBezTo>
                    <a:pt x="25" y="42"/>
                    <a:pt x="35" y="33"/>
                    <a:pt x="46" y="28"/>
                  </a:cubicBezTo>
                  <a:cubicBezTo>
                    <a:pt x="45" y="29"/>
                    <a:pt x="44" y="29"/>
                    <a:pt x="44" y="30"/>
                  </a:cubicBezTo>
                  <a:cubicBezTo>
                    <a:pt x="40" y="32"/>
                    <a:pt x="37" y="35"/>
                    <a:pt x="33" y="37"/>
                  </a:cubicBezTo>
                  <a:cubicBezTo>
                    <a:pt x="26" y="41"/>
                    <a:pt x="20" y="45"/>
                    <a:pt x="14" y="50"/>
                  </a:cubicBezTo>
                  <a:cubicBezTo>
                    <a:pt x="14" y="49"/>
                    <a:pt x="14" y="48"/>
                    <a:pt x="14" y="47"/>
                  </a:cubicBezTo>
                  <a:close/>
                  <a:moveTo>
                    <a:pt x="12" y="37"/>
                  </a:moveTo>
                  <a:cubicBezTo>
                    <a:pt x="16" y="35"/>
                    <a:pt x="20" y="32"/>
                    <a:pt x="24" y="29"/>
                  </a:cubicBezTo>
                  <a:cubicBezTo>
                    <a:pt x="25" y="29"/>
                    <a:pt x="26" y="28"/>
                    <a:pt x="26" y="28"/>
                  </a:cubicBezTo>
                  <a:cubicBezTo>
                    <a:pt x="24" y="29"/>
                    <a:pt x="22" y="31"/>
                    <a:pt x="21" y="33"/>
                  </a:cubicBezTo>
                  <a:cubicBezTo>
                    <a:pt x="18" y="35"/>
                    <a:pt x="15" y="37"/>
                    <a:pt x="12" y="39"/>
                  </a:cubicBezTo>
                  <a:cubicBezTo>
                    <a:pt x="12" y="38"/>
                    <a:pt x="12" y="37"/>
                    <a:pt x="12" y="37"/>
                  </a:cubicBezTo>
                  <a:close/>
                  <a:moveTo>
                    <a:pt x="13" y="56"/>
                  </a:moveTo>
                  <a:cubicBezTo>
                    <a:pt x="17" y="55"/>
                    <a:pt x="19" y="53"/>
                    <a:pt x="22" y="51"/>
                  </a:cubicBezTo>
                  <a:cubicBezTo>
                    <a:pt x="26" y="48"/>
                    <a:pt x="31" y="45"/>
                    <a:pt x="36" y="43"/>
                  </a:cubicBezTo>
                  <a:cubicBezTo>
                    <a:pt x="42" y="40"/>
                    <a:pt x="48" y="36"/>
                    <a:pt x="54" y="32"/>
                  </a:cubicBezTo>
                  <a:cubicBezTo>
                    <a:pt x="49" y="35"/>
                    <a:pt x="45" y="38"/>
                    <a:pt x="40" y="41"/>
                  </a:cubicBezTo>
                  <a:cubicBezTo>
                    <a:pt x="31" y="47"/>
                    <a:pt x="23" y="54"/>
                    <a:pt x="13" y="59"/>
                  </a:cubicBezTo>
                  <a:cubicBezTo>
                    <a:pt x="13" y="58"/>
                    <a:pt x="13" y="57"/>
                    <a:pt x="13" y="56"/>
                  </a:cubicBezTo>
                  <a:close/>
                  <a:moveTo>
                    <a:pt x="44" y="33"/>
                  </a:moveTo>
                  <a:cubicBezTo>
                    <a:pt x="45" y="33"/>
                    <a:pt x="45" y="33"/>
                    <a:pt x="45" y="33"/>
                  </a:cubicBezTo>
                  <a:cubicBezTo>
                    <a:pt x="47" y="32"/>
                    <a:pt x="49" y="31"/>
                    <a:pt x="50" y="29"/>
                  </a:cubicBezTo>
                  <a:cubicBezTo>
                    <a:pt x="51" y="29"/>
                    <a:pt x="59" y="24"/>
                    <a:pt x="55" y="27"/>
                  </a:cubicBezTo>
                  <a:cubicBezTo>
                    <a:pt x="51" y="29"/>
                    <a:pt x="48" y="31"/>
                    <a:pt x="44" y="33"/>
                  </a:cubicBezTo>
                  <a:close/>
                  <a:moveTo>
                    <a:pt x="39" y="29"/>
                  </a:moveTo>
                  <a:cubicBezTo>
                    <a:pt x="36" y="31"/>
                    <a:pt x="33" y="33"/>
                    <a:pt x="30" y="35"/>
                  </a:cubicBezTo>
                  <a:cubicBezTo>
                    <a:pt x="25" y="38"/>
                    <a:pt x="19" y="42"/>
                    <a:pt x="13" y="45"/>
                  </a:cubicBezTo>
                  <a:cubicBezTo>
                    <a:pt x="13" y="44"/>
                    <a:pt x="13" y="44"/>
                    <a:pt x="13" y="43"/>
                  </a:cubicBezTo>
                  <a:cubicBezTo>
                    <a:pt x="22" y="42"/>
                    <a:pt x="29" y="34"/>
                    <a:pt x="37" y="29"/>
                  </a:cubicBezTo>
                  <a:cubicBezTo>
                    <a:pt x="38" y="28"/>
                    <a:pt x="39" y="27"/>
                    <a:pt x="40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0" y="28"/>
                    <a:pt x="39" y="29"/>
                  </a:cubicBezTo>
                  <a:close/>
                  <a:moveTo>
                    <a:pt x="13" y="42"/>
                  </a:moveTo>
                  <a:cubicBezTo>
                    <a:pt x="13" y="41"/>
                    <a:pt x="13" y="41"/>
                    <a:pt x="12" y="40"/>
                  </a:cubicBezTo>
                  <a:cubicBezTo>
                    <a:pt x="17" y="39"/>
                    <a:pt x="20" y="36"/>
                    <a:pt x="24" y="34"/>
                  </a:cubicBezTo>
                  <a:cubicBezTo>
                    <a:pt x="26" y="32"/>
                    <a:pt x="28" y="31"/>
                    <a:pt x="31" y="29"/>
                  </a:cubicBezTo>
                  <a:cubicBezTo>
                    <a:pt x="32" y="29"/>
                    <a:pt x="34" y="28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3"/>
                    <a:pt x="20" y="37"/>
                    <a:pt x="13" y="42"/>
                  </a:cubicBezTo>
                  <a:close/>
                  <a:moveTo>
                    <a:pt x="17" y="37"/>
                  </a:moveTo>
                  <a:cubicBezTo>
                    <a:pt x="9" y="42"/>
                    <a:pt x="18" y="36"/>
                    <a:pt x="19" y="35"/>
                  </a:cubicBezTo>
                  <a:cubicBezTo>
                    <a:pt x="22" y="32"/>
                    <a:pt x="25" y="30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0" y="27"/>
                    <a:pt x="32" y="27"/>
                    <a:pt x="33" y="27"/>
                  </a:cubicBezTo>
                  <a:cubicBezTo>
                    <a:pt x="28" y="30"/>
                    <a:pt x="22" y="34"/>
                    <a:pt x="17" y="37"/>
                  </a:cubicBezTo>
                  <a:close/>
                  <a:moveTo>
                    <a:pt x="17" y="29"/>
                  </a:moveTo>
                  <a:cubicBezTo>
                    <a:pt x="16" y="29"/>
                    <a:pt x="13" y="33"/>
                    <a:pt x="11" y="35"/>
                  </a:cubicBezTo>
                  <a:cubicBezTo>
                    <a:pt x="11" y="34"/>
                    <a:pt x="10" y="33"/>
                    <a:pt x="10" y="32"/>
                  </a:cubicBezTo>
                  <a:cubicBezTo>
                    <a:pt x="12" y="31"/>
                    <a:pt x="15" y="29"/>
                    <a:pt x="17" y="29"/>
                  </a:cubicBezTo>
                  <a:close/>
                  <a:moveTo>
                    <a:pt x="26" y="54"/>
                  </a:moveTo>
                  <a:cubicBezTo>
                    <a:pt x="31" y="51"/>
                    <a:pt x="37" y="47"/>
                    <a:pt x="43" y="44"/>
                  </a:cubicBezTo>
                  <a:cubicBezTo>
                    <a:pt x="47" y="42"/>
                    <a:pt x="50" y="40"/>
                    <a:pt x="54" y="38"/>
                  </a:cubicBezTo>
                  <a:cubicBezTo>
                    <a:pt x="54" y="39"/>
                    <a:pt x="53" y="39"/>
                    <a:pt x="52" y="39"/>
                  </a:cubicBezTo>
                  <a:cubicBezTo>
                    <a:pt x="43" y="46"/>
                    <a:pt x="33" y="53"/>
                    <a:pt x="23" y="59"/>
                  </a:cubicBezTo>
                  <a:cubicBezTo>
                    <a:pt x="23" y="59"/>
                    <a:pt x="23" y="60"/>
                    <a:pt x="23" y="60"/>
                  </a:cubicBezTo>
                  <a:cubicBezTo>
                    <a:pt x="20" y="60"/>
                    <a:pt x="17" y="60"/>
                    <a:pt x="13" y="60"/>
                  </a:cubicBezTo>
                  <a:cubicBezTo>
                    <a:pt x="18" y="59"/>
                    <a:pt x="22" y="57"/>
                    <a:pt x="26" y="54"/>
                  </a:cubicBezTo>
                  <a:close/>
                  <a:moveTo>
                    <a:pt x="51" y="45"/>
                  </a:moveTo>
                  <a:cubicBezTo>
                    <a:pt x="56" y="42"/>
                    <a:pt x="61" y="40"/>
                    <a:pt x="66" y="37"/>
                  </a:cubicBezTo>
                  <a:cubicBezTo>
                    <a:pt x="71" y="34"/>
                    <a:pt x="76" y="31"/>
                    <a:pt x="81" y="28"/>
                  </a:cubicBezTo>
                  <a:cubicBezTo>
                    <a:pt x="83" y="26"/>
                    <a:pt x="85" y="25"/>
                    <a:pt x="88" y="24"/>
                  </a:cubicBezTo>
                  <a:cubicBezTo>
                    <a:pt x="86" y="25"/>
                    <a:pt x="85" y="26"/>
                    <a:pt x="83" y="26"/>
                  </a:cubicBezTo>
                  <a:cubicBezTo>
                    <a:pt x="78" y="30"/>
                    <a:pt x="72" y="34"/>
                    <a:pt x="67" y="37"/>
                  </a:cubicBezTo>
                  <a:cubicBezTo>
                    <a:pt x="56" y="44"/>
                    <a:pt x="46" y="51"/>
                    <a:pt x="36" y="58"/>
                  </a:cubicBezTo>
                  <a:cubicBezTo>
                    <a:pt x="36" y="58"/>
                    <a:pt x="36" y="58"/>
                    <a:pt x="36" y="59"/>
                  </a:cubicBezTo>
                  <a:cubicBezTo>
                    <a:pt x="32" y="59"/>
                    <a:pt x="28" y="59"/>
                    <a:pt x="24" y="60"/>
                  </a:cubicBezTo>
                  <a:cubicBezTo>
                    <a:pt x="34" y="56"/>
                    <a:pt x="43" y="50"/>
                    <a:pt x="51" y="45"/>
                  </a:cubicBezTo>
                  <a:close/>
                  <a:moveTo>
                    <a:pt x="92" y="26"/>
                  </a:moveTo>
                  <a:cubicBezTo>
                    <a:pt x="94" y="25"/>
                    <a:pt x="96" y="24"/>
                    <a:pt x="97" y="23"/>
                  </a:cubicBezTo>
                  <a:cubicBezTo>
                    <a:pt x="95" y="25"/>
                    <a:pt x="92" y="26"/>
                    <a:pt x="90" y="28"/>
                  </a:cubicBezTo>
                  <a:cubicBezTo>
                    <a:pt x="85" y="31"/>
                    <a:pt x="80" y="34"/>
                    <a:pt x="74" y="37"/>
                  </a:cubicBezTo>
                  <a:cubicBezTo>
                    <a:pt x="64" y="44"/>
                    <a:pt x="55" y="51"/>
                    <a:pt x="45" y="57"/>
                  </a:cubicBezTo>
                  <a:cubicBezTo>
                    <a:pt x="44" y="57"/>
                    <a:pt x="44" y="58"/>
                    <a:pt x="45" y="58"/>
                  </a:cubicBezTo>
                  <a:cubicBezTo>
                    <a:pt x="42" y="58"/>
                    <a:pt x="40" y="58"/>
                    <a:pt x="37" y="59"/>
                  </a:cubicBezTo>
                  <a:cubicBezTo>
                    <a:pt x="56" y="49"/>
                    <a:pt x="73" y="36"/>
                    <a:pt x="92" y="26"/>
                  </a:cubicBezTo>
                  <a:close/>
                  <a:moveTo>
                    <a:pt x="61" y="50"/>
                  </a:moveTo>
                  <a:cubicBezTo>
                    <a:pt x="67" y="47"/>
                    <a:pt x="74" y="44"/>
                    <a:pt x="80" y="41"/>
                  </a:cubicBezTo>
                  <a:cubicBezTo>
                    <a:pt x="86" y="37"/>
                    <a:pt x="92" y="34"/>
                    <a:pt x="97" y="29"/>
                  </a:cubicBezTo>
                  <a:cubicBezTo>
                    <a:pt x="103" y="25"/>
                    <a:pt x="110" y="23"/>
                    <a:pt x="115" y="19"/>
                  </a:cubicBezTo>
                  <a:cubicBezTo>
                    <a:pt x="117" y="21"/>
                    <a:pt x="119" y="22"/>
                    <a:pt x="120" y="23"/>
                  </a:cubicBezTo>
                  <a:cubicBezTo>
                    <a:pt x="112" y="26"/>
                    <a:pt x="105" y="32"/>
                    <a:pt x="97" y="36"/>
                  </a:cubicBezTo>
                  <a:cubicBezTo>
                    <a:pt x="87" y="42"/>
                    <a:pt x="77" y="48"/>
                    <a:pt x="67" y="53"/>
                  </a:cubicBezTo>
                  <a:cubicBezTo>
                    <a:pt x="65" y="54"/>
                    <a:pt x="64" y="54"/>
                    <a:pt x="63" y="55"/>
                  </a:cubicBezTo>
                  <a:cubicBezTo>
                    <a:pt x="64" y="54"/>
                    <a:pt x="65" y="53"/>
                    <a:pt x="67" y="52"/>
                  </a:cubicBezTo>
                  <a:cubicBezTo>
                    <a:pt x="69" y="50"/>
                    <a:pt x="71" y="49"/>
                    <a:pt x="73" y="47"/>
                  </a:cubicBezTo>
                  <a:cubicBezTo>
                    <a:pt x="77" y="45"/>
                    <a:pt x="81" y="43"/>
                    <a:pt x="84" y="41"/>
                  </a:cubicBezTo>
                  <a:cubicBezTo>
                    <a:pt x="84" y="41"/>
                    <a:pt x="85" y="41"/>
                    <a:pt x="85" y="41"/>
                  </a:cubicBezTo>
                  <a:cubicBezTo>
                    <a:pt x="91" y="38"/>
                    <a:pt x="98" y="34"/>
                    <a:pt x="104" y="30"/>
                  </a:cubicBezTo>
                  <a:cubicBezTo>
                    <a:pt x="108" y="27"/>
                    <a:pt x="113" y="25"/>
                    <a:pt x="118" y="22"/>
                  </a:cubicBezTo>
                  <a:cubicBezTo>
                    <a:pt x="118" y="22"/>
                    <a:pt x="118" y="21"/>
                    <a:pt x="118" y="22"/>
                  </a:cubicBezTo>
                  <a:cubicBezTo>
                    <a:pt x="117" y="22"/>
                    <a:pt x="116" y="22"/>
                    <a:pt x="115" y="23"/>
                  </a:cubicBezTo>
                  <a:cubicBezTo>
                    <a:pt x="115" y="22"/>
                    <a:pt x="115" y="23"/>
                    <a:pt x="114" y="23"/>
                  </a:cubicBezTo>
                  <a:cubicBezTo>
                    <a:pt x="111" y="24"/>
                    <a:pt x="109" y="26"/>
                    <a:pt x="106" y="27"/>
                  </a:cubicBezTo>
                  <a:cubicBezTo>
                    <a:pt x="105" y="28"/>
                    <a:pt x="103" y="29"/>
                    <a:pt x="102" y="30"/>
                  </a:cubicBezTo>
                  <a:cubicBezTo>
                    <a:pt x="96" y="33"/>
                    <a:pt x="91" y="36"/>
                    <a:pt x="86" y="39"/>
                  </a:cubicBezTo>
                  <a:cubicBezTo>
                    <a:pt x="85" y="40"/>
                    <a:pt x="85" y="40"/>
                    <a:pt x="84" y="40"/>
                  </a:cubicBezTo>
                  <a:cubicBezTo>
                    <a:pt x="74" y="45"/>
                    <a:pt x="63" y="50"/>
                    <a:pt x="54" y="57"/>
                  </a:cubicBezTo>
                  <a:cubicBezTo>
                    <a:pt x="54" y="57"/>
                    <a:pt x="53" y="57"/>
                    <a:pt x="53" y="57"/>
                  </a:cubicBezTo>
                  <a:cubicBezTo>
                    <a:pt x="51" y="57"/>
                    <a:pt x="48" y="57"/>
                    <a:pt x="46" y="58"/>
                  </a:cubicBezTo>
                  <a:cubicBezTo>
                    <a:pt x="51" y="56"/>
                    <a:pt x="56" y="53"/>
                    <a:pt x="61" y="50"/>
                  </a:cubicBezTo>
                  <a:close/>
                  <a:moveTo>
                    <a:pt x="126" y="27"/>
                  </a:moveTo>
                  <a:cubicBezTo>
                    <a:pt x="116" y="32"/>
                    <a:pt x="106" y="37"/>
                    <a:pt x="97" y="44"/>
                  </a:cubicBezTo>
                  <a:cubicBezTo>
                    <a:pt x="93" y="47"/>
                    <a:pt x="89" y="49"/>
                    <a:pt x="84" y="52"/>
                  </a:cubicBezTo>
                  <a:cubicBezTo>
                    <a:pt x="84" y="52"/>
                    <a:pt x="84" y="52"/>
                    <a:pt x="83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6" y="50"/>
                    <a:pt x="89" y="48"/>
                    <a:pt x="91" y="47"/>
                  </a:cubicBezTo>
                  <a:cubicBezTo>
                    <a:pt x="101" y="41"/>
                    <a:pt x="110" y="35"/>
                    <a:pt x="119" y="29"/>
                  </a:cubicBezTo>
                  <a:cubicBezTo>
                    <a:pt x="119" y="28"/>
                    <a:pt x="120" y="28"/>
                    <a:pt x="120" y="28"/>
                  </a:cubicBezTo>
                  <a:cubicBezTo>
                    <a:pt x="120" y="27"/>
                    <a:pt x="121" y="27"/>
                    <a:pt x="122" y="26"/>
                  </a:cubicBezTo>
                  <a:cubicBezTo>
                    <a:pt x="122" y="26"/>
                    <a:pt x="122" y="25"/>
                    <a:pt x="121" y="26"/>
                  </a:cubicBezTo>
                  <a:cubicBezTo>
                    <a:pt x="116" y="29"/>
                    <a:pt x="110" y="32"/>
                    <a:pt x="105" y="35"/>
                  </a:cubicBezTo>
                  <a:cubicBezTo>
                    <a:pt x="111" y="32"/>
                    <a:pt x="116" y="28"/>
                    <a:pt x="121" y="24"/>
                  </a:cubicBezTo>
                  <a:cubicBezTo>
                    <a:pt x="123" y="25"/>
                    <a:pt x="124" y="26"/>
                    <a:pt x="126" y="27"/>
                  </a:cubicBezTo>
                  <a:close/>
                  <a:moveTo>
                    <a:pt x="129" y="29"/>
                  </a:moveTo>
                  <a:cubicBezTo>
                    <a:pt x="122" y="32"/>
                    <a:pt x="115" y="36"/>
                    <a:pt x="109" y="40"/>
                  </a:cubicBezTo>
                  <a:cubicBezTo>
                    <a:pt x="105" y="42"/>
                    <a:pt x="101" y="44"/>
                    <a:pt x="97" y="47"/>
                  </a:cubicBezTo>
                  <a:cubicBezTo>
                    <a:pt x="95" y="49"/>
                    <a:pt x="93" y="50"/>
                    <a:pt x="91" y="51"/>
                  </a:cubicBezTo>
                  <a:cubicBezTo>
                    <a:pt x="83" y="56"/>
                    <a:pt x="91" y="49"/>
                    <a:pt x="93" y="48"/>
                  </a:cubicBezTo>
                  <a:cubicBezTo>
                    <a:pt x="95" y="47"/>
                    <a:pt x="96" y="46"/>
                    <a:pt x="97" y="45"/>
                  </a:cubicBezTo>
                  <a:cubicBezTo>
                    <a:pt x="99" y="44"/>
                    <a:pt x="101" y="43"/>
                    <a:pt x="102" y="42"/>
                  </a:cubicBezTo>
                  <a:cubicBezTo>
                    <a:pt x="110" y="37"/>
                    <a:pt x="119" y="33"/>
                    <a:pt x="127" y="28"/>
                  </a:cubicBezTo>
                  <a:cubicBezTo>
                    <a:pt x="127" y="28"/>
                    <a:pt x="128" y="29"/>
                    <a:pt x="129" y="29"/>
                  </a:cubicBezTo>
                  <a:close/>
                  <a:moveTo>
                    <a:pt x="108" y="38"/>
                  </a:moveTo>
                  <a:cubicBezTo>
                    <a:pt x="113" y="35"/>
                    <a:pt x="118" y="32"/>
                    <a:pt x="123" y="29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23" y="29"/>
                    <a:pt x="123" y="30"/>
                    <a:pt x="122" y="30"/>
                  </a:cubicBezTo>
                  <a:cubicBezTo>
                    <a:pt x="120" y="31"/>
                    <a:pt x="117" y="33"/>
                    <a:pt x="115" y="34"/>
                  </a:cubicBezTo>
                  <a:cubicBezTo>
                    <a:pt x="113" y="35"/>
                    <a:pt x="110" y="36"/>
                    <a:pt x="108" y="38"/>
                  </a:cubicBezTo>
                  <a:close/>
                  <a:moveTo>
                    <a:pt x="71" y="48"/>
                  </a:moveTo>
                  <a:cubicBezTo>
                    <a:pt x="67" y="50"/>
                    <a:pt x="64" y="53"/>
                    <a:pt x="61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59" y="56"/>
                    <a:pt x="57" y="57"/>
                    <a:pt x="55" y="57"/>
                  </a:cubicBezTo>
                  <a:cubicBezTo>
                    <a:pt x="60" y="53"/>
                    <a:pt x="66" y="50"/>
                    <a:pt x="71" y="48"/>
                  </a:cubicBezTo>
                  <a:close/>
                  <a:moveTo>
                    <a:pt x="100" y="38"/>
                  </a:moveTo>
                  <a:cubicBezTo>
                    <a:pt x="98" y="39"/>
                    <a:pt x="97" y="40"/>
                    <a:pt x="96" y="41"/>
                  </a:cubicBezTo>
                  <a:cubicBezTo>
                    <a:pt x="91" y="43"/>
                    <a:pt x="87" y="46"/>
                    <a:pt x="83" y="49"/>
                  </a:cubicBezTo>
                  <a:cubicBezTo>
                    <a:pt x="83" y="49"/>
                    <a:pt x="83" y="49"/>
                    <a:pt x="82" y="49"/>
                  </a:cubicBezTo>
                  <a:cubicBezTo>
                    <a:pt x="84" y="48"/>
                    <a:pt x="85" y="47"/>
                    <a:pt x="86" y="46"/>
                  </a:cubicBezTo>
                  <a:cubicBezTo>
                    <a:pt x="90" y="43"/>
                    <a:pt x="95" y="41"/>
                    <a:pt x="99" y="39"/>
                  </a:cubicBezTo>
                  <a:cubicBezTo>
                    <a:pt x="99" y="38"/>
                    <a:pt x="100" y="38"/>
                    <a:pt x="100" y="38"/>
                  </a:cubicBezTo>
                  <a:close/>
                  <a:moveTo>
                    <a:pt x="90" y="49"/>
                  </a:moveTo>
                  <a:cubicBezTo>
                    <a:pt x="88" y="51"/>
                    <a:pt x="87" y="52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3" y="54"/>
                    <a:pt x="82" y="54"/>
                    <a:pt x="81" y="54"/>
                  </a:cubicBezTo>
                  <a:cubicBezTo>
                    <a:pt x="84" y="53"/>
                    <a:pt x="87" y="51"/>
                    <a:pt x="90" y="49"/>
                  </a:cubicBezTo>
                  <a:close/>
                  <a:moveTo>
                    <a:pt x="99" y="63"/>
                  </a:moveTo>
                  <a:cubicBezTo>
                    <a:pt x="105" y="59"/>
                    <a:pt x="111" y="56"/>
                    <a:pt x="117" y="52"/>
                  </a:cubicBezTo>
                  <a:cubicBezTo>
                    <a:pt x="115" y="53"/>
                    <a:pt x="114" y="54"/>
                    <a:pt x="112" y="56"/>
                  </a:cubicBezTo>
                  <a:cubicBezTo>
                    <a:pt x="108" y="59"/>
                    <a:pt x="103" y="62"/>
                    <a:pt x="100" y="67"/>
                  </a:cubicBezTo>
                  <a:cubicBezTo>
                    <a:pt x="100" y="66"/>
                    <a:pt x="99" y="64"/>
                    <a:pt x="99" y="63"/>
                  </a:cubicBezTo>
                  <a:close/>
                  <a:moveTo>
                    <a:pt x="99" y="58"/>
                  </a:moveTo>
                  <a:cubicBezTo>
                    <a:pt x="105" y="56"/>
                    <a:pt x="109" y="53"/>
                    <a:pt x="114" y="49"/>
                  </a:cubicBezTo>
                  <a:cubicBezTo>
                    <a:pt x="117" y="47"/>
                    <a:pt x="120" y="44"/>
                    <a:pt x="123" y="42"/>
                  </a:cubicBezTo>
                  <a:cubicBezTo>
                    <a:pt x="123" y="42"/>
                    <a:pt x="124" y="42"/>
                    <a:pt x="124" y="42"/>
                  </a:cubicBezTo>
                  <a:cubicBezTo>
                    <a:pt x="121" y="44"/>
                    <a:pt x="117" y="47"/>
                    <a:pt x="114" y="50"/>
                  </a:cubicBezTo>
                  <a:cubicBezTo>
                    <a:pt x="110" y="55"/>
                    <a:pt x="104" y="57"/>
                    <a:pt x="99" y="61"/>
                  </a:cubicBezTo>
                  <a:cubicBezTo>
                    <a:pt x="99" y="60"/>
                    <a:pt x="99" y="59"/>
                    <a:pt x="99" y="58"/>
                  </a:cubicBezTo>
                  <a:close/>
                  <a:moveTo>
                    <a:pt x="99" y="55"/>
                  </a:moveTo>
                  <a:cubicBezTo>
                    <a:pt x="102" y="53"/>
                    <a:pt x="104" y="52"/>
                    <a:pt x="107" y="50"/>
                  </a:cubicBezTo>
                  <a:cubicBezTo>
                    <a:pt x="104" y="52"/>
                    <a:pt x="102" y="54"/>
                    <a:pt x="99" y="57"/>
                  </a:cubicBezTo>
                  <a:cubicBezTo>
                    <a:pt x="99" y="56"/>
                    <a:pt x="99" y="56"/>
                    <a:pt x="99" y="55"/>
                  </a:cubicBezTo>
                  <a:cubicBezTo>
                    <a:pt x="99" y="55"/>
                    <a:pt x="99" y="55"/>
                    <a:pt x="99" y="55"/>
                  </a:cubicBezTo>
                  <a:close/>
                  <a:moveTo>
                    <a:pt x="98" y="54"/>
                  </a:moveTo>
                  <a:cubicBezTo>
                    <a:pt x="98" y="53"/>
                    <a:pt x="98" y="53"/>
                    <a:pt x="97" y="53"/>
                  </a:cubicBezTo>
                  <a:cubicBezTo>
                    <a:pt x="96" y="53"/>
                    <a:pt x="96" y="53"/>
                    <a:pt x="95" y="53"/>
                  </a:cubicBezTo>
                  <a:cubicBezTo>
                    <a:pt x="99" y="52"/>
                    <a:pt x="103" y="49"/>
                    <a:pt x="106" y="46"/>
                  </a:cubicBezTo>
                  <a:cubicBezTo>
                    <a:pt x="112" y="42"/>
                    <a:pt x="118" y="39"/>
                    <a:pt x="124" y="36"/>
                  </a:cubicBezTo>
                  <a:cubicBezTo>
                    <a:pt x="123" y="36"/>
                    <a:pt x="122" y="37"/>
                    <a:pt x="121" y="37"/>
                  </a:cubicBezTo>
                  <a:cubicBezTo>
                    <a:pt x="118" y="39"/>
                    <a:pt x="116" y="40"/>
                    <a:pt x="113" y="42"/>
                  </a:cubicBezTo>
                  <a:cubicBezTo>
                    <a:pt x="108" y="46"/>
                    <a:pt x="103" y="50"/>
                    <a:pt x="98" y="54"/>
                  </a:cubicBezTo>
                  <a:close/>
                  <a:moveTo>
                    <a:pt x="100" y="69"/>
                  </a:moveTo>
                  <a:cubicBezTo>
                    <a:pt x="100" y="69"/>
                    <a:pt x="100" y="69"/>
                    <a:pt x="100" y="68"/>
                  </a:cubicBezTo>
                  <a:cubicBezTo>
                    <a:pt x="103" y="64"/>
                    <a:pt x="107" y="61"/>
                    <a:pt x="111" y="57"/>
                  </a:cubicBezTo>
                  <a:cubicBezTo>
                    <a:pt x="115" y="55"/>
                    <a:pt x="118" y="51"/>
                    <a:pt x="122" y="48"/>
                  </a:cubicBezTo>
                  <a:cubicBezTo>
                    <a:pt x="123" y="47"/>
                    <a:pt x="124" y="47"/>
                    <a:pt x="124" y="46"/>
                  </a:cubicBezTo>
                  <a:cubicBezTo>
                    <a:pt x="116" y="54"/>
                    <a:pt x="108" y="61"/>
                    <a:pt x="100" y="69"/>
                  </a:cubicBezTo>
                  <a:close/>
                  <a:moveTo>
                    <a:pt x="136" y="35"/>
                  </a:moveTo>
                  <a:cubicBezTo>
                    <a:pt x="135" y="36"/>
                    <a:pt x="134" y="37"/>
                    <a:pt x="133" y="38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29" y="41"/>
                    <a:pt x="126" y="43"/>
                    <a:pt x="123" y="46"/>
                  </a:cubicBezTo>
                  <a:cubicBezTo>
                    <a:pt x="119" y="49"/>
                    <a:pt x="116" y="52"/>
                    <a:pt x="112" y="54"/>
                  </a:cubicBezTo>
                  <a:cubicBezTo>
                    <a:pt x="108" y="57"/>
                    <a:pt x="104" y="59"/>
                    <a:pt x="101" y="61"/>
                  </a:cubicBezTo>
                  <a:cubicBezTo>
                    <a:pt x="102" y="60"/>
                    <a:pt x="103" y="59"/>
                    <a:pt x="105" y="58"/>
                  </a:cubicBezTo>
                  <a:cubicBezTo>
                    <a:pt x="107" y="57"/>
                    <a:pt x="109" y="56"/>
                    <a:pt x="111" y="54"/>
                  </a:cubicBezTo>
                  <a:cubicBezTo>
                    <a:pt x="114" y="52"/>
                    <a:pt x="116" y="49"/>
                    <a:pt x="119" y="46"/>
                  </a:cubicBezTo>
                  <a:cubicBezTo>
                    <a:pt x="123" y="43"/>
                    <a:pt x="127" y="41"/>
                    <a:pt x="131" y="38"/>
                  </a:cubicBezTo>
                  <a:cubicBezTo>
                    <a:pt x="132" y="38"/>
                    <a:pt x="132" y="37"/>
                    <a:pt x="132" y="37"/>
                  </a:cubicBezTo>
                  <a:cubicBezTo>
                    <a:pt x="133" y="36"/>
                    <a:pt x="133" y="36"/>
                    <a:pt x="134" y="36"/>
                  </a:cubicBezTo>
                  <a:cubicBezTo>
                    <a:pt x="135" y="35"/>
                    <a:pt x="134" y="35"/>
                    <a:pt x="134" y="35"/>
                  </a:cubicBezTo>
                  <a:cubicBezTo>
                    <a:pt x="128" y="38"/>
                    <a:pt x="123" y="41"/>
                    <a:pt x="117" y="45"/>
                  </a:cubicBezTo>
                  <a:cubicBezTo>
                    <a:pt x="112" y="49"/>
                    <a:pt x="108" y="54"/>
                    <a:pt x="102" y="56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2" y="55"/>
                    <a:pt x="104" y="53"/>
                    <a:pt x="107" y="51"/>
                  </a:cubicBezTo>
                  <a:cubicBezTo>
                    <a:pt x="109" y="49"/>
                    <a:pt x="112" y="47"/>
                    <a:pt x="115" y="45"/>
                  </a:cubicBezTo>
                  <a:cubicBezTo>
                    <a:pt x="120" y="42"/>
                    <a:pt x="125" y="39"/>
                    <a:pt x="130" y="36"/>
                  </a:cubicBezTo>
                  <a:cubicBezTo>
                    <a:pt x="131" y="36"/>
                    <a:pt x="131" y="35"/>
                    <a:pt x="131" y="35"/>
                  </a:cubicBezTo>
                  <a:cubicBezTo>
                    <a:pt x="132" y="35"/>
                    <a:pt x="132" y="34"/>
                    <a:pt x="133" y="34"/>
                  </a:cubicBezTo>
                  <a:cubicBezTo>
                    <a:pt x="133" y="34"/>
                    <a:pt x="133" y="33"/>
                    <a:pt x="132" y="33"/>
                  </a:cubicBezTo>
                  <a:cubicBezTo>
                    <a:pt x="127" y="36"/>
                    <a:pt x="121" y="38"/>
                    <a:pt x="116" y="42"/>
                  </a:cubicBezTo>
                  <a:cubicBezTo>
                    <a:pt x="111" y="45"/>
                    <a:pt x="107" y="49"/>
                    <a:pt x="101" y="53"/>
                  </a:cubicBezTo>
                  <a:cubicBezTo>
                    <a:pt x="100" y="53"/>
                    <a:pt x="100" y="54"/>
                    <a:pt x="99" y="54"/>
                  </a:cubicBezTo>
                  <a:cubicBezTo>
                    <a:pt x="99" y="54"/>
                    <a:pt x="99" y="54"/>
                    <a:pt x="99" y="54"/>
                  </a:cubicBezTo>
                  <a:cubicBezTo>
                    <a:pt x="101" y="52"/>
                    <a:pt x="103" y="51"/>
                    <a:pt x="105" y="49"/>
                  </a:cubicBezTo>
                  <a:cubicBezTo>
                    <a:pt x="108" y="47"/>
                    <a:pt x="110" y="45"/>
                    <a:pt x="113" y="43"/>
                  </a:cubicBezTo>
                  <a:cubicBezTo>
                    <a:pt x="119" y="39"/>
                    <a:pt x="125" y="37"/>
                    <a:pt x="130" y="33"/>
                  </a:cubicBezTo>
                  <a:cubicBezTo>
                    <a:pt x="130" y="33"/>
                    <a:pt x="130" y="32"/>
                    <a:pt x="129" y="33"/>
                  </a:cubicBezTo>
                  <a:cubicBezTo>
                    <a:pt x="120" y="37"/>
                    <a:pt x="111" y="42"/>
                    <a:pt x="103" y="48"/>
                  </a:cubicBezTo>
                  <a:cubicBezTo>
                    <a:pt x="101" y="49"/>
                    <a:pt x="98" y="51"/>
                    <a:pt x="96" y="52"/>
                  </a:cubicBezTo>
                  <a:cubicBezTo>
                    <a:pt x="90" y="56"/>
                    <a:pt x="95" y="52"/>
                    <a:pt x="97" y="51"/>
                  </a:cubicBezTo>
                  <a:cubicBezTo>
                    <a:pt x="101" y="47"/>
                    <a:pt x="105" y="44"/>
                    <a:pt x="109" y="41"/>
                  </a:cubicBezTo>
                  <a:cubicBezTo>
                    <a:pt x="116" y="38"/>
                    <a:pt x="123" y="34"/>
                    <a:pt x="129" y="30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31" y="31"/>
                    <a:pt x="134" y="33"/>
                    <a:pt x="136" y="35"/>
                  </a:cubicBezTo>
                  <a:close/>
                  <a:moveTo>
                    <a:pt x="111" y="47"/>
                  </a:moveTo>
                  <a:cubicBezTo>
                    <a:pt x="114" y="45"/>
                    <a:pt x="116" y="43"/>
                    <a:pt x="119" y="41"/>
                  </a:cubicBezTo>
                  <a:cubicBezTo>
                    <a:pt x="118" y="42"/>
                    <a:pt x="116" y="43"/>
                    <a:pt x="115" y="44"/>
                  </a:cubicBezTo>
                  <a:cubicBezTo>
                    <a:pt x="113" y="45"/>
                    <a:pt x="112" y="46"/>
                    <a:pt x="111" y="4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60"/>
            <p:cNvSpPr>
              <a:spLocks noEditPoints="1"/>
            </p:cNvSpPr>
            <p:nvPr/>
          </p:nvSpPr>
          <p:spPr bwMode="auto">
            <a:xfrm>
              <a:off x="5372346" y="4420622"/>
              <a:ext cx="185738" cy="55563"/>
            </a:xfrm>
            <a:custGeom>
              <a:avLst/>
              <a:gdLst>
                <a:gd name="T0" fmla="*/ 8 w 44"/>
                <a:gd name="T1" fmla="*/ 12 h 13"/>
                <a:gd name="T2" fmla="*/ 43 w 44"/>
                <a:gd name="T3" fmla="*/ 12 h 13"/>
                <a:gd name="T4" fmla="*/ 43 w 44"/>
                <a:gd name="T5" fmla="*/ 12 h 13"/>
                <a:gd name="T6" fmla="*/ 42 w 44"/>
                <a:gd name="T7" fmla="*/ 1 h 13"/>
                <a:gd name="T8" fmla="*/ 2 w 44"/>
                <a:gd name="T9" fmla="*/ 0 h 13"/>
                <a:gd name="T10" fmla="*/ 0 w 44"/>
                <a:gd name="T11" fmla="*/ 11 h 13"/>
                <a:gd name="T12" fmla="*/ 3 w 44"/>
                <a:gd name="T13" fmla="*/ 8 h 13"/>
                <a:gd name="T14" fmla="*/ 6 w 44"/>
                <a:gd name="T15" fmla="*/ 6 h 13"/>
                <a:gd name="T16" fmla="*/ 5 w 44"/>
                <a:gd name="T17" fmla="*/ 3 h 13"/>
                <a:gd name="T18" fmla="*/ 3 w 44"/>
                <a:gd name="T19" fmla="*/ 5 h 13"/>
                <a:gd name="T20" fmla="*/ 5 w 44"/>
                <a:gd name="T21" fmla="*/ 2 h 13"/>
                <a:gd name="T22" fmla="*/ 3 w 44"/>
                <a:gd name="T23" fmla="*/ 9 h 13"/>
                <a:gd name="T24" fmla="*/ 5 w 44"/>
                <a:gd name="T25" fmla="*/ 9 h 13"/>
                <a:gd name="T26" fmla="*/ 14 w 44"/>
                <a:gd name="T27" fmla="*/ 4 h 13"/>
                <a:gd name="T28" fmla="*/ 8 w 44"/>
                <a:gd name="T29" fmla="*/ 10 h 13"/>
                <a:gd name="T30" fmla="*/ 11 w 44"/>
                <a:gd name="T31" fmla="*/ 10 h 13"/>
                <a:gd name="T32" fmla="*/ 15 w 44"/>
                <a:gd name="T33" fmla="*/ 10 h 13"/>
                <a:gd name="T34" fmla="*/ 17 w 44"/>
                <a:gd name="T35" fmla="*/ 10 h 13"/>
                <a:gd name="T36" fmla="*/ 14 w 44"/>
                <a:gd name="T37" fmla="*/ 7 h 13"/>
                <a:gd name="T38" fmla="*/ 22 w 44"/>
                <a:gd name="T39" fmla="*/ 3 h 13"/>
                <a:gd name="T40" fmla="*/ 17 w 44"/>
                <a:gd name="T41" fmla="*/ 8 h 13"/>
                <a:gd name="T42" fmla="*/ 29 w 44"/>
                <a:gd name="T43" fmla="*/ 10 h 13"/>
                <a:gd name="T44" fmla="*/ 36 w 44"/>
                <a:gd name="T45" fmla="*/ 7 h 13"/>
                <a:gd name="T46" fmla="*/ 40 w 44"/>
                <a:gd name="T47" fmla="*/ 6 h 13"/>
                <a:gd name="T48" fmla="*/ 36 w 44"/>
                <a:gd name="T49" fmla="*/ 10 h 13"/>
                <a:gd name="T50" fmla="*/ 40 w 44"/>
                <a:gd name="T51" fmla="*/ 8 h 13"/>
                <a:gd name="T52" fmla="*/ 39 w 44"/>
                <a:gd name="T53" fmla="*/ 8 h 13"/>
                <a:gd name="T54" fmla="*/ 25 w 44"/>
                <a:gd name="T55" fmla="*/ 10 h 13"/>
                <a:gd name="T56" fmla="*/ 28 w 44"/>
                <a:gd name="T57" fmla="*/ 10 h 13"/>
                <a:gd name="T58" fmla="*/ 36 w 44"/>
                <a:gd name="T59" fmla="*/ 7 h 13"/>
                <a:gd name="T60" fmla="*/ 40 w 44"/>
                <a:gd name="T61" fmla="*/ 3 h 13"/>
                <a:gd name="T62" fmla="*/ 33 w 44"/>
                <a:gd name="T63" fmla="*/ 6 h 13"/>
                <a:gd name="T64" fmla="*/ 41 w 44"/>
                <a:gd name="T65" fmla="*/ 3 h 13"/>
                <a:gd name="T66" fmla="*/ 33 w 44"/>
                <a:gd name="T67" fmla="*/ 3 h 13"/>
                <a:gd name="T68" fmla="*/ 25 w 44"/>
                <a:gd name="T69" fmla="*/ 10 h 13"/>
                <a:gd name="T70" fmla="*/ 24 w 44"/>
                <a:gd name="T71" fmla="*/ 8 h 13"/>
                <a:gd name="T72" fmla="*/ 26 w 44"/>
                <a:gd name="T73" fmla="*/ 3 h 13"/>
                <a:gd name="T74" fmla="*/ 19 w 44"/>
                <a:gd name="T75" fmla="*/ 9 h 13"/>
                <a:gd name="T76" fmla="*/ 26 w 44"/>
                <a:gd name="T77" fmla="*/ 3 h 13"/>
                <a:gd name="T78" fmla="*/ 28 w 44"/>
                <a:gd name="T79" fmla="*/ 4 h 13"/>
                <a:gd name="T80" fmla="*/ 21 w 44"/>
                <a:gd name="T81" fmla="*/ 10 h 13"/>
                <a:gd name="T82" fmla="*/ 28 w 44"/>
                <a:gd name="T83" fmla="*/ 7 h 13"/>
                <a:gd name="T84" fmla="*/ 20 w 44"/>
                <a:gd name="T85" fmla="*/ 10 h 13"/>
                <a:gd name="T86" fmla="*/ 24 w 44"/>
                <a:gd name="T87" fmla="*/ 8 h 13"/>
                <a:gd name="T88" fmla="*/ 19 w 44"/>
                <a:gd name="T89" fmla="*/ 3 h 13"/>
                <a:gd name="T90" fmla="*/ 12 w 44"/>
                <a:gd name="T91" fmla="*/ 6 h 13"/>
                <a:gd name="T92" fmla="*/ 9 w 44"/>
                <a:gd name="T93" fmla="*/ 6 h 13"/>
                <a:gd name="T94" fmla="*/ 11 w 44"/>
                <a:gd name="T95" fmla="*/ 3 h 13"/>
                <a:gd name="T96" fmla="*/ 9 w 44"/>
                <a:gd name="T97" fmla="*/ 2 h 13"/>
                <a:gd name="T98" fmla="*/ 13 w 44"/>
                <a:gd name="T99" fmla="*/ 8 h 13"/>
                <a:gd name="T100" fmla="*/ 3 w 44"/>
                <a:gd name="T101" fmla="*/ 6 h 13"/>
                <a:gd name="T102" fmla="*/ 8 w 44"/>
                <a:gd name="T10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" h="13">
                  <a:moveTo>
                    <a:pt x="1" y="12"/>
                  </a:moveTo>
                  <a:cubicBezTo>
                    <a:pt x="1" y="12"/>
                    <a:pt x="1" y="12"/>
                    <a:pt x="2" y="12"/>
                  </a:cubicBezTo>
                  <a:cubicBezTo>
                    <a:pt x="4" y="12"/>
                    <a:pt x="6" y="12"/>
                    <a:pt x="8" y="12"/>
                  </a:cubicBezTo>
                  <a:cubicBezTo>
                    <a:pt x="12" y="12"/>
                    <a:pt x="16" y="12"/>
                    <a:pt x="20" y="12"/>
                  </a:cubicBezTo>
                  <a:cubicBezTo>
                    <a:pt x="28" y="12"/>
                    <a:pt x="35" y="13"/>
                    <a:pt x="42" y="13"/>
                  </a:cubicBezTo>
                  <a:cubicBezTo>
                    <a:pt x="42" y="13"/>
                    <a:pt x="43" y="13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8"/>
                    <a:pt x="44" y="5"/>
                    <a:pt x="44" y="2"/>
                  </a:cubicBezTo>
                  <a:cubicBezTo>
                    <a:pt x="44" y="1"/>
                    <a:pt x="43" y="1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36" y="0"/>
                    <a:pt x="29" y="1"/>
                    <a:pt x="22" y="0"/>
                  </a:cubicBezTo>
                  <a:cubicBezTo>
                    <a:pt x="18" y="0"/>
                    <a:pt x="14" y="0"/>
                    <a:pt x="9" y="0"/>
                  </a:cubicBezTo>
                  <a:cubicBezTo>
                    <a:pt x="7" y="0"/>
                    <a:pt x="5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4"/>
                    <a:pt x="0" y="8"/>
                    <a:pt x="0" y="11"/>
                  </a:cubicBezTo>
                  <a:cubicBezTo>
                    <a:pt x="0" y="12"/>
                    <a:pt x="1" y="12"/>
                    <a:pt x="1" y="12"/>
                  </a:cubicBezTo>
                  <a:close/>
                  <a:moveTo>
                    <a:pt x="6" y="6"/>
                  </a:moveTo>
                  <a:cubicBezTo>
                    <a:pt x="5" y="7"/>
                    <a:pt x="4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4" y="5"/>
                    <a:pt x="6" y="4"/>
                    <a:pt x="8" y="3"/>
                  </a:cubicBezTo>
                  <a:cubicBezTo>
                    <a:pt x="8" y="2"/>
                    <a:pt x="6" y="5"/>
                    <a:pt x="6" y="6"/>
                  </a:cubicBezTo>
                  <a:close/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  <a:moveTo>
                    <a:pt x="3" y="4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4" y="3"/>
                    <a:pt x="4" y="3"/>
                    <a:pt x="3" y="4"/>
                  </a:cubicBezTo>
                  <a:close/>
                  <a:moveTo>
                    <a:pt x="3" y="10"/>
                  </a:moveTo>
                  <a:cubicBezTo>
                    <a:pt x="3" y="10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6" y="8"/>
                    <a:pt x="7" y="6"/>
                  </a:cubicBezTo>
                  <a:cubicBezTo>
                    <a:pt x="6" y="7"/>
                    <a:pt x="5" y="8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8" y="8"/>
                    <a:pt x="11" y="6"/>
                    <a:pt x="13" y="4"/>
                  </a:cubicBezTo>
                  <a:cubicBezTo>
                    <a:pt x="15" y="3"/>
                    <a:pt x="15" y="3"/>
                    <a:pt x="14" y="4"/>
                  </a:cubicBezTo>
                  <a:cubicBezTo>
                    <a:pt x="13" y="4"/>
                    <a:pt x="12" y="5"/>
                    <a:pt x="11" y="6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6" y="10"/>
                    <a:pt x="4" y="10"/>
                    <a:pt x="3" y="10"/>
                  </a:cubicBezTo>
                  <a:close/>
                  <a:moveTo>
                    <a:pt x="11" y="10"/>
                  </a:moveTo>
                  <a:cubicBezTo>
                    <a:pt x="14" y="8"/>
                    <a:pt x="17" y="6"/>
                    <a:pt x="20" y="4"/>
                  </a:cubicBezTo>
                  <a:cubicBezTo>
                    <a:pt x="22" y="2"/>
                    <a:pt x="21" y="3"/>
                    <a:pt x="20" y="5"/>
                  </a:cubicBezTo>
                  <a:cubicBezTo>
                    <a:pt x="18" y="6"/>
                    <a:pt x="16" y="8"/>
                    <a:pt x="15" y="10"/>
                  </a:cubicBezTo>
                  <a:cubicBezTo>
                    <a:pt x="14" y="10"/>
                    <a:pt x="15" y="10"/>
                    <a:pt x="15" y="10"/>
                  </a:cubicBezTo>
                  <a:cubicBezTo>
                    <a:pt x="17" y="9"/>
                    <a:pt x="19" y="7"/>
                    <a:pt x="21" y="6"/>
                  </a:cubicBezTo>
                  <a:cubicBezTo>
                    <a:pt x="20" y="7"/>
                    <a:pt x="19" y="9"/>
                    <a:pt x="17" y="10"/>
                  </a:cubicBezTo>
                  <a:cubicBezTo>
                    <a:pt x="14" y="10"/>
                    <a:pt x="11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2" y="8"/>
                    <a:pt x="14" y="7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lose/>
                  <a:moveTo>
                    <a:pt x="22" y="3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2" y="4"/>
                    <a:pt x="19" y="7"/>
                    <a:pt x="17" y="8"/>
                  </a:cubicBezTo>
                  <a:cubicBezTo>
                    <a:pt x="14" y="10"/>
                    <a:pt x="18" y="7"/>
                    <a:pt x="18" y="7"/>
                  </a:cubicBezTo>
                  <a:cubicBezTo>
                    <a:pt x="20" y="5"/>
                    <a:pt x="21" y="4"/>
                    <a:pt x="22" y="3"/>
                  </a:cubicBezTo>
                  <a:close/>
                  <a:moveTo>
                    <a:pt x="29" y="10"/>
                  </a:moveTo>
                  <a:cubicBezTo>
                    <a:pt x="32" y="9"/>
                    <a:pt x="35" y="6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7" y="6"/>
                    <a:pt x="36" y="6"/>
                    <a:pt x="36" y="7"/>
                  </a:cubicBezTo>
                  <a:cubicBezTo>
                    <a:pt x="35" y="8"/>
                    <a:pt x="33" y="9"/>
                    <a:pt x="32" y="10"/>
                  </a:cubicBezTo>
                  <a:cubicBezTo>
                    <a:pt x="32" y="10"/>
                    <a:pt x="32" y="10"/>
                    <a:pt x="33" y="10"/>
                  </a:cubicBezTo>
                  <a:cubicBezTo>
                    <a:pt x="35" y="9"/>
                    <a:pt x="37" y="7"/>
                    <a:pt x="40" y="6"/>
                  </a:cubicBezTo>
                  <a:cubicBezTo>
                    <a:pt x="42" y="4"/>
                    <a:pt x="40" y="6"/>
                    <a:pt x="39" y="7"/>
                  </a:cubicBezTo>
                  <a:cubicBezTo>
                    <a:pt x="38" y="8"/>
                    <a:pt x="37" y="9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10"/>
                    <a:pt x="40" y="8"/>
                    <a:pt x="40" y="10"/>
                  </a:cubicBezTo>
                  <a:cubicBezTo>
                    <a:pt x="40" y="10"/>
                    <a:pt x="40" y="11"/>
                    <a:pt x="40" y="10"/>
                  </a:cubicBezTo>
                  <a:cubicBezTo>
                    <a:pt x="40" y="9"/>
                    <a:pt x="40" y="9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8"/>
                    <a:pt x="39" y="9"/>
                    <a:pt x="38" y="9"/>
                  </a:cubicBezTo>
                  <a:cubicBezTo>
                    <a:pt x="36" y="10"/>
                    <a:pt x="39" y="8"/>
                    <a:pt x="39" y="8"/>
                  </a:cubicBezTo>
                  <a:cubicBezTo>
                    <a:pt x="40" y="7"/>
                    <a:pt x="41" y="6"/>
                    <a:pt x="41" y="5"/>
                  </a:cubicBezTo>
                  <a:cubicBezTo>
                    <a:pt x="41" y="7"/>
                    <a:pt x="41" y="9"/>
                    <a:pt x="41" y="11"/>
                  </a:cubicBezTo>
                  <a:cubicBezTo>
                    <a:pt x="36" y="11"/>
                    <a:pt x="30" y="10"/>
                    <a:pt x="25" y="10"/>
                  </a:cubicBezTo>
                  <a:cubicBezTo>
                    <a:pt x="28" y="9"/>
                    <a:pt x="31" y="7"/>
                    <a:pt x="34" y="4"/>
                  </a:cubicBezTo>
                  <a:cubicBezTo>
                    <a:pt x="37" y="2"/>
                    <a:pt x="35" y="4"/>
                    <a:pt x="33" y="5"/>
                  </a:cubicBezTo>
                  <a:cubicBezTo>
                    <a:pt x="31" y="7"/>
                    <a:pt x="30" y="8"/>
                    <a:pt x="28" y="10"/>
                  </a:cubicBezTo>
                  <a:cubicBezTo>
                    <a:pt x="28" y="10"/>
                    <a:pt x="28" y="10"/>
                    <a:pt x="29" y="10"/>
                  </a:cubicBezTo>
                  <a:close/>
                  <a:moveTo>
                    <a:pt x="41" y="4"/>
                  </a:moveTo>
                  <a:cubicBezTo>
                    <a:pt x="40" y="5"/>
                    <a:pt x="38" y="6"/>
                    <a:pt x="36" y="7"/>
                  </a:cubicBezTo>
                  <a:cubicBezTo>
                    <a:pt x="36" y="8"/>
                    <a:pt x="35" y="8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6" y="7"/>
                    <a:pt x="38" y="6"/>
                    <a:pt x="40" y="3"/>
                  </a:cubicBezTo>
                  <a:cubicBezTo>
                    <a:pt x="40" y="3"/>
                    <a:pt x="40" y="3"/>
                    <a:pt x="39" y="3"/>
                  </a:cubicBezTo>
                  <a:cubicBezTo>
                    <a:pt x="36" y="5"/>
                    <a:pt x="33" y="8"/>
                    <a:pt x="30" y="9"/>
                  </a:cubicBezTo>
                  <a:cubicBezTo>
                    <a:pt x="30" y="9"/>
                    <a:pt x="32" y="7"/>
                    <a:pt x="33" y="6"/>
                  </a:cubicBezTo>
                  <a:cubicBezTo>
                    <a:pt x="34" y="5"/>
                    <a:pt x="36" y="4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8" y="3"/>
                    <a:pt x="40" y="3"/>
                    <a:pt x="41" y="3"/>
                  </a:cubicBezTo>
                  <a:cubicBezTo>
                    <a:pt x="41" y="3"/>
                    <a:pt x="41" y="4"/>
                    <a:pt x="41" y="4"/>
                  </a:cubicBezTo>
                  <a:close/>
                  <a:moveTo>
                    <a:pt x="25" y="10"/>
                  </a:moveTo>
                  <a:cubicBezTo>
                    <a:pt x="28" y="8"/>
                    <a:pt x="31" y="5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3"/>
                    <a:pt x="35" y="3"/>
                    <a:pt x="36" y="3"/>
                  </a:cubicBezTo>
                  <a:cubicBezTo>
                    <a:pt x="32" y="5"/>
                    <a:pt x="29" y="8"/>
                    <a:pt x="25" y="10"/>
                  </a:cubicBezTo>
                  <a:close/>
                  <a:moveTo>
                    <a:pt x="30" y="3"/>
                  </a:moveTo>
                  <a:cubicBezTo>
                    <a:pt x="30" y="3"/>
                    <a:pt x="31" y="3"/>
                    <a:pt x="32" y="3"/>
                  </a:cubicBezTo>
                  <a:cubicBezTo>
                    <a:pt x="30" y="4"/>
                    <a:pt x="27" y="6"/>
                    <a:pt x="24" y="8"/>
                  </a:cubicBezTo>
                  <a:cubicBezTo>
                    <a:pt x="26" y="7"/>
                    <a:pt x="28" y="5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lose/>
                  <a:moveTo>
                    <a:pt x="26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7" y="3"/>
                    <a:pt x="28" y="3"/>
                    <a:pt x="29" y="3"/>
                  </a:cubicBezTo>
                  <a:cubicBezTo>
                    <a:pt x="26" y="5"/>
                    <a:pt x="23" y="7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8"/>
                    <a:pt x="20" y="8"/>
                    <a:pt x="20" y="7"/>
                  </a:cubicBezTo>
                  <a:cubicBezTo>
                    <a:pt x="22" y="6"/>
                    <a:pt x="24" y="4"/>
                    <a:pt x="26" y="3"/>
                  </a:cubicBezTo>
                  <a:close/>
                  <a:moveTo>
                    <a:pt x="20" y="10"/>
                  </a:moveTo>
                  <a:cubicBezTo>
                    <a:pt x="19" y="10"/>
                    <a:pt x="19" y="10"/>
                    <a:pt x="18" y="10"/>
                  </a:cubicBezTo>
                  <a:cubicBezTo>
                    <a:pt x="22" y="8"/>
                    <a:pt x="25" y="6"/>
                    <a:pt x="28" y="4"/>
                  </a:cubicBezTo>
                  <a:cubicBezTo>
                    <a:pt x="27" y="5"/>
                    <a:pt x="26" y="6"/>
                    <a:pt x="24" y="7"/>
                  </a:cubicBezTo>
                  <a:cubicBezTo>
                    <a:pt x="23" y="8"/>
                    <a:pt x="22" y="9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5" y="8"/>
                    <a:pt x="28" y="6"/>
                    <a:pt x="31" y="4"/>
                  </a:cubicBezTo>
                  <a:cubicBezTo>
                    <a:pt x="32" y="3"/>
                    <a:pt x="32" y="3"/>
                    <a:pt x="31" y="4"/>
                  </a:cubicBezTo>
                  <a:cubicBezTo>
                    <a:pt x="31" y="5"/>
                    <a:pt x="29" y="6"/>
                    <a:pt x="28" y="7"/>
                  </a:cubicBezTo>
                  <a:cubicBezTo>
                    <a:pt x="27" y="8"/>
                    <a:pt x="26" y="9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10"/>
                    <a:pt x="21" y="10"/>
                    <a:pt x="20" y="10"/>
                  </a:cubicBezTo>
                  <a:close/>
                  <a:moveTo>
                    <a:pt x="24" y="8"/>
                  </a:moveTo>
                  <a:cubicBezTo>
                    <a:pt x="24" y="8"/>
                    <a:pt x="24" y="8"/>
                    <a:pt x="23" y="8"/>
                  </a:cubicBezTo>
                  <a:cubicBezTo>
                    <a:pt x="24" y="8"/>
                    <a:pt x="24" y="8"/>
                    <a:pt x="24" y="8"/>
                  </a:cubicBezTo>
                  <a:close/>
                  <a:moveTo>
                    <a:pt x="21" y="2"/>
                  </a:moveTo>
                  <a:cubicBezTo>
                    <a:pt x="19" y="4"/>
                    <a:pt x="16" y="6"/>
                    <a:pt x="14" y="8"/>
                  </a:cubicBezTo>
                  <a:cubicBezTo>
                    <a:pt x="16" y="6"/>
                    <a:pt x="18" y="5"/>
                    <a:pt x="19" y="3"/>
                  </a:cubicBezTo>
                  <a:cubicBezTo>
                    <a:pt x="19" y="3"/>
                    <a:pt x="19" y="2"/>
                    <a:pt x="19" y="3"/>
                  </a:cubicBezTo>
                  <a:cubicBezTo>
                    <a:pt x="15" y="5"/>
                    <a:pt x="12" y="7"/>
                    <a:pt x="9" y="9"/>
                  </a:cubicBezTo>
                  <a:cubicBezTo>
                    <a:pt x="9" y="9"/>
                    <a:pt x="11" y="7"/>
                    <a:pt x="12" y="6"/>
                  </a:cubicBezTo>
                  <a:cubicBezTo>
                    <a:pt x="13" y="5"/>
                    <a:pt x="14" y="4"/>
                    <a:pt x="15" y="3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3" y="3"/>
                    <a:pt x="11" y="5"/>
                    <a:pt x="9" y="6"/>
                  </a:cubicBezTo>
                  <a:cubicBezTo>
                    <a:pt x="8" y="7"/>
                    <a:pt x="7" y="8"/>
                    <a:pt x="7" y="8"/>
                  </a:cubicBezTo>
                  <a:cubicBezTo>
                    <a:pt x="4" y="10"/>
                    <a:pt x="7" y="7"/>
                    <a:pt x="7" y="7"/>
                  </a:cubicBezTo>
                  <a:cubicBezTo>
                    <a:pt x="9" y="6"/>
                    <a:pt x="10" y="4"/>
                    <a:pt x="11" y="3"/>
                  </a:cubicBezTo>
                  <a:cubicBezTo>
                    <a:pt x="11" y="3"/>
                    <a:pt x="11" y="2"/>
                    <a:pt x="11" y="3"/>
                  </a:cubicBezTo>
                  <a:cubicBezTo>
                    <a:pt x="8" y="4"/>
                    <a:pt x="5" y="7"/>
                    <a:pt x="4" y="8"/>
                  </a:cubicBezTo>
                  <a:cubicBezTo>
                    <a:pt x="6" y="7"/>
                    <a:pt x="7" y="5"/>
                    <a:pt x="9" y="2"/>
                  </a:cubicBezTo>
                  <a:cubicBezTo>
                    <a:pt x="13" y="2"/>
                    <a:pt x="17" y="2"/>
                    <a:pt x="21" y="2"/>
                  </a:cubicBezTo>
                  <a:close/>
                  <a:moveTo>
                    <a:pt x="13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lose/>
                  <a:moveTo>
                    <a:pt x="8" y="2"/>
                  </a:moveTo>
                  <a:cubicBezTo>
                    <a:pt x="6" y="3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5" y="3"/>
                    <a:pt x="6" y="2"/>
                  </a:cubicBezTo>
                  <a:cubicBezTo>
                    <a:pt x="7" y="2"/>
                    <a:pt x="7" y="2"/>
                    <a:pt x="8" y="2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61"/>
            <p:cNvSpPr>
              <a:spLocks noEditPoints="1"/>
            </p:cNvSpPr>
            <p:nvPr/>
          </p:nvSpPr>
          <p:spPr bwMode="auto">
            <a:xfrm>
              <a:off x="7126533" y="3479234"/>
              <a:ext cx="80963" cy="63500"/>
            </a:xfrm>
            <a:custGeom>
              <a:avLst/>
              <a:gdLst>
                <a:gd name="T0" fmla="*/ 9 w 19"/>
                <a:gd name="T1" fmla="*/ 15 h 15"/>
                <a:gd name="T2" fmla="*/ 10 w 19"/>
                <a:gd name="T3" fmla="*/ 15 h 15"/>
                <a:gd name="T4" fmla="*/ 18 w 19"/>
                <a:gd name="T5" fmla="*/ 8 h 15"/>
                <a:gd name="T6" fmla="*/ 12 w 19"/>
                <a:gd name="T7" fmla="*/ 1 h 15"/>
                <a:gd name="T8" fmla="*/ 9 w 19"/>
                <a:gd name="T9" fmla="*/ 15 h 15"/>
                <a:gd name="T10" fmla="*/ 6 w 19"/>
                <a:gd name="T11" fmla="*/ 7 h 15"/>
                <a:gd name="T12" fmla="*/ 6 w 19"/>
                <a:gd name="T13" fmla="*/ 7 h 15"/>
                <a:gd name="T14" fmla="*/ 11 w 19"/>
                <a:gd name="T15" fmla="*/ 4 h 15"/>
                <a:gd name="T16" fmla="*/ 6 w 19"/>
                <a:gd name="T17" fmla="*/ 8 h 15"/>
                <a:gd name="T18" fmla="*/ 6 w 19"/>
                <a:gd name="T19" fmla="*/ 7 h 15"/>
                <a:gd name="T20" fmla="*/ 14 w 19"/>
                <a:gd name="T21" fmla="*/ 4 h 15"/>
                <a:gd name="T22" fmla="*/ 6 w 19"/>
                <a:gd name="T23" fmla="*/ 9 h 15"/>
                <a:gd name="T24" fmla="*/ 6 w 19"/>
                <a:gd name="T25" fmla="*/ 9 h 15"/>
                <a:gd name="T26" fmla="*/ 12 w 19"/>
                <a:gd name="T27" fmla="*/ 3 h 15"/>
                <a:gd name="T28" fmla="*/ 12 w 19"/>
                <a:gd name="T29" fmla="*/ 3 h 15"/>
                <a:gd name="T30" fmla="*/ 15 w 19"/>
                <a:gd name="T31" fmla="*/ 4 h 15"/>
                <a:gd name="T32" fmla="*/ 14 w 19"/>
                <a:gd name="T33" fmla="*/ 4 h 15"/>
                <a:gd name="T34" fmla="*/ 13 w 19"/>
                <a:gd name="T35" fmla="*/ 6 h 15"/>
                <a:gd name="T36" fmla="*/ 7 w 19"/>
                <a:gd name="T37" fmla="*/ 11 h 15"/>
                <a:gd name="T38" fmla="*/ 6 w 19"/>
                <a:gd name="T39" fmla="*/ 10 h 15"/>
                <a:gd name="T40" fmla="*/ 13 w 19"/>
                <a:gd name="T41" fmla="*/ 6 h 15"/>
                <a:gd name="T42" fmla="*/ 7 w 19"/>
                <a:gd name="T43" fmla="*/ 12 h 15"/>
                <a:gd name="T44" fmla="*/ 13 w 19"/>
                <a:gd name="T45" fmla="*/ 9 h 15"/>
                <a:gd name="T46" fmla="*/ 9 w 19"/>
                <a:gd name="T47" fmla="*/ 13 h 15"/>
                <a:gd name="T48" fmla="*/ 9 w 19"/>
                <a:gd name="T49" fmla="*/ 13 h 15"/>
                <a:gd name="T50" fmla="*/ 7 w 19"/>
                <a:gd name="T51" fmla="*/ 12 h 15"/>
                <a:gd name="T52" fmla="*/ 16 w 19"/>
                <a:gd name="T53" fmla="*/ 8 h 15"/>
                <a:gd name="T54" fmla="*/ 10 w 19"/>
                <a:gd name="T55" fmla="*/ 13 h 15"/>
                <a:gd name="T56" fmla="*/ 9 w 19"/>
                <a:gd name="T57" fmla="*/ 13 h 15"/>
                <a:gd name="T58" fmla="*/ 14 w 19"/>
                <a:gd name="T59" fmla="*/ 10 h 15"/>
                <a:gd name="T60" fmla="*/ 12 w 19"/>
                <a:gd name="T61" fmla="*/ 11 h 15"/>
                <a:gd name="T62" fmla="*/ 13 w 19"/>
                <a:gd name="T63" fmla="*/ 12 h 15"/>
                <a:gd name="T64" fmla="*/ 15 w 19"/>
                <a:gd name="T65" fmla="*/ 9 h 15"/>
                <a:gd name="T66" fmla="*/ 15 w 19"/>
                <a:gd name="T67" fmla="*/ 9 h 15"/>
                <a:gd name="T68" fmla="*/ 10 w 19"/>
                <a:gd name="T69" fmla="*/ 12 h 15"/>
                <a:gd name="T70" fmla="*/ 15 w 19"/>
                <a:gd name="T71" fmla="*/ 8 h 15"/>
                <a:gd name="T72" fmla="*/ 14 w 19"/>
                <a:gd name="T73" fmla="*/ 7 h 15"/>
                <a:gd name="T74" fmla="*/ 8 w 19"/>
                <a:gd name="T75" fmla="*/ 11 h 15"/>
                <a:gd name="T76" fmla="*/ 15 w 19"/>
                <a:gd name="T77" fmla="*/ 5 h 15"/>
                <a:gd name="T78" fmla="*/ 15 w 19"/>
                <a:gd name="T79" fmla="*/ 5 h 15"/>
                <a:gd name="T80" fmla="*/ 16 w 19"/>
                <a:gd name="T81" fmla="*/ 8 h 15"/>
                <a:gd name="T82" fmla="*/ 11 w 19"/>
                <a:gd name="T83" fmla="*/ 3 h 15"/>
                <a:gd name="T84" fmla="*/ 11 w 19"/>
                <a:gd name="T85" fmla="*/ 3 h 15"/>
                <a:gd name="T86" fmla="*/ 6 w 19"/>
                <a:gd name="T87" fmla="*/ 7 h 15"/>
                <a:gd name="T88" fmla="*/ 11 w 19"/>
                <a:gd name="T8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" h="15">
                  <a:moveTo>
                    <a:pt x="9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4" y="15"/>
                    <a:pt x="18" y="13"/>
                    <a:pt x="18" y="8"/>
                  </a:cubicBezTo>
                  <a:cubicBezTo>
                    <a:pt x="19" y="4"/>
                    <a:pt x="16" y="1"/>
                    <a:pt x="12" y="1"/>
                  </a:cubicBezTo>
                  <a:cubicBezTo>
                    <a:pt x="3" y="0"/>
                    <a:pt x="0" y="13"/>
                    <a:pt x="9" y="15"/>
                  </a:cubicBezTo>
                  <a:close/>
                  <a:moveTo>
                    <a:pt x="6" y="7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8" y="6"/>
                    <a:pt x="9" y="5"/>
                    <a:pt x="11" y="4"/>
                  </a:cubicBezTo>
                  <a:cubicBezTo>
                    <a:pt x="10" y="6"/>
                    <a:pt x="7" y="7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lose/>
                  <a:moveTo>
                    <a:pt x="14" y="4"/>
                  </a:moveTo>
                  <a:cubicBezTo>
                    <a:pt x="11" y="6"/>
                    <a:pt x="9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8" y="7"/>
                    <a:pt x="11" y="6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4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3" y="6"/>
                  </a:moveTo>
                  <a:cubicBezTo>
                    <a:pt x="11" y="8"/>
                    <a:pt x="9" y="9"/>
                    <a:pt x="7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8" y="9"/>
                    <a:pt x="11" y="7"/>
                    <a:pt x="13" y="6"/>
                  </a:cubicBezTo>
                  <a:close/>
                  <a:moveTo>
                    <a:pt x="7" y="12"/>
                  </a:moveTo>
                  <a:cubicBezTo>
                    <a:pt x="9" y="11"/>
                    <a:pt x="11" y="10"/>
                    <a:pt x="13" y="9"/>
                  </a:cubicBezTo>
                  <a:cubicBezTo>
                    <a:pt x="11" y="10"/>
                    <a:pt x="10" y="11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2"/>
                    <a:pt x="8" y="12"/>
                    <a:pt x="7" y="12"/>
                  </a:cubicBezTo>
                  <a:close/>
                  <a:moveTo>
                    <a:pt x="16" y="8"/>
                  </a:moveTo>
                  <a:cubicBezTo>
                    <a:pt x="16" y="11"/>
                    <a:pt x="13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11" y="12"/>
                    <a:pt x="12" y="11"/>
                    <a:pt x="14" y="10"/>
                  </a:cubicBezTo>
                  <a:cubicBezTo>
                    <a:pt x="14" y="10"/>
                    <a:pt x="13" y="11"/>
                    <a:pt x="12" y="11"/>
                  </a:cubicBezTo>
                  <a:cubicBezTo>
                    <a:pt x="12" y="12"/>
                    <a:pt x="12" y="12"/>
                    <a:pt x="13" y="12"/>
                  </a:cubicBezTo>
                  <a:cubicBezTo>
                    <a:pt x="14" y="11"/>
                    <a:pt x="15" y="10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10"/>
                    <a:pt x="12" y="11"/>
                    <a:pt x="10" y="12"/>
                  </a:cubicBezTo>
                  <a:cubicBezTo>
                    <a:pt x="11" y="10"/>
                    <a:pt x="13" y="9"/>
                    <a:pt x="15" y="8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2" y="8"/>
                    <a:pt x="10" y="10"/>
                    <a:pt x="8" y="11"/>
                  </a:cubicBezTo>
                  <a:cubicBezTo>
                    <a:pt x="10" y="9"/>
                    <a:pt x="12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7"/>
                    <a:pt x="16" y="8"/>
                  </a:cubicBezTo>
                  <a:close/>
                  <a:moveTo>
                    <a:pt x="11" y="3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8" y="5"/>
                    <a:pt x="6" y="7"/>
                  </a:cubicBezTo>
                  <a:cubicBezTo>
                    <a:pt x="6" y="5"/>
                    <a:pt x="8" y="3"/>
                    <a:pt x="11" y="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62"/>
            <p:cNvSpPr>
              <a:spLocks noEditPoints="1"/>
            </p:cNvSpPr>
            <p:nvPr/>
          </p:nvSpPr>
          <p:spPr bwMode="auto">
            <a:xfrm>
              <a:off x="7067796" y="3555434"/>
              <a:ext cx="211138" cy="60325"/>
            </a:xfrm>
            <a:custGeom>
              <a:avLst/>
              <a:gdLst>
                <a:gd name="T0" fmla="*/ 50 w 50"/>
                <a:gd name="T1" fmla="*/ 3 h 14"/>
                <a:gd name="T2" fmla="*/ 0 w 50"/>
                <a:gd name="T3" fmla="*/ 1 h 14"/>
                <a:gd name="T4" fmla="*/ 1 w 50"/>
                <a:gd name="T5" fmla="*/ 13 h 14"/>
                <a:gd name="T6" fmla="*/ 34 w 50"/>
                <a:gd name="T7" fmla="*/ 5 h 14"/>
                <a:gd name="T8" fmla="*/ 27 w 50"/>
                <a:gd name="T9" fmla="*/ 11 h 14"/>
                <a:gd name="T10" fmla="*/ 31 w 50"/>
                <a:gd name="T11" fmla="*/ 7 h 14"/>
                <a:gd name="T12" fmla="*/ 21 w 50"/>
                <a:gd name="T13" fmla="*/ 6 h 14"/>
                <a:gd name="T14" fmla="*/ 15 w 50"/>
                <a:gd name="T15" fmla="*/ 11 h 14"/>
                <a:gd name="T16" fmla="*/ 5 w 50"/>
                <a:gd name="T17" fmla="*/ 11 h 14"/>
                <a:gd name="T18" fmla="*/ 2 w 50"/>
                <a:gd name="T19" fmla="*/ 8 h 14"/>
                <a:gd name="T20" fmla="*/ 9 w 50"/>
                <a:gd name="T21" fmla="*/ 3 h 14"/>
                <a:gd name="T22" fmla="*/ 16 w 50"/>
                <a:gd name="T23" fmla="*/ 3 h 14"/>
                <a:gd name="T24" fmla="*/ 8 w 50"/>
                <a:gd name="T25" fmla="*/ 9 h 14"/>
                <a:gd name="T26" fmla="*/ 13 w 50"/>
                <a:gd name="T27" fmla="*/ 3 h 14"/>
                <a:gd name="T28" fmla="*/ 2 w 50"/>
                <a:gd name="T29" fmla="*/ 6 h 14"/>
                <a:gd name="T30" fmla="*/ 8 w 50"/>
                <a:gd name="T31" fmla="*/ 4 h 14"/>
                <a:gd name="T32" fmla="*/ 9 w 50"/>
                <a:gd name="T33" fmla="*/ 3 h 14"/>
                <a:gd name="T34" fmla="*/ 2 w 50"/>
                <a:gd name="T35" fmla="*/ 5 h 14"/>
                <a:gd name="T36" fmla="*/ 12 w 50"/>
                <a:gd name="T37" fmla="*/ 7 h 14"/>
                <a:gd name="T38" fmla="*/ 10 w 50"/>
                <a:gd name="T39" fmla="*/ 11 h 14"/>
                <a:gd name="T40" fmla="*/ 17 w 50"/>
                <a:gd name="T41" fmla="*/ 4 h 14"/>
                <a:gd name="T42" fmla="*/ 11 w 50"/>
                <a:gd name="T43" fmla="*/ 11 h 14"/>
                <a:gd name="T44" fmla="*/ 12 w 50"/>
                <a:gd name="T45" fmla="*/ 11 h 14"/>
                <a:gd name="T46" fmla="*/ 14 w 50"/>
                <a:gd name="T47" fmla="*/ 11 h 14"/>
                <a:gd name="T48" fmla="*/ 26 w 50"/>
                <a:gd name="T49" fmla="*/ 4 h 14"/>
                <a:gd name="T50" fmla="*/ 24 w 50"/>
                <a:gd name="T51" fmla="*/ 11 h 14"/>
                <a:gd name="T52" fmla="*/ 28 w 50"/>
                <a:gd name="T53" fmla="*/ 6 h 14"/>
                <a:gd name="T54" fmla="*/ 43 w 50"/>
                <a:gd name="T55" fmla="*/ 4 h 14"/>
                <a:gd name="T56" fmla="*/ 42 w 50"/>
                <a:gd name="T57" fmla="*/ 9 h 14"/>
                <a:gd name="T58" fmla="*/ 40 w 50"/>
                <a:gd name="T59" fmla="*/ 3 h 14"/>
                <a:gd name="T60" fmla="*/ 37 w 50"/>
                <a:gd name="T61" fmla="*/ 3 h 14"/>
                <a:gd name="T62" fmla="*/ 40 w 50"/>
                <a:gd name="T63" fmla="*/ 4 h 14"/>
                <a:gd name="T64" fmla="*/ 38 w 50"/>
                <a:gd name="T65" fmla="*/ 6 h 14"/>
                <a:gd name="T66" fmla="*/ 42 w 50"/>
                <a:gd name="T67" fmla="*/ 5 h 14"/>
                <a:gd name="T68" fmla="*/ 31 w 50"/>
                <a:gd name="T69" fmla="*/ 12 h 14"/>
                <a:gd name="T70" fmla="*/ 43 w 50"/>
                <a:gd name="T71" fmla="*/ 7 h 14"/>
                <a:gd name="T72" fmla="*/ 43 w 50"/>
                <a:gd name="T73" fmla="*/ 6 h 14"/>
                <a:gd name="T74" fmla="*/ 43 w 50"/>
                <a:gd name="T75" fmla="*/ 12 h 14"/>
                <a:gd name="T76" fmla="*/ 48 w 50"/>
                <a:gd name="T77" fmla="*/ 11 h 14"/>
                <a:gd name="T78" fmla="*/ 48 w 50"/>
                <a:gd name="T79" fmla="*/ 7 h 14"/>
                <a:gd name="T80" fmla="*/ 48 w 50"/>
                <a:gd name="T81" fmla="*/ 4 h 14"/>
                <a:gd name="T82" fmla="*/ 46 w 50"/>
                <a:gd name="T83" fmla="*/ 6 h 14"/>
                <a:gd name="T84" fmla="*/ 34 w 50"/>
                <a:gd name="T85" fmla="*/ 4 h 14"/>
                <a:gd name="T86" fmla="*/ 31 w 50"/>
                <a:gd name="T87" fmla="*/ 3 h 14"/>
                <a:gd name="T88" fmla="*/ 27 w 50"/>
                <a:gd name="T89" fmla="*/ 4 h 14"/>
                <a:gd name="T90" fmla="*/ 24 w 50"/>
                <a:gd name="T91" fmla="*/ 3 h 14"/>
                <a:gd name="T92" fmla="*/ 17 w 50"/>
                <a:gd name="T93" fmla="*/ 7 h 14"/>
                <a:gd name="T94" fmla="*/ 12 w 50"/>
                <a:gd name="T95" fmla="*/ 10 h 14"/>
                <a:gd name="T96" fmla="*/ 26 w 50"/>
                <a:gd name="T9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14">
                  <a:moveTo>
                    <a:pt x="49" y="14"/>
                  </a:moveTo>
                  <a:cubicBezTo>
                    <a:pt x="49" y="14"/>
                    <a:pt x="50" y="14"/>
                    <a:pt x="50" y="13"/>
                  </a:cubicBezTo>
                  <a:cubicBezTo>
                    <a:pt x="50" y="10"/>
                    <a:pt x="50" y="6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2"/>
                    <a:pt x="50" y="2"/>
                  </a:cubicBezTo>
                  <a:cubicBezTo>
                    <a:pt x="43" y="1"/>
                    <a:pt x="36" y="1"/>
                    <a:pt x="29" y="1"/>
                  </a:cubicBezTo>
                  <a:cubicBezTo>
                    <a:pt x="20" y="0"/>
                    <a:pt x="10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0" y="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7" y="13"/>
                    <a:pt x="33" y="14"/>
                    <a:pt x="48" y="14"/>
                  </a:cubicBezTo>
                  <a:cubicBezTo>
                    <a:pt x="49" y="14"/>
                    <a:pt x="49" y="14"/>
                    <a:pt x="49" y="14"/>
                  </a:cubicBezTo>
                  <a:close/>
                  <a:moveTo>
                    <a:pt x="27" y="11"/>
                  </a:moveTo>
                  <a:cubicBezTo>
                    <a:pt x="29" y="10"/>
                    <a:pt x="31" y="7"/>
                    <a:pt x="34" y="5"/>
                  </a:cubicBezTo>
                  <a:cubicBezTo>
                    <a:pt x="34" y="5"/>
                    <a:pt x="35" y="4"/>
                    <a:pt x="36" y="4"/>
                  </a:cubicBezTo>
                  <a:cubicBezTo>
                    <a:pt x="36" y="4"/>
                    <a:pt x="35" y="6"/>
                    <a:pt x="35" y="6"/>
                  </a:cubicBezTo>
                  <a:cubicBezTo>
                    <a:pt x="34" y="8"/>
                    <a:pt x="32" y="10"/>
                    <a:pt x="30" y="12"/>
                  </a:cubicBezTo>
                  <a:cubicBezTo>
                    <a:pt x="29" y="11"/>
                    <a:pt x="28" y="11"/>
                    <a:pt x="27" y="11"/>
                  </a:cubicBezTo>
                  <a:close/>
                  <a:moveTo>
                    <a:pt x="24" y="11"/>
                  </a:moveTo>
                  <a:cubicBezTo>
                    <a:pt x="27" y="10"/>
                    <a:pt x="28" y="8"/>
                    <a:pt x="31" y="6"/>
                  </a:cubicBezTo>
                  <a:cubicBezTo>
                    <a:pt x="31" y="5"/>
                    <a:pt x="32" y="5"/>
                    <a:pt x="33" y="4"/>
                  </a:cubicBezTo>
                  <a:cubicBezTo>
                    <a:pt x="32" y="5"/>
                    <a:pt x="31" y="6"/>
                    <a:pt x="31" y="7"/>
                  </a:cubicBezTo>
                  <a:cubicBezTo>
                    <a:pt x="29" y="9"/>
                    <a:pt x="28" y="10"/>
                    <a:pt x="26" y="11"/>
                  </a:cubicBezTo>
                  <a:cubicBezTo>
                    <a:pt x="26" y="11"/>
                    <a:pt x="25" y="11"/>
                    <a:pt x="24" y="11"/>
                  </a:cubicBezTo>
                  <a:close/>
                  <a:moveTo>
                    <a:pt x="15" y="11"/>
                  </a:moveTo>
                  <a:cubicBezTo>
                    <a:pt x="17" y="9"/>
                    <a:pt x="19" y="7"/>
                    <a:pt x="21" y="6"/>
                  </a:cubicBezTo>
                  <a:cubicBezTo>
                    <a:pt x="21" y="5"/>
                    <a:pt x="22" y="4"/>
                    <a:pt x="23" y="4"/>
                  </a:cubicBezTo>
                  <a:cubicBezTo>
                    <a:pt x="22" y="4"/>
                    <a:pt x="22" y="5"/>
                    <a:pt x="21" y="6"/>
                  </a:cubicBezTo>
                  <a:cubicBezTo>
                    <a:pt x="19" y="8"/>
                    <a:pt x="18" y="9"/>
                    <a:pt x="16" y="11"/>
                  </a:cubicBezTo>
                  <a:cubicBezTo>
                    <a:pt x="16" y="11"/>
                    <a:pt x="15" y="11"/>
                    <a:pt x="15" y="11"/>
                  </a:cubicBezTo>
                  <a:close/>
                  <a:moveTo>
                    <a:pt x="2" y="11"/>
                  </a:moveTo>
                  <a:cubicBezTo>
                    <a:pt x="6" y="9"/>
                    <a:pt x="8" y="6"/>
                    <a:pt x="11" y="4"/>
                  </a:cubicBezTo>
                  <a:cubicBezTo>
                    <a:pt x="14" y="2"/>
                    <a:pt x="9" y="6"/>
                    <a:pt x="9" y="7"/>
                  </a:cubicBezTo>
                  <a:cubicBezTo>
                    <a:pt x="8" y="8"/>
                    <a:pt x="6" y="9"/>
                    <a:pt x="5" y="11"/>
                  </a:cubicBezTo>
                  <a:cubicBezTo>
                    <a:pt x="4" y="11"/>
                    <a:pt x="3" y="11"/>
                    <a:pt x="2" y="11"/>
                  </a:cubicBezTo>
                  <a:close/>
                  <a:moveTo>
                    <a:pt x="9" y="3"/>
                  </a:moveTo>
                  <a:cubicBezTo>
                    <a:pt x="6" y="4"/>
                    <a:pt x="5" y="5"/>
                    <a:pt x="3" y="7"/>
                  </a:cubicBezTo>
                  <a:cubicBezTo>
                    <a:pt x="3" y="7"/>
                    <a:pt x="2" y="8"/>
                    <a:pt x="2" y="8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7" y="3"/>
                    <a:pt x="8" y="3"/>
                    <a:pt x="9" y="3"/>
                  </a:cubicBezTo>
                  <a:close/>
                  <a:moveTo>
                    <a:pt x="16" y="3"/>
                  </a:moveTo>
                  <a:cubicBezTo>
                    <a:pt x="17" y="3"/>
                    <a:pt x="17" y="3"/>
                    <a:pt x="18" y="3"/>
                  </a:cubicBezTo>
                  <a:cubicBezTo>
                    <a:pt x="17" y="3"/>
                    <a:pt x="16" y="4"/>
                    <a:pt x="15" y="5"/>
                  </a:cubicBezTo>
                  <a:cubicBezTo>
                    <a:pt x="15" y="4"/>
                    <a:pt x="16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lose/>
                  <a:moveTo>
                    <a:pt x="13" y="3"/>
                  </a:moveTo>
                  <a:cubicBezTo>
                    <a:pt x="14" y="3"/>
                    <a:pt x="15" y="3"/>
                    <a:pt x="16" y="3"/>
                  </a:cubicBezTo>
                  <a:cubicBezTo>
                    <a:pt x="13" y="5"/>
                    <a:pt x="10" y="7"/>
                    <a:pt x="8" y="9"/>
                  </a:cubicBezTo>
                  <a:cubicBezTo>
                    <a:pt x="7" y="10"/>
                    <a:pt x="5" y="11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11" y="6"/>
                    <a:pt x="12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lose/>
                  <a:moveTo>
                    <a:pt x="2" y="6"/>
                  </a:moveTo>
                  <a:cubicBezTo>
                    <a:pt x="3" y="5"/>
                    <a:pt x="6" y="1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7"/>
                    <a:pt x="2" y="6"/>
                    <a:pt x="2" y="6"/>
                  </a:cubicBezTo>
                  <a:close/>
                  <a:moveTo>
                    <a:pt x="2" y="8"/>
                  </a:moveTo>
                  <a:cubicBezTo>
                    <a:pt x="3" y="8"/>
                    <a:pt x="4" y="7"/>
                    <a:pt x="5" y="6"/>
                  </a:cubicBezTo>
                  <a:cubicBezTo>
                    <a:pt x="6" y="5"/>
                    <a:pt x="6" y="5"/>
                    <a:pt x="7" y="4"/>
                  </a:cubicBezTo>
                  <a:cubicBezTo>
                    <a:pt x="8" y="3"/>
                    <a:pt x="9" y="3"/>
                    <a:pt x="8" y="4"/>
                  </a:cubicBezTo>
                  <a:cubicBezTo>
                    <a:pt x="6" y="6"/>
                    <a:pt x="4" y="8"/>
                    <a:pt x="2" y="10"/>
                  </a:cubicBezTo>
                  <a:cubicBezTo>
                    <a:pt x="2" y="9"/>
                    <a:pt x="2" y="9"/>
                    <a:pt x="2" y="8"/>
                  </a:cubicBezTo>
                  <a:close/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9" y="5"/>
                    <a:pt x="6" y="8"/>
                    <a:pt x="3" y="10"/>
                  </a:cubicBezTo>
                  <a:cubicBezTo>
                    <a:pt x="5" y="8"/>
                    <a:pt x="8" y="5"/>
                    <a:pt x="9" y="3"/>
                  </a:cubicBezTo>
                  <a:close/>
                  <a:moveTo>
                    <a:pt x="2" y="5"/>
                  </a:moveTo>
                  <a:cubicBezTo>
                    <a:pt x="2" y="4"/>
                    <a:pt x="2" y="4"/>
                    <a:pt x="2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3" y="3"/>
                    <a:pt x="3" y="4"/>
                    <a:pt x="2" y="5"/>
                  </a:cubicBezTo>
                  <a:close/>
                  <a:moveTo>
                    <a:pt x="12" y="7"/>
                  </a:moveTo>
                  <a:cubicBezTo>
                    <a:pt x="12" y="6"/>
                    <a:pt x="13" y="6"/>
                    <a:pt x="13" y="5"/>
                  </a:cubicBezTo>
                  <a:cubicBezTo>
                    <a:pt x="13" y="5"/>
                    <a:pt x="16" y="2"/>
                    <a:pt x="15" y="4"/>
                  </a:cubicBezTo>
                  <a:cubicBezTo>
                    <a:pt x="13" y="6"/>
                    <a:pt x="11" y="8"/>
                    <a:pt x="10" y="10"/>
                  </a:cubicBezTo>
                  <a:cubicBezTo>
                    <a:pt x="10" y="10"/>
                    <a:pt x="10" y="11"/>
                    <a:pt x="10" y="11"/>
                  </a:cubicBezTo>
                  <a:cubicBezTo>
                    <a:pt x="9" y="11"/>
                    <a:pt x="7" y="11"/>
                    <a:pt x="6" y="11"/>
                  </a:cubicBezTo>
                  <a:cubicBezTo>
                    <a:pt x="8" y="10"/>
                    <a:pt x="10" y="8"/>
                    <a:pt x="12" y="7"/>
                  </a:cubicBezTo>
                  <a:close/>
                  <a:moveTo>
                    <a:pt x="10" y="11"/>
                  </a:moveTo>
                  <a:cubicBezTo>
                    <a:pt x="12" y="8"/>
                    <a:pt x="14" y="6"/>
                    <a:pt x="17" y="4"/>
                  </a:cubicBezTo>
                  <a:cubicBezTo>
                    <a:pt x="18" y="3"/>
                    <a:pt x="18" y="3"/>
                    <a:pt x="17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3" y="8"/>
                    <a:pt x="12" y="9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lose/>
                  <a:moveTo>
                    <a:pt x="14" y="11"/>
                  </a:moveTo>
                  <a:cubicBezTo>
                    <a:pt x="14" y="11"/>
                    <a:pt x="13" y="11"/>
                    <a:pt x="12" y="11"/>
                  </a:cubicBezTo>
                  <a:cubicBezTo>
                    <a:pt x="15" y="9"/>
                    <a:pt x="17" y="7"/>
                    <a:pt x="19" y="5"/>
                  </a:cubicBezTo>
                  <a:cubicBezTo>
                    <a:pt x="22" y="2"/>
                    <a:pt x="19" y="5"/>
                    <a:pt x="18" y="6"/>
                  </a:cubicBezTo>
                  <a:cubicBezTo>
                    <a:pt x="16" y="8"/>
                    <a:pt x="15" y="9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lose/>
                  <a:moveTo>
                    <a:pt x="21" y="11"/>
                  </a:moveTo>
                  <a:cubicBezTo>
                    <a:pt x="20" y="11"/>
                    <a:pt x="19" y="11"/>
                    <a:pt x="18" y="11"/>
                  </a:cubicBezTo>
                  <a:cubicBezTo>
                    <a:pt x="20" y="10"/>
                    <a:pt x="22" y="8"/>
                    <a:pt x="23" y="7"/>
                  </a:cubicBezTo>
                  <a:cubicBezTo>
                    <a:pt x="24" y="6"/>
                    <a:pt x="25" y="5"/>
                    <a:pt x="26" y="4"/>
                  </a:cubicBezTo>
                  <a:cubicBezTo>
                    <a:pt x="27" y="3"/>
                    <a:pt x="26" y="5"/>
                    <a:pt x="25" y="5"/>
                  </a:cubicBezTo>
                  <a:cubicBezTo>
                    <a:pt x="24" y="7"/>
                    <a:pt x="23" y="9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lose/>
                  <a:moveTo>
                    <a:pt x="24" y="11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2" y="11"/>
                    <a:pt x="22" y="11"/>
                  </a:cubicBezTo>
                  <a:cubicBezTo>
                    <a:pt x="24" y="9"/>
                    <a:pt x="26" y="6"/>
                    <a:pt x="29" y="4"/>
                  </a:cubicBezTo>
                  <a:cubicBezTo>
                    <a:pt x="32" y="3"/>
                    <a:pt x="29" y="6"/>
                    <a:pt x="28" y="6"/>
                  </a:cubicBezTo>
                  <a:cubicBezTo>
                    <a:pt x="27" y="8"/>
                    <a:pt x="25" y="10"/>
                    <a:pt x="24" y="11"/>
                  </a:cubicBezTo>
                  <a:close/>
                  <a:moveTo>
                    <a:pt x="45" y="4"/>
                  </a:moveTo>
                  <a:cubicBezTo>
                    <a:pt x="42" y="6"/>
                    <a:pt x="40" y="8"/>
                    <a:pt x="38" y="11"/>
                  </a:cubicBezTo>
                  <a:cubicBezTo>
                    <a:pt x="40" y="9"/>
                    <a:pt x="42" y="6"/>
                    <a:pt x="43" y="4"/>
                  </a:cubicBezTo>
                  <a:cubicBezTo>
                    <a:pt x="43" y="4"/>
                    <a:pt x="43" y="3"/>
                    <a:pt x="43" y="3"/>
                  </a:cubicBezTo>
                  <a:cubicBezTo>
                    <a:pt x="45" y="4"/>
                    <a:pt x="46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5" y="6"/>
                    <a:pt x="44" y="8"/>
                    <a:pt x="42" y="9"/>
                  </a:cubicBezTo>
                  <a:cubicBezTo>
                    <a:pt x="42" y="9"/>
                    <a:pt x="43" y="9"/>
                    <a:pt x="43" y="8"/>
                  </a:cubicBezTo>
                  <a:cubicBezTo>
                    <a:pt x="44" y="7"/>
                    <a:pt x="45" y="6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lose/>
                  <a:moveTo>
                    <a:pt x="40" y="3"/>
                  </a:moveTo>
                  <a:cubicBezTo>
                    <a:pt x="38" y="4"/>
                    <a:pt x="37" y="5"/>
                    <a:pt x="36" y="7"/>
                  </a:cubicBezTo>
                  <a:cubicBezTo>
                    <a:pt x="35" y="7"/>
                    <a:pt x="35" y="7"/>
                    <a:pt x="34" y="8"/>
                  </a:cubicBezTo>
                  <a:cubicBezTo>
                    <a:pt x="36" y="6"/>
                    <a:pt x="36" y="5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3"/>
                    <a:pt x="41" y="3"/>
                    <a:pt x="43" y="3"/>
                  </a:cubicBezTo>
                  <a:cubicBezTo>
                    <a:pt x="40" y="5"/>
                    <a:pt x="38" y="7"/>
                    <a:pt x="36" y="9"/>
                  </a:cubicBezTo>
                  <a:cubicBezTo>
                    <a:pt x="36" y="9"/>
                    <a:pt x="37" y="9"/>
                    <a:pt x="37" y="8"/>
                  </a:cubicBezTo>
                  <a:cubicBezTo>
                    <a:pt x="38" y="7"/>
                    <a:pt x="39" y="5"/>
                    <a:pt x="40" y="4"/>
                  </a:cubicBezTo>
                  <a:cubicBezTo>
                    <a:pt x="40" y="3"/>
                    <a:pt x="40" y="3"/>
                    <a:pt x="40" y="3"/>
                  </a:cubicBezTo>
                  <a:close/>
                  <a:moveTo>
                    <a:pt x="37" y="6"/>
                  </a:moveTo>
                  <a:cubicBezTo>
                    <a:pt x="38" y="6"/>
                    <a:pt x="38" y="5"/>
                    <a:pt x="39" y="4"/>
                  </a:cubicBezTo>
                  <a:cubicBezTo>
                    <a:pt x="39" y="5"/>
                    <a:pt x="38" y="6"/>
                    <a:pt x="38" y="6"/>
                  </a:cubicBezTo>
                  <a:cubicBezTo>
                    <a:pt x="37" y="8"/>
                    <a:pt x="35" y="9"/>
                    <a:pt x="34" y="11"/>
                  </a:cubicBezTo>
                  <a:cubicBezTo>
                    <a:pt x="34" y="11"/>
                    <a:pt x="35" y="12"/>
                    <a:pt x="35" y="11"/>
                  </a:cubicBezTo>
                  <a:cubicBezTo>
                    <a:pt x="37" y="9"/>
                    <a:pt x="39" y="7"/>
                    <a:pt x="41" y="5"/>
                  </a:cubicBezTo>
                  <a:cubicBezTo>
                    <a:pt x="42" y="4"/>
                    <a:pt x="43" y="4"/>
                    <a:pt x="42" y="5"/>
                  </a:cubicBezTo>
                  <a:cubicBezTo>
                    <a:pt x="41" y="6"/>
                    <a:pt x="40" y="7"/>
                    <a:pt x="40" y="8"/>
                  </a:cubicBezTo>
                  <a:cubicBezTo>
                    <a:pt x="39" y="9"/>
                    <a:pt x="37" y="10"/>
                    <a:pt x="36" y="11"/>
                  </a:cubicBezTo>
                  <a:cubicBezTo>
                    <a:pt x="36" y="11"/>
                    <a:pt x="36" y="12"/>
                    <a:pt x="37" y="12"/>
                  </a:cubicBezTo>
                  <a:cubicBezTo>
                    <a:pt x="35" y="12"/>
                    <a:pt x="33" y="12"/>
                    <a:pt x="31" y="12"/>
                  </a:cubicBezTo>
                  <a:cubicBezTo>
                    <a:pt x="33" y="10"/>
                    <a:pt x="35" y="8"/>
                    <a:pt x="37" y="6"/>
                  </a:cubicBezTo>
                  <a:close/>
                  <a:moveTo>
                    <a:pt x="43" y="6"/>
                  </a:moveTo>
                  <a:cubicBezTo>
                    <a:pt x="43" y="6"/>
                    <a:pt x="44" y="5"/>
                    <a:pt x="44" y="5"/>
                  </a:cubicBezTo>
                  <a:cubicBezTo>
                    <a:pt x="44" y="6"/>
                    <a:pt x="44" y="7"/>
                    <a:pt x="43" y="7"/>
                  </a:cubicBezTo>
                  <a:cubicBezTo>
                    <a:pt x="42" y="9"/>
                    <a:pt x="41" y="10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8" y="12"/>
                    <a:pt x="37" y="12"/>
                  </a:cubicBezTo>
                  <a:cubicBezTo>
                    <a:pt x="39" y="10"/>
                    <a:pt x="41" y="8"/>
                    <a:pt x="43" y="6"/>
                  </a:cubicBezTo>
                  <a:close/>
                  <a:moveTo>
                    <a:pt x="46" y="6"/>
                  </a:moveTo>
                  <a:cubicBezTo>
                    <a:pt x="46" y="6"/>
                    <a:pt x="48" y="4"/>
                    <a:pt x="47" y="6"/>
                  </a:cubicBezTo>
                  <a:cubicBezTo>
                    <a:pt x="46" y="8"/>
                    <a:pt x="44" y="10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6" y="9"/>
                    <a:pt x="48" y="8"/>
                    <a:pt x="45" y="11"/>
                  </a:cubicBezTo>
                  <a:cubicBezTo>
                    <a:pt x="45" y="12"/>
                    <a:pt x="45" y="12"/>
                    <a:pt x="46" y="12"/>
                  </a:cubicBezTo>
                  <a:cubicBezTo>
                    <a:pt x="46" y="12"/>
                    <a:pt x="47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1"/>
                    <a:pt x="46" y="11"/>
                    <a:pt x="46" y="11"/>
                  </a:cubicBezTo>
                  <a:cubicBezTo>
                    <a:pt x="47" y="10"/>
                    <a:pt x="48" y="9"/>
                    <a:pt x="48" y="8"/>
                  </a:cubicBezTo>
                  <a:cubicBezTo>
                    <a:pt x="48" y="8"/>
                    <a:pt x="48" y="7"/>
                    <a:pt x="48" y="7"/>
                  </a:cubicBezTo>
                  <a:cubicBezTo>
                    <a:pt x="47" y="8"/>
                    <a:pt x="47" y="8"/>
                    <a:pt x="46" y="9"/>
                  </a:cubicBezTo>
                  <a:cubicBezTo>
                    <a:pt x="46" y="9"/>
                    <a:pt x="43" y="12"/>
                    <a:pt x="45" y="10"/>
                  </a:cubicBezTo>
                  <a:cubicBezTo>
                    <a:pt x="46" y="8"/>
                    <a:pt x="47" y="6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7"/>
                    <a:pt x="48" y="9"/>
                    <a:pt x="48" y="12"/>
                  </a:cubicBezTo>
                  <a:cubicBezTo>
                    <a:pt x="45" y="12"/>
                    <a:pt x="43" y="12"/>
                    <a:pt x="40" y="12"/>
                  </a:cubicBezTo>
                  <a:cubicBezTo>
                    <a:pt x="42" y="10"/>
                    <a:pt x="44" y="8"/>
                    <a:pt x="46" y="6"/>
                  </a:cubicBezTo>
                  <a:close/>
                  <a:moveTo>
                    <a:pt x="26" y="3"/>
                  </a:moveTo>
                  <a:cubicBezTo>
                    <a:pt x="30" y="3"/>
                    <a:pt x="33" y="3"/>
                    <a:pt x="36" y="3"/>
                  </a:cubicBezTo>
                  <a:cubicBezTo>
                    <a:pt x="35" y="4"/>
                    <a:pt x="33" y="5"/>
                    <a:pt x="32" y="6"/>
                  </a:cubicBezTo>
                  <a:cubicBezTo>
                    <a:pt x="33" y="5"/>
                    <a:pt x="33" y="4"/>
                    <a:pt x="34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1" y="5"/>
                    <a:pt x="29" y="7"/>
                    <a:pt x="27" y="9"/>
                  </a:cubicBezTo>
                  <a:cubicBezTo>
                    <a:pt x="27" y="9"/>
                    <a:pt x="27" y="8"/>
                    <a:pt x="27" y="8"/>
                  </a:cubicBezTo>
                  <a:cubicBezTo>
                    <a:pt x="29" y="7"/>
                    <a:pt x="30" y="5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8" y="4"/>
                    <a:pt x="26" y="6"/>
                    <a:pt x="24" y="8"/>
                  </a:cubicBezTo>
                  <a:cubicBezTo>
                    <a:pt x="23" y="9"/>
                    <a:pt x="21" y="12"/>
                    <a:pt x="23" y="9"/>
                  </a:cubicBezTo>
                  <a:cubicBezTo>
                    <a:pt x="24" y="7"/>
                    <a:pt x="26" y="6"/>
                    <a:pt x="27" y="4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5" y="4"/>
                    <a:pt x="23" y="6"/>
                    <a:pt x="21" y="8"/>
                  </a:cubicBezTo>
                  <a:cubicBezTo>
                    <a:pt x="20" y="9"/>
                    <a:pt x="16" y="12"/>
                    <a:pt x="19" y="9"/>
                  </a:cubicBezTo>
                  <a:cubicBezTo>
                    <a:pt x="20" y="7"/>
                    <a:pt x="22" y="5"/>
                    <a:pt x="24" y="3"/>
                  </a:cubicBezTo>
                  <a:cubicBezTo>
                    <a:pt x="24" y="3"/>
                    <a:pt x="24" y="3"/>
                    <a:pt x="23" y="3"/>
                  </a:cubicBezTo>
                  <a:cubicBezTo>
                    <a:pt x="21" y="4"/>
                    <a:pt x="19" y="6"/>
                    <a:pt x="17" y="8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4" y="11"/>
                    <a:pt x="17" y="8"/>
                    <a:pt x="17" y="7"/>
                  </a:cubicBezTo>
                  <a:cubicBezTo>
                    <a:pt x="19" y="6"/>
                    <a:pt x="20" y="5"/>
                    <a:pt x="21" y="3"/>
                  </a:cubicBezTo>
                  <a:cubicBezTo>
                    <a:pt x="22" y="3"/>
                    <a:pt x="21" y="3"/>
                    <a:pt x="21" y="3"/>
                  </a:cubicBezTo>
                  <a:cubicBezTo>
                    <a:pt x="19" y="4"/>
                    <a:pt x="17" y="6"/>
                    <a:pt x="15" y="8"/>
                  </a:cubicBezTo>
                  <a:cubicBezTo>
                    <a:pt x="14" y="9"/>
                    <a:pt x="13" y="10"/>
                    <a:pt x="12" y="10"/>
                  </a:cubicBezTo>
                  <a:cubicBezTo>
                    <a:pt x="13" y="10"/>
                    <a:pt x="14" y="9"/>
                    <a:pt x="14" y="8"/>
                  </a:cubicBezTo>
                  <a:cubicBezTo>
                    <a:pt x="15" y="6"/>
                    <a:pt x="17" y="4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3"/>
                    <a:pt x="24" y="3"/>
                    <a:pt x="26" y="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63"/>
            <p:cNvSpPr>
              <a:spLocks noEditPoints="1"/>
            </p:cNvSpPr>
            <p:nvPr/>
          </p:nvSpPr>
          <p:spPr bwMode="auto">
            <a:xfrm>
              <a:off x="7139233" y="3631634"/>
              <a:ext cx="55563" cy="50800"/>
            </a:xfrm>
            <a:custGeom>
              <a:avLst/>
              <a:gdLst>
                <a:gd name="T0" fmla="*/ 8 w 13"/>
                <a:gd name="T1" fmla="*/ 12 h 12"/>
                <a:gd name="T2" fmla="*/ 12 w 13"/>
                <a:gd name="T3" fmla="*/ 5 h 12"/>
                <a:gd name="T4" fmla="*/ 5 w 13"/>
                <a:gd name="T5" fmla="*/ 0 h 12"/>
                <a:gd name="T6" fmla="*/ 5 w 13"/>
                <a:gd name="T7" fmla="*/ 0 h 12"/>
                <a:gd name="T8" fmla="*/ 0 w 13"/>
                <a:gd name="T9" fmla="*/ 6 h 12"/>
                <a:gd name="T10" fmla="*/ 8 w 13"/>
                <a:gd name="T11" fmla="*/ 12 h 12"/>
                <a:gd name="T12" fmla="*/ 7 w 13"/>
                <a:gd name="T13" fmla="*/ 9 h 12"/>
                <a:gd name="T14" fmla="*/ 2 w 13"/>
                <a:gd name="T15" fmla="*/ 6 h 12"/>
                <a:gd name="T16" fmla="*/ 3 w 13"/>
                <a:gd name="T17" fmla="*/ 6 h 12"/>
                <a:gd name="T18" fmla="*/ 7 w 13"/>
                <a:gd name="T19" fmla="*/ 4 h 12"/>
                <a:gd name="T20" fmla="*/ 3 w 13"/>
                <a:gd name="T21" fmla="*/ 7 h 12"/>
                <a:gd name="T22" fmla="*/ 4 w 13"/>
                <a:gd name="T23" fmla="*/ 8 h 12"/>
                <a:gd name="T24" fmla="*/ 8 w 13"/>
                <a:gd name="T25" fmla="*/ 5 h 12"/>
                <a:gd name="T26" fmla="*/ 5 w 13"/>
                <a:gd name="T27" fmla="*/ 9 h 12"/>
                <a:gd name="T28" fmla="*/ 5 w 13"/>
                <a:gd name="T29" fmla="*/ 9 h 12"/>
                <a:gd name="T30" fmla="*/ 9 w 13"/>
                <a:gd name="T31" fmla="*/ 7 h 12"/>
                <a:gd name="T32" fmla="*/ 8 w 13"/>
                <a:gd name="T33" fmla="*/ 9 h 12"/>
                <a:gd name="T34" fmla="*/ 8 w 13"/>
                <a:gd name="T35" fmla="*/ 9 h 12"/>
                <a:gd name="T36" fmla="*/ 7 w 13"/>
                <a:gd name="T37" fmla="*/ 9 h 12"/>
                <a:gd name="T38" fmla="*/ 8 w 13"/>
                <a:gd name="T39" fmla="*/ 9 h 12"/>
                <a:gd name="T40" fmla="*/ 10 w 13"/>
                <a:gd name="T41" fmla="*/ 7 h 12"/>
                <a:gd name="T42" fmla="*/ 10 w 13"/>
                <a:gd name="T43" fmla="*/ 6 h 12"/>
                <a:gd name="T44" fmla="*/ 6 w 13"/>
                <a:gd name="T45" fmla="*/ 8 h 12"/>
                <a:gd name="T46" fmla="*/ 9 w 13"/>
                <a:gd name="T47" fmla="*/ 5 h 12"/>
                <a:gd name="T48" fmla="*/ 9 w 13"/>
                <a:gd name="T49" fmla="*/ 4 h 12"/>
                <a:gd name="T50" fmla="*/ 5 w 13"/>
                <a:gd name="T51" fmla="*/ 6 h 12"/>
                <a:gd name="T52" fmla="*/ 8 w 13"/>
                <a:gd name="T53" fmla="*/ 3 h 12"/>
                <a:gd name="T54" fmla="*/ 8 w 13"/>
                <a:gd name="T55" fmla="*/ 3 h 12"/>
                <a:gd name="T56" fmla="*/ 4 w 13"/>
                <a:gd name="T57" fmla="*/ 5 h 12"/>
                <a:gd name="T58" fmla="*/ 7 w 13"/>
                <a:gd name="T59" fmla="*/ 2 h 12"/>
                <a:gd name="T60" fmla="*/ 8 w 13"/>
                <a:gd name="T61" fmla="*/ 9 h 12"/>
                <a:gd name="T62" fmla="*/ 5 w 13"/>
                <a:gd name="T63" fmla="*/ 2 h 12"/>
                <a:gd name="T64" fmla="*/ 3 w 13"/>
                <a:gd name="T65" fmla="*/ 3 h 12"/>
                <a:gd name="T66" fmla="*/ 5 w 13"/>
                <a:gd name="T67" fmla="*/ 2 h 12"/>
                <a:gd name="T68" fmla="*/ 3 w 13"/>
                <a:gd name="T69" fmla="*/ 3 h 12"/>
                <a:gd name="T70" fmla="*/ 3 w 13"/>
                <a:gd name="T71" fmla="*/ 4 h 12"/>
                <a:gd name="T72" fmla="*/ 6 w 13"/>
                <a:gd name="T73" fmla="*/ 2 h 12"/>
                <a:gd name="T74" fmla="*/ 2 w 13"/>
                <a:gd name="T75" fmla="*/ 6 h 12"/>
                <a:gd name="T76" fmla="*/ 2 w 13"/>
                <a:gd name="T77" fmla="*/ 6 h 12"/>
                <a:gd name="T78" fmla="*/ 3 w 13"/>
                <a:gd name="T7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" h="12">
                  <a:moveTo>
                    <a:pt x="8" y="12"/>
                  </a:moveTo>
                  <a:cubicBezTo>
                    <a:pt x="11" y="11"/>
                    <a:pt x="13" y="8"/>
                    <a:pt x="12" y="5"/>
                  </a:cubicBezTo>
                  <a:cubicBezTo>
                    <a:pt x="12" y="1"/>
                    <a:pt x="9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0"/>
                    <a:pt x="4" y="12"/>
                    <a:pt x="8" y="12"/>
                  </a:cubicBezTo>
                  <a:close/>
                  <a:moveTo>
                    <a:pt x="7" y="9"/>
                  </a:moveTo>
                  <a:cubicBezTo>
                    <a:pt x="5" y="10"/>
                    <a:pt x="3" y="9"/>
                    <a:pt x="2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4" y="5"/>
                    <a:pt x="5" y="5"/>
                    <a:pt x="7" y="4"/>
                  </a:cubicBezTo>
                  <a:cubicBezTo>
                    <a:pt x="6" y="5"/>
                    <a:pt x="4" y="6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5" y="7"/>
                    <a:pt x="6" y="6"/>
                    <a:pt x="8" y="5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9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7" y="9"/>
                  </a:cubicBezTo>
                  <a:close/>
                  <a:moveTo>
                    <a:pt x="8" y="9"/>
                  </a:moveTo>
                  <a:cubicBezTo>
                    <a:pt x="9" y="8"/>
                    <a:pt x="10" y="8"/>
                    <a:pt x="10" y="7"/>
                  </a:cubicBezTo>
                  <a:cubicBezTo>
                    <a:pt x="10" y="7"/>
                    <a:pt x="10" y="6"/>
                    <a:pt x="10" y="6"/>
                  </a:cubicBezTo>
                  <a:cubicBezTo>
                    <a:pt x="8" y="7"/>
                    <a:pt x="7" y="7"/>
                    <a:pt x="6" y="8"/>
                  </a:cubicBezTo>
                  <a:cubicBezTo>
                    <a:pt x="7" y="7"/>
                    <a:pt x="8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6" y="5"/>
                    <a:pt x="7" y="4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6" y="4"/>
                    <a:pt x="4" y="5"/>
                  </a:cubicBezTo>
                  <a:cubicBezTo>
                    <a:pt x="5" y="4"/>
                    <a:pt x="6" y="3"/>
                    <a:pt x="7" y="2"/>
                  </a:cubicBezTo>
                  <a:cubicBezTo>
                    <a:pt x="11" y="2"/>
                    <a:pt x="12" y="8"/>
                    <a:pt x="8" y="9"/>
                  </a:cubicBezTo>
                  <a:close/>
                  <a:moveTo>
                    <a:pt x="5" y="2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2"/>
                    <a:pt x="5" y="2"/>
                  </a:cubicBezTo>
                  <a:close/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5" y="3"/>
                    <a:pt x="6" y="2"/>
                  </a:cubicBezTo>
                  <a:cubicBezTo>
                    <a:pt x="5" y="3"/>
                    <a:pt x="4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4"/>
                    <a:pt x="3" y="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64"/>
            <p:cNvSpPr>
              <a:spLocks noEditPoints="1"/>
            </p:cNvSpPr>
            <p:nvPr/>
          </p:nvSpPr>
          <p:spPr bwMode="auto">
            <a:xfrm>
              <a:off x="8210796" y="6478022"/>
              <a:ext cx="166688" cy="157163"/>
            </a:xfrm>
            <a:custGeom>
              <a:avLst/>
              <a:gdLst>
                <a:gd name="T0" fmla="*/ 31 w 39"/>
                <a:gd name="T1" fmla="*/ 0 h 37"/>
                <a:gd name="T2" fmla="*/ 9 w 39"/>
                <a:gd name="T3" fmla="*/ 1 h 37"/>
                <a:gd name="T4" fmla="*/ 8 w 39"/>
                <a:gd name="T5" fmla="*/ 1 h 37"/>
                <a:gd name="T6" fmla="*/ 11 w 39"/>
                <a:gd name="T7" fmla="*/ 20 h 37"/>
                <a:gd name="T8" fmla="*/ 8 w 39"/>
                <a:gd name="T9" fmla="*/ 37 h 37"/>
                <a:gd name="T10" fmla="*/ 29 w 39"/>
                <a:gd name="T11" fmla="*/ 36 h 37"/>
                <a:gd name="T12" fmla="*/ 38 w 39"/>
                <a:gd name="T13" fmla="*/ 28 h 37"/>
                <a:gd name="T14" fmla="*/ 38 w 39"/>
                <a:gd name="T15" fmla="*/ 9 h 37"/>
                <a:gd name="T16" fmla="*/ 28 w 39"/>
                <a:gd name="T17" fmla="*/ 33 h 37"/>
                <a:gd name="T18" fmla="*/ 26 w 39"/>
                <a:gd name="T19" fmla="*/ 31 h 37"/>
                <a:gd name="T20" fmla="*/ 25 w 39"/>
                <a:gd name="T21" fmla="*/ 29 h 37"/>
                <a:gd name="T22" fmla="*/ 23 w 39"/>
                <a:gd name="T23" fmla="*/ 27 h 37"/>
                <a:gd name="T24" fmla="*/ 23 w 39"/>
                <a:gd name="T25" fmla="*/ 27 h 37"/>
                <a:gd name="T26" fmla="*/ 23 w 39"/>
                <a:gd name="T27" fmla="*/ 27 h 37"/>
                <a:gd name="T28" fmla="*/ 26 w 39"/>
                <a:gd name="T29" fmla="*/ 20 h 37"/>
                <a:gd name="T30" fmla="*/ 32 w 39"/>
                <a:gd name="T31" fmla="*/ 31 h 37"/>
                <a:gd name="T32" fmla="*/ 29 w 39"/>
                <a:gd name="T33" fmla="*/ 31 h 37"/>
                <a:gd name="T34" fmla="*/ 31 w 39"/>
                <a:gd name="T35" fmla="*/ 24 h 37"/>
                <a:gd name="T36" fmla="*/ 30 w 39"/>
                <a:gd name="T37" fmla="*/ 23 h 37"/>
                <a:gd name="T38" fmla="*/ 32 w 39"/>
                <a:gd name="T39" fmla="*/ 31 h 37"/>
                <a:gd name="T40" fmla="*/ 27 w 39"/>
                <a:gd name="T41" fmla="*/ 20 h 37"/>
                <a:gd name="T42" fmla="*/ 26 w 39"/>
                <a:gd name="T43" fmla="*/ 19 h 37"/>
                <a:gd name="T44" fmla="*/ 26 w 39"/>
                <a:gd name="T45" fmla="*/ 19 h 37"/>
                <a:gd name="T46" fmla="*/ 25 w 39"/>
                <a:gd name="T47" fmla="*/ 18 h 37"/>
                <a:gd name="T48" fmla="*/ 26 w 39"/>
                <a:gd name="T49" fmla="*/ 13 h 37"/>
                <a:gd name="T50" fmla="*/ 20 w 39"/>
                <a:gd name="T51" fmla="*/ 19 h 37"/>
                <a:gd name="T52" fmla="*/ 10 w 39"/>
                <a:gd name="T53" fmla="*/ 24 h 37"/>
                <a:gd name="T54" fmla="*/ 16 w 39"/>
                <a:gd name="T55" fmla="*/ 20 h 37"/>
                <a:gd name="T56" fmla="*/ 13 w 39"/>
                <a:gd name="T57" fmla="*/ 12 h 37"/>
                <a:gd name="T58" fmla="*/ 13 w 39"/>
                <a:gd name="T59" fmla="*/ 10 h 37"/>
                <a:gd name="T60" fmla="*/ 9 w 39"/>
                <a:gd name="T61" fmla="*/ 7 h 37"/>
                <a:gd name="T62" fmla="*/ 7 w 39"/>
                <a:gd name="T63" fmla="*/ 12 h 37"/>
                <a:gd name="T64" fmla="*/ 7 w 39"/>
                <a:gd name="T65" fmla="*/ 6 h 37"/>
                <a:gd name="T66" fmla="*/ 8 w 39"/>
                <a:gd name="T67" fmla="*/ 3 h 37"/>
                <a:gd name="T68" fmla="*/ 11 w 39"/>
                <a:gd name="T69" fmla="*/ 8 h 37"/>
                <a:gd name="T70" fmla="*/ 10 w 39"/>
                <a:gd name="T71" fmla="*/ 6 h 37"/>
                <a:gd name="T72" fmla="*/ 7 w 39"/>
                <a:gd name="T73" fmla="*/ 12 h 37"/>
                <a:gd name="T74" fmla="*/ 14 w 39"/>
                <a:gd name="T75" fmla="*/ 11 h 37"/>
                <a:gd name="T76" fmla="*/ 16 w 39"/>
                <a:gd name="T77" fmla="*/ 12 h 37"/>
                <a:gd name="T78" fmla="*/ 16 w 39"/>
                <a:gd name="T79" fmla="*/ 12 h 37"/>
                <a:gd name="T80" fmla="*/ 16 w 39"/>
                <a:gd name="T81" fmla="*/ 12 h 37"/>
                <a:gd name="T82" fmla="*/ 31 w 39"/>
                <a:gd name="T83" fmla="*/ 4 h 37"/>
                <a:gd name="T84" fmla="*/ 15 w 39"/>
                <a:gd name="T85" fmla="*/ 17 h 37"/>
                <a:gd name="T86" fmla="*/ 19 w 39"/>
                <a:gd name="T87" fmla="*/ 14 h 37"/>
                <a:gd name="T88" fmla="*/ 14 w 39"/>
                <a:gd name="T89" fmla="*/ 20 h 37"/>
                <a:gd name="T90" fmla="*/ 20 w 39"/>
                <a:gd name="T91" fmla="*/ 14 h 37"/>
                <a:gd name="T92" fmla="*/ 32 w 39"/>
                <a:gd name="T93" fmla="*/ 4 h 37"/>
                <a:gd name="T94" fmla="*/ 28 w 39"/>
                <a:gd name="T95" fmla="*/ 8 h 37"/>
                <a:gd name="T96" fmla="*/ 13 w 39"/>
                <a:gd name="T97" fmla="*/ 19 h 37"/>
                <a:gd name="T98" fmla="*/ 13 w 39"/>
                <a:gd name="T99" fmla="*/ 18 h 37"/>
                <a:gd name="T100" fmla="*/ 13 w 39"/>
                <a:gd name="T101" fmla="*/ 26 h 37"/>
                <a:gd name="T102" fmla="*/ 10 w 39"/>
                <a:gd name="T103" fmla="*/ 30 h 37"/>
                <a:gd name="T104" fmla="*/ 19 w 39"/>
                <a:gd name="T105" fmla="*/ 18 h 37"/>
                <a:gd name="T106" fmla="*/ 18 w 39"/>
                <a:gd name="T107" fmla="*/ 18 h 37"/>
                <a:gd name="T108" fmla="*/ 14 w 39"/>
                <a:gd name="T109" fmla="*/ 13 h 37"/>
                <a:gd name="T110" fmla="*/ 8 w 39"/>
                <a:gd name="T111" fmla="*/ 34 h 37"/>
                <a:gd name="T112" fmla="*/ 31 w 39"/>
                <a:gd name="T113" fmla="*/ 12 h 37"/>
                <a:gd name="T114" fmla="*/ 19 w 39"/>
                <a:gd name="T115" fmla="*/ 24 h 37"/>
                <a:gd name="T116" fmla="*/ 29 w 39"/>
                <a:gd name="T1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" h="37">
                  <a:moveTo>
                    <a:pt x="38" y="7"/>
                  </a:moveTo>
                  <a:cubicBezTo>
                    <a:pt x="36" y="5"/>
                    <a:pt x="33" y="3"/>
                    <a:pt x="31" y="1"/>
                  </a:cubicBezTo>
                  <a:cubicBezTo>
                    <a:pt x="31" y="1"/>
                    <a:pt x="31" y="1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30" y="1"/>
                  </a:cubicBezTo>
                  <a:cubicBezTo>
                    <a:pt x="26" y="4"/>
                    <a:pt x="22" y="8"/>
                    <a:pt x="18" y="12"/>
                  </a:cubicBezTo>
                  <a:cubicBezTo>
                    <a:pt x="15" y="8"/>
                    <a:pt x="12" y="4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3"/>
                    <a:pt x="3" y="5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4" y="12"/>
                    <a:pt x="7" y="16"/>
                    <a:pt x="11" y="20"/>
                  </a:cubicBezTo>
                  <a:cubicBezTo>
                    <a:pt x="8" y="23"/>
                    <a:pt x="4" y="26"/>
                    <a:pt x="1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1"/>
                    <a:pt x="1" y="31"/>
                  </a:cubicBezTo>
                  <a:cubicBezTo>
                    <a:pt x="3" y="33"/>
                    <a:pt x="5" y="35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9" y="37"/>
                    <a:pt x="9" y="36"/>
                  </a:cubicBezTo>
                  <a:cubicBezTo>
                    <a:pt x="12" y="33"/>
                    <a:pt x="16" y="30"/>
                    <a:pt x="19" y="26"/>
                  </a:cubicBezTo>
                  <a:cubicBezTo>
                    <a:pt x="23" y="29"/>
                    <a:pt x="25" y="33"/>
                    <a:pt x="29" y="36"/>
                  </a:cubicBezTo>
                  <a:cubicBezTo>
                    <a:pt x="29" y="36"/>
                    <a:pt x="29" y="36"/>
                    <a:pt x="29" y="37"/>
                  </a:cubicBezTo>
                  <a:cubicBezTo>
                    <a:pt x="30" y="37"/>
                    <a:pt x="30" y="37"/>
                    <a:pt x="30" y="36"/>
                  </a:cubicBezTo>
                  <a:cubicBezTo>
                    <a:pt x="33" y="34"/>
                    <a:pt x="36" y="32"/>
                    <a:pt x="38" y="29"/>
                  </a:cubicBezTo>
                  <a:cubicBezTo>
                    <a:pt x="38" y="29"/>
                    <a:pt x="38" y="29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4" y="25"/>
                    <a:pt x="31" y="21"/>
                    <a:pt x="28" y="18"/>
                  </a:cubicBezTo>
                  <a:cubicBezTo>
                    <a:pt x="31" y="15"/>
                    <a:pt x="35" y="12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9" y="8"/>
                    <a:pt x="39" y="8"/>
                    <a:pt x="38" y="7"/>
                  </a:cubicBezTo>
                  <a:close/>
                  <a:moveTo>
                    <a:pt x="29" y="33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2"/>
                    <a:pt x="29" y="31"/>
                    <a:pt x="30" y="31"/>
                  </a:cubicBezTo>
                  <a:cubicBezTo>
                    <a:pt x="31" y="30"/>
                    <a:pt x="32" y="29"/>
                    <a:pt x="33" y="29"/>
                  </a:cubicBezTo>
                  <a:cubicBezTo>
                    <a:pt x="31" y="30"/>
                    <a:pt x="30" y="32"/>
                    <a:pt x="29" y="33"/>
                  </a:cubicBezTo>
                  <a:close/>
                  <a:moveTo>
                    <a:pt x="26" y="31"/>
                  </a:moveTo>
                  <a:cubicBezTo>
                    <a:pt x="28" y="29"/>
                    <a:pt x="30" y="28"/>
                    <a:pt x="31" y="27"/>
                  </a:cubicBezTo>
                  <a:cubicBezTo>
                    <a:pt x="30" y="28"/>
                    <a:pt x="28" y="30"/>
                    <a:pt x="27" y="32"/>
                  </a:cubicBezTo>
                  <a:cubicBezTo>
                    <a:pt x="27" y="32"/>
                    <a:pt x="27" y="31"/>
                    <a:pt x="26" y="31"/>
                  </a:cubicBezTo>
                  <a:close/>
                  <a:moveTo>
                    <a:pt x="25" y="29"/>
                  </a:moveTo>
                  <a:cubicBezTo>
                    <a:pt x="27" y="28"/>
                    <a:pt x="29" y="27"/>
                    <a:pt x="29" y="26"/>
                  </a:cubicBezTo>
                  <a:cubicBezTo>
                    <a:pt x="28" y="27"/>
                    <a:pt x="27" y="29"/>
                    <a:pt x="26" y="30"/>
                  </a:cubicBezTo>
                  <a:cubicBezTo>
                    <a:pt x="26" y="30"/>
                    <a:pt x="25" y="30"/>
                    <a:pt x="25" y="29"/>
                  </a:cubicBezTo>
                  <a:close/>
                  <a:moveTo>
                    <a:pt x="23" y="27"/>
                  </a:moveTo>
                  <a:cubicBezTo>
                    <a:pt x="25" y="26"/>
                    <a:pt x="27" y="25"/>
                    <a:pt x="29" y="23"/>
                  </a:cubicBezTo>
                  <a:cubicBezTo>
                    <a:pt x="29" y="23"/>
                    <a:pt x="27" y="25"/>
                    <a:pt x="27" y="25"/>
                  </a:cubicBezTo>
                  <a:cubicBezTo>
                    <a:pt x="26" y="27"/>
                    <a:pt x="26" y="28"/>
                    <a:pt x="25" y="29"/>
                  </a:cubicBezTo>
                  <a:cubicBezTo>
                    <a:pt x="24" y="28"/>
                    <a:pt x="24" y="28"/>
                    <a:pt x="23" y="27"/>
                  </a:cubicBezTo>
                  <a:close/>
                  <a:moveTo>
                    <a:pt x="22" y="25"/>
                  </a:moveTo>
                  <a:cubicBezTo>
                    <a:pt x="23" y="24"/>
                    <a:pt x="25" y="23"/>
                    <a:pt x="27" y="22"/>
                  </a:cubicBezTo>
                  <a:cubicBezTo>
                    <a:pt x="26" y="22"/>
                    <a:pt x="25" y="24"/>
                    <a:pt x="25" y="25"/>
                  </a:cubicBezTo>
                  <a:cubicBezTo>
                    <a:pt x="24" y="25"/>
                    <a:pt x="24" y="26"/>
                    <a:pt x="23" y="27"/>
                  </a:cubicBezTo>
                  <a:cubicBezTo>
                    <a:pt x="22" y="26"/>
                    <a:pt x="22" y="26"/>
                    <a:pt x="22" y="25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2" y="23"/>
                    <a:pt x="24" y="21"/>
                    <a:pt x="26" y="20"/>
                  </a:cubicBezTo>
                  <a:cubicBezTo>
                    <a:pt x="25" y="20"/>
                    <a:pt x="24" y="22"/>
                    <a:pt x="23" y="23"/>
                  </a:cubicBezTo>
                  <a:cubicBezTo>
                    <a:pt x="22" y="23"/>
                    <a:pt x="22" y="24"/>
                    <a:pt x="21" y="25"/>
                  </a:cubicBezTo>
                  <a:cubicBezTo>
                    <a:pt x="21" y="25"/>
                    <a:pt x="20" y="24"/>
                    <a:pt x="20" y="24"/>
                  </a:cubicBezTo>
                  <a:close/>
                  <a:moveTo>
                    <a:pt x="32" y="31"/>
                  </a:moveTo>
                  <a:cubicBezTo>
                    <a:pt x="32" y="30"/>
                    <a:pt x="33" y="29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2" y="28"/>
                    <a:pt x="31" y="29"/>
                    <a:pt x="30" y="30"/>
                  </a:cubicBezTo>
                  <a:cubicBezTo>
                    <a:pt x="29" y="31"/>
                    <a:pt x="28" y="33"/>
                    <a:pt x="29" y="31"/>
                  </a:cubicBezTo>
                  <a:cubicBezTo>
                    <a:pt x="30" y="29"/>
                    <a:pt x="31" y="28"/>
                    <a:pt x="32" y="26"/>
                  </a:cubicBezTo>
                  <a:cubicBezTo>
                    <a:pt x="33" y="26"/>
                    <a:pt x="32" y="26"/>
                    <a:pt x="32" y="26"/>
                  </a:cubicBezTo>
                  <a:cubicBezTo>
                    <a:pt x="30" y="27"/>
                    <a:pt x="28" y="29"/>
                    <a:pt x="26" y="30"/>
                  </a:cubicBezTo>
                  <a:cubicBezTo>
                    <a:pt x="27" y="29"/>
                    <a:pt x="30" y="26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9" y="25"/>
                    <a:pt x="28" y="26"/>
                    <a:pt x="26" y="28"/>
                  </a:cubicBezTo>
                  <a:cubicBezTo>
                    <a:pt x="24" y="30"/>
                    <a:pt x="27" y="27"/>
                    <a:pt x="27" y="27"/>
                  </a:cubicBezTo>
                  <a:cubicBezTo>
                    <a:pt x="28" y="25"/>
                    <a:pt x="29" y="24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1" y="25"/>
                    <a:pt x="33" y="27"/>
                    <a:pt x="35" y="29"/>
                  </a:cubicBezTo>
                  <a:cubicBezTo>
                    <a:pt x="34" y="30"/>
                    <a:pt x="33" y="30"/>
                    <a:pt x="31" y="31"/>
                  </a:cubicBezTo>
                  <a:cubicBezTo>
                    <a:pt x="28" y="34"/>
                    <a:pt x="31" y="32"/>
                    <a:pt x="32" y="31"/>
                  </a:cubicBezTo>
                  <a:close/>
                  <a:moveTo>
                    <a:pt x="29" y="22"/>
                  </a:moveTo>
                  <a:cubicBezTo>
                    <a:pt x="28" y="23"/>
                    <a:pt x="27" y="24"/>
                    <a:pt x="26" y="25"/>
                  </a:cubicBezTo>
                  <a:cubicBezTo>
                    <a:pt x="25" y="26"/>
                    <a:pt x="22" y="28"/>
                    <a:pt x="24" y="26"/>
                  </a:cubicBezTo>
                  <a:cubicBezTo>
                    <a:pt x="26" y="24"/>
                    <a:pt x="27" y="23"/>
                    <a:pt x="27" y="20"/>
                  </a:cubicBezTo>
                  <a:cubicBezTo>
                    <a:pt x="28" y="20"/>
                    <a:pt x="27" y="20"/>
                    <a:pt x="27" y="20"/>
                  </a:cubicBezTo>
                  <a:cubicBezTo>
                    <a:pt x="26" y="22"/>
                    <a:pt x="24" y="23"/>
                    <a:pt x="23" y="24"/>
                  </a:cubicBezTo>
                  <a:cubicBezTo>
                    <a:pt x="21" y="26"/>
                    <a:pt x="22" y="24"/>
                    <a:pt x="23" y="24"/>
                  </a:cubicBezTo>
                  <a:cubicBezTo>
                    <a:pt x="24" y="22"/>
                    <a:pt x="26" y="21"/>
                    <a:pt x="26" y="19"/>
                  </a:cubicBezTo>
                  <a:cubicBezTo>
                    <a:pt x="27" y="20"/>
                    <a:pt x="28" y="21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lose/>
                  <a:moveTo>
                    <a:pt x="26" y="19"/>
                  </a:moveTo>
                  <a:cubicBezTo>
                    <a:pt x="26" y="19"/>
                    <a:pt x="26" y="19"/>
                    <a:pt x="26" y="19"/>
                  </a:cubicBezTo>
                  <a:cubicBezTo>
                    <a:pt x="24" y="20"/>
                    <a:pt x="22" y="22"/>
                    <a:pt x="20" y="23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2" y="21"/>
                    <a:pt x="23" y="20"/>
                    <a:pt x="24" y="19"/>
                  </a:cubicBezTo>
                  <a:cubicBezTo>
                    <a:pt x="24" y="19"/>
                    <a:pt x="25" y="18"/>
                    <a:pt x="25" y="18"/>
                  </a:cubicBezTo>
                  <a:cubicBezTo>
                    <a:pt x="25" y="18"/>
                    <a:pt x="26" y="18"/>
                    <a:pt x="26" y="19"/>
                  </a:cubicBezTo>
                  <a:close/>
                  <a:moveTo>
                    <a:pt x="5" y="32"/>
                  </a:moveTo>
                  <a:cubicBezTo>
                    <a:pt x="9" y="28"/>
                    <a:pt x="14" y="24"/>
                    <a:pt x="18" y="20"/>
                  </a:cubicBezTo>
                  <a:cubicBezTo>
                    <a:pt x="20" y="17"/>
                    <a:pt x="23" y="15"/>
                    <a:pt x="26" y="13"/>
                  </a:cubicBezTo>
                  <a:cubicBezTo>
                    <a:pt x="28" y="12"/>
                    <a:pt x="30" y="9"/>
                    <a:pt x="32" y="8"/>
                  </a:cubicBezTo>
                  <a:cubicBezTo>
                    <a:pt x="34" y="6"/>
                    <a:pt x="31" y="9"/>
                    <a:pt x="30" y="9"/>
                  </a:cubicBezTo>
                  <a:cubicBezTo>
                    <a:pt x="29" y="11"/>
                    <a:pt x="28" y="12"/>
                    <a:pt x="27" y="13"/>
                  </a:cubicBezTo>
                  <a:cubicBezTo>
                    <a:pt x="25" y="15"/>
                    <a:pt x="22" y="17"/>
                    <a:pt x="20" y="19"/>
                  </a:cubicBezTo>
                  <a:cubicBezTo>
                    <a:pt x="15" y="24"/>
                    <a:pt x="11" y="28"/>
                    <a:pt x="6" y="33"/>
                  </a:cubicBezTo>
                  <a:cubicBezTo>
                    <a:pt x="6" y="33"/>
                    <a:pt x="5" y="32"/>
                    <a:pt x="5" y="32"/>
                  </a:cubicBezTo>
                  <a:close/>
                  <a:moveTo>
                    <a:pt x="4" y="30"/>
                  </a:moveTo>
                  <a:cubicBezTo>
                    <a:pt x="6" y="28"/>
                    <a:pt x="8" y="26"/>
                    <a:pt x="10" y="24"/>
                  </a:cubicBezTo>
                  <a:cubicBezTo>
                    <a:pt x="10" y="24"/>
                    <a:pt x="11" y="23"/>
                    <a:pt x="11" y="23"/>
                  </a:cubicBezTo>
                  <a:cubicBezTo>
                    <a:pt x="13" y="21"/>
                    <a:pt x="15" y="19"/>
                    <a:pt x="17" y="17"/>
                  </a:cubicBezTo>
                  <a:cubicBezTo>
                    <a:pt x="19" y="15"/>
                    <a:pt x="21" y="14"/>
                    <a:pt x="23" y="13"/>
                  </a:cubicBezTo>
                  <a:cubicBezTo>
                    <a:pt x="21" y="15"/>
                    <a:pt x="18" y="17"/>
                    <a:pt x="16" y="20"/>
                  </a:cubicBezTo>
                  <a:cubicBezTo>
                    <a:pt x="12" y="24"/>
                    <a:pt x="7" y="26"/>
                    <a:pt x="4" y="31"/>
                  </a:cubicBezTo>
                  <a:cubicBezTo>
                    <a:pt x="4" y="31"/>
                    <a:pt x="4" y="31"/>
                    <a:pt x="4" y="30"/>
                  </a:cubicBezTo>
                  <a:close/>
                  <a:moveTo>
                    <a:pt x="8" y="14"/>
                  </a:moveTo>
                  <a:cubicBezTo>
                    <a:pt x="10" y="13"/>
                    <a:pt x="12" y="13"/>
                    <a:pt x="13" y="12"/>
                  </a:cubicBezTo>
                  <a:cubicBezTo>
                    <a:pt x="12" y="13"/>
                    <a:pt x="10" y="13"/>
                    <a:pt x="9" y="15"/>
                  </a:cubicBezTo>
                  <a:cubicBezTo>
                    <a:pt x="9" y="14"/>
                    <a:pt x="9" y="14"/>
                    <a:pt x="8" y="14"/>
                  </a:cubicBezTo>
                  <a:close/>
                  <a:moveTo>
                    <a:pt x="7" y="12"/>
                  </a:moveTo>
                  <a:cubicBezTo>
                    <a:pt x="9" y="12"/>
                    <a:pt x="11" y="11"/>
                    <a:pt x="13" y="10"/>
                  </a:cubicBezTo>
                  <a:cubicBezTo>
                    <a:pt x="11" y="11"/>
                    <a:pt x="9" y="12"/>
                    <a:pt x="8" y="13"/>
                  </a:cubicBezTo>
                  <a:cubicBezTo>
                    <a:pt x="8" y="13"/>
                    <a:pt x="7" y="13"/>
                    <a:pt x="7" y="12"/>
                  </a:cubicBezTo>
                  <a:close/>
                  <a:moveTo>
                    <a:pt x="5" y="10"/>
                  </a:moveTo>
                  <a:cubicBezTo>
                    <a:pt x="6" y="9"/>
                    <a:pt x="8" y="8"/>
                    <a:pt x="9" y="7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0"/>
                    <a:pt x="9" y="9"/>
                    <a:pt x="11" y="8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6" y="11"/>
                    <a:pt x="5" y="10"/>
                    <a:pt x="5" y="10"/>
                  </a:cubicBezTo>
                  <a:close/>
                  <a:moveTo>
                    <a:pt x="3" y="8"/>
                  </a:moveTo>
                  <a:cubicBezTo>
                    <a:pt x="4" y="7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5" y="8"/>
                    <a:pt x="4" y="9"/>
                  </a:cubicBezTo>
                  <a:cubicBezTo>
                    <a:pt x="4" y="9"/>
                    <a:pt x="4" y="9"/>
                    <a:pt x="3" y="8"/>
                  </a:cubicBezTo>
                  <a:close/>
                  <a:moveTo>
                    <a:pt x="3" y="8"/>
                  </a:moveTo>
                  <a:cubicBezTo>
                    <a:pt x="5" y="6"/>
                    <a:pt x="6" y="5"/>
                    <a:pt x="8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7" y="5"/>
                    <a:pt x="5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lose/>
                  <a:moveTo>
                    <a:pt x="11" y="8"/>
                  </a:moveTo>
                  <a:cubicBezTo>
                    <a:pt x="10" y="8"/>
                    <a:pt x="9" y="9"/>
                    <a:pt x="8" y="10"/>
                  </a:cubicBezTo>
                  <a:cubicBezTo>
                    <a:pt x="7" y="9"/>
                    <a:pt x="8" y="9"/>
                    <a:pt x="8" y="8"/>
                  </a:cubicBezTo>
                  <a:cubicBezTo>
                    <a:pt x="9" y="8"/>
                    <a:pt x="10" y="7"/>
                    <a:pt x="11" y="6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8" y="7"/>
                    <a:pt x="7" y="8"/>
                    <a:pt x="5" y="9"/>
                  </a:cubicBezTo>
                  <a:cubicBezTo>
                    <a:pt x="6" y="8"/>
                    <a:pt x="8" y="6"/>
                    <a:pt x="9" y="4"/>
                  </a:cubicBezTo>
                  <a:cubicBezTo>
                    <a:pt x="11" y="6"/>
                    <a:pt x="12" y="7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9" y="11"/>
                    <a:pt x="11" y="9"/>
                    <a:pt x="12" y="8"/>
                  </a:cubicBezTo>
                  <a:cubicBezTo>
                    <a:pt x="12" y="8"/>
                    <a:pt x="12" y="7"/>
                    <a:pt x="11" y="8"/>
                  </a:cubicBezTo>
                  <a:close/>
                  <a:moveTo>
                    <a:pt x="14" y="11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2" y="12"/>
                    <a:pt x="11" y="12"/>
                    <a:pt x="10" y="13"/>
                  </a:cubicBezTo>
                  <a:cubicBezTo>
                    <a:pt x="7" y="14"/>
                    <a:pt x="10" y="12"/>
                    <a:pt x="11" y="12"/>
                  </a:cubicBezTo>
                  <a:cubicBezTo>
                    <a:pt x="12" y="11"/>
                    <a:pt x="13" y="10"/>
                    <a:pt x="13" y="9"/>
                  </a:cubicBezTo>
                  <a:cubicBezTo>
                    <a:pt x="14" y="10"/>
                    <a:pt x="15" y="11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3" y="13"/>
                    <a:pt x="12" y="14"/>
                    <a:pt x="9" y="15"/>
                  </a:cubicBezTo>
                  <a:cubicBezTo>
                    <a:pt x="11" y="14"/>
                    <a:pt x="13" y="13"/>
                    <a:pt x="14" y="11"/>
                  </a:cubicBezTo>
                  <a:close/>
                  <a:moveTo>
                    <a:pt x="16" y="12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3"/>
                    <a:pt x="17" y="13"/>
                  </a:cubicBezTo>
                  <a:cubicBezTo>
                    <a:pt x="15" y="14"/>
                    <a:pt x="13" y="15"/>
                    <a:pt x="12" y="16"/>
                  </a:cubicBezTo>
                  <a:cubicBezTo>
                    <a:pt x="13" y="15"/>
                    <a:pt x="15" y="14"/>
                    <a:pt x="16" y="12"/>
                  </a:cubicBezTo>
                  <a:close/>
                  <a:moveTo>
                    <a:pt x="19" y="14"/>
                  </a:moveTo>
                  <a:cubicBezTo>
                    <a:pt x="23" y="10"/>
                    <a:pt x="26" y="6"/>
                    <a:pt x="31" y="3"/>
                  </a:cubicBezTo>
                  <a:cubicBezTo>
                    <a:pt x="31" y="3"/>
                    <a:pt x="31" y="3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7"/>
                    <a:pt x="23" y="11"/>
                    <a:pt x="19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8" y="15"/>
                    <a:pt x="17" y="15"/>
                    <a:pt x="17" y="15"/>
                  </a:cubicBezTo>
                  <a:cubicBezTo>
                    <a:pt x="16" y="16"/>
                    <a:pt x="16" y="16"/>
                    <a:pt x="15" y="17"/>
                  </a:cubicBezTo>
                  <a:cubicBezTo>
                    <a:pt x="15" y="17"/>
                    <a:pt x="13" y="18"/>
                    <a:pt x="13" y="18"/>
                  </a:cubicBezTo>
                  <a:cubicBezTo>
                    <a:pt x="14" y="16"/>
                    <a:pt x="16" y="15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lose/>
                  <a:moveTo>
                    <a:pt x="26" y="10"/>
                  </a:moveTo>
                  <a:cubicBezTo>
                    <a:pt x="24" y="12"/>
                    <a:pt x="21" y="13"/>
                    <a:pt x="19" y="15"/>
                  </a:cubicBezTo>
                  <a:cubicBezTo>
                    <a:pt x="17" y="17"/>
                    <a:pt x="15" y="18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9"/>
                    <a:pt x="15" y="18"/>
                    <a:pt x="15" y="18"/>
                  </a:cubicBezTo>
                  <a:cubicBezTo>
                    <a:pt x="15" y="18"/>
                    <a:pt x="15" y="18"/>
                    <a:pt x="16" y="17"/>
                  </a:cubicBezTo>
                  <a:cubicBezTo>
                    <a:pt x="17" y="16"/>
                    <a:pt x="19" y="15"/>
                    <a:pt x="20" y="14"/>
                  </a:cubicBezTo>
                  <a:cubicBezTo>
                    <a:pt x="21" y="13"/>
                    <a:pt x="22" y="12"/>
                    <a:pt x="24" y="11"/>
                  </a:cubicBezTo>
                  <a:cubicBezTo>
                    <a:pt x="26" y="9"/>
                    <a:pt x="29" y="6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0" y="6"/>
                    <a:pt x="28" y="8"/>
                    <a:pt x="26" y="10"/>
                  </a:cubicBezTo>
                  <a:close/>
                  <a:moveTo>
                    <a:pt x="30" y="6"/>
                  </a:moveTo>
                  <a:cubicBezTo>
                    <a:pt x="29" y="7"/>
                    <a:pt x="28" y="8"/>
                    <a:pt x="27" y="9"/>
                  </a:cubicBezTo>
                  <a:cubicBezTo>
                    <a:pt x="28" y="9"/>
                    <a:pt x="28" y="9"/>
                    <a:pt x="28" y="8"/>
                  </a:cubicBezTo>
                  <a:cubicBezTo>
                    <a:pt x="29" y="8"/>
                    <a:pt x="33" y="4"/>
                    <a:pt x="30" y="6"/>
                  </a:cubicBezTo>
                  <a:close/>
                  <a:moveTo>
                    <a:pt x="13" y="19"/>
                  </a:moveTo>
                  <a:cubicBezTo>
                    <a:pt x="13" y="19"/>
                    <a:pt x="14" y="19"/>
                    <a:pt x="14" y="19"/>
                  </a:cubicBezTo>
                  <a:cubicBezTo>
                    <a:pt x="14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lose/>
                  <a:moveTo>
                    <a:pt x="17" y="14"/>
                  </a:moveTo>
                  <a:cubicBezTo>
                    <a:pt x="15" y="15"/>
                    <a:pt x="14" y="17"/>
                    <a:pt x="13" y="18"/>
                  </a:cubicBezTo>
                  <a:cubicBezTo>
                    <a:pt x="12" y="18"/>
                    <a:pt x="12" y="17"/>
                    <a:pt x="11" y="17"/>
                  </a:cubicBezTo>
                  <a:cubicBezTo>
                    <a:pt x="13" y="16"/>
                    <a:pt x="15" y="15"/>
                    <a:pt x="17" y="14"/>
                  </a:cubicBezTo>
                  <a:close/>
                  <a:moveTo>
                    <a:pt x="10" y="30"/>
                  </a:moveTo>
                  <a:cubicBezTo>
                    <a:pt x="11" y="29"/>
                    <a:pt x="12" y="28"/>
                    <a:pt x="13" y="26"/>
                  </a:cubicBezTo>
                  <a:cubicBezTo>
                    <a:pt x="15" y="24"/>
                    <a:pt x="18" y="22"/>
                    <a:pt x="20" y="20"/>
                  </a:cubicBezTo>
                  <a:cubicBezTo>
                    <a:pt x="25" y="15"/>
                    <a:pt x="30" y="11"/>
                    <a:pt x="34" y="6"/>
                  </a:cubicBezTo>
                  <a:cubicBezTo>
                    <a:pt x="35" y="7"/>
                    <a:pt x="35" y="7"/>
                    <a:pt x="36" y="8"/>
                  </a:cubicBezTo>
                  <a:cubicBezTo>
                    <a:pt x="26" y="15"/>
                    <a:pt x="18" y="22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lose/>
                  <a:moveTo>
                    <a:pt x="34" y="6"/>
                  </a:moveTo>
                  <a:cubicBezTo>
                    <a:pt x="31" y="7"/>
                    <a:pt x="30" y="9"/>
                    <a:pt x="28" y="11"/>
                  </a:cubicBezTo>
                  <a:cubicBezTo>
                    <a:pt x="25" y="14"/>
                    <a:pt x="22" y="15"/>
                    <a:pt x="19" y="18"/>
                  </a:cubicBezTo>
                  <a:cubicBezTo>
                    <a:pt x="17" y="20"/>
                    <a:pt x="15" y="22"/>
                    <a:pt x="13" y="24"/>
                  </a:cubicBezTo>
                  <a:cubicBezTo>
                    <a:pt x="10" y="26"/>
                    <a:pt x="7" y="29"/>
                    <a:pt x="5" y="31"/>
                  </a:cubicBezTo>
                  <a:cubicBezTo>
                    <a:pt x="6" y="30"/>
                    <a:pt x="8" y="27"/>
                    <a:pt x="10" y="25"/>
                  </a:cubicBezTo>
                  <a:cubicBezTo>
                    <a:pt x="13" y="23"/>
                    <a:pt x="15" y="21"/>
                    <a:pt x="18" y="18"/>
                  </a:cubicBezTo>
                  <a:cubicBezTo>
                    <a:pt x="22" y="13"/>
                    <a:pt x="28" y="10"/>
                    <a:pt x="32" y="5"/>
                  </a:cubicBezTo>
                  <a:cubicBezTo>
                    <a:pt x="33" y="5"/>
                    <a:pt x="33" y="6"/>
                    <a:pt x="34" y="6"/>
                  </a:cubicBezTo>
                  <a:close/>
                  <a:moveTo>
                    <a:pt x="10" y="15"/>
                  </a:moveTo>
                  <a:cubicBezTo>
                    <a:pt x="11" y="15"/>
                    <a:pt x="12" y="14"/>
                    <a:pt x="14" y="13"/>
                  </a:cubicBezTo>
                  <a:cubicBezTo>
                    <a:pt x="16" y="12"/>
                    <a:pt x="14" y="14"/>
                    <a:pt x="13" y="14"/>
                  </a:cubicBezTo>
                  <a:cubicBezTo>
                    <a:pt x="12" y="15"/>
                    <a:pt x="12" y="16"/>
                    <a:pt x="11" y="16"/>
                  </a:cubicBezTo>
                  <a:cubicBezTo>
                    <a:pt x="10" y="16"/>
                    <a:pt x="10" y="16"/>
                    <a:pt x="10" y="15"/>
                  </a:cubicBezTo>
                  <a:close/>
                  <a:moveTo>
                    <a:pt x="8" y="34"/>
                  </a:moveTo>
                  <a:cubicBezTo>
                    <a:pt x="8" y="34"/>
                    <a:pt x="7" y="34"/>
                    <a:pt x="7" y="33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5" y="26"/>
                    <a:pt x="23" y="19"/>
                    <a:pt x="31" y="12"/>
                  </a:cubicBezTo>
                  <a:cubicBezTo>
                    <a:pt x="32" y="11"/>
                    <a:pt x="33" y="10"/>
                    <a:pt x="34" y="9"/>
                  </a:cubicBezTo>
                  <a:cubicBezTo>
                    <a:pt x="33" y="11"/>
                    <a:pt x="31" y="12"/>
                    <a:pt x="29" y="14"/>
                  </a:cubicBezTo>
                  <a:cubicBezTo>
                    <a:pt x="25" y="17"/>
                    <a:pt x="22" y="20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5" y="28"/>
                    <a:pt x="11" y="31"/>
                    <a:pt x="8" y="34"/>
                  </a:cubicBezTo>
                  <a:close/>
                  <a:moveTo>
                    <a:pt x="30" y="34"/>
                  </a:move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1" y="32"/>
                    <a:pt x="33" y="31"/>
                    <a:pt x="35" y="30"/>
                  </a:cubicBezTo>
                  <a:cubicBezTo>
                    <a:pt x="33" y="31"/>
                    <a:pt x="31" y="33"/>
                    <a:pt x="30" y="3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65"/>
            <p:cNvSpPr>
              <a:spLocks noEditPoints="1"/>
            </p:cNvSpPr>
            <p:nvPr/>
          </p:nvSpPr>
          <p:spPr bwMode="auto">
            <a:xfrm>
              <a:off x="8677521" y="3517334"/>
              <a:ext cx="165100" cy="157163"/>
            </a:xfrm>
            <a:custGeom>
              <a:avLst/>
              <a:gdLst>
                <a:gd name="T0" fmla="*/ 31 w 39"/>
                <a:gd name="T1" fmla="*/ 1 h 37"/>
                <a:gd name="T2" fmla="*/ 9 w 39"/>
                <a:gd name="T3" fmla="*/ 1 h 37"/>
                <a:gd name="T4" fmla="*/ 8 w 39"/>
                <a:gd name="T5" fmla="*/ 1 h 37"/>
                <a:gd name="T6" fmla="*/ 11 w 39"/>
                <a:gd name="T7" fmla="*/ 20 h 37"/>
                <a:gd name="T8" fmla="*/ 8 w 39"/>
                <a:gd name="T9" fmla="*/ 37 h 37"/>
                <a:gd name="T10" fmla="*/ 29 w 39"/>
                <a:gd name="T11" fmla="*/ 36 h 37"/>
                <a:gd name="T12" fmla="*/ 38 w 39"/>
                <a:gd name="T13" fmla="*/ 28 h 37"/>
                <a:gd name="T14" fmla="*/ 38 w 39"/>
                <a:gd name="T15" fmla="*/ 9 h 37"/>
                <a:gd name="T16" fmla="*/ 28 w 39"/>
                <a:gd name="T17" fmla="*/ 33 h 37"/>
                <a:gd name="T18" fmla="*/ 26 w 39"/>
                <a:gd name="T19" fmla="*/ 31 h 37"/>
                <a:gd name="T20" fmla="*/ 25 w 39"/>
                <a:gd name="T21" fmla="*/ 29 h 37"/>
                <a:gd name="T22" fmla="*/ 23 w 39"/>
                <a:gd name="T23" fmla="*/ 27 h 37"/>
                <a:gd name="T24" fmla="*/ 23 w 39"/>
                <a:gd name="T25" fmla="*/ 27 h 37"/>
                <a:gd name="T26" fmla="*/ 23 w 39"/>
                <a:gd name="T27" fmla="*/ 27 h 37"/>
                <a:gd name="T28" fmla="*/ 26 w 39"/>
                <a:gd name="T29" fmla="*/ 20 h 37"/>
                <a:gd name="T30" fmla="*/ 32 w 39"/>
                <a:gd name="T31" fmla="*/ 31 h 37"/>
                <a:gd name="T32" fmla="*/ 29 w 39"/>
                <a:gd name="T33" fmla="*/ 31 h 37"/>
                <a:gd name="T34" fmla="*/ 31 w 39"/>
                <a:gd name="T35" fmla="*/ 25 h 37"/>
                <a:gd name="T36" fmla="*/ 30 w 39"/>
                <a:gd name="T37" fmla="*/ 23 h 37"/>
                <a:gd name="T38" fmla="*/ 32 w 39"/>
                <a:gd name="T39" fmla="*/ 31 h 37"/>
                <a:gd name="T40" fmla="*/ 28 w 39"/>
                <a:gd name="T41" fmla="*/ 21 h 37"/>
                <a:gd name="T42" fmla="*/ 26 w 39"/>
                <a:gd name="T43" fmla="*/ 19 h 37"/>
                <a:gd name="T44" fmla="*/ 26 w 39"/>
                <a:gd name="T45" fmla="*/ 19 h 37"/>
                <a:gd name="T46" fmla="*/ 25 w 39"/>
                <a:gd name="T47" fmla="*/ 18 h 37"/>
                <a:gd name="T48" fmla="*/ 26 w 39"/>
                <a:gd name="T49" fmla="*/ 13 h 37"/>
                <a:gd name="T50" fmla="*/ 20 w 39"/>
                <a:gd name="T51" fmla="*/ 20 h 37"/>
                <a:gd name="T52" fmla="*/ 10 w 39"/>
                <a:gd name="T53" fmla="*/ 24 h 37"/>
                <a:gd name="T54" fmla="*/ 16 w 39"/>
                <a:gd name="T55" fmla="*/ 20 h 37"/>
                <a:gd name="T56" fmla="*/ 13 w 39"/>
                <a:gd name="T57" fmla="*/ 12 h 37"/>
                <a:gd name="T58" fmla="*/ 13 w 39"/>
                <a:gd name="T59" fmla="*/ 10 h 37"/>
                <a:gd name="T60" fmla="*/ 9 w 39"/>
                <a:gd name="T61" fmla="*/ 7 h 37"/>
                <a:gd name="T62" fmla="*/ 7 w 39"/>
                <a:gd name="T63" fmla="*/ 12 h 37"/>
                <a:gd name="T64" fmla="*/ 7 w 39"/>
                <a:gd name="T65" fmla="*/ 6 h 37"/>
                <a:gd name="T66" fmla="*/ 8 w 39"/>
                <a:gd name="T67" fmla="*/ 3 h 37"/>
                <a:gd name="T68" fmla="*/ 11 w 39"/>
                <a:gd name="T69" fmla="*/ 8 h 37"/>
                <a:gd name="T70" fmla="*/ 10 w 39"/>
                <a:gd name="T71" fmla="*/ 6 h 37"/>
                <a:gd name="T72" fmla="*/ 7 w 39"/>
                <a:gd name="T73" fmla="*/ 12 h 37"/>
                <a:gd name="T74" fmla="*/ 14 w 39"/>
                <a:gd name="T75" fmla="*/ 11 h 37"/>
                <a:gd name="T76" fmla="*/ 16 w 39"/>
                <a:gd name="T77" fmla="*/ 12 h 37"/>
                <a:gd name="T78" fmla="*/ 16 w 39"/>
                <a:gd name="T79" fmla="*/ 12 h 37"/>
                <a:gd name="T80" fmla="*/ 16 w 39"/>
                <a:gd name="T81" fmla="*/ 12 h 37"/>
                <a:gd name="T82" fmla="*/ 31 w 39"/>
                <a:gd name="T83" fmla="*/ 4 h 37"/>
                <a:gd name="T84" fmla="*/ 15 w 39"/>
                <a:gd name="T85" fmla="*/ 17 h 37"/>
                <a:gd name="T86" fmla="*/ 19 w 39"/>
                <a:gd name="T87" fmla="*/ 14 h 37"/>
                <a:gd name="T88" fmla="*/ 14 w 39"/>
                <a:gd name="T89" fmla="*/ 20 h 37"/>
                <a:gd name="T90" fmla="*/ 20 w 39"/>
                <a:gd name="T91" fmla="*/ 14 h 37"/>
                <a:gd name="T92" fmla="*/ 32 w 39"/>
                <a:gd name="T93" fmla="*/ 5 h 37"/>
                <a:gd name="T94" fmla="*/ 28 w 39"/>
                <a:gd name="T95" fmla="*/ 8 h 37"/>
                <a:gd name="T96" fmla="*/ 13 w 39"/>
                <a:gd name="T97" fmla="*/ 19 h 37"/>
                <a:gd name="T98" fmla="*/ 13 w 39"/>
                <a:gd name="T99" fmla="*/ 18 h 37"/>
                <a:gd name="T100" fmla="*/ 13 w 39"/>
                <a:gd name="T101" fmla="*/ 27 h 37"/>
                <a:gd name="T102" fmla="*/ 10 w 39"/>
                <a:gd name="T103" fmla="*/ 30 h 37"/>
                <a:gd name="T104" fmla="*/ 19 w 39"/>
                <a:gd name="T105" fmla="*/ 18 h 37"/>
                <a:gd name="T106" fmla="*/ 18 w 39"/>
                <a:gd name="T107" fmla="*/ 18 h 37"/>
                <a:gd name="T108" fmla="*/ 14 w 39"/>
                <a:gd name="T109" fmla="*/ 13 h 37"/>
                <a:gd name="T110" fmla="*/ 8 w 39"/>
                <a:gd name="T111" fmla="*/ 34 h 37"/>
                <a:gd name="T112" fmla="*/ 31 w 39"/>
                <a:gd name="T113" fmla="*/ 12 h 37"/>
                <a:gd name="T114" fmla="*/ 19 w 39"/>
                <a:gd name="T115" fmla="*/ 24 h 37"/>
                <a:gd name="T116" fmla="*/ 29 w 39"/>
                <a:gd name="T1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" h="37">
                  <a:moveTo>
                    <a:pt x="38" y="7"/>
                  </a:moveTo>
                  <a:cubicBezTo>
                    <a:pt x="36" y="5"/>
                    <a:pt x="33" y="3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6" y="4"/>
                    <a:pt x="22" y="8"/>
                    <a:pt x="18" y="12"/>
                  </a:cubicBezTo>
                  <a:cubicBezTo>
                    <a:pt x="15" y="8"/>
                    <a:pt x="12" y="5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3"/>
                    <a:pt x="3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12"/>
                    <a:pt x="7" y="16"/>
                    <a:pt x="11" y="20"/>
                  </a:cubicBezTo>
                  <a:cubicBezTo>
                    <a:pt x="8" y="23"/>
                    <a:pt x="4" y="26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1"/>
                    <a:pt x="1" y="31"/>
                  </a:cubicBezTo>
                  <a:cubicBezTo>
                    <a:pt x="3" y="33"/>
                    <a:pt x="5" y="35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9" y="37"/>
                    <a:pt x="9" y="36"/>
                  </a:cubicBezTo>
                  <a:cubicBezTo>
                    <a:pt x="12" y="33"/>
                    <a:pt x="16" y="30"/>
                    <a:pt x="19" y="26"/>
                  </a:cubicBezTo>
                  <a:cubicBezTo>
                    <a:pt x="23" y="29"/>
                    <a:pt x="25" y="34"/>
                    <a:pt x="29" y="36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6"/>
                  </a:cubicBezTo>
                  <a:cubicBezTo>
                    <a:pt x="33" y="34"/>
                    <a:pt x="36" y="32"/>
                    <a:pt x="38" y="29"/>
                  </a:cubicBezTo>
                  <a:cubicBezTo>
                    <a:pt x="38" y="29"/>
                    <a:pt x="38" y="29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4" y="25"/>
                    <a:pt x="31" y="21"/>
                    <a:pt x="28" y="18"/>
                  </a:cubicBezTo>
                  <a:cubicBezTo>
                    <a:pt x="31" y="15"/>
                    <a:pt x="35" y="12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9" y="8"/>
                    <a:pt x="39" y="8"/>
                    <a:pt x="38" y="7"/>
                  </a:cubicBezTo>
                  <a:close/>
                  <a:moveTo>
                    <a:pt x="29" y="33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2"/>
                    <a:pt x="29" y="31"/>
                    <a:pt x="30" y="31"/>
                  </a:cubicBezTo>
                  <a:cubicBezTo>
                    <a:pt x="31" y="30"/>
                    <a:pt x="32" y="29"/>
                    <a:pt x="33" y="29"/>
                  </a:cubicBezTo>
                  <a:cubicBezTo>
                    <a:pt x="31" y="30"/>
                    <a:pt x="30" y="32"/>
                    <a:pt x="29" y="33"/>
                  </a:cubicBezTo>
                  <a:close/>
                  <a:moveTo>
                    <a:pt x="26" y="31"/>
                  </a:moveTo>
                  <a:cubicBezTo>
                    <a:pt x="28" y="30"/>
                    <a:pt x="30" y="28"/>
                    <a:pt x="31" y="27"/>
                  </a:cubicBezTo>
                  <a:cubicBezTo>
                    <a:pt x="30" y="28"/>
                    <a:pt x="28" y="30"/>
                    <a:pt x="28" y="32"/>
                  </a:cubicBezTo>
                  <a:cubicBezTo>
                    <a:pt x="27" y="32"/>
                    <a:pt x="27" y="31"/>
                    <a:pt x="26" y="31"/>
                  </a:cubicBezTo>
                  <a:close/>
                  <a:moveTo>
                    <a:pt x="25" y="29"/>
                  </a:moveTo>
                  <a:cubicBezTo>
                    <a:pt x="27" y="28"/>
                    <a:pt x="29" y="27"/>
                    <a:pt x="29" y="26"/>
                  </a:cubicBezTo>
                  <a:cubicBezTo>
                    <a:pt x="28" y="27"/>
                    <a:pt x="27" y="29"/>
                    <a:pt x="26" y="30"/>
                  </a:cubicBezTo>
                  <a:cubicBezTo>
                    <a:pt x="26" y="30"/>
                    <a:pt x="25" y="30"/>
                    <a:pt x="25" y="29"/>
                  </a:cubicBezTo>
                  <a:close/>
                  <a:moveTo>
                    <a:pt x="23" y="27"/>
                  </a:moveTo>
                  <a:cubicBezTo>
                    <a:pt x="25" y="26"/>
                    <a:pt x="27" y="25"/>
                    <a:pt x="29" y="23"/>
                  </a:cubicBezTo>
                  <a:cubicBezTo>
                    <a:pt x="29" y="23"/>
                    <a:pt x="27" y="25"/>
                    <a:pt x="27" y="25"/>
                  </a:cubicBezTo>
                  <a:cubicBezTo>
                    <a:pt x="26" y="27"/>
                    <a:pt x="26" y="28"/>
                    <a:pt x="25" y="29"/>
                  </a:cubicBezTo>
                  <a:cubicBezTo>
                    <a:pt x="24" y="28"/>
                    <a:pt x="24" y="28"/>
                    <a:pt x="23" y="27"/>
                  </a:cubicBezTo>
                  <a:close/>
                  <a:moveTo>
                    <a:pt x="22" y="25"/>
                  </a:moveTo>
                  <a:cubicBezTo>
                    <a:pt x="24" y="24"/>
                    <a:pt x="25" y="23"/>
                    <a:pt x="27" y="22"/>
                  </a:cubicBezTo>
                  <a:cubicBezTo>
                    <a:pt x="26" y="22"/>
                    <a:pt x="25" y="24"/>
                    <a:pt x="25" y="25"/>
                  </a:cubicBezTo>
                  <a:cubicBezTo>
                    <a:pt x="24" y="26"/>
                    <a:pt x="24" y="26"/>
                    <a:pt x="23" y="27"/>
                  </a:cubicBezTo>
                  <a:cubicBezTo>
                    <a:pt x="22" y="26"/>
                    <a:pt x="22" y="26"/>
                    <a:pt x="22" y="25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2" y="23"/>
                    <a:pt x="24" y="21"/>
                    <a:pt x="26" y="20"/>
                  </a:cubicBezTo>
                  <a:cubicBezTo>
                    <a:pt x="25" y="20"/>
                    <a:pt x="24" y="22"/>
                    <a:pt x="23" y="23"/>
                  </a:cubicBezTo>
                  <a:cubicBezTo>
                    <a:pt x="22" y="24"/>
                    <a:pt x="22" y="24"/>
                    <a:pt x="21" y="25"/>
                  </a:cubicBezTo>
                  <a:cubicBezTo>
                    <a:pt x="21" y="25"/>
                    <a:pt x="20" y="24"/>
                    <a:pt x="20" y="24"/>
                  </a:cubicBezTo>
                  <a:close/>
                  <a:moveTo>
                    <a:pt x="32" y="31"/>
                  </a:moveTo>
                  <a:cubicBezTo>
                    <a:pt x="32" y="30"/>
                    <a:pt x="33" y="29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2" y="28"/>
                    <a:pt x="31" y="29"/>
                    <a:pt x="30" y="30"/>
                  </a:cubicBezTo>
                  <a:cubicBezTo>
                    <a:pt x="29" y="31"/>
                    <a:pt x="28" y="33"/>
                    <a:pt x="29" y="31"/>
                  </a:cubicBezTo>
                  <a:cubicBezTo>
                    <a:pt x="30" y="29"/>
                    <a:pt x="31" y="28"/>
                    <a:pt x="32" y="26"/>
                  </a:cubicBezTo>
                  <a:cubicBezTo>
                    <a:pt x="33" y="26"/>
                    <a:pt x="32" y="26"/>
                    <a:pt x="32" y="26"/>
                  </a:cubicBezTo>
                  <a:cubicBezTo>
                    <a:pt x="30" y="27"/>
                    <a:pt x="28" y="29"/>
                    <a:pt x="26" y="31"/>
                  </a:cubicBezTo>
                  <a:cubicBezTo>
                    <a:pt x="27" y="29"/>
                    <a:pt x="30" y="27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9" y="25"/>
                    <a:pt x="28" y="26"/>
                    <a:pt x="26" y="28"/>
                  </a:cubicBezTo>
                  <a:cubicBezTo>
                    <a:pt x="24" y="30"/>
                    <a:pt x="27" y="27"/>
                    <a:pt x="27" y="27"/>
                  </a:cubicBezTo>
                  <a:cubicBezTo>
                    <a:pt x="28" y="25"/>
                    <a:pt x="29" y="24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1" y="25"/>
                    <a:pt x="33" y="27"/>
                    <a:pt x="35" y="29"/>
                  </a:cubicBezTo>
                  <a:cubicBezTo>
                    <a:pt x="34" y="30"/>
                    <a:pt x="33" y="31"/>
                    <a:pt x="31" y="31"/>
                  </a:cubicBezTo>
                  <a:cubicBezTo>
                    <a:pt x="28" y="34"/>
                    <a:pt x="31" y="32"/>
                    <a:pt x="32" y="31"/>
                  </a:cubicBezTo>
                  <a:close/>
                  <a:moveTo>
                    <a:pt x="29" y="22"/>
                  </a:moveTo>
                  <a:cubicBezTo>
                    <a:pt x="28" y="23"/>
                    <a:pt x="27" y="24"/>
                    <a:pt x="26" y="25"/>
                  </a:cubicBezTo>
                  <a:cubicBezTo>
                    <a:pt x="25" y="26"/>
                    <a:pt x="22" y="29"/>
                    <a:pt x="24" y="26"/>
                  </a:cubicBezTo>
                  <a:cubicBezTo>
                    <a:pt x="26" y="24"/>
                    <a:pt x="27" y="23"/>
                    <a:pt x="28" y="21"/>
                  </a:cubicBezTo>
                  <a:cubicBezTo>
                    <a:pt x="28" y="20"/>
                    <a:pt x="27" y="20"/>
                    <a:pt x="27" y="20"/>
                  </a:cubicBezTo>
                  <a:cubicBezTo>
                    <a:pt x="26" y="22"/>
                    <a:pt x="24" y="23"/>
                    <a:pt x="23" y="24"/>
                  </a:cubicBezTo>
                  <a:cubicBezTo>
                    <a:pt x="21" y="26"/>
                    <a:pt x="22" y="24"/>
                    <a:pt x="23" y="24"/>
                  </a:cubicBezTo>
                  <a:cubicBezTo>
                    <a:pt x="24" y="22"/>
                    <a:pt x="26" y="21"/>
                    <a:pt x="26" y="19"/>
                  </a:cubicBezTo>
                  <a:cubicBezTo>
                    <a:pt x="27" y="20"/>
                    <a:pt x="28" y="21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lose/>
                  <a:moveTo>
                    <a:pt x="26" y="19"/>
                  </a:moveTo>
                  <a:cubicBezTo>
                    <a:pt x="26" y="19"/>
                    <a:pt x="26" y="19"/>
                    <a:pt x="26" y="19"/>
                  </a:cubicBezTo>
                  <a:cubicBezTo>
                    <a:pt x="24" y="20"/>
                    <a:pt x="22" y="22"/>
                    <a:pt x="20" y="23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2" y="22"/>
                    <a:pt x="23" y="20"/>
                    <a:pt x="24" y="19"/>
                  </a:cubicBezTo>
                  <a:cubicBezTo>
                    <a:pt x="24" y="19"/>
                    <a:pt x="25" y="18"/>
                    <a:pt x="25" y="18"/>
                  </a:cubicBezTo>
                  <a:cubicBezTo>
                    <a:pt x="25" y="18"/>
                    <a:pt x="26" y="18"/>
                    <a:pt x="26" y="19"/>
                  </a:cubicBezTo>
                  <a:close/>
                  <a:moveTo>
                    <a:pt x="5" y="32"/>
                  </a:moveTo>
                  <a:cubicBezTo>
                    <a:pt x="9" y="28"/>
                    <a:pt x="14" y="24"/>
                    <a:pt x="18" y="20"/>
                  </a:cubicBezTo>
                  <a:cubicBezTo>
                    <a:pt x="20" y="17"/>
                    <a:pt x="23" y="15"/>
                    <a:pt x="26" y="13"/>
                  </a:cubicBezTo>
                  <a:cubicBezTo>
                    <a:pt x="28" y="12"/>
                    <a:pt x="30" y="10"/>
                    <a:pt x="32" y="8"/>
                  </a:cubicBezTo>
                  <a:cubicBezTo>
                    <a:pt x="34" y="6"/>
                    <a:pt x="31" y="9"/>
                    <a:pt x="30" y="10"/>
                  </a:cubicBezTo>
                  <a:cubicBezTo>
                    <a:pt x="29" y="11"/>
                    <a:pt x="28" y="12"/>
                    <a:pt x="27" y="13"/>
                  </a:cubicBezTo>
                  <a:cubicBezTo>
                    <a:pt x="25" y="15"/>
                    <a:pt x="22" y="17"/>
                    <a:pt x="20" y="20"/>
                  </a:cubicBezTo>
                  <a:cubicBezTo>
                    <a:pt x="15" y="24"/>
                    <a:pt x="11" y="28"/>
                    <a:pt x="6" y="33"/>
                  </a:cubicBezTo>
                  <a:cubicBezTo>
                    <a:pt x="6" y="33"/>
                    <a:pt x="5" y="32"/>
                    <a:pt x="5" y="32"/>
                  </a:cubicBezTo>
                  <a:close/>
                  <a:moveTo>
                    <a:pt x="4" y="30"/>
                  </a:moveTo>
                  <a:cubicBezTo>
                    <a:pt x="6" y="28"/>
                    <a:pt x="8" y="26"/>
                    <a:pt x="10" y="24"/>
                  </a:cubicBezTo>
                  <a:cubicBezTo>
                    <a:pt x="10" y="24"/>
                    <a:pt x="11" y="23"/>
                    <a:pt x="11" y="23"/>
                  </a:cubicBezTo>
                  <a:cubicBezTo>
                    <a:pt x="13" y="21"/>
                    <a:pt x="15" y="19"/>
                    <a:pt x="17" y="17"/>
                  </a:cubicBezTo>
                  <a:cubicBezTo>
                    <a:pt x="19" y="16"/>
                    <a:pt x="21" y="14"/>
                    <a:pt x="23" y="13"/>
                  </a:cubicBezTo>
                  <a:cubicBezTo>
                    <a:pt x="21" y="15"/>
                    <a:pt x="18" y="17"/>
                    <a:pt x="16" y="20"/>
                  </a:cubicBezTo>
                  <a:cubicBezTo>
                    <a:pt x="12" y="24"/>
                    <a:pt x="7" y="27"/>
                    <a:pt x="4" y="31"/>
                  </a:cubicBezTo>
                  <a:cubicBezTo>
                    <a:pt x="4" y="31"/>
                    <a:pt x="4" y="31"/>
                    <a:pt x="4" y="30"/>
                  </a:cubicBezTo>
                  <a:close/>
                  <a:moveTo>
                    <a:pt x="8" y="14"/>
                  </a:moveTo>
                  <a:cubicBezTo>
                    <a:pt x="10" y="13"/>
                    <a:pt x="12" y="13"/>
                    <a:pt x="13" y="12"/>
                  </a:cubicBezTo>
                  <a:cubicBezTo>
                    <a:pt x="12" y="13"/>
                    <a:pt x="10" y="14"/>
                    <a:pt x="9" y="15"/>
                  </a:cubicBezTo>
                  <a:cubicBezTo>
                    <a:pt x="9" y="14"/>
                    <a:pt x="9" y="14"/>
                    <a:pt x="8" y="14"/>
                  </a:cubicBezTo>
                  <a:close/>
                  <a:moveTo>
                    <a:pt x="7" y="13"/>
                  </a:moveTo>
                  <a:cubicBezTo>
                    <a:pt x="9" y="12"/>
                    <a:pt x="11" y="11"/>
                    <a:pt x="13" y="10"/>
                  </a:cubicBezTo>
                  <a:cubicBezTo>
                    <a:pt x="11" y="11"/>
                    <a:pt x="9" y="12"/>
                    <a:pt x="8" y="13"/>
                  </a:cubicBezTo>
                  <a:cubicBezTo>
                    <a:pt x="8" y="13"/>
                    <a:pt x="7" y="13"/>
                    <a:pt x="7" y="13"/>
                  </a:cubicBezTo>
                  <a:close/>
                  <a:moveTo>
                    <a:pt x="5" y="10"/>
                  </a:moveTo>
                  <a:cubicBezTo>
                    <a:pt x="6" y="9"/>
                    <a:pt x="8" y="8"/>
                    <a:pt x="9" y="7"/>
                  </a:cubicBezTo>
                  <a:cubicBezTo>
                    <a:pt x="8" y="8"/>
                    <a:pt x="7" y="9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0"/>
                    <a:pt x="9" y="9"/>
                    <a:pt x="11" y="9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6" y="11"/>
                    <a:pt x="5" y="11"/>
                    <a:pt x="5" y="10"/>
                  </a:cubicBezTo>
                  <a:close/>
                  <a:moveTo>
                    <a:pt x="3" y="8"/>
                  </a:moveTo>
                  <a:cubicBezTo>
                    <a:pt x="4" y="7"/>
                    <a:pt x="6" y="7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5" y="8"/>
                    <a:pt x="4" y="9"/>
                  </a:cubicBezTo>
                  <a:cubicBezTo>
                    <a:pt x="4" y="9"/>
                    <a:pt x="4" y="9"/>
                    <a:pt x="3" y="8"/>
                  </a:cubicBezTo>
                  <a:close/>
                  <a:moveTo>
                    <a:pt x="3" y="8"/>
                  </a:moveTo>
                  <a:cubicBezTo>
                    <a:pt x="5" y="6"/>
                    <a:pt x="6" y="5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5"/>
                    <a:pt x="5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lose/>
                  <a:moveTo>
                    <a:pt x="11" y="8"/>
                  </a:moveTo>
                  <a:cubicBezTo>
                    <a:pt x="10" y="8"/>
                    <a:pt x="9" y="9"/>
                    <a:pt x="8" y="10"/>
                  </a:cubicBezTo>
                  <a:cubicBezTo>
                    <a:pt x="7" y="9"/>
                    <a:pt x="8" y="9"/>
                    <a:pt x="8" y="8"/>
                  </a:cubicBezTo>
                  <a:cubicBezTo>
                    <a:pt x="9" y="8"/>
                    <a:pt x="10" y="7"/>
                    <a:pt x="11" y="6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8" y="7"/>
                    <a:pt x="7" y="8"/>
                    <a:pt x="5" y="9"/>
                  </a:cubicBezTo>
                  <a:cubicBezTo>
                    <a:pt x="6" y="8"/>
                    <a:pt x="8" y="6"/>
                    <a:pt x="9" y="5"/>
                  </a:cubicBezTo>
                  <a:cubicBezTo>
                    <a:pt x="11" y="6"/>
                    <a:pt x="12" y="7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9" y="12"/>
                    <a:pt x="11" y="9"/>
                    <a:pt x="12" y="8"/>
                  </a:cubicBezTo>
                  <a:cubicBezTo>
                    <a:pt x="12" y="8"/>
                    <a:pt x="12" y="8"/>
                    <a:pt x="11" y="8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2" y="12"/>
                    <a:pt x="11" y="12"/>
                    <a:pt x="10" y="13"/>
                  </a:cubicBezTo>
                  <a:cubicBezTo>
                    <a:pt x="7" y="14"/>
                    <a:pt x="10" y="12"/>
                    <a:pt x="11" y="12"/>
                  </a:cubicBezTo>
                  <a:cubicBezTo>
                    <a:pt x="12" y="11"/>
                    <a:pt x="13" y="10"/>
                    <a:pt x="14" y="9"/>
                  </a:cubicBezTo>
                  <a:cubicBezTo>
                    <a:pt x="14" y="10"/>
                    <a:pt x="15" y="11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3" y="13"/>
                    <a:pt x="12" y="14"/>
                    <a:pt x="9" y="15"/>
                  </a:cubicBezTo>
                  <a:cubicBezTo>
                    <a:pt x="11" y="14"/>
                    <a:pt x="13" y="13"/>
                    <a:pt x="14" y="12"/>
                  </a:cubicBezTo>
                  <a:close/>
                  <a:moveTo>
                    <a:pt x="16" y="12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7" y="13"/>
                    <a:pt x="17" y="13"/>
                  </a:cubicBezTo>
                  <a:cubicBezTo>
                    <a:pt x="15" y="14"/>
                    <a:pt x="13" y="15"/>
                    <a:pt x="12" y="16"/>
                  </a:cubicBezTo>
                  <a:cubicBezTo>
                    <a:pt x="13" y="15"/>
                    <a:pt x="15" y="14"/>
                    <a:pt x="16" y="12"/>
                  </a:cubicBezTo>
                  <a:close/>
                  <a:moveTo>
                    <a:pt x="19" y="14"/>
                  </a:moveTo>
                  <a:cubicBezTo>
                    <a:pt x="23" y="10"/>
                    <a:pt x="26" y="6"/>
                    <a:pt x="31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7"/>
                    <a:pt x="23" y="11"/>
                    <a:pt x="19" y="14"/>
                  </a:cubicBezTo>
                  <a:cubicBezTo>
                    <a:pt x="19" y="14"/>
                    <a:pt x="18" y="14"/>
                    <a:pt x="18" y="15"/>
                  </a:cubicBezTo>
                  <a:cubicBezTo>
                    <a:pt x="18" y="15"/>
                    <a:pt x="17" y="15"/>
                    <a:pt x="17" y="16"/>
                  </a:cubicBezTo>
                  <a:cubicBezTo>
                    <a:pt x="16" y="16"/>
                    <a:pt x="16" y="16"/>
                    <a:pt x="15" y="17"/>
                  </a:cubicBezTo>
                  <a:cubicBezTo>
                    <a:pt x="15" y="17"/>
                    <a:pt x="13" y="18"/>
                    <a:pt x="13" y="18"/>
                  </a:cubicBezTo>
                  <a:cubicBezTo>
                    <a:pt x="14" y="17"/>
                    <a:pt x="16" y="15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lose/>
                  <a:moveTo>
                    <a:pt x="26" y="10"/>
                  </a:moveTo>
                  <a:cubicBezTo>
                    <a:pt x="24" y="12"/>
                    <a:pt x="21" y="13"/>
                    <a:pt x="19" y="15"/>
                  </a:cubicBezTo>
                  <a:cubicBezTo>
                    <a:pt x="17" y="17"/>
                    <a:pt x="15" y="18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5" y="18"/>
                    <a:pt x="15" y="18"/>
                    <a:pt x="16" y="18"/>
                  </a:cubicBezTo>
                  <a:cubicBezTo>
                    <a:pt x="17" y="16"/>
                    <a:pt x="19" y="15"/>
                    <a:pt x="20" y="14"/>
                  </a:cubicBezTo>
                  <a:cubicBezTo>
                    <a:pt x="21" y="13"/>
                    <a:pt x="22" y="12"/>
                    <a:pt x="24" y="12"/>
                  </a:cubicBezTo>
                  <a:cubicBezTo>
                    <a:pt x="26" y="9"/>
                    <a:pt x="29" y="7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4"/>
                    <a:pt x="32" y="4"/>
                    <a:pt x="32" y="5"/>
                  </a:cubicBezTo>
                  <a:cubicBezTo>
                    <a:pt x="30" y="6"/>
                    <a:pt x="28" y="8"/>
                    <a:pt x="26" y="10"/>
                  </a:cubicBezTo>
                  <a:close/>
                  <a:moveTo>
                    <a:pt x="30" y="6"/>
                  </a:moveTo>
                  <a:cubicBezTo>
                    <a:pt x="29" y="7"/>
                    <a:pt x="28" y="8"/>
                    <a:pt x="27" y="9"/>
                  </a:cubicBezTo>
                  <a:cubicBezTo>
                    <a:pt x="28" y="9"/>
                    <a:pt x="28" y="9"/>
                    <a:pt x="28" y="8"/>
                  </a:cubicBezTo>
                  <a:cubicBezTo>
                    <a:pt x="29" y="8"/>
                    <a:pt x="33" y="4"/>
                    <a:pt x="30" y="6"/>
                  </a:cubicBezTo>
                  <a:close/>
                  <a:moveTo>
                    <a:pt x="13" y="19"/>
                  </a:moveTo>
                  <a:cubicBezTo>
                    <a:pt x="13" y="19"/>
                    <a:pt x="14" y="19"/>
                    <a:pt x="14" y="19"/>
                  </a:cubicBezTo>
                  <a:cubicBezTo>
                    <a:pt x="14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lose/>
                  <a:moveTo>
                    <a:pt x="17" y="14"/>
                  </a:moveTo>
                  <a:cubicBezTo>
                    <a:pt x="15" y="15"/>
                    <a:pt x="14" y="17"/>
                    <a:pt x="13" y="18"/>
                  </a:cubicBezTo>
                  <a:cubicBezTo>
                    <a:pt x="12" y="18"/>
                    <a:pt x="12" y="18"/>
                    <a:pt x="11" y="17"/>
                  </a:cubicBezTo>
                  <a:cubicBezTo>
                    <a:pt x="13" y="16"/>
                    <a:pt x="15" y="15"/>
                    <a:pt x="17" y="14"/>
                  </a:cubicBezTo>
                  <a:close/>
                  <a:moveTo>
                    <a:pt x="10" y="30"/>
                  </a:moveTo>
                  <a:cubicBezTo>
                    <a:pt x="11" y="29"/>
                    <a:pt x="12" y="28"/>
                    <a:pt x="13" y="27"/>
                  </a:cubicBezTo>
                  <a:cubicBezTo>
                    <a:pt x="15" y="24"/>
                    <a:pt x="18" y="22"/>
                    <a:pt x="20" y="20"/>
                  </a:cubicBezTo>
                  <a:cubicBezTo>
                    <a:pt x="25" y="16"/>
                    <a:pt x="30" y="11"/>
                    <a:pt x="34" y="6"/>
                  </a:cubicBezTo>
                  <a:cubicBezTo>
                    <a:pt x="35" y="7"/>
                    <a:pt x="35" y="7"/>
                    <a:pt x="36" y="8"/>
                  </a:cubicBezTo>
                  <a:cubicBezTo>
                    <a:pt x="26" y="15"/>
                    <a:pt x="18" y="23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lose/>
                  <a:moveTo>
                    <a:pt x="34" y="6"/>
                  </a:moveTo>
                  <a:cubicBezTo>
                    <a:pt x="31" y="7"/>
                    <a:pt x="30" y="9"/>
                    <a:pt x="28" y="11"/>
                  </a:cubicBezTo>
                  <a:cubicBezTo>
                    <a:pt x="25" y="14"/>
                    <a:pt x="22" y="15"/>
                    <a:pt x="19" y="18"/>
                  </a:cubicBezTo>
                  <a:cubicBezTo>
                    <a:pt x="17" y="20"/>
                    <a:pt x="15" y="22"/>
                    <a:pt x="13" y="24"/>
                  </a:cubicBezTo>
                  <a:cubicBezTo>
                    <a:pt x="10" y="26"/>
                    <a:pt x="7" y="29"/>
                    <a:pt x="5" y="31"/>
                  </a:cubicBezTo>
                  <a:cubicBezTo>
                    <a:pt x="6" y="30"/>
                    <a:pt x="8" y="27"/>
                    <a:pt x="10" y="26"/>
                  </a:cubicBezTo>
                  <a:cubicBezTo>
                    <a:pt x="13" y="23"/>
                    <a:pt x="15" y="21"/>
                    <a:pt x="18" y="18"/>
                  </a:cubicBezTo>
                  <a:cubicBezTo>
                    <a:pt x="22" y="14"/>
                    <a:pt x="28" y="10"/>
                    <a:pt x="32" y="5"/>
                  </a:cubicBezTo>
                  <a:cubicBezTo>
                    <a:pt x="33" y="5"/>
                    <a:pt x="33" y="6"/>
                    <a:pt x="34" y="6"/>
                  </a:cubicBezTo>
                  <a:close/>
                  <a:moveTo>
                    <a:pt x="10" y="15"/>
                  </a:moveTo>
                  <a:cubicBezTo>
                    <a:pt x="11" y="15"/>
                    <a:pt x="12" y="14"/>
                    <a:pt x="14" y="13"/>
                  </a:cubicBezTo>
                  <a:cubicBezTo>
                    <a:pt x="16" y="12"/>
                    <a:pt x="14" y="14"/>
                    <a:pt x="13" y="14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6"/>
                    <a:pt x="10" y="16"/>
                    <a:pt x="10" y="15"/>
                  </a:cubicBezTo>
                  <a:close/>
                  <a:moveTo>
                    <a:pt x="8" y="34"/>
                  </a:moveTo>
                  <a:cubicBezTo>
                    <a:pt x="8" y="34"/>
                    <a:pt x="7" y="34"/>
                    <a:pt x="7" y="34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5" y="26"/>
                    <a:pt x="23" y="19"/>
                    <a:pt x="31" y="12"/>
                  </a:cubicBezTo>
                  <a:cubicBezTo>
                    <a:pt x="32" y="11"/>
                    <a:pt x="33" y="10"/>
                    <a:pt x="34" y="9"/>
                  </a:cubicBezTo>
                  <a:cubicBezTo>
                    <a:pt x="33" y="11"/>
                    <a:pt x="31" y="12"/>
                    <a:pt x="29" y="14"/>
                  </a:cubicBezTo>
                  <a:cubicBezTo>
                    <a:pt x="25" y="17"/>
                    <a:pt x="22" y="20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5" y="28"/>
                    <a:pt x="11" y="31"/>
                    <a:pt x="8" y="34"/>
                  </a:cubicBezTo>
                  <a:close/>
                  <a:moveTo>
                    <a:pt x="30" y="34"/>
                  </a:moveTo>
                  <a:cubicBezTo>
                    <a:pt x="30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1" y="32"/>
                    <a:pt x="33" y="31"/>
                    <a:pt x="35" y="30"/>
                  </a:cubicBezTo>
                  <a:cubicBezTo>
                    <a:pt x="33" y="31"/>
                    <a:pt x="31" y="33"/>
                    <a:pt x="30" y="3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66"/>
            <p:cNvSpPr>
              <a:spLocks noEditPoints="1"/>
            </p:cNvSpPr>
            <p:nvPr/>
          </p:nvSpPr>
          <p:spPr bwMode="auto">
            <a:xfrm>
              <a:off x="7004296" y="4361884"/>
              <a:ext cx="398463" cy="368300"/>
            </a:xfrm>
            <a:custGeom>
              <a:avLst/>
              <a:gdLst>
                <a:gd name="T0" fmla="*/ 75 w 94"/>
                <a:gd name="T1" fmla="*/ 0 h 87"/>
                <a:gd name="T2" fmla="*/ 23 w 94"/>
                <a:gd name="T3" fmla="*/ 1 h 87"/>
                <a:gd name="T4" fmla="*/ 20 w 94"/>
                <a:gd name="T5" fmla="*/ 1 h 87"/>
                <a:gd name="T6" fmla="*/ 28 w 94"/>
                <a:gd name="T7" fmla="*/ 47 h 87"/>
                <a:gd name="T8" fmla="*/ 20 w 94"/>
                <a:gd name="T9" fmla="*/ 87 h 87"/>
                <a:gd name="T10" fmla="*/ 71 w 94"/>
                <a:gd name="T11" fmla="*/ 87 h 87"/>
                <a:gd name="T12" fmla="*/ 92 w 94"/>
                <a:gd name="T13" fmla="*/ 67 h 87"/>
                <a:gd name="T14" fmla="*/ 93 w 94"/>
                <a:gd name="T15" fmla="*/ 20 h 87"/>
                <a:gd name="T16" fmla="*/ 68 w 94"/>
                <a:gd name="T17" fmla="*/ 77 h 87"/>
                <a:gd name="T18" fmla="*/ 64 w 94"/>
                <a:gd name="T19" fmla="*/ 73 h 87"/>
                <a:gd name="T20" fmla="*/ 61 w 94"/>
                <a:gd name="T21" fmla="*/ 70 h 87"/>
                <a:gd name="T22" fmla="*/ 57 w 94"/>
                <a:gd name="T23" fmla="*/ 65 h 87"/>
                <a:gd name="T24" fmla="*/ 57 w 94"/>
                <a:gd name="T25" fmla="*/ 65 h 87"/>
                <a:gd name="T26" fmla="*/ 56 w 94"/>
                <a:gd name="T27" fmla="*/ 63 h 87"/>
                <a:gd name="T28" fmla="*/ 62 w 94"/>
                <a:gd name="T29" fmla="*/ 46 h 87"/>
                <a:gd name="T30" fmla="*/ 77 w 94"/>
                <a:gd name="T31" fmla="*/ 73 h 87"/>
                <a:gd name="T32" fmla="*/ 70 w 94"/>
                <a:gd name="T33" fmla="*/ 73 h 87"/>
                <a:gd name="T34" fmla="*/ 75 w 94"/>
                <a:gd name="T35" fmla="*/ 58 h 87"/>
                <a:gd name="T36" fmla="*/ 72 w 94"/>
                <a:gd name="T37" fmla="*/ 54 h 87"/>
                <a:gd name="T38" fmla="*/ 77 w 94"/>
                <a:gd name="T39" fmla="*/ 73 h 87"/>
                <a:gd name="T40" fmla="*/ 67 w 94"/>
                <a:gd name="T41" fmla="*/ 48 h 87"/>
                <a:gd name="T42" fmla="*/ 64 w 94"/>
                <a:gd name="T43" fmla="*/ 45 h 87"/>
                <a:gd name="T44" fmla="*/ 63 w 94"/>
                <a:gd name="T45" fmla="*/ 44 h 87"/>
                <a:gd name="T46" fmla="*/ 62 w 94"/>
                <a:gd name="T47" fmla="*/ 41 h 87"/>
                <a:gd name="T48" fmla="*/ 64 w 94"/>
                <a:gd name="T49" fmla="*/ 31 h 87"/>
                <a:gd name="T50" fmla="*/ 49 w 94"/>
                <a:gd name="T51" fmla="*/ 46 h 87"/>
                <a:gd name="T52" fmla="*/ 25 w 94"/>
                <a:gd name="T53" fmla="*/ 57 h 87"/>
                <a:gd name="T54" fmla="*/ 39 w 94"/>
                <a:gd name="T55" fmla="*/ 46 h 87"/>
                <a:gd name="T56" fmla="*/ 32 w 94"/>
                <a:gd name="T57" fmla="*/ 28 h 87"/>
                <a:gd name="T58" fmla="*/ 31 w 94"/>
                <a:gd name="T59" fmla="*/ 22 h 87"/>
                <a:gd name="T60" fmla="*/ 23 w 94"/>
                <a:gd name="T61" fmla="*/ 15 h 87"/>
                <a:gd name="T62" fmla="*/ 17 w 94"/>
                <a:gd name="T63" fmla="*/ 27 h 87"/>
                <a:gd name="T64" fmla="*/ 17 w 94"/>
                <a:gd name="T65" fmla="*/ 14 h 87"/>
                <a:gd name="T66" fmla="*/ 21 w 94"/>
                <a:gd name="T67" fmla="*/ 7 h 87"/>
                <a:gd name="T68" fmla="*/ 28 w 94"/>
                <a:gd name="T69" fmla="*/ 17 h 87"/>
                <a:gd name="T70" fmla="*/ 25 w 94"/>
                <a:gd name="T71" fmla="*/ 13 h 87"/>
                <a:gd name="T72" fmla="*/ 19 w 94"/>
                <a:gd name="T73" fmla="*/ 27 h 87"/>
                <a:gd name="T74" fmla="*/ 34 w 94"/>
                <a:gd name="T75" fmla="*/ 26 h 87"/>
                <a:gd name="T76" fmla="*/ 38 w 94"/>
                <a:gd name="T77" fmla="*/ 27 h 87"/>
                <a:gd name="T78" fmla="*/ 39 w 94"/>
                <a:gd name="T79" fmla="*/ 28 h 87"/>
                <a:gd name="T80" fmla="*/ 39 w 94"/>
                <a:gd name="T81" fmla="*/ 28 h 87"/>
                <a:gd name="T82" fmla="*/ 75 w 94"/>
                <a:gd name="T83" fmla="*/ 8 h 87"/>
                <a:gd name="T84" fmla="*/ 38 w 94"/>
                <a:gd name="T85" fmla="*/ 39 h 87"/>
                <a:gd name="T86" fmla="*/ 46 w 94"/>
                <a:gd name="T87" fmla="*/ 33 h 87"/>
                <a:gd name="T88" fmla="*/ 34 w 94"/>
                <a:gd name="T89" fmla="*/ 47 h 87"/>
                <a:gd name="T90" fmla="*/ 49 w 94"/>
                <a:gd name="T91" fmla="*/ 33 h 87"/>
                <a:gd name="T92" fmla="*/ 78 w 94"/>
                <a:gd name="T93" fmla="*/ 10 h 87"/>
                <a:gd name="T94" fmla="*/ 68 w 94"/>
                <a:gd name="T95" fmla="*/ 19 h 87"/>
                <a:gd name="T96" fmla="*/ 33 w 94"/>
                <a:gd name="T97" fmla="*/ 45 h 87"/>
                <a:gd name="T98" fmla="*/ 31 w 94"/>
                <a:gd name="T99" fmla="*/ 43 h 87"/>
                <a:gd name="T100" fmla="*/ 32 w 94"/>
                <a:gd name="T101" fmla="*/ 63 h 87"/>
                <a:gd name="T102" fmla="*/ 24 w 94"/>
                <a:gd name="T103" fmla="*/ 72 h 87"/>
                <a:gd name="T104" fmla="*/ 47 w 94"/>
                <a:gd name="T105" fmla="*/ 42 h 87"/>
                <a:gd name="T106" fmla="*/ 44 w 94"/>
                <a:gd name="T107" fmla="*/ 43 h 87"/>
                <a:gd name="T108" fmla="*/ 34 w 94"/>
                <a:gd name="T109" fmla="*/ 31 h 87"/>
                <a:gd name="T110" fmla="*/ 20 w 94"/>
                <a:gd name="T111" fmla="*/ 81 h 87"/>
                <a:gd name="T112" fmla="*/ 74 w 94"/>
                <a:gd name="T113" fmla="*/ 29 h 87"/>
                <a:gd name="T114" fmla="*/ 46 w 94"/>
                <a:gd name="T115" fmla="*/ 57 h 87"/>
                <a:gd name="T116" fmla="*/ 71 w 94"/>
                <a:gd name="T117" fmla="*/ 8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4" h="87">
                  <a:moveTo>
                    <a:pt x="93" y="17"/>
                  </a:moveTo>
                  <a:cubicBezTo>
                    <a:pt x="88" y="11"/>
                    <a:pt x="81" y="7"/>
                    <a:pt x="76" y="1"/>
                  </a:cubicBezTo>
                  <a:cubicBezTo>
                    <a:pt x="76" y="0"/>
                    <a:pt x="76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4" y="0"/>
                    <a:pt x="73" y="0"/>
                  </a:cubicBezTo>
                  <a:cubicBezTo>
                    <a:pt x="63" y="8"/>
                    <a:pt x="54" y="18"/>
                    <a:pt x="45" y="27"/>
                  </a:cubicBezTo>
                  <a:cubicBezTo>
                    <a:pt x="37" y="18"/>
                    <a:pt x="31" y="10"/>
                    <a:pt x="23" y="1"/>
                  </a:cubicBezTo>
                  <a:cubicBezTo>
                    <a:pt x="23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0" y="1"/>
                  </a:cubicBezTo>
                  <a:cubicBezTo>
                    <a:pt x="14" y="5"/>
                    <a:pt x="8" y="11"/>
                    <a:pt x="1" y="15"/>
                  </a:cubicBezTo>
                  <a:cubicBezTo>
                    <a:pt x="1" y="15"/>
                    <a:pt x="0" y="16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1" y="27"/>
                    <a:pt x="18" y="38"/>
                    <a:pt x="28" y="47"/>
                  </a:cubicBezTo>
                  <a:cubicBezTo>
                    <a:pt x="20" y="55"/>
                    <a:pt x="11" y="61"/>
                    <a:pt x="4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2"/>
                    <a:pt x="3" y="73"/>
                    <a:pt x="4" y="74"/>
                  </a:cubicBezTo>
                  <a:cubicBezTo>
                    <a:pt x="8" y="79"/>
                    <a:pt x="13" y="83"/>
                    <a:pt x="20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1" y="87"/>
                    <a:pt x="22" y="87"/>
                    <a:pt x="23" y="87"/>
                  </a:cubicBezTo>
                  <a:cubicBezTo>
                    <a:pt x="30" y="78"/>
                    <a:pt x="39" y="71"/>
                    <a:pt x="48" y="62"/>
                  </a:cubicBezTo>
                  <a:cubicBezTo>
                    <a:pt x="56" y="70"/>
                    <a:pt x="62" y="80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2" y="87"/>
                    <a:pt x="73" y="87"/>
                    <a:pt x="74" y="87"/>
                  </a:cubicBezTo>
                  <a:cubicBezTo>
                    <a:pt x="80" y="81"/>
                    <a:pt x="87" y="76"/>
                    <a:pt x="92" y="70"/>
                  </a:cubicBezTo>
                  <a:cubicBezTo>
                    <a:pt x="92" y="69"/>
                    <a:pt x="92" y="68"/>
                    <a:pt x="92" y="67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83" y="59"/>
                    <a:pt x="76" y="50"/>
                    <a:pt x="68" y="41"/>
                  </a:cubicBezTo>
                  <a:cubicBezTo>
                    <a:pt x="76" y="35"/>
                    <a:pt x="84" y="28"/>
                    <a:pt x="92" y="21"/>
                  </a:cubicBezTo>
                  <a:cubicBezTo>
                    <a:pt x="93" y="21"/>
                    <a:pt x="93" y="20"/>
                    <a:pt x="93" y="20"/>
                  </a:cubicBezTo>
                  <a:cubicBezTo>
                    <a:pt x="94" y="19"/>
                    <a:pt x="94" y="18"/>
                    <a:pt x="93" y="17"/>
                  </a:cubicBezTo>
                  <a:close/>
                  <a:moveTo>
                    <a:pt x="70" y="79"/>
                  </a:moveTo>
                  <a:cubicBezTo>
                    <a:pt x="70" y="79"/>
                    <a:pt x="70" y="79"/>
                    <a:pt x="70" y="79"/>
                  </a:cubicBezTo>
                  <a:cubicBezTo>
                    <a:pt x="69" y="79"/>
                    <a:pt x="69" y="78"/>
                    <a:pt x="68" y="77"/>
                  </a:cubicBezTo>
                  <a:cubicBezTo>
                    <a:pt x="70" y="76"/>
                    <a:pt x="72" y="74"/>
                    <a:pt x="73" y="72"/>
                  </a:cubicBezTo>
                  <a:cubicBezTo>
                    <a:pt x="75" y="71"/>
                    <a:pt x="78" y="69"/>
                    <a:pt x="80" y="68"/>
                  </a:cubicBezTo>
                  <a:cubicBezTo>
                    <a:pt x="76" y="71"/>
                    <a:pt x="73" y="75"/>
                    <a:pt x="70" y="79"/>
                  </a:cubicBezTo>
                  <a:close/>
                  <a:moveTo>
                    <a:pt x="64" y="73"/>
                  </a:moveTo>
                  <a:cubicBezTo>
                    <a:pt x="68" y="70"/>
                    <a:pt x="73" y="66"/>
                    <a:pt x="76" y="63"/>
                  </a:cubicBezTo>
                  <a:cubicBezTo>
                    <a:pt x="72" y="67"/>
                    <a:pt x="69" y="71"/>
                    <a:pt x="67" y="76"/>
                  </a:cubicBezTo>
                  <a:cubicBezTo>
                    <a:pt x="66" y="75"/>
                    <a:pt x="65" y="74"/>
                    <a:pt x="64" y="73"/>
                  </a:cubicBezTo>
                  <a:close/>
                  <a:moveTo>
                    <a:pt x="61" y="70"/>
                  </a:moveTo>
                  <a:cubicBezTo>
                    <a:pt x="65" y="67"/>
                    <a:pt x="69" y="64"/>
                    <a:pt x="72" y="61"/>
                  </a:cubicBezTo>
                  <a:cubicBezTo>
                    <a:pt x="69" y="65"/>
                    <a:pt x="65" y="68"/>
                    <a:pt x="63" y="72"/>
                  </a:cubicBezTo>
                  <a:cubicBezTo>
                    <a:pt x="62" y="71"/>
                    <a:pt x="62" y="70"/>
                    <a:pt x="61" y="70"/>
                  </a:cubicBezTo>
                  <a:close/>
                  <a:moveTo>
                    <a:pt x="57" y="65"/>
                  </a:moveTo>
                  <a:cubicBezTo>
                    <a:pt x="62" y="62"/>
                    <a:pt x="65" y="58"/>
                    <a:pt x="70" y="55"/>
                  </a:cubicBezTo>
                  <a:cubicBezTo>
                    <a:pt x="70" y="55"/>
                    <a:pt x="67" y="60"/>
                    <a:pt x="67" y="60"/>
                  </a:cubicBezTo>
                  <a:cubicBezTo>
                    <a:pt x="65" y="63"/>
                    <a:pt x="62" y="66"/>
                    <a:pt x="60" y="68"/>
                  </a:cubicBezTo>
                  <a:cubicBezTo>
                    <a:pt x="59" y="67"/>
                    <a:pt x="58" y="66"/>
                    <a:pt x="57" y="65"/>
                  </a:cubicBezTo>
                  <a:close/>
                  <a:moveTo>
                    <a:pt x="53" y="60"/>
                  </a:moveTo>
                  <a:cubicBezTo>
                    <a:pt x="57" y="58"/>
                    <a:pt x="61" y="55"/>
                    <a:pt x="65" y="51"/>
                  </a:cubicBezTo>
                  <a:cubicBezTo>
                    <a:pt x="64" y="52"/>
                    <a:pt x="62" y="57"/>
                    <a:pt x="60" y="59"/>
                  </a:cubicBezTo>
                  <a:cubicBezTo>
                    <a:pt x="59" y="60"/>
                    <a:pt x="57" y="62"/>
                    <a:pt x="56" y="63"/>
                  </a:cubicBezTo>
                  <a:cubicBezTo>
                    <a:pt x="55" y="62"/>
                    <a:pt x="54" y="61"/>
                    <a:pt x="53" y="60"/>
                  </a:cubicBezTo>
                  <a:close/>
                  <a:moveTo>
                    <a:pt x="49" y="57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53" y="53"/>
                    <a:pt x="58" y="50"/>
                    <a:pt x="62" y="46"/>
                  </a:cubicBezTo>
                  <a:cubicBezTo>
                    <a:pt x="60" y="48"/>
                    <a:pt x="59" y="52"/>
                    <a:pt x="57" y="54"/>
                  </a:cubicBezTo>
                  <a:cubicBezTo>
                    <a:pt x="55" y="55"/>
                    <a:pt x="53" y="57"/>
                    <a:pt x="51" y="59"/>
                  </a:cubicBezTo>
                  <a:cubicBezTo>
                    <a:pt x="51" y="58"/>
                    <a:pt x="50" y="57"/>
                    <a:pt x="49" y="57"/>
                  </a:cubicBezTo>
                  <a:close/>
                  <a:moveTo>
                    <a:pt x="77" y="73"/>
                  </a:moveTo>
                  <a:cubicBezTo>
                    <a:pt x="79" y="71"/>
                    <a:pt x="81" y="69"/>
                    <a:pt x="83" y="67"/>
                  </a:cubicBezTo>
                  <a:cubicBezTo>
                    <a:pt x="83" y="66"/>
                    <a:pt x="83" y="65"/>
                    <a:pt x="82" y="65"/>
                  </a:cubicBezTo>
                  <a:cubicBezTo>
                    <a:pt x="78" y="66"/>
                    <a:pt x="75" y="69"/>
                    <a:pt x="72" y="72"/>
                  </a:cubicBezTo>
                  <a:cubicBezTo>
                    <a:pt x="71" y="73"/>
                    <a:pt x="67" y="78"/>
                    <a:pt x="70" y="73"/>
                  </a:cubicBezTo>
                  <a:cubicBezTo>
                    <a:pt x="73" y="69"/>
                    <a:pt x="76" y="65"/>
                    <a:pt x="79" y="62"/>
                  </a:cubicBezTo>
                  <a:cubicBezTo>
                    <a:pt x="79" y="62"/>
                    <a:pt x="79" y="61"/>
                    <a:pt x="78" y="61"/>
                  </a:cubicBezTo>
                  <a:cubicBezTo>
                    <a:pt x="72" y="64"/>
                    <a:pt x="68" y="68"/>
                    <a:pt x="64" y="72"/>
                  </a:cubicBezTo>
                  <a:cubicBezTo>
                    <a:pt x="67" y="69"/>
                    <a:pt x="72" y="63"/>
                    <a:pt x="75" y="58"/>
                  </a:cubicBezTo>
                  <a:cubicBezTo>
                    <a:pt x="76" y="57"/>
                    <a:pt x="75" y="57"/>
                    <a:pt x="75" y="57"/>
                  </a:cubicBezTo>
                  <a:cubicBezTo>
                    <a:pt x="71" y="59"/>
                    <a:pt x="68" y="62"/>
                    <a:pt x="64" y="66"/>
                  </a:cubicBezTo>
                  <a:cubicBezTo>
                    <a:pt x="59" y="70"/>
                    <a:pt x="65" y="64"/>
                    <a:pt x="66" y="63"/>
                  </a:cubicBezTo>
                  <a:cubicBezTo>
                    <a:pt x="68" y="60"/>
                    <a:pt x="70" y="57"/>
                    <a:pt x="72" y="54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7" y="58"/>
                    <a:pt x="81" y="63"/>
                    <a:pt x="86" y="68"/>
                  </a:cubicBezTo>
                  <a:cubicBezTo>
                    <a:pt x="82" y="70"/>
                    <a:pt x="79" y="72"/>
                    <a:pt x="76" y="74"/>
                  </a:cubicBezTo>
                  <a:cubicBezTo>
                    <a:pt x="68" y="81"/>
                    <a:pt x="75" y="75"/>
                    <a:pt x="77" y="73"/>
                  </a:cubicBezTo>
                  <a:close/>
                  <a:moveTo>
                    <a:pt x="71" y="53"/>
                  </a:moveTo>
                  <a:cubicBezTo>
                    <a:pt x="68" y="54"/>
                    <a:pt x="66" y="56"/>
                    <a:pt x="63" y="59"/>
                  </a:cubicBezTo>
                  <a:cubicBezTo>
                    <a:pt x="60" y="62"/>
                    <a:pt x="54" y="67"/>
                    <a:pt x="60" y="61"/>
                  </a:cubicBezTo>
                  <a:cubicBezTo>
                    <a:pt x="63" y="57"/>
                    <a:pt x="66" y="53"/>
                    <a:pt x="67" y="48"/>
                  </a:cubicBezTo>
                  <a:cubicBezTo>
                    <a:pt x="67" y="48"/>
                    <a:pt x="66" y="47"/>
                    <a:pt x="66" y="48"/>
                  </a:cubicBezTo>
                  <a:cubicBezTo>
                    <a:pt x="63" y="51"/>
                    <a:pt x="60" y="54"/>
                    <a:pt x="56" y="57"/>
                  </a:cubicBezTo>
                  <a:cubicBezTo>
                    <a:pt x="51" y="60"/>
                    <a:pt x="54" y="58"/>
                    <a:pt x="56" y="56"/>
                  </a:cubicBezTo>
                  <a:cubicBezTo>
                    <a:pt x="60" y="52"/>
                    <a:pt x="63" y="49"/>
                    <a:pt x="64" y="45"/>
                  </a:cubicBezTo>
                  <a:cubicBezTo>
                    <a:pt x="67" y="47"/>
                    <a:pt x="69" y="50"/>
                    <a:pt x="72" y="53"/>
                  </a:cubicBezTo>
                  <a:cubicBezTo>
                    <a:pt x="72" y="53"/>
                    <a:pt x="71" y="53"/>
                    <a:pt x="71" y="53"/>
                  </a:cubicBezTo>
                  <a:close/>
                  <a:moveTo>
                    <a:pt x="63" y="44"/>
                  </a:moveTo>
                  <a:cubicBezTo>
                    <a:pt x="63" y="44"/>
                    <a:pt x="63" y="44"/>
                    <a:pt x="63" y="44"/>
                  </a:cubicBezTo>
                  <a:cubicBezTo>
                    <a:pt x="59" y="48"/>
                    <a:pt x="54" y="51"/>
                    <a:pt x="50" y="55"/>
                  </a:cubicBezTo>
                  <a:cubicBezTo>
                    <a:pt x="50" y="54"/>
                    <a:pt x="50" y="54"/>
                    <a:pt x="51" y="54"/>
                  </a:cubicBezTo>
                  <a:cubicBezTo>
                    <a:pt x="53" y="51"/>
                    <a:pt x="56" y="48"/>
                    <a:pt x="59" y="45"/>
                  </a:cubicBezTo>
                  <a:cubicBezTo>
                    <a:pt x="60" y="44"/>
                    <a:pt x="61" y="42"/>
                    <a:pt x="62" y="41"/>
                  </a:cubicBezTo>
                  <a:cubicBezTo>
                    <a:pt x="62" y="42"/>
                    <a:pt x="63" y="43"/>
                    <a:pt x="63" y="44"/>
                  </a:cubicBezTo>
                  <a:close/>
                  <a:moveTo>
                    <a:pt x="13" y="76"/>
                  </a:moveTo>
                  <a:cubicBezTo>
                    <a:pt x="23" y="65"/>
                    <a:pt x="35" y="58"/>
                    <a:pt x="44" y="47"/>
                  </a:cubicBezTo>
                  <a:cubicBezTo>
                    <a:pt x="50" y="40"/>
                    <a:pt x="57" y="36"/>
                    <a:pt x="64" y="31"/>
                  </a:cubicBezTo>
                  <a:cubicBezTo>
                    <a:pt x="69" y="27"/>
                    <a:pt x="74" y="22"/>
                    <a:pt x="78" y="17"/>
                  </a:cubicBezTo>
                  <a:cubicBezTo>
                    <a:pt x="84" y="12"/>
                    <a:pt x="75" y="21"/>
                    <a:pt x="74" y="22"/>
                  </a:cubicBezTo>
                  <a:cubicBezTo>
                    <a:pt x="72" y="24"/>
                    <a:pt x="69" y="27"/>
                    <a:pt x="66" y="30"/>
                  </a:cubicBezTo>
                  <a:cubicBezTo>
                    <a:pt x="60" y="35"/>
                    <a:pt x="54" y="40"/>
                    <a:pt x="49" y="46"/>
                  </a:cubicBezTo>
                  <a:cubicBezTo>
                    <a:pt x="37" y="56"/>
                    <a:pt x="26" y="67"/>
                    <a:pt x="16" y="79"/>
                  </a:cubicBezTo>
                  <a:cubicBezTo>
                    <a:pt x="15" y="78"/>
                    <a:pt x="14" y="77"/>
                    <a:pt x="13" y="76"/>
                  </a:cubicBezTo>
                  <a:close/>
                  <a:moveTo>
                    <a:pt x="9" y="72"/>
                  </a:moveTo>
                  <a:cubicBezTo>
                    <a:pt x="14" y="67"/>
                    <a:pt x="19" y="62"/>
                    <a:pt x="25" y="57"/>
                  </a:cubicBezTo>
                  <a:cubicBezTo>
                    <a:pt x="26" y="56"/>
                    <a:pt x="27" y="55"/>
                    <a:pt x="28" y="54"/>
                  </a:cubicBezTo>
                  <a:cubicBezTo>
                    <a:pt x="33" y="49"/>
                    <a:pt x="38" y="45"/>
                    <a:pt x="43" y="40"/>
                  </a:cubicBezTo>
                  <a:cubicBezTo>
                    <a:pt x="47" y="36"/>
                    <a:pt x="52" y="33"/>
                    <a:pt x="56" y="30"/>
                  </a:cubicBezTo>
                  <a:cubicBezTo>
                    <a:pt x="50" y="35"/>
                    <a:pt x="44" y="40"/>
                    <a:pt x="39" y="46"/>
                  </a:cubicBezTo>
                  <a:cubicBezTo>
                    <a:pt x="30" y="56"/>
                    <a:pt x="18" y="63"/>
                    <a:pt x="11" y="74"/>
                  </a:cubicBezTo>
                  <a:cubicBezTo>
                    <a:pt x="11" y="74"/>
                    <a:pt x="10" y="73"/>
                    <a:pt x="9" y="72"/>
                  </a:cubicBezTo>
                  <a:close/>
                  <a:moveTo>
                    <a:pt x="21" y="32"/>
                  </a:moveTo>
                  <a:cubicBezTo>
                    <a:pt x="25" y="31"/>
                    <a:pt x="29" y="30"/>
                    <a:pt x="32" y="28"/>
                  </a:cubicBezTo>
                  <a:cubicBezTo>
                    <a:pt x="29" y="29"/>
                    <a:pt x="25" y="31"/>
                    <a:pt x="23" y="34"/>
                  </a:cubicBezTo>
                  <a:cubicBezTo>
                    <a:pt x="22" y="33"/>
                    <a:pt x="21" y="33"/>
                    <a:pt x="21" y="32"/>
                  </a:cubicBezTo>
                  <a:close/>
                  <a:moveTo>
                    <a:pt x="18" y="29"/>
                  </a:moveTo>
                  <a:cubicBezTo>
                    <a:pt x="23" y="27"/>
                    <a:pt x="27" y="25"/>
                    <a:pt x="31" y="22"/>
                  </a:cubicBezTo>
                  <a:cubicBezTo>
                    <a:pt x="27" y="24"/>
                    <a:pt x="23" y="27"/>
                    <a:pt x="20" y="31"/>
                  </a:cubicBezTo>
                  <a:cubicBezTo>
                    <a:pt x="19" y="30"/>
                    <a:pt x="19" y="29"/>
                    <a:pt x="18" y="29"/>
                  </a:cubicBezTo>
                  <a:close/>
                  <a:moveTo>
                    <a:pt x="12" y="22"/>
                  </a:moveTo>
                  <a:cubicBezTo>
                    <a:pt x="16" y="20"/>
                    <a:pt x="20" y="18"/>
                    <a:pt x="23" y="15"/>
                  </a:cubicBezTo>
                  <a:cubicBezTo>
                    <a:pt x="20" y="18"/>
                    <a:pt x="17" y="21"/>
                    <a:pt x="15" y="24"/>
                  </a:cubicBezTo>
                  <a:cubicBezTo>
                    <a:pt x="15" y="25"/>
                    <a:pt x="15" y="25"/>
                    <a:pt x="16" y="25"/>
                  </a:cubicBezTo>
                  <a:cubicBezTo>
                    <a:pt x="20" y="24"/>
                    <a:pt x="23" y="21"/>
                    <a:pt x="26" y="19"/>
                  </a:cubicBezTo>
                  <a:cubicBezTo>
                    <a:pt x="23" y="21"/>
                    <a:pt x="19" y="24"/>
                    <a:pt x="17" y="27"/>
                  </a:cubicBezTo>
                  <a:cubicBezTo>
                    <a:pt x="15" y="26"/>
                    <a:pt x="14" y="24"/>
                    <a:pt x="12" y="22"/>
                  </a:cubicBezTo>
                  <a:close/>
                  <a:moveTo>
                    <a:pt x="9" y="19"/>
                  </a:moveTo>
                  <a:cubicBezTo>
                    <a:pt x="12" y="16"/>
                    <a:pt x="15" y="14"/>
                    <a:pt x="18" y="13"/>
                  </a:cubicBezTo>
                  <a:cubicBezTo>
                    <a:pt x="18" y="13"/>
                    <a:pt x="17" y="13"/>
                    <a:pt x="17" y="14"/>
                  </a:cubicBezTo>
                  <a:cubicBezTo>
                    <a:pt x="15" y="16"/>
                    <a:pt x="13" y="19"/>
                    <a:pt x="11" y="21"/>
                  </a:cubicBezTo>
                  <a:cubicBezTo>
                    <a:pt x="10" y="20"/>
                    <a:pt x="9" y="20"/>
                    <a:pt x="9" y="19"/>
                  </a:cubicBezTo>
                  <a:close/>
                  <a:moveTo>
                    <a:pt x="7" y="17"/>
                  </a:moveTo>
                  <a:cubicBezTo>
                    <a:pt x="12" y="14"/>
                    <a:pt x="16" y="10"/>
                    <a:pt x="21" y="7"/>
                  </a:cubicBezTo>
                  <a:cubicBezTo>
                    <a:pt x="21" y="7"/>
                    <a:pt x="22" y="8"/>
                    <a:pt x="23" y="8"/>
                  </a:cubicBezTo>
                  <a:cubicBezTo>
                    <a:pt x="17" y="12"/>
                    <a:pt x="12" y="14"/>
                    <a:pt x="8" y="18"/>
                  </a:cubicBezTo>
                  <a:cubicBezTo>
                    <a:pt x="7" y="18"/>
                    <a:pt x="7" y="17"/>
                    <a:pt x="7" y="17"/>
                  </a:cubicBezTo>
                  <a:close/>
                  <a:moveTo>
                    <a:pt x="28" y="17"/>
                  </a:moveTo>
                  <a:cubicBezTo>
                    <a:pt x="25" y="18"/>
                    <a:pt x="22" y="20"/>
                    <a:pt x="19" y="22"/>
                  </a:cubicBezTo>
                  <a:cubicBezTo>
                    <a:pt x="19" y="21"/>
                    <a:pt x="19" y="20"/>
                    <a:pt x="21" y="19"/>
                  </a:cubicBezTo>
                  <a:cubicBezTo>
                    <a:pt x="22" y="17"/>
                    <a:pt x="24" y="16"/>
                    <a:pt x="26" y="14"/>
                  </a:cubicBezTo>
                  <a:cubicBezTo>
                    <a:pt x="27" y="13"/>
                    <a:pt x="26" y="12"/>
                    <a:pt x="25" y="13"/>
                  </a:cubicBezTo>
                  <a:cubicBezTo>
                    <a:pt x="21" y="15"/>
                    <a:pt x="17" y="18"/>
                    <a:pt x="12" y="21"/>
                  </a:cubicBezTo>
                  <a:cubicBezTo>
                    <a:pt x="16" y="18"/>
                    <a:pt x="20" y="13"/>
                    <a:pt x="23" y="10"/>
                  </a:cubicBezTo>
                  <a:cubicBezTo>
                    <a:pt x="26" y="13"/>
                    <a:pt x="29" y="17"/>
                    <a:pt x="32" y="20"/>
                  </a:cubicBezTo>
                  <a:cubicBezTo>
                    <a:pt x="28" y="23"/>
                    <a:pt x="24" y="26"/>
                    <a:pt x="19" y="27"/>
                  </a:cubicBezTo>
                  <a:cubicBezTo>
                    <a:pt x="21" y="26"/>
                    <a:pt x="26" y="21"/>
                    <a:pt x="29" y="18"/>
                  </a:cubicBezTo>
                  <a:cubicBezTo>
                    <a:pt x="29" y="17"/>
                    <a:pt x="29" y="17"/>
                    <a:pt x="28" y="17"/>
                  </a:cubicBezTo>
                  <a:close/>
                  <a:moveTo>
                    <a:pt x="35" y="27"/>
                  </a:moveTo>
                  <a:cubicBezTo>
                    <a:pt x="35" y="26"/>
                    <a:pt x="34" y="25"/>
                    <a:pt x="34" y="26"/>
                  </a:cubicBezTo>
                  <a:cubicBezTo>
                    <a:pt x="31" y="27"/>
                    <a:pt x="27" y="29"/>
                    <a:pt x="24" y="30"/>
                  </a:cubicBezTo>
                  <a:cubicBezTo>
                    <a:pt x="18" y="32"/>
                    <a:pt x="25" y="28"/>
                    <a:pt x="26" y="28"/>
                  </a:cubicBezTo>
                  <a:cubicBezTo>
                    <a:pt x="29" y="26"/>
                    <a:pt x="31" y="24"/>
                    <a:pt x="33" y="21"/>
                  </a:cubicBezTo>
                  <a:cubicBezTo>
                    <a:pt x="35" y="23"/>
                    <a:pt x="37" y="25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3" y="30"/>
                    <a:pt x="28" y="32"/>
                    <a:pt x="24" y="35"/>
                  </a:cubicBezTo>
                  <a:cubicBezTo>
                    <a:pt x="27" y="33"/>
                    <a:pt x="32" y="30"/>
                    <a:pt x="35" y="27"/>
                  </a:cubicBezTo>
                  <a:close/>
                  <a:moveTo>
                    <a:pt x="39" y="28"/>
                  </a:moveTo>
                  <a:cubicBezTo>
                    <a:pt x="39" y="28"/>
                    <a:pt x="39" y="28"/>
                    <a:pt x="39" y="28"/>
                  </a:cubicBezTo>
                  <a:cubicBezTo>
                    <a:pt x="40" y="29"/>
                    <a:pt x="41" y="30"/>
                    <a:pt x="41" y="30"/>
                  </a:cubicBezTo>
                  <a:cubicBezTo>
                    <a:pt x="37" y="33"/>
                    <a:pt x="32" y="35"/>
                    <a:pt x="29" y="38"/>
                  </a:cubicBezTo>
                  <a:cubicBezTo>
                    <a:pt x="33" y="35"/>
                    <a:pt x="36" y="32"/>
                    <a:pt x="39" y="28"/>
                  </a:cubicBezTo>
                  <a:close/>
                  <a:moveTo>
                    <a:pt x="46" y="32"/>
                  </a:moveTo>
                  <a:cubicBezTo>
                    <a:pt x="56" y="24"/>
                    <a:pt x="64" y="14"/>
                    <a:pt x="74" y="6"/>
                  </a:cubicBezTo>
                  <a:cubicBezTo>
                    <a:pt x="75" y="7"/>
                    <a:pt x="75" y="7"/>
                    <a:pt x="76" y="8"/>
                  </a:cubicBezTo>
                  <a:cubicBezTo>
                    <a:pt x="76" y="8"/>
                    <a:pt x="75" y="8"/>
                    <a:pt x="75" y="8"/>
                  </a:cubicBezTo>
                  <a:cubicBezTo>
                    <a:pt x="65" y="16"/>
                    <a:pt x="56" y="24"/>
                    <a:pt x="46" y="33"/>
                  </a:cubicBezTo>
                  <a:cubicBezTo>
                    <a:pt x="46" y="33"/>
                    <a:pt x="45" y="33"/>
                    <a:pt x="45" y="34"/>
                  </a:cubicBezTo>
                  <a:cubicBezTo>
                    <a:pt x="44" y="35"/>
                    <a:pt x="43" y="35"/>
                    <a:pt x="41" y="36"/>
                  </a:cubicBezTo>
                  <a:cubicBezTo>
                    <a:pt x="40" y="37"/>
                    <a:pt x="39" y="38"/>
                    <a:pt x="38" y="39"/>
                  </a:cubicBezTo>
                  <a:cubicBezTo>
                    <a:pt x="36" y="41"/>
                    <a:pt x="32" y="43"/>
                    <a:pt x="32" y="43"/>
                  </a:cubicBezTo>
                  <a:cubicBezTo>
                    <a:pt x="35" y="39"/>
                    <a:pt x="39" y="35"/>
                    <a:pt x="42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4" y="33"/>
                    <a:pt x="45" y="33"/>
                    <a:pt x="46" y="33"/>
                  </a:cubicBezTo>
                  <a:cubicBezTo>
                    <a:pt x="46" y="33"/>
                    <a:pt x="46" y="32"/>
                    <a:pt x="46" y="32"/>
                  </a:cubicBezTo>
                  <a:close/>
                  <a:moveTo>
                    <a:pt x="63" y="22"/>
                  </a:moveTo>
                  <a:cubicBezTo>
                    <a:pt x="58" y="27"/>
                    <a:pt x="52" y="30"/>
                    <a:pt x="46" y="35"/>
                  </a:cubicBezTo>
                  <a:cubicBezTo>
                    <a:pt x="42" y="39"/>
                    <a:pt x="38" y="43"/>
                    <a:pt x="34" y="47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5"/>
                    <a:pt x="36" y="43"/>
                    <a:pt x="37" y="42"/>
                  </a:cubicBezTo>
                  <a:cubicBezTo>
                    <a:pt x="38" y="42"/>
                    <a:pt x="38" y="41"/>
                    <a:pt x="38" y="41"/>
                  </a:cubicBezTo>
                  <a:cubicBezTo>
                    <a:pt x="42" y="38"/>
                    <a:pt x="46" y="35"/>
                    <a:pt x="49" y="33"/>
                  </a:cubicBezTo>
                  <a:cubicBezTo>
                    <a:pt x="52" y="31"/>
                    <a:pt x="55" y="29"/>
                    <a:pt x="58" y="27"/>
                  </a:cubicBezTo>
                  <a:cubicBezTo>
                    <a:pt x="64" y="21"/>
                    <a:pt x="70" y="15"/>
                    <a:pt x="76" y="9"/>
                  </a:cubicBezTo>
                  <a:cubicBezTo>
                    <a:pt x="76" y="9"/>
                    <a:pt x="76" y="8"/>
                    <a:pt x="76" y="8"/>
                  </a:cubicBezTo>
                  <a:cubicBezTo>
                    <a:pt x="77" y="9"/>
                    <a:pt x="77" y="9"/>
                    <a:pt x="78" y="10"/>
                  </a:cubicBezTo>
                  <a:cubicBezTo>
                    <a:pt x="72" y="13"/>
                    <a:pt x="68" y="18"/>
                    <a:pt x="63" y="22"/>
                  </a:cubicBezTo>
                  <a:close/>
                  <a:moveTo>
                    <a:pt x="74" y="14"/>
                  </a:moveTo>
                  <a:cubicBezTo>
                    <a:pt x="72" y="16"/>
                    <a:pt x="69" y="19"/>
                    <a:pt x="67" y="21"/>
                  </a:cubicBezTo>
                  <a:cubicBezTo>
                    <a:pt x="67" y="20"/>
                    <a:pt x="68" y="20"/>
                    <a:pt x="68" y="19"/>
                  </a:cubicBezTo>
                  <a:cubicBezTo>
                    <a:pt x="70" y="18"/>
                    <a:pt x="80" y="7"/>
                    <a:pt x="74" y="14"/>
                  </a:cubicBezTo>
                  <a:close/>
                  <a:moveTo>
                    <a:pt x="33" y="45"/>
                  </a:moveTo>
                  <a:cubicBezTo>
                    <a:pt x="33" y="44"/>
                    <a:pt x="33" y="44"/>
                    <a:pt x="34" y="44"/>
                  </a:cubicBezTo>
                  <a:cubicBezTo>
                    <a:pt x="33" y="44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lose/>
                  <a:moveTo>
                    <a:pt x="41" y="32"/>
                  </a:moveTo>
                  <a:cubicBezTo>
                    <a:pt x="37" y="35"/>
                    <a:pt x="33" y="39"/>
                    <a:pt x="31" y="43"/>
                  </a:cubicBezTo>
                  <a:cubicBezTo>
                    <a:pt x="30" y="42"/>
                    <a:pt x="29" y="41"/>
                    <a:pt x="28" y="40"/>
                  </a:cubicBezTo>
                  <a:cubicBezTo>
                    <a:pt x="33" y="38"/>
                    <a:pt x="37" y="35"/>
                    <a:pt x="41" y="32"/>
                  </a:cubicBezTo>
                  <a:close/>
                  <a:moveTo>
                    <a:pt x="24" y="71"/>
                  </a:moveTo>
                  <a:cubicBezTo>
                    <a:pt x="27" y="68"/>
                    <a:pt x="30" y="65"/>
                    <a:pt x="32" y="63"/>
                  </a:cubicBezTo>
                  <a:cubicBezTo>
                    <a:pt x="38" y="57"/>
                    <a:pt x="44" y="52"/>
                    <a:pt x="50" y="47"/>
                  </a:cubicBezTo>
                  <a:cubicBezTo>
                    <a:pt x="61" y="36"/>
                    <a:pt x="73" y="26"/>
                    <a:pt x="83" y="14"/>
                  </a:cubicBezTo>
                  <a:cubicBezTo>
                    <a:pt x="84" y="15"/>
                    <a:pt x="85" y="16"/>
                    <a:pt x="87" y="17"/>
                  </a:cubicBezTo>
                  <a:cubicBezTo>
                    <a:pt x="64" y="34"/>
                    <a:pt x="44" y="53"/>
                    <a:pt x="24" y="72"/>
                  </a:cubicBezTo>
                  <a:cubicBezTo>
                    <a:pt x="24" y="72"/>
                    <a:pt x="24" y="71"/>
                    <a:pt x="24" y="71"/>
                  </a:cubicBezTo>
                  <a:close/>
                  <a:moveTo>
                    <a:pt x="82" y="13"/>
                  </a:moveTo>
                  <a:cubicBezTo>
                    <a:pt x="76" y="17"/>
                    <a:pt x="72" y="21"/>
                    <a:pt x="68" y="26"/>
                  </a:cubicBezTo>
                  <a:cubicBezTo>
                    <a:pt x="61" y="32"/>
                    <a:pt x="53" y="36"/>
                    <a:pt x="47" y="42"/>
                  </a:cubicBezTo>
                  <a:cubicBezTo>
                    <a:pt x="42" y="47"/>
                    <a:pt x="38" y="53"/>
                    <a:pt x="32" y="57"/>
                  </a:cubicBezTo>
                  <a:cubicBezTo>
                    <a:pt x="25" y="62"/>
                    <a:pt x="19" y="68"/>
                    <a:pt x="13" y="74"/>
                  </a:cubicBezTo>
                  <a:cubicBezTo>
                    <a:pt x="16" y="71"/>
                    <a:pt x="21" y="64"/>
                    <a:pt x="26" y="60"/>
                  </a:cubicBezTo>
                  <a:cubicBezTo>
                    <a:pt x="32" y="55"/>
                    <a:pt x="38" y="49"/>
                    <a:pt x="44" y="43"/>
                  </a:cubicBezTo>
                  <a:cubicBezTo>
                    <a:pt x="54" y="31"/>
                    <a:pt x="68" y="22"/>
                    <a:pt x="79" y="10"/>
                  </a:cubicBezTo>
                  <a:cubicBezTo>
                    <a:pt x="80" y="11"/>
                    <a:pt x="81" y="12"/>
                    <a:pt x="82" y="13"/>
                  </a:cubicBezTo>
                  <a:close/>
                  <a:moveTo>
                    <a:pt x="24" y="36"/>
                  </a:moveTo>
                  <a:cubicBezTo>
                    <a:pt x="28" y="34"/>
                    <a:pt x="31" y="32"/>
                    <a:pt x="34" y="31"/>
                  </a:cubicBezTo>
                  <a:cubicBezTo>
                    <a:pt x="40" y="28"/>
                    <a:pt x="34" y="32"/>
                    <a:pt x="33" y="33"/>
                  </a:cubicBezTo>
                  <a:cubicBezTo>
                    <a:pt x="31" y="35"/>
                    <a:pt x="29" y="37"/>
                    <a:pt x="27" y="39"/>
                  </a:cubicBezTo>
                  <a:cubicBezTo>
                    <a:pt x="26" y="38"/>
                    <a:pt x="25" y="37"/>
                    <a:pt x="24" y="36"/>
                  </a:cubicBezTo>
                  <a:close/>
                  <a:moveTo>
                    <a:pt x="20" y="81"/>
                  </a:moveTo>
                  <a:cubicBezTo>
                    <a:pt x="19" y="81"/>
                    <a:pt x="18" y="80"/>
                    <a:pt x="17" y="79"/>
                  </a:cubicBezTo>
                  <a:cubicBezTo>
                    <a:pt x="18" y="79"/>
                    <a:pt x="19" y="78"/>
                    <a:pt x="19" y="78"/>
                  </a:cubicBezTo>
                  <a:cubicBezTo>
                    <a:pt x="19" y="78"/>
                    <a:pt x="19" y="78"/>
                    <a:pt x="20" y="77"/>
                  </a:cubicBezTo>
                  <a:cubicBezTo>
                    <a:pt x="38" y="61"/>
                    <a:pt x="55" y="44"/>
                    <a:pt x="74" y="29"/>
                  </a:cubicBezTo>
                  <a:cubicBezTo>
                    <a:pt x="77" y="26"/>
                    <a:pt x="80" y="24"/>
                    <a:pt x="83" y="22"/>
                  </a:cubicBezTo>
                  <a:cubicBezTo>
                    <a:pt x="79" y="25"/>
                    <a:pt x="74" y="29"/>
                    <a:pt x="70" y="32"/>
                  </a:cubicBezTo>
                  <a:cubicBezTo>
                    <a:pt x="61" y="39"/>
                    <a:pt x="54" y="48"/>
                    <a:pt x="47" y="56"/>
                  </a:cubicBezTo>
                  <a:cubicBezTo>
                    <a:pt x="46" y="56"/>
                    <a:pt x="46" y="57"/>
                    <a:pt x="46" y="57"/>
                  </a:cubicBezTo>
                  <a:cubicBezTo>
                    <a:pt x="38" y="65"/>
                    <a:pt x="28" y="73"/>
                    <a:pt x="20" y="81"/>
                  </a:cubicBezTo>
                  <a:close/>
                  <a:moveTo>
                    <a:pt x="72" y="81"/>
                  </a:moveTo>
                  <a:cubicBezTo>
                    <a:pt x="72" y="81"/>
                    <a:pt x="71" y="81"/>
                    <a:pt x="71" y="80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6" y="77"/>
                    <a:pt x="80" y="73"/>
                    <a:pt x="85" y="70"/>
                  </a:cubicBezTo>
                  <a:cubicBezTo>
                    <a:pt x="81" y="74"/>
                    <a:pt x="76" y="78"/>
                    <a:pt x="72" y="81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67"/>
            <p:cNvSpPr>
              <a:spLocks noEditPoints="1"/>
            </p:cNvSpPr>
            <p:nvPr/>
          </p:nvSpPr>
          <p:spPr bwMode="auto">
            <a:xfrm>
              <a:off x="5154858" y="3580834"/>
              <a:ext cx="131763" cy="149225"/>
            </a:xfrm>
            <a:custGeom>
              <a:avLst/>
              <a:gdLst>
                <a:gd name="T0" fmla="*/ 20 w 31"/>
                <a:gd name="T1" fmla="*/ 35 h 35"/>
                <a:gd name="T2" fmla="*/ 30 w 31"/>
                <a:gd name="T3" fmla="*/ 24 h 35"/>
                <a:gd name="T4" fmla="*/ 31 w 31"/>
                <a:gd name="T5" fmla="*/ 15 h 35"/>
                <a:gd name="T6" fmla="*/ 22 w 31"/>
                <a:gd name="T7" fmla="*/ 14 h 35"/>
                <a:gd name="T8" fmla="*/ 12 w 31"/>
                <a:gd name="T9" fmla="*/ 1 h 35"/>
                <a:gd name="T10" fmla="*/ 1 w 31"/>
                <a:gd name="T11" fmla="*/ 13 h 35"/>
                <a:gd name="T12" fmla="*/ 1 w 31"/>
                <a:gd name="T13" fmla="*/ 23 h 35"/>
                <a:gd name="T14" fmla="*/ 4 w 31"/>
                <a:gd name="T15" fmla="*/ 21 h 35"/>
                <a:gd name="T16" fmla="*/ 5 w 31"/>
                <a:gd name="T17" fmla="*/ 18 h 35"/>
                <a:gd name="T18" fmla="*/ 2 w 31"/>
                <a:gd name="T19" fmla="*/ 19 h 35"/>
                <a:gd name="T20" fmla="*/ 2 w 31"/>
                <a:gd name="T21" fmla="*/ 18 h 35"/>
                <a:gd name="T22" fmla="*/ 2 w 31"/>
                <a:gd name="T23" fmla="*/ 15 h 35"/>
                <a:gd name="T24" fmla="*/ 5 w 31"/>
                <a:gd name="T25" fmla="*/ 19 h 35"/>
                <a:gd name="T26" fmla="*/ 6 w 31"/>
                <a:gd name="T27" fmla="*/ 18 h 35"/>
                <a:gd name="T28" fmla="*/ 13 w 31"/>
                <a:gd name="T29" fmla="*/ 15 h 35"/>
                <a:gd name="T30" fmla="*/ 11 w 31"/>
                <a:gd name="T31" fmla="*/ 17 h 35"/>
                <a:gd name="T32" fmla="*/ 20 w 31"/>
                <a:gd name="T33" fmla="*/ 3 h 35"/>
                <a:gd name="T34" fmla="*/ 14 w 31"/>
                <a:gd name="T35" fmla="*/ 13 h 35"/>
                <a:gd name="T36" fmla="*/ 14 w 31"/>
                <a:gd name="T37" fmla="*/ 10 h 35"/>
                <a:gd name="T38" fmla="*/ 13 w 31"/>
                <a:gd name="T39" fmla="*/ 8 h 35"/>
                <a:gd name="T40" fmla="*/ 25 w 31"/>
                <a:gd name="T41" fmla="*/ 16 h 35"/>
                <a:gd name="T42" fmla="*/ 23 w 31"/>
                <a:gd name="T43" fmla="*/ 16 h 35"/>
                <a:gd name="T44" fmla="*/ 27 w 31"/>
                <a:gd name="T45" fmla="*/ 19 h 35"/>
                <a:gd name="T46" fmla="*/ 16 w 31"/>
                <a:gd name="T47" fmla="*/ 31 h 35"/>
                <a:gd name="T48" fmla="*/ 19 w 31"/>
                <a:gd name="T49" fmla="*/ 26 h 35"/>
                <a:gd name="T50" fmla="*/ 20 w 31"/>
                <a:gd name="T51" fmla="*/ 15 h 35"/>
                <a:gd name="T52" fmla="*/ 20 w 31"/>
                <a:gd name="T53" fmla="*/ 14 h 35"/>
                <a:gd name="T54" fmla="*/ 13 w 31"/>
                <a:gd name="T55" fmla="*/ 24 h 35"/>
                <a:gd name="T56" fmla="*/ 19 w 31"/>
                <a:gd name="T57" fmla="*/ 25 h 35"/>
                <a:gd name="T58" fmla="*/ 13 w 31"/>
                <a:gd name="T59" fmla="*/ 29 h 35"/>
                <a:gd name="T60" fmla="*/ 19 w 31"/>
                <a:gd name="T61" fmla="*/ 23 h 35"/>
                <a:gd name="T62" fmla="*/ 19 w 31"/>
                <a:gd name="T63" fmla="*/ 22 h 35"/>
                <a:gd name="T64" fmla="*/ 13 w 31"/>
                <a:gd name="T65" fmla="*/ 27 h 35"/>
                <a:gd name="T66" fmla="*/ 13 w 31"/>
                <a:gd name="T67" fmla="*/ 26 h 35"/>
                <a:gd name="T68" fmla="*/ 22 w 31"/>
                <a:gd name="T69" fmla="*/ 16 h 35"/>
                <a:gd name="T70" fmla="*/ 13 w 31"/>
                <a:gd name="T71" fmla="*/ 24 h 35"/>
                <a:gd name="T72" fmla="*/ 22 w 31"/>
                <a:gd name="T73" fmla="*/ 16 h 35"/>
                <a:gd name="T74" fmla="*/ 18 w 31"/>
                <a:gd name="T75" fmla="*/ 12 h 35"/>
                <a:gd name="T76" fmla="*/ 13 w 31"/>
                <a:gd name="T77" fmla="*/ 5 h 35"/>
                <a:gd name="T78" fmla="*/ 16 w 31"/>
                <a:gd name="T79" fmla="*/ 8 h 35"/>
                <a:gd name="T80" fmla="*/ 17 w 31"/>
                <a:gd name="T81" fmla="*/ 9 h 35"/>
                <a:gd name="T82" fmla="*/ 17 w 31"/>
                <a:gd name="T83" fmla="*/ 9 h 35"/>
                <a:gd name="T84" fmla="*/ 6 w 31"/>
                <a:gd name="T85" fmla="*/ 21 h 35"/>
                <a:gd name="T86" fmla="*/ 20 w 31"/>
                <a:gd name="T87" fmla="*/ 13 h 35"/>
                <a:gd name="T88" fmla="*/ 15 w 31"/>
                <a:gd name="T89" fmla="*/ 18 h 35"/>
                <a:gd name="T90" fmla="*/ 12 w 31"/>
                <a:gd name="T91" fmla="*/ 21 h 35"/>
                <a:gd name="T92" fmla="*/ 13 w 31"/>
                <a:gd name="T93" fmla="*/ 33 h 35"/>
                <a:gd name="T94" fmla="*/ 15 w 31"/>
                <a:gd name="T95" fmla="*/ 32 h 35"/>
                <a:gd name="T96" fmla="*/ 19 w 31"/>
                <a:gd name="T97" fmla="*/ 32 h 35"/>
                <a:gd name="T98" fmla="*/ 20 w 31"/>
                <a:gd name="T99" fmla="*/ 22 h 35"/>
                <a:gd name="T100" fmla="*/ 22 w 31"/>
                <a:gd name="T101" fmla="*/ 22 h 35"/>
                <a:gd name="T102" fmla="*/ 25 w 31"/>
                <a:gd name="T103" fmla="*/ 22 h 35"/>
                <a:gd name="T104" fmla="*/ 29 w 31"/>
                <a:gd name="T105" fmla="*/ 22 h 35"/>
                <a:gd name="T106" fmla="*/ 24 w 31"/>
                <a:gd name="T107" fmla="*/ 20 h 35"/>
                <a:gd name="T108" fmla="*/ 13 w 31"/>
                <a:gd name="T109" fmla="*/ 3 h 35"/>
                <a:gd name="T110" fmla="*/ 3 w 31"/>
                <a:gd name="T111" fmla="*/ 19 h 35"/>
                <a:gd name="T112" fmla="*/ 3 w 31"/>
                <a:gd name="T113" fmla="*/ 17 h 35"/>
                <a:gd name="T114" fmla="*/ 4 w 31"/>
                <a:gd name="T115" fmla="*/ 21 h 35"/>
                <a:gd name="T116" fmla="*/ 6 w 31"/>
                <a:gd name="T117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35">
                  <a:moveTo>
                    <a:pt x="11" y="33"/>
                  </a:move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2" y="35"/>
                    <a:pt x="12" y="35"/>
                  </a:cubicBezTo>
                  <a:cubicBezTo>
                    <a:pt x="15" y="35"/>
                    <a:pt x="17" y="35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1" y="34"/>
                    <a:pt x="21" y="34"/>
                    <a:pt x="21" y="33"/>
                  </a:cubicBezTo>
                  <a:cubicBezTo>
                    <a:pt x="20" y="30"/>
                    <a:pt x="21" y="27"/>
                    <a:pt x="21" y="24"/>
                  </a:cubicBezTo>
                  <a:cubicBezTo>
                    <a:pt x="24" y="24"/>
                    <a:pt x="27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1" y="24"/>
                    <a:pt x="31" y="23"/>
                  </a:cubicBezTo>
                  <a:cubicBezTo>
                    <a:pt x="31" y="20"/>
                    <a:pt x="31" y="18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4"/>
                    <a:pt x="31" y="14"/>
                  </a:cubicBezTo>
                  <a:cubicBezTo>
                    <a:pt x="28" y="14"/>
                    <a:pt x="25" y="14"/>
                    <a:pt x="22" y="14"/>
                  </a:cubicBezTo>
                  <a:cubicBezTo>
                    <a:pt x="22" y="10"/>
                    <a:pt x="22" y="6"/>
                    <a:pt x="22" y="2"/>
                  </a:cubicBezTo>
                  <a:cubicBezTo>
                    <a:pt x="22" y="2"/>
                    <a:pt x="22" y="2"/>
                    <a:pt x="21" y="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1"/>
                    <a:pt x="15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2"/>
                    <a:pt x="11" y="2"/>
                  </a:cubicBezTo>
                  <a:cubicBezTo>
                    <a:pt x="11" y="6"/>
                    <a:pt x="11" y="9"/>
                    <a:pt x="11" y="13"/>
                  </a:cubicBezTo>
                  <a:cubicBezTo>
                    <a:pt x="8" y="13"/>
                    <a:pt x="5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7"/>
                    <a:pt x="0" y="19"/>
                    <a:pt x="0" y="22"/>
                  </a:cubicBezTo>
                  <a:cubicBezTo>
                    <a:pt x="0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4" y="23"/>
                    <a:pt x="7" y="23"/>
                    <a:pt x="11" y="23"/>
                  </a:cubicBezTo>
                  <a:cubicBezTo>
                    <a:pt x="11" y="26"/>
                    <a:pt x="11" y="30"/>
                    <a:pt x="11" y="33"/>
                  </a:cubicBezTo>
                  <a:close/>
                  <a:moveTo>
                    <a:pt x="4" y="21"/>
                  </a:moveTo>
                  <a:cubicBezTo>
                    <a:pt x="3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0"/>
                    <a:pt x="4" y="19"/>
                    <a:pt x="5" y="18"/>
                  </a:cubicBezTo>
                  <a:cubicBezTo>
                    <a:pt x="4" y="19"/>
                    <a:pt x="4" y="20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lose/>
                  <a:moveTo>
                    <a:pt x="2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3" y="18"/>
                    <a:pt x="7" y="14"/>
                    <a:pt x="4" y="17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19"/>
                    <a:pt x="2" y="19"/>
                  </a:cubicBezTo>
                  <a:close/>
                  <a:moveTo>
                    <a:pt x="2" y="18"/>
                  </a:moveTo>
                  <a:cubicBezTo>
                    <a:pt x="2" y="17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5"/>
                    <a:pt x="2" y="17"/>
                    <a:pt x="2" y="18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lose/>
                  <a:moveTo>
                    <a:pt x="5" y="19"/>
                  </a:moveTo>
                  <a:cubicBezTo>
                    <a:pt x="6" y="18"/>
                    <a:pt x="7" y="17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9" y="15"/>
                    <a:pt x="10" y="15"/>
                  </a:cubicBezTo>
                  <a:cubicBezTo>
                    <a:pt x="9" y="16"/>
                    <a:pt x="8" y="17"/>
                    <a:pt x="6" y="18"/>
                  </a:cubicBezTo>
                  <a:cubicBezTo>
                    <a:pt x="6" y="19"/>
                    <a:pt x="3" y="22"/>
                    <a:pt x="5" y="19"/>
                  </a:cubicBezTo>
                  <a:close/>
                  <a:moveTo>
                    <a:pt x="10" y="15"/>
                  </a:moveTo>
                  <a:cubicBezTo>
                    <a:pt x="11" y="15"/>
                    <a:pt x="12" y="15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4" y="14"/>
                    <a:pt x="12" y="15"/>
                    <a:pt x="11" y="17"/>
                  </a:cubicBezTo>
                  <a:cubicBezTo>
                    <a:pt x="9" y="18"/>
                    <a:pt x="8" y="19"/>
                    <a:pt x="7" y="20"/>
                  </a:cubicBezTo>
                  <a:cubicBezTo>
                    <a:pt x="8" y="18"/>
                    <a:pt x="9" y="17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lose/>
                  <a:moveTo>
                    <a:pt x="20" y="3"/>
                  </a:moveTo>
                  <a:cubicBezTo>
                    <a:pt x="20" y="6"/>
                    <a:pt x="20" y="9"/>
                    <a:pt x="20" y="11"/>
                  </a:cubicBezTo>
                  <a:cubicBezTo>
                    <a:pt x="20" y="11"/>
                    <a:pt x="19" y="11"/>
                    <a:pt x="19" y="11"/>
                  </a:cubicBezTo>
                  <a:cubicBezTo>
                    <a:pt x="18" y="12"/>
                    <a:pt x="17" y="12"/>
                    <a:pt x="15" y="13"/>
                  </a:cubicBezTo>
                  <a:cubicBezTo>
                    <a:pt x="15" y="13"/>
                    <a:pt x="12" y="14"/>
                    <a:pt x="14" y="13"/>
                  </a:cubicBezTo>
                  <a:cubicBezTo>
                    <a:pt x="17" y="12"/>
                    <a:pt x="18" y="10"/>
                    <a:pt x="20" y="8"/>
                  </a:cubicBezTo>
                  <a:cubicBezTo>
                    <a:pt x="20" y="8"/>
                    <a:pt x="19" y="7"/>
                    <a:pt x="19" y="8"/>
                  </a:cubicBezTo>
                  <a:cubicBezTo>
                    <a:pt x="18" y="8"/>
                    <a:pt x="17" y="8"/>
                    <a:pt x="16" y="9"/>
                  </a:cubicBezTo>
                  <a:cubicBezTo>
                    <a:pt x="16" y="9"/>
                    <a:pt x="12" y="12"/>
                    <a:pt x="14" y="10"/>
                  </a:cubicBezTo>
                  <a:cubicBezTo>
                    <a:pt x="16" y="9"/>
                    <a:pt x="18" y="7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7" y="5"/>
                    <a:pt x="15" y="7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5" y="6"/>
                    <a:pt x="15" y="5"/>
                  </a:cubicBezTo>
                  <a:cubicBezTo>
                    <a:pt x="16" y="5"/>
                    <a:pt x="17" y="4"/>
                    <a:pt x="17" y="3"/>
                  </a:cubicBezTo>
                  <a:cubicBezTo>
                    <a:pt x="18" y="3"/>
                    <a:pt x="19" y="3"/>
                    <a:pt x="20" y="3"/>
                  </a:cubicBezTo>
                  <a:close/>
                  <a:moveTo>
                    <a:pt x="25" y="16"/>
                  </a:moveTo>
                  <a:cubicBezTo>
                    <a:pt x="24" y="17"/>
                    <a:pt x="22" y="19"/>
                    <a:pt x="21" y="20"/>
                  </a:cubicBezTo>
                  <a:cubicBezTo>
                    <a:pt x="20" y="21"/>
                    <a:pt x="19" y="22"/>
                    <a:pt x="19" y="22"/>
                  </a:cubicBezTo>
                  <a:cubicBezTo>
                    <a:pt x="19" y="22"/>
                    <a:pt x="20" y="21"/>
                    <a:pt x="20" y="20"/>
                  </a:cubicBezTo>
                  <a:cubicBezTo>
                    <a:pt x="21" y="19"/>
                    <a:pt x="22" y="17"/>
                    <a:pt x="23" y="16"/>
                  </a:cubicBezTo>
                  <a:cubicBezTo>
                    <a:pt x="24" y="16"/>
                    <a:pt x="25" y="16"/>
                    <a:pt x="25" y="16"/>
                  </a:cubicBezTo>
                  <a:close/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20"/>
                    <a:pt x="26" y="21"/>
                    <a:pt x="27" y="19"/>
                  </a:cubicBezTo>
                  <a:cubicBezTo>
                    <a:pt x="28" y="18"/>
                    <a:pt x="29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8"/>
                    <a:pt x="29" y="20"/>
                  </a:cubicBezTo>
                  <a:close/>
                  <a:moveTo>
                    <a:pt x="16" y="31"/>
                  </a:moveTo>
                  <a:cubicBezTo>
                    <a:pt x="17" y="30"/>
                    <a:pt x="18" y="29"/>
                    <a:pt x="18" y="28"/>
                  </a:cubicBezTo>
                  <a:cubicBezTo>
                    <a:pt x="19" y="28"/>
                    <a:pt x="18" y="28"/>
                    <a:pt x="18" y="28"/>
                  </a:cubicBezTo>
                  <a:cubicBezTo>
                    <a:pt x="17" y="28"/>
                    <a:pt x="16" y="29"/>
                    <a:pt x="14" y="30"/>
                  </a:cubicBezTo>
                  <a:cubicBezTo>
                    <a:pt x="16" y="29"/>
                    <a:pt x="18" y="27"/>
                    <a:pt x="19" y="26"/>
                  </a:cubicBezTo>
                  <a:cubicBezTo>
                    <a:pt x="19" y="27"/>
                    <a:pt x="19" y="29"/>
                    <a:pt x="19" y="30"/>
                  </a:cubicBezTo>
                  <a:cubicBezTo>
                    <a:pt x="18" y="30"/>
                    <a:pt x="17" y="31"/>
                    <a:pt x="16" y="31"/>
                  </a:cubicBezTo>
                  <a:close/>
                  <a:moveTo>
                    <a:pt x="20" y="14"/>
                  </a:moveTo>
                  <a:cubicBezTo>
                    <a:pt x="20" y="14"/>
                    <a:pt x="20" y="14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7"/>
                    <a:pt x="16" y="19"/>
                    <a:pt x="14" y="21"/>
                  </a:cubicBezTo>
                  <a:cubicBezTo>
                    <a:pt x="16" y="19"/>
                    <a:pt x="17" y="16"/>
                    <a:pt x="20" y="14"/>
                  </a:cubicBezTo>
                  <a:close/>
                  <a:moveTo>
                    <a:pt x="21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19" y="16"/>
                    <a:pt x="18" y="18"/>
                    <a:pt x="17" y="19"/>
                  </a:cubicBezTo>
                  <a:cubicBezTo>
                    <a:pt x="16" y="21"/>
                    <a:pt x="14" y="22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6" y="20"/>
                    <a:pt x="18" y="17"/>
                    <a:pt x="21" y="16"/>
                  </a:cubicBezTo>
                  <a:close/>
                  <a:moveTo>
                    <a:pt x="19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7" y="26"/>
                    <a:pt x="16" y="27"/>
                    <a:pt x="14" y="28"/>
                  </a:cubicBezTo>
                  <a:cubicBezTo>
                    <a:pt x="16" y="26"/>
                    <a:pt x="18" y="25"/>
                    <a:pt x="19" y="23"/>
                  </a:cubicBezTo>
                  <a:cubicBezTo>
                    <a:pt x="19" y="24"/>
                    <a:pt x="19" y="25"/>
                    <a:pt x="19" y="25"/>
                  </a:cubicBezTo>
                  <a:close/>
                  <a:moveTo>
                    <a:pt x="13" y="29"/>
                  </a:moveTo>
                  <a:cubicBezTo>
                    <a:pt x="15" y="28"/>
                    <a:pt x="16" y="27"/>
                    <a:pt x="18" y="26"/>
                  </a:cubicBezTo>
                  <a:cubicBezTo>
                    <a:pt x="17" y="28"/>
                    <a:pt x="15" y="29"/>
                    <a:pt x="13" y="31"/>
                  </a:cubicBezTo>
                  <a:cubicBezTo>
                    <a:pt x="13" y="30"/>
                    <a:pt x="13" y="30"/>
                    <a:pt x="13" y="29"/>
                  </a:cubicBezTo>
                  <a:close/>
                  <a:moveTo>
                    <a:pt x="19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lose/>
                  <a:moveTo>
                    <a:pt x="18" y="24"/>
                  </a:moveTo>
                  <a:cubicBezTo>
                    <a:pt x="16" y="25"/>
                    <a:pt x="14" y="27"/>
                    <a:pt x="13" y="28"/>
                  </a:cubicBezTo>
                  <a:cubicBezTo>
                    <a:pt x="13" y="28"/>
                    <a:pt x="13" y="27"/>
                    <a:pt x="13" y="27"/>
                  </a:cubicBezTo>
                  <a:cubicBezTo>
                    <a:pt x="15" y="26"/>
                    <a:pt x="16" y="24"/>
                    <a:pt x="18" y="24"/>
                  </a:cubicBezTo>
                  <a:close/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6" y="24"/>
                    <a:pt x="14" y="25"/>
                    <a:pt x="13" y="26"/>
                  </a:cubicBezTo>
                  <a:cubicBezTo>
                    <a:pt x="13" y="26"/>
                    <a:pt x="13" y="25"/>
                    <a:pt x="13" y="25"/>
                  </a:cubicBezTo>
                  <a:cubicBezTo>
                    <a:pt x="15" y="23"/>
                    <a:pt x="17" y="21"/>
                    <a:pt x="19" y="19"/>
                  </a:cubicBezTo>
                  <a:cubicBezTo>
                    <a:pt x="20" y="18"/>
                    <a:pt x="20" y="17"/>
                    <a:pt x="21" y="17"/>
                  </a:cubicBezTo>
                  <a:cubicBezTo>
                    <a:pt x="21" y="17"/>
                    <a:pt x="22" y="16"/>
                    <a:pt x="22" y="16"/>
                  </a:cubicBezTo>
                  <a:cubicBezTo>
                    <a:pt x="22" y="16"/>
                    <a:pt x="22" y="16"/>
                    <a:pt x="23" y="16"/>
                  </a:cubicBezTo>
                  <a:cubicBezTo>
                    <a:pt x="21" y="18"/>
                    <a:pt x="19" y="20"/>
                    <a:pt x="18" y="23"/>
                  </a:cubicBezTo>
                  <a:close/>
                  <a:moveTo>
                    <a:pt x="16" y="22"/>
                  </a:moveTo>
                  <a:cubicBezTo>
                    <a:pt x="15" y="22"/>
                    <a:pt x="14" y="23"/>
                    <a:pt x="13" y="24"/>
                  </a:cubicBezTo>
                  <a:cubicBezTo>
                    <a:pt x="13" y="24"/>
                    <a:pt x="13" y="24"/>
                    <a:pt x="14" y="23"/>
                  </a:cubicBezTo>
                  <a:cubicBezTo>
                    <a:pt x="14" y="22"/>
                    <a:pt x="15" y="22"/>
                    <a:pt x="16" y="21"/>
                  </a:cubicBezTo>
                  <a:cubicBezTo>
                    <a:pt x="18" y="19"/>
                    <a:pt x="19" y="18"/>
                    <a:pt x="21" y="16"/>
                  </a:cubicBezTo>
                  <a:cubicBezTo>
                    <a:pt x="21" y="16"/>
                    <a:pt x="21" y="16"/>
                    <a:pt x="22" y="16"/>
                  </a:cubicBezTo>
                  <a:cubicBezTo>
                    <a:pt x="19" y="17"/>
                    <a:pt x="18" y="20"/>
                    <a:pt x="16" y="22"/>
                  </a:cubicBezTo>
                  <a:close/>
                  <a:moveTo>
                    <a:pt x="17" y="13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8" y="12"/>
                    <a:pt x="18" y="12"/>
                  </a:cubicBezTo>
                  <a:cubicBezTo>
                    <a:pt x="18" y="12"/>
                    <a:pt x="18" y="12"/>
                    <a:pt x="17" y="13"/>
                  </a:cubicBezTo>
                  <a:close/>
                  <a:moveTo>
                    <a:pt x="15" y="5"/>
                  </a:moveTo>
                  <a:cubicBezTo>
                    <a:pt x="14" y="5"/>
                    <a:pt x="14" y="6"/>
                    <a:pt x="13" y="7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4" y="5"/>
                    <a:pt x="15" y="4"/>
                    <a:pt x="16" y="4"/>
                  </a:cubicBezTo>
                  <a:cubicBezTo>
                    <a:pt x="18" y="3"/>
                    <a:pt x="15" y="4"/>
                    <a:pt x="15" y="5"/>
                  </a:cubicBezTo>
                  <a:close/>
                  <a:moveTo>
                    <a:pt x="18" y="5"/>
                  </a:moveTo>
                  <a:cubicBezTo>
                    <a:pt x="20" y="4"/>
                    <a:pt x="16" y="8"/>
                    <a:pt x="16" y="8"/>
                  </a:cubicBezTo>
                  <a:cubicBezTo>
                    <a:pt x="15" y="9"/>
                    <a:pt x="14" y="10"/>
                    <a:pt x="13" y="10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5" y="8"/>
                    <a:pt x="16" y="6"/>
                    <a:pt x="18" y="5"/>
                  </a:cubicBezTo>
                  <a:close/>
                  <a:moveTo>
                    <a:pt x="17" y="9"/>
                  </a:moveTo>
                  <a:cubicBezTo>
                    <a:pt x="20" y="7"/>
                    <a:pt x="17" y="10"/>
                    <a:pt x="17" y="11"/>
                  </a:cubicBezTo>
                  <a:cubicBezTo>
                    <a:pt x="16" y="12"/>
                    <a:pt x="15" y="12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5" y="11"/>
                    <a:pt x="16" y="10"/>
                    <a:pt x="17" y="9"/>
                  </a:cubicBezTo>
                  <a:close/>
                  <a:moveTo>
                    <a:pt x="16" y="13"/>
                  </a:moveTo>
                  <a:cubicBezTo>
                    <a:pt x="13" y="16"/>
                    <a:pt x="11" y="18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7" y="21"/>
                    <a:pt x="6" y="21"/>
                  </a:cubicBezTo>
                  <a:cubicBezTo>
                    <a:pt x="10" y="18"/>
                    <a:pt x="13" y="16"/>
                    <a:pt x="16" y="13"/>
                  </a:cubicBezTo>
                  <a:close/>
                  <a:moveTo>
                    <a:pt x="19" y="12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0" y="12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5"/>
                    <a:pt x="14" y="18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0"/>
                    <a:pt x="13" y="19"/>
                    <a:pt x="15" y="18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7"/>
                    <a:pt x="14" y="20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0" y="21"/>
                    <a:pt x="10" y="21"/>
                  </a:cubicBezTo>
                  <a:cubicBezTo>
                    <a:pt x="13" y="17"/>
                    <a:pt x="16" y="14"/>
                    <a:pt x="19" y="12"/>
                  </a:cubicBezTo>
                  <a:close/>
                  <a:moveTo>
                    <a:pt x="13" y="33"/>
                  </a:moveTo>
                  <a:cubicBezTo>
                    <a:pt x="13" y="32"/>
                    <a:pt x="13" y="32"/>
                    <a:pt x="13" y="32"/>
                  </a:cubicBezTo>
                  <a:cubicBezTo>
                    <a:pt x="14" y="31"/>
                    <a:pt x="16" y="30"/>
                    <a:pt x="17" y="29"/>
                  </a:cubicBezTo>
                  <a:cubicBezTo>
                    <a:pt x="16" y="30"/>
                    <a:pt x="15" y="31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7" y="31"/>
                  </a:cubicBezTo>
                  <a:cubicBezTo>
                    <a:pt x="17" y="31"/>
                    <a:pt x="17" y="31"/>
                    <a:pt x="18" y="31"/>
                  </a:cubicBezTo>
                  <a:cubicBezTo>
                    <a:pt x="19" y="30"/>
                    <a:pt x="18" y="31"/>
                    <a:pt x="18" y="32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9" y="32"/>
                    <a:pt x="19" y="33"/>
                    <a:pt x="19" y="33"/>
                  </a:cubicBezTo>
                  <a:cubicBezTo>
                    <a:pt x="17" y="33"/>
                    <a:pt x="15" y="33"/>
                    <a:pt x="13" y="33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1"/>
                    <a:pt x="23" y="19"/>
                    <a:pt x="24" y="18"/>
                  </a:cubicBezTo>
                  <a:cubicBezTo>
                    <a:pt x="25" y="17"/>
                    <a:pt x="27" y="15"/>
                    <a:pt x="25" y="18"/>
                  </a:cubicBezTo>
                  <a:cubicBezTo>
                    <a:pt x="24" y="19"/>
                    <a:pt x="23" y="20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4" y="21"/>
                    <a:pt x="25" y="20"/>
                    <a:pt x="26" y="18"/>
                  </a:cubicBezTo>
                  <a:cubicBezTo>
                    <a:pt x="27" y="18"/>
                    <a:pt x="29" y="17"/>
                    <a:pt x="27" y="18"/>
                  </a:cubicBezTo>
                  <a:cubicBezTo>
                    <a:pt x="27" y="19"/>
                    <a:pt x="26" y="20"/>
                    <a:pt x="25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1"/>
                    <a:pt x="29" y="20"/>
                    <a:pt x="28" y="21"/>
                  </a:cubicBezTo>
                  <a:cubicBezTo>
                    <a:pt x="28" y="21"/>
                    <a:pt x="29" y="22"/>
                    <a:pt x="29" y="21"/>
                  </a:cubicBezTo>
                  <a:cubicBezTo>
                    <a:pt x="29" y="21"/>
                    <a:pt x="29" y="21"/>
                    <a:pt x="29" y="20"/>
                  </a:cubicBezTo>
                  <a:cubicBezTo>
                    <a:pt x="29" y="21"/>
                    <a:pt x="29" y="22"/>
                    <a:pt x="29" y="22"/>
                  </a:cubicBezTo>
                  <a:cubicBezTo>
                    <a:pt x="26" y="22"/>
                    <a:pt x="23" y="22"/>
                    <a:pt x="20" y="22"/>
                  </a:cubicBezTo>
                  <a:close/>
                  <a:moveTo>
                    <a:pt x="27" y="16"/>
                  </a:moveTo>
                  <a:cubicBezTo>
                    <a:pt x="27" y="16"/>
                    <a:pt x="28" y="16"/>
                    <a:pt x="28" y="16"/>
                  </a:cubicBezTo>
                  <a:cubicBezTo>
                    <a:pt x="27" y="17"/>
                    <a:pt x="25" y="19"/>
                    <a:pt x="24" y="20"/>
                  </a:cubicBezTo>
                  <a:cubicBezTo>
                    <a:pt x="25" y="19"/>
                    <a:pt x="26" y="17"/>
                    <a:pt x="27" y="16"/>
                  </a:cubicBezTo>
                  <a:close/>
                  <a:moveTo>
                    <a:pt x="16" y="3"/>
                  </a:moveTo>
                  <a:cubicBezTo>
                    <a:pt x="15" y="4"/>
                    <a:pt x="14" y="4"/>
                    <a:pt x="13" y="5"/>
                  </a:cubicBezTo>
                  <a:cubicBezTo>
                    <a:pt x="13" y="4"/>
                    <a:pt x="13" y="3"/>
                    <a:pt x="13" y="3"/>
                  </a:cubicBezTo>
                  <a:cubicBezTo>
                    <a:pt x="14" y="3"/>
                    <a:pt x="15" y="3"/>
                    <a:pt x="16" y="3"/>
                  </a:cubicBezTo>
                  <a:close/>
                  <a:moveTo>
                    <a:pt x="8" y="15"/>
                  </a:moveTo>
                  <a:cubicBezTo>
                    <a:pt x="8" y="15"/>
                    <a:pt x="8" y="15"/>
                    <a:pt x="7" y="15"/>
                  </a:cubicBezTo>
                  <a:cubicBezTo>
                    <a:pt x="6" y="16"/>
                    <a:pt x="5" y="18"/>
                    <a:pt x="3" y="19"/>
                  </a:cubicBezTo>
                  <a:cubicBezTo>
                    <a:pt x="1" y="21"/>
                    <a:pt x="5" y="17"/>
                    <a:pt x="4" y="18"/>
                  </a:cubicBezTo>
                  <a:cubicBezTo>
                    <a:pt x="5" y="17"/>
                    <a:pt x="5" y="16"/>
                    <a:pt x="6" y="15"/>
                  </a:cubicBezTo>
                  <a:cubicBezTo>
                    <a:pt x="6" y="15"/>
                    <a:pt x="6" y="15"/>
                    <a:pt x="5" y="15"/>
                  </a:cubicBezTo>
                  <a:cubicBezTo>
                    <a:pt x="5" y="16"/>
                    <a:pt x="4" y="16"/>
                    <a:pt x="3" y="17"/>
                  </a:cubicBezTo>
                  <a:cubicBezTo>
                    <a:pt x="1" y="19"/>
                    <a:pt x="3" y="1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5" y="15"/>
                    <a:pt x="6" y="15"/>
                    <a:pt x="8" y="15"/>
                  </a:cubicBezTo>
                  <a:close/>
                  <a:moveTo>
                    <a:pt x="4" y="21"/>
                  </a:moveTo>
                  <a:cubicBezTo>
                    <a:pt x="6" y="20"/>
                    <a:pt x="7" y="19"/>
                    <a:pt x="8" y="17"/>
                  </a:cubicBezTo>
                  <a:cubicBezTo>
                    <a:pt x="10" y="15"/>
                    <a:pt x="9" y="17"/>
                    <a:pt x="8" y="18"/>
                  </a:cubicBezTo>
                  <a:cubicBezTo>
                    <a:pt x="7" y="19"/>
                    <a:pt x="6" y="20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4" y="21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68"/>
            <p:cNvSpPr>
              <a:spLocks noEditPoints="1"/>
            </p:cNvSpPr>
            <p:nvPr/>
          </p:nvSpPr>
          <p:spPr bwMode="auto">
            <a:xfrm>
              <a:off x="4969121" y="5374709"/>
              <a:ext cx="241300" cy="263525"/>
            </a:xfrm>
            <a:custGeom>
              <a:avLst/>
              <a:gdLst>
                <a:gd name="T0" fmla="*/ 36 w 57"/>
                <a:gd name="T1" fmla="*/ 62 h 62"/>
                <a:gd name="T2" fmla="*/ 54 w 57"/>
                <a:gd name="T3" fmla="*/ 42 h 62"/>
                <a:gd name="T4" fmla="*/ 57 w 57"/>
                <a:gd name="T5" fmla="*/ 26 h 62"/>
                <a:gd name="T6" fmla="*/ 40 w 57"/>
                <a:gd name="T7" fmla="*/ 23 h 62"/>
                <a:gd name="T8" fmla="*/ 23 w 57"/>
                <a:gd name="T9" fmla="*/ 0 h 62"/>
                <a:gd name="T10" fmla="*/ 3 w 57"/>
                <a:gd name="T11" fmla="*/ 22 h 62"/>
                <a:gd name="T12" fmla="*/ 2 w 57"/>
                <a:gd name="T13" fmla="*/ 40 h 62"/>
                <a:gd name="T14" fmla="*/ 7 w 57"/>
                <a:gd name="T15" fmla="*/ 37 h 62"/>
                <a:gd name="T16" fmla="*/ 9 w 57"/>
                <a:gd name="T17" fmla="*/ 32 h 62"/>
                <a:gd name="T18" fmla="*/ 5 w 57"/>
                <a:gd name="T19" fmla="*/ 32 h 62"/>
                <a:gd name="T20" fmla="*/ 4 w 57"/>
                <a:gd name="T21" fmla="*/ 31 h 62"/>
                <a:gd name="T22" fmla="*/ 4 w 57"/>
                <a:gd name="T23" fmla="*/ 26 h 62"/>
                <a:gd name="T24" fmla="*/ 10 w 57"/>
                <a:gd name="T25" fmla="*/ 33 h 62"/>
                <a:gd name="T26" fmla="*/ 12 w 57"/>
                <a:gd name="T27" fmla="*/ 32 h 62"/>
                <a:gd name="T28" fmla="*/ 24 w 57"/>
                <a:gd name="T29" fmla="*/ 26 h 62"/>
                <a:gd name="T30" fmla="*/ 20 w 57"/>
                <a:gd name="T31" fmla="*/ 29 h 62"/>
                <a:gd name="T32" fmla="*/ 36 w 57"/>
                <a:gd name="T33" fmla="*/ 4 h 62"/>
                <a:gd name="T34" fmla="*/ 27 w 57"/>
                <a:gd name="T35" fmla="*/ 22 h 62"/>
                <a:gd name="T36" fmla="*/ 25 w 57"/>
                <a:gd name="T37" fmla="*/ 18 h 62"/>
                <a:gd name="T38" fmla="*/ 24 w 57"/>
                <a:gd name="T39" fmla="*/ 13 h 62"/>
                <a:gd name="T40" fmla="*/ 46 w 57"/>
                <a:gd name="T41" fmla="*/ 27 h 62"/>
                <a:gd name="T42" fmla="*/ 42 w 57"/>
                <a:gd name="T43" fmla="*/ 27 h 62"/>
                <a:gd name="T44" fmla="*/ 50 w 57"/>
                <a:gd name="T45" fmla="*/ 34 h 62"/>
                <a:gd name="T46" fmla="*/ 29 w 57"/>
                <a:gd name="T47" fmla="*/ 55 h 62"/>
                <a:gd name="T48" fmla="*/ 34 w 57"/>
                <a:gd name="T49" fmla="*/ 45 h 62"/>
                <a:gd name="T50" fmla="*/ 36 w 57"/>
                <a:gd name="T51" fmla="*/ 25 h 62"/>
                <a:gd name="T52" fmla="*/ 36 w 57"/>
                <a:gd name="T53" fmla="*/ 24 h 62"/>
                <a:gd name="T54" fmla="*/ 23 w 57"/>
                <a:gd name="T55" fmla="*/ 41 h 62"/>
                <a:gd name="T56" fmla="*/ 34 w 57"/>
                <a:gd name="T57" fmla="*/ 44 h 62"/>
                <a:gd name="T58" fmla="*/ 24 w 57"/>
                <a:gd name="T59" fmla="*/ 51 h 62"/>
                <a:gd name="T60" fmla="*/ 35 w 57"/>
                <a:gd name="T61" fmla="*/ 40 h 62"/>
                <a:gd name="T62" fmla="*/ 35 w 57"/>
                <a:gd name="T63" fmla="*/ 39 h 62"/>
                <a:gd name="T64" fmla="*/ 24 w 57"/>
                <a:gd name="T65" fmla="*/ 47 h 62"/>
                <a:gd name="T66" fmla="*/ 24 w 57"/>
                <a:gd name="T67" fmla="*/ 46 h 62"/>
                <a:gd name="T68" fmla="*/ 41 w 57"/>
                <a:gd name="T69" fmla="*/ 27 h 62"/>
                <a:gd name="T70" fmla="*/ 25 w 57"/>
                <a:gd name="T71" fmla="*/ 42 h 62"/>
                <a:gd name="T72" fmla="*/ 39 w 57"/>
                <a:gd name="T73" fmla="*/ 27 h 62"/>
                <a:gd name="T74" fmla="*/ 34 w 57"/>
                <a:gd name="T75" fmla="*/ 20 h 62"/>
                <a:gd name="T76" fmla="*/ 24 w 57"/>
                <a:gd name="T77" fmla="*/ 8 h 62"/>
                <a:gd name="T78" fmla="*/ 29 w 57"/>
                <a:gd name="T79" fmla="*/ 13 h 62"/>
                <a:gd name="T80" fmla="*/ 32 w 57"/>
                <a:gd name="T81" fmla="*/ 15 h 62"/>
                <a:gd name="T82" fmla="*/ 32 w 57"/>
                <a:gd name="T83" fmla="*/ 15 h 62"/>
                <a:gd name="T84" fmla="*/ 12 w 57"/>
                <a:gd name="T85" fmla="*/ 37 h 62"/>
                <a:gd name="T86" fmla="*/ 36 w 57"/>
                <a:gd name="T87" fmla="*/ 23 h 62"/>
                <a:gd name="T88" fmla="*/ 27 w 57"/>
                <a:gd name="T89" fmla="*/ 31 h 62"/>
                <a:gd name="T90" fmla="*/ 23 w 57"/>
                <a:gd name="T91" fmla="*/ 37 h 62"/>
                <a:gd name="T92" fmla="*/ 24 w 57"/>
                <a:gd name="T93" fmla="*/ 58 h 62"/>
                <a:gd name="T94" fmla="*/ 28 w 57"/>
                <a:gd name="T95" fmla="*/ 57 h 62"/>
                <a:gd name="T96" fmla="*/ 34 w 57"/>
                <a:gd name="T97" fmla="*/ 57 h 62"/>
                <a:gd name="T98" fmla="*/ 36 w 57"/>
                <a:gd name="T99" fmla="*/ 39 h 62"/>
                <a:gd name="T100" fmla="*/ 41 w 57"/>
                <a:gd name="T101" fmla="*/ 38 h 62"/>
                <a:gd name="T102" fmla="*/ 46 w 57"/>
                <a:gd name="T103" fmla="*/ 38 h 62"/>
                <a:gd name="T104" fmla="*/ 53 w 57"/>
                <a:gd name="T105" fmla="*/ 39 h 62"/>
                <a:gd name="T106" fmla="*/ 43 w 57"/>
                <a:gd name="T107" fmla="*/ 35 h 62"/>
                <a:gd name="T108" fmla="*/ 25 w 57"/>
                <a:gd name="T109" fmla="*/ 4 h 62"/>
                <a:gd name="T110" fmla="*/ 7 w 57"/>
                <a:gd name="T111" fmla="*/ 34 h 62"/>
                <a:gd name="T112" fmla="*/ 7 w 57"/>
                <a:gd name="T113" fmla="*/ 29 h 62"/>
                <a:gd name="T114" fmla="*/ 8 w 57"/>
                <a:gd name="T115" fmla="*/ 37 h 62"/>
                <a:gd name="T116" fmla="*/ 11 w 57"/>
                <a:gd name="T117" fmla="*/ 3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" h="62">
                  <a:moveTo>
                    <a:pt x="20" y="59"/>
                  </a:moveTo>
                  <a:cubicBezTo>
                    <a:pt x="20" y="60"/>
                    <a:pt x="20" y="60"/>
                    <a:pt x="21" y="61"/>
                  </a:cubicBezTo>
                  <a:cubicBezTo>
                    <a:pt x="21" y="61"/>
                    <a:pt x="21" y="62"/>
                    <a:pt x="22" y="62"/>
                  </a:cubicBezTo>
                  <a:cubicBezTo>
                    <a:pt x="27" y="61"/>
                    <a:pt x="32" y="62"/>
                    <a:pt x="36" y="62"/>
                  </a:cubicBezTo>
                  <a:cubicBezTo>
                    <a:pt x="38" y="62"/>
                    <a:pt x="38" y="61"/>
                    <a:pt x="38" y="60"/>
                  </a:cubicBezTo>
                  <a:cubicBezTo>
                    <a:pt x="38" y="60"/>
                    <a:pt x="38" y="59"/>
                    <a:pt x="38" y="59"/>
                  </a:cubicBezTo>
                  <a:cubicBezTo>
                    <a:pt x="37" y="54"/>
                    <a:pt x="38" y="48"/>
                    <a:pt x="38" y="43"/>
                  </a:cubicBezTo>
                  <a:cubicBezTo>
                    <a:pt x="44" y="43"/>
                    <a:pt x="49" y="43"/>
                    <a:pt x="54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6" y="42"/>
                    <a:pt x="56" y="41"/>
                    <a:pt x="56" y="41"/>
                  </a:cubicBezTo>
                  <a:cubicBezTo>
                    <a:pt x="56" y="36"/>
                    <a:pt x="57" y="31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5"/>
                    <a:pt x="57" y="25"/>
                    <a:pt x="56" y="24"/>
                  </a:cubicBezTo>
                  <a:cubicBezTo>
                    <a:pt x="50" y="23"/>
                    <a:pt x="45" y="24"/>
                    <a:pt x="40" y="23"/>
                  </a:cubicBezTo>
                  <a:cubicBezTo>
                    <a:pt x="39" y="16"/>
                    <a:pt x="40" y="9"/>
                    <a:pt x="40" y="2"/>
                  </a:cubicBezTo>
                  <a:cubicBezTo>
                    <a:pt x="40" y="2"/>
                    <a:pt x="39" y="2"/>
                    <a:pt x="39" y="2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3" y="1"/>
                    <a:pt x="28" y="0"/>
                    <a:pt x="23" y="0"/>
                  </a:cubicBezTo>
                  <a:cubicBezTo>
                    <a:pt x="23" y="0"/>
                    <a:pt x="22" y="1"/>
                    <a:pt x="22" y="1"/>
                  </a:cubicBezTo>
                  <a:cubicBezTo>
                    <a:pt x="21" y="1"/>
                    <a:pt x="21" y="2"/>
                    <a:pt x="21" y="2"/>
                  </a:cubicBezTo>
                  <a:cubicBezTo>
                    <a:pt x="20" y="9"/>
                    <a:pt x="21" y="16"/>
                    <a:pt x="21" y="22"/>
                  </a:cubicBezTo>
                  <a:cubicBezTo>
                    <a:pt x="15" y="22"/>
                    <a:pt x="9" y="22"/>
                    <a:pt x="3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3"/>
                    <a:pt x="0" y="24"/>
                  </a:cubicBezTo>
                  <a:cubicBezTo>
                    <a:pt x="1" y="29"/>
                    <a:pt x="0" y="34"/>
                    <a:pt x="1" y="39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2" y="40"/>
                    <a:pt x="2" y="40"/>
                    <a:pt x="3" y="40"/>
                  </a:cubicBezTo>
                  <a:cubicBezTo>
                    <a:pt x="8" y="41"/>
                    <a:pt x="14" y="40"/>
                    <a:pt x="20" y="40"/>
                  </a:cubicBezTo>
                  <a:cubicBezTo>
                    <a:pt x="20" y="47"/>
                    <a:pt x="20" y="53"/>
                    <a:pt x="20" y="59"/>
                  </a:cubicBezTo>
                  <a:close/>
                  <a:moveTo>
                    <a:pt x="7" y="37"/>
                  </a:moveTo>
                  <a:cubicBezTo>
                    <a:pt x="6" y="37"/>
                    <a:pt x="5" y="37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8" y="34"/>
                    <a:pt x="9" y="32"/>
                  </a:cubicBezTo>
                  <a:cubicBezTo>
                    <a:pt x="8" y="33"/>
                    <a:pt x="8" y="35"/>
                    <a:pt x="7" y="36"/>
                  </a:cubicBezTo>
                  <a:cubicBezTo>
                    <a:pt x="7" y="36"/>
                    <a:pt x="7" y="37"/>
                    <a:pt x="7" y="37"/>
                  </a:cubicBezTo>
                  <a:close/>
                  <a:moveTo>
                    <a:pt x="4" y="32"/>
                  </a:moveTo>
                  <a:cubicBezTo>
                    <a:pt x="4" y="33"/>
                    <a:pt x="4" y="33"/>
                    <a:pt x="5" y="32"/>
                  </a:cubicBezTo>
                  <a:cubicBezTo>
                    <a:pt x="6" y="31"/>
                    <a:pt x="12" y="24"/>
                    <a:pt x="8" y="30"/>
                  </a:cubicBezTo>
                  <a:cubicBezTo>
                    <a:pt x="6" y="32"/>
                    <a:pt x="5" y="33"/>
                    <a:pt x="4" y="35"/>
                  </a:cubicBezTo>
                  <a:cubicBezTo>
                    <a:pt x="4" y="34"/>
                    <a:pt x="4" y="33"/>
                    <a:pt x="4" y="32"/>
                  </a:cubicBezTo>
                  <a:close/>
                  <a:moveTo>
                    <a:pt x="4" y="31"/>
                  </a:moveTo>
                  <a:cubicBezTo>
                    <a:pt x="4" y="30"/>
                    <a:pt x="4" y="29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7" y="26"/>
                    <a:pt x="5" y="29"/>
                    <a:pt x="4" y="31"/>
                  </a:cubicBezTo>
                  <a:close/>
                  <a:moveTo>
                    <a:pt x="4" y="26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4" y="26"/>
                  </a:cubicBezTo>
                  <a:close/>
                  <a:moveTo>
                    <a:pt x="10" y="33"/>
                  </a:moveTo>
                  <a:cubicBezTo>
                    <a:pt x="11" y="31"/>
                    <a:pt x="13" y="29"/>
                    <a:pt x="15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6"/>
                    <a:pt x="17" y="26"/>
                    <a:pt x="18" y="26"/>
                  </a:cubicBezTo>
                  <a:cubicBezTo>
                    <a:pt x="16" y="28"/>
                    <a:pt x="14" y="30"/>
                    <a:pt x="12" y="32"/>
                  </a:cubicBezTo>
                  <a:cubicBezTo>
                    <a:pt x="11" y="33"/>
                    <a:pt x="7" y="38"/>
                    <a:pt x="10" y="33"/>
                  </a:cubicBezTo>
                  <a:close/>
                  <a:moveTo>
                    <a:pt x="19" y="26"/>
                  </a:moveTo>
                  <a:cubicBezTo>
                    <a:pt x="20" y="26"/>
                    <a:pt x="22" y="26"/>
                    <a:pt x="23" y="26"/>
                  </a:cubicBezTo>
                  <a:cubicBezTo>
                    <a:pt x="23" y="26"/>
                    <a:pt x="24" y="26"/>
                    <a:pt x="24" y="26"/>
                  </a:cubicBezTo>
                  <a:cubicBezTo>
                    <a:pt x="24" y="26"/>
                    <a:pt x="25" y="25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3"/>
                    <a:pt x="28" y="23"/>
                    <a:pt x="29" y="22"/>
                  </a:cubicBezTo>
                  <a:cubicBezTo>
                    <a:pt x="26" y="24"/>
                    <a:pt x="23" y="27"/>
                    <a:pt x="20" y="29"/>
                  </a:cubicBezTo>
                  <a:cubicBezTo>
                    <a:pt x="18" y="31"/>
                    <a:pt x="14" y="33"/>
                    <a:pt x="13" y="35"/>
                  </a:cubicBezTo>
                  <a:cubicBezTo>
                    <a:pt x="15" y="32"/>
                    <a:pt x="17" y="29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36" y="4"/>
                  </a:moveTo>
                  <a:cubicBezTo>
                    <a:pt x="36" y="9"/>
                    <a:pt x="36" y="14"/>
                    <a:pt x="36" y="19"/>
                  </a:cubicBezTo>
                  <a:cubicBezTo>
                    <a:pt x="36" y="19"/>
                    <a:pt x="36" y="19"/>
                    <a:pt x="35" y="19"/>
                  </a:cubicBezTo>
                  <a:cubicBezTo>
                    <a:pt x="33" y="20"/>
                    <a:pt x="31" y="21"/>
                    <a:pt x="28" y="22"/>
                  </a:cubicBezTo>
                  <a:cubicBezTo>
                    <a:pt x="27" y="22"/>
                    <a:pt x="23" y="25"/>
                    <a:pt x="27" y="22"/>
                  </a:cubicBezTo>
                  <a:cubicBezTo>
                    <a:pt x="30" y="20"/>
                    <a:pt x="34" y="17"/>
                    <a:pt x="36" y="13"/>
                  </a:cubicBezTo>
                  <a:cubicBezTo>
                    <a:pt x="36" y="13"/>
                    <a:pt x="36" y="12"/>
                    <a:pt x="35" y="13"/>
                  </a:cubicBezTo>
                  <a:cubicBezTo>
                    <a:pt x="33" y="13"/>
                    <a:pt x="32" y="14"/>
                    <a:pt x="30" y="15"/>
                  </a:cubicBezTo>
                  <a:cubicBezTo>
                    <a:pt x="29" y="16"/>
                    <a:pt x="22" y="21"/>
                    <a:pt x="25" y="18"/>
                  </a:cubicBezTo>
                  <a:cubicBezTo>
                    <a:pt x="29" y="14"/>
                    <a:pt x="33" y="11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1" y="8"/>
                    <a:pt x="28" y="11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6" y="11"/>
                    <a:pt x="27" y="9"/>
                    <a:pt x="28" y="8"/>
                  </a:cubicBezTo>
                  <a:cubicBezTo>
                    <a:pt x="30" y="7"/>
                    <a:pt x="31" y="6"/>
                    <a:pt x="32" y="4"/>
                  </a:cubicBezTo>
                  <a:cubicBezTo>
                    <a:pt x="33" y="4"/>
                    <a:pt x="34" y="4"/>
                    <a:pt x="36" y="4"/>
                  </a:cubicBezTo>
                  <a:close/>
                  <a:moveTo>
                    <a:pt x="46" y="27"/>
                  </a:moveTo>
                  <a:cubicBezTo>
                    <a:pt x="44" y="30"/>
                    <a:pt x="41" y="33"/>
                    <a:pt x="38" y="36"/>
                  </a:cubicBezTo>
                  <a:cubicBezTo>
                    <a:pt x="37" y="37"/>
                    <a:pt x="36" y="38"/>
                    <a:pt x="34" y="39"/>
                  </a:cubicBezTo>
                  <a:cubicBezTo>
                    <a:pt x="35" y="38"/>
                    <a:pt x="36" y="36"/>
                    <a:pt x="37" y="35"/>
                  </a:cubicBezTo>
                  <a:cubicBezTo>
                    <a:pt x="39" y="32"/>
                    <a:pt x="41" y="30"/>
                    <a:pt x="42" y="27"/>
                  </a:cubicBezTo>
                  <a:cubicBezTo>
                    <a:pt x="44" y="27"/>
                    <a:pt x="45" y="27"/>
                    <a:pt x="46" y="27"/>
                  </a:cubicBezTo>
                  <a:close/>
                  <a:moveTo>
                    <a:pt x="53" y="34"/>
                  </a:moveTo>
                  <a:cubicBezTo>
                    <a:pt x="53" y="34"/>
                    <a:pt x="53" y="34"/>
                    <a:pt x="52" y="34"/>
                  </a:cubicBezTo>
                  <a:cubicBezTo>
                    <a:pt x="51" y="35"/>
                    <a:pt x="47" y="37"/>
                    <a:pt x="50" y="34"/>
                  </a:cubicBezTo>
                  <a:cubicBezTo>
                    <a:pt x="51" y="32"/>
                    <a:pt x="52" y="30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30"/>
                    <a:pt x="53" y="32"/>
                    <a:pt x="53" y="34"/>
                  </a:cubicBezTo>
                  <a:close/>
                  <a:moveTo>
                    <a:pt x="29" y="55"/>
                  </a:moveTo>
                  <a:cubicBezTo>
                    <a:pt x="31" y="53"/>
                    <a:pt x="33" y="52"/>
                    <a:pt x="34" y="49"/>
                  </a:cubicBezTo>
                  <a:cubicBezTo>
                    <a:pt x="34" y="49"/>
                    <a:pt x="34" y="49"/>
                    <a:pt x="33" y="49"/>
                  </a:cubicBezTo>
                  <a:cubicBezTo>
                    <a:pt x="31" y="50"/>
                    <a:pt x="29" y="52"/>
                    <a:pt x="26" y="53"/>
                  </a:cubicBezTo>
                  <a:cubicBezTo>
                    <a:pt x="29" y="51"/>
                    <a:pt x="32" y="48"/>
                    <a:pt x="34" y="45"/>
                  </a:cubicBezTo>
                  <a:cubicBezTo>
                    <a:pt x="34" y="48"/>
                    <a:pt x="34" y="50"/>
                    <a:pt x="34" y="53"/>
                  </a:cubicBezTo>
                  <a:cubicBezTo>
                    <a:pt x="32" y="53"/>
                    <a:pt x="31" y="54"/>
                    <a:pt x="29" y="55"/>
                  </a:cubicBezTo>
                  <a:close/>
                  <a:moveTo>
                    <a:pt x="36" y="24"/>
                  </a:move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6"/>
                    <a:pt x="36" y="26"/>
                    <a:pt x="37" y="27"/>
                  </a:cubicBezTo>
                  <a:cubicBezTo>
                    <a:pt x="32" y="29"/>
                    <a:pt x="29" y="34"/>
                    <a:pt x="25" y="37"/>
                  </a:cubicBezTo>
                  <a:cubicBezTo>
                    <a:pt x="29" y="33"/>
                    <a:pt x="32" y="28"/>
                    <a:pt x="36" y="24"/>
                  </a:cubicBezTo>
                  <a:close/>
                  <a:moveTo>
                    <a:pt x="38" y="27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5" y="29"/>
                    <a:pt x="33" y="31"/>
                    <a:pt x="31" y="33"/>
                  </a:cubicBezTo>
                  <a:cubicBezTo>
                    <a:pt x="29" y="36"/>
                    <a:pt x="26" y="39"/>
                    <a:pt x="23" y="41"/>
                  </a:cubicBezTo>
                  <a:cubicBezTo>
                    <a:pt x="23" y="40"/>
                    <a:pt x="23" y="39"/>
                    <a:pt x="24" y="38"/>
                  </a:cubicBezTo>
                  <a:cubicBezTo>
                    <a:pt x="29" y="36"/>
                    <a:pt x="32" y="30"/>
                    <a:pt x="38" y="27"/>
                  </a:cubicBezTo>
                  <a:close/>
                  <a:moveTo>
                    <a:pt x="35" y="45"/>
                  </a:moveTo>
                  <a:cubicBezTo>
                    <a:pt x="34" y="44"/>
                    <a:pt x="34" y="44"/>
                    <a:pt x="34" y="44"/>
                  </a:cubicBezTo>
                  <a:cubicBezTo>
                    <a:pt x="31" y="45"/>
                    <a:pt x="29" y="47"/>
                    <a:pt x="26" y="49"/>
                  </a:cubicBezTo>
                  <a:cubicBezTo>
                    <a:pt x="29" y="46"/>
                    <a:pt x="32" y="44"/>
                    <a:pt x="35" y="41"/>
                  </a:cubicBezTo>
                  <a:cubicBezTo>
                    <a:pt x="35" y="42"/>
                    <a:pt x="35" y="43"/>
                    <a:pt x="35" y="45"/>
                  </a:cubicBezTo>
                  <a:close/>
                  <a:moveTo>
                    <a:pt x="24" y="51"/>
                  </a:moveTo>
                  <a:cubicBezTo>
                    <a:pt x="27" y="50"/>
                    <a:pt x="30" y="47"/>
                    <a:pt x="33" y="46"/>
                  </a:cubicBezTo>
                  <a:cubicBezTo>
                    <a:pt x="30" y="49"/>
                    <a:pt x="27" y="52"/>
                    <a:pt x="24" y="54"/>
                  </a:cubicBezTo>
                  <a:cubicBezTo>
                    <a:pt x="24" y="53"/>
                    <a:pt x="24" y="52"/>
                    <a:pt x="24" y="51"/>
                  </a:cubicBezTo>
                  <a:close/>
                  <a:moveTo>
                    <a:pt x="35" y="40"/>
                  </a:moveTo>
                  <a:cubicBezTo>
                    <a:pt x="35" y="40"/>
                    <a:pt x="35" y="40"/>
                    <a:pt x="35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40"/>
                    <a:pt x="35" y="40"/>
                    <a:pt x="35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0"/>
                  </a:cubicBezTo>
                  <a:close/>
                  <a:moveTo>
                    <a:pt x="33" y="41"/>
                  </a:moveTo>
                  <a:cubicBezTo>
                    <a:pt x="30" y="45"/>
                    <a:pt x="26" y="47"/>
                    <a:pt x="24" y="50"/>
                  </a:cubicBezTo>
                  <a:cubicBezTo>
                    <a:pt x="24" y="49"/>
                    <a:pt x="24" y="48"/>
                    <a:pt x="24" y="47"/>
                  </a:cubicBezTo>
                  <a:cubicBezTo>
                    <a:pt x="27" y="45"/>
                    <a:pt x="30" y="43"/>
                    <a:pt x="33" y="41"/>
                  </a:cubicBezTo>
                  <a:close/>
                  <a:moveTo>
                    <a:pt x="32" y="40"/>
                  </a:moveTo>
                  <a:cubicBezTo>
                    <a:pt x="32" y="40"/>
                    <a:pt x="32" y="40"/>
                    <a:pt x="33" y="41"/>
                  </a:cubicBezTo>
                  <a:cubicBezTo>
                    <a:pt x="29" y="42"/>
                    <a:pt x="27" y="44"/>
                    <a:pt x="24" y="46"/>
                  </a:cubicBezTo>
                  <a:cubicBezTo>
                    <a:pt x="23" y="45"/>
                    <a:pt x="23" y="44"/>
                    <a:pt x="23" y="43"/>
                  </a:cubicBezTo>
                  <a:cubicBezTo>
                    <a:pt x="28" y="41"/>
                    <a:pt x="32" y="37"/>
                    <a:pt x="35" y="32"/>
                  </a:cubicBezTo>
                  <a:cubicBezTo>
                    <a:pt x="36" y="31"/>
                    <a:pt x="37" y="30"/>
                    <a:pt x="38" y="29"/>
                  </a:cubicBezTo>
                  <a:cubicBezTo>
                    <a:pt x="38" y="29"/>
                    <a:pt x="40" y="28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8" y="32"/>
                    <a:pt x="35" y="36"/>
                    <a:pt x="32" y="40"/>
                  </a:cubicBezTo>
                  <a:close/>
                  <a:moveTo>
                    <a:pt x="29" y="38"/>
                  </a:moveTo>
                  <a:cubicBezTo>
                    <a:pt x="28" y="39"/>
                    <a:pt x="26" y="41"/>
                    <a:pt x="25" y="42"/>
                  </a:cubicBezTo>
                  <a:cubicBezTo>
                    <a:pt x="23" y="43"/>
                    <a:pt x="24" y="42"/>
                    <a:pt x="26" y="40"/>
                  </a:cubicBezTo>
                  <a:cubicBezTo>
                    <a:pt x="27" y="39"/>
                    <a:pt x="28" y="38"/>
                    <a:pt x="29" y="37"/>
                  </a:cubicBezTo>
                  <a:cubicBezTo>
                    <a:pt x="32" y="34"/>
                    <a:pt x="35" y="31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5" y="30"/>
                    <a:pt x="33" y="34"/>
                    <a:pt x="29" y="38"/>
                  </a:cubicBezTo>
                  <a:close/>
                  <a:moveTo>
                    <a:pt x="31" y="22"/>
                  </a:moveTo>
                  <a:cubicBezTo>
                    <a:pt x="31" y="22"/>
                    <a:pt x="31" y="22"/>
                    <a:pt x="31" y="21"/>
                  </a:cubicBezTo>
                  <a:cubicBezTo>
                    <a:pt x="32" y="21"/>
                    <a:pt x="33" y="21"/>
                    <a:pt x="34" y="20"/>
                  </a:cubicBezTo>
                  <a:cubicBezTo>
                    <a:pt x="33" y="21"/>
                    <a:pt x="32" y="21"/>
                    <a:pt x="31" y="22"/>
                  </a:cubicBezTo>
                  <a:close/>
                  <a:moveTo>
                    <a:pt x="28" y="8"/>
                  </a:moveTo>
                  <a:cubicBezTo>
                    <a:pt x="27" y="9"/>
                    <a:pt x="25" y="10"/>
                    <a:pt x="24" y="11"/>
                  </a:cubicBezTo>
                  <a:cubicBezTo>
                    <a:pt x="24" y="10"/>
                    <a:pt x="24" y="9"/>
                    <a:pt x="24" y="8"/>
                  </a:cubicBezTo>
                  <a:cubicBezTo>
                    <a:pt x="26" y="8"/>
                    <a:pt x="27" y="7"/>
                    <a:pt x="29" y="6"/>
                  </a:cubicBezTo>
                  <a:cubicBezTo>
                    <a:pt x="33" y="3"/>
                    <a:pt x="28" y="7"/>
                    <a:pt x="28" y="8"/>
                  </a:cubicBezTo>
                  <a:close/>
                  <a:moveTo>
                    <a:pt x="32" y="9"/>
                  </a:moveTo>
                  <a:cubicBezTo>
                    <a:pt x="36" y="6"/>
                    <a:pt x="30" y="13"/>
                    <a:pt x="29" y="13"/>
                  </a:cubicBezTo>
                  <a:cubicBezTo>
                    <a:pt x="27" y="15"/>
                    <a:pt x="26" y="16"/>
                    <a:pt x="24" y="17"/>
                  </a:cubicBezTo>
                  <a:cubicBezTo>
                    <a:pt x="24" y="16"/>
                    <a:pt x="24" y="15"/>
                    <a:pt x="24" y="14"/>
                  </a:cubicBezTo>
                  <a:cubicBezTo>
                    <a:pt x="27" y="13"/>
                    <a:pt x="30" y="11"/>
                    <a:pt x="32" y="9"/>
                  </a:cubicBezTo>
                  <a:close/>
                  <a:moveTo>
                    <a:pt x="32" y="15"/>
                  </a:moveTo>
                  <a:cubicBezTo>
                    <a:pt x="37" y="12"/>
                    <a:pt x="32" y="17"/>
                    <a:pt x="31" y="18"/>
                  </a:cubicBezTo>
                  <a:cubicBezTo>
                    <a:pt x="29" y="20"/>
                    <a:pt x="27" y="21"/>
                    <a:pt x="25" y="22"/>
                  </a:cubicBezTo>
                  <a:cubicBezTo>
                    <a:pt x="25" y="21"/>
                    <a:pt x="25" y="21"/>
                    <a:pt x="25" y="20"/>
                  </a:cubicBezTo>
                  <a:cubicBezTo>
                    <a:pt x="27" y="18"/>
                    <a:pt x="30" y="16"/>
                    <a:pt x="32" y="15"/>
                  </a:cubicBezTo>
                  <a:close/>
                  <a:moveTo>
                    <a:pt x="29" y="23"/>
                  </a:moveTo>
                  <a:cubicBezTo>
                    <a:pt x="25" y="27"/>
                    <a:pt x="20" y="31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5" y="36"/>
                    <a:pt x="14" y="37"/>
                    <a:pt x="12" y="37"/>
                  </a:cubicBezTo>
                  <a:cubicBezTo>
                    <a:pt x="18" y="32"/>
                    <a:pt x="24" y="28"/>
                    <a:pt x="29" y="23"/>
                  </a:cubicBezTo>
                  <a:close/>
                  <a:moveTo>
                    <a:pt x="36" y="20"/>
                  </a:moveTo>
                  <a:cubicBezTo>
                    <a:pt x="36" y="20"/>
                    <a:pt x="36" y="20"/>
                    <a:pt x="36" y="19"/>
                  </a:cubicBezTo>
                  <a:cubicBezTo>
                    <a:pt x="36" y="21"/>
                    <a:pt x="36" y="22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0" y="27"/>
                    <a:pt x="25" y="31"/>
                    <a:pt x="20" y="35"/>
                  </a:cubicBezTo>
                  <a:cubicBezTo>
                    <a:pt x="20" y="36"/>
                    <a:pt x="21" y="37"/>
                    <a:pt x="21" y="36"/>
                  </a:cubicBezTo>
                  <a:cubicBezTo>
                    <a:pt x="23" y="34"/>
                    <a:pt x="25" y="32"/>
                    <a:pt x="27" y="31"/>
                  </a:cubicBezTo>
                  <a:cubicBezTo>
                    <a:pt x="28" y="29"/>
                    <a:pt x="30" y="28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29" y="30"/>
                    <a:pt x="27" y="34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1" y="36"/>
                    <a:pt x="19" y="36"/>
                    <a:pt x="18" y="36"/>
                  </a:cubicBezTo>
                  <a:cubicBezTo>
                    <a:pt x="23" y="30"/>
                    <a:pt x="29" y="25"/>
                    <a:pt x="36" y="20"/>
                  </a:cubicBezTo>
                  <a:close/>
                  <a:moveTo>
                    <a:pt x="24" y="58"/>
                  </a:moveTo>
                  <a:cubicBezTo>
                    <a:pt x="24" y="57"/>
                    <a:pt x="24" y="56"/>
                    <a:pt x="24" y="56"/>
                  </a:cubicBezTo>
                  <a:cubicBezTo>
                    <a:pt x="27" y="55"/>
                    <a:pt x="29" y="53"/>
                    <a:pt x="32" y="51"/>
                  </a:cubicBezTo>
                  <a:cubicBezTo>
                    <a:pt x="30" y="53"/>
                    <a:pt x="28" y="54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9" y="56"/>
                    <a:pt x="30" y="56"/>
                    <a:pt x="30" y="55"/>
                  </a:cubicBezTo>
                  <a:cubicBezTo>
                    <a:pt x="31" y="55"/>
                    <a:pt x="32" y="55"/>
                    <a:pt x="33" y="54"/>
                  </a:cubicBezTo>
                  <a:cubicBezTo>
                    <a:pt x="34" y="54"/>
                    <a:pt x="34" y="55"/>
                    <a:pt x="34" y="56"/>
                  </a:cubicBezTo>
                  <a:cubicBezTo>
                    <a:pt x="34" y="56"/>
                    <a:pt x="34" y="57"/>
                    <a:pt x="34" y="57"/>
                  </a:cubicBezTo>
                  <a:cubicBezTo>
                    <a:pt x="34" y="57"/>
                    <a:pt x="34" y="58"/>
                    <a:pt x="34" y="58"/>
                  </a:cubicBezTo>
                  <a:cubicBezTo>
                    <a:pt x="31" y="58"/>
                    <a:pt x="27" y="58"/>
                    <a:pt x="24" y="58"/>
                  </a:cubicBezTo>
                  <a:close/>
                  <a:moveTo>
                    <a:pt x="37" y="39"/>
                  </a:moveTo>
                  <a:cubicBezTo>
                    <a:pt x="36" y="39"/>
                    <a:pt x="36" y="39"/>
                    <a:pt x="36" y="39"/>
                  </a:cubicBezTo>
                  <a:cubicBezTo>
                    <a:pt x="39" y="36"/>
                    <a:pt x="42" y="34"/>
                    <a:pt x="44" y="31"/>
                  </a:cubicBezTo>
                  <a:cubicBezTo>
                    <a:pt x="46" y="29"/>
                    <a:pt x="50" y="26"/>
                    <a:pt x="45" y="32"/>
                  </a:cubicBezTo>
                  <a:cubicBezTo>
                    <a:pt x="43" y="34"/>
                    <a:pt x="42" y="35"/>
                    <a:pt x="40" y="37"/>
                  </a:cubicBezTo>
                  <a:cubicBezTo>
                    <a:pt x="40" y="38"/>
                    <a:pt x="40" y="38"/>
                    <a:pt x="41" y="38"/>
                  </a:cubicBezTo>
                  <a:cubicBezTo>
                    <a:pt x="43" y="36"/>
                    <a:pt x="46" y="34"/>
                    <a:pt x="48" y="32"/>
                  </a:cubicBezTo>
                  <a:cubicBezTo>
                    <a:pt x="49" y="31"/>
                    <a:pt x="52" y="29"/>
                    <a:pt x="50" y="32"/>
                  </a:cubicBezTo>
                  <a:cubicBezTo>
                    <a:pt x="49" y="34"/>
                    <a:pt x="47" y="36"/>
                    <a:pt x="46" y="37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8" y="38"/>
                    <a:pt x="52" y="34"/>
                    <a:pt x="51" y="37"/>
                  </a:cubicBezTo>
                  <a:cubicBezTo>
                    <a:pt x="51" y="38"/>
                    <a:pt x="52" y="38"/>
                    <a:pt x="52" y="37"/>
                  </a:cubicBezTo>
                  <a:cubicBezTo>
                    <a:pt x="52" y="37"/>
                    <a:pt x="53" y="36"/>
                    <a:pt x="53" y="36"/>
                  </a:cubicBezTo>
                  <a:cubicBezTo>
                    <a:pt x="53" y="37"/>
                    <a:pt x="53" y="38"/>
                    <a:pt x="53" y="39"/>
                  </a:cubicBezTo>
                  <a:cubicBezTo>
                    <a:pt x="47" y="39"/>
                    <a:pt x="42" y="39"/>
                    <a:pt x="37" y="39"/>
                  </a:cubicBezTo>
                  <a:close/>
                  <a:moveTo>
                    <a:pt x="49" y="27"/>
                  </a:moveTo>
                  <a:cubicBezTo>
                    <a:pt x="50" y="28"/>
                    <a:pt x="51" y="28"/>
                    <a:pt x="52" y="28"/>
                  </a:cubicBezTo>
                  <a:cubicBezTo>
                    <a:pt x="49" y="30"/>
                    <a:pt x="45" y="32"/>
                    <a:pt x="43" y="35"/>
                  </a:cubicBezTo>
                  <a:cubicBezTo>
                    <a:pt x="45" y="33"/>
                    <a:pt x="47" y="30"/>
                    <a:pt x="49" y="27"/>
                  </a:cubicBezTo>
                  <a:close/>
                  <a:moveTo>
                    <a:pt x="30" y="4"/>
                  </a:moveTo>
                  <a:cubicBezTo>
                    <a:pt x="28" y="5"/>
                    <a:pt x="26" y="6"/>
                    <a:pt x="25" y="7"/>
                  </a:cubicBezTo>
                  <a:cubicBezTo>
                    <a:pt x="25" y="6"/>
                    <a:pt x="25" y="5"/>
                    <a:pt x="25" y="4"/>
                  </a:cubicBezTo>
                  <a:cubicBezTo>
                    <a:pt x="26" y="4"/>
                    <a:pt x="28" y="4"/>
                    <a:pt x="30" y="4"/>
                  </a:cubicBezTo>
                  <a:close/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1" y="28"/>
                    <a:pt x="9" y="31"/>
                    <a:pt x="7" y="34"/>
                  </a:cubicBezTo>
                  <a:cubicBezTo>
                    <a:pt x="3" y="38"/>
                    <a:pt x="9" y="30"/>
                    <a:pt x="8" y="31"/>
                  </a:cubicBezTo>
                  <a:cubicBezTo>
                    <a:pt x="9" y="29"/>
                    <a:pt x="10" y="28"/>
                    <a:pt x="11" y="27"/>
                  </a:cubicBezTo>
                  <a:cubicBezTo>
                    <a:pt x="11" y="26"/>
                    <a:pt x="11" y="26"/>
                    <a:pt x="10" y="26"/>
                  </a:cubicBezTo>
                  <a:cubicBezTo>
                    <a:pt x="9" y="27"/>
                    <a:pt x="8" y="28"/>
                    <a:pt x="7" y="29"/>
                  </a:cubicBezTo>
                  <a:cubicBezTo>
                    <a:pt x="3" y="33"/>
                    <a:pt x="6" y="27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9" y="26"/>
                    <a:pt x="12" y="26"/>
                    <a:pt x="14" y="26"/>
                  </a:cubicBezTo>
                  <a:close/>
                  <a:moveTo>
                    <a:pt x="8" y="37"/>
                  </a:moveTo>
                  <a:cubicBezTo>
                    <a:pt x="11" y="35"/>
                    <a:pt x="13" y="32"/>
                    <a:pt x="15" y="30"/>
                  </a:cubicBezTo>
                  <a:cubicBezTo>
                    <a:pt x="19" y="26"/>
                    <a:pt x="16" y="29"/>
                    <a:pt x="14" y="31"/>
                  </a:cubicBezTo>
                  <a:cubicBezTo>
                    <a:pt x="13" y="33"/>
                    <a:pt x="12" y="34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9" y="37"/>
                    <a:pt x="8" y="3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69"/>
            <p:cNvSpPr>
              <a:spLocks noEditPoints="1"/>
            </p:cNvSpPr>
            <p:nvPr/>
          </p:nvSpPr>
          <p:spPr bwMode="auto">
            <a:xfrm>
              <a:off x="4515096" y="1525022"/>
              <a:ext cx="639763" cy="673100"/>
            </a:xfrm>
            <a:custGeom>
              <a:avLst/>
              <a:gdLst>
                <a:gd name="T0" fmla="*/ 80 w 151"/>
                <a:gd name="T1" fmla="*/ 152 h 159"/>
                <a:gd name="T2" fmla="*/ 14 w 151"/>
                <a:gd name="T3" fmla="*/ 49 h 159"/>
                <a:gd name="T4" fmla="*/ 45 w 151"/>
                <a:gd name="T5" fmla="*/ 110 h 159"/>
                <a:gd name="T6" fmla="*/ 18 w 151"/>
                <a:gd name="T7" fmla="*/ 121 h 159"/>
                <a:gd name="T8" fmla="*/ 12 w 151"/>
                <a:gd name="T9" fmla="*/ 111 h 159"/>
                <a:gd name="T10" fmla="*/ 12 w 151"/>
                <a:gd name="T11" fmla="*/ 111 h 159"/>
                <a:gd name="T12" fmla="*/ 12 w 151"/>
                <a:gd name="T13" fmla="*/ 111 h 159"/>
                <a:gd name="T14" fmla="*/ 72 w 151"/>
                <a:gd name="T15" fmla="*/ 24 h 159"/>
                <a:gd name="T16" fmla="*/ 62 w 151"/>
                <a:gd name="T17" fmla="*/ 33 h 159"/>
                <a:gd name="T18" fmla="*/ 91 w 151"/>
                <a:gd name="T19" fmla="*/ 24 h 159"/>
                <a:gd name="T20" fmla="*/ 102 w 151"/>
                <a:gd name="T21" fmla="*/ 33 h 159"/>
                <a:gd name="T22" fmla="*/ 98 w 151"/>
                <a:gd name="T23" fmla="*/ 41 h 159"/>
                <a:gd name="T24" fmla="*/ 70 w 151"/>
                <a:gd name="T25" fmla="*/ 36 h 159"/>
                <a:gd name="T26" fmla="*/ 47 w 151"/>
                <a:gd name="T27" fmla="*/ 49 h 159"/>
                <a:gd name="T28" fmla="*/ 84 w 151"/>
                <a:gd name="T29" fmla="*/ 35 h 159"/>
                <a:gd name="T30" fmla="*/ 84 w 151"/>
                <a:gd name="T31" fmla="*/ 28 h 159"/>
                <a:gd name="T32" fmla="*/ 67 w 151"/>
                <a:gd name="T33" fmla="*/ 35 h 159"/>
                <a:gd name="T34" fmla="*/ 22 w 151"/>
                <a:gd name="T35" fmla="*/ 56 h 159"/>
                <a:gd name="T36" fmla="*/ 9 w 151"/>
                <a:gd name="T37" fmla="*/ 70 h 159"/>
                <a:gd name="T38" fmla="*/ 7 w 151"/>
                <a:gd name="T39" fmla="*/ 77 h 159"/>
                <a:gd name="T40" fmla="*/ 30 w 151"/>
                <a:gd name="T41" fmla="*/ 72 h 159"/>
                <a:gd name="T42" fmla="*/ 111 w 151"/>
                <a:gd name="T43" fmla="*/ 48 h 159"/>
                <a:gd name="T44" fmla="*/ 35 w 151"/>
                <a:gd name="T45" fmla="*/ 77 h 159"/>
                <a:gd name="T46" fmla="*/ 66 w 151"/>
                <a:gd name="T47" fmla="*/ 67 h 159"/>
                <a:gd name="T48" fmla="*/ 133 w 151"/>
                <a:gd name="T49" fmla="*/ 47 h 159"/>
                <a:gd name="T50" fmla="*/ 122 w 151"/>
                <a:gd name="T51" fmla="*/ 53 h 159"/>
                <a:gd name="T52" fmla="*/ 65 w 151"/>
                <a:gd name="T53" fmla="*/ 83 h 159"/>
                <a:gd name="T54" fmla="*/ 138 w 151"/>
                <a:gd name="T55" fmla="*/ 60 h 159"/>
                <a:gd name="T56" fmla="*/ 80 w 151"/>
                <a:gd name="T57" fmla="*/ 89 h 159"/>
                <a:gd name="T58" fmla="*/ 80 w 151"/>
                <a:gd name="T59" fmla="*/ 140 h 159"/>
                <a:gd name="T60" fmla="*/ 130 w 151"/>
                <a:gd name="T61" fmla="*/ 113 h 159"/>
                <a:gd name="T62" fmla="*/ 96 w 151"/>
                <a:gd name="T63" fmla="*/ 128 h 159"/>
                <a:gd name="T64" fmla="*/ 142 w 151"/>
                <a:gd name="T65" fmla="*/ 106 h 159"/>
                <a:gd name="T66" fmla="*/ 95 w 151"/>
                <a:gd name="T67" fmla="*/ 117 h 159"/>
                <a:gd name="T68" fmla="*/ 41 w 151"/>
                <a:gd name="T69" fmla="*/ 144 h 159"/>
                <a:gd name="T70" fmla="*/ 31 w 151"/>
                <a:gd name="T71" fmla="*/ 137 h 159"/>
                <a:gd name="T72" fmla="*/ 123 w 151"/>
                <a:gd name="T73" fmla="*/ 104 h 159"/>
                <a:gd name="T74" fmla="*/ 97 w 151"/>
                <a:gd name="T75" fmla="*/ 110 h 159"/>
                <a:gd name="T76" fmla="*/ 119 w 151"/>
                <a:gd name="T77" fmla="*/ 99 h 159"/>
                <a:gd name="T78" fmla="*/ 144 w 151"/>
                <a:gd name="T79" fmla="*/ 80 h 159"/>
                <a:gd name="T80" fmla="*/ 92 w 151"/>
                <a:gd name="T81" fmla="*/ 104 h 159"/>
                <a:gd name="T82" fmla="*/ 144 w 151"/>
                <a:gd name="T83" fmla="*/ 80 h 159"/>
                <a:gd name="T84" fmla="*/ 26 w 151"/>
                <a:gd name="T85" fmla="*/ 125 h 159"/>
                <a:gd name="T86" fmla="*/ 143 w 151"/>
                <a:gd name="T87" fmla="*/ 75 h 159"/>
                <a:gd name="T88" fmla="*/ 23 w 151"/>
                <a:gd name="T89" fmla="*/ 117 h 159"/>
                <a:gd name="T90" fmla="*/ 54 w 151"/>
                <a:gd name="T91" fmla="*/ 120 h 159"/>
                <a:gd name="T92" fmla="*/ 50 w 151"/>
                <a:gd name="T93" fmla="*/ 148 h 159"/>
                <a:gd name="T94" fmla="*/ 52 w 151"/>
                <a:gd name="T95" fmla="*/ 148 h 159"/>
                <a:gd name="T96" fmla="*/ 131 w 151"/>
                <a:gd name="T97" fmla="*/ 134 h 159"/>
                <a:gd name="T98" fmla="*/ 93 w 151"/>
                <a:gd name="T99" fmla="*/ 150 h 159"/>
                <a:gd name="T100" fmla="*/ 86 w 151"/>
                <a:gd name="T101" fmla="*/ 147 h 159"/>
                <a:gd name="T102" fmla="*/ 134 w 151"/>
                <a:gd name="T103" fmla="*/ 127 h 159"/>
                <a:gd name="T104" fmla="*/ 113 w 151"/>
                <a:gd name="T105" fmla="*/ 149 h 159"/>
                <a:gd name="T106" fmla="*/ 137 w 151"/>
                <a:gd name="T107" fmla="*/ 117 h 159"/>
                <a:gd name="T108" fmla="*/ 72 w 151"/>
                <a:gd name="T109" fmla="*/ 145 h 159"/>
                <a:gd name="T110" fmla="*/ 85 w 151"/>
                <a:gd name="T111" fmla="*/ 80 h 159"/>
                <a:gd name="T112" fmla="*/ 131 w 151"/>
                <a:gd name="T113" fmla="*/ 44 h 159"/>
                <a:gd name="T114" fmla="*/ 118 w 151"/>
                <a:gd name="T115" fmla="*/ 46 h 159"/>
                <a:gd name="T116" fmla="*/ 27 w 151"/>
                <a:gd name="T117" fmla="*/ 77 h 159"/>
                <a:gd name="T118" fmla="*/ 89 w 151"/>
                <a:gd name="T119" fmla="*/ 24 h 159"/>
                <a:gd name="T120" fmla="*/ 22 w 151"/>
                <a:gd name="T121" fmla="*/ 53 h 159"/>
                <a:gd name="T122" fmla="*/ 24 w 151"/>
                <a:gd name="T123" fmla="*/ 44 h 159"/>
                <a:gd name="T124" fmla="*/ 72 w 151"/>
                <a:gd name="T125" fmla="*/ 7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" h="159">
                  <a:moveTo>
                    <a:pt x="36" y="145"/>
                  </a:moveTo>
                  <a:cubicBezTo>
                    <a:pt x="47" y="153"/>
                    <a:pt x="60" y="152"/>
                    <a:pt x="72" y="149"/>
                  </a:cubicBezTo>
                  <a:cubicBezTo>
                    <a:pt x="71" y="151"/>
                    <a:pt x="71" y="153"/>
                    <a:pt x="69" y="155"/>
                  </a:cubicBezTo>
                  <a:cubicBezTo>
                    <a:pt x="69" y="157"/>
                    <a:pt x="71" y="159"/>
                    <a:pt x="73" y="157"/>
                  </a:cubicBezTo>
                  <a:cubicBezTo>
                    <a:pt x="73" y="156"/>
                    <a:pt x="74" y="156"/>
                    <a:pt x="74" y="155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75" y="157"/>
                    <a:pt x="77" y="157"/>
                    <a:pt x="77" y="155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78" y="155"/>
                    <a:pt x="80" y="155"/>
                    <a:pt x="80" y="153"/>
                  </a:cubicBezTo>
                  <a:cubicBezTo>
                    <a:pt x="80" y="153"/>
                    <a:pt x="80" y="153"/>
                    <a:pt x="80" y="152"/>
                  </a:cubicBezTo>
                  <a:cubicBezTo>
                    <a:pt x="81" y="152"/>
                    <a:pt x="83" y="151"/>
                    <a:pt x="82" y="150"/>
                  </a:cubicBezTo>
                  <a:cubicBezTo>
                    <a:pt x="92" y="155"/>
                    <a:pt x="105" y="157"/>
                    <a:pt x="116" y="152"/>
                  </a:cubicBezTo>
                  <a:cubicBezTo>
                    <a:pt x="128" y="146"/>
                    <a:pt x="135" y="135"/>
                    <a:pt x="141" y="122"/>
                  </a:cubicBezTo>
                  <a:cubicBezTo>
                    <a:pt x="150" y="99"/>
                    <a:pt x="151" y="69"/>
                    <a:pt x="137" y="47"/>
                  </a:cubicBezTo>
                  <a:cubicBezTo>
                    <a:pt x="126" y="29"/>
                    <a:pt x="105" y="22"/>
                    <a:pt x="85" y="20"/>
                  </a:cubicBezTo>
                  <a:cubicBezTo>
                    <a:pt x="87" y="14"/>
                    <a:pt x="91" y="7"/>
                    <a:pt x="97" y="4"/>
                  </a:cubicBezTo>
                  <a:cubicBezTo>
                    <a:pt x="99" y="3"/>
                    <a:pt x="97" y="0"/>
                    <a:pt x="95" y="1"/>
                  </a:cubicBezTo>
                  <a:cubicBezTo>
                    <a:pt x="88" y="5"/>
                    <a:pt x="84" y="12"/>
                    <a:pt x="82" y="20"/>
                  </a:cubicBezTo>
                  <a:cubicBezTo>
                    <a:pt x="80" y="20"/>
                    <a:pt x="78" y="20"/>
                    <a:pt x="75" y="20"/>
                  </a:cubicBezTo>
                  <a:cubicBezTo>
                    <a:pt x="52" y="21"/>
                    <a:pt x="28" y="29"/>
                    <a:pt x="14" y="49"/>
                  </a:cubicBezTo>
                  <a:cubicBezTo>
                    <a:pt x="1" y="68"/>
                    <a:pt x="0" y="93"/>
                    <a:pt x="10" y="114"/>
                  </a:cubicBezTo>
                  <a:cubicBezTo>
                    <a:pt x="15" y="126"/>
                    <a:pt x="25" y="138"/>
                    <a:pt x="36" y="145"/>
                  </a:cubicBezTo>
                  <a:close/>
                  <a:moveTo>
                    <a:pt x="22" y="127"/>
                  </a:moveTo>
                  <a:cubicBezTo>
                    <a:pt x="31" y="124"/>
                    <a:pt x="39" y="120"/>
                    <a:pt x="48" y="116"/>
                  </a:cubicBezTo>
                  <a:cubicBezTo>
                    <a:pt x="57" y="112"/>
                    <a:pt x="66" y="108"/>
                    <a:pt x="75" y="105"/>
                  </a:cubicBezTo>
                  <a:cubicBezTo>
                    <a:pt x="67" y="109"/>
                    <a:pt x="58" y="113"/>
                    <a:pt x="50" y="117"/>
                  </a:cubicBezTo>
                  <a:cubicBezTo>
                    <a:pt x="42" y="122"/>
                    <a:pt x="32" y="125"/>
                    <a:pt x="26" y="132"/>
                  </a:cubicBezTo>
                  <a:cubicBezTo>
                    <a:pt x="25" y="130"/>
                    <a:pt x="23" y="129"/>
                    <a:pt x="22" y="127"/>
                  </a:cubicBezTo>
                  <a:close/>
                  <a:moveTo>
                    <a:pt x="18" y="121"/>
                  </a:moveTo>
                  <a:cubicBezTo>
                    <a:pt x="27" y="120"/>
                    <a:pt x="37" y="113"/>
                    <a:pt x="45" y="110"/>
                  </a:cubicBezTo>
                  <a:cubicBezTo>
                    <a:pt x="56" y="105"/>
                    <a:pt x="67" y="101"/>
                    <a:pt x="77" y="96"/>
                  </a:cubicBezTo>
                  <a:cubicBezTo>
                    <a:pt x="89" y="91"/>
                    <a:pt x="100" y="86"/>
                    <a:pt x="112" y="81"/>
                  </a:cubicBezTo>
                  <a:cubicBezTo>
                    <a:pt x="118" y="78"/>
                    <a:pt x="125" y="76"/>
                    <a:pt x="131" y="74"/>
                  </a:cubicBezTo>
                  <a:cubicBezTo>
                    <a:pt x="131" y="74"/>
                    <a:pt x="131" y="74"/>
                    <a:pt x="130" y="74"/>
                  </a:cubicBezTo>
                  <a:cubicBezTo>
                    <a:pt x="124" y="77"/>
                    <a:pt x="118" y="79"/>
                    <a:pt x="112" y="82"/>
                  </a:cubicBezTo>
                  <a:cubicBezTo>
                    <a:pt x="102" y="86"/>
                    <a:pt x="92" y="90"/>
                    <a:pt x="81" y="95"/>
                  </a:cubicBezTo>
                  <a:cubicBezTo>
                    <a:pt x="71" y="100"/>
                    <a:pt x="60" y="105"/>
                    <a:pt x="50" y="110"/>
                  </a:cubicBezTo>
                  <a:cubicBezTo>
                    <a:pt x="45" y="113"/>
                    <a:pt x="41" y="115"/>
                    <a:pt x="36" y="118"/>
                  </a:cubicBezTo>
                  <a:cubicBezTo>
                    <a:pt x="31" y="121"/>
                    <a:pt x="26" y="123"/>
                    <a:pt x="21" y="126"/>
                  </a:cubicBezTo>
                  <a:cubicBezTo>
                    <a:pt x="20" y="125"/>
                    <a:pt x="19" y="123"/>
                    <a:pt x="18" y="121"/>
                  </a:cubicBezTo>
                  <a:close/>
                  <a:moveTo>
                    <a:pt x="15" y="116"/>
                  </a:moveTo>
                  <a:cubicBezTo>
                    <a:pt x="18" y="116"/>
                    <a:pt x="21" y="114"/>
                    <a:pt x="24" y="113"/>
                  </a:cubicBezTo>
                  <a:cubicBezTo>
                    <a:pt x="29" y="110"/>
                    <a:pt x="34" y="109"/>
                    <a:pt x="39" y="106"/>
                  </a:cubicBezTo>
                  <a:cubicBezTo>
                    <a:pt x="52" y="101"/>
                    <a:pt x="64" y="96"/>
                    <a:pt x="76" y="92"/>
                  </a:cubicBezTo>
                  <a:cubicBezTo>
                    <a:pt x="78" y="91"/>
                    <a:pt x="80" y="90"/>
                    <a:pt x="82" y="90"/>
                  </a:cubicBezTo>
                  <a:cubicBezTo>
                    <a:pt x="81" y="90"/>
                    <a:pt x="79" y="91"/>
                    <a:pt x="78" y="91"/>
                  </a:cubicBezTo>
                  <a:cubicBezTo>
                    <a:pt x="68" y="95"/>
                    <a:pt x="57" y="100"/>
                    <a:pt x="47" y="105"/>
                  </a:cubicBezTo>
                  <a:cubicBezTo>
                    <a:pt x="37" y="110"/>
                    <a:pt x="26" y="114"/>
                    <a:pt x="17" y="120"/>
                  </a:cubicBezTo>
                  <a:cubicBezTo>
                    <a:pt x="16" y="118"/>
                    <a:pt x="15" y="117"/>
                    <a:pt x="15" y="116"/>
                  </a:cubicBezTo>
                  <a:close/>
                  <a:moveTo>
                    <a:pt x="12" y="111"/>
                  </a:moveTo>
                  <a:cubicBezTo>
                    <a:pt x="12" y="111"/>
                    <a:pt x="13" y="111"/>
                    <a:pt x="13" y="111"/>
                  </a:cubicBezTo>
                  <a:cubicBezTo>
                    <a:pt x="17" y="110"/>
                    <a:pt x="22" y="108"/>
                    <a:pt x="26" y="106"/>
                  </a:cubicBezTo>
                  <a:cubicBezTo>
                    <a:pt x="32" y="103"/>
                    <a:pt x="37" y="100"/>
                    <a:pt x="43" y="98"/>
                  </a:cubicBezTo>
                  <a:cubicBezTo>
                    <a:pt x="55" y="93"/>
                    <a:pt x="66" y="88"/>
                    <a:pt x="77" y="84"/>
                  </a:cubicBezTo>
                  <a:cubicBezTo>
                    <a:pt x="79" y="83"/>
                    <a:pt x="81" y="82"/>
                    <a:pt x="82" y="82"/>
                  </a:cubicBezTo>
                  <a:cubicBezTo>
                    <a:pt x="79" y="83"/>
                    <a:pt x="76" y="85"/>
                    <a:pt x="72" y="86"/>
                  </a:cubicBezTo>
                  <a:cubicBezTo>
                    <a:pt x="62" y="91"/>
                    <a:pt x="51" y="95"/>
                    <a:pt x="40" y="100"/>
                  </a:cubicBezTo>
                  <a:cubicBezTo>
                    <a:pt x="35" y="102"/>
                    <a:pt x="31" y="105"/>
                    <a:pt x="27" y="108"/>
                  </a:cubicBezTo>
                  <a:cubicBezTo>
                    <a:pt x="22" y="110"/>
                    <a:pt x="18" y="112"/>
                    <a:pt x="14" y="115"/>
                  </a:cubicBezTo>
                  <a:cubicBezTo>
                    <a:pt x="14" y="114"/>
                    <a:pt x="13" y="112"/>
                    <a:pt x="12" y="111"/>
                  </a:cubicBezTo>
                  <a:close/>
                  <a:moveTo>
                    <a:pt x="22" y="102"/>
                  </a:moveTo>
                  <a:cubicBezTo>
                    <a:pt x="29" y="99"/>
                    <a:pt x="36" y="97"/>
                    <a:pt x="43" y="94"/>
                  </a:cubicBezTo>
                  <a:cubicBezTo>
                    <a:pt x="60" y="86"/>
                    <a:pt x="77" y="78"/>
                    <a:pt x="95" y="71"/>
                  </a:cubicBezTo>
                  <a:cubicBezTo>
                    <a:pt x="101" y="69"/>
                    <a:pt x="108" y="66"/>
                    <a:pt x="115" y="64"/>
                  </a:cubicBezTo>
                  <a:cubicBezTo>
                    <a:pt x="113" y="65"/>
                    <a:pt x="111" y="65"/>
                    <a:pt x="109" y="66"/>
                  </a:cubicBezTo>
                  <a:cubicBezTo>
                    <a:pt x="97" y="72"/>
                    <a:pt x="85" y="77"/>
                    <a:pt x="73" y="82"/>
                  </a:cubicBezTo>
                  <a:cubicBezTo>
                    <a:pt x="63" y="86"/>
                    <a:pt x="53" y="91"/>
                    <a:pt x="43" y="96"/>
                  </a:cubicBezTo>
                  <a:cubicBezTo>
                    <a:pt x="39" y="98"/>
                    <a:pt x="34" y="99"/>
                    <a:pt x="29" y="101"/>
                  </a:cubicBezTo>
                  <a:cubicBezTo>
                    <a:pt x="23" y="104"/>
                    <a:pt x="18" y="107"/>
                    <a:pt x="12" y="110"/>
                  </a:cubicBezTo>
                  <a:cubicBezTo>
                    <a:pt x="12" y="110"/>
                    <a:pt x="12" y="111"/>
                    <a:pt x="12" y="111"/>
                  </a:cubicBezTo>
                  <a:cubicBezTo>
                    <a:pt x="12" y="110"/>
                    <a:pt x="11" y="109"/>
                    <a:pt x="11" y="108"/>
                  </a:cubicBezTo>
                  <a:cubicBezTo>
                    <a:pt x="15" y="106"/>
                    <a:pt x="18" y="104"/>
                    <a:pt x="22" y="102"/>
                  </a:cubicBezTo>
                  <a:close/>
                  <a:moveTo>
                    <a:pt x="72" y="24"/>
                  </a:moveTo>
                  <a:cubicBezTo>
                    <a:pt x="54" y="31"/>
                    <a:pt x="37" y="41"/>
                    <a:pt x="19" y="50"/>
                  </a:cubicBezTo>
                  <a:cubicBezTo>
                    <a:pt x="19" y="50"/>
                    <a:pt x="18" y="50"/>
                    <a:pt x="18" y="51"/>
                  </a:cubicBezTo>
                  <a:cubicBezTo>
                    <a:pt x="18" y="51"/>
                    <a:pt x="18" y="50"/>
                    <a:pt x="18" y="50"/>
                  </a:cubicBezTo>
                  <a:cubicBezTo>
                    <a:pt x="20" y="49"/>
                    <a:pt x="22" y="47"/>
                    <a:pt x="24" y="46"/>
                  </a:cubicBezTo>
                  <a:cubicBezTo>
                    <a:pt x="28" y="43"/>
                    <a:pt x="33" y="41"/>
                    <a:pt x="38" y="38"/>
                  </a:cubicBezTo>
                  <a:cubicBezTo>
                    <a:pt x="47" y="33"/>
                    <a:pt x="57" y="29"/>
                    <a:pt x="66" y="24"/>
                  </a:cubicBezTo>
                  <a:cubicBezTo>
                    <a:pt x="68" y="24"/>
                    <a:pt x="70" y="24"/>
                    <a:pt x="72" y="24"/>
                  </a:cubicBezTo>
                  <a:close/>
                  <a:moveTo>
                    <a:pt x="17" y="52"/>
                  </a:moveTo>
                  <a:cubicBezTo>
                    <a:pt x="26" y="48"/>
                    <a:pt x="34" y="43"/>
                    <a:pt x="43" y="39"/>
                  </a:cubicBezTo>
                  <a:cubicBezTo>
                    <a:pt x="48" y="36"/>
                    <a:pt x="53" y="33"/>
                    <a:pt x="58" y="31"/>
                  </a:cubicBezTo>
                  <a:cubicBezTo>
                    <a:pt x="60" y="30"/>
                    <a:pt x="62" y="29"/>
                    <a:pt x="64" y="28"/>
                  </a:cubicBezTo>
                  <a:cubicBezTo>
                    <a:pt x="47" y="37"/>
                    <a:pt x="30" y="47"/>
                    <a:pt x="14" y="57"/>
                  </a:cubicBezTo>
                  <a:cubicBezTo>
                    <a:pt x="15" y="55"/>
                    <a:pt x="16" y="54"/>
                    <a:pt x="17" y="52"/>
                  </a:cubicBezTo>
                  <a:close/>
                  <a:moveTo>
                    <a:pt x="12" y="60"/>
                  </a:moveTo>
                  <a:cubicBezTo>
                    <a:pt x="17" y="58"/>
                    <a:pt x="20" y="55"/>
                    <a:pt x="24" y="53"/>
                  </a:cubicBezTo>
                  <a:cubicBezTo>
                    <a:pt x="30" y="49"/>
                    <a:pt x="36" y="46"/>
                    <a:pt x="42" y="43"/>
                  </a:cubicBezTo>
                  <a:cubicBezTo>
                    <a:pt x="49" y="40"/>
                    <a:pt x="55" y="36"/>
                    <a:pt x="62" y="33"/>
                  </a:cubicBezTo>
                  <a:cubicBezTo>
                    <a:pt x="56" y="36"/>
                    <a:pt x="50" y="39"/>
                    <a:pt x="44" y="43"/>
                  </a:cubicBezTo>
                  <a:cubicBezTo>
                    <a:pt x="38" y="46"/>
                    <a:pt x="31" y="49"/>
                    <a:pt x="25" y="53"/>
                  </a:cubicBezTo>
                  <a:cubicBezTo>
                    <a:pt x="22" y="55"/>
                    <a:pt x="18" y="57"/>
                    <a:pt x="14" y="59"/>
                  </a:cubicBezTo>
                  <a:cubicBezTo>
                    <a:pt x="14" y="59"/>
                    <a:pt x="13" y="59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lose/>
                  <a:moveTo>
                    <a:pt x="91" y="24"/>
                  </a:moveTo>
                  <a:cubicBezTo>
                    <a:pt x="93" y="25"/>
                    <a:pt x="96" y="25"/>
                    <a:pt x="98" y="26"/>
                  </a:cubicBezTo>
                  <a:cubicBezTo>
                    <a:pt x="93" y="28"/>
                    <a:pt x="88" y="30"/>
                    <a:pt x="84" y="33"/>
                  </a:cubicBezTo>
                  <a:cubicBezTo>
                    <a:pt x="84" y="31"/>
                    <a:pt x="84" y="30"/>
                    <a:pt x="84" y="29"/>
                  </a:cubicBezTo>
                  <a:cubicBezTo>
                    <a:pt x="86" y="27"/>
                    <a:pt x="88" y="26"/>
                    <a:pt x="91" y="24"/>
                  </a:cubicBezTo>
                  <a:cubicBezTo>
                    <a:pt x="91" y="24"/>
                    <a:pt x="91" y="24"/>
                    <a:pt x="91" y="24"/>
                  </a:cubicBezTo>
                  <a:close/>
                  <a:moveTo>
                    <a:pt x="116" y="32"/>
                  </a:moveTo>
                  <a:cubicBezTo>
                    <a:pt x="99" y="40"/>
                    <a:pt x="82" y="47"/>
                    <a:pt x="65" y="54"/>
                  </a:cubicBezTo>
                  <a:cubicBezTo>
                    <a:pt x="49" y="61"/>
                    <a:pt x="34" y="69"/>
                    <a:pt x="18" y="77"/>
                  </a:cubicBezTo>
                  <a:cubicBezTo>
                    <a:pt x="15" y="79"/>
                    <a:pt x="10" y="80"/>
                    <a:pt x="7" y="82"/>
                  </a:cubicBezTo>
                  <a:cubicBezTo>
                    <a:pt x="11" y="80"/>
                    <a:pt x="14" y="78"/>
                    <a:pt x="18" y="76"/>
                  </a:cubicBezTo>
                  <a:cubicBezTo>
                    <a:pt x="25" y="71"/>
                    <a:pt x="33" y="67"/>
                    <a:pt x="41" y="63"/>
                  </a:cubicBezTo>
                  <a:cubicBezTo>
                    <a:pt x="56" y="55"/>
                    <a:pt x="71" y="49"/>
                    <a:pt x="85" y="41"/>
                  </a:cubicBezTo>
                  <a:cubicBezTo>
                    <a:pt x="91" y="41"/>
                    <a:pt x="97" y="39"/>
                    <a:pt x="103" y="37"/>
                  </a:cubicBezTo>
                  <a:cubicBezTo>
                    <a:pt x="105" y="36"/>
                    <a:pt x="104" y="32"/>
                    <a:pt x="102" y="33"/>
                  </a:cubicBezTo>
                  <a:cubicBezTo>
                    <a:pt x="100" y="34"/>
                    <a:pt x="98" y="35"/>
                    <a:pt x="96" y="35"/>
                  </a:cubicBezTo>
                  <a:cubicBezTo>
                    <a:pt x="97" y="35"/>
                    <a:pt x="98" y="35"/>
                    <a:pt x="98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2" y="33"/>
                    <a:pt x="104" y="31"/>
                    <a:pt x="106" y="30"/>
                  </a:cubicBezTo>
                  <a:cubicBezTo>
                    <a:pt x="107" y="30"/>
                    <a:pt x="107" y="30"/>
                    <a:pt x="107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11" y="30"/>
                    <a:pt x="114" y="31"/>
                    <a:pt x="116" y="32"/>
                  </a:cubicBezTo>
                  <a:close/>
                  <a:moveTo>
                    <a:pt x="117" y="33"/>
                  </a:moveTo>
                  <a:cubicBezTo>
                    <a:pt x="117" y="33"/>
                    <a:pt x="116" y="33"/>
                    <a:pt x="116" y="33"/>
                  </a:cubicBezTo>
                  <a:cubicBezTo>
                    <a:pt x="110" y="37"/>
                    <a:pt x="104" y="39"/>
                    <a:pt x="98" y="41"/>
                  </a:cubicBezTo>
                  <a:cubicBezTo>
                    <a:pt x="100" y="40"/>
                    <a:pt x="102" y="39"/>
                    <a:pt x="105" y="38"/>
                  </a:cubicBezTo>
                  <a:cubicBezTo>
                    <a:pt x="107" y="37"/>
                    <a:pt x="110" y="36"/>
                    <a:pt x="113" y="35"/>
                  </a:cubicBezTo>
                  <a:cubicBezTo>
                    <a:pt x="114" y="35"/>
                    <a:pt x="116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lose/>
                  <a:moveTo>
                    <a:pt x="75" y="41"/>
                  </a:moveTo>
                  <a:cubicBezTo>
                    <a:pt x="77" y="41"/>
                    <a:pt x="79" y="41"/>
                    <a:pt x="81" y="41"/>
                  </a:cubicBezTo>
                  <a:cubicBezTo>
                    <a:pt x="66" y="49"/>
                    <a:pt x="50" y="55"/>
                    <a:pt x="35" y="62"/>
                  </a:cubicBezTo>
                  <a:cubicBezTo>
                    <a:pt x="48" y="55"/>
                    <a:pt x="61" y="49"/>
                    <a:pt x="74" y="42"/>
                  </a:cubicBezTo>
                  <a:cubicBezTo>
                    <a:pt x="74" y="42"/>
                    <a:pt x="75" y="41"/>
                    <a:pt x="75" y="41"/>
                  </a:cubicBezTo>
                  <a:close/>
                  <a:moveTo>
                    <a:pt x="70" y="36"/>
                  </a:moveTo>
                  <a:cubicBezTo>
                    <a:pt x="74" y="35"/>
                    <a:pt x="77" y="33"/>
                    <a:pt x="80" y="31"/>
                  </a:cubicBezTo>
                  <a:cubicBezTo>
                    <a:pt x="80" y="32"/>
                    <a:pt x="80" y="33"/>
                    <a:pt x="80" y="35"/>
                  </a:cubicBezTo>
                  <a:cubicBezTo>
                    <a:pt x="78" y="35"/>
                    <a:pt x="76" y="36"/>
                    <a:pt x="74" y="37"/>
                  </a:cubicBezTo>
                  <a:cubicBezTo>
                    <a:pt x="73" y="37"/>
                    <a:pt x="72" y="37"/>
                    <a:pt x="70" y="36"/>
                  </a:cubicBezTo>
                  <a:close/>
                  <a:moveTo>
                    <a:pt x="69" y="40"/>
                  </a:moveTo>
                  <a:cubicBezTo>
                    <a:pt x="64" y="42"/>
                    <a:pt x="58" y="45"/>
                    <a:pt x="53" y="48"/>
                  </a:cubicBezTo>
                  <a:cubicBezTo>
                    <a:pt x="39" y="54"/>
                    <a:pt x="26" y="61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7" y="66"/>
                    <a:pt x="20" y="64"/>
                    <a:pt x="24" y="62"/>
                  </a:cubicBezTo>
                  <a:cubicBezTo>
                    <a:pt x="32" y="57"/>
                    <a:pt x="39" y="53"/>
                    <a:pt x="47" y="49"/>
                  </a:cubicBezTo>
                  <a:cubicBezTo>
                    <a:pt x="53" y="46"/>
                    <a:pt x="60" y="42"/>
                    <a:pt x="66" y="39"/>
                  </a:cubicBezTo>
                  <a:cubicBezTo>
                    <a:pt x="67" y="39"/>
                    <a:pt x="68" y="39"/>
                    <a:pt x="69" y="40"/>
                  </a:cubicBezTo>
                  <a:close/>
                  <a:moveTo>
                    <a:pt x="80" y="35"/>
                  </a:moveTo>
                  <a:cubicBezTo>
                    <a:pt x="80" y="36"/>
                    <a:pt x="80" y="37"/>
                    <a:pt x="80" y="37"/>
                  </a:cubicBezTo>
                  <a:cubicBezTo>
                    <a:pt x="80" y="37"/>
                    <a:pt x="79" y="38"/>
                    <a:pt x="79" y="38"/>
                  </a:cubicBezTo>
                  <a:cubicBezTo>
                    <a:pt x="78" y="38"/>
                    <a:pt x="77" y="38"/>
                    <a:pt x="76" y="38"/>
                  </a:cubicBezTo>
                  <a:cubicBezTo>
                    <a:pt x="77" y="37"/>
                    <a:pt x="79" y="36"/>
                    <a:pt x="80" y="35"/>
                  </a:cubicBezTo>
                  <a:close/>
                  <a:moveTo>
                    <a:pt x="84" y="34"/>
                  </a:moveTo>
                  <a:cubicBezTo>
                    <a:pt x="88" y="32"/>
                    <a:pt x="93" y="29"/>
                    <a:pt x="97" y="27"/>
                  </a:cubicBezTo>
                  <a:cubicBezTo>
                    <a:pt x="92" y="29"/>
                    <a:pt x="88" y="32"/>
                    <a:pt x="84" y="35"/>
                  </a:cubicBezTo>
                  <a:cubicBezTo>
                    <a:pt x="84" y="35"/>
                    <a:pt x="84" y="34"/>
                    <a:pt x="84" y="34"/>
                  </a:cubicBezTo>
                  <a:close/>
                  <a:moveTo>
                    <a:pt x="98" y="33"/>
                  </a:moveTo>
                  <a:cubicBezTo>
                    <a:pt x="96" y="34"/>
                    <a:pt x="93" y="36"/>
                    <a:pt x="91" y="37"/>
                  </a:cubicBezTo>
                  <a:cubicBezTo>
                    <a:pt x="89" y="37"/>
                    <a:pt x="86" y="38"/>
                    <a:pt x="84" y="38"/>
                  </a:cubicBezTo>
                  <a:cubicBezTo>
                    <a:pt x="84" y="37"/>
                    <a:pt x="84" y="37"/>
                    <a:pt x="84" y="36"/>
                  </a:cubicBezTo>
                  <a:cubicBezTo>
                    <a:pt x="89" y="33"/>
                    <a:pt x="94" y="30"/>
                    <a:pt x="99" y="26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102" y="27"/>
                    <a:pt x="104" y="27"/>
                    <a:pt x="107" y="28"/>
                  </a:cubicBezTo>
                  <a:cubicBezTo>
                    <a:pt x="104" y="30"/>
                    <a:pt x="101" y="32"/>
                    <a:pt x="98" y="33"/>
                  </a:cubicBezTo>
                  <a:close/>
                  <a:moveTo>
                    <a:pt x="84" y="28"/>
                  </a:moveTo>
                  <a:cubicBezTo>
                    <a:pt x="84" y="28"/>
                    <a:pt x="84" y="28"/>
                    <a:pt x="84" y="28"/>
                  </a:cubicBezTo>
                  <a:cubicBezTo>
                    <a:pt x="85" y="27"/>
                    <a:pt x="87" y="26"/>
                    <a:pt x="88" y="25"/>
                  </a:cubicBezTo>
                  <a:cubicBezTo>
                    <a:pt x="87" y="26"/>
                    <a:pt x="85" y="27"/>
                    <a:pt x="84" y="28"/>
                  </a:cubicBezTo>
                  <a:close/>
                  <a:moveTo>
                    <a:pt x="80" y="30"/>
                  </a:moveTo>
                  <a:cubicBezTo>
                    <a:pt x="77" y="32"/>
                    <a:pt x="73" y="34"/>
                    <a:pt x="69" y="36"/>
                  </a:cubicBezTo>
                  <a:cubicBezTo>
                    <a:pt x="69" y="36"/>
                    <a:pt x="68" y="36"/>
                    <a:pt x="68" y="36"/>
                  </a:cubicBezTo>
                  <a:cubicBezTo>
                    <a:pt x="72" y="34"/>
                    <a:pt x="76" y="32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lose/>
                  <a:moveTo>
                    <a:pt x="73" y="32"/>
                  </a:moveTo>
                  <a:cubicBezTo>
                    <a:pt x="71" y="33"/>
                    <a:pt x="69" y="34"/>
                    <a:pt x="67" y="35"/>
                  </a:cubicBezTo>
                  <a:cubicBezTo>
                    <a:pt x="66" y="35"/>
                    <a:pt x="65" y="34"/>
                    <a:pt x="64" y="34"/>
                  </a:cubicBezTo>
                  <a:cubicBezTo>
                    <a:pt x="62" y="33"/>
                    <a:pt x="61" y="36"/>
                    <a:pt x="63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59" y="39"/>
                    <a:pt x="56" y="40"/>
                    <a:pt x="52" y="42"/>
                  </a:cubicBezTo>
                  <a:cubicBezTo>
                    <a:pt x="46" y="45"/>
                    <a:pt x="39" y="48"/>
                    <a:pt x="32" y="51"/>
                  </a:cubicBezTo>
                  <a:cubicBezTo>
                    <a:pt x="26" y="54"/>
                    <a:pt x="19" y="59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3" y="60"/>
                    <a:pt x="14" y="60"/>
                    <a:pt x="15" y="60"/>
                  </a:cubicBezTo>
                  <a:cubicBezTo>
                    <a:pt x="17" y="59"/>
                    <a:pt x="20" y="57"/>
                    <a:pt x="22" y="56"/>
                  </a:cubicBezTo>
                  <a:cubicBezTo>
                    <a:pt x="29" y="52"/>
                    <a:pt x="36" y="48"/>
                    <a:pt x="43" y="44"/>
                  </a:cubicBezTo>
                  <a:cubicBezTo>
                    <a:pt x="56" y="38"/>
                    <a:pt x="68" y="30"/>
                    <a:pt x="81" y="24"/>
                  </a:cubicBezTo>
                  <a:cubicBezTo>
                    <a:pt x="81" y="25"/>
                    <a:pt x="80" y="27"/>
                    <a:pt x="80" y="28"/>
                  </a:cubicBezTo>
                  <a:cubicBezTo>
                    <a:pt x="78" y="29"/>
                    <a:pt x="75" y="31"/>
                    <a:pt x="73" y="32"/>
                  </a:cubicBezTo>
                  <a:close/>
                  <a:moveTo>
                    <a:pt x="11" y="62"/>
                  </a:moveTo>
                  <a:cubicBezTo>
                    <a:pt x="15" y="61"/>
                    <a:pt x="19" y="59"/>
                    <a:pt x="23" y="57"/>
                  </a:cubicBezTo>
                  <a:cubicBezTo>
                    <a:pt x="30" y="53"/>
                    <a:pt x="37" y="50"/>
                    <a:pt x="45" y="47"/>
                  </a:cubicBezTo>
                  <a:cubicBezTo>
                    <a:pt x="51" y="44"/>
                    <a:pt x="57" y="41"/>
                    <a:pt x="64" y="38"/>
                  </a:cubicBezTo>
                  <a:cubicBezTo>
                    <a:pt x="64" y="38"/>
                    <a:pt x="65" y="38"/>
                    <a:pt x="65" y="38"/>
                  </a:cubicBezTo>
                  <a:cubicBezTo>
                    <a:pt x="46" y="49"/>
                    <a:pt x="27" y="59"/>
                    <a:pt x="9" y="70"/>
                  </a:cubicBezTo>
                  <a:cubicBezTo>
                    <a:pt x="9" y="67"/>
                    <a:pt x="10" y="64"/>
                    <a:pt x="11" y="62"/>
                  </a:cubicBezTo>
                  <a:close/>
                  <a:moveTo>
                    <a:pt x="8" y="72"/>
                  </a:moveTo>
                  <a:cubicBezTo>
                    <a:pt x="14" y="70"/>
                    <a:pt x="19" y="66"/>
                    <a:pt x="24" y="63"/>
                  </a:cubicBezTo>
                  <a:cubicBezTo>
                    <a:pt x="32" y="59"/>
                    <a:pt x="40" y="55"/>
                    <a:pt x="47" y="51"/>
                  </a:cubicBezTo>
                  <a:cubicBezTo>
                    <a:pt x="55" y="48"/>
                    <a:pt x="63" y="44"/>
                    <a:pt x="70" y="40"/>
                  </a:cubicBezTo>
                  <a:cubicBezTo>
                    <a:pt x="72" y="40"/>
                    <a:pt x="73" y="41"/>
                    <a:pt x="74" y="41"/>
                  </a:cubicBezTo>
                  <a:cubicBezTo>
                    <a:pt x="67" y="45"/>
                    <a:pt x="59" y="48"/>
                    <a:pt x="52" y="52"/>
                  </a:cubicBezTo>
                  <a:cubicBezTo>
                    <a:pt x="41" y="58"/>
                    <a:pt x="31" y="64"/>
                    <a:pt x="20" y="70"/>
                  </a:cubicBezTo>
                  <a:cubicBezTo>
                    <a:pt x="18" y="71"/>
                    <a:pt x="15" y="72"/>
                    <a:pt x="13" y="74"/>
                  </a:cubicBezTo>
                  <a:cubicBezTo>
                    <a:pt x="11" y="75"/>
                    <a:pt x="9" y="76"/>
                    <a:pt x="7" y="77"/>
                  </a:cubicBezTo>
                  <a:cubicBezTo>
                    <a:pt x="7" y="75"/>
                    <a:pt x="8" y="73"/>
                    <a:pt x="8" y="72"/>
                  </a:cubicBezTo>
                  <a:close/>
                  <a:moveTo>
                    <a:pt x="14" y="74"/>
                  </a:moveTo>
                  <a:cubicBezTo>
                    <a:pt x="19" y="72"/>
                    <a:pt x="23" y="69"/>
                    <a:pt x="27" y="67"/>
                  </a:cubicBezTo>
                  <a:cubicBezTo>
                    <a:pt x="37" y="63"/>
                    <a:pt x="46" y="58"/>
                    <a:pt x="56" y="54"/>
                  </a:cubicBezTo>
                  <a:cubicBezTo>
                    <a:pt x="62" y="51"/>
                    <a:pt x="69" y="48"/>
                    <a:pt x="76" y="45"/>
                  </a:cubicBezTo>
                  <a:cubicBezTo>
                    <a:pt x="52" y="56"/>
                    <a:pt x="28" y="67"/>
                    <a:pt x="7" y="82"/>
                  </a:cubicBezTo>
                  <a:cubicBezTo>
                    <a:pt x="7" y="80"/>
                    <a:pt x="7" y="79"/>
                    <a:pt x="7" y="78"/>
                  </a:cubicBezTo>
                  <a:cubicBezTo>
                    <a:pt x="10" y="77"/>
                    <a:pt x="12" y="75"/>
                    <a:pt x="14" y="74"/>
                  </a:cubicBezTo>
                  <a:close/>
                  <a:moveTo>
                    <a:pt x="7" y="83"/>
                  </a:moveTo>
                  <a:cubicBezTo>
                    <a:pt x="15" y="80"/>
                    <a:pt x="22" y="76"/>
                    <a:pt x="30" y="72"/>
                  </a:cubicBezTo>
                  <a:cubicBezTo>
                    <a:pt x="39" y="66"/>
                    <a:pt x="49" y="62"/>
                    <a:pt x="59" y="58"/>
                  </a:cubicBezTo>
                  <a:cubicBezTo>
                    <a:pt x="64" y="56"/>
                    <a:pt x="68" y="54"/>
                    <a:pt x="72" y="53"/>
                  </a:cubicBezTo>
                  <a:cubicBezTo>
                    <a:pt x="68" y="54"/>
                    <a:pt x="64" y="56"/>
                    <a:pt x="60" y="58"/>
                  </a:cubicBezTo>
                  <a:cubicBezTo>
                    <a:pt x="51" y="63"/>
                    <a:pt x="41" y="67"/>
                    <a:pt x="32" y="72"/>
                  </a:cubicBezTo>
                  <a:cubicBezTo>
                    <a:pt x="23" y="77"/>
                    <a:pt x="15" y="83"/>
                    <a:pt x="7" y="87"/>
                  </a:cubicBezTo>
                  <a:cubicBezTo>
                    <a:pt x="7" y="86"/>
                    <a:pt x="7" y="84"/>
                    <a:pt x="7" y="83"/>
                  </a:cubicBezTo>
                  <a:close/>
                  <a:moveTo>
                    <a:pt x="125" y="38"/>
                  </a:moveTo>
                  <a:cubicBezTo>
                    <a:pt x="126" y="39"/>
                    <a:pt x="127" y="40"/>
                    <a:pt x="128" y="41"/>
                  </a:cubicBezTo>
                  <a:cubicBezTo>
                    <a:pt x="126" y="41"/>
                    <a:pt x="124" y="42"/>
                    <a:pt x="122" y="43"/>
                  </a:cubicBezTo>
                  <a:cubicBezTo>
                    <a:pt x="118" y="45"/>
                    <a:pt x="114" y="47"/>
                    <a:pt x="111" y="48"/>
                  </a:cubicBezTo>
                  <a:cubicBezTo>
                    <a:pt x="107" y="50"/>
                    <a:pt x="102" y="51"/>
                    <a:pt x="98" y="53"/>
                  </a:cubicBezTo>
                  <a:cubicBezTo>
                    <a:pt x="94" y="54"/>
                    <a:pt x="89" y="57"/>
                    <a:pt x="85" y="59"/>
                  </a:cubicBezTo>
                  <a:cubicBezTo>
                    <a:pt x="80" y="60"/>
                    <a:pt x="76" y="62"/>
                    <a:pt x="72" y="64"/>
                  </a:cubicBezTo>
                  <a:cubicBezTo>
                    <a:pt x="55" y="71"/>
                    <a:pt x="39" y="77"/>
                    <a:pt x="23" y="84"/>
                  </a:cubicBezTo>
                  <a:cubicBezTo>
                    <a:pt x="22" y="85"/>
                    <a:pt x="21" y="85"/>
                    <a:pt x="21" y="85"/>
                  </a:cubicBezTo>
                  <a:cubicBezTo>
                    <a:pt x="26" y="82"/>
                    <a:pt x="32" y="80"/>
                    <a:pt x="37" y="77"/>
                  </a:cubicBezTo>
                  <a:cubicBezTo>
                    <a:pt x="50" y="71"/>
                    <a:pt x="63" y="64"/>
                    <a:pt x="76" y="58"/>
                  </a:cubicBezTo>
                  <a:cubicBezTo>
                    <a:pt x="89" y="53"/>
                    <a:pt x="101" y="48"/>
                    <a:pt x="113" y="43"/>
                  </a:cubicBezTo>
                  <a:cubicBezTo>
                    <a:pt x="117" y="42"/>
                    <a:pt x="121" y="40"/>
                    <a:pt x="125" y="38"/>
                  </a:cubicBezTo>
                  <a:close/>
                  <a:moveTo>
                    <a:pt x="35" y="77"/>
                  </a:moveTo>
                  <a:cubicBezTo>
                    <a:pt x="26" y="82"/>
                    <a:pt x="16" y="87"/>
                    <a:pt x="7" y="92"/>
                  </a:cubicBezTo>
                  <a:cubicBezTo>
                    <a:pt x="7" y="91"/>
                    <a:pt x="7" y="90"/>
                    <a:pt x="7" y="89"/>
                  </a:cubicBezTo>
                  <a:cubicBezTo>
                    <a:pt x="15" y="87"/>
                    <a:pt x="22" y="81"/>
                    <a:pt x="29" y="77"/>
                  </a:cubicBezTo>
                  <a:cubicBezTo>
                    <a:pt x="40" y="71"/>
                    <a:pt x="52" y="68"/>
                    <a:pt x="64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54" y="67"/>
                    <a:pt x="45" y="72"/>
                    <a:pt x="35" y="77"/>
                  </a:cubicBezTo>
                  <a:close/>
                  <a:moveTo>
                    <a:pt x="7" y="94"/>
                  </a:moveTo>
                  <a:cubicBezTo>
                    <a:pt x="10" y="92"/>
                    <a:pt x="13" y="90"/>
                    <a:pt x="16" y="89"/>
                  </a:cubicBezTo>
                  <a:cubicBezTo>
                    <a:pt x="21" y="86"/>
                    <a:pt x="26" y="84"/>
                    <a:pt x="31" y="81"/>
                  </a:cubicBezTo>
                  <a:cubicBezTo>
                    <a:pt x="42" y="76"/>
                    <a:pt x="54" y="72"/>
                    <a:pt x="66" y="67"/>
                  </a:cubicBezTo>
                  <a:cubicBezTo>
                    <a:pt x="67" y="67"/>
                    <a:pt x="69" y="66"/>
                    <a:pt x="70" y="66"/>
                  </a:cubicBezTo>
                  <a:cubicBezTo>
                    <a:pt x="68" y="66"/>
                    <a:pt x="67" y="67"/>
                    <a:pt x="65" y="68"/>
                  </a:cubicBezTo>
                  <a:cubicBezTo>
                    <a:pt x="55" y="73"/>
                    <a:pt x="44" y="78"/>
                    <a:pt x="33" y="83"/>
                  </a:cubicBezTo>
                  <a:cubicBezTo>
                    <a:pt x="25" y="88"/>
                    <a:pt x="16" y="92"/>
                    <a:pt x="8" y="97"/>
                  </a:cubicBezTo>
                  <a:cubicBezTo>
                    <a:pt x="8" y="96"/>
                    <a:pt x="7" y="95"/>
                    <a:pt x="7" y="94"/>
                  </a:cubicBezTo>
                  <a:close/>
                  <a:moveTo>
                    <a:pt x="8" y="99"/>
                  </a:moveTo>
                  <a:cubicBezTo>
                    <a:pt x="16" y="97"/>
                    <a:pt x="24" y="93"/>
                    <a:pt x="31" y="89"/>
                  </a:cubicBezTo>
                  <a:cubicBezTo>
                    <a:pt x="42" y="84"/>
                    <a:pt x="53" y="79"/>
                    <a:pt x="64" y="74"/>
                  </a:cubicBezTo>
                  <a:cubicBezTo>
                    <a:pt x="86" y="64"/>
                    <a:pt x="109" y="54"/>
                    <a:pt x="132" y="45"/>
                  </a:cubicBezTo>
                  <a:cubicBezTo>
                    <a:pt x="132" y="46"/>
                    <a:pt x="133" y="46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11" y="58"/>
                    <a:pt x="89" y="67"/>
                    <a:pt x="67" y="76"/>
                  </a:cubicBezTo>
                  <a:cubicBezTo>
                    <a:pt x="62" y="78"/>
                    <a:pt x="58" y="80"/>
                    <a:pt x="53" y="83"/>
                  </a:cubicBezTo>
                  <a:cubicBezTo>
                    <a:pt x="48" y="85"/>
                    <a:pt x="42" y="87"/>
                    <a:pt x="37" y="89"/>
                  </a:cubicBezTo>
                  <a:cubicBezTo>
                    <a:pt x="27" y="92"/>
                    <a:pt x="18" y="96"/>
                    <a:pt x="9" y="101"/>
                  </a:cubicBezTo>
                  <a:cubicBezTo>
                    <a:pt x="9" y="100"/>
                    <a:pt x="9" y="100"/>
                    <a:pt x="8" y="99"/>
                  </a:cubicBezTo>
                  <a:close/>
                  <a:moveTo>
                    <a:pt x="125" y="52"/>
                  </a:moveTo>
                  <a:cubicBezTo>
                    <a:pt x="123" y="53"/>
                    <a:pt x="122" y="54"/>
                    <a:pt x="120" y="54"/>
                  </a:cubicBezTo>
                  <a:cubicBezTo>
                    <a:pt x="115" y="57"/>
                    <a:pt x="110" y="59"/>
                    <a:pt x="105" y="61"/>
                  </a:cubicBezTo>
                  <a:cubicBezTo>
                    <a:pt x="111" y="58"/>
                    <a:pt x="116" y="56"/>
                    <a:pt x="122" y="53"/>
                  </a:cubicBezTo>
                  <a:cubicBezTo>
                    <a:pt x="123" y="53"/>
                    <a:pt x="124" y="53"/>
                    <a:pt x="125" y="52"/>
                  </a:cubicBezTo>
                  <a:close/>
                  <a:moveTo>
                    <a:pt x="131" y="50"/>
                  </a:moveTo>
                  <a:cubicBezTo>
                    <a:pt x="131" y="50"/>
                    <a:pt x="132" y="50"/>
                    <a:pt x="132" y="49"/>
                  </a:cubicBezTo>
                  <a:cubicBezTo>
                    <a:pt x="132" y="49"/>
                    <a:pt x="133" y="49"/>
                    <a:pt x="134" y="4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5" y="49"/>
                    <a:pt x="136" y="51"/>
                    <a:pt x="136" y="52"/>
                  </a:cubicBezTo>
                  <a:cubicBezTo>
                    <a:pt x="133" y="53"/>
                    <a:pt x="130" y="56"/>
                    <a:pt x="126" y="58"/>
                  </a:cubicBezTo>
                  <a:cubicBezTo>
                    <a:pt x="126" y="58"/>
                    <a:pt x="125" y="58"/>
                    <a:pt x="125" y="59"/>
                  </a:cubicBezTo>
                  <a:cubicBezTo>
                    <a:pt x="124" y="59"/>
                    <a:pt x="124" y="59"/>
                    <a:pt x="123" y="59"/>
                  </a:cubicBezTo>
                  <a:cubicBezTo>
                    <a:pt x="104" y="67"/>
                    <a:pt x="84" y="74"/>
                    <a:pt x="65" y="83"/>
                  </a:cubicBezTo>
                  <a:cubicBezTo>
                    <a:pt x="55" y="87"/>
                    <a:pt x="45" y="92"/>
                    <a:pt x="35" y="96"/>
                  </a:cubicBezTo>
                  <a:cubicBezTo>
                    <a:pt x="33" y="96"/>
                    <a:pt x="31" y="97"/>
                    <a:pt x="29" y="98"/>
                  </a:cubicBezTo>
                  <a:cubicBezTo>
                    <a:pt x="44" y="90"/>
                    <a:pt x="58" y="83"/>
                    <a:pt x="73" y="76"/>
                  </a:cubicBezTo>
                  <a:cubicBezTo>
                    <a:pt x="92" y="66"/>
                    <a:pt x="112" y="60"/>
                    <a:pt x="131" y="50"/>
                  </a:cubicBezTo>
                  <a:close/>
                  <a:moveTo>
                    <a:pt x="131" y="56"/>
                  </a:moveTo>
                  <a:cubicBezTo>
                    <a:pt x="131" y="56"/>
                    <a:pt x="131" y="56"/>
                    <a:pt x="131" y="56"/>
                  </a:cubicBezTo>
                  <a:cubicBezTo>
                    <a:pt x="131" y="56"/>
                    <a:pt x="132" y="55"/>
                    <a:pt x="132" y="55"/>
                  </a:cubicBezTo>
                  <a:cubicBezTo>
                    <a:pt x="136" y="53"/>
                    <a:pt x="132" y="56"/>
                    <a:pt x="131" y="56"/>
                  </a:cubicBezTo>
                  <a:close/>
                  <a:moveTo>
                    <a:pt x="137" y="61"/>
                  </a:moveTo>
                  <a:cubicBezTo>
                    <a:pt x="138" y="61"/>
                    <a:pt x="138" y="60"/>
                    <a:pt x="138" y="60"/>
                  </a:cubicBezTo>
                  <a:cubicBezTo>
                    <a:pt x="139" y="60"/>
                    <a:pt x="139" y="60"/>
                    <a:pt x="139" y="59"/>
                  </a:cubicBezTo>
                  <a:cubicBezTo>
                    <a:pt x="140" y="61"/>
                    <a:pt x="141" y="63"/>
                    <a:pt x="141" y="66"/>
                  </a:cubicBezTo>
                  <a:cubicBezTo>
                    <a:pt x="141" y="66"/>
                    <a:pt x="141" y="66"/>
                    <a:pt x="140" y="66"/>
                  </a:cubicBezTo>
                  <a:cubicBezTo>
                    <a:pt x="140" y="66"/>
                    <a:pt x="140" y="66"/>
                    <a:pt x="139" y="67"/>
                  </a:cubicBezTo>
                  <a:cubicBezTo>
                    <a:pt x="139" y="67"/>
                    <a:pt x="138" y="67"/>
                    <a:pt x="138" y="67"/>
                  </a:cubicBezTo>
                  <a:cubicBezTo>
                    <a:pt x="136" y="68"/>
                    <a:pt x="134" y="69"/>
                    <a:pt x="132" y="70"/>
                  </a:cubicBezTo>
                  <a:cubicBezTo>
                    <a:pt x="128" y="72"/>
                    <a:pt x="123" y="73"/>
                    <a:pt x="119" y="75"/>
                  </a:cubicBezTo>
                  <a:cubicBezTo>
                    <a:pt x="117" y="76"/>
                    <a:pt x="116" y="76"/>
                    <a:pt x="114" y="77"/>
                  </a:cubicBezTo>
                  <a:cubicBezTo>
                    <a:pt x="114" y="77"/>
                    <a:pt x="113" y="77"/>
                    <a:pt x="112" y="78"/>
                  </a:cubicBezTo>
                  <a:cubicBezTo>
                    <a:pt x="102" y="82"/>
                    <a:pt x="91" y="85"/>
                    <a:pt x="80" y="89"/>
                  </a:cubicBezTo>
                  <a:cubicBezTo>
                    <a:pt x="63" y="96"/>
                    <a:pt x="46" y="103"/>
                    <a:pt x="29" y="110"/>
                  </a:cubicBezTo>
                  <a:cubicBezTo>
                    <a:pt x="26" y="111"/>
                    <a:pt x="23" y="112"/>
                    <a:pt x="20" y="113"/>
                  </a:cubicBezTo>
                  <a:cubicBezTo>
                    <a:pt x="17" y="115"/>
                    <a:pt x="16" y="115"/>
                    <a:pt x="19" y="113"/>
                  </a:cubicBezTo>
                  <a:cubicBezTo>
                    <a:pt x="20" y="112"/>
                    <a:pt x="22" y="111"/>
                    <a:pt x="24" y="110"/>
                  </a:cubicBezTo>
                  <a:cubicBezTo>
                    <a:pt x="32" y="106"/>
                    <a:pt x="39" y="101"/>
                    <a:pt x="48" y="98"/>
                  </a:cubicBezTo>
                  <a:cubicBezTo>
                    <a:pt x="64" y="92"/>
                    <a:pt x="79" y="84"/>
                    <a:pt x="95" y="77"/>
                  </a:cubicBezTo>
                  <a:cubicBezTo>
                    <a:pt x="109" y="72"/>
                    <a:pt x="124" y="68"/>
                    <a:pt x="137" y="61"/>
                  </a:cubicBezTo>
                  <a:close/>
                  <a:moveTo>
                    <a:pt x="141" y="109"/>
                  </a:moveTo>
                  <a:cubicBezTo>
                    <a:pt x="129" y="114"/>
                    <a:pt x="117" y="121"/>
                    <a:pt x="105" y="127"/>
                  </a:cubicBezTo>
                  <a:cubicBezTo>
                    <a:pt x="97" y="132"/>
                    <a:pt x="88" y="136"/>
                    <a:pt x="80" y="140"/>
                  </a:cubicBezTo>
                  <a:cubicBezTo>
                    <a:pt x="81" y="139"/>
                    <a:pt x="82" y="138"/>
                    <a:pt x="83" y="137"/>
                  </a:cubicBezTo>
                  <a:cubicBezTo>
                    <a:pt x="89" y="133"/>
                    <a:pt x="97" y="129"/>
                    <a:pt x="103" y="126"/>
                  </a:cubicBezTo>
                  <a:cubicBezTo>
                    <a:pt x="105" y="125"/>
                    <a:pt x="107" y="124"/>
                    <a:pt x="109" y="123"/>
                  </a:cubicBezTo>
                  <a:cubicBezTo>
                    <a:pt x="110" y="122"/>
                    <a:pt x="111" y="122"/>
                    <a:pt x="112" y="121"/>
                  </a:cubicBezTo>
                  <a:cubicBezTo>
                    <a:pt x="121" y="117"/>
                    <a:pt x="130" y="114"/>
                    <a:pt x="139" y="109"/>
                  </a:cubicBezTo>
                  <a:cubicBezTo>
                    <a:pt x="140" y="109"/>
                    <a:pt x="141" y="108"/>
                    <a:pt x="142" y="108"/>
                  </a:cubicBezTo>
                  <a:cubicBezTo>
                    <a:pt x="141" y="108"/>
                    <a:pt x="141" y="108"/>
                    <a:pt x="141" y="109"/>
                  </a:cubicBezTo>
                  <a:close/>
                  <a:moveTo>
                    <a:pt x="115" y="119"/>
                  </a:moveTo>
                  <a:cubicBezTo>
                    <a:pt x="118" y="118"/>
                    <a:pt x="121" y="117"/>
                    <a:pt x="123" y="115"/>
                  </a:cubicBezTo>
                  <a:cubicBezTo>
                    <a:pt x="126" y="114"/>
                    <a:pt x="128" y="114"/>
                    <a:pt x="130" y="113"/>
                  </a:cubicBezTo>
                  <a:cubicBezTo>
                    <a:pt x="125" y="115"/>
                    <a:pt x="120" y="117"/>
                    <a:pt x="115" y="119"/>
                  </a:cubicBezTo>
                  <a:close/>
                  <a:moveTo>
                    <a:pt x="142" y="106"/>
                  </a:moveTo>
                  <a:cubicBezTo>
                    <a:pt x="141" y="107"/>
                    <a:pt x="141" y="107"/>
                    <a:pt x="141" y="107"/>
                  </a:cubicBezTo>
                  <a:cubicBezTo>
                    <a:pt x="140" y="107"/>
                    <a:pt x="140" y="107"/>
                    <a:pt x="139" y="108"/>
                  </a:cubicBezTo>
                  <a:cubicBezTo>
                    <a:pt x="139" y="108"/>
                    <a:pt x="138" y="108"/>
                    <a:pt x="138" y="109"/>
                  </a:cubicBezTo>
                  <a:cubicBezTo>
                    <a:pt x="137" y="109"/>
                    <a:pt x="135" y="110"/>
                    <a:pt x="134" y="110"/>
                  </a:cubicBezTo>
                  <a:cubicBezTo>
                    <a:pt x="131" y="111"/>
                    <a:pt x="129" y="112"/>
                    <a:pt x="127" y="113"/>
                  </a:cubicBezTo>
                  <a:cubicBezTo>
                    <a:pt x="122" y="115"/>
                    <a:pt x="117" y="117"/>
                    <a:pt x="112" y="120"/>
                  </a:cubicBezTo>
                  <a:cubicBezTo>
                    <a:pt x="110" y="121"/>
                    <a:pt x="108" y="122"/>
                    <a:pt x="107" y="123"/>
                  </a:cubicBezTo>
                  <a:cubicBezTo>
                    <a:pt x="103" y="124"/>
                    <a:pt x="99" y="126"/>
                    <a:pt x="96" y="128"/>
                  </a:cubicBezTo>
                  <a:cubicBezTo>
                    <a:pt x="88" y="131"/>
                    <a:pt x="80" y="134"/>
                    <a:pt x="72" y="138"/>
                  </a:cubicBezTo>
                  <a:cubicBezTo>
                    <a:pt x="69" y="140"/>
                    <a:pt x="65" y="142"/>
                    <a:pt x="61" y="143"/>
                  </a:cubicBezTo>
                  <a:cubicBezTo>
                    <a:pt x="59" y="145"/>
                    <a:pt x="56" y="146"/>
                    <a:pt x="54" y="146"/>
                  </a:cubicBezTo>
                  <a:cubicBezTo>
                    <a:pt x="49" y="148"/>
                    <a:pt x="54" y="146"/>
                    <a:pt x="55" y="146"/>
                  </a:cubicBezTo>
                  <a:cubicBezTo>
                    <a:pt x="59" y="144"/>
                    <a:pt x="62" y="141"/>
                    <a:pt x="65" y="139"/>
                  </a:cubicBezTo>
                  <a:cubicBezTo>
                    <a:pt x="68" y="137"/>
                    <a:pt x="72" y="135"/>
                    <a:pt x="76" y="133"/>
                  </a:cubicBezTo>
                  <a:cubicBezTo>
                    <a:pt x="84" y="128"/>
                    <a:pt x="92" y="124"/>
                    <a:pt x="100" y="120"/>
                  </a:cubicBezTo>
                  <a:cubicBezTo>
                    <a:pt x="101" y="120"/>
                    <a:pt x="102" y="120"/>
                    <a:pt x="102" y="119"/>
                  </a:cubicBezTo>
                  <a:cubicBezTo>
                    <a:pt x="116" y="114"/>
                    <a:pt x="129" y="108"/>
                    <a:pt x="143" y="102"/>
                  </a:cubicBezTo>
                  <a:cubicBezTo>
                    <a:pt x="142" y="104"/>
                    <a:pt x="142" y="105"/>
                    <a:pt x="142" y="106"/>
                  </a:cubicBezTo>
                  <a:close/>
                  <a:moveTo>
                    <a:pt x="143" y="101"/>
                  </a:moveTo>
                  <a:cubicBezTo>
                    <a:pt x="131" y="106"/>
                    <a:pt x="118" y="111"/>
                    <a:pt x="106" y="116"/>
                  </a:cubicBezTo>
                  <a:cubicBezTo>
                    <a:pt x="98" y="120"/>
                    <a:pt x="90" y="123"/>
                    <a:pt x="82" y="126"/>
                  </a:cubicBezTo>
                  <a:cubicBezTo>
                    <a:pt x="74" y="129"/>
                    <a:pt x="67" y="133"/>
                    <a:pt x="60" y="136"/>
                  </a:cubicBezTo>
                  <a:cubicBezTo>
                    <a:pt x="56" y="138"/>
                    <a:pt x="52" y="140"/>
                    <a:pt x="49" y="141"/>
                  </a:cubicBezTo>
                  <a:cubicBezTo>
                    <a:pt x="46" y="143"/>
                    <a:pt x="44" y="144"/>
                    <a:pt x="42" y="145"/>
                  </a:cubicBezTo>
                  <a:cubicBezTo>
                    <a:pt x="42" y="145"/>
                    <a:pt x="45" y="142"/>
                    <a:pt x="46" y="141"/>
                  </a:cubicBezTo>
                  <a:cubicBezTo>
                    <a:pt x="52" y="135"/>
                    <a:pt x="61" y="133"/>
                    <a:pt x="68" y="129"/>
                  </a:cubicBezTo>
                  <a:cubicBezTo>
                    <a:pt x="71" y="127"/>
                    <a:pt x="73" y="126"/>
                    <a:pt x="76" y="124"/>
                  </a:cubicBezTo>
                  <a:cubicBezTo>
                    <a:pt x="82" y="122"/>
                    <a:pt x="88" y="119"/>
                    <a:pt x="95" y="117"/>
                  </a:cubicBezTo>
                  <a:cubicBezTo>
                    <a:pt x="95" y="116"/>
                    <a:pt x="95" y="116"/>
                    <a:pt x="96" y="116"/>
                  </a:cubicBezTo>
                  <a:cubicBezTo>
                    <a:pt x="107" y="112"/>
                    <a:pt x="117" y="108"/>
                    <a:pt x="128" y="103"/>
                  </a:cubicBezTo>
                  <a:cubicBezTo>
                    <a:pt x="131" y="101"/>
                    <a:pt x="134" y="100"/>
                    <a:pt x="137" y="99"/>
                  </a:cubicBezTo>
                  <a:cubicBezTo>
                    <a:pt x="139" y="98"/>
                    <a:pt x="141" y="97"/>
                    <a:pt x="144" y="95"/>
                  </a:cubicBezTo>
                  <a:cubicBezTo>
                    <a:pt x="143" y="97"/>
                    <a:pt x="143" y="99"/>
                    <a:pt x="143" y="101"/>
                  </a:cubicBezTo>
                  <a:close/>
                  <a:moveTo>
                    <a:pt x="37" y="142"/>
                  </a:moveTo>
                  <a:cubicBezTo>
                    <a:pt x="47" y="137"/>
                    <a:pt x="58" y="132"/>
                    <a:pt x="68" y="128"/>
                  </a:cubicBezTo>
                  <a:cubicBezTo>
                    <a:pt x="66" y="129"/>
                    <a:pt x="65" y="130"/>
                    <a:pt x="63" y="131"/>
                  </a:cubicBezTo>
                  <a:cubicBezTo>
                    <a:pt x="58" y="133"/>
                    <a:pt x="54" y="135"/>
                    <a:pt x="50" y="137"/>
                  </a:cubicBezTo>
                  <a:cubicBezTo>
                    <a:pt x="46" y="139"/>
                    <a:pt x="43" y="142"/>
                    <a:pt x="41" y="144"/>
                  </a:cubicBezTo>
                  <a:cubicBezTo>
                    <a:pt x="39" y="144"/>
                    <a:pt x="38" y="143"/>
                    <a:pt x="37" y="142"/>
                  </a:cubicBezTo>
                  <a:close/>
                  <a:moveTo>
                    <a:pt x="31" y="137"/>
                  </a:moveTo>
                  <a:cubicBezTo>
                    <a:pt x="39" y="135"/>
                    <a:pt x="47" y="129"/>
                    <a:pt x="55" y="126"/>
                  </a:cubicBezTo>
                  <a:cubicBezTo>
                    <a:pt x="65" y="121"/>
                    <a:pt x="76" y="117"/>
                    <a:pt x="87" y="112"/>
                  </a:cubicBezTo>
                  <a:cubicBezTo>
                    <a:pt x="97" y="108"/>
                    <a:pt x="107" y="104"/>
                    <a:pt x="117" y="101"/>
                  </a:cubicBezTo>
                  <a:cubicBezTo>
                    <a:pt x="112" y="102"/>
                    <a:pt x="109" y="104"/>
                    <a:pt x="105" y="106"/>
                  </a:cubicBezTo>
                  <a:cubicBezTo>
                    <a:pt x="98" y="109"/>
                    <a:pt x="91" y="112"/>
                    <a:pt x="85" y="114"/>
                  </a:cubicBezTo>
                  <a:cubicBezTo>
                    <a:pt x="75" y="118"/>
                    <a:pt x="65" y="122"/>
                    <a:pt x="56" y="128"/>
                  </a:cubicBezTo>
                  <a:cubicBezTo>
                    <a:pt x="49" y="132"/>
                    <a:pt x="40" y="135"/>
                    <a:pt x="36" y="141"/>
                  </a:cubicBezTo>
                  <a:cubicBezTo>
                    <a:pt x="34" y="140"/>
                    <a:pt x="33" y="139"/>
                    <a:pt x="31" y="137"/>
                  </a:cubicBezTo>
                  <a:close/>
                  <a:moveTo>
                    <a:pt x="110" y="110"/>
                  </a:moveTo>
                  <a:cubicBezTo>
                    <a:pt x="112" y="109"/>
                    <a:pt x="114" y="109"/>
                    <a:pt x="115" y="108"/>
                  </a:cubicBezTo>
                  <a:cubicBezTo>
                    <a:pt x="114" y="109"/>
                    <a:pt x="112" y="109"/>
                    <a:pt x="110" y="110"/>
                  </a:cubicBezTo>
                  <a:close/>
                  <a:moveTo>
                    <a:pt x="137" y="98"/>
                  </a:moveTo>
                  <a:cubicBezTo>
                    <a:pt x="138" y="97"/>
                    <a:pt x="139" y="97"/>
                    <a:pt x="140" y="96"/>
                  </a:cubicBezTo>
                  <a:cubicBezTo>
                    <a:pt x="147" y="92"/>
                    <a:pt x="139" y="97"/>
                    <a:pt x="138" y="97"/>
                  </a:cubicBezTo>
                  <a:cubicBezTo>
                    <a:pt x="138" y="97"/>
                    <a:pt x="138" y="98"/>
                    <a:pt x="137" y="98"/>
                  </a:cubicBezTo>
                  <a:close/>
                  <a:moveTo>
                    <a:pt x="134" y="98"/>
                  </a:moveTo>
                  <a:cubicBezTo>
                    <a:pt x="132" y="99"/>
                    <a:pt x="130" y="100"/>
                    <a:pt x="128" y="101"/>
                  </a:cubicBezTo>
                  <a:cubicBezTo>
                    <a:pt x="126" y="102"/>
                    <a:pt x="125" y="103"/>
                    <a:pt x="123" y="104"/>
                  </a:cubicBezTo>
                  <a:cubicBezTo>
                    <a:pt x="114" y="108"/>
                    <a:pt x="104" y="111"/>
                    <a:pt x="95" y="115"/>
                  </a:cubicBezTo>
                  <a:cubicBezTo>
                    <a:pt x="94" y="116"/>
                    <a:pt x="92" y="117"/>
                    <a:pt x="90" y="117"/>
                  </a:cubicBezTo>
                  <a:cubicBezTo>
                    <a:pt x="86" y="119"/>
                    <a:pt x="81" y="121"/>
                    <a:pt x="77" y="123"/>
                  </a:cubicBezTo>
                  <a:cubicBezTo>
                    <a:pt x="76" y="123"/>
                    <a:pt x="75" y="124"/>
                    <a:pt x="75" y="124"/>
                  </a:cubicBezTo>
                  <a:cubicBezTo>
                    <a:pt x="65" y="128"/>
                    <a:pt x="55" y="132"/>
                    <a:pt x="45" y="137"/>
                  </a:cubicBezTo>
                  <a:cubicBezTo>
                    <a:pt x="43" y="138"/>
                    <a:pt x="41" y="139"/>
                    <a:pt x="39" y="140"/>
                  </a:cubicBezTo>
                  <a:cubicBezTo>
                    <a:pt x="35" y="142"/>
                    <a:pt x="39" y="139"/>
                    <a:pt x="40" y="138"/>
                  </a:cubicBezTo>
                  <a:cubicBezTo>
                    <a:pt x="42" y="136"/>
                    <a:pt x="45" y="135"/>
                    <a:pt x="48" y="134"/>
                  </a:cubicBezTo>
                  <a:cubicBezTo>
                    <a:pt x="56" y="129"/>
                    <a:pt x="63" y="125"/>
                    <a:pt x="71" y="121"/>
                  </a:cubicBezTo>
                  <a:cubicBezTo>
                    <a:pt x="80" y="117"/>
                    <a:pt x="88" y="114"/>
                    <a:pt x="97" y="110"/>
                  </a:cubicBezTo>
                  <a:cubicBezTo>
                    <a:pt x="105" y="107"/>
                    <a:pt x="112" y="103"/>
                    <a:pt x="119" y="100"/>
                  </a:cubicBezTo>
                  <a:cubicBezTo>
                    <a:pt x="122" y="99"/>
                    <a:pt x="125" y="98"/>
                    <a:pt x="128" y="96"/>
                  </a:cubicBezTo>
                  <a:cubicBezTo>
                    <a:pt x="133" y="94"/>
                    <a:pt x="139" y="91"/>
                    <a:pt x="144" y="88"/>
                  </a:cubicBezTo>
                  <a:cubicBezTo>
                    <a:pt x="144" y="88"/>
                    <a:pt x="144" y="88"/>
                    <a:pt x="144" y="88"/>
                  </a:cubicBezTo>
                  <a:cubicBezTo>
                    <a:pt x="144" y="90"/>
                    <a:pt x="144" y="92"/>
                    <a:pt x="144" y="94"/>
                  </a:cubicBezTo>
                  <a:cubicBezTo>
                    <a:pt x="140" y="95"/>
                    <a:pt x="137" y="97"/>
                    <a:pt x="134" y="98"/>
                  </a:cubicBezTo>
                  <a:close/>
                  <a:moveTo>
                    <a:pt x="143" y="87"/>
                  </a:moveTo>
                  <a:cubicBezTo>
                    <a:pt x="139" y="88"/>
                    <a:pt x="136" y="90"/>
                    <a:pt x="132" y="93"/>
                  </a:cubicBezTo>
                  <a:cubicBezTo>
                    <a:pt x="131" y="93"/>
                    <a:pt x="130" y="94"/>
                    <a:pt x="129" y="94"/>
                  </a:cubicBezTo>
                  <a:cubicBezTo>
                    <a:pt x="126" y="96"/>
                    <a:pt x="122" y="97"/>
                    <a:pt x="119" y="99"/>
                  </a:cubicBezTo>
                  <a:cubicBezTo>
                    <a:pt x="102" y="105"/>
                    <a:pt x="85" y="112"/>
                    <a:pt x="68" y="119"/>
                  </a:cubicBezTo>
                  <a:cubicBezTo>
                    <a:pt x="61" y="122"/>
                    <a:pt x="54" y="125"/>
                    <a:pt x="47" y="129"/>
                  </a:cubicBezTo>
                  <a:cubicBezTo>
                    <a:pt x="43" y="130"/>
                    <a:pt x="40" y="132"/>
                    <a:pt x="36" y="134"/>
                  </a:cubicBezTo>
                  <a:cubicBezTo>
                    <a:pt x="35" y="135"/>
                    <a:pt x="29" y="138"/>
                    <a:pt x="33" y="135"/>
                  </a:cubicBezTo>
                  <a:cubicBezTo>
                    <a:pt x="35" y="134"/>
                    <a:pt x="37" y="133"/>
                    <a:pt x="39" y="132"/>
                  </a:cubicBezTo>
                  <a:cubicBezTo>
                    <a:pt x="55" y="123"/>
                    <a:pt x="70" y="114"/>
                    <a:pt x="87" y="107"/>
                  </a:cubicBezTo>
                  <a:cubicBezTo>
                    <a:pt x="90" y="106"/>
                    <a:pt x="93" y="104"/>
                    <a:pt x="96" y="103"/>
                  </a:cubicBezTo>
                  <a:cubicBezTo>
                    <a:pt x="102" y="100"/>
                    <a:pt x="109" y="97"/>
                    <a:pt x="115" y="94"/>
                  </a:cubicBezTo>
                  <a:cubicBezTo>
                    <a:pt x="125" y="90"/>
                    <a:pt x="135" y="87"/>
                    <a:pt x="144" y="80"/>
                  </a:cubicBezTo>
                  <a:cubicBezTo>
                    <a:pt x="144" y="80"/>
                    <a:pt x="144" y="80"/>
                    <a:pt x="144" y="80"/>
                  </a:cubicBezTo>
                  <a:cubicBezTo>
                    <a:pt x="144" y="83"/>
                    <a:pt x="144" y="85"/>
                    <a:pt x="144" y="88"/>
                  </a:cubicBezTo>
                  <a:cubicBezTo>
                    <a:pt x="144" y="87"/>
                    <a:pt x="144" y="87"/>
                    <a:pt x="143" y="87"/>
                  </a:cubicBezTo>
                  <a:close/>
                  <a:moveTo>
                    <a:pt x="113" y="94"/>
                  </a:moveTo>
                  <a:cubicBezTo>
                    <a:pt x="119" y="91"/>
                    <a:pt x="125" y="89"/>
                    <a:pt x="131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24" y="90"/>
                    <a:pt x="119" y="92"/>
                    <a:pt x="113" y="94"/>
                  </a:cubicBezTo>
                  <a:close/>
                  <a:moveTo>
                    <a:pt x="144" y="80"/>
                  </a:moveTo>
                  <a:cubicBezTo>
                    <a:pt x="144" y="80"/>
                    <a:pt x="143" y="80"/>
                    <a:pt x="143" y="80"/>
                  </a:cubicBezTo>
                  <a:cubicBezTo>
                    <a:pt x="135" y="85"/>
                    <a:pt x="125" y="88"/>
                    <a:pt x="116" y="92"/>
                  </a:cubicBezTo>
                  <a:cubicBezTo>
                    <a:pt x="108" y="95"/>
                    <a:pt x="100" y="100"/>
                    <a:pt x="92" y="104"/>
                  </a:cubicBezTo>
                  <a:cubicBezTo>
                    <a:pt x="79" y="109"/>
                    <a:pt x="66" y="114"/>
                    <a:pt x="54" y="119"/>
                  </a:cubicBezTo>
                  <a:cubicBezTo>
                    <a:pt x="46" y="122"/>
                    <a:pt x="39" y="126"/>
                    <a:pt x="31" y="130"/>
                  </a:cubicBezTo>
                  <a:cubicBezTo>
                    <a:pt x="30" y="130"/>
                    <a:pt x="28" y="131"/>
                    <a:pt x="27" y="132"/>
                  </a:cubicBezTo>
                  <a:cubicBezTo>
                    <a:pt x="29" y="130"/>
                    <a:pt x="30" y="129"/>
                    <a:pt x="32" y="128"/>
                  </a:cubicBezTo>
                  <a:cubicBezTo>
                    <a:pt x="36" y="126"/>
                    <a:pt x="40" y="124"/>
                    <a:pt x="43" y="122"/>
                  </a:cubicBezTo>
                  <a:cubicBezTo>
                    <a:pt x="59" y="114"/>
                    <a:pt x="74" y="106"/>
                    <a:pt x="89" y="99"/>
                  </a:cubicBezTo>
                  <a:cubicBezTo>
                    <a:pt x="106" y="92"/>
                    <a:pt x="124" y="85"/>
                    <a:pt x="141" y="77"/>
                  </a:cubicBezTo>
                  <a:cubicBezTo>
                    <a:pt x="141" y="77"/>
                    <a:pt x="141" y="77"/>
                    <a:pt x="142" y="76"/>
                  </a:cubicBezTo>
                  <a:cubicBezTo>
                    <a:pt x="142" y="76"/>
                    <a:pt x="143" y="76"/>
                    <a:pt x="143" y="76"/>
                  </a:cubicBezTo>
                  <a:cubicBezTo>
                    <a:pt x="143" y="77"/>
                    <a:pt x="144" y="78"/>
                    <a:pt x="144" y="80"/>
                  </a:cubicBezTo>
                  <a:close/>
                  <a:moveTo>
                    <a:pt x="104" y="92"/>
                  </a:moveTo>
                  <a:cubicBezTo>
                    <a:pt x="108" y="90"/>
                    <a:pt x="111" y="88"/>
                    <a:pt x="115" y="87"/>
                  </a:cubicBezTo>
                  <a:cubicBezTo>
                    <a:pt x="120" y="85"/>
                    <a:pt x="124" y="83"/>
                    <a:pt x="129" y="81"/>
                  </a:cubicBezTo>
                  <a:cubicBezTo>
                    <a:pt x="131" y="80"/>
                    <a:pt x="133" y="79"/>
                    <a:pt x="135" y="78"/>
                  </a:cubicBezTo>
                  <a:cubicBezTo>
                    <a:pt x="135" y="78"/>
                    <a:pt x="136" y="78"/>
                    <a:pt x="136" y="78"/>
                  </a:cubicBezTo>
                  <a:cubicBezTo>
                    <a:pt x="125" y="83"/>
                    <a:pt x="115" y="87"/>
                    <a:pt x="104" y="92"/>
                  </a:cubicBezTo>
                  <a:close/>
                  <a:moveTo>
                    <a:pt x="89" y="98"/>
                  </a:moveTo>
                  <a:cubicBezTo>
                    <a:pt x="89" y="98"/>
                    <a:pt x="88" y="98"/>
                    <a:pt x="88" y="99"/>
                  </a:cubicBezTo>
                  <a:cubicBezTo>
                    <a:pt x="72" y="105"/>
                    <a:pt x="55" y="112"/>
                    <a:pt x="40" y="119"/>
                  </a:cubicBezTo>
                  <a:cubicBezTo>
                    <a:pt x="35" y="121"/>
                    <a:pt x="31" y="123"/>
                    <a:pt x="26" y="125"/>
                  </a:cubicBezTo>
                  <a:cubicBezTo>
                    <a:pt x="25" y="125"/>
                    <a:pt x="23" y="126"/>
                    <a:pt x="22" y="127"/>
                  </a:cubicBezTo>
                  <a:cubicBezTo>
                    <a:pt x="24" y="126"/>
                    <a:pt x="26" y="125"/>
                    <a:pt x="27" y="124"/>
                  </a:cubicBezTo>
                  <a:cubicBezTo>
                    <a:pt x="35" y="120"/>
                    <a:pt x="43" y="115"/>
                    <a:pt x="51" y="111"/>
                  </a:cubicBezTo>
                  <a:cubicBezTo>
                    <a:pt x="67" y="102"/>
                    <a:pt x="85" y="94"/>
                    <a:pt x="102" y="87"/>
                  </a:cubicBezTo>
                  <a:cubicBezTo>
                    <a:pt x="110" y="84"/>
                    <a:pt x="117" y="81"/>
                    <a:pt x="125" y="78"/>
                  </a:cubicBezTo>
                  <a:cubicBezTo>
                    <a:pt x="129" y="76"/>
                    <a:pt x="132" y="75"/>
                    <a:pt x="136" y="72"/>
                  </a:cubicBezTo>
                  <a:cubicBezTo>
                    <a:pt x="136" y="72"/>
                    <a:pt x="137" y="72"/>
                    <a:pt x="137" y="72"/>
                  </a:cubicBezTo>
                  <a:cubicBezTo>
                    <a:pt x="139" y="71"/>
                    <a:pt x="141" y="70"/>
                    <a:pt x="142" y="69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3" y="71"/>
                    <a:pt x="143" y="73"/>
                    <a:pt x="143" y="75"/>
                  </a:cubicBezTo>
                  <a:cubicBezTo>
                    <a:pt x="125" y="81"/>
                    <a:pt x="107" y="90"/>
                    <a:pt x="89" y="98"/>
                  </a:cubicBezTo>
                  <a:close/>
                  <a:moveTo>
                    <a:pt x="142" y="68"/>
                  </a:moveTo>
                  <a:cubicBezTo>
                    <a:pt x="142" y="68"/>
                    <a:pt x="142" y="68"/>
                    <a:pt x="142" y="68"/>
                  </a:cubicBezTo>
                  <a:cubicBezTo>
                    <a:pt x="140" y="69"/>
                    <a:pt x="138" y="70"/>
                    <a:pt x="137" y="71"/>
                  </a:cubicBezTo>
                  <a:cubicBezTo>
                    <a:pt x="135" y="71"/>
                    <a:pt x="133" y="72"/>
                    <a:pt x="131" y="73"/>
                  </a:cubicBezTo>
                  <a:cubicBezTo>
                    <a:pt x="116" y="78"/>
                    <a:pt x="99" y="84"/>
                    <a:pt x="84" y="92"/>
                  </a:cubicBezTo>
                  <a:cubicBezTo>
                    <a:pt x="68" y="100"/>
                    <a:pt x="52" y="106"/>
                    <a:pt x="35" y="113"/>
                  </a:cubicBezTo>
                  <a:cubicBezTo>
                    <a:pt x="31" y="115"/>
                    <a:pt x="27" y="118"/>
                    <a:pt x="22" y="119"/>
                  </a:cubicBezTo>
                  <a:cubicBezTo>
                    <a:pt x="21" y="119"/>
                    <a:pt x="18" y="120"/>
                    <a:pt x="18" y="120"/>
                  </a:cubicBezTo>
                  <a:cubicBezTo>
                    <a:pt x="19" y="119"/>
                    <a:pt x="21" y="118"/>
                    <a:pt x="23" y="117"/>
                  </a:cubicBezTo>
                  <a:cubicBezTo>
                    <a:pt x="31" y="113"/>
                    <a:pt x="39" y="109"/>
                    <a:pt x="47" y="105"/>
                  </a:cubicBezTo>
                  <a:cubicBezTo>
                    <a:pt x="65" y="97"/>
                    <a:pt x="84" y="90"/>
                    <a:pt x="102" y="83"/>
                  </a:cubicBezTo>
                  <a:cubicBezTo>
                    <a:pt x="110" y="80"/>
                    <a:pt x="118" y="76"/>
                    <a:pt x="126" y="74"/>
                  </a:cubicBezTo>
                  <a:cubicBezTo>
                    <a:pt x="129" y="72"/>
                    <a:pt x="132" y="71"/>
                    <a:pt x="135" y="70"/>
                  </a:cubicBezTo>
                  <a:cubicBezTo>
                    <a:pt x="136" y="69"/>
                    <a:pt x="138" y="69"/>
                    <a:pt x="139" y="68"/>
                  </a:cubicBezTo>
                  <a:cubicBezTo>
                    <a:pt x="140" y="67"/>
                    <a:pt x="141" y="67"/>
                    <a:pt x="142" y="67"/>
                  </a:cubicBezTo>
                  <a:cubicBezTo>
                    <a:pt x="142" y="67"/>
                    <a:pt x="142" y="68"/>
                    <a:pt x="142" y="68"/>
                  </a:cubicBezTo>
                  <a:close/>
                  <a:moveTo>
                    <a:pt x="27" y="133"/>
                  </a:moveTo>
                  <a:cubicBezTo>
                    <a:pt x="27" y="133"/>
                    <a:pt x="27" y="133"/>
                    <a:pt x="27" y="133"/>
                  </a:cubicBezTo>
                  <a:cubicBezTo>
                    <a:pt x="36" y="129"/>
                    <a:pt x="45" y="124"/>
                    <a:pt x="54" y="120"/>
                  </a:cubicBezTo>
                  <a:cubicBezTo>
                    <a:pt x="61" y="117"/>
                    <a:pt x="68" y="114"/>
                    <a:pt x="75" y="111"/>
                  </a:cubicBezTo>
                  <a:cubicBezTo>
                    <a:pt x="68" y="115"/>
                    <a:pt x="61" y="118"/>
                    <a:pt x="54" y="122"/>
                  </a:cubicBezTo>
                  <a:cubicBezTo>
                    <a:pt x="46" y="126"/>
                    <a:pt x="37" y="130"/>
                    <a:pt x="30" y="136"/>
                  </a:cubicBezTo>
                  <a:cubicBezTo>
                    <a:pt x="29" y="135"/>
                    <a:pt x="28" y="134"/>
                    <a:pt x="27" y="133"/>
                  </a:cubicBezTo>
                  <a:close/>
                  <a:moveTo>
                    <a:pt x="42" y="145"/>
                  </a:moveTo>
                  <a:cubicBezTo>
                    <a:pt x="49" y="143"/>
                    <a:pt x="56" y="139"/>
                    <a:pt x="62" y="136"/>
                  </a:cubicBezTo>
                  <a:cubicBezTo>
                    <a:pt x="72" y="131"/>
                    <a:pt x="81" y="127"/>
                    <a:pt x="91" y="123"/>
                  </a:cubicBezTo>
                  <a:cubicBezTo>
                    <a:pt x="85" y="127"/>
                    <a:pt x="78" y="130"/>
                    <a:pt x="72" y="134"/>
                  </a:cubicBezTo>
                  <a:cubicBezTo>
                    <a:pt x="69" y="136"/>
                    <a:pt x="65" y="137"/>
                    <a:pt x="63" y="140"/>
                  </a:cubicBezTo>
                  <a:cubicBezTo>
                    <a:pt x="59" y="143"/>
                    <a:pt x="54" y="145"/>
                    <a:pt x="50" y="148"/>
                  </a:cubicBezTo>
                  <a:cubicBezTo>
                    <a:pt x="50" y="148"/>
                    <a:pt x="50" y="148"/>
                    <a:pt x="50" y="148"/>
                  </a:cubicBezTo>
                  <a:cubicBezTo>
                    <a:pt x="50" y="148"/>
                    <a:pt x="49" y="148"/>
                    <a:pt x="49" y="148"/>
                  </a:cubicBezTo>
                  <a:cubicBezTo>
                    <a:pt x="47" y="147"/>
                    <a:pt x="45" y="146"/>
                    <a:pt x="42" y="145"/>
                  </a:cubicBezTo>
                  <a:close/>
                  <a:moveTo>
                    <a:pt x="52" y="148"/>
                  </a:moveTo>
                  <a:cubicBezTo>
                    <a:pt x="61" y="145"/>
                    <a:pt x="69" y="140"/>
                    <a:pt x="78" y="136"/>
                  </a:cubicBezTo>
                  <a:cubicBezTo>
                    <a:pt x="85" y="133"/>
                    <a:pt x="93" y="130"/>
                    <a:pt x="100" y="127"/>
                  </a:cubicBezTo>
                  <a:cubicBezTo>
                    <a:pt x="94" y="130"/>
                    <a:pt x="89" y="133"/>
                    <a:pt x="83" y="137"/>
                  </a:cubicBezTo>
                  <a:cubicBezTo>
                    <a:pt x="80" y="139"/>
                    <a:pt x="77" y="141"/>
                    <a:pt x="74" y="143"/>
                  </a:cubicBezTo>
                  <a:cubicBezTo>
                    <a:pt x="72" y="144"/>
                    <a:pt x="70" y="145"/>
                    <a:pt x="68" y="146"/>
                  </a:cubicBezTo>
                  <a:cubicBezTo>
                    <a:pt x="63" y="148"/>
                    <a:pt x="57" y="148"/>
                    <a:pt x="52" y="148"/>
                  </a:cubicBezTo>
                  <a:close/>
                  <a:moveTo>
                    <a:pt x="139" y="116"/>
                  </a:moveTo>
                  <a:cubicBezTo>
                    <a:pt x="139" y="118"/>
                    <a:pt x="138" y="119"/>
                    <a:pt x="138" y="121"/>
                  </a:cubicBezTo>
                  <a:cubicBezTo>
                    <a:pt x="135" y="122"/>
                    <a:pt x="132" y="123"/>
                    <a:pt x="130" y="125"/>
                  </a:cubicBezTo>
                  <a:cubicBezTo>
                    <a:pt x="121" y="129"/>
                    <a:pt x="112" y="133"/>
                    <a:pt x="103" y="138"/>
                  </a:cubicBezTo>
                  <a:cubicBezTo>
                    <a:pt x="98" y="140"/>
                    <a:pt x="93" y="143"/>
                    <a:pt x="88" y="145"/>
                  </a:cubicBezTo>
                  <a:cubicBezTo>
                    <a:pt x="83" y="148"/>
                    <a:pt x="90" y="144"/>
                    <a:pt x="91" y="143"/>
                  </a:cubicBezTo>
                  <a:cubicBezTo>
                    <a:pt x="93" y="142"/>
                    <a:pt x="96" y="140"/>
                    <a:pt x="98" y="139"/>
                  </a:cubicBezTo>
                  <a:cubicBezTo>
                    <a:pt x="105" y="135"/>
                    <a:pt x="111" y="131"/>
                    <a:pt x="118" y="127"/>
                  </a:cubicBezTo>
                  <a:cubicBezTo>
                    <a:pt x="125" y="124"/>
                    <a:pt x="133" y="121"/>
                    <a:pt x="139" y="116"/>
                  </a:cubicBezTo>
                  <a:close/>
                  <a:moveTo>
                    <a:pt x="131" y="134"/>
                  </a:moveTo>
                  <a:cubicBezTo>
                    <a:pt x="131" y="134"/>
                    <a:pt x="131" y="134"/>
                    <a:pt x="130" y="134"/>
                  </a:cubicBezTo>
                  <a:cubicBezTo>
                    <a:pt x="125" y="137"/>
                    <a:pt x="119" y="140"/>
                    <a:pt x="114" y="144"/>
                  </a:cubicBezTo>
                  <a:cubicBezTo>
                    <a:pt x="111" y="146"/>
                    <a:pt x="109" y="147"/>
                    <a:pt x="106" y="149"/>
                  </a:cubicBezTo>
                  <a:cubicBezTo>
                    <a:pt x="104" y="149"/>
                    <a:pt x="102" y="150"/>
                    <a:pt x="101" y="151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1" y="150"/>
                    <a:pt x="104" y="148"/>
                    <a:pt x="105" y="148"/>
                  </a:cubicBezTo>
                  <a:cubicBezTo>
                    <a:pt x="115" y="141"/>
                    <a:pt x="125" y="136"/>
                    <a:pt x="135" y="128"/>
                  </a:cubicBezTo>
                  <a:cubicBezTo>
                    <a:pt x="133" y="130"/>
                    <a:pt x="132" y="132"/>
                    <a:pt x="131" y="134"/>
                  </a:cubicBezTo>
                  <a:close/>
                  <a:moveTo>
                    <a:pt x="93" y="150"/>
                  </a:moveTo>
                  <a:cubicBezTo>
                    <a:pt x="99" y="148"/>
                    <a:pt x="105" y="145"/>
                    <a:pt x="110" y="142"/>
                  </a:cubicBezTo>
                  <a:cubicBezTo>
                    <a:pt x="115" y="139"/>
                    <a:pt x="121" y="136"/>
                    <a:pt x="126" y="133"/>
                  </a:cubicBezTo>
                  <a:cubicBezTo>
                    <a:pt x="123" y="135"/>
                    <a:pt x="120" y="137"/>
                    <a:pt x="117" y="140"/>
                  </a:cubicBezTo>
                  <a:cubicBezTo>
                    <a:pt x="111" y="143"/>
                    <a:pt x="105" y="146"/>
                    <a:pt x="99" y="151"/>
                  </a:cubicBezTo>
                  <a:cubicBezTo>
                    <a:pt x="97" y="151"/>
                    <a:pt x="95" y="150"/>
                    <a:pt x="93" y="150"/>
                  </a:cubicBezTo>
                  <a:close/>
                  <a:moveTo>
                    <a:pt x="86" y="147"/>
                  </a:moveTo>
                  <a:cubicBezTo>
                    <a:pt x="98" y="141"/>
                    <a:pt x="111" y="135"/>
                    <a:pt x="124" y="129"/>
                  </a:cubicBezTo>
                  <a:cubicBezTo>
                    <a:pt x="122" y="130"/>
                    <a:pt x="119" y="132"/>
                    <a:pt x="117" y="133"/>
                  </a:cubicBezTo>
                  <a:cubicBezTo>
                    <a:pt x="109" y="138"/>
                    <a:pt x="100" y="144"/>
                    <a:pt x="91" y="149"/>
                  </a:cubicBezTo>
                  <a:cubicBezTo>
                    <a:pt x="89" y="149"/>
                    <a:pt x="88" y="148"/>
                    <a:pt x="86" y="147"/>
                  </a:cubicBezTo>
                  <a:close/>
                  <a:moveTo>
                    <a:pt x="134" y="127"/>
                  </a:moveTo>
                  <a:cubicBezTo>
                    <a:pt x="126" y="133"/>
                    <a:pt x="116" y="138"/>
                    <a:pt x="106" y="143"/>
                  </a:cubicBezTo>
                  <a:cubicBezTo>
                    <a:pt x="103" y="145"/>
                    <a:pt x="95" y="148"/>
                    <a:pt x="93" y="149"/>
                  </a:cubicBezTo>
                  <a:cubicBezTo>
                    <a:pt x="99" y="146"/>
                    <a:pt x="105" y="142"/>
                    <a:pt x="110" y="138"/>
                  </a:cubicBezTo>
                  <a:cubicBezTo>
                    <a:pt x="115" y="135"/>
                    <a:pt x="120" y="132"/>
                    <a:pt x="125" y="129"/>
                  </a:cubicBezTo>
                  <a:cubicBezTo>
                    <a:pt x="127" y="128"/>
                    <a:pt x="129" y="127"/>
                    <a:pt x="131" y="125"/>
                  </a:cubicBezTo>
                  <a:cubicBezTo>
                    <a:pt x="131" y="125"/>
                    <a:pt x="132" y="125"/>
                    <a:pt x="132" y="125"/>
                  </a:cubicBezTo>
                  <a:cubicBezTo>
                    <a:pt x="134" y="124"/>
                    <a:pt x="135" y="123"/>
                    <a:pt x="137" y="122"/>
                  </a:cubicBezTo>
                  <a:cubicBezTo>
                    <a:pt x="136" y="124"/>
                    <a:pt x="136" y="125"/>
                    <a:pt x="135" y="127"/>
                  </a:cubicBezTo>
                  <a:cubicBezTo>
                    <a:pt x="135" y="127"/>
                    <a:pt x="135" y="127"/>
                    <a:pt x="134" y="127"/>
                  </a:cubicBezTo>
                  <a:close/>
                  <a:moveTo>
                    <a:pt x="85" y="147"/>
                  </a:moveTo>
                  <a:cubicBezTo>
                    <a:pt x="83" y="146"/>
                    <a:pt x="81" y="145"/>
                    <a:pt x="80" y="145"/>
                  </a:cubicBezTo>
                  <a:cubicBezTo>
                    <a:pt x="88" y="142"/>
                    <a:pt x="95" y="138"/>
                    <a:pt x="103" y="135"/>
                  </a:cubicBezTo>
                  <a:cubicBezTo>
                    <a:pt x="96" y="138"/>
                    <a:pt x="90" y="143"/>
                    <a:pt x="85" y="147"/>
                  </a:cubicBezTo>
                  <a:close/>
                  <a:moveTo>
                    <a:pt x="103" y="151"/>
                  </a:moveTo>
                  <a:cubicBezTo>
                    <a:pt x="110" y="148"/>
                    <a:pt x="117" y="143"/>
                    <a:pt x="124" y="138"/>
                  </a:cubicBezTo>
                  <a:cubicBezTo>
                    <a:pt x="125" y="138"/>
                    <a:pt x="126" y="137"/>
                    <a:pt x="128" y="136"/>
                  </a:cubicBezTo>
                  <a:cubicBezTo>
                    <a:pt x="129" y="135"/>
                    <a:pt x="130" y="135"/>
                    <a:pt x="129" y="136"/>
                  </a:cubicBezTo>
                  <a:cubicBezTo>
                    <a:pt x="128" y="138"/>
                    <a:pt x="126" y="139"/>
                    <a:pt x="124" y="140"/>
                  </a:cubicBezTo>
                  <a:cubicBezTo>
                    <a:pt x="120" y="143"/>
                    <a:pt x="117" y="146"/>
                    <a:pt x="113" y="149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09" y="150"/>
                    <a:pt x="106" y="151"/>
                    <a:pt x="103" y="151"/>
                  </a:cubicBezTo>
                  <a:close/>
                  <a:moveTo>
                    <a:pt x="115" y="148"/>
                  </a:moveTo>
                  <a:cubicBezTo>
                    <a:pt x="118" y="146"/>
                    <a:pt x="121" y="144"/>
                    <a:pt x="124" y="142"/>
                  </a:cubicBezTo>
                  <a:cubicBezTo>
                    <a:pt x="123" y="143"/>
                    <a:pt x="122" y="144"/>
                    <a:pt x="121" y="145"/>
                  </a:cubicBezTo>
                  <a:cubicBezTo>
                    <a:pt x="119" y="146"/>
                    <a:pt x="117" y="147"/>
                    <a:pt x="115" y="148"/>
                  </a:cubicBezTo>
                  <a:close/>
                  <a:moveTo>
                    <a:pt x="140" y="115"/>
                  </a:moveTo>
                  <a:cubicBezTo>
                    <a:pt x="139" y="115"/>
                    <a:pt x="139" y="115"/>
                    <a:pt x="139" y="115"/>
                  </a:cubicBezTo>
                  <a:cubicBezTo>
                    <a:pt x="138" y="116"/>
                    <a:pt x="138" y="116"/>
                    <a:pt x="137" y="116"/>
                  </a:cubicBezTo>
                  <a:cubicBezTo>
                    <a:pt x="137" y="116"/>
                    <a:pt x="137" y="116"/>
                    <a:pt x="137" y="117"/>
                  </a:cubicBezTo>
                  <a:cubicBezTo>
                    <a:pt x="129" y="121"/>
                    <a:pt x="120" y="125"/>
                    <a:pt x="112" y="129"/>
                  </a:cubicBezTo>
                  <a:cubicBezTo>
                    <a:pt x="101" y="134"/>
                    <a:pt x="90" y="140"/>
                    <a:pt x="79" y="144"/>
                  </a:cubicBezTo>
                  <a:cubicBezTo>
                    <a:pt x="79" y="144"/>
                    <a:pt x="79" y="144"/>
                    <a:pt x="78" y="144"/>
                  </a:cubicBezTo>
                  <a:cubicBezTo>
                    <a:pt x="77" y="143"/>
                    <a:pt x="77" y="143"/>
                    <a:pt x="76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75" y="144"/>
                    <a:pt x="74" y="144"/>
                    <a:pt x="74" y="145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73" y="145"/>
                    <a:pt x="72" y="145"/>
                    <a:pt x="72" y="146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6" y="144"/>
                    <a:pt x="78" y="142"/>
                    <a:pt x="81" y="140"/>
                  </a:cubicBezTo>
                  <a:cubicBezTo>
                    <a:pt x="86" y="137"/>
                    <a:pt x="91" y="135"/>
                    <a:pt x="96" y="133"/>
                  </a:cubicBezTo>
                  <a:cubicBezTo>
                    <a:pt x="102" y="130"/>
                    <a:pt x="107" y="127"/>
                    <a:pt x="113" y="124"/>
                  </a:cubicBezTo>
                  <a:cubicBezTo>
                    <a:pt x="122" y="119"/>
                    <a:pt x="131" y="114"/>
                    <a:pt x="141" y="110"/>
                  </a:cubicBezTo>
                  <a:cubicBezTo>
                    <a:pt x="141" y="110"/>
                    <a:pt x="141" y="111"/>
                    <a:pt x="141" y="112"/>
                  </a:cubicBezTo>
                  <a:cubicBezTo>
                    <a:pt x="140" y="113"/>
                    <a:pt x="140" y="114"/>
                    <a:pt x="140" y="115"/>
                  </a:cubicBezTo>
                  <a:close/>
                  <a:moveTo>
                    <a:pt x="139" y="58"/>
                  </a:moveTo>
                  <a:cubicBezTo>
                    <a:pt x="128" y="64"/>
                    <a:pt x="117" y="68"/>
                    <a:pt x="105" y="72"/>
                  </a:cubicBezTo>
                  <a:cubicBezTo>
                    <a:pt x="102" y="73"/>
                    <a:pt x="99" y="75"/>
                    <a:pt x="96" y="76"/>
                  </a:cubicBezTo>
                  <a:cubicBezTo>
                    <a:pt x="92" y="77"/>
                    <a:pt x="89" y="78"/>
                    <a:pt x="85" y="80"/>
                  </a:cubicBezTo>
                  <a:cubicBezTo>
                    <a:pt x="69" y="86"/>
                    <a:pt x="53" y="93"/>
                    <a:pt x="37" y="100"/>
                  </a:cubicBezTo>
                  <a:cubicBezTo>
                    <a:pt x="30" y="103"/>
                    <a:pt x="21" y="106"/>
                    <a:pt x="15" y="110"/>
                  </a:cubicBezTo>
                  <a:cubicBezTo>
                    <a:pt x="23" y="105"/>
                    <a:pt x="31" y="101"/>
                    <a:pt x="40" y="98"/>
                  </a:cubicBezTo>
                  <a:cubicBezTo>
                    <a:pt x="49" y="95"/>
                    <a:pt x="57" y="89"/>
                    <a:pt x="66" y="86"/>
                  </a:cubicBezTo>
                  <a:cubicBezTo>
                    <a:pt x="75" y="82"/>
                    <a:pt x="84" y="78"/>
                    <a:pt x="94" y="74"/>
                  </a:cubicBezTo>
                  <a:cubicBezTo>
                    <a:pt x="103" y="70"/>
                    <a:pt x="112" y="66"/>
                    <a:pt x="121" y="62"/>
                  </a:cubicBezTo>
                  <a:cubicBezTo>
                    <a:pt x="122" y="61"/>
                    <a:pt x="123" y="60"/>
                    <a:pt x="124" y="60"/>
                  </a:cubicBezTo>
                  <a:cubicBezTo>
                    <a:pt x="129" y="58"/>
                    <a:pt x="133" y="56"/>
                    <a:pt x="137" y="53"/>
                  </a:cubicBezTo>
                  <a:cubicBezTo>
                    <a:pt x="138" y="55"/>
                    <a:pt x="138" y="57"/>
                    <a:pt x="139" y="58"/>
                  </a:cubicBezTo>
                  <a:close/>
                  <a:moveTo>
                    <a:pt x="131" y="44"/>
                  </a:moveTo>
                  <a:cubicBezTo>
                    <a:pt x="97" y="58"/>
                    <a:pt x="64" y="73"/>
                    <a:pt x="31" y="88"/>
                  </a:cubicBezTo>
                  <a:cubicBezTo>
                    <a:pt x="23" y="92"/>
                    <a:pt x="16" y="96"/>
                    <a:pt x="8" y="99"/>
                  </a:cubicBezTo>
                  <a:cubicBezTo>
                    <a:pt x="8" y="99"/>
                    <a:pt x="8" y="98"/>
                    <a:pt x="8" y="98"/>
                  </a:cubicBezTo>
                  <a:cubicBezTo>
                    <a:pt x="9" y="98"/>
                    <a:pt x="11" y="96"/>
                    <a:pt x="12" y="95"/>
                  </a:cubicBezTo>
                  <a:cubicBezTo>
                    <a:pt x="14" y="94"/>
                    <a:pt x="16" y="94"/>
                    <a:pt x="17" y="93"/>
                  </a:cubicBezTo>
                  <a:cubicBezTo>
                    <a:pt x="21" y="90"/>
                    <a:pt x="25" y="88"/>
                    <a:pt x="30" y="86"/>
                  </a:cubicBezTo>
                  <a:cubicBezTo>
                    <a:pt x="46" y="78"/>
                    <a:pt x="63" y="70"/>
                    <a:pt x="80" y="62"/>
                  </a:cubicBezTo>
                  <a:cubicBezTo>
                    <a:pt x="81" y="61"/>
                    <a:pt x="82" y="61"/>
                    <a:pt x="82" y="61"/>
                  </a:cubicBezTo>
                  <a:cubicBezTo>
                    <a:pt x="93" y="56"/>
                    <a:pt x="103" y="52"/>
                    <a:pt x="113" y="48"/>
                  </a:cubicBezTo>
                  <a:cubicBezTo>
                    <a:pt x="115" y="48"/>
                    <a:pt x="117" y="47"/>
                    <a:pt x="118" y="46"/>
                  </a:cubicBezTo>
                  <a:cubicBezTo>
                    <a:pt x="119" y="46"/>
                    <a:pt x="121" y="45"/>
                    <a:pt x="122" y="44"/>
                  </a:cubicBezTo>
                  <a:cubicBezTo>
                    <a:pt x="122" y="44"/>
                    <a:pt x="123" y="44"/>
                    <a:pt x="123" y="44"/>
                  </a:cubicBezTo>
                  <a:cubicBezTo>
                    <a:pt x="125" y="43"/>
                    <a:pt x="127" y="42"/>
                    <a:pt x="128" y="41"/>
                  </a:cubicBezTo>
                  <a:cubicBezTo>
                    <a:pt x="129" y="42"/>
                    <a:pt x="130" y="43"/>
                    <a:pt x="131" y="44"/>
                  </a:cubicBezTo>
                  <a:close/>
                  <a:moveTo>
                    <a:pt x="124" y="37"/>
                  </a:moveTo>
                  <a:cubicBezTo>
                    <a:pt x="120" y="39"/>
                    <a:pt x="116" y="41"/>
                    <a:pt x="111" y="43"/>
                  </a:cubicBezTo>
                  <a:cubicBezTo>
                    <a:pt x="110" y="43"/>
                    <a:pt x="109" y="44"/>
                    <a:pt x="107" y="44"/>
                  </a:cubicBezTo>
                  <a:cubicBezTo>
                    <a:pt x="101" y="47"/>
                    <a:pt x="94" y="49"/>
                    <a:pt x="87" y="52"/>
                  </a:cubicBezTo>
                  <a:cubicBezTo>
                    <a:pt x="73" y="58"/>
                    <a:pt x="59" y="64"/>
                    <a:pt x="45" y="70"/>
                  </a:cubicBezTo>
                  <a:cubicBezTo>
                    <a:pt x="39" y="72"/>
                    <a:pt x="33" y="74"/>
                    <a:pt x="27" y="77"/>
                  </a:cubicBezTo>
                  <a:cubicBezTo>
                    <a:pt x="21" y="81"/>
                    <a:pt x="15" y="85"/>
                    <a:pt x="9" y="87"/>
                  </a:cubicBezTo>
                  <a:cubicBezTo>
                    <a:pt x="4" y="89"/>
                    <a:pt x="12" y="86"/>
                    <a:pt x="13" y="85"/>
                  </a:cubicBezTo>
                  <a:cubicBezTo>
                    <a:pt x="16" y="83"/>
                    <a:pt x="18" y="81"/>
                    <a:pt x="21" y="80"/>
                  </a:cubicBezTo>
                  <a:cubicBezTo>
                    <a:pt x="28" y="76"/>
                    <a:pt x="35" y="72"/>
                    <a:pt x="41" y="68"/>
                  </a:cubicBezTo>
                  <a:cubicBezTo>
                    <a:pt x="54" y="61"/>
                    <a:pt x="68" y="55"/>
                    <a:pt x="81" y="49"/>
                  </a:cubicBezTo>
                  <a:cubicBezTo>
                    <a:pt x="88" y="46"/>
                    <a:pt x="95" y="43"/>
                    <a:pt x="102" y="40"/>
                  </a:cubicBezTo>
                  <a:cubicBezTo>
                    <a:pt x="108" y="38"/>
                    <a:pt x="113" y="36"/>
                    <a:pt x="118" y="33"/>
                  </a:cubicBezTo>
                  <a:cubicBezTo>
                    <a:pt x="119" y="34"/>
                    <a:pt x="120" y="34"/>
                    <a:pt x="120" y="35"/>
                  </a:cubicBezTo>
                  <a:cubicBezTo>
                    <a:pt x="122" y="36"/>
                    <a:pt x="123" y="37"/>
                    <a:pt x="124" y="37"/>
                  </a:cubicBezTo>
                  <a:close/>
                  <a:moveTo>
                    <a:pt x="89" y="24"/>
                  </a:moveTo>
                  <a:cubicBezTo>
                    <a:pt x="87" y="25"/>
                    <a:pt x="86" y="25"/>
                    <a:pt x="84" y="26"/>
                  </a:cubicBezTo>
                  <a:cubicBezTo>
                    <a:pt x="84" y="25"/>
                    <a:pt x="84" y="24"/>
                    <a:pt x="84" y="24"/>
                  </a:cubicBezTo>
                  <a:cubicBezTo>
                    <a:pt x="86" y="24"/>
                    <a:pt x="87" y="24"/>
                    <a:pt x="89" y="24"/>
                  </a:cubicBezTo>
                  <a:close/>
                  <a:moveTo>
                    <a:pt x="79" y="23"/>
                  </a:moveTo>
                  <a:cubicBezTo>
                    <a:pt x="79" y="24"/>
                    <a:pt x="79" y="24"/>
                    <a:pt x="79" y="24"/>
                  </a:cubicBezTo>
                  <a:cubicBezTo>
                    <a:pt x="58" y="33"/>
                    <a:pt x="36" y="45"/>
                    <a:pt x="16" y="57"/>
                  </a:cubicBezTo>
                  <a:cubicBezTo>
                    <a:pt x="16" y="57"/>
                    <a:pt x="14" y="58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8"/>
                    <a:pt x="14" y="58"/>
                    <a:pt x="14" y="58"/>
                  </a:cubicBezTo>
                  <a:cubicBezTo>
                    <a:pt x="17" y="56"/>
                    <a:pt x="19" y="54"/>
                    <a:pt x="22" y="53"/>
                  </a:cubicBezTo>
                  <a:cubicBezTo>
                    <a:pt x="27" y="49"/>
                    <a:pt x="33" y="46"/>
                    <a:pt x="38" y="43"/>
                  </a:cubicBezTo>
                  <a:cubicBezTo>
                    <a:pt x="50" y="36"/>
                    <a:pt x="63" y="30"/>
                    <a:pt x="75" y="24"/>
                  </a:cubicBezTo>
                  <a:cubicBezTo>
                    <a:pt x="76" y="23"/>
                    <a:pt x="78" y="23"/>
                    <a:pt x="79" y="23"/>
                  </a:cubicBezTo>
                  <a:close/>
                  <a:moveTo>
                    <a:pt x="46" y="29"/>
                  </a:moveTo>
                  <a:cubicBezTo>
                    <a:pt x="49" y="28"/>
                    <a:pt x="53" y="27"/>
                    <a:pt x="57" y="26"/>
                  </a:cubicBezTo>
                  <a:cubicBezTo>
                    <a:pt x="54" y="27"/>
                    <a:pt x="51" y="29"/>
                    <a:pt x="48" y="31"/>
                  </a:cubicBezTo>
                  <a:cubicBezTo>
                    <a:pt x="40" y="35"/>
                    <a:pt x="32" y="39"/>
                    <a:pt x="24" y="43"/>
                  </a:cubicBezTo>
                  <a:cubicBezTo>
                    <a:pt x="30" y="37"/>
                    <a:pt x="37" y="32"/>
                    <a:pt x="46" y="29"/>
                  </a:cubicBezTo>
                  <a:close/>
                  <a:moveTo>
                    <a:pt x="23" y="44"/>
                  </a:moveTo>
                  <a:cubicBezTo>
                    <a:pt x="23" y="44"/>
                    <a:pt x="23" y="44"/>
                    <a:pt x="24" y="44"/>
                  </a:cubicBezTo>
                  <a:cubicBezTo>
                    <a:pt x="32" y="40"/>
                    <a:pt x="40" y="36"/>
                    <a:pt x="48" y="31"/>
                  </a:cubicBezTo>
                  <a:cubicBezTo>
                    <a:pt x="52" y="29"/>
                    <a:pt x="56" y="27"/>
                    <a:pt x="60" y="26"/>
                  </a:cubicBezTo>
                  <a:cubicBezTo>
                    <a:pt x="61" y="25"/>
                    <a:pt x="62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1" y="26"/>
                    <a:pt x="59" y="27"/>
                    <a:pt x="57" y="28"/>
                  </a:cubicBezTo>
                  <a:cubicBezTo>
                    <a:pt x="44" y="34"/>
                    <a:pt x="32" y="40"/>
                    <a:pt x="20" y="48"/>
                  </a:cubicBezTo>
                  <a:cubicBezTo>
                    <a:pt x="21" y="46"/>
                    <a:pt x="22" y="45"/>
                    <a:pt x="23" y="44"/>
                  </a:cubicBezTo>
                  <a:close/>
                  <a:moveTo>
                    <a:pt x="9" y="102"/>
                  </a:moveTo>
                  <a:cubicBezTo>
                    <a:pt x="23" y="94"/>
                    <a:pt x="38" y="91"/>
                    <a:pt x="52" y="84"/>
                  </a:cubicBezTo>
                  <a:cubicBezTo>
                    <a:pt x="59" y="81"/>
                    <a:pt x="65" y="78"/>
                    <a:pt x="72" y="75"/>
                  </a:cubicBezTo>
                  <a:cubicBezTo>
                    <a:pt x="56" y="83"/>
                    <a:pt x="41" y="92"/>
                    <a:pt x="24" y="99"/>
                  </a:cubicBezTo>
                  <a:cubicBezTo>
                    <a:pt x="23" y="100"/>
                    <a:pt x="22" y="101"/>
                    <a:pt x="21" y="101"/>
                  </a:cubicBezTo>
                  <a:cubicBezTo>
                    <a:pt x="17" y="103"/>
                    <a:pt x="14" y="105"/>
                    <a:pt x="11" y="107"/>
                  </a:cubicBezTo>
                  <a:cubicBezTo>
                    <a:pt x="10" y="105"/>
                    <a:pt x="10" y="104"/>
                    <a:pt x="9" y="102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70"/>
            <p:cNvSpPr>
              <a:spLocks noEditPoints="1"/>
            </p:cNvSpPr>
            <p:nvPr/>
          </p:nvSpPr>
          <p:spPr bwMode="auto">
            <a:xfrm>
              <a:off x="3426071" y="2910909"/>
              <a:ext cx="1089025" cy="768350"/>
            </a:xfrm>
            <a:custGeom>
              <a:avLst/>
              <a:gdLst>
                <a:gd name="T0" fmla="*/ 135 w 257"/>
                <a:gd name="T1" fmla="*/ 144 h 181"/>
                <a:gd name="T2" fmla="*/ 113 w 257"/>
                <a:gd name="T3" fmla="*/ 4 h 181"/>
                <a:gd name="T4" fmla="*/ 13 w 257"/>
                <a:gd name="T5" fmla="*/ 48 h 181"/>
                <a:gd name="T6" fmla="*/ 21 w 257"/>
                <a:gd name="T7" fmla="*/ 59 h 181"/>
                <a:gd name="T8" fmla="*/ 29 w 257"/>
                <a:gd name="T9" fmla="*/ 61 h 181"/>
                <a:gd name="T10" fmla="*/ 91 w 257"/>
                <a:gd name="T11" fmla="*/ 31 h 181"/>
                <a:gd name="T12" fmla="*/ 98 w 257"/>
                <a:gd name="T13" fmla="*/ 24 h 181"/>
                <a:gd name="T14" fmla="*/ 98 w 257"/>
                <a:gd name="T15" fmla="*/ 35 h 181"/>
                <a:gd name="T16" fmla="*/ 124 w 257"/>
                <a:gd name="T17" fmla="*/ 13 h 181"/>
                <a:gd name="T18" fmla="*/ 130 w 257"/>
                <a:gd name="T19" fmla="*/ 22 h 181"/>
                <a:gd name="T20" fmla="*/ 81 w 257"/>
                <a:gd name="T21" fmla="*/ 60 h 181"/>
                <a:gd name="T22" fmla="*/ 87 w 257"/>
                <a:gd name="T23" fmla="*/ 59 h 181"/>
                <a:gd name="T24" fmla="*/ 31 w 257"/>
                <a:gd name="T25" fmla="*/ 111 h 181"/>
                <a:gd name="T26" fmla="*/ 75 w 257"/>
                <a:gd name="T27" fmla="*/ 96 h 181"/>
                <a:gd name="T28" fmla="*/ 27 w 257"/>
                <a:gd name="T29" fmla="*/ 124 h 181"/>
                <a:gd name="T30" fmla="*/ 117 w 257"/>
                <a:gd name="T31" fmla="*/ 85 h 181"/>
                <a:gd name="T32" fmla="*/ 141 w 257"/>
                <a:gd name="T33" fmla="*/ 53 h 181"/>
                <a:gd name="T34" fmla="*/ 36 w 257"/>
                <a:gd name="T35" fmla="*/ 103 h 181"/>
                <a:gd name="T36" fmla="*/ 172 w 257"/>
                <a:gd name="T37" fmla="*/ 26 h 181"/>
                <a:gd name="T38" fmla="*/ 172 w 257"/>
                <a:gd name="T39" fmla="*/ 16 h 181"/>
                <a:gd name="T40" fmla="*/ 73 w 257"/>
                <a:gd name="T41" fmla="*/ 56 h 181"/>
                <a:gd name="T42" fmla="*/ 43 w 257"/>
                <a:gd name="T43" fmla="*/ 58 h 181"/>
                <a:gd name="T44" fmla="*/ 31 w 257"/>
                <a:gd name="T45" fmla="*/ 63 h 181"/>
                <a:gd name="T46" fmla="*/ 53 w 257"/>
                <a:gd name="T47" fmla="*/ 48 h 181"/>
                <a:gd name="T48" fmla="*/ 19 w 257"/>
                <a:gd name="T49" fmla="*/ 53 h 181"/>
                <a:gd name="T50" fmla="*/ 14 w 257"/>
                <a:gd name="T51" fmla="*/ 50 h 181"/>
                <a:gd name="T52" fmla="*/ 118 w 257"/>
                <a:gd name="T53" fmla="*/ 94 h 181"/>
                <a:gd name="T54" fmla="*/ 219 w 257"/>
                <a:gd name="T55" fmla="*/ 58 h 181"/>
                <a:gd name="T56" fmla="*/ 218 w 257"/>
                <a:gd name="T57" fmla="*/ 58 h 181"/>
                <a:gd name="T58" fmla="*/ 137 w 257"/>
                <a:gd name="T59" fmla="*/ 138 h 181"/>
                <a:gd name="T60" fmla="*/ 153 w 257"/>
                <a:gd name="T61" fmla="*/ 123 h 181"/>
                <a:gd name="T62" fmla="*/ 172 w 257"/>
                <a:gd name="T63" fmla="*/ 124 h 181"/>
                <a:gd name="T64" fmla="*/ 229 w 257"/>
                <a:gd name="T65" fmla="*/ 91 h 181"/>
                <a:gd name="T66" fmla="*/ 229 w 257"/>
                <a:gd name="T67" fmla="*/ 91 h 181"/>
                <a:gd name="T68" fmla="*/ 50 w 257"/>
                <a:gd name="T69" fmla="*/ 169 h 181"/>
                <a:gd name="T70" fmla="*/ 67 w 257"/>
                <a:gd name="T71" fmla="*/ 142 h 181"/>
                <a:gd name="T72" fmla="*/ 69 w 257"/>
                <a:gd name="T73" fmla="*/ 137 h 181"/>
                <a:gd name="T74" fmla="*/ 214 w 257"/>
                <a:gd name="T75" fmla="*/ 58 h 181"/>
                <a:gd name="T76" fmla="*/ 135 w 257"/>
                <a:gd name="T77" fmla="*/ 94 h 181"/>
                <a:gd name="T78" fmla="*/ 77 w 257"/>
                <a:gd name="T79" fmla="*/ 153 h 181"/>
                <a:gd name="T80" fmla="*/ 232 w 257"/>
                <a:gd name="T81" fmla="*/ 79 h 181"/>
                <a:gd name="T82" fmla="*/ 113 w 257"/>
                <a:gd name="T83" fmla="*/ 132 h 181"/>
                <a:gd name="T84" fmla="*/ 98 w 257"/>
                <a:gd name="T85" fmla="*/ 142 h 181"/>
                <a:gd name="T86" fmla="*/ 228 w 257"/>
                <a:gd name="T87" fmla="*/ 114 h 181"/>
                <a:gd name="T88" fmla="*/ 230 w 257"/>
                <a:gd name="T89" fmla="*/ 121 h 181"/>
                <a:gd name="T90" fmla="*/ 199 w 257"/>
                <a:gd name="T91" fmla="*/ 130 h 181"/>
                <a:gd name="T92" fmla="*/ 197 w 257"/>
                <a:gd name="T93" fmla="*/ 134 h 181"/>
                <a:gd name="T94" fmla="*/ 172 w 257"/>
                <a:gd name="T95" fmla="*/ 142 h 181"/>
                <a:gd name="T96" fmla="*/ 212 w 257"/>
                <a:gd name="T97" fmla="*/ 132 h 181"/>
                <a:gd name="T98" fmla="*/ 149 w 257"/>
                <a:gd name="T99" fmla="*/ 103 h 181"/>
                <a:gd name="T100" fmla="*/ 185 w 257"/>
                <a:gd name="T101" fmla="*/ 81 h 181"/>
                <a:gd name="T102" fmla="*/ 121 w 257"/>
                <a:gd name="T103" fmla="*/ 85 h 181"/>
                <a:gd name="T104" fmla="*/ 110 w 257"/>
                <a:gd name="T105" fmla="*/ 81 h 181"/>
                <a:gd name="T106" fmla="*/ 205 w 257"/>
                <a:gd name="T107" fmla="*/ 27 h 181"/>
                <a:gd name="T108" fmla="*/ 182 w 257"/>
                <a:gd name="T109" fmla="*/ 32 h 181"/>
                <a:gd name="T110" fmla="*/ 63 w 257"/>
                <a:gd name="T111" fmla="*/ 63 h 181"/>
                <a:gd name="T112" fmla="*/ 100 w 257"/>
                <a:gd name="T113" fmla="*/ 19 h 181"/>
                <a:gd name="T114" fmla="*/ 56 w 257"/>
                <a:gd name="T115" fmla="*/ 31 h 181"/>
                <a:gd name="T116" fmla="*/ 31 w 257"/>
                <a:gd name="T117" fmla="*/ 4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" h="181">
                  <a:moveTo>
                    <a:pt x="17" y="62"/>
                  </a:moveTo>
                  <a:cubicBezTo>
                    <a:pt x="8" y="65"/>
                    <a:pt x="0" y="73"/>
                    <a:pt x="0" y="84"/>
                  </a:cubicBezTo>
                  <a:cubicBezTo>
                    <a:pt x="0" y="97"/>
                    <a:pt x="13" y="104"/>
                    <a:pt x="25" y="106"/>
                  </a:cubicBezTo>
                  <a:cubicBezTo>
                    <a:pt x="16" y="114"/>
                    <a:pt x="11" y="124"/>
                    <a:pt x="21" y="134"/>
                  </a:cubicBezTo>
                  <a:cubicBezTo>
                    <a:pt x="31" y="144"/>
                    <a:pt x="49" y="144"/>
                    <a:pt x="62" y="140"/>
                  </a:cubicBezTo>
                  <a:cubicBezTo>
                    <a:pt x="58" y="155"/>
                    <a:pt x="44" y="166"/>
                    <a:pt x="32" y="176"/>
                  </a:cubicBezTo>
                  <a:cubicBezTo>
                    <a:pt x="31" y="177"/>
                    <a:pt x="31" y="179"/>
                    <a:pt x="32" y="179"/>
                  </a:cubicBezTo>
                  <a:cubicBezTo>
                    <a:pt x="33" y="181"/>
                    <a:pt x="34" y="181"/>
                    <a:pt x="35" y="181"/>
                  </a:cubicBezTo>
                  <a:cubicBezTo>
                    <a:pt x="58" y="172"/>
                    <a:pt x="78" y="164"/>
                    <a:pt x="94" y="145"/>
                  </a:cubicBezTo>
                  <a:cubicBezTo>
                    <a:pt x="103" y="163"/>
                    <a:pt x="124" y="159"/>
                    <a:pt x="135" y="144"/>
                  </a:cubicBezTo>
                  <a:cubicBezTo>
                    <a:pt x="140" y="151"/>
                    <a:pt x="147" y="157"/>
                    <a:pt x="156" y="158"/>
                  </a:cubicBezTo>
                  <a:cubicBezTo>
                    <a:pt x="164" y="159"/>
                    <a:pt x="173" y="150"/>
                    <a:pt x="178" y="143"/>
                  </a:cubicBezTo>
                  <a:cubicBezTo>
                    <a:pt x="187" y="150"/>
                    <a:pt x="205" y="148"/>
                    <a:pt x="207" y="137"/>
                  </a:cubicBezTo>
                  <a:cubicBezTo>
                    <a:pt x="228" y="149"/>
                    <a:pt x="257" y="109"/>
                    <a:pt x="235" y="93"/>
                  </a:cubicBezTo>
                  <a:cubicBezTo>
                    <a:pt x="245" y="87"/>
                    <a:pt x="251" y="77"/>
                    <a:pt x="246" y="66"/>
                  </a:cubicBezTo>
                  <a:cubicBezTo>
                    <a:pt x="241" y="56"/>
                    <a:pt x="231" y="51"/>
                    <a:pt x="221" y="52"/>
                  </a:cubicBezTo>
                  <a:cubicBezTo>
                    <a:pt x="224" y="43"/>
                    <a:pt x="221" y="32"/>
                    <a:pt x="214" y="25"/>
                  </a:cubicBezTo>
                  <a:cubicBezTo>
                    <a:pt x="205" y="15"/>
                    <a:pt x="192" y="19"/>
                    <a:pt x="182" y="26"/>
                  </a:cubicBezTo>
                  <a:cubicBezTo>
                    <a:pt x="181" y="0"/>
                    <a:pt x="148" y="0"/>
                    <a:pt x="135" y="19"/>
                  </a:cubicBezTo>
                  <a:cubicBezTo>
                    <a:pt x="131" y="10"/>
                    <a:pt x="123" y="2"/>
                    <a:pt x="113" y="4"/>
                  </a:cubicBezTo>
                  <a:cubicBezTo>
                    <a:pt x="103" y="5"/>
                    <a:pt x="96" y="13"/>
                    <a:pt x="93" y="23"/>
                  </a:cubicBezTo>
                  <a:cubicBezTo>
                    <a:pt x="87" y="14"/>
                    <a:pt x="77" y="10"/>
                    <a:pt x="66" y="13"/>
                  </a:cubicBezTo>
                  <a:cubicBezTo>
                    <a:pt x="52" y="18"/>
                    <a:pt x="49" y="30"/>
                    <a:pt x="48" y="42"/>
                  </a:cubicBezTo>
                  <a:cubicBezTo>
                    <a:pt x="39" y="30"/>
                    <a:pt x="24" y="23"/>
                    <a:pt x="12" y="35"/>
                  </a:cubicBezTo>
                  <a:cubicBezTo>
                    <a:pt x="2" y="44"/>
                    <a:pt x="8" y="56"/>
                    <a:pt x="17" y="62"/>
                  </a:cubicBezTo>
                  <a:close/>
                  <a:moveTo>
                    <a:pt x="13" y="45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6" y="42"/>
                    <a:pt x="20" y="40"/>
                    <a:pt x="23" y="37"/>
                  </a:cubicBezTo>
                  <a:cubicBezTo>
                    <a:pt x="25" y="36"/>
                    <a:pt x="30" y="31"/>
                    <a:pt x="23" y="38"/>
                  </a:cubicBezTo>
                  <a:cubicBezTo>
                    <a:pt x="20" y="42"/>
                    <a:pt x="16" y="44"/>
                    <a:pt x="13" y="48"/>
                  </a:cubicBezTo>
                  <a:cubicBezTo>
                    <a:pt x="13" y="47"/>
                    <a:pt x="13" y="46"/>
                    <a:pt x="13" y="45"/>
                  </a:cubicBezTo>
                  <a:close/>
                  <a:moveTo>
                    <a:pt x="33" y="36"/>
                  </a:moveTo>
                  <a:cubicBezTo>
                    <a:pt x="30" y="37"/>
                    <a:pt x="27" y="39"/>
                    <a:pt x="25" y="41"/>
                  </a:cubicBezTo>
                  <a:cubicBezTo>
                    <a:pt x="22" y="43"/>
                    <a:pt x="16" y="46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8" y="43"/>
                    <a:pt x="24" y="40"/>
                    <a:pt x="28" y="34"/>
                  </a:cubicBezTo>
                  <a:cubicBezTo>
                    <a:pt x="30" y="34"/>
                    <a:pt x="32" y="35"/>
                    <a:pt x="33" y="36"/>
                  </a:cubicBezTo>
                  <a:close/>
                  <a:moveTo>
                    <a:pt x="43" y="48"/>
                  </a:moveTo>
                  <a:cubicBezTo>
                    <a:pt x="38" y="53"/>
                    <a:pt x="32" y="56"/>
                    <a:pt x="27" y="61"/>
                  </a:cubicBezTo>
                  <a:cubicBezTo>
                    <a:pt x="25" y="61"/>
                    <a:pt x="23" y="60"/>
                    <a:pt x="21" y="59"/>
                  </a:cubicBezTo>
                  <a:cubicBezTo>
                    <a:pt x="25" y="57"/>
                    <a:pt x="29" y="55"/>
                    <a:pt x="32" y="53"/>
                  </a:cubicBezTo>
                  <a:cubicBezTo>
                    <a:pt x="34" y="52"/>
                    <a:pt x="36" y="51"/>
                    <a:pt x="37" y="50"/>
                  </a:cubicBezTo>
                  <a:cubicBezTo>
                    <a:pt x="37" y="51"/>
                    <a:pt x="45" y="45"/>
                    <a:pt x="43" y="48"/>
                  </a:cubicBezTo>
                  <a:close/>
                  <a:moveTo>
                    <a:pt x="47" y="52"/>
                  </a:moveTo>
                  <a:cubicBezTo>
                    <a:pt x="44" y="53"/>
                    <a:pt x="42" y="54"/>
                    <a:pt x="39" y="56"/>
                  </a:cubicBezTo>
                  <a:cubicBezTo>
                    <a:pt x="37" y="57"/>
                    <a:pt x="35" y="59"/>
                    <a:pt x="33" y="60"/>
                  </a:cubicBezTo>
                  <a:cubicBezTo>
                    <a:pt x="33" y="60"/>
                    <a:pt x="31" y="61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1"/>
                    <a:pt x="29" y="61"/>
                  </a:cubicBezTo>
                  <a:cubicBezTo>
                    <a:pt x="34" y="56"/>
                    <a:pt x="41" y="53"/>
                    <a:pt x="45" y="47"/>
                  </a:cubicBezTo>
                  <a:cubicBezTo>
                    <a:pt x="46" y="49"/>
                    <a:pt x="47" y="50"/>
                    <a:pt x="47" y="52"/>
                  </a:cubicBezTo>
                  <a:close/>
                  <a:moveTo>
                    <a:pt x="54" y="34"/>
                  </a:moveTo>
                  <a:cubicBezTo>
                    <a:pt x="59" y="32"/>
                    <a:pt x="63" y="30"/>
                    <a:pt x="67" y="27"/>
                  </a:cubicBezTo>
                  <a:cubicBezTo>
                    <a:pt x="70" y="25"/>
                    <a:pt x="73" y="24"/>
                    <a:pt x="77" y="23"/>
                  </a:cubicBezTo>
                  <a:cubicBezTo>
                    <a:pt x="75" y="23"/>
                    <a:pt x="71" y="27"/>
                    <a:pt x="68" y="29"/>
                  </a:cubicBezTo>
                  <a:cubicBezTo>
                    <a:pt x="63" y="32"/>
                    <a:pt x="58" y="36"/>
                    <a:pt x="54" y="41"/>
                  </a:cubicBezTo>
                  <a:cubicBezTo>
                    <a:pt x="54" y="38"/>
                    <a:pt x="54" y="36"/>
                    <a:pt x="54" y="34"/>
                  </a:cubicBezTo>
                  <a:close/>
                  <a:moveTo>
                    <a:pt x="89" y="28"/>
                  </a:moveTo>
                  <a:cubicBezTo>
                    <a:pt x="90" y="29"/>
                    <a:pt x="90" y="30"/>
                    <a:pt x="91" y="31"/>
                  </a:cubicBezTo>
                  <a:cubicBezTo>
                    <a:pt x="85" y="35"/>
                    <a:pt x="77" y="38"/>
                    <a:pt x="70" y="42"/>
                  </a:cubicBezTo>
                  <a:cubicBezTo>
                    <a:pt x="64" y="45"/>
                    <a:pt x="59" y="48"/>
                    <a:pt x="53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9" y="47"/>
                    <a:pt x="65" y="43"/>
                    <a:pt x="70" y="39"/>
                  </a:cubicBezTo>
                  <a:cubicBezTo>
                    <a:pt x="74" y="37"/>
                    <a:pt x="78" y="34"/>
                    <a:pt x="82" y="32"/>
                  </a:cubicBezTo>
                  <a:cubicBezTo>
                    <a:pt x="82" y="31"/>
                    <a:pt x="83" y="31"/>
                    <a:pt x="84" y="30"/>
                  </a:cubicBezTo>
                  <a:cubicBezTo>
                    <a:pt x="86" y="29"/>
                    <a:pt x="88" y="28"/>
                    <a:pt x="89" y="28"/>
                  </a:cubicBezTo>
                  <a:close/>
                  <a:moveTo>
                    <a:pt x="123" y="12"/>
                  </a:moveTo>
                  <a:cubicBezTo>
                    <a:pt x="122" y="12"/>
                    <a:pt x="122" y="12"/>
                    <a:pt x="122" y="12"/>
                  </a:cubicBezTo>
                  <a:cubicBezTo>
                    <a:pt x="114" y="16"/>
                    <a:pt x="107" y="21"/>
                    <a:pt x="98" y="24"/>
                  </a:cubicBezTo>
                  <a:cubicBezTo>
                    <a:pt x="98" y="23"/>
                    <a:pt x="99" y="23"/>
                    <a:pt x="99" y="22"/>
                  </a:cubicBezTo>
                  <a:cubicBezTo>
                    <a:pt x="101" y="20"/>
                    <a:pt x="104" y="18"/>
                    <a:pt x="107" y="17"/>
                  </a:cubicBezTo>
                  <a:cubicBezTo>
                    <a:pt x="110" y="14"/>
                    <a:pt x="114" y="12"/>
                    <a:pt x="118" y="9"/>
                  </a:cubicBezTo>
                  <a:cubicBezTo>
                    <a:pt x="120" y="10"/>
                    <a:pt x="121" y="11"/>
                    <a:pt x="123" y="12"/>
                  </a:cubicBezTo>
                  <a:close/>
                  <a:moveTo>
                    <a:pt x="127" y="16"/>
                  </a:moveTo>
                  <a:cubicBezTo>
                    <a:pt x="107" y="27"/>
                    <a:pt x="88" y="40"/>
                    <a:pt x="68" y="51"/>
                  </a:cubicBezTo>
                  <a:cubicBezTo>
                    <a:pt x="48" y="63"/>
                    <a:pt x="27" y="73"/>
                    <a:pt x="8" y="86"/>
                  </a:cubicBezTo>
                  <a:cubicBezTo>
                    <a:pt x="7" y="87"/>
                    <a:pt x="8" y="88"/>
                    <a:pt x="9" y="87"/>
                  </a:cubicBezTo>
                  <a:cubicBezTo>
                    <a:pt x="28" y="74"/>
                    <a:pt x="49" y="64"/>
                    <a:pt x="69" y="53"/>
                  </a:cubicBezTo>
                  <a:cubicBezTo>
                    <a:pt x="78" y="47"/>
                    <a:pt x="88" y="41"/>
                    <a:pt x="98" y="35"/>
                  </a:cubicBezTo>
                  <a:cubicBezTo>
                    <a:pt x="107" y="30"/>
                    <a:pt x="118" y="24"/>
                    <a:pt x="125" y="18"/>
                  </a:cubicBezTo>
                  <a:cubicBezTo>
                    <a:pt x="117" y="25"/>
                    <a:pt x="107" y="30"/>
                    <a:pt x="98" y="36"/>
                  </a:cubicBezTo>
                  <a:cubicBezTo>
                    <a:pt x="87" y="42"/>
                    <a:pt x="77" y="49"/>
                    <a:pt x="66" y="55"/>
                  </a:cubicBezTo>
                  <a:cubicBezTo>
                    <a:pt x="55" y="62"/>
                    <a:pt x="44" y="68"/>
                    <a:pt x="34" y="75"/>
                  </a:cubicBezTo>
                  <a:cubicBezTo>
                    <a:pt x="25" y="80"/>
                    <a:pt x="16" y="85"/>
                    <a:pt x="9" y="91"/>
                  </a:cubicBezTo>
                  <a:cubicBezTo>
                    <a:pt x="8" y="90"/>
                    <a:pt x="7" y="89"/>
                    <a:pt x="7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24" y="72"/>
                    <a:pt x="46" y="63"/>
                    <a:pt x="66" y="51"/>
                  </a:cubicBezTo>
                  <a:cubicBezTo>
                    <a:pt x="77" y="44"/>
                    <a:pt x="87" y="37"/>
                    <a:pt x="98" y="30"/>
                  </a:cubicBezTo>
                  <a:cubicBezTo>
                    <a:pt x="107" y="25"/>
                    <a:pt x="116" y="20"/>
                    <a:pt x="124" y="13"/>
                  </a:cubicBezTo>
                  <a:cubicBezTo>
                    <a:pt x="125" y="14"/>
                    <a:pt x="126" y="15"/>
                    <a:pt x="127" y="16"/>
                  </a:cubicBezTo>
                  <a:close/>
                  <a:moveTo>
                    <a:pt x="130" y="22"/>
                  </a:moveTo>
                  <a:cubicBezTo>
                    <a:pt x="121" y="26"/>
                    <a:pt x="113" y="32"/>
                    <a:pt x="105" y="37"/>
                  </a:cubicBezTo>
                  <a:cubicBezTo>
                    <a:pt x="94" y="43"/>
                    <a:pt x="83" y="49"/>
                    <a:pt x="72" y="55"/>
                  </a:cubicBezTo>
                  <a:cubicBezTo>
                    <a:pt x="62" y="61"/>
                    <a:pt x="51" y="66"/>
                    <a:pt x="41" y="72"/>
                  </a:cubicBezTo>
                  <a:cubicBezTo>
                    <a:pt x="36" y="75"/>
                    <a:pt x="31" y="78"/>
                    <a:pt x="26" y="81"/>
                  </a:cubicBezTo>
                  <a:cubicBezTo>
                    <a:pt x="25" y="81"/>
                    <a:pt x="25" y="81"/>
                    <a:pt x="24" y="82"/>
                  </a:cubicBezTo>
                  <a:cubicBezTo>
                    <a:pt x="40" y="71"/>
                    <a:pt x="57" y="63"/>
                    <a:pt x="73" y="53"/>
                  </a:cubicBezTo>
                  <a:cubicBezTo>
                    <a:pt x="91" y="42"/>
                    <a:pt x="111" y="32"/>
                    <a:pt x="127" y="17"/>
                  </a:cubicBezTo>
                  <a:cubicBezTo>
                    <a:pt x="128" y="19"/>
                    <a:pt x="129" y="20"/>
                    <a:pt x="130" y="22"/>
                  </a:cubicBezTo>
                  <a:close/>
                  <a:moveTo>
                    <a:pt x="154" y="16"/>
                  </a:moveTo>
                  <a:cubicBezTo>
                    <a:pt x="155" y="15"/>
                    <a:pt x="164" y="10"/>
                    <a:pt x="161" y="12"/>
                  </a:cubicBezTo>
                  <a:cubicBezTo>
                    <a:pt x="158" y="14"/>
                    <a:pt x="155" y="16"/>
                    <a:pt x="152" y="18"/>
                  </a:cubicBezTo>
                  <a:cubicBezTo>
                    <a:pt x="145" y="22"/>
                    <a:pt x="138" y="27"/>
                    <a:pt x="131" y="31"/>
                  </a:cubicBezTo>
                  <a:cubicBezTo>
                    <a:pt x="119" y="40"/>
                    <a:pt x="105" y="47"/>
                    <a:pt x="92" y="55"/>
                  </a:cubicBezTo>
                  <a:cubicBezTo>
                    <a:pt x="79" y="62"/>
                    <a:pt x="66" y="69"/>
                    <a:pt x="53" y="77"/>
                  </a:cubicBezTo>
                  <a:cubicBezTo>
                    <a:pt x="41" y="84"/>
                    <a:pt x="30" y="92"/>
                    <a:pt x="18" y="99"/>
                  </a:cubicBezTo>
                  <a:cubicBezTo>
                    <a:pt x="17" y="98"/>
                    <a:pt x="15" y="97"/>
                    <a:pt x="14" y="97"/>
                  </a:cubicBezTo>
                  <a:cubicBezTo>
                    <a:pt x="24" y="94"/>
                    <a:pt x="33" y="86"/>
                    <a:pt x="42" y="81"/>
                  </a:cubicBezTo>
                  <a:cubicBezTo>
                    <a:pt x="55" y="74"/>
                    <a:pt x="68" y="67"/>
                    <a:pt x="81" y="60"/>
                  </a:cubicBezTo>
                  <a:cubicBezTo>
                    <a:pt x="94" y="53"/>
                    <a:pt x="107" y="46"/>
                    <a:pt x="120" y="38"/>
                  </a:cubicBezTo>
                  <a:cubicBezTo>
                    <a:pt x="131" y="31"/>
                    <a:pt x="142" y="22"/>
                    <a:pt x="154" y="16"/>
                  </a:cubicBezTo>
                  <a:close/>
                  <a:moveTo>
                    <a:pt x="171" y="15"/>
                  </a:moveTo>
                  <a:cubicBezTo>
                    <a:pt x="153" y="25"/>
                    <a:pt x="137" y="37"/>
                    <a:pt x="119" y="47"/>
                  </a:cubicBezTo>
                  <a:cubicBezTo>
                    <a:pt x="116" y="49"/>
                    <a:pt x="112" y="51"/>
                    <a:pt x="109" y="53"/>
                  </a:cubicBezTo>
                  <a:cubicBezTo>
                    <a:pt x="107" y="54"/>
                    <a:pt x="105" y="55"/>
                    <a:pt x="102" y="56"/>
                  </a:cubicBezTo>
                  <a:cubicBezTo>
                    <a:pt x="78" y="68"/>
                    <a:pt x="54" y="81"/>
                    <a:pt x="30" y="93"/>
                  </a:cubicBezTo>
                  <a:cubicBezTo>
                    <a:pt x="30" y="93"/>
                    <a:pt x="31" y="93"/>
                    <a:pt x="31" y="92"/>
                  </a:cubicBezTo>
                  <a:cubicBezTo>
                    <a:pt x="37" y="89"/>
                    <a:pt x="42" y="85"/>
                    <a:pt x="48" y="81"/>
                  </a:cubicBezTo>
                  <a:cubicBezTo>
                    <a:pt x="61" y="73"/>
                    <a:pt x="74" y="66"/>
                    <a:pt x="87" y="59"/>
                  </a:cubicBezTo>
                  <a:cubicBezTo>
                    <a:pt x="113" y="44"/>
                    <a:pt x="139" y="28"/>
                    <a:pt x="164" y="11"/>
                  </a:cubicBezTo>
                  <a:cubicBezTo>
                    <a:pt x="167" y="12"/>
                    <a:pt x="169" y="13"/>
                    <a:pt x="171" y="15"/>
                  </a:cubicBezTo>
                  <a:close/>
                  <a:moveTo>
                    <a:pt x="177" y="29"/>
                  </a:moveTo>
                  <a:cubicBezTo>
                    <a:pt x="177" y="30"/>
                    <a:pt x="177" y="31"/>
                    <a:pt x="177" y="31"/>
                  </a:cubicBezTo>
                  <a:cubicBezTo>
                    <a:pt x="176" y="32"/>
                    <a:pt x="175" y="33"/>
                    <a:pt x="174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68" y="37"/>
                    <a:pt x="162" y="40"/>
                    <a:pt x="157" y="42"/>
                  </a:cubicBezTo>
                  <a:cubicBezTo>
                    <a:pt x="144" y="49"/>
                    <a:pt x="132" y="57"/>
                    <a:pt x="119" y="63"/>
                  </a:cubicBezTo>
                  <a:cubicBezTo>
                    <a:pt x="94" y="76"/>
                    <a:pt x="68" y="88"/>
                    <a:pt x="44" y="102"/>
                  </a:cubicBezTo>
                  <a:cubicBezTo>
                    <a:pt x="39" y="105"/>
                    <a:pt x="35" y="108"/>
                    <a:pt x="31" y="111"/>
                  </a:cubicBezTo>
                  <a:cubicBezTo>
                    <a:pt x="29" y="113"/>
                    <a:pt x="27" y="114"/>
                    <a:pt x="25" y="116"/>
                  </a:cubicBezTo>
                  <a:cubicBezTo>
                    <a:pt x="28" y="113"/>
                    <a:pt x="31" y="110"/>
                    <a:pt x="34" y="107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6" y="106"/>
                    <a:pt x="36" y="106"/>
                    <a:pt x="36" y="105"/>
                  </a:cubicBezTo>
                  <a:cubicBezTo>
                    <a:pt x="42" y="101"/>
                    <a:pt x="49" y="96"/>
                    <a:pt x="55" y="92"/>
                  </a:cubicBezTo>
                  <a:cubicBezTo>
                    <a:pt x="73" y="81"/>
                    <a:pt x="91" y="71"/>
                    <a:pt x="109" y="60"/>
                  </a:cubicBezTo>
                  <a:cubicBezTo>
                    <a:pt x="132" y="49"/>
                    <a:pt x="155" y="39"/>
                    <a:pt x="176" y="25"/>
                  </a:cubicBezTo>
                  <a:cubicBezTo>
                    <a:pt x="177" y="26"/>
                    <a:pt x="177" y="28"/>
                    <a:pt x="177" y="29"/>
                  </a:cubicBezTo>
                  <a:close/>
                  <a:moveTo>
                    <a:pt x="31" y="120"/>
                  </a:moveTo>
                  <a:cubicBezTo>
                    <a:pt x="45" y="111"/>
                    <a:pt x="60" y="105"/>
                    <a:pt x="75" y="96"/>
                  </a:cubicBezTo>
                  <a:cubicBezTo>
                    <a:pt x="90" y="88"/>
                    <a:pt x="105" y="80"/>
                    <a:pt x="120" y="72"/>
                  </a:cubicBezTo>
                  <a:cubicBezTo>
                    <a:pt x="135" y="65"/>
                    <a:pt x="150" y="58"/>
                    <a:pt x="165" y="51"/>
                  </a:cubicBezTo>
                  <a:cubicBezTo>
                    <a:pt x="176" y="45"/>
                    <a:pt x="186" y="39"/>
                    <a:pt x="197" y="33"/>
                  </a:cubicBezTo>
                  <a:cubicBezTo>
                    <a:pt x="195" y="34"/>
                    <a:pt x="193" y="36"/>
                    <a:pt x="191" y="37"/>
                  </a:cubicBezTo>
                  <a:cubicBezTo>
                    <a:pt x="184" y="42"/>
                    <a:pt x="176" y="46"/>
                    <a:pt x="169" y="50"/>
                  </a:cubicBezTo>
                  <a:cubicBezTo>
                    <a:pt x="151" y="60"/>
                    <a:pt x="133" y="68"/>
                    <a:pt x="115" y="77"/>
                  </a:cubicBezTo>
                  <a:cubicBezTo>
                    <a:pt x="98" y="86"/>
                    <a:pt x="81" y="95"/>
                    <a:pt x="64" y="104"/>
                  </a:cubicBezTo>
                  <a:cubicBezTo>
                    <a:pt x="50" y="112"/>
                    <a:pt x="36" y="119"/>
                    <a:pt x="24" y="129"/>
                  </a:cubicBezTo>
                  <a:cubicBezTo>
                    <a:pt x="23" y="129"/>
                    <a:pt x="23" y="128"/>
                    <a:pt x="22" y="127"/>
                  </a:cubicBezTo>
                  <a:cubicBezTo>
                    <a:pt x="24" y="126"/>
                    <a:pt x="25" y="125"/>
                    <a:pt x="27" y="124"/>
                  </a:cubicBezTo>
                  <a:cubicBezTo>
                    <a:pt x="28" y="123"/>
                    <a:pt x="30" y="121"/>
                    <a:pt x="31" y="120"/>
                  </a:cubicBezTo>
                  <a:close/>
                  <a:moveTo>
                    <a:pt x="30" y="134"/>
                  </a:moveTo>
                  <a:cubicBezTo>
                    <a:pt x="28" y="133"/>
                    <a:pt x="27" y="132"/>
                    <a:pt x="25" y="131"/>
                  </a:cubicBezTo>
                  <a:cubicBezTo>
                    <a:pt x="38" y="121"/>
                    <a:pt x="54" y="114"/>
                    <a:pt x="68" y="107"/>
                  </a:cubicBezTo>
                  <a:cubicBezTo>
                    <a:pt x="85" y="99"/>
                    <a:pt x="102" y="91"/>
                    <a:pt x="118" y="83"/>
                  </a:cubicBezTo>
                  <a:cubicBezTo>
                    <a:pt x="135" y="75"/>
                    <a:pt x="152" y="67"/>
                    <a:pt x="169" y="59"/>
                  </a:cubicBezTo>
                  <a:cubicBezTo>
                    <a:pt x="177" y="56"/>
                    <a:pt x="185" y="52"/>
                    <a:pt x="193" y="48"/>
                  </a:cubicBezTo>
                  <a:cubicBezTo>
                    <a:pt x="200" y="45"/>
                    <a:pt x="207" y="42"/>
                    <a:pt x="213" y="37"/>
                  </a:cubicBezTo>
                  <a:cubicBezTo>
                    <a:pt x="201" y="48"/>
                    <a:pt x="182" y="54"/>
                    <a:pt x="167" y="61"/>
                  </a:cubicBezTo>
                  <a:cubicBezTo>
                    <a:pt x="150" y="69"/>
                    <a:pt x="133" y="77"/>
                    <a:pt x="117" y="85"/>
                  </a:cubicBezTo>
                  <a:cubicBezTo>
                    <a:pt x="87" y="100"/>
                    <a:pt x="57" y="115"/>
                    <a:pt x="30" y="134"/>
                  </a:cubicBezTo>
                  <a:close/>
                  <a:moveTo>
                    <a:pt x="26" y="123"/>
                  </a:moveTo>
                  <a:cubicBezTo>
                    <a:pt x="24" y="123"/>
                    <a:pt x="23" y="124"/>
                    <a:pt x="23" y="125"/>
                  </a:cubicBezTo>
                  <a:cubicBezTo>
                    <a:pt x="23" y="125"/>
                    <a:pt x="22" y="126"/>
                    <a:pt x="22" y="126"/>
                  </a:cubicBezTo>
                  <a:cubicBezTo>
                    <a:pt x="21" y="125"/>
                    <a:pt x="21" y="123"/>
                    <a:pt x="21" y="122"/>
                  </a:cubicBezTo>
                  <a:cubicBezTo>
                    <a:pt x="31" y="112"/>
                    <a:pt x="43" y="104"/>
                    <a:pt x="55" y="97"/>
                  </a:cubicBezTo>
                  <a:cubicBezTo>
                    <a:pt x="70" y="89"/>
                    <a:pt x="85" y="81"/>
                    <a:pt x="101" y="73"/>
                  </a:cubicBezTo>
                  <a:cubicBezTo>
                    <a:pt x="115" y="66"/>
                    <a:pt x="129" y="60"/>
                    <a:pt x="143" y="52"/>
                  </a:cubicBezTo>
                  <a:cubicBezTo>
                    <a:pt x="144" y="51"/>
                    <a:pt x="145" y="51"/>
                    <a:pt x="146" y="50"/>
                  </a:cubicBezTo>
                  <a:cubicBezTo>
                    <a:pt x="145" y="51"/>
                    <a:pt x="143" y="52"/>
                    <a:pt x="141" y="53"/>
                  </a:cubicBezTo>
                  <a:cubicBezTo>
                    <a:pt x="126" y="62"/>
                    <a:pt x="110" y="70"/>
                    <a:pt x="95" y="78"/>
                  </a:cubicBezTo>
                  <a:cubicBezTo>
                    <a:pt x="80" y="86"/>
                    <a:pt x="66" y="94"/>
                    <a:pt x="52" y="103"/>
                  </a:cubicBezTo>
                  <a:cubicBezTo>
                    <a:pt x="46" y="107"/>
                    <a:pt x="40" y="112"/>
                    <a:pt x="34" y="116"/>
                  </a:cubicBezTo>
                  <a:cubicBezTo>
                    <a:pt x="31" y="118"/>
                    <a:pt x="28" y="121"/>
                    <a:pt x="26" y="123"/>
                  </a:cubicBezTo>
                  <a:close/>
                  <a:moveTo>
                    <a:pt x="79" y="70"/>
                  </a:moveTo>
                  <a:cubicBezTo>
                    <a:pt x="62" y="80"/>
                    <a:pt x="46" y="91"/>
                    <a:pt x="29" y="101"/>
                  </a:cubicBezTo>
                  <a:cubicBezTo>
                    <a:pt x="26" y="101"/>
                    <a:pt x="23" y="101"/>
                    <a:pt x="20" y="99"/>
                  </a:cubicBezTo>
                  <a:cubicBezTo>
                    <a:pt x="40" y="90"/>
                    <a:pt x="60" y="80"/>
                    <a:pt x="79" y="70"/>
                  </a:cubicBezTo>
                  <a:close/>
                  <a:moveTo>
                    <a:pt x="36" y="104"/>
                  </a:moveTo>
                  <a:cubicBezTo>
                    <a:pt x="36" y="104"/>
                    <a:pt x="36" y="104"/>
                    <a:pt x="36" y="103"/>
                  </a:cubicBezTo>
                  <a:cubicBezTo>
                    <a:pt x="36" y="102"/>
                    <a:pt x="35" y="101"/>
                    <a:pt x="34" y="101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42" y="97"/>
                    <a:pt x="51" y="90"/>
                    <a:pt x="60" y="85"/>
                  </a:cubicBezTo>
                  <a:cubicBezTo>
                    <a:pt x="69" y="81"/>
                    <a:pt x="77" y="76"/>
                    <a:pt x="86" y="72"/>
                  </a:cubicBezTo>
                  <a:cubicBezTo>
                    <a:pt x="69" y="82"/>
                    <a:pt x="51" y="91"/>
                    <a:pt x="36" y="104"/>
                  </a:cubicBezTo>
                  <a:close/>
                  <a:moveTo>
                    <a:pt x="128" y="50"/>
                  </a:moveTo>
                  <a:cubicBezTo>
                    <a:pt x="128" y="50"/>
                    <a:pt x="128" y="50"/>
                    <a:pt x="128" y="50"/>
                  </a:cubicBezTo>
                  <a:cubicBezTo>
                    <a:pt x="139" y="44"/>
                    <a:pt x="150" y="38"/>
                    <a:pt x="161" y="31"/>
                  </a:cubicBezTo>
                  <a:cubicBezTo>
                    <a:pt x="163" y="29"/>
                    <a:pt x="166" y="28"/>
                    <a:pt x="168" y="26"/>
                  </a:cubicBezTo>
                  <a:cubicBezTo>
                    <a:pt x="168" y="27"/>
                    <a:pt x="179" y="21"/>
                    <a:pt x="172" y="26"/>
                  </a:cubicBezTo>
                  <a:cubicBezTo>
                    <a:pt x="165" y="30"/>
                    <a:pt x="159" y="34"/>
                    <a:pt x="152" y="38"/>
                  </a:cubicBezTo>
                  <a:cubicBezTo>
                    <a:pt x="144" y="42"/>
                    <a:pt x="136" y="46"/>
                    <a:pt x="128" y="50"/>
                  </a:cubicBezTo>
                  <a:close/>
                  <a:moveTo>
                    <a:pt x="143" y="40"/>
                  </a:moveTo>
                  <a:cubicBezTo>
                    <a:pt x="130" y="47"/>
                    <a:pt x="117" y="54"/>
                    <a:pt x="105" y="61"/>
                  </a:cubicBezTo>
                  <a:cubicBezTo>
                    <a:pt x="95" y="66"/>
                    <a:pt x="85" y="71"/>
                    <a:pt x="75" y="76"/>
                  </a:cubicBezTo>
                  <a:cubicBezTo>
                    <a:pt x="60" y="84"/>
                    <a:pt x="46" y="92"/>
                    <a:pt x="32" y="101"/>
                  </a:cubicBezTo>
                  <a:cubicBezTo>
                    <a:pt x="48" y="91"/>
                    <a:pt x="64" y="81"/>
                    <a:pt x="80" y="71"/>
                  </a:cubicBezTo>
                  <a:cubicBezTo>
                    <a:pt x="97" y="61"/>
                    <a:pt x="115" y="52"/>
                    <a:pt x="132" y="42"/>
                  </a:cubicBezTo>
                  <a:cubicBezTo>
                    <a:pt x="146" y="34"/>
                    <a:pt x="161" y="27"/>
                    <a:pt x="172" y="16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74" y="17"/>
                    <a:pt x="175" y="20"/>
                    <a:pt x="176" y="23"/>
                  </a:cubicBezTo>
                  <a:cubicBezTo>
                    <a:pt x="164" y="24"/>
                    <a:pt x="153" y="34"/>
                    <a:pt x="143" y="40"/>
                  </a:cubicBezTo>
                  <a:close/>
                  <a:moveTo>
                    <a:pt x="146" y="32"/>
                  </a:moveTo>
                  <a:cubicBezTo>
                    <a:pt x="152" y="28"/>
                    <a:pt x="159" y="23"/>
                    <a:pt x="167" y="19"/>
                  </a:cubicBezTo>
                  <a:cubicBezTo>
                    <a:pt x="167" y="19"/>
                    <a:pt x="167" y="19"/>
                    <a:pt x="168" y="18"/>
                  </a:cubicBezTo>
                  <a:cubicBezTo>
                    <a:pt x="168" y="18"/>
                    <a:pt x="167" y="19"/>
                    <a:pt x="167" y="19"/>
                  </a:cubicBezTo>
                  <a:cubicBezTo>
                    <a:pt x="164" y="21"/>
                    <a:pt x="161" y="23"/>
                    <a:pt x="158" y="25"/>
                  </a:cubicBezTo>
                  <a:cubicBezTo>
                    <a:pt x="154" y="28"/>
                    <a:pt x="150" y="30"/>
                    <a:pt x="146" y="32"/>
                  </a:cubicBezTo>
                  <a:close/>
                  <a:moveTo>
                    <a:pt x="9" y="92"/>
                  </a:moveTo>
                  <a:cubicBezTo>
                    <a:pt x="30" y="79"/>
                    <a:pt x="51" y="68"/>
                    <a:pt x="73" y="56"/>
                  </a:cubicBezTo>
                  <a:cubicBezTo>
                    <a:pt x="77" y="54"/>
                    <a:pt x="81" y="52"/>
                    <a:pt x="85" y="49"/>
                  </a:cubicBezTo>
                  <a:cubicBezTo>
                    <a:pt x="79" y="53"/>
                    <a:pt x="74" y="56"/>
                    <a:pt x="68" y="59"/>
                  </a:cubicBezTo>
                  <a:cubicBezTo>
                    <a:pt x="49" y="69"/>
                    <a:pt x="29" y="81"/>
                    <a:pt x="12" y="95"/>
                  </a:cubicBezTo>
                  <a:cubicBezTo>
                    <a:pt x="11" y="94"/>
                    <a:pt x="10" y="93"/>
                    <a:pt x="9" y="92"/>
                  </a:cubicBezTo>
                  <a:close/>
                  <a:moveTo>
                    <a:pt x="6" y="82"/>
                  </a:moveTo>
                  <a:cubicBezTo>
                    <a:pt x="13" y="77"/>
                    <a:pt x="20" y="7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8"/>
                    <a:pt x="31" y="67"/>
                    <a:pt x="31" y="65"/>
                  </a:cubicBezTo>
                  <a:cubicBezTo>
                    <a:pt x="35" y="63"/>
                    <a:pt x="40" y="61"/>
                    <a:pt x="43" y="58"/>
                  </a:cubicBezTo>
                  <a:cubicBezTo>
                    <a:pt x="46" y="57"/>
                    <a:pt x="48" y="56"/>
                    <a:pt x="50" y="54"/>
                  </a:cubicBezTo>
                  <a:cubicBezTo>
                    <a:pt x="51" y="54"/>
                    <a:pt x="52" y="54"/>
                    <a:pt x="53" y="53"/>
                  </a:cubicBezTo>
                  <a:cubicBezTo>
                    <a:pt x="59" y="50"/>
                    <a:pt x="65" y="47"/>
                    <a:pt x="71" y="43"/>
                  </a:cubicBezTo>
                  <a:cubicBezTo>
                    <a:pt x="77" y="39"/>
                    <a:pt x="85" y="36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82" y="39"/>
                    <a:pt x="72" y="45"/>
                    <a:pt x="62" y="51"/>
                  </a:cubicBezTo>
                  <a:cubicBezTo>
                    <a:pt x="44" y="63"/>
                    <a:pt x="23" y="72"/>
                    <a:pt x="6" y="86"/>
                  </a:cubicBezTo>
                  <a:cubicBezTo>
                    <a:pt x="6" y="85"/>
                    <a:pt x="6" y="83"/>
                    <a:pt x="6" y="82"/>
                  </a:cubicBezTo>
                  <a:close/>
                  <a:moveTo>
                    <a:pt x="31" y="63"/>
                  </a:moveTo>
                  <a:cubicBezTo>
                    <a:pt x="31" y="63"/>
                    <a:pt x="31" y="63"/>
                    <a:pt x="31" y="63"/>
                  </a:cubicBezTo>
                  <a:cubicBezTo>
                    <a:pt x="33" y="62"/>
                    <a:pt x="34" y="61"/>
                    <a:pt x="36" y="60"/>
                  </a:cubicBezTo>
                  <a:cubicBezTo>
                    <a:pt x="38" y="58"/>
                    <a:pt x="40" y="57"/>
                    <a:pt x="42" y="56"/>
                  </a:cubicBezTo>
                  <a:cubicBezTo>
                    <a:pt x="43" y="55"/>
                    <a:pt x="44" y="55"/>
                    <a:pt x="44" y="55"/>
                  </a:cubicBezTo>
                  <a:cubicBezTo>
                    <a:pt x="40" y="57"/>
                    <a:pt x="36" y="60"/>
                    <a:pt x="31" y="63"/>
                  </a:cubicBezTo>
                  <a:close/>
                  <a:moveTo>
                    <a:pt x="98" y="26"/>
                  </a:moveTo>
                  <a:cubicBezTo>
                    <a:pt x="105" y="23"/>
                    <a:pt x="112" y="19"/>
                    <a:pt x="119" y="15"/>
                  </a:cubicBezTo>
                  <a:cubicBezTo>
                    <a:pt x="112" y="20"/>
                    <a:pt x="104" y="25"/>
                    <a:pt x="97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7" y="27"/>
                    <a:pt x="97" y="27"/>
                    <a:pt x="98" y="26"/>
                  </a:cubicBezTo>
                  <a:close/>
                  <a:moveTo>
                    <a:pt x="53" y="48"/>
                  </a:moveTo>
                  <a:cubicBezTo>
                    <a:pt x="53" y="47"/>
                    <a:pt x="53" y="46"/>
                    <a:pt x="53" y="45"/>
                  </a:cubicBezTo>
                  <a:cubicBezTo>
                    <a:pt x="60" y="40"/>
                    <a:pt x="68" y="37"/>
                    <a:pt x="75" y="34"/>
                  </a:cubicBezTo>
                  <a:cubicBezTo>
                    <a:pt x="68" y="39"/>
                    <a:pt x="60" y="43"/>
                    <a:pt x="53" y="48"/>
                  </a:cubicBezTo>
                  <a:close/>
                  <a:moveTo>
                    <a:pt x="20" y="58"/>
                  </a:moveTo>
                  <a:cubicBezTo>
                    <a:pt x="19" y="57"/>
                    <a:pt x="18" y="56"/>
                    <a:pt x="17" y="55"/>
                  </a:cubicBezTo>
                  <a:cubicBezTo>
                    <a:pt x="23" y="53"/>
                    <a:pt x="28" y="48"/>
                    <a:pt x="33" y="45"/>
                  </a:cubicBezTo>
                  <a:cubicBezTo>
                    <a:pt x="40" y="40"/>
                    <a:pt x="36" y="43"/>
                    <a:pt x="32" y="46"/>
                  </a:cubicBezTo>
                  <a:cubicBezTo>
                    <a:pt x="28" y="50"/>
                    <a:pt x="24" y="54"/>
                    <a:pt x="21" y="58"/>
                  </a:cubicBezTo>
                  <a:cubicBezTo>
                    <a:pt x="20" y="58"/>
                    <a:pt x="20" y="58"/>
                    <a:pt x="20" y="58"/>
                  </a:cubicBezTo>
                  <a:close/>
                  <a:moveTo>
                    <a:pt x="19" y="53"/>
                  </a:moveTo>
                  <a:cubicBezTo>
                    <a:pt x="18" y="52"/>
                    <a:pt x="18" y="51"/>
                    <a:pt x="20" y="50"/>
                  </a:cubicBezTo>
                  <a:cubicBezTo>
                    <a:pt x="22" y="49"/>
                    <a:pt x="23" y="48"/>
                    <a:pt x="24" y="47"/>
                  </a:cubicBezTo>
                  <a:cubicBezTo>
                    <a:pt x="27" y="43"/>
                    <a:pt x="31" y="40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7"/>
                    <a:pt x="38" y="38"/>
                    <a:pt x="39" y="40"/>
                  </a:cubicBezTo>
                  <a:cubicBezTo>
                    <a:pt x="32" y="43"/>
                    <a:pt x="26" y="49"/>
                    <a:pt x="19" y="53"/>
                  </a:cubicBezTo>
                  <a:close/>
                  <a:moveTo>
                    <a:pt x="14" y="50"/>
                  </a:moveTo>
                  <a:cubicBezTo>
                    <a:pt x="20" y="47"/>
                    <a:pt x="26" y="41"/>
                    <a:pt x="32" y="38"/>
                  </a:cubicBezTo>
                  <a:cubicBezTo>
                    <a:pt x="26" y="41"/>
                    <a:pt x="20" y="48"/>
                    <a:pt x="15" y="53"/>
                  </a:cubicBezTo>
                  <a:cubicBezTo>
                    <a:pt x="15" y="52"/>
                    <a:pt x="14" y="51"/>
                    <a:pt x="14" y="50"/>
                  </a:cubicBezTo>
                  <a:close/>
                  <a:moveTo>
                    <a:pt x="26" y="67"/>
                  </a:moveTo>
                  <a:cubicBezTo>
                    <a:pt x="19" y="71"/>
                    <a:pt x="12" y="75"/>
                    <a:pt x="6" y="80"/>
                  </a:cubicBezTo>
                  <a:cubicBezTo>
                    <a:pt x="7" y="72"/>
                    <a:pt x="17" y="67"/>
                    <a:pt x="26" y="67"/>
                  </a:cubicBezTo>
                  <a:close/>
                  <a:moveTo>
                    <a:pt x="30" y="109"/>
                  </a:moveTo>
                  <a:cubicBezTo>
                    <a:pt x="27" y="112"/>
                    <a:pt x="24" y="115"/>
                    <a:pt x="22" y="118"/>
                  </a:cubicBezTo>
                  <a:cubicBezTo>
                    <a:pt x="22" y="118"/>
                    <a:pt x="22" y="117"/>
                    <a:pt x="23" y="116"/>
                  </a:cubicBezTo>
                  <a:cubicBezTo>
                    <a:pt x="24" y="113"/>
                    <a:pt x="27" y="111"/>
                    <a:pt x="30" y="109"/>
                  </a:cubicBezTo>
                  <a:close/>
                  <a:moveTo>
                    <a:pt x="36" y="136"/>
                  </a:moveTo>
                  <a:cubicBezTo>
                    <a:pt x="47" y="127"/>
                    <a:pt x="62" y="123"/>
                    <a:pt x="75" y="117"/>
                  </a:cubicBezTo>
                  <a:cubicBezTo>
                    <a:pt x="89" y="109"/>
                    <a:pt x="104" y="102"/>
                    <a:pt x="118" y="94"/>
                  </a:cubicBezTo>
                  <a:cubicBezTo>
                    <a:pt x="133" y="87"/>
                    <a:pt x="149" y="80"/>
                    <a:pt x="165" y="74"/>
                  </a:cubicBezTo>
                  <a:cubicBezTo>
                    <a:pt x="180" y="67"/>
                    <a:pt x="194" y="59"/>
                    <a:pt x="209" y="53"/>
                  </a:cubicBezTo>
                  <a:cubicBezTo>
                    <a:pt x="212" y="52"/>
                    <a:pt x="214" y="51"/>
                    <a:pt x="210" y="53"/>
                  </a:cubicBezTo>
                  <a:cubicBezTo>
                    <a:pt x="207" y="56"/>
                    <a:pt x="203" y="57"/>
                    <a:pt x="199" y="59"/>
                  </a:cubicBezTo>
                  <a:cubicBezTo>
                    <a:pt x="193" y="63"/>
                    <a:pt x="186" y="67"/>
                    <a:pt x="179" y="70"/>
                  </a:cubicBezTo>
                  <a:cubicBezTo>
                    <a:pt x="165" y="77"/>
                    <a:pt x="151" y="83"/>
                    <a:pt x="137" y="91"/>
                  </a:cubicBezTo>
                  <a:cubicBezTo>
                    <a:pt x="123" y="99"/>
                    <a:pt x="109" y="106"/>
                    <a:pt x="95" y="113"/>
                  </a:cubicBezTo>
                  <a:cubicBezTo>
                    <a:pt x="81" y="121"/>
                    <a:pt x="66" y="127"/>
                    <a:pt x="52" y="136"/>
                  </a:cubicBezTo>
                  <a:cubicBezTo>
                    <a:pt x="47" y="137"/>
                    <a:pt x="41" y="137"/>
                    <a:pt x="36" y="136"/>
                  </a:cubicBezTo>
                  <a:close/>
                  <a:moveTo>
                    <a:pt x="219" y="58"/>
                  </a:moveTo>
                  <a:cubicBezTo>
                    <a:pt x="214" y="62"/>
                    <a:pt x="209" y="65"/>
                    <a:pt x="204" y="68"/>
                  </a:cubicBezTo>
                  <a:cubicBezTo>
                    <a:pt x="192" y="77"/>
                    <a:pt x="179" y="83"/>
                    <a:pt x="166" y="89"/>
                  </a:cubicBezTo>
                  <a:cubicBezTo>
                    <a:pt x="140" y="100"/>
                    <a:pt x="115" y="113"/>
                    <a:pt x="89" y="124"/>
                  </a:cubicBezTo>
                  <a:cubicBezTo>
                    <a:pt x="86" y="126"/>
                    <a:pt x="83" y="128"/>
                    <a:pt x="80" y="129"/>
                  </a:cubicBezTo>
                  <a:cubicBezTo>
                    <a:pt x="77" y="131"/>
                    <a:pt x="73" y="133"/>
                    <a:pt x="70" y="135"/>
                  </a:cubicBezTo>
                  <a:cubicBezTo>
                    <a:pt x="69" y="134"/>
                    <a:pt x="69" y="133"/>
                    <a:pt x="69" y="133"/>
                  </a:cubicBezTo>
                  <a:cubicBezTo>
                    <a:pt x="75" y="131"/>
                    <a:pt x="80" y="128"/>
                    <a:pt x="86" y="125"/>
                  </a:cubicBezTo>
                  <a:cubicBezTo>
                    <a:pt x="99" y="119"/>
                    <a:pt x="112" y="112"/>
                    <a:pt x="126" y="106"/>
                  </a:cubicBezTo>
                  <a:cubicBezTo>
                    <a:pt x="153" y="93"/>
                    <a:pt x="179" y="81"/>
                    <a:pt x="205" y="67"/>
                  </a:cubicBezTo>
                  <a:cubicBezTo>
                    <a:pt x="210" y="64"/>
                    <a:pt x="214" y="61"/>
                    <a:pt x="218" y="58"/>
                  </a:cubicBezTo>
                  <a:cubicBezTo>
                    <a:pt x="218" y="58"/>
                    <a:pt x="219" y="58"/>
                    <a:pt x="219" y="58"/>
                  </a:cubicBezTo>
                  <a:close/>
                  <a:moveTo>
                    <a:pt x="240" y="68"/>
                  </a:moveTo>
                  <a:cubicBezTo>
                    <a:pt x="241" y="69"/>
                    <a:pt x="242" y="71"/>
                    <a:pt x="242" y="72"/>
                  </a:cubicBezTo>
                  <a:cubicBezTo>
                    <a:pt x="212" y="86"/>
                    <a:pt x="180" y="95"/>
                    <a:pt x="149" y="109"/>
                  </a:cubicBezTo>
                  <a:cubicBezTo>
                    <a:pt x="133" y="116"/>
                    <a:pt x="118" y="124"/>
                    <a:pt x="102" y="131"/>
                  </a:cubicBezTo>
                  <a:cubicBezTo>
                    <a:pt x="95" y="134"/>
                    <a:pt x="87" y="137"/>
                    <a:pt x="80" y="141"/>
                  </a:cubicBezTo>
                  <a:cubicBezTo>
                    <a:pt x="104" y="128"/>
                    <a:pt x="128" y="116"/>
                    <a:pt x="152" y="105"/>
                  </a:cubicBezTo>
                  <a:cubicBezTo>
                    <a:pt x="181" y="92"/>
                    <a:pt x="213" y="84"/>
                    <a:pt x="240" y="68"/>
                  </a:cubicBezTo>
                  <a:close/>
                  <a:moveTo>
                    <a:pt x="140" y="142"/>
                  </a:moveTo>
                  <a:cubicBezTo>
                    <a:pt x="139" y="141"/>
                    <a:pt x="138" y="139"/>
                    <a:pt x="137" y="138"/>
                  </a:cubicBezTo>
                  <a:cubicBezTo>
                    <a:pt x="145" y="136"/>
                    <a:pt x="152" y="133"/>
                    <a:pt x="160" y="130"/>
                  </a:cubicBezTo>
                  <a:cubicBezTo>
                    <a:pt x="180" y="123"/>
                    <a:pt x="200" y="118"/>
                    <a:pt x="219" y="110"/>
                  </a:cubicBezTo>
                  <a:cubicBezTo>
                    <a:pt x="224" y="107"/>
                    <a:pt x="229" y="104"/>
                    <a:pt x="234" y="102"/>
                  </a:cubicBezTo>
                  <a:cubicBezTo>
                    <a:pt x="230" y="104"/>
                    <a:pt x="226" y="107"/>
                    <a:pt x="221" y="109"/>
                  </a:cubicBezTo>
                  <a:cubicBezTo>
                    <a:pt x="212" y="112"/>
                    <a:pt x="204" y="115"/>
                    <a:pt x="196" y="119"/>
                  </a:cubicBezTo>
                  <a:cubicBezTo>
                    <a:pt x="186" y="123"/>
                    <a:pt x="176" y="127"/>
                    <a:pt x="166" y="132"/>
                  </a:cubicBezTo>
                  <a:cubicBezTo>
                    <a:pt x="157" y="136"/>
                    <a:pt x="149" y="138"/>
                    <a:pt x="140" y="142"/>
                  </a:cubicBezTo>
                  <a:close/>
                  <a:moveTo>
                    <a:pt x="99" y="143"/>
                  </a:moveTo>
                  <a:cubicBezTo>
                    <a:pt x="106" y="143"/>
                    <a:pt x="112" y="141"/>
                    <a:pt x="118" y="138"/>
                  </a:cubicBezTo>
                  <a:cubicBezTo>
                    <a:pt x="129" y="133"/>
                    <a:pt x="141" y="128"/>
                    <a:pt x="153" y="123"/>
                  </a:cubicBezTo>
                  <a:cubicBezTo>
                    <a:pt x="177" y="114"/>
                    <a:pt x="201" y="106"/>
                    <a:pt x="225" y="97"/>
                  </a:cubicBezTo>
                  <a:cubicBezTo>
                    <a:pt x="205" y="104"/>
                    <a:pt x="186" y="113"/>
                    <a:pt x="167" y="122"/>
                  </a:cubicBezTo>
                  <a:cubicBezTo>
                    <a:pt x="146" y="131"/>
                    <a:pt x="123" y="138"/>
                    <a:pt x="103" y="148"/>
                  </a:cubicBezTo>
                  <a:cubicBezTo>
                    <a:pt x="101" y="147"/>
                    <a:pt x="100" y="145"/>
                    <a:pt x="99" y="143"/>
                  </a:cubicBezTo>
                  <a:close/>
                  <a:moveTo>
                    <a:pt x="104" y="149"/>
                  </a:moveTo>
                  <a:cubicBezTo>
                    <a:pt x="113" y="146"/>
                    <a:pt x="122" y="142"/>
                    <a:pt x="131" y="138"/>
                  </a:cubicBezTo>
                  <a:cubicBezTo>
                    <a:pt x="131" y="139"/>
                    <a:pt x="131" y="139"/>
                    <a:pt x="131" y="139"/>
                  </a:cubicBezTo>
                  <a:cubicBezTo>
                    <a:pt x="122" y="142"/>
                    <a:pt x="113" y="146"/>
                    <a:pt x="104" y="149"/>
                  </a:cubicBezTo>
                  <a:close/>
                  <a:moveTo>
                    <a:pt x="206" y="112"/>
                  </a:moveTo>
                  <a:cubicBezTo>
                    <a:pt x="194" y="116"/>
                    <a:pt x="183" y="121"/>
                    <a:pt x="172" y="124"/>
                  </a:cubicBezTo>
                  <a:cubicBezTo>
                    <a:pt x="160" y="128"/>
                    <a:pt x="148" y="133"/>
                    <a:pt x="136" y="137"/>
                  </a:cubicBezTo>
                  <a:cubicBezTo>
                    <a:pt x="136" y="137"/>
                    <a:pt x="136" y="137"/>
                    <a:pt x="135" y="137"/>
                  </a:cubicBezTo>
                  <a:cubicBezTo>
                    <a:pt x="146" y="132"/>
                    <a:pt x="157" y="128"/>
                    <a:pt x="167" y="123"/>
                  </a:cubicBezTo>
                  <a:cubicBezTo>
                    <a:pt x="178" y="118"/>
                    <a:pt x="190" y="114"/>
                    <a:pt x="200" y="109"/>
                  </a:cubicBezTo>
                  <a:cubicBezTo>
                    <a:pt x="210" y="105"/>
                    <a:pt x="221" y="102"/>
                    <a:pt x="229" y="96"/>
                  </a:cubicBezTo>
                  <a:cubicBezTo>
                    <a:pt x="229" y="95"/>
                    <a:pt x="229" y="95"/>
                    <a:pt x="229" y="95"/>
                  </a:cubicBezTo>
                  <a:cubicBezTo>
                    <a:pt x="229" y="95"/>
                    <a:pt x="229" y="95"/>
                    <a:pt x="230" y="96"/>
                  </a:cubicBezTo>
                  <a:cubicBezTo>
                    <a:pt x="232" y="97"/>
                    <a:pt x="234" y="99"/>
                    <a:pt x="235" y="101"/>
                  </a:cubicBezTo>
                  <a:cubicBezTo>
                    <a:pt x="225" y="104"/>
                    <a:pt x="216" y="109"/>
                    <a:pt x="206" y="112"/>
                  </a:cubicBezTo>
                  <a:close/>
                  <a:moveTo>
                    <a:pt x="229" y="91"/>
                  </a:moveTo>
                  <a:cubicBezTo>
                    <a:pt x="228" y="92"/>
                    <a:pt x="228" y="93"/>
                    <a:pt x="229" y="94"/>
                  </a:cubicBezTo>
                  <a:cubicBezTo>
                    <a:pt x="228" y="94"/>
                    <a:pt x="228" y="94"/>
                    <a:pt x="228" y="94"/>
                  </a:cubicBezTo>
                  <a:cubicBezTo>
                    <a:pt x="204" y="103"/>
                    <a:pt x="180" y="112"/>
                    <a:pt x="155" y="121"/>
                  </a:cubicBezTo>
                  <a:cubicBezTo>
                    <a:pt x="145" y="125"/>
                    <a:pt x="134" y="128"/>
                    <a:pt x="124" y="133"/>
                  </a:cubicBezTo>
                  <a:cubicBezTo>
                    <a:pt x="119" y="136"/>
                    <a:pt x="113" y="139"/>
                    <a:pt x="107" y="141"/>
                  </a:cubicBezTo>
                  <a:cubicBezTo>
                    <a:pt x="107" y="141"/>
                    <a:pt x="97" y="143"/>
                    <a:pt x="101" y="142"/>
                  </a:cubicBezTo>
                  <a:cubicBezTo>
                    <a:pt x="104" y="140"/>
                    <a:pt x="108" y="139"/>
                    <a:pt x="111" y="137"/>
                  </a:cubicBezTo>
                  <a:cubicBezTo>
                    <a:pt x="135" y="128"/>
                    <a:pt x="159" y="118"/>
                    <a:pt x="183" y="109"/>
                  </a:cubicBezTo>
                  <a:cubicBezTo>
                    <a:pt x="198" y="103"/>
                    <a:pt x="215" y="99"/>
                    <a:pt x="229" y="91"/>
                  </a:cubicBezTo>
                  <a:cubicBezTo>
                    <a:pt x="229" y="91"/>
                    <a:pt x="229" y="91"/>
                    <a:pt x="229" y="91"/>
                  </a:cubicBezTo>
                  <a:close/>
                  <a:moveTo>
                    <a:pt x="240" y="82"/>
                  </a:moveTo>
                  <a:cubicBezTo>
                    <a:pt x="227" y="85"/>
                    <a:pt x="216" y="92"/>
                    <a:pt x="203" y="96"/>
                  </a:cubicBezTo>
                  <a:cubicBezTo>
                    <a:pt x="191" y="100"/>
                    <a:pt x="179" y="104"/>
                    <a:pt x="167" y="110"/>
                  </a:cubicBezTo>
                  <a:cubicBezTo>
                    <a:pt x="156" y="114"/>
                    <a:pt x="145" y="118"/>
                    <a:pt x="133" y="123"/>
                  </a:cubicBezTo>
                  <a:cubicBezTo>
                    <a:pt x="147" y="116"/>
                    <a:pt x="162" y="110"/>
                    <a:pt x="176" y="104"/>
                  </a:cubicBezTo>
                  <a:cubicBezTo>
                    <a:pt x="188" y="99"/>
                    <a:pt x="200" y="94"/>
                    <a:pt x="212" y="89"/>
                  </a:cubicBezTo>
                  <a:cubicBezTo>
                    <a:pt x="222" y="84"/>
                    <a:pt x="235" y="82"/>
                    <a:pt x="242" y="74"/>
                  </a:cubicBezTo>
                  <a:cubicBezTo>
                    <a:pt x="242" y="77"/>
                    <a:pt x="241" y="79"/>
                    <a:pt x="240" y="82"/>
                  </a:cubicBezTo>
                  <a:close/>
                  <a:moveTo>
                    <a:pt x="49" y="169"/>
                  </a:moveTo>
                  <a:cubicBezTo>
                    <a:pt x="49" y="169"/>
                    <a:pt x="50" y="169"/>
                    <a:pt x="50" y="169"/>
                  </a:cubicBezTo>
                  <a:cubicBezTo>
                    <a:pt x="50" y="169"/>
                    <a:pt x="49" y="170"/>
                    <a:pt x="48" y="170"/>
                  </a:cubicBezTo>
                  <a:cubicBezTo>
                    <a:pt x="48" y="170"/>
                    <a:pt x="48" y="169"/>
                    <a:pt x="49" y="169"/>
                  </a:cubicBezTo>
                  <a:close/>
                  <a:moveTo>
                    <a:pt x="58" y="166"/>
                  </a:moveTo>
                  <a:cubicBezTo>
                    <a:pt x="55" y="166"/>
                    <a:pt x="53" y="167"/>
                    <a:pt x="50" y="167"/>
                  </a:cubicBezTo>
                  <a:cubicBezTo>
                    <a:pt x="52" y="166"/>
                    <a:pt x="54" y="164"/>
                    <a:pt x="55" y="162"/>
                  </a:cubicBezTo>
                  <a:cubicBezTo>
                    <a:pt x="61" y="160"/>
                    <a:pt x="67" y="159"/>
                    <a:pt x="73" y="156"/>
                  </a:cubicBezTo>
                  <a:cubicBezTo>
                    <a:pt x="68" y="160"/>
                    <a:pt x="63" y="163"/>
                    <a:pt x="58" y="166"/>
                  </a:cubicBezTo>
                  <a:close/>
                  <a:moveTo>
                    <a:pt x="145" y="107"/>
                  </a:moveTo>
                  <a:cubicBezTo>
                    <a:pt x="117" y="119"/>
                    <a:pt x="91" y="133"/>
                    <a:pt x="65" y="148"/>
                  </a:cubicBezTo>
                  <a:cubicBezTo>
                    <a:pt x="66" y="146"/>
                    <a:pt x="67" y="144"/>
                    <a:pt x="67" y="142"/>
                  </a:cubicBezTo>
                  <a:cubicBezTo>
                    <a:pt x="97" y="127"/>
                    <a:pt x="128" y="113"/>
                    <a:pt x="159" y="100"/>
                  </a:cubicBezTo>
                  <a:cubicBezTo>
                    <a:pt x="174" y="94"/>
                    <a:pt x="190" y="88"/>
                    <a:pt x="205" y="82"/>
                  </a:cubicBezTo>
                  <a:cubicBezTo>
                    <a:pt x="212" y="79"/>
                    <a:pt x="219" y="76"/>
                    <a:pt x="226" y="73"/>
                  </a:cubicBezTo>
                  <a:cubicBezTo>
                    <a:pt x="227" y="73"/>
                    <a:pt x="228" y="73"/>
                    <a:pt x="228" y="72"/>
                  </a:cubicBezTo>
                  <a:cubicBezTo>
                    <a:pt x="202" y="86"/>
                    <a:pt x="172" y="94"/>
                    <a:pt x="145" y="107"/>
                  </a:cubicBezTo>
                  <a:close/>
                  <a:moveTo>
                    <a:pt x="69" y="139"/>
                  </a:moveTo>
                  <a:cubicBezTo>
                    <a:pt x="69" y="139"/>
                    <a:pt x="68" y="139"/>
                    <a:pt x="68" y="140"/>
                  </a:cubicBezTo>
                  <a:cubicBezTo>
                    <a:pt x="68" y="139"/>
                    <a:pt x="68" y="138"/>
                    <a:pt x="69" y="137"/>
                  </a:cubicBezTo>
                  <a:cubicBezTo>
                    <a:pt x="69" y="137"/>
                    <a:pt x="69" y="137"/>
                    <a:pt x="69" y="137"/>
                  </a:cubicBezTo>
                  <a:cubicBezTo>
                    <a:pt x="69" y="137"/>
                    <a:pt x="69" y="137"/>
                    <a:pt x="69" y="137"/>
                  </a:cubicBezTo>
                  <a:cubicBezTo>
                    <a:pt x="80" y="132"/>
                    <a:pt x="90" y="126"/>
                    <a:pt x="101" y="121"/>
                  </a:cubicBezTo>
                  <a:cubicBezTo>
                    <a:pt x="108" y="117"/>
                    <a:pt x="116" y="114"/>
                    <a:pt x="123" y="110"/>
                  </a:cubicBezTo>
                  <a:cubicBezTo>
                    <a:pt x="150" y="98"/>
                    <a:pt x="178" y="87"/>
                    <a:pt x="204" y="74"/>
                  </a:cubicBezTo>
                  <a:cubicBezTo>
                    <a:pt x="210" y="72"/>
                    <a:pt x="217" y="68"/>
                    <a:pt x="223" y="65"/>
                  </a:cubicBezTo>
                  <a:cubicBezTo>
                    <a:pt x="223" y="65"/>
                    <a:pt x="223" y="65"/>
                    <a:pt x="224" y="64"/>
                  </a:cubicBezTo>
                  <a:cubicBezTo>
                    <a:pt x="212" y="71"/>
                    <a:pt x="200" y="77"/>
                    <a:pt x="188" y="83"/>
                  </a:cubicBezTo>
                  <a:cubicBezTo>
                    <a:pt x="163" y="95"/>
                    <a:pt x="138" y="105"/>
                    <a:pt x="113" y="117"/>
                  </a:cubicBezTo>
                  <a:cubicBezTo>
                    <a:pt x="98" y="125"/>
                    <a:pt x="84" y="132"/>
                    <a:pt x="69" y="139"/>
                  </a:cubicBezTo>
                  <a:close/>
                  <a:moveTo>
                    <a:pt x="214" y="55"/>
                  </a:moveTo>
                  <a:cubicBezTo>
                    <a:pt x="213" y="56"/>
                    <a:pt x="213" y="57"/>
                    <a:pt x="214" y="58"/>
                  </a:cubicBezTo>
                  <a:cubicBezTo>
                    <a:pt x="214" y="58"/>
                    <a:pt x="215" y="59"/>
                    <a:pt x="215" y="59"/>
                  </a:cubicBezTo>
                  <a:cubicBezTo>
                    <a:pt x="206" y="64"/>
                    <a:pt x="198" y="69"/>
                    <a:pt x="189" y="74"/>
                  </a:cubicBezTo>
                  <a:cubicBezTo>
                    <a:pt x="174" y="82"/>
                    <a:pt x="160" y="89"/>
                    <a:pt x="145" y="96"/>
                  </a:cubicBezTo>
                  <a:cubicBezTo>
                    <a:pt x="130" y="103"/>
                    <a:pt x="115" y="110"/>
                    <a:pt x="100" y="117"/>
                  </a:cubicBezTo>
                  <a:cubicBezTo>
                    <a:pt x="89" y="122"/>
                    <a:pt x="78" y="127"/>
                    <a:pt x="67" y="132"/>
                  </a:cubicBezTo>
                  <a:cubicBezTo>
                    <a:pt x="67" y="132"/>
                    <a:pt x="66" y="132"/>
                    <a:pt x="65" y="132"/>
                  </a:cubicBezTo>
                  <a:cubicBezTo>
                    <a:pt x="63" y="134"/>
                    <a:pt x="60" y="135"/>
                    <a:pt x="57" y="135"/>
                  </a:cubicBezTo>
                  <a:cubicBezTo>
                    <a:pt x="62" y="133"/>
                    <a:pt x="67" y="129"/>
                    <a:pt x="71" y="127"/>
                  </a:cubicBezTo>
                  <a:cubicBezTo>
                    <a:pt x="78" y="123"/>
                    <a:pt x="85" y="120"/>
                    <a:pt x="93" y="116"/>
                  </a:cubicBezTo>
                  <a:cubicBezTo>
                    <a:pt x="107" y="108"/>
                    <a:pt x="121" y="102"/>
                    <a:pt x="135" y="94"/>
                  </a:cubicBezTo>
                  <a:cubicBezTo>
                    <a:pt x="149" y="86"/>
                    <a:pt x="162" y="79"/>
                    <a:pt x="177" y="73"/>
                  </a:cubicBezTo>
                  <a:cubicBezTo>
                    <a:pt x="189" y="67"/>
                    <a:pt x="204" y="60"/>
                    <a:pt x="215" y="52"/>
                  </a:cubicBezTo>
                  <a:cubicBezTo>
                    <a:pt x="215" y="53"/>
                    <a:pt x="215" y="54"/>
                    <a:pt x="214" y="55"/>
                  </a:cubicBezTo>
                  <a:close/>
                  <a:moveTo>
                    <a:pt x="77" y="153"/>
                  </a:moveTo>
                  <a:cubicBezTo>
                    <a:pt x="70" y="156"/>
                    <a:pt x="64" y="158"/>
                    <a:pt x="57" y="160"/>
                  </a:cubicBezTo>
                  <a:cubicBezTo>
                    <a:pt x="57" y="160"/>
                    <a:pt x="58" y="159"/>
                    <a:pt x="59" y="158"/>
                  </a:cubicBezTo>
                  <a:cubicBezTo>
                    <a:pt x="63" y="157"/>
                    <a:pt x="67" y="155"/>
                    <a:pt x="71" y="153"/>
                  </a:cubicBezTo>
                  <a:cubicBezTo>
                    <a:pt x="73" y="151"/>
                    <a:pt x="76" y="150"/>
                    <a:pt x="78" y="149"/>
                  </a:cubicBezTo>
                  <a:cubicBezTo>
                    <a:pt x="81" y="147"/>
                    <a:pt x="84" y="146"/>
                    <a:pt x="87" y="145"/>
                  </a:cubicBezTo>
                  <a:cubicBezTo>
                    <a:pt x="84" y="148"/>
                    <a:pt x="80" y="151"/>
                    <a:pt x="77" y="153"/>
                  </a:cubicBezTo>
                  <a:close/>
                  <a:moveTo>
                    <a:pt x="89" y="142"/>
                  </a:moveTo>
                  <a:cubicBezTo>
                    <a:pt x="89" y="142"/>
                    <a:pt x="89" y="142"/>
                    <a:pt x="89" y="142"/>
                  </a:cubicBezTo>
                  <a:cubicBezTo>
                    <a:pt x="79" y="146"/>
                    <a:pt x="70" y="153"/>
                    <a:pt x="60" y="156"/>
                  </a:cubicBezTo>
                  <a:cubicBezTo>
                    <a:pt x="61" y="155"/>
                    <a:pt x="62" y="153"/>
                    <a:pt x="63" y="152"/>
                  </a:cubicBezTo>
                  <a:cubicBezTo>
                    <a:pt x="73" y="147"/>
                    <a:pt x="83" y="141"/>
                    <a:pt x="93" y="137"/>
                  </a:cubicBezTo>
                  <a:cubicBezTo>
                    <a:pt x="106" y="131"/>
                    <a:pt x="118" y="125"/>
                    <a:pt x="131" y="119"/>
                  </a:cubicBezTo>
                  <a:cubicBezTo>
                    <a:pt x="158" y="106"/>
                    <a:pt x="186" y="96"/>
                    <a:pt x="214" y="86"/>
                  </a:cubicBezTo>
                  <a:cubicBezTo>
                    <a:pt x="220" y="84"/>
                    <a:pt x="225" y="81"/>
                    <a:pt x="230" y="79"/>
                  </a:cubicBezTo>
                  <a:cubicBezTo>
                    <a:pt x="233" y="78"/>
                    <a:pt x="237" y="76"/>
                    <a:pt x="240" y="75"/>
                  </a:cubicBezTo>
                  <a:cubicBezTo>
                    <a:pt x="245" y="73"/>
                    <a:pt x="231" y="79"/>
                    <a:pt x="232" y="79"/>
                  </a:cubicBezTo>
                  <a:cubicBezTo>
                    <a:pt x="219" y="84"/>
                    <a:pt x="206" y="90"/>
                    <a:pt x="192" y="96"/>
                  </a:cubicBezTo>
                  <a:cubicBezTo>
                    <a:pt x="166" y="106"/>
                    <a:pt x="140" y="117"/>
                    <a:pt x="115" y="130"/>
                  </a:cubicBezTo>
                  <a:cubicBezTo>
                    <a:pt x="114" y="130"/>
                    <a:pt x="113" y="130"/>
                    <a:pt x="113" y="131"/>
                  </a:cubicBezTo>
                  <a:cubicBezTo>
                    <a:pt x="107" y="133"/>
                    <a:pt x="101" y="136"/>
                    <a:pt x="96" y="139"/>
                  </a:cubicBezTo>
                  <a:cubicBezTo>
                    <a:pt x="95" y="138"/>
                    <a:pt x="95" y="138"/>
                    <a:pt x="94" y="138"/>
                  </a:cubicBezTo>
                  <a:cubicBezTo>
                    <a:pt x="93" y="138"/>
                    <a:pt x="92" y="138"/>
                    <a:pt x="92" y="139"/>
                  </a:cubicBezTo>
                  <a:cubicBezTo>
                    <a:pt x="91" y="140"/>
                    <a:pt x="90" y="141"/>
                    <a:pt x="89" y="142"/>
                  </a:cubicBezTo>
                  <a:close/>
                  <a:moveTo>
                    <a:pt x="97" y="140"/>
                  </a:moveTo>
                  <a:cubicBezTo>
                    <a:pt x="102" y="138"/>
                    <a:pt x="106" y="135"/>
                    <a:pt x="111" y="133"/>
                  </a:cubicBezTo>
                  <a:cubicBezTo>
                    <a:pt x="112" y="133"/>
                    <a:pt x="112" y="133"/>
                    <a:pt x="113" y="132"/>
                  </a:cubicBezTo>
                  <a:cubicBezTo>
                    <a:pt x="126" y="127"/>
                    <a:pt x="138" y="123"/>
                    <a:pt x="151" y="118"/>
                  </a:cubicBezTo>
                  <a:cubicBezTo>
                    <a:pt x="164" y="113"/>
                    <a:pt x="177" y="106"/>
                    <a:pt x="190" y="102"/>
                  </a:cubicBezTo>
                  <a:cubicBezTo>
                    <a:pt x="203" y="97"/>
                    <a:pt x="216" y="93"/>
                    <a:pt x="229" y="87"/>
                  </a:cubicBezTo>
                  <a:cubicBezTo>
                    <a:pt x="228" y="87"/>
                    <a:pt x="239" y="82"/>
                    <a:pt x="238" y="83"/>
                  </a:cubicBezTo>
                  <a:cubicBezTo>
                    <a:pt x="238" y="83"/>
                    <a:pt x="238" y="84"/>
                    <a:pt x="238" y="84"/>
                  </a:cubicBezTo>
                  <a:cubicBezTo>
                    <a:pt x="238" y="84"/>
                    <a:pt x="237" y="84"/>
                    <a:pt x="237" y="85"/>
                  </a:cubicBezTo>
                  <a:cubicBezTo>
                    <a:pt x="235" y="86"/>
                    <a:pt x="232" y="88"/>
                    <a:pt x="229" y="89"/>
                  </a:cubicBezTo>
                  <a:cubicBezTo>
                    <a:pt x="223" y="92"/>
                    <a:pt x="217" y="95"/>
                    <a:pt x="210" y="97"/>
                  </a:cubicBezTo>
                  <a:cubicBezTo>
                    <a:pt x="197" y="102"/>
                    <a:pt x="183" y="107"/>
                    <a:pt x="170" y="113"/>
                  </a:cubicBezTo>
                  <a:cubicBezTo>
                    <a:pt x="146" y="122"/>
                    <a:pt x="121" y="130"/>
                    <a:pt x="98" y="142"/>
                  </a:cubicBezTo>
                  <a:cubicBezTo>
                    <a:pt x="97" y="141"/>
                    <a:pt x="97" y="140"/>
                    <a:pt x="97" y="140"/>
                  </a:cubicBezTo>
                  <a:cubicBezTo>
                    <a:pt x="97" y="140"/>
                    <a:pt x="97" y="140"/>
                    <a:pt x="97" y="140"/>
                  </a:cubicBezTo>
                  <a:close/>
                  <a:moveTo>
                    <a:pt x="105" y="150"/>
                  </a:moveTo>
                  <a:cubicBezTo>
                    <a:pt x="113" y="147"/>
                    <a:pt x="121" y="143"/>
                    <a:pt x="129" y="141"/>
                  </a:cubicBezTo>
                  <a:cubicBezTo>
                    <a:pt x="129" y="141"/>
                    <a:pt x="130" y="141"/>
                    <a:pt x="130" y="140"/>
                  </a:cubicBezTo>
                  <a:cubicBezTo>
                    <a:pt x="124" y="150"/>
                    <a:pt x="114" y="154"/>
                    <a:pt x="105" y="150"/>
                  </a:cubicBezTo>
                  <a:close/>
                  <a:moveTo>
                    <a:pt x="141" y="144"/>
                  </a:moveTo>
                  <a:cubicBezTo>
                    <a:pt x="158" y="138"/>
                    <a:pt x="175" y="133"/>
                    <a:pt x="191" y="127"/>
                  </a:cubicBezTo>
                  <a:cubicBezTo>
                    <a:pt x="199" y="125"/>
                    <a:pt x="207" y="122"/>
                    <a:pt x="215" y="119"/>
                  </a:cubicBezTo>
                  <a:cubicBezTo>
                    <a:pt x="219" y="117"/>
                    <a:pt x="224" y="115"/>
                    <a:pt x="228" y="114"/>
                  </a:cubicBezTo>
                  <a:cubicBezTo>
                    <a:pt x="229" y="114"/>
                    <a:pt x="239" y="110"/>
                    <a:pt x="233" y="113"/>
                  </a:cubicBezTo>
                  <a:cubicBezTo>
                    <a:pt x="215" y="122"/>
                    <a:pt x="195" y="129"/>
                    <a:pt x="176" y="137"/>
                  </a:cubicBezTo>
                  <a:cubicBezTo>
                    <a:pt x="176" y="136"/>
                    <a:pt x="175" y="137"/>
                    <a:pt x="175" y="137"/>
                  </a:cubicBezTo>
                  <a:cubicBezTo>
                    <a:pt x="166" y="141"/>
                    <a:pt x="157" y="145"/>
                    <a:pt x="149" y="150"/>
                  </a:cubicBezTo>
                  <a:cubicBezTo>
                    <a:pt x="146" y="148"/>
                    <a:pt x="144" y="146"/>
                    <a:pt x="141" y="144"/>
                  </a:cubicBezTo>
                  <a:close/>
                  <a:moveTo>
                    <a:pt x="210" y="132"/>
                  </a:moveTo>
                  <a:cubicBezTo>
                    <a:pt x="209" y="132"/>
                    <a:pt x="209" y="131"/>
                    <a:pt x="208" y="130"/>
                  </a:cubicBezTo>
                  <a:cubicBezTo>
                    <a:pt x="208" y="130"/>
                    <a:pt x="208" y="130"/>
                    <a:pt x="208" y="130"/>
                  </a:cubicBezTo>
                  <a:cubicBezTo>
                    <a:pt x="214" y="128"/>
                    <a:pt x="219" y="126"/>
                    <a:pt x="224" y="124"/>
                  </a:cubicBezTo>
                  <a:cubicBezTo>
                    <a:pt x="226" y="123"/>
                    <a:pt x="228" y="122"/>
                    <a:pt x="230" y="121"/>
                  </a:cubicBezTo>
                  <a:cubicBezTo>
                    <a:pt x="236" y="118"/>
                    <a:pt x="231" y="123"/>
                    <a:pt x="229" y="124"/>
                  </a:cubicBezTo>
                  <a:cubicBezTo>
                    <a:pt x="223" y="127"/>
                    <a:pt x="215" y="127"/>
                    <a:pt x="210" y="132"/>
                  </a:cubicBezTo>
                  <a:close/>
                  <a:moveTo>
                    <a:pt x="234" y="118"/>
                  </a:moveTo>
                  <a:cubicBezTo>
                    <a:pt x="230" y="119"/>
                    <a:pt x="226" y="121"/>
                    <a:pt x="223" y="123"/>
                  </a:cubicBezTo>
                  <a:cubicBezTo>
                    <a:pt x="218" y="125"/>
                    <a:pt x="213" y="127"/>
                    <a:pt x="208" y="129"/>
                  </a:cubicBezTo>
                  <a:cubicBezTo>
                    <a:pt x="207" y="129"/>
                    <a:pt x="207" y="130"/>
                    <a:pt x="207" y="130"/>
                  </a:cubicBezTo>
                  <a:cubicBezTo>
                    <a:pt x="207" y="130"/>
                    <a:pt x="207" y="129"/>
                    <a:pt x="206" y="129"/>
                  </a:cubicBezTo>
                  <a:cubicBezTo>
                    <a:pt x="205" y="128"/>
                    <a:pt x="204" y="128"/>
                    <a:pt x="204" y="128"/>
                  </a:cubicBezTo>
                  <a:cubicBezTo>
                    <a:pt x="203" y="128"/>
                    <a:pt x="202" y="129"/>
                    <a:pt x="201" y="129"/>
                  </a:cubicBezTo>
                  <a:cubicBezTo>
                    <a:pt x="200" y="129"/>
                    <a:pt x="200" y="130"/>
                    <a:pt x="199" y="130"/>
                  </a:cubicBezTo>
                  <a:cubicBezTo>
                    <a:pt x="202" y="129"/>
                    <a:pt x="204" y="127"/>
                    <a:pt x="207" y="126"/>
                  </a:cubicBezTo>
                  <a:cubicBezTo>
                    <a:pt x="214" y="123"/>
                    <a:pt x="221" y="120"/>
                    <a:pt x="227" y="117"/>
                  </a:cubicBezTo>
                  <a:cubicBezTo>
                    <a:pt x="231" y="115"/>
                    <a:pt x="234" y="114"/>
                    <a:pt x="237" y="111"/>
                  </a:cubicBezTo>
                  <a:cubicBezTo>
                    <a:pt x="237" y="114"/>
                    <a:pt x="236" y="116"/>
                    <a:pt x="235" y="118"/>
                  </a:cubicBezTo>
                  <a:cubicBezTo>
                    <a:pt x="235" y="118"/>
                    <a:pt x="234" y="118"/>
                    <a:pt x="234" y="118"/>
                  </a:cubicBezTo>
                  <a:close/>
                  <a:moveTo>
                    <a:pt x="185" y="140"/>
                  </a:moveTo>
                  <a:cubicBezTo>
                    <a:pt x="183" y="140"/>
                    <a:pt x="182" y="139"/>
                    <a:pt x="181" y="138"/>
                  </a:cubicBezTo>
                  <a:cubicBezTo>
                    <a:pt x="182" y="138"/>
                    <a:pt x="184" y="137"/>
                    <a:pt x="186" y="136"/>
                  </a:cubicBezTo>
                  <a:cubicBezTo>
                    <a:pt x="189" y="135"/>
                    <a:pt x="192" y="133"/>
                    <a:pt x="196" y="132"/>
                  </a:cubicBezTo>
                  <a:cubicBezTo>
                    <a:pt x="199" y="131"/>
                    <a:pt x="201" y="131"/>
                    <a:pt x="197" y="134"/>
                  </a:cubicBezTo>
                  <a:cubicBezTo>
                    <a:pt x="193" y="136"/>
                    <a:pt x="189" y="137"/>
                    <a:pt x="185" y="140"/>
                  </a:cubicBezTo>
                  <a:cubicBezTo>
                    <a:pt x="185" y="140"/>
                    <a:pt x="185" y="140"/>
                    <a:pt x="185" y="140"/>
                  </a:cubicBezTo>
                  <a:close/>
                  <a:moveTo>
                    <a:pt x="191" y="138"/>
                  </a:moveTo>
                  <a:cubicBezTo>
                    <a:pt x="195" y="136"/>
                    <a:pt x="198" y="135"/>
                    <a:pt x="201" y="133"/>
                  </a:cubicBezTo>
                  <a:cubicBezTo>
                    <a:pt x="201" y="134"/>
                    <a:pt x="201" y="135"/>
                    <a:pt x="201" y="136"/>
                  </a:cubicBezTo>
                  <a:cubicBezTo>
                    <a:pt x="199" y="137"/>
                    <a:pt x="196" y="138"/>
                    <a:pt x="194" y="138"/>
                  </a:cubicBezTo>
                  <a:cubicBezTo>
                    <a:pt x="190" y="139"/>
                    <a:pt x="186" y="140"/>
                    <a:pt x="191" y="138"/>
                  </a:cubicBezTo>
                  <a:close/>
                  <a:moveTo>
                    <a:pt x="156" y="152"/>
                  </a:moveTo>
                  <a:cubicBezTo>
                    <a:pt x="154" y="152"/>
                    <a:pt x="152" y="152"/>
                    <a:pt x="150" y="151"/>
                  </a:cubicBezTo>
                  <a:cubicBezTo>
                    <a:pt x="157" y="148"/>
                    <a:pt x="164" y="145"/>
                    <a:pt x="172" y="142"/>
                  </a:cubicBezTo>
                  <a:cubicBezTo>
                    <a:pt x="168" y="147"/>
                    <a:pt x="162" y="152"/>
                    <a:pt x="156" y="152"/>
                  </a:cubicBezTo>
                  <a:close/>
                  <a:moveTo>
                    <a:pt x="187" y="141"/>
                  </a:moveTo>
                  <a:cubicBezTo>
                    <a:pt x="192" y="140"/>
                    <a:pt x="196" y="139"/>
                    <a:pt x="200" y="138"/>
                  </a:cubicBezTo>
                  <a:cubicBezTo>
                    <a:pt x="198" y="141"/>
                    <a:pt x="192" y="142"/>
                    <a:pt x="187" y="141"/>
                  </a:cubicBezTo>
                  <a:close/>
                  <a:moveTo>
                    <a:pt x="216" y="133"/>
                  </a:moveTo>
                  <a:cubicBezTo>
                    <a:pt x="218" y="133"/>
                    <a:pt x="221" y="132"/>
                    <a:pt x="223" y="131"/>
                  </a:cubicBezTo>
                  <a:cubicBezTo>
                    <a:pt x="221" y="132"/>
                    <a:pt x="218" y="133"/>
                    <a:pt x="216" y="133"/>
                  </a:cubicBezTo>
                  <a:close/>
                  <a:moveTo>
                    <a:pt x="226" y="129"/>
                  </a:moveTo>
                  <a:cubicBezTo>
                    <a:pt x="226" y="129"/>
                    <a:pt x="226" y="129"/>
                    <a:pt x="226" y="129"/>
                  </a:cubicBezTo>
                  <a:cubicBezTo>
                    <a:pt x="221" y="130"/>
                    <a:pt x="217" y="132"/>
                    <a:pt x="212" y="132"/>
                  </a:cubicBezTo>
                  <a:cubicBezTo>
                    <a:pt x="218" y="127"/>
                    <a:pt x="228" y="128"/>
                    <a:pt x="233" y="122"/>
                  </a:cubicBezTo>
                  <a:cubicBezTo>
                    <a:pt x="231" y="125"/>
                    <a:pt x="229" y="127"/>
                    <a:pt x="226" y="129"/>
                  </a:cubicBezTo>
                  <a:close/>
                  <a:moveTo>
                    <a:pt x="237" y="109"/>
                  </a:moveTo>
                  <a:cubicBezTo>
                    <a:pt x="219" y="115"/>
                    <a:pt x="202" y="122"/>
                    <a:pt x="184" y="128"/>
                  </a:cubicBezTo>
                  <a:cubicBezTo>
                    <a:pt x="177" y="130"/>
                    <a:pt x="170" y="133"/>
                    <a:pt x="164" y="135"/>
                  </a:cubicBezTo>
                  <a:cubicBezTo>
                    <a:pt x="175" y="130"/>
                    <a:pt x="186" y="125"/>
                    <a:pt x="197" y="120"/>
                  </a:cubicBezTo>
                  <a:cubicBezTo>
                    <a:pt x="209" y="114"/>
                    <a:pt x="226" y="112"/>
                    <a:pt x="236" y="102"/>
                  </a:cubicBezTo>
                  <a:cubicBezTo>
                    <a:pt x="237" y="104"/>
                    <a:pt x="238" y="107"/>
                    <a:pt x="237" y="109"/>
                  </a:cubicBezTo>
                  <a:close/>
                  <a:moveTo>
                    <a:pt x="240" y="66"/>
                  </a:moveTo>
                  <a:cubicBezTo>
                    <a:pt x="210" y="80"/>
                    <a:pt x="179" y="90"/>
                    <a:pt x="149" y="103"/>
                  </a:cubicBezTo>
                  <a:cubicBezTo>
                    <a:pt x="139" y="107"/>
                    <a:pt x="128" y="112"/>
                    <a:pt x="118" y="117"/>
                  </a:cubicBezTo>
                  <a:cubicBezTo>
                    <a:pt x="130" y="111"/>
                    <a:pt x="141" y="106"/>
                    <a:pt x="153" y="100"/>
                  </a:cubicBezTo>
                  <a:cubicBezTo>
                    <a:pt x="181" y="88"/>
                    <a:pt x="208" y="77"/>
                    <a:pt x="233" y="60"/>
                  </a:cubicBezTo>
                  <a:cubicBezTo>
                    <a:pt x="236" y="61"/>
                    <a:pt x="238" y="64"/>
                    <a:pt x="240" y="66"/>
                  </a:cubicBezTo>
                  <a:close/>
                  <a:moveTo>
                    <a:pt x="231" y="59"/>
                  </a:moveTo>
                  <a:cubicBezTo>
                    <a:pt x="219" y="65"/>
                    <a:pt x="206" y="72"/>
                    <a:pt x="194" y="78"/>
                  </a:cubicBezTo>
                  <a:cubicBezTo>
                    <a:pt x="179" y="85"/>
                    <a:pt x="164" y="92"/>
                    <a:pt x="149" y="98"/>
                  </a:cubicBezTo>
                  <a:cubicBezTo>
                    <a:pt x="145" y="100"/>
                    <a:pt x="142" y="101"/>
                    <a:pt x="139" y="102"/>
                  </a:cubicBezTo>
                  <a:cubicBezTo>
                    <a:pt x="141" y="101"/>
                    <a:pt x="143" y="100"/>
                    <a:pt x="145" y="99"/>
                  </a:cubicBezTo>
                  <a:cubicBezTo>
                    <a:pt x="158" y="93"/>
                    <a:pt x="171" y="88"/>
                    <a:pt x="185" y="81"/>
                  </a:cubicBezTo>
                  <a:cubicBezTo>
                    <a:pt x="198" y="75"/>
                    <a:pt x="210" y="66"/>
                    <a:pt x="222" y="58"/>
                  </a:cubicBezTo>
                  <a:cubicBezTo>
                    <a:pt x="225" y="57"/>
                    <a:pt x="228" y="58"/>
                    <a:pt x="231" y="59"/>
                  </a:cubicBezTo>
                  <a:close/>
                  <a:moveTo>
                    <a:pt x="216" y="50"/>
                  </a:moveTo>
                  <a:cubicBezTo>
                    <a:pt x="216" y="50"/>
                    <a:pt x="215" y="50"/>
                    <a:pt x="215" y="50"/>
                  </a:cubicBezTo>
                  <a:cubicBezTo>
                    <a:pt x="200" y="55"/>
                    <a:pt x="185" y="63"/>
                    <a:pt x="170" y="70"/>
                  </a:cubicBezTo>
                  <a:cubicBezTo>
                    <a:pt x="155" y="76"/>
                    <a:pt x="139" y="83"/>
                    <a:pt x="124" y="90"/>
                  </a:cubicBezTo>
                  <a:cubicBezTo>
                    <a:pt x="107" y="98"/>
                    <a:pt x="91" y="107"/>
                    <a:pt x="74" y="116"/>
                  </a:cubicBezTo>
                  <a:cubicBezTo>
                    <a:pt x="61" y="122"/>
                    <a:pt x="46" y="126"/>
                    <a:pt x="35" y="135"/>
                  </a:cubicBezTo>
                  <a:cubicBezTo>
                    <a:pt x="34" y="135"/>
                    <a:pt x="33" y="135"/>
                    <a:pt x="32" y="134"/>
                  </a:cubicBezTo>
                  <a:cubicBezTo>
                    <a:pt x="59" y="115"/>
                    <a:pt x="90" y="100"/>
                    <a:pt x="121" y="85"/>
                  </a:cubicBezTo>
                  <a:cubicBezTo>
                    <a:pt x="138" y="76"/>
                    <a:pt x="156" y="68"/>
                    <a:pt x="174" y="59"/>
                  </a:cubicBezTo>
                  <a:cubicBezTo>
                    <a:pt x="188" y="53"/>
                    <a:pt x="204" y="47"/>
                    <a:pt x="215" y="37"/>
                  </a:cubicBezTo>
                  <a:cubicBezTo>
                    <a:pt x="217" y="41"/>
                    <a:pt x="217" y="46"/>
                    <a:pt x="216" y="50"/>
                  </a:cubicBezTo>
                  <a:close/>
                  <a:moveTo>
                    <a:pt x="215" y="35"/>
                  </a:moveTo>
                  <a:cubicBezTo>
                    <a:pt x="211" y="37"/>
                    <a:pt x="208" y="39"/>
                    <a:pt x="204" y="41"/>
                  </a:cubicBezTo>
                  <a:cubicBezTo>
                    <a:pt x="199" y="45"/>
                    <a:pt x="192" y="47"/>
                    <a:pt x="187" y="50"/>
                  </a:cubicBezTo>
                  <a:cubicBezTo>
                    <a:pt x="175" y="56"/>
                    <a:pt x="161" y="61"/>
                    <a:pt x="149" y="67"/>
                  </a:cubicBezTo>
                  <a:cubicBezTo>
                    <a:pt x="124" y="78"/>
                    <a:pt x="99" y="91"/>
                    <a:pt x="73" y="103"/>
                  </a:cubicBezTo>
                  <a:cubicBezTo>
                    <a:pt x="63" y="108"/>
                    <a:pt x="52" y="114"/>
                    <a:pt x="41" y="119"/>
                  </a:cubicBezTo>
                  <a:cubicBezTo>
                    <a:pt x="64" y="106"/>
                    <a:pt x="87" y="94"/>
                    <a:pt x="110" y="81"/>
                  </a:cubicBezTo>
                  <a:cubicBezTo>
                    <a:pt x="134" y="68"/>
                    <a:pt x="160" y="56"/>
                    <a:pt x="184" y="43"/>
                  </a:cubicBezTo>
                  <a:cubicBezTo>
                    <a:pt x="188" y="41"/>
                    <a:pt x="193" y="38"/>
                    <a:pt x="196" y="35"/>
                  </a:cubicBezTo>
                  <a:cubicBezTo>
                    <a:pt x="198" y="34"/>
                    <a:pt x="199" y="33"/>
                    <a:pt x="201" y="31"/>
                  </a:cubicBezTo>
                  <a:cubicBezTo>
                    <a:pt x="202" y="31"/>
                    <a:pt x="203" y="30"/>
                    <a:pt x="204" y="29"/>
                  </a:cubicBezTo>
                  <a:cubicBezTo>
                    <a:pt x="205" y="29"/>
                    <a:pt x="207" y="28"/>
                    <a:pt x="208" y="27"/>
                  </a:cubicBezTo>
                  <a:cubicBezTo>
                    <a:pt x="209" y="28"/>
                    <a:pt x="210" y="29"/>
                    <a:pt x="211" y="30"/>
                  </a:cubicBezTo>
                  <a:cubicBezTo>
                    <a:pt x="213" y="31"/>
                    <a:pt x="214" y="33"/>
                    <a:pt x="215" y="35"/>
                  </a:cubicBezTo>
                  <a:close/>
                  <a:moveTo>
                    <a:pt x="207" y="26"/>
                  </a:moveTo>
                  <a:cubicBezTo>
                    <a:pt x="206" y="27"/>
                    <a:pt x="206" y="27"/>
                    <a:pt x="205" y="27"/>
                  </a:cubicBezTo>
                  <a:cubicBezTo>
                    <a:pt x="205" y="27"/>
                    <a:pt x="205" y="27"/>
                    <a:pt x="205" y="27"/>
                  </a:cubicBezTo>
                  <a:cubicBezTo>
                    <a:pt x="202" y="28"/>
                    <a:pt x="199" y="30"/>
                    <a:pt x="197" y="32"/>
                  </a:cubicBezTo>
                  <a:cubicBezTo>
                    <a:pt x="185" y="39"/>
                    <a:pt x="174" y="45"/>
                    <a:pt x="162" y="51"/>
                  </a:cubicBezTo>
                  <a:cubicBezTo>
                    <a:pt x="137" y="63"/>
                    <a:pt x="113" y="73"/>
                    <a:pt x="89" y="87"/>
                  </a:cubicBezTo>
                  <a:cubicBezTo>
                    <a:pt x="77" y="93"/>
                    <a:pt x="65" y="100"/>
                    <a:pt x="53" y="107"/>
                  </a:cubicBezTo>
                  <a:cubicBezTo>
                    <a:pt x="49" y="109"/>
                    <a:pt x="44" y="111"/>
                    <a:pt x="40" y="114"/>
                  </a:cubicBezTo>
                  <a:cubicBezTo>
                    <a:pt x="80" y="85"/>
                    <a:pt x="125" y="64"/>
                    <a:pt x="168" y="39"/>
                  </a:cubicBezTo>
                  <a:cubicBezTo>
                    <a:pt x="170" y="38"/>
                    <a:pt x="173" y="36"/>
                    <a:pt x="176" y="34"/>
                  </a:cubicBezTo>
                  <a:cubicBezTo>
                    <a:pt x="177" y="33"/>
                    <a:pt x="178" y="33"/>
                    <a:pt x="178" y="32"/>
                  </a:cubicBezTo>
                  <a:cubicBezTo>
                    <a:pt x="178" y="32"/>
                    <a:pt x="178" y="32"/>
                    <a:pt x="178" y="32"/>
                  </a:cubicBezTo>
                  <a:cubicBezTo>
                    <a:pt x="179" y="33"/>
                    <a:pt x="181" y="33"/>
                    <a:pt x="182" y="32"/>
                  </a:cubicBezTo>
                  <a:cubicBezTo>
                    <a:pt x="189" y="27"/>
                    <a:pt x="199" y="23"/>
                    <a:pt x="207" y="26"/>
                  </a:cubicBezTo>
                  <a:close/>
                  <a:moveTo>
                    <a:pt x="161" y="11"/>
                  </a:moveTo>
                  <a:cubicBezTo>
                    <a:pt x="153" y="14"/>
                    <a:pt x="145" y="19"/>
                    <a:pt x="138" y="24"/>
                  </a:cubicBezTo>
                  <a:cubicBezTo>
                    <a:pt x="143" y="16"/>
                    <a:pt x="152" y="11"/>
                    <a:pt x="161" y="11"/>
                  </a:cubicBezTo>
                  <a:close/>
                  <a:moveTo>
                    <a:pt x="134" y="27"/>
                  </a:moveTo>
                  <a:cubicBezTo>
                    <a:pt x="123" y="34"/>
                    <a:pt x="113" y="41"/>
                    <a:pt x="102" y="48"/>
                  </a:cubicBezTo>
                  <a:cubicBezTo>
                    <a:pt x="78" y="61"/>
                    <a:pt x="53" y="73"/>
                    <a:pt x="29" y="87"/>
                  </a:cubicBezTo>
                  <a:cubicBezTo>
                    <a:pt x="24" y="90"/>
                    <a:pt x="20" y="93"/>
                    <a:pt x="14" y="95"/>
                  </a:cubicBezTo>
                  <a:cubicBezTo>
                    <a:pt x="18" y="94"/>
                    <a:pt x="25" y="88"/>
                    <a:pt x="29" y="85"/>
                  </a:cubicBezTo>
                  <a:cubicBezTo>
                    <a:pt x="39" y="77"/>
                    <a:pt x="51" y="70"/>
                    <a:pt x="63" y="63"/>
                  </a:cubicBezTo>
                  <a:cubicBezTo>
                    <a:pt x="75" y="57"/>
                    <a:pt x="87" y="50"/>
                    <a:pt x="99" y="43"/>
                  </a:cubicBezTo>
                  <a:cubicBezTo>
                    <a:pt x="109" y="37"/>
                    <a:pt x="117" y="31"/>
                    <a:pt x="126" y="25"/>
                  </a:cubicBezTo>
                  <a:cubicBezTo>
                    <a:pt x="128" y="25"/>
                    <a:pt x="128" y="25"/>
                    <a:pt x="128" y="24"/>
                  </a:cubicBezTo>
                  <a:cubicBezTo>
                    <a:pt x="129" y="24"/>
                    <a:pt x="130" y="23"/>
                    <a:pt x="131" y="23"/>
                  </a:cubicBezTo>
                  <a:cubicBezTo>
                    <a:pt x="131" y="24"/>
                    <a:pt x="131" y="25"/>
                    <a:pt x="132" y="25"/>
                  </a:cubicBezTo>
                  <a:cubicBezTo>
                    <a:pt x="132" y="26"/>
                    <a:pt x="133" y="27"/>
                    <a:pt x="134" y="27"/>
                  </a:cubicBezTo>
                  <a:close/>
                  <a:moveTo>
                    <a:pt x="109" y="10"/>
                  </a:moveTo>
                  <a:cubicBezTo>
                    <a:pt x="112" y="9"/>
                    <a:pt x="114" y="9"/>
                    <a:pt x="116" y="9"/>
                  </a:cubicBezTo>
                  <a:cubicBezTo>
                    <a:pt x="112" y="11"/>
                    <a:pt x="107" y="14"/>
                    <a:pt x="103" y="17"/>
                  </a:cubicBezTo>
                  <a:cubicBezTo>
                    <a:pt x="102" y="18"/>
                    <a:pt x="101" y="19"/>
                    <a:pt x="100" y="19"/>
                  </a:cubicBezTo>
                  <a:cubicBezTo>
                    <a:pt x="102" y="16"/>
                    <a:pt x="105" y="13"/>
                    <a:pt x="109" y="10"/>
                  </a:cubicBezTo>
                  <a:close/>
                  <a:moveTo>
                    <a:pt x="88" y="26"/>
                  </a:moveTo>
                  <a:cubicBezTo>
                    <a:pt x="87" y="27"/>
                    <a:pt x="85" y="28"/>
                    <a:pt x="84" y="29"/>
                  </a:cubicBezTo>
                  <a:cubicBezTo>
                    <a:pt x="74" y="34"/>
                    <a:pt x="63" y="37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62" y="36"/>
                    <a:pt x="72" y="29"/>
                    <a:pt x="80" y="22"/>
                  </a:cubicBezTo>
                  <a:cubicBezTo>
                    <a:pt x="81" y="21"/>
                    <a:pt x="80" y="20"/>
                    <a:pt x="79" y="21"/>
                  </a:cubicBezTo>
                  <a:cubicBezTo>
                    <a:pt x="71" y="23"/>
                    <a:pt x="63" y="28"/>
                    <a:pt x="56" y="32"/>
                  </a:cubicBezTo>
                  <a:cubicBezTo>
                    <a:pt x="55" y="32"/>
                    <a:pt x="55" y="33"/>
                    <a:pt x="55" y="33"/>
                  </a:cubicBezTo>
                  <a:cubicBezTo>
                    <a:pt x="55" y="32"/>
                    <a:pt x="55" y="31"/>
                    <a:pt x="56" y="31"/>
                  </a:cubicBezTo>
                  <a:cubicBezTo>
                    <a:pt x="58" y="29"/>
                    <a:pt x="60" y="27"/>
                    <a:pt x="61" y="26"/>
                  </a:cubicBezTo>
                  <a:cubicBezTo>
                    <a:pt x="66" y="23"/>
                    <a:pt x="70" y="21"/>
                    <a:pt x="74" y="17"/>
                  </a:cubicBezTo>
                  <a:cubicBezTo>
                    <a:pt x="80" y="18"/>
                    <a:pt x="85" y="22"/>
                    <a:pt x="88" y="26"/>
                  </a:cubicBezTo>
                  <a:close/>
                  <a:moveTo>
                    <a:pt x="64" y="20"/>
                  </a:moveTo>
                  <a:cubicBezTo>
                    <a:pt x="67" y="19"/>
                    <a:pt x="69" y="18"/>
                    <a:pt x="72" y="17"/>
                  </a:cubicBezTo>
                  <a:cubicBezTo>
                    <a:pt x="68" y="20"/>
                    <a:pt x="62" y="23"/>
                    <a:pt x="58" y="26"/>
                  </a:cubicBezTo>
                  <a:cubicBezTo>
                    <a:pt x="59" y="24"/>
                    <a:pt x="61" y="22"/>
                    <a:pt x="64" y="20"/>
                  </a:cubicBezTo>
                  <a:close/>
                  <a:moveTo>
                    <a:pt x="44" y="45"/>
                  </a:moveTo>
                  <a:cubicBezTo>
                    <a:pt x="38" y="48"/>
                    <a:pt x="32" y="52"/>
                    <a:pt x="26" y="55"/>
                  </a:cubicBezTo>
                  <a:cubicBezTo>
                    <a:pt x="20" y="58"/>
                    <a:pt x="30" y="50"/>
                    <a:pt x="31" y="49"/>
                  </a:cubicBezTo>
                  <a:cubicBezTo>
                    <a:pt x="34" y="47"/>
                    <a:pt x="37" y="44"/>
                    <a:pt x="40" y="41"/>
                  </a:cubicBezTo>
                  <a:cubicBezTo>
                    <a:pt x="41" y="42"/>
                    <a:pt x="42" y="44"/>
                    <a:pt x="44" y="45"/>
                  </a:cubicBezTo>
                  <a:close/>
                  <a:moveTo>
                    <a:pt x="25" y="34"/>
                  </a:moveTo>
                  <a:cubicBezTo>
                    <a:pt x="21" y="37"/>
                    <a:pt x="17" y="40"/>
                    <a:pt x="13" y="43"/>
                  </a:cubicBezTo>
                  <a:cubicBezTo>
                    <a:pt x="14" y="42"/>
                    <a:pt x="14" y="41"/>
                    <a:pt x="14" y="41"/>
                  </a:cubicBezTo>
                  <a:cubicBezTo>
                    <a:pt x="17" y="36"/>
                    <a:pt x="21" y="34"/>
                    <a:pt x="25" y="3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71"/>
            <p:cNvSpPr>
              <a:spLocks noEditPoints="1"/>
            </p:cNvSpPr>
            <p:nvPr/>
          </p:nvSpPr>
          <p:spPr bwMode="auto">
            <a:xfrm>
              <a:off x="293933" y="4034859"/>
              <a:ext cx="1233488" cy="869950"/>
            </a:xfrm>
            <a:custGeom>
              <a:avLst/>
              <a:gdLst>
                <a:gd name="T0" fmla="*/ 153 w 291"/>
                <a:gd name="T1" fmla="*/ 163 h 205"/>
                <a:gd name="T2" fmla="*/ 128 w 291"/>
                <a:gd name="T3" fmla="*/ 3 h 205"/>
                <a:gd name="T4" fmla="*/ 15 w 291"/>
                <a:gd name="T5" fmla="*/ 53 h 205"/>
                <a:gd name="T6" fmla="*/ 24 w 291"/>
                <a:gd name="T7" fmla="*/ 66 h 205"/>
                <a:gd name="T8" fmla="*/ 33 w 291"/>
                <a:gd name="T9" fmla="*/ 68 h 205"/>
                <a:gd name="T10" fmla="*/ 103 w 291"/>
                <a:gd name="T11" fmla="*/ 34 h 205"/>
                <a:gd name="T12" fmla="*/ 111 w 291"/>
                <a:gd name="T13" fmla="*/ 26 h 205"/>
                <a:gd name="T14" fmla="*/ 111 w 291"/>
                <a:gd name="T15" fmla="*/ 39 h 205"/>
                <a:gd name="T16" fmla="*/ 141 w 291"/>
                <a:gd name="T17" fmla="*/ 14 h 205"/>
                <a:gd name="T18" fmla="*/ 147 w 291"/>
                <a:gd name="T19" fmla="*/ 24 h 205"/>
                <a:gd name="T20" fmla="*/ 92 w 291"/>
                <a:gd name="T21" fmla="*/ 67 h 205"/>
                <a:gd name="T22" fmla="*/ 98 w 291"/>
                <a:gd name="T23" fmla="*/ 66 h 205"/>
                <a:gd name="T24" fmla="*/ 35 w 291"/>
                <a:gd name="T25" fmla="*/ 125 h 205"/>
                <a:gd name="T26" fmla="*/ 85 w 291"/>
                <a:gd name="T27" fmla="*/ 109 h 205"/>
                <a:gd name="T28" fmla="*/ 30 w 291"/>
                <a:gd name="T29" fmla="*/ 140 h 205"/>
                <a:gd name="T30" fmla="*/ 132 w 291"/>
                <a:gd name="T31" fmla="*/ 96 h 205"/>
                <a:gd name="T32" fmla="*/ 160 w 291"/>
                <a:gd name="T33" fmla="*/ 59 h 205"/>
                <a:gd name="T34" fmla="*/ 41 w 291"/>
                <a:gd name="T35" fmla="*/ 117 h 205"/>
                <a:gd name="T36" fmla="*/ 195 w 291"/>
                <a:gd name="T37" fmla="*/ 29 h 205"/>
                <a:gd name="T38" fmla="*/ 196 w 291"/>
                <a:gd name="T39" fmla="*/ 17 h 205"/>
                <a:gd name="T40" fmla="*/ 83 w 291"/>
                <a:gd name="T41" fmla="*/ 63 h 205"/>
                <a:gd name="T42" fmla="*/ 49 w 291"/>
                <a:gd name="T43" fmla="*/ 65 h 205"/>
                <a:gd name="T44" fmla="*/ 35 w 291"/>
                <a:gd name="T45" fmla="*/ 70 h 205"/>
                <a:gd name="T46" fmla="*/ 60 w 291"/>
                <a:gd name="T47" fmla="*/ 54 h 205"/>
                <a:gd name="T48" fmla="*/ 22 w 291"/>
                <a:gd name="T49" fmla="*/ 59 h 205"/>
                <a:gd name="T50" fmla="*/ 16 w 291"/>
                <a:gd name="T51" fmla="*/ 56 h 205"/>
                <a:gd name="T52" fmla="*/ 134 w 291"/>
                <a:gd name="T53" fmla="*/ 106 h 205"/>
                <a:gd name="T54" fmla="*/ 248 w 291"/>
                <a:gd name="T55" fmla="*/ 65 h 205"/>
                <a:gd name="T56" fmla="*/ 248 w 291"/>
                <a:gd name="T57" fmla="*/ 65 h 205"/>
                <a:gd name="T58" fmla="*/ 155 w 291"/>
                <a:gd name="T59" fmla="*/ 156 h 205"/>
                <a:gd name="T60" fmla="*/ 173 w 291"/>
                <a:gd name="T61" fmla="*/ 139 h 205"/>
                <a:gd name="T62" fmla="*/ 195 w 291"/>
                <a:gd name="T63" fmla="*/ 140 h 205"/>
                <a:gd name="T64" fmla="*/ 260 w 291"/>
                <a:gd name="T65" fmla="*/ 103 h 205"/>
                <a:gd name="T66" fmla="*/ 260 w 291"/>
                <a:gd name="T67" fmla="*/ 103 h 205"/>
                <a:gd name="T68" fmla="*/ 57 w 291"/>
                <a:gd name="T69" fmla="*/ 191 h 205"/>
                <a:gd name="T70" fmla="*/ 76 w 291"/>
                <a:gd name="T71" fmla="*/ 160 h 205"/>
                <a:gd name="T72" fmla="*/ 78 w 291"/>
                <a:gd name="T73" fmla="*/ 154 h 205"/>
                <a:gd name="T74" fmla="*/ 243 w 291"/>
                <a:gd name="T75" fmla="*/ 65 h 205"/>
                <a:gd name="T76" fmla="*/ 153 w 291"/>
                <a:gd name="T77" fmla="*/ 106 h 205"/>
                <a:gd name="T78" fmla="*/ 87 w 291"/>
                <a:gd name="T79" fmla="*/ 173 h 205"/>
                <a:gd name="T80" fmla="*/ 264 w 291"/>
                <a:gd name="T81" fmla="*/ 89 h 205"/>
                <a:gd name="T82" fmla="*/ 128 w 291"/>
                <a:gd name="T83" fmla="*/ 149 h 205"/>
                <a:gd name="T84" fmla="*/ 111 w 291"/>
                <a:gd name="T85" fmla="*/ 160 h 205"/>
                <a:gd name="T86" fmla="*/ 259 w 291"/>
                <a:gd name="T87" fmla="*/ 128 h 205"/>
                <a:gd name="T88" fmla="*/ 261 w 291"/>
                <a:gd name="T89" fmla="*/ 136 h 205"/>
                <a:gd name="T90" fmla="*/ 226 w 291"/>
                <a:gd name="T91" fmla="*/ 146 h 205"/>
                <a:gd name="T92" fmla="*/ 224 w 291"/>
                <a:gd name="T93" fmla="*/ 151 h 205"/>
                <a:gd name="T94" fmla="*/ 195 w 291"/>
                <a:gd name="T95" fmla="*/ 160 h 205"/>
                <a:gd name="T96" fmla="*/ 240 w 291"/>
                <a:gd name="T97" fmla="*/ 149 h 205"/>
                <a:gd name="T98" fmla="*/ 169 w 291"/>
                <a:gd name="T99" fmla="*/ 116 h 205"/>
                <a:gd name="T100" fmla="*/ 209 w 291"/>
                <a:gd name="T101" fmla="*/ 92 h 205"/>
                <a:gd name="T102" fmla="*/ 137 w 291"/>
                <a:gd name="T103" fmla="*/ 96 h 205"/>
                <a:gd name="T104" fmla="*/ 125 w 291"/>
                <a:gd name="T105" fmla="*/ 91 h 205"/>
                <a:gd name="T106" fmla="*/ 233 w 291"/>
                <a:gd name="T107" fmla="*/ 30 h 205"/>
                <a:gd name="T108" fmla="*/ 207 w 291"/>
                <a:gd name="T109" fmla="*/ 36 h 205"/>
                <a:gd name="T110" fmla="*/ 71 w 291"/>
                <a:gd name="T111" fmla="*/ 71 h 205"/>
                <a:gd name="T112" fmla="*/ 114 w 291"/>
                <a:gd name="T113" fmla="*/ 21 h 205"/>
                <a:gd name="T114" fmla="*/ 63 w 291"/>
                <a:gd name="T115" fmla="*/ 34 h 205"/>
                <a:gd name="T116" fmla="*/ 35 w 291"/>
                <a:gd name="T117" fmla="*/ 5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1" h="205">
                  <a:moveTo>
                    <a:pt x="20" y="70"/>
                  </a:moveTo>
                  <a:cubicBezTo>
                    <a:pt x="9" y="73"/>
                    <a:pt x="0" y="82"/>
                    <a:pt x="0" y="94"/>
                  </a:cubicBezTo>
                  <a:cubicBezTo>
                    <a:pt x="0" y="109"/>
                    <a:pt x="15" y="117"/>
                    <a:pt x="28" y="120"/>
                  </a:cubicBezTo>
                  <a:cubicBezTo>
                    <a:pt x="18" y="128"/>
                    <a:pt x="12" y="140"/>
                    <a:pt x="24" y="151"/>
                  </a:cubicBezTo>
                  <a:cubicBezTo>
                    <a:pt x="35" y="163"/>
                    <a:pt x="55" y="163"/>
                    <a:pt x="71" y="157"/>
                  </a:cubicBezTo>
                  <a:cubicBezTo>
                    <a:pt x="65" y="175"/>
                    <a:pt x="50" y="188"/>
                    <a:pt x="37" y="199"/>
                  </a:cubicBezTo>
                  <a:cubicBezTo>
                    <a:pt x="35" y="200"/>
                    <a:pt x="36" y="202"/>
                    <a:pt x="36" y="203"/>
                  </a:cubicBezTo>
                  <a:cubicBezTo>
                    <a:pt x="37" y="204"/>
                    <a:pt x="38" y="205"/>
                    <a:pt x="40" y="204"/>
                  </a:cubicBezTo>
                  <a:cubicBezTo>
                    <a:pt x="66" y="195"/>
                    <a:pt x="88" y="185"/>
                    <a:pt x="106" y="164"/>
                  </a:cubicBezTo>
                  <a:cubicBezTo>
                    <a:pt x="117" y="184"/>
                    <a:pt x="141" y="179"/>
                    <a:pt x="153" y="163"/>
                  </a:cubicBezTo>
                  <a:cubicBezTo>
                    <a:pt x="159" y="170"/>
                    <a:pt x="167" y="177"/>
                    <a:pt x="177" y="178"/>
                  </a:cubicBezTo>
                  <a:cubicBezTo>
                    <a:pt x="187" y="179"/>
                    <a:pt x="197" y="169"/>
                    <a:pt x="202" y="162"/>
                  </a:cubicBezTo>
                  <a:cubicBezTo>
                    <a:pt x="212" y="169"/>
                    <a:pt x="233" y="167"/>
                    <a:pt x="235" y="154"/>
                  </a:cubicBezTo>
                  <a:cubicBezTo>
                    <a:pt x="259" y="168"/>
                    <a:pt x="291" y="123"/>
                    <a:pt x="267" y="104"/>
                  </a:cubicBezTo>
                  <a:cubicBezTo>
                    <a:pt x="278" y="98"/>
                    <a:pt x="285" y="86"/>
                    <a:pt x="279" y="74"/>
                  </a:cubicBezTo>
                  <a:cubicBezTo>
                    <a:pt x="274" y="63"/>
                    <a:pt x="262" y="57"/>
                    <a:pt x="251" y="58"/>
                  </a:cubicBezTo>
                  <a:cubicBezTo>
                    <a:pt x="254" y="48"/>
                    <a:pt x="251" y="35"/>
                    <a:pt x="243" y="27"/>
                  </a:cubicBezTo>
                  <a:cubicBezTo>
                    <a:pt x="233" y="17"/>
                    <a:pt x="218" y="21"/>
                    <a:pt x="207" y="28"/>
                  </a:cubicBezTo>
                  <a:cubicBezTo>
                    <a:pt x="205" y="0"/>
                    <a:pt x="167" y="0"/>
                    <a:pt x="153" y="20"/>
                  </a:cubicBezTo>
                  <a:cubicBezTo>
                    <a:pt x="148" y="11"/>
                    <a:pt x="140" y="1"/>
                    <a:pt x="128" y="3"/>
                  </a:cubicBezTo>
                  <a:cubicBezTo>
                    <a:pt x="117" y="5"/>
                    <a:pt x="108" y="14"/>
                    <a:pt x="105" y="25"/>
                  </a:cubicBezTo>
                  <a:cubicBezTo>
                    <a:pt x="98" y="15"/>
                    <a:pt x="87" y="10"/>
                    <a:pt x="75" y="14"/>
                  </a:cubicBezTo>
                  <a:cubicBezTo>
                    <a:pt x="59" y="19"/>
                    <a:pt x="56" y="33"/>
                    <a:pt x="54" y="47"/>
                  </a:cubicBezTo>
                  <a:cubicBezTo>
                    <a:pt x="45" y="33"/>
                    <a:pt x="28" y="25"/>
                    <a:pt x="13" y="39"/>
                  </a:cubicBezTo>
                  <a:cubicBezTo>
                    <a:pt x="3" y="49"/>
                    <a:pt x="9" y="62"/>
                    <a:pt x="20" y="70"/>
                  </a:cubicBezTo>
                  <a:close/>
                  <a:moveTo>
                    <a:pt x="15" y="50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9" y="47"/>
                    <a:pt x="22" y="44"/>
                    <a:pt x="26" y="41"/>
                  </a:cubicBezTo>
                  <a:cubicBezTo>
                    <a:pt x="29" y="40"/>
                    <a:pt x="34" y="35"/>
                    <a:pt x="27" y="43"/>
                  </a:cubicBezTo>
                  <a:cubicBezTo>
                    <a:pt x="23" y="47"/>
                    <a:pt x="19" y="49"/>
                    <a:pt x="15" y="53"/>
                  </a:cubicBezTo>
                  <a:cubicBezTo>
                    <a:pt x="15" y="52"/>
                    <a:pt x="15" y="51"/>
                    <a:pt x="15" y="50"/>
                  </a:cubicBezTo>
                  <a:close/>
                  <a:moveTo>
                    <a:pt x="37" y="40"/>
                  </a:moveTo>
                  <a:cubicBezTo>
                    <a:pt x="34" y="41"/>
                    <a:pt x="31" y="43"/>
                    <a:pt x="28" y="45"/>
                  </a:cubicBezTo>
                  <a:cubicBezTo>
                    <a:pt x="25" y="48"/>
                    <a:pt x="18" y="51"/>
                    <a:pt x="15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20" y="48"/>
                    <a:pt x="28" y="45"/>
                    <a:pt x="32" y="38"/>
                  </a:cubicBezTo>
                  <a:cubicBezTo>
                    <a:pt x="34" y="38"/>
                    <a:pt x="36" y="39"/>
                    <a:pt x="37" y="40"/>
                  </a:cubicBezTo>
                  <a:close/>
                  <a:moveTo>
                    <a:pt x="48" y="54"/>
                  </a:moveTo>
                  <a:cubicBezTo>
                    <a:pt x="43" y="59"/>
                    <a:pt x="37" y="63"/>
                    <a:pt x="31" y="69"/>
                  </a:cubicBezTo>
                  <a:cubicBezTo>
                    <a:pt x="29" y="68"/>
                    <a:pt x="26" y="67"/>
                    <a:pt x="24" y="66"/>
                  </a:cubicBezTo>
                  <a:cubicBezTo>
                    <a:pt x="29" y="64"/>
                    <a:pt x="32" y="62"/>
                    <a:pt x="36" y="60"/>
                  </a:cubicBezTo>
                  <a:cubicBezTo>
                    <a:pt x="38" y="58"/>
                    <a:pt x="40" y="57"/>
                    <a:pt x="42" y="56"/>
                  </a:cubicBezTo>
                  <a:cubicBezTo>
                    <a:pt x="42" y="56"/>
                    <a:pt x="51" y="51"/>
                    <a:pt x="48" y="54"/>
                  </a:cubicBezTo>
                  <a:close/>
                  <a:moveTo>
                    <a:pt x="54" y="58"/>
                  </a:moveTo>
                  <a:cubicBezTo>
                    <a:pt x="50" y="59"/>
                    <a:pt x="47" y="61"/>
                    <a:pt x="44" y="63"/>
                  </a:cubicBezTo>
                  <a:cubicBezTo>
                    <a:pt x="42" y="64"/>
                    <a:pt x="40" y="66"/>
                    <a:pt x="38" y="67"/>
                  </a:cubicBezTo>
                  <a:cubicBezTo>
                    <a:pt x="38" y="67"/>
                    <a:pt x="35" y="69"/>
                    <a:pt x="34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3" y="69"/>
                    <a:pt x="33" y="69"/>
                    <a:pt x="33" y="68"/>
                  </a:cubicBezTo>
                  <a:cubicBezTo>
                    <a:pt x="38" y="63"/>
                    <a:pt x="47" y="59"/>
                    <a:pt x="51" y="53"/>
                  </a:cubicBezTo>
                  <a:cubicBezTo>
                    <a:pt x="52" y="54"/>
                    <a:pt x="53" y="56"/>
                    <a:pt x="54" y="58"/>
                  </a:cubicBezTo>
                  <a:close/>
                  <a:moveTo>
                    <a:pt x="62" y="38"/>
                  </a:moveTo>
                  <a:cubicBezTo>
                    <a:pt x="67" y="36"/>
                    <a:pt x="71" y="33"/>
                    <a:pt x="76" y="30"/>
                  </a:cubicBezTo>
                  <a:cubicBezTo>
                    <a:pt x="79" y="28"/>
                    <a:pt x="83" y="26"/>
                    <a:pt x="87" y="25"/>
                  </a:cubicBezTo>
                  <a:cubicBezTo>
                    <a:pt x="85" y="25"/>
                    <a:pt x="80" y="30"/>
                    <a:pt x="78" y="32"/>
                  </a:cubicBezTo>
                  <a:cubicBezTo>
                    <a:pt x="72" y="36"/>
                    <a:pt x="66" y="40"/>
                    <a:pt x="61" y="45"/>
                  </a:cubicBezTo>
                  <a:cubicBezTo>
                    <a:pt x="61" y="43"/>
                    <a:pt x="61" y="40"/>
                    <a:pt x="62" y="38"/>
                  </a:cubicBezTo>
                  <a:close/>
                  <a:moveTo>
                    <a:pt x="101" y="30"/>
                  </a:moveTo>
                  <a:cubicBezTo>
                    <a:pt x="102" y="31"/>
                    <a:pt x="103" y="33"/>
                    <a:pt x="103" y="34"/>
                  </a:cubicBezTo>
                  <a:cubicBezTo>
                    <a:pt x="96" y="39"/>
                    <a:pt x="87" y="42"/>
                    <a:pt x="80" y="47"/>
                  </a:cubicBezTo>
                  <a:cubicBezTo>
                    <a:pt x="73" y="50"/>
                    <a:pt x="67" y="54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7" y="53"/>
                    <a:pt x="73" y="48"/>
                    <a:pt x="80" y="44"/>
                  </a:cubicBezTo>
                  <a:cubicBezTo>
                    <a:pt x="84" y="41"/>
                    <a:pt x="89" y="38"/>
                    <a:pt x="93" y="35"/>
                  </a:cubicBezTo>
                  <a:cubicBezTo>
                    <a:pt x="94" y="35"/>
                    <a:pt x="94" y="34"/>
                    <a:pt x="95" y="33"/>
                  </a:cubicBezTo>
                  <a:cubicBezTo>
                    <a:pt x="97" y="32"/>
                    <a:pt x="99" y="31"/>
                    <a:pt x="101" y="30"/>
                  </a:cubicBezTo>
                  <a:close/>
                  <a:moveTo>
                    <a:pt x="139" y="12"/>
                  </a:moveTo>
                  <a:cubicBezTo>
                    <a:pt x="139" y="12"/>
                    <a:pt x="139" y="12"/>
                    <a:pt x="139" y="13"/>
                  </a:cubicBezTo>
                  <a:cubicBezTo>
                    <a:pt x="130" y="17"/>
                    <a:pt x="121" y="23"/>
                    <a:pt x="111" y="26"/>
                  </a:cubicBezTo>
                  <a:cubicBezTo>
                    <a:pt x="112" y="26"/>
                    <a:pt x="112" y="25"/>
                    <a:pt x="112" y="24"/>
                  </a:cubicBezTo>
                  <a:cubicBezTo>
                    <a:pt x="115" y="22"/>
                    <a:pt x="118" y="20"/>
                    <a:pt x="121" y="18"/>
                  </a:cubicBezTo>
                  <a:cubicBezTo>
                    <a:pt x="125" y="15"/>
                    <a:pt x="130" y="12"/>
                    <a:pt x="134" y="10"/>
                  </a:cubicBezTo>
                  <a:cubicBezTo>
                    <a:pt x="136" y="10"/>
                    <a:pt x="138" y="11"/>
                    <a:pt x="139" y="12"/>
                  </a:cubicBezTo>
                  <a:close/>
                  <a:moveTo>
                    <a:pt x="144" y="17"/>
                  </a:moveTo>
                  <a:cubicBezTo>
                    <a:pt x="121" y="30"/>
                    <a:pt x="99" y="44"/>
                    <a:pt x="77" y="58"/>
                  </a:cubicBezTo>
                  <a:cubicBezTo>
                    <a:pt x="55" y="71"/>
                    <a:pt x="30" y="81"/>
                    <a:pt x="9" y="97"/>
                  </a:cubicBezTo>
                  <a:cubicBezTo>
                    <a:pt x="8" y="97"/>
                    <a:pt x="9" y="99"/>
                    <a:pt x="10" y="98"/>
                  </a:cubicBezTo>
                  <a:cubicBezTo>
                    <a:pt x="31" y="83"/>
                    <a:pt x="55" y="72"/>
                    <a:pt x="78" y="59"/>
                  </a:cubicBezTo>
                  <a:cubicBezTo>
                    <a:pt x="89" y="52"/>
                    <a:pt x="100" y="46"/>
                    <a:pt x="111" y="39"/>
                  </a:cubicBezTo>
                  <a:cubicBezTo>
                    <a:pt x="121" y="33"/>
                    <a:pt x="134" y="26"/>
                    <a:pt x="142" y="19"/>
                  </a:cubicBezTo>
                  <a:cubicBezTo>
                    <a:pt x="133" y="27"/>
                    <a:pt x="121" y="33"/>
                    <a:pt x="111" y="40"/>
                  </a:cubicBezTo>
                  <a:cubicBezTo>
                    <a:pt x="99" y="47"/>
                    <a:pt x="87" y="55"/>
                    <a:pt x="75" y="62"/>
                  </a:cubicBezTo>
                  <a:cubicBezTo>
                    <a:pt x="62" y="69"/>
                    <a:pt x="50" y="76"/>
                    <a:pt x="38" y="84"/>
                  </a:cubicBezTo>
                  <a:cubicBezTo>
                    <a:pt x="29" y="90"/>
                    <a:pt x="18" y="95"/>
                    <a:pt x="10" y="102"/>
                  </a:cubicBezTo>
                  <a:cubicBezTo>
                    <a:pt x="9" y="101"/>
                    <a:pt x="8" y="100"/>
                    <a:pt x="7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27" y="81"/>
                    <a:pt x="53" y="70"/>
                    <a:pt x="75" y="57"/>
                  </a:cubicBezTo>
                  <a:cubicBezTo>
                    <a:pt x="87" y="49"/>
                    <a:pt x="99" y="41"/>
                    <a:pt x="111" y="33"/>
                  </a:cubicBezTo>
                  <a:cubicBezTo>
                    <a:pt x="121" y="27"/>
                    <a:pt x="132" y="21"/>
                    <a:pt x="141" y="14"/>
                  </a:cubicBezTo>
                  <a:cubicBezTo>
                    <a:pt x="142" y="15"/>
                    <a:pt x="143" y="16"/>
                    <a:pt x="144" y="17"/>
                  </a:cubicBezTo>
                  <a:close/>
                  <a:moveTo>
                    <a:pt x="147" y="24"/>
                  </a:moveTo>
                  <a:cubicBezTo>
                    <a:pt x="137" y="29"/>
                    <a:pt x="128" y="35"/>
                    <a:pt x="119" y="41"/>
                  </a:cubicBezTo>
                  <a:cubicBezTo>
                    <a:pt x="107" y="48"/>
                    <a:pt x="94" y="55"/>
                    <a:pt x="82" y="61"/>
                  </a:cubicBezTo>
                  <a:cubicBezTo>
                    <a:pt x="70" y="68"/>
                    <a:pt x="58" y="74"/>
                    <a:pt x="47" y="81"/>
                  </a:cubicBezTo>
                  <a:cubicBezTo>
                    <a:pt x="41" y="84"/>
                    <a:pt x="35" y="87"/>
                    <a:pt x="29" y="91"/>
                  </a:cubicBezTo>
                  <a:cubicBezTo>
                    <a:pt x="29" y="91"/>
                    <a:pt x="28" y="91"/>
                    <a:pt x="27" y="92"/>
                  </a:cubicBezTo>
                  <a:cubicBezTo>
                    <a:pt x="45" y="80"/>
                    <a:pt x="64" y="70"/>
                    <a:pt x="82" y="59"/>
                  </a:cubicBezTo>
                  <a:cubicBezTo>
                    <a:pt x="103" y="46"/>
                    <a:pt x="126" y="35"/>
                    <a:pt x="145" y="19"/>
                  </a:cubicBezTo>
                  <a:cubicBezTo>
                    <a:pt x="146" y="20"/>
                    <a:pt x="147" y="22"/>
                    <a:pt x="147" y="24"/>
                  </a:cubicBezTo>
                  <a:close/>
                  <a:moveTo>
                    <a:pt x="175" y="17"/>
                  </a:moveTo>
                  <a:cubicBezTo>
                    <a:pt x="176" y="16"/>
                    <a:pt x="186" y="11"/>
                    <a:pt x="183" y="13"/>
                  </a:cubicBezTo>
                  <a:cubicBezTo>
                    <a:pt x="179" y="15"/>
                    <a:pt x="176" y="17"/>
                    <a:pt x="173" y="19"/>
                  </a:cubicBezTo>
                  <a:cubicBezTo>
                    <a:pt x="165" y="24"/>
                    <a:pt x="157" y="30"/>
                    <a:pt x="149" y="35"/>
                  </a:cubicBezTo>
                  <a:cubicBezTo>
                    <a:pt x="135" y="44"/>
                    <a:pt x="120" y="53"/>
                    <a:pt x="104" y="61"/>
                  </a:cubicBezTo>
                  <a:cubicBezTo>
                    <a:pt x="90" y="69"/>
                    <a:pt x="75" y="77"/>
                    <a:pt x="60" y="86"/>
                  </a:cubicBezTo>
                  <a:cubicBezTo>
                    <a:pt x="47" y="94"/>
                    <a:pt x="34" y="104"/>
                    <a:pt x="20" y="111"/>
                  </a:cubicBezTo>
                  <a:cubicBezTo>
                    <a:pt x="19" y="110"/>
                    <a:pt x="17" y="110"/>
                    <a:pt x="16" y="109"/>
                  </a:cubicBezTo>
                  <a:cubicBezTo>
                    <a:pt x="27" y="106"/>
                    <a:pt x="38" y="97"/>
                    <a:pt x="48" y="91"/>
                  </a:cubicBezTo>
                  <a:cubicBezTo>
                    <a:pt x="62" y="83"/>
                    <a:pt x="77" y="75"/>
                    <a:pt x="92" y="67"/>
                  </a:cubicBezTo>
                  <a:cubicBezTo>
                    <a:pt x="107" y="60"/>
                    <a:pt x="122" y="52"/>
                    <a:pt x="136" y="42"/>
                  </a:cubicBezTo>
                  <a:cubicBezTo>
                    <a:pt x="149" y="34"/>
                    <a:pt x="161" y="25"/>
                    <a:pt x="175" y="17"/>
                  </a:cubicBezTo>
                  <a:close/>
                  <a:moveTo>
                    <a:pt x="195" y="16"/>
                  </a:moveTo>
                  <a:cubicBezTo>
                    <a:pt x="174" y="27"/>
                    <a:pt x="155" y="41"/>
                    <a:pt x="135" y="53"/>
                  </a:cubicBezTo>
                  <a:cubicBezTo>
                    <a:pt x="131" y="55"/>
                    <a:pt x="127" y="57"/>
                    <a:pt x="124" y="59"/>
                  </a:cubicBezTo>
                  <a:cubicBezTo>
                    <a:pt x="121" y="61"/>
                    <a:pt x="119" y="62"/>
                    <a:pt x="116" y="63"/>
                  </a:cubicBezTo>
                  <a:cubicBezTo>
                    <a:pt x="88" y="76"/>
                    <a:pt x="61" y="91"/>
                    <a:pt x="34" y="105"/>
                  </a:cubicBezTo>
                  <a:cubicBezTo>
                    <a:pt x="34" y="105"/>
                    <a:pt x="35" y="104"/>
                    <a:pt x="35" y="104"/>
                  </a:cubicBezTo>
                  <a:cubicBezTo>
                    <a:pt x="42" y="100"/>
                    <a:pt x="48" y="95"/>
                    <a:pt x="54" y="91"/>
                  </a:cubicBezTo>
                  <a:cubicBezTo>
                    <a:pt x="69" y="82"/>
                    <a:pt x="84" y="74"/>
                    <a:pt x="98" y="66"/>
                  </a:cubicBezTo>
                  <a:cubicBezTo>
                    <a:pt x="129" y="50"/>
                    <a:pt x="158" y="31"/>
                    <a:pt x="186" y="12"/>
                  </a:cubicBezTo>
                  <a:cubicBezTo>
                    <a:pt x="189" y="13"/>
                    <a:pt x="192" y="14"/>
                    <a:pt x="195" y="16"/>
                  </a:cubicBezTo>
                  <a:close/>
                  <a:moveTo>
                    <a:pt x="200" y="33"/>
                  </a:moveTo>
                  <a:cubicBezTo>
                    <a:pt x="200" y="33"/>
                    <a:pt x="201" y="34"/>
                    <a:pt x="201" y="35"/>
                  </a:cubicBezTo>
                  <a:cubicBezTo>
                    <a:pt x="200" y="36"/>
                    <a:pt x="198" y="37"/>
                    <a:pt x="197" y="37"/>
                  </a:cubicBezTo>
                  <a:cubicBezTo>
                    <a:pt x="197" y="38"/>
                    <a:pt x="196" y="38"/>
                    <a:pt x="196" y="38"/>
                  </a:cubicBezTo>
                  <a:cubicBezTo>
                    <a:pt x="190" y="41"/>
                    <a:pt x="184" y="44"/>
                    <a:pt x="178" y="47"/>
                  </a:cubicBezTo>
                  <a:cubicBezTo>
                    <a:pt x="163" y="55"/>
                    <a:pt x="149" y="64"/>
                    <a:pt x="135" y="71"/>
                  </a:cubicBezTo>
                  <a:cubicBezTo>
                    <a:pt x="106" y="85"/>
                    <a:pt x="77" y="98"/>
                    <a:pt x="50" y="115"/>
                  </a:cubicBezTo>
                  <a:cubicBezTo>
                    <a:pt x="45" y="118"/>
                    <a:pt x="40" y="121"/>
                    <a:pt x="35" y="125"/>
                  </a:cubicBezTo>
                  <a:cubicBezTo>
                    <a:pt x="33" y="127"/>
                    <a:pt x="31" y="129"/>
                    <a:pt x="29" y="130"/>
                  </a:cubicBezTo>
                  <a:cubicBezTo>
                    <a:pt x="32" y="127"/>
                    <a:pt x="35" y="124"/>
                    <a:pt x="39" y="120"/>
                  </a:cubicBezTo>
                  <a:cubicBezTo>
                    <a:pt x="39" y="120"/>
                    <a:pt x="39" y="120"/>
                    <a:pt x="40" y="120"/>
                  </a:cubicBezTo>
                  <a:cubicBezTo>
                    <a:pt x="40" y="120"/>
                    <a:pt x="41" y="119"/>
                    <a:pt x="41" y="119"/>
                  </a:cubicBezTo>
                  <a:cubicBezTo>
                    <a:pt x="48" y="113"/>
                    <a:pt x="55" y="108"/>
                    <a:pt x="63" y="104"/>
                  </a:cubicBezTo>
                  <a:cubicBezTo>
                    <a:pt x="83" y="91"/>
                    <a:pt x="103" y="79"/>
                    <a:pt x="124" y="68"/>
                  </a:cubicBezTo>
                  <a:cubicBezTo>
                    <a:pt x="150" y="55"/>
                    <a:pt x="176" y="43"/>
                    <a:pt x="200" y="27"/>
                  </a:cubicBezTo>
                  <a:cubicBezTo>
                    <a:pt x="200" y="29"/>
                    <a:pt x="201" y="31"/>
                    <a:pt x="200" y="33"/>
                  </a:cubicBezTo>
                  <a:close/>
                  <a:moveTo>
                    <a:pt x="36" y="136"/>
                  </a:moveTo>
                  <a:cubicBezTo>
                    <a:pt x="51" y="125"/>
                    <a:pt x="68" y="118"/>
                    <a:pt x="85" y="109"/>
                  </a:cubicBezTo>
                  <a:cubicBezTo>
                    <a:pt x="102" y="99"/>
                    <a:pt x="119" y="89"/>
                    <a:pt x="136" y="81"/>
                  </a:cubicBezTo>
                  <a:cubicBezTo>
                    <a:pt x="153" y="72"/>
                    <a:pt x="171" y="65"/>
                    <a:pt x="187" y="57"/>
                  </a:cubicBezTo>
                  <a:cubicBezTo>
                    <a:pt x="200" y="51"/>
                    <a:pt x="211" y="43"/>
                    <a:pt x="223" y="36"/>
                  </a:cubicBezTo>
                  <a:cubicBezTo>
                    <a:pt x="221" y="38"/>
                    <a:pt x="219" y="40"/>
                    <a:pt x="216" y="42"/>
                  </a:cubicBezTo>
                  <a:cubicBezTo>
                    <a:pt x="209" y="47"/>
                    <a:pt x="200" y="51"/>
                    <a:pt x="192" y="56"/>
                  </a:cubicBezTo>
                  <a:cubicBezTo>
                    <a:pt x="172" y="67"/>
                    <a:pt x="151" y="76"/>
                    <a:pt x="131" y="86"/>
                  </a:cubicBezTo>
                  <a:cubicBezTo>
                    <a:pt x="111" y="96"/>
                    <a:pt x="92" y="107"/>
                    <a:pt x="72" y="118"/>
                  </a:cubicBezTo>
                  <a:cubicBezTo>
                    <a:pt x="57" y="126"/>
                    <a:pt x="41" y="135"/>
                    <a:pt x="27" y="146"/>
                  </a:cubicBezTo>
                  <a:cubicBezTo>
                    <a:pt x="27" y="145"/>
                    <a:pt x="26" y="144"/>
                    <a:pt x="25" y="143"/>
                  </a:cubicBezTo>
                  <a:cubicBezTo>
                    <a:pt x="27" y="142"/>
                    <a:pt x="29" y="141"/>
                    <a:pt x="30" y="140"/>
                  </a:cubicBezTo>
                  <a:cubicBezTo>
                    <a:pt x="32" y="138"/>
                    <a:pt x="34" y="137"/>
                    <a:pt x="36" y="136"/>
                  </a:cubicBezTo>
                  <a:close/>
                  <a:moveTo>
                    <a:pt x="34" y="151"/>
                  </a:moveTo>
                  <a:cubicBezTo>
                    <a:pt x="32" y="150"/>
                    <a:pt x="30" y="149"/>
                    <a:pt x="29" y="147"/>
                  </a:cubicBezTo>
                  <a:cubicBezTo>
                    <a:pt x="43" y="136"/>
                    <a:pt x="61" y="129"/>
                    <a:pt x="77" y="121"/>
                  </a:cubicBezTo>
                  <a:cubicBezTo>
                    <a:pt x="96" y="112"/>
                    <a:pt x="115" y="103"/>
                    <a:pt x="134" y="93"/>
                  </a:cubicBezTo>
                  <a:cubicBezTo>
                    <a:pt x="153" y="84"/>
                    <a:pt x="172" y="75"/>
                    <a:pt x="191" y="66"/>
                  </a:cubicBezTo>
                  <a:cubicBezTo>
                    <a:pt x="201" y="62"/>
                    <a:pt x="210" y="58"/>
                    <a:pt x="219" y="54"/>
                  </a:cubicBezTo>
                  <a:cubicBezTo>
                    <a:pt x="227" y="50"/>
                    <a:pt x="235" y="47"/>
                    <a:pt x="242" y="41"/>
                  </a:cubicBezTo>
                  <a:cubicBezTo>
                    <a:pt x="228" y="54"/>
                    <a:pt x="206" y="61"/>
                    <a:pt x="190" y="68"/>
                  </a:cubicBezTo>
                  <a:cubicBezTo>
                    <a:pt x="170" y="77"/>
                    <a:pt x="151" y="87"/>
                    <a:pt x="132" y="96"/>
                  </a:cubicBezTo>
                  <a:cubicBezTo>
                    <a:pt x="99" y="113"/>
                    <a:pt x="65" y="129"/>
                    <a:pt x="34" y="151"/>
                  </a:cubicBezTo>
                  <a:close/>
                  <a:moveTo>
                    <a:pt x="29" y="138"/>
                  </a:moveTo>
                  <a:cubicBezTo>
                    <a:pt x="27" y="139"/>
                    <a:pt x="26" y="140"/>
                    <a:pt x="26" y="141"/>
                  </a:cubicBezTo>
                  <a:cubicBezTo>
                    <a:pt x="26" y="141"/>
                    <a:pt x="25" y="142"/>
                    <a:pt x="25" y="142"/>
                  </a:cubicBezTo>
                  <a:cubicBezTo>
                    <a:pt x="24" y="141"/>
                    <a:pt x="24" y="139"/>
                    <a:pt x="24" y="138"/>
                  </a:cubicBezTo>
                  <a:cubicBezTo>
                    <a:pt x="35" y="126"/>
                    <a:pt x="48" y="117"/>
                    <a:pt x="63" y="109"/>
                  </a:cubicBezTo>
                  <a:cubicBezTo>
                    <a:pt x="80" y="100"/>
                    <a:pt x="97" y="90"/>
                    <a:pt x="115" y="82"/>
                  </a:cubicBezTo>
                  <a:cubicBezTo>
                    <a:pt x="131" y="74"/>
                    <a:pt x="147" y="67"/>
                    <a:pt x="162" y="58"/>
                  </a:cubicBezTo>
                  <a:cubicBezTo>
                    <a:pt x="164" y="57"/>
                    <a:pt x="165" y="57"/>
                    <a:pt x="166" y="56"/>
                  </a:cubicBezTo>
                  <a:cubicBezTo>
                    <a:pt x="164" y="57"/>
                    <a:pt x="162" y="58"/>
                    <a:pt x="160" y="59"/>
                  </a:cubicBezTo>
                  <a:cubicBezTo>
                    <a:pt x="143" y="69"/>
                    <a:pt x="125" y="79"/>
                    <a:pt x="108" y="88"/>
                  </a:cubicBezTo>
                  <a:cubicBezTo>
                    <a:pt x="91" y="96"/>
                    <a:pt x="75" y="106"/>
                    <a:pt x="59" y="116"/>
                  </a:cubicBezTo>
                  <a:cubicBezTo>
                    <a:pt x="52" y="121"/>
                    <a:pt x="45" y="126"/>
                    <a:pt x="38" y="131"/>
                  </a:cubicBezTo>
                  <a:cubicBezTo>
                    <a:pt x="35" y="134"/>
                    <a:pt x="32" y="136"/>
                    <a:pt x="29" y="138"/>
                  </a:cubicBezTo>
                  <a:close/>
                  <a:moveTo>
                    <a:pt x="90" y="78"/>
                  </a:moveTo>
                  <a:cubicBezTo>
                    <a:pt x="71" y="90"/>
                    <a:pt x="52" y="102"/>
                    <a:pt x="33" y="114"/>
                  </a:cubicBezTo>
                  <a:cubicBezTo>
                    <a:pt x="30" y="114"/>
                    <a:pt x="26" y="113"/>
                    <a:pt x="23" y="112"/>
                  </a:cubicBezTo>
                  <a:cubicBezTo>
                    <a:pt x="45" y="102"/>
                    <a:pt x="68" y="90"/>
                    <a:pt x="90" y="78"/>
                  </a:cubicBezTo>
                  <a:close/>
                  <a:moveTo>
                    <a:pt x="41" y="117"/>
                  </a:moveTo>
                  <a:cubicBezTo>
                    <a:pt x="41" y="117"/>
                    <a:pt x="41" y="117"/>
                    <a:pt x="41" y="117"/>
                  </a:cubicBezTo>
                  <a:cubicBezTo>
                    <a:pt x="41" y="115"/>
                    <a:pt x="40" y="114"/>
                    <a:pt x="38" y="114"/>
                  </a:cubicBezTo>
                  <a:cubicBezTo>
                    <a:pt x="38" y="114"/>
                    <a:pt x="37" y="114"/>
                    <a:pt x="37" y="114"/>
                  </a:cubicBezTo>
                  <a:cubicBezTo>
                    <a:pt x="48" y="109"/>
                    <a:pt x="58" y="102"/>
                    <a:pt x="68" y="96"/>
                  </a:cubicBezTo>
                  <a:cubicBezTo>
                    <a:pt x="78" y="91"/>
                    <a:pt x="87" y="86"/>
                    <a:pt x="97" y="81"/>
                  </a:cubicBezTo>
                  <a:cubicBezTo>
                    <a:pt x="78" y="92"/>
                    <a:pt x="58" y="103"/>
                    <a:pt x="41" y="117"/>
                  </a:cubicBezTo>
                  <a:close/>
                  <a:moveTo>
                    <a:pt x="145" y="56"/>
                  </a:moveTo>
                  <a:cubicBezTo>
                    <a:pt x="145" y="56"/>
                    <a:pt x="145" y="56"/>
                    <a:pt x="146" y="56"/>
                  </a:cubicBezTo>
                  <a:cubicBezTo>
                    <a:pt x="158" y="49"/>
                    <a:pt x="171" y="42"/>
                    <a:pt x="183" y="34"/>
                  </a:cubicBezTo>
                  <a:cubicBezTo>
                    <a:pt x="185" y="32"/>
                    <a:pt x="188" y="31"/>
                    <a:pt x="191" y="29"/>
                  </a:cubicBezTo>
                  <a:cubicBezTo>
                    <a:pt x="191" y="29"/>
                    <a:pt x="204" y="23"/>
                    <a:pt x="195" y="29"/>
                  </a:cubicBezTo>
                  <a:cubicBezTo>
                    <a:pt x="188" y="33"/>
                    <a:pt x="180" y="38"/>
                    <a:pt x="172" y="42"/>
                  </a:cubicBezTo>
                  <a:cubicBezTo>
                    <a:pt x="163" y="47"/>
                    <a:pt x="154" y="51"/>
                    <a:pt x="145" y="56"/>
                  </a:cubicBezTo>
                  <a:close/>
                  <a:moveTo>
                    <a:pt x="162" y="45"/>
                  </a:moveTo>
                  <a:cubicBezTo>
                    <a:pt x="148" y="53"/>
                    <a:pt x="133" y="61"/>
                    <a:pt x="119" y="69"/>
                  </a:cubicBezTo>
                  <a:cubicBezTo>
                    <a:pt x="107" y="74"/>
                    <a:pt x="96" y="80"/>
                    <a:pt x="85" y="86"/>
                  </a:cubicBezTo>
                  <a:cubicBezTo>
                    <a:pt x="68" y="94"/>
                    <a:pt x="52" y="104"/>
                    <a:pt x="36" y="114"/>
                  </a:cubicBezTo>
                  <a:cubicBezTo>
                    <a:pt x="54" y="102"/>
                    <a:pt x="72" y="90"/>
                    <a:pt x="91" y="80"/>
                  </a:cubicBezTo>
                  <a:cubicBezTo>
                    <a:pt x="110" y="68"/>
                    <a:pt x="130" y="58"/>
                    <a:pt x="150" y="47"/>
                  </a:cubicBezTo>
                  <a:cubicBezTo>
                    <a:pt x="165" y="38"/>
                    <a:pt x="183" y="30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8" y="19"/>
                    <a:pt x="199" y="21"/>
                    <a:pt x="200" y="25"/>
                  </a:cubicBezTo>
                  <a:cubicBezTo>
                    <a:pt x="186" y="27"/>
                    <a:pt x="174" y="38"/>
                    <a:pt x="162" y="45"/>
                  </a:cubicBezTo>
                  <a:close/>
                  <a:moveTo>
                    <a:pt x="165" y="36"/>
                  </a:moveTo>
                  <a:cubicBezTo>
                    <a:pt x="173" y="31"/>
                    <a:pt x="181" y="25"/>
                    <a:pt x="189" y="21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87" y="23"/>
                    <a:pt x="183" y="25"/>
                    <a:pt x="179" y="28"/>
                  </a:cubicBezTo>
                  <a:cubicBezTo>
                    <a:pt x="175" y="31"/>
                    <a:pt x="170" y="33"/>
                    <a:pt x="165" y="36"/>
                  </a:cubicBezTo>
                  <a:close/>
                  <a:moveTo>
                    <a:pt x="11" y="104"/>
                  </a:moveTo>
                  <a:cubicBezTo>
                    <a:pt x="34" y="89"/>
                    <a:pt x="58" y="76"/>
                    <a:pt x="83" y="63"/>
                  </a:cubicBezTo>
                  <a:cubicBezTo>
                    <a:pt x="87" y="60"/>
                    <a:pt x="92" y="58"/>
                    <a:pt x="97" y="55"/>
                  </a:cubicBezTo>
                  <a:cubicBezTo>
                    <a:pt x="90" y="59"/>
                    <a:pt x="84" y="62"/>
                    <a:pt x="77" y="66"/>
                  </a:cubicBezTo>
                  <a:cubicBezTo>
                    <a:pt x="55" y="78"/>
                    <a:pt x="33" y="91"/>
                    <a:pt x="14" y="107"/>
                  </a:cubicBezTo>
                  <a:cubicBezTo>
                    <a:pt x="13" y="106"/>
                    <a:pt x="12" y="105"/>
                    <a:pt x="11" y="104"/>
                  </a:cubicBezTo>
                  <a:close/>
                  <a:moveTo>
                    <a:pt x="6" y="92"/>
                  </a:moveTo>
                  <a:cubicBezTo>
                    <a:pt x="15" y="87"/>
                    <a:pt x="23" y="81"/>
                    <a:pt x="32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4" y="76"/>
                    <a:pt x="35" y="75"/>
                    <a:pt x="36" y="73"/>
                  </a:cubicBezTo>
                  <a:cubicBezTo>
                    <a:pt x="40" y="71"/>
                    <a:pt x="45" y="68"/>
                    <a:pt x="49" y="65"/>
                  </a:cubicBezTo>
                  <a:cubicBezTo>
                    <a:pt x="52" y="64"/>
                    <a:pt x="54" y="62"/>
                    <a:pt x="57" y="61"/>
                  </a:cubicBezTo>
                  <a:cubicBezTo>
                    <a:pt x="58" y="61"/>
                    <a:pt x="59" y="60"/>
                    <a:pt x="60" y="59"/>
                  </a:cubicBezTo>
                  <a:cubicBezTo>
                    <a:pt x="67" y="56"/>
                    <a:pt x="74" y="52"/>
                    <a:pt x="80" y="48"/>
                  </a:cubicBezTo>
                  <a:cubicBezTo>
                    <a:pt x="88" y="43"/>
                    <a:pt x="97" y="40"/>
                    <a:pt x="104" y="35"/>
                  </a:cubicBezTo>
                  <a:cubicBezTo>
                    <a:pt x="104" y="35"/>
                    <a:pt x="105" y="35"/>
                    <a:pt x="105" y="36"/>
                  </a:cubicBezTo>
                  <a:cubicBezTo>
                    <a:pt x="93" y="43"/>
                    <a:pt x="82" y="50"/>
                    <a:pt x="71" y="57"/>
                  </a:cubicBezTo>
                  <a:cubicBezTo>
                    <a:pt x="50" y="70"/>
                    <a:pt x="26" y="81"/>
                    <a:pt x="7" y="97"/>
                  </a:cubicBezTo>
                  <a:cubicBezTo>
                    <a:pt x="6" y="95"/>
                    <a:pt x="6" y="94"/>
                    <a:pt x="6" y="92"/>
                  </a:cubicBezTo>
                  <a:close/>
                  <a:moveTo>
                    <a:pt x="36" y="71"/>
                  </a:moveTo>
                  <a:cubicBezTo>
                    <a:pt x="36" y="71"/>
                    <a:pt x="36" y="71"/>
                    <a:pt x="35" y="70"/>
                  </a:cubicBezTo>
                  <a:cubicBezTo>
                    <a:pt x="37" y="69"/>
                    <a:pt x="39" y="68"/>
                    <a:pt x="41" y="67"/>
                  </a:cubicBezTo>
                  <a:cubicBezTo>
                    <a:pt x="43" y="65"/>
                    <a:pt x="45" y="64"/>
                    <a:pt x="47" y="63"/>
                  </a:cubicBezTo>
                  <a:cubicBezTo>
                    <a:pt x="49" y="62"/>
                    <a:pt x="50" y="61"/>
                    <a:pt x="50" y="61"/>
                  </a:cubicBezTo>
                  <a:cubicBezTo>
                    <a:pt x="45" y="64"/>
                    <a:pt x="40" y="68"/>
                    <a:pt x="36" y="71"/>
                  </a:cubicBezTo>
                  <a:close/>
                  <a:moveTo>
                    <a:pt x="111" y="28"/>
                  </a:moveTo>
                  <a:cubicBezTo>
                    <a:pt x="119" y="25"/>
                    <a:pt x="127" y="21"/>
                    <a:pt x="135" y="16"/>
                  </a:cubicBezTo>
                  <a:cubicBezTo>
                    <a:pt x="127" y="22"/>
                    <a:pt x="118" y="27"/>
                    <a:pt x="110" y="33"/>
                  </a:cubicBezTo>
                  <a:cubicBezTo>
                    <a:pt x="110" y="32"/>
                    <a:pt x="110" y="32"/>
                    <a:pt x="110" y="31"/>
                  </a:cubicBezTo>
                  <a:cubicBezTo>
                    <a:pt x="110" y="30"/>
                    <a:pt x="111" y="29"/>
                    <a:pt x="111" y="28"/>
                  </a:cubicBezTo>
                  <a:close/>
                  <a:moveTo>
                    <a:pt x="60" y="54"/>
                  </a:moveTo>
                  <a:cubicBezTo>
                    <a:pt x="60" y="53"/>
                    <a:pt x="60" y="51"/>
                    <a:pt x="60" y="50"/>
                  </a:cubicBezTo>
                  <a:cubicBezTo>
                    <a:pt x="68" y="45"/>
                    <a:pt x="77" y="41"/>
                    <a:pt x="86" y="38"/>
                  </a:cubicBezTo>
                  <a:cubicBezTo>
                    <a:pt x="77" y="43"/>
                    <a:pt x="69" y="48"/>
                    <a:pt x="60" y="54"/>
                  </a:cubicBezTo>
                  <a:close/>
                  <a:moveTo>
                    <a:pt x="23" y="65"/>
                  </a:moveTo>
                  <a:cubicBezTo>
                    <a:pt x="22" y="64"/>
                    <a:pt x="20" y="63"/>
                    <a:pt x="19" y="62"/>
                  </a:cubicBezTo>
                  <a:cubicBezTo>
                    <a:pt x="26" y="59"/>
                    <a:pt x="32" y="54"/>
                    <a:pt x="38" y="50"/>
                  </a:cubicBezTo>
                  <a:cubicBezTo>
                    <a:pt x="45" y="44"/>
                    <a:pt x="41" y="48"/>
                    <a:pt x="36" y="52"/>
                  </a:cubicBezTo>
                  <a:cubicBezTo>
                    <a:pt x="32" y="56"/>
                    <a:pt x="28" y="60"/>
                    <a:pt x="23" y="65"/>
                  </a:cubicBezTo>
                  <a:cubicBezTo>
                    <a:pt x="23" y="65"/>
                    <a:pt x="23" y="65"/>
                    <a:pt x="23" y="65"/>
                  </a:cubicBezTo>
                  <a:close/>
                  <a:moveTo>
                    <a:pt x="22" y="59"/>
                  </a:moveTo>
                  <a:cubicBezTo>
                    <a:pt x="20" y="58"/>
                    <a:pt x="20" y="57"/>
                    <a:pt x="23" y="56"/>
                  </a:cubicBezTo>
                  <a:cubicBezTo>
                    <a:pt x="24" y="55"/>
                    <a:pt x="26" y="53"/>
                    <a:pt x="27" y="52"/>
                  </a:cubicBezTo>
                  <a:cubicBezTo>
                    <a:pt x="31" y="48"/>
                    <a:pt x="35" y="44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1" y="41"/>
                    <a:pt x="43" y="43"/>
                    <a:pt x="44" y="44"/>
                  </a:cubicBezTo>
                  <a:cubicBezTo>
                    <a:pt x="36" y="48"/>
                    <a:pt x="30" y="54"/>
                    <a:pt x="22" y="59"/>
                  </a:cubicBezTo>
                  <a:close/>
                  <a:moveTo>
                    <a:pt x="16" y="56"/>
                  </a:moveTo>
                  <a:cubicBezTo>
                    <a:pt x="23" y="52"/>
                    <a:pt x="29" y="46"/>
                    <a:pt x="36" y="42"/>
                  </a:cubicBezTo>
                  <a:cubicBezTo>
                    <a:pt x="30" y="46"/>
                    <a:pt x="22" y="53"/>
                    <a:pt x="17" y="60"/>
                  </a:cubicBezTo>
                  <a:cubicBezTo>
                    <a:pt x="17" y="58"/>
                    <a:pt x="16" y="57"/>
                    <a:pt x="16" y="56"/>
                  </a:cubicBezTo>
                  <a:close/>
                  <a:moveTo>
                    <a:pt x="29" y="75"/>
                  </a:moveTo>
                  <a:cubicBezTo>
                    <a:pt x="22" y="80"/>
                    <a:pt x="14" y="85"/>
                    <a:pt x="7" y="90"/>
                  </a:cubicBezTo>
                  <a:cubicBezTo>
                    <a:pt x="8" y="81"/>
                    <a:pt x="20" y="75"/>
                    <a:pt x="29" y="75"/>
                  </a:cubicBezTo>
                  <a:close/>
                  <a:moveTo>
                    <a:pt x="34" y="123"/>
                  </a:moveTo>
                  <a:cubicBezTo>
                    <a:pt x="31" y="126"/>
                    <a:pt x="28" y="130"/>
                    <a:pt x="25" y="133"/>
                  </a:cubicBezTo>
                  <a:cubicBezTo>
                    <a:pt x="25" y="132"/>
                    <a:pt x="25" y="132"/>
                    <a:pt x="26" y="131"/>
                  </a:cubicBezTo>
                  <a:cubicBezTo>
                    <a:pt x="28" y="128"/>
                    <a:pt x="31" y="125"/>
                    <a:pt x="34" y="123"/>
                  </a:cubicBezTo>
                  <a:close/>
                  <a:moveTo>
                    <a:pt x="41" y="153"/>
                  </a:moveTo>
                  <a:cubicBezTo>
                    <a:pt x="53" y="144"/>
                    <a:pt x="71" y="139"/>
                    <a:pt x="85" y="132"/>
                  </a:cubicBezTo>
                  <a:cubicBezTo>
                    <a:pt x="101" y="123"/>
                    <a:pt x="118" y="115"/>
                    <a:pt x="134" y="106"/>
                  </a:cubicBezTo>
                  <a:cubicBezTo>
                    <a:pt x="151" y="98"/>
                    <a:pt x="169" y="90"/>
                    <a:pt x="187" y="83"/>
                  </a:cubicBezTo>
                  <a:cubicBezTo>
                    <a:pt x="204" y="76"/>
                    <a:pt x="220" y="67"/>
                    <a:pt x="238" y="60"/>
                  </a:cubicBezTo>
                  <a:cubicBezTo>
                    <a:pt x="241" y="58"/>
                    <a:pt x="243" y="57"/>
                    <a:pt x="238" y="60"/>
                  </a:cubicBezTo>
                  <a:cubicBezTo>
                    <a:pt x="234" y="62"/>
                    <a:pt x="230" y="64"/>
                    <a:pt x="226" y="66"/>
                  </a:cubicBezTo>
                  <a:cubicBezTo>
                    <a:pt x="219" y="70"/>
                    <a:pt x="211" y="75"/>
                    <a:pt x="203" y="79"/>
                  </a:cubicBezTo>
                  <a:cubicBezTo>
                    <a:pt x="187" y="86"/>
                    <a:pt x="171" y="93"/>
                    <a:pt x="155" y="102"/>
                  </a:cubicBezTo>
                  <a:cubicBezTo>
                    <a:pt x="140" y="111"/>
                    <a:pt x="124" y="119"/>
                    <a:pt x="108" y="127"/>
                  </a:cubicBezTo>
                  <a:cubicBezTo>
                    <a:pt x="92" y="136"/>
                    <a:pt x="74" y="143"/>
                    <a:pt x="59" y="154"/>
                  </a:cubicBezTo>
                  <a:cubicBezTo>
                    <a:pt x="53" y="155"/>
                    <a:pt x="47" y="155"/>
                    <a:pt x="41" y="153"/>
                  </a:cubicBezTo>
                  <a:close/>
                  <a:moveTo>
                    <a:pt x="248" y="65"/>
                  </a:moveTo>
                  <a:cubicBezTo>
                    <a:pt x="242" y="69"/>
                    <a:pt x="237" y="73"/>
                    <a:pt x="232" y="77"/>
                  </a:cubicBezTo>
                  <a:cubicBezTo>
                    <a:pt x="218" y="86"/>
                    <a:pt x="203" y="93"/>
                    <a:pt x="188" y="100"/>
                  </a:cubicBezTo>
                  <a:cubicBezTo>
                    <a:pt x="159" y="113"/>
                    <a:pt x="130" y="127"/>
                    <a:pt x="101" y="140"/>
                  </a:cubicBezTo>
                  <a:cubicBezTo>
                    <a:pt x="98" y="142"/>
                    <a:pt x="94" y="144"/>
                    <a:pt x="91" y="146"/>
                  </a:cubicBezTo>
                  <a:cubicBezTo>
                    <a:pt x="87" y="148"/>
                    <a:pt x="83" y="150"/>
                    <a:pt x="79" y="152"/>
                  </a:cubicBezTo>
                  <a:cubicBezTo>
                    <a:pt x="79" y="151"/>
                    <a:pt x="79" y="151"/>
                    <a:pt x="78" y="150"/>
                  </a:cubicBezTo>
                  <a:cubicBezTo>
                    <a:pt x="85" y="147"/>
                    <a:pt x="91" y="144"/>
                    <a:pt x="97" y="141"/>
                  </a:cubicBezTo>
                  <a:cubicBezTo>
                    <a:pt x="112" y="134"/>
                    <a:pt x="128" y="126"/>
                    <a:pt x="143" y="119"/>
                  </a:cubicBezTo>
                  <a:cubicBezTo>
                    <a:pt x="173" y="105"/>
                    <a:pt x="203" y="91"/>
                    <a:pt x="233" y="75"/>
                  </a:cubicBezTo>
                  <a:cubicBezTo>
                    <a:pt x="238" y="72"/>
                    <a:pt x="243" y="69"/>
                    <a:pt x="248" y="65"/>
                  </a:cubicBezTo>
                  <a:cubicBezTo>
                    <a:pt x="248" y="65"/>
                    <a:pt x="248" y="65"/>
                    <a:pt x="248" y="65"/>
                  </a:cubicBezTo>
                  <a:close/>
                  <a:moveTo>
                    <a:pt x="273" y="76"/>
                  </a:moveTo>
                  <a:cubicBezTo>
                    <a:pt x="274" y="78"/>
                    <a:pt x="274" y="79"/>
                    <a:pt x="275" y="81"/>
                  </a:cubicBezTo>
                  <a:cubicBezTo>
                    <a:pt x="240" y="96"/>
                    <a:pt x="204" y="107"/>
                    <a:pt x="170" y="123"/>
                  </a:cubicBezTo>
                  <a:cubicBezTo>
                    <a:pt x="151" y="131"/>
                    <a:pt x="133" y="140"/>
                    <a:pt x="115" y="148"/>
                  </a:cubicBezTo>
                  <a:cubicBezTo>
                    <a:pt x="107" y="152"/>
                    <a:pt x="99" y="155"/>
                    <a:pt x="91" y="159"/>
                  </a:cubicBezTo>
                  <a:cubicBezTo>
                    <a:pt x="118" y="144"/>
                    <a:pt x="145" y="131"/>
                    <a:pt x="172" y="118"/>
                  </a:cubicBezTo>
                  <a:cubicBezTo>
                    <a:pt x="206" y="103"/>
                    <a:pt x="241" y="94"/>
                    <a:pt x="273" y="76"/>
                  </a:cubicBezTo>
                  <a:close/>
                  <a:moveTo>
                    <a:pt x="159" y="161"/>
                  </a:moveTo>
                  <a:cubicBezTo>
                    <a:pt x="158" y="159"/>
                    <a:pt x="156" y="157"/>
                    <a:pt x="155" y="156"/>
                  </a:cubicBezTo>
                  <a:cubicBezTo>
                    <a:pt x="164" y="153"/>
                    <a:pt x="173" y="149"/>
                    <a:pt x="182" y="146"/>
                  </a:cubicBezTo>
                  <a:cubicBezTo>
                    <a:pt x="204" y="138"/>
                    <a:pt x="227" y="133"/>
                    <a:pt x="248" y="123"/>
                  </a:cubicBezTo>
                  <a:cubicBezTo>
                    <a:pt x="254" y="121"/>
                    <a:pt x="260" y="118"/>
                    <a:pt x="266" y="115"/>
                  </a:cubicBezTo>
                  <a:cubicBezTo>
                    <a:pt x="261" y="117"/>
                    <a:pt x="256" y="121"/>
                    <a:pt x="251" y="123"/>
                  </a:cubicBezTo>
                  <a:cubicBezTo>
                    <a:pt x="241" y="127"/>
                    <a:pt x="232" y="130"/>
                    <a:pt x="222" y="134"/>
                  </a:cubicBezTo>
                  <a:cubicBezTo>
                    <a:pt x="211" y="139"/>
                    <a:pt x="200" y="144"/>
                    <a:pt x="188" y="149"/>
                  </a:cubicBezTo>
                  <a:cubicBezTo>
                    <a:pt x="179" y="153"/>
                    <a:pt x="169" y="156"/>
                    <a:pt x="159" y="161"/>
                  </a:cubicBezTo>
                  <a:close/>
                  <a:moveTo>
                    <a:pt x="112" y="162"/>
                  </a:moveTo>
                  <a:cubicBezTo>
                    <a:pt x="120" y="162"/>
                    <a:pt x="127" y="159"/>
                    <a:pt x="134" y="156"/>
                  </a:cubicBezTo>
                  <a:cubicBezTo>
                    <a:pt x="147" y="150"/>
                    <a:pt x="160" y="144"/>
                    <a:pt x="173" y="139"/>
                  </a:cubicBezTo>
                  <a:cubicBezTo>
                    <a:pt x="200" y="129"/>
                    <a:pt x="228" y="119"/>
                    <a:pt x="255" y="109"/>
                  </a:cubicBezTo>
                  <a:cubicBezTo>
                    <a:pt x="233" y="117"/>
                    <a:pt x="211" y="127"/>
                    <a:pt x="189" y="137"/>
                  </a:cubicBezTo>
                  <a:cubicBezTo>
                    <a:pt x="166" y="148"/>
                    <a:pt x="140" y="155"/>
                    <a:pt x="117" y="167"/>
                  </a:cubicBezTo>
                  <a:cubicBezTo>
                    <a:pt x="115" y="166"/>
                    <a:pt x="113" y="164"/>
                    <a:pt x="112" y="162"/>
                  </a:cubicBezTo>
                  <a:close/>
                  <a:moveTo>
                    <a:pt x="118" y="168"/>
                  </a:moveTo>
                  <a:cubicBezTo>
                    <a:pt x="128" y="165"/>
                    <a:pt x="139" y="161"/>
                    <a:pt x="149" y="156"/>
                  </a:cubicBezTo>
                  <a:cubicBezTo>
                    <a:pt x="149" y="156"/>
                    <a:pt x="149" y="157"/>
                    <a:pt x="149" y="157"/>
                  </a:cubicBezTo>
                  <a:cubicBezTo>
                    <a:pt x="139" y="161"/>
                    <a:pt x="128" y="165"/>
                    <a:pt x="118" y="168"/>
                  </a:cubicBezTo>
                  <a:close/>
                  <a:moveTo>
                    <a:pt x="234" y="127"/>
                  </a:moveTo>
                  <a:cubicBezTo>
                    <a:pt x="221" y="131"/>
                    <a:pt x="208" y="136"/>
                    <a:pt x="195" y="140"/>
                  </a:cubicBezTo>
                  <a:cubicBezTo>
                    <a:pt x="181" y="145"/>
                    <a:pt x="168" y="150"/>
                    <a:pt x="154" y="155"/>
                  </a:cubicBezTo>
                  <a:cubicBezTo>
                    <a:pt x="154" y="155"/>
                    <a:pt x="154" y="154"/>
                    <a:pt x="154" y="154"/>
                  </a:cubicBezTo>
                  <a:cubicBezTo>
                    <a:pt x="166" y="149"/>
                    <a:pt x="178" y="144"/>
                    <a:pt x="190" y="139"/>
                  </a:cubicBezTo>
                  <a:cubicBezTo>
                    <a:pt x="202" y="133"/>
                    <a:pt x="215" y="128"/>
                    <a:pt x="227" y="123"/>
                  </a:cubicBezTo>
                  <a:cubicBezTo>
                    <a:pt x="238" y="118"/>
                    <a:pt x="251" y="115"/>
                    <a:pt x="260" y="108"/>
                  </a:cubicBezTo>
                  <a:cubicBezTo>
                    <a:pt x="260" y="107"/>
                    <a:pt x="260" y="107"/>
                    <a:pt x="260" y="107"/>
                  </a:cubicBezTo>
                  <a:cubicBezTo>
                    <a:pt x="260" y="107"/>
                    <a:pt x="260" y="107"/>
                    <a:pt x="261" y="108"/>
                  </a:cubicBezTo>
                  <a:cubicBezTo>
                    <a:pt x="264" y="109"/>
                    <a:pt x="266" y="111"/>
                    <a:pt x="267" y="113"/>
                  </a:cubicBezTo>
                  <a:cubicBezTo>
                    <a:pt x="256" y="117"/>
                    <a:pt x="245" y="123"/>
                    <a:pt x="234" y="127"/>
                  </a:cubicBezTo>
                  <a:close/>
                  <a:moveTo>
                    <a:pt x="260" y="103"/>
                  </a:moveTo>
                  <a:cubicBezTo>
                    <a:pt x="259" y="104"/>
                    <a:pt x="259" y="105"/>
                    <a:pt x="259" y="106"/>
                  </a:cubicBezTo>
                  <a:cubicBezTo>
                    <a:pt x="259" y="106"/>
                    <a:pt x="259" y="106"/>
                    <a:pt x="259" y="106"/>
                  </a:cubicBezTo>
                  <a:cubicBezTo>
                    <a:pt x="231" y="116"/>
                    <a:pt x="204" y="126"/>
                    <a:pt x="176" y="136"/>
                  </a:cubicBezTo>
                  <a:cubicBezTo>
                    <a:pt x="165" y="141"/>
                    <a:pt x="152" y="145"/>
                    <a:pt x="141" y="150"/>
                  </a:cubicBezTo>
                  <a:cubicBezTo>
                    <a:pt x="135" y="153"/>
                    <a:pt x="129" y="157"/>
                    <a:pt x="122" y="159"/>
                  </a:cubicBezTo>
                  <a:cubicBezTo>
                    <a:pt x="121" y="159"/>
                    <a:pt x="111" y="162"/>
                    <a:pt x="114" y="160"/>
                  </a:cubicBezTo>
                  <a:cubicBezTo>
                    <a:pt x="118" y="158"/>
                    <a:pt x="122" y="157"/>
                    <a:pt x="126" y="155"/>
                  </a:cubicBezTo>
                  <a:cubicBezTo>
                    <a:pt x="154" y="144"/>
                    <a:pt x="181" y="133"/>
                    <a:pt x="208" y="122"/>
                  </a:cubicBezTo>
                  <a:cubicBezTo>
                    <a:pt x="225" y="116"/>
                    <a:pt x="244" y="111"/>
                    <a:pt x="260" y="102"/>
                  </a:cubicBezTo>
                  <a:cubicBezTo>
                    <a:pt x="260" y="103"/>
                    <a:pt x="260" y="103"/>
                    <a:pt x="260" y="103"/>
                  </a:cubicBezTo>
                  <a:close/>
                  <a:moveTo>
                    <a:pt x="272" y="92"/>
                  </a:moveTo>
                  <a:cubicBezTo>
                    <a:pt x="258" y="96"/>
                    <a:pt x="245" y="103"/>
                    <a:pt x="230" y="108"/>
                  </a:cubicBezTo>
                  <a:cubicBezTo>
                    <a:pt x="216" y="113"/>
                    <a:pt x="203" y="118"/>
                    <a:pt x="189" y="124"/>
                  </a:cubicBezTo>
                  <a:cubicBezTo>
                    <a:pt x="177" y="129"/>
                    <a:pt x="164" y="134"/>
                    <a:pt x="151" y="138"/>
                  </a:cubicBezTo>
                  <a:cubicBezTo>
                    <a:pt x="167" y="131"/>
                    <a:pt x="183" y="124"/>
                    <a:pt x="200" y="117"/>
                  </a:cubicBezTo>
                  <a:cubicBezTo>
                    <a:pt x="214" y="111"/>
                    <a:pt x="227" y="106"/>
                    <a:pt x="241" y="100"/>
                  </a:cubicBezTo>
                  <a:cubicBezTo>
                    <a:pt x="252" y="95"/>
                    <a:pt x="266" y="92"/>
                    <a:pt x="275" y="83"/>
                  </a:cubicBezTo>
                  <a:cubicBezTo>
                    <a:pt x="275" y="86"/>
                    <a:pt x="274" y="89"/>
                    <a:pt x="272" y="92"/>
                  </a:cubicBezTo>
                  <a:close/>
                  <a:moveTo>
                    <a:pt x="55" y="191"/>
                  </a:moveTo>
                  <a:cubicBezTo>
                    <a:pt x="56" y="191"/>
                    <a:pt x="57" y="191"/>
                    <a:pt x="57" y="191"/>
                  </a:cubicBezTo>
                  <a:cubicBezTo>
                    <a:pt x="56" y="191"/>
                    <a:pt x="55" y="191"/>
                    <a:pt x="54" y="192"/>
                  </a:cubicBezTo>
                  <a:cubicBezTo>
                    <a:pt x="55" y="192"/>
                    <a:pt x="55" y="191"/>
                    <a:pt x="55" y="191"/>
                  </a:cubicBezTo>
                  <a:close/>
                  <a:moveTo>
                    <a:pt x="65" y="187"/>
                  </a:moveTo>
                  <a:cubicBezTo>
                    <a:pt x="63" y="188"/>
                    <a:pt x="60" y="189"/>
                    <a:pt x="57" y="189"/>
                  </a:cubicBezTo>
                  <a:cubicBezTo>
                    <a:pt x="59" y="187"/>
                    <a:pt x="61" y="185"/>
                    <a:pt x="62" y="183"/>
                  </a:cubicBezTo>
                  <a:cubicBezTo>
                    <a:pt x="69" y="181"/>
                    <a:pt x="76" y="179"/>
                    <a:pt x="83" y="177"/>
                  </a:cubicBezTo>
                  <a:cubicBezTo>
                    <a:pt x="77" y="180"/>
                    <a:pt x="71" y="184"/>
                    <a:pt x="65" y="187"/>
                  </a:cubicBezTo>
                  <a:close/>
                  <a:moveTo>
                    <a:pt x="164" y="120"/>
                  </a:moveTo>
                  <a:cubicBezTo>
                    <a:pt x="133" y="135"/>
                    <a:pt x="103" y="150"/>
                    <a:pt x="73" y="168"/>
                  </a:cubicBezTo>
                  <a:cubicBezTo>
                    <a:pt x="74" y="165"/>
                    <a:pt x="75" y="163"/>
                    <a:pt x="76" y="160"/>
                  </a:cubicBezTo>
                  <a:cubicBezTo>
                    <a:pt x="110" y="143"/>
                    <a:pt x="145" y="128"/>
                    <a:pt x="181" y="113"/>
                  </a:cubicBezTo>
                  <a:cubicBezTo>
                    <a:pt x="198" y="106"/>
                    <a:pt x="215" y="99"/>
                    <a:pt x="233" y="92"/>
                  </a:cubicBezTo>
                  <a:cubicBezTo>
                    <a:pt x="241" y="89"/>
                    <a:pt x="249" y="85"/>
                    <a:pt x="257" y="82"/>
                  </a:cubicBezTo>
                  <a:cubicBezTo>
                    <a:pt x="258" y="82"/>
                    <a:pt x="258" y="82"/>
                    <a:pt x="259" y="81"/>
                  </a:cubicBezTo>
                  <a:cubicBezTo>
                    <a:pt x="229" y="97"/>
                    <a:pt x="195" y="106"/>
                    <a:pt x="164" y="120"/>
                  </a:cubicBezTo>
                  <a:close/>
                  <a:moveTo>
                    <a:pt x="79" y="157"/>
                  </a:moveTo>
                  <a:cubicBezTo>
                    <a:pt x="78" y="157"/>
                    <a:pt x="78" y="157"/>
                    <a:pt x="77" y="157"/>
                  </a:cubicBezTo>
                  <a:cubicBezTo>
                    <a:pt x="77" y="157"/>
                    <a:pt x="78" y="156"/>
                    <a:pt x="78" y="155"/>
                  </a:cubicBezTo>
                  <a:cubicBezTo>
                    <a:pt x="78" y="155"/>
                    <a:pt x="78" y="155"/>
                    <a:pt x="78" y="154"/>
                  </a:cubicBezTo>
                  <a:cubicBezTo>
                    <a:pt x="78" y="154"/>
                    <a:pt x="78" y="154"/>
                    <a:pt x="78" y="154"/>
                  </a:cubicBezTo>
                  <a:cubicBezTo>
                    <a:pt x="90" y="149"/>
                    <a:pt x="102" y="142"/>
                    <a:pt x="114" y="136"/>
                  </a:cubicBezTo>
                  <a:cubicBezTo>
                    <a:pt x="123" y="132"/>
                    <a:pt x="131" y="128"/>
                    <a:pt x="140" y="124"/>
                  </a:cubicBezTo>
                  <a:cubicBezTo>
                    <a:pt x="171" y="111"/>
                    <a:pt x="201" y="98"/>
                    <a:pt x="232" y="84"/>
                  </a:cubicBezTo>
                  <a:cubicBezTo>
                    <a:pt x="239" y="80"/>
                    <a:pt x="246" y="77"/>
                    <a:pt x="253" y="73"/>
                  </a:cubicBezTo>
                  <a:cubicBezTo>
                    <a:pt x="253" y="73"/>
                    <a:pt x="253" y="72"/>
                    <a:pt x="254" y="72"/>
                  </a:cubicBezTo>
                  <a:cubicBezTo>
                    <a:pt x="241" y="80"/>
                    <a:pt x="227" y="87"/>
                    <a:pt x="214" y="93"/>
                  </a:cubicBezTo>
                  <a:cubicBezTo>
                    <a:pt x="185" y="107"/>
                    <a:pt x="156" y="119"/>
                    <a:pt x="128" y="132"/>
                  </a:cubicBezTo>
                  <a:cubicBezTo>
                    <a:pt x="111" y="140"/>
                    <a:pt x="95" y="149"/>
                    <a:pt x="79" y="157"/>
                  </a:cubicBezTo>
                  <a:close/>
                  <a:moveTo>
                    <a:pt x="243" y="61"/>
                  </a:moveTo>
                  <a:cubicBezTo>
                    <a:pt x="242" y="63"/>
                    <a:pt x="242" y="64"/>
                    <a:pt x="243" y="65"/>
                  </a:cubicBezTo>
                  <a:cubicBezTo>
                    <a:pt x="243" y="65"/>
                    <a:pt x="244" y="66"/>
                    <a:pt x="244" y="66"/>
                  </a:cubicBezTo>
                  <a:cubicBezTo>
                    <a:pt x="234" y="71"/>
                    <a:pt x="225" y="78"/>
                    <a:pt x="215" y="83"/>
                  </a:cubicBezTo>
                  <a:cubicBezTo>
                    <a:pt x="198" y="92"/>
                    <a:pt x="181" y="100"/>
                    <a:pt x="164" y="108"/>
                  </a:cubicBezTo>
                  <a:cubicBezTo>
                    <a:pt x="147" y="116"/>
                    <a:pt x="130" y="124"/>
                    <a:pt x="113" y="131"/>
                  </a:cubicBezTo>
                  <a:cubicBezTo>
                    <a:pt x="101" y="137"/>
                    <a:pt x="89" y="144"/>
                    <a:pt x="76" y="149"/>
                  </a:cubicBezTo>
                  <a:cubicBezTo>
                    <a:pt x="76" y="149"/>
                    <a:pt x="75" y="149"/>
                    <a:pt x="74" y="149"/>
                  </a:cubicBezTo>
                  <a:cubicBezTo>
                    <a:pt x="71" y="151"/>
                    <a:pt x="68" y="152"/>
                    <a:pt x="65" y="153"/>
                  </a:cubicBezTo>
                  <a:cubicBezTo>
                    <a:pt x="70" y="150"/>
                    <a:pt x="76" y="145"/>
                    <a:pt x="80" y="143"/>
                  </a:cubicBezTo>
                  <a:cubicBezTo>
                    <a:pt x="89" y="139"/>
                    <a:pt x="97" y="135"/>
                    <a:pt x="105" y="131"/>
                  </a:cubicBezTo>
                  <a:cubicBezTo>
                    <a:pt x="121" y="122"/>
                    <a:pt x="137" y="114"/>
                    <a:pt x="153" y="106"/>
                  </a:cubicBezTo>
                  <a:cubicBezTo>
                    <a:pt x="169" y="97"/>
                    <a:pt x="184" y="89"/>
                    <a:pt x="201" y="82"/>
                  </a:cubicBezTo>
                  <a:cubicBezTo>
                    <a:pt x="215" y="75"/>
                    <a:pt x="232" y="67"/>
                    <a:pt x="244" y="58"/>
                  </a:cubicBezTo>
                  <a:cubicBezTo>
                    <a:pt x="244" y="59"/>
                    <a:pt x="243" y="60"/>
                    <a:pt x="243" y="61"/>
                  </a:cubicBezTo>
                  <a:close/>
                  <a:moveTo>
                    <a:pt x="87" y="173"/>
                  </a:moveTo>
                  <a:cubicBezTo>
                    <a:pt x="80" y="176"/>
                    <a:pt x="72" y="178"/>
                    <a:pt x="64" y="181"/>
                  </a:cubicBezTo>
                  <a:cubicBezTo>
                    <a:pt x="65" y="180"/>
                    <a:pt x="66" y="179"/>
                    <a:pt x="67" y="178"/>
                  </a:cubicBezTo>
                  <a:cubicBezTo>
                    <a:pt x="72" y="177"/>
                    <a:pt x="76" y="175"/>
                    <a:pt x="81" y="172"/>
                  </a:cubicBezTo>
                  <a:cubicBezTo>
                    <a:pt x="83" y="171"/>
                    <a:pt x="86" y="169"/>
                    <a:pt x="89" y="168"/>
                  </a:cubicBezTo>
                  <a:cubicBezTo>
                    <a:pt x="92" y="166"/>
                    <a:pt x="96" y="165"/>
                    <a:pt x="99" y="163"/>
                  </a:cubicBezTo>
                  <a:cubicBezTo>
                    <a:pt x="95" y="167"/>
                    <a:pt x="91" y="170"/>
                    <a:pt x="87" y="173"/>
                  </a:cubicBezTo>
                  <a:close/>
                  <a:moveTo>
                    <a:pt x="101" y="161"/>
                  </a:moveTo>
                  <a:cubicBezTo>
                    <a:pt x="101" y="161"/>
                    <a:pt x="101" y="161"/>
                    <a:pt x="101" y="161"/>
                  </a:cubicBezTo>
                  <a:cubicBezTo>
                    <a:pt x="89" y="164"/>
                    <a:pt x="80" y="172"/>
                    <a:pt x="68" y="176"/>
                  </a:cubicBezTo>
                  <a:cubicBezTo>
                    <a:pt x="69" y="174"/>
                    <a:pt x="70" y="173"/>
                    <a:pt x="71" y="171"/>
                  </a:cubicBezTo>
                  <a:cubicBezTo>
                    <a:pt x="83" y="166"/>
                    <a:pt x="94" y="159"/>
                    <a:pt x="105" y="154"/>
                  </a:cubicBezTo>
                  <a:cubicBezTo>
                    <a:pt x="120" y="148"/>
                    <a:pt x="134" y="141"/>
                    <a:pt x="149" y="134"/>
                  </a:cubicBezTo>
                  <a:cubicBezTo>
                    <a:pt x="180" y="120"/>
                    <a:pt x="211" y="108"/>
                    <a:pt x="243" y="96"/>
                  </a:cubicBezTo>
                  <a:cubicBezTo>
                    <a:pt x="249" y="94"/>
                    <a:pt x="255" y="91"/>
                    <a:pt x="261" y="89"/>
                  </a:cubicBezTo>
                  <a:cubicBezTo>
                    <a:pt x="265" y="87"/>
                    <a:pt x="268" y="86"/>
                    <a:pt x="272" y="84"/>
                  </a:cubicBezTo>
                  <a:cubicBezTo>
                    <a:pt x="278" y="82"/>
                    <a:pt x="262" y="89"/>
                    <a:pt x="264" y="89"/>
                  </a:cubicBezTo>
                  <a:cubicBezTo>
                    <a:pt x="248" y="95"/>
                    <a:pt x="233" y="101"/>
                    <a:pt x="218" y="108"/>
                  </a:cubicBezTo>
                  <a:cubicBezTo>
                    <a:pt x="188" y="120"/>
                    <a:pt x="159" y="132"/>
                    <a:pt x="130" y="146"/>
                  </a:cubicBezTo>
                  <a:cubicBezTo>
                    <a:pt x="129" y="147"/>
                    <a:pt x="129" y="147"/>
                    <a:pt x="128" y="147"/>
                  </a:cubicBezTo>
                  <a:cubicBezTo>
                    <a:pt x="121" y="150"/>
                    <a:pt x="115" y="153"/>
                    <a:pt x="109" y="156"/>
                  </a:cubicBezTo>
                  <a:cubicBezTo>
                    <a:pt x="108" y="156"/>
                    <a:pt x="107" y="156"/>
                    <a:pt x="107" y="156"/>
                  </a:cubicBezTo>
                  <a:cubicBezTo>
                    <a:pt x="106" y="156"/>
                    <a:pt x="105" y="156"/>
                    <a:pt x="104" y="157"/>
                  </a:cubicBezTo>
                  <a:cubicBezTo>
                    <a:pt x="103" y="158"/>
                    <a:pt x="102" y="160"/>
                    <a:pt x="101" y="161"/>
                  </a:cubicBezTo>
                  <a:close/>
                  <a:moveTo>
                    <a:pt x="110" y="158"/>
                  </a:moveTo>
                  <a:cubicBezTo>
                    <a:pt x="115" y="155"/>
                    <a:pt x="121" y="153"/>
                    <a:pt x="126" y="150"/>
                  </a:cubicBezTo>
                  <a:cubicBezTo>
                    <a:pt x="127" y="150"/>
                    <a:pt x="127" y="150"/>
                    <a:pt x="128" y="149"/>
                  </a:cubicBezTo>
                  <a:cubicBezTo>
                    <a:pt x="142" y="144"/>
                    <a:pt x="157" y="139"/>
                    <a:pt x="171" y="133"/>
                  </a:cubicBezTo>
                  <a:cubicBezTo>
                    <a:pt x="186" y="127"/>
                    <a:pt x="201" y="120"/>
                    <a:pt x="216" y="115"/>
                  </a:cubicBezTo>
                  <a:cubicBezTo>
                    <a:pt x="231" y="109"/>
                    <a:pt x="246" y="104"/>
                    <a:pt x="260" y="98"/>
                  </a:cubicBezTo>
                  <a:cubicBezTo>
                    <a:pt x="259" y="98"/>
                    <a:pt x="272" y="92"/>
                    <a:pt x="271" y="94"/>
                  </a:cubicBezTo>
                  <a:cubicBezTo>
                    <a:pt x="270" y="94"/>
                    <a:pt x="270" y="94"/>
                    <a:pt x="270" y="94"/>
                  </a:cubicBezTo>
                  <a:cubicBezTo>
                    <a:pt x="270" y="94"/>
                    <a:pt x="269" y="95"/>
                    <a:pt x="269" y="95"/>
                  </a:cubicBezTo>
                  <a:cubicBezTo>
                    <a:pt x="266" y="97"/>
                    <a:pt x="263" y="99"/>
                    <a:pt x="260" y="100"/>
                  </a:cubicBezTo>
                  <a:cubicBezTo>
                    <a:pt x="253" y="104"/>
                    <a:pt x="246" y="107"/>
                    <a:pt x="239" y="110"/>
                  </a:cubicBezTo>
                  <a:cubicBezTo>
                    <a:pt x="223" y="115"/>
                    <a:pt x="208" y="121"/>
                    <a:pt x="193" y="127"/>
                  </a:cubicBezTo>
                  <a:cubicBezTo>
                    <a:pt x="166" y="138"/>
                    <a:pt x="137" y="147"/>
                    <a:pt x="111" y="160"/>
                  </a:cubicBezTo>
                  <a:cubicBezTo>
                    <a:pt x="111" y="159"/>
                    <a:pt x="110" y="159"/>
                    <a:pt x="110" y="158"/>
                  </a:cubicBezTo>
                  <a:cubicBezTo>
                    <a:pt x="110" y="158"/>
                    <a:pt x="110" y="158"/>
                    <a:pt x="110" y="158"/>
                  </a:cubicBezTo>
                  <a:close/>
                  <a:moveTo>
                    <a:pt x="120" y="169"/>
                  </a:moveTo>
                  <a:cubicBezTo>
                    <a:pt x="129" y="166"/>
                    <a:pt x="137" y="162"/>
                    <a:pt x="146" y="159"/>
                  </a:cubicBezTo>
                  <a:cubicBezTo>
                    <a:pt x="147" y="159"/>
                    <a:pt x="147" y="159"/>
                    <a:pt x="148" y="158"/>
                  </a:cubicBezTo>
                  <a:cubicBezTo>
                    <a:pt x="141" y="169"/>
                    <a:pt x="129" y="174"/>
                    <a:pt x="120" y="169"/>
                  </a:cubicBezTo>
                  <a:close/>
                  <a:moveTo>
                    <a:pt x="160" y="162"/>
                  </a:moveTo>
                  <a:cubicBezTo>
                    <a:pt x="179" y="156"/>
                    <a:pt x="198" y="150"/>
                    <a:pt x="217" y="144"/>
                  </a:cubicBezTo>
                  <a:cubicBezTo>
                    <a:pt x="226" y="141"/>
                    <a:pt x="235" y="137"/>
                    <a:pt x="244" y="134"/>
                  </a:cubicBezTo>
                  <a:cubicBezTo>
                    <a:pt x="249" y="132"/>
                    <a:pt x="254" y="130"/>
                    <a:pt x="259" y="128"/>
                  </a:cubicBezTo>
                  <a:cubicBezTo>
                    <a:pt x="260" y="128"/>
                    <a:pt x="271" y="123"/>
                    <a:pt x="264" y="127"/>
                  </a:cubicBezTo>
                  <a:cubicBezTo>
                    <a:pt x="244" y="138"/>
                    <a:pt x="222" y="145"/>
                    <a:pt x="200" y="154"/>
                  </a:cubicBezTo>
                  <a:cubicBezTo>
                    <a:pt x="200" y="154"/>
                    <a:pt x="199" y="154"/>
                    <a:pt x="198" y="155"/>
                  </a:cubicBezTo>
                  <a:cubicBezTo>
                    <a:pt x="188" y="159"/>
                    <a:pt x="178" y="164"/>
                    <a:pt x="169" y="169"/>
                  </a:cubicBezTo>
                  <a:cubicBezTo>
                    <a:pt x="166" y="167"/>
                    <a:pt x="163" y="165"/>
                    <a:pt x="160" y="162"/>
                  </a:cubicBezTo>
                  <a:close/>
                  <a:moveTo>
                    <a:pt x="239" y="149"/>
                  </a:moveTo>
                  <a:cubicBezTo>
                    <a:pt x="238" y="148"/>
                    <a:pt x="237" y="148"/>
                    <a:pt x="236" y="147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242" y="145"/>
                    <a:pt x="248" y="142"/>
                    <a:pt x="255" y="140"/>
                  </a:cubicBezTo>
                  <a:cubicBezTo>
                    <a:pt x="257" y="139"/>
                    <a:pt x="259" y="137"/>
                    <a:pt x="261" y="136"/>
                  </a:cubicBezTo>
                  <a:cubicBezTo>
                    <a:pt x="268" y="133"/>
                    <a:pt x="262" y="138"/>
                    <a:pt x="260" y="139"/>
                  </a:cubicBezTo>
                  <a:cubicBezTo>
                    <a:pt x="253" y="143"/>
                    <a:pt x="244" y="143"/>
                    <a:pt x="239" y="149"/>
                  </a:cubicBezTo>
                  <a:close/>
                  <a:moveTo>
                    <a:pt x="266" y="133"/>
                  </a:moveTo>
                  <a:cubicBezTo>
                    <a:pt x="261" y="134"/>
                    <a:pt x="257" y="137"/>
                    <a:pt x="253" y="139"/>
                  </a:cubicBezTo>
                  <a:cubicBezTo>
                    <a:pt x="247" y="141"/>
                    <a:pt x="241" y="143"/>
                    <a:pt x="236" y="146"/>
                  </a:cubicBezTo>
                  <a:cubicBezTo>
                    <a:pt x="235" y="146"/>
                    <a:pt x="235" y="146"/>
                    <a:pt x="235" y="147"/>
                  </a:cubicBezTo>
                  <a:cubicBezTo>
                    <a:pt x="235" y="146"/>
                    <a:pt x="234" y="146"/>
                    <a:pt x="234" y="146"/>
                  </a:cubicBezTo>
                  <a:cubicBezTo>
                    <a:pt x="233" y="145"/>
                    <a:pt x="232" y="144"/>
                    <a:pt x="231" y="145"/>
                  </a:cubicBezTo>
                  <a:cubicBezTo>
                    <a:pt x="230" y="145"/>
                    <a:pt x="229" y="145"/>
                    <a:pt x="228" y="146"/>
                  </a:cubicBezTo>
                  <a:cubicBezTo>
                    <a:pt x="227" y="146"/>
                    <a:pt x="227" y="146"/>
                    <a:pt x="226" y="146"/>
                  </a:cubicBezTo>
                  <a:cubicBezTo>
                    <a:pt x="229" y="145"/>
                    <a:pt x="232" y="144"/>
                    <a:pt x="235" y="142"/>
                  </a:cubicBezTo>
                  <a:cubicBezTo>
                    <a:pt x="243" y="139"/>
                    <a:pt x="250" y="135"/>
                    <a:pt x="258" y="132"/>
                  </a:cubicBezTo>
                  <a:cubicBezTo>
                    <a:pt x="262" y="130"/>
                    <a:pt x="266" y="128"/>
                    <a:pt x="269" y="126"/>
                  </a:cubicBezTo>
                  <a:cubicBezTo>
                    <a:pt x="269" y="128"/>
                    <a:pt x="268" y="131"/>
                    <a:pt x="267" y="134"/>
                  </a:cubicBezTo>
                  <a:cubicBezTo>
                    <a:pt x="267" y="133"/>
                    <a:pt x="266" y="133"/>
                    <a:pt x="266" y="133"/>
                  </a:cubicBezTo>
                  <a:close/>
                  <a:moveTo>
                    <a:pt x="210" y="159"/>
                  </a:moveTo>
                  <a:cubicBezTo>
                    <a:pt x="208" y="158"/>
                    <a:pt x="206" y="157"/>
                    <a:pt x="205" y="156"/>
                  </a:cubicBezTo>
                  <a:cubicBezTo>
                    <a:pt x="207" y="155"/>
                    <a:pt x="209" y="155"/>
                    <a:pt x="211" y="154"/>
                  </a:cubicBezTo>
                  <a:cubicBezTo>
                    <a:pt x="214" y="152"/>
                    <a:pt x="218" y="150"/>
                    <a:pt x="222" y="149"/>
                  </a:cubicBezTo>
                  <a:cubicBezTo>
                    <a:pt x="226" y="147"/>
                    <a:pt x="228" y="148"/>
                    <a:pt x="224" y="151"/>
                  </a:cubicBezTo>
                  <a:cubicBezTo>
                    <a:pt x="219" y="153"/>
                    <a:pt x="214" y="154"/>
                    <a:pt x="210" y="158"/>
                  </a:cubicBezTo>
                  <a:cubicBezTo>
                    <a:pt x="210" y="158"/>
                    <a:pt x="210" y="158"/>
                    <a:pt x="210" y="159"/>
                  </a:cubicBezTo>
                  <a:close/>
                  <a:moveTo>
                    <a:pt x="217" y="155"/>
                  </a:moveTo>
                  <a:cubicBezTo>
                    <a:pt x="221" y="153"/>
                    <a:pt x="225" y="152"/>
                    <a:pt x="228" y="150"/>
                  </a:cubicBezTo>
                  <a:cubicBezTo>
                    <a:pt x="228" y="151"/>
                    <a:pt x="228" y="153"/>
                    <a:pt x="228" y="154"/>
                  </a:cubicBezTo>
                  <a:cubicBezTo>
                    <a:pt x="225" y="155"/>
                    <a:pt x="223" y="155"/>
                    <a:pt x="220" y="156"/>
                  </a:cubicBezTo>
                  <a:cubicBezTo>
                    <a:pt x="216" y="157"/>
                    <a:pt x="211" y="159"/>
                    <a:pt x="217" y="155"/>
                  </a:cubicBezTo>
                  <a:close/>
                  <a:moveTo>
                    <a:pt x="177" y="172"/>
                  </a:moveTo>
                  <a:cubicBezTo>
                    <a:pt x="175" y="172"/>
                    <a:pt x="173" y="171"/>
                    <a:pt x="171" y="170"/>
                  </a:cubicBezTo>
                  <a:cubicBezTo>
                    <a:pt x="179" y="167"/>
                    <a:pt x="187" y="164"/>
                    <a:pt x="195" y="160"/>
                  </a:cubicBezTo>
                  <a:cubicBezTo>
                    <a:pt x="190" y="166"/>
                    <a:pt x="184" y="171"/>
                    <a:pt x="177" y="172"/>
                  </a:cubicBezTo>
                  <a:close/>
                  <a:moveTo>
                    <a:pt x="212" y="159"/>
                  </a:moveTo>
                  <a:cubicBezTo>
                    <a:pt x="217" y="158"/>
                    <a:pt x="222" y="157"/>
                    <a:pt x="227" y="156"/>
                  </a:cubicBezTo>
                  <a:cubicBezTo>
                    <a:pt x="225" y="159"/>
                    <a:pt x="218" y="160"/>
                    <a:pt x="212" y="159"/>
                  </a:cubicBezTo>
                  <a:close/>
                  <a:moveTo>
                    <a:pt x="245" y="150"/>
                  </a:moveTo>
                  <a:cubicBezTo>
                    <a:pt x="248" y="150"/>
                    <a:pt x="251" y="149"/>
                    <a:pt x="253" y="148"/>
                  </a:cubicBezTo>
                  <a:cubicBezTo>
                    <a:pt x="251" y="149"/>
                    <a:pt x="248" y="150"/>
                    <a:pt x="245" y="150"/>
                  </a:cubicBezTo>
                  <a:close/>
                  <a:moveTo>
                    <a:pt x="257" y="146"/>
                  </a:moveTo>
                  <a:cubicBezTo>
                    <a:pt x="257" y="146"/>
                    <a:pt x="257" y="145"/>
                    <a:pt x="257" y="146"/>
                  </a:cubicBezTo>
                  <a:cubicBezTo>
                    <a:pt x="251" y="146"/>
                    <a:pt x="246" y="149"/>
                    <a:pt x="240" y="149"/>
                  </a:cubicBezTo>
                  <a:cubicBezTo>
                    <a:pt x="247" y="143"/>
                    <a:pt x="258" y="144"/>
                    <a:pt x="264" y="138"/>
                  </a:cubicBezTo>
                  <a:cubicBezTo>
                    <a:pt x="262" y="141"/>
                    <a:pt x="260" y="143"/>
                    <a:pt x="257" y="146"/>
                  </a:cubicBezTo>
                  <a:close/>
                  <a:moveTo>
                    <a:pt x="269" y="123"/>
                  </a:moveTo>
                  <a:cubicBezTo>
                    <a:pt x="249" y="130"/>
                    <a:pt x="229" y="138"/>
                    <a:pt x="209" y="145"/>
                  </a:cubicBezTo>
                  <a:cubicBezTo>
                    <a:pt x="201" y="147"/>
                    <a:pt x="193" y="150"/>
                    <a:pt x="186" y="152"/>
                  </a:cubicBezTo>
                  <a:cubicBezTo>
                    <a:pt x="198" y="147"/>
                    <a:pt x="211" y="141"/>
                    <a:pt x="223" y="135"/>
                  </a:cubicBezTo>
                  <a:cubicBezTo>
                    <a:pt x="237" y="129"/>
                    <a:pt x="256" y="126"/>
                    <a:pt x="268" y="115"/>
                  </a:cubicBezTo>
                  <a:cubicBezTo>
                    <a:pt x="269" y="118"/>
                    <a:pt x="270" y="120"/>
                    <a:pt x="269" y="123"/>
                  </a:cubicBezTo>
                  <a:close/>
                  <a:moveTo>
                    <a:pt x="272" y="74"/>
                  </a:moveTo>
                  <a:cubicBezTo>
                    <a:pt x="239" y="90"/>
                    <a:pt x="203" y="102"/>
                    <a:pt x="169" y="116"/>
                  </a:cubicBezTo>
                  <a:cubicBezTo>
                    <a:pt x="157" y="121"/>
                    <a:pt x="146" y="126"/>
                    <a:pt x="134" y="131"/>
                  </a:cubicBezTo>
                  <a:cubicBezTo>
                    <a:pt x="147" y="125"/>
                    <a:pt x="160" y="119"/>
                    <a:pt x="174" y="113"/>
                  </a:cubicBezTo>
                  <a:cubicBezTo>
                    <a:pt x="205" y="99"/>
                    <a:pt x="236" y="86"/>
                    <a:pt x="264" y="67"/>
                  </a:cubicBezTo>
                  <a:cubicBezTo>
                    <a:pt x="267" y="69"/>
                    <a:pt x="270" y="71"/>
                    <a:pt x="272" y="74"/>
                  </a:cubicBezTo>
                  <a:close/>
                  <a:moveTo>
                    <a:pt x="262" y="66"/>
                  </a:moveTo>
                  <a:cubicBezTo>
                    <a:pt x="248" y="72"/>
                    <a:pt x="234" y="81"/>
                    <a:pt x="220" y="87"/>
                  </a:cubicBezTo>
                  <a:cubicBezTo>
                    <a:pt x="203" y="95"/>
                    <a:pt x="186" y="103"/>
                    <a:pt x="169" y="110"/>
                  </a:cubicBezTo>
                  <a:cubicBezTo>
                    <a:pt x="165" y="112"/>
                    <a:pt x="161" y="114"/>
                    <a:pt x="157" y="115"/>
                  </a:cubicBezTo>
                  <a:cubicBezTo>
                    <a:pt x="160" y="114"/>
                    <a:pt x="162" y="113"/>
                    <a:pt x="164" y="112"/>
                  </a:cubicBezTo>
                  <a:cubicBezTo>
                    <a:pt x="179" y="105"/>
                    <a:pt x="195" y="99"/>
                    <a:pt x="209" y="92"/>
                  </a:cubicBezTo>
                  <a:cubicBezTo>
                    <a:pt x="225" y="84"/>
                    <a:pt x="238" y="74"/>
                    <a:pt x="252" y="65"/>
                  </a:cubicBezTo>
                  <a:cubicBezTo>
                    <a:pt x="256" y="64"/>
                    <a:pt x="259" y="65"/>
                    <a:pt x="262" y="66"/>
                  </a:cubicBezTo>
                  <a:close/>
                  <a:moveTo>
                    <a:pt x="245" y="56"/>
                  </a:moveTo>
                  <a:cubicBezTo>
                    <a:pt x="245" y="56"/>
                    <a:pt x="244" y="56"/>
                    <a:pt x="244" y="56"/>
                  </a:cubicBezTo>
                  <a:cubicBezTo>
                    <a:pt x="226" y="61"/>
                    <a:pt x="210" y="71"/>
                    <a:pt x="193" y="78"/>
                  </a:cubicBezTo>
                  <a:cubicBezTo>
                    <a:pt x="176" y="86"/>
                    <a:pt x="158" y="93"/>
                    <a:pt x="140" y="101"/>
                  </a:cubicBezTo>
                  <a:cubicBezTo>
                    <a:pt x="121" y="111"/>
                    <a:pt x="103" y="121"/>
                    <a:pt x="84" y="130"/>
                  </a:cubicBezTo>
                  <a:cubicBezTo>
                    <a:pt x="70" y="138"/>
                    <a:pt x="52" y="142"/>
                    <a:pt x="39" y="153"/>
                  </a:cubicBezTo>
                  <a:cubicBezTo>
                    <a:pt x="38" y="152"/>
                    <a:pt x="37" y="152"/>
                    <a:pt x="36" y="152"/>
                  </a:cubicBezTo>
                  <a:cubicBezTo>
                    <a:pt x="67" y="129"/>
                    <a:pt x="102" y="113"/>
                    <a:pt x="137" y="96"/>
                  </a:cubicBezTo>
                  <a:cubicBezTo>
                    <a:pt x="157" y="86"/>
                    <a:pt x="177" y="76"/>
                    <a:pt x="198" y="66"/>
                  </a:cubicBezTo>
                  <a:cubicBezTo>
                    <a:pt x="213" y="59"/>
                    <a:pt x="231" y="52"/>
                    <a:pt x="244" y="41"/>
                  </a:cubicBezTo>
                  <a:cubicBezTo>
                    <a:pt x="246" y="45"/>
                    <a:pt x="246" y="51"/>
                    <a:pt x="245" y="56"/>
                  </a:cubicBezTo>
                  <a:close/>
                  <a:moveTo>
                    <a:pt x="244" y="39"/>
                  </a:moveTo>
                  <a:cubicBezTo>
                    <a:pt x="239" y="41"/>
                    <a:pt x="236" y="44"/>
                    <a:pt x="231" y="46"/>
                  </a:cubicBezTo>
                  <a:cubicBezTo>
                    <a:pt x="225" y="50"/>
                    <a:pt x="218" y="52"/>
                    <a:pt x="212" y="56"/>
                  </a:cubicBezTo>
                  <a:cubicBezTo>
                    <a:pt x="198" y="63"/>
                    <a:pt x="183" y="68"/>
                    <a:pt x="169" y="75"/>
                  </a:cubicBezTo>
                  <a:cubicBezTo>
                    <a:pt x="140" y="88"/>
                    <a:pt x="112" y="103"/>
                    <a:pt x="83" y="116"/>
                  </a:cubicBezTo>
                  <a:cubicBezTo>
                    <a:pt x="71" y="122"/>
                    <a:pt x="59" y="129"/>
                    <a:pt x="47" y="135"/>
                  </a:cubicBezTo>
                  <a:cubicBezTo>
                    <a:pt x="72" y="119"/>
                    <a:pt x="98" y="105"/>
                    <a:pt x="125" y="91"/>
                  </a:cubicBezTo>
                  <a:cubicBezTo>
                    <a:pt x="153" y="77"/>
                    <a:pt x="181" y="63"/>
                    <a:pt x="209" y="48"/>
                  </a:cubicBezTo>
                  <a:cubicBezTo>
                    <a:pt x="214" y="45"/>
                    <a:pt x="219" y="42"/>
                    <a:pt x="223" y="39"/>
                  </a:cubicBezTo>
                  <a:cubicBezTo>
                    <a:pt x="225" y="38"/>
                    <a:pt x="226" y="36"/>
                    <a:pt x="228" y="35"/>
                  </a:cubicBezTo>
                  <a:cubicBezTo>
                    <a:pt x="229" y="34"/>
                    <a:pt x="230" y="33"/>
                    <a:pt x="231" y="32"/>
                  </a:cubicBezTo>
                  <a:cubicBezTo>
                    <a:pt x="233" y="31"/>
                    <a:pt x="235" y="31"/>
                    <a:pt x="236" y="30"/>
                  </a:cubicBezTo>
                  <a:cubicBezTo>
                    <a:pt x="237" y="31"/>
                    <a:pt x="239" y="32"/>
                    <a:pt x="240" y="33"/>
                  </a:cubicBezTo>
                  <a:cubicBezTo>
                    <a:pt x="241" y="35"/>
                    <a:pt x="243" y="37"/>
                    <a:pt x="244" y="39"/>
                  </a:cubicBezTo>
                  <a:close/>
                  <a:moveTo>
                    <a:pt x="234" y="29"/>
                  </a:moveTo>
                  <a:cubicBezTo>
                    <a:pt x="234" y="29"/>
                    <a:pt x="233" y="30"/>
                    <a:pt x="233" y="30"/>
                  </a:cubicBezTo>
                  <a:cubicBezTo>
                    <a:pt x="233" y="30"/>
                    <a:pt x="233" y="30"/>
                    <a:pt x="233" y="30"/>
                  </a:cubicBezTo>
                  <a:cubicBezTo>
                    <a:pt x="229" y="31"/>
                    <a:pt x="226" y="33"/>
                    <a:pt x="223" y="35"/>
                  </a:cubicBezTo>
                  <a:cubicBezTo>
                    <a:pt x="210" y="43"/>
                    <a:pt x="197" y="50"/>
                    <a:pt x="183" y="57"/>
                  </a:cubicBezTo>
                  <a:cubicBezTo>
                    <a:pt x="156" y="70"/>
                    <a:pt x="128" y="82"/>
                    <a:pt x="101" y="97"/>
                  </a:cubicBezTo>
                  <a:cubicBezTo>
                    <a:pt x="87" y="105"/>
                    <a:pt x="74" y="113"/>
                    <a:pt x="60" y="120"/>
                  </a:cubicBezTo>
                  <a:cubicBezTo>
                    <a:pt x="55" y="123"/>
                    <a:pt x="50" y="125"/>
                    <a:pt x="45" y="128"/>
                  </a:cubicBezTo>
                  <a:cubicBezTo>
                    <a:pt x="91" y="95"/>
                    <a:pt x="142" y="72"/>
                    <a:pt x="190" y="44"/>
                  </a:cubicBezTo>
                  <a:cubicBezTo>
                    <a:pt x="193" y="42"/>
                    <a:pt x="196" y="40"/>
                    <a:pt x="200" y="38"/>
                  </a:cubicBezTo>
                  <a:cubicBezTo>
                    <a:pt x="201" y="37"/>
                    <a:pt x="202" y="36"/>
                    <a:pt x="202" y="36"/>
                  </a:cubicBezTo>
                  <a:cubicBezTo>
                    <a:pt x="202" y="36"/>
                    <a:pt x="202" y="36"/>
                    <a:pt x="202" y="36"/>
                  </a:cubicBezTo>
                  <a:cubicBezTo>
                    <a:pt x="203" y="37"/>
                    <a:pt x="205" y="37"/>
                    <a:pt x="207" y="36"/>
                  </a:cubicBezTo>
                  <a:cubicBezTo>
                    <a:pt x="215" y="29"/>
                    <a:pt x="225" y="25"/>
                    <a:pt x="234" y="29"/>
                  </a:cubicBezTo>
                  <a:close/>
                  <a:moveTo>
                    <a:pt x="182" y="12"/>
                  </a:moveTo>
                  <a:cubicBezTo>
                    <a:pt x="173" y="15"/>
                    <a:pt x="165" y="21"/>
                    <a:pt x="157" y="26"/>
                  </a:cubicBezTo>
                  <a:cubicBezTo>
                    <a:pt x="162" y="17"/>
                    <a:pt x="173" y="12"/>
                    <a:pt x="182" y="12"/>
                  </a:cubicBezTo>
                  <a:close/>
                  <a:moveTo>
                    <a:pt x="152" y="29"/>
                  </a:moveTo>
                  <a:cubicBezTo>
                    <a:pt x="140" y="38"/>
                    <a:pt x="128" y="46"/>
                    <a:pt x="115" y="53"/>
                  </a:cubicBezTo>
                  <a:cubicBezTo>
                    <a:pt x="88" y="68"/>
                    <a:pt x="60" y="82"/>
                    <a:pt x="33" y="97"/>
                  </a:cubicBezTo>
                  <a:cubicBezTo>
                    <a:pt x="27" y="101"/>
                    <a:pt x="22" y="105"/>
                    <a:pt x="16" y="107"/>
                  </a:cubicBezTo>
                  <a:cubicBezTo>
                    <a:pt x="21" y="106"/>
                    <a:pt x="28" y="99"/>
                    <a:pt x="32" y="95"/>
                  </a:cubicBezTo>
                  <a:cubicBezTo>
                    <a:pt x="45" y="86"/>
                    <a:pt x="58" y="78"/>
                    <a:pt x="71" y="71"/>
                  </a:cubicBezTo>
                  <a:cubicBezTo>
                    <a:pt x="85" y="63"/>
                    <a:pt x="99" y="56"/>
                    <a:pt x="113" y="48"/>
                  </a:cubicBezTo>
                  <a:cubicBezTo>
                    <a:pt x="123" y="42"/>
                    <a:pt x="133" y="34"/>
                    <a:pt x="143" y="28"/>
                  </a:cubicBezTo>
                  <a:cubicBezTo>
                    <a:pt x="145" y="27"/>
                    <a:pt x="146" y="27"/>
                    <a:pt x="146" y="26"/>
                  </a:cubicBezTo>
                  <a:cubicBezTo>
                    <a:pt x="146" y="26"/>
                    <a:pt x="147" y="25"/>
                    <a:pt x="148" y="25"/>
                  </a:cubicBezTo>
                  <a:cubicBezTo>
                    <a:pt x="149" y="26"/>
                    <a:pt x="149" y="27"/>
                    <a:pt x="150" y="28"/>
                  </a:cubicBezTo>
                  <a:cubicBezTo>
                    <a:pt x="150" y="29"/>
                    <a:pt x="151" y="30"/>
                    <a:pt x="152" y="29"/>
                  </a:cubicBezTo>
                  <a:close/>
                  <a:moveTo>
                    <a:pt x="124" y="11"/>
                  </a:moveTo>
                  <a:cubicBezTo>
                    <a:pt x="127" y="9"/>
                    <a:pt x="130" y="9"/>
                    <a:pt x="132" y="9"/>
                  </a:cubicBezTo>
                  <a:cubicBezTo>
                    <a:pt x="127" y="12"/>
                    <a:pt x="122" y="16"/>
                    <a:pt x="117" y="19"/>
                  </a:cubicBezTo>
                  <a:cubicBezTo>
                    <a:pt x="116" y="20"/>
                    <a:pt x="115" y="20"/>
                    <a:pt x="114" y="21"/>
                  </a:cubicBezTo>
                  <a:cubicBezTo>
                    <a:pt x="116" y="17"/>
                    <a:pt x="120" y="13"/>
                    <a:pt x="124" y="11"/>
                  </a:cubicBezTo>
                  <a:close/>
                  <a:moveTo>
                    <a:pt x="100" y="29"/>
                  </a:moveTo>
                  <a:cubicBezTo>
                    <a:pt x="99" y="30"/>
                    <a:pt x="97" y="31"/>
                    <a:pt x="95" y="32"/>
                  </a:cubicBezTo>
                  <a:cubicBezTo>
                    <a:pt x="84" y="38"/>
                    <a:pt x="71" y="41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70" y="40"/>
                    <a:pt x="82" y="32"/>
                    <a:pt x="91" y="24"/>
                  </a:cubicBezTo>
                  <a:cubicBezTo>
                    <a:pt x="92" y="23"/>
                    <a:pt x="91" y="22"/>
                    <a:pt x="90" y="22"/>
                  </a:cubicBezTo>
                  <a:cubicBezTo>
                    <a:pt x="80" y="25"/>
                    <a:pt x="72" y="31"/>
                    <a:pt x="63" y="36"/>
                  </a:cubicBezTo>
                  <a:cubicBezTo>
                    <a:pt x="63" y="36"/>
                    <a:pt x="63" y="36"/>
                    <a:pt x="62" y="36"/>
                  </a:cubicBezTo>
                  <a:cubicBezTo>
                    <a:pt x="63" y="36"/>
                    <a:pt x="63" y="35"/>
                    <a:pt x="63" y="34"/>
                  </a:cubicBezTo>
                  <a:cubicBezTo>
                    <a:pt x="65" y="32"/>
                    <a:pt x="68" y="30"/>
                    <a:pt x="69" y="29"/>
                  </a:cubicBezTo>
                  <a:cubicBezTo>
                    <a:pt x="74" y="26"/>
                    <a:pt x="80" y="22"/>
                    <a:pt x="85" y="19"/>
                  </a:cubicBezTo>
                  <a:cubicBezTo>
                    <a:pt x="91" y="20"/>
                    <a:pt x="96" y="24"/>
                    <a:pt x="100" y="29"/>
                  </a:cubicBezTo>
                  <a:close/>
                  <a:moveTo>
                    <a:pt x="73" y="22"/>
                  </a:moveTo>
                  <a:cubicBezTo>
                    <a:pt x="76" y="20"/>
                    <a:pt x="79" y="19"/>
                    <a:pt x="82" y="19"/>
                  </a:cubicBezTo>
                  <a:cubicBezTo>
                    <a:pt x="77" y="22"/>
                    <a:pt x="71" y="25"/>
                    <a:pt x="66" y="29"/>
                  </a:cubicBezTo>
                  <a:cubicBezTo>
                    <a:pt x="67" y="27"/>
                    <a:pt x="70" y="24"/>
                    <a:pt x="73" y="22"/>
                  </a:cubicBezTo>
                  <a:close/>
                  <a:moveTo>
                    <a:pt x="49" y="50"/>
                  </a:moveTo>
                  <a:cubicBezTo>
                    <a:pt x="43" y="54"/>
                    <a:pt x="36" y="58"/>
                    <a:pt x="30" y="62"/>
                  </a:cubicBezTo>
                  <a:cubicBezTo>
                    <a:pt x="23" y="65"/>
                    <a:pt x="34" y="56"/>
                    <a:pt x="35" y="55"/>
                  </a:cubicBezTo>
                  <a:cubicBezTo>
                    <a:pt x="38" y="52"/>
                    <a:pt x="42" y="49"/>
                    <a:pt x="45" y="45"/>
                  </a:cubicBezTo>
                  <a:cubicBezTo>
                    <a:pt x="47" y="47"/>
                    <a:pt x="48" y="49"/>
                    <a:pt x="49" y="50"/>
                  </a:cubicBezTo>
                  <a:close/>
                  <a:moveTo>
                    <a:pt x="29" y="38"/>
                  </a:moveTo>
                  <a:cubicBezTo>
                    <a:pt x="24" y="41"/>
                    <a:pt x="19" y="44"/>
                    <a:pt x="15" y="48"/>
                  </a:cubicBezTo>
                  <a:cubicBezTo>
                    <a:pt x="15" y="47"/>
                    <a:pt x="16" y="46"/>
                    <a:pt x="16" y="45"/>
                  </a:cubicBezTo>
                  <a:cubicBezTo>
                    <a:pt x="19" y="40"/>
                    <a:pt x="24" y="38"/>
                    <a:pt x="29" y="38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72"/>
            <p:cNvSpPr>
              <a:spLocks noEditPoints="1"/>
            </p:cNvSpPr>
            <p:nvPr/>
          </p:nvSpPr>
          <p:spPr bwMode="auto">
            <a:xfrm>
              <a:off x="6774108" y="2839472"/>
              <a:ext cx="949325" cy="669925"/>
            </a:xfrm>
            <a:custGeom>
              <a:avLst/>
              <a:gdLst>
                <a:gd name="T0" fmla="*/ 117 w 224"/>
                <a:gd name="T1" fmla="*/ 126 h 158"/>
                <a:gd name="T2" fmla="*/ 99 w 224"/>
                <a:gd name="T3" fmla="*/ 3 h 158"/>
                <a:gd name="T4" fmla="*/ 11 w 224"/>
                <a:gd name="T5" fmla="*/ 42 h 158"/>
                <a:gd name="T6" fmla="*/ 19 w 224"/>
                <a:gd name="T7" fmla="*/ 51 h 158"/>
                <a:gd name="T8" fmla="*/ 26 w 224"/>
                <a:gd name="T9" fmla="*/ 53 h 158"/>
                <a:gd name="T10" fmla="*/ 79 w 224"/>
                <a:gd name="T11" fmla="*/ 27 h 158"/>
                <a:gd name="T12" fmla="*/ 86 w 224"/>
                <a:gd name="T13" fmla="*/ 21 h 158"/>
                <a:gd name="T14" fmla="*/ 85 w 224"/>
                <a:gd name="T15" fmla="*/ 31 h 158"/>
                <a:gd name="T16" fmla="*/ 108 w 224"/>
                <a:gd name="T17" fmla="*/ 11 h 158"/>
                <a:gd name="T18" fmla="*/ 113 w 224"/>
                <a:gd name="T19" fmla="*/ 19 h 158"/>
                <a:gd name="T20" fmla="*/ 71 w 224"/>
                <a:gd name="T21" fmla="*/ 53 h 158"/>
                <a:gd name="T22" fmla="*/ 76 w 224"/>
                <a:gd name="T23" fmla="*/ 52 h 158"/>
                <a:gd name="T24" fmla="*/ 27 w 224"/>
                <a:gd name="T25" fmla="*/ 97 h 158"/>
                <a:gd name="T26" fmla="*/ 65 w 224"/>
                <a:gd name="T27" fmla="*/ 84 h 158"/>
                <a:gd name="T28" fmla="*/ 23 w 224"/>
                <a:gd name="T29" fmla="*/ 108 h 158"/>
                <a:gd name="T30" fmla="*/ 102 w 224"/>
                <a:gd name="T31" fmla="*/ 75 h 158"/>
                <a:gd name="T32" fmla="*/ 123 w 224"/>
                <a:gd name="T33" fmla="*/ 47 h 158"/>
                <a:gd name="T34" fmla="*/ 32 w 224"/>
                <a:gd name="T35" fmla="*/ 90 h 158"/>
                <a:gd name="T36" fmla="*/ 150 w 224"/>
                <a:gd name="T37" fmla="*/ 23 h 158"/>
                <a:gd name="T38" fmla="*/ 151 w 224"/>
                <a:gd name="T39" fmla="*/ 14 h 158"/>
                <a:gd name="T40" fmla="*/ 64 w 224"/>
                <a:gd name="T41" fmla="*/ 49 h 158"/>
                <a:gd name="T42" fmla="*/ 38 w 224"/>
                <a:gd name="T43" fmla="*/ 51 h 158"/>
                <a:gd name="T44" fmla="*/ 27 w 224"/>
                <a:gd name="T45" fmla="*/ 55 h 158"/>
                <a:gd name="T46" fmla="*/ 46 w 224"/>
                <a:gd name="T47" fmla="*/ 42 h 158"/>
                <a:gd name="T48" fmla="*/ 17 w 224"/>
                <a:gd name="T49" fmla="*/ 46 h 158"/>
                <a:gd name="T50" fmla="*/ 12 w 224"/>
                <a:gd name="T51" fmla="*/ 44 h 158"/>
                <a:gd name="T52" fmla="*/ 103 w 224"/>
                <a:gd name="T53" fmla="*/ 82 h 158"/>
                <a:gd name="T54" fmla="*/ 191 w 224"/>
                <a:gd name="T55" fmla="*/ 51 h 158"/>
                <a:gd name="T56" fmla="*/ 191 w 224"/>
                <a:gd name="T57" fmla="*/ 51 h 158"/>
                <a:gd name="T58" fmla="*/ 119 w 224"/>
                <a:gd name="T59" fmla="*/ 121 h 158"/>
                <a:gd name="T60" fmla="*/ 133 w 224"/>
                <a:gd name="T61" fmla="*/ 108 h 158"/>
                <a:gd name="T62" fmla="*/ 150 w 224"/>
                <a:gd name="T63" fmla="*/ 109 h 158"/>
                <a:gd name="T64" fmla="*/ 200 w 224"/>
                <a:gd name="T65" fmla="*/ 80 h 158"/>
                <a:gd name="T66" fmla="*/ 200 w 224"/>
                <a:gd name="T67" fmla="*/ 80 h 158"/>
                <a:gd name="T68" fmla="*/ 44 w 224"/>
                <a:gd name="T69" fmla="*/ 147 h 158"/>
                <a:gd name="T70" fmla="*/ 59 w 224"/>
                <a:gd name="T71" fmla="*/ 124 h 158"/>
                <a:gd name="T72" fmla="*/ 60 w 224"/>
                <a:gd name="T73" fmla="*/ 120 h 158"/>
                <a:gd name="T74" fmla="*/ 187 w 224"/>
                <a:gd name="T75" fmla="*/ 50 h 158"/>
                <a:gd name="T76" fmla="*/ 118 w 224"/>
                <a:gd name="T77" fmla="*/ 82 h 158"/>
                <a:gd name="T78" fmla="*/ 67 w 224"/>
                <a:gd name="T79" fmla="*/ 134 h 158"/>
                <a:gd name="T80" fmla="*/ 203 w 224"/>
                <a:gd name="T81" fmla="*/ 69 h 158"/>
                <a:gd name="T82" fmla="*/ 99 w 224"/>
                <a:gd name="T83" fmla="*/ 116 h 158"/>
                <a:gd name="T84" fmla="*/ 85 w 224"/>
                <a:gd name="T85" fmla="*/ 124 h 158"/>
                <a:gd name="T86" fmla="*/ 199 w 224"/>
                <a:gd name="T87" fmla="*/ 100 h 158"/>
                <a:gd name="T88" fmla="*/ 201 w 224"/>
                <a:gd name="T89" fmla="*/ 106 h 158"/>
                <a:gd name="T90" fmla="*/ 174 w 224"/>
                <a:gd name="T91" fmla="*/ 113 h 158"/>
                <a:gd name="T92" fmla="*/ 172 w 224"/>
                <a:gd name="T93" fmla="*/ 117 h 158"/>
                <a:gd name="T94" fmla="*/ 150 w 224"/>
                <a:gd name="T95" fmla="*/ 124 h 158"/>
                <a:gd name="T96" fmla="*/ 185 w 224"/>
                <a:gd name="T97" fmla="*/ 116 h 158"/>
                <a:gd name="T98" fmla="*/ 130 w 224"/>
                <a:gd name="T99" fmla="*/ 90 h 158"/>
                <a:gd name="T100" fmla="*/ 161 w 224"/>
                <a:gd name="T101" fmla="*/ 71 h 158"/>
                <a:gd name="T102" fmla="*/ 105 w 224"/>
                <a:gd name="T103" fmla="*/ 74 h 158"/>
                <a:gd name="T104" fmla="*/ 96 w 224"/>
                <a:gd name="T105" fmla="*/ 71 h 158"/>
                <a:gd name="T106" fmla="*/ 179 w 224"/>
                <a:gd name="T107" fmla="*/ 24 h 158"/>
                <a:gd name="T108" fmla="*/ 159 w 224"/>
                <a:gd name="T109" fmla="*/ 28 h 158"/>
                <a:gd name="T110" fmla="*/ 55 w 224"/>
                <a:gd name="T111" fmla="*/ 55 h 158"/>
                <a:gd name="T112" fmla="*/ 88 w 224"/>
                <a:gd name="T113" fmla="*/ 17 h 158"/>
                <a:gd name="T114" fmla="*/ 49 w 224"/>
                <a:gd name="T115" fmla="*/ 27 h 158"/>
                <a:gd name="T116" fmla="*/ 27 w 224"/>
                <a:gd name="T117" fmla="*/ 4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4" h="158">
                  <a:moveTo>
                    <a:pt x="15" y="55"/>
                  </a:moveTo>
                  <a:cubicBezTo>
                    <a:pt x="7" y="57"/>
                    <a:pt x="0" y="64"/>
                    <a:pt x="0" y="73"/>
                  </a:cubicBezTo>
                  <a:cubicBezTo>
                    <a:pt x="0" y="85"/>
                    <a:pt x="11" y="91"/>
                    <a:pt x="22" y="93"/>
                  </a:cubicBezTo>
                  <a:cubicBezTo>
                    <a:pt x="14" y="99"/>
                    <a:pt x="9" y="108"/>
                    <a:pt x="18" y="117"/>
                  </a:cubicBezTo>
                  <a:cubicBezTo>
                    <a:pt x="27" y="126"/>
                    <a:pt x="43" y="126"/>
                    <a:pt x="54" y="122"/>
                  </a:cubicBezTo>
                  <a:cubicBezTo>
                    <a:pt x="50" y="135"/>
                    <a:pt x="39" y="145"/>
                    <a:pt x="28" y="154"/>
                  </a:cubicBezTo>
                  <a:cubicBezTo>
                    <a:pt x="27" y="155"/>
                    <a:pt x="27" y="156"/>
                    <a:pt x="28" y="157"/>
                  </a:cubicBezTo>
                  <a:cubicBezTo>
                    <a:pt x="28" y="158"/>
                    <a:pt x="29" y="158"/>
                    <a:pt x="31" y="158"/>
                  </a:cubicBezTo>
                  <a:cubicBezTo>
                    <a:pt x="50" y="151"/>
                    <a:pt x="68" y="143"/>
                    <a:pt x="82" y="127"/>
                  </a:cubicBezTo>
                  <a:cubicBezTo>
                    <a:pt x="90" y="142"/>
                    <a:pt x="108" y="139"/>
                    <a:pt x="117" y="126"/>
                  </a:cubicBezTo>
                  <a:cubicBezTo>
                    <a:pt x="123" y="132"/>
                    <a:pt x="129" y="137"/>
                    <a:pt x="136" y="138"/>
                  </a:cubicBezTo>
                  <a:cubicBezTo>
                    <a:pt x="144" y="138"/>
                    <a:pt x="151" y="131"/>
                    <a:pt x="155" y="125"/>
                  </a:cubicBezTo>
                  <a:cubicBezTo>
                    <a:pt x="163" y="131"/>
                    <a:pt x="179" y="129"/>
                    <a:pt x="181" y="119"/>
                  </a:cubicBezTo>
                  <a:cubicBezTo>
                    <a:pt x="199" y="130"/>
                    <a:pt x="224" y="95"/>
                    <a:pt x="206" y="81"/>
                  </a:cubicBezTo>
                  <a:cubicBezTo>
                    <a:pt x="214" y="76"/>
                    <a:pt x="219" y="67"/>
                    <a:pt x="215" y="58"/>
                  </a:cubicBezTo>
                  <a:cubicBezTo>
                    <a:pt x="210" y="49"/>
                    <a:pt x="202" y="45"/>
                    <a:pt x="193" y="46"/>
                  </a:cubicBezTo>
                  <a:cubicBezTo>
                    <a:pt x="195" y="38"/>
                    <a:pt x="193" y="28"/>
                    <a:pt x="187" y="22"/>
                  </a:cubicBezTo>
                  <a:cubicBezTo>
                    <a:pt x="179" y="14"/>
                    <a:pt x="167" y="17"/>
                    <a:pt x="159" y="22"/>
                  </a:cubicBezTo>
                  <a:cubicBezTo>
                    <a:pt x="158" y="0"/>
                    <a:pt x="129" y="0"/>
                    <a:pt x="118" y="17"/>
                  </a:cubicBezTo>
                  <a:cubicBezTo>
                    <a:pt x="114" y="9"/>
                    <a:pt x="108" y="2"/>
                    <a:pt x="99" y="3"/>
                  </a:cubicBezTo>
                  <a:cubicBezTo>
                    <a:pt x="90" y="5"/>
                    <a:pt x="83" y="12"/>
                    <a:pt x="81" y="20"/>
                  </a:cubicBezTo>
                  <a:cubicBezTo>
                    <a:pt x="76" y="13"/>
                    <a:pt x="67" y="9"/>
                    <a:pt x="58" y="12"/>
                  </a:cubicBezTo>
                  <a:cubicBezTo>
                    <a:pt x="45" y="16"/>
                    <a:pt x="43" y="26"/>
                    <a:pt x="42" y="37"/>
                  </a:cubicBezTo>
                  <a:cubicBezTo>
                    <a:pt x="34" y="26"/>
                    <a:pt x="21" y="20"/>
                    <a:pt x="10" y="31"/>
                  </a:cubicBezTo>
                  <a:cubicBezTo>
                    <a:pt x="2" y="39"/>
                    <a:pt x="7" y="49"/>
                    <a:pt x="15" y="55"/>
                  </a:cubicBezTo>
                  <a:close/>
                  <a:moveTo>
                    <a:pt x="11" y="39"/>
                  </a:moveTo>
                  <a:cubicBezTo>
                    <a:pt x="11" y="39"/>
                    <a:pt x="11" y="39"/>
                    <a:pt x="12" y="39"/>
                  </a:cubicBezTo>
                  <a:cubicBezTo>
                    <a:pt x="14" y="37"/>
                    <a:pt x="17" y="35"/>
                    <a:pt x="20" y="33"/>
                  </a:cubicBezTo>
                  <a:cubicBezTo>
                    <a:pt x="22" y="31"/>
                    <a:pt x="26" y="27"/>
                    <a:pt x="20" y="34"/>
                  </a:cubicBezTo>
                  <a:cubicBezTo>
                    <a:pt x="18" y="37"/>
                    <a:pt x="14" y="39"/>
                    <a:pt x="11" y="42"/>
                  </a:cubicBezTo>
                  <a:cubicBezTo>
                    <a:pt x="11" y="41"/>
                    <a:pt x="11" y="40"/>
                    <a:pt x="11" y="39"/>
                  </a:cubicBezTo>
                  <a:close/>
                  <a:moveTo>
                    <a:pt x="29" y="31"/>
                  </a:moveTo>
                  <a:cubicBezTo>
                    <a:pt x="26" y="32"/>
                    <a:pt x="24" y="34"/>
                    <a:pt x="22" y="36"/>
                  </a:cubicBezTo>
                  <a:cubicBezTo>
                    <a:pt x="19" y="38"/>
                    <a:pt x="14" y="40"/>
                    <a:pt x="12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6" y="38"/>
                    <a:pt x="21" y="35"/>
                    <a:pt x="25" y="30"/>
                  </a:cubicBezTo>
                  <a:cubicBezTo>
                    <a:pt x="26" y="30"/>
                    <a:pt x="28" y="31"/>
                    <a:pt x="29" y="31"/>
                  </a:cubicBezTo>
                  <a:close/>
                  <a:moveTo>
                    <a:pt x="37" y="42"/>
                  </a:moveTo>
                  <a:cubicBezTo>
                    <a:pt x="33" y="47"/>
                    <a:pt x="28" y="49"/>
                    <a:pt x="24" y="54"/>
                  </a:cubicBezTo>
                  <a:cubicBezTo>
                    <a:pt x="22" y="53"/>
                    <a:pt x="20" y="52"/>
                    <a:pt x="19" y="51"/>
                  </a:cubicBezTo>
                  <a:cubicBezTo>
                    <a:pt x="22" y="50"/>
                    <a:pt x="25" y="49"/>
                    <a:pt x="28" y="47"/>
                  </a:cubicBezTo>
                  <a:cubicBezTo>
                    <a:pt x="29" y="46"/>
                    <a:pt x="31" y="45"/>
                    <a:pt x="33" y="44"/>
                  </a:cubicBezTo>
                  <a:cubicBezTo>
                    <a:pt x="32" y="44"/>
                    <a:pt x="39" y="40"/>
                    <a:pt x="37" y="42"/>
                  </a:cubicBezTo>
                  <a:close/>
                  <a:moveTo>
                    <a:pt x="41" y="45"/>
                  </a:moveTo>
                  <a:cubicBezTo>
                    <a:pt x="39" y="46"/>
                    <a:pt x="36" y="48"/>
                    <a:pt x="34" y="49"/>
                  </a:cubicBezTo>
                  <a:cubicBezTo>
                    <a:pt x="32" y="50"/>
                    <a:pt x="31" y="51"/>
                    <a:pt x="29" y="52"/>
                  </a:cubicBezTo>
                  <a:cubicBezTo>
                    <a:pt x="29" y="52"/>
                    <a:pt x="27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5" y="54"/>
                    <a:pt x="25" y="54"/>
                    <a:pt x="26" y="53"/>
                  </a:cubicBezTo>
                  <a:cubicBezTo>
                    <a:pt x="30" y="49"/>
                    <a:pt x="36" y="46"/>
                    <a:pt x="39" y="41"/>
                  </a:cubicBezTo>
                  <a:cubicBezTo>
                    <a:pt x="40" y="43"/>
                    <a:pt x="41" y="44"/>
                    <a:pt x="41" y="45"/>
                  </a:cubicBezTo>
                  <a:close/>
                  <a:moveTo>
                    <a:pt x="48" y="30"/>
                  </a:moveTo>
                  <a:cubicBezTo>
                    <a:pt x="51" y="28"/>
                    <a:pt x="55" y="26"/>
                    <a:pt x="58" y="24"/>
                  </a:cubicBezTo>
                  <a:cubicBezTo>
                    <a:pt x="61" y="22"/>
                    <a:pt x="64" y="21"/>
                    <a:pt x="67" y="20"/>
                  </a:cubicBezTo>
                  <a:cubicBezTo>
                    <a:pt x="66" y="20"/>
                    <a:pt x="62" y="24"/>
                    <a:pt x="60" y="25"/>
                  </a:cubicBezTo>
                  <a:cubicBezTo>
                    <a:pt x="55" y="28"/>
                    <a:pt x="51" y="32"/>
                    <a:pt x="47" y="35"/>
                  </a:cubicBezTo>
                  <a:cubicBezTo>
                    <a:pt x="47" y="34"/>
                    <a:pt x="47" y="32"/>
                    <a:pt x="48" y="30"/>
                  </a:cubicBezTo>
                  <a:close/>
                  <a:moveTo>
                    <a:pt x="78" y="24"/>
                  </a:moveTo>
                  <a:cubicBezTo>
                    <a:pt x="78" y="25"/>
                    <a:pt x="79" y="26"/>
                    <a:pt x="79" y="27"/>
                  </a:cubicBezTo>
                  <a:cubicBezTo>
                    <a:pt x="74" y="31"/>
                    <a:pt x="67" y="33"/>
                    <a:pt x="61" y="37"/>
                  </a:cubicBezTo>
                  <a:cubicBezTo>
                    <a:pt x="56" y="39"/>
                    <a:pt x="51" y="42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51" y="41"/>
                    <a:pt x="56" y="38"/>
                    <a:pt x="61" y="34"/>
                  </a:cubicBezTo>
                  <a:cubicBezTo>
                    <a:pt x="65" y="32"/>
                    <a:pt x="68" y="30"/>
                    <a:pt x="72" y="28"/>
                  </a:cubicBezTo>
                  <a:cubicBezTo>
                    <a:pt x="72" y="27"/>
                    <a:pt x="73" y="27"/>
                    <a:pt x="73" y="26"/>
                  </a:cubicBezTo>
                  <a:cubicBezTo>
                    <a:pt x="75" y="26"/>
                    <a:pt x="76" y="25"/>
                    <a:pt x="78" y="24"/>
                  </a:cubicBezTo>
                  <a:close/>
                  <a:moveTo>
                    <a:pt x="107" y="10"/>
                  </a:moveTo>
                  <a:cubicBezTo>
                    <a:pt x="107" y="10"/>
                    <a:pt x="107" y="10"/>
                    <a:pt x="107" y="10"/>
                  </a:cubicBezTo>
                  <a:cubicBezTo>
                    <a:pt x="100" y="14"/>
                    <a:pt x="93" y="18"/>
                    <a:pt x="86" y="21"/>
                  </a:cubicBezTo>
                  <a:cubicBezTo>
                    <a:pt x="86" y="20"/>
                    <a:pt x="86" y="20"/>
                    <a:pt x="86" y="19"/>
                  </a:cubicBezTo>
                  <a:cubicBezTo>
                    <a:pt x="88" y="18"/>
                    <a:pt x="91" y="16"/>
                    <a:pt x="93" y="15"/>
                  </a:cubicBezTo>
                  <a:cubicBezTo>
                    <a:pt x="96" y="12"/>
                    <a:pt x="100" y="10"/>
                    <a:pt x="103" y="8"/>
                  </a:cubicBezTo>
                  <a:cubicBezTo>
                    <a:pt x="105" y="9"/>
                    <a:pt x="106" y="9"/>
                    <a:pt x="107" y="10"/>
                  </a:cubicBezTo>
                  <a:close/>
                  <a:moveTo>
                    <a:pt x="110" y="14"/>
                  </a:moveTo>
                  <a:cubicBezTo>
                    <a:pt x="93" y="24"/>
                    <a:pt x="76" y="35"/>
                    <a:pt x="59" y="45"/>
                  </a:cubicBezTo>
                  <a:cubicBezTo>
                    <a:pt x="42" y="55"/>
                    <a:pt x="23" y="63"/>
                    <a:pt x="7" y="75"/>
                  </a:cubicBezTo>
                  <a:cubicBezTo>
                    <a:pt x="7" y="76"/>
                    <a:pt x="7" y="77"/>
                    <a:pt x="8" y="76"/>
                  </a:cubicBezTo>
                  <a:cubicBezTo>
                    <a:pt x="24" y="65"/>
                    <a:pt x="43" y="56"/>
                    <a:pt x="60" y="46"/>
                  </a:cubicBezTo>
                  <a:cubicBezTo>
                    <a:pt x="68" y="41"/>
                    <a:pt x="77" y="36"/>
                    <a:pt x="85" y="31"/>
                  </a:cubicBezTo>
                  <a:cubicBezTo>
                    <a:pt x="93" y="26"/>
                    <a:pt x="103" y="21"/>
                    <a:pt x="109" y="15"/>
                  </a:cubicBezTo>
                  <a:cubicBezTo>
                    <a:pt x="102" y="22"/>
                    <a:pt x="93" y="26"/>
                    <a:pt x="85" y="31"/>
                  </a:cubicBezTo>
                  <a:cubicBezTo>
                    <a:pt x="76" y="37"/>
                    <a:pt x="67" y="43"/>
                    <a:pt x="57" y="48"/>
                  </a:cubicBezTo>
                  <a:cubicBezTo>
                    <a:pt x="48" y="54"/>
                    <a:pt x="39" y="59"/>
                    <a:pt x="29" y="65"/>
                  </a:cubicBezTo>
                  <a:cubicBezTo>
                    <a:pt x="22" y="70"/>
                    <a:pt x="14" y="74"/>
                    <a:pt x="7" y="80"/>
                  </a:cubicBezTo>
                  <a:cubicBezTo>
                    <a:pt x="7" y="79"/>
                    <a:pt x="6" y="78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21" y="63"/>
                    <a:pt x="41" y="55"/>
                    <a:pt x="58" y="44"/>
                  </a:cubicBezTo>
                  <a:cubicBezTo>
                    <a:pt x="67" y="39"/>
                    <a:pt x="76" y="32"/>
                    <a:pt x="85" y="27"/>
                  </a:cubicBezTo>
                  <a:cubicBezTo>
                    <a:pt x="93" y="22"/>
                    <a:pt x="101" y="17"/>
                    <a:pt x="108" y="11"/>
                  </a:cubicBezTo>
                  <a:cubicBezTo>
                    <a:pt x="109" y="12"/>
                    <a:pt x="110" y="13"/>
                    <a:pt x="110" y="14"/>
                  </a:cubicBezTo>
                  <a:close/>
                  <a:moveTo>
                    <a:pt x="113" y="19"/>
                  </a:moveTo>
                  <a:cubicBezTo>
                    <a:pt x="106" y="23"/>
                    <a:pt x="99" y="28"/>
                    <a:pt x="91" y="32"/>
                  </a:cubicBezTo>
                  <a:cubicBezTo>
                    <a:pt x="82" y="38"/>
                    <a:pt x="72" y="43"/>
                    <a:pt x="63" y="48"/>
                  </a:cubicBezTo>
                  <a:cubicBezTo>
                    <a:pt x="54" y="53"/>
                    <a:pt x="45" y="58"/>
                    <a:pt x="36" y="63"/>
                  </a:cubicBezTo>
                  <a:cubicBezTo>
                    <a:pt x="31" y="65"/>
                    <a:pt x="27" y="68"/>
                    <a:pt x="23" y="70"/>
                  </a:cubicBezTo>
                  <a:cubicBezTo>
                    <a:pt x="22" y="71"/>
                    <a:pt x="22" y="71"/>
                    <a:pt x="21" y="71"/>
                  </a:cubicBezTo>
                  <a:cubicBezTo>
                    <a:pt x="35" y="62"/>
                    <a:pt x="49" y="55"/>
                    <a:pt x="63" y="46"/>
                  </a:cubicBezTo>
                  <a:cubicBezTo>
                    <a:pt x="79" y="37"/>
                    <a:pt x="97" y="28"/>
                    <a:pt x="111" y="15"/>
                  </a:cubicBezTo>
                  <a:cubicBezTo>
                    <a:pt x="112" y="16"/>
                    <a:pt x="113" y="18"/>
                    <a:pt x="113" y="19"/>
                  </a:cubicBezTo>
                  <a:close/>
                  <a:moveTo>
                    <a:pt x="134" y="14"/>
                  </a:moveTo>
                  <a:cubicBezTo>
                    <a:pt x="135" y="13"/>
                    <a:pt x="143" y="9"/>
                    <a:pt x="140" y="11"/>
                  </a:cubicBezTo>
                  <a:cubicBezTo>
                    <a:pt x="138" y="12"/>
                    <a:pt x="135" y="14"/>
                    <a:pt x="133" y="16"/>
                  </a:cubicBezTo>
                  <a:cubicBezTo>
                    <a:pt x="127" y="20"/>
                    <a:pt x="121" y="24"/>
                    <a:pt x="115" y="27"/>
                  </a:cubicBezTo>
                  <a:cubicBezTo>
                    <a:pt x="103" y="35"/>
                    <a:pt x="92" y="41"/>
                    <a:pt x="80" y="48"/>
                  </a:cubicBezTo>
                  <a:cubicBezTo>
                    <a:pt x="69" y="54"/>
                    <a:pt x="58" y="60"/>
                    <a:pt x="46" y="67"/>
                  </a:cubicBezTo>
                  <a:cubicBezTo>
                    <a:pt x="36" y="73"/>
                    <a:pt x="26" y="81"/>
                    <a:pt x="16" y="86"/>
                  </a:cubicBezTo>
                  <a:cubicBezTo>
                    <a:pt x="15" y="86"/>
                    <a:pt x="13" y="85"/>
                    <a:pt x="12" y="84"/>
                  </a:cubicBezTo>
                  <a:cubicBezTo>
                    <a:pt x="21" y="82"/>
                    <a:pt x="29" y="75"/>
                    <a:pt x="37" y="71"/>
                  </a:cubicBezTo>
                  <a:cubicBezTo>
                    <a:pt x="48" y="65"/>
                    <a:pt x="59" y="59"/>
                    <a:pt x="71" y="53"/>
                  </a:cubicBezTo>
                  <a:cubicBezTo>
                    <a:pt x="82" y="47"/>
                    <a:pt x="94" y="40"/>
                    <a:pt x="105" y="33"/>
                  </a:cubicBezTo>
                  <a:cubicBezTo>
                    <a:pt x="115" y="27"/>
                    <a:pt x="124" y="20"/>
                    <a:pt x="134" y="14"/>
                  </a:cubicBezTo>
                  <a:close/>
                  <a:moveTo>
                    <a:pt x="150" y="13"/>
                  </a:moveTo>
                  <a:cubicBezTo>
                    <a:pt x="134" y="22"/>
                    <a:pt x="119" y="32"/>
                    <a:pt x="104" y="41"/>
                  </a:cubicBezTo>
                  <a:cubicBezTo>
                    <a:pt x="101" y="43"/>
                    <a:pt x="98" y="45"/>
                    <a:pt x="95" y="46"/>
                  </a:cubicBezTo>
                  <a:cubicBezTo>
                    <a:pt x="93" y="47"/>
                    <a:pt x="91" y="48"/>
                    <a:pt x="89" y="49"/>
                  </a:cubicBezTo>
                  <a:cubicBezTo>
                    <a:pt x="68" y="59"/>
                    <a:pt x="47" y="71"/>
                    <a:pt x="26" y="82"/>
                  </a:cubicBezTo>
                  <a:cubicBezTo>
                    <a:pt x="26" y="81"/>
                    <a:pt x="27" y="81"/>
                    <a:pt x="27" y="81"/>
                  </a:cubicBezTo>
                  <a:cubicBezTo>
                    <a:pt x="32" y="77"/>
                    <a:pt x="37" y="74"/>
                    <a:pt x="42" y="71"/>
                  </a:cubicBezTo>
                  <a:cubicBezTo>
                    <a:pt x="53" y="64"/>
                    <a:pt x="64" y="58"/>
                    <a:pt x="76" y="52"/>
                  </a:cubicBezTo>
                  <a:cubicBezTo>
                    <a:pt x="99" y="39"/>
                    <a:pt x="121" y="25"/>
                    <a:pt x="143" y="10"/>
                  </a:cubicBezTo>
                  <a:cubicBezTo>
                    <a:pt x="146" y="10"/>
                    <a:pt x="148" y="11"/>
                    <a:pt x="150" y="13"/>
                  </a:cubicBezTo>
                  <a:close/>
                  <a:moveTo>
                    <a:pt x="154" y="26"/>
                  </a:moveTo>
                  <a:cubicBezTo>
                    <a:pt x="154" y="26"/>
                    <a:pt x="154" y="27"/>
                    <a:pt x="155" y="27"/>
                  </a:cubicBezTo>
                  <a:cubicBezTo>
                    <a:pt x="154" y="28"/>
                    <a:pt x="153" y="29"/>
                    <a:pt x="152" y="30"/>
                  </a:cubicBezTo>
                  <a:cubicBezTo>
                    <a:pt x="151" y="30"/>
                    <a:pt x="151" y="30"/>
                    <a:pt x="151" y="30"/>
                  </a:cubicBezTo>
                  <a:cubicBezTo>
                    <a:pt x="146" y="33"/>
                    <a:pt x="142" y="35"/>
                    <a:pt x="137" y="37"/>
                  </a:cubicBezTo>
                  <a:cubicBezTo>
                    <a:pt x="126" y="43"/>
                    <a:pt x="115" y="50"/>
                    <a:pt x="104" y="55"/>
                  </a:cubicBezTo>
                  <a:cubicBezTo>
                    <a:pt x="82" y="66"/>
                    <a:pt x="59" y="77"/>
                    <a:pt x="38" y="89"/>
                  </a:cubicBezTo>
                  <a:cubicBezTo>
                    <a:pt x="34" y="92"/>
                    <a:pt x="31" y="94"/>
                    <a:pt x="27" y="97"/>
                  </a:cubicBezTo>
                  <a:cubicBezTo>
                    <a:pt x="25" y="98"/>
                    <a:pt x="24" y="100"/>
                    <a:pt x="22" y="101"/>
                  </a:cubicBezTo>
                  <a:cubicBezTo>
                    <a:pt x="25" y="98"/>
                    <a:pt x="27" y="96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1" y="93"/>
                    <a:pt x="31" y="93"/>
                    <a:pt x="32" y="92"/>
                  </a:cubicBezTo>
                  <a:cubicBezTo>
                    <a:pt x="37" y="88"/>
                    <a:pt x="42" y="84"/>
                    <a:pt x="48" y="80"/>
                  </a:cubicBezTo>
                  <a:cubicBezTo>
                    <a:pt x="64" y="71"/>
                    <a:pt x="79" y="62"/>
                    <a:pt x="95" y="53"/>
                  </a:cubicBezTo>
                  <a:cubicBezTo>
                    <a:pt x="115" y="43"/>
                    <a:pt x="136" y="34"/>
                    <a:pt x="154" y="22"/>
                  </a:cubicBezTo>
                  <a:cubicBezTo>
                    <a:pt x="154" y="23"/>
                    <a:pt x="154" y="24"/>
                    <a:pt x="154" y="26"/>
                  </a:cubicBezTo>
                  <a:close/>
                  <a:moveTo>
                    <a:pt x="27" y="105"/>
                  </a:moveTo>
                  <a:cubicBezTo>
                    <a:pt x="39" y="97"/>
                    <a:pt x="53" y="91"/>
                    <a:pt x="65" y="84"/>
                  </a:cubicBezTo>
                  <a:cubicBezTo>
                    <a:pt x="78" y="77"/>
                    <a:pt x="91" y="70"/>
                    <a:pt x="105" y="63"/>
                  </a:cubicBezTo>
                  <a:cubicBezTo>
                    <a:pt x="118" y="56"/>
                    <a:pt x="131" y="51"/>
                    <a:pt x="144" y="44"/>
                  </a:cubicBezTo>
                  <a:cubicBezTo>
                    <a:pt x="154" y="40"/>
                    <a:pt x="163" y="34"/>
                    <a:pt x="172" y="29"/>
                  </a:cubicBezTo>
                  <a:cubicBezTo>
                    <a:pt x="170" y="30"/>
                    <a:pt x="168" y="32"/>
                    <a:pt x="167" y="33"/>
                  </a:cubicBezTo>
                  <a:cubicBezTo>
                    <a:pt x="160" y="37"/>
                    <a:pt x="154" y="40"/>
                    <a:pt x="147" y="44"/>
                  </a:cubicBezTo>
                  <a:cubicBezTo>
                    <a:pt x="132" y="52"/>
                    <a:pt x="116" y="59"/>
                    <a:pt x="101" y="67"/>
                  </a:cubicBezTo>
                  <a:cubicBezTo>
                    <a:pt x="86" y="75"/>
                    <a:pt x="71" y="83"/>
                    <a:pt x="56" y="91"/>
                  </a:cubicBezTo>
                  <a:cubicBezTo>
                    <a:pt x="44" y="98"/>
                    <a:pt x="31" y="104"/>
                    <a:pt x="21" y="113"/>
                  </a:cubicBezTo>
                  <a:cubicBezTo>
                    <a:pt x="20" y="112"/>
                    <a:pt x="20" y="112"/>
                    <a:pt x="19" y="111"/>
                  </a:cubicBezTo>
                  <a:cubicBezTo>
                    <a:pt x="21" y="110"/>
                    <a:pt x="22" y="109"/>
                    <a:pt x="23" y="108"/>
                  </a:cubicBezTo>
                  <a:cubicBezTo>
                    <a:pt x="25" y="107"/>
                    <a:pt x="26" y="106"/>
                    <a:pt x="27" y="105"/>
                  </a:cubicBezTo>
                  <a:close/>
                  <a:moveTo>
                    <a:pt x="26" y="117"/>
                  </a:moveTo>
                  <a:cubicBezTo>
                    <a:pt x="25" y="116"/>
                    <a:pt x="23" y="115"/>
                    <a:pt x="22" y="114"/>
                  </a:cubicBezTo>
                  <a:cubicBezTo>
                    <a:pt x="33" y="106"/>
                    <a:pt x="47" y="100"/>
                    <a:pt x="59" y="94"/>
                  </a:cubicBezTo>
                  <a:cubicBezTo>
                    <a:pt x="74" y="87"/>
                    <a:pt x="89" y="80"/>
                    <a:pt x="103" y="73"/>
                  </a:cubicBezTo>
                  <a:cubicBezTo>
                    <a:pt x="118" y="65"/>
                    <a:pt x="132" y="58"/>
                    <a:pt x="147" y="52"/>
                  </a:cubicBezTo>
                  <a:cubicBezTo>
                    <a:pt x="154" y="49"/>
                    <a:pt x="162" y="46"/>
                    <a:pt x="169" y="42"/>
                  </a:cubicBezTo>
                  <a:cubicBezTo>
                    <a:pt x="174" y="39"/>
                    <a:pt x="181" y="37"/>
                    <a:pt x="186" y="32"/>
                  </a:cubicBezTo>
                  <a:cubicBezTo>
                    <a:pt x="175" y="42"/>
                    <a:pt x="159" y="47"/>
                    <a:pt x="146" y="53"/>
                  </a:cubicBezTo>
                  <a:cubicBezTo>
                    <a:pt x="131" y="60"/>
                    <a:pt x="117" y="67"/>
                    <a:pt x="102" y="75"/>
                  </a:cubicBezTo>
                  <a:cubicBezTo>
                    <a:pt x="76" y="88"/>
                    <a:pt x="50" y="100"/>
                    <a:pt x="26" y="117"/>
                  </a:cubicBezTo>
                  <a:close/>
                  <a:moveTo>
                    <a:pt x="22" y="107"/>
                  </a:moveTo>
                  <a:cubicBezTo>
                    <a:pt x="21" y="108"/>
                    <a:pt x="20" y="108"/>
                    <a:pt x="20" y="109"/>
                  </a:cubicBezTo>
                  <a:cubicBezTo>
                    <a:pt x="20" y="109"/>
                    <a:pt x="19" y="110"/>
                    <a:pt x="19" y="110"/>
                  </a:cubicBezTo>
                  <a:cubicBezTo>
                    <a:pt x="18" y="109"/>
                    <a:pt x="18" y="108"/>
                    <a:pt x="18" y="107"/>
                  </a:cubicBezTo>
                  <a:cubicBezTo>
                    <a:pt x="27" y="98"/>
                    <a:pt x="37" y="91"/>
                    <a:pt x="48" y="85"/>
                  </a:cubicBezTo>
                  <a:cubicBezTo>
                    <a:pt x="61" y="78"/>
                    <a:pt x="75" y="70"/>
                    <a:pt x="88" y="64"/>
                  </a:cubicBezTo>
                  <a:cubicBezTo>
                    <a:pt x="101" y="58"/>
                    <a:pt x="113" y="52"/>
                    <a:pt x="125" y="45"/>
                  </a:cubicBezTo>
                  <a:cubicBezTo>
                    <a:pt x="126" y="45"/>
                    <a:pt x="127" y="44"/>
                    <a:pt x="128" y="44"/>
                  </a:cubicBezTo>
                  <a:cubicBezTo>
                    <a:pt x="126" y="45"/>
                    <a:pt x="125" y="46"/>
                    <a:pt x="123" y="47"/>
                  </a:cubicBezTo>
                  <a:cubicBezTo>
                    <a:pt x="110" y="54"/>
                    <a:pt x="96" y="61"/>
                    <a:pt x="83" y="68"/>
                  </a:cubicBezTo>
                  <a:cubicBezTo>
                    <a:pt x="70" y="75"/>
                    <a:pt x="58" y="82"/>
                    <a:pt x="46" y="90"/>
                  </a:cubicBezTo>
                  <a:cubicBezTo>
                    <a:pt x="40" y="94"/>
                    <a:pt x="35" y="98"/>
                    <a:pt x="29" y="102"/>
                  </a:cubicBezTo>
                  <a:cubicBezTo>
                    <a:pt x="27" y="104"/>
                    <a:pt x="25" y="105"/>
                    <a:pt x="22" y="107"/>
                  </a:cubicBezTo>
                  <a:close/>
                  <a:moveTo>
                    <a:pt x="69" y="61"/>
                  </a:moveTo>
                  <a:cubicBezTo>
                    <a:pt x="54" y="70"/>
                    <a:pt x="40" y="79"/>
                    <a:pt x="25" y="89"/>
                  </a:cubicBezTo>
                  <a:cubicBezTo>
                    <a:pt x="23" y="88"/>
                    <a:pt x="20" y="88"/>
                    <a:pt x="17" y="87"/>
                  </a:cubicBezTo>
                  <a:cubicBezTo>
                    <a:pt x="35" y="79"/>
                    <a:pt x="52" y="70"/>
                    <a:pt x="69" y="61"/>
                  </a:cubicBezTo>
                  <a:close/>
                  <a:moveTo>
                    <a:pt x="32" y="91"/>
                  </a:moveTo>
                  <a:cubicBezTo>
                    <a:pt x="32" y="91"/>
                    <a:pt x="32" y="91"/>
                    <a:pt x="32" y="90"/>
                  </a:cubicBezTo>
                  <a:cubicBezTo>
                    <a:pt x="31" y="89"/>
                    <a:pt x="31" y="89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37" y="85"/>
                    <a:pt x="45" y="79"/>
                    <a:pt x="53" y="75"/>
                  </a:cubicBezTo>
                  <a:cubicBezTo>
                    <a:pt x="60" y="71"/>
                    <a:pt x="67" y="67"/>
                    <a:pt x="75" y="63"/>
                  </a:cubicBezTo>
                  <a:cubicBezTo>
                    <a:pt x="60" y="71"/>
                    <a:pt x="45" y="80"/>
                    <a:pt x="32" y="91"/>
                  </a:cubicBezTo>
                  <a:close/>
                  <a:moveTo>
                    <a:pt x="111" y="44"/>
                  </a:moveTo>
                  <a:cubicBezTo>
                    <a:pt x="112" y="44"/>
                    <a:pt x="112" y="44"/>
                    <a:pt x="112" y="44"/>
                  </a:cubicBezTo>
                  <a:cubicBezTo>
                    <a:pt x="122" y="38"/>
                    <a:pt x="131" y="33"/>
                    <a:pt x="141" y="27"/>
                  </a:cubicBezTo>
                  <a:cubicBezTo>
                    <a:pt x="143" y="26"/>
                    <a:pt x="145" y="24"/>
                    <a:pt x="147" y="23"/>
                  </a:cubicBezTo>
                  <a:cubicBezTo>
                    <a:pt x="147" y="23"/>
                    <a:pt x="157" y="18"/>
                    <a:pt x="150" y="23"/>
                  </a:cubicBezTo>
                  <a:cubicBezTo>
                    <a:pt x="144" y="27"/>
                    <a:pt x="139" y="30"/>
                    <a:pt x="133" y="33"/>
                  </a:cubicBezTo>
                  <a:cubicBezTo>
                    <a:pt x="126" y="37"/>
                    <a:pt x="118" y="40"/>
                    <a:pt x="111" y="44"/>
                  </a:cubicBezTo>
                  <a:close/>
                  <a:moveTo>
                    <a:pt x="125" y="35"/>
                  </a:moveTo>
                  <a:cubicBezTo>
                    <a:pt x="114" y="41"/>
                    <a:pt x="102" y="47"/>
                    <a:pt x="91" y="54"/>
                  </a:cubicBezTo>
                  <a:cubicBezTo>
                    <a:pt x="83" y="58"/>
                    <a:pt x="74" y="62"/>
                    <a:pt x="65" y="67"/>
                  </a:cubicBezTo>
                  <a:cubicBezTo>
                    <a:pt x="52" y="73"/>
                    <a:pt x="40" y="81"/>
                    <a:pt x="28" y="89"/>
                  </a:cubicBezTo>
                  <a:cubicBezTo>
                    <a:pt x="42" y="79"/>
                    <a:pt x="56" y="70"/>
                    <a:pt x="70" y="62"/>
                  </a:cubicBezTo>
                  <a:cubicBezTo>
                    <a:pt x="85" y="53"/>
                    <a:pt x="100" y="45"/>
                    <a:pt x="115" y="37"/>
                  </a:cubicBezTo>
                  <a:cubicBezTo>
                    <a:pt x="127" y="30"/>
                    <a:pt x="141" y="24"/>
                    <a:pt x="151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2" y="15"/>
                    <a:pt x="153" y="17"/>
                    <a:pt x="154" y="20"/>
                  </a:cubicBezTo>
                  <a:cubicBezTo>
                    <a:pt x="143" y="21"/>
                    <a:pt x="134" y="30"/>
                    <a:pt x="125" y="35"/>
                  </a:cubicBezTo>
                  <a:close/>
                  <a:moveTo>
                    <a:pt x="127" y="28"/>
                  </a:moveTo>
                  <a:cubicBezTo>
                    <a:pt x="133" y="24"/>
                    <a:pt x="139" y="20"/>
                    <a:pt x="146" y="17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4" y="19"/>
                    <a:pt x="141" y="20"/>
                    <a:pt x="138" y="22"/>
                  </a:cubicBezTo>
                  <a:cubicBezTo>
                    <a:pt x="134" y="24"/>
                    <a:pt x="131" y="26"/>
                    <a:pt x="127" y="28"/>
                  </a:cubicBezTo>
                  <a:close/>
                  <a:moveTo>
                    <a:pt x="8" y="81"/>
                  </a:moveTo>
                  <a:cubicBezTo>
                    <a:pt x="26" y="69"/>
                    <a:pt x="45" y="59"/>
                    <a:pt x="64" y="49"/>
                  </a:cubicBezTo>
                  <a:cubicBezTo>
                    <a:pt x="67" y="47"/>
                    <a:pt x="71" y="45"/>
                    <a:pt x="74" y="43"/>
                  </a:cubicBezTo>
                  <a:cubicBezTo>
                    <a:pt x="69" y="46"/>
                    <a:pt x="64" y="49"/>
                    <a:pt x="59" y="51"/>
                  </a:cubicBezTo>
                  <a:cubicBezTo>
                    <a:pt x="42" y="61"/>
                    <a:pt x="25" y="71"/>
                    <a:pt x="10" y="83"/>
                  </a:cubicBezTo>
                  <a:cubicBezTo>
                    <a:pt x="10" y="82"/>
                    <a:pt x="9" y="82"/>
                    <a:pt x="8" y="81"/>
                  </a:cubicBezTo>
                  <a:close/>
                  <a:moveTo>
                    <a:pt x="5" y="72"/>
                  </a:moveTo>
                  <a:cubicBezTo>
                    <a:pt x="11" y="67"/>
                    <a:pt x="18" y="63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6" y="59"/>
                    <a:pt x="27" y="58"/>
                    <a:pt x="27" y="57"/>
                  </a:cubicBezTo>
                  <a:cubicBezTo>
                    <a:pt x="31" y="55"/>
                    <a:pt x="35" y="53"/>
                    <a:pt x="38" y="51"/>
                  </a:cubicBezTo>
                  <a:cubicBezTo>
                    <a:pt x="40" y="50"/>
                    <a:pt x="42" y="49"/>
                    <a:pt x="44" y="47"/>
                  </a:cubicBezTo>
                  <a:cubicBezTo>
                    <a:pt x="45" y="47"/>
                    <a:pt x="46" y="47"/>
                    <a:pt x="46" y="46"/>
                  </a:cubicBezTo>
                  <a:cubicBezTo>
                    <a:pt x="51" y="44"/>
                    <a:pt x="57" y="41"/>
                    <a:pt x="62" y="38"/>
                  </a:cubicBezTo>
                  <a:cubicBezTo>
                    <a:pt x="68" y="34"/>
                    <a:pt x="74" y="32"/>
                    <a:pt x="80" y="28"/>
                  </a:cubicBezTo>
                  <a:cubicBezTo>
                    <a:pt x="80" y="28"/>
                    <a:pt x="80" y="28"/>
                    <a:pt x="81" y="28"/>
                  </a:cubicBezTo>
                  <a:cubicBezTo>
                    <a:pt x="72" y="34"/>
                    <a:pt x="63" y="39"/>
                    <a:pt x="54" y="45"/>
                  </a:cubicBezTo>
                  <a:cubicBezTo>
                    <a:pt x="38" y="55"/>
                    <a:pt x="20" y="63"/>
                    <a:pt x="5" y="75"/>
                  </a:cubicBezTo>
                  <a:cubicBezTo>
                    <a:pt x="5" y="74"/>
                    <a:pt x="5" y="73"/>
                    <a:pt x="5" y="72"/>
                  </a:cubicBezTo>
                  <a:close/>
                  <a:moveTo>
                    <a:pt x="27" y="55"/>
                  </a:moveTo>
                  <a:cubicBezTo>
                    <a:pt x="27" y="55"/>
                    <a:pt x="27" y="55"/>
                    <a:pt x="27" y="55"/>
                  </a:cubicBezTo>
                  <a:cubicBezTo>
                    <a:pt x="29" y="54"/>
                    <a:pt x="30" y="53"/>
                    <a:pt x="31" y="52"/>
                  </a:cubicBezTo>
                  <a:cubicBezTo>
                    <a:pt x="33" y="51"/>
                    <a:pt x="35" y="50"/>
                    <a:pt x="36" y="49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5" y="50"/>
                    <a:pt x="31" y="53"/>
                    <a:pt x="27" y="55"/>
                  </a:cubicBezTo>
                  <a:close/>
                  <a:moveTo>
                    <a:pt x="85" y="23"/>
                  </a:moveTo>
                  <a:cubicBezTo>
                    <a:pt x="92" y="20"/>
                    <a:pt x="98" y="17"/>
                    <a:pt x="104" y="13"/>
                  </a:cubicBezTo>
                  <a:cubicBezTo>
                    <a:pt x="98" y="18"/>
                    <a:pt x="91" y="22"/>
                    <a:pt x="84" y="26"/>
                  </a:cubicBezTo>
                  <a:cubicBezTo>
                    <a:pt x="85" y="26"/>
                    <a:pt x="85" y="25"/>
                    <a:pt x="85" y="25"/>
                  </a:cubicBezTo>
                  <a:cubicBezTo>
                    <a:pt x="85" y="24"/>
                    <a:pt x="85" y="23"/>
                    <a:pt x="85" y="23"/>
                  </a:cubicBezTo>
                  <a:close/>
                  <a:moveTo>
                    <a:pt x="46" y="42"/>
                  </a:moveTo>
                  <a:cubicBezTo>
                    <a:pt x="46" y="41"/>
                    <a:pt x="46" y="40"/>
                    <a:pt x="46" y="39"/>
                  </a:cubicBezTo>
                  <a:cubicBezTo>
                    <a:pt x="52" y="35"/>
                    <a:pt x="59" y="33"/>
                    <a:pt x="66" y="30"/>
                  </a:cubicBezTo>
                  <a:cubicBezTo>
                    <a:pt x="59" y="34"/>
                    <a:pt x="53" y="38"/>
                    <a:pt x="46" y="42"/>
                  </a:cubicBezTo>
                  <a:close/>
                  <a:moveTo>
                    <a:pt x="18" y="51"/>
                  </a:moveTo>
                  <a:cubicBezTo>
                    <a:pt x="17" y="50"/>
                    <a:pt x="16" y="49"/>
                    <a:pt x="15" y="48"/>
                  </a:cubicBezTo>
                  <a:cubicBezTo>
                    <a:pt x="20" y="46"/>
                    <a:pt x="24" y="42"/>
                    <a:pt x="29" y="39"/>
                  </a:cubicBezTo>
                  <a:cubicBezTo>
                    <a:pt x="35" y="35"/>
                    <a:pt x="31" y="37"/>
                    <a:pt x="28" y="40"/>
                  </a:cubicBezTo>
                  <a:cubicBezTo>
                    <a:pt x="25" y="44"/>
                    <a:pt x="21" y="47"/>
                    <a:pt x="18" y="50"/>
                  </a:cubicBezTo>
                  <a:cubicBezTo>
                    <a:pt x="18" y="51"/>
                    <a:pt x="18" y="51"/>
                    <a:pt x="18" y="51"/>
                  </a:cubicBezTo>
                  <a:close/>
                  <a:moveTo>
                    <a:pt x="17" y="46"/>
                  </a:moveTo>
                  <a:cubicBezTo>
                    <a:pt x="15" y="45"/>
                    <a:pt x="16" y="45"/>
                    <a:pt x="18" y="44"/>
                  </a:cubicBezTo>
                  <a:cubicBezTo>
                    <a:pt x="19" y="43"/>
                    <a:pt x="20" y="42"/>
                    <a:pt x="21" y="41"/>
                  </a:cubicBezTo>
                  <a:cubicBezTo>
                    <a:pt x="24" y="38"/>
                    <a:pt x="27" y="35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1" y="33"/>
                    <a:pt x="33" y="34"/>
                    <a:pt x="34" y="35"/>
                  </a:cubicBezTo>
                  <a:cubicBezTo>
                    <a:pt x="28" y="38"/>
                    <a:pt x="23" y="43"/>
                    <a:pt x="17" y="46"/>
                  </a:cubicBezTo>
                  <a:close/>
                  <a:moveTo>
                    <a:pt x="12" y="44"/>
                  </a:moveTo>
                  <a:cubicBezTo>
                    <a:pt x="18" y="41"/>
                    <a:pt x="22" y="36"/>
                    <a:pt x="28" y="33"/>
                  </a:cubicBezTo>
                  <a:cubicBezTo>
                    <a:pt x="23" y="36"/>
                    <a:pt x="17" y="42"/>
                    <a:pt x="13" y="47"/>
                  </a:cubicBezTo>
                  <a:cubicBezTo>
                    <a:pt x="13" y="46"/>
                    <a:pt x="12" y="45"/>
                    <a:pt x="12" y="44"/>
                  </a:cubicBezTo>
                  <a:close/>
                  <a:moveTo>
                    <a:pt x="22" y="59"/>
                  </a:moveTo>
                  <a:cubicBezTo>
                    <a:pt x="17" y="62"/>
                    <a:pt x="11" y="66"/>
                    <a:pt x="5" y="70"/>
                  </a:cubicBezTo>
                  <a:cubicBezTo>
                    <a:pt x="7" y="63"/>
                    <a:pt x="15" y="58"/>
                    <a:pt x="22" y="59"/>
                  </a:cubicBezTo>
                  <a:close/>
                  <a:moveTo>
                    <a:pt x="26" y="96"/>
                  </a:moveTo>
                  <a:cubicBezTo>
                    <a:pt x="24" y="98"/>
                    <a:pt x="21" y="101"/>
                    <a:pt x="19" y="103"/>
                  </a:cubicBezTo>
                  <a:cubicBezTo>
                    <a:pt x="19" y="103"/>
                    <a:pt x="19" y="102"/>
                    <a:pt x="20" y="101"/>
                  </a:cubicBezTo>
                  <a:cubicBezTo>
                    <a:pt x="21" y="99"/>
                    <a:pt x="24" y="97"/>
                    <a:pt x="26" y="96"/>
                  </a:cubicBezTo>
                  <a:close/>
                  <a:moveTo>
                    <a:pt x="32" y="119"/>
                  </a:moveTo>
                  <a:cubicBezTo>
                    <a:pt x="41" y="111"/>
                    <a:pt x="55" y="108"/>
                    <a:pt x="65" y="102"/>
                  </a:cubicBezTo>
                  <a:cubicBezTo>
                    <a:pt x="78" y="96"/>
                    <a:pt x="91" y="89"/>
                    <a:pt x="103" y="82"/>
                  </a:cubicBezTo>
                  <a:cubicBezTo>
                    <a:pt x="116" y="76"/>
                    <a:pt x="130" y="70"/>
                    <a:pt x="144" y="64"/>
                  </a:cubicBezTo>
                  <a:cubicBezTo>
                    <a:pt x="157" y="59"/>
                    <a:pt x="169" y="52"/>
                    <a:pt x="183" y="47"/>
                  </a:cubicBezTo>
                  <a:cubicBezTo>
                    <a:pt x="185" y="46"/>
                    <a:pt x="187" y="45"/>
                    <a:pt x="183" y="47"/>
                  </a:cubicBezTo>
                  <a:cubicBezTo>
                    <a:pt x="180" y="49"/>
                    <a:pt x="177" y="50"/>
                    <a:pt x="174" y="52"/>
                  </a:cubicBezTo>
                  <a:cubicBezTo>
                    <a:pt x="168" y="55"/>
                    <a:pt x="162" y="58"/>
                    <a:pt x="156" y="61"/>
                  </a:cubicBezTo>
                  <a:cubicBezTo>
                    <a:pt x="144" y="67"/>
                    <a:pt x="131" y="73"/>
                    <a:pt x="120" y="80"/>
                  </a:cubicBezTo>
                  <a:cubicBezTo>
                    <a:pt x="108" y="86"/>
                    <a:pt x="95" y="92"/>
                    <a:pt x="83" y="99"/>
                  </a:cubicBezTo>
                  <a:cubicBezTo>
                    <a:pt x="71" y="105"/>
                    <a:pt x="57" y="111"/>
                    <a:pt x="46" y="119"/>
                  </a:cubicBezTo>
                  <a:cubicBezTo>
                    <a:pt x="41" y="120"/>
                    <a:pt x="36" y="120"/>
                    <a:pt x="32" y="119"/>
                  </a:cubicBezTo>
                  <a:close/>
                  <a:moveTo>
                    <a:pt x="191" y="51"/>
                  </a:moveTo>
                  <a:cubicBezTo>
                    <a:pt x="187" y="54"/>
                    <a:pt x="182" y="57"/>
                    <a:pt x="178" y="60"/>
                  </a:cubicBezTo>
                  <a:cubicBezTo>
                    <a:pt x="168" y="67"/>
                    <a:pt x="156" y="72"/>
                    <a:pt x="145" y="78"/>
                  </a:cubicBezTo>
                  <a:cubicBezTo>
                    <a:pt x="122" y="88"/>
                    <a:pt x="100" y="99"/>
                    <a:pt x="78" y="109"/>
                  </a:cubicBezTo>
                  <a:cubicBezTo>
                    <a:pt x="75" y="110"/>
                    <a:pt x="73" y="111"/>
                    <a:pt x="70" y="113"/>
                  </a:cubicBezTo>
                  <a:cubicBezTo>
                    <a:pt x="67" y="114"/>
                    <a:pt x="64" y="116"/>
                    <a:pt x="61" y="118"/>
                  </a:cubicBezTo>
                  <a:cubicBezTo>
                    <a:pt x="61" y="117"/>
                    <a:pt x="60" y="117"/>
                    <a:pt x="60" y="116"/>
                  </a:cubicBezTo>
                  <a:cubicBezTo>
                    <a:pt x="65" y="114"/>
                    <a:pt x="70" y="112"/>
                    <a:pt x="75" y="109"/>
                  </a:cubicBezTo>
                  <a:cubicBezTo>
                    <a:pt x="87" y="104"/>
                    <a:pt x="98" y="98"/>
                    <a:pt x="110" y="93"/>
                  </a:cubicBezTo>
                  <a:cubicBezTo>
                    <a:pt x="133" y="82"/>
                    <a:pt x="156" y="71"/>
                    <a:pt x="179" y="59"/>
                  </a:cubicBezTo>
                  <a:cubicBezTo>
                    <a:pt x="183" y="56"/>
                    <a:pt x="187" y="54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lose/>
                  <a:moveTo>
                    <a:pt x="210" y="59"/>
                  </a:moveTo>
                  <a:cubicBezTo>
                    <a:pt x="211" y="61"/>
                    <a:pt x="211" y="62"/>
                    <a:pt x="211" y="63"/>
                  </a:cubicBezTo>
                  <a:cubicBezTo>
                    <a:pt x="185" y="75"/>
                    <a:pt x="157" y="83"/>
                    <a:pt x="130" y="95"/>
                  </a:cubicBezTo>
                  <a:cubicBezTo>
                    <a:pt x="116" y="101"/>
                    <a:pt x="103" y="108"/>
                    <a:pt x="89" y="115"/>
                  </a:cubicBezTo>
                  <a:cubicBezTo>
                    <a:pt x="83" y="117"/>
                    <a:pt x="76" y="120"/>
                    <a:pt x="70" y="123"/>
                  </a:cubicBezTo>
                  <a:cubicBezTo>
                    <a:pt x="91" y="112"/>
                    <a:pt x="111" y="101"/>
                    <a:pt x="133" y="92"/>
                  </a:cubicBezTo>
                  <a:cubicBezTo>
                    <a:pt x="158" y="80"/>
                    <a:pt x="185" y="73"/>
                    <a:pt x="210" y="59"/>
                  </a:cubicBezTo>
                  <a:close/>
                  <a:moveTo>
                    <a:pt x="122" y="124"/>
                  </a:moveTo>
                  <a:cubicBezTo>
                    <a:pt x="121" y="123"/>
                    <a:pt x="120" y="122"/>
                    <a:pt x="119" y="121"/>
                  </a:cubicBezTo>
                  <a:cubicBezTo>
                    <a:pt x="126" y="118"/>
                    <a:pt x="133" y="116"/>
                    <a:pt x="140" y="113"/>
                  </a:cubicBezTo>
                  <a:cubicBezTo>
                    <a:pt x="157" y="107"/>
                    <a:pt x="175" y="103"/>
                    <a:pt x="191" y="96"/>
                  </a:cubicBezTo>
                  <a:cubicBezTo>
                    <a:pt x="196" y="94"/>
                    <a:pt x="200" y="91"/>
                    <a:pt x="204" y="90"/>
                  </a:cubicBezTo>
                  <a:cubicBezTo>
                    <a:pt x="200" y="91"/>
                    <a:pt x="197" y="94"/>
                    <a:pt x="193" y="95"/>
                  </a:cubicBezTo>
                  <a:cubicBezTo>
                    <a:pt x="185" y="98"/>
                    <a:pt x="178" y="101"/>
                    <a:pt x="171" y="104"/>
                  </a:cubicBezTo>
                  <a:cubicBezTo>
                    <a:pt x="162" y="108"/>
                    <a:pt x="154" y="111"/>
                    <a:pt x="145" y="115"/>
                  </a:cubicBezTo>
                  <a:cubicBezTo>
                    <a:pt x="137" y="119"/>
                    <a:pt x="130" y="121"/>
                    <a:pt x="122" y="124"/>
                  </a:cubicBezTo>
                  <a:close/>
                  <a:moveTo>
                    <a:pt x="86" y="125"/>
                  </a:moveTo>
                  <a:cubicBezTo>
                    <a:pt x="92" y="125"/>
                    <a:pt x="98" y="123"/>
                    <a:pt x="103" y="120"/>
                  </a:cubicBezTo>
                  <a:cubicBezTo>
                    <a:pt x="113" y="116"/>
                    <a:pt x="123" y="112"/>
                    <a:pt x="133" y="108"/>
                  </a:cubicBezTo>
                  <a:cubicBezTo>
                    <a:pt x="154" y="100"/>
                    <a:pt x="175" y="92"/>
                    <a:pt x="197" y="85"/>
                  </a:cubicBezTo>
                  <a:cubicBezTo>
                    <a:pt x="179" y="91"/>
                    <a:pt x="162" y="99"/>
                    <a:pt x="146" y="106"/>
                  </a:cubicBezTo>
                  <a:cubicBezTo>
                    <a:pt x="127" y="115"/>
                    <a:pt x="108" y="120"/>
                    <a:pt x="90" y="130"/>
                  </a:cubicBezTo>
                  <a:cubicBezTo>
                    <a:pt x="89" y="128"/>
                    <a:pt x="87" y="127"/>
                    <a:pt x="86" y="125"/>
                  </a:cubicBezTo>
                  <a:close/>
                  <a:moveTo>
                    <a:pt x="91" y="130"/>
                  </a:moveTo>
                  <a:cubicBezTo>
                    <a:pt x="98" y="127"/>
                    <a:pt x="107" y="124"/>
                    <a:pt x="115" y="121"/>
                  </a:cubicBezTo>
                  <a:cubicBezTo>
                    <a:pt x="115" y="121"/>
                    <a:pt x="115" y="121"/>
                    <a:pt x="114" y="122"/>
                  </a:cubicBezTo>
                  <a:cubicBezTo>
                    <a:pt x="107" y="124"/>
                    <a:pt x="99" y="127"/>
                    <a:pt x="91" y="130"/>
                  </a:cubicBezTo>
                  <a:close/>
                  <a:moveTo>
                    <a:pt x="180" y="98"/>
                  </a:moveTo>
                  <a:cubicBezTo>
                    <a:pt x="170" y="101"/>
                    <a:pt x="160" y="105"/>
                    <a:pt x="150" y="109"/>
                  </a:cubicBezTo>
                  <a:cubicBezTo>
                    <a:pt x="140" y="112"/>
                    <a:pt x="129" y="116"/>
                    <a:pt x="119" y="120"/>
                  </a:cubicBezTo>
                  <a:cubicBezTo>
                    <a:pt x="119" y="120"/>
                    <a:pt x="118" y="120"/>
                    <a:pt x="118" y="120"/>
                  </a:cubicBezTo>
                  <a:cubicBezTo>
                    <a:pt x="128" y="116"/>
                    <a:pt x="137" y="111"/>
                    <a:pt x="146" y="107"/>
                  </a:cubicBezTo>
                  <a:cubicBezTo>
                    <a:pt x="156" y="103"/>
                    <a:pt x="165" y="99"/>
                    <a:pt x="175" y="95"/>
                  </a:cubicBezTo>
                  <a:cubicBezTo>
                    <a:pt x="183" y="92"/>
                    <a:pt x="193" y="89"/>
                    <a:pt x="200" y="84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3"/>
                    <a:pt x="200" y="83"/>
                    <a:pt x="201" y="84"/>
                  </a:cubicBezTo>
                  <a:cubicBezTo>
                    <a:pt x="203" y="85"/>
                    <a:pt x="204" y="86"/>
                    <a:pt x="205" y="88"/>
                  </a:cubicBezTo>
                  <a:cubicBezTo>
                    <a:pt x="197" y="91"/>
                    <a:pt x="188" y="95"/>
                    <a:pt x="180" y="98"/>
                  </a:cubicBezTo>
                  <a:close/>
                  <a:moveTo>
                    <a:pt x="200" y="80"/>
                  </a:moveTo>
                  <a:cubicBezTo>
                    <a:pt x="199" y="81"/>
                    <a:pt x="199" y="82"/>
                    <a:pt x="200" y="83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178" y="90"/>
                    <a:pt x="157" y="98"/>
                    <a:pt x="136" y="105"/>
                  </a:cubicBezTo>
                  <a:cubicBezTo>
                    <a:pt x="127" y="109"/>
                    <a:pt x="117" y="112"/>
                    <a:pt x="109" y="116"/>
                  </a:cubicBezTo>
                  <a:cubicBezTo>
                    <a:pt x="104" y="119"/>
                    <a:pt x="99" y="121"/>
                    <a:pt x="94" y="123"/>
                  </a:cubicBezTo>
                  <a:cubicBezTo>
                    <a:pt x="93" y="123"/>
                    <a:pt x="85" y="125"/>
                    <a:pt x="88" y="124"/>
                  </a:cubicBezTo>
                  <a:cubicBezTo>
                    <a:pt x="91" y="122"/>
                    <a:pt x="94" y="121"/>
                    <a:pt x="97" y="120"/>
                  </a:cubicBezTo>
                  <a:cubicBezTo>
                    <a:pt x="118" y="111"/>
                    <a:pt x="139" y="103"/>
                    <a:pt x="160" y="95"/>
                  </a:cubicBezTo>
                  <a:cubicBezTo>
                    <a:pt x="173" y="90"/>
                    <a:pt x="188" y="86"/>
                    <a:pt x="200" y="80"/>
                  </a:cubicBezTo>
                  <a:cubicBezTo>
                    <a:pt x="200" y="80"/>
                    <a:pt x="200" y="80"/>
                    <a:pt x="200" y="80"/>
                  </a:cubicBezTo>
                  <a:close/>
                  <a:moveTo>
                    <a:pt x="209" y="71"/>
                  </a:moveTo>
                  <a:cubicBezTo>
                    <a:pt x="198" y="75"/>
                    <a:pt x="188" y="80"/>
                    <a:pt x="177" y="84"/>
                  </a:cubicBezTo>
                  <a:cubicBezTo>
                    <a:pt x="166" y="88"/>
                    <a:pt x="156" y="91"/>
                    <a:pt x="145" y="96"/>
                  </a:cubicBezTo>
                  <a:cubicBezTo>
                    <a:pt x="136" y="100"/>
                    <a:pt x="126" y="104"/>
                    <a:pt x="116" y="107"/>
                  </a:cubicBezTo>
                  <a:cubicBezTo>
                    <a:pt x="129" y="101"/>
                    <a:pt x="141" y="96"/>
                    <a:pt x="154" y="91"/>
                  </a:cubicBezTo>
                  <a:cubicBezTo>
                    <a:pt x="164" y="86"/>
                    <a:pt x="175" y="82"/>
                    <a:pt x="185" y="78"/>
                  </a:cubicBezTo>
                  <a:cubicBezTo>
                    <a:pt x="194" y="74"/>
                    <a:pt x="205" y="72"/>
                    <a:pt x="211" y="65"/>
                  </a:cubicBezTo>
                  <a:cubicBezTo>
                    <a:pt x="211" y="67"/>
                    <a:pt x="211" y="69"/>
                    <a:pt x="209" y="71"/>
                  </a:cubicBezTo>
                  <a:close/>
                  <a:moveTo>
                    <a:pt x="43" y="148"/>
                  </a:moveTo>
                  <a:cubicBezTo>
                    <a:pt x="43" y="148"/>
                    <a:pt x="44" y="148"/>
                    <a:pt x="44" y="147"/>
                  </a:cubicBezTo>
                  <a:cubicBezTo>
                    <a:pt x="43" y="148"/>
                    <a:pt x="43" y="148"/>
                    <a:pt x="42" y="148"/>
                  </a:cubicBezTo>
                  <a:cubicBezTo>
                    <a:pt x="42" y="148"/>
                    <a:pt x="42" y="148"/>
                    <a:pt x="43" y="148"/>
                  </a:cubicBezTo>
                  <a:close/>
                  <a:moveTo>
                    <a:pt x="50" y="145"/>
                  </a:moveTo>
                  <a:cubicBezTo>
                    <a:pt x="48" y="145"/>
                    <a:pt x="46" y="146"/>
                    <a:pt x="44" y="146"/>
                  </a:cubicBezTo>
                  <a:cubicBezTo>
                    <a:pt x="45" y="145"/>
                    <a:pt x="47" y="143"/>
                    <a:pt x="48" y="142"/>
                  </a:cubicBezTo>
                  <a:cubicBezTo>
                    <a:pt x="53" y="140"/>
                    <a:pt x="59" y="138"/>
                    <a:pt x="64" y="137"/>
                  </a:cubicBezTo>
                  <a:cubicBezTo>
                    <a:pt x="60" y="140"/>
                    <a:pt x="55" y="142"/>
                    <a:pt x="50" y="145"/>
                  </a:cubicBezTo>
                  <a:close/>
                  <a:moveTo>
                    <a:pt x="126" y="93"/>
                  </a:moveTo>
                  <a:cubicBezTo>
                    <a:pt x="103" y="104"/>
                    <a:pt x="79" y="116"/>
                    <a:pt x="56" y="130"/>
                  </a:cubicBezTo>
                  <a:cubicBezTo>
                    <a:pt x="57" y="128"/>
                    <a:pt x="58" y="126"/>
                    <a:pt x="59" y="124"/>
                  </a:cubicBezTo>
                  <a:cubicBezTo>
                    <a:pt x="85" y="111"/>
                    <a:pt x="112" y="99"/>
                    <a:pt x="139" y="88"/>
                  </a:cubicBezTo>
                  <a:cubicBezTo>
                    <a:pt x="152" y="82"/>
                    <a:pt x="166" y="77"/>
                    <a:pt x="179" y="72"/>
                  </a:cubicBezTo>
                  <a:cubicBezTo>
                    <a:pt x="185" y="69"/>
                    <a:pt x="191" y="66"/>
                    <a:pt x="198" y="64"/>
                  </a:cubicBezTo>
                  <a:cubicBezTo>
                    <a:pt x="198" y="64"/>
                    <a:pt x="199" y="64"/>
                    <a:pt x="199" y="63"/>
                  </a:cubicBezTo>
                  <a:cubicBezTo>
                    <a:pt x="176" y="75"/>
                    <a:pt x="150" y="82"/>
                    <a:pt x="126" y="93"/>
                  </a:cubicBezTo>
                  <a:close/>
                  <a:moveTo>
                    <a:pt x="60" y="122"/>
                  </a:moveTo>
                  <a:cubicBezTo>
                    <a:pt x="60" y="122"/>
                    <a:pt x="60" y="122"/>
                    <a:pt x="59" y="122"/>
                  </a:cubicBezTo>
                  <a:cubicBezTo>
                    <a:pt x="59" y="121"/>
                    <a:pt x="60" y="121"/>
                    <a:pt x="6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9" y="116"/>
                    <a:pt x="79" y="110"/>
                    <a:pt x="88" y="105"/>
                  </a:cubicBezTo>
                  <a:cubicBezTo>
                    <a:pt x="94" y="102"/>
                    <a:pt x="101" y="99"/>
                    <a:pt x="108" y="96"/>
                  </a:cubicBezTo>
                  <a:cubicBezTo>
                    <a:pt x="131" y="86"/>
                    <a:pt x="155" y="76"/>
                    <a:pt x="178" y="65"/>
                  </a:cubicBezTo>
                  <a:cubicBezTo>
                    <a:pt x="184" y="63"/>
                    <a:pt x="189" y="60"/>
                    <a:pt x="194" y="57"/>
                  </a:cubicBezTo>
                  <a:cubicBezTo>
                    <a:pt x="195" y="57"/>
                    <a:pt x="195" y="56"/>
                    <a:pt x="195" y="56"/>
                  </a:cubicBezTo>
                  <a:cubicBezTo>
                    <a:pt x="185" y="62"/>
                    <a:pt x="175" y="68"/>
                    <a:pt x="164" y="73"/>
                  </a:cubicBezTo>
                  <a:cubicBezTo>
                    <a:pt x="142" y="83"/>
                    <a:pt x="120" y="92"/>
                    <a:pt x="98" y="103"/>
                  </a:cubicBezTo>
                  <a:cubicBezTo>
                    <a:pt x="86" y="109"/>
                    <a:pt x="73" y="115"/>
                    <a:pt x="60" y="122"/>
                  </a:cubicBezTo>
                  <a:close/>
                  <a:moveTo>
                    <a:pt x="187" y="48"/>
                  </a:moveTo>
                  <a:cubicBezTo>
                    <a:pt x="186" y="49"/>
                    <a:pt x="186" y="50"/>
                    <a:pt x="187" y="50"/>
                  </a:cubicBezTo>
                  <a:cubicBezTo>
                    <a:pt x="187" y="51"/>
                    <a:pt x="187" y="51"/>
                    <a:pt x="188" y="52"/>
                  </a:cubicBezTo>
                  <a:cubicBezTo>
                    <a:pt x="180" y="56"/>
                    <a:pt x="173" y="61"/>
                    <a:pt x="165" y="65"/>
                  </a:cubicBezTo>
                  <a:cubicBezTo>
                    <a:pt x="152" y="71"/>
                    <a:pt x="139" y="77"/>
                    <a:pt x="126" y="84"/>
                  </a:cubicBezTo>
                  <a:cubicBezTo>
                    <a:pt x="113" y="90"/>
                    <a:pt x="100" y="96"/>
                    <a:pt x="87" y="102"/>
                  </a:cubicBezTo>
                  <a:cubicBezTo>
                    <a:pt x="78" y="106"/>
                    <a:pt x="68" y="111"/>
                    <a:pt x="59" y="115"/>
                  </a:cubicBezTo>
                  <a:cubicBezTo>
                    <a:pt x="58" y="115"/>
                    <a:pt x="58" y="115"/>
                    <a:pt x="57" y="116"/>
                  </a:cubicBezTo>
                  <a:cubicBezTo>
                    <a:pt x="55" y="117"/>
                    <a:pt x="53" y="118"/>
                    <a:pt x="50" y="118"/>
                  </a:cubicBezTo>
                  <a:cubicBezTo>
                    <a:pt x="54" y="116"/>
                    <a:pt x="58" y="113"/>
                    <a:pt x="62" y="111"/>
                  </a:cubicBezTo>
                  <a:cubicBezTo>
                    <a:pt x="68" y="108"/>
                    <a:pt x="75" y="105"/>
                    <a:pt x="81" y="101"/>
                  </a:cubicBezTo>
                  <a:cubicBezTo>
                    <a:pt x="93" y="95"/>
                    <a:pt x="106" y="89"/>
                    <a:pt x="118" y="82"/>
                  </a:cubicBezTo>
                  <a:cubicBezTo>
                    <a:pt x="130" y="75"/>
                    <a:pt x="142" y="69"/>
                    <a:pt x="154" y="64"/>
                  </a:cubicBezTo>
                  <a:cubicBezTo>
                    <a:pt x="165" y="58"/>
                    <a:pt x="178" y="52"/>
                    <a:pt x="188" y="45"/>
                  </a:cubicBezTo>
                  <a:cubicBezTo>
                    <a:pt x="188" y="46"/>
                    <a:pt x="187" y="47"/>
                    <a:pt x="187" y="48"/>
                  </a:cubicBezTo>
                  <a:close/>
                  <a:moveTo>
                    <a:pt x="67" y="134"/>
                  </a:moveTo>
                  <a:cubicBezTo>
                    <a:pt x="61" y="136"/>
                    <a:pt x="55" y="138"/>
                    <a:pt x="50" y="140"/>
                  </a:cubicBezTo>
                  <a:cubicBezTo>
                    <a:pt x="50" y="139"/>
                    <a:pt x="51" y="139"/>
                    <a:pt x="51" y="138"/>
                  </a:cubicBezTo>
                  <a:cubicBezTo>
                    <a:pt x="55" y="137"/>
                    <a:pt x="58" y="135"/>
                    <a:pt x="62" y="133"/>
                  </a:cubicBezTo>
                  <a:cubicBezTo>
                    <a:pt x="64" y="132"/>
                    <a:pt x="66" y="131"/>
                    <a:pt x="68" y="130"/>
                  </a:cubicBezTo>
                  <a:cubicBezTo>
                    <a:pt x="70" y="128"/>
                    <a:pt x="74" y="128"/>
                    <a:pt x="76" y="126"/>
                  </a:cubicBezTo>
                  <a:cubicBezTo>
                    <a:pt x="73" y="129"/>
                    <a:pt x="70" y="132"/>
                    <a:pt x="67" y="134"/>
                  </a:cubicBezTo>
                  <a:close/>
                  <a:moveTo>
                    <a:pt x="78" y="124"/>
                  </a:moveTo>
                  <a:cubicBezTo>
                    <a:pt x="77" y="124"/>
                    <a:pt x="77" y="124"/>
                    <a:pt x="77" y="124"/>
                  </a:cubicBezTo>
                  <a:cubicBezTo>
                    <a:pt x="69" y="127"/>
                    <a:pt x="61" y="133"/>
                    <a:pt x="53" y="136"/>
                  </a:cubicBezTo>
                  <a:cubicBezTo>
                    <a:pt x="53" y="135"/>
                    <a:pt x="54" y="134"/>
                    <a:pt x="55" y="133"/>
                  </a:cubicBezTo>
                  <a:cubicBezTo>
                    <a:pt x="64" y="128"/>
                    <a:pt x="72" y="123"/>
                    <a:pt x="81" y="119"/>
                  </a:cubicBezTo>
                  <a:cubicBezTo>
                    <a:pt x="92" y="114"/>
                    <a:pt x="103" y="109"/>
                    <a:pt x="114" y="104"/>
                  </a:cubicBezTo>
                  <a:cubicBezTo>
                    <a:pt x="138" y="93"/>
                    <a:pt x="162" y="84"/>
                    <a:pt x="187" y="75"/>
                  </a:cubicBezTo>
                  <a:cubicBezTo>
                    <a:pt x="192" y="73"/>
                    <a:pt x="196" y="71"/>
                    <a:pt x="201" y="69"/>
                  </a:cubicBezTo>
                  <a:cubicBezTo>
                    <a:pt x="204" y="68"/>
                    <a:pt x="206" y="67"/>
                    <a:pt x="209" y="65"/>
                  </a:cubicBezTo>
                  <a:cubicBezTo>
                    <a:pt x="213" y="64"/>
                    <a:pt x="202" y="69"/>
                    <a:pt x="203" y="69"/>
                  </a:cubicBezTo>
                  <a:cubicBezTo>
                    <a:pt x="191" y="74"/>
                    <a:pt x="180" y="79"/>
                    <a:pt x="168" y="84"/>
                  </a:cubicBezTo>
                  <a:cubicBezTo>
                    <a:pt x="145" y="93"/>
                    <a:pt x="122" y="103"/>
                    <a:pt x="100" y="113"/>
                  </a:cubicBezTo>
                  <a:cubicBezTo>
                    <a:pt x="100" y="114"/>
                    <a:pt x="99" y="114"/>
                    <a:pt x="98" y="114"/>
                  </a:cubicBezTo>
                  <a:cubicBezTo>
                    <a:pt x="93" y="116"/>
                    <a:pt x="88" y="118"/>
                    <a:pt x="84" y="121"/>
                  </a:cubicBezTo>
                  <a:cubicBezTo>
                    <a:pt x="83" y="121"/>
                    <a:pt x="83" y="121"/>
                    <a:pt x="82" y="121"/>
                  </a:cubicBezTo>
                  <a:cubicBezTo>
                    <a:pt x="81" y="121"/>
                    <a:pt x="81" y="121"/>
                    <a:pt x="80" y="122"/>
                  </a:cubicBezTo>
                  <a:cubicBezTo>
                    <a:pt x="79" y="123"/>
                    <a:pt x="78" y="124"/>
                    <a:pt x="78" y="124"/>
                  </a:cubicBezTo>
                  <a:close/>
                  <a:moveTo>
                    <a:pt x="85" y="122"/>
                  </a:moveTo>
                  <a:cubicBezTo>
                    <a:pt x="89" y="120"/>
                    <a:pt x="93" y="118"/>
                    <a:pt x="97" y="116"/>
                  </a:cubicBezTo>
                  <a:cubicBezTo>
                    <a:pt x="97" y="116"/>
                    <a:pt x="98" y="116"/>
                    <a:pt x="99" y="116"/>
                  </a:cubicBezTo>
                  <a:cubicBezTo>
                    <a:pt x="110" y="111"/>
                    <a:pt x="121" y="108"/>
                    <a:pt x="132" y="103"/>
                  </a:cubicBezTo>
                  <a:cubicBezTo>
                    <a:pt x="143" y="98"/>
                    <a:pt x="154" y="93"/>
                    <a:pt x="166" y="89"/>
                  </a:cubicBezTo>
                  <a:cubicBezTo>
                    <a:pt x="177" y="85"/>
                    <a:pt x="189" y="81"/>
                    <a:pt x="200" y="76"/>
                  </a:cubicBezTo>
                  <a:cubicBezTo>
                    <a:pt x="199" y="76"/>
                    <a:pt x="209" y="72"/>
                    <a:pt x="208" y="73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08" y="73"/>
                    <a:pt x="207" y="74"/>
                    <a:pt x="207" y="74"/>
                  </a:cubicBezTo>
                  <a:cubicBezTo>
                    <a:pt x="205" y="75"/>
                    <a:pt x="202" y="77"/>
                    <a:pt x="200" y="78"/>
                  </a:cubicBezTo>
                  <a:cubicBezTo>
                    <a:pt x="195" y="81"/>
                    <a:pt x="189" y="83"/>
                    <a:pt x="184" y="85"/>
                  </a:cubicBezTo>
                  <a:cubicBezTo>
                    <a:pt x="172" y="89"/>
                    <a:pt x="160" y="94"/>
                    <a:pt x="148" y="98"/>
                  </a:cubicBezTo>
                  <a:cubicBezTo>
                    <a:pt x="127" y="107"/>
                    <a:pt x="105" y="114"/>
                    <a:pt x="85" y="124"/>
                  </a:cubicBezTo>
                  <a:cubicBezTo>
                    <a:pt x="85" y="123"/>
                    <a:pt x="85" y="123"/>
                    <a:pt x="85" y="122"/>
                  </a:cubicBezTo>
                  <a:cubicBezTo>
                    <a:pt x="85" y="122"/>
                    <a:pt x="85" y="122"/>
                    <a:pt x="85" y="122"/>
                  </a:cubicBezTo>
                  <a:close/>
                  <a:moveTo>
                    <a:pt x="92" y="131"/>
                  </a:moveTo>
                  <a:cubicBezTo>
                    <a:pt x="99" y="128"/>
                    <a:pt x="105" y="125"/>
                    <a:pt x="112" y="123"/>
                  </a:cubicBezTo>
                  <a:cubicBezTo>
                    <a:pt x="113" y="123"/>
                    <a:pt x="113" y="123"/>
                    <a:pt x="114" y="123"/>
                  </a:cubicBezTo>
                  <a:cubicBezTo>
                    <a:pt x="108" y="131"/>
                    <a:pt x="99" y="134"/>
                    <a:pt x="92" y="131"/>
                  </a:cubicBezTo>
                  <a:close/>
                  <a:moveTo>
                    <a:pt x="123" y="125"/>
                  </a:moveTo>
                  <a:cubicBezTo>
                    <a:pt x="138" y="121"/>
                    <a:pt x="152" y="116"/>
                    <a:pt x="167" y="111"/>
                  </a:cubicBezTo>
                  <a:cubicBezTo>
                    <a:pt x="174" y="109"/>
                    <a:pt x="181" y="106"/>
                    <a:pt x="188" y="104"/>
                  </a:cubicBezTo>
                  <a:cubicBezTo>
                    <a:pt x="191" y="102"/>
                    <a:pt x="195" y="101"/>
                    <a:pt x="199" y="100"/>
                  </a:cubicBezTo>
                  <a:cubicBezTo>
                    <a:pt x="200" y="99"/>
                    <a:pt x="209" y="96"/>
                    <a:pt x="203" y="99"/>
                  </a:cubicBezTo>
                  <a:cubicBezTo>
                    <a:pt x="187" y="107"/>
                    <a:pt x="170" y="113"/>
                    <a:pt x="154" y="119"/>
                  </a:cubicBezTo>
                  <a:cubicBezTo>
                    <a:pt x="153" y="119"/>
                    <a:pt x="153" y="119"/>
                    <a:pt x="152" y="120"/>
                  </a:cubicBezTo>
                  <a:cubicBezTo>
                    <a:pt x="145" y="123"/>
                    <a:pt x="137" y="127"/>
                    <a:pt x="130" y="131"/>
                  </a:cubicBezTo>
                  <a:cubicBezTo>
                    <a:pt x="128" y="130"/>
                    <a:pt x="125" y="127"/>
                    <a:pt x="123" y="125"/>
                  </a:cubicBezTo>
                  <a:close/>
                  <a:moveTo>
                    <a:pt x="184" y="115"/>
                  </a:moveTo>
                  <a:cubicBezTo>
                    <a:pt x="183" y="115"/>
                    <a:pt x="182" y="114"/>
                    <a:pt x="181" y="114"/>
                  </a:cubicBezTo>
                  <a:cubicBezTo>
                    <a:pt x="181" y="114"/>
                    <a:pt x="182" y="114"/>
                    <a:pt x="182" y="114"/>
                  </a:cubicBezTo>
                  <a:cubicBezTo>
                    <a:pt x="186" y="112"/>
                    <a:pt x="191" y="110"/>
                    <a:pt x="196" y="108"/>
                  </a:cubicBezTo>
                  <a:cubicBezTo>
                    <a:pt x="198" y="107"/>
                    <a:pt x="199" y="106"/>
                    <a:pt x="201" y="106"/>
                  </a:cubicBezTo>
                  <a:cubicBezTo>
                    <a:pt x="206" y="103"/>
                    <a:pt x="201" y="107"/>
                    <a:pt x="200" y="108"/>
                  </a:cubicBezTo>
                  <a:cubicBezTo>
                    <a:pt x="195" y="111"/>
                    <a:pt x="188" y="111"/>
                    <a:pt x="184" y="115"/>
                  </a:cubicBezTo>
                  <a:close/>
                  <a:moveTo>
                    <a:pt x="204" y="103"/>
                  </a:moveTo>
                  <a:cubicBezTo>
                    <a:pt x="201" y="104"/>
                    <a:pt x="198" y="106"/>
                    <a:pt x="194" y="107"/>
                  </a:cubicBezTo>
                  <a:cubicBezTo>
                    <a:pt x="190" y="109"/>
                    <a:pt x="186" y="111"/>
                    <a:pt x="181" y="113"/>
                  </a:cubicBezTo>
                  <a:cubicBezTo>
                    <a:pt x="181" y="113"/>
                    <a:pt x="181" y="113"/>
                    <a:pt x="181" y="114"/>
                  </a:cubicBezTo>
                  <a:cubicBezTo>
                    <a:pt x="181" y="113"/>
                    <a:pt x="180" y="113"/>
                    <a:pt x="180" y="113"/>
                  </a:cubicBezTo>
                  <a:cubicBezTo>
                    <a:pt x="179" y="112"/>
                    <a:pt x="178" y="112"/>
                    <a:pt x="178" y="112"/>
                  </a:cubicBezTo>
                  <a:cubicBezTo>
                    <a:pt x="177" y="112"/>
                    <a:pt x="176" y="112"/>
                    <a:pt x="176" y="113"/>
                  </a:cubicBezTo>
                  <a:cubicBezTo>
                    <a:pt x="175" y="113"/>
                    <a:pt x="174" y="113"/>
                    <a:pt x="174" y="113"/>
                  </a:cubicBezTo>
                  <a:cubicBezTo>
                    <a:pt x="176" y="112"/>
                    <a:pt x="178" y="111"/>
                    <a:pt x="181" y="110"/>
                  </a:cubicBezTo>
                  <a:cubicBezTo>
                    <a:pt x="187" y="108"/>
                    <a:pt x="193" y="105"/>
                    <a:pt x="198" y="102"/>
                  </a:cubicBezTo>
                  <a:cubicBezTo>
                    <a:pt x="201" y="101"/>
                    <a:pt x="205" y="100"/>
                    <a:pt x="207" y="97"/>
                  </a:cubicBezTo>
                  <a:cubicBezTo>
                    <a:pt x="207" y="99"/>
                    <a:pt x="206" y="102"/>
                    <a:pt x="205" y="104"/>
                  </a:cubicBezTo>
                  <a:cubicBezTo>
                    <a:pt x="205" y="103"/>
                    <a:pt x="205" y="103"/>
                    <a:pt x="204" y="103"/>
                  </a:cubicBezTo>
                  <a:close/>
                  <a:moveTo>
                    <a:pt x="161" y="123"/>
                  </a:moveTo>
                  <a:cubicBezTo>
                    <a:pt x="160" y="122"/>
                    <a:pt x="159" y="122"/>
                    <a:pt x="158" y="121"/>
                  </a:cubicBezTo>
                  <a:cubicBezTo>
                    <a:pt x="159" y="120"/>
                    <a:pt x="161" y="120"/>
                    <a:pt x="162" y="119"/>
                  </a:cubicBezTo>
                  <a:cubicBezTo>
                    <a:pt x="165" y="118"/>
                    <a:pt x="168" y="116"/>
                    <a:pt x="171" y="115"/>
                  </a:cubicBezTo>
                  <a:cubicBezTo>
                    <a:pt x="174" y="114"/>
                    <a:pt x="176" y="115"/>
                    <a:pt x="172" y="117"/>
                  </a:cubicBezTo>
                  <a:cubicBezTo>
                    <a:pt x="169" y="119"/>
                    <a:pt x="165" y="120"/>
                    <a:pt x="161" y="123"/>
                  </a:cubicBezTo>
                  <a:cubicBezTo>
                    <a:pt x="161" y="123"/>
                    <a:pt x="161" y="123"/>
                    <a:pt x="161" y="123"/>
                  </a:cubicBezTo>
                  <a:close/>
                  <a:moveTo>
                    <a:pt x="167" y="120"/>
                  </a:moveTo>
                  <a:cubicBezTo>
                    <a:pt x="170" y="119"/>
                    <a:pt x="173" y="118"/>
                    <a:pt x="175" y="116"/>
                  </a:cubicBezTo>
                  <a:cubicBezTo>
                    <a:pt x="176" y="117"/>
                    <a:pt x="176" y="118"/>
                    <a:pt x="176" y="119"/>
                  </a:cubicBezTo>
                  <a:cubicBezTo>
                    <a:pt x="173" y="120"/>
                    <a:pt x="171" y="120"/>
                    <a:pt x="169" y="121"/>
                  </a:cubicBezTo>
                  <a:cubicBezTo>
                    <a:pt x="166" y="122"/>
                    <a:pt x="162" y="123"/>
                    <a:pt x="167" y="120"/>
                  </a:cubicBezTo>
                  <a:close/>
                  <a:moveTo>
                    <a:pt x="136" y="133"/>
                  </a:moveTo>
                  <a:cubicBezTo>
                    <a:pt x="135" y="133"/>
                    <a:pt x="133" y="133"/>
                    <a:pt x="131" y="132"/>
                  </a:cubicBezTo>
                  <a:cubicBezTo>
                    <a:pt x="137" y="129"/>
                    <a:pt x="144" y="127"/>
                    <a:pt x="150" y="124"/>
                  </a:cubicBezTo>
                  <a:cubicBezTo>
                    <a:pt x="147" y="129"/>
                    <a:pt x="142" y="133"/>
                    <a:pt x="136" y="133"/>
                  </a:cubicBezTo>
                  <a:close/>
                  <a:moveTo>
                    <a:pt x="163" y="123"/>
                  </a:moveTo>
                  <a:cubicBezTo>
                    <a:pt x="167" y="123"/>
                    <a:pt x="171" y="122"/>
                    <a:pt x="175" y="121"/>
                  </a:cubicBezTo>
                  <a:cubicBezTo>
                    <a:pt x="173" y="123"/>
                    <a:pt x="168" y="124"/>
                    <a:pt x="163" y="123"/>
                  </a:cubicBezTo>
                  <a:close/>
                  <a:moveTo>
                    <a:pt x="188" y="116"/>
                  </a:moveTo>
                  <a:cubicBezTo>
                    <a:pt x="191" y="116"/>
                    <a:pt x="193" y="115"/>
                    <a:pt x="195" y="114"/>
                  </a:cubicBezTo>
                  <a:cubicBezTo>
                    <a:pt x="193" y="116"/>
                    <a:pt x="191" y="116"/>
                    <a:pt x="188" y="116"/>
                  </a:cubicBezTo>
                  <a:close/>
                  <a:moveTo>
                    <a:pt x="198" y="113"/>
                  </a:moveTo>
                  <a:cubicBezTo>
                    <a:pt x="198" y="113"/>
                    <a:pt x="198" y="113"/>
                    <a:pt x="197" y="113"/>
                  </a:cubicBezTo>
                  <a:cubicBezTo>
                    <a:pt x="193" y="113"/>
                    <a:pt x="189" y="115"/>
                    <a:pt x="185" y="116"/>
                  </a:cubicBezTo>
                  <a:cubicBezTo>
                    <a:pt x="190" y="111"/>
                    <a:pt x="199" y="112"/>
                    <a:pt x="203" y="107"/>
                  </a:cubicBezTo>
                  <a:cubicBezTo>
                    <a:pt x="202" y="109"/>
                    <a:pt x="200" y="111"/>
                    <a:pt x="198" y="113"/>
                  </a:cubicBezTo>
                  <a:close/>
                  <a:moveTo>
                    <a:pt x="207" y="95"/>
                  </a:moveTo>
                  <a:cubicBezTo>
                    <a:pt x="192" y="101"/>
                    <a:pt x="176" y="107"/>
                    <a:pt x="161" y="112"/>
                  </a:cubicBezTo>
                  <a:cubicBezTo>
                    <a:pt x="155" y="114"/>
                    <a:pt x="149" y="116"/>
                    <a:pt x="143" y="118"/>
                  </a:cubicBezTo>
                  <a:cubicBezTo>
                    <a:pt x="153" y="114"/>
                    <a:pt x="162" y="109"/>
                    <a:pt x="172" y="105"/>
                  </a:cubicBezTo>
                  <a:cubicBezTo>
                    <a:pt x="183" y="100"/>
                    <a:pt x="197" y="98"/>
                    <a:pt x="206" y="89"/>
                  </a:cubicBezTo>
                  <a:cubicBezTo>
                    <a:pt x="207" y="91"/>
                    <a:pt x="207" y="93"/>
                    <a:pt x="207" y="95"/>
                  </a:cubicBezTo>
                  <a:close/>
                  <a:moveTo>
                    <a:pt x="209" y="58"/>
                  </a:moveTo>
                  <a:cubicBezTo>
                    <a:pt x="184" y="70"/>
                    <a:pt x="156" y="79"/>
                    <a:pt x="130" y="90"/>
                  </a:cubicBezTo>
                  <a:cubicBezTo>
                    <a:pt x="121" y="94"/>
                    <a:pt x="112" y="98"/>
                    <a:pt x="103" y="102"/>
                  </a:cubicBezTo>
                  <a:cubicBezTo>
                    <a:pt x="113" y="97"/>
                    <a:pt x="123" y="92"/>
                    <a:pt x="134" y="88"/>
                  </a:cubicBezTo>
                  <a:cubicBezTo>
                    <a:pt x="158" y="77"/>
                    <a:pt x="182" y="67"/>
                    <a:pt x="203" y="52"/>
                  </a:cubicBezTo>
                  <a:cubicBezTo>
                    <a:pt x="206" y="54"/>
                    <a:pt x="208" y="56"/>
                    <a:pt x="209" y="58"/>
                  </a:cubicBezTo>
                  <a:close/>
                  <a:moveTo>
                    <a:pt x="202" y="52"/>
                  </a:moveTo>
                  <a:cubicBezTo>
                    <a:pt x="191" y="57"/>
                    <a:pt x="180" y="63"/>
                    <a:pt x="169" y="68"/>
                  </a:cubicBezTo>
                  <a:cubicBezTo>
                    <a:pt x="156" y="74"/>
                    <a:pt x="143" y="80"/>
                    <a:pt x="130" y="86"/>
                  </a:cubicBezTo>
                  <a:cubicBezTo>
                    <a:pt x="127" y="87"/>
                    <a:pt x="124" y="88"/>
                    <a:pt x="121" y="89"/>
                  </a:cubicBezTo>
                  <a:cubicBezTo>
                    <a:pt x="123" y="89"/>
                    <a:pt x="125" y="88"/>
                    <a:pt x="126" y="87"/>
                  </a:cubicBezTo>
                  <a:cubicBezTo>
                    <a:pt x="138" y="82"/>
                    <a:pt x="150" y="77"/>
                    <a:pt x="161" y="71"/>
                  </a:cubicBezTo>
                  <a:cubicBezTo>
                    <a:pt x="173" y="65"/>
                    <a:pt x="183" y="58"/>
                    <a:pt x="194" y="50"/>
                  </a:cubicBezTo>
                  <a:cubicBezTo>
                    <a:pt x="197" y="50"/>
                    <a:pt x="199" y="51"/>
                    <a:pt x="202" y="52"/>
                  </a:cubicBezTo>
                  <a:close/>
                  <a:moveTo>
                    <a:pt x="188" y="44"/>
                  </a:moveTo>
                  <a:cubicBezTo>
                    <a:pt x="188" y="44"/>
                    <a:pt x="188" y="44"/>
                    <a:pt x="188" y="44"/>
                  </a:cubicBezTo>
                  <a:cubicBezTo>
                    <a:pt x="174" y="48"/>
                    <a:pt x="162" y="56"/>
                    <a:pt x="149" y="61"/>
                  </a:cubicBezTo>
                  <a:cubicBezTo>
                    <a:pt x="135" y="67"/>
                    <a:pt x="121" y="72"/>
                    <a:pt x="108" y="79"/>
                  </a:cubicBezTo>
                  <a:cubicBezTo>
                    <a:pt x="93" y="86"/>
                    <a:pt x="79" y="94"/>
                    <a:pt x="65" y="101"/>
                  </a:cubicBezTo>
                  <a:cubicBezTo>
                    <a:pt x="54" y="107"/>
                    <a:pt x="40" y="110"/>
                    <a:pt x="30" y="118"/>
                  </a:cubicBezTo>
                  <a:cubicBezTo>
                    <a:pt x="29" y="118"/>
                    <a:pt x="28" y="118"/>
                    <a:pt x="28" y="117"/>
                  </a:cubicBezTo>
                  <a:cubicBezTo>
                    <a:pt x="52" y="100"/>
                    <a:pt x="79" y="87"/>
                    <a:pt x="105" y="74"/>
                  </a:cubicBezTo>
                  <a:cubicBezTo>
                    <a:pt x="121" y="67"/>
                    <a:pt x="136" y="59"/>
                    <a:pt x="152" y="52"/>
                  </a:cubicBezTo>
                  <a:cubicBezTo>
                    <a:pt x="164" y="46"/>
                    <a:pt x="178" y="41"/>
                    <a:pt x="188" y="32"/>
                  </a:cubicBezTo>
                  <a:cubicBezTo>
                    <a:pt x="189" y="36"/>
                    <a:pt x="189" y="40"/>
                    <a:pt x="188" y="44"/>
                  </a:cubicBezTo>
                  <a:close/>
                  <a:moveTo>
                    <a:pt x="187" y="31"/>
                  </a:moveTo>
                  <a:cubicBezTo>
                    <a:pt x="184" y="32"/>
                    <a:pt x="181" y="34"/>
                    <a:pt x="178" y="36"/>
                  </a:cubicBezTo>
                  <a:cubicBezTo>
                    <a:pt x="173" y="39"/>
                    <a:pt x="168" y="41"/>
                    <a:pt x="163" y="44"/>
                  </a:cubicBezTo>
                  <a:cubicBezTo>
                    <a:pt x="152" y="49"/>
                    <a:pt x="141" y="53"/>
                    <a:pt x="130" y="58"/>
                  </a:cubicBezTo>
                  <a:cubicBezTo>
                    <a:pt x="108" y="69"/>
                    <a:pt x="86" y="80"/>
                    <a:pt x="64" y="90"/>
                  </a:cubicBezTo>
                  <a:cubicBezTo>
                    <a:pt x="55" y="95"/>
                    <a:pt x="45" y="100"/>
                    <a:pt x="36" y="104"/>
                  </a:cubicBezTo>
                  <a:cubicBezTo>
                    <a:pt x="56" y="93"/>
                    <a:pt x="76" y="82"/>
                    <a:pt x="96" y="71"/>
                  </a:cubicBezTo>
                  <a:cubicBezTo>
                    <a:pt x="117" y="60"/>
                    <a:pt x="139" y="49"/>
                    <a:pt x="161" y="38"/>
                  </a:cubicBezTo>
                  <a:cubicBezTo>
                    <a:pt x="164" y="36"/>
                    <a:pt x="168" y="33"/>
                    <a:pt x="171" y="31"/>
                  </a:cubicBezTo>
                  <a:cubicBezTo>
                    <a:pt x="173" y="30"/>
                    <a:pt x="174" y="29"/>
                    <a:pt x="175" y="28"/>
                  </a:cubicBezTo>
                  <a:cubicBezTo>
                    <a:pt x="176" y="27"/>
                    <a:pt x="177" y="26"/>
                    <a:pt x="178" y="26"/>
                  </a:cubicBezTo>
                  <a:cubicBezTo>
                    <a:pt x="179" y="25"/>
                    <a:pt x="180" y="24"/>
                    <a:pt x="182" y="24"/>
                  </a:cubicBezTo>
                  <a:cubicBezTo>
                    <a:pt x="183" y="24"/>
                    <a:pt x="184" y="25"/>
                    <a:pt x="185" y="26"/>
                  </a:cubicBezTo>
                  <a:cubicBezTo>
                    <a:pt x="186" y="27"/>
                    <a:pt x="187" y="29"/>
                    <a:pt x="187" y="31"/>
                  </a:cubicBezTo>
                  <a:close/>
                  <a:moveTo>
                    <a:pt x="180" y="23"/>
                  </a:moveTo>
                  <a:cubicBezTo>
                    <a:pt x="180" y="23"/>
                    <a:pt x="179" y="24"/>
                    <a:pt x="179" y="24"/>
                  </a:cubicBezTo>
                  <a:cubicBezTo>
                    <a:pt x="179" y="24"/>
                    <a:pt x="179" y="24"/>
                    <a:pt x="179" y="24"/>
                  </a:cubicBezTo>
                  <a:cubicBezTo>
                    <a:pt x="176" y="25"/>
                    <a:pt x="174" y="26"/>
                    <a:pt x="172" y="28"/>
                  </a:cubicBezTo>
                  <a:cubicBezTo>
                    <a:pt x="162" y="34"/>
                    <a:pt x="151" y="39"/>
                    <a:pt x="141" y="45"/>
                  </a:cubicBezTo>
                  <a:cubicBezTo>
                    <a:pt x="120" y="55"/>
                    <a:pt x="98" y="64"/>
                    <a:pt x="78" y="76"/>
                  </a:cubicBezTo>
                  <a:cubicBezTo>
                    <a:pt x="67" y="82"/>
                    <a:pt x="57" y="88"/>
                    <a:pt x="46" y="93"/>
                  </a:cubicBezTo>
                  <a:cubicBezTo>
                    <a:pt x="42" y="95"/>
                    <a:pt x="39" y="97"/>
                    <a:pt x="35" y="99"/>
                  </a:cubicBezTo>
                  <a:cubicBezTo>
                    <a:pt x="70" y="74"/>
                    <a:pt x="109" y="56"/>
                    <a:pt x="146" y="34"/>
                  </a:cubicBezTo>
                  <a:cubicBezTo>
                    <a:pt x="149" y="33"/>
                    <a:pt x="151" y="31"/>
                    <a:pt x="154" y="30"/>
                  </a:cubicBezTo>
                  <a:cubicBezTo>
                    <a:pt x="155" y="29"/>
                    <a:pt x="155" y="29"/>
                    <a:pt x="156" y="28"/>
                  </a:cubicBezTo>
                  <a:cubicBezTo>
                    <a:pt x="156" y="28"/>
                    <a:pt x="156" y="28"/>
                    <a:pt x="156" y="28"/>
                  </a:cubicBezTo>
                  <a:cubicBezTo>
                    <a:pt x="157" y="29"/>
                    <a:pt x="158" y="29"/>
                    <a:pt x="159" y="28"/>
                  </a:cubicBezTo>
                  <a:cubicBezTo>
                    <a:pt x="165" y="23"/>
                    <a:pt x="173" y="20"/>
                    <a:pt x="180" y="23"/>
                  </a:cubicBezTo>
                  <a:close/>
                  <a:moveTo>
                    <a:pt x="140" y="10"/>
                  </a:moveTo>
                  <a:cubicBezTo>
                    <a:pt x="133" y="13"/>
                    <a:pt x="127" y="17"/>
                    <a:pt x="121" y="21"/>
                  </a:cubicBezTo>
                  <a:cubicBezTo>
                    <a:pt x="125" y="14"/>
                    <a:pt x="133" y="10"/>
                    <a:pt x="140" y="10"/>
                  </a:cubicBezTo>
                  <a:close/>
                  <a:moveTo>
                    <a:pt x="117" y="23"/>
                  </a:moveTo>
                  <a:cubicBezTo>
                    <a:pt x="108" y="30"/>
                    <a:pt x="98" y="36"/>
                    <a:pt x="89" y="42"/>
                  </a:cubicBezTo>
                  <a:cubicBezTo>
                    <a:pt x="68" y="53"/>
                    <a:pt x="46" y="64"/>
                    <a:pt x="26" y="76"/>
                  </a:cubicBezTo>
                  <a:cubicBezTo>
                    <a:pt x="21" y="78"/>
                    <a:pt x="17" y="82"/>
                    <a:pt x="12" y="83"/>
                  </a:cubicBezTo>
                  <a:cubicBezTo>
                    <a:pt x="16" y="82"/>
                    <a:pt x="21" y="77"/>
                    <a:pt x="25" y="74"/>
                  </a:cubicBezTo>
                  <a:cubicBezTo>
                    <a:pt x="34" y="67"/>
                    <a:pt x="44" y="61"/>
                    <a:pt x="55" y="55"/>
                  </a:cubicBezTo>
                  <a:cubicBezTo>
                    <a:pt x="65" y="49"/>
                    <a:pt x="76" y="44"/>
                    <a:pt x="87" y="38"/>
                  </a:cubicBezTo>
                  <a:cubicBezTo>
                    <a:pt x="95" y="33"/>
                    <a:pt x="102" y="27"/>
                    <a:pt x="110" y="22"/>
                  </a:cubicBezTo>
                  <a:cubicBezTo>
                    <a:pt x="111" y="22"/>
                    <a:pt x="112" y="22"/>
                    <a:pt x="112" y="21"/>
                  </a:cubicBezTo>
                  <a:cubicBezTo>
                    <a:pt x="113" y="21"/>
                    <a:pt x="113" y="20"/>
                    <a:pt x="114" y="20"/>
                  </a:cubicBezTo>
                  <a:cubicBezTo>
                    <a:pt x="114" y="21"/>
                    <a:pt x="115" y="22"/>
                    <a:pt x="115" y="22"/>
                  </a:cubicBezTo>
                  <a:cubicBezTo>
                    <a:pt x="115" y="23"/>
                    <a:pt x="116" y="24"/>
                    <a:pt x="117" y="23"/>
                  </a:cubicBezTo>
                  <a:close/>
                  <a:moveTo>
                    <a:pt x="96" y="9"/>
                  </a:moveTo>
                  <a:cubicBezTo>
                    <a:pt x="98" y="8"/>
                    <a:pt x="100" y="8"/>
                    <a:pt x="102" y="8"/>
                  </a:cubicBezTo>
                  <a:cubicBezTo>
                    <a:pt x="98" y="10"/>
                    <a:pt x="94" y="13"/>
                    <a:pt x="90" y="15"/>
                  </a:cubicBezTo>
                  <a:cubicBezTo>
                    <a:pt x="89" y="16"/>
                    <a:pt x="88" y="16"/>
                    <a:pt x="88" y="17"/>
                  </a:cubicBezTo>
                  <a:cubicBezTo>
                    <a:pt x="89" y="14"/>
                    <a:pt x="92" y="11"/>
                    <a:pt x="96" y="9"/>
                  </a:cubicBezTo>
                  <a:close/>
                  <a:moveTo>
                    <a:pt x="77" y="23"/>
                  </a:moveTo>
                  <a:cubicBezTo>
                    <a:pt x="76" y="24"/>
                    <a:pt x="74" y="25"/>
                    <a:pt x="73" y="25"/>
                  </a:cubicBezTo>
                  <a:cubicBezTo>
                    <a:pt x="64" y="30"/>
                    <a:pt x="55" y="32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54" y="32"/>
                    <a:pt x="63" y="25"/>
                    <a:pt x="70" y="19"/>
                  </a:cubicBezTo>
                  <a:cubicBezTo>
                    <a:pt x="70" y="19"/>
                    <a:pt x="70" y="18"/>
                    <a:pt x="69" y="18"/>
                  </a:cubicBezTo>
                  <a:cubicBezTo>
                    <a:pt x="62" y="20"/>
                    <a:pt x="55" y="24"/>
                    <a:pt x="49" y="28"/>
                  </a:cubicBezTo>
                  <a:cubicBezTo>
                    <a:pt x="48" y="28"/>
                    <a:pt x="48" y="29"/>
                    <a:pt x="48" y="29"/>
                  </a:cubicBezTo>
                  <a:cubicBezTo>
                    <a:pt x="48" y="28"/>
                    <a:pt x="48" y="28"/>
                    <a:pt x="49" y="27"/>
                  </a:cubicBezTo>
                  <a:cubicBezTo>
                    <a:pt x="50" y="25"/>
                    <a:pt x="53" y="24"/>
                    <a:pt x="53" y="23"/>
                  </a:cubicBezTo>
                  <a:cubicBezTo>
                    <a:pt x="57" y="21"/>
                    <a:pt x="61" y="18"/>
                    <a:pt x="65" y="15"/>
                  </a:cubicBezTo>
                  <a:cubicBezTo>
                    <a:pt x="70" y="16"/>
                    <a:pt x="74" y="19"/>
                    <a:pt x="77" y="23"/>
                  </a:cubicBezTo>
                  <a:close/>
                  <a:moveTo>
                    <a:pt x="56" y="18"/>
                  </a:moveTo>
                  <a:cubicBezTo>
                    <a:pt x="58" y="16"/>
                    <a:pt x="61" y="16"/>
                    <a:pt x="63" y="15"/>
                  </a:cubicBezTo>
                  <a:cubicBezTo>
                    <a:pt x="59" y="18"/>
                    <a:pt x="54" y="20"/>
                    <a:pt x="51" y="23"/>
                  </a:cubicBezTo>
                  <a:cubicBezTo>
                    <a:pt x="52" y="21"/>
                    <a:pt x="54" y="19"/>
                    <a:pt x="56" y="18"/>
                  </a:cubicBezTo>
                  <a:close/>
                  <a:moveTo>
                    <a:pt x="38" y="40"/>
                  </a:moveTo>
                  <a:cubicBezTo>
                    <a:pt x="33" y="42"/>
                    <a:pt x="28" y="45"/>
                    <a:pt x="23" y="48"/>
                  </a:cubicBezTo>
                  <a:cubicBezTo>
                    <a:pt x="18" y="51"/>
                    <a:pt x="26" y="44"/>
                    <a:pt x="27" y="43"/>
                  </a:cubicBezTo>
                  <a:cubicBezTo>
                    <a:pt x="29" y="41"/>
                    <a:pt x="32" y="38"/>
                    <a:pt x="35" y="36"/>
                  </a:cubicBezTo>
                  <a:cubicBezTo>
                    <a:pt x="36" y="37"/>
                    <a:pt x="37" y="38"/>
                    <a:pt x="38" y="40"/>
                  </a:cubicBezTo>
                  <a:close/>
                  <a:moveTo>
                    <a:pt x="22" y="30"/>
                  </a:moveTo>
                  <a:cubicBezTo>
                    <a:pt x="19" y="32"/>
                    <a:pt x="15" y="35"/>
                    <a:pt x="12" y="38"/>
                  </a:cubicBezTo>
                  <a:cubicBezTo>
                    <a:pt x="12" y="37"/>
                    <a:pt x="12" y="36"/>
                    <a:pt x="13" y="35"/>
                  </a:cubicBezTo>
                  <a:cubicBezTo>
                    <a:pt x="15" y="32"/>
                    <a:pt x="18" y="30"/>
                    <a:pt x="22" y="30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73"/>
            <p:cNvSpPr>
              <a:spLocks noEditPoints="1"/>
            </p:cNvSpPr>
            <p:nvPr/>
          </p:nvSpPr>
          <p:spPr bwMode="auto">
            <a:xfrm>
              <a:off x="8172696" y="4331722"/>
              <a:ext cx="941388" cy="796925"/>
            </a:xfrm>
            <a:custGeom>
              <a:avLst/>
              <a:gdLst>
                <a:gd name="T0" fmla="*/ 26 w 222"/>
                <a:gd name="T1" fmla="*/ 148 h 188"/>
                <a:gd name="T2" fmla="*/ 8 w 222"/>
                <a:gd name="T3" fmla="*/ 132 h 188"/>
                <a:gd name="T4" fmla="*/ 204 w 222"/>
                <a:gd name="T5" fmla="*/ 56 h 188"/>
                <a:gd name="T6" fmla="*/ 110 w 222"/>
                <a:gd name="T7" fmla="*/ 10 h 188"/>
                <a:gd name="T8" fmla="*/ 117 w 222"/>
                <a:gd name="T9" fmla="*/ 15 h 188"/>
                <a:gd name="T10" fmla="*/ 112 w 222"/>
                <a:gd name="T11" fmla="*/ 19 h 188"/>
                <a:gd name="T12" fmla="*/ 78 w 222"/>
                <a:gd name="T13" fmla="*/ 41 h 188"/>
                <a:gd name="T14" fmla="*/ 89 w 222"/>
                <a:gd name="T15" fmla="*/ 35 h 188"/>
                <a:gd name="T16" fmla="*/ 146 w 222"/>
                <a:gd name="T17" fmla="*/ 15 h 188"/>
                <a:gd name="T18" fmla="*/ 107 w 222"/>
                <a:gd name="T19" fmla="*/ 11 h 188"/>
                <a:gd name="T20" fmla="*/ 128 w 222"/>
                <a:gd name="T21" fmla="*/ 10 h 188"/>
                <a:gd name="T22" fmla="*/ 140 w 222"/>
                <a:gd name="T23" fmla="*/ 14 h 188"/>
                <a:gd name="T24" fmla="*/ 92 w 222"/>
                <a:gd name="T25" fmla="*/ 32 h 188"/>
                <a:gd name="T26" fmla="*/ 121 w 222"/>
                <a:gd name="T27" fmla="*/ 35 h 188"/>
                <a:gd name="T28" fmla="*/ 67 w 222"/>
                <a:gd name="T29" fmla="*/ 58 h 188"/>
                <a:gd name="T30" fmla="*/ 117 w 222"/>
                <a:gd name="T31" fmla="*/ 55 h 188"/>
                <a:gd name="T32" fmla="*/ 56 w 222"/>
                <a:gd name="T33" fmla="*/ 67 h 188"/>
                <a:gd name="T34" fmla="*/ 66 w 222"/>
                <a:gd name="T35" fmla="*/ 55 h 188"/>
                <a:gd name="T36" fmla="*/ 148 w 222"/>
                <a:gd name="T37" fmla="*/ 28 h 188"/>
                <a:gd name="T38" fmla="*/ 158 w 222"/>
                <a:gd name="T39" fmla="*/ 31 h 188"/>
                <a:gd name="T40" fmla="*/ 172 w 222"/>
                <a:gd name="T41" fmla="*/ 33 h 188"/>
                <a:gd name="T42" fmla="*/ 146 w 222"/>
                <a:gd name="T43" fmla="*/ 44 h 188"/>
                <a:gd name="T44" fmla="*/ 43 w 222"/>
                <a:gd name="T45" fmla="*/ 80 h 188"/>
                <a:gd name="T46" fmla="*/ 125 w 222"/>
                <a:gd name="T47" fmla="*/ 63 h 188"/>
                <a:gd name="T48" fmla="*/ 200 w 222"/>
                <a:gd name="T49" fmla="*/ 40 h 188"/>
                <a:gd name="T50" fmla="*/ 194 w 222"/>
                <a:gd name="T51" fmla="*/ 50 h 188"/>
                <a:gd name="T52" fmla="*/ 214 w 222"/>
                <a:gd name="T53" fmla="*/ 46 h 188"/>
                <a:gd name="T54" fmla="*/ 200 w 222"/>
                <a:gd name="T55" fmla="*/ 65 h 188"/>
                <a:gd name="T56" fmla="*/ 64 w 222"/>
                <a:gd name="T57" fmla="*/ 109 h 188"/>
                <a:gd name="T58" fmla="*/ 25 w 222"/>
                <a:gd name="T59" fmla="*/ 121 h 188"/>
                <a:gd name="T60" fmla="*/ 33 w 222"/>
                <a:gd name="T61" fmla="*/ 124 h 188"/>
                <a:gd name="T62" fmla="*/ 148 w 222"/>
                <a:gd name="T63" fmla="*/ 103 h 188"/>
                <a:gd name="T64" fmla="*/ 47 w 222"/>
                <a:gd name="T65" fmla="*/ 132 h 188"/>
                <a:gd name="T66" fmla="*/ 109 w 222"/>
                <a:gd name="T67" fmla="*/ 159 h 188"/>
                <a:gd name="T68" fmla="*/ 107 w 222"/>
                <a:gd name="T69" fmla="*/ 150 h 188"/>
                <a:gd name="T70" fmla="*/ 124 w 222"/>
                <a:gd name="T71" fmla="*/ 144 h 188"/>
                <a:gd name="T72" fmla="*/ 83 w 222"/>
                <a:gd name="T73" fmla="*/ 141 h 188"/>
                <a:gd name="T74" fmla="*/ 104 w 222"/>
                <a:gd name="T75" fmla="*/ 131 h 188"/>
                <a:gd name="T76" fmla="*/ 129 w 222"/>
                <a:gd name="T77" fmla="*/ 118 h 188"/>
                <a:gd name="T78" fmla="*/ 117 w 222"/>
                <a:gd name="T79" fmla="*/ 122 h 188"/>
                <a:gd name="T80" fmla="*/ 74 w 222"/>
                <a:gd name="T81" fmla="*/ 140 h 188"/>
                <a:gd name="T82" fmla="*/ 99 w 222"/>
                <a:gd name="T83" fmla="*/ 144 h 188"/>
                <a:gd name="T84" fmla="*/ 91 w 222"/>
                <a:gd name="T85" fmla="*/ 154 h 188"/>
                <a:gd name="T86" fmla="*/ 113 w 222"/>
                <a:gd name="T87" fmla="*/ 154 h 188"/>
                <a:gd name="T88" fmla="*/ 88 w 222"/>
                <a:gd name="T89" fmla="*/ 120 h 188"/>
                <a:gd name="T90" fmla="*/ 69 w 222"/>
                <a:gd name="T91" fmla="*/ 121 h 188"/>
                <a:gd name="T92" fmla="*/ 36 w 222"/>
                <a:gd name="T93" fmla="*/ 124 h 188"/>
                <a:gd name="T94" fmla="*/ 154 w 222"/>
                <a:gd name="T95" fmla="*/ 93 h 188"/>
                <a:gd name="T96" fmla="*/ 35 w 222"/>
                <a:gd name="T97" fmla="*/ 118 h 188"/>
                <a:gd name="T98" fmla="*/ 93 w 222"/>
                <a:gd name="T99" fmla="*/ 96 h 188"/>
                <a:gd name="T100" fmla="*/ 199 w 222"/>
                <a:gd name="T101" fmla="*/ 62 h 188"/>
                <a:gd name="T102" fmla="*/ 191 w 222"/>
                <a:gd name="T103" fmla="*/ 71 h 188"/>
                <a:gd name="T104" fmla="*/ 190 w 222"/>
                <a:gd name="T105" fmla="*/ 66 h 188"/>
                <a:gd name="T106" fmla="*/ 106 w 222"/>
                <a:gd name="T107" fmla="*/ 168 h 188"/>
                <a:gd name="T108" fmla="*/ 26 w 222"/>
                <a:gd name="T109" fmla="*/ 97 h 188"/>
                <a:gd name="T110" fmla="*/ 26 w 222"/>
                <a:gd name="T111" fmla="*/ 97 h 188"/>
                <a:gd name="T112" fmla="*/ 105 w 222"/>
                <a:gd name="T113" fmla="*/ 175 h 188"/>
                <a:gd name="T114" fmla="*/ 11 w 222"/>
                <a:gd name="T115" fmla="*/ 137 h 188"/>
                <a:gd name="T116" fmla="*/ 114 w 222"/>
                <a:gd name="T117" fmla="*/ 17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2" h="188">
                  <a:moveTo>
                    <a:pt x="221" y="63"/>
                  </a:moveTo>
                  <a:cubicBezTo>
                    <a:pt x="221" y="63"/>
                    <a:pt x="221" y="63"/>
                    <a:pt x="220" y="63"/>
                  </a:cubicBezTo>
                  <a:cubicBezTo>
                    <a:pt x="218" y="63"/>
                    <a:pt x="217" y="59"/>
                    <a:pt x="217" y="58"/>
                  </a:cubicBezTo>
                  <a:cubicBezTo>
                    <a:pt x="215" y="54"/>
                    <a:pt x="216" y="50"/>
                    <a:pt x="218" y="46"/>
                  </a:cubicBezTo>
                  <a:cubicBezTo>
                    <a:pt x="218" y="46"/>
                    <a:pt x="218" y="46"/>
                    <a:pt x="218" y="45"/>
                  </a:cubicBezTo>
                  <a:cubicBezTo>
                    <a:pt x="218" y="45"/>
                    <a:pt x="218" y="45"/>
                    <a:pt x="217" y="44"/>
                  </a:cubicBezTo>
                  <a:cubicBezTo>
                    <a:pt x="202" y="38"/>
                    <a:pt x="187" y="31"/>
                    <a:pt x="172" y="24"/>
                  </a:cubicBezTo>
                  <a:cubicBezTo>
                    <a:pt x="153" y="16"/>
                    <a:pt x="135" y="7"/>
                    <a:pt x="115" y="1"/>
                  </a:cubicBezTo>
                  <a:cubicBezTo>
                    <a:pt x="115" y="0"/>
                    <a:pt x="114" y="1"/>
                    <a:pt x="114" y="1"/>
                  </a:cubicBezTo>
                  <a:cubicBezTo>
                    <a:pt x="94" y="19"/>
                    <a:pt x="76" y="40"/>
                    <a:pt x="58" y="59"/>
                  </a:cubicBezTo>
                  <a:cubicBezTo>
                    <a:pt x="42" y="77"/>
                    <a:pt x="24" y="95"/>
                    <a:pt x="9" y="114"/>
                  </a:cubicBezTo>
                  <a:cubicBezTo>
                    <a:pt x="2" y="119"/>
                    <a:pt x="0" y="135"/>
                    <a:pt x="9" y="139"/>
                  </a:cubicBezTo>
                  <a:cubicBezTo>
                    <a:pt x="14" y="143"/>
                    <a:pt x="20" y="145"/>
                    <a:pt x="26" y="148"/>
                  </a:cubicBezTo>
                  <a:cubicBezTo>
                    <a:pt x="36" y="154"/>
                    <a:pt x="46" y="159"/>
                    <a:pt x="57" y="164"/>
                  </a:cubicBezTo>
                  <a:cubicBezTo>
                    <a:pt x="73" y="172"/>
                    <a:pt x="89" y="181"/>
                    <a:pt x="106" y="188"/>
                  </a:cubicBezTo>
                  <a:cubicBezTo>
                    <a:pt x="107" y="188"/>
                    <a:pt x="107" y="187"/>
                    <a:pt x="107" y="187"/>
                  </a:cubicBezTo>
                  <a:cubicBezTo>
                    <a:pt x="107" y="187"/>
                    <a:pt x="108" y="187"/>
                    <a:pt x="108" y="187"/>
                  </a:cubicBezTo>
                  <a:cubicBezTo>
                    <a:pt x="122" y="170"/>
                    <a:pt x="138" y="154"/>
                    <a:pt x="154" y="138"/>
                  </a:cubicBezTo>
                  <a:cubicBezTo>
                    <a:pt x="174" y="117"/>
                    <a:pt x="194" y="95"/>
                    <a:pt x="214" y="74"/>
                  </a:cubicBezTo>
                  <a:cubicBezTo>
                    <a:pt x="216" y="71"/>
                    <a:pt x="220" y="68"/>
                    <a:pt x="222" y="64"/>
                  </a:cubicBezTo>
                  <a:cubicBezTo>
                    <a:pt x="222" y="64"/>
                    <a:pt x="222" y="63"/>
                    <a:pt x="221" y="63"/>
                  </a:cubicBezTo>
                  <a:close/>
                  <a:moveTo>
                    <a:pt x="88" y="171"/>
                  </a:moveTo>
                  <a:cubicBezTo>
                    <a:pt x="77" y="166"/>
                    <a:pt x="67" y="161"/>
                    <a:pt x="56" y="156"/>
                  </a:cubicBezTo>
                  <a:cubicBezTo>
                    <a:pt x="46" y="151"/>
                    <a:pt x="35" y="145"/>
                    <a:pt x="25" y="140"/>
                  </a:cubicBezTo>
                  <a:cubicBezTo>
                    <a:pt x="20" y="138"/>
                    <a:pt x="13" y="135"/>
                    <a:pt x="9" y="132"/>
                  </a:cubicBezTo>
                  <a:cubicBezTo>
                    <a:pt x="9" y="132"/>
                    <a:pt x="8" y="132"/>
                    <a:pt x="8" y="132"/>
                  </a:cubicBezTo>
                  <a:cubicBezTo>
                    <a:pt x="8" y="130"/>
                    <a:pt x="8" y="129"/>
                    <a:pt x="8" y="127"/>
                  </a:cubicBezTo>
                  <a:cubicBezTo>
                    <a:pt x="22" y="136"/>
                    <a:pt x="37" y="143"/>
                    <a:pt x="52" y="150"/>
                  </a:cubicBezTo>
                  <a:cubicBezTo>
                    <a:pt x="69" y="158"/>
                    <a:pt x="86" y="165"/>
                    <a:pt x="102" y="174"/>
                  </a:cubicBezTo>
                  <a:cubicBezTo>
                    <a:pt x="102" y="175"/>
                    <a:pt x="102" y="176"/>
                    <a:pt x="102" y="178"/>
                  </a:cubicBezTo>
                  <a:cubicBezTo>
                    <a:pt x="97" y="175"/>
                    <a:pt x="92" y="173"/>
                    <a:pt x="88" y="171"/>
                  </a:cubicBezTo>
                  <a:close/>
                  <a:moveTo>
                    <a:pt x="30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45" y="89"/>
                    <a:pt x="60" y="86"/>
                    <a:pt x="75" y="82"/>
                  </a:cubicBezTo>
                  <a:cubicBezTo>
                    <a:pt x="90" y="79"/>
                    <a:pt x="105" y="75"/>
                    <a:pt x="120" y="71"/>
                  </a:cubicBezTo>
                  <a:cubicBezTo>
                    <a:pt x="135" y="68"/>
                    <a:pt x="150" y="65"/>
                    <a:pt x="165" y="61"/>
                  </a:cubicBezTo>
                  <a:cubicBezTo>
                    <a:pt x="172" y="59"/>
                    <a:pt x="180" y="57"/>
                    <a:pt x="188" y="56"/>
                  </a:cubicBezTo>
                  <a:cubicBezTo>
                    <a:pt x="195" y="54"/>
                    <a:pt x="202" y="53"/>
                    <a:pt x="209" y="51"/>
                  </a:cubicBezTo>
                  <a:cubicBezTo>
                    <a:pt x="207" y="53"/>
                    <a:pt x="206" y="55"/>
                    <a:pt x="204" y="56"/>
                  </a:cubicBezTo>
                  <a:cubicBezTo>
                    <a:pt x="204" y="56"/>
                    <a:pt x="203" y="56"/>
                    <a:pt x="203" y="57"/>
                  </a:cubicBezTo>
                  <a:cubicBezTo>
                    <a:pt x="203" y="56"/>
                    <a:pt x="202" y="56"/>
                    <a:pt x="202" y="57"/>
                  </a:cubicBezTo>
                  <a:cubicBezTo>
                    <a:pt x="173" y="63"/>
                    <a:pt x="144" y="68"/>
                    <a:pt x="115" y="74"/>
                  </a:cubicBezTo>
                  <a:cubicBezTo>
                    <a:pt x="85" y="80"/>
                    <a:pt x="56" y="89"/>
                    <a:pt x="27" y="96"/>
                  </a:cubicBezTo>
                  <a:cubicBezTo>
                    <a:pt x="28" y="96"/>
                    <a:pt x="29" y="95"/>
                    <a:pt x="30" y="94"/>
                  </a:cubicBezTo>
                  <a:close/>
                  <a:moveTo>
                    <a:pt x="115" y="3"/>
                  </a:moveTo>
                  <a:cubicBezTo>
                    <a:pt x="117" y="4"/>
                    <a:pt x="118" y="4"/>
                    <a:pt x="120" y="5"/>
                  </a:cubicBezTo>
                  <a:cubicBezTo>
                    <a:pt x="117" y="5"/>
                    <a:pt x="114" y="6"/>
                    <a:pt x="112" y="6"/>
                  </a:cubicBezTo>
                  <a:cubicBezTo>
                    <a:pt x="113" y="5"/>
                    <a:pt x="114" y="4"/>
                    <a:pt x="115" y="3"/>
                  </a:cubicBezTo>
                  <a:close/>
                  <a:moveTo>
                    <a:pt x="125" y="7"/>
                  </a:moveTo>
                  <a:cubicBezTo>
                    <a:pt x="122" y="7"/>
                    <a:pt x="119" y="8"/>
                    <a:pt x="115" y="9"/>
                  </a:cubicBezTo>
                  <a:cubicBezTo>
                    <a:pt x="114" y="9"/>
                    <a:pt x="112" y="10"/>
                    <a:pt x="111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1" y="10"/>
                    <a:pt x="112" y="9"/>
                    <a:pt x="113" y="9"/>
                  </a:cubicBezTo>
                  <a:cubicBezTo>
                    <a:pt x="116" y="8"/>
                    <a:pt x="119" y="7"/>
                    <a:pt x="122" y="5"/>
                  </a:cubicBezTo>
                  <a:cubicBezTo>
                    <a:pt x="123" y="6"/>
                    <a:pt x="124" y="6"/>
                    <a:pt x="125" y="7"/>
                  </a:cubicBezTo>
                  <a:close/>
                  <a:moveTo>
                    <a:pt x="130" y="8"/>
                  </a:moveTo>
                  <a:cubicBezTo>
                    <a:pt x="126" y="9"/>
                    <a:pt x="122" y="10"/>
                    <a:pt x="119" y="12"/>
                  </a:cubicBezTo>
                  <a:cubicBezTo>
                    <a:pt x="113" y="13"/>
                    <a:pt x="108" y="14"/>
                    <a:pt x="103" y="15"/>
                  </a:cubicBezTo>
                  <a:cubicBezTo>
                    <a:pt x="103" y="15"/>
                    <a:pt x="103" y="15"/>
                    <a:pt x="104" y="14"/>
                  </a:cubicBezTo>
                  <a:cubicBezTo>
                    <a:pt x="105" y="14"/>
                    <a:pt x="106" y="14"/>
                    <a:pt x="107" y="13"/>
                  </a:cubicBezTo>
                  <a:cubicBezTo>
                    <a:pt x="110" y="13"/>
                    <a:pt x="112" y="12"/>
                    <a:pt x="114" y="12"/>
                  </a:cubicBezTo>
                  <a:cubicBezTo>
                    <a:pt x="118" y="11"/>
                    <a:pt x="122" y="9"/>
                    <a:pt x="126" y="7"/>
                  </a:cubicBezTo>
                  <a:cubicBezTo>
                    <a:pt x="127" y="7"/>
                    <a:pt x="128" y="8"/>
                    <a:pt x="130" y="8"/>
                  </a:cubicBezTo>
                  <a:close/>
                  <a:moveTo>
                    <a:pt x="136" y="11"/>
                  </a:moveTo>
                  <a:cubicBezTo>
                    <a:pt x="130" y="12"/>
                    <a:pt x="124" y="13"/>
                    <a:pt x="117" y="15"/>
                  </a:cubicBezTo>
                  <a:cubicBezTo>
                    <a:pt x="111" y="16"/>
                    <a:pt x="104" y="18"/>
                    <a:pt x="98" y="20"/>
                  </a:cubicBezTo>
                  <a:cubicBezTo>
                    <a:pt x="104" y="17"/>
                    <a:pt x="110" y="16"/>
                    <a:pt x="116" y="14"/>
                  </a:cubicBezTo>
                  <a:cubicBezTo>
                    <a:pt x="121" y="13"/>
                    <a:pt x="126" y="12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3" y="10"/>
                    <a:pt x="134" y="10"/>
                    <a:pt x="136" y="11"/>
                  </a:cubicBezTo>
                  <a:close/>
                  <a:moveTo>
                    <a:pt x="140" y="13"/>
                  </a:moveTo>
                  <a:cubicBezTo>
                    <a:pt x="138" y="13"/>
                    <a:pt x="136" y="14"/>
                    <a:pt x="133" y="14"/>
                  </a:cubicBezTo>
                  <a:cubicBezTo>
                    <a:pt x="129" y="15"/>
                    <a:pt x="126" y="16"/>
                    <a:pt x="122" y="17"/>
                  </a:cubicBezTo>
                  <a:cubicBezTo>
                    <a:pt x="114" y="19"/>
                    <a:pt x="105" y="22"/>
                    <a:pt x="97" y="24"/>
                  </a:cubicBezTo>
                  <a:cubicBezTo>
                    <a:pt x="96" y="25"/>
                    <a:pt x="94" y="25"/>
                    <a:pt x="93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5"/>
                    <a:pt x="96" y="24"/>
                    <a:pt x="98" y="24"/>
                  </a:cubicBezTo>
                  <a:cubicBezTo>
                    <a:pt x="102" y="22"/>
                    <a:pt x="107" y="21"/>
                    <a:pt x="112" y="19"/>
                  </a:cubicBezTo>
                  <a:cubicBezTo>
                    <a:pt x="120" y="16"/>
                    <a:pt x="129" y="15"/>
                    <a:pt x="137" y="12"/>
                  </a:cubicBezTo>
                  <a:cubicBezTo>
                    <a:pt x="137" y="12"/>
                    <a:pt x="137" y="12"/>
                    <a:pt x="137" y="12"/>
                  </a:cubicBezTo>
                  <a:cubicBezTo>
                    <a:pt x="138" y="12"/>
                    <a:pt x="139" y="12"/>
                    <a:pt x="140" y="13"/>
                  </a:cubicBezTo>
                  <a:close/>
                  <a:moveTo>
                    <a:pt x="151" y="18"/>
                  </a:moveTo>
                  <a:cubicBezTo>
                    <a:pt x="143" y="20"/>
                    <a:pt x="135" y="21"/>
                    <a:pt x="126" y="23"/>
                  </a:cubicBezTo>
                  <a:cubicBezTo>
                    <a:pt x="133" y="21"/>
                    <a:pt x="140" y="19"/>
                    <a:pt x="147" y="16"/>
                  </a:cubicBezTo>
                  <a:cubicBezTo>
                    <a:pt x="149" y="16"/>
                    <a:pt x="150" y="17"/>
                    <a:pt x="151" y="18"/>
                  </a:cubicBezTo>
                  <a:close/>
                  <a:moveTo>
                    <a:pt x="158" y="21"/>
                  </a:moveTo>
                  <a:cubicBezTo>
                    <a:pt x="152" y="23"/>
                    <a:pt x="146" y="24"/>
                    <a:pt x="140" y="26"/>
                  </a:cubicBezTo>
                  <a:cubicBezTo>
                    <a:pt x="133" y="27"/>
                    <a:pt x="125" y="29"/>
                    <a:pt x="118" y="31"/>
                  </a:cubicBezTo>
                  <a:cubicBezTo>
                    <a:pt x="111" y="33"/>
                    <a:pt x="104" y="35"/>
                    <a:pt x="97" y="37"/>
                  </a:cubicBezTo>
                  <a:cubicBezTo>
                    <a:pt x="93" y="38"/>
                    <a:pt x="90" y="39"/>
                    <a:pt x="87" y="40"/>
                  </a:cubicBezTo>
                  <a:cubicBezTo>
                    <a:pt x="84" y="40"/>
                    <a:pt x="81" y="40"/>
                    <a:pt x="78" y="41"/>
                  </a:cubicBezTo>
                  <a:cubicBezTo>
                    <a:pt x="78" y="41"/>
                    <a:pt x="78" y="41"/>
                    <a:pt x="79" y="41"/>
                  </a:cubicBezTo>
                  <a:cubicBezTo>
                    <a:pt x="84" y="38"/>
                    <a:pt x="89" y="37"/>
                    <a:pt x="94" y="35"/>
                  </a:cubicBezTo>
                  <a:cubicBezTo>
                    <a:pt x="101" y="33"/>
                    <a:pt x="108" y="31"/>
                    <a:pt x="115" y="29"/>
                  </a:cubicBezTo>
                  <a:cubicBezTo>
                    <a:pt x="122" y="27"/>
                    <a:pt x="129" y="26"/>
                    <a:pt x="136" y="24"/>
                  </a:cubicBezTo>
                  <a:cubicBezTo>
                    <a:pt x="141" y="22"/>
                    <a:pt x="147" y="21"/>
                    <a:pt x="153" y="18"/>
                  </a:cubicBezTo>
                  <a:cubicBezTo>
                    <a:pt x="155" y="19"/>
                    <a:pt x="156" y="20"/>
                    <a:pt x="158" y="21"/>
                  </a:cubicBezTo>
                  <a:close/>
                  <a:moveTo>
                    <a:pt x="83" y="36"/>
                  </a:moveTo>
                  <a:cubicBezTo>
                    <a:pt x="87" y="34"/>
                    <a:pt x="93" y="33"/>
                    <a:pt x="97" y="32"/>
                  </a:cubicBezTo>
                  <a:cubicBezTo>
                    <a:pt x="103" y="30"/>
                    <a:pt x="109" y="28"/>
                    <a:pt x="114" y="26"/>
                  </a:cubicBezTo>
                  <a:cubicBezTo>
                    <a:pt x="116" y="26"/>
                    <a:pt x="117" y="26"/>
                    <a:pt x="118" y="25"/>
                  </a:cubicBezTo>
                  <a:cubicBezTo>
                    <a:pt x="117" y="26"/>
                    <a:pt x="116" y="26"/>
                    <a:pt x="115" y="26"/>
                  </a:cubicBezTo>
                  <a:cubicBezTo>
                    <a:pt x="109" y="28"/>
                    <a:pt x="103" y="30"/>
                    <a:pt x="98" y="32"/>
                  </a:cubicBezTo>
                  <a:cubicBezTo>
                    <a:pt x="95" y="33"/>
                    <a:pt x="92" y="34"/>
                    <a:pt x="89" y="35"/>
                  </a:cubicBezTo>
                  <a:cubicBezTo>
                    <a:pt x="88" y="35"/>
                    <a:pt x="86" y="36"/>
                    <a:pt x="84" y="36"/>
                  </a:cubicBezTo>
                  <a:cubicBezTo>
                    <a:pt x="84" y="36"/>
                    <a:pt x="83" y="37"/>
                    <a:pt x="82" y="37"/>
                  </a:cubicBezTo>
                  <a:cubicBezTo>
                    <a:pt x="83" y="37"/>
                    <a:pt x="83" y="36"/>
                    <a:pt x="83" y="36"/>
                  </a:cubicBezTo>
                  <a:close/>
                  <a:moveTo>
                    <a:pt x="117" y="26"/>
                  </a:moveTo>
                  <a:cubicBezTo>
                    <a:pt x="123" y="24"/>
                    <a:pt x="130" y="23"/>
                    <a:pt x="137" y="22"/>
                  </a:cubicBezTo>
                  <a:cubicBezTo>
                    <a:pt x="140" y="21"/>
                    <a:pt x="144" y="20"/>
                    <a:pt x="148" y="19"/>
                  </a:cubicBezTo>
                  <a:cubicBezTo>
                    <a:pt x="149" y="19"/>
                    <a:pt x="150" y="19"/>
                    <a:pt x="152" y="18"/>
                  </a:cubicBezTo>
                  <a:cubicBezTo>
                    <a:pt x="150" y="19"/>
                    <a:pt x="148" y="20"/>
                    <a:pt x="146" y="20"/>
                  </a:cubicBezTo>
                  <a:cubicBezTo>
                    <a:pt x="133" y="24"/>
                    <a:pt x="120" y="27"/>
                    <a:pt x="107" y="31"/>
                  </a:cubicBezTo>
                  <a:cubicBezTo>
                    <a:pt x="104" y="32"/>
                    <a:pt x="99" y="33"/>
                    <a:pt x="95" y="34"/>
                  </a:cubicBezTo>
                  <a:cubicBezTo>
                    <a:pt x="103" y="32"/>
                    <a:pt x="110" y="29"/>
                    <a:pt x="117" y="26"/>
                  </a:cubicBezTo>
                  <a:close/>
                  <a:moveTo>
                    <a:pt x="142" y="13"/>
                  </a:moveTo>
                  <a:cubicBezTo>
                    <a:pt x="143" y="14"/>
                    <a:pt x="144" y="15"/>
                    <a:pt x="146" y="15"/>
                  </a:cubicBezTo>
                  <a:cubicBezTo>
                    <a:pt x="137" y="17"/>
                    <a:pt x="127" y="19"/>
                    <a:pt x="118" y="21"/>
                  </a:cubicBezTo>
                  <a:cubicBezTo>
                    <a:pt x="109" y="23"/>
                    <a:pt x="100" y="27"/>
                    <a:pt x="91" y="30"/>
                  </a:cubicBezTo>
                  <a:cubicBezTo>
                    <a:pt x="90" y="30"/>
                    <a:pt x="89" y="30"/>
                    <a:pt x="88" y="30"/>
                  </a:cubicBezTo>
                  <a:cubicBezTo>
                    <a:pt x="90" y="30"/>
                    <a:pt x="92" y="29"/>
                    <a:pt x="93" y="28"/>
                  </a:cubicBezTo>
                  <a:cubicBezTo>
                    <a:pt x="95" y="27"/>
                    <a:pt x="97" y="27"/>
                    <a:pt x="100" y="26"/>
                  </a:cubicBezTo>
                  <a:cubicBezTo>
                    <a:pt x="105" y="24"/>
                    <a:pt x="110" y="23"/>
                    <a:pt x="115" y="22"/>
                  </a:cubicBezTo>
                  <a:cubicBezTo>
                    <a:pt x="124" y="19"/>
                    <a:pt x="134" y="18"/>
                    <a:pt x="142" y="13"/>
                  </a:cubicBezTo>
                  <a:cubicBezTo>
                    <a:pt x="142" y="13"/>
                    <a:pt x="142" y="13"/>
                    <a:pt x="142" y="13"/>
                  </a:cubicBezTo>
                  <a:close/>
                  <a:moveTo>
                    <a:pt x="111" y="7"/>
                  </a:moveTo>
                  <a:cubicBezTo>
                    <a:pt x="112" y="7"/>
                    <a:pt x="114" y="6"/>
                    <a:pt x="115" y="6"/>
                  </a:cubicBezTo>
                  <a:cubicBezTo>
                    <a:pt x="117" y="6"/>
                    <a:pt x="119" y="5"/>
                    <a:pt x="120" y="5"/>
                  </a:cubicBezTo>
                  <a:cubicBezTo>
                    <a:pt x="122" y="5"/>
                    <a:pt x="116" y="7"/>
                    <a:pt x="116" y="7"/>
                  </a:cubicBezTo>
                  <a:cubicBezTo>
                    <a:pt x="113" y="8"/>
                    <a:pt x="110" y="10"/>
                    <a:pt x="107" y="11"/>
                  </a:cubicBezTo>
                  <a:cubicBezTo>
                    <a:pt x="108" y="10"/>
                    <a:pt x="110" y="9"/>
                    <a:pt x="111" y="7"/>
                  </a:cubicBezTo>
                  <a:close/>
                  <a:moveTo>
                    <a:pt x="106" y="12"/>
                  </a:moveTo>
                  <a:cubicBezTo>
                    <a:pt x="109" y="11"/>
                    <a:pt x="113" y="10"/>
                    <a:pt x="117" y="9"/>
                  </a:cubicBezTo>
                  <a:cubicBezTo>
                    <a:pt x="120" y="8"/>
                    <a:pt x="122" y="8"/>
                    <a:pt x="124" y="7"/>
                  </a:cubicBezTo>
                  <a:cubicBezTo>
                    <a:pt x="124" y="8"/>
                    <a:pt x="124" y="8"/>
                    <a:pt x="123" y="8"/>
                  </a:cubicBezTo>
                  <a:cubicBezTo>
                    <a:pt x="122" y="8"/>
                    <a:pt x="121" y="9"/>
                    <a:pt x="120" y="9"/>
                  </a:cubicBezTo>
                  <a:cubicBezTo>
                    <a:pt x="115" y="11"/>
                    <a:pt x="109" y="12"/>
                    <a:pt x="105" y="13"/>
                  </a:cubicBezTo>
                  <a:cubicBezTo>
                    <a:pt x="105" y="13"/>
                    <a:pt x="105" y="13"/>
                    <a:pt x="106" y="12"/>
                  </a:cubicBezTo>
                  <a:close/>
                  <a:moveTo>
                    <a:pt x="102" y="16"/>
                  </a:moveTo>
                  <a:cubicBezTo>
                    <a:pt x="106" y="16"/>
                    <a:pt x="110" y="14"/>
                    <a:pt x="114" y="13"/>
                  </a:cubicBezTo>
                  <a:cubicBezTo>
                    <a:pt x="117" y="13"/>
                    <a:pt x="119" y="12"/>
                    <a:pt x="122" y="11"/>
                  </a:cubicBezTo>
                  <a:cubicBezTo>
                    <a:pt x="123" y="11"/>
                    <a:pt x="125" y="10"/>
                    <a:pt x="126" y="10"/>
                  </a:cubicBezTo>
                  <a:cubicBezTo>
                    <a:pt x="127" y="10"/>
                    <a:pt x="131" y="8"/>
                    <a:pt x="128" y="10"/>
                  </a:cubicBezTo>
                  <a:cubicBezTo>
                    <a:pt x="123" y="13"/>
                    <a:pt x="117" y="13"/>
                    <a:pt x="112" y="14"/>
                  </a:cubicBezTo>
                  <a:cubicBezTo>
                    <a:pt x="107" y="15"/>
                    <a:pt x="103" y="17"/>
                    <a:pt x="99" y="19"/>
                  </a:cubicBezTo>
                  <a:cubicBezTo>
                    <a:pt x="100" y="18"/>
                    <a:pt x="101" y="17"/>
                    <a:pt x="102" y="16"/>
                  </a:cubicBezTo>
                  <a:close/>
                  <a:moveTo>
                    <a:pt x="97" y="21"/>
                  </a:moveTo>
                  <a:cubicBezTo>
                    <a:pt x="104" y="19"/>
                    <a:pt x="111" y="17"/>
                    <a:pt x="118" y="15"/>
                  </a:cubicBezTo>
                  <a:cubicBezTo>
                    <a:pt x="121" y="14"/>
                    <a:pt x="125" y="14"/>
                    <a:pt x="128" y="13"/>
                  </a:cubicBezTo>
                  <a:cubicBezTo>
                    <a:pt x="130" y="13"/>
                    <a:pt x="132" y="13"/>
                    <a:pt x="133" y="12"/>
                  </a:cubicBezTo>
                  <a:cubicBezTo>
                    <a:pt x="120" y="17"/>
                    <a:pt x="107" y="20"/>
                    <a:pt x="94" y="25"/>
                  </a:cubicBezTo>
                  <a:cubicBezTo>
                    <a:pt x="95" y="23"/>
                    <a:pt x="96" y="22"/>
                    <a:pt x="97" y="21"/>
                  </a:cubicBezTo>
                  <a:close/>
                  <a:moveTo>
                    <a:pt x="92" y="26"/>
                  </a:moveTo>
                  <a:cubicBezTo>
                    <a:pt x="100" y="25"/>
                    <a:pt x="108" y="22"/>
                    <a:pt x="116" y="19"/>
                  </a:cubicBezTo>
                  <a:cubicBezTo>
                    <a:pt x="120" y="18"/>
                    <a:pt x="124" y="17"/>
                    <a:pt x="129" y="16"/>
                  </a:cubicBezTo>
                  <a:cubicBezTo>
                    <a:pt x="132" y="16"/>
                    <a:pt x="137" y="15"/>
                    <a:pt x="140" y="14"/>
                  </a:cubicBezTo>
                  <a:cubicBezTo>
                    <a:pt x="136" y="16"/>
                    <a:pt x="131" y="17"/>
                    <a:pt x="126" y="18"/>
                  </a:cubicBezTo>
                  <a:cubicBezTo>
                    <a:pt x="121" y="19"/>
                    <a:pt x="116" y="21"/>
                    <a:pt x="111" y="22"/>
                  </a:cubicBezTo>
                  <a:cubicBezTo>
                    <a:pt x="104" y="24"/>
                    <a:pt x="96" y="26"/>
                    <a:pt x="89" y="29"/>
                  </a:cubicBezTo>
                  <a:cubicBezTo>
                    <a:pt x="90" y="28"/>
                    <a:pt x="91" y="27"/>
                    <a:pt x="92" y="26"/>
                  </a:cubicBezTo>
                  <a:close/>
                  <a:moveTo>
                    <a:pt x="87" y="31"/>
                  </a:moveTo>
                  <a:cubicBezTo>
                    <a:pt x="92" y="31"/>
                    <a:pt x="96" y="29"/>
                    <a:pt x="100" y="27"/>
                  </a:cubicBezTo>
                  <a:cubicBezTo>
                    <a:pt x="106" y="25"/>
                    <a:pt x="111" y="24"/>
                    <a:pt x="117" y="22"/>
                  </a:cubicBezTo>
                  <a:cubicBezTo>
                    <a:pt x="123" y="21"/>
                    <a:pt x="129" y="20"/>
                    <a:pt x="135" y="19"/>
                  </a:cubicBezTo>
                  <a:cubicBezTo>
                    <a:pt x="138" y="18"/>
                    <a:pt x="141" y="17"/>
                    <a:pt x="144" y="16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3" y="17"/>
                    <a:pt x="141" y="18"/>
                    <a:pt x="140" y="18"/>
                  </a:cubicBezTo>
                  <a:cubicBezTo>
                    <a:pt x="130" y="22"/>
                    <a:pt x="119" y="24"/>
                    <a:pt x="108" y="27"/>
                  </a:cubicBezTo>
                  <a:cubicBezTo>
                    <a:pt x="103" y="29"/>
                    <a:pt x="97" y="31"/>
                    <a:pt x="92" y="32"/>
                  </a:cubicBezTo>
                  <a:cubicBezTo>
                    <a:pt x="89" y="33"/>
                    <a:pt x="87" y="34"/>
                    <a:pt x="84" y="35"/>
                  </a:cubicBezTo>
                  <a:cubicBezTo>
                    <a:pt x="85" y="34"/>
                    <a:pt x="86" y="32"/>
                    <a:pt x="87" y="31"/>
                  </a:cubicBezTo>
                  <a:close/>
                  <a:moveTo>
                    <a:pt x="82" y="37"/>
                  </a:moveTo>
                  <a:cubicBezTo>
                    <a:pt x="84" y="37"/>
                    <a:pt x="86" y="37"/>
                    <a:pt x="88" y="36"/>
                  </a:cubicBezTo>
                  <a:cubicBezTo>
                    <a:pt x="85" y="37"/>
                    <a:pt x="83" y="38"/>
                    <a:pt x="80" y="39"/>
                  </a:cubicBezTo>
                  <a:cubicBezTo>
                    <a:pt x="80" y="39"/>
                    <a:pt x="81" y="38"/>
                    <a:pt x="82" y="37"/>
                  </a:cubicBezTo>
                  <a:close/>
                  <a:moveTo>
                    <a:pt x="77" y="43"/>
                  </a:moveTo>
                  <a:cubicBezTo>
                    <a:pt x="91" y="40"/>
                    <a:pt x="104" y="35"/>
                    <a:pt x="118" y="32"/>
                  </a:cubicBezTo>
                  <a:cubicBezTo>
                    <a:pt x="125" y="30"/>
                    <a:pt x="132" y="28"/>
                    <a:pt x="139" y="27"/>
                  </a:cubicBezTo>
                  <a:cubicBezTo>
                    <a:pt x="146" y="25"/>
                    <a:pt x="153" y="24"/>
                    <a:pt x="159" y="21"/>
                  </a:cubicBezTo>
                  <a:cubicBezTo>
                    <a:pt x="161" y="22"/>
                    <a:pt x="163" y="23"/>
                    <a:pt x="165" y="24"/>
                  </a:cubicBezTo>
                  <a:cubicBezTo>
                    <a:pt x="159" y="23"/>
                    <a:pt x="152" y="26"/>
                    <a:pt x="146" y="28"/>
                  </a:cubicBezTo>
                  <a:cubicBezTo>
                    <a:pt x="138" y="31"/>
                    <a:pt x="129" y="33"/>
                    <a:pt x="121" y="35"/>
                  </a:cubicBezTo>
                  <a:cubicBezTo>
                    <a:pt x="113" y="37"/>
                    <a:pt x="104" y="40"/>
                    <a:pt x="96" y="41"/>
                  </a:cubicBezTo>
                  <a:cubicBezTo>
                    <a:pt x="88" y="43"/>
                    <a:pt x="81" y="45"/>
                    <a:pt x="73" y="47"/>
                  </a:cubicBezTo>
                  <a:cubicBezTo>
                    <a:pt x="75" y="45"/>
                    <a:pt x="76" y="44"/>
                    <a:pt x="77" y="43"/>
                  </a:cubicBezTo>
                  <a:close/>
                  <a:moveTo>
                    <a:pt x="181" y="31"/>
                  </a:moveTo>
                  <a:cubicBezTo>
                    <a:pt x="181" y="31"/>
                    <a:pt x="180" y="31"/>
                    <a:pt x="180" y="31"/>
                  </a:cubicBezTo>
                  <a:cubicBezTo>
                    <a:pt x="171" y="33"/>
                    <a:pt x="161" y="35"/>
                    <a:pt x="151" y="37"/>
                  </a:cubicBezTo>
                  <a:cubicBezTo>
                    <a:pt x="141" y="40"/>
                    <a:pt x="131" y="42"/>
                    <a:pt x="121" y="45"/>
                  </a:cubicBezTo>
                  <a:cubicBezTo>
                    <a:pt x="101" y="49"/>
                    <a:pt x="81" y="55"/>
                    <a:pt x="62" y="61"/>
                  </a:cubicBezTo>
                  <a:cubicBezTo>
                    <a:pt x="61" y="61"/>
                    <a:pt x="60" y="62"/>
                    <a:pt x="59" y="62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59" y="62"/>
                    <a:pt x="60" y="62"/>
                    <a:pt x="60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2" y="60"/>
                    <a:pt x="64" y="59"/>
                    <a:pt x="67" y="58"/>
                  </a:cubicBezTo>
                  <a:cubicBezTo>
                    <a:pt x="71" y="56"/>
                    <a:pt x="76" y="55"/>
                    <a:pt x="81" y="53"/>
                  </a:cubicBezTo>
                  <a:cubicBezTo>
                    <a:pt x="91" y="50"/>
                    <a:pt x="102" y="47"/>
                    <a:pt x="112" y="44"/>
                  </a:cubicBezTo>
                  <a:cubicBezTo>
                    <a:pt x="122" y="41"/>
                    <a:pt x="132" y="38"/>
                    <a:pt x="143" y="35"/>
                  </a:cubicBezTo>
                  <a:cubicBezTo>
                    <a:pt x="153" y="33"/>
                    <a:pt x="163" y="31"/>
                    <a:pt x="172" y="27"/>
                  </a:cubicBezTo>
                  <a:cubicBezTo>
                    <a:pt x="175" y="28"/>
                    <a:pt x="178" y="29"/>
                    <a:pt x="181" y="31"/>
                  </a:cubicBezTo>
                  <a:close/>
                  <a:moveTo>
                    <a:pt x="46" y="76"/>
                  </a:move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lose/>
                  <a:moveTo>
                    <a:pt x="187" y="34"/>
                  </a:moveTo>
                  <a:cubicBezTo>
                    <a:pt x="187" y="34"/>
                    <a:pt x="187" y="33"/>
                    <a:pt x="187" y="33"/>
                  </a:cubicBezTo>
                  <a:cubicBezTo>
                    <a:pt x="188" y="34"/>
                    <a:pt x="188" y="34"/>
                    <a:pt x="189" y="34"/>
                  </a:cubicBezTo>
                  <a:cubicBezTo>
                    <a:pt x="165" y="41"/>
                    <a:pt x="141" y="47"/>
                    <a:pt x="117" y="55"/>
                  </a:cubicBezTo>
                  <a:cubicBezTo>
                    <a:pt x="105" y="58"/>
                    <a:pt x="93" y="62"/>
                    <a:pt x="80" y="66"/>
                  </a:cubicBezTo>
                  <a:cubicBezTo>
                    <a:pt x="71" y="69"/>
                    <a:pt x="61" y="72"/>
                    <a:pt x="52" y="74"/>
                  </a:cubicBezTo>
                  <a:cubicBezTo>
                    <a:pt x="55" y="73"/>
                    <a:pt x="57" y="73"/>
                    <a:pt x="60" y="72"/>
                  </a:cubicBezTo>
                  <a:cubicBezTo>
                    <a:pt x="66" y="69"/>
                    <a:pt x="72" y="67"/>
                    <a:pt x="79" y="64"/>
                  </a:cubicBezTo>
                  <a:cubicBezTo>
                    <a:pt x="91" y="60"/>
                    <a:pt x="103" y="57"/>
                    <a:pt x="116" y="53"/>
                  </a:cubicBezTo>
                  <a:cubicBezTo>
                    <a:pt x="128" y="49"/>
                    <a:pt x="141" y="46"/>
                    <a:pt x="153" y="42"/>
                  </a:cubicBezTo>
                  <a:cubicBezTo>
                    <a:pt x="164" y="40"/>
                    <a:pt x="176" y="38"/>
                    <a:pt x="187" y="34"/>
                  </a:cubicBezTo>
                  <a:close/>
                  <a:moveTo>
                    <a:pt x="121" y="49"/>
                  </a:moveTo>
                  <a:cubicBezTo>
                    <a:pt x="109" y="52"/>
                    <a:pt x="98" y="56"/>
                    <a:pt x="86" y="59"/>
                  </a:cubicBezTo>
                  <a:cubicBezTo>
                    <a:pt x="75" y="62"/>
                    <a:pt x="65" y="66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4" y="68"/>
                    <a:pt x="54" y="67"/>
                  </a:cubicBezTo>
                  <a:cubicBezTo>
                    <a:pt x="55" y="67"/>
                    <a:pt x="55" y="67"/>
                    <a:pt x="56" y="67"/>
                  </a:cubicBezTo>
                  <a:cubicBezTo>
                    <a:pt x="58" y="66"/>
                    <a:pt x="60" y="66"/>
                    <a:pt x="63" y="65"/>
                  </a:cubicBezTo>
                  <a:cubicBezTo>
                    <a:pt x="69" y="64"/>
                    <a:pt x="74" y="62"/>
                    <a:pt x="80" y="60"/>
                  </a:cubicBezTo>
                  <a:cubicBezTo>
                    <a:pt x="91" y="56"/>
                    <a:pt x="103" y="52"/>
                    <a:pt x="114" y="49"/>
                  </a:cubicBezTo>
                  <a:cubicBezTo>
                    <a:pt x="125" y="46"/>
                    <a:pt x="136" y="43"/>
                    <a:pt x="148" y="40"/>
                  </a:cubicBezTo>
                  <a:cubicBezTo>
                    <a:pt x="159" y="37"/>
                    <a:pt x="170" y="35"/>
                    <a:pt x="181" y="31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2" y="31"/>
                    <a:pt x="184" y="32"/>
                    <a:pt x="186" y="33"/>
                  </a:cubicBezTo>
                  <a:cubicBezTo>
                    <a:pt x="164" y="38"/>
                    <a:pt x="142" y="43"/>
                    <a:pt x="121" y="49"/>
                  </a:cubicBezTo>
                  <a:close/>
                  <a:moveTo>
                    <a:pt x="116" y="41"/>
                  </a:moveTo>
                  <a:cubicBezTo>
                    <a:pt x="107" y="43"/>
                    <a:pt x="98" y="46"/>
                    <a:pt x="90" y="49"/>
                  </a:cubicBezTo>
                  <a:cubicBezTo>
                    <a:pt x="85" y="50"/>
                    <a:pt x="81" y="51"/>
                    <a:pt x="76" y="53"/>
                  </a:cubicBezTo>
                  <a:cubicBezTo>
                    <a:pt x="74" y="53"/>
                    <a:pt x="71" y="54"/>
                    <a:pt x="69" y="54"/>
                  </a:cubicBezTo>
                  <a:cubicBezTo>
                    <a:pt x="68" y="54"/>
                    <a:pt x="67" y="55"/>
                    <a:pt x="66" y="55"/>
                  </a:cubicBezTo>
                  <a:cubicBezTo>
                    <a:pt x="66" y="54"/>
                    <a:pt x="67" y="54"/>
                    <a:pt x="67" y="53"/>
                  </a:cubicBezTo>
                  <a:cubicBezTo>
                    <a:pt x="70" y="52"/>
                    <a:pt x="73" y="52"/>
                    <a:pt x="76" y="51"/>
                  </a:cubicBezTo>
                  <a:cubicBezTo>
                    <a:pt x="81" y="50"/>
                    <a:pt x="85" y="48"/>
                    <a:pt x="90" y="47"/>
                  </a:cubicBezTo>
                  <a:cubicBezTo>
                    <a:pt x="99" y="45"/>
                    <a:pt x="109" y="43"/>
                    <a:pt x="118" y="40"/>
                  </a:cubicBezTo>
                  <a:cubicBezTo>
                    <a:pt x="127" y="37"/>
                    <a:pt x="135" y="34"/>
                    <a:pt x="144" y="32"/>
                  </a:cubicBezTo>
                  <a:cubicBezTo>
                    <a:pt x="151" y="30"/>
                    <a:pt x="159" y="28"/>
                    <a:pt x="166" y="24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8" y="25"/>
                    <a:pt x="169" y="26"/>
                    <a:pt x="171" y="26"/>
                  </a:cubicBezTo>
                  <a:cubicBezTo>
                    <a:pt x="153" y="31"/>
                    <a:pt x="134" y="35"/>
                    <a:pt x="116" y="41"/>
                  </a:cubicBezTo>
                  <a:close/>
                  <a:moveTo>
                    <a:pt x="72" y="48"/>
                  </a:moveTo>
                  <a:cubicBezTo>
                    <a:pt x="80" y="45"/>
                    <a:pt x="88" y="44"/>
                    <a:pt x="96" y="42"/>
                  </a:cubicBezTo>
                  <a:cubicBezTo>
                    <a:pt x="105" y="40"/>
                    <a:pt x="114" y="37"/>
                    <a:pt x="123" y="35"/>
                  </a:cubicBezTo>
                  <a:cubicBezTo>
                    <a:pt x="131" y="33"/>
                    <a:pt x="140" y="31"/>
                    <a:pt x="148" y="28"/>
                  </a:cubicBezTo>
                  <a:cubicBezTo>
                    <a:pt x="151" y="27"/>
                    <a:pt x="155" y="26"/>
                    <a:pt x="159" y="25"/>
                  </a:cubicBezTo>
                  <a:cubicBezTo>
                    <a:pt x="160" y="25"/>
                    <a:pt x="164" y="25"/>
                    <a:pt x="164" y="25"/>
                  </a:cubicBezTo>
                  <a:cubicBezTo>
                    <a:pt x="162" y="26"/>
                    <a:pt x="160" y="26"/>
                    <a:pt x="157" y="27"/>
                  </a:cubicBezTo>
                  <a:cubicBezTo>
                    <a:pt x="150" y="30"/>
                    <a:pt x="143" y="31"/>
                    <a:pt x="136" y="33"/>
                  </a:cubicBezTo>
                  <a:cubicBezTo>
                    <a:pt x="127" y="36"/>
                    <a:pt x="118" y="39"/>
                    <a:pt x="109" y="42"/>
                  </a:cubicBezTo>
                  <a:cubicBezTo>
                    <a:pt x="100" y="44"/>
                    <a:pt x="91" y="46"/>
                    <a:pt x="83" y="48"/>
                  </a:cubicBezTo>
                  <a:cubicBezTo>
                    <a:pt x="78" y="50"/>
                    <a:pt x="73" y="50"/>
                    <a:pt x="68" y="52"/>
                  </a:cubicBezTo>
                  <a:cubicBezTo>
                    <a:pt x="70" y="51"/>
                    <a:pt x="71" y="49"/>
                    <a:pt x="72" y="48"/>
                  </a:cubicBezTo>
                  <a:close/>
                  <a:moveTo>
                    <a:pt x="65" y="55"/>
                  </a:moveTo>
                  <a:cubicBezTo>
                    <a:pt x="72" y="56"/>
                    <a:pt x="79" y="53"/>
                    <a:pt x="85" y="51"/>
                  </a:cubicBezTo>
                  <a:cubicBezTo>
                    <a:pt x="95" y="48"/>
                    <a:pt x="105" y="45"/>
                    <a:pt x="115" y="42"/>
                  </a:cubicBezTo>
                  <a:cubicBezTo>
                    <a:pt x="124" y="39"/>
                    <a:pt x="134" y="37"/>
                    <a:pt x="143" y="34"/>
                  </a:cubicBezTo>
                  <a:cubicBezTo>
                    <a:pt x="148" y="33"/>
                    <a:pt x="153" y="32"/>
                    <a:pt x="158" y="31"/>
                  </a:cubicBezTo>
                  <a:cubicBezTo>
                    <a:pt x="160" y="30"/>
                    <a:pt x="163" y="29"/>
                    <a:pt x="165" y="29"/>
                  </a:cubicBezTo>
                  <a:cubicBezTo>
                    <a:pt x="165" y="29"/>
                    <a:pt x="166" y="29"/>
                    <a:pt x="166" y="28"/>
                  </a:cubicBezTo>
                  <a:cubicBezTo>
                    <a:pt x="158" y="31"/>
                    <a:pt x="149" y="33"/>
                    <a:pt x="141" y="35"/>
                  </a:cubicBezTo>
                  <a:cubicBezTo>
                    <a:pt x="130" y="37"/>
                    <a:pt x="120" y="41"/>
                    <a:pt x="110" y="44"/>
                  </a:cubicBezTo>
                  <a:cubicBezTo>
                    <a:pt x="100" y="47"/>
                    <a:pt x="91" y="50"/>
                    <a:pt x="81" y="53"/>
                  </a:cubicBezTo>
                  <a:cubicBezTo>
                    <a:pt x="74" y="55"/>
                    <a:pt x="67" y="57"/>
                    <a:pt x="61" y="60"/>
                  </a:cubicBezTo>
                  <a:cubicBezTo>
                    <a:pt x="62" y="58"/>
                    <a:pt x="64" y="57"/>
                    <a:pt x="65" y="55"/>
                  </a:cubicBezTo>
                  <a:close/>
                  <a:moveTo>
                    <a:pt x="59" y="63"/>
                  </a:moveTo>
                  <a:cubicBezTo>
                    <a:pt x="68" y="60"/>
                    <a:pt x="78" y="57"/>
                    <a:pt x="87" y="54"/>
                  </a:cubicBezTo>
                  <a:cubicBezTo>
                    <a:pt x="98" y="51"/>
                    <a:pt x="109" y="48"/>
                    <a:pt x="119" y="46"/>
                  </a:cubicBezTo>
                  <a:cubicBezTo>
                    <a:pt x="130" y="43"/>
                    <a:pt x="141" y="41"/>
                    <a:pt x="152" y="38"/>
                  </a:cubicBezTo>
                  <a:cubicBezTo>
                    <a:pt x="157" y="37"/>
                    <a:pt x="162" y="35"/>
                    <a:pt x="168" y="34"/>
                  </a:cubicBezTo>
                  <a:cubicBezTo>
                    <a:pt x="169" y="34"/>
                    <a:pt x="170" y="34"/>
                    <a:pt x="172" y="33"/>
                  </a:cubicBezTo>
                  <a:cubicBezTo>
                    <a:pt x="151" y="39"/>
                    <a:pt x="130" y="43"/>
                    <a:pt x="110" y="49"/>
                  </a:cubicBezTo>
                  <a:cubicBezTo>
                    <a:pt x="99" y="53"/>
                    <a:pt x="89" y="56"/>
                    <a:pt x="78" y="60"/>
                  </a:cubicBezTo>
                  <a:cubicBezTo>
                    <a:pt x="73" y="61"/>
                    <a:pt x="68" y="63"/>
                    <a:pt x="63" y="64"/>
                  </a:cubicBezTo>
                  <a:cubicBezTo>
                    <a:pt x="60" y="65"/>
                    <a:pt x="57" y="66"/>
                    <a:pt x="55" y="66"/>
                  </a:cubicBezTo>
                  <a:cubicBezTo>
                    <a:pt x="56" y="65"/>
                    <a:pt x="57" y="64"/>
                    <a:pt x="59" y="63"/>
                  </a:cubicBezTo>
                  <a:close/>
                  <a:moveTo>
                    <a:pt x="53" y="69"/>
                  </a:moveTo>
                  <a:cubicBezTo>
                    <a:pt x="63" y="67"/>
                    <a:pt x="74" y="63"/>
                    <a:pt x="85" y="60"/>
                  </a:cubicBezTo>
                  <a:cubicBezTo>
                    <a:pt x="97" y="57"/>
                    <a:pt x="109" y="53"/>
                    <a:pt x="121" y="50"/>
                  </a:cubicBezTo>
                  <a:cubicBezTo>
                    <a:pt x="133" y="46"/>
                    <a:pt x="145" y="43"/>
                    <a:pt x="157" y="40"/>
                  </a:cubicBezTo>
                  <a:cubicBezTo>
                    <a:pt x="163" y="39"/>
                    <a:pt x="169" y="37"/>
                    <a:pt x="175" y="36"/>
                  </a:cubicBezTo>
                  <a:cubicBezTo>
                    <a:pt x="177" y="36"/>
                    <a:pt x="180" y="35"/>
                    <a:pt x="182" y="35"/>
                  </a:cubicBezTo>
                  <a:cubicBezTo>
                    <a:pt x="181" y="35"/>
                    <a:pt x="180" y="35"/>
                    <a:pt x="179" y="35"/>
                  </a:cubicBezTo>
                  <a:cubicBezTo>
                    <a:pt x="168" y="39"/>
                    <a:pt x="157" y="41"/>
                    <a:pt x="146" y="44"/>
                  </a:cubicBezTo>
                  <a:cubicBezTo>
                    <a:pt x="134" y="47"/>
                    <a:pt x="122" y="50"/>
                    <a:pt x="110" y="54"/>
                  </a:cubicBezTo>
                  <a:cubicBezTo>
                    <a:pt x="98" y="57"/>
                    <a:pt x="87" y="61"/>
                    <a:pt x="75" y="65"/>
                  </a:cubicBezTo>
                  <a:cubicBezTo>
                    <a:pt x="69" y="67"/>
                    <a:pt x="64" y="69"/>
                    <a:pt x="58" y="72"/>
                  </a:cubicBezTo>
                  <a:cubicBezTo>
                    <a:pt x="54" y="73"/>
                    <a:pt x="50" y="74"/>
                    <a:pt x="47" y="75"/>
                  </a:cubicBezTo>
                  <a:cubicBezTo>
                    <a:pt x="49" y="73"/>
                    <a:pt x="51" y="71"/>
                    <a:pt x="53" y="69"/>
                  </a:cubicBezTo>
                  <a:close/>
                  <a:moveTo>
                    <a:pt x="45" y="77"/>
                  </a:moveTo>
                  <a:cubicBezTo>
                    <a:pt x="56" y="74"/>
                    <a:pt x="68" y="71"/>
                    <a:pt x="79" y="68"/>
                  </a:cubicBezTo>
                  <a:cubicBezTo>
                    <a:pt x="91" y="64"/>
                    <a:pt x="103" y="59"/>
                    <a:pt x="116" y="56"/>
                  </a:cubicBezTo>
                  <a:cubicBezTo>
                    <a:pt x="141" y="49"/>
                    <a:pt x="165" y="42"/>
                    <a:pt x="190" y="35"/>
                  </a:cubicBezTo>
                  <a:cubicBezTo>
                    <a:pt x="192" y="36"/>
                    <a:pt x="194" y="36"/>
                    <a:pt x="195" y="37"/>
                  </a:cubicBezTo>
                  <a:cubicBezTo>
                    <a:pt x="169" y="43"/>
                    <a:pt x="143" y="50"/>
                    <a:pt x="117" y="58"/>
                  </a:cubicBezTo>
                  <a:cubicBezTo>
                    <a:pt x="104" y="62"/>
                    <a:pt x="91" y="65"/>
                    <a:pt x="78" y="69"/>
                  </a:cubicBezTo>
                  <a:cubicBezTo>
                    <a:pt x="67" y="73"/>
                    <a:pt x="54" y="75"/>
                    <a:pt x="43" y="80"/>
                  </a:cubicBezTo>
                  <a:cubicBezTo>
                    <a:pt x="44" y="79"/>
                    <a:pt x="44" y="78"/>
                    <a:pt x="45" y="77"/>
                  </a:cubicBezTo>
                  <a:close/>
                  <a:moveTo>
                    <a:pt x="42" y="81"/>
                  </a:moveTo>
                  <a:cubicBezTo>
                    <a:pt x="53" y="76"/>
                    <a:pt x="65" y="74"/>
                    <a:pt x="77" y="71"/>
                  </a:cubicBezTo>
                  <a:cubicBezTo>
                    <a:pt x="90" y="67"/>
                    <a:pt x="104" y="62"/>
                    <a:pt x="117" y="58"/>
                  </a:cubicBezTo>
                  <a:cubicBezTo>
                    <a:pt x="143" y="51"/>
                    <a:pt x="169" y="43"/>
                    <a:pt x="196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7" y="38"/>
                    <a:pt x="199" y="39"/>
                    <a:pt x="200" y="39"/>
                  </a:cubicBezTo>
                  <a:cubicBezTo>
                    <a:pt x="187" y="42"/>
                    <a:pt x="175" y="44"/>
                    <a:pt x="163" y="47"/>
                  </a:cubicBezTo>
                  <a:cubicBezTo>
                    <a:pt x="149" y="51"/>
                    <a:pt x="135" y="55"/>
                    <a:pt x="121" y="58"/>
                  </a:cubicBezTo>
                  <a:cubicBezTo>
                    <a:pt x="94" y="65"/>
                    <a:pt x="67" y="74"/>
                    <a:pt x="40" y="82"/>
                  </a:cubicBezTo>
                  <a:cubicBezTo>
                    <a:pt x="41" y="82"/>
                    <a:pt x="41" y="81"/>
                    <a:pt x="42" y="81"/>
                  </a:cubicBezTo>
                  <a:close/>
                  <a:moveTo>
                    <a:pt x="209" y="43"/>
                  </a:moveTo>
                  <a:cubicBezTo>
                    <a:pt x="180" y="48"/>
                    <a:pt x="153" y="56"/>
                    <a:pt x="125" y="63"/>
                  </a:cubicBezTo>
                  <a:cubicBezTo>
                    <a:pt x="99" y="70"/>
                    <a:pt x="72" y="77"/>
                    <a:pt x="45" y="84"/>
                  </a:cubicBezTo>
                  <a:cubicBezTo>
                    <a:pt x="47" y="84"/>
                    <a:pt x="49" y="83"/>
                    <a:pt x="50" y="83"/>
                  </a:cubicBezTo>
                  <a:cubicBezTo>
                    <a:pt x="57" y="81"/>
                    <a:pt x="65" y="79"/>
                    <a:pt x="72" y="76"/>
                  </a:cubicBezTo>
                  <a:cubicBezTo>
                    <a:pt x="87" y="72"/>
                    <a:pt x="101" y="68"/>
                    <a:pt x="116" y="63"/>
                  </a:cubicBezTo>
                  <a:cubicBezTo>
                    <a:pt x="130" y="59"/>
                    <a:pt x="145" y="55"/>
                    <a:pt x="159" y="51"/>
                  </a:cubicBezTo>
                  <a:cubicBezTo>
                    <a:pt x="173" y="47"/>
                    <a:pt x="188" y="45"/>
                    <a:pt x="201" y="40"/>
                  </a:cubicBezTo>
                  <a:cubicBezTo>
                    <a:pt x="204" y="41"/>
                    <a:pt x="206" y="42"/>
                    <a:pt x="209" y="43"/>
                  </a:cubicBezTo>
                  <a:close/>
                  <a:moveTo>
                    <a:pt x="39" y="83"/>
                  </a:moveTo>
                  <a:cubicBezTo>
                    <a:pt x="67" y="74"/>
                    <a:pt x="95" y="66"/>
                    <a:pt x="123" y="59"/>
                  </a:cubicBezTo>
                  <a:cubicBezTo>
                    <a:pt x="137" y="55"/>
                    <a:pt x="151" y="51"/>
                    <a:pt x="165" y="48"/>
                  </a:cubicBezTo>
                  <a:cubicBezTo>
                    <a:pt x="171" y="46"/>
                    <a:pt x="178" y="44"/>
                    <a:pt x="184" y="43"/>
                  </a:cubicBezTo>
                  <a:cubicBezTo>
                    <a:pt x="188" y="42"/>
                    <a:pt x="191" y="42"/>
                    <a:pt x="194" y="41"/>
                  </a:cubicBezTo>
                  <a:cubicBezTo>
                    <a:pt x="196" y="41"/>
                    <a:pt x="198" y="40"/>
                    <a:pt x="200" y="40"/>
                  </a:cubicBezTo>
                  <a:cubicBezTo>
                    <a:pt x="200" y="40"/>
                    <a:pt x="197" y="41"/>
                    <a:pt x="196" y="41"/>
                  </a:cubicBezTo>
                  <a:cubicBezTo>
                    <a:pt x="190" y="43"/>
                    <a:pt x="184" y="44"/>
                    <a:pt x="177" y="46"/>
                  </a:cubicBezTo>
                  <a:cubicBezTo>
                    <a:pt x="170" y="47"/>
                    <a:pt x="163" y="50"/>
                    <a:pt x="155" y="51"/>
                  </a:cubicBezTo>
                  <a:cubicBezTo>
                    <a:pt x="142" y="55"/>
                    <a:pt x="128" y="59"/>
                    <a:pt x="114" y="63"/>
                  </a:cubicBezTo>
                  <a:cubicBezTo>
                    <a:pt x="100" y="67"/>
                    <a:pt x="86" y="71"/>
                    <a:pt x="72" y="76"/>
                  </a:cubicBezTo>
                  <a:cubicBezTo>
                    <a:pt x="65" y="78"/>
                    <a:pt x="58" y="80"/>
                    <a:pt x="52" y="82"/>
                  </a:cubicBezTo>
                  <a:cubicBezTo>
                    <a:pt x="47" y="83"/>
                    <a:pt x="42" y="84"/>
                    <a:pt x="37" y="86"/>
                  </a:cubicBezTo>
                  <a:cubicBezTo>
                    <a:pt x="38" y="85"/>
                    <a:pt x="38" y="84"/>
                    <a:pt x="39" y="83"/>
                  </a:cubicBezTo>
                  <a:close/>
                  <a:moveTo>
                    <a:pt x="35" y="88"/>
                  </a:moveTo>
                  <a:cubicBezTo>
                    <a:pt x="64" y="80"/>
                    <a:pt x="93" y="72"/>
                    <a:pt x="122" y="65"/>
                  </a:cubicBezTo>
                  <a:cubicBezTo>
                    <a:pt x="151" y="58"/>
                    <a:pt x="180" y="49"/>
                    <a:pt x="210" y="44"/>
                  </a:cubicBezTo>
                  <a:cubicBezTo>
                    <a:pt x="211" y="44"/>
                    <a:pt x="212" y="45"/>
                    <a:pt x="213" y="45"/>
                  </a:cubicBezTo>
                  <a:cubicBezTo>
                    <a:pt x="207" y="47"/>
                    <a:pt x="201" y="49"/>
                    <a:pt x="194" y="50"/>
                  </a:cubicBezTo>
                  <a:cubicBezTo>
                    <a:pt x="187" y="52"/>
                    <a:pt x="179" y="53"/>
                    <a:pt x="171" y="55"/>
                  </a:cubicBezTo>
                  <a:cubicBezTo>
                    <a:pt x="155" y="58"/>
                    <a:pt x="139" y="62"/>
                    <a:pt x="123" y="65"/>
                  </a:cubicBezTo>
                  <a:cubicBezTo>
                    <a:pt x="108" y="69"/>
                    <a:pt x="92" y="73"/>
                    <a:pt x="77" y="78"/>
                  </a:cubicBezTo>
                  <a:cubicBezTo>
                    <a:pt x="69" y="80"/>
                    <a:pt x="62" y="82"/>
                    <a:pt x="54" y="84"/>
                  </a:cubicBezTo>
                  <a:cubicBezTo>
                    <a:pt x="47" y="86"/>
                    <a:pt x="40" y="87"/>
                    <a:pt x="33" y="90"/>
                  </a:cubicBezTo>
                  <a:cubicBezTo>
                    <a:pt x="34" y="89"/>
                    <a:pt x="35" y="88"/>
                    <a:pt x="35" y="88"/>
                  </a:cubicBezTo>
                  <a:close/>
                  <a:moveTo>
                    <a:pt x="32" y="91"/>
                  </a:moveTo>
                  <a:cubicBezTo>
                    <a:pt x="39" y="88"/>
                    <a:pt x="46" y="87"/>
                    <a:pt x="53" y="85"/>
                  </a:cubicBezTo>
                  <a:cubicBezTo>
                    <a:pt x="60" y="83"/>
                    <a:pt x="68" y="81"/>
                    <a:pt x="75" y="79"/>
                  </a:cubicBezTo>
                  <a:cubicBezTo>
                    <a:pt x="91" y="74"/>
                    <a:pt x="106" y="70"/>
                    <a:pt x="122" y="66"/>
                  </a:cubicBezTo>
                  <a:cubicBezTo>
                    <a:pt x="138" y="63"/>
                    <a:pt x="153" y="59"/>
                    <a:pt x="169" y="56"/>
                  </a:cubicBezTo>
                  <a:cubicBezTo>
                    <a:pt x="177" y="54"/>
                    <a:pt x="185" y="53"/>
                    <a:pt x="193" y="51"/>
                  </a:cubicBezTo>
                  <a:cubicBezTo>
                    <a:pt x="200" y="50"/>
                    <a:pt x="207" y="47"/>
                    <a:pt x="214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3" y="47"/>
                    <a:pt x="211" y="49"/>
                    <a:pt x="210" y="50"/>
                  </a:cubicBezTo>
                  <a:cubicBezTo>
                    <a:pt x="195" y="54"/>
                    <a:pt x="181" y="56"/>
                    <a:pt x="166" y="60"/>
                  </a:cubicBezTo>
                  <a:cubicBezTo>
                    <a:pt x="151" y="64"/>
                    <a:pt x="136" y="67"/>
                    <a:pt x="121" y="70"/>
                  </a:cubicBezTo>
                  <a:cubicBezTo>
                    <a:pt x="106" y="74"/>
                    <a:pt x="91" y="77"/>
                    <a:pt x="76" y="81"/>
                  </a:cubicBezTo>
                  <a:cubicBezTo>
                    <a:pt x="61" y="85"/>
                    <a:pt x="46" y="88"/>
                    <a:pt x="30" y="93"/>
                  </a:cubicBezTo>
                  <a:cubicBezTo>
                    <a:pt x="31" y="92"/>
                    <a:pt x="32" y="91"/>
                    <a:pt x="32" y="91"/>
                  </a:cubicBezTo>
                  <a:close/>
                  <a:moveTo>
                    <a:pt x="214" y="50"/>
                  </a:moveTo>
                  <a:cubicBezTo>
                    <a:pt x="214" y="50"/>
                    <a:pt x="214" y="50"/>
                    <a:pt x="214" y="50"/>
                  </a:cubicBezTo>
                  <a:cubicBezTo>
                    <a:pt x="214" y="50"/>
                    <a:pt x="214" y="51"/>
                    <a:pt x="214" y="51"/>
                  </a:cubicBezTo>
                  <a:cubicBezTo>
                    <a:pt x="214" y="51"/>
                    <a:pt x="214" y="51"/>
                    <a:pt x="213" y="51"/>
                  </a:cubicBezTo>
                  <a:cubicBezTo>
                    <a:pt x="209" y="56"/>
                    <a:pt x="205" y="61"/>
                    <a:pt x="200" y="65"/>
                  </a:cubicBezTo>
                  <a:cubicBezTo>
                    <a:pt x="190" y="76"/>
                    <a:pt x="181" y="86"/>
                    <a:pt x="171" y="96"/>
                  </a:cubicBezTo>
                  <a:cubicBezTo>
                    <a:pt x="170" y="98"/>
                    <a:pt x="169" y="99"/>
                    <a:pt x="167" y="100"/>
                  </a:cubicBezTo>
                  <a:cubicBezTo>
                    <a:pt x="183" y="83"/>
                    <a:pt x="198" y="66"/>
                    <a:pt x="214" y="50"/>
                  </a:cubicBezTo>
                  <a:close/>
                  <a:moveTo>
                    <a:pt x="148" y="84"/>
                  </a:moveTo>
                  <a:cubicBezTo>
                    <a:pt x="149" y="83"/>
                    <a:pt x="150" y="83"/>
                    <a:pt x="151" y="83"/>
                  </a:cubicBezTo>
                  <a:cubicBezTo>
                    <a:pt x="158" y="81"/>
                    <a:pt x="165" y="79"/>
                    <a:pt x="172" y="77"/>
                  </a:cubicBezTo>
                  <a:cubicBezTo>
                    <a:pt x="178" y="76"/>
                    <a:pt x="184" y="75"/>
                    <a:pt x="189" y="72"/>
                  </a:cubicBezTo>
                  <a:cubicBezTo>
                    <a:pt x="188" y="74"/>
                    <a:pt x="187" y="75"/>
                    <a:pt x="186" y="76"/>
                  </a:cubicBezTo>
                  <a:cubicBezTo>
                    <a:pt x="179" y="78"/>
                    <a:pt x="173" y="80"/>
                    <a:pt x="167" y="82"/>
                  </a:cubicBezTo>
                  <a:cubicBezTo>
                    <a:pt x="160" y="84"/>
                    <a:pt x="154" y="85"/>
                    <a:pt x="147" y="87"/>
                  </a:cubicBezTo>
                  <a:cubicBezTo>
                    <a:pt x="140" y="89"/>
                    <a:pt x="134" y="91"/>
                    <a:pt x="127" y="93"/>
                  </a:cubicBezTo>
                  <a:cubicBezTo>
                    <a:pt x="119" y="95"/>
                    <a:pt x="112" y="96"/>
                    <a:pt x="105" y="98"/>
                  </a:cubicBezTo>
                  <a:cubicBezTo>
                    <a:pt x="91" y="101"/>
                    <a:pt x="77" y="105"/>
                    <a:pt x="64" y="109"/>
                  </a:cubicBezTo>
                  <a:cubicBezTo>
                    <a:pt x="57" y="110"/>
                    <a:pt x="50" y="112"/>
                    <a:pt x="43" y="114"/>
                  </a:cubicBezTo>
                  <a:cubicBezTo>
                    <a:pt x="36" y="115"/>
                    <a:pt x="29" y="116"/>
                    <a:pt x="22" y="117"/>
                  </a:cubicBezTo>
                  <a:cubicBezTo>
                    <a:pt x="22" y="117"/>
                    <a:pt x="22" y="118"/>
                    <a:pt x="22" y="118"/>
                  </a:cubicBezTo>
                  <a:cubicBezTo>
                    <a:pt x="35" y="115"/>
                    <a:pt x="48" y="114"/>
                    <a:pt x="60" y="110"/>
                  </a:cubicBezTo>
                  <a:cubicBezTo>
                    <a:pt x="74" y="106"/>
                    <a:pt x="88" y="103"/>
                    <a:pt x="101" y="100"/>
                  </a:cubicBezTo>
                  <a:cubicBezTo>
                    <a:pt x="115" y="96"/>
                    <a:pt x="128" y="93"/>
                    <a:pt x="142" y="89"/>
                  </a:cubicBezTo>
                  <a:cubicBezTo>
                    <a:pt x="148" y="87"/>
                    <a:pt x="154" y="86"/>
                    <a:pt x="161" y="85"/>
                  </a:cubicBezTo>
                  <a:cubicBezTo>
                    <a:pt x="166" y="83"/>
                    <a:pt x="171" y="81"/>
                    <a:pt x="177" y="80"/>
                  </a:cubicBezTo>
                  <a:cubicBezTo>
                    <a:pt x="175" y="80"/>
                    <a:pt x="173" y="81"/>
                    <a:pt x="171" y="82"/>
                  </a:cubicBezTo>
                  <a:cubicBezTo>
                    <a:pt x="164" y="85"/>
                    <a:pt x="157" y="87"/>
                    <a:pt x="149" y="89"/>
                  </a:cubicBezTo>
                  <a:cubicBezTo>
                    <a:pt x="135" y="92"/>
                    <a:pt x="121" y="96"/>
                    <a:pt x="107" y="99"/>
                  </a:cubicBezTo>
                  <a:cubicBezTo>
                    <a:pt x="93" y="102"/>
                    <a:pt x="79" y="106"/>
                    <a:pt x="65" y="109"/>
                  </a:cubicBezTo>
                  <a:cubicBezTo>
                    <a:pt x="52" y="113"/>
                    <a:pt x="38" y="116"/>
                    <a:pt x="25" y="121"/>
                  </a:cubicBezTo>
                  <a:cubicBezTo>
                    <a:pt x="23" y="120"/>
                    <a:pt x="21" y="119"/>
                    <a:pt x="19" y="118"/>
                  </a:cubicBezTo>
                  <a:cubicBezTo>
                    <a:pt x="26" y="115"/>
                    <a:pt x="33" y="114"/>
                    <a:pt x="40" y="112"/>
                  </a:cubicBezTo>
                  <a:cubicBezTo>
                    <a:pt x="48" y="110"/>
                    <a:pt x="55" y="108"/>
                    <a:pt x="63" y="106"/>
                  </a:cubicBezTo>
                  <a:cubicBezTo>
                    <a:pt x="78" y="102"/>
                    <a:pt x="92" y="97"/>
                    <a:pt x="107" y="94"/>
                  </a:cubicBezTo>
                  <a:cubicBezTo>
                    <a:pt x="110" y="93"/>
                    <a:pt x="113" y="92"/>
                    <a:pt x="116" y="92"/>
                  </a:cubicBezTo>
                  <a:cubicBezTo>
                    <a:pt x="127" y="89"/>
                    <a:pt x="137" y="86"/>
                    <a:pt x="148" y="84"/>
                  </a:cubicBezTo>
                  <a:close/>
                  <a:moveTo>
                    <a:pt x="33" y="124"/>
                  </a:moveTo>
                  <a:cubicBezTo>
                    <a:pt x="32" y="124"/>
                    <a:pt x="32" y="124"/>
                    <a:pt x="32" y="124"/>
                  </a:cubicBezTo>
                  <a:cubicBezTo>
                    <a:pt x="30" y="124"/>
                    <a:pt x="28" y="123"/>
                    <a:pt x="26" y="122"/>
                  </a:cubicBezTo>
                  <a:cubicBezTo>
                    <a:pt x="48" y="119"/>
                    <a:pt x="68" y="113"/>
                    <a:pt x="89" y="108"/>
                  </a:cubicBezTo>
                  <a:cubicBezTo>
                    <a:pt x="82" y="110"/>
                    <a:pt x="75" y="112"/>
                    <a:pt x="68" y="114"/>
                  </a:cubicBezTo>
                  <a:cubicBezTo>
                    <a:pt x="57" y="117"/>
                    <a:pt x="45" y="120"/>
                    <a:pt x="34" y="124"/>
                  </a:cubicBezTo>
                  <a:cubicBezTo>
                    <a:pt x="33" y="124"/>
                    <a:pt x="33" y="124"/>
                    <a:pt x="33" y="124"/>
                  </a:cubicBezTo>
                  <a:close/>
                  <a:moveTo>
                    <a:pt x="38" y="128"/>
                  </a:moveTo>
                  <a:cubicBezTo>
                    <a:pt x="37" y="127"/>
                    <a:pt x="35" y="126"/>
                    <a:pt x="33" y="125"/>
                  </a:cubicBezTo>
                  <a:cubicBezTo>
                    <a:pt x="43" y="124"/>
                    <a:pt x="53" y="121"/>
                    <a:pt x="62" y="119"/>
                  </a:cubicBezTo>
                  <a:cubicBezTo>
                    <a:pt x="74" y="116"/>
                    <a:pt x="85" y="113"/>
                    <a:pt x="96" y="109"/>
                  </a:cubicBezTo>
                  <a:cubicBezTo>
                    <a:pt x="114" y="105"/>
                    <a:pt x="132" y="102"/>
                    <a:pt x="150" y="98"/>
                  </a:cubicBezTo>
                  <a:cubicBezTo>
                    <a:pt x="147" y="99"/>
                    <a:pt x="145" y="99"/>
                    <a:pt x="142" y="100"/>
                  </a:cubicBezTo>
                  <a:cubicBezTo>
                    <a:pt x="131" y="103"/>
                    <a:pt x="120" y="104"/>
                    <a:pt x="108" y="107"/>
                  </a:cubicBezTo>
                  <a:cubicBezTo>
                    <a:pt x="85" y="113"/>
                    <a:pt x="62" y="122"/>
                    <a:pt x="38" y="128"/>
                  </a:cubicBezTo>
                  <a:close/>
                  <a:moveTo>
                    <a:pt x="50" y="126"/>
                  </a:moveTo>
                  <a:cubicBezTo>
                    <a:pt x="55" y="124"/>
                    <a:pt x="61" y="124"/>
                    <a:pt x="66" y="123"/>
                  </a:cubicBezTo>
                  <a:cubicBezTo>
                    <a:pt x="77" y="120"/>
                    <a:pt x="88" y="116"/>
                    <a:pt x="100" y="113"/>
                  </a:cubicBezTo>
                  <a:cubicBezTo>
                    <a:pt x="118" y="107"/>
                    <a:pt x="136" y="104"/>
                    <a:pt x="155" y="100"/>
                  </a:cubicBezTo>
                  <a:cubicBezTo>
                    <a:pt x="152" y="101"/>
                    <a:pt x="150" y="102"/>
                    <a:pt x="148" y="103"/>
                  </a:cubicBezTo>
                  <a:cubicBezTo>
                    <a:pt x="140" y="105"/>
                    <a:pt x="132" y="107"/>
                    <a:pt x="125" y="109"/>
                  </a:cubicBezTo>
                  <a:cubicBezTo>
                    <a:pt x="110" y="113"/>
                    <a:pt x="96" y="117"/>
                    <a:pt x="81" y="121"/>
                  </a:cubicBezTo>
                  <a:cubicBezTo>
                    <a:pt x="77" y="123"/>
                    <a:pt x="73" y="124"/>
                    <a:pt x="68" y="125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1" y="126"/>
                    <a:pt x="53" y="127"/>
                    <a:pt x="46" y="131"/>
                  </a:cubicBezTo>
                  <a:cubicBezTo>
                    <a:pt x="44" y="130"/>
                    <a:pt x="42" y="129"/>
                    <a:pt x="40" y="128"/>
                  </a:cubicBezTo>
                  <a:cubicBezTo>
                    <a:pt x="43" y="128"/>
                    <a:pt x="47" y="127"/>
                    <a:pt x="50" y="126"/>
                  </a:cubicBezTo>
                  <a:close/>
                  <a:moveTo>
                    <a:pt x="47" y="132"/>
                  </a:moveTo>
                  <a:cubicBezTo>
                    <a:pt x="49" y="131"/>
                    <a:pt x="51" y="130"/>
                    <a:pt x="53" y="129"/>
                  </a:cubicBezTo>
                  <a:cubicBezTo>
                    <a:pt x="56" y="128"/>
                    <a:pt x="59" y="127"/>
                    <a:pt x="63" y="127"/>
                  </a:cubicBezTo>
                  <a:cubicBezTo>
                    <a:pt x="62" y="127"/>
                    <a:pt x="61" y="127"/>
                    <a:pt x="60" y="127"/>
                  </a:cubicBezTo>
                  <a:cubicBezTo>
                    <a:pt x="57" y="128"/>
                    <a:pt x="54" y="130"/>
                    <a:pt x="50" y="131"/>
                  </a:cubicBezTo>
                  <a:cubicBezTo>
                    <a:pt x="49" y="131"/>
                    <a:pt x="48" y="131"/>
                    <a:pt x="47" y="132"/>
                  </a:cubicBezTo>
                  <a:cubicBezTo>
                    <a:pt x="47" y="132"/>
                    <a:pt x="47" y="132"/>
                    <a:pt x="47" y="132"/>
                  </a:cubicBezTo>
                  <a:close/>
                  <a:moveTo>
                    <a:pt x="66" y="127"/>
                  </a:moveTo>
                  <a:cubicBezTo>
                    <a:pt x="67" y="126"/>
                    <a:pt x="68" y="126"/>
                    <a:pt x="69" y="126"/>
                  </a:cubicBezTo>
                  <a:cubicBezTo>
                    <a:pt x="69" y="126"/>
                    <a:pt x="69" y="126"/>
                    <a:pt x="70" y="126"/>
                  </a:cubicBezTo>
                  <a:cubicBezTo>
                    <a:pt x="77" y="125"/>
                    <a:pt x="85" y="123"/>
                    <a:pt x="92" y="121"/>
                  </a:cubicBezTo>
                  <a:cubicBezTo>
                    <a:pt x="107" y="118"/>
                    <a:pt x="122" y="115"/>
                    <a:pt x="137" y="111"/>
                  </a:cubicBezTo>
                  <a:cubicBezTo>
                    <a:pt x="137" y="111"/>
                    <a:pt x="138" y="111"/>
                    <a:pt x="139" y="111"/>
                  </a:cubicBezTo>
                  <a:cubicBezTo>
                    <a:pt x="111" y="120"/>
                    <a:pt x="83" y="125"/>
                    <a:pt x="56" y="135"/>
                  </a:cubicBezTo>
                  <a:cubicBezTo>
                    <a:pt x="56" y="135"/>
                    <a:pt x="55" y="135"/>
                    <a:pt x="55" y="135"/>
                  </a:cubicBezTo>
                  <a:cubicBezTo>
                    <a:pt x="52" y="134"/>
                    <a:pt x="50" y="133"/>
                    <a:pt x="48" y="132"/>
                  </a:cubicBezTo>
                  <a:cubicBezTo>
                    <a:pt x="54" y="131"/>
                    <a:pt x="60" y="128"/>
                    <a:pt x="66" y="127"/>
                  </a:cubicBezTo>
                  <a:close/>
                  <a:moveTo>
                    <a:pt x="109" y="159"/>
                  </a:moveTo>
                  <a:cubicBezTo>
                    <a:pt x="109" y="159"/>
                    <a:pt x="109" y="159"/>
                    <a:pt x="109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7" y="159"/>
                    <a:pt x="108" y="159"/>
                    <a:pt x="106" y="159"/>
                  </a:cubicBezTo>
                  <a:cubicBezTo>
                    <a:pt x="102" y="159"/>
                    <a:pt x="108" y="157"/>
                    <a:pt x="109" y="157"/>
                  </a:cubicBezTo>
                  <a:cubicBezTo>
                    <a:pt x="110" y="156"/>
                    <a:pt x="112" y="155"/>
                    <a:pt x="113" y="155"/>
                  </a:cubicBezTo>
                  <a:cubicBezTo>
                    <a:pt x="112" y="156"/>
                    <a:pt x="111" y="158"/>
                    <a:pt x="109" y="159"/>
                  </a:cubicBezTo>
                  <a:close/>
                  <a:moveTo>
                    <a:pt x="115" y="154"/>
                  </a:moveTo>
                  <a:cubicBezTo>
                    <a:pt x="112" y="154"/>
                    <a:pt x="109" y="154"/>
                    <a:pt x="106" y="155"/>
                  </a:cubicBezTo>
                  <a:cubicBezTo>
                    <a:pt x="105" y="156"/>
                    <a:pt x="103" y="156"/>
                    <a:pt x="102" y="156"/>
                  </a:cubicBezTo>
                  <a:cubicBezTo>
                    <a:pt x="96" y="158"/>
                    <a:pt x="101" y="155"/>
                    <a:pt x="103" y="155"/>
                  </a:cubicBezTo>
                  <a:cubicBezTo>
                    <a:pt x="108" y="153"/>
                    <a:pt x="114" y="151"/>
                    <a:pt x="119" y="149"/>
                  </a:cubicBezTo>
                  <a:cubicBezTo>
                    <a:pt x="118" y="150"/>
                    <a:pt x="116" y="152"/>
                    <a:pt x="115" y="154"/>
                  </a:cubicBezTo>
                  <a:close/>
                  <a:moveTo>
                    <a:pt x="121" y="147"/>
                  </a:moveTo>
                  <a:cubicBezTo>
                    <a:pt x="116" y="148"/>
                    <a:pt x="111" y="149"/>
                    <a:pt x="107" y="150"/>
                  </a:cubicBezTo>
                  <a:cubicBezTo>
                    <a:pt x="104" y="151"/>
                    <a:pt x="102" y="152"/>
                    <a:pt x="99" y="153"/>
                  </a:cubicBezTo>
                  <a:cubicBezTo>
                    <a:pt x="98" y="153"/>
                    <a:pt x="97" y="153"/>
                    <a:pt x="96" y="154"/>
                  </a:cubicBezTo>
                  <a:cubicBezTo>
                    <a:pt x="94" y="154"/>
                    <a:pt x="93" y="154"/>
                    <a:pt x="93" y="154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3" y="154"/>
                    <a:pt x="94" y="154"/>
                    <a:pt x="95" y="154"/>
                  </a:cubicBezTo>
                  <a:cubicBezTo>
                    <a:pt x="104" y="150"/>
                    <a:pt x="114" y="148"/>
                    <a:pt x="123" y="145"/>
                  </a:cubicBezTo>
                  <a:cubicBezTo>
                    <a:pt x="122" y="146"/>
                    <a:pt x="122" y="146"/>
                    <a:pt x="121" y="147"/>
                  </a:cubicBezTo>
                  <a:close/>
                  <a:moveTo>
                    <a:pt x="107" y="147"/>
                  </a:moveTo>
                  <a:cubicBezTo>
                    <a:pt x="103" y="148"/>
                    <a:pt x="100" y="148"/>
                    <a:pt x="96" y="149"/>
                  </a:cubicBezTo>
                  <a:cubicBezTo>
                    <a:pt x="95" y="149"/>
                    <a:pt x="93" y="150"/>
                    <a:pt x="92" y="150"/>
                  </a:cubicBezTo>
                  <a:cubicBezTo>
                    <a:pt x="91" y="150"/>
                    <a:pt x="83" y="152"/>
                    <a:pt x="88" y="150"/>
                  </a:cubicBezTo>
                  <a:cubicBezTo>
                    <a:pt x="102" y="146"/>
                    <a:pt x="117" y="142"/>
                    <a:pt x="131" y="137"/>
                  </a:cubicBezTo>
                  <a:cubicBezTo>
                    <a:pt x="129" y="139"/>
                    <a:pt x="127" y="141"/>
                    <a:pt x="124" y="144"/>
                  </a:cubicBezTo>
                  <a:cubicBezTo>
                    <a:pt x="119" y="145"/>
                    <a:pt x="112" y="146"/>
                    <a:pt x="107" y="147"/>
                  </a:cubicBezTo>
                  <a:close/>
                  <a:moveTo>
                    <a:pt x="132" y="135"/>
                  </a:moveTo>
                  <a:cubicBezTo>
                    <a:pt x="122" y="138"/>
                    <a:pt x="112" y="140"/>
                    <a:pt x="102" y="142"/>
                  </a:cubicBezTo>
                  <a:cubicBezTo>
                    <a:pt x="97" y="143"/>
                    <a:pt x="92" y="144"/>
                    <a:pt x="87" y="145"/>
                  </a:cubicBezTo>
                  <a:cubicBezTo>
                    <a:pt x="85" y="145"/>
                    <a:pt x="82" y="146"/>
                    <a:pt x="79" y="146"/>
                  </a:cubicBezTo>
                  <a:cubicBezTo>
                    <a:pt x="76" y="146"/>
                    <a:pt x="82" y="145"/>
                    <a:pt x="83" y="145"/>
                  </a:cubicBezTo>
                  <a:cubicBezTo>
                    <a:pt x="93" y="143"/>
                    <a:pt x="103" y="139"/>
                    <a:pt x="113" y="137"/>
                  </a:cubicBezTo>
                  <a:cubicBezTo>
                    <a:pt x="121" y="135"/>
                    <a:pt x="130" y="134"/>
                    <a:pt x="137" y="130"/>
                  </a:cubicBezTo>
                  <a:cubicBezTo>
                    <a:pt x="136" y="132"/>
                    <a:pt x="134" y="133"/>
                    <a:pt x="132" y="135"/>
                  </a:cubicBezTo>
                  <a:close/>
                  <a:moveTo>
                    <a:pt x="139" y="128"/>
                  </a:moveTo>
                  <a:cubicBezTo>
                    <a:pt x="139" y="128"/>
                    <a:pt x="138" y="128"/>
                    <a:pt x="138" y="128"/>
                  </a:cubicBezTo>
                  <a:cubicBezTo>
                    <a:pt x="126" y="132"/>
                    <a:pt x="114" y="134"/>
                    <a:pt x="102" y="137"/>
                  </a:cubicBezTo>
                  <a:cubicBezTo>
                    <a:pt x="96" y="138"/>
                    <a:pt x="89" y="139"/>
                    <a:pt x="83" y="141"/>
                  </a:cubicBezTo>
                  <a:cubicBezTo>
                    <a:pt x="79" y="141"/>
                    <a:pt x="75" y="142"/>
                    <a:pt x="72" y="142"/>
                  </a:cubicBezTo>
                  <a:cubicBezTo>
                    <a:pt x="71" y="142"/>
                    <a:pt x="67" y="143"/>
                    <a:pt x="71" y="142"/>
                  </a:cubicBezTo>
                  <a:cubicBezTo>
                    <a:pt x="72" y="141"/>
                    <a:pt x="73" y="141"/>
                    <a:pt x="75" y="141"/>
                  </a:cubicBezTo>
                  <a:cubicBezTo>
                    <a:pt x="87" y="138"/>
                    <a:pt x="100" y="135"/>
                    <a:pt x="112" y="131"/>
                  </a:cubicBezTo>
                  <a:cubicBezTo>
                    <a:pt x="123" y="128"/>
                    <a:pt x="134" y="127"/>
                    <a:pt x="144" y="122"/>
                  </a:cubicBezTo>
                  <a:cubicBezTo>
                    <a:pt x="142" y="124"/>
                    <a:pt x="140" y="126"/>
                    <a:pt x="139" y="128"/>
                  </a:cubicBezTo>
                  <a:close/>
                  <a:moveTo>
                    <a:pt x="146" y="121"/>
                  </a:moveTo>
                  <a:cubicBezTo>
                    <a:pt x="145" y="121"/>
                    <a:pt x="145" y="121"/>
                    <a:pt x="145" y="121"/>
                  </a:cubicBezTo>
                  <a:cubicBezTo>
                    <a:pt x="144" y="120"/>
                    <a:pt x="143" y="121"/>
                    <a:pt x="142" y="122"/>
                  </a:cubicBezTo>
                  <a:cubicBezTo>
                    <a:pt x="138" y="124"/>
                    <a:pt x="133" y="125"/>
                    <a:pt x="128" y="126"/>
                  </a:cubicBezTo>
                  <a:cubicBezTo>
                    <a:pt x="128" y="126"/>
                    <a:pt x="128" y="126"/>
                    <a:pt x="127" y="126"/>
                  </a:cubicBezTo>
                  <a:cubicBezTo>
                    <a:pt x="127" y="127"/>
                    <a:pt x="126" y="127"/>
                    <a:pt x="125" y="127"/>
                  </a:cubicBezTo>
                  <a:cubicBezTo>
                    <a:pt x="118" y="129"/>
                    <a:pt x="111" y="130"/>
                    <a:pt x="104" y="131"/>
                  </a:cubicBezTo>
                  <a:cubicBezTo>
                    <a:pt x="96" y="133"/>
                    <a:pt x="88" y="134"/>
                    <a:pt x="81" y="136"/>
                  </a:cubicBezTo>
                  <a:cubicBezTo>
                    <a:pt x="77" y="136"/>
                    <a:pt x="73" y="137"/>
                    <a:pt x="70" y="138"/>
                  </a:cubicBezTo>
                  <a:cubicBezTo>
                    <a:pt x="69" y="138"/>
                    <a:pt x="69" y="138"/>
                    <a:pt x="68" y="138"/>
                  </a:cubicBezTo>
                  <a:cubicBezTo>
                    <a:pt x="82" y="133"/>
                    <a:pt x="96" y="129"/>
                    <a:pt x="110" y="125"/>
                  </a:cubicBezTo>
                  <a:cubicBezTo>
                    <a:pt x="116" y="123"/>
                    <a:pt x="123" y="121"/>
                    <a:pt x="129" y="119"/>
                  </a:cubicBezTo>
                  <a:cubicBezTo>
                    <a:pt x="133" y="118"/>
                    <a:pt x="138" y="117"/>
                    <a:pt x="142" y="115"/>
                  </a:cubicBezTo>
                  <a:cubicBezTo>
                    <a:pt x="145" y="114"/>
                    <a:pt x="149" y="113"/>
                    <a:pt x="152" y="112"/>
                  </a:cubicBezTo>
                  <a:cubicBezTo>
                    <a:pt x="152" y="112"/>
                    <a:pt x="153" y="112"/>
                    <a:pt x="153" y="112"/>
                  </a:cubicBezTo>
                  <a:cubicBezTo>
                    <a:pt x="151" y="115"/>
                    <a:pt x="148" y="118"/>
                    <a:pt x="146" y="121"/>
                  </a:cubicBezTo>
                  <a:close/>
                  <a:moveTo>
                    <a:pt x="154" y="111"/>
                  </a:moveTo>
                  <a:cubicBezTo>
                    <a:pt x="150" y="112"/>
                    <a:pt x="145" y="114"/>
                    <a:pt x="140" y="115"/>
                  </a:cubicBezTo>
                  <a:cubicBezTo>
                    <a:pt x="138" y="116"/>
                    <a:pt x="136" y="116"/>
                    <a:pt x="135" y="116"/>
                  </a:cubicBezTo>
                  <a:cubicBezTo>
                    <a:pt x="133" y="117"/>
                    <a:pt x="131" y="117"/>
                    <a:pt x="129" y="118"/>
                  </a:cubicBezTo>
                  <a:cubicBezTo>
                    <a:pt x="121" y="120"/>
                    <a:pt x="112" y="122"/>
                    <a:pt x="104" y="124"/>
                  </a:cubicBezTo>
                  <a:cubicBezTo>
                    <a:pt x="95" y="126"/>
                    <a:pt x="86" y="129"/>
                    <a:pt x="77" y="131"/>
                  </a:cubicBezTo>
                  <a:cubicBezTo>
                    <a:pt x="73" y="131"/>
                    <a:pt x="69" y="133"/>
                    <a:pt x="65" y="134"/>
                  </a:cubicBezTo>
                  <a:cubicBezTo>
                    <a:pt x="63" y="134"/>
                    <a:pt x="60" y="135"/>
                    <a:pt x="58" y="135"/>
                  </a:cubicBezTo>
                  <a:cubicBezTo>
                    <a:pt x="53" y="136"/>
                    <a:pt x="60" y="134"/>
                    <a:pt x="61" y="134"/>
                  </a:cubicBezTo>
                  <a:cubicBezTo>
                    <a:pt x="78" y="129"/>
                    <a:pt x="96" y="124"/>
                    <a:pt x="113" y="119"/>
                  </a:cubicBezTo>
                  <a:cubicBezTo>
                    <a:pt x="122" y="117"/>
                    <a:pt x="131" y="114"/>
                    <a:pt x="140" y="111"/>
                  </a:cubicBezTo>
                  <a:cubicBezTo>
                    <a:pt x="146" y="109"/>
                    <a:pt x="153" y="108"/>
                    <a:pt x="159" y="105"/>
                  </a:cubicBezTo>
                  <a:cubicBezTo>
                    <a:pt x="159" y="105"/>
                    <a:pt x="160" y="105"/>
                    <a:pt x="160" y="105"/>
                  </a:cubicBezTo>
                  <a:cubicBezTo>
                    <a:pt x="158" y="107"/>
                    <a:pt x="156" y="109"/>
                    <a:pt x="154" y="111"/>
                  </a:cubicBezTo>
                  <a:close/>
                  <a:moveTo>
                    <a:pt x="76" y="132"/>
                  </a:moveTo>
                  <a:cubicBezTo>
                    <a:pt x="84" y="130"/>
                    <a:pt x="92" y="128"/>
                    <a:pt x="100" y="126"/>
                  </a:cubicBezTo>
                  <a:cubicBezTo>
                    <a:pt x="106" y="125"/>
                    <a:pt x="111" y="123"/>
                    <a:pt x="117" y="122"/>
                  </a:cubicBezTo>
                  <a:cubicBezTo>
                    <a:pt x="115" y="123"/>
                    <a:pt x="112" y="123"/>
                    <a:pt x="110" y="124"/>
                  </a:cubicBezTo>
                  <a:cubicBezTo>
                    <a:pt x="102" y="127"/>
                    <a:pt x="93" y="129"/>
                    <a:pt x="85" y="131"/>
                  </a:cubicBezTo>
                  <a:cubicBezTo>
                    <a:pt x="78" y="134"/>
                    <a:pt x="71" y="136"/>
                    <a:pt x="64" y="138"/>
                  </a:cubicBezTo>
                  <a:cubicBezTo>
                    <a:pt x="63" y="138"/>
                    <a:pt x="63" y="139"/>
                    <a:pt x="63" y="139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61" y="139"/>
                    <a:pt x="61" y="138"/>
                    <a:pt x="61" y="138"/>
                  </a:cubicBezTo>
                  <a:cubicBezTo>
                    <a:pt x="59" y="137"/>
                    <a:pt x="57" y="137"/>
                    <a:pt x="56" y="136"/>
                  </a:cubicBezTo>
                  <a:cubicBezTo>
                    <a:pt x="63" y="135"/>
                    <a:pt x="69" y="133"/>
                    <a:pt x="76" y="132"/>
                  </a:cubicBezTo>
                  <a:close/>
                  <a:moveTo>
                    <a:pt x="104" y="132"/>
                  </a:moveTo>
                  <a:cubicBezTo>
                    <a:pt x="106" y="132"/>
                    <a:pt x="108" y="131"/>
                    <a:pt x="110" y="131"/>
                  </a:cubicBezTo>
                  <a:cubicBezTo>
                    <a:pt x="108" y="132"/>
                    <a:pt x="106" y="132"/>
                    <a:pt x="105" y="132"/>
                  </a:cubicBezTo>
                  <a:cubicBezTo>
                    <a:pt x="97" y="134"/>
                    <a:pt x="90" y="136"/>
                    <a:pt x="83" y="138"/>
                  </a:cubicBezTo>
                  <a:cubicBezTo>
                    <a:pt x="80" y="138"/>
                    <a:pt x="77" y="139"/>
                    <a:pt x="74" y="140"/>
                  </a:cubicBezTo>
                  <a:cubicBezTo>
                    <a:pt x="72" y="140"/>
                    <a:pt x="70" y="141"/>
                    <a:pt x="68" y="142"/>
                  </a:cubicBezTo>
                  <a:cubicBezTo>
                    <a:pt x="67" y="141"/>
                    <a:pt x="65" y="140"/>
                    <a:pt x="63" y="140"/>
                  </a:cubicBezTo>
                  <a:cubicBezTo>
                    <a:pt x="77" y="137"/>
                    <a:pt x="91" y="135"/>
                    <a:pt x="104" y="132"/>
                  </a:cubicBezTo>
                  <a:close/>
                  <a:moveTo>
                    <a:pt x="102" y="137"/>
                  </a:moveTo>
                  <a:cubicBezTo>
                    <a:pt x="113" y="135"/>
                    <a:pt x="124" y="133"/>
                    <a:pt x="135" y="130"/>
                  </a:cubicBezTo>
                  <a:cubicBezTo>
                    <a:pt x="134" y="131"/>
                    <a:pt x="132" y="131"/>
                    <a:pt x="130" y="132"/>
                  </a:cubicBezTo>
                  <a:cubicBezTo>
                    <a:pt x="128" y="132"/>
                    <a:pt x="126" y="133"/>
                    <a:pt x="123" y="134"/>
                  </a:cubicBezTo>
                  <a:cubicBezTo>
                    <a:pt x="118" y="135"/>
                    <a:pt x="112" y="136"/>
                    <a:pt x="107" y="137"/>
                  </a:cubicBezTo>
                  <a:cubicBezTo>
                    <a:pt x="101" y="138"/>
                    <a:pt x="96" y="140"/>
                    <a:pt x="91" y="142"/>
                  </a:cubicBezTo>
                  <a:cubicBezTo>
                    <a:pt x="86" y="144"/>
                    <a:pt x="81" y="144"/>
                    <a:pt x="76" y="146"/>
                  </a:cubicBezTo>
                  <a:cubicBezTo>
                    <a:pt x="74" y="145"/>
                    <a:pt x="72" y="144"/>
                    <a:pt x="70" y="143"/>
                  </a:cubicBezTo>
                  <a:cubicBezTo>
                    <a:pt x="81" y="142"/>
                    <a:pt x="92" y="140"/>
                    <a:pt x="102" y="137"/>
                  </a:cubicBezTo>
                  <a:close/>
                  <a:moveTo>
                    <a:pt x="99" y="144"/>
                  </a:moveTo>
                  <a:cubicBezTo>
                    <a:pt x="108" y="142"/>
                    <a:pt x="118" y="139"/>
                    <a:pt x="127" y="137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7" y="137"/>
                    <a:pt x="126" y="138"/>
                    <a:pt x="125" y="138"/>
                  </a:cubicBezTo>
                  <a:cubicBezTo>
                    <a:pt x="121" y="140"/>
                    <a:pt x="116" y="141"/>
                    <a:pt x="112" y="143"/>
                  </a:cubicBezTo>
                  <a:cubicBezTo>
                    <a:pt x="107" y="144"/>
                    <a:pt x="103" y="146"/>
                    <a:pt x="98" y="147"/>
                  </a:cubicBezTo>
                  <a:cubicBezTo>
                    <a:pt x="94" y="148"/>
                    <a:pt x="89" y="149"/>
                    <a:pt x="85" y="151"/>
                  </a:cubicBezTo>
                  <a:cubicBezTo>
                    <a:pt x="83" y="149"/>
                    <a:pt x="80" y="148"/>
                    <a:pt x="78" y="147"/>
                  </a:cubicBezTo>
                  <a:cubicBezTo>
                    <a:pt x="85" y="147"/>
                    <a:pt x="93" y="145"/>
                    <a:pt x="99" y="144"/>
                  </a:cubicBezTo>
                  <a:close/>
                  <a:moveTo>
                    <a:pt x="102" y="149"/>
                  </a:moveTo>
                  <a:cubicBezTo>
                    <a:pt x="107" y="148"/>
                    <a:pt x="112" y="147"/>
                    <a:pt x="117" y="146"/>
                  </a:cubicBezTo>
                  <a:cubicBezTo>
                    <a:pt x="115" y="146"/>
                    <a:pt x="114" y="147"/>
                    <a:pt x="113" y="147"/>
                  </a:cubicBezTo>
                  <a:cubicBezTo>
                    <a:pt x="105" y="149"/>
                    <a:pt x="99" y="152"/>
                    <a:pt x="92" y="154"/>
                  </a:cubicBezTo>
                  <a:cubicBezTo>
                    <a:pt x="92" y="154"/>
                    <a:pt x="92" y="154"/>
                    <a:pt x="91" y="154"/>
                  </a:cubicBezTo>
                  <a:cubicBezTo>
                    <a:pt x="90" y="153"/>
                    <a:pt x="89" y="152"/>
                    <a:pt x="87" y="152"/>
                  </a:cubicBezTo>
                  <a:cubicBezTo>
                    <a:pt x="92" y="152"/>
                    <a:pt x="97" y="150"/>
                    <a:pt x="102" y="149"/>
                  </a:cubicBezTo>
                  <a:close/>
                  <a:moveTo>
                    <a:pt x="104" y="152"/>
                  </a:moveTo>
                  <a:cubicBezTo>
                    <a:pt x="109" y="150"/>
                    <a:pt x="113" y="149"/>
                    <a:pt x="118" y="148"/>
                  </a:cubicBezTo>
                  <a:cubicBezTo>
                    <a:pt x="123" y="147"/>
                    <a:pt x="115" y="150"/>
                    <a:pt x="115" y="150"/>
                  </a:cubicBezTo>
                  <a:cubicBezTo>
                    <a:pt x="113" y="151"/>
                    <a:pt x="110" y="152"/>
                    <a:pt x="108" y="152"/>
                  </a:cubicBezTo>
                  <a:cubicBezTo>
                    <a:pt x="104" y="154"/>
                    <a:pt x="101" y="154"/>
                    <a:pt x="98" y="156"/>
                  </a:cubicBezTo>
                  <a:cubicBezTo>
                    <a:pt x="97" y="157"/>
                    <a:pt x="97" y="157"/>
                    <a:pt x="97" y="157"/>
                  </a:cubicBezTo>
                  <a:cubicBezTo>
                    <a:pt x="96" y="156"/>
                    <a:pt x="95" y="155"/>
                    <a:pt x="93" y="155"/>
                  </a:cubicBezTo>
                  <a:cubicBezTo>
                    <a:pt x="97" y="154"/>
                    <a:pt x="100" y="153"/>
                    <a:pt x="104" y="152"/>
                  </a:cubicBezTo>
                  <a:close/>
                  <a:moveTo>
                    <a:pt x="105" y="156"/>
                  </a:moveTo>
                  <a:cubicBezTo>
                    <a:pt x="106" y="156"/>
                    <a:pt x="108" y="155"/>
                    <a:pt x="109" y="155"/>
                  </a:cubicBezTo>
                  <a:cubicBezTo>
                    <a:pt x="110" y="155"/>
                    <a:pt x="115" y="153"/>
                    <a:pt x="113" y="154"/>
                  </a:cubicBezTo>
                  <a:cubicBezTo>
                    <a:pt x="110" y="156"/>
                    <a:pt x="105" y="156"/>
                    <a:pt x="103" y="159"/>
                  </a:cubicBezTo>
                  <a:cubicBezTo>
                    <a:pt x="103" y="159"/>
                    <a:pt x="103" y="159"/>
                    <a:pt x="103" y="160"/>
                  </a:cubicBezTo>
                  <a:cubicBezTo>
                    <a:pt x="101" y="159"/>
                    <a:pt x="100" y="158"/>
                    <a:pt x="99" y="157"/>
                  </a:cubicBezTo>
                  <a:cubicBezTo>
                    <a:pt x="101" y="157"/>
                    <a:pt x="103" y="157"/>
                    <a:pt x="105" y="156"/>
                  </a:cubicBezTo>
                  <a:close/>
                  <a:moveTo>
                    <a:pt x="103" y="160"/>
                  </a:moveTo>
                  <a:cubicBezTo>
                    <a:pt x="103" y="160"/>
                    <a:pt x="107" y="160"/>
                    <a:pt x="108" y="161"/>
                  </a:cubicBezTo>
                  <a:cubicBezTo>
                    <a:pt x="107" y="161"/>
                    <a:pt x="107" y="161"/>
                    <a:pt x="106" y="162"/>
                  </a:cubicBezTo>
                  <a:cubicBezTo>
                    <a:pt x="105" y="161"/>
                    <a:pt x="104" y="160"/>
                    <a:pt x="103" y="160"/>
                  </a:cubicBezTo>
                  <a:cubicBezTo>
                    <a:pt x="103" y="160"/>
                    <a:pt x="103" y="160"/>
                    <a:pt x="103" y="160"/>
                  </a:cubicBezTo>
                  <a:close/>
                  <a:moveTo>
                    <a:pt x="161" y="103"/>
                  </a:moveTo>
                  <a:cubicBezTo>
                    <a:pt x="142" y="111"/>
                    <a:pt x="120" y="114"/>
                    <a:pt x="99" y="119"/>
                  </a:cubicBezTo>
                  <a:cubicBezTo>
                    <a:pt x="91" y="121"/>
                    <a:pt x="83" y="123"/>
                    <a:pt x="75" y="124"/>
                  </a:cubicBezTo>
                  <a:cubicBezTo>
                    <a:pt x="79" y="123"/>
                    <a:pt x="84" y="121"/>
                    <a:pt x="88" y="120"/>
                  </a:cubicBezTo>
                  <a:cubicBezTo>
                    <a:pt x="103" y="115"/>
                    <a:pt x="117" y="111"/>
                    <a:pt x="132" y="108"/>
                  </a:cubicBezTo>
                  <a:cubicBezTo>
                    <a:pt x="139" y="106"/>
                    <a:pt x="146" y="104"/>
                    <a:pt x="153" y="102"/>
                  </a:cubicBezTo>
                  <a:cubicBezTo>
                    <a:pt x="156" y="101"/>
                    <a:pt x="159" y="100"/>
                    <a:pt x="162" y="98"/>
                  </a:cubicBezTo>
                  <a:cubicBezTo>
                    <a:pt x="163" y="98"/>
                    <a:pt x="164" y="98"/>
                    <a:pt x="165" y="98"/>
                  </a:cubicBezTo>
                  <a:cubicBezTo>
                    <a:pt x="166" y="98"/>
                    <a:pt x="166" y="98"/>
                    <a:pt x="166" y="97"/>
                  </a:cubicBezTo>
                  <a:cubicBezTo>
                    <a:pt x="166" y="97"/>
                    <a:pt x="166" y="97"/>
                    <a:pt x="167" y="97"/>
                  </a:cubicBezTo>
                  <a:cubicBezTo>
                    <a:pt x="165" y="99"/>
                    <a:pt x="163" y="101"/>
                    <a:pt x="161" y="103"/>
                  </a:cubicBezTo>
                  <a:close/>
                  <a:moveTo>
                    <a:pt x="168" y="96"/>
                  </a:moveTo>
                  <a:cubicBezTo>
                    <a:pt x="168" y="96"/>
                    <a:pt x="168" y="96"/>
                    <a:pt x="167" y="96"/>
                  </a:cubicBezTo>
                  <a:cubicBezTo>
                    <a:pt x="165" y="97"/>
                    <a:pt x="163" y="97"/>
                    <a:pt x="161" y="98"/>
                  </a:cubicBezTo>
                  <a:cubicBezTo>
                    <a:pt x="161" y="98"/>
                    <a:pt x="160" y="98"/>
                    <a:pt x="159" y="99"/>
                  </a:cubicBezTo>
                  <a:cubicBezTo>
                    <a:pt x="144" y="102"/>
                    <a:pt x="128" y="104"/>
                    <a:pt x="114" y="108"/>
                  </a:cubicBezTo>
                  <a:cubicBezTo>
                    <a:pt x="99" y="112"/>
                    <a:pt x="84" y="117"/>
                    <a:pt x="69" y="121"/>
                  </a:cubicBezTo>
                  <a:cubicBezTo>
                    <a:pt x="64" y="122"/>
                    <a:pt x="59" y="123"/>
                    <a:pt x="55" y="124"/>
                  </a:cubicBezTo>
                  <a:cubicBezTo>
                    <a:pt x="69" y="119"/>
                    <a:pt x="83" y="115"/>
                    <a:pt x="98" y="111"/>
                  </a:cubicBezTo>
                  <a:cubicBezTo>
                    <a:pt x="113" y="107"/>
                    <a:pt x="128" y="104"/>
                    <a:pt x="143" y="101"/>
                  </a:cubicBezTo>
                  <a:cubicBezTo>
                    <a:pt x="151" y="99"/>
                    <a:pt x="159" y="96"/>
                    <a:pt x="168" y="94"/>
                  </a:cubicBezTo>
                  <a:cubicBezTo>
                    <a:pt x="169" y="94"/>
                    <a:pt x="169" y="94"/>
                    <a:pt x="169" y="94"/>
                  </a:cubicBezTo>
                  <a:cubicBezTo>
                    <a:pt x="170" y="94"/>
                    <a:pt x="170" y="93"/>
                    <a:pt x="170" y="93"/>
                  </a:cubicBezTo>
                  <a:cubicBezTo>
                    <a:pt x="169" y="94"/>
                    <a:pt x="168" y="95"/>
                    <a:pt x="168" y="96"/>
                  </a:cubicBezTo>
                  <a:close/>
                  <a:moveTo>
                    <a:pt x="171" y="92"/>
                  </a:moveTo>
                  <a:cubicBezTo>
                    <a:pt x="171" y="92"/>
                    <a:pt x="171" y="92"/>
                    <a:pt x="171" y="92"/>
                  </a:cubicBezTo>
                  <a:cubicBezTo>
                    <a:pt x="156" y="96"/>
                    <a:pt x="141" y="99"/>
                    <a:pt x="126" y="102"/>
                  </a:cubicBezTo>
                  <a:cubicBezTo>
                    <a:pt x="111" y="105"/>
                    <a:pt x="97" y="109"/>
                    <a:pt x="82" y="113"/>
                  </a:cubicBezTo>
                  <a:cubicBezTo>
                    <a:pt x="67" y="117"/>
                    <a:pt x="53" y="121"/>
                    <a:pt x="38" y="124"/>
                  </a:cubicBezTo>
                  <a:cubicBezTo>
                    <a:pt x="37" y="124"/>
                    <a:pt x="37" y="124"/>
                    <a:pt x="36" y="124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6" y="124"/>
                    <a:pt x="37" y="124"/>
                    <a:pt x="38" y="123"/>
                  </a:cubicBezTo>
                  <a:cubicBezTo>
                    <a:pt x="41" y="122"/>
                    <a:pt x="45" y="121"/>
                    <a:pt x="48" y="120"/>
                  </a:cubicBezTo>
                  <a:cubicBezTo>
                    <a:pt x="56" y="117"/>
                    <a:pt x="64" y="116"/>
                    <a:pt x="72" y="114"/>
                  </a:cubicBezTo>
                  <a:cubicBezTo>
                    <a:pt x="86" y="110"/>
                    <a:pt x="101" y="105"/>
                    <a:pt x="116" y="102"/>
                  </a:cubicBezTo>
                  <a:cubicBezTo>
                    <a:pt x="131" y="99"/>
                    <a:pt x="146" y="96"/>
                    <a:pt x="161" y="91"/>
                  </a:cubicBezTo>
                  <a:cubicBezTo>
                    <a:pt x="165" y="90"/>
                    <a:pt x="168" y="89"/>
                    <a:pt x="171" y="88"/>
                  </a:cubicBezTo>
                  <a:cubicBezTo>
                    <a:pt x="172" y="88"/>
                    <a:pt x="172" y="87"/>
                    <a:pt x="172" y="87"/>
                  </a:cubicBezTo>
                  <a:cubicBezTo>
                    <a:pt x="174" y="87"/>
                    <a:pt x="175" y="86"/>
                    <a:pt x="177" y="86"/>
                  </a:cubicBezTo>
                  <a:cubicBezTo>
                    <a:pt x="175" y="88"/>
                    <a:pt x="173" y="90"/>
                    <a:pt x="171" y="92"/>
                  </a:cubicBezTo>
                  <a:close/>
                  <a:moveTo>
                    <a:pt x="108" y="103"/>
                  </a:moveTo>
                  <a:cubicBezTo>
                    <a:pt x="118" y="100"/>
                    <a:pt x="129" y="98"/>
                    <a:pt x="139" y="96"/>
                  </a:cubicBezTo>
                  <a:cubicBezTo>
                    <a:pt x="144" y="95"/>
                    <a:pt x="149" y="94"/>
                    <a:pt x="154" y="93"/>
                  </a:cubicBezTo>
                  <a:cubicBezTo>
                    <a:pt x="150" y="94"/>
                    <a:pt x="147" y="95"/>
                    <a:pt x="143" y="95"/>
                  </a:cubicBezTo>
                  <a:cubicBezTo>
                    <a:pt x="131" y="98"/>
                    <a:pt x="120" y="101"/>
                    <a:pt x="108" y="103"/>
                  </a:cubicBezTo>
                  <a:close/>
                  <a:moveTo>
                    <a:pt x="178" y="85"/>
                  </a:moveTo>
                  <a:cubicBezTo>
                    <a:pt x="178" y="85"/>
                    <a:pt x="178" y="85"/>
                    <a:pt x="178" y="85"/>
                  </a:cubicBezTo>
                  <a:cubicBezTo>
                    <a:pt x="176" y="85"/>
                    <a:pt x="175" y="86"/>
                    <a:pt x="173" y="86"/>
                  </a:cubicBezTo>
                  <a:cubicBezTo>
                    <a:pt x="173" y="86"/>
                    <a:pt x="173" y="86"/>
                    <a:pt x="172" y="86"/>
                  </a:cubicBezTo>
                  <a:cubicBezTo>
                    <a:pt x="165" y="89"/>
                    <a:pt x="158" y="91"/>
                    <a:pt x="150" y="93"/>
                  </a:cubicBezTo>
                  <a:cubicBezTo>
                    <a:pt x="135" y="96"/>
                    <a:pt x="119" y="100"/>
                    <a:pt x="104" y="103"/>
                  </a:cubicBezTo>
                  <a:cubicBezTo>
                    <a:pt x="95" y="106"/>
                    <a:pt x="85" y="108"/>
                    <a:pt x="76" y="111"/>
                  </a:cubicBezTo>
                  <a:cubicBezTo>
                    <a:pt x="66" y="114"/>
                    <a:pt x="56" y="115"/>
                    <a:pt x="46" y="117"/>
                  </a:cubicBezTo>
                  <a:cubicBezTo>
                    <a:pt x="41" y="118"/>
                    <a:pt x="36" y="119"/>
                    <a:pt x="32" y="120"/>
                  </a:cubicBezTo>
                  <a:cubicBezTo>
                    <a:pt x="30" y="121"/>
                    <a:pt x="23" y="122"/>
                    <a:pt x="28" y="121"/>
                  </a:cubicBezTo>
                  <a:cubicBezTo>
                    <a:pt x="30" y="120"/>
                    <a:pt x="33" y="119"/>
                    <a:pt x="35" y="118"/>
                  </a:cubicBezTo>
                  <a:cubicBezTo>
                    <a:pt x="45" y="115"/>
                    <a:pt x="55" y="112"/>
                    <a:pt x="65" y="110"/>
                  </a:cubicBezTo>
                  <a:cubicBezTo>
                    <a:pt x="85" y="105"/>
                    <a:pt x="106" y="100"/>
                    <a:pt x="126" y="95"/>
                  </a:cubicBezTo>
                  <a:cubicBezTo>
                    <a:pt x="136" y="93"/>
                    <a:pt x="147" y="90"/>
                    <a:pt x="157" y="87"/>
                  </a:cubicBezTo>
                  <a:cubicBezTo>
                    <a:pt x="166" y="85"/>
                    <a:pt x="175" y="81"/>
                    <a:pt x="184" y="78"/>
                  </a:cubicBezTo>
                  <a:cubicBezTo>
                    <a:pt x="182" y="80"/>
                    <a:pt x="180" y="83"/>
                    <a:pt x="178" y="85"/>
                  </a:cubicBezTo>
                  <a:close/>
                  <a:moveTo>
                    <a:pt x="61" y="106"/>
                  </a:moveTo>
                  <a:cubicBezTo>
                    <a:pt x="54" y="108"/>
                    <a:pt x="47" y="109"/>
                    <a:pt x="40" y="111"/>
                  </a:cubicBezTo>
                  <a:cubicBezTo>
                    <a:pt x="33" y="113"/>
                    <a:pt x="26" y="114"/>
                    <a:pt x="20" y="117"/>
                  </a:cubicBezTo>
                  <a:cubicBezTo>
                    <a:pt x="19" y="117"/>
                    <a:pt x="19" y="117"/>
                    <a:pt x="18" y="118"/>
                  </a:cubicBezTo>
                  <a:cubicBezTo>
                    <a:pt x="16" y="117"/>
                    <a:pt x="14" y="115"/>
                    <a:pt x="12" y="114"/>
                  </a:cubicBezTo>
                  <a:cubicBezTo>
                    <a:pt x="18" y="114"/>
                    <a:pt x="23" y="112"/>
                    <a:pt x="29" y="110"/>
                  </a:cubicBezTo>
                  <a:cubicBezTo>
                    <a:pt x="36" y="108"/>
                    <a:pt x="44" y="106"/>
                    <a:pt x="51" y="104"/>
                  </a:cubicBezTo>
                  <a:cubicBezTo>
                    <a:pt x="65" y="101"/>
                    <a:pt x="79" y="99"/>
                    <a:pt x="93" y="96"/>
                  </a:cubicBezTo>
                  <a:cubicBezTo>
                    <a:pt x="82" y="99"/>
                    <a:pt x="72" y="103"/>
                    <a:pt x="61" y="106"/>
                  </a:cubicBezTo>
                  <a:close/>
                  <a:moveTo>
                    <a:pt x="58" y="140"/>
                  </a:moveTo>
                  <a:cubicBezTo>
                    <a:pt x="69" y="145"/>
                    <a:pt x="79" y="150"/>
                    <a:pt x="89" y="155"/>
                  </a:cubicBezTo>
                  <a:cubicBezTo>
                    <a:pt x="94" y="158"/>
                    <a:pt x="100" y="160"/>
                    <a:pt x="105" y="164"/>
                  </a:cubicBezTo>
                  <a:cubicBezTo>
                    <a:pt x="105" y="164"/>
                    <a:pt x="104" y="165"/>
                    <a:pt x="104" y="166"/>
                  </a:cubicBezTo>
                  <a:cubicBezTo>
                    <a:pt x="98" y="164"/>
                    <a:pt x="93" y="160"/>
                    <a:pt x="87" y="157"/>
                  </a:cubicBezTo>
                  <a:cubicBezTo>
                    <a:pt x="77" y="153"/>
                    <a:pt x="67" y="148"/>
                    <a:pt x="58" y="143"/>
                  </a:cubicBezTo>
                  <a:cubicBezTo>
                    <a:pt x="51" y="140"/>
                    <a:pt x="45" y="137"/>
                    <a:pt x="38" y="133"/>
                  </a:cubicBezTo>
                  <a:cubicBezTo>
                    <a:pt x="29" y="128"/>
                    <a:pt x="20" y="122"/>
                    <a:pt x="10" y="119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11" y="118"/>
                    <a:pt x="11" y="117"/>
                    <a:pt x="11" y="116"/>
                  </a:cubicBezTo>
                  <a:cubicBezTo>
                    <a:pt x="26" y="125"/>
                    <a:pt x="43" y="132"/>
                    <a:pt x="58" y="140"/>
                  </a:cubicBezTo>
                  <a:close/>
                  <a:moveTo>
                    <a:pt x="199" y="62"/>
                  </a:moveTo>
                  <a:cubicBezTo>
                    <a:pt x="199" y="62"/>
                    <a:pt x="198" y="62"/>
                    <a:pt x="198" y="63"/>
                  </a:cubicBezTo>
                  <a:cubicBezTo>
                    <a:pt x="183" y="65"/>
                    <a:pt x="168" y="69"/>
                    <a:pt x="153" y="71"/>
                  </a:cubicBezTo>
                  <a:cubicBezTo>
                    <a:pt x="138" y="74"/>
                    <a:pt x="123" y="77"/>
                    <a:pt x="107" y="81"/>
                  </a:cubicBezTo>
                  <a:cubicBezTo>
                    <a:pt x="92" y="84"/>
                    <a:pt x="77" y="89"/>
                    <a:pt x="62" y="93"/>
                  </a:cubicBezTo>
                  <a:cubicBezTo>
                    <a:pt x="54" y="95"/>
                    <a:pt x="47" y="97"/>
                    <a:pt x="40" y="99"/>
                  </a:cubicBezTo>
                  <a:cubicBezTo>
                    <a:pt x="37" y="100"/>
                    <a:pt x="35" y="101"/>
                    <a:pt x="32" y="101"/>
                  </a:cubicBezTo>
                  <a:cubicBezTo>
                    <a:pt x="42" y="98"/>
                    <a:pt x="51" y="95"/>
                    <a:pt x="61" y="92"/>
                  </a:cubicBezTo>
                  <a:cubicBezTo>
                    <a:pt x="76" y="87"/>
                    <a:pt x="91" y="83"/>
                    <a:pt x="105" y="79"/>
                  </a:cubicBezTo>
                  <a:cubicBezTo>
                    <a:pt x="120" y="76"/>
                    <a:pt x="135" y="72"/>
                    <a:pt x="151" y="69"/>
                  </a:cubicBezTo>
                  <a:cubicBezTo>
                    <a:pt x="165" y="67"/>
                    <a:pt x="179" y="65"/>
                    <a:pt x="193" y="61"/>
                  </a:cubicBezTo>
                  <a:cubicBezTo>
                    <a:pt x="196" y="60"/>
                    <a:pt x="199" y="59"/>
                    <a:pt x="203" y="58"/>
                  </a:cubicBezTo>
                  <a:cubicBezTo>
                    <a:pt x="202" y="59"/>
                    <a:pt x="200" y="61"/>
                    <a:pt x="199" y="62"/>
                  </a:cubicBezTo>
                  <a:close/>
                  <a:moveTo>
                    <a:pt x="191" y="71"/>
                  </a:moveTo>
                  <a:cubicBezTo>
                    <a:pt x="179" y="74"/>
                    <a:pt x="167" y="78"/>
                    <a:pt x="154" y="81"/>
                  </a:cubicBezTo>
                  <a:cubicBezTo>
                    <a:pt x="153" y="82"/>
                    <a:pt x="151" y="82"/>
                    <a:pt x="149" y="83"/>
                  </a:cubicBezTo>
                  <a:cubicBezTo>
                    <a:pt x="137" y="85"/>
                    <a:pt x="125" y="89"/>
                    <a:pt x="113" y="92"/>
                  </a:cubicBezTo>
                  <a:cubicBezTo>
                    <a:pt x="109" y="92"/>
                    <a:pt x="105" y="93"/>
                    <a:pt x="101" y="94"/>
                  </a:cubicBezTo>
                  <a:cubicBezTo>
                    <a:pt x="86" y="97"/>
                    <a:pt x="70" y="100"/>
                    <a:pt x="55" y="103"/>
                  </a:cubicBezTo>
                  <a:cubicBezTo>
                    <a:pt x="48" y="104"/>
                    <a:pt x="40" y="106"/>
                    <a:pt x="33" y="108"/>
                  </a:cubicBezTo>
                  <a:cubicBezTo>
                    <a:pt x="30" y="109"/>
                    <a:pt x="27" y="110"/>
                    <a:pt x="23" y="111"/>
                  </a:cubicBezTo>
                  <a:cubicBezTo>
                    <a:pt x="22" y="112"/>
                    <a:pt x="20" y="112"/>
                    <a:pt x="19" y="113"/>
                  </a:cubicBezTo>
                  <a:cubicBezTo>
                    <a:pt x="16" y="113"/>
                    <a:pt x="14" y="113"/>
                    <a:pt x="12" y="114"/>
                  </a:cubicBezTo>
                  <a:cubicBezTo>
                    <a:pt x="19" y="111"/>
                    <a:pt x="25" y="108"/>
                    <a:pt x="32" y="106"/>
                  </a:cubicBezTo>
                  <a:cubicBezTo>
                    <a:pt x="40" y="104"/>
                    <a:pt x="48" y="102"/>
                    <a:pt x="56" y="100"/>
                  </a:cubicBezTo>
                  <a:cubicBezTo>
                    <a:pt x="71" y="95"/>
                    <a:pt x="86" y="92"/>
                    <a:pt x="101" y="88"/>
                  </a:cubicBezTo>
                  <a:cubicBezTo>
                    <a:pt x="131" y="80"/>
                    <a:pt x="161" y="75"/>
                    <a:pt x="190" y="66"/>
                  </a:cubicBezTo>
                  <a:cubicBezTo>
                    <a:pt x="193" y="65"/>
                    <a:pt x="195" y="65"/>
                    <a:pt x="197" y="64"/>
                  </a:cubicBezTo>
                  <a:cubicBezTo>
                    <a:pt x="195" y="66"/>
                    <a:pt x="193" y="69"/>
                    <a:pt x="191" y="71"/>
                  </a:cubicBezTo>
                  <a:close/>
                  <a:moveTo>
                    <a:pt x="9" y="121"/>
                  </a:moveTo>
                  <a:cubicBezTo>
                    <a:pt x="10" y="121"/>
                    <a:pt x="10" y="121"/>
                    <a:pt x="10" y="121"/>
                  </a:cubicBezTo>
                  <a:cubicBezTo>
                    <a:pt x="20" y="125"/>
                    <a:pt x="29" y="131"/>
                    <a:pt x="38" y="136"/>
                  </a:cubicBezTo>
                  <a:cubicBezTo>
                    <a:pt x="44" y="139"/>
                    <a:pt x="51" y="142"/>
                    <a:pt x="57" y="145"/>
                  </a:cubicBezTo>
                  <a:cubicBezTo>
                    <a:pt x="67" y="150"/>
                    <a:pt x="77" y="155"/>
                    <a:pt x="87" y="160"/>
                  </a:cubicBezTo>
                  <a:cubicBezTo>
                    <a:pt x="92" y="163"/>
                    <a:pt x="98" y="166"/>
                    <a:pt x="104" y="168"/>
                  </a:cubicBezTo>
                  <a:cubicBezTo>
                    <a:pt x="103" y="169"/>
                    <a:pt x="103" y="170"/>
                    <a:pt x="103" y="171"/>
                  </a:cubicBezTo>
                  <a:cubicBezTo>
                    <a:pt x="87" y="163"/>
                    <a:pt x="70" y="155"/>
                    <a:pt x="53" y="148"/>
                  </a:cubicBezTo>
                  <a:cubicBezTo>
                    <a:pt x="38" y="141"/>
                    <a:pt x="23" y="133"/>
                    <a:pt x="9" y="125"/>
                  </a:cubicBezTo>
                  <a:cubicBezTo>
                    <a:pt x="9" y="124"/>
                    <a:pt x="9" y="122"/>
                    <a:pt x="9" y="121"/>
                  </a:cubicBezTo>
                  <a:close/>
                  <a:moveTo>
                    <a:pt x="106" y="168"/>
                  </a:moveTo>
                  <a:cubicBezTo>
                    <a:pt x="106" y="168"/>
                    <a:pt x="106" y="168"/>
                    <a:pt x="107" y="168"/>
                  </a:cubicBezTo>
                  <a:cubicBezTo>
                    <a:pt x="112" y="163"/>
                    <a:pt x="116" y="158"/>
                    <a:pt x="121" y="153"/>
                  </a:cubicBezTo>
                  <a:cubicBezTo>
                    <a:pt x="131" y="143"/>
                    <a:pt x="140" y="132"/>
                    <a:pt x="150" y="122"/>
                  </a:cubicBezTo>
                  <a:cubicBezTo>
                    <a:pt x="170" y="101"/>
                    <a:pt x="189" y="80"/>
                    <a:pt x="209" y="60"/>
                  </a:cubicBezTo>
                  <a:cubicBezTo>
                    <a:pt x="210" y="58"/>
                    <a:pt x="212" y="56"/>
                    <a:pt x="214" y="55"/>
                  </a:cubicBezTo>
                  <a:cubicBezTo>
                    <a:pt x="214" y="55"/>
                    <a:pt x="214" y="56"/>
                    <a:pt x="214" y="57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205" y="65"/>
                    <a:pt x="198" y="74"/>
                    <a:pt x="190" y="82"/>
                  </a:cubicBezTo>
                  <a:cubicBezTo>
                    <a:pt x="182" y="91"/>
                    <a:pt x="174" y="99"/>
                    <a:pt x="166" y="107"/>
                  </a:cubicBezTo>
                  <a:cubicBezTo>
                    <a:pt x="148" y="126"/>
                    <a:pt x="130" y="145"/>
                    <a:pt x="112" y="164"/>
                  </a:cubicBezTo>
                  <a:cubicBezTo>
                    <a:pt x="110" y="167"/>
                    <a:pt x="107" y="169"/>
                    <a:pt x="105" y="172"/>
                  </a:cubicBezTo>
                  <a:cubicBezTo>
                    <a:pt x="105" y="170"/>
                    <a:pt x="106" y="169"/>
                    <a:pt x="106" y="168"/>
                  </a:cubicBezTo>
                  <a:close/>
                  <a:moveTo>
                    <a:pt x="26" y="97"/>
                  </a:moveTo>
                  <a:cubicBezTo>
                    <a:pt x="56" y="89"/>
                    <a:pt x="87" y="80"/>
                    <a:pt x="117" y="74"/>
                  </a:cubicBezTo>
                  <a:cubicBezTo>
                    <a:pt x="133" y="71"/>
                    <a:pt x="149" y="68"/>
                    <a:pt x="164" y="65"/>
                  </a:cubicBezTo>
                  <a:cubicBezTo>
                    <a:pt x="172" y="64"/>
                    <a:pt x="179" y="62"/>
                    <a:pt x="187" y="61"/>
                  </a:cubicBezTo>
                  <a:cubicBezTo>
                    <a:pt x="190" y="60"/>
                    <a:pt x="194" y="59"/>
                    <a:pt x="198" y="59"/>
                  </a:cubicBezTo>
                  <a:cubicBezTo>
                    <a:pt x="198" y="58"/>
                    <a:pt x="199" y="58"/>
                    <a:pt x="200" y="58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199" y="59"/>
                    <a:pt x="198" y="59"/>
                    <a:pt x="197" y="59"/>
                  </a:cubicBezTo>
                  <a:cubicBezTo>
                    <a:pt x="184" y="64"/>
                    <a:pt x="169" y="65"/>
                    <a:pt x="156" y="68"/>
                  </a:cubicBezTo>
                  <a:cubicBezTo>
                    <a:pt x="141" y="71"/>
                    <a:pt x="125" y="73"/>
                    <a:pt x="110" y="77"/>
                  </a:cubicBezTo>
                  <a:cubicBezTo>
                    <a:pt x="81" y="85"/>
                    <a:pt x="52" y="93"/>
                    <a:pt x="23" y="104"/>
                  </a:cubicBezTo>
                  <a:cubicBezTo>
                    <a:pt x="22" y="104"/>
                    <a:pt x="21" y="104"/>
                    <a:pt x="20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2" y="102"/>
                    <a:pt x="24" y="100"/>
                    <a:pt x="26" y="97"/>
                  </a:cubicBezTo>
                  <a:close/>
                  <a:moveTo>
                    <a:pt x="19" y="106"/>
                  </a:moveTo>
                  <a:cubicBezTo>
                    <a:pt x="48" y="98"/>
                    <a:pt x="78" y="89"/>
                    <a:pt x="108" y="82"/>
                  </a:cubicBezTo>
                  <a:cubicBezTo>
                    <a:pt x="123" y="78"/>
                    <a:pt x="138" y="75"/>
                    <a:pt x="154" y="72"/>
                  </a:cubicBezTo>
                  <a:cubicBezTo>
                    <a:pt x="161" y="71"/>
                    <a:pt x="168" y="69"/>
                    <a:pt x="176" y="68"/>
                  </a:cubicBezTo>
                  <a:cubicBezTo>
                    <a:pt x="183" y="66"/>
                    <a:pt x="191" y="65"/>
                    <a:pt x="197" y="63"/>
                  </a:cubicBezTo>
                  <a:cubicBezTo>
                    <a:pt x="168" y="73"/>
                    <a:pt x="138" y="78"/>
                    <a:pt x="108" y="85"/>
                  </a:cubicBezTo>
                  <a:cubicBezTo>
                    <a:pt x="93" y="89"/>
                    <a:pt x="78" y="93"/>
                    <a:pt x="63" y="97"/>
                  </a:cubicBezTo>
                  <a:cubicBezTo>
                    <a:pt x="49" y="101"/>
                    <a:pt x="34" y="104"/>
                    <a:pt x="20" y="110"/>
                  </a:cubicBezTo>
                  <a:cubicBezTo>
                    <a:pt x="18" y="111"/>
                    <a:pt x="15" y="112"/>
                    <a:pt x="13" y="113"/>
                  </a:cubicBezTo>
                  <a:cubicBezTo>
                    <a:pt x="15" y="110"/>
                    <a:pt x="17" y="108"/>
                    <a:pt x="19" y="106"/>
                  </a:cubicBezTo>
                  <a:close/>
                  <a:moveTo>
                    <a:pt x="104" y="178"/>
                  </a:moveTo>
                  <a:cubicBezTo>
                    <a:pt x="104" y="177"/>
                    <a:pt x="104" y="176"/>
                    <a:pt x="104" y="176"/>
                  </a:cubicBezTo>
                  <a:cubicBezTo>
                    <a:pt x="104" y="176"/>
                    <a:pt x="105" y="176"/>
                    <a:pt x="105" y="175"/>
                  </a:cubicBezTo>
                  <a:cubicBezTo>
                    <a:pt x="138" y="140"/>
                    <a:pt x="172" y="105"/>
                    <a:pt x="205" y="70"/>
                  </a:cubicBezTo>
                  <a:cubicBezTo>
                    <a:pt x="208" y="66"/>
                    <a:pt x="211" y="63"/>
                    <a:pt x="215" y="60"/>
                  </a:cubicBezTo>
                  <a:cubicBezTo>
                    <a:pt x="215" y="60"/>
                    <a:pt x="215" y="60"/>
                    <a:pt x="215" y="60"/>
                  </a:cubicBezTo>
                  <a:cubicBezTo>
                    <a:pt x="212" y="63"/>
                    <a:pt x="209" y="67"/>
                    <a:pt x="206" y="70"/>
                  </a:cubicBezTo>
                  <a:cubicBezTo>
                    <a:pt x="200" y="76"/>
                    <a:pt x="194" y="82"/>
                    <a:pt x="188" y="89"/>
                  </a:cubicBezTo>
                  <a:cubicBezTo>
                    <a:pt x="180" y="98"/>
                    <a:pt x="172" y="107"/>
                    <a:pt x="164" y="115"/>
                  </a:cubicBezTo>
                  <a:cubicBezTo>
                    <a:pt x="144" y="136"/>
                    <a:pt x="124" y="156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lose/>
                  <a:moveTo>
                    <a:pt x="8" y="118"/>
                  </a:moveTo>
                  <a:cubicBezTo>
                    <a:pt x="7" y="122"/>
                    <a:pt x="6" y="126"/>
                    <a:pt x="6" y="130"/>
                  </a:cubicBezTo>
                  <a:cubicBezTo>
                    <a:pt x="5" y="126"/>
                    <a:pt x="6" y="121"/>
                    <a:pt x="8" y="118"/>
                  </a:cubicBezTo>
                  <a:close/>
                  <a:moveTo>
                    <a:pt x="27" y="146"/>
                  </a:moveTo>
                  <a:cubicBezTo>
                    <a:pt x="22" y="143"/>
                    <a:pt x="16" y="141"/>
                    <a:pt x="11" y="137"/>
                  </a:cubicBezTo>
                  <a:cubicBezTo>
                    <a:pt x="11" y="137"/>
                    <a:pt x="10" y="137"/>
                    <a:pt x="10" y="137"/>
                  </a:cubicBezTo>
                  <a:cubicBezTo>
                    <a:pt x="10" y="137"/>
                    <a:pt x="10" y="136"/>
                    <a:pt x="10" y="136"/>
                  </a:cubicBezTo>
                  <a:cubicBezTo>
                    <a:pt x="14" y="138"/>
                    <a:pt x="18" y="140"/>
                    <a:pt x="22" y="142"/>
                  </a:cubicBezTo>
                  <a:cubicBezTo>
                    <a:pt x="32" y="147"/>
                    <a:pt x="43" y="152"/>
                    <a:pt x="53" y="157"/>
                  </a:cubicBezTo>
                  <a:cubicBezTo>
                    <a:pt x="64" y="162"/>
                    <a:pt x="75" y="167"/>
                    <a:pt x="85" y="172"/>
                  </a:cubicBezTo>
                  <a:cubicBezTo>
                    <a:pt x="91" y="175"/>
                    <a:pt x="97" y="177"/>
                    <a:pt x="102" y="180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2"/>
                    <a:pt x="103" y="183"/>
                    <a:pt x="104" y="184"/>
                  </a:cubicBezTo>
                  <a:cubicBezTo>
                    <a:pt x="88" y="178"/>
                    <a:pt x="73" y="169"/>
                    <a:pt x="58" y="162"/>
                  </a:cubicBezTo>
                  <a:cubicBezTo>
                    <a:pt x="48" y="157"/>
                    <a:pt x="37" y="151"/>
                    <a:pt x="27" y="146"/>
                  </a:cubicBezTo>
                  <a:close/>
                  <a:moveTo>
                    <a:pt x="206" y="79"/>
                  </a:moveTo>
                  <a:cubicBezTo>
                    <a:pt x="196" y="90"/>
                    <a:pt x="186" y="101"/>
                    <a:pt x="176" y="111"/>
                  </a:cubicBezTo>
                  <a:cubicBezTo>
                    <a:pt x="155" y="133"/>
                    <a:pt x="135" y="154"/>
                    <a:pt x="114" y="176"/>
                  </a:cubicBezTo>
                  <a:cubicBezTo>
                    <a:pt x="112" y="179"/>
                    <a:pt x="109" y="181"/>
                    <a:pt x="107" y="184"/>
                  </a:cubicBezTo>
                  <a:cubicBezTo>
                    <a:pt x="106" y="183"/>
                    <a:pt x="105" y="182"/>
                    <a:pt x="105" y="181"/>
                  </a:cubicBezTo>
                  <a:cubicBezTo>
                    <a:pt x="105" y="181"/>
                    <a:pt x="105" y="180"/>
                    <a:pt x="105" y="180"/>
                  </a:cubicBezTo>
                  <a:cubicBezTo>
                    <a:pt x="112" y="172"/>
                    <a:pt x="120" y="164"/>
                    <a:pt x="128" y="156"/>
                  </a:cubicBezTo>
                  <a:cubicBezTo>
                    <a:pt x="139" y="144"/>
                    <a:pt x="151" y="133"/>
                    <a:pt x="162" y="121"/>
                  </a:cubicBezTo>
                  <a:cubicBezTo>
                    <a:pt x="180" y="102"/>
                    <a:pt x="197" y="81"/>
                    <a:pt x="216" y="63"/>
                  </a:cubicBezTo>
                  <a:cubicBezTo>
                    <a:pt x="216" y="63"/>
                    <a:pt x="216" y="63"/>
                    <a:pt x="216" y="63"/>
                  </a:cubicBezTo>
                  <a:cubicBezTo>
                    <a:pt x="217" y="63"/>
                    <a:pt x="218" y="64"/>
                    <a:pt x="219" y="65"/>
                  </a:cubicBezTo>
                  <a:cubicBezTo>
                    <a:pt x="218" y="66"/>
                    <a:pt x="216" y="68"/>
                    <a:pt x="215" y="69"/>
                  </a:cubicBezTo>
                  <a:cubicBezTo>
                    <a:pt x="212" y="72"/>
                    <a:pt x="209" y="76"/>
                    <a:pt x="206" y="79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74"/>
            <p:cNvSpPr/>
            <p:nvPr/>
          </p:nvSpPr>
          <p:spPr bwMode="auto">
            <a:xfrm>
              <a:off x="7915521" y="3839597"/>
              <a:ext cx="363538" cy="628650"/>
            </a:xfrm>
            <a:custGeom>
              <a:avLst/>
              <a:gdLst>
                <a:gd name="T0" fmla="*/ 0 w 86"/>
                <a:gd name="T1" fmla="*/ 148 h 148"/>
                <a:gd name="T2" fmla="*/ 86 w 86"/>
                <a:gd name="T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6" h="148">
                  <a:moveTo>
                    <a:pt x="0" y="148"/>
                  </a:moveTo>
                  <a:cubicBezTo>
                    <a:pt x="20" y="94"/>
                    <a:pt x="66" y="53"/>
                    <a:pt x="86" y="0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75"/>
            <p:cNvSpPr/>
            <p:nvPr/>
          </p:nvSpPr>
          <p:spPr bwMode="auto">
            <a:xfrm>
              <a:off x="7453558" y="3814197"/>
              <a:ext cx="830263" cy="241300"/>
            </a:xfrm>
            <a:custGeom>
              <a:avLst/>
              <a:gdLst>
                <a:gd name="T0" fmla="*/ 0 w 196"/>
                <a:gd name="T1" fmla="*/ 57 h 57"/>
                <a:gd name="T2" fmla="*/ 196 w 196"/>
                <a:gd name="T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6" h="57">
                  <a:moveTo>
                    <a:pt x="0" y="57"/>
                  </a:moveTo>
                  <a:cubicBezTo>
                    <a:pt x="63" y="34"/>
                    <a:pt x="131" y="20"/>
                    <a:pt x="196" y="0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76"/>
            <p:cNvSpPr/>
            <p:nvPr/>
          </p:nvSpPr>
          <p:spPr bwMode="auto">
            <a:xfrm>
              <a:off x="7596433" y="4149159"/>
              <a:ext cx="157163" cy="365125"/>
            </a:xfrm>
            <a:custGeom>
              <a:avLst/>
              <a:gdLst>
                <a:gd name="T0" fmla="*/ 0 w 37"/>
                <a:gd name="T1" fmla="*/ 0 h 86"/>
                <a:gd name="T2" fmla="*/ 20 w 37"/>
                <a:gd name="T3" fmla="*/ 83 h 86"/>
                <a:gd name="T4" fmla="*/ 37 w 37"/>
                <a:gd name="T5" fmla="*/ 2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86">
                  <a:moveTo>
                    <a:pt x="0" y="0"/>
                  </a:moveTo>
                  <a:cubicBezTo>
                    <a:pt x="6" y="25"/>
                    <a:pt x="16" y="58"/>
                    <a:pt x="20" y="83"/>
                  </a:cubicBezTo>
                  <a:cubicBezTo>
                    <a:pt x="21" y="86"/>
                    <a:pt x="37" y="26"/>
                    <a:pt x="37" y="26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77"/>
            <p:cNvSpPr/>
            <p:nvPr/>
          </p:nvSpPr>
          <p:spPr bwMode="auto">
            <a:xfrm>
              <a:off x="7677396" y="4395222"/>
              <a:ext cx="182563" cy="119063"/>
            </a:xfrm>
            <a:custGeom>
              <a:avLst/>
              <a:gdLst>
                <a:gd name="T0" fmla="*/ 2 w 43"/>
                <a:gd name="T1" fmla="*/ 28 h 28"/>
                <a:gd name="T2" fmla="*/ 43 w 43"/>
                <a:gd name="T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" h="28">
                  <a:moveTo>
                    <a:pt x="2" y="28"/>
                  </a:moveTo>
                  <a:cubicBezTo>
                    <a:pt x="0" y="28"/>
                    <a:pt x="26" y="7"/>
                    <a:pt x="43" y="0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78"/>
            <p:cNvSpPr/>
            <p:nvPr/>
          </p:nvSpPr>
          <p:spPr bwMode="auto">
            <a:xfrm>
              <a:off x="7732958" y="4230122"/>
              <a:ext cx="182563" cy="238125"/>
            </a:xfrm>
            <a:custGeom>
              <a:avLst/>
              <a:gdLst>
                <a:gd name="T0" fmla="*/ 0 w 43"/>
                <a:gd name="T1" fmla="*/ 0 h 56"/>
                <a:gd name="T2" fmla="*/ 43 w 43"/>
                <a:gd name="T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" h="56">
                  <a:moveTo>
                    <a:pt x="0" y="0"/>
                  </a:moveTo>
                  <a:cubicBezTo>
                    <a:pt x="0" y="0"/>
                    <a:pt x="21" y="27"/>
                    <a:pt x="43" y="56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79"/>
            <p:cNvSpPr/>
            <p:nvPr/>
          </p:nvSpPr>
          <p:spPr bwMode="auto">
            <a:xfrm>
              <a:off x="7710733" y="3839597"/>
              <a:ext cx="568325" cy="390525"/>
            </a:xfrm>
            <a:custGeom>
              <a:avLst/>
              <a:gdLst>
                <a:gd name="T0" fmla="*/ 0 w 134"/>
                <a:gd name="T1" fmla="*/ 92 h 92"/>
                <a:gd name="T2" fmla="*/ 134 w 134"/>
                <a:gd name="T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4" h="92">
                  <a:moveTo>
                    <a:pt x="0" y="92"/>
                  </a:moveTo>
                  <a:cubicBezTo>
                    <a:pt x="37" y="73"/>
                    <a:pt x="125" y="11"/>
                    <a:pt x="134" y="0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80"/>
            <p:cNvSpPr/>
            <p:nvPr/>
          </p:nvSpPr>
          <p:spPr bwMode="auto">
            <a:xfrm>
              <a:off x="7466258" y="3814197"/>
              <a:ext cx="817563" cy="390525"/>
            </a:xfrm>
            <a:custGeom>
              <a:avLst/>
              <a:gdLst>
                <a:gd name="T0" fmla="*/ 193 w 193"/>
                <a:gd name="T1" fmla="*/ 0 h 92"/>
                <a:gd name="T2" fmla="*/ 64 w 193"/>
                <a:gd name="T3" fmla="*/ 80 h 92"/>
                <a:gd name="T4" fmla="*/ 43 w 193"/>
                <a:gd name="T5" fmla="*/ 86 h 92"/>
                <a:gd name="T6" fmla="*/ 0 w 193"/>
                <a:gd name="T7" fmla="*/ 5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" h="92">
                  <a:moveTo>
                    <a:pt x="193" y="0"/>
                  </a:moveTo>
                  <a:cubicBezTo>
                    <a:pt x="159" y="16"/>
                    <a:pt x="93" y="57"/>
                    <a:pt x="64" y="80"/>
                  </a:cubicBezTo>
                  <a:cubicBezTo>
                    <a:pt x="53" y="89"/>
                    <a:pt x="56" y="92"/>
                    <a:pt x="43" y="86"/>
                  </a:cubicBezTo>
                  <a:cubicBezTo>
                    <a:pt x="29" y="80"/>
                    <a:pt x="14" y="65"/>
                    <a:pt x="0" y="57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9560171" y="5481072"/>
              <a:ext cx="1020763" cy="882650"/>
              <a:chOff x="14673263" y="-457200"/>
              <a:chExt cx="1020763" cy="882650"/>
            </a:xfrm>
          </p:grpSpPr>
          <p:sp>
            <p:nvSpPr>
              <p:cNvPr id="80" name="Freeform 281"/>
              <p:cNvSpPr/>
              <p:nvPr/>
            </p:nvSpPr>
            <p:spPr bwMode="auto">
              <a:xfrm>
                <a:off x="14732000" y="-104775"/>
                <a:ext cx="287338" cy="355600"/>
              </a:xfrm>
              <a:custGeom>
                <a:avLst/>
                <a:gdLst>
                  <a:gd name="T0" fmla="*/ 0 w 68"/>
                  <a:gd name="T1" fmla="*/ 84 h 84"/>
                  <a:gd name="T2" fmla="*/ 68 w 68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8" h="84">
                    <a:moveTo>
                      <a:pt x="0" y="84"/>
                    </a:moveTo>
                    <a:cubicBezTo>
                      <a:pt x="25" y="57"/>
                      <a:pt x="41" y="25"/>
                      <a:pt x="68" y="0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82"/>
              <p:cNvSpPr/>
              <p:nvPr/>
            </p:nvSpPr>
            <p:spPr bwMode="auto">
              <a:xfrm>
                <a:off x="15201900" y="-236538"/>
                <a:ext cx="306388" cy="322263"/>
              </a:xfrm>
              <a:custGeom>
                <a:avLst/>
                <a:gdLst>
                  <a:gd name="T0" fmla="*/ 0 w 72"/>
                  <a:gd name="T1" fmla="*/ 76 h 76"/>
                  <a:gd name="T2" fmla="*/ 72 w 72"/>
                  <a:gd name="T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2" h="76">
                    <a:moveTo>
                      <a:pt x="0" y="76"/>
                    </a:moveTo>
                    <a:cubicBezTo>
                      <a:pt x="24" y="52"/>
                      <a:pt x="56" y="31"/>
                      <a:pt x="72" y="0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83"/>
              <p:cNvSpPr/>
              <p:nvPr/>
            </p:nvSpPr>
            <p:spPr bwMode="auto">
              <a:xfrm>
                <a:off x="15019338" y="-109538"/>
                <a:ext cx="182563" cy="195263"/>
              </a:xfrm>
              <a:custGeom>
                <a:avLst/>
                <a:gdLst>
                  <a:gd name="T0" fmla="*/ 0 w 43"/>
                  <a:gd name="T1" fmla="*/ 0 h 46"/>
                  <a:gd name="T2" fmla="*/ 43 w 43"/>
                  <a:gd name="T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3" h="46">
                    <a:moveTo>
                      <a:pt x="0" y="0"/>
                    </a:moveTo>
                    <a:cubicBezTo>
                      <a:pt x="10" y="8"/>
                      <a:pt x="41" y="40"/>
                      <a:pt x="43" y="46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284"/>
              <p:cNvSpPr/>
              <p:nvPr/>
            </p:nvSpPr>
            <p:spPr bwMode="auto">
              <a:xfrm>
                <a:off x="15325725" y="-236538"/>
                <a:ext cx="198438" cy="169863"/>
              </a:xfrm>
              <a:custGeom>
                <a:avLst/>
                <a:gdLst>
                  <a:gd name="T0" fmla="*/ 0 w 47"/>
                  <a:gd name="T1" fmla="*/ 14 h 40"/>
                  <a:gd name="T2" fmla="*/ 43 w 47"/>
                  <a:gd name="T3" fmla="*/ 0 h 40"/>
                  <a:gd name="T4" fmla="*/ 46 w 47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40">
                    <a:moveTo>
                      <a:pt x="0" y="14"/>
                    </a:moveTo>
                    <a:cubicBezTo>
                      <a:pt x="14" y="8"/>
                      <a:pt x="30" y="5"/>
                      <a:pt x="43" y="0"/>
                    </a:cubicBezTo>
                    <a:cubicBezTo>
                      <a:pt x="47" y="12"/>
                      <a:pt x="43" y="27"/>
                      <a:pt x="46" y="40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285"/>
              <p:cNvSpPr/>
              <p:nvPr/>
            </p:nvSpPr>
            <p:spPr bwMode="auto">
              <a:xfrm>
                <a:off x="14673263" y="-457200"/>
                <a:ext cx="53975" cy="873125"/>
              </a:xfrm>
              <a:custGeom>
                <a:avLst/>
                <a:gdLst>
                  <a:gd name="T0" fmla="*/ 0 w 13"/>
                  <a:gd name="T1" fmla="*/ 0 h 206"/>
                  <a:gd name="T2" fmla="*/ 6 w 13"/>
                  <a:gd name="T3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206">
                    <a:moveTo>
                      <a:pt x="0" y="0"/>
                    </a:moveTo>
                    <a:cubicBezTo>
                      <a:pt x="13" y="69"/>
                      <a:pt x="6" y="134"/>
                      <a:pt x="6" y="206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286"/>
              <p:cNvSpPr/>
              <p:nvPr/>
            </p:nvSpPr>
            <p:spPr bwMode="auto">
              <a:xfrm>
                <a:off x="14701838" y="412750"/>
                <a:ext cx="992188" cy="12700"/>
              </a:xfrm>
              <a:custGeom>
                <a:avLst/>
                <a:gdLst>
                  <a:gd name="T0" fmla="*/ 0 w 234"/>
                  <a:gd name="T1" fmla="*/ 1 h 3"/>
                  <a:gd name="T2" fmla="*/ 234 w 234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4" h="3">
                    <a:moveTo>
                      <a:pt x="0" y="1"/>
                    </a:moveTo>
                    <a:cubicBezTo>
                      <a:pt x="73" y="1"/>
                      <a:pt x="163" y="3"/>
                      <a:pt x="234" y="0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8" name="Freeform 287"/>
            <p:cNvSpPr>
              <a:spLocks noEditPoints="1"/>
            </p:cNvSpPr>
            <p:nvPr/>
          </p:nvSpPr>
          <p:spPr bwMode="auto">
            <a:xfrm>
              <a:off x="9788771" y="3382397"/>
              <a:ext cx="452438" cy="660400"/>
            </a:xfrm>
            <a:custGeom>
              <a:avLst/>
              <a:gdLst>
                <a:gd name="T0" fmla="*/ 64 w 107"/>
                <a:gd name="T1" fmla="*/ 5 h 156"/>
                <a:gd name="T2" fmla="*/ 35 w 107"/>
                <a:gd name="T3" fmla="*/ 6 h 156"/>
                <a:gd name="T4" fmla="*/ 25 w 107"/>
                <a:gd name="T5" fmla="*/ 36 h 156"/>
                <a:gd name="T6" fmla="*/ 47 w 107"/>
                <a:gd name="T7" fmla="*/ 54 h 156"/>
                <a:gd name="T8" fmla="*/ 54 w 107"/>
                <a:gd name="T9" fmla="*/ 95 h 156"/>
                <a:gd name="T10" fmla="*/ 39 w 107"/>
                <a:gd name="T11" fmla="*/ 100 h 156"/>
                <a:gd name="T12" fmla="*/ 16 w 107"/>
                <a:gd name="T13" fmla="*/ 103 h 156"/>
                <a:gd name="T14" fmla="*/ 26 w 107"/>
                <a:gd name="T15" fmla="*/ 146 h 156"/>
                <a:gd name="T16" fmla="*/ 47 w 107"/>
                <a:gd name="T17" fmla="*/ 155 h 156"/>
                <a:gd name="T18" fmla="*/ 53 w 107"/>
                <a:gd name="T19" fmla="*/ 148 h 156"/>
                <a:gd name="T20" fmla="*/ 66 w 107"/>
                <a:gd name="T21" fmla="*/ 71 h 156"/>
                <a:gd name="T22" fmla="*/ 96 w 107"/>
                <a:gd name="T23" fmla="*/ 52 h 156"/>
                <a:gd name="T24" fmla="*/ 106 w 107"/>
                <a:gd name="T25" fmla="*/ 88 h 156"/>
                <a:gd name="T26" fmla="*/ 54 w 107"/>
                <a:gd name="T27" fmla="*/ 107 h 156"/>
                <a:gd name="T28" fmla="*/ 24 w 107"/>
                <a:gd name="T29" fmla="*/ 95 h 156"/>
                <a:gd name="T30" fmla="*/ 29 w 107"/>
                <a:gd name="T31" fmla="*/ 97 h 156"/>
                <a:gd name="T32" fmla="*/ 24 w 107"/>
                <a:gd name="T33" fmla="*/ 95 h 156"/>
                <a:gd name="T34" fmla="*/ 22 w 107"/>
                <a:gd name="T35" fmla="*/ 98 h 156"/>
                <a:gd name="T36" fmla="*/ 19 w 107"/>
                <a:gd name="T37" fmla="*/ 106 h 156"/>
                <a:gd name="T38" fmla="*/ 25 w 107"/>
                <a:gd name="T39" fmla="*/ 105 h 156"/>
                <a:gd name="T40" fmla="*/ 12 w 107"/>
                <a:gd name="T41" fmla="*/ 111 h 156"/>
                <a:gd name="T42" fmla="*/ 15 w 107"/>
                <a:gd name="T43" fmla="*/ 120 h 156"/>
                <a:gd name="T44" fmla="*/ 7 w 107"/>
                <a:gd name="T45" fmla="*/ 118 h 156"/>
                <a:gd name="T46" fmla="*/ 5 w 107"/>
                <a:gd name="T47" fmla="*/ 122 h 156"/>
                <a:gd name="T48" fmla="*/ 4 w 107"/>
                <a:gd name="T49" fmla="*/ 126 h 156"/>
                <a:gd name="T50" fmla="*/ 6 w 107"/>
                <a:gd name="T51" fmla="*/ 128 h 156"/>
                <a:gd name="T52" fmla="*/ 10 w 107"/>
                <a:gd name="T53" fmla="*/ 128 h 156"/>
                <a:gd name="T54" fmla="*/ 51 w 107"/>
                <a:gd name="T55" fmla="*/ 154 h 156"/>
                <a:gd name="T56" fmla="*/ 33 w 107"/>
                <a:gd name="T57" fmla="*/ 146 h 156"/>
                <a:gd name="T58" fmla="*/ 26 w 107"/>
                <a:gd name="T59" fmla="*/ 111 h 156"/>
                <a:gd name="T60" fmla="*/ 48 w 107"/>
                <a:gd name="T61" fmla="*/ 146 h 156"/>
                <a:gd name="T62" fmla="*/ 45 w 107"/>
                <a:gd name="T63" fmla="*/ 113 h 156"/>
                <a:gd name="T64" fmla="*/ 63 w 107"/>
                <a:gd name="T65" fmla="*/ 91 h 156"/>
                <a:gd name="T66" fmla="*/ 63 w 107"/>
                <a:gd name="T67" fmla="*/ 73 h 156"/>
                <a:gd name="T68" fmla="*/ 62 w 107"/>
                <a:gd name="T69" fmla="*/ 80 h 156"/>
                <a:gd name="T70" fmla="*/ 57 w 107"/>
                <a:gd name="T71" fmla="*/ 103 h 156"/>
                <a:gd name="T72" fmla="*/ 58 w 107"/>
                <a:gd name="T73" fmla="*/ 73 h 156"/>
                <a:gd name="T74" fmla="*/ 60 w 107"/>
                <a:gd name="T75" fmla="*/ 79 h 156"/>
                <a:gd name="T76" fmla="*/ 58 w 107"/>
                <a:gd name="T77" fmla="*/ 63 h 156"/>
                <a:gd name="T78" fmla="*/ 58 w 107"/>
                <a:gd name="T79" fmla="*/ 68 h 156"/>
                <a:gd name="T80" fmla="*/ 56 w 107"/>
                <a:gd name="T81" fmla="*/ 65 h 156"/>
                <a:gd name="T82" fmla="*/ 53 w 107"/>
                <a:gd name="T83" fmla="*/ 54 h 156"/>
                <a:gd name="T84" fmla="*/ 43 w 107"/>
                <a:gd name="T85" fmla="*/ 41 h 156"/>
                <a:gd name="T86" fmla="*/ 30 w 107"/>
                <a:gd name="T87" fmla="*/ 37 h 156"/>
                <a:gd name="T88" fmla="*/ 36 w 107"/>
                <a:gd name="T89" fmla="*/ 41 h 156"/>
                <a:gd name="T90" fmla="*/ 27 w 107"/>
                <a:gd name="T91" fmla="*/ 35 h 156"/>
                <a:gd name="T92" fmla="*/ 34 w 107"/>
                <a:gd name="T93" fmla="*/ 29 h 156"/>
                <a:gd name="T94" fmla="*/ 39 w 107"/>
                <a:gd name="T95" fmla="*/ 23 h 156"/>
                <a:gd name="T96" fmla="*/ 39 w 107"/>
                <a:gd name="T97" fmla="*/ 23 h 156"/>
                <a:gd name="T98" fmla="*/ 32 w 107"/>
                <a:gd name="T99" fmla="*/ 16 h 156"/>
                <a:gd name="T100" fmla="*/ 32 w 107"/>
                <a:gd name="T101" fmla="*/ 15 h 156"/>
                <a:gd name="T102" fmla="*/ 40 w 107"/>
                <a:gd name="T103" fmla="*/ 9 h 156"/>
                <a:gd name="T104" fmla="*/ 45 w 107"/>
                <a:gd name="T105" fmla="*/ 8 h 156"/>
                <a:gd name="T106" fmla="*/ 49 w 107"/>
                <a:gd name="T107" fmla="*/ 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7" h="156">
                  <a:moveTo>
                    <a:pt x="93" y="36"/>
                  </a:moveTo>
                  <a:cubicBezTo>
                    <a:pt x="88" y="26"/>
                    <a:pt x="80" y="16"/>
                    <a:pt x="71" y="10"/>
                  </a:cubicBezTo>
                  <a:cubicBezTo>
                    <a:pt x="71" y="10"/>
                    <a:pt x="71" y="9"/>
                    <a:pt x="71" y="9"/>
                  </a:cubicBezTo>
                  <a:cubicBezTo>
                    <a:pt x="70" y="8"/>
                    <a:pt x="69" y="7"/>
                    <a:pt x="68" y="6"/>
                  </a:cubicBezTo>
                  <a:cubicBezTo>
                    <a:pt x="68" y="6"/>
                    <a:pt x="67" y="5"/>
                    <a:pt x="66" y="5"/>
                  </a:cubicBezTo>
                  <a:cubicBezTo>
                    <a:pt x="66" y="5"/>
                    <a:pt x="65" y="5"/>
                    <a:pt x="64" y="5"/>
                  </a:cubicBezTo>
                  <a:cubicBezTo>
                    <a:pt x="64" y="4"/>
                    <a:pt x="63" y="4"/>
                    <a:pt x="63" y="4"/>
                  </a:cubicBezTo>
                  <a:cubicBezTo>
                    <a:pt x="59" y="2"/>
                    <a:pt x="56" y="1"/>
                    <a:pt x="52" y="1"/>
                  </a:cubicBezTo>
                  <a:cubicBezTo>
                    <a:pt x="52" y="1"/>
                    <a:pt x="52" y="1"/>
                    <a:pt x="51" y="1"/>
                  </a:cubicBezTo>
                  <a:cubicBezTo>
                    <a:pt x="49" y="0"/>
                    <a:pt x="46" y="0"/>
                    <a:pt x="43" y="0"/>
                  </a:cubicBezTo>
                  <a:cubicBezTo>
                    <a:pt x="39" y="1"/>
                    <a:pt x="38" y="2"/>
                    <a:pt x="36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2" y="8"/>
                    <a:pt x="31" y="14"/>
                    <a:pt x="29" y="17"/>
                  </a:cubicBezTo>
                  <a:cubicBezTo>
                    <a:pt x="28" y="20"/>
                    <a:pt x="27" y="23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8"/>
                    <a:pt x="24" y="31"/>
                    <a:pt x="24" y="33"/>
                  </a:cubicBezTo>
                  <a:cubicBezTo>
                    <a:pt x="23" y="35"/>
                    <a:pt x="24" y="36"/>
                    <a:pt x="25" y="36"/>
                  </a:cubicBezTo>
                  <a:cubicBezTo>
                    <a:pt x="25" y="36"/>
                    <a:pt x="25" y="37"/>
                    <a:pt x="25" y="37"/>
                  </a:cubicBezTo>
                  <a:cubicBezTo>
                    <a:pt x="26" y="40"/>
                    <a:pt x="29" y="42"/>
                    <a:pt x="32" y="43"/>
                  </a:cubicBezTo>
                  <a:cubicBezTo>
                    <a:pt x="32" y="44"/>
                    <a:pt x="32" y="44"/>
                    <a:pt x="33" y="44"/>
                  </a:cubicBezTo>
                  <a:cubicBezTo>
                    <a:pt x="33" y="44"/>
                    <a:pt x="34" y="44"/>
                    <a:pt x="34" y="44"/>
                  </a:cubicBezTo>
                  <a:cubicBezTo>
                    <a:pt x="35" y="45"/>
                    <a:pt x="36" y="45"/>
                    <a:pt x="36" y="45"/>
                  </a:cubicBezTo>
                  <a:cubicBezTo>
                    <a:pt x="40" y="48"/>
                    <a:pt x="44" y="51"/>
                    <a:pt x="47" y="54"/>
                  </a:cubicBezTo>
                  <a:cubicBezTo>
                    <a:pt x="50" y="57"/>
                    <a:pt x="51" y="62"/>
                    <a:pt x="53" y="65"/>
                  </a:cubicBezTo>
                  <a:cubicBezTo>
                    <a:pt x="54" y="66"/>
                    <a:pt x="54" y="67"/>
                    <a:pt x="54" y="68"/>
                  </a:cubicBezTo>
                  <a:cubicBezTo>
                    <a:pt x="55" y="70"/>
                    <a:pt x="55" y="71"/>
                    <a:pt x="55" y="72"/>
                  </a:cubicBezTo>
                  <a:cubicBezTo>
                    <a:pt x="56" y="75"/>
                    <a:pt x="56" y="78"/>
                    <a:pt x="56" y="80"/>
                  </a:cubicBezTo>
                  <a:cubicBezTo>
                    <a:pt x="56" y="83"/>
                    <a:pt x="56" y="87"/>
                    <a:pt x="56" y="90"/>
                  </a:cubicBezTo>
                  <a:cubicBezTo>
                    <a:pt x="55" y="92"/>
                    <a:pt x="54" y="93"/>
                    <a:pt x="54" y="95"/>
                  </a:cubicBezTo>
                  <a:cubicBezTo>
                    <a:pt x="54" y="95"/>
                    <a:pt x="53" y="95"/>
                    <a:pt x="53" y="95"/>
                  </a:cubicBezTo>
                  <a:cubicBezTo>
                    <a:pt x="52" y="100"/>
                    <a:pt x="48" y="106"/>
                    <a:pt x="45" y="109"/>
                  </a:cubicBezTo>
                  <a:cubicBezTo>
                    <a:pt x="45" y="110"/>
                    <a:pt x="44" y="111"/>
                    <a:pt x="43" y="111"/>
                  </a:cubicBezTo>
                  <a:cubicBezTo>
                    <a:pt x="42" y="109"/>
                    <a:pt x="41" y="107"/>
                    <a:pt x="40" y="105"/>
                  </a:cubicBezTo>
                  <a:cubicBezTo>
                    <a:pt x="40" y="105"/>
                    <a:pt x="40" y="104"/>
                    <a:pt x="40" y="104"/>
                  </a:cubicBezTo>
                  <a:cubicBezTo>
                    <a:pt x="39" y="103"/>
                    <a:pt x="39" y="102"/>
                    <a:pt x="39" y="100"/>
                  </a:cubicBezTo>
                  <a:cubicBezTo>
                    <a:pt x="38" y="98"/>
                    <a:pt x="38" y="95"/>
                    <a:pt x="36" y="94"/>
                  </a:cubicBezTo>
                  <a:cubicBezTo>
                    <a:pt x="36" y="93"/>
                    <a:pt x="35" y="92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1" y="94"/>
                    <a:pt x="29" y="92"/>
                    <a:pt x="27" y="91"/>
                  </a:cubicBezTo>
                  <a:cubicBezTo>
                    <a:pt x="24" y="91"/>
                    <a:pt x="24" y="92"/>
                    <a:pt x="23" y="94"/>
                  </a:cubicBezTo>
                  <a:cubicBezTo>
                    <a:pt x="20" y="97"/>
                    <a:pt x="18" y="100"/>
                    <a:pt x="16" y="103"/>
                  </a:cubicBezTo>
                  <a:cubicBezTo>
                    <a:pt x="13" y="106"/>
                    <a:pt x="10" y="109"/>
                    <a:pt x="8" y="112"/>
                  </a:cubicBezTo>
                  <a:cubicBezTo>
                    <a:pt x="7" y="115"/>
                    <a:pt x="5" y="119"/>
                    <a:pt x="4" y="122"/>
                  </a:cubicBezTo>
                  <a:cubicBezTo>
                    <a:pt x="3" y="124"/>
                    <a:pt x="0" y="126"/>
                    <a:pt x="0" y="129"/>
                  </a:cubicBezTo>
                  <a:cubicBezTo>
                    <a:pt x="0" y="131"/>
                    <a:pt x="3" y="133"/>
                    <a:pt x="5" y="133"/>
                  </a:cubicBezTo>
                  <a:cubicBezTo>
                    <a:pt x="11" y="137"/>
                    <a:pt x="17" y="141"/>
                    <a:pt x="24" y="145"/>
                  </a:cubicBezTo>
                  <a:cubicBezTo>
                    <a:pt x="24" y="145"/>
                    <a:pt x="25" y="146"/>
                    <a:pt x="26" y="146"/>
                  </a:cubicBezTo>
                  <a:cubicBezTo>
                    <a:pt x="29" y="148"/>
                    <a:pt x="33" y="150"/>
                    <a:pt x="36" y="152"/>
                  </a:cubicBezTo>
                  <a:cubicBezTo>
                    <a:pt x="37" y="152"/>
                    <a:pt x="37" y="152"/>
                    <a:pt x="38" y="152"/>
                  </a:cubicBezTo>
                  <a:cubicBezTo>
                    <a:pt x="39" y="153"/>
                    <a:pt x="40" y="153"/>
                    <a:pt x="41" y="154"/>
                  </a:cubicBezTo>
                  <a:cubicBezTo>
                    <a:pt x="42" y="154"/>
                    <a:pt x="42" y="154"/>
                    <a:pt x="42" y="154"/>
                  </a:cubicBezTo>
                  <a:cubicBezTo>
                    <a:pt x="43" y="155"/>
                    <a:pt x="44" y="155"/>
                    <a:pt x="45" y="155"/>
                  </a:cubicBezTo>
                  <a:cubicBezTo>
                    <a:pt x="46" y="156"/>
                    <a:pt x="46" y="155"/>
                    <a:pt x="47" y="155"/>
                  </a:cubicBezTo>
                  <a:cubicBezTo>
                    <a:pt x="48" y="156"/>
                    <a:pt x="50" y="156"/>
                    <a:pt x="52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2" y="155"/>
                    <a:pt x="53" y="155"/>
                    <a:pt x="53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4" y="153"/>
                    <a:pt x="54" y="151"/>
                    <a:pt x="53" y="149"/>
                  </a:cubicBezTo>
                  <a:cubicBezTo>
                    <a:pt x="53" y="148"/>
                    <a:pt x="53" y="148"/>
                    <a:pt x="53" y="148"/>
                  </a:cubicBezTo>
                  <a:cubicBezTo>
                    <a:pt x="53" y="145"/>
                    <a:pt x="53" y="142"/>
                    <a:pt x="51" y="140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0" y="135"/>
                    <a:pt x="47" y="130"/>
                    <a:pt x="45" y="125"/>
                  </a:cubicBezTo>
                  <a:cubicBezTo>
                    <a:pt x="51" y="123"/>
                    <a:pt x="56" y="116"/>
                    <a:pt x="59" y="110"/>
                  </a:cubicBezTo>
                  <a:cubicBezTo>
                    <a:pt x="61" y="107"/>
                    <a:pt x="62" y="105"/>
                    <a:pt x="64" y="102"/>
                  </a:cubicBezTo>
                  <a:cubicBezTo>
                    <a:pt x="68" y="93"/>
                    <a:pt x="68" y="81"/>
                    <a:pt x="66" y="71"/>
                  </a:cubicBezTo>
                  <a:cubicBezTo>
                    <a:pt x="63" y="55"/>
                    <a:pt x="53" y="41"/>
                    <a:pt x="37" y="34"/>
                  </a:cubicBezTo>
                  <a:cubicBezTo>
                    <a:pt x="43" y="25"/>
                    <a:pt x="42" y="13"/>
                    <a:pt x="52" y="7"/>
                  </a:cubicBezTo>
                  <a:cubicBezTo>
                    <a:pt x="52" y="7"/>
                    <a:pt x="52" y="6"/>
                    <a:pt x="52" y="6"/>
                  </a:cubicBezTo>
                  <a:cubicBezTo>
                    <a:pt x="55" y="7"/>
                    <a:pt x="58" y="7"/>
                    <a:pt x="61" y="8"/>
                  </a:cubicBezTo>
                  <a:cubicBezTo>
                    <a:pt x="71" y="11"/>
                    <a:pt x="80" y="22"/>
                    <a:pt x="85" y="29"/>
                  </a:cubicBezTo>
                  <a:cubicBezTo>
                    <a:pt x="90" y="36"/>
                    <a:pt x="94" y="44"/>
                    <a:pt x="96" y="52"/>
                  </a:cubicBezTo>
                  <a:cubicBezTo>
                    <a:pt x="100" y="60"/>
                    <a:pt x="102" y="69"/>
                    <a:pt x="103" y="79"/>
                  </a:cubicBezTo>
                  <a:cubicBezTo>
                    <a:pt x="104" y="93"/>
                    <a:pt x="100" y="107"/>
                    <a:pt x="89" y="117"/>
                  </a:cubicBezTo>
                  <a:cubicBezTo>
                    <a:pt x="79" y="126"/>
                    <a:pt x="65" y="129"/>
                    <a:pt x="52" y="129"/>
                  </a:cubicBezTo>
                  <a:cubicBezTo>
                    <a:pt x="50" y="129"/>
                    <a:pt x="50" y="132"/>
                    <a:pt x="52" y="132"/>
                  </a:cubicBezTo>
                  <a:cubicBezTo>
                    <a:pt x="65" y="132"/>
                    <a:pt x="78" y="129"/>
                    <a:pt x="89" y="121"/>
                  </a:cubicBezTo>
                  <a:cubicBezTo>
                    <a:pt x="99" y="113"/>
                    <a:pt x="105" y="101"/>
                    <a:pt x="106" y="88"/>
                  </a:cubicBezTo>
                  <a:cubicBezTo>
                    <a:pt x="107" y="70"/>
                    <a:pt x="101" y="52"/>
                    <a:pt x="93" y="36"/>
                  </a:cubicBezTo>
                  <a:moveTo>
                    <a:pt x="51" y="111"/>
                  </a:moveTo>
                  <a:cubicBezTo>
                    <a:pt x="51" y="110"/>
                    <a:pt x="51" y="110"/>
                    <a:pt x="52" y="109"/>
                  </a:cubicBezTo>
                  <a:cubicBezTo>
                    <a:pt x="52" y="109"/>
                    <a:pt x="52" y="109"/>
                    <a:pt x="53" y="109"/>
                  </a:cubicBezTo>
                  <a:cubicBezTo>
                    <a:pt x="53" y="108"/>
                    <a:pt x="54" y="108"/>
                    <a:pt x="54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3" y="108"/>
                    <a:pt x="53" y="109"/>
                    <a:pt x="52" y="110"/>
                  </a:cubicBezTo>
                  <a:cubicBezTo>
                    <a:pt x="52" y="111"/>
                    <a:pt x="51" y="111"/>
                    <a:pt x="51" y="112"/>
                  </a:cubicBezTo>
                  <a:cubicBezTo>
                    <a:pt x="51" y="112"/>
                    <a:pt x="50" y="113"/>
                    <a:pt x="50" y="113"/>
                  </a:cubicBezTo>
                  <a:cubicBezTo>
                    <a:pt x="49" y="114"/>
                    <a:pt x="49" y="114"/>
                    <a:pt x="48" y="114"/>
                  </a:cubicBezTo>
                  <a:cubicBezTo>
                    <a:pt x="49" y="113"/>
                    <a:pt x="50" y="112"/>
                    <a:pt x="51" y="111"/>
                  </a:cubicBezTo>
                  <a:moveTo>
                    <a:pt x="24" y="95"/>
                  </a:moveTo>
                  <a:cubicBezTo>
                    <a:pt x="26" y="92"/>
                    <a:pt x="28" y="94"/>
                    <a:pt x="31" y="95"/>
                  </a:cubicBezTo>
                  <a:cubicBezTo>
                    <a:pt x="30" y="95"/>
                    <a:pt x="30" y="96"/>
                    <a:pt x="30" y="96"/>
                  </a:cubicBezTo>
                  <a:cubicBezTo>
                    <a:pt x="29" y="96"/>
                    <a:pt x="29" y="95"/>
                    <a:pt x="28" y="95"/>
                  </a:cubicBezTo>
                  <a:cubicBezTo>
                    <a:pt x="27" y="95"/>
                    <a:pt x="26" y="95"/>
                    <a:pt x="26" y="95"/>
                  </a:cubicBezTo>
                  <a:cubicBezTo>
                    <a:pt x="25" y="94"/>
                    <a:pt x="24" y="95"/>
                    <a:pt x="25" y="96"/>
                  </a:cubicBezTo>
                  <a:cubicBezTo>
                    <a:pt x="26" y="97"/>
                    <a:pt x="28" y="97"/>
                    <a:pt x="29" y="97"/>
                  </a:cubicBezTo>
                  <a:cubicBezTo>
                    <a:pt x="29" y="98"/>
                    <a:pt x="28" y="98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8"/>
                    <a:pt x="27" y="98"/>
                  </a:cubicBezTo>
                  <a:cubicBezTo>
                    <a:pt x="26" y="98"/>
                    <a:pt x="24" y="98"/>
                    <a:pt x="23" y="97"/>
                  </a:cubicBezTo>
                  <a:cubicBezTo>
                    <a:pt x="23" y="97"/>
                    <a:pt x="23" y="97"/>
                    <a:pt x="22" y="97"/>
                  </a:cubicBezTo>
                  <a:cubicBezTo>
                    <a:pt x="23" y="96"/>
                    <a:pt x="23" y="96"/>
                    <a:pt x="24" y="95"/>
                  </a:cubicBezTo>
                  <a:moveTo>
                    <a:pt x="19" y="102"/>
                  </a:moveTo>
                  <a:cubicBezTo>
                    <a:pt x="20" y="103"/>
                    <a:pt x="22" y="104"/>
                    <a:pt x="23" y="104"/>
                  </a:cubicBezTo>
                  <a:cubicBezTo>
                    <a:pt x="24" y="104"/>
                    <a:pt x="25" y="102"/>
                    <a:pt x="24" y="102"/>
                  </a:cubicBezTo>
                  <a:cubicBezTo>
                    <a:pt x="23" y="102"/>
                    <a:pt x="21" y="101"/>
                    <a:pt x="20" y="100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0" y="100"/>
                    <a:pt x="21" y="99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4" y="99"/>
                    <a:pt x="25" y="100"/>
                    <a:pt x="27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5" y="102"/>
                    <a:pt x="24" y="105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1" y="108"/>
                    <a:pt x="20" y="107"/>
                    <a:pt x="19" y="106"/>
                  </a:cubicBezTo>
                  <a:cubicBezTo>
                    <a:pt x="18" y="106"/>
                    <a:pt x="17" y="106"/>
                    <a:pt x="16" y="105"/>
                  </a:cubicBezTo>
                  <a:cubicBezTo>
                    <a:pt x="17" y="104"/>
                    <a:pt x="18" y="103"/>
                    <a:pt x="19" y="102"/>
                  </a:cubicBezTo>
                  <a:moveTo>
                    <a:pt x="25" y="105"/>
                  </a:moveTo>
                  <a:cubicBezTo>
                    <a:pt x="25" y="106"/>
                    <a:pt x="24" y="107"/>
                    <a:pt x="24" y="108"/>
                  </a:cubicBezTo>
                  <a:cubicBezTo>
                    <a:pt x="24" y="109"/>
                    <a:pt x="23" y="110"/>
                    <a:pt x="22" y="111"/>
                  </a:cubicBezTo>
                  <a:cubicBezTo>
                    <a:pt x="23" y="109"/>
                    <a:pt x="24" y="107"/>
                    <a:pt x="25" y="105"/>
                  </a:cubicBezTo>
                  <a:moveTo>
                    <a:pt x="15" y="107"/>
                  </a:moveTo>
                  <a:cubicBezTo>
                    <a:pt x="17" y="107"/>
                    <a:pt x="18" y="108"/>
                    <a:pt x="19" y="109"/>
                  </a:cubicBezTo>
                  <a:cubicBezTo>
                    <a:pt x="20" y="109"/>
                    <a:pt x="21" y="109"/>
                    <a:pt x="21" y="109"/>
                  </a:cubicBezTo>
                  <a:cubicBezTo>
                    <a:pt x="21" y="109"/>
                    <a:pt x="21" y="109"/>
                    <a:pt x="21" y="110"/>
                  </a:cubicBezTo>
                  <a:cubicBezTo>
                    <a:pt x="20" y="111"/>
                    <a:pt x="20" y="112"/>
                    <a:pt x="19" y="114"/>
                  </a:cubicBezTo>
                  <a:cubicBezTo>
                    <a:pt x="17" y="113"/>
                    <a:pt x="14" y="112"/>
                    <a:pt x="12" y="111"/>
                  </a:cubicBezTo>
                  <a:cubicBezTo>
                    <a:pt x="13" y="109"/>
                    <a:pt x="14" y="108"/>
                    <a:pt x="15" y="107"/>
                  </a:cubicBezTo>
                  <a:moveTo>
                    <a:pt x="10" y="113"/>
                  </a:moveTo>
                  <a:cubicBezTo>
                    <a:pt x="10" y="113"/>
                    <a:pt x="10" y="112"/>
                    <a:pt x="11" y="112"/>
                  </a:cubicBezTo>
                  <a:cubicBezTo>
                    <a:pt x="13" y="114"/>
                    <a:pt x="16" y="114"/>
                    <a:pt x="18" y="115"/>
                  </a:cubicBezTo>
                  <a:cubicBezTo>
                    <a:pt x="18" y="116"/>
                    <a:pt x="17" y="117"/>
                    <a:pt x="16" y="118"/>
                  </a:cubicBezTo>
                  <a:cubicBezTo>
                    <a:pt x="16" y="119"/>
                    <a:pt x="15" y="119"/>
                    <a:pt x="15" y="120"/>
                  </a:cubicBezTo>
                  <a:cubicBezTo>
                    <a:pt x="15" y="120"/>
                    <a:pt x="15" y="119"/>
                    <a:pt x="14" y="119"/>
                  </a:cubicBezTo>
                  <a:cubicBezTo>
                    <a:pt x="13" y="119"/>
                    <a:pt x="12" y="118"/>
                    <a:pt x="11" y="118"/>
                  </a:cubicBezTo>
                  <a:cubicBezTo>
                    <a:pt x="10" y="118"/>
                    <a:pt x="9" y="117"/>
                    <a:pt x="8" y="117"/>
                  </a:cubicBezTo>
                  <a:cubicBezTo>
                    <a:pt x="9" y="116"/>
                    <a:pt x="9" y="114"/>
                    <a:pt x="10" y="113"/>
                  </a:cubicBezTo>
                  <a:moveTo>
                    <a:pt x="7" y="119"/>
                  </a:moveTo>
                  <a:cubicBezTo>
                    <a:pt x="7" y="119"/>
                    <a:pt x="7" y="119"/>
                    <a:pt x="7" y="118"/>
                  </a:cubicBezTo>
                  <a:cubicBezTo>
                    <a:pt x="8" y="119"/>
                    <a:pt x="9" y="119"/>
                    <a:pt x="10" y="119"/>
                  </a:cubicBezTo>
                  <a:cubicBezTo>
                    <a:pt x="11" y="120"/>
                    <a:pt x="12" y="120"/>
                    <a:pt x="14" y="121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21"/>
                    <a:pt x="13" y="122"/>
                    <a:pt x="13" y="122"/>
                  </a:cubicBezTo>
                  <a:cubicBezTo>
                    <a:pt x="13" y="123"/>
                    <a:pt x="12" y="123"/>
                    <a:pt x="11" y="124"/>
                  </a:cubicBezTo>
                  <a:cubicBezTo>
                    <a:pt x="9" y="124"/>
                    <a:pt x="8" y="122"/>
                    <a:pt x="5" y="122"/>
                  </a:cubicBezTo>
                  <a:cubicBezTo>
                    <a:pt x="6" y="121"/>
                    <a:pt x="6" y="120"/>
                    <a:pt x="7" y="119"/>
                  </a:cubicBezTo>
                  <a:moveTo>
                    <a:pt x="5" y="124"/>
                  </a:moveTo>
                  <a:cubicBezTo>
                    <a:pt x="5" y="124"/>
                    <a:pt x="5" y="124"/>
                    <a:pt x="5" y="124"/>
                  </a:cubicBezTo>
                  <a:cubicBezTo>
                    <a:pt x="7" y="124"/>
                    <a:pt x="8" y="125"/>
                    <a:pt x="10" y="125"/>
                  </a:cubicBezTo>
                  <a:cubicBezTo>
                    <a:pt x="9" y="126"/>
                    <a:pt x="8" y="127"/>
                    <a:pt x="7" y="127"/>
                  </a:cubicBezTo>
                  <a:cubicBezTo>
                    <a:pt x="6" y="127"/>
                    <a:pt x="5" y="126"/>
                    <a:pt x="4" y="126"/>
                  </a:cubicBezTo>
                  <a:cubicBezTo>
                    <a:pt x="4" y="125"/>
                    <a:pt x="4" y="125"/>
                    <a:pt x="5" y="124"/>
                  </a:cubicBezTo>
                  <a:moveTo>
                    <a:pt x="5" y="129"/>
                  </a:moveTo>
                  <a:cubicBezTo>
                    <a:pt x="4" y="130"/>
                    <a:pt x="4" y="130"/>
                    <a:pt x="4" y="131"/>
                  </a:cubicBezTo>
                  <a:cubicBezTo>
                    <a:pt x="3" y="131"/>
                    <a:pt x="3" y="130"/>
                    <a:pt x="3" y="130"/>
                  </a:cubicBezTo>
                  <a:cubicBezTo>
                    <a:pt x="2" y="129"/>
                    <a:pt x="2" y="128"/>
                    <a:pt x="2" y="127"/>
                  </a:cubicBezTo>
                  <a:cubicBezTo>
                    <a:pt x="4" y="128"/>
                    <a:pt x="5" y="128"/>
                    <a:pt x="6" y="128"/>
                  </a:cubicBezTo>
                  <a:cubicBezTo>
                    <a:pt x="6" y="129"/>
                    <a:pt x="5" y="129"/>
                    <a:pt x="5" y="129"/>
                  </a:cubicBezTo>
                  <a:moveTo>
                    <a:pt x="7" y="130"/>
                  </a:moveTo>
                  <a:cubicBezTo>
                    <a:pt x="7" y="130"/>
                    <a:pt x="7" y="130"/>
                    <a:pt x="7" y="130"/>
                  </a:cubicBezTo>
                  <a:cubicBezTo>
                    <a:pt x="8" y="129"/>
                    <a:pt x="9" y="128"/>
                    <a:pt x="10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127"/>
                    <a:pt x="10" y="127"/>
                    <a:pt x="10" y="128"/>
                  </a:cubicBezTo>
                  <a:cubicBezTo>
                    <a:pt x="9" y="129"/>
                    <a:pt x="8" y="129"/>
                    <a:pt x="7" y="130"/>
                  </a:cubicBezTo>
                  <a:moveTo>
                    <a:pt x="48" y="146"/>
                  </a:moveTo>
                  <a:cubicBezTo>
                    <a:pt x="49" y="146"/>
                    <a:pt x="49" y="147"/>
                    <a:pt x="49" y="147"/>
                  </a:cubicBezTo>
                  <a:cubicBezTo>
                    <a:pt x="49" y="147"/>
                    <a:pt x="49" y="147"/>
                    <a:pt x="49" y="148"/>
                  </a:cubicBezTo>
                  <a:cubicBezTo>
                    <a:pt x="50" y="150"/>
                    <a:pt x="50" y="152"/>
                    <a:pt x="51" y="154"/>
                  </a:cubicBezTo>
                  <a:cubicBezTo>
                    <a:pt x="51" y="154"/>
                    <a:pt x="51" y="154"/>
                    <a:pt x="51" y="154"/>
                  </a:cubicBezTo>
                  <a:cubicBezTo>
                    <a:pt x="50" y="154"/>
                    <a:pt x="48" y="154"/>
                    <a:pt x="46" y="153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46" y="153"/>
                    <a:pt x="46" y="152"/>
                    <a:pt x="46" y="152"/>
                  </a:cubicBezTo>
                  <a:cubicBezTo>
                    <a:pt x="44" y="152"/>
                    <a:pt x="43" y="151"/>
                    <a:pt x="41" y="150"/>
                  </a:cubicBezTo>
                  <a:cubicBezTo>
                    <a:pt x="39" y="149"/>
                    <a:pt x="37" y="148"/>
                    <a:pt x="35" y="147"/>
                  </a:cubicBezTo>
                  <a:cubicBezTo>
                    <a:pt x="35" y="146"/>
                    <a:pt x="34" y="146"/>
                    <a:pt x="33" y="146"/>
                  </a:cubicBezTo>
                  <a:cubicBezTo>
                    <a:pt x="29" y="143"/>
                    <a:pt x="24" y="140"/>
                    <a:pt x="20" y="137"/>
                  </a:cubicBezTo>
                  <a:cubicBezTo>
                    <a:pt x="17" y="135"/>
                    <a:pt x="14" y="132"/>
                    <a:pt x="10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0" y="130"/>
                    <a:pt x="11" y="130"/>
                    <a:pt x="11" y="129"/>
                  </a:cubicBezTo>
                  <a:cubicBezTo>
                    <a:pt x="12" y="129"/>
                    <a:pt x="13" y="129"/>
                    <a:pt x="13" y="128"/>
                  </a:cubicBezTo>
                  <a:cubicBezTo>
                    <a:pt x="16" y="121"/>
                    <a:pt x="23" y="117"/>
                    <a:pt x="26" y="111"/>
                  </a:cubicBezTo>
                  <a:cubicBezTo>
                    <a:pt x="29" y="107"/>
                    <a:pt x="30" y="102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102"/>
                    <a:pt x="34" y="106"/>
                    <a:pt x="36" y="110"/>
                  </a:cubicBezTo>
                  <a:cubicBezTo>
                    <a:pt x="36" y="112"/>
                    <a:pt x="37" y="114"/>
                    <a:pt x="38" y="116"/>
                  </a:cubicBezTo>
                  <a:cubicBezTo>
                    <a:pt x="39" y="118"/>
                    <a:pt x="39" y="121"/>
                    <a:pt x="40" y="123"/>
                  </a:cubicBezTo>
                  <a:cubicBezTo>
                    <a:pt x="44" y="130"/>
                    <a:pt x="45" y="139"/>
                    <a:pt x="48" y="146"/>
                  </a:cubicBezTo>
                  <a:moveTo>
                    <a:pt x="45" y="113"/>
                  </a:moveTo>
                  <a:cubicBezTo>
                    <a:pt x="45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5" y="112"/>
                    <a:pt x="45" y="112"/>
                  </a:cubicBezTo>
                  <a:cubicBezTo>
                    <a:pt x="45" y="112"/>
                    <a:pt x="46" y="111"/>
                    <a:pt x="46" y="111"/>
                  </a:cubicBezTo>
                  <a:cubicBezTo>
                    <a:pt x="46" y="112"/>
                    <a:pt x="45" y="112"/>
                    <a:pt x="45" y="113"/>
                  </a:cubicBezTo>
                  <a:moveTo>
                    <a:pt x="54" y="114"/>
                  </a:moveTo>
                  <a:cubicBezTo>
                    <a:pt x="52" y="116"/>
                    <a:pt x="50" y="118"/>
                    <a:pt x="48" y="120"/>
                  </a:cubicBezTo>
                  <a:cubicBezTo>
                    <a:pt x="50" y="117"/>
                    <a:pt x="52" y="115"/>
                    <a:pt x="54" y="113"/>
                  </a:cubicBezTo>
                  <a:cubicBezTo>
                    <a:pt x="54" y="114"/>
                    <a:pt x="54" y="114"/>
                    <a:pt x="54" y="114"/>
                  </a:cubicBezTo>
                  <a:moveTo>
                    <a:pt x="63" y="91"/>
                  </a:moveTo>
                  <a:cubicBezTo>
                    <a:pt x="63" y="91"/>
                    <a:pt x="63" y="91"/>
                    <a:pt x="63" y="91"/>
                  </a:cubicBezTo>
                  <a:cubicBezTo>
                    <a:pt x="63" y="88"/>
                    <a:pt x="63" y="85"/>
                    <a:pt x="64" y="82"/>
                  </a:cubicBezTo>
                  <a:cubicBezTo>
                    <a:pt x="64" y="85"/>
                    <a:pt x="64" y="88"/>
                    <a:pt x="63" y="91"/>
                  </a:cubicBezTo>
                  <a:moveTo>
                    <a:pt x="62" y="77"/>
                  </a:moveTo>
                  <a:cubicBezTo>
                    <a:pt x="63" y="77"/>
                    <a:pt x="63" y="77"/>
                    <a:pt x="63" y="76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2"/>
                    <a:pt x="63" y="71"/>
                    <a:pt x="63" y="71"/>
                  </a:cubicBezTo>
                  <a:cubicBezTo>
                    <a:pt x="63" y="72"/>
                    <a:pt x="63" y="73"/>
                    <a:pt x="63" y="74"/>
                  </a:cubicBezTo>
                  <a:cubicBezTo>
                    <a:pt x="64" y="76"/>
                    <a:pt x="64" y="79"/>
                    <a:pt x="64" y="81"/>
                  </a:cubicBezTo>
                  <a:cubicBezTo>
                    <a:pt x="64" y="81"/>
                    <a:pt x="63" y="81"/>
                    <a:pt x="63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80"/>
                    <a:pt x="63" y="80"/>
                    <a:pt x="62" y="80"/>
                  </a:cubicBezTo>
                  <a:cubicBezTo>
                    <a:pt x="62" y="79"/>
                    <a:pt x="62" y="78"/>
                    <a:pt x="62" y="78"/>
                  </a:cubicBezTo>
                  <a:cubicBezTo>
                    <a:pt x="62" y="77"/>
                    <a:pt x="62" y="77"/>
                    <a:pt x="62" y="77"/>
                  </a:cubicBezTo>
                  <a:moveTo>
                    <a:pt x="56" y="107"/>
                  </a:moveTo>
                  <a:cubicBezTo>
                    <a:pt x="56" y="107"/>
                    <a:pt x="56" y="107"/>
                    <a:pt x="56" y="107"/>
                  </a:cubicBezTo>
                  <a:cubicBezTo>
                    <a:pt x="57" y="106"/>
                    <a:pt x="57" y="105"/>
                    <a:pt x="58" y="104"/>
                  </a:cubicBezTo>
                  <a:cubicBezTo>
                    <a:pt x="58" y="103"/>
                    <a:pt x="57" y="103"/>
                    <a:pt x="57" y="103"/>
                  </a:cubicBezTo>
                  <a:cubicBezTo>
                    <a:pt x="58" y="100"/>
                    <a:pt x="60" y="97"/>
                    <a:pt x="61" y="94"/>
                  </a:cubicBezTo>
                  <a:cubicBezTo>
                    <a:pt x="61" y="94"/>
                    <a:pt x="61" y="95"/>
                    <a:pt x="61" y="95"/>
                  </a:cubicBezTo>
                  <a:cubicBezTo>
                    <a:pt x="60" y="100"/>
                    <a:pt x="59" y="104"/>
                    <a:pt x="56" y="107"/>
                  </a:cubicBezTo>
                  <a:moveTo>
                    <a:pt x="58" y="76"/>
                  </a:moveTo>
                  <a:cubicBezTo>
                    <a:pt x="58" y="76"/>
                    <a:pt x="58" y="75"/>
                    <a:pt x="58" y="75"/>
                  </a:cubicBezTo>
                  <a:cubicBezTo>
                    <a:pt x="58" y="74"/>
                    <a:pt x="58" y="74"/>
                    <a:pt x="58" y="73"/>
                  </a:cubicBezTo>
                  <a:cubicBezTo>
                    <a:pt x="59" y="74"/>
                    <a:pt x="59" y="74"/>
                    <a:pt x="59" y="75"/>
                  </a:cubicBezTo>
                  <a:cubicBezTo>
                    <a:pt x="59" y="75"/>
                    <a:pt x="58" y="75"/>
                    <a:pt x="58" y="75"/>
                  </a:cubicBezTo>
                  <a:cubicBezTo>
                    <a:pt x="58" y="76"/>
                    <a:pt x="58" y="76"/>
                    <a:pt x="58" y="76"/>
                  </a:cubicBezTo>
                  <a:moveTo>
                    <a:pt x="61" y="78"/>
                  </a:move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0" y="79"/>
                    <a:pt x="60" y="79"/>
                  </a:cubicBezTo>
                  <a:cubicBezTo>
                    <a:pt x="60" y="78"/>
                    <a:pt x="60" y="77"/>
                    <a:pt x="60" y="76"/>
                  </a:cubicBezTo>
                  <a:cubicBezTo>
                    <a:pt x="60" y="77"/>
                    <a:pt x="61" y="78"/>
                    <a:pt x="61" y="78"/>
                  </a:cubicBezTo>
                  <a:moveTo>
                    <a:pt x="59" y="64"/>
                  </a:moveTo>
                  <a:cubicBezTo>
                    <a:pt x="59" y="65"/>
                    <a:pt x="60" y="66"/>
                    <a:pt x="60" y="67"/>
                  </a:cubicBezTo>
                  <a:cubicBezTo>
                    <a:pt x="59" y="66"/>
                    <a:pt x="59" y="65"/>
                    <a:pt x="59" y="63"/>
                  </a:cubicBezTo>
                  <a:cubicBezTo>
                    <a:pt x="59" y="63"/>
                    <a:pt x="59" y="63"/>
                    <a:pt x="58" y="63"/>
                  </a:cubicBezTo>
                  <a:cubicBezTo>
                    <a:pt x="59" y="63"/>
                    <a:pt x="59" y="63"/>
                    <a:pt x="59" y="64"/>
                  </a:cubicBezTo>
                  <a:moveTo>
                    <a:pt x="58" y="68"/>
                  </a:moveTo>
                  <a:cubicBezTo>
                    <a:pt x="59" y="69"/>
                    <a:pt x="59" y="71"/>
                    <a:pt x="59" y="72"/>
                  </a:cubicBezTo>
                  <a:cubicBezTo>
                    <a:pt x="59" y="72"/>
                    <a:pt x="59" y="71"/>
                    <a:pt x="58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0"/>
                    <a:pt x="58" y="69"/>
                    <a:pt x="58" y="68"/>
                  </a:cubicBezTo>
                  <a:moveTo>
                    <a:pt x="57" y="65"/>
                  </a:moveTo>
                  <a:cubicBezTo>
                    <a:pt x="57" y="66"/>
                    <a:pt x="57" y="68"/>
                    <a:pt x="57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8"/>
                    <a:pt x="56" y="67"/>
                    <a:pt x="56" y="66"/>
                  </a:cubicBezTo>
                  <a:cubicBezTo>
                    <a:pt x="56" y="66"/>
                    <a:pt x="56" y="66"/>
                    <a:pt x="56" y="65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6" y="63"/>
                    <a:pt x="56" y="62"/>
                    <a:pt x="56" y="61"/>
                  </a:cubicBezTo>
                  <a:cubicBezTo>
                    <a:pt x="56" y="62"/>
                    <a:pt x="57" y="63"/>
                    <a:pt x="57" y="65"/>
                  </a:cubicBezTo>
                  <a:moveTo>
                    <a:pt x="54" y="53"/>
                  </a:moveTo>
                  <a:cubicBezTo>
                    <a:pt x="54" y="54"/>
                    <a:pt x="54" y="55"/>
                    <a:pt x="55" y="56"/>
                  </a:cubicBezTo>
                  <a:cubicBezTo>
                    <a:pt x="55" y="56"/>
                    <a:pt x="54" y="56"/>
                    <a:pt x="54" y="56"/>
                  </a:cubicBezTo>
                  <a:cubicBezTo>
                    <a:pt x="54" y="56"/>
                    <a:pt x="53" y="55"/>
                    <a:pt x="53" y="54"/>
                  </a:cubicBezTo>
                  <a:cubicBezTo>
                    <a:pt x="53" y="54"/>
                    <a:pt x="54" y="54"/>
                    <a:pt x="54" y="53"/>
                  </a:cubicBezTo>
                  <a:moveTo>
                    <a:pt x="46" y="43"/>
                  </a:moveTo>
                  <a:cubicBezTo>
                    <a:pt x="47" y="43"/>
                    <a:pt x="48" y="44"/>
                    <a:pt x="48" y="45"/>
                  </a:cubicBezTo>
                  <a:cubicBezTo>
                    <a:pt x="47" y="44"/>
                    <a:pt x="47" y="44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moveTo>
                    <a:pt x="43" y="41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2" y="42"/>
                    <a:pt x="42" y="41"/>
                    <a:pt x="42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3" y="41"/>
                    <a:pt x="43" y="41"/>
                  </a:cubicBezTo>
                  <a:moveTo>
                    <a:pt x="30" y="37"/>
                  </a:moveTo>
                  <a:cubicBezTo>
                    <a:pt x="30" y="37"/>
                    <a:pt x="29" y="37"/>
                    <a:pt x="29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1" y="37"/>
                    <a:pt x="31" y="37"/>
                    <a:pt x="30" y="37"/>
                  </a:cubicBezTo>
                  <a:moveTo>
                    <a:pt x="32" y="40"/>
                  </a:moveTo>
                  <a:cubicBezTo>
                    <a:pt x="33" y="40"/>
                    <a:pt x="34" y="40"/>
                    <a:pt x="34" y="40"/>
                  </a:cubicBezTo>
                  <a:cubicBezTo>
                    <a:pt x="35" y="41"/>
                    <a:pt x="35" y="41"/>
                    <a:pt x="36" y="41"/>
                  </a:cubicBezTo>
                  <a:cubicBezTo>
                    <a:pt x="35" y="41"/>
                    <a:pt x="34" y="41"/>
                    <a:pt x="32" y="40"/>
                  </a:cubicBezTo>
                  <a:moveTo>
                    <a:pt x="33" y="34"/>
                  </a:moveTo>
                  <a:cubicBezTo>
                    <a:pt x="33" y="34"/>
                    <a:pt x="33" y="35"/>
                    <a:pt x="33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3"/>
                  </a:cubicBezTo>
                  <a:cubicBezTo>
                    <a:pt x="25" y="33"/>
                    <a:pt x="26" y="32"/>
                    <a:pt x="26" y="32"/>
                  </a:cubicBezTo>
                  <a:cubicBezTo>
                    <a:pt x="28" y="32"/>
                    <a:pt x="29" y="32"/>
                    <a:pt x="31" y="31"/>
                  </a:cubicBezTo>
                  <a:cubicBezTo>
                    <a:pt x="33" y="31"/>
                    <a:pt x="35" y="31"/>
                    <a:pt x="36" y="29"/>
                  </a:cubicBezTo>
                  <a:cubicBezTo>
                    <a:pt x="36" y="29"/>
                    <a:pt x="35" y="28"/>
                    <a:pt x="34" y="29"/>
                  </a:cubicBezTo>
                  <a:cubicBezTo>
                    <a:pt x="34" y="30"/>
                    <a:pt x="31" y="30"/>
                    <a:pt x="30" y="30"/>
                  </a:cubicBezTo>
                  <a:cubicBezTo>
                    <a:pt x="29" y="30"/>
                    <a:pt x="27" y="30"/>
                    <a:pt x="26" y="30"/>
                  </a:cubicBezTo>
                  <a:cubicBezTo>
                    <a:pt x="26" y="29"/>
                    <a:pt x="27" y="28"/>
                    <a:pt x="27" y="27"/>
                  </a:cubicBezTo>
                  <a:cubicBezTo>
                    <a:pt x="31" y="27"/>
                    <a:pt x="34" y="26"/>
                    <a:pt x="38" y="25"/>
                  </a:cubicBezTo>
                  <a:cubicBezTo>
                    <a:pt x="37" y="28"/>
                    <a:pt x="35" y="31"/>
                    <a:pt x="33" y="34"/>
                  </a:cubicBezTo>
                  <a:moveTo>
                    <a:pt x="39" y="23"/>
                  </a:moveTo>
                  <a:cubicBezTo>
                    <a:pt x="35" y="24"/>
                    <a:pt x="32" y="25"/>
                    <a:pt x="28" y="25"/>
                  </a:cubicBezTo>
                  <a:cubicBezTo>
                    <a:pt x="29" y="24"/>
                    <a:pt x="29" y="22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1"/>
                    <a:pt x="34" y="21"/>
                    <a:pt x="37" y="21"/>
                  </a:cubicBezTo>
                  <a:cubicBezTo>
                    <a:pt x="38" y="21"/>
                    <a:pt x="39" y="20"/>
                    <a:pt x="40" y="20"/>
                  </a:cubicBezTo>
                  <a:cubicBezTo>
                    <a:pt x="39" y="21"/>
                    <a:pt x="39" y="22"/>
                    <a:pt x="39" y="23"/>
                  </a:cubicBezTo>
                  <a:moveTo>
                    <a:pt x="40" y="18"/>
                  </a:moveTo>
                  <a:cubicBezTo>
                    <a:pt x="39" y="19"/>
                    <a:pt x="37" y="19"/>
                    <a:pt x="36" y="19"/>
                  </a:cubicBezTo>
                  <a:cubicBezTo>
                    <a:pt x="34" y="19"/>
                    <a:pt x="32" y="19"/>
                    <a:pt x="31" y="19"/>
                  </a:cubicBezTo>
                  <a:cubicBezTo>
                    <a:pt x="31" y="18"/>
                    <a:pt x="31" y="17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4" y="16"/>
                    <a:pt x="37" y="15"/>
                    <a:pt x="39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1" y="16"/>
                    <a:pt x="41" y="17"/>
                    <a:pt x="40" y="18"/>
                  </a:cubicBezTo>
                  <a:moveTo>
                    <a:pt x="42" y="13"/>
                  </a:moveTo>
                  <a:cubicBezTo>
                    <a:pt x="41" y="14"/>
                    <a:pt x="39" y="14"/>
                    <a:pt x="37" y="14"/>
                  </a:cubicBezTo>
                  <a:cubicBezTo>
                    <a:pt x="35" y="14"/>
                    <a:pt x="34" y="14"/>
                    <a:pt x="32" y="15"/>
                  </a:cubicBezTo>
                  <a:cubicBezTo>
                    <a:pt x="33" y="13"/>
                    <a:pt x="33" y="12"/>
                    <a:pt x="34" y="11"/>
                  </a:cubicBezTo>
                  <a:cubicBezTo>
                    <a:pt x="36" y="11"/>
                    <a:pt x="39" y="11"/>
                    <a:pt x="42" y="10"/>
                  </a:cubicBezTo>
                  <a:cubicBezTo>
                    <a:pt x="42" y="10"/>
                    <a:pt x="43" y="10"/>
                    <a:pt x="44" y="10"/>
                  </a:cubicBezTo>
                  <a:cubicBezTo>
                    <a:pt x="43" y="11"/>
                    <a:pt x="43" y="12"/>
                    <a:pt x="42" y="13"/>
                  </a:cubicBezTo>
                  <a:moveTo>
                    <a:pt x="45" y="8"/>
                  </a:moveTo>
                  <a:cubicBezTo>
                    <a:pt x="44" y="9"/>
                    <a:pt x="42" y="9"/>
                    <a:pt x="40" y="9"/>
                  </a:cubicBezTo>
                  <a:cubicBezTo>
                    <a:pt x="39" y="9"/>
                    <a:pt x="37" y="9"/>
                    <a:pt x="35" y="9"/>
                  </a:cubicBezTo>
                  <a:cubicBezTo>
                    <a:pt x="36" y="8"/>
                    <a:pt x="37" y="7"/>
                    <a:pt x="38" y="7"/>
                  </a:cubicBezTo>
                  <a:cubicBezTo>
                    <a:pt x="40" y="7"/>
                    <a:pt x="42" y="6"/>
                    <a:pt x="44" y="6"/>
                  </a:cubicBezTo>
                  <a:cubicBezTo>
                    <a:pt x="44" y="6"/>
                    <a:pt x="44" y="7"/>
                    <a:pt x="45" y="6"/>
                  </a:cubicBezTo>
                  <a:cubicBezTo>
                    <a:pt x="45" y="6"/>
                    <a:pt x="46" y="6"/>
                    <a:pt x="47" y="6"/>
                  </a:cubicBezTo>
                  <a:cubicBezTo>
                    <a:pt x="46" y="7"/>
                    <a:pt x="46" y="7"/>
                    <a:pt x="45" y="8"/>
                  </a:cubicBezTo>
                  <a:moveTo>
                    <a:pt x="44" y="3"/>
                  </a:moveTo>
                  <a:cubicBezTo>
                    <a:pt x="43" y="3"/>
                    <a:pt x="43" y="4"/>
                    <a:pt x="43" y="5"/>
                  </a:cubicBezTo>
                  <a:cubicBezTo>
                    <a:pt x="41" y="5"/>
                    <a:pt x="39" y="5"/>
                    <a:pt x="38" y="5"/>
                  </a:cubicBezTo>
                  <a:cubicBezTo>
                    <a:pt x="39" y="3"/>
                    <a:pt x="41" y="2"/>
                    <a:pt x="44" y="2"/>
                  </a:cubicBezTo>
                  <a:cubicBezTo>
                    <a:pt x="45" y="2"/>
                    <a:pt x="47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7" y="3"/>
                    <a:pt x="46" y="3"/>
                    <a:pt x="44" y="3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88"/>
            <p:cNvSpPr>
              <a:spLocks noEditPoints="1"/>
            </p:cNvSpPr>
            <p:nvPr/>
          </p:nvSpPr>
          <p:spPr bwMode="auto">
            <a:xfrm>
              <a:off x="1887783" y="5523934"/>
              <a:ext cx="1152525" cy="792163"/>
            </a:xfrm>
            <a:custGeom>
              <a:avLst/>
              <a:gdLst>
                <a:gd name="T0" fmla="*/ 264 w 272"/>
                <a:gd name="T1" fmla="*/ 112 h 187"/>
                <a:gd name="T2" fmla="*/ 262 w 272"/>
                <a:gd name="T3" fmla="*/ 62 h 187"/>
                <a:gd name="T4" fmla="*/ 209 w 272"/>
                <a:gd name="T5" fmla="*/ 43 h 187"/>
                <a:gd name="T6" fmla="*/ 178 w 272"/>
                <a:gd name="T7" fmla="*/ 82 h 187"/>
                <a:gd name="T8" fmla="*/ 107 w 272"/>
                <a:gd name="T9" fmla="*/ 94 h 187"/>
                <a:gd name="T10" fmla="*/ 97 w 272"/>
                <a:gd name="T11" fmla="*/ 68 h 187"/>
                <a:gd name="T12" fmla="*/ 92 w 272"/>
                <a:gd name="T13" fmla="*/ 28 h 187"/>
                <a:gd name="T14" fmla="*/ 17 w 272"/>
                <a:gd name="T15" fmla="*/ 46 h 187"/>
                <a:gd name="T16" fmla="*/ 2 w 272"/>
                <a:gd name="T17" fmla="*/ 82 h 187"/>
                <a:gd name="T18" fmla="*/ 15 w 272"/>
                <a:gd name="T19" fmla="*/ 93 h 187"/>
                <a:gd name="T20" fmla="*/ 147 w 272"/>
                <a:gd name="T21" fmla="*/ 115 h 187"/>
                <a:gd name="T22" fmla="*/ 182 w 272"/>
                <a:gd name="T23" fmla="*/ 169 h 187"/>
                <a:gd name="T24" fmla="*/ 119 w 272"/>
                <a:gd name="T25" fmla="*/ 185 h 187"/>
                <a:gd name="T26" fmla="*/ 85 w 272"/>
                <a:gd name="T27" fmla="*/ 95 h 187"/>
                <a:gd name="T28" fmla="*/ 107 w 272"/>
                <a:gd name="T29" fmla="*/ 42 h 187"/>
                <a:gd name="T30" fmla="*/ 102 w 272"/>
                <a:gd name="T31" fmla="*/ 51 h 187"/>
                <a:gd name="T32" fmla="*/ 107 w 272"/>
                <a:gd name="T33" fmla="*/ 42 h 187"/>
                <a:gd name="T34" fmla="*/ 101 w 272"/>
                <a:gd name="T35" fmla="*/ 38 h 187"/>
                <a:gd name="T36" fmla="*/ 86 w 272"/>
                <a:gd name="T37" fmla="*/ 34 h 187"/>
                <a:gd name="T38" fmla="*/ 88 w 272"/>
                <a:gd name="T39" fmla="*/ 44 h 187"/>
                <a:gd name="T40" fmla="*/ 79 w 272"/>
                <a:gd name="T41" fmla="*/ 21 h 187"/>
                <a:gd name="T42" fmla="*/ 63 w 272"/>
                <a:gd name="T43" fmla="*/ 26 h 187"/>
                <a:gd name="T44" fmla="*/ 66 w 272"/>
                <a:gd name="T45" fmla="*/ 13 h 187"/>
                <a:gd name="T46" fmla="*/ 59 w 272"/>
                <a:gd name="T47" fmla="*/ 10 h 187"/>
                <a:gd name="T48" fmla="*/ 53 w 272"/>
                <a:gd name="T49" fmla="*/ 7 h 187"/>
                <a:gd name="T50" fmla="*/ 48 w 272"/>
                <a:gd name="T51" fmla="*/ 11 h 187"/>
                <a:gd name="T52" fmla="*/ 50 w 272"/>
                <a:gd name="T53" fmla="*/ 18 h 187"/>
                <a:gd name="T54" fmla="*/ 3 w 272"/>
                <a:gd name="T55" fmla="*/ 90 h 187"/>
                <a:gd name="T56" fmla="*/ 18 w 272"/>
                <a:gd name="T57" fmla="*/ 58 h 187"/>
                <a:gd name="T58" fmla="*/ 78 w 272"/>
                <a:gd name="T59" fmla="*/ 46 h 187"/>
                <a:gd name="T60" fmla="*/ 17 w 272"/>
                <a:gd name="T61" fmla="*/ 85 h 187"/>
                <a:gd name="T62" fmla="*/ 75 w 272"/>
                <a:gd name="T63" fmla="*/ 78 h 187"/>
                <a:gd name="T64" fmla="*/ 113 w 272"/>
                <a:gd name="T65" fmla="*/ 111 h 187"/>
                <a:gd name="T66" fmla="*/ 145 w 272"/>
                <a:gd name="T67" fmla="*/ 109 h 187"/>
                <a:gd name="T68" fmla="*/ 133 w 272"/>
                <a:gd name="T69" fmla="*/ 109 h 187"/>
                <a:gd name="T70" fmla="*/ 92 w 272"/>
                <a:gd name="T71" fmla="*/ 99 h 187"/>
                <a:gd name="T72" fmla="*/ 144 w 272"/>
                <a:gd name="T73" fmla="*/ 102 h 187"/>
                <a:gd name="T74" fmla="*/ 135 w 272"/>
                <a:gd name="T75" fmla="*/ 105 h 187"/>
                <a:gd name="T76" fmla="*/ 163 w 272"/>
                <a:gd name="T77" fmla="*/ 102 h 187"/>
                <a:gd name="T78" fmla="*/ 153 w 272"/>
                <a:gd name="T79" fmla="*/ 102 h 187"/>
                <a:gd name="T80" fmla="*/ 159 w 272"/>
                <a:gd name="T81" fmla="*/ 99 h 187"/>
                <a:gd name="T82" fmla="*/ 177 w 272"/>
                <a:gd name="T83" fmla="*/ 93 h 187"/>
                <a:gd name="T84" fmla="*/ 200 w 272"/>
                <a:gd name="T85" fmla="*/ 75 h 187"/>
                <a:gd name="T86" fmla="*/ 207 w 272"/>
                <a:gd name="T87" fmla="*/ 53 h 187"/>
                <a:gd name="T88" fmla="*/ 200 w 272"/>
                <a:gd name="T89" fmla="*/ 63 h 187"/>
                <a:gd name="T90" fmla="*/ 212 w 272"/>
                <a:gd name="T91" fmla="*/ 47 h 187"/>
                <a:gd name="T92" fmla="*/ 222 w 272"/>
                <a:gd name="T93" fmla="*/ 60 h 187"/>
                <a:gd name="T94" fmla="*/ 231 w 272"/>
                <a:gd name="T95" fmla="*/ 68 h 187"/>
                <a:gd name="T96" fmla="*/ 231 w 272"/>
                <a:gd name="T97" fmla="*/ 68 h 187"/>
                <a:gd name="T98" fmla="*/ 244 w 272"/>
                <a:gd name="T99" fmla="*/ 56 h 187"/>
                <a:gd name="T100" fmla="*/ 247 w 272"/>
                <a:gd name="T101" fmla="*/ 57 h 187"/>
                <a:gd name="T102" fmla="*/ 257 w 272"/>
                <a:gd name="T103" fmla="*/ 71 h 187"/>
                <a:gd name="T104" fmla="*/ 258 w 272"/>
                <a:gd name="T105" fmla="*/ 80 h 187"/>
                <a:gd name="T106" fmla="*/ 266 w 272"/>
                <a:gd name="T107" fmla="*/ 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2" h="187">
                  <a:moveTo>
                    <a:pt x="209" y="163"/>
                  </a:moveTo>
                  <a:cubicBezTo>
                    <a:pt x="226" y="154"/>
                    <a:pt x="243" y="141"/>
                    <a:pt x="255" y="125"/>
                  </a:cubicBezTo>
                  <a:cubicBezTo>
                    <a:pt x="255" y="125"/>
                    <a:pt x="256" y="125"/>
                    <a:pt x="256" y="125"/>
                  </a:cubicBezTo>
                  <a:cubicBezTo>
                    <a:pt x="258" y="123"/>
                    <a:pt x="259" y="121"/>
                    <a:pt x="261" y="119"/>
                  </a:cubicBezTo>
                  <a:cubicBezTo>
                    <a:pt x="262" y="119"/>
                    <a:pt x="263" y="118"/>
                    <a:pt x="264" y="116"/>
                  </a:cubicBezTo>
                  <a:cubicBezTo>
                    <a:pt x="264" y="115"/>
                    <a:pt x="264" y="113"/>
                    <a:pt x="264" y="112"/>
                  </a:cubicBezTo>
                  <a:cubicBezTo>
                    <a:pt x="264" y="111"/>
                    <a:pt x="265" y="111"/>
                    <a:pt x="265" y="110"/>
                  </a:cubicBezTo>
                  <a:cubicBezTo>
                    <a:pt x="268" y="104"/>
                    <a:pt x="270" y="98"/>
                    <a:pt x="270" y="91"/>
                  </a:cubicBezTo>
                  <a:cubicBezTo>
                    <a:pt x="270" y="91"/>
                    <a:pt x="270" y="90"/>
                    <a:pt x="270" y="90"/>
                  </a:cubicBezTo>
                  <a:cubicBezTo>
                    <a:pt x="271" y="85"/>
                    <a:pt x="272" y="80"/>
                    <a:pt x="271" y="75"/>
                  </a:cubicBezTo>
                  <a:cubicBezTo>
                    <a:pt x="271" y="68"/>
                    <a:pt x="269" y="66"/>
                    <a:pt x="262" y="62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2" y="62"/>
                    <a:pt x="261" y="62"/>
                    <a:pt x="261" y="61"/>
                  </a:cubicBezTo>
                  <a:cubicBezTo>
                    <a:pt x="258" y="56"/>
                    <a:pt x="247" y="54"/>
                    <a:pt x="242" y="52"/>
                  </a:cubicBezTo>
                  <a:cubicBezTo>
                    <a:pt x="237" y="50"/>
                    <a:pt x="232" y="48"/>
                    <a:pt x="227" y="46"/>
                  </a:cubicBezTo>
                  <a:cubicBezTo>
                    <a:pt x="227" y="46"/>
                    <a:pt x="227" y="46"/>
                    <a:pt x="227" y="46"/>
                  </a:cubicBezTo>
                  <a:cubicBezTo>
                    <a:pt x="223" y="44"/>
                    <a:pt x="218" y="42"/>
                    <a:pt x="214" y="41"/>
                  </a:cubicBezTo>
                  <a:cubicBezTo>
                    <a:pt x="211" y="41"/>
                    <a:pt x="210" y="42"/>
                    <a:pt x="209" y="43"/>
                  </a:cubicBezTo>
                  <a:cubicBezTo>
                    <a:pt x="209" y="43"/>
                    <a:pt x="208" y="44"/>
                    <a:pt x="208" y="45"/>
                  </a:cubicBezTo>
                  <a:cubicBezTo>
                    <a:pt x="203" y="46"/>
                    <a:pt x="199" y="51"/>
                    <a:pt x="197" y="56"/>
                  </a:cubicBezTo>
                  <a:cubicBezTo>
                    <a:pt x="196" y="56"/>
                    <a:pt x="195" y="56"/>
                    <a:pt x="195" y="57"/>
                  </a:cubicBezTo>
                  <a:cubicBezTo>
                    <a:pt x="195" y="58"/>
                    <a:pt x="195" y="59"/>
                    <a:pt x="195" y="60"/>
                  </a:cubicBezTo>
                  <a:cubicBezTo>
                    <a:pt x="194" y="61"/>
                    <a:pt x="193" y="63"/>
                    <a:pt x="193" y="64"/>
                  </a:cubicBezTo>
                  <a:cubicBezTo>
                    <a:pt x="189" y="71"/>
                    <a:pt x="184" y="77"/>
                    <a:pt x="178" y="82"/>
                  </a:cubicBezTo>
                  <a:cubicBezTo>
                    <a:pt x="173" y="87"/>
                    <a:pt x="165" y="90"/>
                    <a:pt x="158" y="93"/>
                  </a:cubicBezTo>
                  <a:cubicBezTo>
                    <a:pt x="157" y="94"/>
                    <a:pt x="155" y="94"/>
                    <a:pt x="153" y="95"/>
                  </a:cubicBezTo>
                  <a:cubicBezTo>
                    <a:pt x="151" y="96"/>
                    <a:pt x="148" y="96"/>
                    <a:pt x="146" y="97"/>
                  </a:cubicBezTo>
                  <a:cubicBezTo>
                    <a:pt x="142" y="97"/>
                    <a:pt x="137" y="98"/>
                    <a:pt x="133" y="98"/>
                  </a:cubicBezTo>
                  <a:cubicBezTo>
                    <a:pt x="128" y="98"/>
                    <a:pt x="121" y="98"/>
                    <a:pt x="115" y="97"/>
                  </a:cubicBezTo>
                  <a:cubicBezTo>
                    <a:pt x="112" y="96"/>
                    <a:pt x="109" y="95"/>
                    <a:pt x="107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97" y="92"/>
                    <a:pt x="88" y="85"/>
                    <a:pt x="81" y="79"/>
                  </a:cubicBezTo>
                  <a:cubicBezTo>
                    <a:pt x="80" y="78"/>
                    <a:pt x="79" y="77"/>
                    <a:pt x="78" y="76"/>
                  </a:cubicBezTo>
                  <a:cubicBezTo>
                    <a:pt x="82" y="74"/>
                    <a:pt x="86" y="72"/>
                    <a:pt x="89" y="70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93" y="69"/>
                    <a:pt x="95" y="68"/>
                    <a:pt x="97" y="68"/>
                  </a:cubicBezTo>
                  <a:cubicBezTo>
                    <a:pt x="102" y="68"/>
                    <a:pt x="106" y="66"/>
                    <a:pt x="109" y="63"/>
                  </a:cubicBezTo>
                  <a:cubicBezTo>
                    <a:pt x="110" y="63"/>
                    <a:pt x="112" y="61"/>
                    <a:pt x="110" y="59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08" y="54"/>
                    <a:pt x="112" y="51"/>
                    <a:pt x="113" y="47"/>
                  </a:cubicBezTo>
                  <a:cubicBezTo>
                    <a:pt x="113" y="43"/>
                    <a:pt x="111" y="42"/>
                    <a:pt x="108" y="40"/>
                  </a:cubicBezTo>
                  <a:cubicBezTo>
                    <a:pt x="103" y="36"/>
                    <a:pt x="98" y="31"/>
                    <a:pt x="92" y="28"/>
                  </a:cubicBezTo>
                  <a:cubicBezTo>
                    <a:pt x="87" y="24"/>
                    <a:pt x="82" y="18"/>
                    <a:pt x="76" y="15"/>
                  </a:cubicBezTo>
                  <a:cubicBezTo>
                    <a:pt x="71" y="12"/>
                    <a:pt x="65" y="9"/>
                    <a:pt x="59" y="7"/>
                  </a:cubicBezTo>
                  <a:cubicBezTo>
                    <a:pt x="56" y="5"/>
                    <a:pt x="52" y="0"/>
                    <a:pt x="48" y="0"/>
                  </a:cubicBezTo>
                  <a:cubicBezTo>
                    <a:pt x="44" y="0"/>
                    <a:pt x="39" y="6"/>
                    <a:pt x="40" y="10"/>
                  </a:cubicBezTo>
                  <a:cubicBezTo>
                    <a:pt x="33" y="20"/>
                    <a:pt x="26" y="31"/>
                    <a:pt x="20" y="42"/>
                  </a:cubicBezTo>
                  <a:cubicBezTo>
                    <a:pt x="19" y="43"/>
                    <a:pt x="18" y="44"/>
                    <a:pt x="17" y="46"/>
                  </a:cubicBezTo>
                  <a:cubicBezTo>
                    <a:pt x="14" y="51"/>
                    <a:pt x="10" y="57"/>
                    <a:pt x="7" y="63"/>
                  </a:cubicBezTo>
                  <a:cubicBezTo>
                    <a:pt x="6" y="64"/>
                    <a:pt x="6" y="65"/>
                    <a:pt x="7" y="66"/>
                  </a:cubicBezTo>
                  <a:cubicBezTo>
                    <a:pt x="6" y="68"/>
                    <a:pt x="5" y="70"/>
                    <a:pt x="4" y="72"/>
                  </a:cubicBezTo>
                  <a:cubicBezTo>
                    <a:pt x="4" y="73"/>
                    <a:pt x="4" y="73"/>
                    <a:pt x="4" y="74"/>
                  </a:cubicBezTo>
                  <a:cubicBezTo>
                    <a:pt x="3" y="75"/>
                    <a:pt x="2" y="77"/>
                    <a:pt x="1" y="79"/>
                  </a:cubicBezTo>
                  <a:cubicBezTo>
                    <a:pt x="1" y="80"/>
                    <a:pt x="1" y="81"/>
                    <a:pt x="2" y="82"/>
                  </a:cubicBezTo>
                  <a:cubicBezTo>
                    <a:pt x="1" y="85"/>
                    <a:pt x="0" y="88"/>
                    <a:pt x="0" y="91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1" y="92"/>
                    <a:pt x="1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5" y="95"/>
                    <a:pt x="9" y="94"/>
                    <a:pt x="13" y="93"/>
                  </a:cubicBezTo>
                  <a:cubicBezTo>
                    <a:pt x="14" y="93"/>
                    <a:pt x="14" y="93"/>
                    <a:pt x="15" y="93"/>
                  </a:cubicBezTo>
                  <a:cubicBezTo>
                    <a:pt x="19" y="93"/>
                    <a:pt x="24" y="92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37" y="87"/>
                    <a:pt x="46" y="83"/>
                    <a:pt x="55" y="79"/>
                  </a:cubicBezTo>
                  <a:cubicBezTo>
                    <a:pt x="58" y="90"/>
                    <a:pt x="70" y="97"/>
                    <a:pt x="81" y="103"/>
                  </a:cubicBezTo>
                  <a:cubicBezTo>
                    <a:pt x="85" y="106"/>
                    <a:pt x="89" y="109"/>
                    <a:pt x="94" y="111"/>
                  </a:cubicBezTo>
                  <a:cubicBezTo>
                    <a:pt x="110" y="118"/>
                    <a:pt x="130" y="118"/>
                    <a:pt x="147" y="115"/>
                  </a:cubicBezTo>
                  <a:cubicBezTo>
                    <a:pt x="177" y="110"/>
                    <a:pt x="201" y="93"/>
                    <a:pt x="213" y="65"/>
                  </a:cubicBezTo>
                  <a:cubicBezTo>
                    <a:pt x="228" y="75"/>
                    <a:pt x="249" y="74"/>
                    <a:pt x="261" y="90"/>
                  </a:cubicBezTo>
                  <a:cubicBezTo>
                    <a:pt x="261" y="90"/>
                    <a:pt x="261" y="91"/>
                    <a:pt x="261" y="91"/>
                  </a:cubicBezTo>
                  <a:cubicBezTo>
                    <a:pt x="260" y="96"/>
                    <a:pt x="260" y="102"/>
                    <a:pt x="259" y="108"/>
                  </a:cubicBezTo>
                  <a:cubicBezTo>
                    <a:pt x="252" y="125"/>
                    <a:pt x="235" y="139"/>
                    <a:pt x="221" y="149"/>
                  </a:cubicBezTo>
                  <a:cubicBezTo>
                    <a:pt x="209" y="158"/>
                    <a:pt x="196" y="164"/>
                    <a:pt x="182" y="169"/>
                  </a:cubicBezTo>
                  <a:cubicBezTo>
                    <a:pt x="167" y="174"/>
                    <a:pt x="151" y="178"/>
                    <a:pt x="135" y="179"/>
                  </a:cubicBezTo>
                  <a:cubicBezTo>
                    <a:pt x="110" y="181"/>
                    <a:pt x="86" y="175"/>
                    <a:pt x="69" y="156"/>
                  </a:cubicBezTo>
                  <a:cubicBezTo>
                    <a:pt x="53" y="138"/>
                    <a:pt x="47" y="114"/>
                    <a:pt x="47" y="92"/>
                  </a:cubicBezTo>
                  <a:cubicBezTo>
                    <a:pt x="48" y="88"/>
                    <a:pt x="42" y="88"/>
                    <a:pt x="42" y="91"/>
                  </a:cubicBezTo>
                  <a:cubicBezTo>
                    <a:pt x="42" y="114"/>
                    <a:pt x="47" y="137"/>
                    <a:pt x="61" y="155"/>
                  </a:cubicBezTo>
                  <a:cubicBezTo>
                    <a:pt x="75" y="174"/>
                    <a:pt x="96" y="183"/>
                    <a:pt x="119" y="185"/>
                  </a:cubicBezTo>
                  <a:cubicBezTo>
                    <a:pt x="150" y="187"/>
                    <a:pt x="182" y="177"/>
                    <a:pt x="209" y="163"/>
                  </a:cubicBezTo>
                  <a:moveTo>
                    <a:pt x="78" y="88"/>
                  </a:moveTo>
                  <a:cubicBezTo>
                    <a:pt x="80" y="89"/>
                    <a:pt x="81" y="90"/>
                    <a:pt x="82" y="91"/>
                  </a:cubicBezTo>
                  <a:cubicBezTo>
                    <a:pt x="82" y="91"/>
                    <a:pt x="82" y="92"/>
                    <a:pt x="82" y="92"/>
                  </a:cubicBezTo>
                  <a:cubicBezTo>
                    <a:pt x="83" y="93"/>
                    <a:pt x="84" y="94"/>
                    <a:pt x="85" y="95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83" y="94"/>
                    <a:pt x="81" y="92"/>
                    <a:pt x="80" y="91"/>
                  </a:cubicBezTo>
                  <a:cubicBezTo>
                    <a:pt x="79" y="91"/>
                    <a:pt x="78" y="90"/>
                    <a:pt x="77" y="90"/>
                  </a:cubicBezTo>
                  <a:cubicBezTo>
                    <a:pt x="76" y="89"/>
                    <a:pt x="76" y="88"/>
                    <a:pt x="75" y="87"/>
                  </a:cubicBezTo>
                  <a:cubicBezTo>
                    <a:pt x="74" y="86"/>
                    <a:pt x="74" y="86"/>
                    <a:pt x="73" y="85"/>
                  </a:cubicBezTo>
                  <a:cubicBezTo>
                    <a:pt x="75" y="86"/>
                    <a:pt x="76" y="87"/>
                    <a:pt x="78" y="88"/>
                  </a:cubicBezTo>
                  <a:moveTo>
                    <a:pt x="107" y="42"/>
                  </a:moveTo>
                  <a:cubicBezTo>
                    <a:pt x="112" y="46"/>
                    <a:pt x="108" y="50"/>
                    <a:pt x="107" y="54"/>
                  </a:cubicBezTo>
                  <a:cubicBezTo>
                    <a:pt x="106" y="54"/>
                    <a:pt x="106" y="53"/>
                    <a:pt x="105" y="52"/>
                  </a:cubicBezTo>
                  <a:cubicBezTo>
                    <a:pt x="105" y="51"/>
                    <a:pt x="106" y="50"/>
                    <a:pt x="106" y="49"/>
                  </a:cubicBezTo>
                  <a:cubicBezTo>
                    <a:pt x="106" y="48"/>
                    <a:pt x="106" y="47"/>
                    <a:pt x="107" y="46"/>
                  </a:cubicBezTo>
                  <a:cubicBezTo>
                    <a:pt x="109" y="44"/>
                    <a:pt x="106" y="42"/>
                    <a:pt x="105" y="44"/>
                  </a:cubicBezTo>
                  <a:cubicBezTo>
                    <a:pt x="103" y="46"/>
                    <a:pt x="104" y="48"/>
                    <a:pt x="102" y="51"/>
                  </a:cubicBezTo>
                  <a:cubicBezTo>
                    <a:pt x="101" y="50"/>
                    <a:pt x="101" y="50"/>
                    <a:pt x="100" y="49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100" y="49"/>
                    <a:pt x="100" y="49"/>
                    <a:pt x="101" y="48"/>
                  </a:cubicBezTo>
                  <a:cubicBezTo>
                    <a:pt x="101" y="46"/>
                    <a:pt x="102" y="43"/>
                    <a:pt x="103" y="4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4" y="40"/>
                    <a:pt x="105" y="41"/>
                    <a:pt x="107" y="42"/>
                  </a:cubicBezTo>
                  <a:moveTo>
                    <a:pt x="95" y="33"/>
                  </a:moveTo>
                  <a:cubicBezTo>
                    <a:pt x="93" y="35"/>
                    <a:pt x="92" y="38"/>
                    <a:pt x="91" y="41"/>
                  </a:cubicBezTo>
                  <a:cubicBezTo>
                    <a:pt x="91" y="43"/>
                    <a:pt x="94" y="44"/>
                    <a:pt x="94" y="42"/>
                  </a:cubicBezTo>
                  <a:cubicBezTo>
                    <a:pt x="94" y="40"/>
                    <a:pt x="95" y="37"/>
                    <a:pt x="97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8" y="36"/>
                    <a:pt x="100" y="37"/>
                    <a:pt x="101" y="38"/>
                  </a:cubicBezTo>
                  <a:cubicBezTo>
                    <a:pt x="101" y="38"/>
                    <a:pt x="101" y="39"/>
                    <a:pt x="100" y="39"/>
                  </a:cubicBezTo>
                  <a:cubicBezTo>
                    <a:pt x="99" y="42"/>
                    <a:pt x="98" y="45"/>
                    <a:pt x="98" y="47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3" y="44"/>
                    <a:pt x="89" y="42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4" y="38"/>
                    <a:pt x="86" y="35"/>
                    <a:pt x="86" y="34"/>
                  </a:cubicBezTo>
                  <a:cubicBezTo>
                    <a:pt x="87" y="32"/>
                    <a:pt x="88" y="30"/>
                    <a:pt x="89" y="28"/>
                  </a:cubicBezTo>
                  <a:cubicBezTo>
                    <a:pt x="91" y="30"/>
                    <a:pt x="93" y="32"/>
                    <a:pt x="95" y="33"/>
                  </a:cubicBezTo>
                  <a:moveTo>
                    <a:pt x="88" y="44"/>
                  </a:moveTo>
                  <a:cubicBezTo>
                    <a:pt x="86" y="44"/>
                    <a:pt x="85" y="43"/>
                    <a:pt x="83" y="42"/>
                  </a:cubicBezTo>
                  <a:cubicBezTo>
                    <a:pt x="81" y="41"/>
                    <a:pt x="80" y="41"/>
                    <a:pt x="78" y="40"/>
                  </a:cubicBezTo>
                  <a:cubicBezTo>
                    <a:pt x="82" y="41"/>
                    <a:pt x="85" y="43"/>
                    <a:pt x="88" y="44"/>
                  </a:cubicBezTo>
                  <a:moveTo>
                    <a:pt x="86" y="26"/>
                  </a:moveTo>
                  <a:cubicBezTo>
                    <a:pt x="85" y="29"/>
                    <a:pt x="84" y="32"/>
                    <a:pt x="83" y="34"/>
                  </a:cubicBezTo>
                  <a:cubicBezTo>
                    <a:pt x="82" y="35"/>
                    <a:pt x="82" y="36"/>
                    <a:pt x="82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79" y="36"/>
                    <a:pt x="76" y="35"/>
                    <a:pt x="74" y="34"/>
                  </a:cubicBezTo>
                  <a:cubicBezTo>
                    <a:pt x="75" y="29"/>
                    <a:pt x="77" y="24"/>
                    <a:pt x="79" y="21"/>
                  </a:cubicBezTo>
                  <a:cubicBezTo>
                    <a:pt x="82" y="23"/>
                    <a:pt x="84" y="25"/>
                    <a:pt x="86" y="26"/>
                  </a:cubicBezTo>
                  <a:moveTo>
                    <a:pt x="75" y="18"/>
                  </a:moveTo>
                  <a:cubicBezTo>
                    <a:pt x="75" y="18"/>
                    <a:pt x="76" y="18"/>
                    <a:pt x="77" y="19"/>
                  </a:cubicBezTo>
                  <a:cubicBezTo>
                    <a:pt x="74" y="23"/>
                    <a:pt x="73" y="28"/>
                    <a:pt x="71" y="32"/>
                  </a:cubicBezTo>
                  <a:cubicBezTo>
                    <a:pt x="70" y="31"/>
                    <a:pt x="68" y="30"/>
                    <a:pt x="66" y="29"/>
                  </a:cubicBezTo>
                  <a:cubicBezTo>
                    <a:pt x="65" y="28"/>
                    <a:pt x="64" y="27"/>
                    <a:pt x="63" y="26"/>
                  </a:cubicBezTo>
                  <a:cubicBezTo>
                    <a:pt x="64" y="26"/>
                    <a:pt x="64" y="26"/>
                    <a:pt x="64" y="25"/>
                  </a:cubicBezTo>
                  <a:cubicBezTo>
                    <a:pt x="65" y="23"/>
                    <a:pt x="66" y="22"/>
                    <a:pt x="66" y="20"/>
                  </a:cubicBezTo>
                  <a:cubicBezTo>
                    <a:pt x="67" y="18"/>
                    <a:pt x="68" y="16"/>
                    <a:pt x="68" y="14"/>
                  </a:cubicBezTo>
                  <a:cubicBezTo>
                    <a:pt x="70" y="15"/>
                    <a:pt x="73" y="16"/>
                    <a:pt x="75" y="18"/>
                  </a:cubicBezTo>
                  <a:moveTo>
                    <a:pt x="64" y="13"/>
                  </a:moveTo>
                  <a:cubicBezTo>
                    <a:pt x="65" y="13"/>
                    <a:pt x="65" y="13"/>
                    <a:pt x="66" y="13"/>
                  </a:cubicBezTo>
                  <a:cubicBezTo>
                    <a:pt x="65" y="15"/>
                    <a:pt x="65" y="16"/>
                    <a:pt x="64" y="17"/>
                  </a:cubicBezTo>
                  <a:cubicBezTo>
                    <a:pt x="63" y="20"/>
                    <a:pt x="62" y="22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0" y="24"/>
                    <a:pt x="59" y="24"/>
                    <a:pt x="59" y="23"/>
                  </a:cubicBezTo>
                  <a:cubicBezTo>
                    <a:pt x="58" y="22"/>
                    <a:pt x="57" y="21"/>
                    <a:pt x="56" y="20"/>
                  </a:cubicBezTo>
                  <a:cubicBezTo>
                    <a:pt x="57" y="17"/>
                    <a:pt x="58" y="14"/>
                    <a:pt x="59" y="10"/>
                  </a:cubicBezTo>
                  <a:cubicBezTo>
                    <a:pt x="61" y="11"/>
                    <a:pt x="63" y="12"/>
                    <a:pt x="64" y="13"/>
                  </a:cubicBezTo>
                  <a:moveTo>
                    <a:pt x="56" y="9"/>
                  </a:moveTo>
                  <a:cubicBezTo>
                    <a:pt x="56" y="9"/>
                    <a:pt x="56" y="9"/>
                    <a:pt x="56" y="9"/>
                  </a:cubicBezTo>
                  <a:cubicBezTo>
                    <a:pt x="56" y="12"/>
                    <a:pt x="55" y="15"/>
                    <a:pt x="54" y="18"/>
                  </a:cubicBezTo>
                  <a:cubicBezTo>
                    <a:pt x="53" y="16"/>
                    <a:pt x="51" y="15"/>
                    <a:pt x="50" y="13"/>
                  </a:cubicBezTo>
                  <a:cubicBezTo>
                    <a:pt x="51" y="11"/>
                    <a:pt x="52" y="9"/>
                    <a:pt x="53" y="7"/>
                  </a:cubicBezTo>
                  <a:cubicBezTo>
                    <a:pt x="54" y="7"/>
                    <a:pt x="55" y="8"/>
                    <a:pt x="56" y="9"/>
                  </a:cubicBezTo>
                  <a:moveTo>
                    <a:pt x="46" y="9"/>
                  </a:moveTo>
                  <a:cubicBezTo>
                    <a:pt x="46" y="8"/>
                    <a:pt x="45" y="7"/>
                    <a:pt x="44" y="7"/>
                  </a:cubicBezTo>
                  <a:cubicBezTo>
                    <a:pt x="44" y="6"/>
                    <a:pt x="45" y="6"/>
                    <a:pt x="46" y="5"/>
                  </a:cubicBezTo>
                  <a:cubicBezTo>
                    <a:pt x="47" y="3"/>
                    <a:pt x="49" y="4"/>
                    <a:pt x="50" y="5"/>
                  </a:cubicBezTo>
                  <a:cubicBezTo>
                    <a:pt x="50" y="7"/>
                    <a:pt x="49" y="9"/>
                    <a:pt x="48" y="11"/>
                  </a:cubicBezTo>
                  <a:cubicBezTo>
                    <a:pt x="48" y="10"/>
                    <a:pt x="47" y="10"/>
                    <a:pt x="46" y="9"/>
                  </a:cubicBezTo>
                  <a:moveTo>
                    <a:pt x="45" y="13"/>
                  </a:moveTo>
                  <a:cubicBezTo>
                    <a:pt x="45" y="13"/>
                    <a:pt x="45" y="13"/>
                    <a:pt x="45" y="13"/>
                  </a:cubicBezTo>
                  <a:cubicBezTo>
                    <a:pt x="47" y="14"/>
                    <a:pt x="49" y="17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8" y="17"/>
                    <a:pt x="46" y="15"/>
                    <a:pt x="45" y="13"/>
                  </a:cubicBezTo>
                  <a:moveTo>
                    <a:pt x="17" y="85"/>
                  </a:moveTo>
                  <a:cubicBezTo>
                    <a:pt x="17" y="85"/>
                    <a:pt x="17" y="86"/>
                    <a:pt x="16" y="86"/>
                  </a:cubicBezTo>
                  <a:cubicBezTo>
                    <a:pt x="16" y="86"/>
                    <a:pt x="15" y="86"/>
                    <a:pt x="14" y="86"/>
                  </a:cubicBezTo>
                  <a:cubicBezTo>
                    <a:pt x="10" y="87"/>
                    <a:pt x="7" y="88"/>
                    <a:pt x="4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87"/>
                    <a:pt x="4" y="84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8" y="78"/>
                    <a:pt x="9" y="75"/>
                    <a:pt x="11" y="72"/>
                  </a:cubicBezTo>
                  <a:cubicBezTo>
                    <a:pt x="13" y="69"/>
                    <a:pt x="15" y="66"/>
                    <a:pt x="17" y="62"/>
                  </a:cubicBezTo>
                  <a:cubicBezTo>
                    <a:pt x="17" y="61"/>
                    <a:pt x="18" y="59"/>
                    <a:pt x="18" y="58"/>
                  </a:cubicBezTo>
                  <a:cubicBezTo>
                    <a:pt x="23" y="50"/>
                    <a:pt x="28" y="43"/>
                    <a:pt x="33" y="35"/>
                  </a:cubicBezTo>
                  <a:cubicBezTo>
                    <a:pt x="37" y="30"/>
                    <a:pt x="41" y="24"/>
                    <a:pt x="44" y="17"/>
                  </a:cubicBezTo>
                  <a:cubicBezTo>
                    <a:pt x="44" y="17"/>
                    <a:pt x="44" y="17"/>
                    <a:pt x="44" y="16"/>
                  </a:cubicBezTo>
                  <a:cubicBezTo>
                    <a:pt x="45" y="18"/>
                    <a:pt x="46" y="19"/>
                    <a:pt x="47" y="20"/>
                  </a:cubicBezTo>
                  <a:cubicBezTo>
                    <a:pt x="47" y="21"/>
                    <a:pt x="47" y="23"/>
                    <a:pt x="49" y="24"/>
                  </a:cubicBezTo>
                  <a:cubicBezTo>
                    <a:pt x="60" y="29"/>
                    <a:pt x="67" y="40"/>
                    <a:pt x="78" y="46"/>
                  </a:cubicBezTo>
                  <a:cubicBezTo>
                    <a:pt x="86" y="50"/>
                    <a:pt x="95" y="52"/>
                    <a:pt x="102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94" y="58"/>
                    <a:pt x="87" y="60"/>
                    <a:pt x="80" y="63"/>
                  </a:cubicBezTo>
                  <a:cubicBezTo>
                    <a:pt x="77" y="64"/>
                    <a:pt x="73" y="65"/>
                    <a:pt x="70" y="66"/>
                  </a:cubicBezTo>
                  <a:cubicBezTo>
                    <a:pt x="66" y="68"/>
                    <a:pt x="62" y="68"/>
                    <a:pt x="58" y="70"/>
                  </a:cubicBezTo>
                  <a:cubicBezTo>
                    <a:pt x="45" y="76"/>
                    <a:pt x="30" y="79"/>
                    <a:pt x="17" y="85"/>
                  </a:cubicBezTo>
                  <a:moveTo>
                    <a:pt x="75" y="78"/>
                  </a:moveTo>
                  <a:cubicBezTo>
                    <a:pt x="75" y="78"/>
                    <a:pt x="75" y="78"/>
                    <a:pt x="74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8"/>
                    <a:pt x="76" y="78"/>
                    <a:pt x="77" y="79"/>
                  </a:cubicBezTo>
                  <a:cubicBezTo>
                    <a:pt x="77" y="80"/>
                    <a:pt x="78" y="80"/>
                    <a:pt x="78" y="81"/>
                  </a:cubicBezTo>
                  <a:cubicBezTo>
                    <a:pt x="77" y="80"/>
                    <a:pt x="76" y="79"/>
                    <a:pt x="75" y="78"/>
                  </a:cubicBezTo>
                  <a:moveTo>
                    <a:pt x="73" y="94"/>
                  </a:moveTo>
                  <a:cubicBezTo>
                    <a:pt x="69" y="92"/>
                    <a:pt x="66" y="88"/>
                    <a:pt x="64" y="84"/>
                  </a:cubicBezTo>
                  <a:cubicBezTo>
                    <a:pt x="68" y="87"/>
                    <a:pt x="71" y="91"/>
                    <a:pt x="74" y="95"/>
                  </a:cubicBezTo>
                  <a:cubicBezTo>
                    <a:pt x="74" y="95"/>
                    <a:pt x="73" y="94"/>
                    <a:pt x="73" y="94"/>
                  </a:cubicBezTo>
                  <a:moveTo>
                    <a:pt x="113" y="111"/>
                  </a:moveTo>
                  <a:cubicBezTo>
                    <a:pt x="113" y="111"/>
                    <a:pt x="113" y="111"/>
                    <a:pt x="113" y="111"/>
                  </a:cubicBezTo>
                  <a:cubicBezTo>
                    <a:pt x="118" y="111"/>
                    <a:pt x="124" y="111"/>
                    <a:pt x="129" y="112"/>
                  </a:cubicBezTo>
                  <a:cubicBezTo>
                    <a:pt x="124" y="112"/>
                    <a:pt x="118" y="111"/>
                    <a:pt x="113" y="111"/>
                  </a:cubicBezTo>
                  <a:moveTo>
                    <a:pt x="138" y="109"/>
                  </a:moveTo>
                  <a:cubicBezTo>
                    <a:pt x="138" y="110"/>
                    <a:pt x="139" y="110"/>
                    <a:pt x="139" y="110"/>
                  </a:cubicBezTo>
                  <a:cubicBezTo>
                    <a:pt x="144" y="110"/>
                    <a:pt x="144" y="110"/>
                    <a:pt x="144" y="110"/>
                  </a:cubicBezTo>
                  <a:cubicBezTo>
                    <a:pt x="145" y="110"/>
                    <a:pt x="145" y="110"/>
                    <a:pt x="145" y="109"/>
                  </a:cubicBezTo>
                  <a:cubicBezTo>
                    <a:pt x="146" y="109"/>
                    <a:pt x="147" y="110"/>
                    <a:pt x="148" y="109"/>
                  </a:cubicBezTo>
                  <a:cubicBezTo>
                    <a:pt x="147" y="110"/>
                    <a:pt x="145" y="110"/>
                    <a:pt x="143" y="110"/>
                  </a:cubicBezTo>
                  <a:cubicBezTo>
                    <a:pt x="139" y="111"/>
                    <a:pt x="135" y="112"/>
                    <a:pt x="130" y="112"/>
                  </a:cubicBezTo>
                  <a:cubicBezTo>
                    <a:pt x="131" y="112"/>
                    <a:pt x="131" y="111"/>
                    <a:pt x="131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2" y="110"/>
                    <a:pt x="133" y="110"/>
                    <a:pt x="133" y="109"/>
                  </a:cubicBezTo>
                  <a:cubicBezTo>
                    <a:pt x="134" y="109"/>
                    <a:pt x="136" y="109"/>
                    <a:pt x="137" y="109"/>
                  </a:cubicBezTo>
                  <a:cubicBezTo>
                    <a:pt x="137" y="109"/>
                    <a:pt x="138" y="109"/>
                    <a:pt x="138" y="109"/>
                  </a:cubicBezTo>
                  <a:moveTo>
                    <a:pt x="85" y="99"/>
                  </a:moveTo>
                  <a:cubicBezTo>
                    <a:pt x="85" y="99"/>
                    <a:pt x="85" y="99"/>
                    <a:pt x="85" y="99"/>
                  </a:cubicBezTo>
                  <a:cubicBezTo>
                    <a:pt x="87" y="100"/>
                    <a:pt x="89" y="101"/>
                    <a:pt x="90" y="101"/>
                  </a:cubicBezTo>
                  <a:cubicBezTo>
                    <a:pt x="92" y="102"/>
                    <a:pt x="93" y="100"/>
                    <a:pt x="92" y="99"/>
                  </a:cubicBezTo>
                  <a:cubicBezTo>
                    <a:pt x="98" y="102"/>
                    <a:pt x="103" y="104"/>
                    <a:pt x="109" y="106"/>
                  </a:cubicBezTo>
                  <a:cubicBezTo>
                    <a:pt x="108" y="106"/>
                    <a:pt x="107" y="106"/>
                    <a:pt x="106" y="106"/>
                  </a:cubicBezTo>
                  <a:cubicBezTo>
                    <a:pt x="98" y="105"/>
                    <a:pt x="91" y="103"/>
                    <a:pt x="85" y="99"/>
                  </a:cubicBezTo>
                  <a:moveTo>
                    <a:pt x="139" y="102"/>
                  </a:moveTo>
                  <a:cubicBezTo>
                    <a:pt x="140" y="102"/>
                    <a:pt x="141" y="102"/>
                    <a:pt x="141" y="102"/>
                  </a:cubicBezTo>
                  <a:cubicBezTo>
                    <a:pt x="142" y="102"/>
                    <a:pt x="143" y="102"/>
                    <a:pt x="144" y="102"/>
                  </a:cubicBezTo>
                  <a:cubicBezTo>
                    <a:pt x="143" y="103"/>
                    <a:pt x="143" y="103"/>
                    <a:pt x="142" y="104"/>
                  </a:cubicBezTo>
                  <a:cubicBezTo>
                    <a:pt x="142" y="103"/>
                    <a:pt x="142" y="102"/>
                    <a:pt x="141" y="102"/>
                  </a:cubicBezTo>
                  <a:cubicBezTo>
                    <a:pt x="140" y="102"/>
                    <a:pt x="140" y="102"/>
                    <a:pt x="139" y="102"/>
                  </a:cubicBezTo>
                  <a:moveTo>
                    <a:pt x="135" y="106"/>
                  </a:moveTo>
                  <a:cubicBezTo>
                    <a:pt x="135" y="106"/>
                    <a:pt x="135" y="106"/>
                    <a:pt x="134" y="106"/>
                  </a:cubicBezTo>
                  <a:cubicBezTo>
                    <a:pt x="135" y="106"/>
                    <a:pt x="135" y="106"/>
                    <a:pt x="135" y="105"/>
                  </a:cubicBezTo>
                  <a:cubicBezTo>
                    <a:pt x="137" y="105"/>
                    <a:pt x="138" y="105"/>
                    <a:pt x="139" y="105"/>
                  </a:cubicBezTo>
                  <a:cubicBezTo>
                    <a:pt x="138" y="106"/>
                    <a:pt x="137" y="106"/>
                    <a:pt x="135" y="106"/>
                  </a:cubicBezTo>
                  <a:moveTo>
                    <a:pt x="161" y="104"/>
                  </a:moveTo>
                  <a:cubicBezTo>
                    <a:pt x="159" y="104"/>
                    <a:pt x="157" y="104"/>
                    <a:pt x="155" y="104"/>
                  </a:cubicBezTo>
                  <a:cubicBezTo>
                    <a:pt x="157" y="104"/>
                    <a:pt x="159" y="103"/>
                    <a:pt x="162" y="103"/>
                  </a:cubicBezTo>
                  <a:cubicBezTo>
                    <a:pt x="162" y="103"/>
                    <a:pt x="163" y="102"/>
                    <a:pt x="163" y="102"/>
                  </a:cubicBezTo>
                  <a:cubicBezTo>
                    <a:pt x="162" y="103"/>
                    <a:pt x="162" y="103"/>
                    <a:pt x="161" y="104"/>
                  </a:cubicBezTo>
                  <a:moveTo>
                    <a:pt x="153" y="102"/>
                  </a:moveTo>
                  <a:cubicBezTo>
                    <a:pt x="151" y="103"/>
                    <a:pt x="149" y="103"/>
                    <a:pt x="147" y="103"/>
                  </a:cubicBezTo>
                  <a:cubicBezTo>
                    <a:pt x="147" y="103"/>
                    <a:pt x="148" y="103"/>
                    <a:pt x="148" y="102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50" y="102"/>
                    <a:pt x="152" y="102"/>
                    <a:pt x="153" y="102"/>
                  </a:cubicBezTo>
                  <a:moveTo>
                    <a:pt x="159" y="100"/>
                  </a:moveTo>
                  <a:cubicBezTo>
                    <a:pt x="158" y="100"/>
                    <a:pt x="154" y="100"/>
                    <a:pt x="151" y="99"/>
                  </a:cubicBezTo>
                  <a:cubicBezTo>
                    <a:pt x="151" y="99"/>
                    <a:pt x="151" y="99"/>
                    <a:pt x="152" y="99"/>
                  </a:cubicBezTo>
                  <a:cubicBezTo>
                    <a:pt x="154" y="99"/>
                    <a:pt x="156" y="99"/>
                    <a:pt x="158" y="98"/>
                  </a:cubicBezTo>
                  <a:cubicBezTo>
                    <a:pt x="158" y="98"/>
                    <a:pt x="158" y="98"/>
                    <a:pt x="158" y="98"/>
                  </a:cubicBezTo>
                  <a:cubicBezTo>
                    <a:pt x="158" y="98"/>
                    <a:pt x="159" y="99"/>
                    <a:pt x="159" y="99"/>
                  </a:cubicBezTo>
                  <a:cubicBezTo>
                    <a:pt x="162" y="99"/>
                    <a:pt x="164" y="98"/>
                    <a:pt x="166" y="97"/>
                  </a:cubicBezTo>
                  <a:cubicBezTo>
                    <a:pt x="164" y="99"/>
                    <a:pt x="162" y="100"/>
                    <a:pt x="159" y="100"/>
                  </a:cubicBezTo>
                  <a:moveTo>
                    <a:pt x="179" y="94"/>
                  </a:moveTo>
                  <a:cubicBezTo>
                    <a:pt x="177" y="95"/>
                    <a:pt x="176" y="95"/>
                    <a:pt x="174" y="96"/>
                  </a:cubicBezTo>
                  <a:cubicBezTo>
                    <a:pt x="174" y="96"/>
                    <a:pt x="174" y="95"/>
                    <a:pt x="174" y="95"/>
                  </a:cubicBezTo>
                  <a:cubicBezTo>
                    <a:pt x="175" y="94"/>
                    <a:pt x="176" y="94"/>
                    <a:pt x="177" y="93"/>
                  </a:cubicBezTo>
                  <a:cubicBezTo>
                    <a:pt x="177" y="94"/>
                    <a:pt x="178" y="94"/>
                    <a:pt x="179" y="94"/>
                  </a:cubicBezTo>
                  <a:moveTo>
                    <a:pt x="197" y="81"/>
                  </a:moveTo>
                  <a:cubicBezTo>
                    <a:pt x="196" y="82"/>
                    <a:pt x="195" y="83"/>
                    <a:pt x="194" y="85"/>
                  </a:cubicBezTo>
                  <a:cubicBezTo>
                    <a:pt x="195" y="83"/>
                    <a:pt x="196" y="82"/>
                    <a:pt x="196" y="80"/>
                  </a:cubicBezTo>
                  <a:cubicBezTo>
                    <a:pt x="197" y="80"/>
                    <a:pt x="197" y="81"/>
                    <a:pt x="197" y="81"/>
                  </a:cubicBezTo>
                  <a:moveTo>
                    <a:pt x="200" y="75"/>
                  </a:moveTo>
                  <a:cubicBezTo>
                    <a:pt x="200" y="75"/>
                    <a:pt x="199" y="76"/>
                    <a:pt x="199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199" y="74"/>
                    <a:pt x="200" y="73"/>
                    <a:pt x="200" y="73"/>
                  </a:cubicBezTo>
                  <a:cubicBezTo>
                    <a:pt x="200" y="72"/>
                    <a:pt x="200" y="72"/>
                    <a:pt x="201" y="72"/>
                  </a:cubicBezTo>
                  <a:cubicBezTo>
                    <a:pt x="201" y="73"/>
                    <a:pt x="200" y="75"/>
                    <a:pt x="200" y="75"/>
                  </a:cubicBezTo>
                  <a:moveTo>
                    <a:pt x="207" y="53"/>
                  </a:moveTo>
                  <a:cubicBezTo>
                    <a:pt x="208" y="52"/>
                    <a:pt x="208" y="51"/>
                    <a:pt x="208" y="50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8" y="55"/>
                    <a:pt x="208" y="54"/>
                    <a:pt x="207" y="53"/>
                  </a:cubicBezTo>
                  <a:moveTo>
                    <a:pt x="202" y="57"/>
                  </a:moveTo>
                  <a:cubicBezTo>
                    <a:pt x="202" y="58"/>
                    <a:pt x="202" y="59"/>
                    <a:pt x="202" y="60"/>
                  </a:cubicBezTo>
                  <a:cubicBezTo>
                    <a:pt x="201" y="61"/>
                    <a:pt x="201" y="62"/>
                    <a:pt x="200" y="63"/>
                  </a:cubicBezTo>
                  <a:cubicBezTo>
                    <a:pt x="200" y="61"/>
                    <a:pt x="201" y="59"/>
                    <a:pt x="202" y="57"/>
                  </a:cubicBezTo>
                  <a:moveTo>
                    <a:pt x="213" y="59"/>
                  </a:moveTo>
                  <a:cubicBezTo>
                    <a:pt x="213" y="58"/>
                    <a:pt x="212" y="58"/>
                    <a:pt x="211" y="58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0"/>
                    <a:pt x="212" y="50"/>
                    <a:pt x="212" y="49"/>
                  </a:cubicBezTo>
                  <a:cubicBezTo>
                    <a:pt x="212" y="48"/>
                    <a:pt x="212" y="47"/>
                    <a:pt x="212" y="47"/>
                  </a:cubicBezTo>
                  <a:cubicBezTo>
                    <a:pt x="212" y="46"/>
                    <a:pt x="212" y="46"/>
                    <a:pt x="212" y="45"/>
                  </a:cubicBezTo>
                  <a:cubicBezTo>
                    <a:pt x="212" y="45"/>
                    <a:pt x="213" y="44"/>
                    <a:pt x="215" y="45"/>
                  </a:cubicBezTo>
                  <a:cubicBezTo>
                    <a:pt x="215" y="45"/>
                    <a:pt x="216" y="45"/>
                    <a:pt x="216" y="45"/>
                  </a:cubicBezTo>
                  <a:cubicBezTo>
                    <a:pt x="217" y="48"/>
                    <a:pt x="217" y="52"/>
                    <a:pt x="217" y="55"/>
                  </a:cubicBezTo>
                  <a:cubicBezTo>
                    <a:pt x="218" y="58"/>
                    <a:pt x="218" y="61"/>
                    <a:pt x="221" y="63"/>
                  </a:cubicBezTo>
                  <a:cubicBezTo>
                    <a:pt x="222" y="64"/>
                    <a:pt x="224" y="61"/>
                    <a:pt x="222" y="60"/>
                  </a:cubicBezTo>
                  <a:cubicBezTo>
                    <a:pt x="221" y="59"/>
                    <a:pt x="220" y="54"/>
                    <a:pt x="220" y="53"/>
                  </a:cubicBezTo>
                  <a:cubicBezTo>
                    <a:pt x="220" y="50"/>
                    <a:pt x="219" y="48"/>
                    <a:pt x="219" y="46"/>
                  </a:cubicBezTo>
                  <a:cubicBezTo>
                    <a:pt x="221" y="46"/>
                    <a:pt x="223" y="47"/>
                    <a:pt x="225" y="48"/>
                  </a:cubicBezTo>
                  <a:cubicBezTo>
                    <a:pt x="225" y="54"/>
                    <a:pt x="226" y="60"/>
                    <a:pt x="228" y="66"/>
                  </a:cubicBezTo>
                  <a:cubicBezTo>
                    <a:pt x="223" y="64"/>
                    <a:pt x="218" y="62"/>
                    <a:pt x="213" y="59"/>
                  </a:cubicBezTo>
                  <a:moveTo>
                    <a:pt x="231" y="68"/>
                  </a:moveTo>
                  <a:cubicBezTo>
                    <a:pt x="230" y="62"/>
                    <a:pt x="228" y="56"/>
                    <a:pt x="228" y="49"/>
                  </a:cubicBezTo>
                  <a:cubicBezTo>
                    <a:pt x="231" y="50"/>
                    <a:pt x="233" y="51"/>
                    <a:pt x="236" y="53"/>
                  </a:cubicBezTo>
                  <a:cubicBezTo>
                    <a:pt x="236" y="53"/>
                    <a:pt x="236" y="53"/>
                    <a:pt x="236" y="53"/>
                  </a:cubicBezTo>
                  <a:cubicBezTo>
                    <a:pt x="236" y="56"/>
                    <a:pt x="235" y="60"/>
                    <a:pt x="236" y="64"/>
                  </a:cubicBezTo>
                  <a:cubicBezTo>
                    <a:pt x="236" y="66"/>
                    <a:pt x="237" y="68"/>
                    <a:pt x="237" y="70"/>
                  </a:cubicBezTo>
                  <a:cubicBezTo>
                    <a:pt x="235" y="69"/>
                    <a:pt x="233" y="68"/>
                    <a:pt x="231" y="68"/>
                  </a:cubicBezTo>
                  <a:moveTo>
                    <a:pt x="240" y="71"/>
                  </a:moveTo>
                  <a:cubicBezTo>
                    <a:pt x="240" y="68"/>
                    <a:pt x="239" y="66"/>
                    <a:pt x="239" y="63"/>
                  </a:cubicBezTo>
                  <a:cubicBezTo>
                    <a:pt x="238" y="60"/>
                    <a:pt x="238" y="57"/>
                    <a:pt x="239" y="54"/>
                  </a:cubicBezTo>
                  <a:cubicBezTo>
                    <a:pt x="240" y="54"/>
                    <a:pt x="242" y="55"/>
                    <a:pt x="243" y="55"/>
                  </a:cubicBezTo>
                  <a:cubicBezTo>
                    <a:pt x="244" y="55"/>
                    <a:pt x="244" y="55"/>
                    <a:pt x="244" y="56"/>
                  </a:cubicBezTo>
                  <a:cubicBezTo>
                    <a:pt x="244" y="56"/>
                    <a:pt x="243" y="56"/>
                    <a:pt x="244" y="56"/>
                  </a:cubicBezTo>
                  <a:cubicBezTo>
                    <a:pt x="245" y="60"/>
                    <a:pt x="245" y="65"/>
                    <a:pt x="245" y="69"/>
                  </a:cubicBezTo>
                  <a:cubicBezTo>
                    <a:pt x="245" y="70"/>
                    <a:pt x="246" y="71"/>
                    <a:pt x="246" y="73"/>
                  </a:cubicBezTo>
                  <a:cubicBezTo>
                    <a:pt x="244" y="72"/>
                    <a:pt x="242" y="71"/>
                    <a:pt x="240" y="71"/>
                  </a:cubicBezTo>
                  <a:moveTo>
                    <a:pt x="249" y="74"/>
                  </a:moveTo>
                  <a:cubicBezTo>
                    <a:pt x="248" y="71"/>
                    <a:pt x="248" y="68"/>
                    <a:pt x="248" y="65"/>
                  </a:cubicBezTo>
                  <a:cubicBezTo>
                    <a:pt x="248" y="62"/>
                    <a:pt x="247" y="59"/>
                    <a:pt x="247" y="57"/>
                  </a:cubicBezTo>
                  <a:cubicBezTo>
                    <a:pt x="249" y="57"/>
                    <a:pt x="251" y="58"/>
                    <a:pt x="253" y="59"/>
                  </a:cubicBezTo>
                  <a:cubicBezTo>
                    <a:pt x="253" y="64"/>
                    <a:pt x="254" y="68"/>
                    <a:pt x="254" y="73"/>
                  </a:cubicBezTo>
                  <a:cubicBezTo>
                    <a:pt x="254" y="74"/>
                    <a:pt x="254" y="76"/>
                    <a:pt x="255" y="77"/>
                  </a:cubicBezTo>
                  <a:cubicBezTo>
                    <a:pt x="253" y="76"/>
                    <a:pt x="251" y="75"/>
                    <a:pt x="249" y="74"/>
                  </a:cubicBezTo>
                  <a:moveTo>
                    <a:pt x="258" y="80"/>
                  </a:moveTo>
                  <a:cubicBezTo>
                    <a:pt x="257" y="77"/>
                    <a:pt x="257" y="74"/>
                    <a:pt x="257" y="71"/>
                  </a:cubicBezTo>
                  <a:cubicBezTo>
                    <a:pt x="256" y="68"/>
                    <a:pt x="256" y="64"/>
                    <a:pt x="256" y="61"/>
                  </a:cubicBezTo>
                  <a:cubicBezTo>
                    <a:pt x="258" y="63"/>
                    <a:pt x="260" y="65"/>
                    <a:pt x="260" y="67"/>
                  </a:cubicBezTo>
                  <a:cubicBezTo>
                    <a:pt x="261" y="70"/>
                    <a:pt x="261" y="73"/>
                    <a:pt x="261" y="77"/>
                  </a:cubicBezTo>
                  <a:cubicBezTo>
                    <a:pt x="261" y="77"/>
                    <a:pt x="261" y="78"/>
                    <a:pt x="261" y="78"/>
                  </a:cubicBezTo>
                  <a:cubicBezTo>
                    <a:pt x="261" y="80"/>
                    <a:pt x="261" y="81"/>
                    <a:pt x="261" y="82"/>
                  </a:cubicBezTo>
                  <a:cubicBezTo>
                    <a:pt x="260" y="81"/>
                    <a:pt x="259" y="80"/>
                    <a:pt x="258" y="80"/>
                  </a:cubicBezTo>
                  <a:moveTo>
                    <a:pt x="266" y="77"/>
                  </a:moveTo>
                  <a:cubicBezTo>
                    <a:pt x="266" y="76"/>
                    <a:pt x="265" y="75"/>
                    <a:pt x="264" y="75"/>
                  </a:cubicBezTo>
                  <a:cubicBezTo>
                    <a:pt x="264" y="72"/>
                    <a:pt x="264" y="69"/>
                    <a:pt x="263" y="66"/>
                  </a:cubicBezTo>
                  <a:cubicBezTo>
                    <a:pt x="267" y="69"/>
                    <a:pt x="268" y="71"/>
                    <a:pt x="268" y="77"/>
                  </a:cubicBezTo>
                  <a:cubicBezTo>
                    <a:pt x="269" y="80"/>
                    <a:pt x="269" y="82"/>
                    <a:pt x="268" y="85"/>
                  </a:cubicBezTo>
                  <a:cubicBezTo>
                    <a:pt x="267" y="85"/>
                    <a:pt x="267" y="85"/>
                    <a:pt x="266" y="86"/>
                  </a:cubicBezTo>
                  <a:cubicBezTo>
                    <a:pt x="266" y="83"/>
                    <a:pt x="266" y="80"/>
                    <a:pt x="266" y="77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1" name="文本框 150"/>
          <p:cNvSpPr txBox="1"/>
          <p:nvPr/>
        </p:nvSpPr>
        <p:spPr>
          <a:xfrm>
            <a:off x="740230" y="3952459"/>
            <a:ext cx="742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Tạm</a:t>
            </a:r>
            <a:r>
              <a:rPr lang="en-US" altLang="zh-CN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biệt</a:t>
            </a:r>
            <a:r>
              <a:rPr lang="en-US" altLang="zh-CN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các</a:t>
            </a:r>
            <a:r>
              <a:rPr lang="en-US" altLang="zh-CN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</a:t>
            </a:r>
            <a:r>
              <a:rPr lang="en-US" altLang="zh-CN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!!!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05543" y="3860009"/>
            <a:ext cx="7380513" cy="1206855"/>
          </a:xfrm>
          <a:prstGeom prst="rect">
            <a:avLst/>
          </a:prstGeom>
          <a:noFill/>
          <a:ln>
            <a:solidFill>
              <a:srgbClr val="FFA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54" name="组合 153"/>
          <p:cNvGrpSpPr/>
          <p:nvPr/>
        </p:nvGrpSpPr>
        <p:grpSpPr>
          <a:xfrm>
            <a:off x="2515816" y="1212431"/>
            <a:ext cx="4112847" cy="2567164"/>
            <a:chOff x="1" y="0"/>
            <a:chExt cx="10425112" cy="6507163"/>
          </a:xfrm>
        </p:grpSpPr>
        <p:sp>
          <p:nvSpPr>
            <p:cNvPr id="155" name="Freeform 5"/>
            <p:cNvSpPr/>
            <p:nvPr/>
          </p:nvSpPr>
          <p:spPr bwMode="auto">
            <a:xfrm>
              <a:off x="1525588" y="4424363"/>
              <a:ext cx="339725" cy="1408113"/>
            </a:xfrm>
            <a:custGeom>
              <a:avLst/>
              <a:gdLst>
                <a:gd name="T0" fmla="*/ 214 w 214"/>
                <a:gd name="T1" fmla="*/ 0 h 887"/>
                <a:gd name="T2" fmla="*/ 107 w 214"/>
                <a:gd name="T3" fmla="*/ 0 h 887"/>
                <a:gd name="T4" fmla="*/ 0 w 214"/>
                <a:gd name="T5" fmla="*/ 0 h 887"/>
                <a:gd name="T6" fmla="*/ 0 w 214"/>
                <a:gd name="T7" fmla="*/ 887 h 887"/>
                <a:gd name="T8" fmla="*/ 107 w 214"/>
                <a:gd name="T9" fmla="*/ 887 h 887"/>
                <a:gd name="T10" fmla="*/ 214 w 214"/>
                <a:gd name="T11" fmla="*/ 887 h 887"/>
                <a:gd name="T12" fmla="*/ 214 w 214"/>
                <a:gd name="T13" fmla="*/ 0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887">
                  <a:moveTo>
                    <a:pt x="214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887"/>
                  </a:lnTo>
                  <a:lnTo>
                    <a:pt x="107" y="887"/>
                  </a:lnTo>
                  <a:lnTo>
                    <a:pt x="214" y="88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6"/>
            <p:cNvSpPr/>
            <p:nvPr/>
          </p:nvSpPr>
          <p:spPr bwMode="auto">
            <a:xfrm>
              <a:off x="1525588" y="4424363"/>
              <a:ext cx="339725" cy="1408113"/>
            </a:xfrm>
            <a:custGeom>
              <a:avLst/>
              <a:gdLst>
                <a:gd name="T0" fmla="*/ 214 w 214"/>
                <a:gd name="T1" fmla="*/ 0 h 887"/>
                <a:gd name="T2" fmla="*/ 107 w 214"/>
                <a:gd name="T3" fmla="*/ 0 h 887"/>
                <a:gd name="T4" fmla="*/ 0 w 214"/>
                <a:gd name="T5" fmla="*/ 0 h 887"/>
                <a:gd name="T6" fmla="*/ 0 w 214"/>
                <a:gd name="T7" fmla="*/ 887 h 887"/>
                <a:gd name="T8" fmla="*/ 107 w 214"/>
                <a:gd name="T9" fmla="*/ 887 h 887"/>
                <a:gd name="T10" fmla="*/ 214 w 214"/>
                <a:gd name="T11" fmla="*/ 887 h 887"/>
                <a:gd name="T12" fmla="*/ 214 w 214"/>
                <a:gd name="T13" fmla="*/ 0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887">
                  <a:moveTo>
                    <a:pt x="214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887"/>
                  </a:lnTo>
                  <a:lnTo>
                    <a:pt x="107" y="887"/>
                  </a:lnTo>
                  <a:lnTo>
                    <a:pt x="214" y="887"/>
                  </a:lnTo>
                  <a:lnTo>
                    <a:pt x="2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7"/>
            <p:cNvSpPr/>
            <p:nvPr/>
          </p:nvSpPr>
          <p:spPr bwMode="auto">
            <a:xfrm>
              <a:off x="1868488" y="4398963"/>
              <a:ext cx="487362" cy="1433513"/>
            </a:xfrm>
            <a:custGeom>
              <a:avLst/>
              <a:gdLst>
                <a:gd name="T0" fmla="*/ 177 w 307"/>
                <a:gd name="T1" fmla="*/ 0 h 903"/>
                <a:gd name="T2" fmla="*/ 177 w 307"/>
                <a:gd name="T3" fmla="*/ 0 h 903"/>
                <a:gd name="T4" fmla="*/ 89 w 307"/>
                <a:gd name="T5" fmla="*/ 13 h 903"/>
                <a:gd name="T6" fmla="*/ 0 w 307"/>
                <a:gd name="T7" fmla="*/ 24 h 903"/>
                <a:gd name="T8" fmla="*/ 41 w 307"/>
                <a:gd name="T9" fmla="*/ 275 h 903"/>
                <a:gd name="T10" fmla="*/ 41 w 307"/>
                <a:gd name="T11" fmla="*/ 275 h 903"/>
                <a:gd name="T12" fmla="*/ 97 w 307"/>
                <a:gd name="T13" fmla="*/ 646 h 903"/>
                <a:gd name="T14" fmla="*/ 97 w 307"/>
                <a:gd name="T15" fmla="*/ 646 h 903"/>
                <a:gd name="T16" fmla="*/ 134 w 307"/>
                <a:gd name="T17" fmla="*/ 903 h 903"/>
                <a:gd name="T18" fmla="*/ 307 w 307"/>
                <a:gd name="T19" fmla="*/ 876 h 903"/>
                <a:gd name="T20" fmla="*/ 270 w 307"/>
                <a:gd name="T21" fmla="*/ 620 h 903"/>
                <a:gd name="T22" fmla="*/ 270 w 307"/>
                <a:gd name="T23" fmla="*/ 620 h 903"/>
                <a:gd name="T24" fmla="*/ 227 w 307"/>
                <a:gd name="T25" fmla="*/ 347 h 903"/>
                <a:gd name="T26" fmla="*/ 177 w 307"/>
                <a:gd name="T27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903">
                  <a:moveTo>
                    <a:pt x="177" y="0"/>
                  </a:moveTo>
                  <a:lnTo>
                    <a:pt x="177" y="0"/>
                  </a:lnTo>
                  <a:lnTo>
                    <a:pt x="89" y="13"/>
                  </a:lnTo>
                  <a:lnTo>
                    <a:pt x="0" y="24"/>
                  </a:lnTo>
                  <a:lnTo>
                    <a:pt x="41" y="275"/>
                  </a:lnTo>
                  <a:lnTo>
                    <a:pt x="41" y="275"/>
                  </a:lnTo>
                  <a:lnTo>
                    <a:pt x="97" y="646"/>
                  </a:lnTo>
                  <a:lnTo>
                    <a:pt x="97" y="646"/>
                  </a:lnTo>
                  <a:lnTo>
                    <a:pt x="134" y="903"/>
                  </a:lnTo>
                  <a:lnTo>
                    <a:pt x="307" y="876"/>
                  </a:lnTo>
                  <a:lnTo>
                    <a:pt x="270" y="620"/>
                  </a:lnTo>
                  <a:lnTo>
                    <a:pt x="270" y="620"/>
                  </a:lnTo>
                  <a:lnTo>
                    <a:pt x="227" y="34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8"/>
            <p:cNvSpPr/>
            <p:nvPr/>
          </p:nvSpPr>
          <p:spPr bwMode="auto">
            <a:xfrm>
              <a:off x="1868488" y="4398963"/>
              <a:ext cx="487362" cy="1433513"/>
            </a:xfrm>
            <a:custGeom>
              <a:avLst/>
              <a:gdLst>
                <a:gd name="T0" fmla="*/ 177 w 307"/>
                <a:gd name="T1" fmla="*/ 0 h 903"/>
                <a:gd name="T2" fmla="*/ 177 w 307"/>
                <a:gd name="T3" fmla="*/ 0 h 903"/>
                <a:gd name="T4" fmla="*/ 89 w 307"/>
                <a:gd name="T5" fmla="*/ 13 h 903"/>
                <a:gd name="T6" fmla="*/ 0 w 307"/>
                <a:gd name="T7" fmla="*/ 24 h 903"/>
                <a:gd name="T8" fmla="*/ 41 w 307"/>
                <a:gd name="T9" fmla="*/ 275 h 903"/>
                <a:gd name="T10" fmla="*/ 41 w 307"/>
                <a:gd name="T11" fmla="*/ 275 h 903"/>
                <a:gd name="T12" fmla="*/ 97 w 307"/>
                <a:gd name="T13" fmla="*/ 646 h 903"/>
                <a:gd name="T14" fmla="*/ 97 w 307"/>
                <a:gd name="T15" fmla="*/ 646 h 903"/>
                <a:gd name="T16" fmla="*/ 134 w 307"/>
                <a:gd name="T17" fmla="*/ 903 h 903"/>
                <a:gd name="T18" fmla="*/ 307 w 307"/>
                <a:gd name="T19" fmla="*/ 876 h 903"/>
                <a:gd name="T20" fmla="*/ 270 w 307"/>
                <a:gd name="T21" fmla="*/ 620 h 903"/>
                <a:gd name="T22" fmla="*/ 270 w 307"/>
                <a:gd name="T23" fmla="*/ 620 h 903"/>
                <a:gd name="T24" fmla="*/ 227 w 307"/>
                <a:gd name="T25" fmla="*/ 347 h 903"/>
                <a:gd name="T26" fmla="*/ 177 w 307"/>
                <a:gd name="T27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903">
                  <a:moveTo>
                    <a:pt x="177" y="0"/>
                  </a:moveTo>
                  <a:lnTo>
                    <a:pt x="177" y="0"/>
                  </a:lnTo>
                  <a:lnTo>
                    <a:pt x="89" y="13"/>
                  </a:lnTo>
                  <a:lnTo>
                    <a:pt x="0" y="24"/>
                  </a:lnTo>
                  <a:lnTo>
                    <a:pt x="41" y="275"/>
                  </a:lnTo>
                  <a:lnTo>
                    <a:pt x="41" y="275"/>
                  </a:lnTo>
                  <a:lnTo>
                    <a:pt x="97" y="646"/>
                  </a:lnTo>
                  <a:lnTo>
                    <a:pt x="97" y="646"/>
                  </a:lnTo>
                  <a:lnTo>
                    <a:pt x="134" y="903"/>
                  </a:lnTo>
                  <a:lnTo>
                    <a:pt x="307" y="876"/>
                  </a:lnTo>
                  <a:lnTo>
                    <a:pt x="270" y="620"/>
                  </a:lnTo>
                  <a:lnTo>
                    <a:pt x="270" y="620"/>
                  </a:lnTo>
                  <a:lnTo>
                    <a:pt x="227" y="347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9"/>
            <p:cNvSpPr/>
            <p:nvPr/>
          </p:nvSpPr>
          <p:spPr bwMode="auto">
            <a:xfrm>
              <a:off x="627063" y="3770313"/>
              <a:ext cx="852487" cy="2070100"/>
            </a:xfrm>
            <a:custGeom>
              <a:avLst/>
              <a:gdLst>
                <a:gd name="T0" fmla="*/ 409 w 537"/>
                <a:gd name="T1" fmla="*/ 0 h 1304"/>
                <a:gd name="T2" fmla="*/ 345 w 537"/>
                <a:gd name="T3" fmla="*/ 6 h 1304"/>
                <a:gd name="T4" fmla="*/ 281 w 537"/>
                <a:gd name="T5" fmla="*/ 11 h 1304"/>
                <a:gd name="T6" fmla="*/ 281 w 537"/>
                <a:gd name="T7" fmla="*/ 14 h 1304"/>
                <a:gd name="T8" fmla="*/ 281 w 537"/>
                <a:gd name="T9" fmla="*/ 14 h 1304"/>
                <a:gd name="T10" fmla="*/ 286 w 537"/>
                <a:gd name="T11" fmla="*/ 70 h 1304"/>
                <a:gd name="T12" fmla="*/ 286 w 537"/>
                <a:gd name="T13" fmla="*/ 72 h 1304"/>
                <a:gd name="T14" fmla="*/ 299 w 537"/>
                <a:gd name="T15" fmla="*/ 209 h 1304"/>
                <a:gd name="T16" fmla="*/ 150 w 537"/>
                <a:gd name="T17" fmla="*/ 209 h 1304"/>
                <a:gd name="T18" fmla="*/ 0 w 537"/>
                <a:gd name="T19" fmla="*/ 209 h 1304"/>
                <a:gd name="T20" fmla="*/ 0 w 537"/>
                <a:gd name="T21" fmla="*/ 246 h 1304"/>
                <a:gd name="T22" fmla="*/ 0 w 537"/>
                <a:gd name="T23" fmla="*/ 308 h 1304"/>
                <a:gd name="T24" fmla="*/ 0 w 537"/>
                <a:gd name="T25" fmla="*/ 412 h 1304"/>
                <a:gd name="T26" fmla="*/ 0 w 537"/>
                <a:gd name="T27" fmla="*/ 639 h 1304"/>
                <a:gd name="T28" fmla="*/ 0 w 537"/>
                <a:gd name="T29" fmla="*/ 794 h 1304"/>
                <a:gd name="T30" fmla="*/ 0 w 537"/>
                <a:gd name="T31" fmla="*/ 1024 h 1304"/>
                <a:gd name="T32" fmla="*/ 0 w 537"/>
                <a:gd name="T33" fmla="*/ 1179 h 1304"/>
                <a:gd name="T34" fmla="*/ 0 w 537"/>
                <a:gd name="T35" fmla="*/ 1243 h 1304"/>
                <a:gd name="T36" fmla="*/ 0 w 537"/>
                <a:gd name="T37" fmla="*/ 1299 h 1304"/>
                <a:gd name="T38" fmla="*/ 150 w 537"/>
                <a:gd name="T39" fmla="*/ 1299 h 1304"/>
                <a:gd name="T40" fmla="*/ 299 w 537"/>
                <a:gd name="T41" fmla="*/ 1299 h 1304"/>
                <a:gd name="T42" fmla="*/ 299 w 537"/>
                <a:gd name="T43" fmla="*/ 1243 h 1304"/>
                <a:gd name="T44" fmla="*/ 299 w 537"/>
                <a:gd name="T45" fmla="*/ 1179 h 1304"/>
                <a:gd name="T46" fmla="*/ 299 w 537"/>
                <a:gd name="T47" fmla="*/ 1024 h 1304"/>
                <a:gd name="T48" fmla="*/ 299 w 537"/>
                <a:gd name="T49" fmla="*/ 794 h 1304"/>
                <a:gd name="T50" fmla="*/ 299 w 537"/>
                <a:gd name="T51" fmla="*/ 639 h 1304"/>
                <a:gd name="T52" fmla="*/ 299 w 537"/>
                <a:gd name="T53" fmla="*/ 412 h 1304"/>
                <a:gd name="T54" fmla="*/ 299 w 537"/>
                <a:gd name="T55" fmla="*/ 308 h 1304"/>
                <a:gd name="T56" fmla="*/ 299 w 537"/>
                <a:gd name="T57" fmla="*/ 246 h 1304"/>
                <a:gd name="T58" fmla="*/ 299 w 537"/>
                <a:gd name="T59" fmla="*/ 217 h 1304"/>
                <a:gd name="T60" fmla="*/ 409 w 537"/>
                <a:gd name="T61" fmla="*/ 1304 h 1304"/>
                <a:gd name="T62" fmla="*/ 473 w 537"/>
                <a:gd name="T63" fmla="*/ 1299 h 1304"/>
                <a:gd name="T64" fmla="*/ 473 w 537"/>
                <a:gd name="T65" fmla="*/ 1299 h 1304"/>
                <a:gd name="T66" fmla="*/ 537 w 537"/>
                <a:gd name="T67" fmla="*/ 1291 h 1304"/>
                <a:gd name="T68" fmla="*/ 409 w 537"/>
                <a:gd name="T69" fmla="*/ 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7" h="1304">
                  <a:moveTo>
                    <a:pt x="409" y="0"/>
                  </a:moveTo>
                  <a:lnTo>
                    <a:pt x="345" y="6"/>
                  </a:lnTo>
                  <a:lnTo>
                    <a:pt x="281" y="11"/>
                  </a:lnTo>
                  <a:lnTo>
                    <a:pt x="281" y="14"/>
                  </a:lnTo>
                  <a:lnTo>
                    <a:pt x="281" y="14"/>
                  </a:lnTo>
                  <a:lnTo>
                    <a:pt x="286" y="70"/>
                  </a:lnTo>
                  <a:lnTo>
                    <a:pt x="286" y="72"/>
                  </a:lnTo>
                  <a:lnTo>
                    <a:pt x="299" y="209"/>
                  </a:lnTo>
                  <a:lnTo>
                    <a:pt x="150" y="209"/>
                  </a:lnTo>
                  <a:lnTo>
                    <a:pt x="0" y="209"/>
                  </a:lnTo>
                  <a:lnTo>
                    <a:pt x="0" y="246"/>
                  </a:lnTo>
                  <a:lnTo>
                    <a:pt x="0" y="308"/>
                  </a:lnTo>
                  <a:lnTo>
                    <a:pt x="0" y="412"/>
                  </a:lnTo>
                  <a:lnTo>
                    <a:pt x="0" y="639"/>
                  </a:lnTo>
                  <a:lnTo>
                    <a:pt x="0" y="794"/>
                  </a:lnTo>
                  <a:lnTo>
                    <a:pt x="0" y="1024"/>
                  </a:lnTo>
                  <a:lnTo>
                    <a:pt x="0" y="1179"/>
                  </a:lnTo>
                  <a:lnTo>
                    <a:pt x="0" y="1243"/>
                  </a:lnTo>
                  <a:lnTo>
                    <a:pt x="0" y="1299"/>
                  </a:lnTo>
                  <a:lnTo>
                    <a:pt x="150" y="1299"/>
                  </a:lnTo>
                  <a:lnTo>
                    <a:pt x="299" y="1299"/>
                  </a:lnTo>
                  <a:lnTo>
                    <a:pt x="299" y="1243"/>
                  </a:lnTo>
                  <a:lnTo>
                    <a:pt x="299" y="1179"/>
                  </a:lnTo>
                  <a:lnTo>
                    <a:pt x="299" y="1024"/>
                  </a:lnTo>
                  <a:lnTo>
                    <a:pt x="299" y="794"/>
                  </a:lnTo>
                  <a:lnTo>
                    <a:pt x="299" y="639"/>
                  </a:lnTo>
                  <a:lnTo>
                    <a:pt x="299" y="412"/>
                  </a:lnTo>
                  <a:lnTo>
                    <a:pt x="299" y="308"/>
                  </a:lnTo>
                  <a:lnTo>
                    <a:pt x="299" y="246"/>
                  </a:lnTo>
                  <a:lnTo>
                    <a:pt x="299" y="217"/>
                  </a:lnTo>
                  <a:lnTo>
                    <a:pt x="409" y="1304"/>
                  </a:lnTo>
                  <a:lnTo>
                    <a:pt x="473" y="1299"/>
                  </a:lnTo>
                  <a:lnTo>
                    <a:pt x="473" y="1299"/>
                  </a:lnTo>
                  <a:lnTo>
                    <a:pt x="537" y="1291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0"/>
            <p:cNvSpPr/>
            <p:nvPr/>
          </p:nvSpPr>
          <p:spPr bwMode="auto">
            <a:xfrm>
              <a:off x="627063" y="3770313"/>
              <a:ext cx="852487" cy="2070100"/>
            </a:xfrm>
            <a:custGeom>
              <a:avLst/>
              <a:gdLst>
                <a:gd name="T0" fmla="*/ 409 w 537"/>
                <a:gd name="T1" fmla="*/ 0 h 1304"/>
                <a:gd name="T2" fmla="*/ 345 w 537"/>
                <a:gd name="T3" fmla="*/ 6 h 1304"/>
                <a:gd name="T4" fmla="*/ 281 w 537"/>
                <a:gd name="T5" fmla="*/ 11 h 1304"/>
                <a:gd name="T6" fmla="*/ 281 w 537"/>
                <a:gd name="T7" fmla="*/ 14 h 1304"/>
                <a:gd name="T8" fmla="*/ 281 w 537"/>
                <a:gd name="T9" fmla="*/ 14 h 1304"/>
                <a:gd name="T10" fmla="*/ 286 w 537"/>
                <a:gd name="T11" fmla="*/ 70 h 1304"/>
                <a:gd name="T12" fmla="*/ 286 w 537"/>
                <a:gd name="T13" fmla="*/ 72 h 1304"/>
                <a:gd name="T14" fmla="*/ 299 w 537"/>
                <a:gd name="T15" fmla="*/ 209 h 1304"/>
                <a:gd name="T16" fmla="*/ 150 w 537"/>
                <a:gd name="T17" fmla="*/ 209 h 1304"/>
                <a:gd name="T18" fmla="*/ 0 w 537"/>
                <a:gd name="T19" fmla="*/ 209 h 1304"/>
                <a:gd name="T20" fmla="*/ 0 w 537"/>
                <a:gd name="T21" fmla="*/ 246 h 1304"/>
                <a:gd name="T22" fmla="*/ 0 w 537"/>
                <a:gd name="T23" fmla="*/ 308 h 1304"/>
                <a:gd name="T24" fmla="*/ 0 w 537"/>
                <a:gd name="T25" fmla="*/ 412 h 1304"/>
                <a:gd name="T26" fmla="*/ 0 w 537"/>
                <a:gd name="T27" fmla="*/ 639 h 1304"/>
                <a:gd name="T28" fmla="*/ 0 w 537"/>
                <a:gd name="T29" fmla="*/ 794 h 1304"/>
                <a:gd name="T30" fmla="*/ 0 w 537"/>
                <a:gd name="T31" fmla="*/ 1024 h 1304"/>
                <a:gd name="T32" fmla="*/ 0 w 537"/>
                <a:gd name="T33" fmla="*/ 1179 h 1304"/>
                <a:gd name="T34" fmla="*/ 0 w 537"/>
                <a:gd name="T35" fmla="*/ 1243 h 1304"/>
                <a:gd name="T36" fmla="*/ 0 w 537"/>
                <a:gd name="T37" fmla="*/ 1299 h 1304"/>
                <a:gd name="T38" fmla="*/ 150 w 537"/>
                <a:gd name="T39" fmla="*/ 1299 h 1304"/>
                <a:gd name="T40" fmla="*/ 299 w 537"/>
                <a:gd name="T41" fmla="*/ 1299 h 1304"/>
                <a:gd name="T42" fmla="*/ 299 w 537"/>
                <a:gd name="T43" fmla="*/ 1243 h 1304"/>
                <a:gd name="T44" fmla="*/ 299 w 537"/>
                <a:gd name="T45" fmla="*/ 1179 h 1304"/>
                <a:gd name="T46" fmla="*/ 299 w 537"/>
                <a:gd name="T47" fmla="*/ 1024 h 1304"/>
                <a:gd name="T48" fmla="*/ 299 w 537"/>
                <a:gd name="T49" fmla="*/ 794 h 1304"/>
                <a:gd name="T50" fmla="*/ 299 w 537"/>
                <a:gd name="T51" fmla="*/ 639 h 1304"/>
                <a:gd name="T52" fmla="*/ 299 w 537"/>
                <a:gd name="T53" fmla="*/ 412 h 1304"/>
                <a:gd name="T54" fmla="*/ 299 w 537"/>
                <a:gd name="T55" fmla="*/ 308 h 1304"/>
                <a:gd name="T56" fmla="*/ 299 w 537"/>
                <a:gd name="T57" fmla="*/ 246 h 1304"/>
                <a:gd name="T58" fmla="*/ 299 w 537"/>
                <a:gd name="T59" fmla="*/ 217 h 1304"/>
                <a:gd name="T60" fmla="*/ 409 w 537"/>
                <a:gd name="T61" fmla="*/ 1304 h 1304"/>
                <a:gd name="T62" fmla="*/ 473 w 537"/>
                <a:gd name="T63" fmla="*/ 1299 h 1304"/>
                <a:gd name="T64" fmla="*/ 473 w 537"/>
                <a:gd name="T65" fmla="*/ 1299 h 1304"/>
                <a:gd name="T66" fmla="*/ 537 w 537"/>
                <a:gd name="T67" fmla="*/ 1291 h 1304"/>
                <a:gd name="T68" fmla="*/ 409 w 537"/>
                <a:gd name="T69" fmla="*/ 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7" h="1304">
                  <a:moveTo>
                    <a:pt x="409" y="0"/>
                  </a:moveTo>
                  <a:lnTo>
                    <a:pt x="345" y="6"/>
                  </a:lnTo>
                  <a:lnTo>
                    <a:pt x="281" y="11"/>
                  </a:lnTo>
                  <a:lnTo>
                    <a:pt x="281" y="14"/>
                  </a:lnTo>
                  <a:lnTo>
                    <a:pt x="281" y="14"/>
                  </a:lnTo>
                  <a:lnTo>
                    <a:pt x="286" y="70"/>
                  </a:lnTo>
                  <a:lnTo>
                    <a:pt x="286" y="72"/>
                  </a:lnTo>
                  <a:lnTo>
                    <a:pt x="299" y="209"/>
                  </a:lnTo>
                  <a:lnTo>
                    <a:pt x="150" y="209"/>
                  </a:lnTo>
                  <a:lnTo>
                    <a:pt x="0" y="209"/>
                  </a:lnTo>
                  <a:lnTo>
                    <a:pt x="0" y="246"/>
                  </a:lnTo>
                  <a:lnTo>
                    <a:pt x="0" y="308"/>
                  </a:lnTo>
                  <a:lnTo>
                    <a:pt x="0" y="412"/>
                  </a:lnTo>
                  <a:lnTo>
                    <a:pt x="0" y="639"/>
                  </a:lnTo>
                  <a:lnTo>
                    <a:pt x="0" y="794"/>
                  </a:lnTo>
                  <a:lnTo>
                    <a:pt x="0" y="1024"/>
                  </a:lnTo>
                  <a:lnTo>
                    <a:pt x="0" y="1179"/>
                  </a:lnTo>
                  <a:lnTo>
                    <a:pt x="0" y="1243"/>
                  </a:lnTo>
                  <a:lnTo>
                    <a:pt x="0" y="1299"/>
                  </a:lnTo>
                  <a:lnTo>
                    <a:pt x="150" y="1299"/>
                  </a:lnTo>
                  <a:lnTo>
                    <a:pt x="299" y="1299"/>
                  </a:lnTo>
                  <a:lnTo>
                    <a:pt x="299" y="1243"/>
                  </a:lnTo>
                  <a:lnTo>
                    <a:pt x="299" y="1179"/>
                  </a:lnTo>
                  <a:lnTo>
                    <a:pt x="299" y="1024"/>
                  </a:lnTo>
                  <a:lnTo>
                    <a:pt x="299" y="794"/>
                  </a:lnTo>
                  <a:lnTo>
                    <a:pt x="299" y="639"/>
                  </a:lnTo>
                  <a:lnTo>
                    <a:pt x="299" y="412"/>
                  </a:lnTo>
                  <a:lnTo>
                    <a:pt x="299" y="308"/>
                  </a:lnTo>
                  <a:lnTo>
                    <a:pt x="299" y="246"/>
                  </a:lnTo>
                  <a:lnTo>
                    <a:pt x="299" y="217"/>
                  </a:lnTo>
                  <a:lnTo>
                    <a:pt x="409" y="1304"/>
                  </a:lnTo>
                  <a:lnTo>
                    <a:pt x="473" y="1299"/>
                  </a:lnTo>
                  <a:lnTo>
                    <a:pt x="473" y="1299"/>
                  </a:lnTo>
                  <a:lnTo>
                    <a:pt x="537" y="1291"/>
                  </a:lnTo>
                  <a:lnTo>
                    <a:pt x="40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1"/>
            <p:cNvSpPr>
              <a:spLocks noEditPoints="1"/>
            </p:cNvSpPr>
            <p:nvPr/>
          </p:nvSpPr>
          <p:spPr bwMode="auto">
            <a:xfrm>
              <a:off x="8081963" y="5035550"/>
              <a:ext cx="1211262" cy="779463"/>
            </a:xfrm>
            <a:custGeom>
              <a:avLst/>
              <a:gdLst>
                <a:gd name="T0" fmla="*/ 237 w 286"/>
                <a:gd name="T1" fmla="*/ 71 h 184"/>
                <a:gd name="T2" fmla="*/ 237 w 286"/>
                <a:gd name="T3" fmla="*/ 65 h 184"/>
                <a:gd name="T4" fmla="*/ 237 w 286"/>
                <a:gd name="T5" fmla="*/ 32 h 184"/>
                <a:gd name="T6" fmla="*/ 255 w 286"/>
                <a:gd name="T7" fmla="*/ 27 h 184"/>
                <a:gd name="T8" fmla="*/ 266 w 286"/>
                <a:gd name="T9" fmla="*/ 32 h 184"/>
                <a:gd name="T10" fmla="*/ 266 w 286"/>
                <a:gd name="T11" fmla="*/ 52 h 184"/>
                <a:gd name="T12" fmla="*/ 237 w 286"/>
                <a:gd name="T13" fmla="*/ 71 h 184"/>
                <a:gd name="T14" fmla="*/ 237 w 286"/>
                <a:gd name="T15" fmla="*/ 0 h 184"/>
                <a:gd name="T16" fmla="*/ 130 w 286"/>
                <a:gd name="T17" fmla="*/ 0 h 184"/>
                <a:gd name="T18" fmla="*/ 21 w 286"/>
                <a:gd name="T19" fmla="*/ 0 h 184"/>
                <a:gd name="T20" fmla="*/ 21 w 286"/>
                <a:gd name="T21" fmla="*/ 65 h 184"/>
                <a:gd name="T22" fmla="*/ 116 w 286"/>
                <a:gd name="T23" fmla="*/ 156 h 184"/>
                <a:gd name="T24" fmla="*/ 0 w 286"/>
                <a:gd name="T25" fmla="*/ 156 h 184"/>
                <a:gd name="T26" fmla="*/ 26 w 286"/>
                <a:gd name="T27" fmla="*/ 184 h 184"/>
                <a:gd name="T28" fmla="*/ 130 w 286"/>
                <a:gd name="T29" fmla="*/ 184 h 184"/>
                <a:gd name="T30" fmla="*/ 235 w 286"/>
                <a:gd name="T31" fmla="*/ 184 h 184"/>
                <a:gd name="T32" fmla="*/ 261 w 286"/>
                <a:gd name="T33" fmla="*/ 156 h 184"/>
                <a:gd name="T34" fmla="*/ 145 w 286"/>
                <a:gd name="T35" fmla="*/ 156 h 184"/>
                <a:gd name="T36" fmla="*/ 236 w 286"/>
                <a:gd name="T37" fmla="*/ 85 h 184"/>
                <a:gd name="T38" fmla="*/ 279 w 286"/>
                <a:gd name="T39" fmla="*/ 58 h 184"/>
                <a:gd name="T40" fmla="*/ 278 w 286"/>
                <a:gd name="T41" fmla="*/ 23 h 184"/>
                <a:gd name="T42" fmla="*/ 255 w 286"/>
                <a:gd name="T43" fmla="*/ 12 h 184"/>
                <a:gd name="T44" fmla="*/ 237 w 286"/>
                <a:gd name="T45" fmla="*/ 16 h 184"/>
                <a:gd name="T46" fmla="*/ 237 w 286"/>
                <a:gd name="T4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6" h="184">
                  <a:moveTo>
                    <a:pt x="237" y="71"/>
                  </a:moveTo>
                  <a:cubicBezTo>
                    <a:pt x="238" y="69"/>
                    <a:pt x="237" y="67"/>
                    <a:pt x="237" y="65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42" y="30"/>
                    <a:pt x="249" y="27"/>
                    <a:pt x="255" y="27"/>
                  </a:cubicBezTo>
                  <a:cubicBezTo>
                    <a:pt x="259" y="27"/>
                    <a:pt x="263" y="28"/>
                    <a:pt x="266" y="32"/>
                  </a:cubicBezTo>
                  <a:cubicBezTo>
                    <a:pt x="270" y="37"/>
                    <a:pt x="270" y="44"/>
                    <a:pt x="266" y="52"/>
                  </a:cubicBezTo>
                  <a:cubicBezTo>
                    <a:pt x="262" y="60"/>
                    <a:pt x="252" y="69"/>
                    <a:pt x="237" y="71"/>
                  </a:cubicBezTo>
                  <a:moveTo>
                    <a:pt x="237" y="0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116"/>
                    <a:pt x="64" y="156"/>
                    <a:pt x="116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7" y="168"/>
                    <a:pt x="14" y="176"/>
                    <a:pt x="26" y="184"/>
                  </a:cubicBezTo>
                  <a:cubicBezTo>
                    <a:pt x="130" y="184"/>
                    <a:pt x="130" y="184"/>
                    <a:pt x="130" y="184"/>
                  </a:cubicBezTo>
                  <a:cubicBezTo>
                    <a:pt x="235" y="184"/>
                    <a:pt x="235" y="184"/>
                    <a:pt x="235" y="184"/>
                  </a:cubicBezTo>
                  <a:cubicBezTo>
                    <a:pt x="242" y="180"/>
                    <a:pt x="252" y="172"/>
                    <a:pt x="261" y="156"/>
                  </a:cubicBezTo>
                  <a:cubicBezTo>
                    <a:pt x="145" y="156"/>
                    <a:pt x="145" y="156"/>
                    <a:pt x="145" y="156"/>
                  </a:cubicBezTo>
                  <a:cubicBezTo>
                    <a:pt x="189" y="156"/>
                    <a:pt x="226" y="126"/>
                    <a:pt x="236" y="85"/>
                  </a:cubicBezTo>
                  <a:cubicBezTo>
                    <a:pt x="254" y="84"/>
                    <a:pt x="271" y="74"/>
                    <a:pt x="279" y="58"/>
                  </a:cubicBezTo>
                  <a:cubicBezTo>
                    <a:pt x="286" y="46"/>
                    <a:pt x="285" y="33"/>
                    <a:pt x="278" y="23"/>
                  </a:cubicBezTo>
                  <a:cubicBezTo>
                    <a:pt x="272" y="15"/>
                    <a:pt x="263" y="12"/>
                    <a:pt x="255" y="12"/>
                  </a:cubicBezTo>
                  <a:cubicBezTo>
                    <a:pt x="248" y="12"/>
                    <a:pt x="242" y="14"/>
                    <a:pt x="237" y="16"/>
                  </a:cubicBezTo>
                  <a:cubicBezTo>
                    <a:pt x="237" y="0"/>
                    <a:pt x="237" y="0"/>
                    <a:pt x="237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2"/>
            <p:cNvSpPr>
              <a:spLocks noEditPoints="1"/>
            </p:cNvSpPr>
            <p:nvPr/>
          </p:nvSpPr>
          <p:spPr bwMode="auto">
            <a:xfrm>
              <a:off x="3073400" y="0"/>
              <a:ext cx="4313237" cy="5849938"/>
            </a:xfrm>
            <a:custGeom>
              <a:avLst/>
              <a:gdLst>
                <a:gd name="T0" fmla="*/ 363 w 1018"/>
                <a:gd name="T1" fmla="*/ 183 h 1379"/>
                <a:gd name="T2" fmla="*/ 436 w 1018"/>
                <a:gd name="T3" fmla="*/ 183 h 1379"/>
                <a:gd name="T4" fmla="*/ 511 w 1018"/>
                <a:gd name="T5" fmla="*/ 167 h 1379"/>
                <a:gd name="T6" fmla="*/ 511 w 1018"/>
                <a:gd name="T7" fmla="*/ 403 h 1379"/>
                <a:gd name="T8" fmla="*/ 511 w 1018"/>
                <a:gd name="T9" fmla="*/ 503 h 1379"/>
                <a:gd name="T10" fmla="*/ 419 w 1018"/>
                <a:gd name="T11" fmla="*/ 503 h 1379"/>
                <a:gd name="T12" fmla="*/ 406 w 1018"/>
                <a:gd name="T13" fmla="*/ 503 h 1379"/>
                <a:gd name="T14" fmla="*/ 307 w 1018"/>
                <a:gd name="T15" fmla="*/ 370 h 1379"/>
                <a:gd name="T16" fmla="*/ 307 w 1018"/>
                <a:gd name="T17" fmla="*/ 298 h 1379"/>
                <a:gd name="T18" fmla="*/ 339 w 1018"/>
                <a:gd name="T19" fmla="*/ 264 h 1379"/>
                <a:gd name="T20" fmla="*/ 339 w 1018"/>
                <a:gd name="T21" fmla="*/ 202 h 1379"/>
                <a:gd name="T22" fmla="*/ 361 w 1018"/>
                <a:gd name="T23" fmla="*/ 183 h 1379"/>
                <a:gd name="T24" fmla="*/ 363 w 1018"/>
                <a:gd name="T25" fmla="*/ 183 h 1379"/>
                <a:gd name="T26" fmla="*/ 625 w 1018"/>
                <a:gd name="T27" fmla="*/ 0 h 1379"/>
                <a:gd name="T28" fmla="*/ 511 w 1018"/>
                <a:gd name="T29" fmla="*/ 0 h 1379"/>
                <a:gd name="T30" fmla="*/ 393 w 1018"/>
                <a:gd name="T31" fmla="*/ 0 h 1379"/>
                <a:gd name="T32" fmla="*/ 307 w 1018"/>
                <a:gd name="T33" fmla="*/ 69 h 1379"/>
                <a:gd name="T34" fmla="*/ 307 w 1018"/>
                <a:gd name="T35" fmla="*/ 123 h 1379"/>
                <a:gd name="T36" fmla="*/ 307 w 1018"/>
                <a:gd name="T37" fmla="*/ 298 h 1379"/>
                <a:gd name="T38" fmla="*/ 307 w 1018"/>
                <a:gd name="T39" fmla="*/ 370 h 1379"/>
                <a:gd name="T40" fmla="*/ 406 w 1018"/>
                <a:gd name="T41" fmla="*/ 503 h 1379"/>
                <a:gd name="T42" fmla="*/ 419 w 1018"/>
                <a:gd name="T43" fmla="*/ 503 h 1379"/>
                <a:gd name="T44" fmla="*/ 419 w 1018"/>
                <a:gd name="T45" fmla="*/ 512 h 1379"/>
                <a:gd name="T46" fmla="*/ 370 w 1018"/>
                <a:gd name="T47" fmla="*/ 539 h 1379"/>
                <a:gd name="T48" fmla="*/ 365 w 1018"/>
                <a:gd name="T49" fmla="*/ 539 h 1379"/>
                <a:gd name="T50" fmla="*/ 268 w 1018"/>
                <a:gd name="T51" fmla="*/ 539 h 1379"/>
                <a:gd name="T52" fmla="*/ 206 w 1018"/>
                <a:gd name="T53" fmla="*/ 539 h 1379"/>
                <a:gd name="T54" fmla="*/ 223 w 1018"/>
                <a:gd name="T55" fmla="*/ 586 h 1379"/>
                <a:gd name="T56" fmla="*/ 106 w 1018"/>
                <a:gd name="T57" fmla="*/ 671 h 1379"/>
                <a:gd name="T58" fmla="*/ 0 w 1018"/>
                <a:gd name="T59" fmla="*/ 1379 h 1379"/>
                <a:gd name="T60" fmla="*/ 1018 w 1018"/>
                <a:gd name="T61" fmla="*/ 1379 h 1379"/>
                <a:gd name="T62" fmla="*/ 947 w 1018"/>
                <a:gd name="T63" fmla="*/ 686 h 1379"/>
                <a:gd name="T64" fmla="*/ 823 w 1018"/>
                <a:gd name="T65" fmla="*/ 539 h 1379"/>
                <a:gd name="T66" fmla="*/ 653 w 1018"/>
                <a:gd name="T67" fmla="*/ 539 h 1379"/>
                <a:gd name="T68" fmla="*/ 626 w 1018"/>
                <a:gd name="T69" fmla="*/ 539 h 1379"/>
                <a:gd name="T70" fmla="*/ 595 w 1018"/>
                <a:gd name="T71" fmla="*/ 512 h 1379"/>
                <a:gd name="T72" fmla="*/ 595 w 1018"/>
                <a:gd name="T73" fmla="*/ 503 h 1379"/>
                <a:gd name="T74" fmla="*/ 624 w 1018"/>
                <a:gd name="T75" fmla="*/ 503 h 1379"/>
                <a:gd name="T76" fmla="*/ 715 w 1018"/>
                <a:gd name="T77" fmla="*/ 370 h 1379"/>
                <a:gd name="T78" fmla="*/ 624 w 1018"/>
                <a:gd name="T79" fmla="*/ 503 h 1379"/>
                <a:gd name="T80" fmla="*/ 595 w 1018"/>
                <a:gd name="T81" fmla="*/ 503 h 1379"/>
                <a:gd name="T82" fmla="*/ 511 w 1018"/>
                <a:gd name="T83" fmla="*/ 503 h 1379"/>
                <a:gd name="T84" fmla="*/ 511 w 1018"/>
                <a:gd name="T85" fmla="*/ 404 h 1379"/>
                <a:gd name="T86" fmla="*/ 511 w 1018"/>
                <a:gd name="T87" fmla="*/ 167 h 1379"/>
                <a:gd name="T88" fmla="*/ 563 w 1018"/>
                <a:gd name="T89" fmla="*/ 115 h 1379"/>
                <a:gd name="T90" fmla="*/ 659 w 1018"/>
                <a:gd name="T91" fmla="*/ 115 h 1379"/>
                <a:gd name="T92" fmla="*/ 675 w 1018"/>
                <a:gd name="T93" fmla="*/ 142 h 1379"/>
                <a:gd name="T94" fmla="*/ 675 w 1018"/>
                <a:gd name="T95" fmla="*/ 274 h 1379"/>
                <a:gd name="T96" fmla="*/ 715 w 1018"/>
                <a:gd name="T97" fmla="*/ 298 h 1379"/>
                <a:gd name="T98" fmla="*/ 715 w 1018"/>
                <a:gd name="T99" fmla="*/ 158 h 1379"/>
                <a:gd name="T100" fmla="*/ 716 w 1018"/>
                <a:gd name="T101" fmla="*/ 98 h 1379"/>
                <a:gd name="T102" fmla="*/ 625 w 1018"/>
                <a:gd name="T103" fmla="*/ 0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18" h="1379">
                  <a:moveTo>
                    <a:pt x="363" y="183"/>
                  </a:moveTo>
                  <a:cubicBezTo>
                    <a:pt x="436" y="183"/>
                    <a:pt x="436" y="183"/>
                    <a:pt x="436" y="183"/>
                  </a:cubicBezTo>
                  <a:cubicBezTo>
                    <a:pt x="466" y="183"/>
                    <a:pt x="491" y="176"/>
                    <a:pt x="511" y="167"/>
                  </a:cubicBezTo>
                  <a:cubicBezTo>
                    <a:pt x="511" y="403"/>
                    <a:pt x="511" y="403"/>
                    <a:pt x="511" y="403"/>
                  </a:cubicBezTo>
                  <a:cubicBezTo>
                    <a:pt x="511" y="503"/>
                    <a:pt x="511" y="503"/>
                    <a:pt x="511" y="503"/>
                  </a:cubicBezTo>
                  <a:cubicBezTo>
                    <a:pt x="419" y="503"/>
                    <a:pt x="419" y="503"/>
                    <a:pt x="419" y="503"/>
                  </a:cubicBezTo>
                  <a:cubicBezTo>
                    <a:pt x="406" y="503"/>
                    <a:pt x="406" y="503"/>
                    <a:pt x="406" y="503"/>
                  </a:cubicBezTo>
                  <a:cubicBezTo>
                    <a:pt x="307" y="370"/>
                    <a:pt x="307" y="370"/>
                    <a:pt x="307" y="370"/>
                  </a:cubicBezTo>
                  <a:cubicBezTo>
                    <a:pt x="307" y="298"/>
                    <a:pt x="307" y="298"/>
                    <a:pt x="307" y="298"/>
                  </a:cubicBezTo>
                  <a:cubicBezTo>
                    <a:pt x="351" y="298"/>
                    <a:pt x="339" y="264"/>
                    <a:pt x="339" y="264"/>
                  </a:cubicBezTo>
                  <a:cubicBezTo>
                    <a:pt x="339" y="202"/>
                    <a:pt x="339" y="202"/>
                    <a:pt x="339" y="202"/>
                  </a:cubicBezTo>
                  <a:cubicBezTo>
                    <a:pt x="339" y="184"/>
                    <a:pt x="355" y="183"/>
                    <a:pt x="361" y="183"/>
                  </a:cubicBezTo>
                  <a:cubicBezTo>
                    <a:pt x="362" y="183"/>
                    <a:pt x="363" y="183"/>
                    <a:pt x="363" y="183"/>
                  </a:cubicBezTo>
                  <a:moveTo>
                    <a:pt x="625" y="0"/>
                  </a:moveTo>
                  <a:cubicBezTo>
                    <a:pt x="625" y="0"/>
                    <a:pt x="571" y="0"/>
                    <a:pt x="511" y="0"/>
                  </a:cubicBezTo>
                  <a:cubicBezTo>
                    <a:pt x="471" y="0"/>
                    <a:pt x="424" y="0"/>
                    <a:pt x="393" y="0"/>
                  </a:cubicBezTo>
                  <a:cubicBezTo>
                    <a:pt x="315" y="0"/>
                    <a:pt x="307" y="69"/>
                    <a:pt x="307" y="69"/>
                  </a:cubicBezTo>
                  <a:cubicBezTo>
                    <a:pt x="307" y="123"/>
                    <a:pt x="307" y="123"/>
                    <a:pt x="307" y="123"/>
                  </a:cubicBezTo>
                  <a:cubicBezTo>
                    <a:pt x="307" y="298"/>
                    <a:pt x="307" y="298"/>
                    <a:pt x="307" y="298"/>
                  </a:cubicBezTo>
                  <a:cubicBezTo>
                    <a:pt x="307" y="370"/>
                    <a:pt x="307" y="370"/>
                    <a:pt x="307" y="370"/>
                  </a:cubicBezTo>
                  <a:cubicBezTo>
                    <a:pt x="406" y="503"/>
                    <a:pt x="406" y="503"/>
                    <a:pt x="406" y="503"/>
                  </a:cubicBezTo>
                  <a:cubicBezTo>
                    <a:pt x="419" y="503"/>
                    <a:pt x="419" y="503"/>
                    <a:pt x="419" y="503"/>
                  </a:cubicBezTo>
                  <a:cubicBezTo>
                    <a:pt x="419" y="512"/>
                    <a:pt x="419" y="512"/>
                    <a:pt x="419" y="512"/>
                  </a:cubicBezTo>
                  <a:cubicBezTo>
                    <a:pt x="370" y="539"/>
                    <a:pt x="370" y="539"/>
                    <a:pt x="370" y="539"/>
                  </a:cubicBezTo>
                  <a:cubicBezTo>
                    <a:pt x="365" y="539"/>
                    <a:pt x="365" y="539"/>
                    <a:pt x="365" y="539"/>
                  </a:cubicBezTo>
                  <a:cubicBezTo>
                    <a:pt x="268" y="539"/>
                    <a:pt x="268" y="539"/>
                    <a:pt x="268" y="539"/>
                  </a:cubicBezTo>
                  <a:cubicBezTo>
                    <a:pt x="206" y="539"/>
                    <a:pt x="206" y="539"/>
                    <a:pt x="206" y="539"/>
                  </a:cubicBezTo>
                  <a:cubicBezTo>
                    <a:pt x="223" y="586"/>
                    <a:pt x="223" y="586"/>
                    <a:pt x="223" y="586"/>
                  </a:cubicBezTo>
                  <a:cubicBezTo>
                    <a:pt x="106" y="671"/>
                    <a:pt x="106" y="671"/>
                    <a:pt x="106" y="671"/>
                  </a:cubicBezTo>
                  <a:cubicBezTo>
                    <a:pt x="0" y="1379"/>
                    <a:pt x="0" y="1379"/>
                    <a:pt x="0" y="1379"/>
                  </a:cubicBezTo>
                  <a:cubicBezTo>
                    <a:pt x="1018" y="1379"/>
                    <a:pt x="1018" y="1379"/>
                    <a:pt x="1018" y="1379"/>
                  </a:cubicBezTo>
                  <a:cubicBezTo>
                    <a:pt x="947" y="686"/>
                    <a:pt x="947" y="686"/>
                    <a:pt x="947" y="686"/>
                  </a:cubicBezTo>
                  <a:cubicBezTo>
                    <a:pt x="823" y="539"/>
                    <a:pt x="823" y="539"/>
                    <a:pt x="823" y="539"/>
                  </a:cubicBezTo>
                  <a:cubicBezTo>
                    <a:pt x="653" y="539"/>
                    <a:pt x="653" y="539"/>
                    <a:pt x="653" y="539"/>
                  </a:cubicBezTo>
                  <a:cubicBezTo>
                    <a:pt x="626" y="539"/>
                    <a:pt x="626" y="539"/>
                    <a:pt x="626" y="539"/>
                  </a:cubicBezTo>
                  <a:cubicBezTo>
                    <a:pt x="595" y="512"/>
                    <a:pt x="595" y="512"/>
                    <a:pt x="595" y="512"/>
                  </a:cubicBezTo>
                  <a:cubicBezTo>
                    <a:pt x="595" y="503"/>
                    <a:pt x="595" y="503"/>
                    <a:pt x="595" y="503"/>
                  </a:cubicBezTo>
                  <a:cubicBezTo>
                    <a:pt x="624" y="503"/>
                    <a:pt x="624" y="503"/>
                    <a:pt x="624" y="503"/>
                  </a:cubicBezTo>
                  <a:cubicBezTo>
                    <a:pt x="715" y="370"/>
                    <a:pt x="715" y="370"/>
                    <a:pt x="715" y="370"/>
                  </a:cubicBezTo>
                  <a:cubicBezTo>
                    <a:pt x="624" y="503"/>
                    <a:pt x="624" y="503"/>
                    <a:pt x="624" y="503"/>
                  </a:cubicBezTo>
                  <a:cubicBezTo>
                    <a:pt x="595" y="503"/>
                    <a:pt x="595" y="503"/>
                    <a:pt x="595" y="503"/>
                  </a:cubicBezTo>
                  <a:cubicBezTo>
                    <a:pt x="511" y="503"/>
                    <a:pt x="511" y="503"/>
                    <a:pt x="511" y="503"/>
                  </a:cubicBezTo>
                  <a:cubicBezTo>
                    <a:pt x="511" y="404"/>
                    <a:pt x="511" y="404"/>
                    <a:pt x="511" y="404"/>
                  </a:cubicBezTo>
                  <a:cubicBezTo>
                    <a:pt x="511" y="167"/>
                    <a:pt x="511" y="167"/>
                    <a:pt x="511" y="167"/>
                  </a:cubicBezTo>
                  <a:cubicBezTo>
                    <a:pt x="555" y="148"/>
                    <a:pt x="563" y="115"/>
                    <a:pt x="563" y="115"/>
                  </a:cubicBezTo>
                  <a:cubicBezTo>
                    <a:pt x="659" y="115"/>
                    <a:pt x="659" y="115"/>
                    <a:pt x="659" y="115"/>
                  </a:cubicBezTo>
                  <a:cubicBezTo>
                    <a:pt x="676" y="115"/>
                    <a:pt x="675" y="142"/>
                    <a:pt x="675" y="142"/>
                  </a:cubicBezTo>
                  <a:cubicBezTo>
                    <a:pt x="675" y="142"/>
                    <a:pt x="675" y="242"/>
                    <a:pt x="675" y="274"/>
                  </a:cubicBezTo>
                  <a:cubicBezTo>
                    <a:pt x="675" y="286"/>
                    <a:pt x="715" y="298"/>
                    <a:pt x="715" y="298"/>
                  </a:cubicBezTo>
                  <a:cubicBezTo>
                    <a:pt x="715" y="158"/>
                    <a:pt x="715" y="158"/>
                    <a:pt x="715" y="158"/>
                  </a:cubicBezTo>
                  <a:cubicBezTo>
                    <a:pt x="715" y="139"/>
                    <a:pt x="716" y="112"/>
                    <a:pt x="716" y="98"/>
                  </a:cubicBezTo>
                  <a:cubicBezTo>
                    <a:pt x="712" y="16"/>
                    <a:pt x="625" y="0"/>
                    <a:pt x="625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Rectangle 13"/>
            <p:cNvSpPr>
              <a:spLocks noChangeArrowheads="1"/>
            </p:cNvSpPr>
            <p:nvPr/>
          </p:nvSpPr>
          <p:spPr bwMode="auto">
            <a:xfrm>
              <a:off x="627063" y="4092575"/>
              <a:ext cx="479425" cy="1739900"/>
            </a:xfrm>
            <a:prstGeom prst="rect">
              <a:avLst/>
            </a:prstGeom>
            <a:solidFill>
              <a:srgbClr val="FFA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Rectangle 14"/>
            <p:cNvSpPr>
              <a:spLocks noChangeArrowheads="1"/>
            </p:cNvSpPr>
            <p:nvPr/>
          </p:nvSpPr>
          <p:spPr bwMode="auto">
            <a:xfrm>
              <a:off x="865188" y="4092575"/>
              <a:ext cx="241300" cy="1739900"/>
            </a:xfrm>
            <a:prstGeom prst="rect">
              <a:avLst/>
            </a:prstGeom>
            <a:solidFill>
              <a:srgbClr val="FFC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Rectangle 15"/>
            <p:cNvSpPr>
              <a:spLocks noChangeArrowheads="1"/>
            </p:cNvSpPr>
            <p:nvPr/>
          </p:nvSpPr>
          <p:spPr bwMode="auto">
            <a:xfrm>
              <a:off x="1517650" y="4424363"/>
              <a:ext cx="350837" cy="1408113"/>
            </a:xfrm>
            <a:prstGeom prst="rect">
              <a:avLst/>
            </a:prstGeom>
            <a:solidFill>
              <a:srgbClr val="18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Rectangle 16"/>
            <p:cNvSpPr>
              <a:spLocks noChangeArrowheads="1"/>
            </p:cNvSpPr>
            <p:nvPr/>
          </p:nvSpPr>
          <p:spPr bwMode="auto">
            <a:xfrm>
              <a:off x="1695450" y="4424363"/>
              <a:ext cx="173037" cy="1408113"/>
            </a:xfrm>
            <a:prstGeom prst="rect">
              <a:avLst/>
            </a:prstGeom>
            <a:solidFill>
              <a:srgbClr val="00B4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7"/>
            <p:cNvSpPr/>
            <p:nvPr/>
          </p:nvSpPr>
          <p:spPr bwMode="auto">
            <a:xfrm>
              <a:off x="1868488" y="4398963"/>
              <a:ext cx="487362" cy="1433513"/>
            </a:xfrm>
            <a:custGeom>
              <a:avLst/>
              <a:gdLst>
                <a:gd name="T0" fmla="*/ 0 w 307"/>
                <a:gd name="T1" fmla="*/ 24 h 903"/>
                <a:gd name="T2" fmla="*/ 134 w 307"/>
                <a:gd name="T3" fmla="*/ 903 h 903"/>
                <a:gd name="T4" fmla="*/ 307 w 307"/>
                <a:gd name="T5" fmla="*/ 876 h 903"/>
                <a:gd name="T6" fmla="*/ 177 w 307"/>
                <a:gd name="T7" fmla="*/ 0 h 903"/>
                <a:gd name="T8" fmla="*/ 0 w 307"/>
                <a:gd name="T9" fmla="*/ 24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903">
                  <a:moveTo>
                    <a:pt x="0" y="24"/>
                  </a:moveTo>
                  <a:lnTo>
                    <a:pt x="134" y="903"/>
                  </a:lnTo>
                  <a:lnTo>
                    <a:pt x="307" y="876"/>
                  </a:lnTo>
                  <a:lnTo>
                    <a:pt x="177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67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8"/>
            <p:cNvSpPr/>
            <p:nvPr/>
          </p:nvSpPr>
          <p:spPr bwMode="auto">
            <a:xfrm>
              <a:off x="2009775" y="4398963"/>
              <a:ext cx="346075" cy="1412875"/>
            </a:xfrm>
            <a:custGeom>
              <a:avLst/>
              <a:gdLst>
                <a:gd name="T0" fmla="*/ 0 w 218"/>
                <a:gd name="T1" fmla="*/ 13 h 890"/>
                <a:gd name="T2" fmla="*/ 133 w 218"/>
                <a:gd name="T3" fmla="*/ 890 h 890"/>
                <a:gd name="T4" fmla="*/ 218 w 218"/>
                <a:gd name="T5" fmla="*/ 876 h 890"/>
                <a:gd name="T6" fmla="*/ 88 w 218"/>
                <a:gd name="T7" fmla="*/ 0 h 890"/>
                <a:gd name="T8" fmla="*/ 0 w 218"/>
                <a:gd name="T9" fmla="*/ 13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890">
                  <a:moveTo>
                    <a:pt x="0" y="13"/>
                  </a:moveTo>
                  <a:lnTo>
                    <a:pt x="133" y="890"/>
                  </a:lnTo>
                  <a:lnTo>
                    <a:pt x="218" y="876"/>
                  </a:lnTo>
                  <a:lnTo>
                    <a:pt x="8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A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1933575" y="4797425"/>
              <a:ext cx="363537" cy="627063"/>
            </a:xfrm>
            <a:custGeom>
              <a:avLst/>
              <a:gdLst>
                <a:gd name="T0" fmla="*/ 229 w 229"/>
                <a:gd name="T1" fmla="*/ 369 h 395"/>
                <a:gd name="T2" fmla="*/ 56 w 229"/>
                <a:gd name="T3" fmla="*/ 395 h 395"/>
                <a:gd name="T4" fmla="*/ 0 w 229"/>
                <a:gd name="T5" fmla="*/ 24 h 395"/>
                <a:gd name="T6" fmla="*/ 173 w 229"/>
                <a:gd name="T7" fmla="*/ 0 h 395"/>
                <a:gd name="T8" fmla="*/ 229 w 229"/>
                <a:gd name="T9" fmla="*/ 36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395">
                  <a:moveTo>
                    <a:pt x="229" y="369"/>
                  </a:moveTo>
                  <a:lnTo>
                    <a:pt x="56" y="395"/>
                  </a:lnTo>
                  <a:lnTo>
                    <a:pt x="0" y="24"/>
                  </a:lnTo>
                  <a:lnTo>
                    <a:pt x="173" y="0"/>
                  </a:lnTo>
                  <a:lnTo>
                    <a:pt x="229" y="369"/>
                  </a:lnTo>
                  <a:close/>
                </a:path>
              </a:pathLst>
            </a:custGeom>
            <a:solidFill>
              <a:srgbClr val="22B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20"/>
            <p:cNvSpPr/>
            <p:nvPr/>
          </p:nvSpPr>
          <p:spPr bwMode="auto">
            <a:xfrm>
              <a:off x="1073150" y="3767138"/>
              <a:ext cx="406400" cy="2070100"/>
            </a:xfrm>
            <a:custGeom>
              <a:avLst/>
              <a:gdLst>
                <a:gd name="T0" fmla="*/ 128 w 256"/>
                <a:gd name="T1" fmla="*/ 0 h 1304"/>
                <a:gd name="T2" fmla="*/ 0 w 256"/>
                <a:gd name="T3" fmla="*/ 13 h 1304"/>
                <a:gd name="T4" fmla="*/ 128 w 256"/>
                <a:gd name="T5" fmla="*/ 1304 h 1304"/>
                <a:gd name="T6" fmla="*/ 256 w 256"/>
                <a:gd name="T7" fmla="*/ 1290 h 1304"/>
                <a:gd name="T8" fmla="*/ 128 w 256"/>
                <a:gd name="T9" fmla="*/ 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304">
                  <a:moveTo>
                    <a:pt x="128" y="0"/>
                  </a:moveTo>
                  <a:lnTo>
                    <a:pt x="0" y="13"/>
                  </a:lnTo>
                  <a:lnTo>
                    <a:pt x="128" y="1304"/>
                  </a:lnTo>
                  <a:lnTo>
                    <a:pt x="256" y="129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2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21"/>
            <p:cNvSpPr/>
            <p:nvPr/>
          </p:nvSpPr>
          <p:spPr bwMode="auto">
            <a:xfrm>
              <a:off x="1174750" y="3767138"/>
              <a:ext cx="304800" cy="2060575"/>
            </a:xfrm>
            <a:custGeom>
              <a:avLst/>
              <a:gdLst>
                <a:gd name="T0" fmla="*/ 64 w 192"/>
                <a:gd name="T1" fmla="*/ 0 h 1298"/>
                <a:gd name="T2" fmla="*/ 0 w 192"/>
                <a:gd name="T3" fmla="*/ 8 h 1298"/>
                <a:gd name="T4" fmla="*/ 128 w 192"/>
                <a:gd name="T5" fmla="*/ 1298 h 1298"/>
                <a:gd name="T6" fmla="*/ 192 w 192"/>
                <a:gd name="T7" fmla="*/ 1290 h 1298"/>
                <a:gd name="T8" fmla="*/ 64 w 192"/>
                <a:gd name="T9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298">
                  <a:moveTo>
                    <a:pt x="64" y="0"/>
                  </a:moveTo>
                  <a:lnTo>
                    <a:pt x="0" y="8"/>
                  </a:lnTo>
                  <a:lnTo>
                    <a:pt x="128" y="1298"/>
                  </a:lnTo>
                  <a:lnTo>
                    <a:pt x="192" y="129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22"/>
            <p:cNvSpPr/>
            <p:nvPr/>
          </p:nvSpPr>
          <p:spPr bwMode="auto">
            <a:xfrm>
              <a:off x="1073150" y="3770313"/>
              <a:ext cx="211137" cy="111125"/>
            </a:xfrm>
            <a:custGeom>
              <a:avLst/>
              <a:gdLst>
                <a:gd name="T0" fmla="*/ 0 w 133"/>
                <a:gd name="T1" fmla="*/ 14 h 70"/>
                <a:gd name="T2" fmla="*/ 5 w 133"/>
                <a:gd name="T3" fmla="*/ 70 h 70"/>
                <a:gd name="T4" fmla="*/ 133 w 133"/>
                <a:gd name="T5" fmla="*/ 59 h 70"/>
                <a:gd name="T6" fmla="*/ 128 w 133"/>
                <a:gd name="T7" fmla="*/ 0 h 70"/>
                <a:gd name="T8" fmla="*/ 0 w 133"/>
                <a:gd name="T9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70">
                  <a:moveTo>
                    <a:pt x="0" y="14"/>
                  </a:moveTo>
                  <a:lnTo>
                    <a:pt x="5" y="70"/>
                  </a:lnTo>
                  <a:lnTo>
                    <a:pt x="133" y="59"/>
                  </a:lnTo>
                  <a:lnTo>
                    <a:pt x="12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Rectangle 23"/>
            <p:cNvSpPr>
              <a:spLocks noChangeArrowheads="1"/>
            </p:cNvSpPr>
            <p:nvPr/>
          </p:nvSpPr>
          <p:spPr bwMode="auto">
            <a:xfrm>
              <a:off x="627063" y="4424363"/>
              <a:ext cx="479425" cy="360363"/>
            </a:xfrm>
            <a:prstGeom prst="rect">
              <a:avLst/>
            </a:pr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Rectangle 24"/>
            <p:cNvSpPr>
              <a:spLocks noChangeArrowheads="1"/>
            </p:cNvSpPr>
            <p:nvPr/>
          </p:nvSpPr>
          <p:spPr bwMode="auto">
            <a:xfrm>
              <a:off x="627063" y="5030788"/>
              <a:ext cx="479425" cy="365125"/>
            </a:xfrm>
            <a:prstGeom prst="rect">
              <a:avLst/>
            </a:pr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Rectangle 25"/>
            <p:cNvSpPr>
              <a:spLocks noChangeArrowheads="1"/>
            </p:cNvSpPr>
            <p:nvPr/>
          </p:nvSpPr>
          <p:spPr bwMode="auto">
            <a:xfrm>
              <a:off x="627063" y="4160838"/>
              <a:ext cx="479425" cy="98425"/>
            </a:xfrm>
            <a:prstGeom prst="rect">
              <a:avLst/>
            </a:pr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Rectangle 26"/>
            <p:cNvSpPr>
              <a:spLocks noChangeArrowheads="1"/>
            </p:cNvSpPr>
            <p:nvPr/>
          </p:nvSpPr>
          <p:spPr bwMode="auto">
            <a:xfrm>
              <a:off x="627063" y="5641975"/>
              <a:ext cx="479425" cy="101600"/>
            </a:xfrm>
            <a:prstGeom prst="rect">
              <a:avLst/>
            </a:pr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Rectangle 27"/>
            <p:cNvSpPr>
              <a:spLocks noChangeArrowheads="1"/>
            </p:cNvSpPr>
            <p:nvPr/>
          </p:nvSpPr>
          <p:spPr bwMode="auto">
            <a:xfrm>
              <a:off x="1543050" y="4584700"/>
              <a:ext cx="296862" cy="288925"/>
            </a:xfrm>
            <a:prstGeom prst="rect">
              <a:avLst/>
            </a:prstGeom>
            <a:solidFill>
              <a:srgbClr val="FAF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Rectangle 28"/>
            <p:cNvSpPr>
              <a:spLocks noChangeArrowheads="1"/>
            </p:cNvSpPr>
            <p:nvPr/>
          </p:nvSpPr>
          <p:spPr bwMode="auto">
            <a:xfrm>
              <a:off x="1690688" y="4584700"/>
              <a:ext cx="149225" cy="288925"/>
            </a:xfrm>
            <a:prstGeom prst="rect">
              <a:avLst/>
            </a:prstGeom>
            <a:solidFill>
              <a:srgbClr val="F4E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Rectangle 29"/>
            <p:cNvSpPr>
              <a:spLocks noChangeArrowheads="1"/>
            </p:cNvSpPr>
            <p:nvPr/>
          </p:nvSpPr>
          <p:spPr bwMode="auto">
            <a:xfrm>
              <a:off x="1543050" y="5421313"/>
              <a:ext cx="296862" cy="287338"/>
            </a:xfrm>
            <a:prstGeom prst="rect">
              <a:avLst/>
            </a:prstGeom>
            <a:solidFill>
              <a:srgbClr val="FAF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Rectangle 30"/>
            <p:cNvSpPr>
              <a:spLocks noChangeArrowheads="1"/>
            </p:cNvSpPr>
            <p:nvPr/>
          </p:nvSpPr>
          <p:spPr bwMode="auto">
            <a:xfrm>
              <a:off x="1690688" y="5421313"/>
              <a:ext cx="149225" cy="287338"/>
            </a:xfrm>
            <a:prstGeom prst="rect">
              <a:avLst/>
            </a:prstGeom>
            <a:solidFill>
              <a:srgbClr val="F4E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31"/>
            <p:cNvSpPr/>
            <p:nvPr/>
          </p:nvSpPr>
          <p:spPr bwMode="auto">
            <a:xfrm>
              <a:off x="8178800" y="5030788"/>
              <a:ext cx="911225" cy="674688"/>
            </a:xfrm>
            <a:custGeom>
              <a:avLst/>
              <a:gdLst>
                <a:gd name="T0" fmla="*/ 0 w 215"/>
                <a:gd name="T1" fmla="*/ 0 h 159"/>
                <a:gd name="T2" fmla="*/ 0 w 215"/>
                <a:gd name="T3" fmla="*/ 66 h 159"/>
                <a:gd name="T4" fmla="*/ 93 w 215"/>
                <a:gd name="T5" fmla="*/ 159 h 159"/>
                <a:gd name="T6" fmla="*/ 122 w 215"/>
                <a:gd name="T7" fmla="*/ 159 h 159"/>
                <a:gd name="T8" fmla="*/ 215 w 215"/>
                <a:gd name="T9" fmla="*/ 66 h 159"/>
                <a:gd name="T10" fmla="*/ 215 w 215"/>
                <a:gd name="T11" fmla="*/ 0 h 159"/>
                <a:gd name="T12" fmla="*/ 0 w 215"/>
                <a:gd name="T1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59">
                  <a:moveTo>
                    <a:pt x="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0" y="117"/>
                    <a:pt x="41" y="159"/>
                    <a:pt x="93" y="159"/>
                  </a:cubicBezTo>
                  <a:cubicBezTo>
                    <a:pt x="122" y="159"/>
                    <a:pt x="122" y="159"/>
                    <a:pt x="122" y="159"/>
                  </a:cubicBezTo>
                  <a:cubicBezTo>
                    <a:pt x="174" y="159"/>
                    <a:pt x="215" y="117"/>
                    <a:pt x="215" y="66"/>
                  </a:cubicBezTo>
                  <a:cubicBezTo>
                    <a:pt x="215" y="0"/>
                    <a:pt x="215" y="0"/>
                    <a:pt x="21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2"/>
            <p:cNvSpPr/>
            <p:nvPr/>
          </p:nvSpPr>
          <p:spPr bwMode="auto">
            <a:xfrm>
              <a:off x="8081963" y="5705475"/>
              <a:ext cx="1106487" cy="114300"/>
            </a:xfrm>
            <a:custGeom>
              <a:avLst/>
              <a:gdLst>
                <a:gd name="T0" fmla="*/ 26 w 261"/>
                <a:gd name="T1" fmla="*/ 27 h 27"/>
                <a:gd name="T2" fmla="*/ 235 w 261"/>
                <a:gd name="T3" fmla="*/ 27 h 27"/>
                <a:gd name="T4" fmla="*/ 261 w 261"/>
                <a:gd name="T5" fmla="*/ 0 h 27"/>
                <a:gd name="T6" fmla="*/ 0 w 261"/>
                <a:gd name="T7" fmla="*/ 0 h 27"/>
                <a:gd name="T8" fmla="*/ 26 w 261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7">
                  <a:moveTo>
                    <a:pt x="26" y="27"/>
                  </a:moveTo>
                  <a:cubicBezTo>
                    <a:pt x="235" y="27"/>
                    <a:pt x="235" y="27"/>
                    <a:pt x="235" y="27"/>
                  </a:cubicBezTo>
                  <a:cubicBezTo>
                    <a:pt x="242" y="23"/>
                    <a:pt x="252" y="13"/>
                    <a:pt x="2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11"/>
                    <a:pt x="14" y="19"/>
                    <a:pt x="26" y="27"/>
                  </a:cubicBezTo>
                  <a:close/>
                </a:path>
              </a:pathLst>
            </a:custGeom>
            <a:solidFill>
              <a:srgbClr val="9E4A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33"/>
            <p:cNvSpPr/>
            <p:nvPr/>
          </p:nvSpPr>
          <p:spPr bwMode="auto">
            <a:xfrm>
              <a:off x="9043988" y="5051425"/>
              <a:ext cx="249237" cy="347663"/>
            </a:xfrm>
            <a:custGeom>
              <a:avLst/>
              <a:gdLst>
                <a:gd name="T0" fmla="*/ 6 w 59"/>
                <a:gd name="T1" fmla="*/ 82 h 82"/>
                <a:gd name="T2" fmla="*/ 4 w 59"/>
                <a:gd name="T3" fmla="*/ 82 h 82"/>
                <a:gd name="T4" fmla="*/ 4 w 59"/>
                <a:gd name="T5" fmla="*/ 67 h 82"/>
                <a:gd name="T6" fmla="*/ 39 w 59"/>
                <a:gd name="T7" fmla="*/ 48 h 82"/>
                <a:gd name="T8" fmla="*/ 40 w 59"/>
                <a:gd name="T9" fmla="*/ 28 h 82"/>
                <a:gd name="T10" fmla="*/ 8 w 59"/>
                <a:gd name="T11" fmla="*/ 30 h 82"/>
                <a:gd name="T12" fmla="*/ 0 w 59"/>
                <a:gd name="T13" fmla="*/ 18 h 82"/>
                <a:gd name="T14" fmla="*/ 51 w 59"/>
                <a:gd name="T15" fmla="*/ 19 h 82"/>
                <a:gd name="T16" fmla="*/ 52 w 59"/>
                <a:gd name="T17" fmla="*/ 55 h 82"/>
                <a:gd name="T18" fmla="*/ 6 w 5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82">
                  <a:moveTo>
                    <a:pt x="6" y="82"/>
                  </a:moveTo>
                  <a:cubicBezTo>
                    <a:pt x="5" y="82"/>
                    <a:pt x="5" y="82"/>
                    <a:pt x="4" y="82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22" y="68"/>
                    <a:pt x="34" y="57"/>
                    <a:pt x="39" y="48"/>
                  </a:cubicBezTo>
                  <a:cubicBezTo>
                    <a:pt x="43" y="40"/>
                    <a:pt x="43" y="33"/>
                    <a:pt x="40" y="28"/>
                  </a:cubicBezTo>
                  <a:cubicBezTo>
                    <a:pt x="30" y="15"/>
                    <a:pt x="9" y="29"/>
                    <a:pt x="8" y="3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1" y="10"/>
                    <a:pt x="37" y="0"/>
                    <a:pt x="51" y="19"/>
                  </a:cubicBezTo>
                  <a:cubicBezTo>
                    <a:pt x="59" y="29"/>
                    <a:pt x="59" y="42"/>
                    <a:pt x="52" y="55"/>
                  </a:cubicBezTo>
                  <a:cubicBezTo>
                    <a:pt x="43" y="71"/>
                    <a:pt x="26" y="82"/>
                    <a:pt x="6" y="82"/>
                  </a:cubicBezTo>
                  <a:close/>
                </a:path>
              </a:pathLst>
            </a:custGeom>
            <a:solidFill>
              <a:srgbClr val="C1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34"/>
            <p:cNvSpPr/>
            <p:nvPr/>
          </p:nvSpPr>
          <p:spPr bwMode="auto">
            <a:xfrm>
              <a:off x="8632825" y="5030788"/>
              <a:ext cx="457200" cy="674688"/>
            </a:xfrm>
            <a:custGeom>
              <a:avLst/>
              <a:gdLst>
                <a:gd name="T0" fmla="*/ 0 w 108"/>
                <a:gd name="T1" fmla="*/ 159 h 159"/>
                <a:gd name="T2" fmla="*/ 15 w 108"/>
                <a:gd name="T3" fmla="*/ 159 h 159"/>
                <a:gd name="T4" fmla="*/ 108 w 108"/>
                <a:gd name="T5" fmla="*/ 66 h 159"/>
                <a:gd name="T6" fmla="*/ 108 w 108"/>
                <a:gd name="T7" fmla="*/ 0 h 159"/>
                <a:gd name="T8" fmla="*/ 0 w 108"/>
                <a:gd name="T9" fmla="*/ 0 h 159"/>
                <a:gd name="T10" fmla="*/ 0 w 108"/>
                <a:gd name="T11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59">
                  <a:moveTo>
                    <a:pt x="0" y="159"/>
                  </a:moveTo>
                  <a:cubicBezTo>
                    <a:pt x="15" y="159"/>
                    <a:pt x="15" y="159"/>
                    <a:pt x="15" y="159"/>
                  </a:cubicBezTo>
                  <a:cubicBezTo>
                    <a:pt x="67" y="159"/>
                    <a:pt x="108" y="117"/>
                    <a:pt x="108" y="66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C1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5"/>
            <p:cNvSpPr/>
            <p:nvPr/>
          </p:nvSpPr>
          <p:spPr bwMode="auto">
            <a:xfrm>
              <a:off x="8632825" y="5705475"/>
              <a:ext cx="555625" cy="114300"/>
            </a:xfrm>
            <a:custGeom>
              <a:avLst/>
              <a:gdLst>
                <a:gd name="T0" fmla="*/ 0 w 131"/>
                <a:gd name="T1" fmla="*/ 27 h 27"/>
                <a:gd name="T2" fmla="*/ 105 w 131"/>
                <a:gd name="T3" fmla="*/ 27 h 27"/>
                <a:gd name="T4" fmla="*/ 131 w 131"/>
                <a:gd name="T5" fmla="*/ 0 h 27"/>
                <a:gd name="T6" fmla="*/ 0 w 131"/>
                <a:gd name="T7" fmla="*/ 0 h 27"/>
                <a:gd name="T8" fmla="*/ 0 w 131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7">
                  <a:moveTo>
                    <a:pt x="0" y="27"/>
                  </a:moveTo>
                  <a:cubicBezTo>
                    <a:pt x="105" y="27"/>
                    <a:pt x="105" y="27"/>
                    <a:pt x="105" y="27"/>
                  </a:cubicBezTo>
                  <a:cubicBezTo>
                    <a:pt x="112" y="23"/>
                    <a:pt x="122" y="13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893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6"/>
            <p:cNvSpPr/>
            <p:nvPr/>
          </p:nvSpPr>
          <p:spPr bwMode="auto">
            <a:xfrm>
              <a:off x="3068638" y="2286000"/>
              <a:ext cx="2813050" cy="3597275"/>
            </a:xfrm>
            <a:custGeom>
              <a:avLst/>
              <a:gdLst>
                <a:gd name="T0" fmla="*/ 1746 w 1772"/>
                <a:gd name="T1" fmla="*/ 0 h 2266"/>
                <a:gd name="T2" fmla="*/ 523 w 1772"/>
                <a:gd name="T3" fmla="*/ 0 h 2266"/>
                <a:gd name="T4" fmla="*/ 192 w 1772"/>
                <a:gd name="T5" fmla="*/ 393 h 2266"/>
                <a:gd name="T6" fmla="*/ 0 w 1772"/>
                <a:gd name="T7" fmla="*/ 2266 h 2266"/>
                <a:gd name="T8" fmla="*/ 1772 w 1772"/>
                <a:gd name="T9" fmla="*/ 2266 h 2266"/>
                <a:gd name="T10" fmla="*/ 1746 w 1772"/>
                <a:gd name="T11" fmla="*/ 0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2" h="2266">
                  <a:moveTo>
                    <a:pt x="1746" y="0"/>
                  </a:moveTo>
                  <a:lnTo>
                    <a:pt x="523" y="0"/>
                  </a:lnTo>
                  <a:lnTo>
                    <a:pt x="192" y="393"/>
                  </a:lnTo>
                  <a:lnTo>
                    <a:pt x="0" y="2266"/>
                  </a:lnTo>
                  <a:lnTo>
                    <a:pt x="1772" y="2266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rgbClr val="2E3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7"/>
            <p:cNvSpPr/>
            <p:nvPr/>
          </p:nvSpPr>
          <p:spPr bwMode="auto">
            <a:xfrm>
              <a:off x="4576763" y="2286000"/>
              <a:ext cx="2814637" cy="3597275"/>
            </a:xfrm>
            <a:custGeom>
              <a:avLst/>
              <a:gdLst>
                <a:gd name="T0" fmla="*/ 27 w 1773"/>
                <a:gd name="T1" fmla="*/ 0 h 2266"/>
                <a:gd name="T2" fmla="*/ 1250 w 1773"/>
                <a:gd name="T3" fmla="*/ 0 h 2266"/>
                <a:gd name="T4" fmla="*/ 1581 w 1773"/>
                <a:gd name="T5" fmla="*/ 393 h 2266"/>
                <a:gd name="T6" fmla="*/ 1773 w 1773"/>
                <a:gd name="T7" fmla="*/ 2266 h 2266"/>
                <a:gd name="T8" fmla="*/ 0 w 1773"/>
                <a:gd name="T9" fmla="*/ 2266 h 2266"/>
                <a:gd name="T10" fmla="*/ 27 w 1773"/>
                <a:gd name="T11" fmla="*/ 0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3" h="2266">
                  <a:moveTo>
                    <a:pt x="27" y="0"/>
                  </a:moveTo>
                  <a:lnTo>
                    <a:pt x="1250" y="0"/>
                  </a:lnTo>
                  <a:lnTo>
                    <a:pt x="1581" y="393"/>
                  </a:lnTo>
                  <a:lnTo>
                    <a:pt x="1773" y="2266"/>
                  </a:lnTo>
                  <a:lnTo>
                    <a:pt x="0" y="226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2E3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8"/>
            <p:cNvSpPr/>
            <p:nvPr/>
          </p:nvSpPr>
          <p:spPr bwMode="auto">
            <a:xfrm>
              <a:off x="4848225" y="2133600"/>
              <a:ext cx="390525" cy="525463"/>
            </a:xfrm>
            <a:custGeom>
              <a:avLst/>
              <a:gdLst>
                <a:gd name="T0" fmla="*/ 0 w 246"/>
                <a:gd name="T1" fmla="*/ 0 h 331"/>
                <a:gd name="T2" fmla="*/ 0 w 246"/>
                <a:gd name="T3" fmla="*/ 294 h 331"/>
                <a:gd name="T4" fmla="*/ 246 w 246"/>
                <a:gd name="T5" fmla="*/ 331 h 331"/>
                <a:gd name="T6" fmla="*/ 246 w 246"/>
                <a:gd name="T7" fmla="*/ 0 h 331"/>
                <a:gd name="T8" fmla="*/ 0 w 246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331">
                  <a:moveTo>
                    <a:pt x="0" y="0"/>
                  </a:moveTo>
                  <a:lnTo>
                    <a:pt x="0" y="294"/>
                  </a:lnTo>
                  <a:lnTo>
                    <a:pt x="246" y="331"/>
                  </a:lnTo>
                  <a:lnTo>
                    <a:pt x="2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D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9"/>
            <p:cNvSpPr/>
            <p:nvPr/>
          </p:nvSpPr>
          <p:spPr bwMode="auto">
            <a:xfrm>
              <a:off x="4373563" y="708025"/>
              <a:ext cx="865187" cy="1425575"/>
            </a:xfrm>
            <a:custGeom>
              <a:avLst/>
              <a:gdLst>
                <a:gd name="T0" fmla="*/ 129 w 204"/>
                <a:gd name="T1" fmla="*/ 16 h 336"/>
                <a:gd name="T2" fmla="*/ 56 w 204"/>
                <a:gd name="T3" fmla="*/ 16 h 336"/>
                <a:gd name="T4" fmla="*/ 32 w 204"/>
                <a:gd name="T5" fmla="*/ 35 h 336"/>
                <a:gd name="T6" fmla="*/ 32 w 204"/>
                <a:gd name="T7" fmla="*/ 97 h 336"/>
                <a:gd name="T8" fmla="*/ 0 w 204"/>
                <a:gd name="T9" fmla="*/ 131 h 336"/>
                <a:gd name="T10" fmla="*/ 0 w 204"/>
                <a:gd name="T11" fmla="*/ 203 h 336"/>
                <a:gd name="T12" fmla="*/ 99 w 204"/>
                <a:gd name="T13" fmla="*/ 336 h 336"/>
                <a:gd name="T14" fmla="*/ 112 w 204"/>
                <a:gd name="T15" fmla="*/ 336 h 336"/>
                <a:gd name="T16" fmla="*/ 204 w 204"/>
                <a:gd name="T17" fmla="*/ 336 h 336"/>
                <a:gd name="T18" fmla="*/ 204 w 204"/>
                <a:gd name="T19" fmla="*/ 236 h 336"/>
                <a:gd name="T20" fmla="*/ 204 w 204"/>
                <a:gd name="T21" fmla="*/ 0 h 336"/>
                <a:gd name="T22" fmla="*/ 129 w 204"/>
                <a:gd name="T23" fmla="*/ 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336">
                  <a:moveTo>
                    <a:pt x="129" y="16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32" y="14"/>
                    <a:pt x="32" y="35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44" y="131"/>
                    <a:pt x="0" y="13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99" y="336"/>
                    <a:pt x="99" y="336"/>
                    <a:pt x="99" y="336"/>
                  </a:cubicBezTo>
                  <a:cubicBezTo>
                    <a:pt x="112" y="336"/>
                    <a:pt x="112" y="336"/>
                    <a:pt x="112" y="336"/>
                  </a:cubicBezTo>
                  <a:cubicBezTo>
                    <a:pt x="204" y="336"/>
                    <a:pt x="204" y="336"/>
                    <a:pt x="204" y="336"/>
                  </a:cubicBezTo>
                  <a:cubicBezTo>
                    <a:pt x="204" y="236"/>
                    <a:pt x="204" y="236"/>
                    <a:pt x="204" y="236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84" y="9"/>
                    <a:pt x="159" y="16"/>
                    <a:pt x="129" y="16"/>
                  </a:cubicBezTo>
                </a:path>
              </a:pathLst>
            </a:custGeom>
            <a:solidFill>
              <a:srgbClr val="FEE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40"/>
            <p:cNvSpPr/>
            <p:nvPr/>
          </p:nvSpPr>
          <p:spPr bwMode="auto">
            <a:xfrm>
              <a:off x="4373563" y="0"/>
              <a:ext cx="865187" cy="1263650"/>
            </a:xfrm>
            <a:custGeom>
              <a:avLst/>
              <a:gdLst>
                <a:gd name="T0" fmla="*/ 86 w 204"/>
                <a:gd name="T1" fmla="*/ 0 h 298"/>
                <a:gd name="T2" fmla="*/ 0 w 204"/>
                <a:gd name="T3" fmla="*/ 98 h 298"/>
                <a:gd name="T4" fmla="*/ 0 w 204"/>
                <a:gd name="T5" fmla="*/ 123 h 298"/>
                <a:gd name="T6" fmla="*/ 0 w 204"/>
                <a:gd name="T7" fmla="*/ 298 h 298"/>
                <a:gd name="T8" fmla="*/ 32 w 204"/>
                <a:gd name="T9" fmla="*/ 264 h 298"/>
                <a:gd name="T10" fmla="*/ 32 w 204"/>
                <a:gd name="T11" fmla="*/ 202 h 298"/>
                <a:gd name="T12" fmla="*/ 56 w 204"/>
                <a:gd name="T13" fmla="*/ 183 h 298"/>
                <a:gd name="T14" fmla="*/ 129 w 204"/>
                <a:gd name="T15" fmla="*/ 183 h 298"/>
                <a:gd name="T16" fmla="*/ 204 w 204"/>
                <a:gd name="T17" fmla="*/ 167 h 298"/>
                <a:gd name="T18" fmla="*/ 204 w 204"/>
                <a:gd name="T19" fmla="*/ 79 h 298"/>
                <a:gd name="T20" fmla="*/ 204 w 204"/>
                <a:gd name="T21" fmla="*/ 0 h 298"/>
                <a:gd name="T22" fmla="*/ 86 w 204"/>
                <a:gd name="T2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298">
                  <a:moveTo>
                    <a:pt x="86" y="0"/>
                  </a:moveTo>
                  <a:cubicBezTo>
                    <a:pt x="22" y="0"/>
                    <a:pt x="0" y="98"/>
                    <a:pt x="0" y="98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44" y="298"/>
                    <a:pt x="32" y="264"/>
                    <a:pt x="32" y="264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32" y="181"/>
                    <a:pt x="56" y="183"/>
                    <a:pt x="56" y="183"/>
                  </a:cubicBezTo>
                  <a:cubicBezTo>
                    <a:pt x="129" y="183"/>
                    <a:pt x="129" y="183"/>
                    <a:pt x="129" y="183"/>
                  </a:cubicBezTo>
                  <a:cubicBezTo>
                    <a:pt x="159" y="183"/>
                    <a:pt x="184" y="176"/>
                    <a:pt x="204" y="167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64" y="0"/>
                    <a:pt x="117" y="0"/>
                    <a:pt x="86" y="0"/>
                  </a:cubicBezTo>
                  <a:close/>
                </a:path>
              </a:pathLst>
            </a:custGeom>
            <a:solidFill>
              <a:srgbClr val="2E3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41"/>
            <p:cNvSpPr/>
            <p:nvPr/>
          </p:nvSpPr>
          <p:spPr bwMode="auto">
            <a:xfrm>
              <a:off x="5238750" y="2133600"/>
              <a:ext cx="355600" cy="525463"/>
            </a:xfrm>
            <a:custGeom>
              <a:avLst/>
              <a:gdLst>
                <a:gd name="T0" fmla="*/ 224 w 224"/>
                <a:gd name="T1" fmla="*/ 294 h 331"/>
                <a:gd name="T2" fmla="*/ 224 w 224"/>
                <a:gd name="T3" fmla="*/ 0 h 331"/>
                <a:gd name="T4" fmla="*/ 0 w 224"/>
                <a:gd name="T5" fmla="*/ 0 h 331"/>
                <a:gd name="T6" fmla="*/ 0 w 224"/>
                <a:gd name="T7" fmla="*/ 331 h 331"/>
                <a:gd name="T8" fmla="*/ 224 w 224"/>
                <a:gd name="T9" fmla="*/ 2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31">
                  <a:moveTo>
                    <a:pt x="224" y="294"/>
                  </a:moveTo>
                  <a:lnTo>
                    <a:pt x="224" y="0"/>
                  </a:lnTo>
                  <a:lnTo>
                    <a:pt x="0" y="0"/>
                  </a:lnTo>
                  <a:lnTo>
                    <a:pt x="0" y="331"/>
                  </a:lnTo>
                  <a:lnTo>
                    <a:pt x="224" y="294"/>
                  </a:lnTo>
                  <a:close/>
                </a:path>
              </a:pathLst>
            </a:custGeom>
            <a:solidFill>
              <a:srgbClr val="DDC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42"/>
            <p:cNvSpPr/>
            <p:nvPr/>
          </p:nvSpPr>
          <p:spPr bwMode="auto">
            <a:xfrm>
              <a:off x="5238750" y="487363"/>
              <a:ext cx="863600" cy="1646238"/>
            </a:xfrm>
            <a:custGeom>
              <a:avLst/>
              <a:gdLst>
                <a:gd name="T0" fmla="*/ 164 w 204"/>
                <a:gd name="T1" fmla="*/ 159 h 388"/>
                <a:gd name="T2" fmla="*/ 164 w 204"/>
                <a:gd name="T3" fmla="*/ 27 h 388"/>
                <a:gd name="T4" fmla="*/ 148 w 204"/>
                <a:gd name="T5" fmla="*/ 0 h 388"/>
                <a:gd name="T6" fmla="*/ 52 w 204"/>
                <a:gd name="T7" fmla="*/ 0 h 388"/>
                <a:gd name="T8" fmla="*/ 0 w 204"/>
                <a:gd name="T9" fmla="*/ 52 h 388"/>
                <a:gd name="T10" fmla="*/ 0 w 204"/>
                <a:gd name="T11" fmla="*/ 289 h 388"/>
                <a:gd name="T12" fmla="*/ 0 w 204"/>
                <a:gd name="T13" fmla="*/ 388 h 388"/>
                <a:gd name="T14" fmla="*/ 84 w 204"/>
                <a:gd name="T15" fmla="*/ 388 h 388"/>
                <a:gd name="T16" fmla="*/ 113 w 204"/>
                <a:gd name="T17" fmla="*/ 388 h 388"/>
                <a:gd name="T18" fmla="*/ 204 w 204"/>
                <a:gd name="T19" fmla="*/ 255 h 388"/>
                <a:gd name="T20" fmla="*/ 204 w 204"/>
                <a:gd name="T21" fmla="*/ 183 h 388"/>
                <a:gd name="T22" fmla="*/ 164 w 204"/>
                <a:gd name="T23" fmla="*/ 15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388">
                  <a:moveTo>
                    <a:pt x="164" y="159"/>
                  </a:moveTo>
                  <a:cubicBezTo>
                    <a:pt x="164" y="127"/>
                    <a:pt x="164" y="27"/>
                    <a:pt x="164" y="27"/>
                  </a:cubicBezTo>
                  <a:cubicBezTo>
                    <a:pt x="164" y="27"/>
                    <a:pt x="165" y="0"/>
                    <a:pt x="148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4" y="33"/>
                    <a:pt x="0" y="52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84" y="388"/>
                    <a:pt x="84" y="388"/>
                    <a:pt x="84" y="388"/>
                  </a:cubicBezTo>
                  <a:cubicBezTo>
                    <a:pt x="113" y="388"/>
                    <a:pt x="113" y="388"/>
                    <a:pt x="113" y="388"/>
                  </a:cubicBezTo>
                  <a:cubicBezTo>
                    <a:pt x="204" y="255"/>
                    <a:pt x="204" y="255"/>
                    <a:pt x="204" y="255"/>
                  </a:cubicBezTo>
                  <a:cubicBezTo>
                    <a:pt x="204" y="183"/>
                    <a:pt x="204" y="183"/>
                    <a:pt x="204" y="183"/>
                  </a:cubicBezTo>
                  <a:cubicBezTo>
                    <a:pt x="204" y="183"/>
                    <a:pt x="164" y="171"/>
                    <a:pt x="164" y="159"/>
                  </a:cubicBezTo>
                </a:path>
              </a:pathLst>
            </a:custGeom>
            <a:solidFill>
              <a:srgbClr val="F0D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43"/>
            <p:cNvSpPr/>
            <p:nvPr/>
          </p:nvSpPr>
          <p:spPr bwMode="auto">
            <a:xfrm>
              <a:off x="5238750" y="0"/>
              <a:ext cx="863600" cy="1263650"/>
            </a:xfrm>
            <a:custGeom>
              <a:avLst/>
              <a:gdLst>
                <a:gd name="T0" fmla="*/ 114 w 204"/>
                <a:gd name="T1" fmla="*/ 0 h 298"/>
                <a:gd name="T2" fmla="*/ 0 w 204"/>
                <a:gd name="T3" fmla="*/ 0 h 298"/>
                <a:gd name="T4" fmla="*/ 0 w 204"/>
                <a:gd name="T5" fmla="*/ 167 h 298"/>
                <a:gd name="T6" fmla="*/ 52 w 204"/>
                <a:gd name="T7" fmla="*/ 115 h 298"/>
                <a:gd name="T8" fmla="*/ 148 w 204"/>
                <a:gd name="T9" fmla="*/ 115 h 298"/>
                <a:gd name="T10" fmla="*/ 164 w 204"/>
                <a:gd name="T11" fmla="*/ 142 h 298"/>
                <a:gd name="T12" fmla="*/ 164 w 204"/>
                <a:gd name="T13" fmla="*/ 274 h 298"/>
                <a:gd name="T14" fmla="*/ 204 w 204"/>
                <a:gd name="T15" fmla="*/ 298 h 298"/>
                <a:gd name="T16" fmla="*/ 204 w 204"/>
                <a:gd name="T17" fmla="*/ 118 h 298"/>
                <a:gd name="T18" fmla="*/ 204 w 204"/>
                <a:gd name="T19" fmla="*/ 93 h 298"/>
                <a:gd name="T20" fmla="*/ 114 w 204"/>
                <a:gd name="T2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298">
                  <a:moveTo>
                    <a:pt x="114" y="0"/>
                  </a:moveTo>
                  <a:cubicBezTo>
                    <a:pt x="114" y="0"/>
                    <a:pt x="60" y="0"/>
                    <a:pt x="0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44" y="148"/>
                    <a:pt x="52" y="115"/>
                    <a:pt x="52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65" y="115"/>
                    <a:pt x="164" y="142"/>
                    <a:pt x="164" y="142"/>
                  </a:cubicBezTo>
                  <a:cubicBezTo>
                    <a:pt x="164" y="142"/>
                    <a:pt x="164" y="242"/>
                    <a:pt x="164" y="274"/>
                  </a:cubicBezTo>
                  <a:cubicBezTo>
                    <a:pt x="164" y="286"/>
                    <a:pt x="204" y="298"/>
                    <a:pt x="204" y="298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04" y="98"/>
                    <a:pt x="204" y="107"/>
                    <a:pt x="204" y="93"/>
                  </a:cubicBezTo>
                  <a:cubicBezTo>
                    <a:pt x="204" y="2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21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Rectangle 44"/>
            <p:cNvSpPr>
              <a:spLocks noChangeArrowheads="1"/>
            </p:cNvSpPr>
            <p:nvPr/>
          </p:nvSpPr>
          <p:spPr bwMode="auto">
            <a:xfrm>
              <a:off x="1" y="5849938"/>
              <a:ext cx="10425112" cy="322263"/>
            </a:xfrm>
            <a:prstGeom prst="rect">
              <a:avLst/>
            </a:pr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Rectangle 45"/>
            <p:cNvSpPr>
              <a:spLocks noChangeArrowheads="1"/>
            </p:cNvSpPr>
            <p:nvPr/>
          </p:nvSpPr>
          <p:spPr bwMode="auto">
            <a:xfrm>
              <a:off x="1" y="5849938"/>
              <a:ext cx="10425112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Rectangle 46"/>
            <p:cNvSpPr>
              <a:spLocks noChangeArrowheads="1"/>
            </p:cNvSpPr>
            <p:nvPr/>
          </p:nvSpPr>
          <p:spPr bwMode="auto">
            <a:xfrm>
              <a:off x="1017588" y="6172200"/>
              <a:ext cx="8391525" cy="322263"/>
            </a:xfrm>
            <a:prstGeom prst="rect">
              <a:avLst/>
            </a:prstGeom>
            <a:solidFill>
              <a:srgbClr val="998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Rectangle 47"/>
            <p:cNvSpPr>
              <a:spLocks noChangeArrowheads="1"/>
            </p:cNvSpPr>
            <p:nvPr/>
          </p:nvSpPr>
          <p:spPr bwMode="auto">
            <a:xfrm>
              <a:off x="1017588" y="6172200"/>
              <a:ext cx="839152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98" name="Picture 4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6159500"/>
              <a:ext cx="8421687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9" name="Freeform 49"/>
            <p:cNvSpPr/>
            <p:nvPr/>
          </p:nvSpPr>
          <p:spPr bwMode="auto">
            <a:xfrm>
              <a:off x="4640263" y="2171700"/>
              <a:ext cx="598487" cy="819150"/>
            </a:xfrm>
            <a:custGeom>
              <a:avLst/>
              <a:gdLst>
                <a:gd name="T0" fmla="*/ 131 w 377"/>
                <a:gd name="T1" fmla="*/ 0 h 516"/>
                <a:gd name="T2" fmla="*/ 0 w 377"/>
                <a:gd name="T3" fmla="*/ 72 h 516"/>
                <a:gd name="T4" fmla="*/ 254 w 377"/>
                <a:gd name="T5" fmla="*/ 516 h 516"/>
                <a:gd name="T6" fmla="*/ 377 w 377"/>
                <a:gd name="T7" fmla="*/ 307 h 516"/>
                <a:gd name="T8" fmla="*/ 131 w 377"/>
                <a:gd name="T9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516">
                  <a:moveTo>
                    <a:pt x="131" y="0"/>
                  </a:moveTo>
                  <a:lnTo>
                    <a:pt x="0" y="72"/>
                  </a:lnTo>
                  <a:lnTo>
                    <a:pt x="254" y="516"/>
                  </a:lnTo>
                  <a:lnTo>
                    <a:pt x="377" y="30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5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50"/>
            <p:cNvSpPr/>
            <p:nvPr/>
          </p:nvSpPr>
          <p:spPr bwMode="auto">
            <a:xfrm>
              <a:off x="5238750" y="2171700"/>
              <a:ext cx="617537" cy="819150"/>
            </a:xfrm>
            <a:custGeom>
              <a:avLst/>
              <a:gdLst>
                <a:gd name="T0" fmla="*/ 235 w 389"/>
                <a:gd name="T1" fmla="*/ 0 h 516"/>
                <a:gd name="T2" fmla="*/ 389 w 389"/>
                <a:gd name="T3" fmla="*/ 136 h 516"/>
                <a:gd name="T4" fmla="*/ 112 w 389"/>
                <a:gd name="T5" fmla="*/ 516 h 516"/>
                <a:gd name="T6" fmla="*/ 0 w 389"/>
                <a:gd name="T7" fmla="*/ 307 h 516"/>
                <a:gd name="T8" fmla="*/ 235 w 389"/>
                <a:gd name="T9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516">
                  <a:moveTo>
                    <a:pt x="235" y="0"/>
                  </a:moveTo>
                  <a:lnTo>
                    <a:pt x="389" y="136"/>
                  </a:lnTo>
                  <a:lnTo>
                    <a:pt x="112" y="516"/>
                  </a:lnTo>
                  <a:lnTo>
                    <a:pt x="0" y="307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5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51"/>
            <p:cNvSpPr/>
            <p:nvPr/>
          </p:nvSpPr>
          <p:spPr bwMode="auto">
            <a:xfrm>
              <a:off x="5000625" y="2659063"/>
              <a:ext cx="238125" cy="1425575"/>
            </a:xfrm>
            <a:custGeom>
              <a:avLst/>
              <a:gdLst>
                <a:gd name="T0" fmla="*/ 150 w 150"/>
                <a:gd name="T1" fmla="*/ 0 h 898"/>
                <a:gd name="T2" fmla="*/ 0 w 150"/>
                <a:gd name="T3" fmla="*/ 257 h 898"/>
                <a:gd name="T4" fmla="*/ 78 w 150"/>
                <a:gd name="T5" fmla="*/ 332 h 898"/>
                <a:gd name="T6" fmla="*/ 16 w 150"/>
                <a:gd name="T7" fmla="*/ 898 h 898"/>
                <a:gd name="T8" fmla="*/ 139 w 150"/>
                <a:gd name="T9" fmla="*/ 898 h 898"/>
                <a:gd name="T10" fmla="*/ 150 w 150"/>
                <a:gd name="T11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898">
                  <a:moveTo>
                    <a:pt x="150" y="0"/>
                  </a:moveTo>
                  <a:lnTo>
                    <a:pt x="0" y="257"/>
                  </a:lnTo>
                  <a:lnTo>
                    <a:pt x="78" y="332"/>
                  </a:lnTo>
                  <a:lnTo>
                    <a:pt x="16" y="898"/>
                  </a:lnTo>
                  <a:lnTo>
                    <a:pt x="139" y="898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EE4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52"/>
            <p:cNvSpPr/>
            <p:nvPr/>
          </p:nvSpPr>
          <p:spPr bwMode="auto">
            <a:xfrm>
              <a:off x="5221288" y="2659063"/>
              <a:ext cx="241300" cy="1425575"/>
            </a:xfrm>
            <a:custGeom>
              <a:avLst/>
              <a:gdLst>
                <a:gd name="T0" fmla="*/ 11 w 152"/>
                <a:gd name="T1" fmla="*/ 0 h 898"/>
                <a:gd name="T2" fmla="*/ 152 w 152"/>
                <a:gd name="T3" fmla="*/ 254 h 898"/>
                <a:gd name="T4" fmla="*/ 61 w 152"/>
                <a:gd name="T5" fmla="*/ 332 h 898"/>
                <a:gd name="T6" fmla="*/ 123 w 152"/>
                <a:gd name="T7" fmla="*/ 898 h 898"/>
                <a:gd name="T8" fmla="*/ 0 w 152"/>
                <a:gd name="T9" fmla="*/ 898 h 898"/>
                <a:gd name="T10" fmla="*/ 11 w 152"/>
                <a:gd name="T11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898">
                  <a:moveTo>
                    <a:pt x="11" y="0"/>
                  </a:moveTo>
                  <a:lnTo>
                    <a:pt x="152" y="254"/>
                  </a:lnTo>
                  <a:lnTo>
                    <a:pt x="61" y="332"/>
                  </a:lnTo>
                  <a:lnTo>
                    <a:pt x="123" y="898"/>
                  </a:lnTo>
                  <a:lnTo>
                    <a:pt x="0" y="89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23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53"/>
            <p:cNvSpPr/>
            <p:nvPr/>
          </p:nvSpPr>
          <p:spPr bwMode="auto">
            <a:xfrm>
              <a:off x="3459163" y="3338513"/>
              <a:ext cx="1779587" cy="2408238"/>
            </a:xfrm>
            <a:custGeom>
              <a:avLst/>
              <a:gdLst>
                <a:gd name="T0" fmla="*/ 420 w 420"/>
                <a:gd name="T1" fmla="*/ 0 h 568"/>
                <a:gd name="T2" fmla="*/ 77 w 420"/>
                <a:gd name="T3" fmla="*/ 0 h 568"/>
                <a:gd name="T4" fmla="*/ 0 w 420"/>
                <a:gd name="T5" fmla="*/ 78 h 568"/>
                <a:gd name="T6" fmla="*/ 0 w 420"/>
                <a:gd name="T7" fmla="*/ 486 h 568"/>
                <a:gd name="T8" fmla="*/ 77 w 420"/>
                <a:gd name="T9" fmla="*/ 568 h 568"/>
                <a:gd name="T10" fmla="*/ 420 w 420"/>
                <a:gd name="T11" fmla="*/ 568 h 568"/>
                <a:gd name="T12" fmla="*/ 420 w 420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568">
                  <a:moveTo>
                    <a:pt x="420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33" y="0"/>
                    <a:pt x="0" y="34"/>
                    <a:pt x="0" y="78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530"/>
                    <a:pt x="33" y="568"/>
                    <a:pt x="77" y="568"/>
                  </a:cubicBezTo>
                  <a:cubicBezTo>
                    <a:pt x="420" y="568"/>
                    <a:pt x="420" y="568"/>
                    <a:pt x="420" y="568"/>
                  </a:cubicBezTo>
                  <a:lnTo>
                    <a:pt x="4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54"/>
            <p:cNvSpPr/>
            <p:nvPr/>
          </p:nvSpPr>
          <p:spPr bwMode="auto">
            <a:xfrm>
              <a:off x="3471863" y="5746750"/>
              <a:ext cx="1766887" cy="103188"/>
            </a:xfrm>
            <a:custGeom>
              <a:avLst/>
              <a:gdLst>
                <a:gd name="T0" fmla="*/ 78 w 417"/>
                <a:gd name="T1" fmla="*/ 0 h 24"/>
                <a:gd name="T2" fmla="*/ 7 w 417"/>
                <a:gd name="T3" fmla="*/ 0 h 24"/>
                <a:gd name="T4" fmla="*/ 0 w 417"/>
                <a:gd name="T5" fmla="*/ 12 h 24"/>
                <a:gd name="T6" fmla="*/ 7 w 417"/>
                <a:gd name="T7" fmla="*/ 24 h 24"/>
                <a:gd name="T8" fmla="*/ 417 w 417"/>
                <a:gd name="T9" fmla="*/ 24 h 24"/>
                <a:gd name="T10" fmla="*/ 417 w 417"/>
                <a:gd name="T11" fmla="*/ 0 h 24"/>
                <a:gd name="T12" fmla="*/ 78 w 417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7" h="24">
                  <a:moveTo>
                    <a:pt x="7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2"/>
                  </a:cubicBezTo>
                  <a:cubicBezTo>
                    <a:pt x="0" y="19"/>
                    <a:pt x="3" y="24"/>
                    <a:pt x="7" y="24"/>
                  </a:cubicBezTo>
                  <a:cubicBezTo>
                    <a:pt x="417" y="24"/>
                    <a:pt x="417" y="24"/>
                    <a:pt x="417" y="24"/>
                  </a:cubicBezTo>
                  <a:cubicBezTo>
                    <a:pt x="417" y="0"/>
                    <a:pt x="417" y="0"/>
                    <a:pt x="417" y="0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55"/>
            <p:cNvSpPr/>
            <p:nvPr/>
          </p:nvSpPr>
          <p:spPr bwMode="auto">
            <a:xfrm>
              <a:off x="5238750" y="3338513"/>
              <a:ext cx="1779587" cy="2408238"/>
            </a:xfrm>
            <a:custGeom>
              <a:avLst/>
              <a:gdLst>
                <a:gd name="T0" fmla="*/ 335 w 420"/>
                <a:gd name="T1" fmla="*/ 568 h 568"/>
                <a:gd name="T2" fmla="*/ 420 w 420"/>
                <a:gd name="T3" fmla="*/ 486 h 568"/>
                <a:gd name="T4" fmla="*/ 420 w 420"/>
                <a:gd name="T5" fmla="*/ 78 h 568"/>
                <a:gd name="T6" fmla="*/ 335 w 420"/>
                <a:gd name="T7" fmla="*/ 0 h 568"/>
                <a:gd name="T8" fmla="*/ 0 w 420"/>
                <a:gd name="T9" fmla="*/ 0 h 568"/>
                <a:gd name="T10" fmla="*/ 0 w 420"/>
                <a:gd name="T11" fmla="*/ 568 h 568"/>
                <a:gd name="T12" fmla="*/ 335 w 420"/>
                <a:gd name="T1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568">
                  <a:moveTo>
                    <a:pt x="335" y="568"/>
                  </a:moveTo>
                  <a:cubicBezTo>
                    <a:pt x="378" y="568"/>
                    <a:pt x="420" y="530"/>
                    <a:pt x="420" y="486"/>
                  </a:cubicBezTo>
                  <a:cubicBezTo>
                    <a:pt x="420" y="78"/>
                    <a:pt x="420" y="78"/>
                    <a:pt x="420" y="78"/>
                  </a:cubicBezTo>
                  <a:cubicBezTo>
                    <a:pt x="420" y="34"/>
                    <a:pt x="378" y="0"/>
                    <a:pt x="3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8"/>
                    <a:pt x="0" y="568"/>
                    <a:pt x="0" y="568"/>
                  </a:cubicBezTo>
                  <a:lnTo>
                    <a:pt x="335" y="5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56"/>
            <p:cNvSpPr/>
            <p:nvPr/>
          </p:nvSpPr>
          <p:spPr bwMode="auto">
            <a:xfrm>
              <a:off x="5238750" y="3338513"/>
              <a:ext cx="1779587" cy="2408238"/>
            </a:xfrm>
            <a:custGeom>
              <a:avLst/>
              <a:gdLst>
                <a:gd name="T0" fmla="*/ 335 w 420"/>
                <a:gd name="T1" fmla="*/ 568 h 568"/>
                <a:gd name="T2" fmla="*/ 420 w 420"/>
                <a:gd name="T3" fmla="*/ 486 h 568"/>
                <a:gd name="T4" fmla="*/ 420 w 420"/>
                <a:gd name="T5" fmla="*/ 78 h 568"/>
                <a:gd name="T6" fmla="*/ 335 w 420"/>
                <a:gd name="T7" fmla="*/ 0 h 568"/>
                <a:gd name="T8" fmla="*/ 0 w 420"/>
                <a:gd name="T9" fmla="*/ 0 h 568"/>
                <a:gd name="T10" fmla="*/ 0 w 420"/>
                <a:gd name="T11" fmla="*/ 568 h 568"/>
                <a:gd name="T12" fmla="*/ 335 w 420"/>
                <a:gd name="T1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568">
                  <a:moveTo>
                    <a:pt x="335" y="568"/>
                  </a:moveTo>
                  <a:cubicBezTo>
                    <a:pt x="378" y="568"/>
                    <a:pt x="420" y="530"/>
                    <a:pt x="420" y="486"/>
                  </a:cubicBezTo>
                  <a:cubicBezTo>
                    <a:pt x="420" y="78"/>
                    <a:pt x="420" y="78"/>
                    <a:pt x="420" y="78"/>
                  </a:cubicBezTo>
                  <a:cubicBezTo>
                    <a:pt x="420" y="34"/>
                    <a:pt x="378" y="0"/>
                    <a:pt x="3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8"/>
                    <a:pt x="0" y="568"/>
                    <a:pt x="0" y="568"/>
                  </a:cubicBezTo>
                  <a:lnTo>
                    <a:pt x="335" y="56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57"/>
            <p:cNvSpPr/>
            <p:nvPr/>
          </p:nvSpPr>
          <p:spPr bwMode="auto">
            <a:xfrm>
              <a:off x="5238750" y="5746750"/>
              <a:ext cx="1733550" cy="103188"/>
            </a:xfrm>
            <a:custGeom>
              <a:avLst/>
              <a:gdLst>
                <a:gd name="T0" fmla="*/ 409 w 409"/>
                <a:gd name="T1" fmla="*/ 12 h 24"/>
                <a:gd name="T2" fmla="*/ 402 w 409"/>
                <a:gd name="T3" fmla="*/ 0 h 24"/>
                <a:gd name="T4" fmla="*/ 331 w 409"/>
                <a:gd name="T5" fmla="*/ 0 h 24"/>
                <a:gd name="T6" fmla="*/ 0 w 409"/>
                <a:gd name="T7" fmla="*/ 0 h 24"/>
                <a:gd name="T8" fmla="*/ 0 w 409"/>
                <a:gd name="T9" fmla="*/ 24 h 24"/>
                <a:gd name="T10" fmla="*/ 402 w 409"/>
                <a:gd name="T11" fmla="*/ 24 h 24"/>
                <a:gd name="T12" fmla="*/ 409 w 409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9" h="24">
                  <a:moveTo>
                    <a:pt x="409" y="12"/>
                  </a:moveTo>
                  <a:cubicBezTo>
                    <a:pt x="409" y="5"/>
                    <a:pt x="406" y="0"/>
                    <a:pt x="402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402" y="24"/>
                    <a:pt x="402" y="24"/>
                    <a:pt x="402" y="24"/>
                  </a:cubicBezTo>
                  <a:cubicBezTo>
                    <a:pt x="406" y="24"/>
                    <a:pt x="409" y="19"/>
                    <a:pt x="409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58"/>
            <p:cNvSpPr/>
            <p:nvPr/>
          </p:nvSpPr>
          <p:spPr bwMode="auto">
            <a:xfrm>
              <a:off x="5010150" y="4198938"/>
              <a:ext cx="228600" cy="471488"/>
            </a:xfrm>
            <a:custGeom>
              <a:avLst/>
              <a:gdLst>
                <a:gd name="T0" fmla="*/ 0 w 54"/>
                <a:gd name="T1" fmla="*/ 55 h 111"/>
                <a:gd name="T2" fmla="*/ 54 w 54"/>
                <a:gd name="T3" fmla="*/ 111 h 111"/>
                <a:gd name="T4" fmla="*/ 54 w 54"/>
                <a:gd name="T5" fmla="*/ 0 h 111"/>
                <a:gd name="T6" fmla="*/ 0 w 54"/>
                <a:gd name="T7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11">
                  <a:moveTo>
                    <a:pt x="0" y="55"/>
                  </a:moveTo>
                  <a:cubicBezTo>
                    <a:pt x="0" y="86"/>
                    <a:pt x="24" y="110"/>
                    <a:pt x="54" y="11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5"/>
                    <a:pt x="0" y="5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59"/>
            <p:cNvSpPr/>
            <p:nvPr/>
          </p:nvSpPr>
          <p:spPr bwMode="auto">
            <a:xfrm>
              <a:off x="5238750" y="4198938"/>
              <a:ext cx="241300" cy="471488"/>
            </a:xfrm>
            <a:custGeom>
              <a:avLst/>
              <a:gdLst>
                <a:gd name="T0" fmla="*/ 57 w 57"/>
                <a:gd name="T1" fmla="*/ 55 h 111"/>
                <a:gd name="T2" fmla="*/ 1 w 57"/>
                <a:gd name="T3" fmla="*/ 0 h 111"/>
                <a:gd name="T4" fmla="*/ 0 w 57"/>
                <a:gd name="T5" fmla="*/ 0 h 111"/>
                <a:gd name="T6" fmla="*/ 0 w 57"/>
                <a:gd name="T7" fmla="*/ 111 h 111"/>
                <a:gd name="T8" fmla="*/ 1 w 57"/>
                <a:gd name="T9" fmla="*/ 111 h 111"/>
                <a:gd name="T10" fmla="*/ 57 w 57"/>
                <a:gd name="T11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11">
                  <a:moveTo>
                    <a:pt x="57" y="55"/>
                  </a:moveTo>
                  <a:cubicBezTo>
                    <a:pt x="57" y="25"/>
                    <a:pt x="3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32" y="111"/>
                    <a:pt x="57" y="86"/>
                    <a:pt x="57" y="5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60"/>
            <p:cNvSpPr/>
            <p:nvPr/>
          </p:nvSpPr>
          <p:spPr bwMode="auto">
            <a:xfrm>
              <a:off x="4594225" y="1065213"/>
              <a:ext cx="576262" cy="304800"/>
            </a:xfrm>
            <a:custGeom>
              <a:avLst/>
              <a:gdLst>
                <a:gd name="T0" fmla="*/ 128 w 136"/>
                <a:gd name="T1" fmla="*/ 0 h 72"/>
                <a:gd name="T2" fmla="*/ 8 w 136"/>
                <a:gd name="T3" fmla="*/ 0 h 72"/>
                <a:gd name="T4" fmla="*/ 0 w 136"/>
                <a:gd name="T5" fmla="*/ 9 h 72"/>
                <a:gd name="T6" fmla="*/ 0 w 136"/>
                <a:gd name="T7" fmla="*/ 63 h 72"/>
                <a:gd name="T8" fmla="*/ 8 w 136"/>
                <a:gd name="T9" fmla="*/ 72 h 72"/>
                <a:gd name="T10" fmla="*/ 128 w 136"/>
                <a:gd name="T11" fmla="*/ 72 h 72"/>
                <a:gd name="T12" fmla="*/ 136 w 136"/>
                <a:gd name="T13" fmla="*/ 63 h 72"/>
                <a:gd name="T14" fmla="*/ 136 w 136"/>
                <a:gd name="T15" fmla="*/ 9 h 72"/>
                <a:gd name="T16" fmla="*/ 128 w 136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72">
                  <a:moveTo>
                    <a:pt x="12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8"/>
                    <a:pt x="4" y="72"/>
                    <a:pt x="8" y="72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33" y="72"/>
                    <a:pt x="136" y="68"/>
                    <a:pt x="136" y="63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4"/>
                    <a:pt x="133" y="0"/>
                    <a:pt x="128" y="0"/>
                  </a:cubicBezTo>
                </a:path>
              </a:pathLst>
            </a:custGeom>
            <a:solidFill>
              <a:srgbClr val="FFF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61"/>
            <p:cNvSpPr/>
            <p:nvPr/>
          </p:nvSpPr>
          <p:spPr bwMode="auto">
            <a:xfrm>
              <a:off x="5305425" y="1065213"/>
              <a:ext cx="560387" cy="287338"/>
            </a:xfrm>
            <a:custGeom>
              <a:avLst/>
              <a:gdLst>
                <a:gd name="T0" fmla="*/ 124 w 132"/>
                <a:gd name="T1" fmla="*/ 0 h 68"/>
                <a:gd name="T2" fmla="*/ 8 w 132"/>
                <a:gd name="T3" fmla="*/ 0 h 68"/>
                <a:gd name="T4" fmla="*/ 0 w 132"/>
                <a:gd name="T5" fmla="*/ 9 h 68"/>
                <a:gd name="T6" fmla="*/ 0 w 132"/>
                <a:gd name="T7" fmla="*/ 59 h 68"/>
                <a:gd name="T8" fmla="*/ 8 w 132"/>
                <a:gd name="T9" fmla="*/ 68 h 68"/>
                <a:gd name="T10" fmla="*/ 124 w 132"/>
                <a:gd name="T11" fmla="*/ 68 h 68"/>
                <a:gd name="T12" fmla="*/ 132 w 132"/>
                <a:gd name="T13" fmla="*/ 59 h 68"/>
                <a:gd name="T14" fmla="*/ 132 w 132"/>
                <a:gd name="T15" fmla="*/ 9 h 68"/>
                <a:gd name="T16" fmla="*/ 124 w 132"/>
                <a:gd name="T1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8">
                  <a:moveTo>
                    <a:pt x="12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9" y="68"/>
                    <a:pt x="132" y="64"/>
                    <a:pt x="132" y="5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4"/>
                    <a:pt x="129" y="0"/>
                    <a:pt x="124" y="0"/>
                  </a:cubicBezTo>
                </a:path>
              </a:pathLst>
            </a:custGeom>
            <a:solidFill>
              <a:srgbClr val="F9E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62"/>
            <p:cNvSpPr>
              <a:spLocks noEditPoints="1"/>
            </p:cNvSpPr>
            <p:nvPr/>
          </p:nvSpPr>
          <p:spPr bwMode="auto">
            <a:xfrm>
              <a:off x="4576763" y="1047750"/>
              <a:ext cx="611187" cy="339725"/>
            </a:xfrm>
            <a:custGeom>
              <a:avLst/>
              <a:gdLst>
                <a:gd name="T0" fmla="*/ 132 w 144"/>
                <a:gd name="T1" fmla="*/ 0 h 80"/>
                <a:gd name="T2" fmla="*/ 12 w 144"/>
                <a:gd name="T3" fmla="*/ 0 h 80"/>
                <a:gd name="T4" fmla="*/ 0 w 144"/>
                <a:gd name="T5" fmla="*/ 13 h 80"/>
                <a:gd name="T6" fmla="*/ 0 w 144"/>
                <a:gd name="T7" fmla="*/ 15 h 80"/>
                <a:gd name="T8" fmla="*/ 0 w 144"/>
                <a:gd name="T9" fmla="*/ 67 h 80"/>
                <a:gd name="T10" fmla="*/ 0 w 144"/>
                <a:gd name="T11" fmla="*/ 69 h 80"/>
                <a:gd name="T12" fmla="*/ 10 w 144"/>
                <a:gd name="T13" fmla="*/ 80 h 80"/>
                <a:gd name="T14" fmla="*/ 12 w 144"/>
                <a:gd name="T15" fmla="*/ 80 h 80"/>
                <a:gd name="T16" fmla="*/ 130 w 144"/>
                <a:gd name="T17" fmla="*/ 80 h 80"/>
                <a:gd name="T18" fmla="*/ 132 w 144"/>
                <a:gd name="T19" fmla="*/ 80 h 80"/>
                <a:gd name="T20" fmla="*/ 144 w 144"/>
                <a:gd name="T21" fmla="*/ 67 h 80"/>
                <a:gd name="T22" fmla="*/ 144 w 144"/>
                <a:gd name="T23" fmla="*/ 13 h 80"/>
                <a:gd name="T24" fmla="*/ 132 w 144"/>
                <a:gd name="T25" fmla="*/ 0 h 80"/>
                <a:gd name="T26" fmla="*/ 132 w 144"/>
                <a:gd name="T27" fmla="*/ 72 h 80"/>
                <a:gd name="T28" fmla="*/ 12 w 144"/>
                <a:gd name="T29" fmla="*/ 72 h 80"/>
                <a:gd name="T30" fmla="*/ 8 w 144"/>
                <a:gd name="T31" fmla="*/ 67 h 80"/>
                <a:gd name="T32" fmla="*/ 8 w 144"/>
                <a:gd name="T33" fmla="*/ 13 h 80"/>
                <a:gd name="T34" fmla="*/ 12 w 144"/>
                <a:gd name="T35" fmla="*/ 8 h 80"/>
                <a:gd name="T36" fmla="*/ 130 w 144"/>
                <a:gd name="T37" fmla="*/ 8 h 80"/>
                <a:gd name="T38" fmla="*/ 136 w 144"/>
                <a:gd name="T39" fmla="*/ 15 h 80"/>
                <a:gd name="T40" fmla="*/ 136 w 144"/>
                <a:gd name="T41" fmla="*/ 67 h 80"/>
                <a:gd name="T42" fmla="*/ 132 w 144"/>
                <a:gd name="T43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80">
                  <a:moveTo>
                    <a:pt x="13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5" y="80"/>
                    <a:pt x="10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9" y="80"/>
                    <a:pt x="144" y="74"/>
                    <a:pt x="144" y="67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4" y="6"/>
                    <a:pt x="139" y="0"/>
                    <a:pt x="132" y="0"/>
                  </a:cubicBezTo>
                  <a:close/>
                  <a:moveTo>
                    <a:pt x="132" y="72"/>
                  </a:moveTo>
                  <a:cubicBezTo>
                    <a:pt x="12" y="72"/>
                    <a:pt x="12" y="72"/>
                    <a:pt x="12" y="72"/>
                  </a:cubicBezTo>
                  <a:cubicBezTo>
                    <a:pt x="10" y="72"/>
                    <a:pt x="8" y="69"/>
                    <a:pt x="8" y="6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4" y="8"/>
                    <a:pt x="136" y="11"/>
                    <a:pt x="136" y="15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6" y="69"/>
                    <a:pt x="134" y="72"/>
                    <a:pt x="132" y="72"/>
                  </a:cubicBez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63"/>
            <p:cNvSpPr>
              <a:spLocks noEditPoints="1"/>
            </p:cNvSpPr>
            <p:nvPr/>
          </p:nvSpPr>
          <p:spPr bwMode="auto">
            <a:xfrm>
              <a:off x="5272088" y="1047750"/>
              <a:ext cx="609600" cy="339725"/>
            </a:xfrm>
            <a:custGeom>
              <a:avLst/>
              <a:gdLst>
                <a:gd name="T0" fmla="*/ 132 w 144"/>
                <a:gd name="T1" fmla="*/ 0 h 80"/>
                <a:gd name="T2" fmla="*/ 12 w 144"/>
                <a:gd name="T3" fmla="*/ 0 h 80"/>
                <a:gd name="T4" fmla="*/ 0 w 144"/>
                <a:gd name="T5" fmla="*/ 13 h 80"/>
                <a:gd name="T6" fmla="*/ 0 w 144"/>
                <a:gd name="T7" fmla="*/ 15 h 80"/>
                <a:gd name="T8" fmla="*/ 0 w 144"/>
                <a:gd name="T9" fmla="*/ 67 h 80"/>
                <a:gd name="T10" fmla="*/ 0 w 144"/>
                <a:gd name="T11" fmla="*/ 69 h 80"/>
                <a:gd name="T12" fmla="*/ 10 w 144"/>
                <a:gd name="T13" fmla="*/ 80 h 80"/>
                <a:gd name="T14" fmla="*/ 12 w 144"/>
                <a:gd name="T15" fmla="*/ 80 h 80"/>
                <a:gd name="T16" fmla="*/ 130 w 144"/>
                <a:gd name="T17" fmla="*/ 80 h 80"/>
                <a:gd name="T18" fmla="*/ 132 w 144"/>
                <a:gd name="T19" fmla="*/ 80 h 80"/>
                <a:gd name="T20" fmla="*/ 144 w 144"/>
                <a:gd name="T21" fmla="*/ 67 h 80"/>
                <a:gd name="T22" fmla="*/ 144 w 144"/>
                <a:gd name="T23" fmla="*/ 13 h 80"/>
                <a:gd name="T24" fmla="*/ 132 w 144"/>
                <a:gd name="T25" fmla="*/ 0 h 80"/>
                <a:gd name="T26" fmla="*/ 132 w 144"/>
                <a:gd name="T27" fmla="*/ 72 h 80"/>
                <a:gd name="T28" fmla="*/ 12 w 144"/>
                <a:gd name="T29" fmla="*/ 72 h 80"/>
                <a:gd name="T30" fmla="*/ 8 w 144"/>
                <a:gd name="T31" fmla="*/ 67 h 80"/>
                <a:gd name="T32" fmla="*/ 8 w 144"/>
                <a:gd name="T33" fmla="*/ 13 h 80"/>
                <a:gd name="T34" fmla="*/ 12 w 144"/>
                <a:gd name="T35" fmla="*/ 8 h 80"/>
                <a:gd name="T36" fmla="*/ 130 w 144"/>
                <a:gd name="T37" fmla="*/ 8 h 80"/>
                <a:gd name="T38" fmla="*/ 136 w 144"/>
                <a:gd name="T39" fmla="*/ 15 h 80"/>
                <a:gd name="T40" fmla="*/ 136 w 144"/>
                <a:gd name="T41" fmla="*/ 67 h 80"/>
                <a:gd name="T42" fmla="*/ 132 w 144"/>
                <a:gd name="T43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80">
                  <a:moveTo>
                    <a:pt x="13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5" y="80"/>
                    <a:pt x="10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9" y="80"/>
                    <a:pt x="144" y="74"/>
                    <a:pt x="144" y="67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4" y="6"/>
                    <a:pt x="139" y="0"/>
                    <a:pt x="132" y="0"/>
                  </a:cubicBezTo>
                  <a:close/>
                  <a:moveTo>
                    <a:pt x="132" y="72"/>
                  </a:moveTo>
                  <a:cubicBezTo>
                    <a:pt x="12" y="72"/>
                    <a:pt x="12" y="72"/>
                    <a:pt x="12" y="72"/>
                  </a:cubicBezTo>
                  <a:cubicBezTo>
                    <a:pt x="10" y="72"/>
                    <a:pt x="8" y="69"/>
                    <a:pt x="8" y="6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4" y="8"/>
                    <a:pt x="136" y="11"/>
                    <a:pt x="136" y="15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6" y="69"/>
                    <a:pt x="134" y="72"/>
                    <a:pt x="132" y="72"/>
                  </a:cubicBez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64"/>
            <p:cNvSpPr/>
            <p:nvPr/>
          </p:nvSpPr>
          <p:spPr bwMode="auto">
            <a:xfrm>
              <a:off x="4373563" y="1182688"/>
              <a:ext cx="238125" cy="50800"/>
            </a:xfrm>
            <a:custGeom>
              <a:avLst/>
              <a:gdLst>
                <a:gd name="T0" fmla="*/ 56 w 56"/>
                <a:gd name="T1" fmla="*/ 7 h 12"/>
                <a:gd name="T2" fmla="*/ 53 w 56"/>
                <a:gd name="T3" fmla="*/ 12 h 12"/>
                <a:gd name="T4" fmla="*/ 4 w 56"/>
                <a:gd name="T5" fmla="*/ 12 h 12"/>
                <a:gd name="T6" fmla="*/ 0 w 56"/>
                <a:gd name="T7" fmla="*/ 7 h 12"/>
                <a:gd name="T8" fmla="*/ 0 w 56"/>
                <a:gd name="T9" fmla="*/ 5 h 12"/>
                <a:gd name="T10" fmla="*/ 4 w 56"/>
                <a:gd name="T11" fmla="*/ 0 h 12"/>
                <a:gd name="T12" fmla="*/ 53 w 56"/>
                <a:gd name="T13" fmla="*/ 0 h 12"/>
                <a:gd name="T14" fmla="*/ 56 w 56"/>
                <a:gd name="T15" fmla="*/ 5 h 12"/>
                <a:gd name="T16" fmla="*/ 56 w 56"/>
                <a:gd name="T1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2">
                  <a:moveTo>
                    <a:pt x="56" y="7"/>
                  </a:moveTo>
                  <a:cubicBezTo>
                    <a:pt x="56" y="10"/>
                    <a:pt x="55" y="12"/>
                    <a:pt x="5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5"/>
                  </a:cubicBezTo>
                  <a:lnTo>
                    <a:pt x="56" y="7"/>
                  </a:ln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65"/>
            <p:cNvSpPr/>
            <p:nvPr/>
          </p:nvSpPr>
          <p:spPr bwMode="auto">
            <a:xfrm>
              <a:off x="5865813" y="1182688"/>
              <a:ext cx="236537" cy="50800"/>
            </a:xfrm>
            <a:custGeom>
              <a:avLst/>
              <a:gdLst>
                <a:gd name="T0" fmla="*/ 56 w 56"/>
                <a:gd name="T1" fmla="*/ 7 h 12"/>
                <a:gd name="T2" fmla="*/ 53 w 56"/>
                <a:gd name="T3" fmla="*/ 12 h 12"/>
                <a:gd name="T4" fmla="*/ 4 w 56"/>
                <a:gd name="T5" fmla="*/ 12 h 12"/>
                <a:gd name="T6" fmla="*/ 0 w 56"/>
                <a:gd name="T7" fmla="*/ 7 h 12"/>
                <a:gd name="T8" fmla="*/ 0 w 56"/>
                <a:gd name="T9" fmla="*/ 5 h 12"/>
                <a:gd name="T10" fmla="*/ 4 w 56"/>
                <a:gd name="T11" fmla="*/ 0 h 12"/>
                <a:gd name="T12" fmla="*/ 53 w 56"/>
                <a:gd name="T13" fmla="*/ 0 h 12"/>
                <a:gd name="T14" fmla="*/ 56 w 56"/>
                <a:gd name="T15" fmla="*/ 5 h 12"/>
                <a:gd name="T16" fmla="*/ 56 w 56"/>
                <a:gd name="T1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2">
                  <a:moveTo>
                    <a:pt x="56" y="7"/>
                  </a:moveTo>
                  <a:cubicBezTo>
                    <a:pt x="56" y="10"/>
                    <a:pt x="55" y="12"/>
                    <a:pt x="5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5"/>
                  </a:cubicBezTo>
                  <a:lnTo>
                    <a:pt x="56" y="7"/>
                  </a:ln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66"/>
            <p:cNvSpPr/>
            <p:nvPr/>
          </p:nvSpPr>
          <p:spPr bwMode="auto">
            <a:xfrm>
              <a:off x="5170488" y="1182688"/>
              <a:ext cx="134937" cy="50800"/>
            </a:xfrm>
            <a:custGeom>
              <a:avLst/>
              <a:gdLst>
                <a:gd name="T0" fmla="*/ 32 w 32"/>
                <a:gd name="T1" fmla="*/ 7 h 12"/>
                <a:gd name="T2" fmla="*/ 30 w 32"/>
                <a:gd name="T3" fmla="*/ 12 h 12"/>
                <a:gd name="T4" fmla="*/ 2 w 32"/>
                <a:gd name="T5" fmla="*/ 12 h 12"/>
                <a:gd name="T6" fmla="*/ 0 w 32"/>
                <a:gd name="T7" fmla="*/ 7 h 12"/>
                <a:gd name="T8" fmla="*/ 0 w 32"/>
                <a:gd name="T9" fmla="*/ 5 h 12"/>
                <a:gd name="T10" fmla="*/ 2 w 32"/>
                <a:gd name="T11" fmla="*/ 0 h 12"/>
                <a:gd name="T12" fmla="*/ 30 w 32"/>
                <a:gd name="T13" fmla="*/ 0 h 12"/>
                <a:gd name="T14" fmla="*/ 32 w 32"/>
                <a:gd name="T15" fmla="*/ 5 h 12"/>
                <a:gd name="T16" fmla="*/ 32 w 32"/>
                <a:gd name="T1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2">
                  <a:moveTo>
                    <a:pt x="32" y="7"/>
                  </a:moveTo>
                  <a:cubicBezTo>
                    <a:pt x="32" y="10"/>
                    <a:pt x="31" y="12"/>
                    <a:pt x="30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2"/>
                    <a:pt x="32" y="5"/>
                  </a:cubicBezTo>
                  <a:lnTo>
                    <a:pt x="32" y="7"/>
                  </a:ln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114300" y="361742"/>
            <a:ext cx="8918329" cy="6073914"/>
            <a:chOff x="225671" y="-426016"/>
            <a:chExt cx="10367962" cy="7061201"/>
          </a:xfrm>
        </p:grpSpPr>
        <p:sp>
          <p:nvSpPr>
            <p:cNvPr id="31" name="Freeform 209"/>
            <p:cNvSpPr>
              <a:spLocks noEditPoints="1"/>
            </p:cNvSpPr>
            <p:nvPr/>
          </p:nvSpPr>
          <p:spPr bwMode="auto">
            <a:xfrm>
              <a:off x="9339508" y="1494859"/>
              <a:ext cx="1254125" cy="1979613"/>
            </a:xfrm>
            <a:custGeom>
              <a:avLst/>
              <a:gdLst>
                <a:gd name="T0" fmla="*/ 16 w 296"/>
                <a:gd name="T1" fmla="*/ 158 h 467"/>
                <a:gd name="T2" fmla="*/ 19 w 296"/>
                <a:gd name="T3" fmla="*/ 164 h 467"/>
                <a:gd name="T4" fmla="*/ 25 w 296"/>
                <a:gd name="T5" fmla="*/ 167 h 467"/>
                <a:gd name="T6" fmla="*/ 125 w 296"/>
                <a:gd name="T7" fmla="*/ 225 h 467"/>
                <a:gd name="T8" fmla="*/ 79 w 296"/>
                <a:gd name="T9" fmla="*/ 226 h 467"/>
                <a:gd name="T10" fmla="*/ 79 w 296"/>
                <a:gd name="T11" fmla="*/ 254 h 467"/>
                <a:gd name="T12" fmla="*/ 221 w 296"/>
                <a:gd name="T13" fmla="*/ 257 h 467"/>
                <a:gd name="T14" fmla="*/ 224 w 296"/>
                <a:gd name="T15" fmla="*/ 244 h 467"/>
                <a:gd name="T16" fmla="*/ 242 w 296"/>
                <a:gd name="T17" fmla="*/ 282 h 467"/>
                <a:gd name="T18" fmla="*/ 162 w 296"/>
                <a:gd name="T19" fmla="*/ 286 h 467"/>
                <a:gd name="T20" fmla="*/ 88 w 296"/>
                <a:gd name="T21" fmla="*/ 275 h 467"/>
                <a:gd name="T22" fmla="*/ 109 w 296"/>
                <a:gd name="T23" fmla="*/ 312 h 467"/>
                <a:gd name="T24" fmla="*/ 89 w 296"/>
                <a:gd name="T25" fmla="*/ 331 h 467"/>
                <a:gd name="T26" fmla="*/ 42 w 296"/>
                <a:gd name="T27" fmla="*/ 361 h 467"/>
                <a:gd name="T28" fmla="*/ 16 w 296"/>
                <a:gd name="T29" fmla="*/ 378 h 467"/>
                <a:gd name="T30" fmla="*/ 48 w 296"/>
                <a:gd name="T31" fmla="*/ 363 h 467"/>
                <a:gd name="T32" fmla="*/ 88 w 296"/>
                <a:gd name="T33" fmla="*/ 334 h 467"/>
                <a:gd name="T34" fmla="*/ 114 w 296"/>
                <a:gd name="T35" fmla="*/ 307 h 467"/>
                <a:gd name="T36" fmla="*/ 67 w 296"/>
                <a:gd name="T37" fmla="*/ 296 h 467"/>
                <a:gd name="T38" fmla="*/ 146 w 296"/>
                <a:gd name="T39" fmla="*/ 285 h 467"/>
                <a:gd name="T40" fmla="*/ 205 w 296"/>
                <a:gd name="T41" fmla="*/ 295 h 467"/>
                <a:gd name="T42" fmla="*/ 224 w 296"/>
                <a:gd name="T43" fmla="*/ 241 h 467"/>
                <a:gd name="T44" fmla="*/ 222 w 296"/>
                <a:gd name="T45" fmla="*/ 226 h 467"/>
                <a:gd name="T46" fmla="*/ 284 w 296"/>
                <a:gd name="T47" fmla="*/ 167 h 467"/>
                <a:gd name="T48" fmla="*/ 296 w 296"/>
                <a:gd name="T49" fmla="*/ 10 h 467"/>
                <a:gd name="T50" fmla="*/ 293 w 296"/>
                <a:gd name="T51" fmla="*/ 3 h 467"/>
                <a:gd name="T52" fmla="*/ 287 w 296"/>
                <a:gd name="T53" fmla="*/ 0 h 467"/>
                <a:gd name="T54" fmla="*/ 27 w 296"/>
                <a:gd name="T55" fmla="*/ 0 h 467"/>
                <a:gd name="T56" fmla="*/ 74 w 296"/>
                <a:gd name="T57" fmla="*/ 397 h 467"/>
                <a:gd name="T58" fmla="*/ 47 w 296"/>
                <a:gd name="T59" fmla="*/ 369 h 467"/>
                <a:gd name="T60" fmla="*/ 75 w 296"/>
                <a:gd name="T61" fmla="*/ 403 h 467"/>
                <a:gd name="T62" fmla="*/ 40 w 296"/>
                <a:gd name="T63" fmla="*/ 368 h 467"/>
                <a:gd name="T64" fmla="*/ 13 w 296"/>
                <a:gd name="T65" fmla="*/ 395 h 467"/>
                <a:gd name="T66" fmla="*/ 125 w 296"/>
                <a:gd name="T67" fmla="*/ 228 h 467"/>
                <a:gd name="T68" fmla="*/ 128 w 296"/>
                <a:gd name="T69" fmla="*/ 167 h 467"/>
                <a:gd name="T70" fmla="*/ 177 w 296"/>
                <a:gd name="T71" fmla="*/ 229 h 467"/>
                <a:gd name="T72" fmla="*/ 221 w 296"/>
                <a:gd name="T73" fmla="*/ 254 h 467"/>
                <a:gd name="T74" fmla="*/ 125 w 296"/>
                <a:gd name="T75" fmla="*/ 228 h 467"/>
                <a:gd name="T76" fmla="*/ 32 w 296"/>
                <a:gd name="T77" fmla="*/ 9 h 467"/>
                <a:gd name="T78" fmla="*/ 108 w 296"/>
                <a:gd name="T79" fmla="*/ 79 h 467"/>
                <a:gd name="T80" fmla="*/ 188 w 296"/>
                <a:gd name="T81" fmla="*/ 153 h 467"/>
                <a:gd name="T82" fmla="*/ 167 w 296"/>
                <a:gd name="T83" fmla="*/ 132 h 467"/>
                <a:gd name="T84" fmla="*/ 107 w 296"/>
                <a:gd name="T85" fmla="*/ 74 h 467"/>
                <a:gd name="T86" fmla="*/ 34 w 296"/>
                <a:gd name="T87" fmla="*/ 7 h 467"/>
                <a:gd name="T88" fmla="*/ 103 w 296"/>
                <a:gd name="T89" fmla="*/ 17 h 467"/>
                <a:gd name="T90" fmla="*/ 154 w 296"/>
                <a:gd name="T91" fmla="*/ 68 h 467"/>
                <a:gd name="T92" fmla="*/ 208 w 296"/>
                <a:gd name="T93" fmla="*/ 117 h 467"/>
                <a:gd name="T94" fmla="*/ 241 w 296"/>
                <a:gd name="T95" fmla="*/ 146 h 467"/>
                <a:gd name="T96" fmla="*/ 238 w 296"/>
                <a:gd name="T97" fmla="*/ 143 h 467"/>
                <a:gd name="T98" fmla="*/ 223 w 296"/>
                <a:gd name="T99" fmla="*/ 126 h 467"/>
                <a:gd name="T100" fmla="*/ 141 w 296"/>
                <a:gd name="T101" fmla="*/ 50 h 467"/>
                <a:gd name="T102" fmla="*/ 290 w 296"/>
                <a:gd name="T103" fmla="*/ 6 h 467"/>
                <a:gd name="T104" fmla="*/ 88 w 296"/>
                <a:gd name="T105" fmla="*/ 155 h 467"/>
                <a:gd name="T106" fmla="*/ 34 w 296"/>
                <a:gd name="T107" fmla="*/ 111 h 467"/>
                <a:gd name="T108" fmla="*/ 90 w 296"/>
                <a:gd name="T109" fmla="*/ 161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6" h="467">
                  <a:moveTo>
                    <a:pt x="16" y="11"/>
                  </a:moveTo>
                  <a:cubicBezTo>
                    <a:pt x="16" y="157"/>
                    <a:pt x="16" y="157"/>
                    <a:pt x="16" y="157"/>
                  </a:cubicBezTo>
                  <a:cubicBezTo>
                    <a:pt x="16" y="157"/>
                    <a:pt x="16" y="158"/>
                    <a:pt x="16" y="158"/>
                  </a:cubicBezTo>
                  <a:cubicBezTo>
                    <a:pt x="16" y="158"/>
                    <a:pt x="16" y="158"/>
                    <a:pt x="16" y="158"/>
                  </a:cubicBezTo>
                  <a:cubicBezTo>
                    <a:pt x="16" y="160"/>
                    <a:pt x="17" y="162"/>
                    <a:pt x="18" y="164"/>
                  </a:cubicBezTo>
                  <a:cubicBezTo>
                    <a:pt x="18" y="164"/>
                    <a:pt x="19" y="164"/>
                    <a:pt x="19" y="164"/>
                  </a:cubicBezTo>
                  <a:cubicBezTo>
                    <a:pt x="19" y="164"/>
                    <a:pt x="19" y="164"/>
                    <a:pt x="19" y="165"/>
                  </a:cubicBezTo>
                  <a:cubicBezTo>
                    <a:pt x="21" y="166"/>
                    <a:pt x="22" y="167"/>
                    <a:pt x="25" y="167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5" y="167"/>
                    <a:pt x="26" y="167"/>
                    <a:pt x="26" y="167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5" y="225"/>
                    <a:pt x="125" y="225"/>
                    <a:pt x="125" y="225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80" y="225"/>
                    <a:pt x="79" y="226"/>
                    <a:pt x="79" y="226"/>
                  </a:cubicBezTo>
                  <a:cubicBezTo>
                    <a:pt x="79" y="226"/>
                    <a:pt x="79" y="226"/>
                    <a:pt x="79" y="226"/>
                  </a:cubicBezTo>
                  <a:cubicBezTo>
                    <a:pt x="79" y="226"/>
                    <a:pt x="79" y="226"/>
                    <a:pt x="79" y="226"/>
                  </a:cubicBezTo>
                  <a:cubicBezTo>
                    <a:pt x="79" y="226"/>
                    <a:pt x="79" y="227"/>
                    <a:pt x="79" y="227"/>
                  </a:cubicBezTo>
                  <a:cubicBezTo>
                    <a:pt x="79" y="254"/>
                    <a:pt x="79" y="254"/>
                    <a:pt x="79" y="254"/>
                  </a:cubicBezTo>
                  <a:cubicBezTo>
                    <a:pt x="79" y="255"/>
                    <a:pt x="79" y="256"/>
                    <a:pt x="80" y="256"/>
                  </a:cubicBezTo>
                  <a:cubicBezTo>
                    <a:pt x="80" y="256"/>
                    <a:pt x="80" y="257"/>
                    <a:pt x="81" y="257"/>
                  </a:cubicBezTo>
                  <a:cubicBezTo>
                    <a:pt x="221" y="257"/>
                    <a:pt x="221" y="257"/>
                    <a:pt x="221" y="257"/>
                  </a:cubicBezTo>
                  <a:cubicBezTo>
                    <a:pt x="222" y="257"/>
                    <a:pt x="223" y="257"/>
                    <a:pt x="224" y="257"/>
                  </a:cubicBezTo>
                  <a:cubicBezTo>
                    <a:pt x="225" y="256"/>
                    <a:pt x="225" y="254"/>
                    <a:pt x="224" y="254"/>
                  </a:cubicBezTo>
                  <a:cubicBezTo>
                    <a:pt x="224" y="244"/>
                    <a:pt x="224" y="244"/>
                    <a:pt x="224" y="244"/>
                  </a:cubicBezTo>
                  <a:cubicBezTo>
                    <a:pt x="224" y="244"/>
                    <a:pt x="225" y="244"/>
                    <a:pt x="225" y="244"/>
                  </a:cubicBezTo>
                  <a:cubicBezTo>
                    <a:pt x="228" y="241"/>
                    <a:pt x="235" y="243"/>
                    <a:pt x="238" y="245"/>
                  </a:cubicBezTo>
                  <a:cubicBezTo>
                    <a:pt x="250" y="252"/>
                    <a:pt x="253" y="272"/>
                    <a:pt x="242" y="282"/>
                  </a:cubicBezTo>
                  <a:cubicBezTo>
                    <a:pt x="234" y="291"/>
                    <a:pt x="222" y="292"/>
                    <a:pt x="211" y="292"/>
                  </a:cubicBezTo>
                  <a:cubicBezTo>
                    <a:pt x="199" y="293"/>
                    <a:pt x="185" y="293"/>
                    <a:pt x="175" y="289"/>
                  </a:cubicBezTo>
                  <a:cubicBezTo>
                    <a:pt x="171" y="287"/>
                    <a:pt x="166" y="288"/>
                    <a:pt x="162" y="286"/>
                  </a:cubicBezTo>
                  <a:cubicBezTo>
                    <a:pt x="157" y="285"/>
                    <a:pt x="152" y="284"/>
                    <a:pt x="147" y="282"/>
                  </a:cubicBezTo>
                  <a:cubicBezTo>
                    <a:pt x="137" y="278"/>
                    <a:pt x="126" y="277"/>
                    <a:pt x="116" y="275"/>
                  </a:cubicBezTo>
                  <a:cubicBezTo>
                    <a:pt x="107" y="274"/>
                    <a:pt x="97" y="274"/>
                    <a:pt x="88" y="275"/>
                  </a:cubicBezTo>
                  <a:cubicBezTo>
                    <a:pt x="75" y="277"/>
                    <a:pt x="59" y="289"/>
                    <a:pt x="65" y="304"/>
                  </a:cubicBezTo>
                  <a:cubicBezTo>
                    <a:pt x="67" y="310"/>
                    <a:pt x="75" y="312"/>
                    <a:pt x="81" y="313"/>
                  </a:cubicBezTo>
                  <a:cubicBezTo>
                    <a:pt x="91" y="315"/>
                    <a:pt x="99" y="315"/>
                    <a:pt x="109" y="312"/>
                  </a:cubicBezTo>
                  <a:cubicBezTo>
                    <a:pt x="121" y="308"/>
                    <a:pt x="139" y="308"/>
                    <a:pt x="147" y="319"/>
                  </a:cubicBezTo>
                  <a:cubicBezTo>
                    <a:pt x="159" y="334"/>
                    <a:pt x="133" y="339"/>
                    <a:pt x="123" y="338"/>
                  </a:cubicBezTo>
                  <a:cubicBezTo>
                    <a:pt x="112" y="338"/>
                    <a:pt x="100" y="333"/>
                    <a:pt x="89" y="331"/>
                  </a:cubicBezTo>
                  <a:cubicBezTo>
                    <a:pt x="81" y="330"/>
                    <a:pt x="73" y="330"/>
                    <a:pt x="65" y="331"/>
                  </a:cubicBezTo>
                  <a:cubicBezTo>
                    <a:pt x="58" y="332"/>
                    <a:pt x="49" y="335"/>
                    <a:pt x="46" y="342"/>
                  </a:cubicBezTo>
                  <a:cubicBezTo>
                    <a:pt x="43" y="348"/>
                    <a:pt x="43" y="355"/>
                    <a:pt x="42" y="361"/>
                  </a:cubicBezTo>
                  <a:cubicBezTo>
                    <a:pt x="42" y="361"/>
                    <a:pt x="42" y="362"/>
                    <a:pt x="42" y="362"/>
                  </a:cubicBezTo>
                  <a:cubicBezTo>
                    <a:pt x="38" y="362"/>
                    <a:pt x="33" y="361"/>
                    <a:pt x="29" y="363"/>
                  </a:cubicBezTo>
                  <a:cubicBezTo>
                    <a:pt x="24" y="367"/>
                    <a:pt x="20" y="372"/>
                    <a:pt x="16" y="378"/>
                  </a:cubicBezTo>
                  <a:cubicBezTo>
                    <a:pt x="9" y="388"/>
                    <a:pt x="3" y="400"/>
                    <a:pt x="2" y="414"/>
                  </a:cubicBezTo>
                  <a:cubicBezTo>
                    <a:pt x="0" y="439"/>
                    <a:pt x="18" y="465"/>
                    <a:pt x="45" y="464"/>
                  </a:cubicBezTo>
                  <a:cubicBezTo>
                    <a:pt x="96" y="461"/>
                    <a:pt x="93" y="372"/>
                    <a:pt x="48" y="363"/>
                  </a:cubicBezTo>
                  <a:cubicBezTo>
                    <a:pt x="47" y="362"/>
                    <a:pt x="46" y="362"/>
                    <a:pt x="45" y="362"/>
                  </a:cubicBezTo>
                  <a:cubicBezTo>
                    <a:pt x="46" y="351"/>
                    <a:pt x="46" y="340"/>
                    <a:pt x="59" y="336"/>
                  </a:cubicBezTo>
                  <a:cubicBezTo>
                    <a:pt x="68" y="333"/>
                    <a:pt x="78" y="332"/>
                    <a:pt x="88" y="334"/>
                  </a:cubicBezTo>
                  <a:cubicBezTo>
                    <a:pt x="107" y="337"/>
                    <a:pt x="125" y="346"/>
                    <a:pt x="144" y="338"/>
                  </a:cubicBezTo>
                  <a:cubicBezTo>
                    <a:pt x="159" y="332"/>
                    <a:pt x="152" y="315"/>
                    <a:pt x="141" y="310"/>
                  </a:cubicBezTo>
                  <a:cubicBezTo>
                    <a:pt x="132" y="306"/>
                    <a:pt x="123" y="306"/>
                    <a:pt x="114" y="307"/>
                  </a:cubicBezTo>
                  <a:cubicBezTo>
                    <a:pt x="109" y="308"/>
                    <a:pt x="104" y="310"/>
                    <a:pt x="100" y="311"/>
                  </a:cubicBezTo>
                  <a:cubicBezTo>
                    <a:pt x="93" y="312"/>
                    <a:pt x="85" y="312"/>
                    <a:pt x="79" y="310"/>
                  </a:cubicBezTo>
                  <a:cubicBezTo>
                    <a:pt x="72" y="308"/>
                    <a:pt x="66" y="304"/>
                    <a:pt x="67" y="296"/>
                  </a:cubicBezTo>
                  <a:cubicBezTo>
                    <a:pt x="67" y="289"/>
                    <a:pt x="73" y="284"/>
                    <a:pt x="79" y="281"/>
                  </a:cubicBezTo>
                  <a:cubicBezTo>
                    <a:pt x="88" y="277"/>
                    <a:pt x="100" y="277"/>
                    <a:pt x="111" y="278"/>
                  </a:cubicBezTo>
                  <a:cubicBezTo>
                    <a:pt x="123" y="279"/>
                    <a:pt x="134" y="282"/>
                    <a:pt x="146" y="285"/>
                  </a:cubicBezTo>
                  <a:cubicBezTo>
                    <a:pt x="154" y="287"/>
                    <a:pt x="163" y="291"/>
                    <a:pt x="172" y="292"/>
                  </a:cubicBezTo>
                  <a:cubicBezTo>
                    <a:pt x="178" y="292"/>
                    <a:pt x="183" y="294"/>
                    <a:pt x="189" y="295"/>
                  </a:cubicBezTo>
                  <a:cubicBezTo>
                    <a:pt x="194" y="295"/>
                    <a:pt x="200" y="296"/>
                    <a:pt x="205" y="295"/>
                  </a:cubicBezTo>
                  <a:cubicBezTo>
                    <a:pt x="214" y="295"/>
                    <a:pt x="224" y="295"/>
                    <a:pt x="233" y="292"/>
                  </a:cubicBezTo>
                  <a:cubicBezTo>
                    <a:pt x="248" y="287"/>
                    <a:pt x="256" y="270"/>
                    <a:pt x="250" y="254"/>
                  </a:cubicBezTo>
                  <a:cubicBezTo>
                    <a:pt x="247" y="246"/>
                    <a:pt x="233" y="234"/>
                    <a:pt x="224" y="241"/>
                  </a:cubicBezTo>
                  <a:cubicBezTo>
                    <a:pt x="224" y="228"/>
                    <a:pt x="224" y="228"/>
                    <a:pt x="224" y="228"/>
                  </a:cubicBezTo>
                  <a:cubicBezTo>
                    <a:pt x="224" y="227"/>
                    <a:pt x="223" y="227"/>
                    <a:pt x="223" y="226"/>
                  </a:cubicBezTo>
                  <a:cubicBezTo>
                    <a:pt x="223" y="226"/>
                    <a:pt x="222" y="226"/>
                    <a:pt x="222" y="226"/>
                  </a:cubicBezTo>
                  <a:cubicBezTo>
                    <a:pt x="178" y="226"/>
                    <a:pt x="178" y="226"/>
                    <a:pt x="178" y="226"/>
                  </a:cubicBezTo>
                  <a:cubicBezTo>
                    <a:pt x="178" y="167"/>
                    <a:pt x="178" y="167"/>
                    <a:pt x="178" y="167"/>
                  </a:cubicBezTo>
                  <a:cubicBezTo>
                    <a:pt x="284" y="167"/>
                    <a:pt x="284" y="167"/>
                    <a:pt x="284" y="167"/>
                  </a:cubicBezTo>
                  <a:cubicBezTo>
                    <a:pt x="287" y="167"/>
                    <a:pt x="288" y="167"/>
                    <a:pt x="290" y="166"/>
                  </a:cubicBezTo>
                  <a:cubicBezTo>
                    <a:pt x="293" y="164"/>
                    <a:pt x="296" y="161"/>
                    <a:pt x="296" y="156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6" y="10"/>
                    <a:pt x="295" y="9"/>
                    <a:pt x="295" y="9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95" y="7"/>
                    <a:pt x="294" y="5"/>
                    <a:pt x="293" y="3"/>
                  </a:cubicBezTo>
                  <a:cubicBezTo>
                    <a:pt x="293" y="3"/>
                    <a:pt x="293" y="3"/>
                    <a:pt x="293" y="3"/>
                  </a:cubicBezTo>
                  <a:cubicBezTo>
                    <a:pt x="292" y="3"/>
                    <a:pt x="292" y="3"/>
                    <a:pt x="292" y="2"/>
                  </a:cubicBezTo>
                  <a:cubicBezTo>
                    <a:pt x="291" y="1"/>
                    <a:pt x="289" y="0"/>
                    <a:pt x="287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86" y="0"/>
                    <a:pt x="286" y="0"/>
                    <a:pt x="28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3" y="1"/>
                    <a:pt x="21" y="1"/>
                  </a:cubicBezTo>
                  <a:cubicBezTo>
                    <a:pt x="18" y="3"/>
                    <a:pt x="16" y="6"/>
                    <a:pt x="16" y="11"/>
                  </a:cubicBezTo>
                  <a:moveTo>
                    <a:pt x="74" y="397"/>
                  </a:moveTo>
                  <a:cubicBezTo>
                    <a:pt x="65" y="397"/>
                    <a:pt x="55" y="396"/>
                    <a:pt x="46" y="396"/>
                  </a:cubicBezTo>
                  <a:cubicBezTo>
                    <a:pt x="47" y="390"/>
                    <a:pt x="46" y="385"/>
                    <a:pt x="46" y="380"/>
                  </a:cubicBezTo>
                  <a:cubicBezTo>
                    <a:pt x="46" y="376"/>
                    <a:pt x="47" y="372"/>
                    <a:pt x="47" y="369"/>
                  </a:cubicBezTo>
                  <a:cubicBezTo>
                    <a:pt x="61" y="371"/>
                    <a:pt x="70" y="383"/>
                    <a:pt x="74" y="397"/>
                  </a:cubicBezTo>
                  <a:moveTo>
                    <a:pt x="11" y="402"/>
                  </a:moveTo>
                  <a:cubicBezTo>
                    <a:pt x="32" y="400"/>
                    <a:pt x="54" y="403"/>
                    <a:pt x="75" y="403"/>
                  </a:cubicBezTo>
                  <a:cubicBezTo>
                    <a:pt x="79" y="432"/>
                    <a:pt x="65" y="467"/>
                    <a:pt x="36" y="457"/>
                  </a:cubicBezTo>
                  <a:cubicBezTo>
                    <a:pt x="12" y="448"/>
                    <a:pt x="3" y="425"/>
                    <a:pt x="11" y="402"/>
                  </a:cubicBezTo>
                  <a:moveTo>
                    <a:pt x="40" y="368"/>
                  </a:moveTo>
                  <a:cubicBezTo>
                    <a:pt x="41" y="372"/>
                    <a:pt x="40" y="377"/>
                    <a:pt x="40" y="381"/>
                  </a:cubicBezTo>
                  <a:cubicBezTo>
                    <a:pt x="41" y="386"/>
                    <a:pt x="41" y="391"/>
                    <a:pt x="40" y="396"/>
                  </a:cubicBezTo>
                  <a:cubicBezTo>
                    <a:pt x="31" y="395"/>
                    <a:pt x="22" y="395"/>
                    <a:pt x="13" y="395"/>
                  </a:cubicBezTo>
                  <a:cubicBezTo>
                    <a:pt x="16" y="389"/>
                    <a:pt x="20" y="382"/>
                    <a:pt x="25" y="376"/>
                  </a:cubicBezTo>
                  <a:cubicBezTo>
                    <a:pt x="30" y="370"/>
                    <a:pt x="34" y="369"/>
                    <a:pt x="40" y="368"/>
                  </a:cubicBezTo>
                  <a:moveTo>
                    <a:pt x="125" y="228"/>
                  </a:moveTo>
                  <a:cubicBezTo>
                    <a:pt x="125" y="229"/>
                    <a:pt x="125" y="229"/>
                    <a:pt x="125" y="229"/>
                  </a:cubicBezTo>
                  <a:cubicBezTo>
                    <a:pt x="125" y="231"/>
                    <a:pt x="128" y="231"/>
                    <a:pt x="128" y="229"/>
                  </a:cubicBezTo>
                  <a:cubicBezTo>
                    <a:pt x="128" y="167"/>
                    <a:pt x="128" y="167"/>
                    <a:pt x="128" y="167"/>
                  </a:cubicBezTo>
                  <a:cubicBezTo>
                    <a:pt x="175" y="167"/>
                    <a:pt x="175" y="167"/>
                    <a:pt x="175" y="167"/>
                  </a:cubicBezTo>
                  <a:cubicBezTo>
                    <a:pt x="175" y="228"/>
                    <a:pt x="175" y="228"/>
                    <a:pt x="175" y="228"/>
                  </a:cubicBezTo>
                  <a:cubicBezTo>
                    <a:pt x="175" y="229"/>
                    <a:pt x="176" y="229"/>
                    <a:pt x="177" y="229"/>
                  </a:cubicBezTo>
                  <a:cubicBezTo>
                    <a:pt x="177" y="229"/>
                    <a:pt x="177" y="229"/>
                    <a:pt x="177" y="229"/>
                  </a:cubicBezTo>
                  <a:cubicBezTo>
                    <a:pt x="221" y="229"/>
                    <a:pt x="221" y="229"/>
                    <a:pt x="221" y="229"/>
                  </a:cubicBezTo>
                  <a:cubicBezTo>
                    <a:pt x="221" y="254"/>
                    <a:pt x="221" y="254"/>
                    <a:pt x="221" y="254"/>
                  </a:cubicBezTo>
                  <a:cubicBezTo>
                    <a:pt x="82" y="254"/>
                    <a:pt x="82" y="254"/>
                    <a:pt x="82" y="254"/>
                  </a:cubicBezTo>
                  <a:cubicBezTo>
                    <a:pt x="82" y="228"/>
                    <a:pt x="82" y="228"/>
                    <a:pt x="82" y="228"/>
                  </a:cubicBezTo>
                  <a:lnTo>
                    <a:pt x="125" y="228"/>
                  </a:lnTo>
                  <a:close/>
                  <a:moveTo>
                    <a:pt x="22" y="6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30" y="7"/>
                    <a:pt x="31" y="8"/>
                    <a:pt x="32" y="9"/>
                  </a:cubicBezTo>
                  <a:cubicBezTo>
                    <a:pt x="35" y="12"/>
                    <a:pt x="38" y="15"/>
                    <a:pt x="41" y="18"/>
                  </a:cubicBezTo>
                  <a:cubicBezTo>
                    <a:pt x="50" y="24"/>
                    <a:pt x="59" y="31"/>
                    <a:pt x="67" y="38"/>
                  </a:cubicBezTo>
                  <a:cubicBezTo>
                    <a:pt x="82" y="51"/>
                    <a:pt x="94" y="66"/>
                    <a:pt x="108" y="79"/>
                  </a:cubicBezTo>
                  <a:cubicBezTo>
                    <a:pt x="123" y="92"/>
                    <a:pt x="136" y="107"/>
                    <a:pt x="149" y="121"/>
                  </a:cubicBezTo>
                  <a:cubicBezTo>
                    <a:pt x="157" y="128"/>
                    <a:pt x="165" y="134"/>
                    <a:pt x="173" y="141"/>
                  </a:cubicBezTo>
                  <a:cubicBezTo>
                    <a:pt x="177" y="145"/>
                    <a:pt x="183" y="152"/>
                    <a:pt x="188" y="153"/>
                  </a:cubicBezTo>
                  <a:cubicBezTo>
                    <a:pt x="190" y="154"/>
                    <a:pt x="191" y="151"/>
                    <a:pt x="189" y="150"/>
                  </a:cubicBezTo>
                  <a:cubicBezTo>
                    <a:pt x="185" y="149"/>
                    <a:pt x="182" y="145"/>
                    <a:pt x="179" y="142"/>
                  </a:cubicBezTo>
                  <a:cubicBezTo>
                    <a:pt x="175" y="139"/>
                    <a:pt x="171" y="135"/>
                    <a:pt x="167" y="132"/>
                  </a:cubicBezTo>
                  <a:cubicBezTo>
                    <a:pt x="160" y="126"/>
                    <a:pt x="153" y="120"/>
                    <a:pt x="146" y="113"/>
                  </a:cubicBezTo>
                  <a:cubicBezTo>
                    <a:pt x="139" y="107"/>
                    <a:pt x="134" y="100"/>
                    <a:pt x="127" y="93"/>
                  </a:cubicBezTo>
                  <a:cubicBezTo>
                    <a:pt x="121" y="86"/>
                    <a:pt x="114" y="80"/>
                    <a:pt x="107" y="74"/>
                  </a:cubicBezTo>
                  <a:cubicBezTo>
                    <a:pt x="94" y="61"/>
                    <a:pt x="81" y="46"/>
                    <a:pt x="67" y="34"/>
                  </a:cubicBezTo>
                  <a:cubicBezTo>
                    <a:pt x="61" y="28"/>
                    <a:pt x="54" y="23"/>
                    <a:pt x="47" y="18"/>
                  </a:cubicBezTo>
                  <a:cubicBezTo>
                    <a:pt x="42" y="15"/>
                    <a:pt x="38" y="11"/>
                    <a:pt x="34" y="7"/>
                  </a:cubicBezTo>
                  <a:cubicBezTo>
                    <a:pt x="34" y="7"/>
                    <a:pt x="33" y="6"/>
                    <a:pt x="33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6" y="9"/>
                    <a:pt x="99" y="13"/>
                    <a:pt x="103" y="17"/>
                  </a:cubicBezTo>
                  <a:cubicBezTo>
                    <a:pt x="110" y="24"/>
                    <a:pt x="117" y="30"/>
                    <a:pt x="124" y="36"/>
                  </a:cubicBezTo>
                  <a:cubicBezTo>
                    <a:pt x="131" y="43"/>
                    <a:pt x="138" y="50"/>
                    <a:pt x="144" y="58"/>
                  </a:cubicBezTo>
                  <a:cubicBezTo>
                    <a:pt x="148" y="61"/>
                    <a:pt x="151" y="65"/>
                    <a:pt x="154" y="68"/>
                  </a:cubicBezTo>
                  <a:cubicBezTo>
                    <a:pt x="157" y="71"/>
                    <a:pt x="161" y="73"/>
                    <a:pt x="164" y="76"/>
                  </a:cubicBezTo>
                  <a:cubicBezTo>
                    <a:pt x="170" y="83"/>
                    <a:pt x="179" y="89"/>
                    <a:pt x="186" y="95"/>
                  </a:cubicBezTo>
                  <a:cubicBezTo>
                    <a:pt x="193" y="102"/>
                    <a:pt x="201" y="110"/>
                    <a:pt x="208" y="117"/>
                  </a:cubicBezTo>
                  <a:cubicBezTo>
                    <a:pt x="215" y="123"/>
                    <a:pt x="222" y="129"/>
                    <a:pt x="228" y="137"/>
                  </a:cubicBezTo>
                  <a:cubicBezTo>
                    <a:pt x="230" y="139"/>
                    <a:pt x="236" y="148"/>
                    <a:pt x="240" y="147"/>
                  </a:cubicBezTo>
                  <a:cubicBezTo>
                    <a:pt x="240" y="147"/>
                    <a:pt x="241" y="146"/>
                    <a:pt x="241" y="146"/>
                  </a:cubicBezTo>
                  <a:cubicBezTo>
                    <a:pt x="241" y="146"/>
                    <a:pt x="241" y="146"/>
                    <a:pt x="241" y="145"/>
                  </a:cubicBezTo>
                  <a:cubicBezTo>
                    <a:pt x="241" y="144"/>
                    <a:pt x="240" y="144"/>
                    <a:pt x="239" y="144"/>
                  </a:cubicBezTo>
                  <a:cubicBezTo>
                    <a:pt x="239" y="143"/>
                    <a:pt x="239" y="143"/>
                    <a:pt x="238" y="143"/>
                  </a:cubicBezTo>
                  <a:cubicBezTo>
                    <a:pt x="237" y="142"/>
                    <a:pt x="237" y="142"/>
                    <a:pt x="236" y="141"/>
                  </a:cubicBezTo>
                  <a:cubicBezTo>
                    <a:pt x="235" y="140"/>
                    <a:pt x="233" y="138"/>
                    <a:pt x="231" y="136"/>
                  </a:cubicBezTo>
                  <a:cubicBezTo>
                    <a:pt x="228" y="133"/>
                    <a:pt x="226" y="129"/>
                    <a:pt x="223" y="126"/>
                  </a:cubicBezTo>
                  <a:cubicBezTo>
                    <a:pt x="216" y="120"/>
                    <a:pt x="209" y="114"/>
                    <a:pt x="203" y="108"/>
                  </a:cubicBezTo>
                  <a:cubicBezTo>
                    <a:pt x="190" y="95"/>
                    <a:pt x="177" y="82"/>
                    <a:pt x="162" y="71"/>
                  </a:cubicBezTo>
                  <a:cubicBezTo>
                    <a:pt x="155" y="65"/>
                    <a:pt x="148" y="57"/>
                    <a:pt x="141" y="50"/>
                  </a:cubicBezTo>
                  <a:cubicBezTo>
                    <a:pt x="136" y="43"/>
                    <a:pt x="129" y="37"/>
                    <a:pt x="123" y="31"/>
                  </a:cubicBezTo>
                  <a:cubicBezTo>
                    <a:pt x="114" y="23"/>
                    <a:pt x="105" y="14"/>
                    <a:pt x="96" y="6"/>
                  </a:cubicBezTo>
                  <a:cubicBezTo>
                    <a:pt x="290" y="6"/>
                    <a:pt x="290" y="6"/>
                    <a:pt x="290" y="6"/>
                  </a:cubicBezTo>
                  <a:cubicBezTo>
                    <a:pt x="290" y="161"/>
                    <a:pt x="290" y="161"/>
                    <a:pt x="290" y="161"/>
                  </a:cubicBezTo>
                  <a:cubicBezTo>
                    <a:pt x="95" y="161"/>
                    <a:pt x="95" y="161"/>
                    <a:pt x="95" y="161"/>
                  </a:cubicBezTo>
                  <a:cubicBezTo>
                    <a:pt x="92" y="159"/>
                    <a:pt x="90" y="157"/>
                    <a:pt x="88" y="155"/>
                  </a:cubicBezTo>
                  <a:cubicBezTo>
                    <a:pt x="82" y="150"/>
                    <a:pt x="76" y="144"/>
                    <a:pt x="70" y="139"/>
                  </a:cubicBezTo>
                  <a:cubicBezTo>
                    <a:pt x="58" y="129"/>
                    <a:pt x="47" y="120"/>
                    <a:pt x="37" y="109"/>
                  </a:cubicBezTo>
                  <a:cubicBezTo>
                    <a:pt x="35" y="108"/>
                    <a:pt x="33" y="110"/>
                    <a:pt x="34" y="111"/>
                  </a:cubicBezTo>
                  <a:cubicBezTo>
                    <a:pt x="44" y="121"/>
                    <a:pt x="55" y="130"/>
                    <a:pt x="66" y="140"/>
                  </a:cubicBezTo>
                  <a:cubicBezTo>
                    <a:pt x="72" y="145"/>
                    <a:pt x="77" y="150"/>
                    <a:pt x="83" y="155"/>
                  </a:cubicBezTo>
                  <a:cubicBezTo>
                    <a:pt x="85" y="157"/>
                    <a:pt x="88" y="159"/>
                    <a:pt x="90" y="161"/>
                  </a:cubicBezTo>
                  <a:cubicBezTo>
                    <a:pt x="22" y="161"/>
                    <a:pt x="22" y="161"/>
                    <a:pt x="22" y="161"/>
                  </a:cubicBezTo>
                  <a:lnTo>
                    <a:pt x="22" y="6"/>
                  </a:ln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10"/>
            <p:cNvSpPr>
              <a:spLocks noEditPoints="1"/>
            </p:cNvSpPr>
            <p:nvPr/>
          </p:nvSpPr>
          <p:spPr bwMode="auto">
            <a:xfrm>
              <a:off x="2392608" y="2580709"/>
              <a:ext cx="660400" cy="919163"/>
            </a:xfrm>
            <a:custGeom>
              <a:avLst/>
              <a:gdLst>
                <a:gd name="T0" fmla="*/ 69 w 156"/>
                <a:gd name="T1" fmla="*/ 158 h 217"/>
                <a:gd name="T2" fmla="*/ 82 w 156"/>
                <a:gd name="T3" fmla="*/ 178 h 217"/>
                <a:gd name="T4" fmla="*/ 86 w 156"/>
                <a:gd name="T5" fmla="*/ 186 h 217"/>
                <a:gd name="T6" fmla="*/ 88 w 156"/>
                <a:gd name="T7" fmla="*/ 199 h 217"/>
                <a:gd name="T8" fmla="*/ 127 w 156"/>
                <a:gd name="T9" fmla="*/ 214 h 217"/>
                <a:gd name="T10" fmla="*/ 145 w 156"/>
                <a:gd name="T11" fmla="*/ 178 h 217"/>
                <a:gd name="T12" fmla="*/ 140 w 156"/>
                <a:gd name="T13" fmla="*/ 162 h 217"/>
                <a:gd name="T14" fmla="*/ 139 w 156"/>
                <a:gd name="T15" fmla="*/ 138 h 217"/>
                <a:gd name="T16" fmla="*/ 147 w 156"/>
                <a:gd name="T17" fmla="*/ 55 h 217"/>
                <a:gd name="T18" fmla="*/ 11 w 156"/>
                <a:gd name="T19" fmla="*/ 100 h 217"/>
                <a:gd name="T20" fmla="*/ 106 w 156"/>
                <a:gd name="T21" fmla="*/ 187 h 217"/>
                <a:gd name="T22" fmla="*/ 104 w 156"/>
                <a:gd name="T23" fmla="*/ 183 h 217"/>
                <a:gd name="T24" fmla="*/ 101 w 156"/>
                <a:gd name="T25" fmla="*/ 179 h 217"/>
                <a:gd name="T26" fmla="*/ 138 w 156"/>
                <a:gd name="T27" fmla="*/ 165 h 217"/>
                <a:gd name="T28" fmla="*/ 141 w 156"/>
                <a:gd name="T29" fmla="*/ 181 h 217"/>
                <a:gd name="T30" fmla="*/ 105 w 156"/>
                <a:gd name="T31" fmla="*/ 196 h 217"/>
                <a:gd name="T32" fmla="*/ 140 w 156"/>
                <a:gd name="T33" fmla="*/ 187 h 217"/>
                <a:gd name="T34" fmla="*/ 132 w 156"/>
                <a:gd name="T35" fmla="*/ 207 h 217"/>
                <a:gd name="T36" fmla="*/ 94 w 156"/>
                <a:gd name="T37" fmla="*/ 195 h 217"/>
                <a:gd name="T38" fmla="*/ 113 w 156"/>
                <a:gd name="T39" fmla="*/ 85 h 217"/>
                <a:gd name="T40" fmla="*/ 122 w 156"/>
                <a:gd name="T41" fmla="*/ 168 h 217"/>
                <a:gd name="T42" fmla="*/ 88 w 156"/>
                <a:gd name="T43" fmla="*/ 124 h 217"/>
                <a:gd name="T44" fmla="*/ 61 w 156"/>
                <a:gd name="T45" fmla="*/ 88 h 217"/>
                <a:gd name="T46" fmla="*/ 69 w 156"/>
                <a:gd name="T47" fmla="*/ 82 h 217"/>
                <a:gd name="T48" fmla="*/ 85 w 156"/>
                <a:gd name="T49" fmla="*/ 80 h 217"/>
                <a:gd name="T50" fmla="*/ 99 w 156"/>
                <a:gd name="T51" fmla="*/ 72 h 217"/>
                <a:gd name="T52" fmla="*/ 112 w 156"/>
                <a:gd name="T53" fmla="*/ 71 h 217"/>
                <a:gd name="T54" fmla="*/ 117 w 156"/>
                <a:gd name="T55" fmla="*/ 20 h 217"/>
                <a:gd name="T56" fmla="*/ 148 w 156"/>
                <a:gd name="T57" fmla="*/ 101 h 217"/>
                <a:gd name="T58" fmla="*/ 136 w 156"/>
                <a:gd name="T59" fmla="*/ 159 h 217"/>
                <a:gd name="T60" fmla="*/ 126 w 156"/>
                <a:gd name="T61" fmla="*/ 166 h 217"/>
                <a:gd name="T62" fmla="*/ 116 w 156"/>
                <a:gd name="T63" fmla="*/ 70 h 217"/>
                <a:gd name="T64" fmla="*/ 116 w 156"/>
                <a:gd name="T65" fmla="*/ 53 h 217"/>
                <a:gd name="T66" fmla="*/ 110 w 156"/>
                <a:gd name="T67" fmla="*/ 56 h 217"/>
                <a:gd name="T68" fmla="*/ 105 w 156"/>
                <a:gd name="T69" fmla="*/ 64 h 217"/>
                <a:gd name="T70" fmla="*/ 100 w 156"/>
                <a:gd name="T71" fmla="*/ 62 h 217"/>
                <a:gd name="T72" fmla="*/ 88 w 156"/>
                <a:gd name="T73" fmla="*/ 63 h 217"/>
                <a:gd name="T74" fmla="*/ 85 w 156"/>
                <a:gd name="T75" fmla="*/ 74 h 217"/>
                <a:gd name="T76" fmla="*/ 75 w 156"/>
                <a:gd name="T77" fmla="*/ 66 h 217"/>
                <a:gd name="T78" fmla="*/ 68 w 156"/>
                <a:gd name="T79" fmla="*/ 74 h 217"/>
                <a:gd name="T80" fmla="*/ 64 w 156"/>
                <a:gd name="T81" fmla="*/ 77 h 217"/>
                <a:gd name="T82" fmla="*/ 56 w 156"/>
                <a:gd name="T83" fmla="*/ 74 h 217"/>
                <a:gd name="T84" fmla="*/ 45 w 156"/>
                <a:gd name="T85" fmla="*/ 75 h 217"/>
                <a:gd name="T86" fmla="*/ 46 w 156"/>
                <a:gd name="T87" fmla="*/ 90 h 217"/>
                <a:gd name="T88" fmla="*/ 57 w 156"/>
                <a:gd name="T89" fmla="*/ 91 h 217"/>
                <a:gd name="T90" fmla="*/ 107 w 156"/>
                <a:gd name="T91" fmla="*/ 173 h 217"/>
                <a:gd name="T92" fmla="*/ 70 w 156"/>
                <a:gd name="T93" fmla="*/ 154 h 217"/>
                <a:gd name="T94" fmla="*/ 52 w 156"/>
                <a:gd name="T95" fmla="*/ 77 h 217"/>
                <a:gd name="T96" fmla="*/ 55 w 156"/>
                <a:gd name="T97" fmla="*/ 87 h 217"/>
                <a:gd name="T98" fmla="*/ 48 w 156"/>
                <a:gd name="T99" fmla="*/ 78 h 217"/>
                <a:gd name="T100" fmla="*/ 114 w 156"/>
                <a:gd name="T101" fmla="*/ 59 h 217"/>
                <a:gd name="T102" fmla="*/ 117 w 156"/>
                <a:gd name="T103" fmla="*/ 6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6" h="217">
                  <a:moveTo>
                    <a:pt x="11" y="100"/>
                  </a:moveTo>
                  <a:cubicBezTo>
                    <a:pt x="16" y="118"/>
                    <a:pt x="26" y="137"/>
                    <a:pt x="43" y="146"/>
                  </a:cubicBezTo>
                  <a:cubicBezTo>
                    <a:pt x="52" y="151"/>
                    <a:pt x="59" y="157"/>
                    <a:pt x="69" y="158"/>
                  </a:cubicBezTo>
                  <a:cubicBezTo>
                    <a:pt x="75" y="159"/>
                    <a:pt x="79" y="160"/>
                    <a:pt x="80" y="167"/>
                  </a:cubicBezTo>
                  <a:cubicBezTo>
                    <a:pt x="81" y="170"/>
                    <a:pt x="82" y="173"/>
                    <a:pt x="82" y="176"/>
                  </a:cubicBezTo>
                  <a:cubicBezTo>
                    <a:pt x="82" y="177"/>
                    <a:pt x="82" y="177"/>
                    <a:pt x="82" y="178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1" y="179"/>
                    <a:pt x="81" y="180"/>
                    <a:pt x="81" y="181"/>
                  </a:cubicBezTo>
                  <a:cubicBezTo>
                    <a:pt x="82" y="182"/>
                    <a:pt x="86" y="185"/>
                    <a:pt x="86" y="186"/>
                  </a:cubicBezTo>
                  <a:cubicBezTo>
                    <a:pt x="85" y="188"/>
                    <a:pt x="84" y="190"/>
                    <a:pt x="85" y="191"/>
                  </a:cubicBezTo>
                  <a:cubicBezTo>
                    <a:pt x="86" y="193"/>
                    <a:pt x="89" y="195"/>
                    <a:pt x="91" y="196"/>
                  </a:cubicBezTo>
                  <a:cubicBezTo>
                    <a:pt x="89" y="195"/>
                    <a:pt x="88" y="197"/>
                    <a:pt x="88" y="199"/>
                  </a:cubicBezTo>
                  <a:cubicBezTo>
                    <a:pt x="89" y="201"/>
                    <a:pt x="91" y="202"/>
                    <a:pt x="93" y="202"/>
                  </a:cubicBezTo>
                  <a:cubicBezTo>
                    <a:pt x="98" y="202"/>
                    <a:pt x="100" y="209"/>
                    <a:pt x="105" y="211"/>
                  </a:cubicBezTo>
                  <a:cubicBezTo>
                    <a:pt x="112" y="215"/>
                    <a:pt x="119" y="217"/>
                    <a:pt x="127" y="214"/>
                  </a:cubicBezTo>
                  <a:cubicBezTo>
                    <a:pt x="134" y="211"/>
                    <a:pt x="139" y="207"/>
                    <a:pt x="141" y="200"/>
                  </a:cubicBezTo>
                  <a:cubicBezTo>
                    <a:pt x="142" y="197"/>
                    <a:pt x="150" y="189"/>
                    <a:pt x="145" y="186"/>
                  </a:cubicBezTo>
                  <a:cubicBezTo>
                    <a:pt x="143" y="185"/>
                    <a:pt x="146" y="180"/>
                    <a:pt x="145" y="178"/>
                  </a:cubicBezTo>
                  <a:cubicBezTo>
                    <a:pt x="144" y="176"/>
                    <a:pt x="143" y="173"/>
                    <a:pt x="141" y="172"/>
                  </a:cubicBezTo>
                  <a:cubicBezTo>
                    <a:pt x="139" y="171"/>
                    <a:pt x="142" y="168"/>
                    <a:pt x="142" y="166"/>
                  </a:cubicBezTo>
                  <a:cubicBezTo>
                    <a:pt x="142" y="164"/>
                    <a:pt x="141" y="163"/>
                    <a:pt x="140" y="162"/>
                  </a:cubicBezTo>
                  <a:cubicBezTo>
                    <a:pt x="140" y="161"/>
                    <a:pt x="141" y="161"/>
                    <a:pt x="141" y="161"/>
                  </a:cubicBezTo>
                  <a:cubicBezTo>
                    <a:pt x="141" y="160"/>
                    <a:pt x="141" y="159"/>
                    <a:pt x="140" y="159"/>
                  </a:cubicBezTo>
                  <a:cubicBezTo>
                    <a:pt x="138" y="151"/>
                    <a:pt x="135" y="146"/>
                    <a:pt x="139" y="138"/>
                  </a:cubicBezTo>
                  <a:cubicBezTo>
                    <a:pt x="143" y="129"/>
                    <a:pt x="147" y="119"/>
                    <a:pt x="150" y="108"/>
                  </a:cubicBezTo>
                  <a:cubicBezTo>
                    <a:pt x="152" y="101"/>
                    <a:pt x="156" y="89"/>
                    <a:pt x="154" y="81"/>
                  </a:cubicBezTo>
                  <a:cubicBezTo>
                    <a:pt x="151" y="72"/>
                    <a:pt x="151" y="63"/>
                    <a:pt x="147" y="55"/>
                  </a:cubicBezTo>
                  <a:cubicBezTo>
                    <a:pt x="140" y="37"/>
                    <a:pt x="127" y="17"/>
                    <a:pt x="109" y="9"/>
                  </a:cubicBezTo>
                  <a:cubicBezTo>
                    <a:pt x="90" y="0"/>
                    <a:pt x="74" y="1"/>
                    <a:pt x="54" y="6"/>
                  </a:cubicBezTo>
                  <a:cubicBezTo>
                    <a:pt x="12" y="18"/>
                    <a:pt x="0" y="62"/>
                    <a:pt x="11" y="100"/>
                  </a:cubicBezTo>
                  <a:moveTo>
                    <a:pt x="90" y="186"/>
                  </a:moveTo>
                  <a:cubicBezTo>
                    <a:pt x="91" y="187"/>
                    <a:pt x="92" y="187"/>
                    <a:pt x="93" y="187"/>
                  </a:cubicBezTo>
                  <a:cubicBezTo>
                    <a:pt x="97" y="188"/>
                    <a:pt x="102" y="188"/>
                    <a:pt x="106" y="187"/>
                  </a:cubicBezTo>
                  <a:cubicBezTo>
                    <a:pt x="112" y="186"/>
                    <a:pt x="127" y="183"/>
                    <a:pt x="130" y="178"/>
                  </a:cubicBezTo>
                  <a:cubicBezTo>
                    <a:pt x="131" y="175"/>
                    <a:pt x="128" y="173"/>
                    <a:pt x="127" y="176"/>
                  </a:cubicBezTo>
                  <a:cubicBezTo>
                    <a:pt x="125" y="180"/>
                    <a:pt x="107" y="183"/>
                    <a:pt x="104" y="183"/>
                  </a:cubicBezTo>
                  <a:cubicBezTo>
                    <a:pt x="100" y="184"/>
                    <a:pt x="94" y="184"/>
                    <a:pt x="90" y="182"/>
                  </a:cubicBezTo>
                  <a:cubicBezTo>
                    <a:pt x="89" y="182"/>
                    <a:pt x="88" y="181"/>
                    <a:pt x="86" y="180"/>
                  </a:cubicBezTo>
                  <a:cubicBezTo>
                    <a:pt x="91" y="179"/>
                    <a:pt x="96" y="180"/>
                    <a:pt x="101" y="179"/>
                  </a:cubicBezTo>
                  <a:cubicBezTo>
                    <a:pt x="106" y="177"/>
                    <a:pt x="111" y="176"/>
                    <a:pt x="115" y="174"/>
                  </a:cubicBezTo>
                  <a:cubicBezTo>
                    <a:pt x="119" y="173"/>
                    <a:pt x="123" y="171"/>
                    <a:pt x="127" y="170"/>
                  </a:cubicBezTo>
                  <a:cubicBezTo>
                    <a:pt x="130" y="169"/>
                    <a:pt x="134" y="167"/>
                    <a:pt x="138" y="165"/>
                  </a:cubicBezTo>
                  <a:cubicBezTo>
                    <a:pt x="138" y="167"/>
                    <a:pt x="137" y="168"/>
                    <a:pt x="136" y="170"/>
                  </a:cubicBezTo>
                  <a:cubicBezTo>
                    <a:pt x="135" y="175"/>
                    <a:pt x="143" y="178"/>
                    <a:pt x="141" y="181"/>
                  </a:cubicBezTo>
                  <a:cubicBezTo>
                    <a:pt x="141" y="181"/>
                    <a:pt x="141" y="181"/>
                    <a:pt x="141" y="181"/>
                  </a:cubicBezTo>
                  <a:cubicBezTo>
                    <a:pt x="140" y="181"/>
                    <a:pt x="139" y="182"/>
                    <a:pt x="139" y="182"/>
                  </a:cubicBezTo>
                  <a:cubicBezTo>
                    <a:pt x="137" y="188"/>
                    <a:pt x="126" y="190"/>
                    <a:pt x="121" y="192"/>
                  </a:cubicBezTo>
                  <a:cubicBezTo>
                    <a:pt x="119" y="192"/>
                    <a:pt x="105" y="197"/>
                    <a:pt x="105" y="196"/>
                  </a:cubicBezTo>
                  <a:cubicBezTo>
                    <a:pt x="103" y="194"/>
                    <a:pt x="100" y="196"/>
                    <a:pt x="101" y="199"/>
                  </a:cubicBezTo>
                  <a:cubicBezTo>
                    <a:pt x="104" y="203"/>
                    <a:pt x="118" y="197"/>
                    <a:pt x="122" y="196"/>
                  </a:cubicBezTo>
                  <a:cubicBezTo>
                    <a:pt x="127" y="194"/>
                    <a:pt x="136" y="192"/>
                    <a:pt x="140" y="187"/>
                  </a:cubicBezTo>
                  <a:cubicBezTo>
                    <a:pt x="141" y="188"/>
                    <a:pt x="141" y="188"/>
                    <a:pt x="141" y="188"/>
                  </a:cubicBezTo>
                  <a:cubicBezTo>
                    <a:pt x="142" y="189"/>
                    <a:pt x="138" y="194"/>
                    <a:pt x="138" y="195"/>
                  </a:cubicBezTo>
                  <a:cubicBezTo>
                    <a:pt x="137" y="200"/>
                    <a:pt x="136" y="204"/>
                    <a:pt x="132" y="207"/>
                  </a:cubicBezTo>
                  <a:cubicBezTo>
                    <a:pt x="120" y="215"/>
                    <a:pt x="107" y="211"/>
                    <a:pt x="99" y="200"/>
                  </a:cubicBezTo>
                  <a:cubicBezTo>
                    <a:pt x="98" y="198"/>
                    <a:pt x="97" y="198"/>
                    <a:pt x="95" y="198"/>
                  </a:cubicBezTo>
                  <a:cubicBezTo>
                    <a:pt x="92" y="197"/>
                    <a:pt x="94" y="196"/>
                    <a:pt x="94" y="195"/>
                  </a:cubicBezTo>
                  <a:cubicBezTo>
                    <a:pt x="95" y="190"/>
                    <a:pt x="86" y="193"/>
                    <a:pt x="90" y="186"/>
                  </a:cubicBezTo>
                  <a:moveTo>
                    <a:pt x="112" y="71"/>
                  </a:moveTo>
                  <a:cubicBezTo>
                    <a:pt x="112" y="76"/>
                    <a:pt x="113" y="81"/>
                    <a:pt x="113" y="85"/>
                  </a:cubicBezTo>
                  <a:cubicBezTo>
                    <a:pt x="113" y="95"/>
                    <a:pt x="114" y="104"/>
                    <a:pt x="115" y="113"/>
                  </a:cubicBezTo>
                  <a:cubicBezTo>
                    <a:pt x="117" y="132"/>
                    <a:pt x="122" y="150"/>
                    <a:pt x="122" y="168"/>
                  </a:cubicBezTo>
                  <a:cubicBezTo>
                    <a:pt x="122" y="168"/>
                    <a:pt x="122" y="168"/>
                    <a:pt x="122" y="168"/>
                  </a:cubicBezTo>
                  <a:cubicBezTo>
                    <a:pt x="119" y="170"/>
                    <a:pt x="115" y="171"/>
                    <a:pt x="112" y="172"/>
                  </a:cubicBezTo>
                  <a:cubicBezTo>
                    <a:pt x="112" y="171"/>
                    <a:pt x="111" y="170"/>
                    <a:pt x="110" y="170"/>
                  </a:cubicBezTo>
                  <a:cubicBezTo>
                    <a:pt x="105" y="154"/>
                    <a:pt x="98" y="139"/>
                    <a:pt x="88" y="124"/>
                  </a:cubicBezTo>
                  <a:cubicBezTo>
                    <a:pt x="84" y="117"/>
                    <a:pt x="78" y="111"/>
                    <a:pt x="73" y="104"/>
                  </a:cubicBezTo>
                  <a:cubicBezTo>
                    <a:pt x="69" y="99"/>
                    <a:pt x="64" y="95"/>
                    <a:pt x="60" y="89"/>
                  </a:cubicBezTo>
                  <a:cubicBezTo>
                    <a:pt x="60" y="89"/>
                    <a:pt x="61" y="89"/>
                    <a:pt x="61" y="88"/>
                  </a:cubicBezTo>
                  <a:cubicBezTo>
                    <a:pt x="62" y="87"/>
                    <a:pt x="62" y="86"/>
                    <a:pt x="63" y="85"/>
                  </a:cubicBezTo>
                  <a:cubicBezTo>
                    <a:pt x="64" y="85"/>
                    <a:pt x="66" y="85"/>
                    <a:pt x="68" y="84"/>
                  </a:cubicBezTo>
                  <a:cubicBezTo>
                    <a:pt x="69" y="84"/>
                    <a:pt x="69" y="83"/>
                    <a:pt x="69" y="82"/>
                  </a:cubicBezTo>
                  <a:cubicBezTo>
                    <a:pt x="71" y="83"/>
                    <a:pt x="74" y="84"/>
                    <a:pt x="77" y="83"/>
                  </a:cubicBezTo>
                  <a:cubicBezTo>
                    <a:pt x="78" y="83"/>
                    <a:pt x="79" y="81"/>
                    <a:pt x="80" y="79"/>
                  </a:cubicBezTo>
                  <a:cubicBezTo>
                    <a:pt x="81" y="80"/>
                    <a:pt x="83" y="81"/>
                    <a:pt x="85" y="80"/>
                  </a:cubicBezTo>
                  <a:cubicBezTo>
                    <a:pt x="87" y="80"/>
                    <a:pt x="88" y="79"/>
                    <a:pt x="89" y="77"/>
                  </a:cubicBezTo>
                  <a:cubicBezTo>
                    <a:pt x="89" y="78"/>
                    <a:pt x="90" y="78"/>
                    <a:pt x="92" y="78"/>
                  </a:cubicBezTo>
                  <a:cubicBezTo>
                    <a:pt x="95" y="78"/>
                    <a:pt x="98" y="75"/>
                    <a:pt x="99" y="72"/>
                  </a:cubicBezTo>
                  <a:cubicBezTo>
                    <a:pt x="100" y="74"/>
                    <a:pt x="102" y="76"/>
                    <a:pt x="105" y="76"/>
                  </a:cubicBezTo>
                  <a:cubicBezTo>
                    <a:pt x="107" y="75"/>
                    <a:pt x="109" y="73"/>
                    <a:pt x="109" y="71"/>
                  </a:cubicBezTo>
                  <a:cubicBezTo>
                    <a:pt x="110" y="71"/>
                    <a:pt x="111" y="71"/>
                    <a:pt x="112" y="71"/>
                  </a:cubicBezTo>
                  <a:moveTo>
                    <a:pt x="24" y="121"/>
                  </a:moveTo>
                  <a:cubicBezTo>
                    <a:pt x="1" y="84"/>
                    <a:pt x="7" y="22"/>
                    <a:pt x="55" y="10"/>
                  </a:cubicBezTo>
                  <a:cubicBezTo>
                    <a:pt x="78" y="4"/>
                    <a:pt x="99" y="3"/>
                    <a:pt x="117" y="20"/>
                  </a:cubicBezTo>
                  <a:cubicBezTo>
                    <a:pt x="125" y="27"/>
                    <a:pt x="133" y="35"/>
                    <a:pt x="138" y="45"/>
                  </a:cubicBezTo>
                  <a:cubicBezTo>
                    <a:pt x="143" y="53"/>
                    <a:pt x="149" y="66"/>
                    <a:pt x="149" y="76"/>
                  </a:cubicBezTo>
                  <a:cubicBezTo>
                    <a:pt x="149" y="84"/>
                    <a:pt x="151" y="93"/>
                    <a:pt x="148" y="101"/>
                  </a:cubicBezTo>
                  <a:cubicBezTo>
                    <a:pt x="144" y="111"/>
                    <a:pt x="143" y="122"/>
                    <a:pt x="138" y="131"/>
                  </a:cubicBezTo>
                  <a:cubicBezTo>
                    <a:pt x="132" y="142"/>
                    <a:pt x="133" y="147"/>
                    <a:pt x="136" y="158"/>
                  </a:cubicBezTo>
                  <a:cubicBezTo>
                    <a:pt x="136" y="158"/>
                    <a:pt x="136" y="158"/>
                    <a:pt x="136" y="159"/>
                  </a:cubicBezTo>
                  <a:cubicBezTo>
                    <a:pt x="136" y="159"/>
                    <a:pt x="136" y="160"/>
                    <a:pt x="136" y="161"/>
                  </a:cubicBezTo>
                  <a:cubicBezTo>
                    <a:pt x="133" y="163"/>
                    <a:pt x="129" y="164"/>
                    <a:pt x="126" y="166"/>
                  </a:cubicBezTo>
                  <a:cubicBezTo>
                    <a:pt x="126" y="166"/>
                    <a:pt x="126" y="166"/>
                    <a:pt x="126" y="166"/>
                  </a:cubicBezTo>
                  <a:cubicBezTo>
                    <a:pt x="125" y="148"/>
                    <a:pt x="121" y="131"/>
                    <a:pt x="119" y="113"/>
                  </a:cubicBezTo>
                  <a:cubicBezTo>
                    <a:pt x="118" y="104"/>
                    <a:pt x="117" y="95"/>
                    <a:pt x="117" y="85"/>
                  </a:cubicBezTo>
                  <a:cubicBezTo>
                    <a:pt x="117" y="81"/>
                    <a:pt x="116" y="75"/>
                    <a:pt x="116" y="70"/>
                  </a:cubicBezTo>
                  <a:cubicBezTo>
                    <a:pt x="119" y="69"/>
                    <a:pt x="122" y="67"/>
                    <a:pt x="121" y="63"/>
                  </a:cubicBezTo>
                  <a:cubicBezTo>
                    <a:pt x="122" y="61"/>
                    <a:pt x="121" y="59"/>
                    <a:pt x="121" y="57"/>
                  </a:cubicBezTo>
                  <a:cubicBezTo>
                    <a:pt x="120" y="55"/>
                    <a:pt x="118" y="53"/>
                    <a:pt x="116" y="53"/>
                  </a:cubicBezTo>
                  <a:cubicBezTo>
                    <a:pt x="115" y="53"/>
                    <a:pt x="114" y="54"/>
                    <a:pt x="113" y="55"/>
                  </a:cubicBezTo>
                  <a:cubicBezTo>
                    <a:pt x="112" y="55"/>
                    <a:pt x="112" y="55"/>
                    <a:pt x="111" y="55"/>
                  </a:cubicBezTo>
                  <a:cubicBezTo>
                    <a:pt x="110" y="55"/>
                    <a:pt x="110" y="55"/>
                    <a:pt x="110" y="56"/>
                  </a:cubicBezTo>
                  <a:cubicBezTo>
                    <a:pt x="107" y="57"/>
                    <a:pt x="105" y="59"/>
                    <a:pt x="105" y="62"/>
                  </a:cubicBezTo>
                  <a:cubicBezTo>
                    <a:pt x="105" y="62"/>
                    <a:pt x="105" y="63"/>
                    <a:pt x="105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4"/>
                    <a:pt x="105" y="65"/>
                    <a:pt x="105" y="65"/>
                  </a:cubicBezTo>
                  <a:cubicBezTo>
                    <a:pt x="105" y="69"/>
                    <a:pt x="103" y="74"/>
                    <a:pt x="101" y="67"/>
                  </a:cubicBezTo>
                  <a:cubicBezTo>
                    <a:pt x="101" y="66"/>
                    <a:pt x="100" y="64"/>
                    <a:pt x="100" y="62"/>
                  </a:cubicBezTo>
                  <a:cubicBezTo>
                    <a:pt x="99" y="60"/>
                    <a:pt x="95" y="61"/>
                    <a:pt x="96" y="63"/>
                  </a:cubicBezTo>
                  <a:cubicBezTo>
                    <a:pt x="98" y="73"/>
                    <a:pt x="92" y="73"/>
                    <a:pt x="90" y="70"/>
                  </a:cubicBezTo>
                  <a:cubicBezTo>
                    <a:pt x="89" y="67"/>
                    <a:pt x="89" y="64"/>
                    <a:pt x="88" y="63"/>
                  </a:cubicBezTo>
                  <a:cubicBezTo>
                    <a:pt x="88" y="61"/>
                    <a:pt x="85" y="61"/>
                    <a:pt x="84" y="63"/>
                  </a:cubicBezTo>
                  <a:cubicBezTo>
                    <a:pt x="84" y="65"/>
                    <a:pt x="84" y="69"/>
                    <a:pt x="85" y="72"/>
                  </a:cubicBezTo>
                  <a:cubicBezTo>
                    <a:pt x="85" y="73"/>
                    <a:pt x="85" y="73"/>
                    <a:pt x="85" y="74"/>
                  </a:cubicBezTo>
                  <a:cubicBezTo>
                    <a:pt x="83" y="74"/>
                    <a:pt x="81" y="73"/>
                    <a:pt x="80" y="72"/>
                  </a:cubicBezTo>
                  <a:cubicBezTo>
                    <a:pt x="80" y="69"/>
                    <a:pt x="80" y="67"/>
                    <a:pt x="79" y="66"/>
                  </a:cubicBezTo>
                  <a:cubicBezTo>
                    <a:pt x="79" y="63"/>
                    <a:pt x="75" y="64"/>
                    <a:pt x="75" y="66"/>
                  </a:cubicBezTo>
                  <a:cubicBezTo>
                    <a:pt x="75" y="68"/>
                    <a:pt x="76" y="71"/>
                    <a:pt x="77" y="74"/>
                  </a:cubicBezTo>
                  <a:cubicBezTo>
                    <a:pt x="77" y="75"/>
                    <a:pt x="76" y="77"/>
                    <a:pt x="76" y="78"/>
                  </a:cubicBezTo>
                  <a:cubicBezTo>
                    <a:pt x="72" y="77"/>
                    <a:pt x="69" y="76"/>
                    <a:pt x="68" y="74"/>
                  </a:cubicBezTo>
                  <a:cubicBezTo>
                    <a:pt x="67" y="72"/>
                    <a:pt x="66" y="70"/>
                    <a:pt x="66" y="69"/>
                  </a:cubicBezTo>
                  <a:cubicBezTo>
                    <a:pt x="65" y="67"/>
                    <a:pt x="62" y="68"/>
                    <a:pt x="62" y="71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5" y="78"/>
                    <a:pt x="65" y="80"/>
                    <a:pt x="64" y="81"/>
                  </a:cubicBezTo>
                  <a:cubicBezTo>
                    <a:pt x="64" y="80"/>
                    <a:pt x="62" y="80"/>
                    <a:pt x="61" y="80"/>
                  </a:cubicBezTo>
                  <a:cubicBezTo>
                    <a:pt x="60" y="78"/>
                    <a:pt x="58" y="75"/>
                    <a:pt x="56" y="74"/>
                  </a:cubicBezTo>
                  <a:cubicBezTo>
                    <a:pt x="55" y="74"/>
                    <a:pt x="55" y="73"/>
                    <a:pt x="54" y="73"/>
                  </a:cubicBezTo>
                  <a:cubicBezTo>
                    <a:pt x="53" y="72"/>
                    <a:pt x="52" y="71"/>
                    <a:pt x="51" y="71"/>
                  </a:cubicBezTo>
                  <a:cubicBezTo>
                    <a:pt x="48" y="70"/>
                    <a:pt x="45" y="73"/>
                    <a:pt x="45" y="75"/>
                  </a:cubicBezTo>
                  <a:cubicBezTo>
                    <a:pt x="45" y="76"/>
                    <a:pt x="45" y="76"/>
                    <a:pt x="44" y="77"/>
                  </a:cubicBezTo>
                  <a:cubicBezTo>
                    <a:pt x="44" y="78"/>
                    <a:pt x="43" y="79"/>
                    <a:pt x="43" y="81"/>
                  </a:cubicBezTo>
                  <a:cubicBezTo>
                    <a:pt x="42" y="84"/>
                    <a:pt x="43" y="88"/>
                    <a:pt x="46" y="90"/>
                  </a:cubicBezTo>
                  <a:cubicBezTo>
                    <a:pt x="48" y="92"/>
                    <a:pt x="52" y="93"/>
                    <a:pt x="55" y="92"/>
                  </a:cubicBezTo>
                  <a:cubicBezTo>
                    <a:pt x="55" y="92"/>
                    <a:pt x="56" y="91"/>
                    <a:pt x="56" y="91"/>
                  </a:cubicBezTo>
                  <a:cubicBezTo>
                    <a:pt x="56" y="91"/>
                    <a:pt x="57" y="91"/>
                    <a:pt x="57" y="91"/>
                  </a:cubicBezTo>
                  <a:cubicBezTo>
                    <a:pt x="65" y="104"/>
                    <a:pt x="77" y="113"/>
                    <a:pt x="85" y="127"/>
                  </a:cubicBezTo>
                  <a:cubicBezTo>
                    <a:pt x="94" y="141"/>
                    <a:pt x="101" y="156"/>
                    <a:pt x="107" y="173"/>
                  </a:cubicBezTo>
                  <a:cubicBezTo>
                    <a:pt x="107" y="173"/>
                    <a:pt x="107" y="173"/>
                    <a:pt x="107" y="173"/>
                  </a:cubicBezTo>
                  <a:cubicBezTo>
                    <a:pt x="100" y="175"/>
                    <a:pt x="93" y="175"/>
                    <a:pt x="86" y="176"/>
                  </a:cubicBezTo>
                  <a:cubicBezTo>
                    <a:pt x="86" y="171"/>
                    <a:pt x="85" y="164"/>
                    <a:pt x="83" y="160"/>
                  </a:cubicBezTo>
                  <a:cubicBezTo>
                    <a:pt x="80" y="156"/>
                    <a:pt x="75" y="155"/>
                    <a:pt x="70" y="154"/>
                  </a:cubicBezTo>
                  <a:cubicBezTo>
                    <a:pt x="52" y="150"/>
                    <a:pt x="34" y="137"/>
                    <a:pt x="24" y="121"/>
                  </a:cubicBezTo>
                  <a:moveTo>
                    <a:pt x="48" y="78"/>
                  </a:moveTo>
                  <a:cubicBezTo>
                    <a:pt x="49" y="81"/>
                    <a:pt x="53" y="80"/>
                    <a:pt x="52" y="77"/>
                  </a:cubicBezTo>
                  <a:cubicBezTo>
                    <a:pt x="54" y="79"/>
                    <a:pt x="56" y="82"/>
                    <a:pt x="55" y="83"/>
                  </a:cubicBezTo>
                  <a:cubicBezTo>
                    <a:pt x="55" y="84"/>
                    <a:pt x="55" y="85"/>
                    <a:pt x="56" y="86"/>
                  </a:cubicBezTo>
                  <a:cubicBezTo>
                    <a:pt x="56" y="86"/>
                    <a:pt x="55" y="87"/>
                    <a:pt x="55" y="87"/>
                  </a:cubicBezTo>
                  <a:cubicBezTo>
                    <a:pt x="51" y="87"/>
                    <a:pt x="48" y="85"/>
                    <a:pt x="48" y="81"/>
                  </a:cubicBezTo>
                  <a:cubicBezTo>
                    <a:pt x="48" y="80"/>
                    <a:pt x="48" y="79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moveTo>
                    <a:pt x="113" y="62"/>
                  </a:moveTo>
                  <a:cubicBezTo>
                    <a:pt x="113" y="61"/>
                    <a:pt x="114" y="60"/>
                    <a:pt x="114" y="59"/>
                  </a:cubicBezTo>
                  <a:cubicBezTo>
                    <a:pt x="115" y="60"/>
                    <a:pt x="116" y="61"/>
                    <a:pt x="117" y="62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7" y="63"/>
                    <a:pt x="117" y="64"/>
                    <a:pt x="117" y="64"/>
                  </a:cubicBezTo>
                  <a:cubicBezTo>
                    <a:pt x="116" y="67"/>
                    <a:pt x="112" y="65"/>
                    <a:pt x="113" y="62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11"/>
            <p:cNvSpPr/>
            <p:nvPr/>
          </p:nvSpPr>
          <p:spPr bwMode="auto">
            <a:xfrm>
              <a:off x="3057771" y="2606109"/>
              <a:ext cx="169863" cy="165100"/>
            </a:xfrm>
            <a:custGeom>
              <a:avLst/>
              <a:gdLst>
                <a:gd name="T0" fmla="*/ 1 w 40"/>
                <a:gd name="T1" fmla="*/ 35 h 39"/>
                <a:gd name="T2" fmla="*/ 8 w 40"/>
                <a:gd name="T3" fmla="*/ 29 h 39"/>
                <a:gd name="T4" fmla="*/ 20 w 40"/>
                <a:gd name="T5" fmla="*/ 17 h 39"/>
                <a:gd name="T6" fmla="*/ 31 w 40"/>
                <a:gd name="T7" fmla="*/ 5 h 39"/>
                <a:gd name="T8" fmla="*/ 37 w 40"/>
                <a:gd name="T9" fmla="*/ 1 h 39"/>
                <a:gd name="T10" fmla="*/ 38 w 40"/>
                <a:gd name="T11" fmla="*/ 5 h 39"/>
                <a:gd name="T12" fmla="*/ 30 w 40"/>
                <a:gd name="T13" fmla="*/ 13 h 39"/>
                <a:gd name="T14" fmla="*/ 21 w 40"/>
                <a:gd name="T15" fmla="*/ 22 h 39"/>
                <a:gd name="T16" fmla="*/ 5 w 40"/>
                <a:gd name="T17" fmla="*/ 36 h 39"/>
                <a:gd name="T18" fmla="*/ 4 w 40"/>
                <a:gd name="T19" fmla="*/ 38 h 39"/>
                <a:gd name="T20" fmla="*/ 3 w 40"/>
                <a:gd name="T21" fmla="*/ 38 h 39"/>
                <a:gd name="T22" fmla="*/ 1 w 40"/>
                <a:gd name="T23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39">
                  <a:moveTo>
                    <a:pt x="1" y="35"/>
                  </a:moveTo>
                  <a:cubicBezTo>
                    <a:pt x="3" y="32"/>
                    <a:pt x="5" y="31"/>
                    <a:pt x="8" y="29"/>
                  </a:cubicBezTo>
                  <a:cubicBezTo>
                    <a:pt x="13" y="26"/>
                    <a:pt x="17" y="21"/>
                    <a:pt x="20" y="17"/>
                  </a:cubicBezTo>
                  <a:cubicBezTo>
                    <a:pt x="24" y="13"/>
                    <a:pt x="28" y="10"/>
                    <a:pt x="31" y="5"/>
                  </a:cubicBezTo>
                  <a:cubicBezTo>
                    <a:pt x="32" y="3"/>
                    <a:pt x="34" y="2"/>
                    <a:pt x="37" y="1"/>
                  </a:cubicBezTo>
                  <a:cubicBezTo>
                    <a:pt x="39" y="0"/>
                    <a:pt x="40" y="4"/>
                    <a:pt x="38" y="5"/>
                  </a:cubicBezTo>
                  <a:cubicBezTo>
                    <a:pt x="35" y="6"/>
                    <a:pt x="32" y="10"/>
                    <a:pt x="30" y="13"/>
                  </a:cubicBezTo>
                  <a:cubicBezTo>
                    <a:pt x="28" y="16"/>
                    <a:pt x="24" y="19"/>
                    <a:pt x="21" y="22"/>
                  </a:cubicBezTo>
                  <a:cubicBezTo>
                    <a:pt x="17" y="27"/>
                    <a:pt x="10" y="31"/>
                    <a:pt x="5" y="36"/>
                  </a:cubicBezTo>
                  <a:cubicBezTo>
                    <a:pt x="5" y="37"/>
                    <a:pt x="5" y="37"/>
                    <a:pt x="4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" y="39"/>
                    <a:pt x="0" y="36"/>
                    <a:pt x="1" y="35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12"/>
            <p:cNvSpPr/>
            <p:nvPr/>
          </p:nvSpPr>
          <p:spPr bwMode="auto">
            <a:xfrm>
              <a:off x="2951408" y="2372747"/>
              <a:ext cx="157163" cy="185738"/>
            </a:xfrm>
            <a:custGeom>
              <a:avLst/>
              <a:gdLst>
                <a:gd name="T0" fmla="*/ 1 w 37"/>
                <a:gd name="T1" fmla="*/ 41 h 44"/>
                <a:gd name="T2" fmla="*/ 15 w 37"/>
                <a:gd name="T3" fmla="*/ 20 h 44"/>
                <a:gd name="T4" fmla="*/ 34 w 37"/>
                <a:gd name="T5" fmla="*/ 0 h 44"/>
                <a:gd name="T6" fmla="*/ 36 w 37"/>
                <a:gd name="T7" fmla="*/ 2 h 44"/>
                <a:gd name="T8" fmla="*/ 36 w 37"/>
                <a:gd name="T9" fmla="*/ 3 h 44"/>
                <a:gd name="T10" fmla="*/ 34 w 37"/>
                <a:gd name="T11" fmla="*/ 5 h 44"/>
                <a:gd name="T12" fmla="*/ 20 w 37"/>
                <a:gd name="T13" fmla="*/ 20 h 44"/>
                <a:gd name="T14" fmla="*/ 11 w 37"/>
                <a:gd name="T15" fmla="*/ 31 h 44"/>
                <a:gd name="T16" fmla="*/ 6 w 37"/>
                <a:gd name="T17" fmla="*/ 39 h 44"/>
                <a:gd name="T18" fmla="*/ 6 w 37"/>
                <a:gd name="T19" fmla="*/ 40 h 44"/>
                <a:gd name="T20" fmla="*/ 4 w 37"/>
                <a:gd name="T21" fmla="*/ 43 h 44"/>
                <a:gd name="T22" fmla="*/ 1 w 37"/>
                <a:gd name="T23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44">
                  <a:moveTo>
                    <a:pt x="1" y="41"/>
                  </a:moveTo>
                  <a:cubicBezTo>
                    <a:pt x="2" y="33"/>
                    <a:pt x="10" y="26"/>
                    <a:pt x="15" y="20"/>
                  </a:cubicBezTo>
                  <a:cubicBezTo>
                    <a:pt x="21" y="13"/>
                    <a:pt x="25" y="4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4"/>
                    <a:pt x="35" y="6"/>
                    <a:pt x="34" y="5"/>
                  </a:cubicBezTo>
                  <a:cubicBezTo>
                    <a:pt x="27" y="8"/>
                    <a:pt x="24" y="15"/>
                    <a:pt x="20" y="20"/>
                  </a:cubicBezTo>
                  <a:cubicBezTo>
                    <a:pt x="17" y="24"/>
                    <a:pt x="14" y="27"/>
                    <a:pt x="11" y="31"/>
                  </a:cubicBezTo>
                  <a:cubicBezTo>
                    <a:pt x="10" y="33"/>
                    <a:pt x="7" y="36"/>
                    <a:pt x="6" y="39"/>
                  </a:cubicBezTo>
                  <a:cubicBezTo>
                    <a:pt x="6" y="39"/>
                    <a:pt x="6" y="39"/>
                    <a:pt x="6" y="40"/>
                  </a:cubicBezTo>
                  <a:cubicBezTo>
                    <a:pt x="5" y="41"/>
                    <a:pt x="5" y="42"/>
                    <a:pt x="4" y="43"/>
                  </a:cubicBezTo>
                  <a:cubicBezTo>
                    <a:pt x="3" y="44"/>
                    <a:pt x="0" y="43"/>
                    <a:pt x="1" y="41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13"/>
            <p:cNvSpPr/>
            <p:nvPr/>
          </p:nvSpPr>
          <p:spPr bwMode="auto">
            <a:xfrm>
              <a:off x="2760908" y="2266384"/>
              <a:ext cx="114300" cy="258763"/>
            </a:xfrm>
            <a:custGeom>
              <a:avLst/>
              <a:gdLst>
                <a:gd name="T0" fmla="*/ 1 w 27"/>
                <a:gd name="T1" fmla="*/ 55 h 61"/>
                <a:gd name="T2" fmla="*/ 1 w 27"/>
                <a:gd name="T3" fmla="*/ 54 h 61"/>
                <a:gd name="T4" fmla="*/ 11 w 27"/>
                <a:gd name="T5" fmla="*/ 22 h 61"/>
                <a:gd name="T6" fmla="*/ 23 w 27"/>
                <a:gd name="T7" fmla="*/ 2 h 61"/>
                <a:gd name="T8" fmla="*/ 25 w 27"/>
                <a:gd name="T9" fmla="*/ 5 h 61"/>
                <a:gd name="T10" fmla="*/ 13 w 27"/>
                <a:gd name="T11" fmla="*/ 29 h 61"/>
                <a:gd name="T12" fmla="*/ 5 w 27"/>
                <a:gd name="T13" fmla="*/ 59 h 61"/>
                <a:gd name="T14" fmla="*/ 1 w 27"/>
                <a:gd name="T15" fmla="*/ 59 h 61"/>
                <a:gd name="T16" fmla="*/ 1 w 27"/>
                <a:gd name="T17" fmla="*/ 5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1">
                  <a:moveTo>
                    <a:pt x="1" y="55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4" y="43"/>
                    <a:pt x="7" y="32"/>
                    <a:pt x="11" y="22"/>
                  </a:cubicBezTo>
                  <a:cubicBezTo>
                    <a:pt x="13" y="16"/>
                    <a:pt x="16" y="5"/>
                    <a:pt x="23" y="2"/>
                  </a:cubicBezTo>
                  <a:cubicBezTo>
                    <a:pt x="25" y="0"/>
                    <a:pt x="27" y="4"/>
                    <a:pt x="25" y="5"/>
                  </a:cubicBezTo>
                  <a:cubicBezTo>
                    <a:pt x="18" y="9"/>
                    <a:pt x="16" y="22"/>
                    <a:pt x="13" y="29"/>
                  </a:cubicBezTo>
                  <a:cubicBezTo>
                    <a:pt x="9" y="38"/>
                    <a:pt x="6" y="48"/>
                    <a:pt x="5" y="59"/>
                  </a:cubicBezTo>
                  <a:cubicBezTo>
                    <a:pt x="4" y="61"/>
                    <a:pt x="1" y="61"/>
                    <a:pt x="1" y="59"/>
                  </a:cubicBezTo>
                  <a:cubicBezTo>
                    <a:pt x="0" y="57"/>
                    <a:pt x="0" y="57"/>
                    <a:pt x="1" y="55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14"/>
            <p:cNvSpPr/>
            <p:nvPr/>
          </p:nvSpPr>
          <p:spPr bwMode="auto">
            <a:xfrm>
              <a:off x="2540246" y="2220347"/>
              <a:ext cx="60325" cy="300038"/>
            </a:xfrm>
            <a:custGeom>
              <a:avLst/>
              <a:gdLst>
                <a:gd name="T0" fmla="*/ 2 w 14"/>
                <a:gd name="T1" fmla="*/ 38 h 71"/>
                <a:gd name="T2" fmla="*/ 3 w 14"/>
                <a:gd name="T3" fmla="*/ 3 h 71"/>
                <a:gd name="T4" fmla="*/ 7 w 14"/>
                <a:gd name="T5" fmla="*/ 4 h 71"/>
                <a:gd name="T6" fmla="*/ 6 w 14"/>
                <a:gd name="T7" fmla="*/ 34 h 71"/>
                <a:gd name="T8" fmla="*/ 11 w 14"/>
                <a:gd name="T9" fmla="*/ 67 h 71"/>
                <a:gd name="T10" fmla="*/ 12 w 14"/>
                <a:gd name="T11" fmla="*/ 71 h 71"/>
                <a:gd name="T12" fmla="*/ 10 w 14"/>
                <a:gd name="T13" fmla="*/ 71 h 71"/>
                <a:gd name="T14" fmla="*/ 7 w 14"/>
                <a:gd name="T15" fmla="*/ 70 h 71"/>
                <a:gd name="T16" fmla="*/ 2 w 14"/>
                <a:gd name="T17" fmla="*/ 3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71">
                  <a:moveTo>
                    <a:pt x="2" y="38"/>
                  </a:moveTo>
                  <a:cubicBezTo>
                    <a:pt x="1" y="27"/>
                    <a:pt x="0" y="14"/>
                    <a:pt x="3" y="3"/>
                  </a:cubicBezTo>
                  <a:cubicBezTo>
                    <a:pt x="4" y="0"/>
                    <a:pt x="8" y="1"/>
                    <a:pt x="7" y="4"/>
                  </a:cubicBezTo>
                  <a:cubicBezTo>
                    <a:pt x="4" y="13"/>
                    <a:pt x="5" y="24"/>
                    <a:pt x="6" y="34"/>
                  </a:cubicBezTo>
                  <a:cubicBezTo>
                    <a:pt x="7" y="45"/>
                    <a:pt x="9" y="56"/>
                    <a:pt x="11" y="67"/>
                  </a:cubicBezTo>
                  <a:cubicBezTo>
                    <a:pt x="13" y="66"/>
                    <a:pt x="14" y="70"/>
                    <a:pt x="12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9" y="71"/>
                    <a:pt x="7" y="71"/>
                    <a:pt x="7" y="70"/>
                  </a:cubicBezTo>
                  <a:cubicBezTo>
                    <a:pt x="5" y="59"/>
                    <a:pt x="4" y="49"/>
                    <a:pt x="2" y="38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15"/>
            <p:cNvSpPr/>
            <p:nvPr/>
          </p:nvSpPr>
          <p:spPr bwMode="auto">
            <a:xfrm>
              <a:off x="2291008" y="2360047"/>
              <a:ext cx="160338" cy="249238"/>
            </a:xfrm>
            <a:custGeom>
              <a:avLst/>
              <a:gdLst>
                <a:gd name="T0" fmla="*/ 4 w 38"/>
                <a:gd name="T1" fmla="*/ 2 h 59"/>
                <a:gd name="T2" fmla="*/ 15 w 38"/>
                <a:gd name="T3" fmla="*/ 29 h 59"/>
                <a:gd name="T4" fmla="*/ 35 w 38"/>
                <a:gd name="T5" fmla="*/ 53 h 59"/>
                <a:gd name="T6" fmla="*/ 36 w 38"/>
                <a:gd name="T7" fmla="*/ 57 h 59"/>
                <a:gd name="T8" fmla="*/ 19 w 38"/>
                <a:gd name="T9" fmla="*/ 42 h 59"/>
                <a:gd name="T10" fmla="*/ 0 w 38"/>
                <a:gd name="T11" fmla="*/ 4 h 59"/>
                <a:gd name="T12" fmla="*/ 4 w 38"/>
                <a:gd name="T13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9">
                  <a:moveTo>
                    <a:pt x="4" y="2"/>
                  </a:moveTo>
                  <a:cubicBezTo>
                    <a:pt x="7" y="12"/>
                    <a:pt x="10" y="21"/>
                    <a:pt x="15" y="29"/>
                  </a:cubicBezTo>
                  <a:cubicBezTo>
                    <a:pt x="18" y="34"/>
                    <a:pt x="30" y="54"/>
                    <a:pt x="35" y="53"/>
                  </a:cubicBezTo>
                  <a:cubicBezTo>
                    <a:pt x="37" y="53"/>
                    <a:pt x="38" y="57"/>
                    <a:pt x="36" y="57"/>
                  </a:cubicBezTo>
                  <a:cubicBezTo>
                    <a:pt x="28" y="59"/>
                    <a:pt x="23" y="47"/>
                    <a:pt x="19" y="42"/>
                  </a:cubicBezTo>
                  <a:cubicBezTo>
                    <a:pt x="11" y="29"/>
                    <a:pt x="5" y="18"/>
                    <a:pt x="0" y="4"/>
                  </a:cubicBezTo>
                  <a:cubicBezTo>
                    <a:pt x="0" y="1"/>
                    <a:pt x="3" y="0"/>
                    <a:pt x="4" y="2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16"/>
            <p:cNvSpPr/>
            <p:nvPr/>
          </p:nvSpPr>
          <p:spPr bwMode="auto">
            <a:xfrm>
              <a:off x="2048121" y="2644209"/>
              <a:ext cx="301625" cy="96838"/>
            </a:xfrm>
            <a:custGeom>
              <a:avLst/>
              <a:gdLst>
                <a:gd name="T0" fmla="*/ 4 w 71"/>
                <a:gd name="T1" fmla="*/ 2 h 23"/>
                <a:gd name="T2" fmla="*/ 15 w 71"/>
                <a:gd name="T3" fmla="*/ 5 h 23"/>
                <a:gd name="T4" fmla="*/ 31 w 71"/>
                <a:gd name="T5" fmla="*/ 10 h 23"/>
                <a:gd name="T6" fmla="*/ 68 w 71"/>
                <a:gd name="T7" fmla="*/ 16 h 23"/>
                <a:gd name="T8" fmla="*/ 69 w 71"/>
                <a:gd name="T9" fmla="*/ 20 h 23"/>
                <a:gd name="T10" fmla="*/ 30 w 71"/>
                <a:gd name="T11" fmla="*/ 14 h 23"/>
                <a:gd name="T12" fmla="*/ 7 w 71"/>
                <a:gd name="T13" fmla="*/ 8 h 23"/>
                <a:gd name="T14" fmla="*/ 1 w 71"/>
                <a:gd name="T15" fmla="*/ 5 h 23"/>
                <a:gd name="T16" fmla="*/ 4 w 71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23">
                  <a:moveTo>
                    <a:pt x="4" y="2"/>
                  </a:moveTo>
                  <a:cubicBezTo>
                    <a:pt x="6" y="4"/>
                    <a:pt x="14" y="5"/>
                    <a:pt x="15" y="5"/>
                  </a:cubicBezTo>
                  <a:cubicBezTo>
                    <a:pt x="21" y="6"/>
                    <a:pt x="26" y="8"/>
                    <a:pt x="31" y="10"/>
                  </a:cubicBezTo>
                  <a:cubicBezTo>
                    <a:pt x="43" y="15"/>
                    <a:pt x="55" y="19"/>
                    <a:pt x="68" y="16"/>
                  </a:cubicBezTo>
                  <a:cubicBezTo>
                    <a:pt x="70" y="16"/>
                    <a:pt x="71" y="20"/>
                    <a:pt x="69" y="20"/>
                  </a:cubicBezTo>
                  <a:cubicBezTo>
                    <a:pt x="55" y="23"/>
                    <a:pt x="43" y="19"/>
                    <a:pt x="30" y="14"/>
                  </a:cubicBezTo>
                  <a:cubicBezTo>
                    <a:pt x="22" y="11"/>
                    <a:pt x="15" y="8"/>
                    <a:pt x="7" y="8"/>
                  </a:cubicBezTo>
                  <a:cubicBezTo>
                    <a:pt x="4" y="7"/>
                    <a:pt x="3" y="7"/>
                    <a:pt x="1" y="5"/>
                  </a:cubicBezTo>
                  <a:cubicBezTo>
                    <a:pt x="0" y="2"/>
                    <a:pt x="3" y="0"/>
                    <a:pt x="4" y="2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17"/>
            <p:cNvSpPr/>
            <p:nvPr/>
          </p:nvSpPr>
          <p:spPr bwMode="auto">
            <a:xfrm>
              <a:off x="2065583" y="2868047"/>
              <a:ext cx="271463" cy="42863"/>
            </a:xfrm>
            <a:custGeom>
              <a:avLst/>
              <a:gdLst>
                <a:gd name="T0" fmla="*/ 3 w 64"/>
                <a:gd name="T1" fmla="*/ 5 h 10"/>
                <a:gd name="T2" fmla="*/ 60 w 64"/>
                <a:gd name="T3" fmla="*/ 2 h 10"/>
                <a:gd name="T4" fmla="*/ 62 w 64"/>
                <a:gd name="T5" fmla="*/ 5 h 10"/>
                <a:gd name="T6" fmla="*/ 4 w 64"/>
                <a:gd name="T7" fmla="*/ 9 h 10"/>
                <a:gd name="T8" fmla="*/ 3 w 64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0">
                  <a:moveTo>
                    <a:pt x="3" y="5"/>
                  </a:moveTo>
                  <a:cubicBezTo>
                    <a:pt x="22" y="0"/>
                    <a:pt x="41" y="5"/>
                    <a:pt x="60" y="2"/>
                  </a:cubicBezTo>
                  <a:cubicBezTo>
                    <a:pt x="63" y="1"/>
                    <a:pt x="64" y="5"/>
                    <a:pt x="62" y="5"/>
                  </a:cubicBezTo>
                  <a:cubicBezTo>
                    <a:pt x="43" y="9"/>
                    <a:pt x="23" y="4"/>
                    <a:pt x="4" y="9"/>
                  </a:cubicBezTo>
                  <a:cubicBezTo>
                    <a:pt x="1" y="10"/>
                    <a:pt x="0" y="6"/>
                    <a:pt x="3" y="5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18"/>
            <p:cNvSpPr/>
            <p:nvPr/>
          </p:nvSpPr>
          <p:spPr bwMode="auto">
            <a:xfrm>
              <a:off x="2164008" y="3068072"/>
              <a:ext cx="236538" cy="207963"/>
            </a:xfrm>
            <a:custGeom>
              <a:avLst/>
              <a:gdLst>
                <a:gd name="T0" fmla="*/ 2 w 56"/>
                <a:gd name="T1" fmla="*/ 44 h 49"/>
                <a:gd name="T2" fmla="*/ 52 w 56"/>
                <a:gd name="T3" fmla="*/ 1 h 49"/>
                <a:gd name="T4" fmla="*/ 53 w 56"/>
                <a:gd name="T5" fmla="*/ 5 h 49"/>
                <a:gd name="T6" fmla="*/ 5 w 56"/>
                <a:gd name="T7" fmla="*/ 46 h 49"/>
                <a:gd name="T8" fmla="*/ 2 w 56"/>
                <a:gd name="T9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9">
                  <a:moveTo>
                    <a:pt x="2" y="44"/>
                  </a:moveTo>
                  <a:cubicBezTo>
                    <a:pt x="12" y="26"/>
                    <a:pt x="32" y="8"/>
                    <a:pt x="52" y="1"/>
                  </a:cubicBezTo>
                  <a:cubicBezTo>
                    <a:pt x="55" y="0"/>
                    <a:pt x="56" y="4"/>
                    <a:pt x="53" y="5"/>
                  </a:cubicBezTo>
                  <a:cubicBezTo>
                    <a:pt x="34" y="11"/>
                    <a:pt x="15" y="29"/>
                    <a:pt x="5" y="46"/>
                  </a:cubicBezTo>
                  <a:cubicBezTo>
                    <a:pt x="4" y="49"/>
                    <a:pt x="0" y="47"/>
                    <a:pt x="2" y="44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19"/>
            <p:cNvSpPr/>
            <p:nvPr/>
          </p:nvSpPr>
          <p:spPr bwMode="auto">
            <a:xfrm>
              <a:off x="3103808" y="2928372"/>
              <a:ext cx="266700" cy="50800"/>
            </a:xfrm>
            <a:custGeom>
              <a:avLst/>
              <a:gdLst>
                <a:gd name="T0" fmla="*/ 4 w 63"/>
                <a:gd name="T1" fmla="*/ 1 h 12"/>
                <a:gd name="T2" fmla="*/ 31 w 63"/>
                <a:gd name="T3" fmla="*/ 4 h 12"/>
                <a:gd name="T4" fmla="*/ 60 w 63"/>
                <a:gd name="T5" fmla="*/ 7 h 12"/>
                <a:gd name="T6" fmla="*/ 60 w 63"/>
                <a:gd name="T7" fmla="*/ 11 h 12"/>
                <a:gd name="T8" fmla="*/ 60 w 63"/>
                <a:gd name="T9" fmla="*/ 11 h 12"/>
                <a:gd name="T10" fmla="*/ 58 w 63"/>
                <a:gd name="T11" fmla="*/ 11 h 12"/>
                <a:gd name="T12" fmla="*/ 28 w 63"/>
                <a:gd name="T13" fmla="*/ 8 h 12"/>
                <a:gd name="T14" fmla="*/ 3 w 63"/>
                <a:gd name="T15" fmla="*/ 5 h 12"/>
                <a:gd name="T16" fmla="*/ 4 w 63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2">
                  <a:moveTo>
                    <a:pt x="4" y="1"/>
                  </a:moveTo>
                  <a:cubicBezTo>
                    <a:pt x="13" y="4"/>
                    <a:pt x="21" y="3"/>
                    <a:pt x="31" y="4"/>
                  </a:cubicBezTo>
                  <a:cubicBezTo>
                    <a:pt x="40" y="5"/>
                    <a:pt x="50" y="8"/>
                    <a:pt x="60" y="7"/>
                  </a:cubicBezTo>
                  <a:cubicBezTo>
                    <a:pt x="62" y="7"/>
                    <a:pt x="63" y="10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59" y="12"/>
                    <a:pt x="59" y="11"/>
                    <a:pt x="58" y="11"/>
                  </a:cubicBezTo>
                  <a:cubicBezTo>
                    <a:pt x="48" y="12"/>
                    <a:pt x="38" y="9"/>
                    <a:pt x="28" y="8"/>
                  </a:cubicBezTo>
                  <a:cubicBezTo>
                    <a:pt x="19" y="7"/>
                    <a:pt x="12" y="8"/>
                    <a:pt x="3" y="5"/>
                  </a:cubicBezTo>
                  <a:cubicBezTo>
                    <a:pt x="0" y="4"/>
                    <a:pt x="1" y="0"/>
                    <a:pt x="4" y="1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20"/>
            <p:cNvSpPr>
              <a:spLocks noEditPoints="1"/>
            </p:cNvSpPr>
            <p:nvPr/>
          </p:nvSpPr>
          <p:spPr bwMode="auto">
            <a:xfrm>
              <a:off x="5540621" y="2583884"/>
              <a:ext cx="704850" cy="788988"/>
            </a:xfrm>
            <a:custGeom>
              <a:avLst/>
              <a:gdLst>
                <a:gd name="T0" fmla="*/ 12 w 166"/>
                <a:gd name="T1" fmla="*/ 141 h 186"/>
                <a:gd name="T2" fmla="*/ 62 w 166"/>
                <a:gd name="T3" fmla="*/ 141 h 186"/>
                <a:gd name="T4" fmla="*/ 74 w 166"/>
                <a:gd name="T5" fmla="*/ 176 h 186"/>
                <a:gd name="T6" fmla="*/ 102 w 166"/>
                <a:gd name="T7" fmla="*/ 172 h 186"/>
                <a:gd name="T8" fmla="*/ 118 w 166"/>
                <a:gd name="T9" fmla="*/ 142 h 186"/>
                <a:gd name="T10" fmla="*/ 165 w 166"/>
                <a:gd name="T11" fmla="*/ 137 h 186"/>
                <a:gd name="T12" fmla="*/ 139 w 166"/>
                <a:gd name="T13" fmla="*/ 98 h 186"/>
                <a:gd name="T14" fmla="*/ 163 w 166"/>
                <a:gd name="T15" fmla="*/ 56 h 186"/>
                <a:gd name="T16" fmla="*/ 112 w 166"/>
                <a:gd name="T17" fmla="*/ 56 h 186"/>
                <a:gd name="T18" fmla="*/ 98 w 166"/>
                <a:gd name="T19" fmla="*/ 18 h 186"/>
                <a:gd name="T20" fmla="*/ 72 w 166"/>
                <a:gd name="T21" fmla="*/ 24 h 186"/>
                <a:gd name="T22" fmla="*/ 46 w 166"/>
                <a:gd name="T23" fmla="*/ 52 h 186"/>
                <a:gd name="T24" fmla="*/ 17 w 166"/>
                <a:gd name="T25" fmla="*/ 79 h 186"/>
                <a:gd name="T26" fmla="*/ 28 w 166"/>
                <a:gd name="T27" fmla="*/ 105 h 186"/>
                <a:gd name="T28" fmla="*/ 106 w 166"/>
                <a:gd name="T29" fmla="*/ 152 h 186"/>
                <a:gd name="T30" fmla="*/ 76 w 166"/>
                <a:gd name="T31" fmla="*/ 172 h 186"/>
                <a:gd name="T32" fmla="*/ 65 w 166"/>
                <a:gd name="T33" fmla="*/ 140 h 186"/>
                <a:gd name="T34" fmla="*/ 109 w 166"/>
                <a:gd name="T35" fmla="*/ 139 h 186"/>
                <a:gd name="T36" fmla="*/ 58 w 166"/>
                <a:gd name="T37" fmla="*/ 98 h 186"/>
                <a:gd name="T38" fmla="*/ 41 w 166"/>
                <a:gd name="T39" fmla="*/ 98 h 186"/>
                <a:gd name="T40" fmla="*/ 59 w 166"/>
                <a:gd name="T41" fmla="*/ 85 h 186"/>
                <a:gd name="T42" fmla="*/ 62 w 166"/>
                <a:gd name="T43" fmla="*/ 98 h 186"/>
                <a:gd name="T44" fmla="*/ 87 w 166"/>
                <a:gd name="T45" fmla="*/ 70 h 186"/>
                <a:gd name="T46" fmla="*/ 112 w 166"/>
                <a:gd name="T47" fmla="*/ 113 h 186"/>
                <a:gd name="T48" fmla="*/ 87 w 166"/>
                <a:gd name="T49" fmla="*/ 126 h 186"/>
                <a:gd name="T50" fmla="*/ 62 w 166"/>
                <a:gd name="T51" fmla="*/ 113 h 186"/>
                <a:gd name="T52" fmla="*/ 63 w 166"/>
                <a:gd name="T53" fmla="*/ 79 h 186"/>
                <a:gd name="T54" fmla="*/ 83 w 166"/>
                <a:gd name="T55" fmla="*/ 68 h 186"/>
                <a:gd name="T56" fmla="*/ 63 w 166"/>
                <a:gd name="T57" fmla="*/ 79 h 186"/>
                <a:gd name="T58" fmla="*/ 109 w 166"/>
                <a:gd name="T59" fmla="*/ 61 h 186"/>
                <a:gd name="T60" fmla="*/ 91 w 166"/>
                <a:gd name="T61" fmla="*/ 68 h 186"/>
                <a:gd name="T62" fmla="*/ 115 w 166"/>
                <a:gd name="T63" fmla="*/ 85 h 186"/>
                <a:gd name="T64" fmla="*/ 115 w 166"/>
                <a:gd name="T65" fmla="*/ 111 h 186"/>
                <a:gd name="T66" fmla="*/ 101 w 166"/>
                <a:gd name="T67" fmla="*/ 123 h 186"/>
                <a:gd name="T68" fmla="*/ 110 w 166"/>
                <a:gd name="T69" fmla="*/ 136 h 186"/>
                <a:gd name="T70" fmla="*/ 101 w 166"/>
                <a:gd name="T71" fmla="*/ 123 h 186"/>
                <a:gd name="T72" fmla="*/ 83 w 166"/>
                <a:gd name="T73" fmla="*/ 128 h 186"/>
                <a:gd name="T74" fmla="*/ 63 w 166"/>
                <a:gd name="T75" fmla="*/ 117 h 186"/>
                <a:gd name="T76" fmla="*/ 161 w 166"/>
                <a:gd name="T77" fmla="*/ 132 h 186"/>
                <a:gd name="T78" fmla="*/ 114 w 166"/>
                <a:gd name="T79" fmla="*/ 137 h 186"/>
                <a:gd name="T80" fmla="*/ 115 w 166"/>
                <a:gd name="T81" fmla="*/ 115 h 186"/>
                <a:gd name="T82" fmla="*/ 145 w 166"/>
                <a:gd name="T83" fmla="*/ 108 h 186"/>
                <a:gd name="T84" fmla="*/ 130 w 166"/>
                <a:gd name="T85" fmla="*/ 55 h 186"/>
                <a:gd name="T86" fmla="*/ 154 w 166"/>
                <a:gd name="T87" fmla="*/ 78 h 186"/>
                <a:gd name="T88" fmla="*/ 115 w 166"/>
                <a:gd name="T89" fmla="*/ 81 h 186"/>
                <a:gd name="T90" fmla="*/ 130 w 166"/>
                <a:gd name="T91" fmla="*/ 55 h 186"/>
                <a:gd name="T92" fmla="*/ 79 w 166"/>
                <a:gd name="T93" fmla="*/ 19 h 186"/>
                <a:gd name="T94" fmla="*/ 109 w 166"/>
                <a:gd name="T95" fmla="*/ 57 h 186"/>
                <a:gd name="T96" fmla="*/ 87 w 166"/>
                <a:gd name="T97" fmla="*/ 66 h 186"/>
                <a:gd name="T98" fmla="*/ 67 w 166"/>
                <a:gd name="T99" fmla="*/ 50 h 186"/>
                <a:gd name="T100" fmla="*/ 14 w 166"/>
                <a:gd name="T101" fmla="*/ 68 h 186"/>
                <a:gd name="T102" fmla="*/ 61 w 166"/>
                <a:gd name="T103" fmla="*/ 59 h 186"/>
                <a:gd name="T104" fmla="*/ 38 w 166"/>
                <a:gd name="T105" fmla="*/ 96 h 186"/>
                <a:gd name="T106" fmla="*/ 59 w 166"/>
                <a:gd name="T107" fmla="*/ 115 h 186"/>
                <a:gd name="T108" fmla="*/ 52 w 166"/>
                <a:gd name="T109" fmla="*/ 140 h 186"/>
                <a:gd name="T110" fmla="*/ 38 w 166"/>
                <a:gd name="T111" fmla="*/ 10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6" h="186">
                  <a:moveTo>
                    <a:pt x="11" y="127"/>
                  </a:moveTo>
                  <a:cubicBezTo>
                    <a:pt x="9" y="132"/>
                    <a:pt x="9" y="137"/>
                    <a:pt x="12" y="141"/>
                  </a:cubicBezTo>
                  <a:cubicBezTo>
                    <a:pt x="16" y="146"/>
                    <a:pt x="24" y="147"/>
                    <a:pt x="29" y="147"/>
                  </a:cubicBezTo>
                  <a:cubicBezTo>
                    <a:pt x="40" y="147"/>
                    <a:pt x="51" y="144"/>
                    <a:pt x="62" y="141"/>
                  </a:cubicBezTo>
                  <a:cubicBezTo>
                    <a:pt x="62" y="142"/>
                    <a:pt x="63" y="143"/>
                    <a:pt x="63" y="144"/>
                  </a:cubicBezTo>
                  <a:cubicBezTo>
                    <a:pt x="65" y="155"/>
                    <a:pt x="68" y="166"/>
                    <a:pt x="74" y="176"/>
                  </a:cubicBezTo>
                  <a:cubicBezTo>
                    <a:pt x="77" y="181"/>
                    <a:pt x="82" y="186"/>
                    <a:pt x="88" y="185"/>
                  </a:cubicBezTo>
                  <a:cubicBezTo>
                    <a:pt x="95" y="184"/>
                    <a:pt x="99" y="177"/>
                    <a:pt x="102" y="172"/>
                  </a:cubicBezTo>
                  <a:cubicBezTo>
                    <a:pt x="108" y="162"/>
                    <a:pt x="110" y="151"/>
                    <a:pt x="112" y="140"/>
                  </a:cubicBezTo>
                  <a:cubicBezTo>
                    <a:pt x="114" y="141"/>
                    <a:pt x="116" y="141"/>
                    <a:pt x="118" y="142"/>
                  </a:cubicBezTo>
                  <a:cubicBezTo>
                    <a:pt x="129" y="145"/>
                    <a:pt x="140" y="148"/>
                    <a:pt x="151" y="146"/>
                  </a:cubicBezTo>
                  <a:cubicBezTo>
                    <a:pt x="157" y="146"/>
                    <a:pt x="163" y="143"/>
                    <a:pt x="165" y="137"/>
                  </a:cubicBezTo>
                  <a:cubicBezTo>
                    <a:pt x="166" y="130"/>
                    <a:pt x="161" y="122"/>
                    <a:pt x="157" y="117"/>
                  </a:cubicBezTo>
                  <a:cubicBezTo>
                    <a:pt x="152" y="110"/>
                    <a:pt x="146" y="104"/>
                    <a:pt x="139" y="98"/>
                  </a:cubicBezTo>
                  <a:cubicBezTo>
                    <a:pt x="147" y="91"/>
                    <a:pt x="156" y="83"/>
                    <a:pt x="161" y="74"/>
                  </a:cubicBezTo>
                  <a:cubicBezTo>
                    <a:pt x="164" y="69"/>
                    <a:pt x="166" y="62"/>
                    <a:pt x="163" y="56"/>
                  </a:cubicBezTo>
                  <a:cubicBezTo>
                    <a:pt x="160" y="50"/>
                    <a:pt x="151" y="50"/>
                    <a:pt x="145" y="50"/>
                  </a:cubicBezTo>
                  <a:cubicBezTo>
                    <a:pt x="134" y="50"/>
                    <a:pt x="123" y="53"/>
                    <a:pt x="112" y="56"/>
                  </a:cubicBezTo>
                  <a:cubicBezTo>
                    <a:pt x="111" y="53"/>
                    <a:pt x="111" y="49"/>
                    <a:pt x="110" y="46"/>
                  </a:cubicBezTo>
                  <a:cubicBezTo>
                    <a:pt x="108" y="36"/>
                    <a:pt x="104" y="26"/>
                    <a:pt x="98" y="18"/>
                  </a:cubicBezTo>
                  <a:cubicBezTo>
                    <a:pt x="95" y="14"/>
                    <a:pt x="90" y="11"/>
                    <a:pt x="85" y="12"/>
                  </a:cubicBezTo>
                  <a:cubicBezTo>
                    <a:pt x="78" y="13"/>
                    <a:pt x="74" y="19"/>
                    <a:pt x="72" y="24"/>
                  </a:cubicBezTo>
                  <a:cubicBezTo>
                    <a:pt x="67" y="34"/>
                    <a:pt x="63" y="45"/>
                    <a:pt x="61" y="56"/>
                  </a:cubicBezTo>
                  <a:cubicBezTo>
                    <a:pt x="57" y="55"/>
                    <a:pt x="51" y="53"/>
                    <a:pt x="46" y="52"/>
                  </a:cubicBezTo>
                  <a:cubicBezTo>
                    <a:pt x="37" y="50"/>
                    <a:pt x="27" y="48"/>
                    <a:pt x="18" y="51"/>
                  </a:cubicBezTo>
                  <a:cubicBezTo>
                    <a:pt x="4" y="56"/>
                    <a:pt x="10" y="71"/>
                    <a:pt x="17" y="79"/>
                  </a:cubicBezTo>
                  <a:cubicBezTo>
                    <a:pt x="22" y="86"/>
                    <a:pt x="28" y="93"/>
                    <a:pt x="35" y="98"/>
                  </a:cubicBezTo>
                  <a:cubicBezTo>
                    <a:pt x="33" y="101"/>
                    <a:pt x="30" y="103"/>
                    <a:pt x="28" y="105"/>
                  </a:cubicBezTo>
                  <a:cubicBezTo>
                    <a:pt x="21" y="111"/>
                    <a:pt x="14" y="119"/>
                    <a:pt x="11" y="127"/>
                  </a:cubicBezTo>
                  <a:close/>
                  <a:moveTo>
                    <a:pt x="106" y="152"/>
                  </a:moveTo>
                  <a:cubicBezTo>
                    <a:pt x="104" y="161"/>
                    <a:pt x="100" y="172"/>
                    <a:pt x="93" y="179"/>
                  </a:cubicBezTo>
                  <a:cubicBezTo>
                    <a:pt x="86" y="186"/>
                    <a:pt x="79" y="178"/>
                    <a:pt x="76" y="172"/>
                  </a:cubicBezTo>
                  <a:cubicBezTo>
                    <a:pt x="70" y="163"/>
                    <a:pt x="68" y="152"/>
                    <a:pt x="66" y="142"/>
                  </a:cubicBezTo>
                  <a:cubicBezTo>
                    <a:pt x="66" y="141"/>
                    <a:pt x="65" y="140"/>
                    <a:pt x="65" y="140"/>
                  </a:cubicBezTo>
                  <a:cubicBezTo>
                    <a:pt x="73" y="137"/>
                    <a:pt x="80" y="134"/>
                    <a:pt x="87" y="130"/>
                  </a:cubicBezTo>
                  <a:cubicBezTo>
                    <a:pt x="94" y="134"/>
                    <a:pt x="102" y="137"/>
                    <a:pt x="109" y="139"/>
                  </a:cubicBezTo>
                  <a:cubicBezTo>
                    <a:pt x="108" y="143"/>
                    <a:pt x="107" y="147"/>
                    <a:pt x="106" y="152"/>
                  </a:cubicBezTo>
                  <a:close/>
                  <a:moveTo>
                    <a:pt x="58" y="98"/>
                  </a:moveTo>
                  <a:cubicBezTo>
                    <a:pt x="59" y="102"/>
                    <a:pt x="59" y="107"/>
                    <a:pt x="59" y="111"/>
                  </a:cubicBezTo>
                  <a:cubicBezTo>
                    <a:pt x="53" y="107"/>
                    <a:pt x="47" y="103"/>
                    <a:pt x="41" y="98"/>
                  </a:cubicBezTo>
                  <a:cubicBezTo>
                    <a:pt x="42" y="98"/>
                    <a:pt x="42" y="97"/>
                    <a:pt x="43" y="97"/>
                  </a:cubicBezTo>
                  <a:cubicBezTo>
                    <a:pt x="48" y="93"/>
                    <a:pt x="53" y="89"/>
                    <a:pt x="59" y="85"/>
                  </a:cubicBezTo>
                  <a:cubicBezTo>
                    <a:pt x="59" y="90"/>
                    <a:pt x="59" y="94"/>
                    <a:pt x="58" y="98"/>
                  </a:cubicBezTo>
                  <a:close/>
                  <a:moveTo>
                    <a:pt x="62" y="98"/>
                  </a:moveTo>
                  <a:cubicBezTo>
                    <a:pt x="62" y="93"/>
                    <a:pt x="62" y="88"/>
                    <a:pt x="62" y="83"/>
                  </a:cubicBezTo>
                  <a:cubicBezTo>
                    <a:pt x="70" y="78"/>
                    <a:pt x="78" y="74"/>
                    <a:pt x="87" y="70"/>
                  </a:cubicBezTo>
                  <a:cubicBezTo>
                    <a:pt x="96" y="74"/>
                    <a:pt x="104" y="78"/>
                    <a:pt x="112" y="83"/>
                  </a:cubicBezTo>
                  <a:cubicBezTo>
                    <a:pt x="113" y="93"/>
                    <a:pt x="113" y="103"/>
                    <a:pt x="112" y="113"/>
                  </a:cubicBezTo>
                  <a:cubicBezTo>
                    <a:pt x="108" y="116"/>
                    <a:pt x="103" y="118"/>
                    <a:pt x="99" y="120"/>
                  </a:cubicBezTo>
                  <a:cubicBezTo>
                    <a:pt x="95" y="123"/>
                    <a:pt x="91" y="125"/>
                    <a:pt x="87" y="126"/>
                  </a:cubicBezTo>
                  <a:cubicBezTo>
                    <a:pt x="83" y="125"/>
                    <a:pt x="79" y="123"/>
                    <a:pt x="75" y="120"/>
                  </a:cubicBezTo>
                  <a:cubicBezTo>
                    <a:pt x="71" y="118"/>
                    <a:pt x="66" y="116"/>
                    <a:pt x="62" y="113"/>
                  </a:cubicBezTo>
                  <a:cubicBezTo>
                    <a:pt x="62" y="108"/>
                    <a:pt x="62" y="103"/>
                    <a:pt x="62" y="98"/>
                  </a:cubicBezTo>
                  <a:close/>
                  <a:moveTo>
                    <a:pt x="63" y="79"/>
                  </a:moveTo>
                  <a:cubicBezTo>
                    <a:pt x="63" y="73"/>
                    <a:pt x="64" y="67"/>
                    <a:pt x="65" y="61"/>
                  </a:cubicBezTo>
                  <a:cubicBezTo>
                    <a:pt x="71" y="63"/>
                    <a:pt x="77" y="65"/>
                    <a:pt x="83" y="68"/>
                  </a:cubicBezTo>
                  <a:cubicBezTo>
                    <a:pt x="76" y="71"/>
                    <a:pt x="70" y="75"/>
                    <a:pt x="63" y="79"/>
                  </a:cubicBezTo>
                  <a:cubicBezTo>
                    <a:pt x="63" y="79"/>
                    <a:pt x="63" y="79"/>
                    <a:pt x="63" y="79"/>
                  </a:cubicBezTo>
                  <a:close/>
                  <a:moveTo>
                    <a:pt x="91" y="68"/>
                  </a:moveTo>
                  <a:cubicBezTo>
                    <a:pt x="97" y="65"/>
                    <a:pt x="103" y="63"/>
                    <a:pt x="109" y="61"/>
                  </a:cubicBezTo>
                  <a:cubicBezTo>
                    <a:pt x="110" y="67"/>
                    <a:pt x="111" y="73"/>
                    <a:pt x="112" y="79"/>
                  </a:cubicBezTo>
                  <a:cubicBezTo>
                    <a:pt x="105" y="75"/>
                    <a:pt x="98" y="71"/>
                    <a:pt x="91" y="68"/>
                  </a:cubicBezTo>
                  <a:close/>
                  <a:moveTo>
                    <a:pt x="115" y="90"/>
                  </a:moveTo>
                  <a:cubicBezTo>
                    <a:pt x="115" y="88"/>
                    <a:pt x="115" y="87"/>
                    <a:pt x="115" y="85"/>
                  </a:cubicBezTo>
                  <a:cubicBezTo>
                    <a:pt x="122" y="89"/>
                    <a:pt x="128" y="94"/>
                    <a:pt x="134" y="98"/>
                  </a:cubicBezTo>
                  <a:cubicBezTo>
                    <a:pt x="128" y="103"/>
                    <a:pt x="122" y="107"/>
                    <a:pt x="115" y="111"/>
                  </a:cubicBezTo>
                  <a:cubicBezTo>
                    <a:pt x="116" y="104"/>
                    <a:pt x="116" y="97"/>
                    <a:pt x="115" y="90"/>
                  </a:cubicBezTo>
                  <a:close/>
                  <a:moveTo>
                    <a:pt x="101" y="123"/>
                  </a:moveTo>
                  <a:cubicBezTo>
                    <a:pt x="104" y="121"/>
                    <a:pt x="108" y="119"/>
                    <a:pt x="112" y="117"/>
                  </a:cubicBezTo>
                  <a:cubicBezTo>
                    <a:pt x="111" y="123"/>
                    <a:pt x="111" y="130"/>
                    <a:pt x="110" y="136"/>
                  </a:cubicBezTo>
                  <a:cubicBezTo>
                    <a:pt x="103" y="134"/>
                    <a:pt x="97" y="131"/>
                    <a:pt x="91" y="128"/>
                  </a:cubicBezTo>
                  <a:cubicBezTo>
                    <a:pt x="94" y="127"/>
                    <a:pt x="97" y="125"/>
                    <a:pt x="101" y="123"/>
                  </a:cubicBezTo>
                  <a:close/>
                  <a:moveTo>
                    <a:pt x="73" y="123"/>
                  </a:moveTo>
                  <a:cubicBezTo>
                    <a:pt x="77" y="125"/>
                    <a:pt x="80" y="127"/>
                    <a:pt x="83" y="128"/>
                  </a:cubicBezTo>
                  <a:cubicBezTo>
                    <a:pt x="77" y="131"/>
                    <a:pt x="71" y="134"/>
                    <a:pt x="65" y="136"/>
                  </a:cubicBezTo>
                  <a:cubicBezTo>
                    <a:pt x="64" y="130"/>
                    <a:pt x="63" y="123"/>
                    <a:pt x="63" y="117"/>
                  </a:cubicBezTo>
                  <a:cubicBezTo>
                    <a:pt x="66" y="119"/>
                    <a:pt x="70" y="121"/>
                    <a:pt x="73" y="123"/>
                  </a:cubicBezTo>
                  <a:close/>
                  <a:moveTo>
                    <a:pt x="161" y="132"/>
                  </a:moveTo>
                  <a:cubicBezTo>
                    <a:pt x="163" y="142"/>
                    <a:pt x="151" y="143"/>
                    <a:pt x="145" y="143"/>
                  </a:cubicBezTo>
                  <a:cubicBezTo>
                    <a:pt x="134" y="143"/>
                    <a:pt x="124" y="140"/>
                    <a:pt x="114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4" y="130"/>
                    <a:pt x="115" y="122"/>
                    <a:pt x="115" y="115"/>
                  </a:cubicBezTo>
                  <a:cubicBezTo>
                    <a:pt x="122" y="110"/>
                    <a:pt x="129" y="106"/>
                    <a:pt x="136" y="100"/>
                  </a:cubicBezTo>
                  <a:cubicBezTo>
                    <a:pt x="139" y="103"/>
                    <a:pt x="142" y="105"/>
                    <a:pt x="145" y="108"/>
                  </a:cubicBezTo>
                  <a:cubicBezTo>
                    <a:pt x="152" y="115"/>
                    <a:pt x="160" y="123"/>
                    <a:pt x="161" y="132"/>
                  </a:cubicBezTo>
                  <a:close/>
                  <a:moveTo>
                    <a:pt x="130" y="55"/>
                  </a:moveTo>
                  <a:cubicBezTo>
                    <a:pt x="138" y="53"/>
                    <a:pt x="152" y="50"/>
                    <a:pt x="159" y="57"/>
                  </a:cubicBezTo>
                  <a:cubicBezTo>
                    <a:pt x="166" y="63"/>
                    <a:pt x="158" y="73"/>
                    <a:pt x="154" y="78"/>
                  </a:cubicBezTo>
                  <a:cubicBezTo>
                    <a:pt x="149" y="85"/>
                    <a:pt x="143" y="91"/>
                    <a:pt x="137" y="96"/>
                  </a:cubicBezTo>
                  <a:cubicBezTo>
                    <a:pt x="130" y="91"/>
                    <a:pt x="123" y="86"/>
                    <a:pt x="115" y="81"/>
                  </a:cubicBezTo>
                  <a:cubicBezTo>
                    <a:pt x="115" y="74"/>
                    <a:pt x="114" y="67"/>
                    <a:pt x="113" y="60"/>
                  </a:cubicBezTo>
                  <a:cubicBezTo>
                    <a:pt x="118" y="58"/>
                    <a:pt x="124" y="56"/>
                    <a:pt x="130" y="55"/>
                  </a:cubicBezTo>
                  <a:close/>
                  <a:moveTo>
                    <a:pt x="67" y="50"/>
                  </a:moveTo>
                  <a:cubicBezTo>
                    <a:pt x="69" y="39"/>
                    <a:pt x="72" y="27"/>
                    <a:pt x="79" y="19"/>
                  </a:cubicBezTo>
                  <a:cubicBezTo>
                    <a:pt x="96" y="0"/>
                    <a:pt x="107" y="46"/>
                    <a:pt x="108" y="55"/>
                  </a:cubicBezTo>
                  <a:cubicBezTo>
                    <a:pt x="109" y="55"/>
                    <a:pt x="109" y="56"/>
                    <a:pt x="109" y="57"/>
                  </a:cubicBezTo>
                  <a:cubicBezTo>
                    <a:pt x="108" y="58"/>
                    <a:pt x="108" y="58"/>
                    <a:pt x="108" y="58"/>
                  </a:cubicBezTo>
                  <a:cubicBezTo>
                    <a:pt x="101" y="60"/>
                    <a:pt x="94" y="63"/>
                    <a:pt x="87" y="66"/>
                  </a:cubicBezTo>
                  <a:cubicBezTo>
                    <a:pt x="80" y="63"/>
                    <a:pt x="73" y="60"/>
                    <a:pt x="65" y="57"/>
                  </a:cubicBezTo>
                  <a:cubicBezTo>
                    <a:pt x="66" y="55"/>
                    <a:pt x="66" y="52"/>
                    <a:pt x="67" y="50"/>
                  </a:cubicBezTo>
                  <a:close/>
                  <a:moveTo>
                    <a:pt x="35" y="94"/>
                  </a:moveTo>
                  <a:cubicBezTo>
                    <a:pt x="27" y="87"/>
                    <a:pt x="18" y="78"/>
                    <a:pt x="14" y="68"/>
                  </a:cubicBezTo>
                  <a:cubicBezTo>
                    <a:pt x="4" y="44"/>
                    <a:pt x="51" y="56"/>
                    <a:pt x="60" y="59"/>
                  </a:cubicBezTo>
                  <a:cubicBezTo>
                    <a:pt x="60" y="59"/>
                    <a:pt x="61" y="59"/>
                    <a:pt x="61" y="59"/>
                  </a:cubicBezTo>
                  <a:cubicBezTo>
                    <a:pt x="60" y="67"/>
                    <a:pt x="59" y="74"/>
                    <a:pt x="59" y="82"/>
                  </a:cubicBezTo>
                  <a:cubicBezTo>
                    <a:pt x="52" y="86"/>
                    <a:pt x="45" y="91"/>
                    <a:pt x="38" y="96"/>
                  </a:cubicBezTo>
                  <a:cubicBezTo>
                    <a:pt x="37" y="95"/>
                    <a:pt x="36" y="94"/>
                    <a:pt x="35" y="94"/>
                  </a:cubicBezTo>
                  <a:close/>
                  <a:moveTo>
                    <a:pt x="59" y="115"/>
                  </a:moveTo>
                  <a:cubicBezTo>
                    <a:pt x="60" y="122"/>
                    <a:pt x="60" y="130"/>
                    <a:pt x="61" y="137"/>
                  </a:cubicBezTo>
                  <a:cubicBezTo>
                    <a:pt x="58" y="138"/>
                    <a:pt x="55" y="139"/>
                    <a:pt x="52" y="140"/>
                  </a:cubicBezTo>
                  <a:cubicBezTo>
                    <a:pt x="42" y="143"/>
                    <a:pt x="29" y="145"/>
                    <a:pt x="19" y="142"/>
                  </a:cubicBezTo>
                  <a:cubicBezTo>
                    <a:pt x="0" y="136"/>
                    <a:pt x="26" y="111"/>
                    <a:pt x="38" y="101"/>
                  </a:cubicBezTo>
                  <a:cubicBezTo>
                    <a:pt x="45" y="106"/>
                    <a:pt x="52" y="111"/>
                    <a:pt x="59" y="115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21"/>
            <p:cNvSpPr>
              <a:spLocks noEditPoints="1"/>
            </p:cNvSpPr>
            <p:nvPr/>
          </p:nvSpPr>
          <p:spPr bwMode="auto">
            <a:xfrm>
              <a:off x="6304208" y="1990159"/>
              <a:ext cx="411163" cy="280988"/>
            </a:xfrm>
            <a:custGeom>
              <a:avLst/>
              <a:gdLst>
                <a:gd name="T0" fmla="*/ 49 w 97"/>
                <a:gd name="T1" fmla="*/ 66 h 66"/>
                <a:gd name="T2" fmla="*/ 96 w 97"/>
                <a:gd name="T3" fmla="*/ 66 h 66"/>
                <a:gd name="T4" fmla="*/ 96 w 97"/>
                <a:gd name="T5" fmla="*/ 66 h 66"/>
                <a:gd name="T6" fmla="*/ 96 w 97"/>
                <a:gd name="T7" fmla="*/ 37 h 66"/>
                <a:gd name="T8" fmla="*/ 96 w 97"/>
                <a:gd name="T9" fmla="*/ 2 h 66"/>
                <a:gd name="T10" fmla="*/ 72 w 97"/>
                <a:gd name="T11" fmla="*/ 2 h 66"/>
                <a:gd name="T12" fmla="*/ 24 w 97"/>
                <a:gd name="T13" fmla="*/ 0 h 66"/>
                <a:gd name="T14" fmla="*/ 1 w 97"/>
                <a:gd name="T15" fmla="*/ 1 h 66"/>
                <a:gd name="T16" fmla="*/ 0 w 97"/>
                <a:gd name="T17" fmla="*/ 10 h 66"/>
                <a:gd name="T18" fmla="*/ 3 w 97"/>
                <a:gd name="T19" fmla="*/ 63 h 66"/>
                <a:gd name="T20" fmla="*/ 5 w 97"/>
                <a:gd name="T21" fmla="*/ 64 h 66"/>
                <a:gd name="T22" fmla="*/ 27 w 97"/>
                <a:gd name="T23" fmla="*/ 63 h 66"/>
                <a:gd name="T24" fmla="*/ 21 w 97"/>
                <a:gd name="T25" fmla="*/ 52 h 66"/>
                <a:gd name="T26" fmla="*/ 39 w 97"/>
                <a:gd name="T27" fmla="*/ 34 h 66"/>
                <a:gd name="T28" fmla="*/ 50 w 97"/>
                <a:gd name="T29" fmla="*/ 42 h 66"/>
                <a:gd name="T30" fmla="*/ 58 w 97"/>
                <a:gd name="T31" fmla="*/ 35 h 66"/>
                <a:gd name="T32" fmla="*/ 93 w 97"/>
                <a:gd name="T33" fmla="*/ 64 h 66"/>
                <a:gd name="T34" fmla="*/ 27 w 97"/>
                <a:gd name="T35" fmla="*/ 63 h 66"/>
                <a:gd name="T36" fmla="*/ 94 w 97"/>
                <a:gd name="T37" fmla="*/ 37 h 66"/>
                <a:gd name="T38" fmla="*/ 63 w 97"/>
                <a:gd name="T39" fmla="*/ 31 h 66"/>
                <a:gd name="T40" fmla="*/ 94 w 97"/>
                <a:gd name="T41" fmla="*/ 5 h 66"/>
                <a:gd name="T42" fmla="*/ 23 w 97"/>
                <a:gd name="T43" fmla="*/ 2 h 66"/>
                <a:gd name="T44" fmla="*/ 73 w 97"/>
                <a:gd name="T45" fmla="*/ 4 h 66"/>
                <a:gd name="T46" fmla="*/ 70 w 97"/>
                <a:gd name="T47" fmla="*/ 22 h 66"/>
                <a:gd name="T48" fmla="*/ 50 w 97"/>
                <a:gd name="T49" fmla="*/ 40 h 66"/>
                <a:gd name="T50" fmla="*/ 24 w 97"/>
                <a:gd name="T51" fmla="*/ 17 h 66"/>
                <a:gd name="T52" fmla="*/ 23 w 97"/>
                <a:gd name="T53" fmla="*/ 2 h 66"/>
                <a:gd name="T54" fmla="*/ 2 w 97"/>
                <a:gd name="T55" fmla="*/ 12 h 66"/>
                <a:gd name="T56" fmla="*/ 22 w 97"/>
                <a:gd name="T57" fmla="*/ 19 h 66"/>
                <a:gd name="T58" fmla="*/ 38 w 97"/>
                <a:gd name="T59" fmla="*/ 33 h 66"/>
                <a:gd name="T60" fmla="*/ 6 w 97"/>
                <a:gd name="T61" fmla="*/ 62 h 66"/>
                <a:gd name="T62" fmla="*/ 3 w 97"/>
                <a:gd name="T63" fmla="*/ 2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66">
                  <a:moveTo>
                    <a:pt x="26" y="65"/>
                  </a:moveTo>
                  <a:cubicBezTo>
                    <a:pt x="33" y="65"/>
                    <a:pt x="41" y="66"/>
                    <a:pt x="49" y="66"/>
                  </a:cubicBezTo>
                  <a:cubicBezTo>
                    <a:pt x="64" y="66"/>
                    <a:pt x="80" y="66"/>
                    <a:pt x="95" y="66"/>
                  </a:cubicBezTo>
                  <a:cubicBezTo>
                    <a:pt x="95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5"/>
                  </a:cubicBezTo>
                  <a:cubicBezTo>
                    <a:pt x="96" y="56"/>
                    <a:pt x="96" y="46"/>
                    <a:pt x="96" y="37"/>
                  </a:cubicBezTo>
                  <a:cubicBezTo>
                    <a:pt x="96" y="31"/>
                    <a:pt x="96" y="24"/>
                    <a:pt x="96" y="18"/>
                  </a:cubicBezTo>
                  <a:cubicBezTo>
                    <a:pt x="97" y="13"/>
                    <a:pt x="97" y="8"/>
                    <a:pt x="96" y="2"/>
                  </a:cubicBezTo>
                  <a:cubicBezTo>
                    <a:pt x="96" y="2"/>
                    <a:pt x="96" y="1"/>
                    <a:pt x="95" y="1"/>
                  </a:cubicBezTo>
                  <a:cubicBezTo>
                    <a:pt x="87" y="2"/>
                    <a:pt x="80" y="2"/>
                    <a:pt x="72" y="2"/>
                  </a:cubicBezTo>
                  <a:cubicBezTo>
                    <a:pt x="64" y="1"/>
                    <a:pt x="56" y="1"/>
                    <a:pt x="48" y="1"/>
                  </a:cubicBezTo>
                  <a:cubicBezTo>
                    <a:pt x="40" y="1"/>
                    <a:pt x="32" y="1"/>
                    <a:pt x="24" y="0"/>
                  </a:cubicBezTo>
                  <a:cubicBezTo>
                    <a:pt x="16" y="0"/>
                    <a:pt x="9" y="1"/>
                    <a:pt x="2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0" y="15"/>
                    <a:pt x="1" y="20"/>
                    <a:pt x="1" y="25"/>
                  </a:cubicBezTo>
                  <a:cubicBezTo>
                    <a:pt x="1" y="38"/>
                    <a:pt x="2" y="50"/>
                    <a:pt x="3" y="63"/>
                  </a:cubicBezTo>
                  <a:cubicBezTo>
                    <a:pt x="3" y="63"/>
                    <a:pt x="4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12" y="65"/>
                    <a:pt x="19" y="65"/>
                    <a:pt x="26" y="65"/>
                  </a:cubicBezTo>
                  <a:close/>
                  <a:moveTo>
                    <a:pt x="27" y="63"/>
                  </a:moveTo>
                  <a:cubicBezTo>
                    <a:pt x="21" y="63"/>
                    <a:pt x="15" y="63"/>
                    <a:pt x="9" y="62"/>
                  </a:cubicBezTo>
                  <a:cubicBezTo>
                    <a:pt x="12" y="58"/>
                    <a:pt x="17" y="55"/>
                    <a:pt x="21" y="52"/>
                  </a:cubicBezTo>
                  <a:cubicBezTo>
                    <a:pt x="27" y="47"/>
                    <a:pt x="34" y="41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3" y="37"/>
                    <a:pt x="46" y="40"/>
                    <a:pt x="49" y="42"/>
                  </a:cubicBezTo>
                  <a:cubicBezTo>
                    <a:pt x="49" y="43"/>
                    <a:pt x="50" y="42"/>
                    <a:pt x="50" y="42"/>
                  </a:cubicBezTo>
                  <a:cubicBezTo>
                    <a:pt x="51" y="42"/>
                    <a:pt x="51" y="42"/>
                    <a:pt x="51" y="41"/>
                  </a:cubicBezTo>
                  <a:cubicBezTo>
                    <a:pt x="53" y="39"/>
                    <a:pt x="56" y="37"/>
                    <a:pt x="58" y="35"/>
                  </a:cubicBezTo>
                  <a:cubicBezTo>
                    <a:pt x="59" y="34"/>
                    <a:pt x="61" y="33"/>
                    <a:pt x="62" y="32"/>
                  </a:cubicBezTo>
                  <a:cubicBezTo>
                    <a:pt x="73" y="42"/>
                    <a:pt x="83" y="53"/>
                    <a:pt x="93" y="64"/>
                  </a:cubicBezTo>
                  <a:cubicBezTo>
                    <a:pt x="79" y="64"/>
                    <a:pt x="64" y="64"/>
                    <a:pt x="50" y="64"/>
                  </a:cubicBezTo>
                  <a:cubicBezTo>
                    <a:pt x="42" y="63"/>
                    <a:pt x="35" y="63"/>
                    <a:pt x="27" y="63"/>
                  </a:cubicBezTo>
                  <a:close/>
                  <a:moveTo>
                    <a:pt x="94" y="20"/>
                  </a:moveTo>
                  <a:cubicBezTo>
                    <a:pt x="94" y="25"/>
                    <a:pt x="94" y="31"/>
                    <a:pt x="94" y="37"/>
                  </a:cubicBezTo>
                  <a:cubicBezTo>
                    <a:pt x="94" y="45"/>
                    <a:pt x="94" y="54"/>
                    <a:pt x="94" y="62"/>
                  </a:cubicBezTo>
                  <a:cubicBezTo>
                    <a:pt x="84" y="51"/>
                    <a:pt x="75" y="40"/>
                    <a:pt x="63" y="31"/>
                  </a:cubicBezTo>
                  <a:cubicBezTo>
                    <a:pt x="66" y="29"/>
                    <a:pt x="69" y="26"/>
                    <a:pt x="71" y="24"/>
                  </a:cubicBezTo>
                  <a:cubicBezTo>
                    <a:pt x="79" y="18"/>
                    <a:pt x="87" y="12"/>
                    <a:pt x="94" y="5"/>
                  </a:cubicBezTo>
                  <a:cubicBezTo>
                    <a:pt x="95" y="10"/>
                    <a:pt x="94" y="15"/>
                    <a:pt x="94" y="20"/>
                  </a:cubicBezTo>
                  <a:close/>
                  <a:moveTo>
                    <a:pt x="23" y="2"/>
                  </a:moveTo>
                  <a:cubicBezTo>
                    <a:pt x="31" y="3"/>
                    <a:pt x="39" y="3"/>
                    <a:pt x="48" y="3"/>
                  </a:cubicBezTo>
                  <a:cubicBezTo>
                    <a:pt x="56" y="4"/>
                    <a:pt x="65" y="4"/>
                    <a:pt x="73" y="4"/>
                  </a:cubicBezTo>
                  <a:cubicBezTo>
                    <a:pt x="80" y="4"/>
                    <a:pt x="87" y="4"/>
                    <a:pt x="94" y="3"/>
                  </a:cubicBezTo>
                  <a:cubicBezTo>
                    <a:pt x="86" y="9"/>
                    <a:pt x="78" y="16"/>
                    <a:pt x="70" y="22"/>
                  </a:cubicBezTo>
                  <a:cubicBezTo>
                    <a:pt x="66" y="26"/>
                    <a:pt x="62" y="30"/>
                    <a:pt x="57" y="33"/>
                  </a:cubicBezTo>
                  <a:cubicBezTo>
                    <a:pt x="55" y="35"/>
                    <a:pt x="52" y="37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1" y="33"/>
                    <a:pt x="33" y="25"/>
                    <a:pt x="24" y="17"/>
                  </a:cubicBezTo>
                  <a:cubicBezTo>
                    <a:pt x="17" y="13"/>
                    <a:pt x="11" y="8"/>
                    <a:pt x="5" y="3"/>
                  </a:cubicBezTo>
                  <a:cubicBezTo>
                    <a:pt x="11" y="3"/>
                    <a:pt x="17" y="2"/>
                    <a:pt x="23" y="2"/>
                  </a:cubicBezTo>
                  <a:close/>
                  <a:moveTo>
                    <a:pt x="3" y="26"/>
                  </a:moveTo>
                  <a:cubicBezTo>
                    <a:pt x="3" y="21"/>
                    <a:pt x="2" y="17"/>
                    <a:pt x="2" y="12"/>
                  </a:cubicBezTo>
                  <a:cubicBezTo>
                    <a:pt x="2" y="9"/>
                    <a:pt x="2" y="6"/>
                    <a:pt x="2" y="3"/>
                  </a:cubicBezTo>
                  <a:cubicBezTo>
                    <a:pt x="9" y="8"/>
                    <a:pt x="15" y="14"/>
                    <a:pt x="22" y="19"/>
                  </a:cubicBezTo>
                  <a:cubicBezTo>
                    <a:pt x="28" y="23"/>
                    <a:pt x="33" y="28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3" y="39"/>
                    <a:pt x="26" y="45"/>
                    <a:pt x="20" y="50"/>
                  </a:cubicBezTo>
                  <a:cubicBezTo>
                    <a:pt x="15" y="54"/>
                    <a:pt x="10" y="57"/>
                    <a:pt x="6" y="62"/>
                  </a:cubicBezTo>
                  <a:cubicBezTo>
                    <a:pt x="6" y="62"/>
                    <a:pt x="6" y="62"/>
                    <a:pt x="5" y="62"/>
                  </a:cubicBezTo>
                  <a:cubicBezTo>
                    <a:pt x="4" y="50"/>
                    <a:pt x="4" y="38"/>
                    <a:pt x="3" y="2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22"/>
            <p:cNvSpPr>
              <a:spLocks noEditPoints="1"/>
            </p:cNvSpPr>
            <p:nvPr/>
          </p:nvSpPr>
          <p:spPr bwMode="auto">
            <a:xfrm>
              <a:off x="3948358" y="2428309"/>
              <a:ext cx="363538" cy="300038"/>
            </a:xfrm>
            <a:custGeom>
              <a:avLst/>
              <a:gdLst>
                <a:gd name="T0" fmla="*/ 75 w 86"/>
                <a:gd name="T1" fmla="*/ 10 h 71"/>
                <a:gd name="T2" fmla="*/ 31 w 86"/>
                <a:gd name="T3" fmla="*/ 3 h 71"/>
                <a:gd name="T4" fmla="*/ 10 w 86"/>
                <a:gd name="T5" fmla="*/ 14 h 71"/>
                <a:gd name="T6" fmla="*/ 5 w 86"/>
                <a:gd name="T7" fmla="*/ 36 h 71"/>
                <a:gd name="T8" fmla="*/ 14 w 86"/>
                <a:gd name="T9" fmla="*/ 52 h 71"/>
                <a:gd name="T10" fmla="*/ 2 w 86"/>
                <a:gd name="T11" fmla="*/ 68 h 71"/>
                <a:gd name="T12" fmla="*/ 2 w 86"/>
                <a:gd name="T13" fmla="*/ 68 h 71"/>
                <a:gd name="T14" fmla="*/ 1 w 86"/>
                <a:gd name="T15" fmla="*/ 69 h 71"/>
                <a:gd name="T16" fmla="*/ 2 w 86"/>
                <a:gd name="T17" fmla="*/ 71 h 71"/>
                <a:gd name="T18" fmla="*/ 29 w 86"/>
                <a:gd name="T19" fmla="*/ 54 h 71"/>
                <a:gd name="T20" fmla="*/ 75 w 86"/>
                <a:gd name="T21" fmla="*/ 46 h 71"/>
                <a:gd name="T22" fmla="*/ 85 w 86"/>
                <a:gd name="T23" fmla="*/ 27 h 71"/>
                <a:gd name="T24" fmla="*/ 75 w 86"/>
                <a:gd name="T25" fmla="*/ 10 h 71"/>
                <a:gd name="T26" fmla="*/ 74 w 86"/>
                <a:gd name="T27" fmla="*/ 44 h 71"/>
                <a:gd name="T28" fmla="*/ 28 w 86"/>
                <a:gd name="T29" fmla="*/ 52 h 71"/>
                <a:gd name="T30" fmla="*/ 28 w 86"/>
                <a:gd name="T31" fmla="*/ 52 h 71"/>
                <a:gd name="T32" fmla="*/ 27 w 86"/>
                <a:gd name="T33" fmla="*/ 53 h 71"/>
                <a:gd name="T34" fmla="*/ 7 w 86"/>
                <a:gd name="T35" fmla="*/ 67 h 71"/>
                <a:gd name="T36" fmla="*/ 16 w 86"/>
                <a:gd name="T37" fmla="*/ 52 h 71"/>
                <a:gd name="T38" fmla="*/ 16 w 86"/>
                <a:gd name="T39" fmla="*/ 52 h 71"/>
                <a:gd name="T40" fmla="*/ 16 w 86"/>
                <a:gd name="T41" fmla="*/ 51 h 71"/>
                <a:gd name="T42" fmla="*/ 7 w 86"/>
                <a:gd name="T43" fmla="*/ 30 h 71"/>
                <a:gd name="T44" fmla="*/ 19 w 86"/>
                <a:gd name="T45" fmla="*/ 9 h 71"/>
                <a:gd name="T46" fmla="*/ 45 w 86"/>
                <a:gd name="T47" fmla="*/ 3 h 71"/>
                <a:gd name="T48" fmla="*/ 67 w 86"/>
                <a:gd name="T49" fmla="*/ 8 h 71"/>
                <a:gd name="T50" fmla="*/ 82 w 86"/>
                <a:gd name="T51" fmla="*/ 22 h 71"/>
                <a:gd name="T52" fmla="*/ 74 w 86"/>
                <a:gd name="T53" fmla="*/ 4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71">
                  <a:moveTo>
                    <a:pt x="75" y="10"/>
                  </a:moveTo>
                  <a:cubicBezTo>
                    <a:pt x="63" y="1"/>
                    <a:pt x="46" y="0"/>
                    <a:pt x="31" y="3"/>
                  </a:cubicBezTo>
                  <a:cubicBezTo>
                    <a:pt x="23" y="4"/>
                    <a:pt x="15" y="8"/>
                    <a:pt x="10" y="14"/>
                  </a:cubicBezTo>
                  <a:cubicBezTo>
                    <a:pt x="6" y="20"/>
                    <a:pt x="4" y="29"/>
                    <a:pt x="5" y="36"/>
                  </a:cubicBezTo>
                  <a:cubicBezTo>
                    <a:pt x="5" y="42"/>
                    <a:pt x="9" y="48"/>
                    <a:pt x="14" y="52"/>
                  </a:cubicBezTo>
                  <a:cubicBezTo>
                    <a:pt x="14" y="59"/>
                    <a:pt x="7" y="65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9"/>
                    <a:pt x="1" y="69"/>
                  </a:cubicBezTo>
                  <a:cubicBezTo>
                    <a:pt x="0" y="69"/>
                    <a:pt x="1" y="71"/>
                    <a:pt x="2" y="71"/>
                  </a:cubicBezTo>
                  <a:cubicBezTo>
                    <a:pt x="12" y="69"/>
                    <a:pt x="23" y="63"/>
                    <a:pt x="29" y="54"/>
                  </a:cubicBezTo>
                  <a:cubicBezTo>
                    <a:pt x="44" y="55"/>
                    <a:pt x="62" y="56"/>
                    <a:pt x="75" y="46"/>
                  </a:cubicBezTo>
                  <a:cubicBezTo>
                    <a:pt x="81" y="41"/>
                    <a:pt x="86" y="34"/>
                    <a:pt x="85" y="27"/>
                  </a:cubicBezTo>
                  <a:cubicBezTo>
                    <a:pt x="85" y="20"/>
                    <a:pt x="80" y="14"/>
                    <a:pt x="75" y="10"/>
                  </a:cubicBezTo>
                  <a:close/>
                  <a:moveTo>
                    <a:pt x="74" y="44"/>
                  </a:moveTo>
                  <a:cubicBezTo>
                    <a:pt x="62" y="55"/>
                    <a:pt x="43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3" y="60"/>
                    <a:pt x="15" y="65"/>
                    <a:pt x="7" y="67"/>
                  </a:cubicBezTo>
                  <a:cubicBezTo>
                    <a:pt x="11" y="63"/>
                    <a:pt x="16" y="58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0" y="45"/>
                    <a:pt x="6" y="39"/>
                    <a:pt x="7" y="30"/>
                  </a:cubicBezTo>
                  <a:cubicBezTo>
                    <a:pt x="8" y="21"/>
                    <a:pt x="12" y="14"/>
                    <a:pt x="19" y="9"/>
                  </a:cubicBezTo>
                  <a:cubicBezTo>
                    <a:pt x="27" y="5"/>
                    <a:pt x="36" y="3"/>
                    <a:pt x="45" y="3"/>
                  </a:cubicBezTo>
                  <a:cubicBezTo>
                    <a:pt x="53" y="3"/>
                    <a:pt x="60" y="4"/>
                    <a:pt x="67" y="8"/>
                  </a:cubicBezTo>
                  <a:cubicBezTo>
                    <a:pt x="73" y="11"/>
                    <a:pt x="79" y="15"/>
                    <a:pt x="82" y="22"/>
                  </a:cubicBezTo>
                  <a:cubicBezTo>
                    <a:pt x="85" y="30"/>
                    <a:pt x="81" y="38"/>
                    <a:pt x="74" y="4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23"/>
            <p:cNvSpPr>
              <a:spLocks noEditPoints="1"/>
            </p:cNvSpPr>
            <p:nvPr/>
          </p:nvSpPr>
          <p:spPr bwMode="auto">
            <a:xfrm>
              <a:off x="2837108" y="4022159"/>
              <a:ext cx="457200" cy="801688"/>
            </a:xfrm>
            <a:custGeom>
              <a:avLst/>
              <a:gdLst>
                <a:gd name="T0" fmla="*/ 41 w 108"/>
                <a:gd name="T1" fmla="*/ 160 h 189"/>
                <a:gd name="T2" fmla="*/ 55 w 108"/>
                <a:gd name="T3" fmla="*/ 189 h 189"/>
                <a:gd name="T4" fmla="*/ 68 w 108"/>
                <a:gd name="T5" fmla="*/ 160 h 189"/>
                <a:gd name="T6" fmla="*/ 101 w 108"/>
                <a:gd name="T7" fmla="*/ 81 h 189"/>
                <a:gd name="T8" fmla="*/ 33 w 108"/>
                <a:gd name="T9" fmla="*/ 8 h 189"/>
                <a:gd name="T10" fmla="*/ 14 w 108"/>
                <a:gd name="T11" fmla="*/ 103 h 189"/>
                <a:gd name="T12" fmla="*/ 52 w 108"/>
                <a:gd name="T13" fmla="*/ 117 h 189"/>
                <a:gd name="T14" fmla="*/ 38 w 108"/>
                <a:gd name="T15" fmla="*/ 74 h 189"/>
                <a:gd name="T16" fmla="*/ 50 w 108"/>
                <a:gd name="T17" fmla="*/ 72 h 189"/>
                <a:gd name="T18" fmla="*/ 66 w 108"/>
                <a:gd name="T19" fmla="*/ 73 h 189"/>
                <a:gd name="T20" fmla="*/ 69 w 108"/>
                <a:gd name="T21" fmla="*/ 79 h 189"/>
                <a:gd name="T22" fmla="*/ 63 w 108"/>
                <a:gd name="T23" fmla="*/ 110 h 189"/>
                <a:gd name="T24" fmla="*/ 50 w 108"/>
                <a:gd name="T25" fmla="*/ 159 h 189"/>
                <a:gd name="T26" fmla="*/ 59 w 108"/>
                <a:gd name="T27" fmla="*/ 63 h 189"/>
                <a:gd name="T28" fmla="*/ 61 w 108"/>
                <a:gd name="T29" fmla="*/ 59 h 189"/>
                <a:gd name="T30" fmla="*/ 59 w 108"/>
                <a:gd name="T31" fmla="*/ 64 h 189"/>
                <a:gd name="T32" fmla="*/ 65 w 108"/>
                <a:gd name="T33" fmla="*/ 162 h 189"/>
                <a:gd name="T34" fmla="*/ 64 w 108"/>
                <a:gd name="T35" fmla="*/ 169 h 189"/>
                <a:gd name="T36" fmla="*/ 44 w 108"/>
                <a:gd name="T37" fmla="*/ 162 h 189"/>
                <a:gd name="T38" fmla="*/ 64 w 108"/>
                <a:gd name="T39" fmla="*/ 177 h 189"/>
                <a:gd name="T40" fmla="*/ 46 w 108"/>
                <a:gd name="T41" fmla="*/ 176 h 189"/>
                <a:gd name="T42" fmla="*/ 44 w 108"/>
                <a:gd name="T43" fmla="*/ 171 h 189"/>
                <a:gd name="T44" fmla="*/ 65 w 108"/>
                <a:gd name="T45" fmla="*/ 172 h 189"/>
                <a:gd name="T46" fmla="*/ 56 w 108"/>
                <a:gd name="T47" fmla="*/ 186 h 189"/>
                <a:gd name="T48" fmla="*/ 63 w 108"/>
                <a:gd name="T49" fmla="*/ 180 h 189"/>
                <a:gd name="T50" fmla="*/ 56 w 108"/>
                <a:gd name="T51" fmla="*/ 186 h 189"/>
                <a:gd name="T52" fmla="*/ 81 w 108"/>
                <a:gd name="T53" fmla="*/ 12 h 189"/>
                <a:gd name="T54" fmla="*/ 75 w 108"/>
                <a:gd name="T55" fmla="*/ 119 h 189"/>
                <a:gd name="T56" fmla="*/ 65 w 108"/>
                <a:gd name="T57" fmla="*/ 159 h 189"/>
                <a:gd name="T58" fmla="*/ 63 w 108"/>
                <a:gd name="T59" fmla="*/ 159 h 189"/>
                <a:gd name="T60" fmla="*/ 68 w 108"/>
                <a:gd name="T61" fmla="*/ 92 h 189"/>
                <a:gd name="T62" fmla="*/ 80 w 108"/>
                <a:gd name="T63" fmla="*/ 77 h 189"/>
                <a:gd name="T64" fmla="*/ 71 w 108"/>
                <a:gd name="T65" fmla="*/ 76 h 189"/>
                <a:gd name="T66" fmla="*/ 78 w 108"/>
                <a:gd name="T67" fmla="*/ 66 h 189"/>
                <a:gd name="T68" fmla="*/ 67 w 108"/>
                <a:gd name="T69" fmla="*/ 70 h 189"/>
                <a:gd name="T70" fmla="*/ 65 w 108"/>
                <a:gd name="T71" fmla="*/ 57 h 189"/>
                <a:gd name="T72" fmla="*/ 56 w 108"/>
                <a:gd name="T73" fmla="*/ 57 h 189"/>
                <a:gd name="T74" fmla="*/ 56 w 108"/>
                <a:gd name="T75" fmla="*/ 68 h 189"/>
                <a:gd name="T76" fmla="*/ 46 w 108"/>
                <a:gd name="T77" fmla="*/ 61 h 189"/>
                <a:gd name="T78" fmla="*/ 37 w 108"/>
                <a:gd name="T79" fmla="*/ 56 h 189"/>
                <a:gd name="T80" fmla="*/ 43 w 108"/>
                <a:gd name="T81" fmla="*/ 67 h 189"/>
                <a:gd name="T82" fmla="*/ 37 w 108"/>
                <a:gd name="T83" fmla="*/ 71 h 189"/>
                <a:gd name="T84" fmla="*/ 23 w 108"/>
                <a:gd name="T85" fmla="*/ 68 h 189"/>
                <a:gd name="T86" fmla="*/ 35 w 108"/>
                <a:gd name="T87" fmla="*/ 74 h 189"/>
                <a:gd name="T88" fmla="*/ 48 w 108"/>
                <a:gd name="T89" fmla="*/ 113 h 189"/>
                <a:gd name="T90" fmla="*/ 48 w 108"/>
                <a:gd name="T91" fmla="*/ 159 h 189"/>
                <a:gd name="T92" fmla="*/ 35 w 108"/>
                <a:gd name="T93" fmla="*/ 123 h 189"/>
                <a:gd name="T94" fmla="*/ 18 w 108"/>
                <a:gd name="T95" fmla="*/ 24 h 189"/>
                <a:gd name="T96" fmla="*/ 75 w 108"/>
                <a:gd name="T97" fmla="*/ 77 h 189"/>
                <a:gd name="T98" fmla="*/ 70 w 108"/>
                <a:gd name="T99" fmla="*/ 70 h 189"/>
                <a:gd name="T100" fmla="*/ 75 w 108"/>
                <a:gd name="T101" fmla="*/ 66 h 189"/>
                <a:gd name="T102" fmla="*/ 43 w 108"/>
                <a:gd name="T103" fmla="*/ 63 h 189"/>
                <a:gd name="T104" fmla="*/ 41 w 108"/>
                <a:gd name="T105" fmla="*/ 60 h 189"/>
                <a:gd name="T106" fmla="*/ 43 w 108"/>
                <a:gd name="T107" fmla="*/ 60 h 189"/>
                <a:gd name="T108" fmla="*/ 33 w 108"/>
                <a:gd name="T109" fmla="*/ 71 h 189"/>
                <a:gd name="T110" fmla="*/ 28 w 108"/>
                <a:gd name="T111" fmla="*/ 69 h 189"/>
                <a:gd name="T112" fmla="*/ 27 w 108"/>
                <a:gd name="T113" fmla="*/ 6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8" h="189">
                  <a:moveTo>
                    <a:pt x="34" y="128"/>
                  </a:moveTo>
                  <a:cubicBezTo>
                    <a:pt x="40" y="137"/>
                    <a:pt x="41" y="148"/>
                    <a:pt x="41" y="160"/>
                  </a:cubicBezTo>
                  <a:cubicBezTo>
                    <a:pt x="41" y="160"/>
                    <a:pt x="41" y="160"/>
                    <a:pt x="41" y="161"/>
                  </a:cubicBezTo>
                  <a:cubicBezTo>
                    <a:pt x="41" y="171"/>
                    <a:pt x="41" y="189"/>
                    <a:pt x="55" y="189"/>
                  </a:cubicBezTo>
                  <a:cubicBezTo>
                    <a:pt x="68" y="189"/>
                    <a:pt x="68" y="171"/>
                    <a:pt x="68" y="161"/>
                  </a:cubicBezTo>
                  <a:cubicBezTo>
                    <a:pt x="68" y="161"/>
                    <a:pt x="68" y="160"/>
                    <a:pt x="68" y="160"/>
                  </a:cubicBezTo>
                  <a:cubicBezTo>
                    <a:pt x="70" y="144"/>
                    <a:pt x="72" y="129"/>
                    <a:pt x="81" y="115"/>
                  </a:cubicBezTo>
                  <a:cubicBezTo>
                    <a:pt x="89" y="104"/>
                    <a:pt x="97" y="94"/>
                    <a:pt x="101" y="81"/>
                  </a:cubicBezTo>
                  <a:cubicBezTo>
                    <a:pt x="108" y="60"/>
                    <a:pt x="107" y="31"/>
                    <a:pt x="90" y="15"/>
                  </a:cubicBezTo>
                  <a:cubicBezTo>
                    <a:pt x="75" y="1"/>
                    <a:pt x="51" y="0"/>
                    <a:pt x="33" y="8"/>
                  </a:cubicBezTo>
                  <a:cubicBezTo>
                    <a:pt x="14" y="17"/>
                    <a:pt x="3" y="37"/>
                    <a:pt x="1" y="57"/>
                  </a:cubicBezTo>
                  <a:cubicBezTo>
                    <a:pt x="0" y="73"/>
                    <a:pt x="5" y="89"/>
                    <a:pt x="14" y="103"/>
                  </a:cubicBezTo>
                  <a:cubicBezTo>
                    <a:pt x="21" y="111"/>
                    <a:pt x="28" y="119"/>
                    <a:pt x="34" y="128"/>
                  </a:cubicBezTo>
                  <a:close/>
                  <a:moveTo>
                    <a:pt x="52" y="117"/>
                  </a:moveTo>
                  <a:cubicBezTo>
                    <a:pt x="50" y="104"/>
                    <a:pt x="47" y="89"/>
                    <a:pt x="40" y="77"/>
                  </a:cubicBezTo>
                  <a:cubicBezTo>
                    <a:pt x="40" y="76"/>
                    <a:pt x="39" y="75"/>
                    <a:pt x="38" y="74"/>
                  </a:cubicBezTo>
                  <a:cubicBezTo>
                    <a:pt x="41" y="73"/>
                    <a:pt x="43" y="71"/>
                    <a:pt x="45" y="69"/>
                  </a:cubicBezTo>
                  <a:cubicBezTo>
                    <a:pt x="47" y="70"/>
                    <a:pt x="49" y="72"/>
                    <a:pt x="50" y="72"/>
                  </a:cubicBezTo>
                  <a:cubicBezTo>
                    <a:pt x="53" y="73"/>
                    <a:pt x="56" y="71"/>
                    <a:pt x="59" y="69"/>
                  </a:cubicBezTo>
                  <a:cubicBezTo>
                    <a:pt x="61" y="72"/>
                    <a:pt x="63" y="73"/>
                    <a:pt x="66" y="73"/>
                  </a:cubicBezTo>
                  <a:cubicBezTo>
                    <a:pt x="66" y="74"/>
                    <a:pt x="66" y="75"/>
                    <a:pt x="66" y="75"/>
                  </a:cubicBezTo>
                  <a:cubicBezTo>
                    <a:pt x="66" y="77"/>
                    <a:pt x="67" y="78"/>
                    <a:pt x="69" y="79"/>
                  </a:cubicBezTo>
                  <a:cubicBezTo>
                    <a:pt x="67" y="81"/>
                    <a:pt x="66" y="84"/>
                    <a:pt x="65" y="88"/>
                  </a:cubicBezTo>
                  <a:cubicBezTo>
                    <a:pt x="64" y="95"/>
                    <a:pt x="63" y="103"/>
                    <a:pt x="63" y="110"/>
                  </a:cubicBezTo>
                  <a:cubicBezTo>
                    <a:pt x="62" y="127"/>
                    <a:pt x="60" y="143"/>
                    <a:pt x="60" y="159"/>
                  </a:cubicBezTo>
                  <a:cubicBezTo>
                    <a:pt x="57" y="159"/>
                    <a:pt x="54" y="159"/>
                    <a:pt x="50" y="159"/>
                  </a:cubicBezTo>
                  <a:cubicBezTo>
                    <a:pt x="54" y="146"/>
                    <a:pt x="54" y="131"/>
                    <a:pt x="52" y="117"/>
                  </a:cubicBezTo>
                  <a:close/>
                  <a:moveTo>
                    <a:pt x="59" y="63"/>
                  </a:moveTo>
                  <a:cubicBezTo>
                    <a:pt x="59" y="61"/>
                    <a:pt x="59" y="59"/>
                    <a:pt x="60" y="57"/>
                  </a:cubicBezTo>
                  <a:cubicBezTo>
                    <a:pt x="61" y="55"/>
                    <a:pt x="62" y="58"/>
                    <a:pt x="61" y="59"/>
                  </a:cubicBezTo>
                  <a:cubicBezTo>
                    <a:pt x="61" y="60"/>
                    <a:pt x="60" y="61"/>
                    <a:pt x="60" y="63"/>
                  </a:cubicBezTo>
                  <a:cubicBezTo>
                    <a:pt x="59" y="63"/>
                    <a:pt x="59" y="64"/>
                    <a:pt x="59" y="64"/>
                  </a:cubicBezTo>
                  <a:cubicBezTo>
                    <a:pt x="59" y="64"/>
                    <a:pt x="59" y="63"/>
                    <a:pt x="59" y="63"/>
                  </a:cubicBezTo>
                  <a:close/>
                  <a:moveTo>
                    <a:pt x="65" y="162"/>
                  </a:moveTo>
                  <a:cubicBezTo>
                    <a:pt x="65" y="164"/>
                    <a:pt x="65" y="167"/>
                    <a:pt x="65" y="169"/>
                  </a:cubicBezTo>
                  <a:cubicBezTo>
                    <a:pt x="65" y="169"/>
                    <a:pt x="64" y="169"/>
                    <a:pt x="64" y="169"/>
                  </a:cubicBezTo>
                  <a:cubicBezTo>
                    <a:pt x="57" y="169"/>
                    <a:pt x="51" y="168"/>
                    <a:pt x="44" y="168"/>
                  </a:cubicBezTo>
                  <a:cubicBezTo>
                    <a:pt x="44" y="166"/>
                    <a:pt x="44" y="164"/>
                    <a:pt x="44" y="162"/>
                  </a:cubicBezTo>
                  <a:cubicBezTo>
                    <a:pt x="51" y="163"/>
                    <a:pt x="58" y="162"/>
                    <a:pt x="65" y="162"/>
                  </a:cubicBezTo>
                  <a:close/>
                  <a:moveTo>
                    <a:pt x="64" y="177"/>
                  </a:moveTo>
                  <a:cubicBezTo>
                    <a:pt x="64" y="177"/>
                    <a:pt x="64" y="177"/>
                    <a:pt x="64" y="177"/>
                  </a:cubicBezTo>
                  <a:cubicBezTo>
                    <a:pt x="58" y="175"/>
                    <a:pt x="52" y="178"/>
                    <a:pt x="46" y="176"/>
                  </a:cubicBezTo>
                  <a:cubicBezTo>
                    <a:pt x="46" y="176"/>
                    <a:pt x="45" y="176"/>
                    <a:pt x="45" y="177"/>
                  </a:cubicBezTo>
                  <a:cubicBezTo>
                    <a:pt x="45" y="175"/>
                    <a:pt x="44" y="173"/>
                    <a:pt x="44" y="171"/>
                  </a:cubicBezTo>
                  <a:cubicBezTo>
                    <a:pt x="51" y="171"/>
                    <a:pt x="57" y="172"/>
                    <a:pt x="64" y="172"/>
                  </a:cubicBezTo>
                  <a:cubicBezTo>
                    <a:pt x="64" y="172"/>
                    <a:pt x="65" y="172"/>
                    <a:pt x="65" y="172"/>
                  </a:cubicBezTo>
                  <a:cubicBezTo>
                    <a:pt x="65" y="174"/>
                    <a:pt x="64" y="175"/>
                    <a:pt x="64" y="177"/>
                  </a:cubicBezTo>
                  <a:close/>
                  <a:moveTo>
                    <a:pt x="56" y="186"/>
                  </a:moveTo>
                  <a:cubicBezTo>
                    <a:pt x="51" y="187"/>
                    <a:pt x="48" y="184"/>
                    <a:pt x="46" y="179"/>
                  </a:cubicBezTo>
                  <a:cubicBezTo>
                    <a:pt x="52" y="180"/>
                    <a:pt x="57" y="178"/>
                    <a:pt x="63" y="180"/>
                  </a:cubicBezTo>
                  <a:cubicBezTo>
                    <a:pt x="63" y="180"/>
                    <a:pt x="63" y="180"/>
                    <a:pt x="63" y="180"/>
                  </a:cubicBezTo>
                  <a:cubicBezTo>
                    <a:pt x="62" y="183"/>
                    <a:pt x="60" y="185"/>
                    <a:pt x="56" y="186"/>
                  </a:cubicBezTo>
                  <a:close/>
                  <a:moveTo>
                    <a:pt x="18" y="24"/>
                  </a:moveTo>
                  <a:cubicBezTo>
                    <a:pt x="33" y="5"/>
                    <a:pt x="60" y="1"/>
                    <a:pt x="81" y="12"/>
                  </a:cubicBezTo>
                  <a:cubicBezTo>
                    <a:pt x="105" y="26"/>
                    <a:pt x="105" y="61"/>
                    <a:pt x="97" y="84"/>
                  </a:cubicBezTo>
                  <a:cubicBezTo>
                    <a:pt x="92" y="97"/>
                    <a:pt x="82" y="107"/>
                    <a:pt x="75" y="119"/>
                  </a:cubicBezTo>
                  <a:cubicBezTo>
                    <a:pt x="69" y="131"/>
                    <a:pt x="67" y="144"/>
                    <a:pt x="66" y="157"/>
                  </a:cubicBezTo>
                  <a:cubicBezTo>
                    <a:pt x="65" y="158"/>
                    <a:pt x="65" y="158"/>
                    <a:pt x="65" y="159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64" y="159"/>
                    <a:pt x="64" y="159"/>
                    <a:pt x="63" y="159"/>
                  </a:cubicBezTo>
                  <a:cubicBezTo>
                    <a:pt x="63" y="144"/>
                    <a:pt x="65" y="129"/>
                    <a:pt x="66" y="114"/>
                  </a:cubicBezTo>
                  <a:cubicBezTo>
                    <a:pt x="66" y="107"/>
                    <a:pt x="66" y="99"/>
                    <a:pt x="68" y="92"/>
                  </a:cubicBezTo>
                  <a:cubicBezTo>
                    <a:pt x="68" y="87"/>
                    <a:pt x="69" y="83"/>
                    <a:pt x="72" y="80"/>
                  </a:cubicBezTo>
                  <a:cubicBezTo>
                    <a:pt x="75" y="81"/>
                    <a:pt x="79" y="80"/>
                    <a:pt x="80" y="77"/>
                  </a:cubicBezTo>
                  <a:cubicBezTo>
                    <a:pt x="80" y="75"/>
                    <a:pt x="80" y="72"/>
                    <a:pt x="77" y="72"/>
                  </a:cubicBezTo>
                  <a:cubicBezTo>
                    <a:pt x="75" y="73"/>
                    <a:pt x="73" y="75"/>
                    <a:pt x="71" y="76"/>
                  </a:cubicBezTo>
                  <a:cubicBezTo>
                    <a:pt x="70" y="76"/>
                    <a:pt x="69" y="75"/>
                    <a:pt x="69" y="73"/>
                  </a:cubicBezTo>
                  <a:cubicBezTo>
                    <a:pt x="73" y="72"/>
                    <a:pt x="76" y="70"/>
                    <a:pt x="78" y="66"/>
                  </a:cubicBezTo>
                  <a:cubicBezTo>
                    <a:pt x="79" y="65"/>
                    <a:pt x="80" y="60"/>
                    <a:pt x="78" y="59"/>
                  </a:cubicBezTo>
                  <a:cubicBezTo>
                    <a:pt x="73" y="58"/>
                    <a:pt x="68" y="65"/>
                    <a:pt x="67" y="70"/>
                  </a:cubicBezTo>
                  <a:cubicBezTo>
                    <a:pt x="64" y="70"/>
                    <a:pt x="62" y="69"/>
                    <a:pt x="61" y="67"/>
                  </a:cubicBezTo>
                  <a:cubicBezTo>
                    <a:pt x="63" y="64"/>
                    <a:pt x="65" y="61"/>
                    <a:pt x="65" y="57"/>
                  </a:cubicBezTo>
                  <a:cubicBezTo>
                    <a:pt x="65" y="55"/>
                    <a:pt x="64" y="52"/>
                    <a:pt x="61" y="52"/>
                  </a:cubicBezTo>
                  <a:cubicBezTo>
                    <a:pt x="58" y="53"/>
                    <a:pt x="57" y="55"/>
                    <a:pt x="56" y="57"/>
                  </a:cubicBezTo>
                  <a:cubicBezTo>
                    <a:pt x="55" y="61"/>
                    <a:pt x="56" y="64"/>
                    <a:pt x="57" y="67"/>
                  </a:cubicBezTo>
                  <a:cubicBezTo>
                    <a:pt x="57" y="67"/>
                    <a:pt x="56" y="67"/>
                    <a:pt x="56" y="68"/>
                  </a:cubicBezTo>
                  <a:cubicBezTo>
                    <a:pt x="53" y="71"/>
                    <a:pt x="49" y="68"/>
                    <a:pt x="46" y="66"/>
                  </a:cubicBezTo>
                  <a:cubicBezTo>
                    <a:pt x="46" y="64"/>
                    <a:pt x="47" y="63"/>
                    <a:pt x="46" y="61"/>
                  </a:cubicBezTo>
                  <a:cubicBezTo>
                    <a:pt x="46" y="58"/>
                    <a:pt x="45" y="55"/>
                    <a:pt x="43" y="54"/>
                  </a:cubicBezTo>
                  <a:cubicBezTo>
                    <a:pt x="41" y="52"/>
                    <a:pt x="37" y="54"/>
                    <a:pt x="37" y="56"/>
                  </a:cubicBezTo>
                  <a:cubicBezTo>
                    <a:pt x="36" y="60"/>
                    <a:pt x="38" y="62"/>
                    <a:pt x="40" y="64"/>
                  </a:cubicBezTo>
                  <a:cubicBezTo>
                    <a:pt x="41" y="65"/>
                    <a:pt x="42" y="66"/>
                    <a:pt x="43" y="67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1" y="70"/>
                    <a:pt x="39" y="71"/>
                    <a:pt x="37" y="71"/>
                  </a:cubicBezTo>
                  <a:cubicBezTo>
                    <a:pt x="34" y="66"/>
                    <a:pt x="30" y="60"/>
                    <a:pt x="25" y="62"/>
                  </a:cubicBezTo>
                  <a:cubicBezTo>
                    <a:pt x="23" y="62"/>
                    <a:pt x="21" y="65"/>
                    <a:pt x="23" y="68"/>
                  </a:cubicBezTo>
                  <a:cubicBezTo>
                    <a:pt x="24" y="71"/>
                    <a:pt x="29" y="73"/>
                    <a:pt x="32" y="74"/>
                  </a:cubicBezTo>
                  <a:cubicBezTo>
                    <a:pt x="33" y="74"/>
                    <a:pt x="34" y="74"/>
                    <a:pt x="35" y="74"/>
                  </a:cubicBezTo>
                  <a:cubicBezTo>
                    <a:pt x="35" y="75"/>
                    <a:pt x="36" y="76"/>
                    <a:pt x="36" y="76"/>
                  </a:cubicBezTo>
                  <a:cubicBezTo>
                    <a:pt x="42" y="87"/>
                    <a:pt x="46" y="100"/>
                    <a:pt x="48" y="113"/>
                  </a:cubicBezTo>
                  <a:cubicBezTo>
                    <a:pt x="51" y="128"/>
                    <a:pt x="51" y="144"/>
                    <a:pt x="48" y="159"/>
                  </a:cubicBezTo>
                  <a:cubicBezTo>
                    <a:pt x="47" y="159"/>
                    <a:pt x="47" y="159"/>
                    <a:pt x="48" y="159"/>
                  </a:cubicBezTo>
                  <a:cubicBezTo>
                    <a:pt x="47" y="159"/>
                    <a:pt x="46" y="159"/>
                    <a:pt x="45" y="159"/>
                  </a:cubicBezTo>
                  <a:cubicBezTo>
                    <a:pt x="44" y="146"/>
                    <a:pt x="42" y="134"/>
                    <a:pt x="35" y="123"/>
                  </a:cubicBezTo>
                  <a:cubicBezTo>
                    <a:pt x="26" y="112"/>
                    <a:pt x="16" y="102"/>
                    <a:pt x="10" y="89"/>
                  </a:cubicBezTo>
                  <a:cubicBezTo>
                    <a:pt x="0" y="68"/>
                    <a:pt x="3" y="42"/>
                    <a:pt x="18" y="24"/>
                  </a:cubicBezTo>
                  <a:close/>
                  <a:moveTo>
                    <a:pt x="75" y="77"/>
                  </a:moveTo>
                  <a:cubicBezTo>
                    <a:pt x="75" y="77"/>
                    <a:pt x="75" y="77"/>
                    <a:pt x="75" y="77"/>
                  </a:cubicBezTo>
                  <a:cubicBezTo>
                    <a:pt x="77" y="75"/>
                    <a:pt x="77" y="77"/>
                    <a:pt x="75" y="77"/>
                  </a:cubicBezTo>
                  <a:close/>
                  <a:moveTo>
                    <a:pt x="70" y="70"/>
                  </a:moveTo>
                  <a:cubicBezTo>
                    <a:pt x="71" y="67"/>
                    <a:pt x="73" y="65"/>
                    <a:pt x="74" y="64"/>
                  </a:cubicBezTo>
                  <a:cubicBezTo>
                    <a:pt x="77" y="61"/>
                    <a:pt x="75" y="65"/>
                    <a:pt x="75" y="66"/>
                  </a:cubicBezTo>
                  <a:cubicBezTo>
                    <a:pt x="74" y="68"/>
                    <a:pt x="72" y="69"/>
                    <a:pt x="70" y="70"/>
                  </a:cubicBezTo>
                  <a:close/>
                  <a:moveTo>
                    <a:pt x="43" y="63"/>
                  </a:moveTo>
                  <a:cubicBezTo>
                    <a:pt x="43" y="62"/>
                    <a:pt x="42" y="62"/>
                    <a:pt x="42" y="61"/>
                  </a:cubicBezTo>
                  <a:cubicBezTo>
                    <a:pt x="41" y="61"/>
                    <a:pt x="41" y="60"/>
                    <a:pt x="41" y="60"/>
                  </a:cubicBezTo>
                  <a:cubicBezTo>
                    <a:pt x="40" y="59"/>
                    <a:pt x="40" y="58"/>
                    <a:pt x="42" y="57"/>
                  </a:cubicBezTo>
                  <a:cubicBezTo>
                    <a:pt x="43" y="58"/>
                    <a:pt x="43" y="59"/>
                    <a:pt x="43" y="60"/>
                  </a:cubicBezTo>
                  <a:cubicBezTo>
                    <a:pt x="43" y="61"/>
                    <a:pt x="43" y="62"/>
                    <a:pt x="43" y="63"/>
                  </a:cubicBezTo>
                  <a:close/>
                  <a:moveTo>
                    <a:pt x="33" y="71"/>
                  </a:moveTo>
                  <a:cubicBezTo>
                    <a:pt x="33" y="71"/>
                    <a:pt x="33" y="71"/>
                    <a:pt x="32" y="71"/>
                  </a:cubicBezTo>
                  <a:cubicBezTo>
                    <a:pt x="31" y="70"/>
                    <a:pt x="30" y="70"/>
                    <a:pt x="28" y="69"/>
                  </a:cubicBezTo>
                  <a:cubicBezTo>
                    <a:pt x="28" y="69"/>
                    <a:pt x="28" y="69"/>
                    <a:pt x="27" y="68"/>
                  </a:cubicBezTo>
                  <a:cubicBezTo>
                    <a:pt x="26" y="68"/>
                    <a:pt x="25" y="66"/>
                    <a:pt x="27" y="65"/>
                  </a:cubicBezTo>
                  <a:cubicBezTo>
                    <a:pt x="29" y="65"/>
                    <a:pt x="31" y="68"/>
                    <a:pt x="33" y="71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24"/>
            <p:cNvSpPr>
              <a:spLocks noEditPoints="1"/>
            </p:cNvSpPr>
            <p:nvPr/>
          </p:nvSpPr>
          <p:spPr bwMode="auto">
            <a:xfrm>
              <a:off x="8631483" y="-426016"/>
              <a:ext cx="736600" cy="1101725"/>
            </a:xfrm>
            <a:custGeom>
              <a:avLst/>
              <a:gdLst>
                <a:gd name="T0" fmla="*/ 122 w 174"/>
                <a:gd name="T1" fmla="*/ 222 h 260"/>
                <a:gd name="T2" fmla="*/ 156 w 174"/>
                <a:gd name="T3" fmla="*/ 252 h 260"/>
                <a:gd name="T4" fmla="*/ 156 w 174"/>
                <a:gd name="T5" fmla="*/ 207 h 260"/>
                <a:gd name="T6" fmla="*/ 151 w 174"/>
                <a:gd name="T7" fmla="*/ 87 h 260"/>
                <a:gd name="T8" fmla="*/ 21 w 174"/>
                <a:gd name="T9" fmla="*/ 34 h 260"/>
                <a:gd name="T10" fmla="*/ 53 w 174"/>
                <a:gd name="T11" fmla="*/ 166 h 260"/>
                <a:gd name="T12" fmla="*/ 110 w 174"/>
                <a:gd name="T13" fmla="*/ 162 h 260"/>
                <a:gd name="T14" fmla="*/ 67 w 174"/>
                <a:gd name="T15" fmla="*/ 115 h 260"/>
                <a:gd name="T16" fmla="*/ 81 w 174"/>
                <a:gd name="T17" fmla="*/ 105 h 260"/>
                <a:gd name="T18" fmla="*/ 102 w 174"/>
                <a:gd name="T19" fmla="*/ 97 h 260"/>
                <a:gd name="T20" fmla="*/ 108 w 174"/>
                <a:gd name="T21" fmla="*/ 103 h 260"/>
                <a:gd name="T22" fmla="*/ 119 w 174"/>
                <a:gd name="T23" fmla="*/ 147 h 260"/>
                <a:gd name="T24" fmla="*/ 133 w 174"/>
                <a:gd name="T25" fmla="*/ 217 h 260"/>
                <a:gd name="T26" fmla="*/ 86 w 174"/>
                <a:gd name="T27" fmla="*/ 89 h 260"/>
                <a:gd name="T28" fmla="*/ 87 w 174"/>
                <a:gd name="T29" fmla="*/ 82 h 260"/>
                <a:gd name="T30" fmla="*/ 87 w 174"/>
                <a:gd name="T31" fmla="*/ 90 h 260"/>
                <a:gd name="T32" fmla="*/ 153 w 174"/>
                <a:gd name="T33" fmla="*/ 212 h 260"/>
                <a:gd name="T34" fmla="*/ 156 w 174"/>
                <a:gd name="T35" fmla="*/ 221 h 260"/>
                <a:gd name="T36" fmla="*/ 126 w 174"/>
                <a:gd name="T37" fmla="*/ 225 h 260"/>
                <a:gd name="T38" fmla="*/ 161 w 174"/>
                <a:gd name="T39" fmla="*/ 231 h 260"/>
                <a:gd name="T40" fmla="*/ 138 w 174"/>
                <a:gd name="T41" fmla="*/ 241 h 260"/>
                <a:gd name="T42" fmla="*/ 132 w 174"/>
                <a:gd name="T43" fmla="*/ 236 h 260"/>
                <a:gd name="T44" fmla="*/ 159 w 174"/>
                <a:gd name="T45" fmla="*/ 224 h 260"/>
                <a:gd name="T46" fmla="*/ 156 w 174"/>
                <a:gd name="T47" fmla="*/ 248 h 260"/>
                <a:gd name="T48" fmla="*/ 161 w 174"/>
                <a:gd name="T49" fmla="*/ 236 h 260"/>
                <a:gd name="T50" fmla="*/ 156 w 174"/>
                <a:gd name="T51" fmla="*/ 248 h 260"/>
                <a:gd name="T52" fmla="*/ 84 w 174"/>
                <a:gd name="T53" fmla="*/ 11 h 260"/>
                <a:gd name="T54" fmla="*/ 140 w 174"/>
                <a:gd name="T55" fmla="*/ 151 h 260"/>
                <a:gd name="T56" fmla="*/ 151 w 174"/>
                <a:gd name="T57" fmla="*/ 207 h 260"/>
                <a:gd name="T58" fmla="*/ 149 w 174"/>
                <a:gd name="T59" fmla="*/ 209 h 260"/>
                <a:gd name="T60" fmla="*/ 115 w 174"/>
                <a:gd name="T61" fmla="*/ 121 h 260"/>
                <a:gd name="T62" fmla="*/ 121 w 174"/>
                <a:gd name="T63" fmla="*/ 94 h 260"/>
                <a:gd name="T64" fmla="*/ 110 w 174"/>
                <a:gd name="T65" fmla="*/ 99 h 260"/>
                <a:gd name="T66" fmla="*/ 113 w 174"/>
                <a:gd name="T67" fmla="*/ 81 h 260"/>
                <a:gd name="T68" fmla="*/ 101 w 174"/>
                <a:gd name="T69" fmla="*/ 93 h 260"/>
                <a:gd name="T70" fmla="*/ 90 w 174"/>
                <a:gd name="T71" fmla="*/ 78 h 260"/>
                <a:gd name="T72" fmla="*/ 80 w 174"/>
                <a:gd name="T73" fmla="*/ 83 h 260"/>
                <a:gd name="T74" fmla="*/ 86 w 174"/>
                <a:gd name="T75" fmla="*/ 97 h 260"/>
                <a:gd name="T76" fmla="*/ 69 w 174"/>
                <a:gd name="T77" fmla="*/ 94 h 260"/>
                <a:gd name="T78" fmla="*/ 54 w 174"/>
                <a:gd name="T79" fmla="*/ 93 h 260"/>
                <a:gd name="T80" fmla="*/ 68 w 174"/>
                <a:gd name="T81" fmla="*/ 103 h 260"/>
                <a:gd name="T82" fmla="*/ 63 w 174"/>
                <a:gd name="T83" fmla="*/ 112 h 260"/>
                <a:gd name="T84" fmla="*/ 43 w 174"/>
                <a:gd name="T85" fmla="*/ 116 h 260"/>
                <a:gd name="T86" fmla="*/ 63 w 174"/>
                <a:gd name="T87" fmla="*/ 117 h 260"/>
                <a:gd name="T88" fmla="*/ 103 w 174"/>
                <a:gd name="T89" fmla="*/ 159 h 260"/>
                <a:gd name="T90" fmla="*/ 129 w 174"/>
                <a:gd name="T91" fmla="*/ 219 h 260"/>
                <a:gd name="T92" fmla="*/ 91 w 174"/>
                <a:gd name="T93" fmla="*/ 180 h 260"/>
                <a:gd name="T94" fmla="*/ 10 w 174"/>
                <a:gd name="T95" fmla="*/ 63 h 260"/>
                <a:gd name="T96" fmla="*/ 115 w 174"/>
                <a:gd name="T97" fmla="*/ 97 h 260"/>
                <a:gd name="T98" fmla="*/ 104 w 174"/>
                <a:gd name="T99" fmla="*/ 91 h 260"/>
                <a:gd name="T100" fmla="*/ 109 w 174"/>
                <a:gd name="T101" fmla="*/ 83 h 260"/>
                <a:gd name="T102" fmla="*/ 67 w 174"/>
                <a:gd name="T103" fmla="*/ 98 h 260"/>
                <a:gd name="T104" fmla="*/ 61 w 174"/>
                <a:gd name="T105" fmla="*/ 96 h 260"/>
                <a:gd name="T106" fmla="*/ 65 w 174"/>
                <a:gd name="T107" fmla="*/ 95 h 260"/>
                <a:gd name="T108" fmla="*/ 58 w 174"/>
                <a:gd name="T109" fmla="*/ 114 h 260"/>
                <a:gd name="T110" fmla="*/ 51 w 174"/>
                <a:gd name="T111" fmla="*/ 115 h 260"/>
                <a:gd name="T112" fmla="*/ 46 w 174"/>
                <a:gd name="T113" fmla="*/ 11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4" h="260">
                  <a:moveTo>
                    <a:pt x="93" y="186"/>
                  </a:moveTo>
                  <a:cubicBezTo>
                    <a:pt x="107" y="195"/>
                    <a:pt x="115" y="208"/>
                    <a:pt x="122" y="222"/>
                  </a:cubicBezTo>
                  <a:cubicBezTo>
                    <a:pt x="121" y="223"/>
                    <a:pt x="121" y="224"/>
                    <a:pt x="121" y="225"/>
                  </a:cubicBezTo>
                  <a:cubicBezTo>
                    <a:pt x="127" y="237"/>
                    <a:pt x="139" y="260"/>
                    <a:pt x="156" y="252"/>
                  </a:cubicBezTo>
                  <a:cubicBezTo>
                    <a:pt x="174" y="245"/>
                    <a:pt x="163" y="221"/>
                    <a:pt x="156" y="208"/>
                  </a:cubicBezTo>
                  <a:cubicBezTo>
                    <a:pt x="156" y="208"/>
                    <a:pt x="156" y="207"/>
                    <a:pt x="156" y="207"/>
                  </a:cubicBezTo>
                  <a:cubicBezTo>
                    <a:pt x="149" y="186"/>
                    <a:pt x="143" y="165"/>
                    <a:pt x="146" y="142"/>
                  </a:cubicBezTo>
                  <a:cubicBezTo>
                    <a:pt x="149" y="123"/>
                    <a:pt x="154" y="106"/>
                    <a:pt x="151" y="87"/>
                  </a:cubicBezTo>
                  <a:cubicBezTo>
                    <a:pt x="148" y="56"/>
                    <a:pt x="129" y="20"/>
                    <a:pt x="97" y="9"/>
                  </a:cubicBezTo>
                  <a:cubicBezTo>
                    <a:pt x="70" y="0"/>
                    <a:pt x="39" y="13"/>
                    <a:pt x="21" y="34"/>
                  </a:cubicBezTo>
                  <a:cubicBezTo>
                    <a:pt x="1" y="56"/>
                    <a:pt x="0" y="88"/>
                    <a:pt x="9" y="115"/>
                  </a:cubicBezTo>
                  <a:cubicBezTo>
                    <a:pt x="17" y="137"/>
                    <a:pt x="33" y="155"/>
                    <a:pt x="53" y="166"/>
                  </a:cubicBezTo>
                  <a:cubicBezTo>
                    <a:pt x="66" y="173"/>
                    <a:pt x="80" y="179"/>
                    <a:pt x="93" y="186"/>
                  </a:cubicBezTo>
                  <a:close/>
                  <a:moveTo>
                    <a:pt x="110" y="162"/>
                  </a:moveTo>
                  <a:cubicBezTo>
                    <a:pt x="99" y="146"/>
                    <a:pt x="86" y="129"/>
                    <a:pt x="71" y="118"/>
                  </a:cubicBezTo>
                  <a:cubicBezTo>
                    <a:pt x="70" y="117"/>
                    <a:pt x="68" y="116"/>
                    <a:pt x="67" y="115"/>
                  </a:cubicBezTo>
                  <a:cubicBezTo>
                    <a:pt x="70" y="112"/>
                    <a:pt x="72" y="109"/>
                    <a:pt x="72" y="105"/>
                  </a:cubicBezTo>
                  <a:cubicBezTo>
                    <a:pt x="75" y="105"/>
                    <a:pt x="78" y="106"/>
                    <a:pt x="81" y="105"/>
                  </a:cubicBezTo>
                  <a:cubicBezTo>
                    <a:pt x="85" y="104"/>
                    <a:pt x="88" y="101"/>
                    <a:pt x="90" y="97"/>
                  </a:cubicBezTo>
                  <a:cubicBezTo>
                    <a:pt x="94" y="99"/>
                    <a:pt x="98" y="99"/>
                    <a:pt x="102" y="97"/>
                  </a:cubicBezTo>
                  <a:cubicBezTo>
                    <a:pt x="102" y="99"/>
                    <a:pt x="103" y="99"/>
                    <a:pt x="103" y="100"/>
                  </a:cubicBezTo>
                  <a:cubicBezTo>
                    <a:pt x="104" y="102"/>
                    <a:pt x="106" y="103"/>
                    <a:pt x="108" y="103"/>
                  </a:cubicBezTo>
                  <a:cubicBezTo>
                    <a:pt x="107" y="107"/>
                    <a:pt x="108" y="112"/>
                    <a:pt x="109" y="117"/>
                  </a:cubicBezTo>
                  <a:cubicBezTo>
                    <a:pt x="112" y="127"/>
                    <a:pt x="115" y="137"/>
                    <a:pt x="119" y="147"/>
                  </a:cubicBezTo>
                  <a:cubicBezTo>
                    <a:pt x="128" y="168"/>
                    <a:pt x="135" y="190"/>
                    <a:pt x="145" y="211"/>
                  </a:cubicBezTo>
                  <a:cubicBezTo>
                    <a:pt x="141" y="213"/>
                    <a:pt x="137" y="215"/>
                    <a:pt x="133" y="217"/>
                  </a:cubicBezTo>
                  <a:cubicBezTo>
                    <a:pt x="129" y="198"/>
                    <a:pt x="121" y="179"/>
                    <a:pt x="110" y="162"/>
                  </a:cubicBezTo>
                  <a:close/>
                  <a:moveTo>
                    <a:pt x="86" y="89"/>
                  </a:moveTo>
                  <a:cubicBezTo>
                    <a:pt x="85" y="86"/>
                    <a:pt x="84" y="84"/>
                    <a:pt x="84" y="81"/>
                  </a:cubicBezTo>
                  <a:cubicBezTo>
                    <a:pt x="84" y="77"/>
                    <a:pt x="87" y="80"/>
                    <a:pt x="87" y="82"/>
                  </a:cubicBezTo>
                  <a:cubicBezTo>
                    <a:pt x="87" y="84"/>
                    <a:pt x="87" y="86"/>
                    <a:pt x="87" y="88"/>
                  </a:cubicBezTo>
                  <a:cubicBezTo>
                    <a:pt x="87" y="88"/>
                    <a:pt x="87" y="89"/>
                    <a:pt x="87" y="90"/>
                  </a:cubicBezTo>
                  <a:cubicBezTo>
                    <a:pt x="87" y="90"/>
                    <a:pt x="86" y="89"/>
                    <a:pt x="86" y="89"/>
                  </a:cubicBezTo>
                  <a:close/>
                  <a:moveTo>
                    <a:pt x="153" y="212"/>
                  </a:moveTo>
                  <a:cubicBezTo>
                    <a:pt x="154" y="214"/>
                    <a:pt x="156" y="217"/>
                    <a:pt x="157" y="221"/>
                  </a:cubicBezTo>
                  <a:cubicBezTo>
                    <a:pt x="157" y="221"/>
                    <a:pt x="157" y="221"/>
                    <a:pt x="156" y="221"/>
                  </a:cubicBezTo>
                  <a:cubicBezTo>
                    <a:pt x="147" y="225"/>
                    <a:pt x="138" y="228"/>
                    <a:pt x="130" y="232"/>
                  </a:cubicBezTo>
                  <a:cubicBezTo>
                    <a:pt x="128" y="229"/>
                    <a:pt x="127" y="227"/>
                    <a:pt x="126" y="225"/>
                  </a:cubicBezTo>
                  <a:cubicBezTo>
                    <a:pt x="135" y="221"/>
                    <a:pt x="144" y="216"/>
                    <a:pt x="153" y="212"/>
                  </a:cubicBezTo>
                  <a:close/>
                  <a:moveTo>
                    <a:pt x="161" y="231"/>
                  </a:moveTo>
                  <a:cubicBezTo>
                    <a:pt x="161" y="231"/>
                    <a:pt x="160" y="231"/>
                    <a:pt x="160" y="231"/>
                  </a:cubicBezTo>
                  <a:cubicBezTo>
                    <a:pt x="152" y="232"/>
                    <a:pt x="146" y="239"/>
                    <a:pt x="138" y="241"/>
                  </a:cubicBezTo>
                  <a:cubicBezTo>
                    <a:pt x="137" y="241"/>
                    <a:pt x="137" y="242"/>
                    <a:pt x="136" y="242"/>
                  </a:cubicBezTo>
                  <a:cubicBezTo>
                    <a:pt x="135" y="240"/>
                    <a:pt x="133" y="238"/>
                    <a:pt x="132" y="236"/>
                  </a:cubicBezTo>
                  <a:cubicBezTo>
                    <a:pt x="141" y="232"/>
                    <a:pt x="149" y="229"/>
                    <a:pt x="158" y="225"/>
                  </a:cubicBezTo>
                  <a:cubicBezTo>
                    <a:pt x="158" y="225"/>
                    <a:pt x="159" y="225"/>
                    <a:pt x="159" y="224"/>
                  </a:cubicBezTo>
                  <a:cubicBezTo>
                    <a:pt x="160" y="227"/>
                    <a:pt x="160" y="229"/>
                    <a:pt x="161" y="231"/>
                  </a:cubicBezTo>
                  <a:close/>
                  <a:moveTo>
                    <a:pt x="156" y="248"/>
                  </a:moveTo>
                  <a:cubicBezTo>
                    <a:pt x="150" y="251"/>
                    <a:pt x="144" y="249"/>
                    <a:pt x="139" y="245"/>
                  </a:cubicBezTo>
                  <a:cubicBezTo>
                    <a:pt x="147" y="243"/>
                    <a:pt x="153" y="237"/>
                    <a:pt x="161" y="236"/>
                  </a:cubicBezTo>
                  <a:cubicBezTo>
                    <a:pt x="161" y="236"/>
                    <a:pt x="161" y="236"/>
                    <a:pt x="161" y="235"/>
                  </a:cubicBezTo>
                  <a:cubicBezTo>
                    <a:pt x="162" y="240"/>
                    <a:pt x="160" y="245"/>
                    <a:pt x="156" y="248"/>
                  </a:cubicBezTo>
                  <a:close/>
                  <a:moveTo>
                    <a:pt x="10" y="63"/>
                  </a:moveTo>
                  <a:cubicBezTo>
                    <a:pt x="19" y="31"/>
                    <a:pt x="51" y="9"/>
                    <a:pt x="84" y="11"/>
                  </a:cubicBezTo>
                  <a:cubicBezTo>
                    <a:pt x="123" y="13"/>
                    <a:pt x="144" y="58"/>
                    <a:pt x="148" y="92"/>
                  </a:cubicBezTo>
                  <a:cubicBezTo>
                    <a:pt x="149" y="112"/>
                    <a:pt x="142" y="131"/>
                    <a:pt x="140" y="151"/>
                  </a:cubicBezTo>
                  <a:cubicBezTo>
                    <a:pt x="139" y="170"/>
                    <a:pt x="145" y="188"/>
                    <a:pt x="151" y="205"/>
                  </a:cubicBezTo>
                  <a:cubicBezTo>
                    <a:pt x="151" y="206"/>
                    <a:pt x="151" y="206"/>
                    <a:pt x="151" y="207"/>
                  </a:cubicBezTo>
                  <a:cubicBezTo>
                    <a:pt x="151" y="207"/>
                    <a:pt x="151" y="208"/>
                    <a:pt x="151" y="208"/>
                  </a:cubicBezTo>
                  <a:cubicBezTo>
                    <a:pt x="150" y="208"/>
                    <a:pt x="150" y="208"/>
                    <a:pt x="149" y="209"/>
                  </a:cubicBezTo>
                  <a:cubicBezTo>
                    <a:pt x="140" y="190"/>
                    <a:pt x="133" y="170"/>
                    <a:pt x="125" y="150"/>
                  </a:cubicBezTo>
                  <a:cubicBezTo>
                    <a:pt x="122" y="140"/>
                    <a:pt x="118" y="131"/>
                    <a:pt x="115" y="121"/>
                  </a:cubicBezTo>
                  <a:cubicBezTo>
                    <a:pt x="113" y="114"/>
                    <a:pt x="111" y="109"/>
                    <a:pt x="113" y="103"/>
                  </a:cubicBezTo>
                  <a:cubicBezTo>
                    <a:pt x="118" y="102"/>
                    <a:pt x="122" y="99"/>
                    <a:pt x="121" y="94"/>
                  </a:cubicBezTo>
                  <a:cubicBezTo>
                    <a:pt x="121" y="92"/>
                    <a:pt x="119" y="88"/>
                    <a:pt x="116" y="90"/>
                  </a:cubicBezTo>
                  <a:cubicBezTo>
                    <a:pt x="112" y="91"/>
                    <a:pt x="111" y="95"/>
                    <a:pt x="110" y="99"/>
                  </a:cubicBezTo>
                  <a:cubicBezTo>
                    <a:pt x="108" y="98"/>
                    <a:pt x="107" y="97"/>
                    <a:pt x="106" y="96"/>
                  </a:cubicBezTo>
                  <a:cubicBezTo>
                    <a:pt x="110" y="92"/>
                    <a:pt x="113" y="87"/>
                    <a:pt x="113" y="81"/>
                  </a:cubicBezTo>
                  <a:cubicBezTo>
                    <a:pt x="113" y="79"/>
                    <a:pt x="112" y="72"/>
                    <a:pt x="108" y="73"/>
                  </a:cubicBezTo>
                  <a:cubicBezTo>
                    <a:pt x="101" y="74"/>
                    <a:pt x="99" y="85"/>
                    <a:pt x="101" y="93"/>
                  </a:cubicBezTo>
                  <a:cubicBezTo>
                    <a:pt x="98" y="95"/>
                    <a:pt x="94" y="95"/>
                    <a:pt x="91" y="93"/>
                  </a:cubicBezTo>
                  <a:cubicBezTo>
                    <a:pt x="93" y="88"/>
                    <a:pt x="92" y="82"/>
                    <a:pt x="90" y="78"/>
                  </a:cubicBezTo>
                  <a:cubicBezTo>
                    <a:pt x="89" y="76"/>
                    <a:pt x="86" y="72"/>
                    <a:pt x="83" y="74"/>
                  </a:cubicBezTo>
                  <a:cubicBezTo>
                    <a:pt x="79" y="76"/>
                    <a:pt x="80" y="80"/>
                    <a:pt x="80" y="83"/>
                  </a:cubicBezTo>
                  <a:cubicBezTo>
                    <a:pt x="80" y="88"/>
                    <a:pt x="83" y="92"/>
                    <a:pt x="86" y="95"/>
                  </a:cubicBezTo>
                  <a:cubicBezTo>
                    <a:pt x="86" y="95"/>
                    <a:pt x="86" y="96"/>
                    <a:pt x="86" y="97"/>
                  </a:cubicBezTo>
                  <a:cubicBezTo>
                    <a:pt x="84" y="102"/>
                    <a:pt x="77" y="101"/>
                    <a:pt x="72" y="100"/>
                  </a:cubicBezTo>
                  <a:cubicBezTo>
                    <a:pt x="71" y="98"/>
                    <a:pt x="70" y="96"/>
                    <a:pt x="69" y="94"/>
                  </a:cubicBezTo>
                  <a:cubicBezTo>
                    <a:pt x="67" y="91"/>
                    <a:pt x="64" y="87"/>
                    <a:pt x="60" y="86"/>
                  </a:cubicBezTo>
                  <a:cubicBezTo>
                    <a:pt x="57" y="86"/>
                    <a:pt x="54" y="90"/>
                    <a:pt x="54" y="93"/>
                  </a:cubicBezTo>
                  <a:cubicBezTo>
                    <a:pt x="56" y="98"/>
                    <a:pt x="59" y="100"/>
                    <a:pt x="63" y="102"/>
                  </a:cubicBezTo>
                  <a:cubicBezTo>
                    <a:pt x="65" y="102"/>
                    <a:pt x="66" y="103"/>
                    <a:pt x="68" y="103"/>
                  </a:cubicBezTo>
                  <a:cubicBezTo>
                    <a:pt x="68" y="103"/>
                    <a:pt x="68" y="103"/>
                    <a:pt x="68" y="103"/>
                  </a:cubicBezTo>
                  <a:cubicBezTo>
                    <a:pt x="68" y="108"/>
                    <a:pt x="66" y="110"/>
                    <a:pt x="63" y="112"/>
                  </a:cubicBezTo>
                  <a:cubicBezTo>
                    <a:pt x="56" y="107"/>
                    <a:pt x="48" y="103"/>
                    <a:pt x="42" y="107"/>
                  </a:cubicBezTo>
                  <a:cubicBezTo>
                    <a:pt x="40" y="109"/>
                    <a:pt x="40" y="114"/>
                    <a:pt x="43" y="116"/>
                  </a:cubicBezTo>
                  <a:cubicBezTo>
                    <a:pt x="47" y="120"/>
                    <a:pt x="54" y="119"/>
                    <a:pt x="59" y="118"/>
                  </a:cubicBezTo>
                  <a:cubicBezTo>
                    <a:pt x="60" y="118"/>
                    <a:pt x="62" y="118"/>
                    <a:pt x="63" y="117"/>
                  </a:cubicBezTo>
                  <a:cubicBezTo>
                    <a:pt x="64" y="118"/>
                    <a:pt x="64" y="119"/>
                    <a:pt x="65" y="119"/>
                  </a:cubicBezTo>
                  <a:cubicBezTo>
                    <a:pt x="80" y="130"/>
                    <a:pt x="92" y="144"/>
                    <a:pt x="103" y="159"/>
                  </a:cubicBezTo>
                  <a:cubicBezTo>
                    <a:pt x="115" y="176"/>
                    <a:pt x="124" y="197"/>
                    <a:pt x="129" y="218"/>
                  </a:cubicBezTo>
                  <a:cubicBezTo>
                    <a:pt x="129" y="218"/>
                    <a:pt x="129" y="218"/>
                    <a:pt x="129" y="219"/>
                  </a:cubicBezTo>
                  <a:cubicBezTo>
                    <a:pt x="128" y="219"/>
                    <a:pt x="127" y="220"/>
                    <a:pt x="126" y="220"/>
                  </a:cubicBezTo>
                  <a:cubicBezTo>
                    <a:pt x="117" y="204"/>
                    <a:pt x="108" y="190"/>
                    <a:pt x="91" y="180"/>
                  </a:cubicBezTo>
                  <a:cubicBezTo>
                    <a:pt x="74" y="170"/>
                    <a:pt x="54" y="164"/>
                    <a:pt x="39" y="151"/>
                  </a:cubicBezTo>
                  <a:cubicBezTo>
                    <a:pt x="14" y="130"/>
                    <a:pt x="2" y="95"/>
                    <a:pt x="10" y="63"/>
                  </a:cubicBezTo>
                  <a:close/>
                  <a:moveTo>
                    <a:pt x="115" y="97"/>
                  </a:moveTo>
                  <a:cubicBezTo>
                    <a:pt x="115" y="97"/>
                    <a:pt x="115" y="97"/>
                    <a:pt x="115" y="97"/>
                  </a:cubicBezTo>
                  <a:cubicBezTo>
                    <a:pt x="117" y="94"/>
                    <a:pt x="118" y="95"/>
                    <a:pt x="115" y="97"/>
                  </a:cubicBezTo>
                  <a:close/>
                  <a:moveTo>
                    <a:pt x="104" y="91"/>
                  </a:moveTo>
                  <a:cubicBezTo>
                    <a:pt x="104" y="87"/>
                    <a:pt x="105" y="83"/>
                    <a:pt x="106" y="80"/>
                  </a:cubicBezTo>
                  <a:cubicBezTo>
                    <a:pt x="108" y="76"/>
                    <a:pt x="109" y="82"/>
                    <a:pt x="109" y="83"/>
                  </a:cubicBezTo>
                  <a:cubicBezTo>
                    <a:pt x="108" y="86"/>
                    <a:pt x="106" y="89"/>
                    <a:pt x="104" y="91"/>
                  </a:cubicBezTo>
                  <a:close/>
                  <a:moveTo>
                    <a:pt x="67" y="98"/>
                  </a:moveTo>
                  <a:cubicBezTo>
                    <a:pt x="65" y="98"/>
                    <a:pt x="64" y="97"/>
                    <a:pt x="63" y="97"/>
                  </a:cubicBezTo>
                  <a:cubicBezTo>
                    <a:pt x="63" y="96"/>
                    <a:pt x="62" y="96"/>
                    <a:pt x="61" y="96"/>
                  </a:cubicBezTo>
                  <a:cubicBezTo>
                    <a:pt x="60" y="95"/>
                    <a:pt x="60" y="93"/>
                    <a:pt x="61" y="92"/>
                  </a:cubicBezTo>
                  <a:cubicBezTo>
                    <a:pt x="63" y="92"/>
                    <a:pt x="64" y="94"/>
                    <a:pt x="65" y="95"/>
                  </a:cubicBezTo>
                  <a:cubicBezTo>
                    <a:pt x="65" y="96"/>
                    <a:pt x="66" y="97"/>
                    <a:pt x="67" y="98"/>
                  </a:cubicBezTo>
                  <a:close/>
                  <a:moveTo>
                    <a:pt x="58" y="114"/>
                  </a:moveTo>
                  <a:cubicBezTo>
                    <a:pt x="58" y="114"/>
                    <a:pt x="57" y="114"/>
                    <a:pt x="57" y="114"/>
                  </a:cubicBezTo>
                  <a:cubicBezTo>
                    <a:pt x="55" y="115"/>
                    <a:pt x="53" y="115"/>
                    <a:pt x="51" y="115"/>
                  </a:cubicBezTo>
                  <a:cubicBezTo>
                    <a:pt x="50" y="115"/>
                    <a:pt x="50" y="115"/>
                    <a:pt x="49" y="114"/>
                  </a:cubicBezTo>
                  <a:cubicBezTo>
                    <a:pt x="47" y="114"/>
                    <a:pt x="46" y="113"/>
                    <a:pt x="46" y="110"/>
                  </a:cubicBezTo>
                  <a:cubicBezTo>
                    <a:pt x="50" y="109"/>
                    <a:pt x="54" y="111"/>
                    <a:pt x="58" y="11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25"/>
            <p:cNvSpPr>
              <a:spLocks noEditPoints="1"/>
            </p:cNvSpPr>
            <p:nvPr/>
          </p:nvSpPr>
          <p:spPr bwMode="auto">
            <a:xfrm>
              <a:off x="9966571" y="4149159"/>
              <a:ext cx="334963" cy="542925"/>
            </a:xfrm>
            <a:custGeom>
              <a:avLst/>
              <a:gdLst>
                <a:gd name="T0" fmla="*/ 9 w 79"/>
                <a:gd name="T1" fmla="*/ 103 h 128"/>
                <a:gd name="T2" fmla="*/ 12 w 79"/>
                <a:gd name="T3" fmla="*/ 125 h 128"/>
                <a:gd name="T4" fmla="*/ 27 w 79"/>
                <a:gd name="T5" fmla="*/ 109 h 128"/>
                <a:gd name="T6" fmla="*/ 64 w 79"/>
                <a:gd name="T7" fmla="*/ 64 h 128"/>
                <a:gd name="T8" fmla="*/ 35 w 79"/>
                <a:gd name="T9" fmla="*/ 2 h 128"/>
                <a:gd name="T10" fmla="*/ 3 w 79"/>
                <a:gd name="T11" fmla="*/ 60 h 128"/>
                <a:gd name="T12" fmla="*/ 25 w 79"/>
                <a:gd name="T13" fmla="*/ 78 h 128"/>
                <a:gd name="T14" fmla="*/ 25 w 79"/>
                <a:gd name="T15" fmla="*/ 46 h 128"/>
                <a:gd name="T16" fmla="*/ 33 w 79"/>
                <a:gd name="T17" fmla="*/ 48 h 128"/>
                <a:gd name="T18" fmla="*/ 43 w 79"/>
                <a:gd name="T19" fmla="*/ 52 h 128"/>
                <a:gd name="T20" fmla="*/ 44 w 79"/>
                <a:gd name="T21" fmla="*/ 56 h 128"/>
                <a:gd name="T22" fmla="*/ 33 w 79"/>
                <a:gd name="T23" fmla="*/ 75 h 128"/>
                <a:gd name="T24" fmla="*/ 15 w 79"/>
                <a:gd name="T25" fmla="*/ 105 h 128"/>
                <a:gd name="T26" fmla="*/ 40 w 79"/>
                <a:gd name="T27" fmla="*/ 43 h 128"/>
                <a:gd name="T28" fmla="*/ 43 w 79"/>
                <a:gd name="T29" fmla="*/ 41 h 128"/>
                <a:gd name="T30" fmla="*/ 40 w 79"/>
                <a:gd name="T31" fmla="*/ 44 h 128"/>
                <a:gd name="T32" fmla="*/ 24 w 79"/>
                <a:gd name="T33" fmla="*/ 110 h 128"/>
                <a:gd name="T34" fmla="*/ 22 w 79"/>
                <a:gd name="T35" fmla="*/ 114 h 128"/>
                <a:gd name="T36" fmla="*/ 10 w 79"/>
                <a:gd name="T37" fmla="*/ 105 h 128"/>
                <a:gd name="T38" fmla="*/ 20 w 79"/>
                <a:gd name="T39" fmla="*/ 119 h 128"/>
                <a:gd name="T40" fmla="*/ 9 w 79"/>
                <a:gd name="T41" fmla="*/ 115 h 128"/>
                <a:gd name="T42" fmla="*/ 8 w 79"/>
                <a:gd name="T43" fmla="*/ 111 h 128"/>
                <a:gd name="T44" fmla="*/ 22 w 79"/>
                <a:gd name="T45" fmla="*/ 116 h 128"/>
                <a:gd name="T46" fmla="*/ 13 w 79"/>
                <a:gd name="T47" fmla="*/ 123 h 128"/>
                <a:gd name="T48" fmla="*/ 19 w 79"/>
                <a:gd name="T49" fmla="*/ 121 h 128"/>
                <a:gd name="T50" fmla="*/ 13 w 79"/>
                <a:gd name="T51" fmla="*/ 123 h 128"/>
                <a:gd name="T52" fmla="*/ 65 w 79"/>
                <a:gd name="T53" fmla="*/ 15 h 128"/>
                <a:gd name="T54" fmla="*/ 39 w 79"/>
                <a:gd name="T55" fmla="*/ 84 h 128"/>
                <a:gd name="T56" fmla="*/ 25 w 79"/>
                <a:gd name="T57" fmla="*/ 107 h 128"/>
                <a:gd name="T58" fmla="*/ 23 w 79"/>
                <a:gd name="T59" fmla="*/ 107 h 128"/>
                <a:gd name="T60" fmla="*/ 40 w 79"/>
                <a:gd name="T61" fmla="*/ 64 h 128"/>
                <a:gd name="T62" fmla="*/ 51 w 79"/>
                <a:gd name="T63" fmla="*/ 57 h 128"/>
                <a:gd name="T64" fmla="*/ 46 w 79"/>
                <a:gd name="T65" fmla="*/ 55 h 128"/>
                <a:gd name="T66" fmla="*/ 52 w 79"/>
                <a:gd name="T67" fmla="*/ 50 h 128"/>
                <a:gd name="T68" fmla="*/ 44 w 79"/>
                <a:gd name="T69" fmla="*/ 50 h 128"/>
                <a:gd name="T70" fmla="*/ 45 w 79"/>
                <a:gd name="T71" fmla="*/ 41 h 128"/>
                <a:gd name="T72" fmla="*/ 40 w 79"/>
                <a:gd name="T73" fmla="*/ 39 h 128"/>
                <a:gd name="T74" fmla="*/ 38 w 79"/>
                <a:gd name="T75" fmla="*/ 46 h 128"/>
                <a:gd name="T76" fmla="*/ 33 w 79"/>
                <a:gd name="T77" fmla="*/ 40 h 128"/>
                <a:gd name="T78" fmla="*/ 28 w 79"/>
                <a:gd name="T79" fmla="*/ 35 h 128"/>
                <a:gd name="T80" fmla="*/ 29 w 79"/>
                <a:gd name="T81" fmla="*/ 43 h 128"/>
                <a:gd name="T82" fmla="*/ 24 w 79"/>
                <a:gd name="T83" fmla="*/ 44 h 128"/>
                <a:gd name="T84" fmla="*/ 16 w 79"/>
                <a:gd name="T85" fmla="*/ 39 h 128"/>
                <a:gd name="T86" fmla="*/ 23 w 79"/>
                <a:gd name="T87" fmla="*/ 46 h 128"/>
                <a:gd name="T88" fmla="*/ 23 w 79"/>
                <a:gd name="T89" fmla="*/ 74 h 128"/>
                <a:gd name="T90" fmla="*/ 13 w 79"/>
                <a:gd name="T91" fmla="*/ 104 h 128"/>
                <a:gd name="T92" fmla="*/ 12 w 79"/>
                <a:gd name="T93" fmla="*/ 78 h 128"/>
                <a:gd name="T94" fmla="*/ 22 w 79"/>
                <a:gd name="T95" fmla="*/ 9 h 128"/>
                <a:gd name="T96" fmla="*/ 48 w 79"/>
                <a:gd name="T97" fmla="*/ 56 h 128"/>
                <a:gd name="T98" fmla="*/ 46 w 79"/>
                <a:gd name="T99" fmla="*/ 50 h 128"/>
                <a:gd name="T100" fmla="*/ 50 w 79"/>
                <a:gd name="T101" fmla="*/ 49 h 128"/>
                <a:gd name="T102" fmla="*/ 30 w 79"/>
                <a:gd name="T103" fmla="*/ 40 h 128"/>
                <a:gd name="T104" fmla="*/ 29 w 79"/>
                <a:gd name="T105" fmla="*/ 38 h 128"/>
                <a:gd name="T106" fmla="*/ 31 w 79"/>
                <a:gd name="T107" fmla="*/ 38 h 128"/>
                <a:gd name="T108" fmla="*/ 22 w 79"/>
                <a:gd name="T109" fmla="*/ 43 h 128"/>
                <a:gd name="T110" fmla="*/ 19 w 79"/>
                <a:gd name="T111" fmla="*/ 41 h 128"/>
                <a:gd name="T112" fmla="*/ 19 w 79"/>
                <a:gd name="T113" fmla="*/ 3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128">
                  <a:moveTo>
                    <a:pt x="11" y="81"/>
                  </a:moveTo>
                  <a:cubicBezTo>
                    <a:pt x="13" y="88"/>
                    <a:pt x="11" y="96"/>
                    <a:pt x="9" y="103"/>
                  </a:cubicBezTo>
                  <a:cubicBezTo>
                    <a:pt x="9" y="103"/>
                    <a:pt x="8" y="103"/>
                    <a:pt x="8" y="104"/>
                  </a:cubicBezTo>
                  <a:cubicBezTo>
                    <a:pt x="6" y="110"/>
                    <a:pt x="3" y="122"/>
                    <a:pt x="12" y="125"/>
                  </a:cubicBezTo>
                  <a:cubicBezTo>
                    <a:pt x="20" y="128"/>
                    <a:pt x="24" y="116"/>
                    <a:pt x="26" y="109"/>
                  </a:cubicBezTo>
                  <a:cubicBezTo>
                    <a:pt x="26" y="109"/>
                    <a:pt x="26" y="109"/>
                    <a:pt x="27" y="109"/>
                  </a:cubicBezTo>
                  <a:cubicBezTo>
                    <a:pt x="31" y="99"/>
                    <a:pt x="36" y="89"/>
                    <a:pt x="44" y="82"/>
                  </a:cubicBezTo>
                  <a:cubicBezTo>
                    <a:pt x="51" y="76"/>
                    <a:pt x="59" y="72"/>
                    <a:pt x="64" y="64"/>
                  </a:cubicBezTo>
                  <a:cubicBezTo>
                    <a:pt x="73" y="52"/>
                    <a:pt x="79" y="33"/>
                    <a:pt x="71" y="19"/>
                  </a:cubicBezTo>
                  <a:cubicBezTo>
                    <a:pt x="64" y="6"/>
                    <a:pt x="48" y="1"/>
                    <a:pt x="35" y="2"/>
                  </a:cubicBezTo>
                  <a:cubicBezTo>
                    <a:pt x="21" y="4"/>
                    <a:pt x="10" y="15"/>
                    <a:pt x="4" y="28"/>
                  </a:cubicBezTo>
                  <a:cubicBezTo>
                    <a:pt x="0" y="38"/>
                    <a:pt x="0" y="49"/>
                    <a:pt x="3" y="60"/>
                  </a:cubicBezTo>
                  <a:cubicBezTo>
                    <a:pt x="5" y="67"/>
                    <a:pt x="9" y="74"/>
                    <a:pt x="11" y="81"/>
                  </a:cubicBezTo>
                  <a:close/>
                  <a:moveTo>
                    <a:pt x="25" y="78"/>
                  </a:moveTo>
                  <a:cubicBezTo>
                    <a:pt x="26" y="68"/>
                    <a:pt x="27" y="58"/>
                    <a:pt x="25" y="49"/>
                  </a:cubicBezTo>
                  <a:cubicBezTo>
                    <a:pt x="25" y="48"/>
                    <a:pt x="25" y="47"/>
                    <a:pt x="25" y="46"/>
                  </a:cubicBezTo>
                  <a:cubicBezTo>
                    <a:pt x="27" y="47"/>
                    <a:pt x="29" y="46"/>
                    <a:pt x="30" y="44"/>
                  </a:cubicBezTo>
                  <a:cubicBezTo>
                    <a:pt x="31" y="46"/>
                    <a:pt x="32" y="47"/>
                    <a:pt x="33" y="48"/>
                  </a:cubicBezTo>
                  <a:cubicBezTo>
                    <a:pt x="35" y="49"/>
                    <a:pt x="37" y="48"/>
                    <a:pt x="39" y="48"/>
                  </a:cubicBezTo>
                  <a:cubicBezTo>
                    <a:pt x="40" y="49"/>
                    <a:pt x="41" y="51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3" y="54"/>
                    <a:pt x="43" y="55"/>
                    <a:pt x="44" y="56"/>
                  </a:cubicBezTo>
                  <a:cubicBezTo>
                    <a:pt x="42" y="57"/>
                    <a:pt x="41" y="59"/>
                    <a:pt x="39" y="61"/>
                  </a:cubicBezTo>
                  <a:cubicBezTo>
                    <a:pt x="37" y="66"/>
                    <a:pt x="35" y="70"/>
                    <a:pt x="33" y="75"/>
                  </a:cubicBezTo>
                  <a:cubicBezTo>
                    <a:pt x="29" y="86"/>
                    <a:pt x="25" y="96"/>
                    <a:pt x="21" y="107"/>
                  </a:cubicBezTo>
                  <a:cubicBezTo>
                    <a:pt x="19" y="106"/>
                    <a:pt x="17" y="105"/>
                    <a:pt x="15" y="105"/>
                  </a:cubicBezTo>
                  <a:cubicBezTo>
                    <a:pt x="20" y="96"/>
                    <a:pt x="23" y="87"/>
                    <a:pt x="25" y="78"/>
                  </a:cubicBezTo>
                  <a:close/>
                  <a:moveTo>
                    <a:pt x="40" y="43"/>
                  </a:moveTo>
                  <a:cubicBezTo>
                    <a:pt x="41" y="42"/>
                    <a:pt x="41" y="41"/>
                    <a:pt x="42" y="40"/>
                  </a:cubicBezTo>
                  <a:cubicBezTo>
                    <a:pt x="43" y="38"/>
                    <a:pt x="43" y="40"/>
                    <a:pt x="43" y="41"/>
                  </a:cubicBezTo>
                  <a:cubicBezTo>
                    <a:pt x="42" y="42"/>
                    <a:pt x="42" y="43"/>
                    <a:pt x="41" y="43"/>
                  </a:cubicBezTo>
                  <a:cubicBezTo>
                    <a:pt x="41" y="44"/>
                    <a:pt x="41" y="44"/>
                    <a:pt x="40" y="44"/>
                  </a:cubicBezTo>
                  <a:cubicBezTo>
                    <a:pt x="40" y="44"/>
                    <a:pt x="40" y="44"/>
                    <a:pt x="40" y="43"/>
                  </a:cubicBezTo>
                  <a:close/>
                  <a:moveTo>
                    <a:pt x="24" y="110"/>
                  </a:moveTo>
                  <a:cubicBezTo>
                    <a:pt x="23" y="111"/>
                    <a:pt x="23" y="113"/>
                    <a:pt x="22" y="114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17" y="112"/>
                    <a:pt x="13" y="111"/>
                    <a:pt x="9" y="109"/>
                  </a:cubicBezTo>
                  <a:cubicBezTo>
                    <a:pt x="9" y="108"/>
                    <a:pt x="10" y="106"/>
                    <a:pt x="10" y="105"/>
                  </a:cubicBezTo>
                  <a:cubicBezTo>
                    <a:pt x="14" y="107"/>
                    <a:pt x="19" y="108"/>
                    <a:pt x="24" y="110"/>
                  </a:cubicBezTo>
                  <a:close/>
                  <a:moveTo>
                    <a:pt x="20" y="119"/>
                  </a:moveTo>
                  <a:cubicBezTo>
                    <a:pt x="20" y="119"/>
                    <a:pt x="20" y="119"/>
                    <a:pt x="20" y="119"/>
                  </a:cubicBezTo>
                  <a:cubicBezTo>
                    <a:pt x="17" y="117"/>
                    <a:pt x="12" y="117"/>
                    <a:pt x="9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114"/>
                    <a:pt x="8" y="112"/>
                    <a:pt x="8" y="111"/>
                  </a:cubicBezTo>
                  <a:cubicBezTo>
                    <a:pt x="13" y="113"/>
                    <a:pt x="17" y="114"/>
                    <a:pt x="21" y="116"/>
                  </a:cubicBezTo>
                  <a:cubicBezTo>
                    <a:pt x="21" y="116"/>
                    <a:pt x="22" y="116"/>
                    <a:pt x="22" y="116"/>
                  </a:cubicBezTo>
                  <a:cubicBezTo>
                    <a:pt x="21" y="117"/>
                    <a:pt x="21" y="118"/>
                    <a:pt x="20" y="119"/>
                  </a:cubicBezTo>
                  <a:close/>
                  <a:moveTo>
                    <a:pt x="13" y="123"/>
                  </a:moveTo>
                  <a:cubicBezTo>
                    <a:pt x="9" y="123"/>
                    <a:pt x="8" y="120"/>
                    <a:pt x="8" y="117"/>
                  </a:cubicBezTo>
                  <a:cubicBezTo>
                    <a:pt x="11" y="119"/>
                    <a:pt x="16" y="119"/>
                    <a:pt x="19" y="12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17" y="123"/>
                    <a:pt x="15" y="124"/>
                    <a:pt x="13" y="123"/>
                  </a:cubicBezTo>
                  <a:close/>
                  <a:moveTo>
                    <a:pt x="22" y="9"/>
                  </a:moveTo>
                  <a:cubicBezTo>
                    <a:pt x="35" y="0"/>
                    <a:pt x="54" y="3"/>
                    <a:pt x="65" y="15"/>
                  </a:cubicBezTo>
                  <a:cubicBezTo>
                    <a:pt x="78" y="29"/>
                    <a:pt x="71" y="52"/>
                    <a:pt x="61" y="65"/>
                  </a:cubicBezTo>
                  <a:cubicBezTo>
                    <a:pt x="55" y="73"/>
                    <a:pt x="46" y="77"/>
                    <a:pt x="39" y="84"/>
                  </a:cubicBezTo>
                  <a:cubicBezTo>
                    <a:pt x="33" y="90"/>
                    <a:pt x="29" y="98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5" y="107"/>
                    <a:pt x="24" y="107"/>
                    <a:pt x="24" y="107"/>
                  </a:cubicBezTo>
                  <a:cubicBezTo>
                    <a:pt x="24" y="107"/>
                    <a:pt x="24" y="107"/>
                    <a:pt x="23" y="107"/>
                  </a:cubicBezTo>
                  <a:cubicBezTo>
                    <a:pt x="26" y="97"/>
                    <a:pt x="30" y="88"/>
                    <a:pt x="34" y="78"/>
                  </a:cubicBezTo>
                  <a:cubicBezTo>
                    <a:pt x="36" y="74"/>
                    <a:pt x="38" y="69"/>
                    <a:pt x="40" y="64"/>
                  </a:cubicBezTo>
                  <a:cubicBezTo>
                    <a:pt x="42" y="61"/>
                    <a:pt x="43" y="59"/>
                    <a:pt x="45" y="57"/>
                  </a:cubicBezTo>
                  <a:cubicBezTo>
                    <a:pt x="47" y="58"/>
                    <a:pt x="50" y="59"/>
                    <a:pt x="51" y="57"/>
                  </a:cubicBezTo>
                  <a:cubicBezTo>
                    <a:pt x="52" y="56"/>
                    <a:pt x="52" y="54"/>
                    <a:pt x="51" y="54"/>
                  </a:cubicBezTo>
                  <a:cubicBezTo>
                    <a:pt x="49" y="53"/>
                    <a:pt x="47" y="54"/>
                    <a:pt x="46" y="55"/>
                  </a:cubicBezTo>
                  <a:cubicBezTo>
                    <a:pt x="45" y="54"/>
                    <a:pt x="45" y="53"/>
                    <a:pt x="45" y="52"/>
                  </a:cubicBezTo>
                  <a:cubicBezTo>
                    <a:pt x="48" y="53"/>
                    <a:pt x="51" y="51"/>
                    <a:pt x="52" y="50"/>
                  </a:cubicBezTo>
                  <a:cubicBezTo>
                    <a:pt x="53" y="49"/>
                    <a:pt x="55" y="46"/>
                    <a:pt x="54" y="45"/>
                  </a:cubicBezTo>
                  <a:cubicBezTo>
                    <a:pt x="51" y="43"/>
                    <a:pt x="46" y="47"/>
                    <a:pt x="44" y="50"/>
                  </a:cubicBezTo>
                  <a:cubicBezTo>
                    <a:pt x="43" y="49"/>
                    <a:pt x="41" y="48"/>
                    <a:pt x="41" y="47"/>
                  </a:cubicBezTo>
                  <a:cubicBezTo>
                    <a:pt x="43" y="45"/>
                    <a:pt x="45" y="43"/>
                    <a:pt x="45" y="41"/>
                  </a:cubicBezTo>
                  <a:cubicBezTo>
                    <a:pt x="46" y="40"/>
                    <a:pt x="46" y="37"/>
                    <a:pt x="44" y="37"/>
                  </a:cubicBezTo>
                  <a:cubicBezTo>
                    <a:pt x="42" y="37"/>
                    <a:pt x="41" y="38"/>
                    <a:pt x="40" y="39"/>
                  </a:cubicBezTo>
                  <a:cubicBezTo>
                    <a:pt x="39" y="41"/>
                    <a:pt x="38" y="43"/>
                    <a:pt x="38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5" y="47"/>
                    <a:pt x="33" y="45"/>
                    <a:pt x="32" y="43"/>
                  </a:cubicBezTo>
                  <a:cubicBezTo>
                    <a:pt x="32" y="42"/>
                    <a:pt x="32" y="41"/>
                    <a:pt x="33" y="40"/>
                  </a:cubicBezTo>
                  <a:cubicBezTo>
                    <a:pt x="33" y="38"/>
                    <a:pt x="33" y="36"/>
                    <a:pt x="32" y="34"/>
                  </a:cubicBezTo>
                  <a:cubicBezTo>
                    <a:pt x="31" y="33"/>
                    <a:pt x="28" y="33"/>
                    <a:pt x="28" y="35"/>
                  </a:cubicBezTo>
                  <a:cubicBezTo>
                    <a:pt x="26" y="37"/>
                    <a:pt x="27" y="39"/>
                    <a:pt x="28" y="40"/>
                  </a:cubicBezTo>
                  <a:cubicBezTo>
                    <a:pt x="28" y="41"/>
                    <a:pt x="29" y="42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8" y="44"/>
                    <a:pt x="26" y="45"/>
                    <a:pt x="24" y="44"/>
                  </a:cubicBezTo>
                  <a:cubicBezTo>
                    <a:pt x="24" y="40"/>
                    <a:pt x="22" y="36"/>
                    <a:pt x="19" y="36"/>
                  </a:cubicBezTo>
                  <a:cubicBezTo>
                    <a:pt x="17" y="35"/>
                    <a:pt x="15" y="37"/>
                    <a:pt x="16" y="39"/>
                  </a:cubicBezTo>
                  <a:cubicBezTo>
                    <a:pt x="16" y="42"/>
                    <a:pt x="19" y="44"/>
                    <a:pt x="21" y="45"/>
                  </a:cubicBezTo>
                  <a:cubicBezTo>
                    <a:pt x="21" y="46"/>
                    <a:pt x="22" y="46"/>
                    <a:pt x="23" y="46"/>
                  </a:cubicBezTo>
                  <a:cubicBezTo>
                    <a:pt x="23" y="46"/>
                    <a:pt x="23" y="47"/>
                    <a:pt x="23" y="47"/>
                  </a:cubicBezTo>
                  <a:cubicBezTo>
                    <a:pt x="25" y="56"/>
                    <a:pt x="24" y="65"/>
                    <a:pt x="23" y="74"/>
                  </a:cubicBezTo>
                  <a:cubicBezTo>
                    <a:pt x="22" y="84"/>
                    <a:pt x="18" y="95"/>
                    <a:pt x="13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1" y="104"/>
                  </a:cubicBezTo>
                  <a:cubicBezTo>
                    <a:pt x="14" y="95"/>
                    <a:pt x="15" y="87"/>
                    <a:pt x="12" y="78"/>
                  </a:cubicBezTo>
                  <a:cubicBezTo>
                    <a:pt x="9" y="69"/>
                    <a:pt x="4" y="60"/>
                    <a:pt x="3" y="50"/>
                  </a:cubicBezTo>
                  <a:cubicBezTo>
                    <a:pt x="1" y="35"/>
                    <a:pt x="8" y="18"/>
                    <a:pt x="22" y="9"/>
                  </a:cubicBezTo>
                  <a:close/>
                  <a:moveTo>
                    <a:pt x="48" y="56"/>
                  </a:moveTo>
                  <a:cubicBezTo>
                    <a:pt x="48" y="56"/>
                    <a:pt x="48" y="56"/>
                    <a:pt x="48" y="56"/>
                  </a:cubicBezTo>
                  <a:cubicBezTo>
                    <a:pt x="50" y="55"/>
                    <a:pt x="49" y="56"/>
                    <a:pt x="48" y="56"/>
                  </a:cubicBezTo>
                  <a:close/>
                  <a:moveTo>
                    <a:pt x="46" y="50"/>
                  </a:moveTo>
                  <a:cubicBezTo>
                    <a:pt x="47" y="49"/>
                    <a:pt x="49" y="48"/>
                    <a:pt x="50" y="47"/>
                  </a:cubicBezTo>
                  <a:cubicBezTo>
                    <a:pt x="53" y="46"/>
                    <a:pt x="51" y="48"/>
                    <a:pt x="50" y="49"/>
                  </a:cubicBezTo>
                  <a:cubicBezTo>
                    <a:pt x="49" y="50"/>
                    <a:pt x="48" y="50"/>
                    <a:pt x="46" y="50"/>
                  </a:cubicBezTo>
                  <a:close/>
                  <a:moveTo>
                    <a:pt x="30" y="40"/>
                  </a:moveTo>
                  <a:cubicBezTo>
                    <a:pt x="30" y="40"/>
                    <a:pt x="30" y="39"/>
                    <a:pt x="30" y="39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7"/>
                    <a:pt x="29" y="36"/>
                    <a:pt x="31" y="36"/>
                  </a:cubicBezTo>
                  <a:cubicBezTo>
                    <a:pt x="31" y="37"/>
                    <a:pt x="31" y="38"/>
                    <a:pt x="31" y="38"/>
                  </a:cubicBezTo>
                  <a:cubicBezTo>
                    <a:pt x="31" y="39"/>
                    <a:pt x="31" y="40"/>
                    <a:pt x="30" y="40"/>
                  </a:cubicBezTo>
                  <a:close/>
                  <a:moveTo>
                    <a:pt x="22" y="43"/>
                  </a:moveTo>
                  <a:cubicBezTo>
                    <a:pt x="22" y="43"/>
                    <a:pt x="22" y="43"/>
                    <a:pt x="21" y="43"/>
                  </a:cubicBezTo>
                  <a:cubicBezTo>
                    <a:pt x="21" y="42"/>
                    <a:pt x="20" y="42"/>
                    <a:pt x="19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39"/>
                    <a:pt x="19" y="38"/>
                  </a:cubicBezTo>
                  <a:cubicBezTo>
                    <a:pt x="21" y="39"/>
                    <a:pt x="21" y="41"/>
                    <a:pt x="22" y="4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26"/>
            <p:cNvSpPr>
              <a:spLocks noEditPoints="1"/>
            </p:cNvSpPr>
            <p:nvPr/>
          </p:nvSpPr>
          <p:spPr bwMode="auto">
            <a:xfrm>
              <a:off x="7415458" y="5011172"/>
              <a:ext cx="779463" cy="987425"/>
            </a:xfrm>
            <a:custGeom>
              <a:avLst/>
              <a:gdLst>
                <a:gd name="T0" fmla="*/ 21 w 184"/>
                <a:gd name="T1" fmla="*/ 2 h 233"/>
                <a:gd name="T2" fmla="*/ 9 w 184"/>
                <a:gd name="T3" fmla="*/ 23 h 233"/>
                <a:gd name="T4" fmla="*/ 9 w 184"/>
                <a:gd name="T5" fmla="*/ 37 h 233"/>
                <a:gd name="T6" fmla="*/ 9 w 184"/>
                <a:gd name="T7" fmla="*/ 53 h 233"/>
                <a:gd name="T8" fmla="*/ 9 w 184"/>
                <a:gd name="T9" fmla="*/ 64 h 233"/>
                <a:gd name="T10" fmla="*/ 4 w 184"/>
                <a:gd name="T11" fmla="*/ 76 h 233"/>
                <a:gd name="T12" fmla="*/ 9 w 184"/>
                <a:gd name="T13" fmla="*/ 94 h 233"/>
                <a:gd name="T14" fmla="*/ 9 w 184"/>
                <a:gd name="T15" fmla="*/ 105 h 233"/>
                <a:gd name="T16" fmla="*/ 9 w 184"/>
                <a:gd name="T17" fmla="*/ 119 h 233"/>
                <a:gd name="T18" fmla="*/ 9 w 184"/>
                <a:gd name="T19" fmla="*/ 128 h 233"/>
                <a:gd name="T20" fmla="*/ 4 w 184"/>
                <a:gd name="T21" fmla="*/ 140 h 233"/>
                <a:gd name="T22" fmla="*/ 9 w 184"/>
                <a:gd name="T23" fmla="*/ 158 h 233"/>
                <a:gd name="T24" fmla="*/ 9 w 184"/>
                <a:gd name="T25" fmla="*/ 170 h 233"/>
                <a:gd name="T26" fmla="*/ 9 w 184"/>
                <a:gd name="T27" fmla="*/ 186 h 233"/>
                <a:gd name="T28" fmla="*/ 5 w 184"/>
                <a:gd name="T29" fmla="*/ 200 h 233"/>
                <a:gd name="T30" fmla="*/ 9 w 184"/>
                <a:gd name="T31" fmla="*/ 218 h 233"/>
                <a:gd name="T32" fmla="*/ 134 w 184"/>
                <a:gd name="T33" fmla="*/ 232 h 233"/>
                <a:gd name="T34" fmla="*/ 183 w 184"/>
                <a:gd name="T35" fmla="*/ 64 h 233"/>
                <a:gd name="T36" fmla="*/ 7 w 184"/>
                <a:gd name="T37" fmla="*/ 18 h 233"/>
                <a:gd name="T38" fmla="*/ 7 w 184"/>
                <a:gd name="T39" fmla="*/ 18 h 233"/>
                <a:gd name="T40" fmla="*/ 8 w 184"/>
                <a:gd name="T41" fmla="*/ 28 h 233"/>
                <a:gd name="T42" fmla="*/ 9 w 184"/>
                <a:gd name="T43" fmla="*/ 45 h 233"/>
                <a:gd name="T44" fmla="*/ 7 w 184"/>
                <a:gd name="T45" fmla="*/ 58 h 233"/>
                <a:gd name="T46" fmla="*/ 9 w 184"/>
                <a:gd name="T47" fmla="*/ 68 h 233"/>
                <a:gd name="T48" fmla="*/ 9 w 184"/>
                <a:gd name="T49" fmla="*/ 77 h 233"/>
                <a:gd name="T50" fmla="*/ 6 w 184"/>
                <a:gd name="T51" fmla="*/ 89 h 233"/>
                <a:gd name="T52" fmla="*/ 7 w 184"/>
                <a:gd name="T53" fmla="*/ 90 h 233"/>
                <a:gd name="T54" fmla="*/ 9 w 184"/>
                <a:gd name="T55" fmla="*/ 100 h 233"/>
                <a:gd name="T56" fmla="*/ 8 w 184"/>
                <a:gd name="T57" fmla="*/ 112 h 233"/>
                <a:gd name="T58" fmla="*/ 8 w 184"/>
                <a:gd name="T59" fmla="*/ 112 h 233"/>
                <a:gd name="T60" fmla="*/ 7 w 184"/>
                <a:gd name="T61" fmla="*/ 122 h 233"/>
                <a:gd name="T62" fmla="*/ 8 w 184"/>
                <a:gd name="T63" fmla="*/ 131 h 233"/>
                <a:gd name="T64" fmla="*/ 7 w 184"/>
                <a:gd name="T65" fmla="*/ 142 h 233"/>
                <a:gd name="T66" fmla="*/ 8 w 184"/>
                <a:gd name="T67" fmla="*/ 153 h 233"/>
                <a:gd name="T68" fmla="*/ 7 w 184"/>
                <a:gd name="T69" fmla="*/ 166 h 233"/>
                <a:gd name="T70" fmla="*/ 9 w 184"/>
                <a:gd name="T71" fmla="*/ 164 h 233"/>
                <a:gd name="T72" fmla="*/ 9 w 184"/>
                <a:gd name="T73" fmla="*/ 175 h 233"/>
                <a:gd name="T74" fmla="*/ 7 w 184"/>
                <a:gd name="T75" fmla="*/ 190 h 233"/>
                <a:gd name="T76" fmla="*/ 9 w 184"/>
                <a:gd name="T77" fmla="*/ 191 h 233"/>
                <a:gd name="T78" fmla="*/ 8 w 184"/>
                <a:gd name="T79" fmla="*/ 202 h 233"/>
                <a:gd name="T80" fmla="*/ 8 w 184"/>
                <a:gd name="T81" fmla="*/ 213 h 233"/>
                <a:gd name="T82" fmla="*/ 8 w 184"/>
                <a:gd name="T83" fmla="*/ 213 h 233"/>
                <a:gd name="T84" fmla="*/ 12 w 184"/>
                <a:gd name="T85" fmla="*/ 220 h 233"/>
                <a:gd name="T86" fmla="*/ 15 w 184"/>
                <a:gd name="T87" fmla="*/ 211 h 233"/>
                <a:gd name="T88" fmla="*/ 16 w 184"/>
                <a:gd name="T89" fmla="*/ 199 h 233"/>
                <a:gd name="T90" fmla="*/ 15 w 184"/>
                <a:gd name="T91" fmla="*/ 188 h 233"/>
                <a:gd name="T92" fmla="*/ 16 w 184"/>
                <a:gd name="T93" fmla="*/ 174 h 233"/>
                <a:gd name="T94" fmla="*/ 17 w 184"/>
                <a:gd name="T95" fmla="*/ 164 h 233"/>
                <a:gd name="T96" fmla="*/ 16 w 184"/>
                <a:gd name="T97" fmla="*/ 152 h 233"/>
                <a:gd name="T98" fmla="*/ 15 w 184"/>
                <a:gd name="T99" fmla="*/ 141 h 233"/>
                <a:gd name="T100" fmla="*/ 15 w 184"/>
                <a:gd name="T101" fmla="*/ 130 h 233"/>
                <a:gd name="T102" fmla="*/ 15 w 184"/>
                <a:gd name="T103" fmla="*/ 120 h 233"/>
                <a:gd name="T104" fmla="*/ 15 w 184"/>
                <a:gd name="T105" fmla="*/ 109 h 233"/>
                <a:gd name="T106" fmla="*/ 14 w 184"/>
                <a:gd name="T107" fmla="*/ 98 h 233"/>
                <a:gd name="T108" fmla="*/ 15 w 184"/>
                <a:gd name="T109" fmla="*/ 88 h 233"/>
                <a:gd name="T110" fmla="*/ 15 w 184"/>
                <a:gd name="T111" fmla="*/ 76 h 233"/>
                <a:gd name="T112" fmla="*/ 15 w 184"/>
                <a:gd name="T113" fmla="*/ 66 h 233"/>
                <a:gd name="T114" fmla="*/ 15 w 184"/>
                <a:gd name="T115" fmla="*/ 55 h 233"/>
                <a:gd name="T116" fmla="*/ 16 w 184"/>
                <a:gd name="T117" fmla="*/ 40 h 233"/>
                <a:gd name="T118" fmla="*/ 16 w 184"/>
                <a:gd name="T119" fmla="*/ 25 h 233"/>
                <a:gd name="T120" fmla="*/ 15 w 184"/>
                <a:gd name="T121" fmla="*/ 16 h 233"/>
                <a:gd name="T122" fmla="*/ 27 w 184"/>
                <a:gd name="T123" fmla="*/ 5 h 233"/>
                <a:gd name="T124" fmla="*/ 179 w 184"/>
                <a:gd name="T125" fmla="*/ 3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4" h="233">
                  <a:moveTo>
                    <a:pt x="158" y="2"/>
                  </a:moveTo>
                  <a:cubicBezTo>
                    <a:pt x="144" y="2"/>
                    <a:pt x="129" y="2"/>
                    <a:pt x="115" y="2"/>
                  </a:cubicBezTo>
                  <a:cubicBezTo>
                    <a:pt x="86" y="2"/>
                    <a:pt x="56" y="2"/>
                    <a:pt x="27" y="2"/>
                  </a:cubicBezTo>
                  <a:cubicBezTo>
                    <a:pt x="25" y="2"/>
                    <a:pt x="23" y="2"/>
                    <a:pt x="21" y="2"/>
                  </a:cubicBezTo>
                  <a:cubicBezTo>
                    <a:pt x="15" y="2"/>
                    <a:pt x="10" y="7"/>
                    <a:pt x="9" y="12"/>
                  </a:cubicBezTo>
                  <a:cubicBezTo>
                    <a:pt x="8" y="13"/>
                    <a:pt x="6" y="13"/>
                    <a:pt x="5" y="15"/>
                  </a:cubicBezTo>
                  <a:cubicBezTo>
                    <a:pt x="4" y="16"/>
                    <a:pt x="4" y="18"/>
                    <a:pt x="4" y="19"/>
                  </a:cubicBezTo>
                  <a:cubicBezTo>
                    <a:pt x="5" y="21"/>
                    <a:pt x="7" y="22"/>
                    <a:pt x="9" y="23"/>
                  </a:cubicBezTo>
                  <a:cubicBezTo>
                    <a:pt x="9" y="23"/>
                    <a:pt x="9" y="24"/>
                    <a:pt x="9" y="25"/>
                  </a:cubicBezTo>
                  <a:cubicBezTo>
                    <a:pt x="7" y="25"/>
                    <a:pt x="6" y="25"/>
                    <a:pt x="5" y="27"/>
                  </a:cubicBezTo>
                  <a:cubicBezTo>
                    <a:pt x="3" y="28"/>
                    <a:pt x="3" y="31"/>
                    <a:pt x="4" y="33"/>
                  </a:cubicBezTo>
                  <a:cubicBezTo>
                    <a:pt x="5" y="35"/>
                    <a:pt x="7" y="36"/>
                    <a:pt x="9" y="37"/>
                  </a:cubicBezTo>
                  <a:cubicBezTo>
                    <a:pt x="9" y="37"/>
                    <a:pt x="9" y="38"/>
                    <a:pt x="9" y="38"/>
                  </a:cubicBezTo>
                  <a:cubicBezTo>
                    <a:pt x="7" y="38"/>
                    <a:pt x="5" y="39"/>
                    <a:pt x="4" y="41"/>
                  </a:cubicBezTo>
                  <a:cubicBezTo>
                    <a:pt x="1" y="45"/>
                    <a:pt x="5" y="48"/>
                    <a:pt x="9" y="48"/>
                  </a:cubicBezTo>
                  <a:cubicBezTo>
                    <a:pt x="9" y="50"/>
                    <a:pt x="9" y="52"/>
                    <a:pt x="9" y="53"/>
                  </a:cubicBezTo>
                  <a:cubicBezTo>
                    <a:pt x="7" y="53"/>
                    <a:pt x="5" y="54"/>
                    <a:pt x="4" y="56"/>
                  </a:cubicBezTo>
                  <a:cubicBezTo>
                    <a:pt x="3" y="57"/>
                    <a:pt x="3" y="59"/>
                    <a:pt x="4" y="61"/>
                  </a:cubicBezTo>
                  <a:cubicBezTo>
                    <a:pt x="4" y="63"/>
                    <a:pt x="7" y="63"/>
                    <a:pt x="9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8" y="64"/>
                    <a:pt x="7" y="65"/>
                    <a:pt x="6" y="65"/>
                  </a:cubicBezTo>
                  <a:cubicBezTo>
                    <a:pt x="3" y="68"/>
                    <a:pt x="5" y="72"/>
                    <a:pt x="9" y="73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7" y="74"/>
                    <a:pt x="5" y="75"/>
                    <a:pt x="4" y="76"/>
                  </a:cubicBezTo>
                  <a:cubicBezTo>
                    <a:pt x="1" y="80"/>
                    <a:pt x="5" y="84"/>
                    <a:pt x="9" y="84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7" y="85"/>
                    <a:pt x="5" y="85"/>
                    <a:pt x="3" y="87"/>
                  </a:cubicBezTo>
                  <a:cubicBezTo>
                    <a:pt x="1" y="91"/>
                    <a:pt x="6" y="93"/>
                    <a:pt x="9" y="94"/>
                  </a:cubicBezTo>
                  <a:cubicBezTo>
                    <a:pt x="9" y="95"/>
                    <a:pt x="9" y="96"/>
                    <a:pt x="9" y="97"/>
                  </a:cubicBezTo>
                  <a:cubicBezTo>
                    <a:pt x="8" y="97"/>
                    <a:pt x="8" y="97"/>
                    <a:pt x="7" y="97"/>
                  </a:cubicBezTo>
                  <a:cubicBezTo>
                    <a:pt x="5" y="98"/>
                    <a:pt x="4" y="99"/>
                    <a:pt x="3" y="100"/>
                  </a:cubicBezTo>
                  <a:cubicBezTo>
                    <a:pt x="3" y="103"/>
                    <a:pt x="6" y="105"/>
                    <a:pt x="9" y="105"/>
                  </a:cubicBezTo>
                  <a:cubicBezTo>
                    <a:pt x="9" y="106"/>
                    <a:pt x="9" y="107"/>
                    <a:pt x="9" y="107"/>
                  </a:cubicBezTo>
                  <a:cubicBezTo>
                    <a:pt x="7" y="107"/>
                    <a:pt x="5" y="108"/>
                    <a:pt x="4" y="110"/>
                  </a:cubicBezTo>
                  <a:cubicBezTo>
                    <a:pt x="2" y="113"/>
                    <a:pt x="6" y="115"/>
                    <a:pt x="9" y="116"/>
                  </a:cubicBezTo>
                  <a:cubicBezTo>
                    <a:pt x="9" y="117"/>
                    <a:pt x="9" y="118"/>
                    <a:pt x="9" y="11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6" y="119"/>
                    <a:pt x="4" y="120"/>
                    <a:pt x="4" y="122"/>
                  </a:cubicBezTo>
                  <a:cubicBezTo>
                    <a:pt x="3" y="125"/>
                    <a:pt x="6" y="127"/>
                    <a:pt x="9" y="127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7" y="128"/>
                    <a:pt x="6" y="128"/>
                    <a:pt x="5" y="130"/>
                  </a:cubicBezTo>
                  <a:cubicBezTo>
                    <a:pt x="2" y="133"/>
                    <a:pt x="6" y="136"/>
                    <a:pt x="9" y="137"/>
                  </a:cubicBezTo>
                  <a:cubicBezTo>
                    <a:pt x="9" y="138"/>
                    <a:pt x="9" y="138"/>
                    <a:pt x="9" y="139"/>
                  </a:cubicBezTo>
                  <a:cubicBezTo>
                    <a:pt x="7" y="139"/>
                    <a:pt x="6" y="139"/>
                    <a:pt x="4" y="140"/>
                  </a:cubicBezTo>
                  <a:cubicBezTo>
                    <a:pt x="0" y="143"/>
                    <a:pt x="6" y="147"/>
                    <a:pt x="9" y="148"/>
                  </a:cubicBezTo>
                  <a:cubicBezTo>
                    <a:pt x="9" y="148"/>
                    <a:pt x="9" y="149"/>
                    <a:pt x="9" y="149"/>
                  </a:cubicBezTo>
                  <a:cubicBezTo>
                    <a:pt x="7" y="149"/>
                    <a:pt x="5" y="150"/>
                    <a:pt x="4" y="151"/>
                  </a:cubicBezTo>
                  <a:cubicBezTo>
                    <a:pt x="1" y="155"/>
                    <a:pt x="6" y="157"/>
                    <a:pt x="9" y="158"/>
                  </a:cubicBezTo>
                  <a:cubicBezTo>
                    <a:pt x="9" y="159"/>
                    <a:pt x="9" y="160"/>
                    <a:pt x="9" y="161"/>
                  </a:cubicBezTo>
                  <a:cubicBezTo>
                    <a:pt x="8" y="161"/>
                    <a:pt x="7" y="162"/>
                    <a:pt x="6" y="162"/>
                  </a:cubicBezTo>
                  <a:cubicBezTo>
                    <a:pt x="5" y="163"/>
                    <a:pt x="4" y="165"/>
                    <a:pt x="4" y="166"/>
                  </a:cubicBezTo>
                  <a:cubicBezTo>
                    <a:pt x="4" y="169"/>
                    <a:pt x="7" y="170"/>
                    <a:pt x="9" y="170"/>
                  </a:cubicBezTo>
                  <a:cubicBezTo>
                    <a:pt x="9" y="171"/>
                    <a:pt x="9" y="171"/>
                    <a:pt x="9" y="172"/>
                  </a:cubicBezTo>
                  <a:cubicBezTo>
                    <a:pt x="7" y="172"/>
                    <a:pt x="5" y="173"/>
                    <a:pt x="4" y="175"/>
                  </a:cubicBezTo>
                  <a:cubicBezTo>
                    <a:pt x="1" y="179"/>
                    <a:pt x="6" y="181"/>
                    <a:pt x="9" y="182"/>
                  </a:cubicBezTo>
                  <a:cubicBezTo>
                    <a:pt x="9" y="183"/>
                    <a:pt x="9" y="185"/>
                    <a:pt x="9" y="186"/>
                  </a:cubicBezTo>
                  <a:cubicBezTo>
                    <a:pt x="7" y="186"/>
                    <a:pt x="5" y="187"/>
                    <a:pt x="4" y="188"/>
                  </a:cubicBezTo>
                  <a:cubicBezTo>
                    <a:pt x="2" y="192"/>
                    <a:pt x="6" y="194"/>
                    <a:pt x="9" y="195"/>
                  </a:cubicBezTo>
                  <a:cubicBezTo>
                    <a:pt x="9" y="196"/>
                    <a:pt x="9" y="197"/>
                    <a:pt x="9" y="198"/>
                  </a:cubicBezTo>
                  <a:cubicBezTo>
                    <a:pt x="7" y="198"/>
                    <a:pt x="6" y="199"/>
                    <a:pt x="5" y="200"/>
                  </a:cubicBezTo>
                  <a:cubicBezTo>
                    <a:pt x="3" y="203"/>
                    <a:pt x="6" y="206"/>
                    <a:pt x="9" y="207"/>
                  </a:cubicBezTo>
                  <a:cubicBezTo>
                    <a:pt x="9" y="208"/>
                    <a:pt x="9" y="208"/>
                    <a:pt x="9" y="209"/>
                  </a:cubicBezTo>
                  <a:cubicBezTo>
                    <a:pt x="8" y="210"/>
                    <a:pt x="6" y="210"/>
                    <a:pt x="5" y="211"/>
                  </a:cubicBezTo>
                  <a:cubicBezTo>
                    <a:pt x="2" y="214"/>
                    <a:pt x="6" y="217"/>
                    <a:pt x="9" y="218"/>
                  </a:cubicBezTo>
                  <a:cubicBezTo>
                    <a:pt x="9" y="224"/>
                    <a:pt x="10" y="228"/>
                    <a:pt x="16" y="231"/>
                  </a:cubicBezTo>
                  <a:cubicBezTo>
                    <a:pt x="19" y="233"/>
                    <a:pt x="22" y="232"/>
                    <a:pt x="25" y="232"/>
                  </a:cubicBezTo>
                  <a:cubicBezTo>
                    <a:pt x="29" y="232"/>
                    <a:pt x="34" y="232"/>
                    <a:pt x="38" y="232"/>
                  </a:cubicBezTo>
                  <a:cubicBezTo>
                    <a:pt x="70" y="232"/>
                    <a:pt x="102" y="232"/>
                    <a:pt x="134" y="232"/>
                  </a:cubicBezTo>
                  <a:cubicBezTo>
                    <a:pt x="145" y="232"/>
                    <a:pt x="155" y="232"/>
                    <a:pt x="165" y="232"/>
                  </a:cubicBezTo>
                  <a:cubicBezTo>
                    <a:pt x="173" y="232"/>
                    <a:pt x="182" y="231"/>
                    <a:pt x="182" y="221"/>
                  </a:cubicBezTo>
                  <a:cubicBezTo>
                    <a:pt x="183" y="221"/>
                    <a:pt x="183" y="220"/>
                    <a:pt x="183" y="220"/>
                  </a:cubicBezTo>
                  <a:cubicBezTo>
                    <a:pt x="183" y="168"/>
                    <a:pt x="183" y="116"/>
                    <a:pt x="183" y="64"/>
                  </a:cubicBezTo>
                  <a:cubicBezTo>
                    <a:pt x="183" y="51"/>
                    <a:pt x="183" y="39"/>
                    <a:pt x="183" y="26"/>
                  </a:cubicBezTo>
                  <a:cubicBezTo>
                    <a:pt x="183" y="21"/>
                    <a:pt x="184" y="13"/>
                    <a:pt x="181" y="8"/>
                  </a:cubicBezTo>
                  <a:cubicBezTo>
                    <a:pt x="177" y="0"/>
                    <a:pt x="165" y="2"/>
                    <a:pt x="158" y="2"/>
                  </a:cubicBezTo>
                  <a:close/>
                  <a:moveTo>
                    <a:pt x="7" y="18"/>
                  </a:moveTo>
                  <a:cubicBezTo>
                    <a:pt x="7" y="18"/>
                    <a:pt x="7" y="17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9" y="17"/>
                    <a:pt x="9" y="18"/>
                    <a:pt x="9" y="19"/>
                  </a:cubicBezTo>
                  <a:cubicBezTo>
                    <a:pt x="8" y="19"/>
                    <a:pt x="7" y="19"/>
                    <a:pt x="7" y="18"/>
                  </a:cubicBezTo>
                  <a:close/>
                  <a:moveTo>
                    <a:pt x="8" y="28"/>
                  </a:moveTo>
                  <a:cubicBezTo>
                    <a:pt x="8" y="28"/>
                    <a:pt x="9" y="28"/>
                    <a:pt x="9" y="28"/>
                  </a:cubicBezTo>
                  <a:cubicBezTo>
                    <a:pt x="9" y="30"/>
                    <a:pt x="9" y="32"/>
                    <a:pt x="9" y="34"/>
                  </a:cubicBezTo>
                  <a:cubicBezTo>
                    <a:pt x="7" y="32"/>
                    <a:pt x="5" y="29"/>
                    <a:pt x="8" y="28"/>
                  </a:cubicBezTo>
                  <a:close/>
                  <a:moveTo>
                    <a:pt x="7" y="44"/>
                  </a:moveTo>
                  <a:cubicBezTo>
                    <a:pt x="6" y="44"/>
                    <a:pt x="6" y="43"/>
                    <a:pt x="7" y="42"/>
                  </a:cubicBezTo>
                  <a:cubicBezTo>
                    <a:pt x="7" y="42"/>
                    <a:pt x="8" y="41"/>
                    <a:pt x="9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8" y="45"/>
                    <a:pt x="8" y="45"/>
                    <a:pt x="7" y="44"/>
                  </a:cubicBezTo>
                  <a:close/>
                  <a:moveTo>
                    <a:pt x="6" y="59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7" y="58"/>
                    <a:pt x="7" y="58"/>
                  </a:cubicBezTo>
                  <a:cubicBezTo>
                    <a:pt x="7" y="57"/>
                    <a:pt x="8" y="57"/>
                    <a:pt x="9" y="56"/>
                  </a:cubicBezTo>
                  <a:cubicBezTo>
                    <a:pt x="9" y="58"/>
                    <a:pt x="9" y="59"/>
                    <a:pt x="9" y="61"/>
                  </a:cubicBezTo>
                  <a:cubicBezTo>
                    <a:pt x="8" y="60"/>
                    <a:pt x="7" y="60"/>
                    <a:pt x="6" y="59"/>
                  </a:cubicBezTo>
                  <a:close/>
                  <a:moveTo>
                    <a:pt x="9" y="68"/>
                  </a:moveTo>
                  <a:cubicBezTo>
                    <a:pt x="9" y="68"/>
                    <a:pt x="9" y="69"/>
                    <a:pt x="9" y="70"/>
                  </a:cubicBezTo>
                  <a:cubicBezTo>
                    <a:pt x="8" y="69"/>
                    <a:pt x="7" y="68"/>
                    <a:pt x="9" y="68"/>
                  </a:cubicBezTo>
                  <a:close/>
                  <a:moveTo>
                    <a:pt x="7" y="78"/>
                  </a:moveTo>
                  <a:cubicBezTo>
                    <a:pt x="8" y="77"/>
                    <a:pt x="8" y="77"/>
                    <a:pt x="9" y="77"/>
                  </a:cubicBezTo>
                  <a:cubicBezTo>
                    <a:pt x="9" y="78"/>
                    <a:pt x="9" y="80"/>
                    <a:pt x="9" y="81"/>
                  </a:cubicBezTo>
                  <a:cubicBezTo>
                    <a:pt x="7" y="80"/>
                    <a:pt x="5" y="79"/>
                    <a:pt x="7" y="78"/>
                  </a:cubicBezTo>
                  <a:close/>
                  <a:moveTo>
                    <a:pt x="7" y="90"/>
                  </a:moveTo>
                  <a:cubicBezTo>
                    <a:pt x="7" y="90"/>
                    <a:pt x="6" y="90"/>
                    <a:pt x="6" y="89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7" y="88"/>
                    <a:pt x="8" y="88"/>
                    <a:pt x="9" y="88"/>
                  </a:cubicBezTo>
                  <a:cubicBezTo>
                    <a:pt x="9" y="89"/>
                    <a:pt x="9" y="90"/>
                    <a:pt x="9" y="91"/>
                  </a:cubicBezTo>
                  <a:cubicBezTo>
                    <a:pt x="8" y="91"/>
                    <a:pt x="8" y="90"/>
                    <a:pt x="7" y="90"/>
                  </a:cubicBezTo>
                  <a:close/>
                  <a:moveTo>
                    <a:pt x="8" y="102"/>
                  </a:moveTo>
                  <a:cubicBezTo>
                    <a:pt x="7" y="102"/>
                    <a:pt x="7" y="101"/>
                    <a:pt x="7" y="101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7" y="100"/>
                    <a:pt x="8" y="100"/>
                    <a:pt x="9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01"/>
                    <a:pt x="9" y="101"/>
                    <a:pt x="9" y="102"/>
                  </a:cubicBezTo>
                  <a:cubicBezTo>
                    <a:pt x="8" y="102"/>
                    <a:pt x="8" y="102"/>
                    <a:pt x="8" y="102"/>
                  </a:cubicBezTo>
                  <a:close/>
                  <a:moveTo>
                    <a:pt x="8" y="112"/>
                  </a:moveTo>
                  <a:cubicBezTo>
                    <a:pt x="6" y="111"/>
                    <a:pt x="7" y="111"/>
                    <a:pt x="8" y="111"/>
                  </a:cubicBezTo>
                  <a:cubicBezTo>
                    <a:pt x="8" y="111"/>
                    <a:pt x="8" y="110"/>
                    <a:pt x="9" y="110"/>
                  </a:cubicBezTo>
                  <a:cubicBezTo>
                    <a:pt x="9" y="111"/>
                    <a:pt x="9" y="112"/>
                    <a:pt x="9" y="113"/>
                  </a:cubicBezTo>
                  <a:cubicBezTo>
                    <a:pt x="8" y="113"/>
                    <a:pt x="8" y="112"/>
                    <a:pt x="8" y="112"/>
                  </a:cubicBezTo>
                  <a:close/>
                  <a:moveTo>
                    <a:pt x="7" y="122"/>
                  </a:moveTo>
                  <a:cubicBezTo>
                    <a:pt x="7" y="122"/>
                    <a:pt x="8" y="122"/>
                    <a:pt x="9" y="122"/>
                  </a:cubicBezTo>
                  <a:cubicBezTo>
                    <a:pt x="9" y="123"/>
                    <a:pt x="9" y="123"/>
                    <a:pt x="9" y="124"/>
                  </a:cubicBezTo>
                  <a:cubicBezTo>
                    <a:pt x="8" y="124"/>
                    <a:pt x="7" y="123"/>
                    <a:pt x="7" y="122"/>
                  </a:cubicBezTo>
                  <a:close/>
                  <a:moveTo>
                    <a:pt x="8" y="131"/>
                  </a:moveTo>
                  <a:cubicBezTo>
                    <a:pt x="8" y="131"/>
                    <a:pt x="8" y="131"/>
                    <a:pt x="9" y="131"/>
                  </a:cubicBezTo>
                  <a:cubicBezTo>
                    <a:pt x="9" y="132"/>
                    <a:pt x="9" y="133"/>
                    <a:pt x="9" y="134"/>
                  </a:cubicBezTo>
                  <a:cubicBezTo>
                    <a:pt x="8" y="133"/>
                    <a:pt x="6" y="132"/>
                    <a:pt x="8" y="131"/>
                  </a:cubicBezTo>
                  <a:close/>
                  <a:moveTo>
                    <a:pt x="7" y="142"/>
                  </a:moveTo>
                  <a:cubicBezTo>
                    <a:pt x="8" y="142"/>
                    <a:pt x="8" y="142"/>
                    <a:pt x="9" y="142"/>
                  </a:cubicBezTo>
                  <a:cubicBezTo>
                    <a:pt x="9" y="143"/>
                    <a:pt x="9" y="143"/>
                    <a:pt x="9" y="144"/>
                  </a:cubicBezTo>
                  <a:cubicBezTo>
                    <a:pt x="7" y="144"/>
                    <a:pt x="5" y="142"/>
                    <a:pt x="7" y="142"/>
                  </a:cubicBezTo>
                  <a:close/>
                  <a:moveTo>
                    <a:pt x="8" y="153"/>
                  </a:moveTo>
                  <a:cubicBezTo>
                    <a:pt x="8" y="153"/>
                    <a:pt x="8" y="153"/>
                    <a:pt x="9" y="153"/>
                  </a:cubicBezTo>
                  <a:cubicBezTo>
                    <a:pt x="9" y="153"/>
                    <a:pt x="9" y="154"/>
                    <a:pt x="9" y="155"/>
                  </a:cubicBezTo>
                  <a:cubicBezTo>
                    <a:pt x="7" y="154"/>
                    <a:pt x="5" y="153"/>
                    <a:pt x="8" y="153"/>
                  </a:cubicBezTo>
                  <a:close/>
                  <a:moveTo>
                    <a:pt x="8" y="166"/>
                  </a:moveTo>
                  <a:cubicBezTo>
                    <a:pt x="8" y="166"/>
                    <a:pt x="7" y="166"/>
                    <a:pt x="7" y="166"/>
                  </a:cubicBezTo>
                  <a:cubicBezTo>
                    <a:pt x="7" y="166"/>
                    <a:pt x="7" y="165"/>
                    <a:pt x="7" y="166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7" y="165"/>
                    <a:pt x="8" y="165"/>
                    <a:pt x="8" y="165"/>
                  </a:cubicBezTo>
                  <a:cubicBezTo>
                    <a:pt x="8" y="164"/>
                    <a:pt x="9" y="164"/>
                    <a:pt x="9" y="164"/>
                  </a:cubicBezTo>
                  <a:cubicBezTo>
                    <a:pt x="9" y="165"/>
                    <a:pt x="9" y="166"/>
                    <a:pt x="9" y="167"/>
                  </a:cubicBezTo>
                  <a:cubicBezTo>
                    <a:pt x="9" y="167"/>
                    <a:pt x="8" y="167"/>
                    <a:pt x="8" y="166"/>
                  </a:cubicBezTo>
                  <a:close/>
                  <a:moveTo>
                    <a:pt x="7" y="176"/>
                  </a:moveTo>
                  <a:cubicBezTo>
                    <a:pt x="7" y="175"/>
                    <a:pt x="8" y="175"/>
                    <a:pt x="9" y="175"/>
                  </a:cubicBezTo>
                  <a:cubicBezTo>
                    <a:pt x="9" y="176"/>
                    <a:pt x="9" y="178"/>
                    <a:pt x="9" y="179"/>
                  </a:cubicBezTo>
                  <a:cubicBezTo>
                    <a:pt x="7" y="179"/>
                    <a:pt x="6" y="178"/>
                    <a:pt x="7" y="176"/>
                  </a:cubicBezTo>
                  <a:close/>
                  <a:moveTo>
                    <a:pt x="8" y="191"/>
                  </a:moveTo>
                  <a:cubicBezTo>
                    <a:pt x="7" y="191"/>
                    <a:pt x="7" y="190"/>
                    <a:pt x="7" y="190"/>
                  </a:cubicBezTo>
                  <a:cubicBezTo>
                    <a:pt x="7" y="190"/>
                    <a:pt x="7" y="190"/>
                    <a:pt x="7" y="190"/>
                  </a:cubicBezTo>
                  <a:cubicBezTo>
                    <a:pt x="7" y="190"/>
                    <a:pt x="7" y="189"/>
                    <a:pt x="7" y="189"/>
                  </a:cubicBezTo>
                  <a:cubicBezTo>
                    <a:pt x="8" y="189"/>
                    <a:pt x="8" y="189"/>
                    <a:pt x="9" y="189"/>
                  </a:cubicBezTo>
                  <a:cubicBezTo>
                    <a:pt x="9" y="190"/>
                    <a:pt x="9" y="190"/>
                    <a:pt x="9" y="191"/>
                  </a:cubicBezTo>
                  <a:cubicBezTo>
                    <a:pt x="8" y="191"/>
                    <a:pt x="8" y="191"/>
                    <a:pt x="8" y="191"/>
                  </a:cubicBezTo>
                  <a:close/>
                  <a:moveTo>
                    <a:pt x="8" y="203"/>
                  </a:moveTo>
                  <a:cubicBezTo>
                    <a:pt x="8" y="202"/>
                    <a:pt x="8" y="202"/>
                    <a:pt x="8" y="202"/>
                  </a:cubicBezTo>
                  <a:cubicBezTo>
                    <a:pt x="8" y="202"/>
                    <a:pt x="8" y="202"/>
                    <a:pt x="8" y="202"/>
                  </a:cubicBezTo>
                  <a:cubicBezTo>
                    <a:pt x="8" y="201"/>
                    <a:pt x="9" y="201"/>
                    <a:pt x="9" y="201"/>
                  </a:cubicBezTo>
                  <a:cubicBezTo>
                    <a:pt x="9" y="202"/>
                    <a:pt x="9" y="202"/>
                    <a:pt x="9" y="203"/>
                  </a:cubicBezTo>
                  <a:cubicBezTo>
                    <a:pt x="9" y="203"/>
                    <a:pt x="8" y="203"/>
                    <a:pt x="8" y="203"/>
                  </a:cubicBezTo>
                  <a:close/>
                  <a:moveTo>
                    <a:pt x="8" y="213"/>
                  </a:moveTo>
                  <a:cubicBezTo>
                    <a:pt x="9" y="213"/>
                    <a:pt x="9" y="213"/>
                    <a:pt x="9" y="213"/>
                  </a:cubicBezTo>
                  <a:cubicBezTo>
                    <a:pt x="9" y="213"/>
                    <a:pt x="9" y="214"/>
                    <a:pt x="9" y="215"/>
                  </a:cubicBezTo>
                  <a:cubicBezTo>
                    <a:pt x="9" y="215"/>
                    <a:pt x="8" y="215"/>
                    <a:pt x="8" y="214"/>
                  </a:cubicBezTo>
                  <a:cubicBezTo>
                    <a:pt x="7" y="214"/>
                    <a:pt x="8" y="213"/>
                    <a:pt x="8" y="213"/>
                  </a:cubicBezTo>
                  <a:close/>
                  <a:moveTo>
                    <a:pt x="154" y="229"/>
                  </a:moveTo>
                  <a:cubicBezTo>
                    <a:pt x="139" y="229"/>
                    <a:pt x="124" y="229"/>
                    <a:pt x="109" y="229"/>
                  </a:cubicBezTo>
                  <a:cubicBezTo>
                    <a:pt x="81" y="229"/>
                    <a:pt x="52" y="229"/>
                    <a:pt x="24" y="229"/>
                  </a:cubicBezTo>
                  <a:cubicBezTo>
                    <a:pt x="18" y="229"/>
                    <a:pt x="13" y="228"/>
                    <a:pt x="12" y="220"/>
                  </a:cubicBezTo>
                  <a:cubicBezTo>
                    <a:pt x="12" y="219"/>
                    <a:pt x="12" y="217"/>
                    <a:pt x="12" y="216"/>
                  </a:cubicBezTo>
                  <a:cubicBezTo>
                    <a:pt x="12" y="215"/>
                    <a:pt x="12" y="214"/>
                    <a:pt x="12" y="213"/>
                  </a:cubicBezTo>
                  <a:cubicBezTo>
                    <a:pt x="13" y="213"/>
                    <a:pt x="13" y="214"/>
                    <a:pt x="14" y="214"/>
                  </a:cubicBezTo>
                  <a:cubicBezTo>
                    <a:pt x="15" y="215"/>
                    <a:pt x="17" y="212"/>
                    <a:pt x="15" y="211"/>
                  </a:cubicBezTo>
                  <a:cubicBezTo>
                    <a:pt x="14" y="210"/>
                    <a:pt x="13" y="210"/>
                    <a:pt x="12" y="210"/>
                  </a:cubicBezTo>
                  <a:cubicBezTo>
                    <a:pt x="12" y="207"/>
                    <a:pt x="12" y="204"/>
                    <a:pt x="12" y="202"/>
                  </a:cubicBezTo>
                  <a:cubicBezTo>
                    <a:pt x="13" y="202"/>
                    <a:pt x="14" y="202"/>
                    <a:pt x="15" y="203"/>
                  </a:cubicBezTo>
                  <a:cubicBezTo>
                    <a:pt x="17" y="203"/>
                    <a:pt x="18" y="200"/>
                    <a:pt x="16" y="199"/>
                  </a:cubicBezTo>
                  <a:cubicBezTo>
                    <a:pt x="15" y="199"/>
                    <a:pt x="13" y="199"/>
                    <a:pt x="12" y="198"/>
                  </a:cubicBezTo>
                  <a:cubicBezTo>
                    <a:pt x="12" y="196"/>
                    <a:pt x="12" y="193"/>
                    <a:pt x="12" y="190"/>
                  </a:cubicBezTo>
                  <a:cubicBezTo>
                    <a:pt x="13" y="190"/>
                    <a:pt x="14" y="190"/>
                    <a:pt x="14" y="191"/>
                  </a:cubicBezTo>
                  <a:cubicBezTo>
                    <a:pt x="16" y="191"/>
                    <a:pt x="17" y="188"/>
                    <a:pt x="15" y="188"/>
                  </a:cubicBezTo>
                  <a:cubicBezTo>
                    <a:pt x="14" y="187"/>
                    <a:pt x="13" y="187"/>
                    <a:pt x="12" y="186"/>
                  </a:cubicBezTo>
                  <a:cubicBezTo>
                    <a:pt x="12" y="183"/>
                    <a:pt x="12" y="179"/>
                    <a:pt x="12" y="176"/>
                  </a:cubicBezTo>
                  <a:cubicBezTo>
                    <a:pt x="13" y="176"/>
                    <a:pt x="14" y="177"/>
                    <a:pt x="15" y="177"/>
                  </a:cubicBezTo>
                  <a:cubicBezTo>
                    <a:pt x="17" y="178"/>
                    <a:pt x="18" y="175"/>
                    <a:pt x="16" y="174"/>
                  </a:cubicBezTo>
                  <a:cubicBezTo>
                    <a:pt x="15" y="174"/>
                    <a:pt x="13" y="173"/>
                    <a:pt x="12" y="173"/>
                  </a:cubicBezTo>
                  <a:cubicBezTo>
                    <a:pt x="12" y="170"/>
                    <a:pt x="12" y="167"/>
                    <a:pt x="12" y="164"/>
                  </a:cubicBezTo>
                  <a:cubicBezTo>
                    <a:pt x="13" y="164"/>
                    <a:pt x="13" y="165"/>
                    <a:pt x="14" y="166"/>
                  </a:cubicBezTo>
                  <a:cubicBezTo>
                    <a:pt x="15" y="167"/>
                    <a:pt x="18" y="166"/>
                    <a:pt x="17" y="164"/>
                  </a:cubicBezTo>
                  <a:cubicBezTo>
                    <a:pt x="16" y="162"/>
                    <a:pt x="14" y="161"/>
                    <a:pt x="12" y="161"/>
                  </a:cubicBezTo>
                  <a:cubicBezTo>
                    <a:pt x="12" y="158"/>
                    <a:pt x="12" y="156"/>
                    <a:pt x="12" y="153"/>
                  </a:cubicBezTo>
                  <a:cubicBezTo>
                    <a:pt x="13" y="154"/>
                    <a:pt x="14" y="154"/>
                    <a:pt x="14" y="155"/>
                  </a:cubicBezTo>
                  <a:cubicBezTo>
                    <a:pt x="16" y="156"/>
                    <a:pt x="17" y="153"/>
                    <a:pt x="16" y="152"/>
                  </a:cubicBezTo>
                  <a:cubicBezTo>
                    <a:pt x="15" y="151"/>
                    <a:pt x="13" y="150"/>
                    <a:pt x="12" y="150"/>
                  </a:cubicBezTo>
                  <a:cubicBezTo>
                    <a:pt x="12" y="148"/>
                    <a:pt x="12" y="145"/>
                    <a:pt x="12" y="143"/>
                  </a:cubicBezTo>
                  <a:cubicBezTo>
                    <a:pt x="13" y="143"/>
                    <a:pt x="13" y="143"/>
                    <a:pt x="14" y="144"/>
                  </a:cubicBezTo>
                  <a:cubicBezTo>
                    <a:pt x="16" y="145"/>
                    <a:pt x="17" y="142"/>
                    <a:pt x="15" y="141"/>
                  </a:cubicBezTo>
                  <a:cubicBezTo>
                    <a:pt x="15" y="140"/>
                    <a:pt x="13" y="140"/>
                    <a:pt x="12" y="139"/>
                  </a:cubicBezTo>
                  <a:cubicBezTo>
                    <a:pt x="12" y="137"/>
                    <a:pt x="12" y="135"/>
                    <a:pt x="12" y="132"/>
                  </a:cubicBezTo>
                  <a:cubicBezTo>
                    <a:pt x="13" y="133"/>
                    <a:pt x="14" y="133"/>
                    <a:pt x="15" y="133"/>
                  </a:cubicBezTo>
                  <a:cubicBezTo>
                    <a:pt x="16" y="134"/>
                    <a:pt x="17" y="131"/>
                    <a:pt x="15" y="130"/>
                  </a:cubicBezTo>
                  <a:cubicBezTo>
                    <a:pt x="14" y="130"/>
                    <a:pt x="13" y="129"/>
                    <a:pt x="12" y="129"/>
                  </a:cubicBezTo>
                  <a:cubicBezTo>
                    <a:pt x="12" y="127"/>
                    <a:pt x="12" y="125"/>
                    <a:pt x="12" y="122"/>
                  </a:cubicBezTo>
                  <a:cubicBezTo>
                    <a:pt x="13" y="123"/>
                    <a:pt x="13" y="123"/>
                    <a:pt x="14" y="123"/>
                  </a:cubicBezTo>
                  <a:cubicBezTo>
                    <a:pt x="16" y="124"/>
                    <a:pt x="17" y="121"/>
                    <a:pt x="15" y="120"/>
                  </a:cubicBezTo>
                  <a:cubicBezTo>
                    <a:pt x="14" y="120"/>
                    <a:pt x="13" y="119"/>
                    <a:pt x="12" y="119"/>
                  </a:cubicBezTo>
                  <a:cubicBezTo>
                    <a:pt x="12" y="116"/>
                    <a:pt x="12" y="114"/>
                    <a:pt x="12" y="111"/>
                  </a:cubicBezTo>
                  <a:cubicBezTo>
                    <a:pt x="13" y="111"/>
                    <a:pt x="14" y="111"/>
                    <a:pt x="14" y="112"/>
                  </a:cubicBezTo>
                  <a:cubicBezTo>
                    <a:pt x="16" y="112"/>
                    <a:pt x="17" y="109"/>
                    <a:pt x="15" y="109"/>
                  </a:cubicBezTo>
                  <a:cubicBezTo>
                    <a:pt x="14" y="108"/>
                    <a:pt x="13" y="108"/>
                    <a:pt x="12" y="108"/>
                  </a:cubicBezTo>
                  <a:cubicBezTo>
                    <a:pt x="12" y="105"/>
                    <a:pt x="12" y="103"/>
                    <a:pt x="12" y="101"/>
                  </a:cubicBezTo>
                  <a:cubicBezTo>
                    <a:pt x="13" y="101"/>
                    <a:pt x="13" y="101"/>
                    <a:pt x="14" y="101"/>
                  </a:cubicBezTo>
                  <a:cubicBezTo>
                    <a:pt x="15" y="102"/>
                    <a:pt x="16" y="99"/>
                    <a:pt x="14" y="98"/>
                  </a:cubicBezTo>
                  <a:cubicBezTo>
                    <a:pt x="14" y="98"/>
                    <a:pt x="13" y="98"/>
                    <a:pt x="12" y="97"/>
                  </a:cubicBezTo>
                  <a:cubicBezTo>
                    <a:pt x="12" y="95"/>
                    <a:pt x="12" y="92"/>
                    <a:pt x="12" y="90"/>
                  </a:cubicBezTo>
                  <a:cubicBezTo>
                    <a:pt x="12" y="90"/>
                    <a:pt x="13" y="90"/>
                    <a:pt x="13" y="91"/>
                  </a:cubicBezTo>
                  <a:cubicBezTo>
                    <a:pt x="14" y="92"/>
                    <a:pt x="17" y="90"/>
                    <a:pt x="15" y="88"/>
                  </a:cubicBezTo>
                  <a:cubicBezTo>
                    <a:pt x="14" y="88"/>
                    <a:pt x="13" y="87"/>
                    <a:pt x="12" y="86"/>
                  </a:cubicBezTo>
                  <a:cubicBezTo>
                    <a:pt x="12" y="83"/>
                    <a:pt x="12" y="81"/>
                    <a:pt x="12" y="78"/>
                  </a:cubicBezTo>
                  <a:cubicBezTo>
                    <a:pt x="13" y="78"/>
                    <a:pt x="13" y="78"/>
                    <a:pt x="14" y="78"/>
                  </a:cubicBezTo>
                  <a:cubicBezTo>
                    <a:pt x="16" y="79"/>
                    <a:pt x="17" y="77"/>
                    <a:pt x="15" y="76"/>
                  </a:cubicBezTo>
                  <a:cubicBezTo>
                    <a:pt x="14" y="75"/>
                    <a:pt x="13" y="75"/>
                    <a:pt x="12" y="75"/>
                  </a:cubicBezTo>
                  <a:cubicBezTo>
                    <a:pt x="12" y="72"/>
                    <a:pt x="12" y="70"/>
                    <a:pt x="12" y="68"/>
                  </a:cubicBezTo>
                  <a:cubicBezTo>
                    <a:pt x="13" y="68"/>
                    <a:pt x="13" y="68"/>
                    <a:pt x="13" y="69"/>
                  </a:cubicBezTo>
                  <a:cubicBezTo>
                    <a:pt x="15" y="70"/>
                    <a:pt x="17" y="67"/>
                    <a:pt x="15" y="66"/>
                  </a:cubicBezTo>
                  <a:cubicBezTo>
                    <a:pt x="14" y="65"/>
                    <a:pt x="13" y="65"/>
                    <a:pt x="12" y="65"/>
                  </a:cubicBezTo>
                  <a:cubicBezTo>
                    <a:pt x="12" y="62"/>
                    <a:pt x="12" y="59"/>
                    <a:pt x="12" y="56"/>
                  </a:cubicBezTo>
                  <a:cubicBezTo>
                    <a:pt x="13" y="57"/>
                    <a:pt x="13" y="57"/>
                    <a:pt x="14" y="57"/>
                  </a:cubicBezTo>
                  <a:cubicBezTo>
                    <a:pt x="15" y="59"/>
                    <a:pt x="17" y="56"/>
                    <a:pt x="15" y="55"/>
                  </a:cubicBezTo>
                  <a:cubicBezTo>
                    <a:pt x="14" y="54"/>
                    <a:pt x="13" y="53"/>
                    <a:pt x="12" y="53"/>
                  </a:cubicBezTo>
                  <a:cubicBezTo>
                    <a:pt x="12" y="49"/>
                    <a:pt x="12" y="45"/>
                    <a:pt x="12" y="42"/>
                  </a:cubicBezTo>
                  <a:cubicBezTo>
                    <a:pt x="13" y="42"/>
                    <a:pt x="14" y="42"/>
                    <a:pt x="14" y="43"/>
                  </a:cubicBezTo>
                  <a:cubicBezTo>
                    <a:pt x="16" y="44"/>
                    <a:pt x="18" y="41"/>
                    <a:pt x="16" y="40"/>
                  </a:cubicBezTo>
                  <a:cubicBezTo>
                    <a:pt x="15" y="39"/>
                    <a:pt x="13" y="39"/>
                    <a:pt x="12" y="38"/>
                  </a:cubicBezTo>
                  <a:cubicBezTo>
                    <a:pt x="12" y="35"/>
                    <a:pt x="12" y="31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17" y="29"/>
                    <a:pt x="18" y="26"/>
                    <a:pt x="16" y="25"/>
                  </a:cubicBezTo>
                  <a:cubicBezTo>
                    <a:pt x="14" y="25"/>
                    <a:pt x="13" y="25"/>
                    <a:pt x="12" y="24"/>
                  </a:cubicBezTo>
                  <a:cubicBezTo>
                    <a:pt x="12" y="22"/>
                    <a:pt x="12" y="19"/>
                    <a:pt x="12" y="16"/>
                  </a:cubicBezTo>
                  <a:cubicBezTo>
                    <a:pt x="12" y="16"/>
                    <a:pt x="12" y="16"/>
                    <a:pt x="12" y="15"/>
                  </a:cubicBezTo>
                  <a:cubicBezTo>
                    <a:pt x="13" y="15"/>
                    <a:pt x="14" y="15"/>
                    <a:pt x="15" y="16"/>
                  </a:cubicBezTo>
                  <a:cubicBezTo>
                    <a:pt x="17" y="17"/>
                    <a:pt x="18" y="14"/>
                    <a:pt x="16" y="13"/>
                  </a:cubicBezTo>
                  <a:cubicBezTo>
                    <a:pt x="15" y="12"/>
                    <a:pt x="14" y="12"/>
                    <a:pt x="13" y="12"/>
                  </a:cubicBezTo>
                  <a:cubicBezTo>
                    <a:pt x="14" y="8"/>
                    <a:pt x="16" y="5"/>
                    <a:pt x="21" y="5"/>
                  </a:cubicBezTo>
                  <a:cubicBezTo>
                    <a:pt x="23" y="5"/>
                    <a:pt x="25" y="5"/>
                    <a:pt x="27" y="5"/>
                  </a:cubicBezTo>
                  <a:cubicBezTo>
                    <a:pt x="39" y="5"/>
                    <a:pt x="51" y="5"/>
                    <a:pt x="64" y="5"/>
                  </a:cubicBezTo>
                  <a:cubicBezTo>
                    <a:pt x="95" y="5"/>
                    <a:pt x="126" y="5"/>
                    <a:pt x="158" y="5"/>
                  </a:cubicBezTo>
                  <a:cubicBezTo>
                    <a:pt x="165" y="5"/>
                    <a:pt x="179" y="3"/>
                    <a:pt x="179" y="14"/>
                  </a:cubicBezTo>
                  <a:cubicBezTo>
                    <a:pt x="179" y="21"/>
                    <a:pt x="179" y="27"/>
                    <a:pt x="179" y="34"/>
                  </a:cubicBezTo>
                  <a:cubicBezTo>
                    <a:pt x="179" y="93"/>
                    <a:pt x="179" y="152"/>
                    <a:pt x="179" y="211"/>
                  </a:cubicBezTo>
                  <a:cubicBezTo>
                    <a:pt x="179" y="214"/>
                    <a:pt x="179" y="217"/>
                    <a:pt x="179" y="220"/>
                  </a:cubicBezTo>
                  <a:cubicBezTo>
                    <a:pt x="179" y="232"/>
                    <a:pt x="162" y="229"/>
                    <a:pt x="154" y="229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27"/>
            <p:cNvSpPr>
              <a:spLocks noEditPoints="1"/>
            </p:cNvSpPr>
            <p:nvPr/>
          </p:nvSpPr>
          <p:spPr bwMode="auto">
            <a:xfrm>
              <a:off x="7621833" y="5184209"/>
              <a:ext cx="395288" cy="139700"/>
            </a:xfrm>
            <a:custGeom>
              <a:avLst/>
              <a:gdLst>
                <a:gd name="T0" fmla="*/ 83 w 93"/>
                <a:gd name="T1" fmla="*/ 16 h 33"/>
                <a:gd name="T2" fmla="*/ 79 w 93"/>
                <a:gd name="T3" fmla="*/ 15 h 33"/>
                <a:gd name="T4" fmla="*/ 79 w 93"/>
                <a:gd name="T5" fmla="*/ 17 h 33"/>
                <a:gd name="T6" fmla="*/ 67 w 93"/>
                <a:gd name="T7" fmla="*/ 23 h 33"/>
                <a:gd name="T8" fmla="*/ 69 w 93"/>
                <a:gd name="T9" fmla="*/ 13 h 33"/>
                <a:gd name="T10" fmla="*/ 64 w 93"/>
                <a:gd name="T11" fmla="*/ 23 h 33"/>
                <a:gd name="T12" fmla="*/ 54 w 93"/>
                <a:gd name="T13" fmla="*/ 12 h 33"/>
                <a:gd name="T14" fmla="*/ 66 w 93"/>
                <a:gd name="T15" fmla="*/ 10 h 33"/>
                <a:gd name="T16" fmla="*/ 57 w 93"/>
                <a:gd name="T17" fmla="*/ 9 h 33"/>
                <a:gd name="T18" fmla="*/ 53 w 93"/>
                <a:gd name="T19" fmla="*/ 8 h 33"/>
                <a:gd name="T20" fmla="*/ 47 w 93"/>
                <a:gd name="T21" fmla="*/ 10 h 33"/>
                <a:gd name="T22" fmla="*/ 51 w 93"/>
                <a:gd name="T23" fmla="*/ 12 h 33"/>
                <a:gd name="T24" fmla="*/ 46 w 93"/>
                <a:gd name="T25" fmla="*/ 15 h 33"/>
                <a:gd name="T26" fmla="*/ 38 w 93"/>
                <a:gd name="T27" fmla="*/ 13 h 33"/>
                <a:gd name="T28" fmla="*/ 30 w 93"/>
                <a:gd name="T29" fmla="*/ 23 h 33"/>
                <a:gd name="T30" fmla="*/ 24 w 93"/>
                <a:gd name="T31" fmla="*/ 22 h 33"/>
                <a:gd name="T32" fmla="*/ 15 w 93"/>
                <a:gd name="T33" fmla="*/ 12 h 33"/>
                <a:gd name="T34" fmla="*/ 1 w 93"/>
                <a:gd name="T35" fmla="*/ 15 h 33"/>
                <a:gd name="T36" fmla="*/ 12 w 93"/>
                <a:gd name="T37" fmla="*/ 7 h 33"/>
                <a:gd name="T38" fmla="*/ 8 w 93"/>
                <a:gd name="T39" fmla="*/ 33 h 33"/>
                <a:gd name="T40" fmla="*/ 14 w 93"/>
                <a:gd name="T41" fmla="*/ 19 h 33"/>
                <a:gd name="T42" fmla="*/ 21 w 93"/>
                <a:gd name="T43" fmla="*/ 9 h 33"/>
                <a:gd name="T44" fmla="*/ 24 w 93"/>
                <a:gd name="T45" fmla="*/ 12 h 33"/>
                <a:gd name="T46" fmla="*/ 32 w 93"/>
                <a:gd name="T47" fmla="*/ 25 h 33"/>
                <a:gd name="T48" fmla="*/ 46 w 93"/>
                <a:gd name="T49" fmla="*/ 18 h 33"/>
                <a:gd name="T50" fmla="*/ 53 w 93"/>
                <a:gd name="T51" fmla="*/ 29 h 33"/>
                <a:gd name="T52" fmla="*/ 65 w 93"/>
                <a:gd name="T53" fmla="*/ 25 h 33"/>
                <a:gd name="T54" fmla="*/ 81 w 93"/>
                <a:gd name="T55" fmla="*/ 18 h 33"/>
                <a:gd name="T56" fmla="*/ 87 w 93"/>
                <a:gd name="T57" fmla="*/ 28 h 33"/>
                <a:gd name="T58" fmla="*/ 77 w 93"/>
                <a:gd name="T59" fmla="*/ 26 h 33"/>
                <a:gd name="T60" fmla="*/ 89 w 93"/>
                <a:gd name="T61" fmla="*/ 29 h 33"/>
                <a:gd name="T62" fmla="*/ 9 w 93"/>
                <a:gd name="T63" fmla="*/ 30 h 33"/>
                <a:gd name="T64" fmla="*/ 9 w 93"/>
                <a:gd name="T65" fmla="*/ 30 h 33"/>
                <a:gd name="T66" fmla="*/ 35 w 93"/>
                <a:gd name="T67" fmla="*/ 23 h 33"/>
                <a:gd name="T68" fmla="*/ 39 w 93"/>
                <a:gd name="T69" fmla="*/ 16 h 33"/>
                <a:gd name="T70" fmla="*/ 43 w 93"/>
                <a:gd name="T71" fmla="*/ 18 h 33"/>
                <a:gd name="T72" fmla="*/ 67 w 93"/>
                <a:gd name="T73" fmla="*/ 18 h 33"/>
                <a:gd name="T74" fmla="*/ 66 w 93"/>
                <a:gd name="T75" fmla="*/ 20 h 33"/>
                <a:gd name="T76" fmla="*/ 66 w 93"/>
                <a:gd name="T77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3" h="33">
                  <a:moveTo>
                    <a:pt x="89" y="19"/>
                  </a:moveTo>
                  <a:cubicBezTo>
                    <a:pt x="87" y="18"/>
                    <a:pt x="84" y="18"/>
                    <a:pt x="83" y="16"/>
                  </a:cubicBezTo>
                  <a:cubicBezTo>
                    <a:pt x="84" y="15"/>
                    <a:pt x="85" y="13"/>
                    <a:pt x="85" y="12"/>
                  </a:cubicBezTo>
                  <a:cubicBezTo>
                    <a:pt x="87" y="7"/>
                    <a:pt x="77" y="10"/>
                    <a:pt x="79" y="15"/>
                  </a:cubicBezTo>
                  <a:cubicBezTo>
                    <a:pt x="79" y="15"/>
                    <a:pt x="79" y="16"/>
                    <a:pt x="80" y="16"/>
                  </a:cubicBezTo>
                  <a:cubicBezTo>
                    <a:pt x="79" y="16"/>
                    <a:pt x="79" y="16"/>
                    <a:pt x="79" y="17"/>
                  </a:cubicBezTo>
                  <a:cubicBezTo>
                    <a:pt x="77" y="19"/>
                    <a:pt x="75" y="20"/>
                    <a:pt x="73" y="22"/>
                  </a:cubicBezTo>
                  <a:cubicBezTo>
                    <a:pt x="71" y="23"/>
                    <a:pt x="68" y="25"/>
                    <a:pt x="67" y="23"/>
                  </a:cubicBezTo>
                  <a:cubicBezTo>
                    <a:pt x="69" y="22"/>
                    <a:pt x="70" y="20"/>
                    <a:pt x="71" y="17"/>
                  </a:cubicBezTo>
                  <a:cubicBezTo>
                    <a:pt x="72" y="15"/>
                    <a:pt x="72" y="13"/>
                    <a:pt x="69" y="13"/>
                  </a:cubicBezTo>
                  <a:cubicBezTo>
                    <a:pt x="66" y="13"/>
                    <a:pt x="64" y="18"/>
                    <a:pt x="64" y="20"/>
                  </a:cubicBezTo>
                  <a:cubicBezTo>
                    <a:pt x="64" y="21"/>
                    <a:pt x="64" y="22"/>
                    <a:pt x="64" y="23"/>
                  </a:cubicBezTo>
                  <a:cubicBezTo>
                    <a:pt x="60" y="26"/>
                    <a:pt x="54" y="28"/>
                    <a:pt x="52" y="25"/>
                  </a:cubicBezTo>
                  <a:cubicBezTo>
                    <a:pt x="51" y="22"/>
                    <a:pt x="52" y="17"/>
                    <a:pt x="54" y="12"/>
                  </a:cubicBezTo>
                  <a:cubicBezTo>
                    <a:pt x="54" y="12"/>
                    <a:pt x="55" y="12"/>
                    <a:pt x="55" y="11"/>
                  </a:cubicBezTo>
                  <a:cubicBezTo>
                    <a:pt x="59" y="11"/>
                    <a:pt x="62" y="11"/>
                    <a:pt x="66" y="10"/>
                  </a:cubicBezTo>
                  <a:cubicBezTo>
                    <a:pt x="67" y="9"/>
                    <a:pt x="66" y="7"/>
                    <a:pt x="65" y="7"/>
                  </a:cubicBezTo>
                  <a:cubicBezTo>
                    <a:pt x="63" y="8"/>
                    <a:pt x="60" y="8"/>
                    <a:pt x="57" y="9"/>
                  </a:cubicBezTo>
                  <a:cubicBezTo>
                    <a:pt x="58" y="7"/>
                    <a:pt x="59" y="5"/>
                    <a:pt x="57" y="4"/>
                  </a:cubicBezTo>
                  <a:cubicBezTo>
                    <a:pt x="55" y="3"/>
                    <a:pt x="53" y="7"/>
                    <a:pt x="53" y="8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0" y="9"/>
                    <a:pt x="48" y="10"/>
                    <a:pt x="47" y="10"/>
                  </a:cubicBezTo>
                  <a:cubicBezTo>
                    <a:pt x="45" y="10"/>
                    <a:pt x="46" y="12"/>
                    <a:pt x="47" y="12"/>
                  </a:cubicBezTo>
                  <a:cubicBezTo>
                    <a:pt x="48" y="12"/>
                    <a:pt x="50" y="12"/>
                    <a:pt x="51" y="12"/>
                  </a:cubicBezTo>
                  <a:cubicBezTo>
                    <a:pt x="50" y="12"/>
                    <a:pt x="49" y="13"/>
                    <a:pt x="48" y="13"/>
                  </a:cubicBezTo>
                  <a:cubicBezTo>
                    <a:pt x="47" y="14"/>
                    <a:pt x="47" y="14"/>
                    <a:pt x="46" y="15"/>
                  </a:cubicBezTo>
                  <a:cubicBezTo>
                    <a:pt x="45" y="12"/>
                    <a:pt x="41" y="12"/>
                    <a:pt x="39" y="13"/>
                  </a:cubicBezTo>
                  <a:cubicBezTo>
                    <a:pt x="39" y="13"/>
                    <a:pt x="38" y="13"/>
                    <a:pt x="38" y="13"/>
                  </a:cubicBezTo>
                  <a:cubicBezTo>
                    <a:pt x="36" y="14"/>
                    <a:pt x="34" y="17"/>
                    <a:pt x="33" y="20"/>
                  </a:cubicBezTo>
                  <a:cubicBezTo>
                    <a:pt x="32" y="21"/>
                    <a:pt x="31" y="22"/>
                    <a:pt x="30" y="23"/>
                  </a:cubicBezTo>
                  <a:cubicBezTo>
                    <a:pt x="28" y="25"/>
                    <a:pt x="27" y="26"/>
                    <a:pt x="25" y="27"/>
                  </a:cubicBezTo>
                  <a:cubicBezTo>
                    <a:pt x="22" y="29"/>
                    <a:pt x="23" y="23"/>
                    <a:pt x="24" y="22"/>
                  </a:cubicBezTo>
                  <a:cubicBezTo>
                    <a:pt x="25" y="17"/>
                    <a:pt x="30" y="7"/>
                    <a:pt x="26" y="3"/>
                  </a:cubicBezTo>
                  <a:cubicBezTo>
                    <a:pt x="23" y="0"/>
                    <a:pt x="18" y="7"/>
                    <a:pt x="15" y="12"/>
                  </a:cubicBezTo>
                  <a:cubicBezTo>
                    <a:pt x="15" y="9"/>
                    <a:pt x="15" y="6"/>
                    <a:pt x="13" y="4"/>
                  </a:cubicBezTo>
                  <a:cubicBezTo>
                    <a:pt x="9" y="0"/>
                    <a:pt x="2" y="12"/>
                    <a:pt x="1" y="15"/>
                  </a:cubicBezTo>
                  <a:cubicBezTo>
                    <a:pt x="0" y="16"/>
                    <a:pt x="2" y="17"/>
                    <a:pt x="3" y="16"/>
                  </a:cubicBezTo>
                  <a:cubicBezTo>
                    <a:pt x="4" y="14"/>
                    <a:pt x="11" y="3"/>
                    <a:pt x="12" y="7"/>
                  </a:cubicBezTo>
                  <a:cubicBezTo>
                    <a:pt x="13" y="11"/>
                    <a:pt x="13" y="14"/>
                    <a:pt x="12" y="18"/>
                  </a:cubicBezTo>
                  <a:cubicBezTo>
                    <a:pt x="10" y="21"/>
                    <a:pt x="4" y="31"/>
                    <a:pt x="8" y="33"/>
                  </a:cubicBezTo>
                  <a:cubicBezTo>
                    <a:pt x="8" y="33"/>
                    <a:pt x="9" y="33"/>
                    <a:pt x="9" y="33"/>
                  </a:cubicBezTo>
                  <a:cubicBezTo>
                    <a:pt x="13" y="29"/>
                    <a:pt x="13" y="24"/>
                    <a:pt x="14" y="19"/>
                  </a:cubicBezTo>
                  <a:cubicBezTo>
                    <a:pt x="15" y="18"/>
                    <a:pt x="16" y="16"/>
                    <a:pt x="16" y="15"/>
                  </a:cubicBezTo>
                  <a:cubicBezTo>
                    <a:pt x="18" y="13"/>
                    <a:pt x="19" y="11"/>
                    <a:pt x="21" y="9"/>
                  </a:cubicBezTo>
                  <a:cubicBezTo>
                    <a:pt x="21" y="8"/>
                    <a:pt x="25" y="3"/>
                    <a:pt x="25" y="7"/>
                  </a:cubicBezTo>
                  <a:cubicBezTo>
                    <a:pt x="25" y="9"/>
                    <a:pt x="24" y="11"/>
                    <a:pt x="24" y="12"/>
                  </a:cubicBezTo>
                  <a:cubicBezTo>
                    <a:pt x="23" y="16"/>
                    <a:pt x="16" y="30"/>
                    <a:pt x="24" y="30"/>
                  </a:cubicBezTo>
                  <a:cubicBezTo>
                    <a:pt x="27" y="30"/>
                    <a:pt x="30" y="27"/>
                    <a:pt x="32" y="25"/>
                  </a:cubicBezTo>
                  <a:cubicBezTo>
                    <a:pt x="32" y="26"/>
                    <a:pt x="33" y="27"/>
                    <a:pt x="34" y="28"/>
                  </a:cubicBezTo>
                  <a:cubicBezTo>
                    <a:pt x="40" y="30"/>
                    <a:pt x="44" y="22"/>
                    <a:pt x="46" y="18"/>
                  </a:cubicBezTo>
                  <a:cubicBezTo>
                    <a:pt x="47" y="17"/>
                    <a:pt x="49" y="16"/>
                    <a:pt x="51" y="15"/>
                  </a:cubicBezTo>
                  <a:cubicBezTo>
                    <a:pt x="49" y="20"/>
                    <a:pt x="48" y="26"/>
                    <a:pt x="53" y="29"/>
                  </a:cubicBezTo>
                  <a:cubicBezTo>
                    <a:pt x="56" y="30"/>
                    <a:pt x="60" y="28"/>
                    <a:pt x="63" y="26"/>
                  </a:cubicBezTo>
                  <a:cubicBezTo>
                    <a:pt x="63" y="26"/>
                    <a:pt x="64" y="25"/>
                    <a:pt x="65" y="25"/>
                  </a:cubicBezTo>
                  <a:cubicBezTo>
                    <a:pt x="66" y="27"/>
                    <a:pt x="69" y="27"/>
                    <a:pt x="72" y="25"/>
                  </a:cubicBezTo>
                  <a:cubicBezTo>
                    <a:pt x="75" y="23"/>
                    <a:pt x="78" y="21"/>
                    <a:pt x="81" y="18"/>
                  </a:cubicBezTo>
                  <a:cubicBezTo>
                    <a:pt x="83" y="19"/>
                    <a:pt x="85" y="20"/>
                    <a:pt x="87" y="21"/>
                  </a:cubicBezTo>
                  <a:cubicBezTo>
                    <a:pt x="89" y="22"/>
                    <a:pt x="90" y="27"/>
                    <a:pt x="87" y="28"/>
                  </a:cubicBezTo>
                  <a:cubicBezTo>
                    <a:pt x="85" y="28"/>
                    <a:pt x="84" y="28"/>
                    <a:pt x="83" y="28"/>
                  </a:cubicBezTo>
                  <a:cubicBezTo>
                    <a:pt x="81" y="27"/>
                    <a:pt x="79" y="26"/>
                    <a:pt x="77" y="26"/>
                  </a:cubicBezTo>
                  <a:cubicBezTo>
                    <a:pt x="75" y="25"/>
                    <a:pt x="75" y="27"/>
                    <a:pt x="76" y="28"/>
                  </a:cubicBezTo>
                  <a:cubicBezTo>
                    <a:pt x="80" y="29"/>
                    <a:pt x="85" y="32"/>
                    <a:pt x="89" y="29"/>
                  </a:cubicBezTo>
                  <a:cubicBezTo>
                    <a:pt x="93" y="27"/>
                    <a:pt x="92" y="21"/>
                    <a:pt x="89" y="19"/>
                  </a:cubicBezTo>
                  <a:close/>
                  <a:moveTo>
                    <a:pt x="9" y="30"/>
                  </a:moveTo>
                  <a:cubicBezTo>
                    <a:pt x="9" y="28"/>
                    <a:pt x="10" y="27"/>
                    <a:pt x="10" y="26"/>
                  </a:cubicBezTo>
                  <a:cubicBezTo>
                    <a:pt x="10" y="27"/>
                    <a:pt x="8" y="31"/>
                    <a:pt x="9" y="30"/>
                  </a:cubicBezTo>
                  <a:close/>
                  <a:moveTo>
                    <a:pt x="42" y="21"/>
                  </a:moveTo>
                  <a:cubicBezTo>
                    <a:pt x="40" y="23"/>
                    <a:pt x="34" y="30"/>
                    <a:pt x="35" y="23"/>
                  </a:cubicBezTo>
                  <a:cubicBezTo>
                    <a:pt x="35" y="22"/>
                    <a:pt x="35" y="22"/>
                    <a:pt x="35" y="21"/>
                  </a:cubicBezTo>
                  <a:cubicBezTo>
                    <a:pt x="37" y="20"/>
                    <a:pt x="38" y="18"/>
                    <a:pt x="39" y="16"/>
                  </a:cubicBezTo>
                  <a:cubicBezTo>
                    <a:pt x="39" y="16"/>
                    <a:pt x="39" y="16"/>
                    <a:pt x="39" y="17"/>
                  </a:cubicBezTo>
                  <a:cubicBezTo>
                    <a:pt x="40" y="18"/>
                    <a:pt x="41" y="19"/>
                    <a:pt x="43" y="18"/>
                  </a:cubicBezTo>
                  <a:cubicBezTo>
                    <a:pt x="42" y="20"/>
                    <a:pt x="42" y="21"/>
                    <a:pt x="42" y="21"/>
                  </a:cubicBezTo>
                  <a:close/>
                  <a:moveTo>
                    <a:pt x="67" y="18"/>
                  </a:moveTo>
                  <a:cubicBezTo>
                    <a:pt x="67" y="16"/>
                    <a:pt x="68" y="16"/>
                    <a:pt x="69" y="17"/>
                  </a:cubicBezTo>
                  <a:cubicBezTo>
                    <a:pt x="68" y="18"/>
                    <a:pt x="67" y="19"/>
                    <a:pt x="66" y="20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7" y="19"/>
                    <a:pt x="67" y="19"/>
                    <a:pt x="67" y="18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28"/>
            <p:cNvSpPr>
              <a:spLocks noEditPoints="1"/>
            </p:cNvSpPr>
            <p:nvPr/>
          </p:nvSpPr>
          <p:spPr bwMode="auto">
            <a:xfrm>
              <a:off x="8779121" y="4993709"/>
              <a:ext cx="763588" cy="708025"/>
            </a:xfrm>
            <a:custGeom>
              <a:avLst/>
              <a:gdLst>
                <a:gd name="T0" fmla="*/ 150 w 180"/>
                <a:gd name="T1" fmla="*/ 94 h 167"/>
                <a:gd name="T2" fmla="*/ 51 w 180"/>
                <a:gd name="T3" fmla="*/ 4 h 167"/>
                <a:gd name="T4" fmla="*/ 7 w 180"/>
                <a:gd name="T5" fmla="*/ 151 h 167"/>
                <a:gd name="T6" fmla="*/ 33 w 180"/>
                <a:gd name="T7" fmla="*/ 97 h 167"/>
                <a:gd name="T8" fmla="*/ 58 w 180"/>
                <a:gd name="T9" fmla="*/ 90 h 167"/>
                <a:gd name="T10" fmla="*/ 143 w 180"/>
                <a:gd name="T11" fmla="*/ 96 h 167"/>
                <a:gd name="T12" fmla="*/ 136 w 180"/>
                <a:gd name="T13" fmla="*/ 100 h 167"/>
                <a:gd name="T14" fmla="*/ 82 w 180"/>
                <a:gd name="T15" fmla="*/ 142 h 167"/>
                <a:gd name="T16" fmla="*/ 111 w 180"/>
                <a:gd name="T17" fmla="*/ 96 h 167"/>
                <a:gd name="T18" fmla="*/ 55 w 180"/>
                <a:gd name="T19" fmla="*/ 155 h 167"/>
                <a:gd name="T20" fmla="*/ 85 w 180"/>
                <a:gd name="T21" fmla="*/ 117 h 167"/>
                <a:gd name="T22" fmla="*/ 40 w 180"/>
                <a:gd name="T23" fmla="*/ 139 h 167"/>
                <a:gd name="T24" fmla="*/ 76 w 180"/>
                <a:gd name="T25" fmla="*/ 107 h 167"/>
                <a:gd name="T26" fmla="*/ 57 w 180"/>
                <a:gd name="T27" fmla="*/ 134 h 167"/>
                <a:gd name="T28" fmla="*/ 17 w 180"/>
                <a:gd name="T29" fmla="*/ 150 h 167"/>
                <a:gd name="T30" fmla="*/ 65 w 180"/>
                <a:gd name="T31" fmla="*/ 102 h 167"/>
                <a:gd name="T32" fmla="*/ 68 w 180"/>
                <a:gd name="T33" fmla="*/ 99 h 167"/>
                <a:gd name="T34" fmla="*/ 9 w 180"/>
                <a:gd name="T35" fmla="*/ 137 h 167"/>
                <a:gd name="T36" fmla="*/ 51 w 180"/>
                <a:gd name="T37" fmla="*/ 96 h 167"/>
                <a:gd name="T38" fmla="*/ 12 w 180"/>
                <a:gd name="T39" fmla="*/ 128 h 167"/>
                <a:gd name="T40" fmla="*/ 9 w 180"/>
                <a:gd name="T41" fmla="*/ 146 h 167"/>
                <a:gd name="T42" fmla="*/ 57 w 180"/>
                <a:gd name="T43" fmla="*/ 110 h 167"/>
                <a:gd name="T44" fmla="*/ 73 w 180"/>
                <a:gd name="T45" fmla="*/ 108 h 167"/>
                <a:gd name="T46" fmla="*/ 15 w 180"/>
                <a:gd name="T47" fmla="*/ 153 h 167"/>
                <a:gd name="T48" fmla="*/ 58 w 180"/>
                <a:gd name="T49" fmla="*/ 132 h 167"/>
                <a:gd name="T50" fmla="*/ 86 w 180"/>
                <a:gd name="T51" fmla="*/ 115 h 167"/>
                <a:gd name="T52" fmla="*/ 73 w 180"/>
                <a:gd name="T53" fmla="*/ 131 h 167"/>
                <a:gd name="T54" fmla="*/ 52 w 180"/>
                <a:gd name="T55" fmla="*/ 157 h 167"/>
                <a:gd name="T56" fmla="*/ 66 w 180"/>
                <a:gd name="T57" fmla="*/ 135 h 167"/>
                <a:gd name="T58" fmla="*/ 112 w 180"/>
                <a:gd name="T59" fmla="*/ 103 h 167"/>
                <a:gd name="T60" fmla="*/ 67 w 180"/>
                <a:gd name="T61" fmla="*/ 157 h 167"/>
                <a:gd name="T62" fmla="*/ 129 w 180"/>
                <a:gd name="T63" fmla="*/ 100 h 167"/>
                <a:gd name="T64" fmla="*/ 83 w 180"/>
                <a:gd name="T65" fmla="*/ 152 h 167"/>
                <a:gd name="T66" fmla="*/ 87 w 180"/>
                <a:gd name="T67" fmla="*/ 157 h 167"/>
                <a:gd name="T68" fmla="*/ 145 w 180"/>
                <a:gd name="T69" fmla="*/ 106 h 167"/>
                <a:gd name="T70" fmla="*/ 88 w 180"/>
                <a:gd name="T71" fmla="*/ 158 h 167"/>
                <a:gd name="T72" fmla="*/ 110 w 180"/>
                <a:gd name="T73" fmla="*/ 157 h 167"/>
                <a:gd name="T74" fmla="*/ 123 w 180"/>
                <a:gd name="T75" fmla="*/ 154 h 167"/>
                <a:gd name="T76" fmla="*/ 145 w 180"/>
                <a:gd name="T77" fmla="*/ 115 h 167"/>
                <a:gd name="T78" fmla="*/ 154 w 180"/>
                <a:gd name="T79" fmla="*/ 126 h 167"/>
                <a:gd name="T80" fmla="*/ 160 w 180"/>
                <a:gd name="T81" fmla="*/ 129 h 167"/>
                <a:gd name="T82" fmla="*/ 135 w 180"/>
                <a:gd name="T83" fmla="*/ 160 h 167"/>
                <a:gd name="T84" fmla="*/ 146 w 180"/>
                <a:gd name="T85" fmla="*/ 159 h 167"/>
                <a:gd name="T86" fmla="*/ 164 w 180"/>
                <a:gd name="T87" fmla="*/ 145 h 167"/>
                <a:gd name="T88" fmla="*/ 160 w 180"/>
                <a:gd name="T89" fmla="*/ 137 h 167"/>
                <a:gd name="T90" fmla="*/ 169 w 180"/>
                <a:gd name="T91" fmla="*/ 140 h 167"/>
                <a:gd name="T92" fmla="*/ 161 w 180"/>
                <a:gd name="T93" fmla="*/ 156 h 167"/>
                <a:gd name="T94" fmla="*/ 170 w 180"/>
                <a:gd name="T95" fmla="*/ 146 h 167"/>
                <a:gd name="T96" fmla="*/ 167 w 180"/>
                <a:gd name="T97" fmla="*/ 145 h 167"/>
                <a:gd name="T98" fmla="*/ 156 w 180"/>
                <a:gd name="T99" fmla="*/ 148 h 167"/>
                <a:gd name="T100" fmla="*/ 149 w 180"/>
                <a:gd name="T101" fmla="*/ 146 h 167"/>
                <a:gd name="T102" fmla="*/ 164 w 180"/>
                <a:gd name="T103" fmla="*/ 117 h 167"/>
                <a:gd name="T104" fmla="*/ 173 w 180"/>
                <a:gd name="T105" fmla="*/ 137 h 167"/>
                <a:gd name="T106" fmla="*/ 155 w 180"/>
                <a:gd name="T107" fmla="*/ 107 h 167"/>
                <a:gd name="T108" fmla="*/ 105 w 180"/>
                <a:gd name="T109" fmla="*/ 142 h 167"/>
                <a:gd name="T110" fmla="*/ 58 w 180"/>
                <a:gd name="T111" fmla="*/ 61 h 167"/>
                <a:gd name="T112" fmla="*/ 137 w 180"/>
                <a:gd name="T113" fmla="*/ 94 h 167"/>
                <a:gd name="T114" fmla="*/ 23 w 180"/>
                <a:gd name="T115" fmla="*/ 110 h 167"/>
                <a:gd name="T116" fmla="*/ 25 w 180"/>
                <a:gd name="T117" fmla="*/ 11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0" h="167">
                  <a:moveTo>
                    <a:pt x="39" y="162"/>
                  </a:moveTo>
                  <a:cubicBezTo>
                    <a:pt x="46" y="162"/>
                    <a:pt x="54" y="161"/>
                    <a:pt x="61" y="161"/>
                  </a:cubicBezTo>
                  <a:cubicBezTo>
                    <a:pt x="72" y="161"/>
                    <a:pt x="84" y="161"/>
                    <a:pt x="95" y="162"/>
                  </a:cubicBezTo>
                  <a:cubicBezTo>
                    <a:pt x="114" y="164"/>
                    <a:pt x="134" y="167"/>
                    <a:pt x="153" y="163"/>
                  </a:cubicBezTo>
                  <a:cubicBezTo>
                    <a:pt x="167" y="160"/>
                    <a:pt x="180" y="150"/>
                    <a:pt x="177" y="134"/>
                  </a:cubicBezTo>
                  <a:cubicBezTo>
                    <a:pt x="175" y="118"/>
                    <a:pt x="162" y="105"/>
                    <a:pt x="150" y="94"/>
                  </a:cubicBezTo>
                  <a:cubicBezTo>
                    <a:pt x="137" y="81"/>
                    <a:pt x="123" y="71"/>
                    <a:pt x="110" y="58"/>
                  </a:cubicBezTo>
                  <a:cubicBezTo>
                    <a:pt x="103" y="51"/>
                    <a:pt x="98" y="42"/>
                    <a:pt x="97" y="32"/>
                  </a:cubicBezTo>
                  <a:cubicBezTo>
                    <a:pt x="97" y="22"/>
                    <a:pt x="102" y="14"/>
                    <a:pt x="107" y="6"/>
                  </a:cubicBezTo>
                  <a:cubicBezTo>
                    <a:pt x="107" y="5"/>
                    <a:pt x="107" y="4"/>
                    <a:pt x="106" y="3"/>
                  </a:cubicBezTo>
                  <a:cubicBezTo>
                    <a:pt x="105" y="2"/>
                    <a:pt x="105" y="2"/>
                    <a:pt x="104" y="2"/>
                  </a:cubicBezTo>
                  <a:cubicBezTo>
                    <a:pt x="86" y="3"/>
                    <a:pt x="69" y="0"/>
                    <a:pt x="51" y="4"/>
                  </a:cubicBezTo>
                  <a:cubicBezTo>
                    <a:pt x="50" y="4"/>
                    <a:pt x="49" y="6"/>
                    <a:pt x="50" y="7"/>
                  </a:cubicBezTo>
                  <a:cubicBezTo>
                    <a:pt x="49" y="7"/>
                    <a:pt x="49" y="8"/>
                    <a:pt x="50" y="9"/>
                  </a:cubicBezTo>
                  <a:cubicBezTo>
                    <a:pt x="55" y="18"/>
                    <a:pt x="60" y="27"/>
                    <a:pt x="60" y="37"/>
                  </a:cubicBezTo>
                  <a:cubicBezTo>
                    <a:pt x="61" y="50"/>
                    <a:pt x="54" y="60"/>
                    <a:pt x="47" y="69"/>
                  </a:cubicBezTo>
                  <a:cubicBezTo>
                    <a:pt x="36" y="84"/>
                    <a:pt x="25" y="99"/>
                    <a:pt x="15" y="114"/>
                  </a:cubicBezTo>
                  <a:cubicBezTo>
                    <a:pt x="8" y="124"/>
                    <a:pt x="0" y="139"/>
                    <a:pt x="7" y="151"/>
                  </a:cubicBezTo>
                  <a:cubicBezTo>
                    <a:pt x="14" y="161"/>
                    <a:pt x="29" y="162"/>
                    <a:pt x="39" y="162"/>
                  </a:cubicBezTo>
                  <a:close/>
                  <a:moveTo>
                    <a:pt x="33" y="97"/>
                  </a:moveTo>
                  <a:cubicBezTo>
                    <a:pt x="33" y="96"/>
                    <a:pt x="34" y="96"/>
                    <a:pt x="35" y="95"/>
                  </a:cubicBezTo>
                  <a:cubicBezTo>
                    <a:pt x="37" y="94"/>
                    <a:pt x="40" y="92"/>
                    <a:pt x="42" y="91"/>
                  </a:cubicBezTo>
                  <a:cubicBezTo>
                    <a:pt x="38" y="95"/>
                    <a:pt x="33" y="99"/>
                    <a:pt x="28" y="103"/>
                  </a:cubicBezTo>
                  <a:cubicBezTo>
                    <a:pt x="30" y="101"/>
                    <a:pt x="31" y="99"/>
                    <a:pt x="33" y="97"/>
                  </a:cubicBezTo>
                  <a:close/>
                  <a:moveTo>
                    <a:pt x="46" y="90"/>
                  </a:moveTo>
                  <a:cubicBezTo>
                    <a:pt x="47" y="90"/>
                    <a:pt x="49" y="89"/>
                    <a:pt x="51" y="89"/>
                  </a:cubicBezTo>
                  <a:cubicBezTo>
                    <a:pt x="46" y="91"/>
                    <a:pt x="41" y="94"/>
                    <a:pt x="36" y="98"/>
                  </a:cubicBezTo>
                  <a:cubicBezTo>
                    <a:pt x="39" y="95"/>
                    <a:pt x="42" y="92"/>
                    <a:pt x="46" y="90"/>
                  </a:cubicBezTo>
                  <a:close/>
                  <a:moveTo>
                    <a:pt x="55" y="89"/>
                  </a:moveTo>
                  <a:cubicBezTo>
                    <a:pt x="56" y="90"/>
                    <a:pt x="57" y="90"/>
                    <a:pt x="58" y="90"/>
                  </a:cubicBezTo>
                  <a:cubicBezTo>
                    <a:pt x="52" y="93"/>
                    <a:pt x="47" y="97"/>
                    <a:pt x="42" y="102"/>
                  </a:cubicBezTo>
                  <a:cubicBezTo>
                    <a:pt x="33" y="109"/>
                    <a:pt x="24" y="116"/>
                    <a:pt x="15" y="123"/>
                  </a:cubicBezTo>
                  <a:cubicBezTo>
                    <a:pt x="16" y="123"/>
                    <a:pt x="16" y="122"/>
                    <a:pt x="17" y="122"/>
                  </a:cubicBezTo>
                  <a:cubicBezTo>
                    <a:pt x="20" y="117"/>
                    <a:pt x="25" y="113"/>
                    <a:pt x="30" y="110"/>
                  </a:cubicBezTo>
                  <a:cubicBezTo>
                    <a:pt x="39" y="104"/>
                    <a:pt x="48" y="97"/>
                    <a:pt x="55" y="89"/>
                  </a:cubicBezTo>
                  <a:close/>
                  <a:moveTo>
                    <a:pt x="143" y="96"/>
                  </a:moveTo>
                  <a:cubicBezTo>
                    <a:pt x="132" y="105"/>
                    <a:pt x="122" y="114"/>
                    <a:pt x="112" y="124"/>
                  </a:cubicBezTo>
                  <a:cubicBezTo>
                    <a:pt x="106" y="129"/>
                    <a:pt x="100" y="134"/>
                    <a:pt x="95" y="139"/>
                  </a:cubicBezTo>
                  <a:cubicBezTo>
                    <a:pt x="99" y="135"/>
                    <a:pt x="103" y="131"/>
                    <a:pt x="107" y="127"/>
                  </a:cubicBezTo>
                  <a:cubicBezTo>
                    <a:pt x="116" y="119"/>
                    <a:pt x="124" y="110"/>
                    <a:pt x="129" y="100"/>
                  </a:cubicBezTo>
                  <a:cubicBezTo>
                    <a:pt x="130" y="100"/>
                    <a:pt x="131" y="100"/>
                    <a:pt x="131" y="100"/>
                  </a:cubicBezTo>
                  <a:cubicBezTo>
                    <a:pt x="133" y="100"/>
                    <a:pt x="135" y="100"/>
                    <a:pt x="136" y="100"/>
                  </a:cubicBezTo>
                  <a:cubicBezTo>
                    <a:pt x="138" y="99"/>
                    <a:pt x="141" y="95"/>
                    <a:pt x="143" y="96"/>
                  </a:cubicBezTo>
                  <a:close/>
                  <a:moveTo>
                    <a:pt x="121" y="96"/>
                  </a:moveTo>
                  <a:cubicBezTo>
                    <a:pt x="123" y="97"/>
                    <a:pt x="125" y="98"/>
                    <a:pt x="128" y="99"/>
                  </a:cubicBezTo>
                  <a:cubicBezTo>
                    <a:pt x="123" y="104"/>
                    <a:pt x="119" y="108"/>
                    <a:pt x="114" y="113"/>
                  </a:cubicBezTo>
                  <a:cubicBezTo>
                    <a:pt x="108" y="117"/>
                    <a:pt x="102" y="123"/>
                    <a:pt x="97" y="128"/>
                  </a:cubicBezTo>
                  <a:cubicBezTo>
                    <a:pt x="92" y="133"/>
                    <a:pt x="87" y="137"/>
                    <a:pt x="82" y="142"/>
                  </a:cubicBezTo>
                  <a:cubicBezTo>
                    <a:pt x="82" y="142"/>
                    <a:pt x="82" y="141"/>
                    <a:pt x="83" y="141"/>
                  </a:cubicBezTo>
                  <a:cubicBezTo>
                    <a:pt x="87" y="136"/>
                    <a:pt x="92" y="131"/>
                    <a:pt x="97" y="126"/>
                  </a:cubicBezTo>
                  <a:cubicBezTo>
                    <a:pt x="101" y="121"/>
                    <a:pt x="105" y="115"/>
                    <a:pt x="109" y="110"/>
                  </a:cubicBezTo>
                  <a:cubicBezTo>
                    <a:pt x="113" y="106"/>
                    <a:pt x="118" y="102"/>
                    <a:pt x="120" y="96"/>
                  </a:cubicBezTo>
                  <a:cubicBezTo>
                    <a:pt x="121" y="96"/>
                    <a:pt x="121" y="96"/>
                    <a:pt x="121" y="96"/>
                  </a:cubicBezTo>
                  <a:close/>
                  <a:moveTo>
                    <a:pt x="111" y="96"/>
                  </a:moveTo>
                  <a:cubicBezTo>
                    <a:pt x="113" y="95"/>
                    <a:pt x="115" y="95"/>
                    <a:pt x="118" y="95"/>
                  </a:cubicBezTo>
                  <a:cubicBezTo>
                    <a:pt x="118" y="95"/>
                    <a:pt x="119" y="95"/>
                    <a:pt x="119" y="96"/>
                  </a:cubicBezTo>
                  <a:cubicBezTo>
                    <a:pt x="109" y="103"/>
                    <a:pt x="100" y="113"/>
                    <a:pt x="91" y="122"/>
                  </a:cubicBezTo>
                  <a:cubicBezTo>
                    <a:pt x="81" y="132"/>
                    <a:pt x="69" y="141"/>
                    <a:pt x="60" y="151"/>
                  </a:cubicBezTo>
                  <a:cubicBezTo>
                    <a:pt x="59" y="152"/>
                    <a:pt x="57" y="154"/>
                    <a:pt x="56" y="155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8" y="152"/>
                    <a:pt x="61" y="149"/>
                    <a:pt x="64" y="147"/>
                  </a:cubicBezTo>
                  <a:cubicBezTo>
                    <a:pt x="69" y="141"/>
                    <a:pt x="75" y="136"/>
                    <a:pt x="81" y="131"/>
                  </a:cubicBezTo>
                  <a:cubicBezTo>
                    <a:pt x="92" y="120"/>
                    <a:pt x="101" y="107"/>
                    <a:pt x="111" y="96"/>
                  </a:cubicBezTo>
                  <a:close/>
                  <a:moveTo>
                    <a:pt x="107" y="98"/>
                  </a:moveTo>
                  <a:cubicBezTo>
                    <a:pt x="104" y="100"/>
                    <a:pt x="102" y="103"/>
                    <a:pt x="100" y="105"/>
                  </a:cubicBezTo>
                  <a:cubicBezTo>
                    <a:pt x="95" y="110"/>
                    <a:pt x="90" y="113"/>
                    <a:pt x="85" y="117"/>
                  </a:cubicBezTo>
                  <a:cubicBezTo>
                    <a:pt x="84" y="118"/>
                    <a:pt x="83" y="119"/>
                    <a:pt x="82" y="120"/>
                  </a:cubicBezTo>
                  <a:cubicBezTo>
                    <a:pt x="86" y="116"/>
                    <a:pt x="90" y="112"/>
                    <a:pt x="93" y="109"/>
                  </a:cubicBezTo>
                  <a:cubicBezTo>
                    <a:pt x="98" y="106"/>
                    <a:pt x="102" y="101"/>
                    <a:pt x="107" y="98"/>
                  </a:cubicBezTo>
                  <a:close/>
                  <a:moveTo>
                    <a:pt x="79" y="109"/>
                  </a:moveTo>
                  <a:cubicBezTo>
                    <a:pt x="69" y="115"/>
                    <a:pt x="61" y="122"/>
                    <a:pt x="53" y="129"/>
                  </a:cubicBezTo>
                  <a:cubicBezTo>
                    <a:pt x="49" y="133"/>
                    <a:pt x="44" y="135"/>
                    <a:pt x="40" y="139"/>
                  </a:cubicBezTo>
                  <a:cubicBezTo>
                    <a:pt x="34" y="143"/>
                    <a:pt x="30" y="149"/>
                    <a:pt x="24" y="153"/>
                  </a:cubicBezTo>
                  <a:cubicBezTo>
                    <a:pt x="20" y="156"/>
                    <a:pt x="23" y="153"/>
                    <a:pt x="24" y="152"/>
                  </a:cubicBezTo>
                  <a:cubicBezTo>
                    <a:pt x="27" y="150"/>
                    <a:pt x="29" y="148"/>
                    <a:pt x="32" y="145"/>
                  </a:cubicBezTo>
                  <a:cubicBezTo>
                    <a:pt x="37" y="141"/>
                    <a:pt x="42" y="137"/>
                    <a:pt x="48" y="132"/>
                  </a:cubicBezTo>
                  <a:cubicBezTo>
                    <a:pt x="58" y="125"/>
                    <a:pt x="66" y="116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9" y="109"/>
                    <a:pt x="83" y="111"/>
                    <a:pt x="88" y="110"/>
                  </a:cubicBezTo>
                  <a:cubicBezTo>
                    <a:pt x="81" y="115"/>
                    <a:pt x="75" y="120"/>
                    <a:pt x="68" y="126"/>
                  </a:cubicBezTo>
                  <a:cubicBezTo>
                    <a:pt x="59" y="134"/>
                    <a:pt x="49" y="142"/>
                    <a:pt x="40" y="151"/>
                  </a:cubicBezTo>
                  <a:cubicBezTo>
                    <a:pt x="39" y="151"/>
                    <a:pt x="34" y="156"/>
                    <a:pt x="35" y="155"/>
                  </a:cubicBezTo>
                  <a:cubicBezTo>
                    <a:pt x="37" y="152"/>
                    <a:pt x="40" y="150"/>
                    <a:pt x="42" y="147"/>
                  </a:cubicBezTo>
                  <a:cubicBezTo>
                    <a:pt x="47" y="143"/>
                    <a:pt x="52" y="139"/>
                    <a:pt x="57" y="134"/>
                  </a:cubicBezTo>
                  <a:cubicBezTo>
                    <a:pt x="61" y="130"/>
                    <a:pt x="65" y="126"/>
                    <a:pt x="69" y="122"/>
                  </a:cubicBezTo>
                  <a:cubicBezTo>
                    <a:pt x="73" y="118"/>
                    <a:pt x="77" y="115"/>
                    <a:pt x="79" y="110"/>
                  </a:cubicBezTo>
                  <a:cubicBezTo>
                    <a:pt x="80" y="109"/>
                    <a:pt x="79" y="109"/>
                    <a:pt x="79" y="109"/>
                  </a:cubicBezTo>
                  <a:close/>
                  <a:moveTo>
                    <a:pt x="69" y="100"/>
                  </a:moveTo>
                  <a:cubicBezTo>
                    <a:pt x="71" y="102"/>
                    <a:pt x="73" y="104"/>
                    <a:pt x="75" y="106"/>
                  </a:cubicBezTo>
                  <a:cubicBezTo>
                    <a:pt x="53" y="117"/>
                    <a:pt x="37" y="136"/>
                    <a:pt x="17" y="150"/>
                  </a:cubicBezTo>
                  <a:cubicBezTo>
                    <a:pt x="12" y="153"/>
                    <a:pt x="19" y="147"/>
                    <a:pt x="20" y="146"/>
                  </a:cubicBezTo>
                  <a:cubicBezTo>
                    <a:pt x="22" y="144"/>
                    <a:pt x="24" y="142"/>
                    <a:pt x="27" y="140"/>
                  </a:cubicBezTo>
                  <a:cubicBezTo>
                    <a:pt x="31" y="136"/>
                    <a:pt x="36" y="132"/>
                    <a:pt x="41" y="128"/>
                  </a:cubicBezTo>
                  <a:cubicBezTo>
                    <a:pt x="51" y="119"/>
                    <a:pt x="59" y="109"/>
                    <a:pt x="69" y="100"/>
                  </a:cubicBezTo>
                  <a:close/>
                  <a:moveTo>
                    <a:pt x="67" y="101"/>
                  </a:moveTo>
                  <a:cubicBezTo>
                    <a:pt x="66" y="101"/>
                    <a:pt x="66" y="101"/>
                    <a:pt x="65" y="102"/>
                  </a:cubicBezTo>
                  <a:cubicBezTo>
                    <a:pt x="55" y="111"/>
                    <a:pt x="44" y="119"/>
                    <a:pt x="33" y="127"/>
                  </a:cubicBezTo>
                  <a:cubicBezTo>
                    <a:pt x="28" y="131"/>
                    <a:pt x="23" y="135"/>
                    <a:pt x="18" y="139"/>
                  </a:cubicBezTo>
                  <a:cubicBezTo>
                    <a:pt x="16" y="141"/>
                    <a:pt x="13" y="143"/>
                    <a:pt x="10" y="146"/>
                  </a:cubicBezTo>
                  <a:cubicBezTo>
                    <a:pt x="12" y="144"/>
                    <a:pt x="14" y="142"/>
                    <a:pt x="15" y="140"/>
                  </a:cubicBezTo>
                  <a:cubicBezTo>
                    <a:pt x="31" y="124"/>
                    <a:pt x="51" y="114"/>
                    <a:pt x="64" y="95"/>
                  </a:cubicBezTo>
                  <a:cubicBezTo>
                    <a:pt x="66" y="96"/>
                    <a:pt x="67" y="98"/>
                    <a:pt x="68" y="99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68" y="100"/>
                    <a:pt x="67" y="100"/>
                    <a:pt x="67" y="101"/>
                  </a:cubicBezTo>
                  <a:close/>
                  <a:moveTo>
                    <a:pt x="63" y="94"/>
                  </a:moveTo>
                  <a:cubicBezTo>
                    <a:pt x="54" y="101"/>
                    <a:pt x="44" y="108"/>
                    <a:pt x="35" y="115"/>
                  </a:cubicBezTo>
                  <a:cubicBezTo>
                    <a:pt x="31" y="119"/>
                    <a:pt x="26" y="123"/>
                    <a:pt x="22" y="127"/>
                  </a:cubicBezTo>
                  <a:cubicBezTo>
                    <a:pt x="18" y="130"/>
                    <a:pt x="11" y="134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25" y="121"/>
                    <a:pt x="45" y="109"/>
                    <a:pt x="60" y="92"/>
                  </a:cubicBezTo>
                  <a:cubicBezTo>
                    <a:pt x="61" y="92"/>
                    <a:pt x="62" y="93"/>
                    <a:pt x="63" y="94"/>
                  </a:cubicBezTo>
                  <a:close/>
                  <a:moveTo>
                    <a:pt x="12" y="128"/>
                  </a:moveTo>
                  <a:cubicBezTo>
                    <a:pt x="20" y="120"/>
                    <a:pt x="29" y="113"/>
                    <a:pt x="37" y="106"/>
                  </a:cubicBezTo>
                  <a:cubicBezTo>
                    <a:pt x="42" y="103"/>
                    <a:pt x="46" y="99"/>
                    <a:pt x="51" y="96"/>
                  </a:cubicBezTo>
                  <a:cubicBezTo>
                    <a:pt x="53" y="94"/>
                    <a:pt x="55" y="93"/>
                    <a:pt x="57" y="92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9" y="91"/>
                    <a:pt x="60" y="91"/>
                  </a:cubicBezTo>
                  <a:cubicBezTo>
                    <a:pt x="59" y="92"/>
                    <a:pt x="58" y="93"/>
                    <a:pt x="57" y="94"/>
                  </a:cubicBezTo>
                  <a:cubicBezTo>
                    <a:pt x="43" y="109"/>
                    <a:pt x="24" y="120"/>
                    <a:pt x="9" y="135"/>
                  </a:cubicBezTo>
                  <a:cubicBezTo>
                    <a:pt x="10" y="133"/>
                    <a:pt x="11" y="130"/>
                    <a:pt x="12" y="128"/>
                  </a:cubicBezTo>
                  <a:close/>
                  <a:moveTo>
                    <a:pt x="33" y="119"/>
                  </a:moveTo>
                  <a:cubicBezTo>
                    <a:pt x="38" y="114"/>
                    <a:pt x="44" y="110"/>
                    <a:pt x="50" y="105"/>
                  </a:cubicBezTo>
                  <a:cubicBezTo>
                    <a:pt x="53" y="103"/>
                    <a:pt x="56" y="101"/>
                    <a:pt x="58" y="99"/>
                  </a:cubicBezTo>
                  <a:cubicBezTo>
                    <a:pt x="60" y="98"/>
                    <a:pt x="61" y="97"/>
                    <a:pt x="63" y="96"/>
                  </a:cubicBezTo>
                  <a:cubicBezTo>
                    <a:pt x="65" y="94"/>
                    <a:pt x="58" y="101"/>
                    <a:pt x="59" y="100"/>
                  </a:cubicBezTo>
                  <a:cubicBezTo>
                    <a:pt x="45" y="118"/>
                    <a:pt x="23" y="128"/>
                    <a:pt x="9" y="146"/>
                  </a:cubicBezTo>
                  <a:cubicBezTo>
                    <a:pt x="8" y="144"/>
                    <a:pt x="8" y="141"/>
                    <a:pt x="8" y="138"/>
                  </a:cubicBezTo>
                  <a:cubicBezTo>
                    <a:pt x="18" y="133"/>
                    <a:pt x="25" y="126"/>
                    <a:pt x="33" y="119"/>
                  </a:cubicBezTo>
                  <a:close/>
                  <a:moveTo>
                    <a:pt x="10" y="147"/>
                  </a:moveTo>
                  <a:cubicBezTo>
                    <a:pt x="20" y="139"/>
                    <a:pt x="30" y="131"/>
                    <a:pt x="40" y="123"/>
                  </a:cubicBezTo>
                  <a:cubicBezTo>
                    <a:pt x="45" y="120"/>
                    <a:pt x="50" y="116"/>
                    <a:pt x="55" y="112"/>
                  </a:cubicBezTo>
                  <a:cubicBezTo>
                    <a:pt x="56" y="111"/>
                    <a:pt x="57" y="110"/>
                    <a:pt x="57" y="110"/>
                  </a:cubicBezTo>
                  <a:cubicBezTo>
                    <a:pt x="51" y="116"/>
                    <a:pt x="45" y="123"/>
                    <a:pt x="38" y="129"/>
                  </a:cubicBezTo>
                  <a:cubicBezTo>
                    <a:pt x="30" y="136"/>
                    <a:pt x="20" y="143"/>
                    <a:pt x="14" y="152"/>
                  </a:cubicBezTo>
                  <a:cubicBezTo>
                    <a:pt x="12" y="150"/>
                    <a:pt x="11" y="149"/>
                    <a:pt x="10" y="147"/>
                  </a:cubicBezTo>
                  <a:close/>
                  <a:moveTo>
                    <a:pt x="15" y="153"/>
                  </a:moveTo>
                  <a:cubicBezTo>
                    <a:pt x="34" y="140"/>
                    <a:pt x="49" y="122"/>
                    <a:pt x="69" y="110"/>
                  </a:cubicBezTo>
                  <a:cubicBezTo>
                    <a:pt x="70" y="110"/>
                    <a:pt x="74" y="107"/>
                    <a:pt x="73" y="108"/>
                  </a:cubicBezTo>
                  <a:cubicBezTo>
                    <a:pt x="71" y="110"/>
                    <a:pt x="68" y="113"/>
                    <a:pt x="66" y="115"/>
                  </a:cubicBezTo>
                  <a:cubicBezTo>
                    <a:pt x="61" y="120"/>
                    <a:pt x="56" y="124"/>
                    <a:pt x="51" y="129"/>
                  </a:cubicBezTo>
                  <a:cubicBezTo>
                    <a:pt x="40" y="137"/>
                    <a:pt x="30" y="145"/>
                    <a:pt x="20" y="155"/>
                  </a:cubicBezTo>
                  <a:cubicBezTo>
                    <a:pt x="20" y="155"/>
                    <a:pt x="20" y="155"/>
                    <a:pt x="20" y="155"/>
                  </a:cubicBezTo>
                  <a:cubicBezTo>
                    <a:pt x="19" y="155"/>
                    <a:pt x="17" y="154"/>
                    <a:pt x="16" y="153"/>
                  </a:cubicBezTo>
                  <a:cubicBezTo>
                    <a:pt x="15" y="153"/>
                    <a:pt x="15" y="153"/>
                    <a:pt x="15" y="153"/>
                  </a:cubicBezTo>
                  <a:close/>
                  <a:moveTo>
                    <a:pt x="21" y="156"/>
                  </a:moveTo>
                  <a:cubicBezTo>
                    <a:pt x="31" y="151"/>
                    <a:pt x="38" y="142"/>
                    <a:pt x="46" y="136"/>
                  </a:cubicBezTo>
                  <a:cubicBezTo>
                    <a:pt x="56" y="129"/>
                    <a:pt x="64" y="121"/>
                    <a:pt x="73" y="114"/>
                  </a:cubicBezTo>
                  <a:cubicBezTo>
                    <a:pt x="74" y="113"/>
                    <a:pt x="77" y="112"/>
                    <a:pt x="77" y="111"/>
                  </a:cubicBezTo>
                  <a:cubicBezTo>
                    <a:pt x="76" y="114"/>
                    <a:pt x="72" y="117"/>
                    <a:pt x="70" y="119"/>
                  </a:cubicBezTo>
                  <a:cubicBezTo>
                    <a:pt x="65" y="123"/>
                    <a:pt x="62" y="127"/>
                    <a:pt x="58" y="132"/>
                  </a:cubicBezTo>
                  <a:cubicBezTo>
                    <a:pt x="49" y="140"/>
                    <a:pt x="40" y="147"/>
                    <a:pt x="33" y="156"/>
                  </a:cubicBezTo>
                  <a:cubicBezTo>
                    <a:pt x="33" y="156"/>
                    <a:pt x="33" y="157"/>
                    <a:pt x="34" y="157"/>
                  </a:cubicBezTo>
                  <a:cubicBezTo>
                    <a:pt x="43" y="151"/>
                    <a:pt x="51" y="142"/>
                    <a:pt x="59" y="135"/>
                  </a:cubicBezTo>
                  <a:cubicBezTo>
                    <a:pt x="69" y="126"/>
                    <a:pt x="80" y="118"/>
                    <a:pt x="91" y="110"/>
                  </a:cubicBezTo>
                  <a:cubicBezTo>
                    <a:pt x="91" y="110"/>
                    <a:pt x="91" y="109"/>
                    <a:pt x="91" y="109"/>
                  </a:cubicBezTo>
                  <a:cubicBezTo>
                    <a:pt x="89" y="111"/>
                    <a:pt x="87" y="113"/>
                    <a:pt x="86" y="115"/>
                  </a:cubicBezTo>
                  <a:cubicBezTo>
                    <a:pt x="81" y="120"/>
                    <a:pt x="76" y="124"/>
                    <a:pt x="71" y="129"/>
                  </a:cubicBezTo>
                  <a:cubicBezTo>
                    <a:pt x="61" y="138"/>
                    <a:pt x="51" y="147"/>
                    <a:pt x="41" y="156"/>
                  </a:cubicBezTo>
                  <a:cubicBezTo>
                    <a:pt x="41" y="156"/>
                    <a:pt x="42" y="157"/>
                    <a:pt x="42" y="157"/>
                  </a:cubicBezTo>
                  <a:cubicBezTo>
                    <a:pt x="43" y="156"/>
                    <a:pt x="44" y="156"/>
                    <a:pt x="44" y="155"/>
                  </a:cubicBezTo>
                  <a:cubicBezTo>
                    <a:pt x="44" y="155"/>
                    <a:pt x="45" y="155"/>
                    <a:pt x="45" y="155"/>
                  </a:cubicBezTo>
                  <a:cubicBezTo>
                    <a:pt x="55" y="147"/>
                    <a:pt x="64" y="139"/>
                    <a:pt x="73" y="131"/>
                  </a:cubicBezTo>
                  <a:cubicBezTo>
                    <a:pt x="79" y="125"/>
                    <a:pt x="85" y="119"/>
                    <a:pt x="91" y="114"/>
                  </a:cubicBezTo>
                  <a:cubicBezTo>
                    <a:pt x="95" y="111"/>
                    <a:pt x="99" y="108"/>
                    <a:pt x="103" y="104"/>
                  </a:cubicBezTo>
                  <a:cubicBezTo>
                    <a:pt x="102" y="105"/>
                    <a:pt x="101" y="106"/>
                    <a:pt x="101" y="106"/>
                  </a:cubicBezTo>
                  <a:cubicBezTo>
                    <a:pt x="96" y="112"/>
                    <a:pt x="91" y="118"/>
                    <a:pt x="85" y="124"/>
                  </a:cubicBezTo>
                  <a:cubicBezTo>
                    <a:pt x="75" y="136"/>
                    <a:pt x="63" y="145"/>
                    <a:pt x="52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42" y="158"/>
                    <a:pt x="31" y="159"/>
                    <a:pt x="21" y="156"/>
                  </a:cubicBezTo>
                  <a:close/>
                  <a:moveTo>
                    <a:pt x="69" y="132"/>
                  </a:moveTo>
                  <a:cubicBezTo>
                    <a:pt x="64" y="137"/>
                    <a:pt x="59" y="142"/>
                    <a:pt x="54" y="147"/>
                  </a:cubicBezTo>
                  <a:cubicBezTo>
                    <a:pt x="52" y="148"/>
                    <a:pt x="50" y="150"/>
                    <a:pt x="48" y="151"/>
                  </a:cubicBezTo>
                  <a:cubicBezTo>
                    <a:pt x="48" y="151"/>
                    <a:pt x="49" y="150"/>
                    <a:pt x="49" y="150"/>
                  </a:cubicBezTo>
                  <a:cubicBezTo>
                    <a:pt x="54" y="145"/>
                    <a:pt x="60" y="140"/>
                    <a:pt x="66" y="135"/>
                  </a:cubicBezTo>
                  <a:cubicBezTo>
                    <a:pt x="67" y="134"/>
                    <a:pt x="68" y="133"/>
                    <a:pt x="69" y="132"/>
                  </a:cubicBezTo>
                  <a:close/>
                  <a:moveTo>
                    <a:pt x="58" y="157"/>
                  </a:moveTo>
                  <a:cubicBezTo>
                    <a:pt x="56" y="157"/>
                    <a:pt x="55" y="157"/>
                    <a:pt x="53" y="157"/>
                  </a:cubicBezTo>
                  <a:cubicBezTo>
                    <a:pt x="58" y="155"/>
                    <a:pt x="61" y="151"/>
                    <a:pt x="65" y="148"/>
                  </a:cubicBezTo>
                  <a:cubicBezTo>
                    <a:pt x="69" y="142"/>
                    <a:pt x="75" y="138"/>
                    <a:pt x="80" y="133"/>
                  </a:cubicBezTo>
                  <a:cubicBezTo>
                    <a:pt x="91" y="124"/>
                    <a:pt x="101" y="113"/>
                    <a:pt x="112" y="103"/>
                  </a:cubicBezTo>
                  <a:cubicBezTo>
                    <a:pt x="113" y="102"/>
                    <a:pt x="118" y="99"/>
                    <a:pt x="119" y="97"/>
                  </a:cubicBezTo>
                  <a:cubicBezTo>
                    <a:pt x="117" y="101"/>
                    <a:pt x="113" y="104"/>
                    <a:pt x="110" y="108"/>
                  </a:cubicBezTo>
                  <a:cubicBezTo>
                    <a:pt x="105" y="113"/>
                    <a:pt x="102" y="118"/>
                    <a:pt x="97" y="124"/>
                  </a:cubicBezTo>
                  <a:cubicBezTo>
                    <a:pt x="93" y="129"/>
                    <a:pt x="88" y="133"/>
                    <a:pt x="83" y="138"/>
                  </a:cubicBezTo>
                  <a:cubicBezTo>
                    <a:pt x="78" y="144"/>
                    <a:pt x="73" y="151"/>
                    <a:pt x="66" y="156"/>
                  </a:cubicBezTo>
                  <a:cubicBezTo>
                    <a:pt x="66" y="156"/>
                    <a:pt x="66" y="157"/>
                    <a:pt x="67" y="157"/>
                  </a:cubicBezTo>
                  <a:cubicBezTo>
                    <a:pt x="64" y="157"/>
                    <a:pt x="61" y="157"/>
                    <a:pt x="58" y="157"/>
                  </a:cubicBezTo>
                  <a:close/>
                  <a:moveTo>
                    <a:pt x="67" y="157"/>
                  </a:moveTo>
                  <a:cubicBezTo>
                    <a:pt x="67" y="157"/>
                    <a:pt x="67" y="157"/>
                    <a:pt x="67" y="157"/>
                  </a:cubicBezTo>
                  <a:cubicBezTo>
                    <a:pt x="72" y="154"/>
                    <a:pt x="76" y="150"/>
                    <a:pt x="80" y="146"/>
                  </a:cubicBezTo>
                  <a:cubicBezTo>
                    <a:pt x="85" y="140"/>
                    <a:pt x="90" y="135"/>
                    <a:pt x="96" y="130"/>
                  </a:cubicBezTo>
                  <a:cubicBezTo>
                    <a:pt x="107" y="120"/>
                    <a:pt x="118" y="111"/>
                    <a:pt x="129" y="100"/>
                  </a:cubicBezTo>
                  <a:cubicBezTo>
                    <a:pt x="125" y="103"/>
                    <a:pt x="121" y="111"/>
                    <a:pt x="117" y="115"/>
                  </a:cubicBezTo>
                  <a:cubicBezTo>
                    <a:pt x="113" y="120"/>
                    <a:pt x="108" y="125"/>
                    <a:pt x="104" y="129"/>
                  </a:cubicBezTo>
                  <a:cubicBezTo>
                    <a:pt x="95" y="138"/>
                    <a:pt x="86" y="146"/>
                    <a:pt x="79" y="156"/>
                  </a:cubicBezTo>
                  <a:cubicBezTo>
                    <a:pt x="79" y="156"/>
                    <a:pt x="80" y="157"/>
                    <a:pt x="80" y="157"/>
                  </a:cubicBezTo>
                  <a:cubicBezTo>
                    <a:pt x="80" y="156"/>
                    <a:pt x="81" y="155"/>
                    <a:pt x="81" y="155"/>
                  </a:cubicBezTo>
                  <a:cubicBezTo>
                    <a:pt x="82" y="155"/>
                    <a:pt x="83" y="154"/>
                    <a:pt x="83" y="152"/>
                  </a:cubicBezTo>
                  <a:cubicBezTo>
                    <a:pt x="92" y="143"/>
                    <a:pt x="101" y="135"/>
                    <a:pt x="111" y="126"/>
                  </a:cubicBezTo>
                  <a:cubicBezTo>
                    <a:pt x="122" y="116"/>
                    <a:pt x="132" y="106"/>
                    <a:pt x="144" y="96"/>
                  </a:cubicBezTo>
                  <a:cubicBezTo>
                    <a:pt x="140" y="100"/>
                    <a:pt x="135" y="106"/>
                    <a:pt x="130" y="111"/>
                  </a:cubicBezTo>
                  <a:cubicBezTo>
                    <a:pt x="125" y="116"/>
                    <a:pt x="121" y="122"/>
                    <a:pt x="116" y="127"/>
                  </a:cubicBezTo>
                  <a:cubicBezTo>
                    <a:pt x="111" y="133"/>
                    <a:pt x="106" y="138"/>
                    <a:pt x="101" y="144"/>
                  </a:cubicBezTo>
                  <a:cubicBezTo>
                    <a:pt x="97" y="149"/>
                    <a:pt x="92" y="153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0" y="157"/>
                    <a:pt x="74" y="157"/>
                    <a:pt x="67" y="157"/>
                  </a:cubicBezTo>
                  <a:close/>
                  <a:moveTo>
                    <a:pt x="88" y="158"/>
                  </a:moveTo>
                  <a:cubicBezTo>
                    <a:pt x="97" y="151"/>
                    <a:pt x="104" y="143"/>
                    <a:pt x="112" y="136"/>
                  </a:cubicBezTo>
                  <a:cubicBezTo>
                    <a:pt x="122" y="128"/>
                    <a:pt x="130" y="119"/>
                    <a:pt x="140" y="111"/>
                  </a:cubicBezTo>
                  <a:cubicBezTo>
                    <a:pt x="141" y="109"/>
                    <a:pt x="143" y="108"/>
                    <a:pt x="145" y="106"/>
                  </a:cubicBezTo>
                  <a:cubicBezTo>
                    <a:pt x="146" y="105"/>
                    <a:pt x="147" y="104"/>
                    <a:pt x="149" y="103"/>
                  </a:cubicBezTo>
                  <a:cubicBezTo>
                    <a:pt x="148" y="104"/>
                    <a:pt x="146" y="106"/>
                    <a:pt x="145" y="107"/>
                  </a:cubicBezTo>
                  <a:cubicBezTo>
                    <a:pt x="142" y="112"/>
                    <a:pt x="137" y="115"/>
                    <a:pt x="133" y="120"/>
                  </a:cubicBezTo>
                  <a:cubicBezTo>
                    <a:pt x="127" y="127"/>
                    <a:pt x="120" y="135"/>
                    <a:pt x="113" y="143"/>
                  </a:cubicBezTo>
                  <a:cubicBezTo>
                    <a:pt x="109" y="148"/>
                    <a:pt x="104" y="153"/>
                    <a:pt x="99" y="158"/>
                  </a:cubicBezTo>
                  <a:cubicBezTo>
                    <a:pt x="96" y="158"/>
                    <a:pt x="92" y="158"/>
                    <a:pt x="88" y="158"/>
                  </a:cubicBezTo>
                  <a:close/>
                  <a:moveTo>
                    <a:pt x="145" y="115"/>
                  </a:moveTo>
                  <a:cubicBezTo>
                    <a:pt x="147" y="114"/>
                    <a:pt x="149" y="112"/>
                    <a:pt x="151" y="111"/>
                  </a:cubicBezTo>
                  <a:cubicBezTo>
                    <a:pt x="156" y="108"/>
                    <a:pt x="150" y="112"/>
                    <a:pt x="149" y="114"/>
                  </a:cubicBezTo>
                  <a:cubicBezTo>
                    <a:pt x="144" y="119"/>
                    <a:pt x="139" y="124"/>
                    <a:pt x="134" y="129"/>
                  </a:cubicBezTo>
                  <a:cubicBezTo>
                    <a:pt x="131" y="133"/>
                    <a:pt x="127" y="137"/>
                    <a:pt x="124" y="142"/>
                  </a:cubicBezTo>
                  <a:cubicBezTo>
                    <a:pt x="120" y="148"/>
                    <a:pt x="115" y="152"/>
                    <a:pt x="110" y="157"/>
                  </a:cubicBezTo>
                  <a:cubicBezTo>
                    <a:pt x="109" y="158"/>
                    <a:pt x="110" y="159"/>
                    <a:pt x="110" y="158"/>
                  </a:cubicBezTo>
                  <a:cubicBezTo>
                    <a:pt x="125" y="148"/>
                    <a:pt x="136" y="133"/>
                    <a:pt x="148" y="120"/>
                  </a:cubicBezTo>
                  <a:cubicBezTo>
                    <a:pt x="151" y="117"/>
                    <a:pt x="155" y="114"/>
                    <a:pt x="158" y="111"/>
                  </a:cubicBezTo>
                  <a:cubicBezTo>
                    <a:pt x="154" y="115"/>
                    <a:pt x="151" y="119"/>
                    <a:pt x="148" y="123"/>
                  </a:cubicBezTo>
                  <a:cubicBezTo>
                    <a:pt x="141" y="131"/>
                    <a:pt x="134" y="140"/>
                    <a:pt x="127" y="149"/>
                  </a:cubicBezTo>
                  <a:cubicBezTo>
                    <a:pt x="126" y="151"/>
                    <a:pt x="124" y="152"/>
                    <a:pt x="123" y="154"/>
                  </a:cubicBezTo>
                  <a:cubicBezTo>
                    <a:pt x="122" y="155"/>
                    <a:pt x="121" y="156"/>
                    <a:pt x="121" y="156"/>
                  </a:cubicBezTo>
                  <a:cubicBezTo>
                    <a:pt x="119" y="157"/>
                    <a:pt x="119" y="158"/>
                    <a:pt x="119" y="158"/>
                  </a:cubicBezTo>
                  <a:cubicBezTo>
                    <a:pt x="119" y="159"/>
                    <a:pt x="118" y="159"/>
                    <a:pt x="118" y="160"/>
                  </a:cubicBezTo>
                  <a:cubicBezTo>
                    <a:pt x="112" y="159"/>
                    <a:pt x="107" y="159"/>
                    <a:pt x="101" y="158"/>
                  </a:cubicBezTo>
                  <a:cubicBezTo>
                    <a:pt x="107" y="152"/>
                    <a:pt x="113" y="145"/>
                    <a:pt x="119" y="138"/>
                  </a:cubicBezTo>
                  <a:cubicBezTo>
                    <a:pt x="127" y="130"/>
                    <a:pt x="136" y="122"/>
                    <a:pt x="145" y="115"/>
                  </a:cubicBezTo>
                  <a:close/>
                  <a:moveTo>
                    <a:pt x="125" y="160"/>
                  </a:moveTo>
                  <a:cubicBezTo>
                    <a:pt x="123" y="160"/>
                    <a:pt x="121" y="160"/>
                    <a:pt x="119" y="160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4" y="155"/>
                    <a:pt x="127" y="151"/>
                    <a:pt x="131" y="147"/>
                  </a:cubicBezTo>
                  <a:cubicBezTo>
                    <a:pt x="138" y="140"/>
                    <a:pt x="147" y="134"/>
                    <a:pt x="154" y="126"/>
                  </a:cubicBezTo>
                  <a:cubicBezTo>
                    <a:pt x="155" y="124"/>
                    <a:pt x="157" y="123"/>
                    <a:pt x="158" y="121"/>
                  </a:cubicBezTo>
                  <a:cubicBezTo>
                    <a:pt x="159" y="120"/>
                    <a:pt x="164" y="115"/>
                    <a:pt x="160" y="120"/>
                  </a:cubicBezTo>
                  <a:cubicBezTo>
                    <a:pt x="157" y="125"/>
                    <a:pt x="154" y="129"/>
                    <a:pt x="150" y="134"/>
                  </a:cubicBezTo>
                  <a:cubicBezTo>
                    <a:pt x="143" y="142"/>
                    <a:pt x="136" y="149"/>
                    <a:pt x="129" y="157"/>
                  </a:cubicBezTo>
                  <a:cubicBezTo>
                    <a:pt x="129" y="158"/>
                    <a:pt x="129" y="159"/>
                    <a:pt x="130" y="158"/>
                  </a:cubicBezTo>
                  <a:cubicBezTo>
                    <a:pt x="141" y="149"/>
                    <a:pt x="150" y="139"/>
                    <a:pt x="160" y="129"/>
                  </a:cubicBezTo>
                  <a:cubicBezTo>
                    <a:pt x="162" y="127"/>
                    <a:pt x="165" y="125"/>
                    <a:pt x="165" y="124"/>
                  </a:cubicBezTo>
                  <a:cubicBezTo>
                    <a:pt x="163" y="128"/>
                    <a:pt x="160" y="131"/>
                    <a:pt x="157" y="135"/>
                  </a:cubicBezTo>
                  <a:cubicBezTo>
                    <a:pt x="152" y="141"/>
                    <a:pt x="148" y="147"/>
                    <a:pt x="143" y="153"/>
                  </a:cubicBezTo>
                  <a:cubicBezTo>
                    <a:pt x="142" y="154"/>
                    <a:pt x="141" y="154"/>
                    <a:pt x="141" y="155"/>
                  </a:cubicBezTo>
                  <a:cubicBezTo>
                    <a:pt x="139" y="157"/>
                    <a:pt x="137" y="158"/>
                    <a:pt x="135" y="160"/>
                  </a:cubicBezTo>
                  <a:cubicBezTo>
                    <a:pt x="135" y="160"/>
                    <a:pt x="135" y="160"/>
                    <a:pt x="135" y="160"/>
                  </a:cubicBezTo>
                  <a:cubicBezTo>
                    <a:pt x="131" y="160"/>
                    <a:pt x="128" y="160"/>
                    <a:pt x="125" y="160"/>
                  </a:cubicBezTo>
                  <a:close/>
                  <a:moveTo>
                    <a:pt x="169" y="137"/>
                  </a:moveTo>
                  <a:cubicBezTo>
                    <a:pt x="168" y="138"/>
                    <a:pt x="167" y="140"/>
                    <a:pt x="167" y="141"/>
                  </a:cubicBezTo>
                  <a:cubicBezTo>
                    <a:pt x="161" y="147"/>
                    <a:pt x="155" y="152"/>
                    <a:pt x="149" y="159"/>
                  </a:cubicBezTo>
                  <a:cubicBezTo>
                    <a:pt x="149" y="159"/>
                    <a:pt x="149" y="159"/>
                    <a:pt x="149" y="159"/>
                  </a:cubicBezTo>
                  <a:cubicBezTo>
                    <a:pt x="148" y="159"/>
                    <a:pt x="147" y="159"/>
                    <a:pt x="146" y="159"/>
                  </a:cubicBezTo>
                  <a:cubicBezTo>
                    <a:pt x="153" y="153"/>
                    <a:pt x="159" y="146"/>
                    <a:pt x="166" y="140"/>
                  </a:cubicBezTo>
                  <a:cubicBezTo>
                    <a:pt x="166" y="139"/>
                    <a:pt x="170" y="134"/>
                    <a:pt x="169" y="137"/>
                  </a:cubicBezTo>
                  <a:close/>
                  <a:moveTo>
                    <a:pt x="164" y="145"/>
                  </a:moveTo>
                  <a:cubicBezTo>
                    <a:pt x="161" y="149"/>
                    <a:pt x="158" y="152"/>
                    <a:pt x="154" y="155"/>
                  </a:cubicBezTo>
                  <a:cubicBezTo>
                    <a:pt x="147" y="162"/>
                    <a:pt x="157" y="152"/>
                    <a:pt x="158" y="151"/>
                  </a:cubicBezTo>
                  <a:cubicBezTo>
                    <a:pt x="160" y="149"/>
                    <a:pt x="162" y="147"/>
                    <a:pt x="164" y="145"/>
                  </a:cubicBezTo>
                  <a:close/>
                  <a:moveTo>
                    <a:pt x="144" y="160"/>
                  </a:moveTo>
                  <a:cubicBezTo>
                    <a:pt x="141" y="160"/>
                    <a:pt x="139" y="160"/>
                    <a:pt x="136" y="160"/>
                  </a:cubicBezTo>
                  <a:cubicBezTo>
                    <a:pt x="137" y="160"/>
                    <a:pt x="137" y="160"/>
                    <a:pt x="137" y="159"/>
                  </a:cubicBezTo>
                  <a:cubicBezTo>
                    <a:pt x="138" y="160"/>
                    <a:pt x="138" y="159"/>
                    <a:pt x="139" y="158"/>
                  </a:cubicBezTo>
                  <a:cubicBezTo>
                    <a:pt x="141" y="157"/>
                    <a:pt x="142" y="155"/>
                    <a:pt x="144" y="153"/>
                  </a:cubicBezTo>
                  <a:cubicBezTo>
                    <a:pt x="149" y="148"/>
                    <a:pt x="154" y="142"/>
                    <a:pt x="160" y="137"/>
                  </a:cubicBezTo>
                  <a:cubicBezTo>
                    <a:pt x="161" y="136"/>
                    <a:pt x="169" y="127"/>
                    <a:pt x="166" y="132"/>
                  </a:cubicBezTo>
                  <a:cubicBezTo>
                    <a:pt x="164" y="136"/>
                    <a:pt x="161" y="139"/>
                    <a:pt x="158" y="142"/>
                  </a:cubicBezTo>
                  <a:cubicBezTo>
                    <a:pt x="153" y="147"/>
                    <a:pt x="149" y="154"/>
                    <a:pt x="144" y="160"/>
                  </a:cubicBezTo>
                  <a:close/>
                  <a:moveTo>
                    <a:pt x="151" y="159"/>
                  </a:moveTo>
                  <a:cubicBezTo>
                    <a:pt x="158" y="154"/>
                    <a:pt x="164" y="148"/>
                    <a:pt x="168" y="141"/>
                  </a:cubicBezTo>
                  <a:cubicBezTo>
                    <a:pt x="168" y="141"/>
                    <a:pt x="168" y="140"/>
                    <a:pt x="169" y="140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70" y="139"/>
                    <a:pt x="170" y="139"/>
                    <a:pt x="169" y="140"/>
                  </a:cubicBezTo>
                  <a:cubicBezTo>
                    <a:pt x="168" y="142"/>
                    <a:pt x="167" y="144"/>
                    <a:pt x="166" y="146"/>
                  </a:cubicBezTo>
                  <a:cubicBezTo>
                    <a:pt x="162" y="150"/>
                    <a:pt x="159" y="154"/>
                    <a:pt x="155" y="158"/>
                  </a:cubicBezTo>
                  <a:cubicBezTo>
                    <a:pt x="154" y="158"/>
                    <a:pt x="152" y="158"/>
                    <a:pt x="151" y="159"/>
                  </a:cubicBezTo>
                  <a:close/>
                  <a:moveTo>
                    <a:pt x="161" y="156"/>
                  </a:moveTo>
                  <a:cubicBezTo>
                    <a:pt x="160" y="157"/>
                    <a:pt x="158" y="157"/>
                    <a:pt x="157" y="157"/>
                  </a:cubicBezTo>
                  <a:cubicBezTo>
                    <a:pt x="157" y="157"/>
                    <a:pt x="157" y="157"/>
                    <a:pt x="157" y="157"/>
                  </a:cubicBezTo>
                  <a:cubicBezTo>
                    <a:pt x="157" y="157"/>
                    <a:pt x="157" y="157"/>
                    <a:pt x="157" y="157"/>
                  </a:cubicBezTo>
                  <a:cubicBezTo>
                    <a:pt x="157" y="157"/>
                    <a:pt x="157" y="157"/>
                    <a:pt x="158" y="157"/>
                  </a:cubicBezTo>
                  <a:cubicBezTo>
                    <a:pt x="161" y="153"/>
                    <a:pt x="164" y="150"/>
                    <a:pt x="168" y="146"/>
                  </a:cubicBezTo>
                  <a:cubicBezTo>
                    <a:pt x="170" y="144"/>
                    <a:pt x="174" y="139"/>
                    <a:pt x="170" y="146"/>
                  </a:cubicBezTo>
                  <a:cubicBezTo>
                    <a:pt x="168" y="150"/>
                    <a:pt x="165" y="153"/>
                    <a:pt x="161" y="156"/>
                  </a:cubicBezTo>
                  <a:cubicBezTo>
                    <a:pt x="161" y="156"/>
                    <a:pt x="161" y="156"/>
                    <a:pt x="161" y="156"/>
                  </a:cubicBezTo>
                  <a:close/>
                  <a:moveTo>
                    <a:pt x="166" y="153"/>
                  </a:moveTo>
                  <a:cubicBezTo>
                    <a:pt x="170" y="150"/>
                    <a:pt x="172" y="146"/>
                    <a:pt x="173" y="141"/>
                  </a:cubicBezTo>
                  <a:cubicBezTo>
                    <a:pt x="173" y="140"/>
                    <a:pt x="173" y="140"/>
                    <a:pt x="172" y="140"/>
                  </a:cubicBezTo>
                  <a:cubicBezTo>
                    <a:pt x="171" y="142"/>
                    <a:pt x="169" y="144"/>
                    <a:pt x="167" y="145"/>
                  </a:cubicBezTo>
                  <a:cubicBezTo>
                    <a:pt x="169" y="143"/>
                    <a:pt x="171" y="140"/>
                    <a:pt x="172" y="137"/>
                  </a:cubicBezTo>
                  <a:cubicBezTo>
                    <a:pt x="173" y="136"/>
                    <a:pt x="172" y="136"/>
                    <a:pt x="172" y="136"/>
                  </a:cubicBezTo>
                  <a:cubicBezTo>
                    <a:pt x="171" y="137"/>
                    <a:pt x="170" y="137"/>
                    <a:pt x="169" y="138"/>
                  </a:cubicBezTo>
                  <a:cubicBezTo>
                    <a:pt x="170" y="137"/>
                    <a:pt x="171" y="136"/>
                    <a:pt x="171" y="134"/>
                  </a:cubicBezTo>
                  <a:cubicBezTo>
                    <a:pt x="171" y="134"/>
                    <a:pt x="170" y="134"/>
                    <a:pt x="170" y="134"/>
                  </a:cubicBezTo>
                  <a:cubicBezTo>
                    <a:pt x="165" y="138"/>
                    <a:pt x="161" y="143"/>
                    <a:pt x="156" y="148"/>
                  </a:cubicBezTo>
                  <a:cubicBezTo>
                    <a:pt x="154" y="150"/>
                    <a:pt x="152" y="153"/>
                    <a:pt x="149" y="155"/>
                  </a:cubicBezTo>
                  <a:cubicBezTo>
                    <a:pt x="149" y="156"/>
                    <a:pt x="148" y="156"/>
                    <a:pt x="148" y="157"/>
                  </a:cubicBezTo>
                  <a:cubicBezTo>
                    <a:pt x="151" y="152"/>
                    <a:pt x="154" y="147"/>
                    <a:pt x="158" y="143"/>
                  </a:cubicBezTo>
                  <a:cubicBezTo>
                    <a:pt x="162" y="139"/>
                    <a:pt x="166" y="135"/>
                    <a:pt x="169" y="130"/>
                  </a:cubicBezTo>
                  <a:cubicBezTo>
                    <a:pt x="169" y="129"/>
                    <a:pt x="169" y="128"/>
                    <a:pt x="168" y="129"/>
                  </a:cubicBezTo>
                  <a:cubicBezTo>
                    <a:pt x="161" y="134"/>
                    <a:pt x="155" y="140"/>
                    <a:pt x="149" y="146"/>
                  </a:cubicBezTo>
                  <a:cubicBezTo>
                    <a:pt x="149" y="146"/>
                    <a:pt x="150" y="145"/>
                    <a:pt x="150" y="145"/>
                  </a:cubicBezTo>
                  <a:cubicBezTo>
                    <a:pt x="156" y="137"/>
                    <a:pt x="163" y="131"/>
                    <a:pt x="167" y="122"/>
                  </a:cubicBezTo>
                  <a:cubicBezTo>
                    <a:pt x="168" y="122"/>
                    <a:pt x="167" y="121"/>
                    <a:pt x="167" y="122"/>
                  </a:cubicBezTo>
                  <a:cubicBezTo>
                    <a:pt x="161" y="127"/>
                    <a:pt x="155" y="132"/>
                    <a:pt x="150" y="138"/>
                  </a:cubicBezTo>
                  <a:cubicBezTo>
                    <a:pt x="144" y="144"/>
                    <a:pt x="137" y="150"/>
                    <a:pt x="131" y="156"/>
                  </a:cubicBezTo>
                  <a:cubicBezTo>
                    <a:pt x="143" y="144"/>
                    <a:pt x="155" y="131"/>
                    <a:pt x="164" y="117"/>
                  </a:cubicBezTo>
                  <a:cubicBezTo>
                    <a:pt x="164" y="116"/>
                    <a:pt x="164" y="116"/>
                    <a:pt x="163" y="116"/>
                  </a:cubicBezTo>
                  <a:cubicBezTo>
                    <a:pt x="155" y="121"/>
                    <a:pt x="149" y="129"/>
                    <a:pt x="142" y="136"/>
                  </a:cubicBezTo>
                  <a:cubicBezTo>
                    <a:pt x="138" y="139"/>
                    <a:pt x="134" y="143"/>
                    <a:pt x="130" y="147"/>
                  </a:cubicBezTo>
                  <a:cubicBezTo>
                    <a:pt x="140" y="134"/>
                    <a:pt x="150" y="122"/>
                    <a:pt x="160" y="110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67" y="118"/>
                    <a:pt x="172" y="127"/>
                    <a:pt x="173" y="137"/>
                  </a:cubicBezTo>
                  <a:cubicBezTo>
                    <a:pt x="174" y="144"/>
                    <a:pt x="171" y="150"/>
                    <a:pt x="166" y="153"/>
                  </a:cubicBezTo>
                  <a:close/>
                  <a:moveTo>
                    <a:pt x="160" y="109"/>
                  </a:moveTo>
                  <a:cubicBezTo>
                    <a:pt x="146" y="119"/>
                    <a:pt x="135" y="133"/>
                    <a:pt x="123" y="145"/>
                  </a:cubicBezTo>
                  <a:cubicBezTo>
                    <a:pt x="126" y="142"/>
                    <a:pt x="128" y="139"/>
                    <a:pt x="130" y="136"/>
                  </a:cubicBezTo>
                  <a:cubicBezTo>
                    <a:pt x="138" y="127"/>
                    <a:pt x="147" y="118"/>
                    <a:pt x="155" y="108"/>
                  </a:cubicBezTo>
                  <a:cubicBezTo>
                    <a:pt x="156" y="108"/>
                    <a:pt x="155" y="107"/>
                    <a:pt x="155" y="107"/>
                  </a:cubicBezTo>
                  <a:cubicBezTo>
                    <a:pt x="145" y="114"/>
                    <a:pt x="136" y="121"/>
                    <a:pt x="127" y="129"/>
                  </a:cubicBezTo>
                  <a:cubicBezTo>
                    <a:pt x="128" y="128"/>
                    <a:pt x="129" y="127"/>
                    <a:pt x="130" y="126"/>
                  </a:cubicBezTo>
                  <a:cubicBezTo>
                    <a:pt x="136" y="118"/>
                    <a:pt x="146" y="111"/>
                    <a:pt x="150" y="101"/>
                  </a:cubicBezTo>
                  <a:cubicBezTo>
                    <a:pt x="151" y="100"/>
                    <a:pt x="150" y="100"/>
                    <a:pt x="149" y="100"/>
                  </a:cubicBezTo>
                  <a:cubicBezTo>
                    <a:pt x="140" y="110"/>
                    <a:pt x="129" y="120"/>
                    <a:pt x="119" y="129"/>
                  </a:cubicBezTo>
                  <a:cubicBezTo>
                    <a:pt x="114" y="133"/>
                    <a:pt x="109" y="137"/>
                    <a:pt x="105" y="142"/>
                  </a:cubicBezTo>
                  <a:cubicBezTo>
                    <a:pt x="105" y="142"/>
                    <a:pt x="105" y="141"/>
                    <a:pt x="105" y="141"/>
                  </a:cubicBezTo>
                  <a:cubicBezTo>
                    <a:pt x="110" y="135"/>
                    <a:pt x="115" y="130"/>
                    <a:pt x="120" y="125"/>
                  </a:cubicBezTo>
                  <a:cubicBezTo>
                    <a:pt x="128" y="115"/>
                    <a:pt x="139" y="106"/>
                    <a:pt x="145" y="96"/>
                  </a:cubicBezTo>
                  <a:cubicBezTo>
                    <a:pt x="146" y="96"/>
                    <a:pt x="146" y="96"/>
                    <a:pt x="146" y="95"/>
                  </a:cubicBezTo>
                  <a:cubicBezTo>
                    <a:pt x="150" y="99"/>
                    <a:pt x="155" y="104"/>
                    <a:pt x="160" y="109"/>
                  </a:cubicBezTo>
                  <a:close/>
                  <a:moveTo>
                    <a:pt x="58" y="61"/>
                  </a:moveTo>
                  <a:cubicBezTo>
                    <a:pt x="70" y="43"/>
                    <a:pt x="64" y="24"/>
                    <a:pt x="54" y="8"/>
                  </a:cubicBezTo>
                  <a:cubicBezTo>
                    <a:pt x="70" y="5"/>
                    <a:pt x="86" y="7"/>
                    <a:pt x="101" y="6"/>
                  </a:cubicBezTo>
                  <a:cubicBezTo>
                    <a:pt x="94" y="20"/>
                    <a:pt x="90" y="34"/>
                    <a:pt x="98" y="49"/>
                  </a:cubicBezTo>
                  <a:cubicBezTo>
                    <a:pt x="107" y="66"/>
                    <a:pt x="126" y="78"/>
                    <a:pt x="140" y="90"/>
                  </a:cubicBezTo>
                  <a:cubicBezTo>
                    <a:pt x="140" y="91"/>
                    <a:pt x="141" y="91"/>
                    <a:pt x="141" y="91"/>
                  </a:cubicBezTo>
                  <a:cubicBezTo>
                    <a:pt x="140" y="92"/>
                    <a:pt x="138" y="92"/>
                    <a:pt x="137" y="94"/>
                  </a:cubicBezTo>
                  <a:cubicBezTo>
                    <a:pt x="132" y="98"/>
                    <a:pt x="124" y="92"/>
                    <a:pt x="119" y="91"/>
                  </a:cubicBezTo>
                  <a:cubicBezTo>
                    <a:pt x="107" y="88"/>
                    <a:pt x="101" y="99"/>
                    <a:pt x="92" y="104"/>
                  </a:cubicBezTo>
                  <a:cubicBezTo>
                    <a:pt x="79" y="112"/>
                    <a:pt x="73" y="95"/>
                    <a:pt x="64" y="89"/>
                  </a:cubicBezTo>
                  <a:cubicBezTo>
                    <a:pt x="55" y="83"/>
                    <a:pt x="47" y="85"/>
                    <a:pt x="39" y="88"/>
                  </a:cubicBezTo>
                  <a:cubicBezTo>
                    <a:pt x="45" y="79"/>
                    <a:pt x="52" y="70"/>
                    <a:pt x="58" y="61"/>
                  </a:cubicBezTo>
                  <a:close/>
                  <a:moveTo>
                    <a:pt x="23" y="110"/>
                  </a:moveTo>
                  <a:cubicBezTo>
                    <a:pt x="28" y="106"/>
                    <a:pt x="32" y="102"/>
                    <a:pt x="37" y="98"/>
                  </a:cubicBezTo>
                  <a:cubicBezTo>
                    <a:pt x="40" y="96"/>
                    <a:pt x="43" y="94"/>
                    <a:pt x="46" y="92"/>
                  </a:cubicBezTo>
                  <a:cubicBezTo>
                    <a:pt x="49" y="91"/>
                    <a:pt x="51" y="90"/>
                    <a:pt x="54" y="89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0"/>
                    <a:pt x="51" y="92"/>
                    <a:pt x="50" y="93"/>
                  </a:cubicBezTo>
                  <a:cubicBezTo>
                    <a:pt x="43" y="100"/>
                    <a:pt x="34" y="106"/>
                    <a:pt x="25" y="112"/>
                  </a:cubicBezTo>
                  <a:cubicBezTo>
                    <a:pt x="21" y="115"/>
                    <a:pt x="18" y="118"/>
                    <a:pt x="15" y="122"/>
                  </a:cubicBezTo>
                  <a:cubicBezTo>
                    <a:pt x="17" y="118"/>
                    <a:pt x="20" y="113"/>
                    <a:pt x="23" y="110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29"/>
            <p:cNvSpPr>
              <a:spLocks noEditPoints="1"/>
            </p:cNvSpPr>
            <p:nvPr/>
          </p:nvSpPr>
          <p:spPr bwMode="auto">
            <a:xfrm>
              <a:off x="8507658" y="3050609"/>
              <a:ext cx="666750" cy="174625"/>
            </a:xfrm>
            <a:custGeom>
              <a:avLst/>
              <a:gdLst>
                <a:gd name="T0" fmla="*/ 7 w 157"/>
                <a:gd name="T1" fmla="*/ 29 h 41"/>
                <a:gd name="T2" fmla="*/ 107 w 157"/>
                <a:gd name="T3" fmla="*/ 29 h 41"/>
                <a:gd name="T4" fmla="*/ 108 w 157"/>
                <a:gd name="T5" fmla="*/ 4 h 41"/>
                <a:gd name="T6" fmla="*/ 37 w 157"/>
                <a:gd name="T7" fmla="*/ 21 h 41"/>
                <a:gd name="T8" fmla="*/ 35 w 157"/>
                <a:gd name="T9" fmla="*/ 25 h 41"/>
                <a:gd name="T10" fmla="*/ 45 w 157"/>
                <a:gd name="T11" fmla="*/ 18 h 41"/>
                <a:gd name="T12" fmla="*/ 56 w 157"/>
                <a:gd name="T13" fmla="*/ 25 h 41"/>
                <a:gd name="T14" fmla="*/ 58 w 157"/>
                <a:gd name="T15" fmla="*/ 24 h 41"/>
                <a:gd name="T16" fmla="*/ 60 w 157"/>
                <a:gd name="T17" fmla="*/ 23 h 41"/>
                <a:gd name="T18" fmla="*/ 111 w 157"/>
                <a:gd name="T19" fmla="*/ 16 h 41"/>
                <a:gd name="T20" fmla="*/ 141 w 157"/>
                <a:gd name="T21" fmla="*/ 22 h 41"/>
                <a:gd name="T22" fmla="*/ 130 w 157"/>
                <a:gd name="T23" fmla="*/ 22 h 41"/>
                <a:gd name="T24" fmla="*/ 137 w 157"/>
                <a:gd name="T25" fmla="*/ 25 h 41"/>
                <a:gd name="T26" fmla="*/ 134 w 157"/>
                <a:gd name="T27" fmla="*/ 19 h 41"/>
                <a:gd name="T28" fmla="*/ 112 w 157"/>
                <a:gd name="T29" fmla="*/ 4 h 41"/>
                <a:gd name="T30" fmla="*/ 92 w 157"/>
                <a:gd name="T31" fmla="*/ 27 h 41"/>
                <a:gd name="T32" fmla="*/ 85 w 157"/>
                <a:gd name="T33" fmla="*/ 8 h 41"/>
                <a:gd name="T34" fmla="*/ 87 w 157"/>
                <a:gd name="T35" fmla="*/ 10 h 41"/>
                <a:gd name="T36" fmla="*/ 88 w 157"/>
                <a:gd name="T37" fmla="*/ 17 h 41"/>
                <a:gd name="T38" fmla="*/ 111 w 157"/>
                <a:gd name="T39" fmla="*/ 27 h 41"/>
                <a:gd name="T40" fmla="*/ 90 w 157"/>
                <a:gd name="T41" fmla="*/ 12 h 41"/>
                <a:gd name="T42" fmla="*/ 107 w 157"/>
                <a:gd name="T43" fmla="*/ 27 h 41"/>
                <a:gd name="T44" fmla="*/ 96 w 157"/>
                <a:gd name="T45" fmla="*/ 25 h 41"/>
                <a:gd name="T46" fmla="*/ 119 w 157"/>
                <a:gd name="T47" fmla="*/ 27 h 41"/>
                <a:gd name="T48" fmla="*/ 106 w 157"/>
                <a:gd name="T49" fmla="*/ 17 h 41"/>
                <a:gd name="T50" fmla="*/ 119 w 157"/>
                <a:gd name="T51" fmla="*/ 27 h 41"/>
                <a:gd name="T52" fmla="*/ 108 w 157"/>
                <a:gd name="T53" fmla="*/ 23 h 41"/>
                <a:gd name="T54" fmla="*/ 96 w 157"/>
                <a:gd name="T55" fmla="*/ 6 h 41"/>
                <a:gd name="T56" fmla="*/ 59 w 157"/>
                <a:gd name="T57" fmla="*/ 28 h 41"/>
                <a:gd name="T58" fmla="*/ 59 w 157"/>
                <a:gd name="T59" fmla="*/ 21 h 41"/>
                <a:gd name="T60" fmla="*/ 60 w 157"/>
                <a:gd name="T61" fmla="*/ 28 h 41"/>
                <a:gd name="T62" fmla="*/ 71 w 157"/>
                <a:gd name="T63" fmla="*/ 27 h 41"/>
                <a:gd name="T64" fmla="*/ 68 w 157"/>
                <a:gd name="T65" fmla="*/ 26 h 41"/>
                <a:gd name="T66" fmla="*/ 79 w 157"/>
                <a:gd name="T67" fmla="*/ 27 h 41"/>
                <a:gd name="T68" fmla="*/ 81 w 157"/>
                <a:gd name="T69" fmla="*/ 21 h 41"/>
                <a:gd name="T70" fmla="*/ 73 w 157"/>
                <a:gd name="T71" fmla="*/ 10 h 41"/>
                <a:gd name="T72" fmla="*/ 70 w 157"/>
                <a:gd name="T73" fmla="*/ 11 h 41"/>
                <a:gd name="T74" fmla="*/ 62 w 157"/>
                <a:gd name="T75" fmla="*/ 13 h 41"/>
                <a:gd name="T76" fmla="*/ 45 w 157"/>
                <a:gd name="T77" fmla="*/ 28 h 41"/>
                <a:gd name="T78" fmla="*/ 46 w 157"/>
                <a:gd name="T79" fmla="*/ 18 h 41"/>
                <a:gd name="T80" fmla="*/ 89 w 157"/>
                <a:gd name="T81" fmla="*/ 22 h 41"/>
                <a:gd name="T82" fmla="*/ 120 w 157"/>
                <a:gd name="T83" fmla="*/ 28 h 41"/>
                <a:gd name="T84" fmla="*/ 120 w 157"/>
                <a:gd name="T85" fmla="*/ 28 h 41"/>
                <a:gd name="T86" fmla="*/ 135 w 157"/>
                <a:gd name="T87" fmla="*/ 27 h 41"/>
                <a:gd name="T88" fmla="*/ 124 w 157"/>
                <a:gd name="T89" fmla="*/ 9 h 41"/>
                <a:gd name="T90" fmla="*/ 142 w 157"/>
                <a:gd name="T91" fmla="*/ 25 h 41"/>
                <a:gd name="T92" fmla="*/ 146 w 157"/>
                <a:gd name="T93" fmla="*/ 24 h 41"/>
                <a:gd name="T94" fmla="*/ 134 w 157"/>
                <a:gd name="T95" fmla="*/ 2 h 41"/>
                <a:gd name="T96" fmla="*/ 149 w 157"/>
                <a:gd name="T97" fmla="*/ 18 h 41"/>
                <a:gd name="T98" fmla="*/ 141 w 157"/>
                <a:gd name="T99" fmla="*/ 3 h 41"/>
                <a:gd name="T100" fmla="*/ 76 w 157"/>
                <a:gd name="T101" fmla="*/ 10 h 41"/>
                <a:gd name="T102" fmla="*/ 5 w 157"/>
                <a:gd name="T103" fmla="*/ 34 h 41"/>
                <a:gd name="T104" fmla="*/ 32 w 157"/>
                <a:gd name="T105" fmla="*/ 22 h 41"/>
                <a:gd name="T106" fmla="*/ 33 w 157"/>
                <a:gd name="T107" fmla="*/ 29 h 41"/>
                <a:gd name="T108" fmla="*/ 148 w 157"/>
                <a:gd name="T109" fmla="*/ 22 h 41"/>
                <a:gd name="T110" fmla="*/ 135 w 157"/>
                <a:gd name="T111" fmla="*/ 3 h 41"/>
                <a:gd name="T112" fmla="*/ 151 w 157"/>
                <a:gd name="T113" fmla="*/ 17 h 41"/>
                <a:gd name="T114" fmla="*/ 151 w 157"/>
                <a:gd name="T115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" h="41">
                  <a:moveTo>
                    <a:pt x="149" y="4"/>
                  </a:moveTo>
                  <a:cubicBezTo>
                    <a:pt x="143" y="0"/>
                    <a:pt x="134" y="0"/>
                    <a:pt x="127" y="0"/>
                  </a:cubicBezTo>
                  <a:cubicBezTo>
                    <a:pt x="117" y="1"/>
                    <a:pt x="107" y="2"/>
                    <a:pt x="97" y="4"/>
                  </a:cubicBezTo>
                  <a:cubicBezTo>
                    <a:pt x="75" y="7"/>
                    <a:pt x="51" y="12"/>
                    <a:pt x="30" y="21"/>
                  </a:cubicBezTo>
                  <a:cubicBezTo>
                    <a:pt x="30" y="21"/>
                    <a:pt x="30" y="21"/>
                    <a:pt x="29" y="21"/>
                  </a:cubicBezTo>
                  <a:cubicBezTo>
                    <a:pt x="23" y="21"/>
                    <a:pt x="17" y="21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9" y="22"/>
                    <a:pt x="9" y="22"/>
                  </a:cubicBezTo>
                  <a:cubicBezTo>
                    <a:pt x="8" y="25"/>
                    <a:pt x="8" y="27"/>
                    <a:pt x="7" y="29"/>
                  </a:cubicBezTo>
                  <a:cubicBezTo>
                    <a:pt x="6" y="31"/>
                    <a:pt x="3" y="33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6"/>
                    <a:pt x="1" y="36"/>
                  </a:cubicBezTo>
                  <a:cubicBezTo>
                    <a:pt x="5" y="36"/>
                    <a:pt x="10" y="35"/>
                    <a:pt x="12" y="40"/>
                  </a:cubicBezTo>
                  <a:cubicBezTo>
                    <a:pt x="12" y="41"/>
                    <a:pt x="13" y="40"/>
                    <a:pt x="14" y="40"/>
                  </a:cubicBezTo>
                  <a:cubicBezTo>
                    <a:pt x="20" y="38"/>
                    <a:pt x="26" y="34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3" y="30"/>
                    <a:pt x="54" y="30"/>
                    <a:pt x="65" y="30"/>
                  </a:cubicBezTo>
                  <a:cubicBezTo>
                    <a:pt x="79" y="29"/>
                    <a:pt x="93" y="29"/>
                    <a:pt x="107" y="29"/>
                  </a:cubicBezTo>
                  <a:cubicBezTo>
                    <a:pt x="117" y="30"/>
                    <a:pt x="128" y="31"/>
                    <a:pt x="139" y="29"/>
                  </a:cubicBezTo>
                  <a:cubicBezTo>
                    <a:pt x="145" y="27"/>
                    <a:pt x="151" y="24"/>
                    <a:pt x="154" y="19"/>
                  </a:cubicBezTo>
                  <a:cubicBezTo>
                    <a:pt x="157" y="13"/>
                    <a:pt x="154" y="7"/>
                    <a:pt x="149" y="4"/>
                  </a:cubicBezTo>
                  <a:close/>
                  <a:moveTo>
                    <a:pt x="130" y="28"/>
                  </a:moveTo>
                  <a:cubicBezTo>
                    <a:pt x="129" y="28"/>
                    <a:pt x="128" y="28"/>
                    <a:pt x="127" y="28"/>
                  </a:cubicBezTo>
                  <a:cubicBezTo>
                    <a:pt x="124" y="24"/>
                    <a:pt x="121" y="20"/>
                    <a:pt x="118" y="16"/>
                  </a:cubicBezTo>
                  <a:cubicBezTo>
                    <a:pt x="116" y="14"/>
                    <a:pt x="114" y="12"/>
                    <a:pt x="113" y="10"/>
                  </a:cubicBezTo>
                  <a:cubicBezTo>
                    <a:pt x="111" y="8"/>
                    <a:pt x="110" y="6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17" y="11"/>
                    <a:pt x="123" y="21"/>
                    <a:pt x="131" y="28"/>
                  </a:cubicBezTo>
                  <a:cubicBezTo>
                    <a:pt x="131" y="28"/>
                    <a:pt x="131" y="28"/>
                    <a:pt x="130" y="28"/>
                  </a:cubicBezTo>
                  <a:close/>
                  <a:moveTo>
                    <a:pt x="36" y="21"/>
                  </a:moveTo>
                  <a:cubicBezTo>
                    <a:pt x="37" y="23"/>
                    <a:pt x="38" y="26"/>
                    <a:pt x="39" y="27"/>
                  </a:cubicBezTo>
                  <a:cubicBezTo>
                    <a:pt x="37" y="26"/>
                    <a:pt x="36" y="23"/>
                    <a:pt x="35" y="21"/>
                  </a:cubicBezTo>
                  <a:cubicBezTo>
                    <a:pt x="36" y="21"/>
                    <a:pt x="37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9" y="23"/>
                    <a:pt x="40" y="25"/>
                    <a:pt x="42" y="27"/>
                  </a:cubicBezTo>
                  <a:cubicBezTo>
                    <a:pt x="41" y="26"/>
                    <a:pt x="38" y="23"/>
                    <a:pt x="37" y="21"/>
                  </a:cubicBezTo>
                  <a:cubicBezTo>
                    <a:pt x="37" y="21"/>
                    <a:pt x="36" y="21"/>
                    <a:pt x="36" y="21"/>
                  </a:cubicBezTo>
                  <a:close/>
                  <a:moveTo>
                    <a:pt x="32" y="24"/>
                  </a:moveTo>
                  <a:cubicBezTo>
                    <a:pt x="32" y="24"/>
                    <a:pt x="31" y="23"/>
                    <a:pt x="31" y="22"/>
                  </a:cubicBezTo>
                  <a:cubicBezTo>
                    <a:pt x="31" y="22"/>
                    <a:pt x="32" y="22"/>
                    <a:pt x="32" y="22"/>
                  </a:cubicBezTo>
                  <a:cubicBezTo>
                    <a:pt x="32" y="23"/>
                    <a:pt x="33" y="24"/>
                    <a:pt x="33" y="25"/>
                  </a:cubicBezTo>
                  <a:cubicBezTo>
                    <a:pt x="36" y="30"/>
                    <a:pt x="33" y="26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lose/>
                  <a:moveTo>
                    <a:pt x="34" y="21"/>
                  </a:moveTo>
                  <a:cubicBezTo>
                    <a:pt x="34" y="23"/>
                    <a:pt x="35" y="24"/>
                    <a:pt x="35" y="25"/>
                  </a:cubicBezTo>
                  <a:cubicBezTo>
                    <a:pt x="35" y="25"/>
                    <a:pt x="37" y="28"/>
                    <a:pt x="36" y="26"/>
                  </a:cubicBezTo>
                  <a:cubicBezTo>
                    <a:pt x="35" y="25"/>
                    <a:pt x="34" y="23"/>
                    <a:pt x="33" y="22"/>
                  </a:cubicBezTo>
                  <a:cubicBezTo>
                    <a:pt x="33" y="22"/>
                    <a:pt x="34" y="22"/>
                    <a:pt x="34" y="21"/>
                  </a:cubicBezTo>
                  <a:close/>
                  <a:moveTo>
                    <a:pt x="40" y="19"/>
                  </a:moveTo>
                  <a:cubicBezTo>
                    <a:pt x="42" y="22"/>
                    <a:pt x="43" y="24"/>
                    <a:pt x="44" y="27"/>
                  </a:cubicBezTo>
                  <a:cubicBezTo>
                    <a:pt x="43" y="25"/>
                    <a:pt x="40" y="22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40" y="19"/>
                    <a:pt x="40" y="19"/>
                  </a:cubicBezTo>
                  <a:close/>
                  <a:moveTo>
                    <a:pt x="45" y="18"/>
                  </a:moveTo>
                  <a:cubicBezTo>
                    <a:pt x="46" y="21"/>
                    <a:pt x="48" y="24"/>
                    <a:pt x="49" y="27"/>
                  </a:cubicBezTo>
                  <a:cubicBezTo>
                    <a:pt x="48" y="24"/>
                    <a:pt x="45" y="21"/>
                    <a:pt x="43" y="18"/>
                  </a:cubicBezTo>
                  <a:cubicBezTo>
                    <a:pt x="44" y="18"/>
                    <a:pt x="44" y="18"/>
                    <a:pt x="45" y="18"/>
                  </a:cubicBezTo>
                  <a:close/>
                  <a:moveTo>
                    <a:pt x="48" y="17"/>
                  </a:moveTo>
                  <a:cubicBezTo>
                    <a:pt x="49" y="20"/>
                    <a:pt x="52" y="24"/>
                    <a:pt x="54" y="27"/>
                  </a:cubicBezTo>
                  <a:cubicBezTo>
                    <a:pt x="51" y="24"/>
                    <a:pt x="49" y="20"/>
                    <a:pt x="46" y="17"/>
                  </a:cubicBezTo>
                  <a:cubicBezTo>
                    <a:pt x="46" y="17"/>
                    <a:pt x="47" y="17"/>
                    <a:pt x="48" y="17"/>
                  </a:cubicBezTo>
                  <a:close/>
                  <a:moveTo>
                    <a:pt x="51" y="16"/>
                  </a:moveTo>
                  <a:cubicBezTo>
                    <a:pt x="52" y="19"/>
                    <a:pt x="54" y="22"/>
                    <a:pt x="56" y="25"/>
                  </a:cubicBezTo>
                  <a:cubicBezTo>
                    <a:pt x="56" y="27"/>
                    <a:pt x="56" y="26"/>
                    <a:pt x="55" y="25"/>
                  </a:cubicBezTo>
                  <a:cubicBezTo>
                    <a:pt x="55" y="24"/>
                    <a:pt x="54" y="24"/>
                    <a:pt x="53" y="23"/>
                  </a:cubicBezTo>
                  <a:cubicBezTo>
                    <a:pt x="51" y="21"/>
                    <a:pt x="50" y="19"/>
                    <a:pt x="48" y="17"/>
                  </a:cubicBezTo>
                  <a:cubicBezTo>
                    <a:pt x="49" y="16"/>
                    <a:pt x="50" y="16"/>
                    <a:pt x="51" y="16"/>
                  </a:cubicBezTo>
                  <a:close/>
                  <a:moveTo>
                    <a:pt x="54" y="15"/>
                  </a:moveTo>
                  <a:cubicBezTo>
                    <a:pt x="54" y="15"/>
                    <a:pt x="54" y="15"/>
                    <a:pt x="54" y="15"/>
                  </a:cubicBezTo>
                  <a:cubicBezTo>
                    <a:pt x="55" y="17"/>
                    <a:pt x="55" y="19"/>
                    <a:pt x="56" y="20"/>
                  </a:cubicBezTo>
                  <a:cubicBezTo>
                    <a:pt x="57" y="21"/>
                    <a:pt x="57" y="22"/>
                    <a:pt x="57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6" y="21"/>
                    <a:pt x="53" y="19"/>
                    <a:pt x="51" y="16"/>
                  </a:cubicBezTo>
                  <a:cubicBezTo>
                    <a:pt x="52" y="16"/>
                    <a:pt x="53" y="15"/>
                    <a:pt x="54" y="15"/>
                  </a:cubicBezTo>
                  <a:close/>
                  <a:moveTo>
                    <a:pt x="59" y="14"/>
                  </a:moveTo>
                  <a:cubicBezTo>
                    <a:pt x="59" y="16"/>
                    <a:pt x="60" y="17"/>
                    <a:pt x="61" y="19"/>
                  </a:cubicBezTo>
                  <a:cubicBezTo>
                    <a:pt x="61" y="20"/>
                    <a:pt x="62" y="21"/>
                    <a:pt x="63" y="22"/>
                  </a:cubicBezTo>
                  <a:cubicBezTo>
                    <a:pt x="63" y="23"/>
                    <a:pt x="64" y="26"/>
                    <a:pt x="65" y="26"/>
                  </a:cubicBezTo>
                  <a:cubicBezTo>
                    <a:pt x="61" y="23"/>
                    <a:pt x="59" y="19"/>
                    <a:pt x="57" y="15"/>
                  </a:cubicBezTo>
                  <a:cubicBezTo>
                    <a:pt x="56" y="14"/>
                    <a:pt x="56" y="14"/>
                    <a:pt x="56" y="15"/>
                  </a:cubicBezTo>
                  <a:cubicBezTo>
                    <a:pt x="57" y="18"/>
                    <a:pt x="58" y="20"/>
                    <a:pt x="60" y="23"/>
                  </a:cubicBezTo>
                  <a:cubicBezTo>
                    <a:pt x="59" y="22"/>
                    <a:pt x="59" y="22"/>
                    <a:pt x="58" y="21"/>
                  </a:cubicBezTo>
                  <a:cubicBezTo>
                    <a:pt x="57" y="19"/>
                    <a:pt x="56" y="17"/>
                    <a:pt x="55" y="15"/>
                  </a:cubicBezTo>
                  <a:cubicBezTo>
                    <a:pt x="56" y="15"/>
                    <a:pt x="57" y="14"/>
                    <a:pt x="59" y="14"/>
                  </a:cubicBezTo>
                  <a:close/>
                  <a:moveTo>
                    <a:pt x="61" y="13"/>
                  </a:moveTo>
                  <a:cubicBezTo>
                    <a:pt x="62" y="16"/>
                    <a:pt x="64" y="19"/>
                    <a:pt x="65" y="21"/>
                  </a:cubicBezTo>
                  <a:cubicBezTo>
                    <a:pt x="63" y="19"/>
                    <a:pt x="61" y="16"/>
                    <a:pt x="59" y="14"/>
                  </a:cubicBezTo>
                  <a:cubicBezTo>
                    <a:pt x="60" y="13"/>
                    <a:pt x="61" y="13"/>
                    <a:pt x="61" y="13"/>
                  </a:cubicBezTo>
                  <a:close/>
                  <a:moveTo>
                    <a:pt x="104" y="5"/>
                  </a:moveTo>
                  <a:cubicBezTo>
                    <a:pt x="106" y="9"/>
                    <a:pt x="109" y="12"/>
                    <a:pt x="111" y="16"/>
                  </a:cubicBezTo>
                  <a:cubicBezTo>
                    <a:pt x="113" y="18"/>
                    <a:pt x="114" y="20"/>
                    <a:pt x="115" y="22"/>
                  </a:cubicBezTo>
                  <a:cubicBezTo>
                    <a:pt x="111" y="16"/>
                    <a:pt x="106" y="10"/>
                    <a:pt x="100" y="5"/>
                  </a:cubicBezTo>
                  <a:cubicBezTo>
                    <a:pt x="101" y="5"/>
                    <a:pt x="102" y="5"/>
                    <a:pt x="104" y="5"/>
                  </a:cubicBezTo>
                  <a:close/>
                  <a:moveTo>
                    <a:pt x="126" y="3"/>
                  </a:moveTo>
                  <a:cubicBezTo>
                    <a:pt x="129" y="6"/>
                    <a:pt x="132" y="10"/>
                    <a:pt x="135" y="13"/>
                  </a:cubicBezTo>
                  <a:cubicBezTo>
                    <a:pt x="136" y="15"/>
                    <a:pt x="138" y="18"/>
                    <a:pt x="139" y="20"/>
                  </a:cubicBezTo>
                  <a:cubicBezTo>
                    <a:pt x="140" y="21"/>
                    <a:pt x="140" y="22"/>
                    <a:pt x="141" y="23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41" y="23"/>
                    <a:pt x="141" y="23"/>
                    <a:pt x="141" y="22"/>
                  </a:cubicBezTo>
                  <a:cubicBezTo>
                    <a:pt x="137" y="20"/>
                    <a:pt x="136" y="16"/>
                    <a:pt x="133" y="13"/>
                  </a:cubicBezTo>
                  <a:cubicBezTo>
                    <a:pt x="130" y="9"/>
                    <a:pt x="128" y="6"/>
                    <a:pt x="125" y="3"/>
                  </a:cubicBezTo>
                  <a:cubicBezTo>
                    <a:pt x="125" y="3"/>
                    <a:pt x="126" y="3"/>
                    <a:pt x="126" y="3"/>
                  </a:cubicBezTo>
                  <a:close/>
                  <a:moveTo>
                    <a:pt x="115" y="3"/>
                  </a:moveTo>
                  <a:cubicBezTo>
                    <a:pt x="117" y="7"/>
                    <a:pt x="121" y="10"/>
                    <a:pt x="124" y="13"/>
                  </a:cubicBezTo>
                  <a:cubicBezTo>
                    <a:pt x="125" y="15"/>
                    <a:pt x="127" y="17"/>
                    <a:pt x="128" y="19"/>
                  </a:cubicBezTo>
                  <a:cubicBezTo>
                    <a:pt x="130" y="21"/>
                    <a:pt x="132" y="23"/>
                    <a:pt x="134" y="25"/>
                  </a:cubicBezTo>
                  <a:cubicBezTo>
                    <a:pt x="135" y="27"/>
                    <a:pt x="134" y="26"/>
                    <a:pt x="133" y="25"/>
                  </a:cubicBezTo>
                  <a:cubicBezTo>
                    <a:pt x="132" y="24"/>
                    <a:pt x="131" y="23"/>
                    <a:pt x="130" y="22"/>
                  </a:cubicBezTo>
                  <a:cubicBezTo>
                    <a:pt x="128" y="20"/>
                    <a:pt x="127" y="17"/>
                    <a:pt x="125" y="15"/>
                  </a:cubicBezTo>
                  <a:cubicBezTo>
                    <a:pt x="121" y="11"/>
                    <a:pt x="117" y="7"/>
                    <a:pt x="113" y="4"/>
                  </a:cubicBezTo>
                  <a:cubicBezTo>
                    <a:pt x="113" y="4"/>
                    <a:pt x="114" y="3"/>
                    <a:pt x="115" y="3"/>
                  </a:cubicBezTo>
                  <a:close/>
                  <a:moveTo>
                    <a:pt x="116" y="3"/>
                  </a:moveTo>
                  <a:cubicBezTo>
                    <a:pt x="117" y="3"/>
                    <a:pt x="118" y="3"/>
                    <a:pt x="118" y="3"/>
                  </a:cubicBezTo>
                  <a:cubicBezTo>
                    <a:pt x="122" y="7"/>
                    <a:pt x="125" y="12"/>
                    <a:pt x="129" y="16"/>
                  </a:cubicBezTo>
                  <a:cubicBezTo>
                    <a:pt x="130" y="18"/>
                    <a:pt x="132" y="19"/>
                    <a:pt x="133" y="21"/>
                  </a:cubicBezTo>
                  <a:cubicBezTo>
                    <a:pt x="134" y="22"/>
                    <a:pt x="135" y="22"/>
                    <a:pt x="135" y="23"/>
                  </a:cubicBezTo>
                  <a:cubicBezTo>
                    <a:pt x="136" y="24"/>
                    <a:pt x="139" y="27"/>
                    <a:pt x="137" y="25"/>
                  </a:cubicBezTo>
                  <a:cubicBezTo>
                    <a:pt x="133" y="21"/>
                    <a:pt x="129" y="17"/>
                    <a:pt x="126" y="13"/>
                  </a:cubicBezTo>
                  <a:cubicBezTo>
                    <a:pt x="124" y="11"/>
                    <a:pt x="121" y="10"/>
                    <a:pt x="119" y="8"/>
                  </a:cubicBezTo>
                  <a:cubicBezTo>
                    <a:pt x="118" y="6"/>
                    <a:pt x="117" y="5"/>
                    <a:pt x="116" y="3"/>
                  </a:cubicBezTo>
                  <a:close/>
                  <a:moveTo>
                    <a:pt x="120" y="4"/>
                  </a:moveTo>
                  <a:cubicBezTo>
                    <a:pt x="120" y="4"/>
                    <a:pt x="120" y="3"/>
                    <a:pt x="119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1" y="3"/>
                    <a:pt x="122" y="3"/>
                    <a:pt x="124" y="3"/>
                  </a:cubicBezTo>
                  <a:cubicBezTo>
                    <a:pt x="128" y="10"/>
                    <a:pt x="135" y="16"/>
                    <a:pt x="139" y="23"/>
                  </a:cubicBezTo>
                  <a:cubicBezTo>
                    <a:pt x="138" y="21"/>
                    <a:pt x="135" y="20"/>
                    <a:pt x="134" y="19"/>
                  </a:cubicBezTo>
                  <a:cubicBezTo>
                    <a:pt x="132" y="17"/>
                    <a:pt x="131" y="15"/>
                    <a:pt x="129" y="13"/>
                  </a:cubicBezTo>
                  <a:cubicBezTo>
                    <a:pt x="126" y="10"/>
                    <a:pt x="123" y="7"/>
                    <a:pt x="120" y="4"/>
                  </a:cubicBezTo>
                  <a:close/>
                  <a:moveTo>
                    <a:pt x="112" y="4"/>
                  </a:moveTo>
                  <a:cubicBezTo>
                    <a:pt x="114" y="8"/>
                    <a:pt x="118" y="12"/>
                    <a:pt x="121" y="15"/>
                  </a:cubicBezTo>
                  <a:cubicBezTo>
                    <a:pt x="123" y="18"/>
                    <a:pt x="125" y="20"/>
                    <a:pt x="127" y="22"/>
                  </a:cubicBezTo>
                  <a:cubicBezTo>
                    <a:pt x="128" y="23"/>
                    <a:pt x="129" y="24"/>
                    <a:pt x="130" y="26"/>
                  </a:cubicBezTo>
                  <a:cubicBezTo>
                    <a:pt x="131" y="28"/>
                    <a:pt x="130" y="26"/>
                    <a:pt x="129" y="25"/>
                  </a:cubicBezTo>
                  <a:cubicBezTo>
                    <a:pt x="122" y="19"/>
                    <a:pt x="117" y="10"/>
                    <a:pt x="109" y="4"/>
                  </a:cubicBezTo>
                  <a:cubicBezTo>
                    <a:pt x="110" y="4"/>
                    <a:pt x="111" y="4"/>
                    <a:pt x="112" y="4"/>
                  </a:cubicBezTo>
                  <a:close/>
                  <a:moveTo>
                    <a:pt x="108" y="4"/>
                  </a:moveTo>
                  <a:cubicBezTo>
                    <a:pt x="110" y="8"/>
                    <a:pt x="113" y="11"/>
                    <a:pt x="116" y="15"/>
                  </a:cubicBezTo>
                  <a:cubicBezTo>
                    <a:pt x="118" y="17"/>
                    <a:pt x="120" y="19"/>
                    <a:pt x="121" y="21"/>
                  </a:cubicBezTo>
                  <a:cubicBezTo>
                    <a:pt x="122" y="22"/>
                    <a:pt x="123" y="23"/>
                    <a:pt x="124" y="25"/>
                  </a:cubicBezTo>
                  <a:cubicBezTo>
                    <a:pt x="121" y="21"/>
                    <a:pt x="118" y="19"/>
                    <a:pt x="115" y="15"/>
                  </a:cubicBezTo>
                  <a:cubicBezTo>
                    <a:pt x="113" y="13"/>
                    <a:pt x="111" y="11"/>
                    <a:pt x="109" y="9"/>
                  </a:cubicBezTo>
                  <a:cubicBezTo>
                    <a:pt x="108" y="8"/>
                    <a:pt x="106" y="6"/>
                    <a:pt x="105" y="5"/>
                  </a:cubicBezTo>
                  <a:cubicBezTo>
                    <a:pt x="106" y="4"/>
                    <a:pt x="107" y="4"/>
                    <a:pt x="108" y="4"/>
                  </a:cubicBezTo>
                  <a:close/>
                  <a:moveTo>
                    <a:pt x="92" y="27"/>
                  </a:moveTo>
                  <a:cubicBezTo>
                    <a:pt x="91" y="25"/>
                    <a:pt x="90" y="23"/>
                    <a:pt x="90" y="22"/>
                  </a:cubicBezTo>
                  <a:cubicBezTo>
                    <a:pt x="91" y="24"/>
                    <a:pt x="92" y="26"/>
                    <a:pt x="94" y="27"/>
                  </a:cubicBezTo>
                  <a:cubicBezTo>
                    <a:pt x="92" y="27"/>
                    <a:pt x="91" y="27"/>
                    <a:pt x="89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9" y="26"/>
                    <a:pt x="89" y="26"/>
                    <a:pt x="89" y="25"/>
                  </a:cubicBezTo>
                  <a:cubicBezTo>
                    <a:pt x="89" y="26"/>
                    <a:pt x="91" y="27"/>
                    <a:pt x="91" y="27"/>
                  </a:cubicBezTo>
                  <a:cubicBezTo>
                    <a:pt x="91" y="27"/>
                    <a:pt x="92" y="27"/>
                    <a:pt x="92" y="27"/>
                  </a:cubicBezTo>
                  <a:close/>
                  <a:moveTo>
                    <a:pt x="88" y="17"/>
                  </a:moveTo>
                  <a:cubicBezTo>
                    <a:pt x="88" y="14"/>
                    <a:pt x="87" y="11"/>
                    <a:pt x="85" y="8"/>
                  </a:cubicBezTo>
                  <a:cubicBezTo>
                    <a:pt x="86" y="8"/>
                    <a:pt x="87" y="7"/>
                    <a:pt x="88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91" y="11"/>
                    <a:pt x="93" y="14"/>
                    <a:pt x="96" y="17"/>
                  </a:cubicBezTo>
                  <a:cubicBezTo>
                    <a:pt x="99" y="20"/>
                    <a:pt x="101" y="23"/>
                    <a:pt x="104" y="26"/>
                  </a:cubicBezTo>
                  <a:cubicBezTo>
                    <a:pt x="101" y="23"/>
                    <a:pt x="98" y="21"/>
                    <a:pt x="95" y="18"/>
                  </a:cubicBezTo>
                  <a:cubicBezTo>
                    <a:pt x="92" y="14"/>
                    <a:pt x="90" y="11"/>
                    <a:pt x="86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9"/>
                    <a:pt x="87" y="9"/>
                    <a:pt x="87" y="9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9" y="12"/>
                    <a:pt x="91" y="15"/>
                    <a:pt x="93" y="17"/>
                  </a:cubicBezTo>
                  <a:cubicBezTo>
                    <a:pt x="95" y="20"/>
                    <a:pt x="98" y="23"/>
                    <a:pt x="100" y="25"/>
                  </a:cubicBezTo>
                  <a:cubicBezTo>
                    <a:pt x="101" y="27"/>
                    <a:pt x="99" y="24"/>
                    <a:pt x="98" y="24"/>
                  </a:cubicBezTo>
                  <a:cubicBezTo>
                    <a:pt x="97" y="23"/>
                    <a:pt x="95" y="21"/>
                    <a:pt x="94" y="20"/>
                  </a:cubicBezTo>
                  <a:cubicBezTo>
                    <a:pt x="91" y="17"/>
                    <a:pt x="91" y="14"/>
                    <a:pt x="88" y="13"/>
                  </a:cubicBezTo>
                  <a:cubicBezTo>
                    <a:pt x="88" y="13"/>
                    <a:pt x="87" y="13"/>
                    <a:pt x="88" y="13"/>
                  </a:cubicBezTo>
                  <a:cubicBezTo>
                    <a:pt x="90" y="16"/>
                    <a:pt x="91" y="19"/>
                    <a:pt x="93" y="21"/>
                  </a:cubicBezTo>
                  <a:cubicBezTo>
                    <a:pt x="92" y="20"/>
                    <a:pt x="90" y="18"/>
                    <a:pt x="88" y="17"/>
                  </a:cubicBezTo>
                  <a:cubicBezTo>
                    <a:pt x="88" y="17"/>
                    <a:pt x="88" y="17"/>
                    <a:pt x="88" y="17"/>
                  </a:cubicBezTo>
                  <a:close/>
                  <a:moveTo>
                    <a:pt x="111" y="27"/>
                  </a:moveTo>
                  <a:cubicBezTo>
                    <a:pt x="111" y="27"/>
                    <a:pt x="111" y="27"/>
                    <a:pt x="111" y="27"/>
                  </a:cubicBezTo>
                  <a:cubicBezTo>
                    <a:pt x="110" y="27"/>
                    <a:pt x="109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6" y="24"/>
                    <a:pt x="103" y="20"/>
                    <a:pt x="101" y="17"/>
                  </a:cubicBezTo>
                  <a:cubicBezTo>
                    <a:pt x="99" y="15"/>
                    <a:pt x="98" y="14"/>
                    <a:pt x="97" y="12"/>
                  </a:cubicBezTo>
                  <a:cubicBezTo>
                    <a:pt x="96" y="11"/>
                    <a:pt x="96" y="11"/>
                    <a:pt x="95" y="10"/>
                  </a:cubicBezTo>
                  <a:cubicBezTo>
                    <a:pt x="98" y="12"/>
                    <a:pt x="100" y="15"/>
                    <a:pt x="102" y="18"/>
                  </a:cubicBezTo>
                  <a:cubicBezTo>
                    <a:pt x="105" y="21"/>
                    <a:pt x="109" y="24"/>
                    <a:pt x="111" y="27"/>
                  </a:cubicBezTo>
                  <a:close/>
                  <a:moveTo>
                    <a:pt x="96" y="24"/>
                  </a:moveTo>
                  <a:cubicBezTo>
                    <a:pt x="95" y="23"/>
                    <a:pt x="95" y="23"/>
                    <a:pt x="94" y="22"/>
                  </a:cubicBezTo>
                  <a:cubicBezTo>
                    <a:pt x="93" y="20"/>
                    <a:pt x="92" y="18"/>
                    <a:pt x="90" y="16"/>
                  </a:cubicBezTo>
                  <a:cubicBezTo>
                    <a:pt x="90" y="16"/>
                    <a:pt x="88" y="13"/>
                    <a:pt x="89" y="14"/>
                  </a:cubicBezTo>
                  <a:cubicBezTo>
                    <a:pt x="90" y="15"/>
                    <a:pt x="91" y="16"/>
                    <a:pt x="91" y="17"/>
                  </a:cubicBezTo>
                  <a:cubicBezTo>
                    <a:pt x="94" y="21"/>
                    <a:pt x="98" y="24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3"/>
                    <a:pt x="96" y="21"/>
                    <a:pt x="94" y="18"/>
                  </a:cubicBezTo>
                  <a:cubicBezTo>
                    <a:pt x="93" y="16"/>
                    <a:pt x="92" y="14"/>
                    <a:pt x="90" y="12"/>
                  </a:cubicBezTo>
                  <a:cubicBezTo>
                    <a:pt x="90" y="12"/>
                    <a:pt x="90" y="12"/>
                    <a:pt x="90" y="13"/>
                  </a:cubicBezTo>
                  <a:cubicBezTo>
                    <a:pt x="92" y="14"/>
                    <a:pt x="93" y="16"/>
                    <a:pt x="95" y="18"/>
                  </a:cubicBezTo>
                  <a:cubicBezTo>
                    <a:pt x="98" y="21"/>
                    <a:pt x="101" y="24"/>
                    <a:pt x="104" y="27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2" y="27"/>
                    <a:pt x="100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6"/>
                    <a:pt x="97" y="25"/>
                    <a:pt x="96" y="24"/>
                  </a:cubicBezTo>
                  <a:close/>
                  <a:moveTo>
                    <a:pt x="107" y="27"/>
                  </a:moveTo>
                  <a:cubicBezTo>
                    <a:pt x="107" y="27"/>
                    <a:pt x="107" y="27"/>
                    <a:pt x="107" y="27"/>
                  </a:cubicBezTo>
                  <a:cubicBezTo>
                    <a:pt x="106" y="27"/>
                    <a:pt x="105" y="27"/>
                    <a:pt x="104" y="27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0" y="20"/>
                    <a:pt x="94" y="14"/>
                    <a:pt x="90" y="8"/>
                  </a:cubicBezTo>
                  <a:cubicBezTo>
                    <a:pt x="90" y="9"/>
                    <a:pt x="92" y="11"/>
                    <a:pt x="93" y="12"/>
                  </a:cubicBezTo>
                  <a:cubicBezTo>
                    <a:pt x="95" y="13"/>
                    <a:pt x="96" y="15"/>
                    <a:pt x="98" y="17"/>
                  </a:cubicBezTo>
                  <a:cubicBezTo>
                    <a:pt x="101" y="21"/>
                    <a:pt x="104" y="24"/>
                    <a:pt x="107" y="27"/>
                  </a:cubicBezTo>
                  <a:close/>
                  <a:moveTo>
                    <a:pt x="90" y="19"/>
                  </a:moveTo>
                  <a:cubicBezTo>
                    <a:pt x="92" y="20"/>
                    <a:pt x="93" y="22"/>
                    <a:pt x="95" y="24"/>
                  </a:cubicBezTo>
                  <a:cubicBezTo>
                    <a:pt x="95" y="24"/>
                    <a:pt x="95" y="25"/>
                    <a:pt x="96" y="2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26"/>
                    <a:pt x="97" y="27"/>
                    <a:pt x="97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6" y="27"/>
                    <a:pt x="95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5"/>
                    <a:pt x="93" y="24"/>
                    <a:pt x="91" y="22"/>
                  </a:cubicBezTo>
                  <a:cubicBezTo>
                    <a:pt x="91" y="21"/>
                    <a:pt x="90" y="20"/>
                    <a:pt x="89" y="19"/>
                  </a:cubicBezTo>
                  <a:cubicBezTo>
                    <a:pt x="89" y="18"/>
                    <a:pt x="88" y="18"/>
                    <a:pt x="90" y="19"/>
                  </a:cubicBezTo>
                  <a:close/>
                  <a:moveTo>
                    <a:pt x="119" y="27"/>
                  </a:moveTo>
                  <a:cubicBezTo>
                    <a:pt x="119" y="27"/>
                    <a:pt x="119" y="28"/>
                    <a:pt x="120" y="28"/>
                  </a:cubicBezTo>
                  <a:cubicBezTo>
                    <a:pt x="118" y="28"/>
                    <a:pt x="117" y="28"/>
                    <a:pt x="116" y="28"/>
                  </a:cubicBezTo>
                  <a:cubicBezTo>
                    <a:pt x="115" y="27"/>
                    <a:pt x="113" y="27"/>
                    <a:pt x="112" y="27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7"/>
                    <a:pt x="111" y="26"/>
                    <a:pt x="111" y="26"/>
                  </a:cubicBezTo>
                  <a:cubicBezTo>
                    <a:pt x="111" y="26"/>
                    <a:pt x="111" y="26"/>
                    <a:pt x="111" y="25"/>
                  </a:cubicBezTo>
                  <a:cubicBezTo>
                    <a:pt x="108" y="22"/>
                    <a:pt x="105" y="19"/>
                    <a:pt x="103" y="16"/>
                  </a:cubicBezTo>
                  <a:cubicBezTo>
                    <a:pt x="102" y="14"/>
                    <a:pt x="101" y="12"/>
                    <a:pt x="100" y="11"/>
                  </a:cubicBezTo>
                  <a:cubicBezTo>
                    <a:pt x="102" y="13"/>
                    <a:pt x="104" y="15"/>
                    <a:pt x="106" y="17"/>
                  </a:cubicBezTo>
                  <a:cubicBezTo>
                    <a:pt x="109" y="21"/>
                    <a:pt x="113" y="23"/>
                    <a:pt x="115" y="27"/>
                  </a:cubicBezTo>
                  <a:cubicBezTo>
                    <a:pt x="115" y="28"/>
                    <a:pt x="116" y="27"/>
                    <a:pt x="116" y="27"/>
                  </a:cubicBezTo>
                  <a:cubicBezTo>
                    <a:pt x="113" y="23"/>
                    <a:pt x="110" y="20"/>
                    <a:pt x="107" y="16"/>
                  </a:cubicBezTo>
                  <a:cubicBezTo>
                    <a:pt x="106" y="15"/>
                    <a:pt x="105" y="13"/>
                    <a:pt x="104" y="11"/>
                  </a:cubicBezTo>
                  <a:cubicBezTo>
                    <a:pt x="103" y="10"/>
                    <a:pt x="101" y="7"/>
                    <a:pt x="100" y="6"/>
                  </a:cubicBezTo>
                  <a:cubicBezTo>
                    <a:pt x="104" y="9"/>
                    <a:pt x="107" y="13"/>
                    <a:pt x="111" y="17"/>
                  </a:cubicBezTo>
                  <a:cubicBezTo>
                    <a:pt x="112" y="18"/>
                    <a:pt x="114" y="20"/>
                    <a:pt x="115" y="22"/>
                  </a:cubicBezTo>
                  <a:cubicBezTo>
                    <a:pt x="116" y="23"/>
                    <a:pt x="117" y="24"/>
                    <a:pt x="118" y="25"/>
                  </a:cubicBezTo>
                  <a:cubicBezTo>
                    <a:pt x="118" y="26"/>
                    <a:pt x="119" y="26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lose/>
                  <a:moveTo>
                    <a:pt x="99" y="5"/>
                  </a:moveTo>
                  <a:cubicBezTo>
                    <a:pt x="102" y="10"/>
                    <a:pt x="105" y="13"/>
                    <a:pt x="108" y="17"/>
                  </a:cubicBezTo>
                  <a:cubicBezTo>
                    <a:pt x="108" y="18"/>
                    <a:pt x="109" y="19"/>
                    <a:pt x="110" y="20"/>
                  </a:cubicBezTo>
                  <a:cubicBezTo>
                    <a:pt x="108" y="18"/>
                    <a:pt x="107" y="17"/>
                    <a:pt x="106" y="16"/>
                  </a:cubicBezTo>
                  <a:cubicBezTo>
                    <a:pt x="103" y="12"/>
                    <a:pt x="99" y="9"/>
                    <a:pt x="96" y="6"/>
                  </a:cubicBezTo>
                  <a:cubicBezTo>
                    <a:pt x="97" y="6"/>
                    <a:pt x="98" y="6"/>
                    <a:pt x="99" y="5"/>
                  </a:cubicBezTo>
                  <a:close/>
                  <a:moveTo>
                    <a:pt x="102" y="15"/>
                  </a:moveTo>
                  <a:cubicBezTo>
                    <a:pt x="104" y="18"/>
                    <a:pt x="106" y="21"/>
                    <a:pt x="108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6" y="21"/>
                    <a:pt x="104" y="19"/>
                    <a:pt x="102" y="17"/>
                  </a:cubicBezTo>
                  <a:cubicBezTo>
                    <a:pt x="99" y="14"/>
                    <a:pt x="96" y="10"/>
                    <a:pt x="93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5" y="11"/>
                    <a:pt x="98" y="14"/>
                    <a:pt x="100" y="18"/>
                  </a:cubicBezTo>
                  <a:cubicBezTo>
                    <a:pt x="102" y="20"/>
                    <a:pt x="103" y="22"/>
                    <a:pt x="105" y="24"/>
                  </a:cubicBezTo>
                  <a:cubicBezTo>
                    <a:pt x="102" y="21"/>
                    <a:pt x="99" y="18"/>
                    <a:pt x="97" y="15"/>
                  </a:cubicBezTo>
                  <a:cubicBezTo>
                    <a:pt x="94" y="12"/>
                    <a:pt x="92" y="9"/>
                    <a:pt x="89" y="7"/>
                  </a:cubicBezTo>
                  <a:cubicBezTo>
                    <a:pt x="91" y="7"/>
                    <a:pt x="93" y="6"/>
                    <a:pt x="96" y="6"/>
                  </a:cubicBezTo>
                  <a:cubicBezTo>
                    <a:pt x="97" y="9"/>
                    <a:pt x="100" y="12"/>
                    <a:pt x="102" y="15"/>
                  </a:cubicBezTo>
                  <a:close/>
                  <a:moveTo>
                    <a:pt x="83" y="8"/>
                  </a:moveTo>
                  <a:cubicBezTo>
                    <a:pt x="87" y="14"/>
                    <a:pt x="87" y="21"/>
                    <a:pt x="84" y="27"/>
                  </a:cubicBezTo>
                  <a:cubicBezTo>
                    <a:pt x="83" y="27"/>
                    <a:pt x="83" y="27"/>
                    <a:pt x="82" y="27"/>
                  </a:cubicBezTo>
                  <a:cubicBezTo>
                    <a:pt x="85" y="22"/>
                    <a:pt x="83" y="15"/>
                    <a:pt x="80" y="9"/>
                  </a:cubicBezTo>
                  <a:cubicBezTo>
                    <a:pt x="81" y="9"/>
                    <a:pt x="82" y="8"/>
                    <a:pt x="83" y="8"/>
                  </a:cubicBezTo>
                  <a:close/>
                  <a:moveTo>
                    <a:pt x="57" y="27"/>
                  </a:moveTo>
                  <a:cubicBezTo>
                    <a:pt x="55" y="23"/>
                    <a:pt x="53" y="20"/>
                    <a:pt x="51" y="16"/>
                  </a:cubicBezTo>
                  <a:cubicBezTo>
                    <a:pt x="53" y="20"/>
                    <a:pt x="57" y="23"/>
                    <a:pt x="59" y="28"/>
                  </a:cubicBezTo>
                  <a:cubicBezTo>
                    <a:pt x="58" y="28"/>
                    <a:pt x="56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4" y="25"/>
                    <a:pt x="52" y="23"/>
                    <a:pt x="51" y="20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23"/>
                    <a:pt x="55" y="25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lose/>
                  <a:moveTo>
                    <a:pt x="62" y="27"/>
                  </a:moveTo>
                  <a:cubicBezTo>
                    <a:pt x="62" y="28"/>
                    <a:pt x="62" y="27"/>
                    <a:pt x="62" y="27"/>
                  </a:cubicBezTo>
                  <a:cubicBezTo>
                    <a:pt x="61" y="25"/>
                    <a:pt x="60" y="23"/>
                    <a:pt x="59" y="21"/>
                  </a:cubicBezTo>
                  <a:cubicBezTo>
                    <a:pt x="59" y="20"/>
                    <a:pt x="58" y="19"/>
                    <a:pt x="58" y="18"/>
                  </a:cubicBezTo>
                  <a:cubicBezTo>
                    <a:pt x="58" y="18"/>
                    <a:pt x="56" y="14"/>
                    <a:pt x="57" y="16"/>
                  </a:cubicBezTo>
                  <a:cubicBezTo>
                    <a:pt x="59" y="20"/>
                    <a:pt x="62" y="24"/>
                    <a:pt x="65" y="27"/>
                  </a:cubicBezTo>
                  <a:cubicBezTo>
                    <a:pt x="65" y="28"/>
                    <a:pt x="66" y="27"/>
                    <a:pt x="66" y="27"/>
                  </a:cubicBezTo>
                  <a:cubicBezTo>
                    <a:pt x="64" y="23"/>
                    <a:pt x="61" y="19"/>
                    <a:pt x="59" y="14"/>
                  </a:cubicBezTo>
                  <a:cubicBezTo>
                    <a:pt x="61" y="18"/>
                    <a:pt x="65" y="22"/>
                    <a:pt x="67" y="26"/>
                  </a:cubicBezTo>
                  <a:cubicBezTo>
                    <a:pt x="67" y="27"/>
                    <a:pt x="68" y="27"/>
                    <a:pt x="68" y="27"/>
                  </a:cubicBezTo>
                  <a:cubicBezTo>
                    <a:pt x="68" y="27"/>
                    <a:pt x="68" y="28"/>
                    <a:pt x="68" y="28"/>
                  </a:cubicBezTo>
                  <a:cubicBezTo>
                    <a:pt x="65" y="28"/>
                    <a:pt x="62" y="28"/>
                    <a:pt x="60" y="28"/>
                  </a:cubicBezTo>
                  <a:cubicBezTo>
                    <a:pt x="58" y="24"/>
                    <a:pt x="57" y="19"/>
                    <a:pt x="55" y="16"/>
                  </a:cubicBezTo>
                  <a:cubicBezTo>
                    <a:pt x="57" y="20"/>
                    <a:pt x="59" y="24"/>
                    <a:pt x="62" y="27"/>
                  </a:cubicBezTo>
                  <a:close/>
                  <a:moveTo>
                    <a:pt x="68" y="26"/>
                  </a:moveTo>
                  <a:cubicBezTo>
                    <a:pt x="67" y="25"/>
                    <a:pt x="67" y="25"/>
                    <a:pt x="67" y="24"/>
                  </a:cubicBezTo>
                  <a:cubicBezTo>
                    <a:pt x="66" y="23"/>
                    <a:pt x="66" y="22"/>
                    <a:pt x="65" y="21"/>
                  </a:cubicBezTo>
                  <a:cubicBezTo>
                    <a:pt x="64" y="19"/>
                    <a:pt x="64" y="18"/>
                    <a:pt x="63" y="17"/>
                  </a:cubicBezTo>
                  <a:cubicBezTo>
                    <a:pt x="63" y="16"/>
                    <a:pt x="60" y="12"/>
                    <a:pt x="62" y="15"/>
                  </a:cubicBezTo>
                  <a:cubicBezTo>
                    <a:pt x="65" y="19"/>
                    <a:pt x="68" y="23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0" y="25"/>
                    <a:pt x="69" y="22"/>
                    <a:pt x="68" y="20"/>
                  </a:cubicBezTo>
                  <a:cubicBezTo>
                    <a:pt x="68" y="19"/>
                    <a:pt x="67" y="17"/>
                    <a:pt x="66" y="16"/>
                  </a:cubicBezTo>
                  <a:cubicBezTo>
                    <a:pt x="66" y="15"/>
                    <a:pt x="64" y="11"/>
                    <a:pt x="66" y="13"/>
                  </a:cubicBezTo>
                  <a:cubicBezTo>
                    <a:pt x="68" y="15"/>
                    <a:pt x="69" y="19"/>
                    <a:pt x="70" y="21"/>
                  </a:cubicBezTo>
                  <a:cubicBezTo>
                    <a:pt x="72" y="23"/>
                    <a:pt x="73" y="25"/>
                    <a:pt x="75" y="27"/>
                  </a:cubicBezTo>
                  <a:cubicBezTo>
                    <a:pt x="74" y="27"/>
                    <a:pt x="73" y="27"/>
                    <a:pt x="72" y="27"/>
                  </a:cubicBezTo>
                  <a:cubicBezTo>
                    <a:pt x="71" y="27"/>
                    <a:pt x="69" y="28"/>
                    <a:pt x="68" y="28"/>
                  </a:cubicBezTo>
                  <a:cubicBezTo>
                    <a:pt x="68" y="28"/>
                    <a:pt x="68" y="27"/>
                    <a:pt x="68" y="27"/>
                  </a:cubicBezTo>
                  <a:cubicBezTo>
                    <a:pt x="68" y="27"/>
                    <a:pt x="68" y="26"/>
                    <a:pt x="68" y="26"/>
                  </a:cubicBezTo>
                  <a:cubicBezTo>
                    <a:pt x="68" y="26"/>
                    <a:pt x="68" y="26"/>
                    <a:pt x="68" y="26"/>
                  </a:cubicBezTo>
                  <a:close/>
                  <a:moveTo>
                    <a:pt x="73" y="19"/>
                  </a:moveTo>
                  <a:cubicBezTo>
                    <a:pt x="74" y="21"/>
                    <a:pt x="76" y="24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7" y="21"/>
                    <a:pt x="73" y="16"/>
                    <a:pt x="71" y="11"/>
                  </a:cubicBezTo>
                  <a:cubicBezTo>
                    <a:pt x="72" y="13"/>
                    <a:pt x="74" y="16"/>
                    <a:pt x="76" y="18"/>
                  </a:cubicBezTo>
                  <a:cubicBezTo>
                    <a:pt x="77" y="20"/>
                    <a:pt x="79" y="22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0" y="26"/>
                    <a:pt x="80" y="26"/>
                    <a:pt x="79" y="27"/>
                  </a:cubicBezTo>
                  <a:cubicBezTo>
                    <a:pt x="78" y="27"/>
                    <a:pt x="77" y="27"/>
                    <a:pt x="76" y="27"/>
                  </a:cubicBezTo>
                  <a:cubicBezTo>
                    <a:pt x="74" y="22"/>
                    <a:pt x="70" y="18"/>
                    <a:pt x="68" y="13"/>
                  </a:cubicBezTo>
                  <a:cubicBezTo>
                    <a:pt x="67" y="10"/>
                    <a:pt x="70" y="15"/>
                    <a:pt x="70" y="15"/>
                  </a:cubicBezTo>
                  <a:cubicBezTo>
                    <a:pt x="71" y="16"/>
                    <a:pt x="72" y="17"/>
                    <a:pt x="73" y="19"/>
                  </a:cubicBezTo>
                  <a:close/>
                  <a:moveTo>
                    <a:pt x="81" y="24"/>
                  </a:moveTo>
                  <a:cubicBezTo>
                    <a:pt x="79" y="19"/>
                    <a:pt x="77" y="16"/>
                    <a:pt x="74" y="11"/>
                  </a:cubicBezTo>
                  <a:cubicBezTo>
                    <a:pt x="73" y="10"/>
                    <a:pt x="73" y="11"/>
                    <a:pt x="74" y="11"/>
                  </a:cubicBezTo>
                  <a:cubicBezTo>
                    <a:pt x="75" y="13"/>
                    <a:pt x="77" y="14"/>
                    <a:pt x="78" y="15"/>
                  </a:cubicBezTo>
                  <a:cubicBezTo>
                    <a:pt x="79" y="17"/>
                    <a:pt x="80" y="19"/>
                    <a:pt x="81" y="21"/>
                  </a:cubicBezTo>
                  <a:cubicBezTo>
                    <a:pt x="81" y="22"/>
                    <a:pt x="81" y="23"/>
                    <a:pt x="81" y="24"/>
                  </a:cubicBezTo>
                  <a:close/>
                  <a:moveTo>
                    <a:pt x="80" y="18"/>
                  </a:moveTo>
                  <a:cubicBezTo>
                    <a:pt x="79" y="17"/>
                    <a:pt x="78" y="15"/>
                    <a:pt x="77" y="14"/>
                  </a:cubicBezTo>
                  <a:cubicBezTo>
                    <a:pt x="76" y="13"/>
                    <a:pt x="75" y="12"/>
                    <a:pt x="74" y="10"/>
                  </a:cubicBezTo>
                  <a:cubicBezTo>
                    <a:pt x="74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7" y="12"/>
                    <a:pt x="78" y="14"/>
                    <a:pt x="79" y="16"/>
                  </a:cubicBezTo>
                  <a:cubicBezTo>
                    <a:pt x="80" y="17"/>
                    <a:pt x="83" y="22"/>
                    <a:pt x="80" y="18"/>
                  </a:cubicBezTo>
                  <a:close/>
                  <a:moveTo>
                    <a:pt x="73" y="10"/>
                  </a:moveTo>
                  <a:cubicBezTo>
                    <a:pt x="74" y="13"/>
                    <a:pt x="75" y="14"/>
                    <a:pt x="77" y="16"/>
                  </a:cubicBezTo>
                  <a:cubicBezTo>
                    <a:pt x="78" y="19"/>
                    <a:pt x="79" y="21"/>
                    <a:pt x="80" y="23"/>
                  </a:cubicBezTo>
                  <a:cubicBezTo>
                    <a:pt x="78" y="19"/>
                    <a:pt x="75" y="15"/>
                    <a:pt x="71" y="11"/>
                  </a:cubicBezTo>
                  <a:cubicBezTo>
                    <a:pt x="72" y="11"/>
                    <a:pt x="72" y="11"/>
                    <a:pt x="73" y="10"/>
                  </a:cubicBezTo>
                  <a:close/>
                  <a:moveTo>
                    <a:pt x="70" y="11"/>
                  </a:moveTo>
                  <a:cubicBezTo>
                    <a:pt x="72" y="16"/>
                    <a:pt x="76" y="20"/>
                    <a:pt x="78" y="25"/>
                  </a:cubicBezTo>
                  <a:cubicBezTo>
                    <a:pt x="77" y="22"/>
                    <a:pt x="74" y="20"/>
                    <a:pt x="73" y="17"/>
                  </a:cubicBezTo>
                  <a:cubicBezTo>
                    <a:pt x="71" y="15"/>
                    <a:pt x="70" y="13"/>
                    <a:pt x="68" y="12"/>
                  </a:cubicBezTo>
                  <a:cubicBezTo>
                    <a:pt x="69" y="11"/>
                    <a:pt x="70" y="11"/>
                    <a:pt x="70" y="11"/>
                  </a:cubicBezTo>
                  <a:close/>
                  <a:moveTo>
                    <a:pt x="75" y="26"/>
                  </a:moveTo>
                  <a:cubicBezTo>
                    <a:pt x="76" y="29"/>
                    <a:pt x="73" y="23"/>
                    <a:pt x="72" y="23"/>
                  </a:cubicBezTo>
                  <a:cubicBezTo>
                    <a:pt x="71" y="21"/>
                    <a:pt x="70" y="20"/>
                    <a:pt x="69" y="18"/>
                  </a:cubicBezTo>
                  <a:cubicBezTo>
                    <a:pt x="68" y="16"/>
                    <a:pt x="67" y="14"/>
                    <a:pt x="65" y="12"/>
                  </a:cubicBezTo>
                  <a:cubicBezTo>
                    <a:pt x="66" y="12"/>
                    <a:pt x="67" y="12"/>
                    <a:pt x="67" y="12"/>
                  </a:cubicBezTo>
                  <a:cubicBezTo>
                    <a:pt x="69" y="17"/>
                    <a:pt x="72" y="21"/>
                    <a:pt x="75" y="26"/>
                  </a:cubicBezTo>
                  <a:close/>
                  <a:moveTo>
                    <a:pt x="64" y="12"/>
                  </a:moveTo>
                  <a:cubicBezTo>
                    <a:pt x="66" y="17"/>
                    <a:pt x="68" y="22"/>
                    <a:pt x="71" y="26"/>
                  </a:cubicBezTo>
                  <a:cubicBezTo>
                    <a:pt x="68" y="21"/>
                    <a:pt x="65" y="17"/>
                    <a:pt x="62" y="13"/>
                  </a:cubicBezTo>
                  <a:cubicBezTo>
                    <a:pt x="63" y="13"/>
                    <a:pt x="64" y="13"/>
                    <a:pt x="64" y="12"/>
                  </a:cubicBezTo>
                  <a:close/>
                  <a:moveTo>
                    <a:pt x="43" y="18"/>
                  </a:moveTo>
                  <a:cubicBezTo>
                    <a:pt x="43" y="20"/>
                    <a:pt x="44" y="21"/>
                    <a:pt x="45" y="22"/>
                  </a:cubicBezTo>
                  <a:cubicBezTo>
                    <a:pt x="45" y="23"/>
                    <a:pt x="46" y="24"/>
                    <a:pt x="46" y="25"/>
                  </a:cubicBezTo>
                  <a:cubicBezTo>
                    <a:pt x="44" y="23"/>
                    <a:pt x="43" y="21"/>
                    <a:pt x="41" y="19"/>
                  </a:cubicBezTo>
                  <a:cubicBezTo>
                    <a:pt x="42" y="19"/>
                    <a:pt x="42" y="19"/>
                    <a:pt x="43" y="18"/>
                  </a:cubicBezTo>
                  <a:close/>
                  <a:moveTo>
                    <a:pt x="40" y="24"/>
                  </a:moveTo>
                  <a:cubicBezTo>
                    <a:pt x="40" y="23"/>
                    <a:pt x="37" y="19"/>
                    <a:pt x="39" y="22"/>
                  </a:cubicBezTo>
                  <a:cubicBezTo>
                    <a:pt x="41" y="24"/>
                    <a:pt x="43" y="26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4" y="25"/>
                    <a:pt x="43" y="21"/>
                    <a:pt x="41" y="19"/>
                  </a:cubicBezTo>
                  <a:cubicBezTo>
                    <a:pt x="43" y="22"/>
                    <a:pt x="45" y="25"/>
                    <a:pt x="47" y="27"/>
                  </a:cubicBezTo>
                  <a:cubicBezTo>
                    <a:pt x="47" y="28"/>
                    <a:pt x="47" y="27"/>
                    <a:pt x="47" y="27"/>
                  </a:cubicBezTo>
                  <a:cubicBezTo>
                    <a:pt x="46" y="24"/>
                    <a:pt x="45" y="22"/>
                    <a:pt x="44" y="19"/>
                  </a:cubicBezTo>
                  <a:cubicBezTo>
                    <a:pt x="45" y="22"/>
                    <a:pt x="48" y="25"/>
                    <a:pt x="50" y="28"/>
                  </a:cubicBezTo>
                  <a:cubicBezTo>
                    <a:pt x="50" y="28"/>
                    <a:pt x="50" y="28"/>
                    <a:pt x="50" y="27"/>
                  </a:cubicBezTo>
                  <a:cubicBezTo>
                    <a:pt x="50" y="26"/>
                    <a:pt x="49" y="24"/>
                    <a:pt x="48" y="22"/>
                  </a:cubicBezTo>
                  <a:cubicBezTo>
                    <a:pt x="47" y="21"/>
                    <a:pt x="47" y="19"/>
                    <a:pt x="46" y="18"/>
                  </a:cubicBezTo>
                  <a:cubicBezTo>
                    <a:pt x="49" y="21"/>
                    <a:pt x="51" y="25"/>
                    <a:pt x="54" y="28"/>
                  </a:cubicBezTo>
                  <a:cubicBezTo>
                    <a:pt x="50" y="28"/>
                    <a:pt x="46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7"/>
                    <a:pt x="41" y="25"/>
                    <a:pt x="40" y="24"/>
                  </a:cubicBezTo>
                  <a:close/>
                  <a:moveTo>
                    <a:pt x="88" y="18"/>
                  </a:moveTo>
                  <a:cubicBezTo>
                    <a:pt x="89" y="20"/>
                    <a:pt x="91" y="22"/>
                    <a:pt x="92" y="24"/>
                  </a:cubicBezTo>
                  <a:cubicBezTo>
                    <a:pt x="93" y="25"/>
                    <a:pt x="95" y="27"/>
                    <a:pt x="93" y="25"/>
                  </a:cubicBezTo>
                  <a:cubicBezTo>
                    <a:pt x="92" y="24"/>
                    <a:pt x="90" y="22"/>
                    <a:pt x="89" y="21"/>
                  </a:cubicBezTo>
                  <a:cubicBezTo>
                    <a:pt x="89" y="21"/>
                    <a:pt x="89" y="21"/>
                    <a:pt x="89" y="22"/>
                  </a:cubicBezTo>
                  <a:cubicBezTo>
                    <a:pt x="89" y="23"/>
                    <a:pt x="90" y="24"/>
                    <a:pt x="91" y="26"/>
                  </a:cubicBezTo>
                  <a:cubicBezTo>
                    <a:pt x="91" y="25"/>
                    <a:pt x="89" y="24"/>
                    <a:pt x="88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9" y="25"/>
                    <a:pt x="90" y="27"/>
                    <a:pt x="88" y="26"/>
                  </a:cubicBezTo>
                  <a:cubicBezTo>
                    <a:pt x="87" y="26"/>
                    <a:pt x="87" y="26"/>
                    <a:pt x="87" y="27"/>
                  </a:cubicBezTo>
                  <a:cubicBezTo>
                    <a:pt x="88" y="27"/>
                    <a:pt x="89" y="27"/>
                    <a:pt x="89" y="27"/>
                  </a:cubicBezTo>
                  <a:cubicBezTo>
                    <a:pt x="88" y="27"/>
                    <a:pt x="87" y="27"/>
                    <a:pt x="87" y="27"/>
                  </a:cubicBezTo>
                  <a:cubicBezTo>
                    <a:pt x="88" y="24"/>
                    <a:pt x="88" y="21"/>
                    <a:pt x="88" y="18"/>
                  </a:cubicBezTo>
                  <a:close/>
                  <a:moveTo>
                    <a:pt x="120" y="28"/>
                  </a:moveTo>
                  <a:cubicBezTo>
                    <a:pt x="120" y="27"/>
                    <a:pt x="119" y="26"/>
                    <a:pt x="118" y="25"/>
                  </a:cubicBezTo>
                  <a:cubicBezTo>
                    <a:pt x="116" y="22"/>
                    <a:pt x="115" y="19"/>
                    <a:pt x="112" y="16"/>
                  </a:cubicBezTo>
                  <a:cubicBezTo>
                    <a:pt x="111" y="14"/>
                    <a:pt x="110" y="12"/>
                    <a:pt x="108" y="11"/>
                  </a:cubicBezTo>
                  <a:cubicBezTo>
                    <a:pt x="107" y="9"/>
                    <a:pt x="106" y="8"/>
                    <a:pt x="105" y="7"/>
                  </a:cubicBezTo>
                  <a:cubicBezTo>
                    <a:pt x="105" y="6"/>
                    <a:pt x="105" y="6"/>
                    <a:pt x="104" y="5"/>
                  </a:cubicBezTo>
                  <a:cubicBezTo>
                    <a:pt x="105" y="5"/>
                    <a:pt x="105" y="6"/>
                    <a:pt x="106" y="7"/>
                  </a:cubicBezTo>
                  <a:cubicBezTo>
                    <a:pt x="109" y="10"/>
                    <a:pt x="113" y="13"/>
                    <a:pt x="115" y="16"/>
                  </a:cubicBezTo>
                  <a:cubicBezTo>
                    <a:pt x="119" y="21"/>
                    <a:pt x="123" y="24"/>
                    <a:pt x="126" y="28"/>
                  </a:cubicBezTo>
                  <a:cubicBezTo>
                    <a:pt x="124" y="28"/>
                    <a:pt x="122" y="28"/>
                    <a:pt x="120" y="28"/>
                  </a:cubicBezTo>
                  <a:close/>
                  <a:moveTo>
                    <a:pt x="131" y="27"/>
                  </a:moveTo>
                  <a:cubicBezTo>
                    <a:pt x="129" y="23"/>
                    <a:pt x="126" y="20"/>
                    <a:pt x="122" y="16"/>
                  </a:cubicBezTo>
                  <a:cubicBezTo>
                    <a:pt x="119" y="12"/>
                    <a:pt x="115" y="7"/>
                    <a:pt x="112" y="4"/>
                  </a:cubicBezTo>
                  <a:cubicBezTo>
                    <a:pt x="116" y="8"/>
                    <a:pt x="121" y="11"/>
                    <a:pt x="124" y="16"/>
                  </a:cubicBezTo>
                  <a:cubicBezTo>
                    <a:pt x="128" y="19"/>
                    <a:pt x="131" y="24"/>
                    <a:pt x="135" y="27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4" y="27"/>
                    <a:pt x="133" y="28"/>
                    <a:pt x="132" y="28"/>
                  </a:cubicBezTo>
                  <a:cubicBezTo>
                    <a:pt x="132" y="28"/>
                    <a:pt x="132" y="28"/>
                    <a:pt x="131" y="27"/>
                  </a:cubicBezTo>
                  <a:close/>
                  <a:moveTo>
                    <a:pt x="135" y="27"/>
                  </a:moveTo>
                  <a:cubicBezTo>
                    <a:pt x="135" y="27"/>
                    <a:pt x="135" y="27"/>
                    <a:pt x="135" y="27"/>
                  </a:cubicBezTo>
                  <a:cubicBezTo>
                    <a:pt x="133" y="22"/>
                    <a:pt x="129" y="19"/>
                    <a:pt x="126" y="16"/>
                  </a:cubicBezTo>
                  <a:cubicBezTo>
                    <a:pt x="125" y="14"/>
                    <a:pt x="124" y="13"/>
                    <a:pt x="122" y="11"/>
                  </a:cubicBezTo>
                  <a:cubicBezTo>
                    <a:pt x="123" y="12"/>
                    <a:pt x="124" y="13"/>
                    <a:pt x="125" y="13"/>
                  </a:cubicBezTo>
                  <a:cubicBezTo>
                    <a:pt x="127" y="15"/>
                    <a:pt x="129" y="18"/>
                    <a:pt x="131" y="20"/>
                  </a:cubicBezTo>
                  <a:cubicBezTo>
                    <a:pt x="133" y="22"/>
                    <a:pt x="135" y="24"/>
                    <a:pt x="137" y="27"/>
                  </a:cubicBezTo>
                  <a:cubicBezTo>
                    <a:pt x="137" y="27"/>
                    <a:pt x="136" y="27"/>
                    <a:pt x="135" y="27"/>
                  </a:cubicBezTo>
                  <a:close/>
                  <a:moveTo>
                    <a:pt x="132" y="19"/>
                  </a:moveTo>
                  <a:cubicBezTo>
                    <a:pt x="129" y="16"/>
                    <a:pt x="127" y="12"/>
                    <a:pt x="124" y="9"/>
                  </a:cubicBezTo>
                  <a:cubicBezTo>
                    <a:pt x="125" y="10"/>
                    <a:pt x="126" y="12"/>
                    <a:pt x="128" y="13"/>
                  </a:cubicBezTo>
                  <a:cubicBezTo>
                    <a:pt x="131" y="17"/>
                    <a:pt x="135" y="21"/>
                    <a:pt x="139" y="24"/>
                  </a:cubicBezTo>
                  <a:cubicBezTo>
                    <a:pt x="139" y="24"/>
                    <a:pt x="140" y="24"/>
                    <a:pt x="140" y="24"/>
                  </a:cubicBezTo>
                  <a:cubicBezTo>
                    <a:pt x="138" y="20"/>
                    <a:pt x="135" y="16"/>
                    <a:pt x="132" y="13"/>
                  </a:cubicBezTo>
                  <a:cubicBezTo>
                    <a:pt x="130" y="11"/>
                    <a:pt x="129" y="9"/>
                    <a:pt x="128" y="7"/>
                  </a:cubicBezTo>
                  <a:cubicBezTo>
                    <a:pt x="127" y="6"/>
                    <a:pt x="126" y="5"/>
                    <a:pt x="125" y="4"/>
                  </a:cubicBezTo>
                  <a:cubicBezTo>
                    <a:pt x="124" y="2"/>
                    <a:pt x="125" y="4"/>
                    <a:pt x="126" y="5"/>
                  </a:cubicBezTo>
                  <a:cubicBezTo>
                    <a:pt x="129" y="8"/>
                    <a:pt x="132" y="12"/>
                    <a:pt x="135" y="16"/>
                  </a:cubicBezTo>
                  <a:cubicBezTo>
                    <a:pt x="137" y="19"/>
                    <a:pt x="139" y="22"/>
                    <a:pt x="142" y="25"/>
                  </a:cubicBezTo>
                  <a:cubicBezTo>
                    <a:pt x="143" y="25"/>
                    <a:pt x="143" y="24"/>
                    <a:pt x="143" y="24"/>
                  </a:cubicBezTo>
                  <a:cubicBezTo>
                    <a:pt x="140" y="21"/>
                    <a:pt x="138" y="17"/>
                    <a:pt x="136" y="14"/>
                  </a:cubicBezTo>
                  <a:cubicBezTo>
                    <a:pt x="134" y="12"/>
                    <a:pt x="133" y="10"/>
                    <a:pt x="131" y="8"/>
                  </a:cubicBezTo>
                  <a:cubicBezTo>
                    <a:pt x="130" y="7"/>
                    <a:pt x="130" y="6"/>
                    <a:pt x="129" y="5"/>
                  </a:cubicBezTo>
                  <a:cubicBezTo>
                    <a:pt x="129" y="6"/>
                    <a:pt x="127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30" y="6"/>
                    <a:pt x="133" y="9"/>
                    <a:pt x="136" y="12"/>
                  </a:cubicBezTo>
                  <a:cubicBezTo>
                    <a:pt x="140" y="16"/>
                    <a:pt x="143" y="20"/>
                    <a:pt x="146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3" y="25"/>
                    <a:pt x="141" y="26"/>
                    <a:pt x="138" y="27"/>
                  </a:cubicBezTo>
                  <a:cubicBezTo>
                    <a:pt x="137" y="23"/>
                    <a:pt x="134" y="21"/>
                    <a:pt x="132" y="19"/>
                  </a:cubicBezTo>
                  <a:close/>
                  <a:moveTo>
                    <a:pt x="134" y="10"/>
                  </a:moveTo>
                  <a:cubicBezTo>
                    <a:pt x="132" y="7"/>
                    <a:pt x="130" y="5"/>
                    <a:pt x="128" y="2"/>
                  </a:cubicBezTo>
                  <a:cubicBezTo>
                    <a:pt x="128" y="2"/>
                    <a:pt x="129" y="2"/>
                    <a:pt x="130" y="2"/>
                  </a:cubicBezTo>
                  <a:cubicBezTo>
                    <a:pt x="132" y="6"/>
                    <a:pt x="134" y="9"/>
                    <a:pt x="137" y="12"/>
                  </a:cubicBezTo>
                  <a:cubicBezTo>
                    <a:pt x="136" y="11"/>
                    <a:pt x="135" y="10"/>
                    <a:pt x="134" y="10"/>
                  </a:cubicBezTo>
                  <a:close/>
                  <a:moveTo>
                    <a:pt x="134" y="2"/>
                  </a:moveTo>
                  <a:cubicBezTo>
                    <a:pt x="136" y="6"/>
                    <a:pt x="139" y="10"/>
                    <a:pt x="141" y="13"/>
                  </a:cubicBezTo>
                  <a:cubicBezTo>
                    <a:pt x="142" y="14"/>
                    <a:pt x="143" y="15"/>
                    <a:pt x="143" y="16"/>
                  </a:cubicBezTo>
                  <a:cubicBezTo>
                    <a:pt x="139" y="11"/>
                    <a:pt x="136" y="6"/>
                    <a:pt x="131" y="2"/>
                  </a:cubicBezTo>
                  <a:cubicBezTo>
                    <a:pt x="132" y="2"/>
                    <a:pt x="133" y="2"/>
                    <a:pt x="134" y="2"/>
                  </a:cubicBezTo>
                  <a:close/>
                  <a:moveTo>
                    <a:pt x="138" y="3"/>
                  </a:moveTo>
                  <a:cubicBezTo>
                    <a:pt x="139" y="5"/>
                    <a:pt x="141" y="8"/>
                    <a:pt x="143" y="10"/>
                  </a:cubicBezTo>
                  <a:cubicBezTo>
                    <a:pt x="144" y="12"/>
                    <a:pt x="146" y="13"/>
                    <a:pt x="147" y="15"/>
                  </a:cubicBezTo>
                  <a:cubicBezTo>
                    <a:pt x="148" y="16"/>
                    <a:pt x="148" y="17"/>
                    <a:pt x="148" y="17"/>
                  </a:cubicBezTo>
                  <a:cubicBezTo>
                    <a:pt x="149" y="17"/>
                    <a:pt x="149" y="18"/>
                    <a:pt x="149" y="18"/>
                  </a:cubicBezTo>
                  <a:cubicBezTo>
                    <a:pt x="149" y="18"/>
                    <a:pt x="148" y="17"/>
                    <a:pt x="148" y="17"/>
                  </a:cubicBezTo>
                  <a:cubicBezTo>
                    <a:pt x="145" y="14"/>
                    <a:pt x="143" y="11"/>
                    <a:pt x="140" y="8"/>
                  </a:cubicBezTo>
                  <a:cubicBezTo>
                    <a:pt x="138" y="6"/>
                    <a:pt x="137" y="4"/>
                    <a:pt x="135" y="3"/>
                  </a:cubicBezTo>
                  <a:cubicBezTo>
                    <a:pt x="136" y="3"/>
                    <a:pt x="137" y="3"/>
                    <a:pt x="138" y="3"/>
                  </a:cubicBezTo>
                  <a:close/>
                  <a:moveTo>
                    <a:pt x="141" y="3"/>
                  </a:moveTo>
                  <a:cubicBezTo>
                    <a:pt x="141" y="4"/>
                    <a:pt x="142" y="6"/>
                    <a:pt x="143" y="7"/>
                  </a:cubicBezTo>
                  <a:cubicBezTo>
                    <a:pt x="142" y="6"/>
                    <a:pt x="140" y="4"/>
                    <a:pt x="139" y="3"/>
                  </a:cubicBezTo>
                  <a:cubicBezTo>
                    <a:pt x="139" y="3"/>
                    <a:pt x="140" y="3"/>
                    <a:pt x="140" y="3"/>
                  </a:cubicBezTo>
                  <a:cubicBezTo>
                    <a:pt x="140" y="3"/>
                    <a:pt x="140" y="3"/>
                    <a:pt x="141" y="3"/>
                  </a:cubicBezTo>
                  <a:close/>
                  <a:moveTo>
                    <a:pt x="144" y="4"/>
                  </a:moveTo>
                  <a:cubicBezTo>
                    <a:pt x="146" y="6"/>
                    <a:pt x="147" y="7"/>
                    <a:pt x="148" y="9"/>
                  </a:cubicBezTo>
                  <a:cubicBezTo>
                    <a:pt x="149" y="9"/>
                    <a:pt x="150" y="10"/>
                    <a:pt x="150" y="11"/>
                  </a:cubicBezTo>
                  <a:cubicBezTo>
                    <a:pt x="151" y="12"/>
                    <a:pt x="154" y="14"/>
                    <a:pt x="150" y="11"/>
                  </a:cubicBezTo>
                  <a:cubicBezTo>
                    <a:pt x="148" y="9"/>
                    <a:pt x="145" y="6"/>
                    <a:pt x="143" y="4"/>
                  </a:cubicBezTo>
                  <a:cubicBezTo>
                    <a:pt x="143" y="4"/>
                    <a:pt x="144" y="4"/>
                    <a:pt x="144" y="4"/>
                  </a:cubicBezTo>
                  <a:close/>
                  <a:moveTo>
                    <a:pt x="78" y="9"/>
                  </a:moveTo>
                  <a:cubicBezTo>
                    <a:pt x="80" y="12"/>
                    <a:pt x="81" y="16"/>
                    <a:pt x="81" y="19"/>
                  </a:cubicBezTo>
                  <a:cubicBezTo>
                    <a:pt x="80" y="16"/>
                    <a:pt x="78" y="13"/>
                    <a:pt x="76" y="10"/>
                  </a:cubicBezTo>
                  <a:cubicBezTo>
                    <a:pt x="76" y="10"/>
                    <a:pt x="77" y="10"/>
                    <a:pt x="77" y="10"/>
                  </a:cubicBezTo>
                  <a:cubicBezTo>
                    <a:pt x="77" y="9"/>
                    <a:pt x="78" y="9"/>
                    <a:pt x="78" y="9"/>
                  </a:cubicBezTo>
                  <a:close/>
                  <a:moveTo>
                    <a:pt x="5" y="34"/>
                  </a:moveTo>
                  <a:cubicBezTo>
                    <a:pt x="6" y="33"/>
                    <a:pt x="7" y="32"/>
                    <a:pt x="8" y="31"/>
                  </a:cubicBezTo>
                  <a:cubicBezTo>
                    <a:pt x="10" y="29"/>
                    <a:pt x="10" y="26"/>
                    <a:pt x="11" y="24"/>
                  </a:cubicBezTo>
                  <a:cubicBezTo>
                    <a:pt x="17" y="23"/>
                    <a:pt x="23" y="23"/>
                    <a:pt x="29" y="23"/>
                  </a:cubicBezTo>
                  <a:cubicBezTo>
                    <a:pt x="30" y="25"/>
                    <a:pt x="31" y="27"/>
                    <a:pt x="31" y="29"/>
                  </a:cubicBezTo>
                  <a:cubicBezTo>
                    <a:pt x="25" y="32"/>
                    <a:pt x="20" y="36"/>
                    <a:pt x="13" y="38"/>
                  </a:cubicBezTo>
                  <a:cubicBezTo>
                    <a:pt x="12" y="35"/>
                    <a:pt x="9" y="34"/>
                    <a:pt x="5" y="34"/>
                  </a:cubicBezTo>
                  <a:close/>
                  <a:moveTo>
                    <a:pt x="33" y="29"/>
                  </a:move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4" y="28"/>
                    <a:pt x="33" y="28"/>
                  </a:cubicBezTo>
                  <a:cubicBezTo>
                    <a:pt x="33" y="28"/>
                    <a:pt x="33" y="27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3" y="26"/>
                  </a:cubicBezTo>
                  <a:cubicBezTo>
                    <a:pt x="33" y="27"/>
                    <a:pt x="34" y="28"/>
                    <a:pt x="34" y="29"/>
                  </a:cubicBezTo>
                  <a:cubicBezTo>
                    <a:pt x="35" y="29"/>
                    <a:pt x="35" y="29"/>
                    <a:pt x="35" y="28"/>
                  </a:cubicBezTo>
                  <a:cubicBezTo>
                    <a:pt x="35" y="27"/>
                    <a:pt x="34" y="23"/>
                    <a:pt x="32" y="22"/>
                  </a:cubicBezTo>
                  <a:cubicBezTo>
                    <a:pt x="34" y="24"/>
                    <a:pt x="35" y="26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6" y="26"/>
                    <a:pt x="36" y="24"/>
                  </a:cubicBezTo>
                  <a:cubicBezTo>
                    <a:pt x="35" y="23"/>
                    <a:pt x="33" y="20"/>
                    <a:pt x="36" y="23"/>
                  </a:cubicBezTo>
                  <a:cubicBezTo>
                    <a:pt x="37" y="25"/>
                    <a:pt x="38" y="27"/>
                    <a:pt x="3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9" y="26"/>
                    <a:pt x="38" y="23"/>
                    <a:pt x="37" y="22"/>
                  </a:cubicBezTo>
                  <a:cubicBezTo>
                    <a:pt x="39" y="24"/>
                    <a:pt x="40" y="26"/>
                    <a:pt x="42" y="28"/>
                  </a:cubicBezTo>
                  <a:cubicBezTo>
                    <a:pt x="39" y="29"/>
                    <a:pt x="36" y="29"/>
                    <a:pt x="33" y="29"/>
                  </a:cubicBezTo>
                  <a:close/>
                  <a:moveTo>
                    <a:pt x="146" y="24"/>
                  </a:moveTo>
                  <a:cubicBezTo>
                    <a:pt x="146" y="24"/>
                    <a:pt x="146" y="24"/>
                    <a:pt x="146" y="24"/>
                  </a:cubicBezTo>
                  <a:cubicBezTo>
                    <a:pt x="144" y="20"/>
                    <a:pt x="141" y="17"/>
                    <a:pt x="138" y="13"/>
                  </a:cubicBezTo>
                  <a:cubicBezTo>
                    <a:pt x="137" y="11"/>
                    <a:pt x="135" y="9"/>
                    <a:pt x="134" y="7"/>
                  </a:cubicBezTo>
                  <a:cubicBezTo>
                    <a:pt x="133" y="6"/>
                    <a:pt x="132" y="5"/>
                    <a:pt x="131" y="4"/>
                  </a:cubicBezTo>
                  <a:cubicBezTo>
                    <a:pt x="131" y="3"/>
                    <a:pt x="130" y="2"/>
                    <a:pt x="131" y="3"/>
                  </a:cubicBezTo>
                  <a:cubicBezTo>
                    <a:pt x="138" y="8"/>
                    <a:pt x="142" y="15"/>
                    <a:pt x="147" y="21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8" y="21"/>
                    <a:pt x="148" y="22"/>
                    <a:pt x="148" y="22"/>
                  </a:cubicBezTo>
                  <a:cubicBezTo>
                    <a:pt x="148" y="22"/>
                    <a:pt x="148" y="22"/>
                    <a:pt x="149" y="22"/>
                  </a:cubicBezTo>
                  <a:cubicBezTo>
                    <a:pt x="148" y="23"/>
                    <a:pt x="147" y="23"/>
                    <a:pt x="146" y="24"/>
                  </a:cubicBezTo>
                  <a:close/>
                  <a:moveTo>
                    <a:pt x="151" y="19"/>
                  </a:moveTo>
                  <a:cubicBezTo>
                    <a:pt x="151" y="20"/>
                    <a:pt x="150" y="21"/>
                    <a:pt x="149" y="22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46" y="18"/>
                    <a:pt x="143" y="15"/>
                    <a:pt x="141" y="12"/>
                  </a:cubicBezTo>
                  <a:cubicBezTo>
                    <a:pt x="140" y="10"/>
                    <a:pt x="139" y="9"/>
                    <a:pt x="138" y="7"/>
                  </a:cubicBezTo>
                  <a:cubicBezTo>
                    <a:pt x="137" y="6"/>
                    <a:pt x="137" y="6"/>
                    <a:pt x="136" y="5"/>
                  </a:cubicBezTo>
                  <a:cubicBezTo>
                    <a:pt x="136" y="5"/>
                    <a:pt x="134" y="2"/>
                    <a:pt x="135" y="3"/>
                  </a:cubicBezTo>
                  <a:cubicBezTo>
                    <a:pt x="138" y="5"/>
                    <a:pt x="139" y="8"/>
                    <a:pt x="141" y="10"/>
                  </a:cubicBezTo>
                  <a:cubicBezTo>
                    <a:pt x="144" y="13"/>
                    <a:pt x="147" y="16"/>
                    <a:pt x="150" y="19"/>
                  </a:cubicBezTo>
                  <a:cubicBezTo>
                    <a:pt x="150" y="20"/>
                    <a:pt x="150" y="19"/>
                    <a:pt x="150" y="19"/>
                  </a:cubicBezTo>
                  <a:cubicBezTo>
                    <a:pt x="147" y="13"/>
                    <a:pt x="142" y="8"/>
                    <a:pt x="138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40" y="5"/>
                    <a:pt x="143" y="7"/>
                    <a:pt x="144" y="9"/>
                  </a:cubicBezTo>
                  <a:cubicBezTo>
                    <a:pt x="146" y="11"/>
                    <a:pt x="148" y="13"/>
                    <a:pt x="149" y="14"/>
                  </a:cubicBezTo>
                  <a:cubicBezTo>
                    <a:pt x="149" y="16"/>
                    <a:pt x="150" y="16"/>
                    <a:pt x="150" y="16"/>
                  </a:cubicBezTo>
                  <a:cubicBezTo>
                    <a:pt x="151" y="16"/>
                    <a:pt x="151" y="17"/>
                    <a:pt x="151" y="17"/>
                  </a:cubicBezTo>
                  <a:cubicBezTo>
                    <a:pt x="151" y="17"/>
                    <a:pt x="152" y="17"/>
                    <a:pt x="151" y="17"/>
                  </a:cubicBezTo>
                  <a:cubicBezTo>
                    <a:pt x="148" y="12"/>
                    <a:pt x="144" y="8"/>
                    <a:pt x="141" y="3"/>
                  </a:cubicBezTo>
                  <a:cubicBezTo>
                    <a:pt x="141" y="3"/>
                    <a:pt x="142" y="3"/>
                    <a:pt x="142" y="3"/>
                  </a:cubicBezTo>
                  <a:cubicBezTo>
                    <a:pt x="142" y="4"/>
                    <a:pt x="143" y="5"/>
                    <a:pt x="144" y="5"/>
                  </a:cubicBezTo>
                  <a:cubicBezTo>
                    <a:pt x="145" y="6"/>
                    <a:pt x="146" y="8"/>
                    <a:pt x="147" y="9"/>
                  </a:cubicBezTo>
                  <a:cubicBezTo>
                    <a:pt x="149" y="11"/>
                    <a:pt x="150" y="12"/>
                    <a:pt x="153" y="14"/>
                  </a:cubicBezTo>
                  <a:cubicBezTo>
                    <a:pt x="153" y="14"/>
                    <a:pt x="153" y="14"/>
                    <a:pt x="153" y="13"/>
                  </a:cubicBezTo>
                  <a:cubicBezTo>
                    <a:pt x="150" y="11"/>
                    <a:pt x="148" y="7"/>
                    <a:pt x="146" y="5"/>
                  </a:cubicBezTo>
                  <a:cubicBezTo>
                    <a:pt x="151" y="7"/>
                    <a:pt x="156" y="12"/>
                    <a:pt x="151" y="19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30"/>
            <p:cNvSpPr/>
            <p:nvPr/>
          </p:nvSpPr>
          <p:spPr bwMode="auto">
            <a:xfrm>
              <a:off x="8558458" y="3174434"/>
              <a:ext cx="34925" cy="15875"/>
            </a:xfrm>
            <a:custGeom>
              <a:avLst/>
              <a:gdLst>
                <a:gd name="T0" fmla="*/ 7 w 8"/>
                <a:gd name="T1" fmla="*/ 2 h 4"/>
                <a:gd name="T2" fmla="*/ 7 w 8"/>
                <a:gd name="T3" fmla="*/ 0 h 4"/>
                <a:gd name="T4" fmla="*/ 2 w 8"/>
                <a:gd name="T5" fmla="*/ 1 h 4"/>
                <a:gd name="T6" fmla="*/ 3 w 8"/>
                <a:gd name="T7" fmla="*/ 3 h 4"/>
                <a:gd name="T8" fmla="*/ 7 w 8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2"/>
                  </a:moveTo>
                  <a:cubicBezTo>
                    <a:pt x="8" y="2"/>
                    <a:pt x="8" y="0"/>
                    <a:pt x="7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0" y="2"/>
                    <a:pt x="1" y="4"/>
                    <a:pt x="3" y="3"/>
                  </a:cubicBezTo>
                  <a:cubicBezTo>
                    <a:pt x="4" y="2"/>
                    <a:pt x="6" y="2"/>
                    <a:pt x="7" y="2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31"/>
            <p:cNvSpPr>
              <a:spLocks noEditPoints="1"/>
            </p:cNvSpPr>
            <p:nvPr/>
          </p:nvSpPr>
          <p:spPr bwMode="auto">
            <a:xfrm>
              <a:off x="9258546" y="3593534"/>
              <a:ext cx="169863" cy="195263"/>
            </a:xfrm>
            <a:custGeom>
              <a:avLst/>
              <a:gdLst>
                <a:gd name="T0" fmla="*/ 12 w 40"/>
                <a:gd name="T1" fmla="*/ 1 h 46"/>
                <a:gd name="T2" fmla="*/ 18 w 40"/>
                <a:gd name="T3" fmla="*/ 45 h 46"/>
                <a:gd name="T4" fmla="*/ 40 w 40"/>
                <a:gd name="T5" fmla="*/ 7 h 46"/>
                <a:gd name="T6" fmla="*/ 19 w 40"/>
                <a:gd name="T7" fmla="*/ 43 h 46"/>
                <a:gd name="T8" fmla="*/ 22 w 40"/>
                <a:gd name="T9" fmla="*/ 37 h 46"/>
                <a:gd name="T10" fmla="*/ 25 w 40"/>
                <a:gd name="T11" fmla="*/ 34 h 46"/>
                <a:gd name="T12" fmla="*/ 27 w 40"/>
                <a:gd name="T13" fmla="*/ 33 h 46"/>
                <a:gd name="T14" fmla="*/ 17 w 40"/>
                <a:gd name="T15" fmla="*/ 40 h 46"/>
                <a:gd name="T16" fmla="*/ 17 w 40"/>
                <a:gd name="T17" fmla="*/ 40 h 46"/>
                <a:gd name="T18" fmla="*/ 15 w 40"/>
                <a:gd name="T19" fmla="*/ 37 h 46"/>
                <a:gd name="T20" fmla="*/ 24 w 40"/>
                <a:gd name="T21" fmla="*/ 29 h 46"/>
                <a:gd name="T22" fmla="*/ 26 w 40"/>
                <a:gd name="T23" fmla="*/ 25 h 46"/>
                <a:gd name="T24" fmla="*/ 11 w 40"/>
                <a:gd name="T25" fmla="*/ 30 h 46"/>
                <a:gd name="T26" fmla="*/ 12 w 40"/>
                <a:gd name="T27" fmla="*/ 32 h 46"/>
                <a:gd name="T28" fmla="*/ 37 w 40"/>
                <a:gd name="T29" fmla="*/ 10 h 46"/>
                <a:gd name="T30" fmla="*/ 25 w 40"/>
                <a:gd name="T31" fmla="*/ 22 h 46"/>
                <a:gd name="T32" fmla="*/ 27 w 40"/>
                <a:gd name="T33" fmla="*/ 18 h 46"/>
                <a:gd name="T34" fmla="*/ 38 w 40"/>
                <a:gd name="T35" fmla="*/ 9 h 46"/>
                <a:gd name="T36" fmla="*/ 15 w 40"/>
                <a:gd name="T37" fmla="*/ 23 h 46"/>
                <a:gd name="T38" fmla="*/ 36 w 40"/>
                <a:gd name="T39" fmla="*/ 5 h 46"/>
                <a:gd name="T40" fmla="*/ 19 w 40"/>
                <a:gd name="T41" fmla="*/ 29 h 46"/>
                <a:gd name="T42" fmla="*/ 35 w 40"/>
                <a:gd name="T43" fmla="*/ 19 h 46"/>
                <a:gd name="T44" fmla="*/ 25 w 40"/>
                <a:gd name="T45" fmla="*/ 31 h 46"/>
                <a:gd name="T46" fmla="*/ 31 w 40"/>
                <a:gd name="T47" fmla="*/ 25 h 46"/>
                <a:gd name="T48" fmla="*/ 15 w 40"/>
                <a:gd name="T49" fmla="*/ 36 h 46"/>
                <a:gd name="T50" fmla="*/ 33 w 40"/>
                <a:gd name="T51" fmla="*/ 22 h 46"/>
                <a:gd name="T52" fmla="*/ 14 w 40"/>
                <a:gd name="T53" fmla="*/ 34 h 46"/>
                <a:gd name="T54" fmla="*/ 36 w 40"/>
                <a:gd name="T55" fmla="*/ 5 h 46"/>
                <a:gd name="T56" fmla="*/ 12 w 40"/>
                <a:gd name="T57" fmla="*/ 23 h 46"/>
                <a:gd name="T58" fmla="*/ 35 w 40"/>
                <a:gd name="T59" fmla="*/ 3 h 46"/>
                <a:gd name="T60" fmla="*/ 9 w 40"/>
                <a:gd name="T61" fmla="*/ 25 h 46"/>
                <a:gd name="T62" fmla="*/ 18 w 40"/>
                <a:gd name="T63" fmla="*/ 14 h 46"/>
                <a:gd name="T64" fmla="*/ 15 w 40"/>
                <a:gd name="T65" fmla="*/ 13 h 46"/>
                <a:gd name="T66" fmla="*/ 6 w 40"/>
                <a:gd name="T67" fmla="*/ 19 h 46"/>
                <a:gd name="T68" fmla="*/ 11 w 40"/>
                <a:gd name="T69" fmla="*/ 14 h 46"/>
                <a:gd name="T70" fmla="*/ 9 w 40"/>
                <a:gd name="T71" fmla="*/ 11 h 46"/>
                <a:gd name="T72" fmla="*/ 4 w 40"/>
                <a:gd name="T73" fmla="*/ 14 h 46"/>
                <a:gd name="T74" fmla="*/ 3 w 40"/>
                <a:gd name="T75" fmla="*/ 11 h 46"/>
                <a:gd name="T76" fmla="*/ 11 w 40"/>
                <a:gd name="T77" fmla="*/ 6 h 46"/>
                <a:gd name="T78" fmla="*/ 16 w 40"/>
                <a:gd name="T79" fmla="*/ 9 h 46"/>
                <a:gd name="T80" fmla="*/ 15 w 40"/>
                <a:gd name="T81" fmla="*/ 7 h 46"/>
                <a:gd name="T82" fmla="*/ 7 w 40"/>
                <a:gd name="T83" fmla="*/ 17 h 46"/>
                <a:gd name="T84" fmla="*/ 18 w 40"/>
                <a:gd name="T85" fmla="*/ 13 h 46"/>
                <a:gd name="T86" fmla="*/ 19 w 40"/>
                <a:gd name="T87" fmla="*/ 14 h 46"/>
                <a:gd name="T88" fmla="*/ 16 w 40"/>
                <a:gd name="T89" fmla="*/ 19 h 46"/>
                <a:gd name="T90" fmla="*/ 18 w 40"/>
                <a:gd name="T91" fmla="*/ 14 h 46"/>
                <a:gd name="T92" fmla="*/ 26 w 40"/>
                <a:gd name="T93" fmla="*/ 10 h 46"/>
                <a:gd name="T94" fmla="*/ 20 w 40"/>
                <a:gd name="T95" fmla="*/ 16 h 46"/>
                <a:gd name="T96" fmla="*/ 26 w 40"/>
                <a:gd name="T97" fmla="*/ 11 h 46"/>
                <a:gd name="T98" fmla="*/ 33 w 40"/>
                <a:gd name="T99" fmla="*/ 5 h 46"/>
                <a:gd name="T100" fmla="*/ 22 w 40"/>
                <a:gd name="T101" fmla="*/ 14 h 46"/>
                <a:gd name="T102" fmla="*/ 26 w 40"/>
                <a:gd name="T103" fmla="*/ 9 h 46"/>
                <a:gd name="T104" fmla="*/ 29 w 40"/>
                <a:gd name="T105" fmla="*/ 4 h 46"/>
                <a:gd name="T106" fmla="*/ 4 w 40"/>
                <a:gd name="T107" fmla="*/ 14 h 46"/>
                <a:gd name="T108" fmla="*/ 4 w 40"/>
                <a:gd name="T109" fmla="*/ 11 h 46"/>
                <a:gd name="T110" fmla="*/ 13 w 40"/>
                <a:gd name="T111" fmla="*/ 4 h 46"/>
                <a:gd name="T112" fmla="*/ 9 w 40"/>
                <a:gd name="T113" fmla="*/ 26 h 46"/>
                <a:gd name="T114" fmla="*/ 25 w 40"/>
                <a:gd name="T115" fmla="*/ 19 h 46"/>
                <a:gd name="T116" fmla="*/ 11 w 40"/>
                <a:gd name="T117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" h="46">
                  <a:moveTo>
                    <a:pt x="40" y="7"/>
                  </a:moveTo>
                  <a:cubicBezTo>
                    <a:pt x="39" y="2"/>
                    <a:pt x="35" y="0"/>
                    <a:pt x="31" y="1"/>
                  </a:cubicBezTo>
                  <a:cubicBezTo>
                    <a:pt x="25" y="2"/>
                    <a:pt x="22" y="7"/>
                    <a:pt x="20" y="12"/>
                  </a:cubicBezTo>
                  <a:cubicBezTo>
                    <a:pt x="18" y="8"/>
                    <a:pt x="16" y="3"/>
                    <a:pt x="12" y="1"/>
                  </a:cubicBezTo>
                  <a:cubicBezTo>
                    <a:pt x="8" y="0"/>
                    <a:pt x="3" y="2"/>
                    <a:pt x="2" y="6"/>
                  </a:cubicBezTo>
                  <a:cubicBezTo>
                    <a:pt x="0" y="11"/>
                    <a:pt x="2" y="17"/>
                    <a:pt x="5" y="22"/>
                  </a:cubicBezTo>
                  <a:cubicBezTo>
                    <a:pt x="8" y="30"/>
                    <a:pt x="13" y="37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6"/>
                    <a:pt x="20" y="46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6" y="38"/>
                    <a:pt x="31" y="30"/>
                    <a:pt x="35" y="22"/>
                  </a:cubicBezTo>
                  <a:cubicBezTo>
                    <a:pt x="38" y="17"/>
                    <a:pt x="40" y="12"/>
                    <a:pt x="40" y="7"/>
                  </a:cubicBezTo>
                  <a:close/>
                  <a:moveTo>
                    <a:pt x="19" y="43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20" y="42"/>
                    <a:pt x="21" y="41"/>
                    <a:pt x="22" y="40"/>
                  </a:cubicBezTo>
                  <a:cubicBezTo>
                    <a:pt x="21" y="41"/>
                    <a:pt x="20" y="42"/>
                    <a:pt x="19" y="43"/>
                  </a:cubicBezTo>
                  <a:close/>
                  <a:moveTo>
                    <a:pt x="17" y="40"/>
                  </a:moveTo>
                  <a:cubicBezTo>
                    <a:pt x="18" y="40"/>
                    <a:pt x="19" y="39"/>
                    <a:pt x="19" y="39"/>
                  </a:cubicBezTo>
                  <a:cubicBezTo>
                    <a:pt x="20" y="38"/>
                    <a:pt x="21" y="37"/>
                    <a:pt x="22" y="36"/>
                  </a:cubicBezTo>
                  <a:cubicBezTo>
                    <a:pt x="22" y="36"/>
                    <a:pt x="22" y="37"/>
                    <a:pt x="22" y="37"/>
                  </a:cubicBezTo>
                  <a:cubicBezTo>
                    <a:pt x="21" y="38"/>
                    <a:pt x="19" y="39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7" y="40"/>
                    <a:pt x="17" y="40"/>
                  </a:cubicBezTo>
                  <a:close/>
                  <a:moveTo>
                    <a:pt x="25" y="34"/>
                  </a:moveTo>
                  <a:cubicBezTo>
                    <a:pt x="23" y="36"/>
                    <a:pt x="21" y="40"/>
                    <a:pt x="19" y="42"/>
                  </a:cubicBezTo>
                  <a:cubicBezTo>
                    <a:pt x="18" y="42"/>
                    <a:pt x="18" y="41"/>
                    <a:pt x="18" y="41"/>
                  </a:cubicBezTo>
                  <a:cubicBezTo>
                    <a:pt x="21" y="39"/>
                    <a:pt x="23" y="36"/>
                    <a:pt x="25" y="34"/>
                  </a:cubicBezTo>
                  <a:close/>
                  <a:moveTo>
                    <a:pt x="27" y="33"/>
                  </a:moveTo>
                  <a:cubicBezTo>
                    <a:pt x="26" y="33"/>
                    <a:pt x="26" y="33"/>
                    <a:pt x="25" y="33"/>
                  </a:cubicBezTo>
                  <a:cubicBezTo>
                    <a:pt x="26" y="33"/>
                    <a:pt x="27" y="32"/>
                    <a:pt x="27" y="32"/>
                  </a:cubicBezTo>
                  <a:cubicBezTo>
                    <a:pt x="27" y="32"/>
                    <a:pt x="27" y="32"/>
                    <a:pt x="27" y="33"/>
                  </a:cubicBezTo>
                  <a:close/>
                  <a:moveTo>
                    <a:pt x="17" y="40"/>
                  </a:moveTo>
                  <a:cubicBezTo>
                    <a:pt x="17" y="40"/>
                    <a:pt x="17" y="39"/>
                    <a:pt x="16" y="38"/>
                  </a:cubicBezTo>
                  <a:cubicBezTo>
                    <a:pt x="20" y="36"/>
                    <a:pt x="25" y="33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5" y="33"/>
                    <a:pt x="21" y="37"/>
                    <a:pt x="17" y="40"/>
                  </a:cubicBezTo>
                  <a:close/>
                  <a:moveTo>
                    <a:pt x="15" y="37"/>
                  </a:moveTo>
                  <a:cubicBezTo>
                    <a:pt x="17" y="36"/>
                    <a:pt x="19" y="35"/>
                    <a:pt x="21" y="34"/>
                  </a:cubicBezTo>
                  <a:cubicBezTo>
                    <a:pt x="19" y="35"/>
                    <a:pt x="18" y="37"/>
                    <a:pt x="16" y="38"/>
                  </a:cubicBezTo>
                  <a:cubicBezTo>
                    <a:pt x="16" y="38"/>
                    <a:pt x="15" y="37"/>
                    <a:pt x="15" y="37"/>
                  </a:cubicBezTo>
                  <a:close/>
                  <a:moveTo>
                    <a:pt x="14" y="35"/>
                  </a:moveTo>
                  <a:cubicBezTo>
                    <a:pt x="20" y="33"/>
                    <a:pt x="26" y="28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9" y="26"/>
                    <a:pt x="27" y="28"/>
                    <a:pt x="24" y="29"/>
                  </a:cubicBezTo>
                  <a:cubicBezTo>
                    <a:pt x="21" y="32"/>
                    <a:pt x="18" y="34"/>
                    <a:pt x="15" y="36"/>
                  </a:cubicBezTo>
                  <a:cubicBezTo>
                    <a:pt x="15" y="36"/>
                    <a:pt x="14" y="35"/>
                    <a:pt x="14" y="35"/>
                  </a:cubicBezTo>
                  <a:close/>
                  <a:moveTo>
                    <a:pt x="13" y="33"/>
                  </a:moveTo>
                  <a:cubicBezTo>
                    <a:pt x="18" y="31"/>
                    <a:pt x="22" y="28"/>
                    <a:pt x="26" y="25"/>
                  </a:cubicBezTo>
                  <a:cubicBezTo>
                    <a:pt x="28" y="24"/>
                    <a:pt x="29" y="23"/>
                    <a:pt x="31" y="23"/>
                  </a:cubicBezTo>
                  <a:cubicBezTo>
                    <a:pt x="25" y="27"/>
                    <a:pt x="18" y="29"/>
                    <a:pt x="13" y="34"/>
                  </a:cubicBezTo>
                  <a:cubicBezTo>
                    <a:pt x="13" y="34"/>
                    <a:pt x="13" y="33"/>
                    <a:pt x="13" y="33"/>
                  </a:cubicBezTo>
                  <a:close/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6" y="28"/>
                    <a:pt x="20" y="25"/>
                    <a:pt x="25" y="22"/>
                  </a:cubicBezTo>
                  <a:cubicBezTo>
                    <a:pt x="25" y="22"/>
                    <a:pt x="24" y="22"/>
                    <a:pt x="24" y="23"/>
                  </a:cubicBezTo>
                  <a:cubicBezTo>
                    <a:pt x="20" y="26"/>
                    <a:pt x="16" y="29"/>
                    <a:pt x="12" y="32"/>
                  </a:cubicBezTo>
                  <a:cubicBezTo>
                    <a:pt x="12" y="31"/>
                    <a:pt x="12" y="31"/>
                    <a:pt x="11" y="30"/>
                  </a:cubicBezTo>
                  <a:close/>
                  <a:moveTo>
                    <a:pt x="28" y="17"/>
                  </a:moveTo>
                  <a:cubicBezTo>
                    <a:pt x="31" y="15"/>
                    <a:pt x="33" y="12"/>
                    <a:pt x="36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8" y="10"/>
                  </a:cubicBezTo>
                  <a:cubicBezTo>
                    <a:pt x="38" y="10"/>
                    <a:pt x="37" y="11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2" y="15"/>
                    <a:pt x="29" y="19"/>
                    <a:pt x="25" y="22"/>
                  </a:cubicBezTo>
                  <a:cubicBezTo>
                    <a:pt x="22" y="23"/>
                    <a:pt x="19" y="25"/>
                    <a:pt x="17" y="26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1" y="30"/>
                    <a:pt x="13" y="28"/>
                    <a:pt x="14" y="27"/>
                  </a:cubicBezTo>
                  <a:cubicBezTo>
                    <a:pt x="18" y="24"/>
                    <a:pt x="23" y="21"/>
                    <a:pt x="27" y="18"/>
                  </a:cubicBezTo>
                  <a:cubicBezTo>
                    <a:pt x="27" y="17"/>
                    <a:pt x="28" y="17"/>
                    <a:pt x="28" y="17"/>
                  </a:cubicBezTo>
                  <a:close/>
                  <a:moveTo>
                    <a:pt x="37" y="5"/>
                  </a:moveTo>
                  <a:cubicBezTo>
                    <a:pt x="37" y="6"/>
                    <a:pt x="38" y="7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5" y="11"/>
                    <a:pt x="32" y="13"/>
                    <a:pt x="29" y="15"/>
                  </a:cubicBezTo>
                  <a:cubicBezTo>
                    <a:pt x="26" y="17"/>
                    <a:pt x="23" y="19"/>
                    <a:pt x="19" y="21"/>
                  </a:cubicBezTo>
                  <a:cubicBezTo>
                    <a:pt x="17" y="22"/>
                    <a:pt x="15" y="24"/>
                    <a:pt x="13" y="25"/>
                  </a:cubicBezTo>
                  <a:cubicBezTo>
                    <a:pt x="13" y="24"/>
                    <a:pt x="14" y="24"/>
                    <a:pt x="15" y="23"/>
                  </a:cubicBezTo>
                  <a:cubicBezTo>
                    <a:pt x="22" y="17"/>
                    <a:pt x="31" y="13"/>
                    <a:pt x="37" y="5"/>
                  </a:cubicBezTo>
                  <a:close/>
                  <a:moveTo>
                    <a:pt x="23" y="17"/>
                  </a:moveTo>
                  <a:cubicBezTo>
                    <a:pt x="25" y="15"/>
                    <a:pt x="27" y="13"/>
                    <a:pt x="30" y="11"/>
                  </a:cubicBezTo>
                  <a:cubicBezTo>
                    <a:pt x="32" y="9"/>
                    <a:pt x="34" y="7"/>
                    <a:pt x="36" y="5"/>
                  </a:cubicBezTo>
                  <a:cubicBezTo>
                    <a:pt x="32" y="10"/>
                    <a:pt x="28" y="14"/>
                    <a:pt x="23" y="17"/>
                  </a:cubicBezTo>
                  <a:close/>
                  <a:moveTo>
                    <a:pt x="35" y="19"/>
                  </a:moveTo>
                  <a:cubicBezTo>
                    <a:pt x="32" y="21"/>
                    <a:pt x="28" y="23"/>
                    <a:pt x="25" y="25"/>
                  </a:cubicBezTo>
                  <a:cubicBezTo>
                    <a:pt x="23" y="27"/>
                    <a:pt x="21" y="28"/>
                    <a:pt x="19" y="29"/>
                  </a:cubicBezTo>
                  <a:cubicBezTo>
                    <a:pt x="17" y="30"/>
                    <a:pt x="15" y="31"/>
                    <a:pt x="13" y="32"/>
                  </a:cubicBezTo>
                  <a:cubicBezTo>
                    <a:pt x="17" y="29"/>
                    <a:pt x="21" y="25"/>
                    <a:pt x="25" y="22"/>
                  </a:cubicBezTo>
                  <a:cubicBezTo>
                    <a:pt x="29" y="20"/>
                    <a:pt x="33" y="16"/>
                    <a:pt x="37" y="13"/>
                  </a:cubicBezTo>
                  <a:cubicBezTo>
                    <a:pt x="36" y="15"/>
                    <a:pt x="36" y="17"/>
                    <a:pt x="35" y="19"/>
                  </a:cubicBezTo>
                  <a:close/>
                  <a:moveTo>
                    <a:pt x="29" y="28"/>
                  </a:moveTo>
                  <a:cubicBezTo>
                    <a:pt x="27" y="30"/>
                    <a:pt x="24" y="32"/>
                    <a:pt x="22" y="34"/>
                  </a:cubicBezTo>
                  <a:cubicBezTo>
                    <a:pt x="21" y="34"/>
                    <a:pt x="21" y="35"/>
                    <a:pt x="20" y="35"/>
                  </a:cubicBezTo>
                  <a:cubicBezTo>
                    <a:pt x="22" y="34"/>
                    <a:pt x="23" y="32"/>
                    <a:pt x="25" y="31"/>
                  </a:cubicBezTo>
                  <a:cubicBezTo>
                    <a:pt x="27" y="30"/>
                    <a:pt x="29" y="28"/>
                    <a:pt x="30" y="27"/>
                  </a:cubicBezTo>
                  <a:cubicBezTo>
                    <a:pt x="30" y="27"/>
                    <a:pt x="30" y="28"/>
                    <a:pt x="29" y="28"/>
                  </a:cubicBezTo>
                  <a:close/>
                  <a:moveTo>
                    <a:pt x="31" y="25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6"/>
                  </a:cubicBezTo>
                  <a:cubicBezTo>
                    <a:pt x="29" y="27"/>
                    <a:pt x="27" y="29"/>
                    <a:pt x="25" y="30"/>
                  </a:cubicBezTo>
                  <a:cubicBezTo>
                    <a:pt x="23" y="32"/>
                    <a:pt x="21" y="33"/>
                    <a:pt x="19" y="34"/>
                  </a:cubicBezTo>
                  <a:cubicBezTo>
                    <a:pt x="18" y="35"/>
                    <a:pt x="17" y="36"/>
                    <a:pt x="15" y="36"/>
                  </a:cubicBezTo>
                  <a:cubicBezTo>
                    <a:pt x="16" y="36"/>
                    <a:pt x="18" y="35"/>
                    <a:pt x="19" y="34"/>
                  </a:cubicBezTo>
                  <a:cubicBezTo>
                    <a:pt x="24" y="31"/>
                    <a:pt x="29" y="27"/>
                    <a:pt x="33" y="23"/>
                  </a:cubicBezTo>
                  <a:cubicBezTo>
                    <a:pt x="32" y="24"/>
                    <a:pt x="32" y="24"/>
                    <a:pt x="31" y="25"/>
                  </a:cubicBezTo>
                  <a:close/>
                  <a:moveTo>
                    <a:pt x="33" y="22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29" y="24"/>
                    <a:pt x="26" y="27"/>
                    <a:pt x="23" y="30"/>
                  </a:cubicBezTo>
                  <a:cubicBezTo>
                    <a:pt x="21" y="31"/>
                    <a:pt x="19" y="32"/>
                    <a:pt x="17" y="33"/>
                  </a:cubicBezTo>
                  <a:cubicBezTo>
                    <a:pt x="17" y="33"/>
                    <a:pt x="14" y="35"/>
                    <a:pt x="14" y="34"/>
                  </a:cubicBezTo>
                  <a:cubicBezTo>
                    <a:pt x="15" y="33"/>
                    <a:pt x="16" y="33"/>
                    <a:pt x="17" y="32"/>
                  </a:cubicBezTo>
                  <a:cubicBezTo>
                    <a:pt x="22" y="28"/>
                    <a:pt x="29" y="25"/>
                    <a:pt x="34" y="20"/>
                  </a:cubicBezTo>
                  <a:cubicBezTo>
                    <a:pt x="34" y="21"/>
                    <a:pt x="33" y="21"/>
                    <a:pt x="33" y="22"/>
                  </a:cubicBezTo>
                  <a:close/>
                  <a:moveTo>
                    <a:pt x="36" y="5"/>
                  </a:moveTo>
                  <a:cubicBezTo>
                    <a:pt x="31" y="9"/>
                    <a:pt x="27" y="13"/>
                    <a:pt x="22" y="17"/>
                  </a:cubicBezTo>
                  <a:cubicBezTo>
                    <a:pt x="19" y="19"/>
                    <a:pt x="16" y="21"/>
                    <a:pt x="13" y="23"/>
                  </a:cubicBezTo>
                  <a:cubicBezTo>
                    <a:pt x="12" y="24"/>
                    <a:pt x="11" y="25"/>
                    <a:pt x="9" y="25"/>
                  </a:cubicBezTo>
                  <a:cubicBezTo>
                    <a:pt x="10" y="25"/>
                    <a:pt x="11" y="23"/>
                    <a:pt x="12" y="23"/>
                  </a:cubicBezTo>
                  <a:cubicBezTo>
                    <a:pt x="12" y="23"/>
                    <a:pt x="12" y="22"/>
                    <a:pt x="12" y="22"/>
                  </a:cubicBezTo>
                  <a:cubicBezTo>
                    <a:pt x="14" y="21"/>
                    <a:pt x="15" y="20"/>
                    <a:pt x="16" y="19"/>
                  </a:cubicBezTo>
                  <a:cubicBezTo>
                    <a:pt x="19" y="17"/>
                    <a:pt x="23" y="14"/>
                    <a:pt x="26" y="12"/>
                  </a:cubicBezTo>
                  <a:cubicBezTo>
                    <a:pt x="29" y="10"/>
                    <a:pt x="33" y="7"/>
                    <a:pt x="35" y="3"/>
                  </a:cubicBezTo>
                  <a:cubicBezTo>
                    <a:pt x="35" y="4"/>
                    <a:pt x="36" y="4"/>
                    <a:pt x="36" y="5"/>
                  </a:cubicBezTo>
                  <a:close/>
                  <a:moveTo>
                    <a:pt x="8" y="25"/>
                  </a:moveTo>
                  <a:cubicBezTo>
                    <a:pt x="9" y="24"/>
                    <a:pt x="9" y="24"/>
                    <a:pt x="10" y="24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9" y="25"/>
                    <a:pt x="8" y="25"/>
                    <a:pt x="8" y="25"/>
                  </a:cubicBezTo>
                  <a:close/>
                  <a:moveTo>
                    <a:pt x="7" y="22"/>
                  </a:moveTo>
                  <a:cubicBezTo>
                    <a:pt x="9" y="21"/>
                    <a:pt x="11" y="19"/>
                    <a:pt x="12" y="18"/>
                  </a:cubicBezTo>
                  <a:cubicBezTo>
                    <a:pt x="14" y="17"/>
                    <a:pt x="17" y="15"/>
                    <a:pt x="18" y="14"/>
                  </a:cubicBezTo>
                  <a:cubicBezTo>
                    <a:pt x="15" y="18"/>
                    <a:pt x="11" y="20"/>
                    <a:pt x="8" y="24"/>
                  </a:cubicBezTo>
                  <a:cubicBezTo>
                    <a:pt x="8" y="23"/>
                    <a:pt x="7" y="22"/>
                    <a:pt x="7" y="22"/>
                  </a:cubicBezTo>
                  <a:close/>
                  <a:moveTo>
                    <a:pt x="6" y="19"/>
                  </a:moveTo>
                  <a:cubicBezTo>
                    <a:pt x="9" y="18"/>
                    <a:pt x="12" y="15"/>
                    <a:pt x="15" y="13"/>
                  </a:cubicBezTo>
                  <a:cubicBezTo>
                    <a:pt x="15" y="12"/>
                    <a:pt x="17" y="11"/>
                    <a:pt x="15" y="13"/>
                  </a:cubicBezTo>
                  <a:cubicBezTo>
                    <a:pt x="15" y="14"/>
                    <a:pt x="14" y="14"/>
                    <a:pt x="13" y="15"/>
                  </a:cubicBezTo>
                  <a:cubicBezTo>
                    <a:pt x="11" y="17"/>
                    <a:pt x="9" y="19"/>
                    <a:pt x="7" y="21"/>
                  </a:cubicBezTo>
                  <a:cubicBezTo>
                    <a:pt x="6" y="20"/>
                    <a:pt x="6" y="20"/>
                    <a:pt x="6" y="19"/>
                  </a:cubicBezTo>
                  <a:close/>
                  <a:moveTo>
                    <a:pt x="5" y="17"/>
                  </a:moveTo>
                  <a:cubicBezTo>
                    <a:pt x="8" y="15"/>
                    <a:pt x="11" y="12"/>
                    <a:pt x="15" y="10"/>
                  </a:cubicBezTo>
                  <a:cubicBezTo>
                    <a:pt x="17" y="9"/>
                    <a:pt x="14" y="11"/>
                    <a:pt x="14" y="11"/>
                  </a:cubicBezTo>
                  <a:cubicBezTo>
                    <a:pt x="13" y="12"/>
                    <a:pt x="12" y="13"/>
                    <a:pt x="11" y="14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5" y="18"/>
                    <a:pt x="5" y="17"/>
                    <a:pt x="5" y="17"/>
                  </a:cubicBezTo>
                  <a:close/>
                  <a:moveTo>
                    <a:pt x="4" y="14"/>
                  </a:moveTo>
                  <a:cubicBezTo>
                    <a:pt x="6" y="13"/>
                    <a:pt x="7" y="12"/>
                    <a:pt x="9" y="11"/>
                  </a:cubicBezTo>
                  <a:cubicBezTo>
                    <a:pt x="10" y="10"/>
                    <a:pt x="11" y="9"/>
                    <a:pt x="12" y="9"/>
                  </a:cubicBezTo>
                  <a:cubicBezTo>
                    <a:pt x="13" y="8"/>
                    <a:pt x="15" y="5"/>
                    <a:pt x="13" y="8"/>
                  </a:cubicBezTo>
                  <a:cubicBezTo>
                    <a:pt x="11" y="11"/>
                    <a:pt x="7" y="13"/>
                    <a:pt x="4" y="16"/>
                  </a:cubicBezTo>
                  <a:cubicBezTo>
                    <a:pt x="4" y="15"/>
                    <a:pt x="4" y="14"/>
                    <a:pt x="4" y="14"/>
                  </a:cubicBezTo>
                  <a:close/>
                  <a:moveTo>
                    <a:pt x="3" y="9"/>
                  </a:moveTo>
                  <a:cubicBezTo>
                    <a:pt x="4" y="8"/>
                    <a:pt x="6" y="7"/>
                    <a:pt x="7" y="6"/>
                  </a:cubicBezTo>
                  <a:cubicBezTo>
                    <a:pt x="9" y="5"/>
                    <a:pt x="11" y="3"/>
                    <a:pt x="8" y="6"/>
                  </a:cubicBezTo>
                  <a:cubicBezTo>
                    <a:pt x="7" y="8"/>
                    <a:pt x="5" y="9"/>
                    <a:pt x="3" y="11"/>
                  </a:cubicBezTo>
                  <a:cubicBezTo>
                    <a:pt x="3" y="10"/>
                    <a:pt x="3" y="9"/>
                    <a:pt x="3" y="9"/>
                  </a:cubicBezTo>
                  <a:close/>
                  <a:moveTo>
                    <a:pt x="4" y="12"/>
                  </a:moveTo>
                  <a:cubicBezTo>
                    <a:pt x="4" y="12"/>
                    <a:pt x="3" y="12"/>
                    <a:pt x="3" y="12"/>
                  </a:cubicBezTo>
                  <a:cubicBezTo>
                    <a:pt x="6" y="10"/>
                    <a:pt x="9" y="7"/>
                    <a:pt x="11" y="6"/>
                  </a:cubicBezTo>
                  <a:cubicBezTo>
                    <a:pt x="14" y="4"/>
                    <a:pt x="10" y="8"/>
                    <a:pt x="9" y="9"/>
                  </a:cubicBezTo>
                  <a:cubicBezTo>
                    <a:pt x="7" y="10"/>
                    <a:pt x="6" y="12"/>
                    <a:pt x="4" y="13"/>
                  </a:cubicBezTo>
                  <a:cubicBezTo>
                    <a:pt x="4" y="13"/>
                    <a:pt x="4" y="13"/>
                    <a:pt x="4" y="12"/>
                  </a:cubicBezTo>
                  <a:close/>
                  <a:moveTo>
                    <a:pt x="16" y="9"/>
                  </a:moveTo>
                  <a:cubicBezTo>
                    <a:pt x="14" y="10"/>
                    <a:pt x="12" y="11"/>
                    <a:pt x="11" y="12"/>
                  </a:cubicBezTo>
                  <a:cubicBezTo>
                    <a:pt x="9" y="13"/>
                    <a:pt x="6" y="15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8" y="13"/>
                    <a:pt x="12" y="11"/>
                    <a:pt x="15" y="7"/>
                  </a:cubicBezTo>
                  <a:cubicBezTo>
                    <a:pt x="15" y="7"/>
                    <a:pt x="16" y="8"/>
                    <a:pt x="16" y="9"/>
                  </a:cubicBezTo>
                  <a:close/>
                  <a:moveTo>
                    <a:pt x="17" y="11"/>
                  </a:moveTo>
                  <a:cubicBezTo>
                    <a:pt x="13" y="12"/>
                    <a:pt x="11" y="15"/>
                    <a:pt x="8" y="18"/>
                  </a:cubicBezTo>
                  <a:cubicBezTo>
                    <a:pt x="7" y="18"/>
                    <a:pt x="5" y="19"/>
                    <a:pt x="7" y="17"/>
                  </a:cubicBezTo>
                  <a:cubicBezTo>
                    <a:pt x="8" y="17"/>
                    <a:pt x="9" y="16"/>
                    <a:pt x="10" y="15"/>
                  </a:cubicBezTo>
                  <a:cubicBezTo>
                    <a:pt x="12" y="13"/>
                    <a:pt x="14" y="11"/>
                    <a:pt x="16" y="9"/>
                  </a:cubicBezTo>
                  <a:cubicBezTo>
                    <a:pt x="17" y="10"/>
                    <a:pt x="17" y="10"/>
                    <a:pt x="17" y="11"/>
                  </a:cubicBezTo>
                  <a:close/>
                  <a:moveTo>
                    <a:pt x="18" y="13"/>
                  </a:moveTo>
                  <a:cubicBezTo>
                    <a:pt x="14" y="16"/>
                    <a:pt x="11" y="18"/>
                    <a:pt x="7" y="21"/>
                  </a:cubicBezTo>
                  <a:cubicBezTo>
                    <a:pt x="11" y="19"/>
                    <a:pt x="14" y="15"/>
                    <a:pt x="17" y="12"/>
                  </a:cubicBezTo>
                  <a:cubicBezTo>
                    <a:pt x="18" y="12"/>
                    <a:pt x="18" y="13"/>
                    <a:pt x="18" y="13"/>
                  </a:cubicBezTo>
                  <a:close/>
                  <a:moveTo>
                    <a:pt x="19" y="14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8" y="16"/>
                    <a:pt x="17" y="17"/>
                  </a:cubicBezTo>
                  <a:cubicBezTo>
                    <a:pt x="17" y="18"/>
                    <a:pt x="16" y="18"/>
                    <a:pt x="16" y="19"/>
                  </a:cubicBezTo>
                  <a:cubicBezTo>
                    <a:pt x="14" y="20"/>
                    <a:pt x="13" y="21"/>
                    <a:pt x="12" y="22"/>
                  </a:cubicBezTo>
                  <a:cubicBezTo>
                    <a:pt x="11" y="23"/>
                    <a:pt x="11" y="23"/>
                    <a:pt x="10" y="23"/>
                  </a:cubicBezTo>
                  <a:cubicBezTo>
                    <a:pt x="10" y="23"/>
                    <a:pt x="8" y="25"/>
                    <a:pt x="9" y="23"/>
                  </a:cubicBezTo>
                  <a:cubicBezTo>
                    <a:pt x="12" y="20"/>
                    <a:pt x="16" y="17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lose/>
                  <a:moveTo>
                    <a:pt x="23" y="11"/>
                  </a:moveTo>
                  <a:cubicBezTo>
                    <a:pt x="25" y="10"/>
                    <a:pt x="27" y="9"/>
                    <a:pt x="29" y="7"/>
                  </a:cubicBezTo>
                  <a:cubicBezTo>
                    <a:pt x="28" y="8"/>
                    <a:pt x="27" y="9"/>
                    <a:pt x="26" y="10"/>
                  </a:cubicBezTo>
                  <a:cubicBezTo>
                    <a:pt x="24" y="11"/>
                    <a:pt x="23" y="12"/>
                    <a:pt x="22" y="13"/>
                  </a:cubicBezTo>
                  <a:cubicBezTo>
                    <a:pt x="22" y="12"/>
                    <a:pt x="23" y="12"/>
                    <a:pt x="23" y="11"/>
                  </a:cubicBezTo>
                  <a:close/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22" y="14"/>
                  </a:moveTo>
                  <a:cubicBezTo>
                    <a:pt x="23" y="13"/>
                    <a:pt x="24" y="12"/>
                    <a:pt x="26" y="11"/>
                  </a:cubicBezTo>
                  <a:cubicBezTo>
                    <a:pt x="27" y="10"/>
                    <a:pt x="29" y="9"/>
                    <a:pt x="30" y="7"/>
                  </a:cubicBezTo>
                  <a:cubicBezTo>
                    <a:pt x="31" y="7"/>
                    <a:pt x="32" y="5"/>
                    <a:pt x="33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4" y="4"/>
                    <a:pt x="34" y="4"/>
                    <a:pt x="33" y="5"/>
                  </a:cubicBezTo>
                  <a:cubicBezTo>
                    <a:pt x="33" y="6"/>
                    <a:pt x="32" y="7"/>
                    <a:pt x="31" y="8"/>
                  </a:cubicBezTo>
                  <a:cubicBezTo>
                    <a:pt x="30" y="9"/>
                    <a:pt x="28" y="10"/>
                    <a:pt x="26" y="12"/>
                  </a:cubicBezTo>
                  <a:cubicBezTo>
                    <a:pt x="24" y="13"/>
                    <a:pt x="23" y="14"/>
                    <a:pt x="21" y="15"/>
                  </a:cubicBezTo>
                  <a:cubicBezTo>
                    <a:pt x="21" y="14"/>
                    <a:pt x="21" y="14"/>
                    <a:pt x="22" y="14"/>
                  </a:cubicBezTo>
                  <a:close/>
                  <a:moveTo>
                    <a:pt x="31" y="4"/>
                  </a:moveTo>
                  <a:cubicBezTo>
                    <a:pt x="32" y="4"/>
                    <a:pt x="33" y="3"/>
                    <a:pt x="33" y="3"/>
                  </a:cubicBezTo>
                  <a:cubicBezTo>
                    <a:pt x="33" y="4"/>
                    <a:pt x="32" y="4"/>
                    <a:pt x="31" y="5"/>
                  </a:cubicBezTo>
                  <a:cubicBezTo>
                    <a:pt x="29" y="6"/>
                    <a:pt x="27" y="8"/>
                    <a:pt x="26" y="9"/>
                  </a:cubicBezTo>
                  <a:cubicBezTo>
                    <a:pt x="25" y="10"/>
                    <a:pt x="24" y="10"/>
                    <a:pt x="23" y="11"/>
                  </a:cubicBezTo>
                  <a:cubicBezTo>
                    <a:pt x="24" y="10"/>
                    <a:pt x="24" y="10"/>
                    <a:pt x="24" y="9"/>
                  </a:cubicBezTo>
                  <a:cubicBezTo>
                    <a:pt x="26" y="7"/>
                    <a:pt x="29" y="5"/>
                    <a:pt x="31" y="4"/>
                  </a:cubicBezTo>
                  <a:close/>
                  <a:moveTo>
                    <a:pt x="29" y="4"/>
                  </a:moveTo>
                  <a:cubicBezTo>
                    <a:pt x="28" y="5"/>
                    <a:pt x="26" y="7"/>
                    <a:pt x="24" y="8"/>
                  </a:cubicBezTo>
                  <a:cubicBezTo>
                    <a:pt x="26" y="7"/>
                    <a:pt x="27" y="5"/>
                    <a:pt x="29" y="4"/>
                  </a:cubicBezTo>
                  <a:close/>
                  <a:moveTo>
                    <a:pt x="14" y="6"/>
                  </a:moveTo>
                  <a:cubicBezTo>
                    <a:pt x="11" y="9"/>
                    <a:pt x="7" y="11"/>
                    <a:pt x="4" y="14"/>
                  </a:cubicBezTo>
                  <a:cubicBezTo>
                    <a:pt x="7" y="11"/>
                    <a:pt x="11" y="8"/>
                    <a:pt x="13" y="5"/>
                  </a:cubicBezTo>
                  <a:cubicBezTo>
                    <a:pt x="14" y="5"/>
                    <a:pt x="14" y="6"/>
                    <a:pt x="14" y="6"/>
                  </a:cubicBezTo>
                  <a:close/>
                  <a:moveTo>
                    <a:pt x="13" y="4"/>
                  </a:moveTo>
                  <a:cubicBezTo>
                    <a:pt x="9" y="6"/>
                    <a:pt x="7" y="9"/>
                    <a:pt x="4" y="11"/>
                  </a:cubicBezTo>
                  <a:cubicBezTo>
                    <a:pt x="5" y="10"/>
                    <a:pt x="6" y="9"/>
                    <a:pt x="7" y="8"/>
                  </a:cubicBezTo>
                  <a:cubicBezTo>
                    <a:pt x="9" y="6"/>
                    <a:pt x="10" y="5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4"/>
                    <a:pt x="13" y="4"/>
                  </a:cubicBezTo>
                  <a:close/>
                  <a:moveTo>
                    <a:pt x="10" y="3"/>
                  </a:moveTo>
                  <a:cubicBezTo>
                    <a:pt x="8" y="4"/>
                    <a:pt x="6" y="6"/>
                    <a:pt x="3" y="8"/>
                  </a:cubicBezTo>
                  <a:cubicBezTo>
                    <a:pt x="4" y="5"/>
                    <a:pt x="6" y="2"/>
                    <a:pt x="10" y="3"/>
                  </a:cubicBezTo>
                  <a:close/>
                  <a:moveTo>
                    <a:pt x="9" y="26"/>
                  </a:moveTo>
                  <a:cubicBezTo>
                    <a:pt x="11" y="25"/>
                    <a:pt x="13" y="24"/>
                    <a:pt x="15" y="23"/>
                  </a:cubicBezTo>
                  <a:cubicBezTo>
                    <a:pt x="13" y="24"/>
                    <a:pt x="12" y="26"/>
                    <a:pt x="10" y="27"/>
                  </a:cubicBezTo>
                  <a:cubicBezTo>
                    <a:pt x="10" y="27"/>
                    <a:pt x="10" y="28"/>
                    <a:pt x="11" y="27"/>
                  </a:cubicBezTo>
                  <a:cubicBezTo>
                    <a:pt x="15" y="24"/>
                    <a:pt x="20" y="2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1" y="23"/>
                    <a:pt x="15" y="25"/>
                    <a:pt x="11" y="29"/>
                  </a:cubicBezTo>
                  <a:cubicBezTo>
                    <a:pt x="11" y="29"/>
                    <a:pt x="11" y="30"/>
                    <a:pt x="11" y="30"/>
                  </a:cubicBezTo>
                  <a:cubicBezTo>
                    <a:pt x="11" y="29"/>
                    <a:pt x="11" y="29"/>
                    <a:pt x="10" y="28"/>
                  </a:cubicBezTo>
                  <a:cubicBezTo>
                    <a:pt x="10" y="28"/>
                    <a:pt x="10" y="27"/>
                    <a:pt x="9" y="2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32"/>
            <p:cNvSpPr>
              <a:spLocks noEditPoints="1"/>
            </p:cNvSpPr>
            <p:nvPr/>
          </p:nvSpPr>
          <p:spPr bwMode="auto">
            <a:xfrm>
              <a:off x="3565771" y="1744097"/>
              <a:ext cx="101600" cy="85725"/>
            </a:xfrm>
            <a:custGeom>
              <a:avLst/>
              <a:gdLst>
                <a:gd name="T0" fmla="*/ 12 w 24"/>
                <a:gd name="T1" fmla="*/ 20 h 20"/>
                <a:gd name="T2" fmla="*/ 12 w 24"/>
                <a:gd name="T3" fmla="*/ 20 h 20"/>
                <a:gd name="T4" fmla="*/ 23 w 24"/>
                <a:gd name="T5" fmla="*/ 11 h 20"/>
                <a:gd name="T6" fmla="*/ 15 w 24"/>
                <a:gd name="T7" fmla="*/ 1 h 20"/>
                <a:gd name="T8" fmla="*/ 12 w 24"/>
                <a:gd name="T9" fmla="*/ 20 h 20"/>
                <a:gd name="T10" fmla="*/ 7 w 24"/>
                <a:gd name="T11" fmla="*/ 10 h 20"/>
                <a:gd name="T12" fmla="*/ 7 w 24"/>
                <a:gd name="T13" fmla="*/ 10 h 20"/>
                <a:gd name="T14" fmla="*/ 14 w 24"/>
                <a:gd name="T15" fmla="*/ 5 h 20"/>
                <a:gd name="T16" fmla="*/ 7 w 24"/>
                <a:gd name="T17" fmla="*/ 11 h 20"/>
                <a:gd name="T18" fmla="*/ 7 w 24"/>
                <a:gd name="T19" fmla="*/ 10 h 20"/>
                <a:gd name="T20" fmla="*/ 18 w 24"/>
                <a:gd name="T21" fmla="*/ 6 h 20"/>
                <a:gd name="T22" fmla="*/ 7 w 24"/>
                <a:gd name="T23" fmla="*/ 12 h 20"/>
                <a:gd name="T24" fmla="*/ 7 w 24"/>
                <a:gd name="T25" fmla="*/ 12 h 20"/>
                <a:gd name="T26" fmla="*/ 15 w 24"/>
                <a:gd name="T27" fmla="*/ 4 h 20"/>
                <a:gd name="T28" fmla="*/ 15 w 24"/>
                <a:gd name="T29" fmla="*/ 4 h 20"/>
                <a:gd name="T30" fmla="*/ 18 w 24"/>
                <a:gd name="T31" fmla="*/ 6 h 20"/>
                <a:gd name="T32" fmla="*/ 18 w 24"/>
                <a:gd name="T33" fmla="*/ 6 h 20"/>
                <a:gd name="T34" fmla="*/ 16 w 24"/>
                <a:gd name="T35" fmla="*/ 8 h 20"/>
                <a:gd name="T36" fmla="*/ 8 w 24"/>
                <a:gd name="T37" fmla="*/ 15 h 20"/>
                <a:gd name="T38" fmla="*/ 7 w 24"/>
                <a:gd name="T39" fmla="*/ 13 h 20"/>
                <a:gd name="T40" fmla="*/ 16 w 24"/>
                <a:gd name="T41" fmla="*/ 8 h 20"/>
                <a:gd name="T42" fmla="*/ 9 w 24"/>
                <a:gd name="T43" fmla="*/ 16 h 20"/>
                <a:gd name="T44" fmla="*/ 16 w 24"/>
                <a:gd name="T45" fmla="*/ 11 h 20"/>
                <a:gd name="T46" fmla="*/ 11 w 24"/>
                <a:gd name="T47" fmla="*/ 17 h 20"/>
                <a:gd name="T48" fmla="*/ 11 w 24"/>
                <a:gd name="T49" fmla="*/ 17 h 20"/>
                <a:gd name="T50" fmla="*/ 9 w 24"/>
                <a:gd name="T51" fmla="*/ 16 h 20"/>
                <a:gd name="T52" fmla="*/ 20 w 24"/>
                <a:gd name="T53" fmla="*/ 11 h 20"/>
                <a:gd name="T54" fmla="*/ 12 w 24"/>
                <a:gd name="T55" fmla="*/ 17 h 20"/>
                <a:gd name="T56" fmla="*/ 11 w 24"/>
                <a:gd name="T57" fmla="*/ 17 h 20"/>
                <a:gd name="T58" fmla="*/ 18 w 24"/>
                <a:gd name="T59" fmla="*/ 13 h 20"/>
                <a:gd name="T60" fmla="*/ 15 w 24"/>
                <a:gd name="T61" fmla="*/ 15 h 20"/>
                <a:gd name="T62" fmla="*/ 16 w 24"/>
                <a:gd name="T63" fmla="*/ 16 h 20"/>
                <a:gd name="T64" fmla="*/ 19 w 24"/>
                <a:gd name="T65" fmla="*/ 12 h 20"/>
                <a:gd name="T66" fmla="*/ 19 w 24"/>
                <a:gd name="T67" fmla="*/ 12 h 20"/>
                <a:gd name="T68" fmla="*/ 12 w 24"/>
                <a:gd name="T69" fmla="*/ 16 h 20"/>
                <a:gd name="T70" fmla="*/ 19 w 24"/>
                <a:gd name="T71" fmla="*/ 10 h 20"/>
                <a:gd name="T72" fmla="*/ 18 w 24"/>
                <a:gd name="T73" fmla="*/ 9 h 20"/>
                <a:gd name="T74" fmla="*/ 10 w 24"/>
                <a:gd name="T75" fmla="*/ 14 h 20"/>
                <a:gd name="T76" fmla="*/ 19 w 24"/>
                <a:gd name="T77" fmla="*/ 6 h 20"/>
                <a:gd name="T78" fmla="*/ 19 w 24"/>
                <a:gd name="T79" fmla="*/ 6 h 20"/>
                <a:gd name="T80" fmla="*/ 20 w 24"/>
                <a:gd name="T81" fmla="*/ 11 h 20"/>
                <a:gd name="T82" fmla="*/ 13 w 24"/>
                <a:gd name="T83" fmla="*/ 4 h 20"/>
                <a:gd name="T84" fmla="*/ 14 w 24"/>
                <a:gd name="T85" fmla="*/ 4 h 20"/>
                <a:gd name="T86" fmla="*/ 7 w 24"/>
                <a:gd name="T87" fmla="*/ 9 h 20"/>
                <a:gd name="T88" fmla="*/ 13 w 24"/>
                <a:gd name="T8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" h="20">
                  <a:moveTo>
                    <a:pt x="12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8" y="20"/>
                    <a:pt x="22" y="17"/>
                    <a:pt x="23" y="11"/>
                  </a:cubicBezTo>
                  <a:cubicBezTo>
                    <a:pt x="24" y="6"/>
                    <a:pt x="20" y="2"/>
                    <a:pt x="15" y="1"/>
                  </a:cubicBezTo>
                  <a:cubicBezTo>
                    <a:pt x="3" y="0"/>
                    <a:pt x="0" y="18"/>
                    <a:pt x="12" y="20"/>
                  </a:cubicBezTo>
                  <a:close/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8"/>
                    <a:pt x="11" y="7"/>
                    <a:pt x="14" y="5"/>
                  </a:cubicBezTo>
                  <a:cubicBezTo>
                    <a:pt x="12" y="8"/>
                    <a:pt x="9" y="9"/>
                    <a:pt x="7" y="11"/>
                  </a:cubicBezTo>
                  <a:cubicBezTo>
                    <a:pt x="7" y="11"/>
                    <a:pt x="7" y="10"/>
                    <a:pt x="7" y="10"/>
                  </a:cubicBezTo>
                  <a:close/>
                  <a:moveTo>
                    <a:pt x="18" y="6"/>
                  </a:moveTo>
                  <a:cubicBezTo>
                    <a:pt x="14" y="8"/>
                    <a:pt x="11" y="11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9"/>
                    <a:pt x="13" y="8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7" y="5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lose/>
                  <a:moveTo>
                    <a:pt x="16" y="8"/>
                  </a:moveTo>
                  <a:cubicBezTo>
                    <a:pt x="13" y="10"/>
                    <a:pt x="11" y="12"/>
                    <a:pt x="8" y="15"/>
                  </a:cubicBezTo>
                  <a:cubicBezTo>
                    <a:pt x="8" y="14"/>
                    <a:pt x="7" y="14"/>
                    <a:pt x="7" y="13"/>
                  </a:cubicBezTo>
                  <a:cubicBezTo>
                    <a:pt x="10" y="12"/>
                    <a:pt x="13" y="9"/>
                    <a:pt x="16" y="8"/>
                  </a:cubicBezTo>
                  <a:close/>
                  <a:moveTo>
                    <a:pt x="9" y="16"/>
                  </a:moveTo>
                  <a:cubicBezTo>
                    <a:pt x="11" y="15"/>
                    <a:pt x="14" y="13"/>
                    <a:pt x="16" y="11"/>
                  </a:cubicBezTo>
                  <a:cubicBezTo>
                    <a:pt x="14" y="13"/>
                    <a:pt x="12" y="15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6"/>
                    <a:pt x="9" y="16"/>
                  </a:cubicBezTo>
                  <a:close/>
                  <a:moveTo>
                    <a:pt x="20" y="11"/>
                  </a:moveTo>
                  <a:cubicBezTo>
                    <a:pt x="20" y="15"/>
                    <a:pt x="16" y="17"/>
                    <a:pt x="12" y="17"/>
                  </a:cubicBezTo>
                  <a:cubicBezTo>
                    <a:pt x="12" y="17"/>
                    <a:pt x="12" y="17"/>
                    <a:pt x="11" y="17"/>
                  </a:cubicBezTo>
                  <a:cubicBezTo>
                    <a:pt x="14" y="16"/>
                    <a:pt x="16" y="14"/>
                    <a:pt x="18" y="13"/>
                  </a:cubicBezTo>
                  <a:cubicBezTo>
                    <a:pt x="17" y="14"/>
                    <a:pt x="16" y="15"/>
                    <a:pt x="15" y="15"/>
                  </a:cubicBezTo>
                  <a:cubicBezTo>
                    <a:pt x="15" y="15"/>
                    <a:pt x="15" y="16"/>
                    <a:pt x="16" y="16"/>
                  </a:cubicBezTo>
                  <a:cubicBezTo>
                    <a:pt x="17" y="15"/>
                    <a:pt x="19" y="14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13"/>
                    <a:pt x="15" y="14"/>
                    <a:pt x="12" y="16"/>
                  </a:cubicBezTo>
                  <a:cubicBezTo>
                    <a:pt x="14" y="14"/>
                    <a:pt x="17" y="12"/>
                    <a:pt x="19" y="10"/>
                  </a:cubicBezTo>
                  <a:cubicBezTo>
                    <a:pt x="19" y="10"/>
                    <a:pt x="19" y="9"/>
                    <a:pt x="18" y="9"/>
                  </a:cubicBezTo>
                  <a:cubicBezTo>
                    <a:pt x="15" y="11"/>
                    <a:pt x="13" y="13"/>
                    <a:pt x="10" y="14"/>
                  </a:cubicBezTo>
                  <a:cubicBezTo>
                    <a:pt x="13" y="12"/>
                    <a:pt x="16" y="9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7"/>
                    <a:pt x="21" y="9"/>
                    <a:pt x="20" y="11"/>
                  </a:cubicBezTo>
                  <a:close/>
                  <a:moveTo>
                    <a:pt x="13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2" y="6"/>
                    <a:pt x="9" y="7"/>
                    <a:pt x="7" y="9"/>
                  </a:cubicBezTo>
                  <a:cubicBezTo>
                    <a:pt x="8" y="6"/>
                    <a:pt x="10" y="4"/>
                    <a:pt x="13" y="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33"/>
            <p:cNvSpPr>
              <a:spLocks noEditPoints="1"/>
            </p:cNvSpPr>
            <p:nvPr/>
          </p:nvSpPr>
          <p:spPr bwMode="auto">
            <a:xfrm>
              <a:off x="3481633" y="1847284"/>
              <a:ext cx="284163" cy="79375"/>
            </a:xfrm>
            <a:custGeom>
              <a:avLst/>
              <a:gdLst>
                <a:gd name="T0" fmla="*/ 67 w 67"/>
                <a:gd name="T1" fmla="*/ 4 h 19"/>
                <a:gd name="T2" fmla="*/ 1 w 67"/>
                <a:gd name="T3" fmla="*/ 1 h 19"/>
                <a:gd name="T4" fmla="*/ 2 w 67"/>
                <a:gd name="T5" fmla="*/ 17 h 19"/>
                <a:gd name="T6" fmla="*/ 45 w 67"/>
                <a:gd name="T7" fmla="*/ 7 h 19"/>
                <a:gd name="T8" fmla="*/ 37 w 67"/>
                <a:gd name="T9" fmla="*/ 15 h 19"/>
                <a:gd name="T10" fmla="*/ 41 w 67"/>
                <a:gd name="T11" fmla="*/ 9 h 19"/>
                <a:gd name="T12" fmla="*/ 28 w 67"/>
                <a:gd name="T13" fmla="*/ 7 h 19"/>
                <a:gd name="T14" fmla="*/ 20 w 67"/>
                <a:gd name="T15" fmla="*/ 14 h 19"/>
                <a:gd name="T16" fmla="*/ 7 w 67"/>
                <a:gd name="T17" fmla="*/ 14 h 19"/>
                <a:gd name="T18" fmla="*/ 3 w 67"/>
                <a:gd name="T19" fmla="*/ 10 h 19"/>
                <a:gd name="T20" fmla="*/ 12 w 67"/>
                <a:gd name="T21" fmla="*/ 4 h 19"/>
                <a:gd name="T22" fmla="*/ 22 w 67"/>
                <a:gd name="T23" fmla="*/ 4 h 19"/>
                <a:gd name="T24" fmla="*/ 11 w 67"/>
                <a:gd name="T25" fmla="*/ 12 h 19"/>
                <a:gd name="T26" fmla="*/ 18 w 67"/>
                <a:gd name="T27" fmla="*/ 4 h 19"/>
                <a:gd name="T28" fmla="*/ 3 w 67"/>
                <a:gd name="T29" fmla="*/ 8 h 19"/>
                <a:gd name="T30" fmla="*/ 11 w 67"/>
                <a:gd name="T31" fmla="*/ 6 h 19"/>
                <a:gd name="T32" fmla="*/ 13 w 67"/>
                <a:gd name="T33" fmla="*/ 4 h 19"/>
                <a:gd name="T34" fmla="*/ 3 w 67"/>
                <a:gd name="T35" fmla="*/ 7 h 19"/>
                <a:gd name="T36" fmla="*/ 16 w 67"/>
                <a:gd name="T37" fmla="*/ 9 h 19"/>
                <a:gd name="T38" fmla="*/ 14 w 67"/>
                <a:gd name="T39" fmla="*/ 14 h 19"/>
                <a:gd name="T40" fmla="*/ 23 w 67"/>
                <a:gd name="T41" fmla="*/ 5 h 19"/>
                <a:gd name="T42" fmla="*/ 16 w 67"/>
                <a:gd name="T43" fmla="*/ 14 h 19"/>
                <a:gd name="T44" fmla="*/ 17 w 67"/>
                <a:gd name="T45" fmla="*/ 14 h 19"/>
                <a:gd name="T46" fmla="*/ 19 w 67"/>
                <a:gd name="T47" fmla="*/ 14 h 19"/>
                <a:gd name="T48" fmla="*/ 35 w 67"/>
                <a:gd name="T49" fmla="*/ 6 h 19"/>
                <a:gd name="T50" fmla="*/ 32 w 67"/>
                <a:gd name="T51" fmla="*/ 15 h 19"/>
                <a:gd name="T52" fmla="*/ 38 w 67"/>
                <a:gd name="T53" fmla="*/ 8 h 19"/>
                <a:gd name="T54" fmla="*/ 58 w 67"/>
                <a:gd name="T55" fmla="*/ 5 h 19"/>
                <a:gd name="T56" fmla="*/ 57 w 67"/>
                <a:gd name="T57" fmla="*/ 12 h 19"/>
                <a:gd name="T58" fmla="*/ 53 w 67"/>
                <a:gd name="T59" fmla="*/ 4 h 19"/>
                <a:gd name="T60" fmla="*/ 50 w 67"/>
                <a:gd name="T61" fmla="*/ 4 h 19"/>
                <a:gd name="T62" fmla="*/ 54 w 67"/>
                <a:gd name="T63" fmla="*/ 5 h 19"/>
                <a:gd name="T64" fmla="*/ 50 w 67"/>
                <a:gd name="T65" fmla="*/ 8 h 19"/>
                <a:gd name="T66" fmla="*/ 56 w 67"/>
                <a:gd name="T67" fmla="*/ 7 h 19"/>
                <a:gd name="T68" fmla="*/ 42 w 67"/>
                <a:gd name="T69" fmla="*/ 15 h 19"/>
                <a:gd name="T70" fmla="*/ 58 w 67"/>
                <a:gd name="T71" fmla="*/ 9 h 19"/>
                <a:gd name="T72" fmla="*/ 57 w 67"/>
                <a:gd name="T73" fmla="*/ 9 h 19"/>
                <a:gd name="T74" fmla="*/ 58 w 67"/>
                <a:gd name="T75" fmla="*/ 16 h 19"/>
                <a:gd name="T76" fmla="*/ 64 w 67"/>
                <a:gd name="T77" fmla="*/ 15 h 19"/>
                <a:gd name="T78" fmla="*/ 64 w 67"/>
                <a:gd name="T79" fmla="*/ 10 h 19"/>
                <a:gd name="T80" fmla="*/ 64 w 67"/>
                <a:gd name="T81" fmla="*/ 5 h 19"/>
                <a:gd name="T82" fmla="*/ 61 w 67"/>
                <a:gd name="T83" fmla="*/ 9 h 19"/>
                <a:gd name="T84" fmla="*/ 46 w 67"/>
                <a:gd name="T85" fmla="*/ 5 h 19"/>
                <a:gd name="T86" fmla="*/ 42 w 67"/>
                <a:gd name="T87" fmla="*/ 4 h 19"/>
                <a:gd name="T88" fmla="*/ 37 w 67"/>
                <a:gd name="T89" fmla="*/ 5 h 19"/>
                <a:gd name="T90" fmla="*/ 32 w 67"/>
                <a:gd name="T91" fmla="*/ 4 h 19"/>
                <a:gd name="T92" fmla="*/ 24 w 67"/>
                <a:gd name="T93" fmla="*/ 10 h 19"/>
                <a:gd name="T94" fmla="*/ 17 w 67"/>
                <a:gd name="T95" fmla="*/ 13 h 19"/>
                <a:gd name="T96" fmla="*/ 36 w 67"/>
                <a:gd name="T9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" h="19">
                  <a:moveTo>
                    <a:pt x="65" y="18"/>
                  </a:moveTo>
                  <a:cubicBezTo>
                    <a:pt x="66" y="19"/>
                    <a:pt x="67" y="18"/>
                    <a:pt x="67" y="17"/>
                  </a:cubicBezTo>
                  <a:cubicBezTo>
                    <a:pt x="67" y="13"/>
                    <a:pt x="67" y="9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3"/>
                    <a:pt x="67" y="3"/>
                    <a:pt x="66" y="3"/>
                  </a:cubicBezTo>
                  <a:cubicBezTo>
                    <a:pt x="57" y="1"/>
                    <a:pt x="48" y="1"/>
                    <a:pt x="39" y="1"/>
                  </a:cubicBezTo>
                  <a:cubicBezTo>
                    <a:pt x="27" y="0"/>
                    <a:pt x="14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7"/>
                    <a:pt x="1" y="11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3" y="17"/>
                    <a:pt x="44" y="19"/>
                    <a:pt x="65" y="19"/>
                  </a:cubicBezTo>
                  <a:cubicBezTo>
                    <a:pt x="65" y="19"/>
                    <a:pt x="65" y="19"/>
                    <a:pt x="65" y="18"/>
                  </a:cubicBezTo>
                  <a:close/>
                  <a:moveTo>
                    <a:pt x="37" y="15"/>
                  </a:moveTo>
                  <a:cubicBezTo>
                    <a:pt x="40" y="13"/>
                    <a:pt x="42" y="10"/>
                    <a:pt x="45" y="7"/>
                  </a:cubicBezTo>
                  <a:cubicBezTo>
                    <a:pt x="46" y="6"/>
                    <a:pt x="47" y="6"/>
                    <a:pt x="48" y="5"/>
                  </a:cubicBezTo>
                  <a:cubicBezTo>
                    <a:pt x="48" y="5"/>
                    <a:pt x="47" y="8"/>
                    <a:pt x="47" y="8"/>
                  </a:cubicBezTo>
                  <a:cubicBezTo>
                    <a:pt x="45" y="11"/>
                    <a:pt x="43" y="13"/>
                    <a:pt x="41" y="15"/>
                  </a:cubicBezTo>
                  <a:cubicBezTo>
                    <a:pt x="39" y="15"/>
                    <a:pt x="38" y="15"/>
                    <a:pt x="37" y="15"/>
                  </a:cubicBezTo>
                  <a:close/>
                  <a:moveTo>
                    <a:pt x="33" y="15"/>
                  </a:moveTo>
                  <a:cubicBezTo>
                    <a:pt x="36" y="13"/>
                    <a:pt x="38" y="10"/>
                    <a:pt x="41" y="8"/>
                  </a:cubicBezTo>
                  <a:cubicBezTo>
                    <a:pt x="42" y="7"/>
                    <a:pt x="43" y="6"/>
                    <a:pt x="44" y="5"/>
                  </a:cubicBezTo>
                  <a:cubicBezTo>
                    <a:pt x="43" y="6"/>
                    <a:pt x="42" y="8"/>
                    <a:pt x="41" y="9"/>
                  </a:cubicBezTo>
                  <a:cubicBezTo>
                    <a:pt x="39" y="11"/>
                    <a:pt x="37" y="13"/>
                    <a:pt x="35" y="15"/>
                  </a:cubicBezTo>
                  <a:cubicBezTo>
                    <a:pt x="35" y="15"/>
                    <a:pt x="34" y="15"/>
                    <a:pt x="33" y="15"/>
                  </a:cubicBezTo>
                  <a:close/>
                  <a:moveTo>
                    <a:pt x="20" y="14"/>
                  </a:moveTo>
                  <a:cubicBezTo>
                    <a:pt x="23" y="12"/>
                    <a:pt x="25" y="10"/>
                    <a:pt x="28" y="7"/>
                  </a:cubicBezTo>
                  <a:cubicBezTo>
                    <a:pt x="29" y="6"/>
                    <a:pt x="30" y="6"/>
                    <a:pt x="31" y="5"/>
                  </a:cubicBezTo>
                  <a:cubicBezTo>
                    <a:pt x="30" y="6"/>
                    <a:pt x="29" y="7"/>
                    <a:pt x="28" y="8"/>
                  </a:cubicBezTo>
                  <a:cubicBezTo>
                    <a:pt x="26" y="10"/>
                    <a:pt x="24" y="12"/>
                    <a:pt x="22" y="14"/>
                  </a:cubicBezTo>
                  <a:cubicBezTo>
                    <a:pt x="22" y="14"/>
                    <a:pt x="21" y="14"/>
                    <a:pt x="20" y="14"/>
                  </a:cubicBezTo>
                  <a:close/>
                  <a:moveTo>
                    <a:pt x="4" y="14"/>
                  </a:moveTo>
                  <a:cubicBezTo>
                    <a:pt x="8" y="12"/>
                    <a:pt x="11" y="8"/>
                    <a:pt x="15" y="6"/>
                  </a:cubicBezTo>
                  <a:cubicBezTo>
                    <a:pt x="19" y="3"/>
                    <a:pt x="13" y="8"/>
                    <a:pt x="12" y="9"/>
                  </a:cubicBezTo>
                  <a:cubicBezTo>
                    <a:pt x="11" y="11"/>
                    <a:pt x="9" y="12"/>
                    <a:pt x="7" y="14"/>
                  </a:cubicBezTo>
                  <a:cubicBezTo>
                    <a:pt x="6" y="14"/>
                    <a:pt x="5" y="14"/>
                    <a:pt x="4" y="14"/>
                  </a:cubicBezTo>
                  <a:close/>
                  <a:moveTo>
                    <a:pt x="12" y="4"/>
                  </a:moveTo>
                  <a:cubicBezTo>
                    <a:pt x="9" y="5"/>
                    <a:pt x="7" y="7"/>
                    <a:pt x="4" y="9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9" y="4"/>
                    <a:pt x="11" y="4"/>
                    <a:pt x="12" y="4"/>
                  </a:cubicBezTo>
                  <a:close/>
                  <a:moveTo>
                    <a:pt x="22" y="3"/>
                  </a:moveTo>
                  <a:cubicBezTo>
                    <a:pt x="23" y="3"/>
                    <a:pt x="24" y="3"/>
                    <a:pt x="24" y="3"/>
                  </a:cubicBezTo>
                  <a:cubicBezTo>
                    <a:pt x="23" y="4"/>
                    <a:pt x="21" y="5"/>
                    <a:pt x="20" y="6"/>
                  </a:cubicBezTo>
                  <a:cubicBezTo>
                    <a:pt x="21" y="5"/>
                    <a:pt x="21" y="5"/>
                    <a:pt x="22" y="4"/>
                  </a:cubicBezTo>
                  <a:cubicBezTo>
                    <a:pt x="22" y="4"/>
                    <a:pt x="22" y="4"/>
                    <a:pt x="22" y="3"/>
                  </a:cubicBezTo>
                  <a:close/>
                  <a:moveTo>
                    <a:pt x="18" y="4"/>
                  </a:moveTo>
                  <a:cubicBezTo>
                    <a:pt x="19" y="3"/>
                    <a:pt x="20" y="3"/>
                    <a:pt x="21" y="3"/>
                  </a:cubicBezTo>
                  <a:cubicBezTo>
                    <a:pt x="17" y="6"/>
                    <a:pt x="14" y="10"/>
                    <a:pt x="11" y="12"/>
                  </a:cubicBezTo>
                  <a:cubicBezTo>
                    <a:pt x="10" y="13"/>
                    <a:pt x="7" y="15"/>
                    <a:pt x="10" y="12"/>
                  </a:cubicBezTo>
                  <a:cubicBezTo>
                    <a:pt x="11" y="11"/>
                    <a:pt x="12" y="11"/>
                    <a:pt x="13" y="10"/>
                  </a:cubicBezTo>
                  <a:cubicBezTo>
                    <a:pt x="15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lose/>
                  <a:moveTo>
                    <a:pt x="3" y="8"/>
                  </a:moveTo>
                  <a:cubicBezTo>
                    <a:pt x="4" y="7"/>
                    <a:pt x="9" y="2"/>
                    <a:pt x="6" y="5"/>
                  </a:cubicBezTo>
                  <a:cubicBezTo>
                    <a:pt x="5" y="7"/>
                    <a:pt x="4" y="8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lose/>
                  <a:moveTo>
                    <a:pt x="4" y="11"/>
                  </a:moveTo>
                  <a:cubicBezTo>
                    <a:pt x="5" y="10"/>
                    <a:pt x="6" y="9"/>
                    <a:pt x="7" y="8"/>
                  </a:cubicBezTo>
                  <a:cubicBezTo>
                    <a:pt x="8" y="7"/>
                    <a:pt x="9" y="6"/>
                    <a:pt x="10" y="5"/>
                  </a:cubicBezTo>
                  <a:cubicBezTo>
                    <a:pt x="12" y="4"/>
                    <a:pt x="12" y="4"/>
                    <a:pt x="11" y="6"/>
                  </a:cubicBezTo>
                  <a:cubicBezTo>
                    <a:pt x="9" y="8"/>
                    <a:pt x="6" y="11"/>
                    <a:pt x="4" y="13"/>
                  </a:cubicBezTo>
                  <a:cubicBezTo>
                    <a:pt x="4" y="12"/>
                    <a:pt x="4" y="12"/>
                    <a:pt x="4" y="11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6" y="4"/>
                    <a:pt x="17" y="4"/>
                  </a:cubicBezTo>
                  <a:cubicBezTo>
                    <a:pt x="13" y="6"/>
                    <a:pt x="9" y="10"/>
                    <a:pt x="4" y="13"/>
                  </a:cubicBezTo>
                  <a:cubicBezTo>
                    <a:pt x="7" y="11"/>
                    <a:pt x="11" y="7"/>
                    <a:pt x="13" y="4"/>
                  </a:cubicBezTo>
                  <a:close/>
                  <a:moveTo>
                    <a:pt x="3" y="7"/>
                  </a:moveTo>
                  <a:cubicBezTo>
                    <a:pt x="3" y="6"/>
                    <a:pt x="3" y="5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  <a:moveTo>
                    <a:pt x="16" y="9"/>
                  </a:moveTo>
                  <a:cubicBezTo>
                    <a:pt x="17" y="8"/>
                    <a:pt x="17" y="7"/>
                    <a:pt x="18" y="7"/>
                  </a:cubicBezTo>
                  <a:cubicBezTo>
                    <a:pt x="18" y="7"/>
                    <a:pt x="22" y="3"/>
                    <a:pt x="20" y="5"/>
                  </a:cubicBezTo>
                  <a:cubicBezTo>
                    <a:pt x="18" y="8"/>
                    <a:pt x="16" y="11"/>
                    <a:pt x="13" y="14"/>
                  </a:cubicBezTo>
                  <a:cubicBezTo>
                    <a:pt x="13" y="14"/>
                    <a:pt x="13" y="14"/>
                    <a:pt x="14" y="14"/>
                  </a:cubicBezTo>
                  <a:cubicBezTo>
                    <a:pt x="12" y="14"/>
                    <a:pt x="11" y="14"/>
                    <a:pt x="9" y="14"/>
                  </a:cubicBezTo>
                  <a:cubicBezTo>
                    <a:pt x="12" y="13"/>
                    <a:pt x="14" y="11"/>
                    <a:pt x="16" y="9"/>
                  </a:cubicBezTo>
                  <a:close/>
                  <a:moveTo>
                    <a:pt x="14" y="14"/>
                  </a:moveTo>
                  <a:cubicBezTo>
                    <a:pt x="17" y="11"/>
                    <a:pt x="19" y="7"/>
                    <a:pt x="23" y="5"/>
                  </a:cubicBezTo>
                  <a:cubicBezTo>
                    <a:pt x="24" y="4"/>
                    <a:pt x="24" y="4"/>
                    <a:pt x="22" y="5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11"/>
                    <a:pt x="17" y="12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lose/>
                  <a:moveTo>
                    <a:pt x="19" y="14"/>
                  </a:moveTo>
                  <a:cubicBezTo>
                    <a:pt x="19" y="14"/>
                    <a:pt x="18" y="14"/>
                    <a:pt x="17" y="14"/>
                  </a:cubicBezTo>
                  <a:cubicBezTo>
                    <a:pt x="20" y="12"/>
                    <a:pt x="23" y="9"/>
                    <a:pt x="25" y="7"/>
                  </a:cubicBezTo>
                  <a:cubicBezTo>
                    <a:pt x="30" y="2"/>
                    <a:pt x="25" y="7"/>
                    <a:pt x="24" y="8"/>
                  </a:cubicBezTo>
                  <a:cubicBezTo>
                    <a:pt x="22" y="10"/>
                    <a:pt x="21" y="12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lose/>
                  <a:moveTo>
                    <a:pt x="28" y="15"/>
                  </a:moveTo>
                  <a:cubicBezTo>
                    <a:pt x="27" y="15"/>
                    <a:pt x="26" y="15"/>
                    <a:pt x="24" y="15"/>
                  </a:cubicBezTo>
                  <a:cubicBezTo>
                    <a:pt x="27" y="13"/>
                    <a:pt x="29" y="11"/>
                    <a:pt x="31" y="9"/>
                  </a:cubicBezTo>
                  <a:cubicBezTo>
                    <a:pt x="32" y="8"/>
                    <a:pt x="34" y="7"/>
                    <a:pt x="35" y="6"/>
                  </a:cubicBezTo>
                  <a:cubicBezTo>
                    <a:pt x="37" y="4"/>
                    <a:pt x="35" y="6"/>
                    <a:pt x="34" y="7"/>
                  </a:cubicBezTo>
                  <a:cubicBezTo>
                    <a:pt x="32" y="9"/>
                    <a:pt x="30" y="12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1" y="15"/>
                    <a:pt x="30" y="15"/>
                    <a:pt x="29" y="15"/>
                  </a:cubicBezTo>
                  <a:cubicBezTo>
                    <a:pt x="33" y="12"/>
                    <a:pt x="36" y="8"/>
                    <a:pt x="40" y="6"/>
                  </a:cubicBezTo>
                  <a:cubicBezTo>
                    <a:pt x="43" y="4"/>
                    <a:pt x="38" y="8"/>
                    <a:pt x="38" y="8"/>
                  </a:cubicBezTo>
                  <a:cubicBezTo>
                    <a:pt x="36" y="10"/>
                    <a:pt x="34" y="13"/>
                    <a:pt x="32" y="15"/>
                  </a:cubicBezTo>
                  <a:close/>
                  <a:moveTo>
                    <a:pt x="60" y="5"/>
                  </a:moveTo>
                  <a:cubicBezTo>
                    <a:pt x="56" y="8"/>
                    <a:pt x="53" y="11"/>
                    <a:pt x="50" y="14"/>
                  </a:cubicBezTo>
                  <a:cubicBezTo>
                    <a:pt x="53" y="11"/>
                    <a:pt x="56" y="8"/>
                    <a:pt x="58" y="5"/>
                  </a:cubicBezTo>
                  <a:cubicBezTo>
                    <a:pt x="58" y="5"/>
                    <a:pt x="58" y="5"/>
                    <a:pt x="58" y="4"/>
                  </a:cubicBezTo>
                  <a:cubicBezTo>
                    <a:pt x="60" y="5"/>
                    <a:pt x="62" y="5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1" y="7"/>
                    <a:pt x="59" y="10"/>
                    <a:pt x="57" y="12"/>
                  </a:cubicBezTo>
                  <a:cubicBezTo>
                    <a:pt x="57" y="12"/>
                    <a:pt x="57" y="11"/>
                    <a:pt x="57" y="11"/>
                  </a:cubicBezTo>
                  <a:cubicBezTo>
                    <a:pt x="59" y="9"/>
                    <a:pt x="60" y="8"/>
                    <a:pt x="60" y="6"/>
                  </a:cubicBezTo>
                  <a:cubicBezTo>
                    <a:pt x="60" y="5"/>
                    <a:pt x="60" y="5"/>
                    <a:pt x="60" y="5"/>
                  </a:cubicBezTo>
                  <a:close/>
                  <a:moveTo>
                    <a:pt x="53" y="4"/>
                  </a:moveTo>
                  <a:cubicBezTo>
                    <a:pt x="51" y="6"/>
                    <a:pt x="50" y="7"/>
                    <a:pt x="48" y="9"/>
                  </a:cubicBezTo>
                  <a:cubicBezTo>
                    <a:pt x="47" y="9"/>
                    <a:pt x="47" y="10"/>
                    <a:pt x="46" y="10"/>
                  </a:cubicBezTo>
                  <a:cubicBezTo>
                    <a:pt x="48" y="8"/>
                    <a:pt x="49" y="6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2" y="4"/>
                    <a:pt x="55" y="4"/>
                    <a:pt x="57" y="4"/>
                  </a:cubicBezTo>
                  <a:cubicBezTo>
                    <a:pt x="54" y="7"/>
                    <a:pt x="51" y="9"/>
                    <a:pt x="49" y="12"/>
                  </a:cubicBezTo>
                  <a:cubicBezTo>
                    <a:pt x="49" y="12"/>
                    <a:pt x="49" y="11"/>
                    <a:pt x="49" y="11"/>
                  </a:cubicBezTo>
                  <a:cubicBezTo>
                    <a:pt x="51" y="9"/>
                    <a:pt x="52" y="7"/>
                    <a:pt x="54" y="5"/>
                  </a:cubicBezTo>
                  <a:cubicBezTo>
                    <a:pt x="54" y="4"/>
                    <a:pt x="54" y="4"/>
                    <a:pt x="53" y="4"/>
                  </a:cubicBezTo>
                  <a:close/>
                  <a:moveTo>
                    <a:pt x="49" y="8"/>
                  </a:moveTo>
                  <a:cubicBezTo>
                    <a:pt x="50" y="7"/>
                    <a:pt x="51" y="6"/>
                    <a:pt x="52" y="6"/>
                  </a:cubicBezTo>
                  <a:cubicBezTo>
                    <a:pt x="52" y="6"/>
                    <a:pt x="51" y="7"/>
                    <a:pt x="50" y="8"/>
                  </a:cubicBezTo>
                  <a:cubicBezTo>
                    <a:pt x="49" y="10"/>
                    <a:pt x="48" y="12"/>
                    <a:pt x="46" y="15"/>
                  </a:cubicBezTo>
                  <a:cubicBezTo>
                    <a:pt x="46" y="15"/>
                    <a:pt x="46" y="15"/>
                    <a:pt x="47" y="15"/>
                  </a:cubicBezTo>
                  <a:cubicBezTo>
                    <a:pt x="50" y="12"/>
                    <a:pt x="52" y="9"/>
                    <a:pt x="55" y="7"/>
                  </a:cubicBezTo>
                  <a:cubicBezTo>
                    <a:pt x="57" y="5"/>
                    <a:pt x="57" y="5"/>
                    <a:pt x="56" y="7"/>
                  </a:cubicBezTo>
                  <a:cubicBezTo>
                    <a:pt x="55" y="8"/>
                    <a:pt x="54" y="9"/>
                    <a:pt x="53" y="10"/>
                  </a:cubicBezTo>
                  <a:cubicBezTo>
                    <a:pt x="52" y="12"/>
                    <a:pt x="50" y="13"/>
                    <a:pt x="49" y="15"/>
                  </a:cubicBezTo>
                  <a:cubicBezTo>
                    <a:pt x="49" y="15"/>
                    <a:pt x="49" y="15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45" y="13"/>
                    <a:pt x="47" y="11"/>
                    <a:pt x="49" y="8"/>
                  </a:cubicBezTo>
                  <a:close/>
                  <a:moveTo>
                    <a:pt x="57" y="9"/>
                  </a:moveTo>
                  <a:cubicBezTo>
                    <a:pt x="58" y="8"/>
                    <a:pt x="58" y="7"/>
                    <a:pt x="59" y="7"/>
                  </a:cubicBezTo>
                  <a:cubicBezTo>
                    <a:pt x="59" y="8"/>
                    <a:pt x="58" y="9"/>
                    <a:pt x="58" y="9"/>
                  </a:cubicBezTo>
                  <a:cubicBezTo>
                    <a:pt x="56" y="12"/>
                    <a:pt x="55" y="14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2" y="16"/>
                    <a:pt x="50" y="16"/>
                    <a:pt x="49" y="16"/>
                  </a:cubicBezTo>
                  <a:cubicBezTo>
                    <a:pt x="52" y="14"/>
                    <a:pt x="55" y="11"/>
                    <a:pt x="57" y="9"/>
                  </a:cubicBezTo>
                  <a:close/>
                  <a:moveTo>
                    <a:pt x="61" y="9"/>
                  </a:moveTo>
                  <a:cubicBezTo>
                    <a:pt x="62" y="8"/>
                    <a:pt x="64" y="5"/>
                    <a:pt x="62" y="8"/>
                  </a:cubicBezTo>
                  <a:cubicBezTo>
                    <a:pt x="61" y="10"/>
                    <a:pt x="59" y="13"/>
                    <a:pt x="57" y="15"/>
                  </a:cubicBezTo>
                  <a:cubicBezTo>
                    <a:pt x="57" y="15"/>
                    <a:pt x="57" y="16"/>
                    <a:pt x="58" y="16"/>
                  </a:cubicBezTo>
                  <a:cubicBezTo>
                    <a:pt x="59" y="15"/>
                    <a:pt x="59" y="15"/>
                    <a:pt x="60" y="14"/>
                  </a:cubicBezTo>
                  <a:cubicBezTo>
                    <a:pt x="62" y="12"/>
                    <a:pt x="64" y="11"/>
                    <a:pt x="61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5"/>
                    <a:pt x="63" y="15"/>
                    <a:pt x="64" y="15"/>
                  </a:cubicBezTo>
                  <a:cubicBezTo>
                    <a:pt x="64" y="15"/>
                    <a:pt x="64" y="14"/>
                    <a:pt x="64" y="14"/>
                  </a:cubicBezTo>
                  <a:cubicBezTo>
                    <a:pt x="63" y="14"/>
                    <a:pt x="62" y="15"/>
                    <a:pt x="62" y="14"/>
                  </a:cubicBezTo>
                  <a:cubicBezTo>
                    <a:pt x="63" y="13"/>
                    <a:pt x="64" y="12"/>
                    <a:pt x="65" y="10"/>
                  </a:cubicBezTo>
                  <a:cubicBezTo>
                    <a:pt x="65" y="10"/>
                    <a:pt x="64" y="10"/>
                    <a:pt x="64" y="10"/>
                  </a:cubicBezTo>
                  <a:cubicBezTo>
                    <a:pt x="63" y="11"/>
                    <a:pt x="63" y="11"/>
                    <a:pt x="62" y="12"/>
                  </a:cubicBezTo>
                  <a:cubicBezTo>
                    <a:pt x="61" y="12"/>
                    <a:pt x="58" y="16"/>
                    <a:pt x="60" y="13"/>
                  </a:cubicBezTo>
                  <a:cubicBezTo>
                    <a:pt x="62" y="11"/>
                    <a:pt x="63" y="8"/>
                    <a:pt x="64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5" y="5"/>
                  </a:cubicBezTo>
                  <a:cubicBezTo>
                    <a:pt x="65" y="9"/>
                    <a:pt x="65" y="12"/>
                    <a:pt x="65" y="16"/>
                  </a:cubicBezTo>
                  <a:cubicBezTo>
                    <a:pt x="61" y="16"/>
                    <a:pt x="57" y="16"/>
                    <a:pt x="54" y="16"/>
                  </a:cubicBezTo>
                  <a:cubicBezTo>
                    <a:pt x="56" y="14"/>
                    <a:pt x="59" y="11"/>
                    <a:pt x="61" y="9"/>
                  </a:cubicBezTo>
                  <a:close/>
                  <a:moveTo>
                    <a:pt x="36" y="4"/>
                  </a:moveTo>
                  <a:cubicBezTo>
                    <a:pt x="40" y="4"/>
                    <a:pt x="44" y="4"/>
                    <a:pt x="49" y="4"/>
                  </a:cubicBezTo>
                  <a:cubicBezTo>
                    <a:pt x="47" y="5"/>
                    <a:pt x="45" y="6"/>
                    <a:pt x="43" y="8"/>
                  </a:cubicBezTo>
                  <a:cubicBezTo>
                    <a:pt x="44" y="7"/>
                    <a:pt x="45" y="6"/>
                    <a:pt x="46" y="5"/>
                  </a:cubicBezTo>
                  <a:cubicBezTo>
                    <a:pt x="46" y="4"/>
                    <a:pt x="46" y="4"/>
                    <a:pt x="45" y="4"/>
                  </a:cubicBezTo>
                  <a:cubicBezTo>
                    <a:pt x="42" y="6"/>
                    <a:pt x="39" y="9"/>
                    <a:pt x="36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9"/>
                    <a:pt x="40" y="7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8" y="5"/>
                    <a:pt x="35" y="8"/>
                    <a:pt x="32" y="11"/>
                  </a:cubicBezTo>
                  <a:cubicBezTo>
                    <a:pt x="32" y="12"/>
                    <a:pt x="29" y="16"/>
                    <a:pt x="31" y="12"/>
                  </a:cubicBezTo>
                  <a:cubicBezTo>
                    <a:pt x="33" y="10"/>
                    <a:pt x="35" y="7"/>
                    <a:pt x="37" y="5"/>
                  </a:cubicBezTo>
                  <a:cubicBezTo>
                    <a:pt x="37" y="4"/>
                    <a:pt x="37" y="4"/>
                    <a:pt x="36" y="4"/>
                  </a:cubicBezTo>
                  <a:cubicBezTo>
                    <a:pt x="33" y="6"/>
                    <a:pt x="31" y="8"/>
                    <a:pt x="28" y="11"/>
                  </a:cubicBezTo>
                  <a:cubicBezTo>
                    <a:pt x="28" y="11"/>
                    <a:pt x="22" y="16"/>
                    <a:pt x="25" y="12"/>
                  </a:cubicBezTo>
                  <a:cubicBezTo>
                    <a:pt x="28" y="10"/>
                    <a:pt x="30" y="7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9" y="6"/>
                    <a:pt x="26" y="8"/>
                    <a:pt x="24" y="11"/>
                  </a:cubicBezTo>
                  <a:cubicBezTo>
                    <a:pt x="23" y="11"/>
                    <a:pt x="22" y="12"/>
                    <a:pt x="22" y="13"/>
                  </a:cubicBezTo>
                  <a:cubicBezTo>
                    <a:pt x="19" y="15"/>
                    <a:pt x="23" y="10"/>
                    <a:pt x="24" y="10"/>
                  </a:cubicBezTo>
                  <a:cubicBezTo>
                    <a:pt x="25" y="8"/>
                    <a:pt x="27" y="6"/>
                    <a:pt x="29" y="4"/>
                  </a:cubicBezTo>
                  <a:cubicBezTo>
                    <a:pt x="29" y="4"/>
                    <a:pt x="29" y="4"/>
                    <a:pt x="28" y="4"/>
                  </a:cubicBezTo>
                  <a:cubicBezTo>
                    <a:pt x="25" y="6"/>
                    <a:pt x="23" y="8"/>
                    <a:pt x="20" y="11"/>
                  </a:cubicBezTo>
                  <a:cubicBezTo>
                    <a:pt x="19" y="12"/>
                    <a:pt x="18" y="13"/>
                    <a:pt x="17" y="13"/>
                  </a:cubicBezTo>
                  <a:cubicBezTo>
                    <a:pt x="18" y="13"/>
                    <a:pt x="19" y="11"/>
                    <a:pt x="19" y="11"/>
                  </a:cubicBezTo>
                  <a:cubicBezTo>
                    <a:pt x="21" y="8"/>
                    <a:pt x="23" y="6"/>
                    <a:pt x="25" y="4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9" y="3"/>
                    <a:pt x="32" y="3"/>
                    <a:pt x="36" y="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34"/>
            <p:cNvSpPr>
              <a:spLocks noEditPoints="1"/>
            </p:cNvSpPr>
            <p:nvPr/>
          </p:nvSpPr>
          <p:spPr bwMode="auto">
            <a:xfrm>
              <a:off x="3578471" y="1944122"/>
              <a:ext cx="73025" cy="71438"/>
            </a:xfrm>
            <a:custGeom>
              <a:avLst/>
              <a:gdLst>
                <a:gd name="T0" fmla="*/ 10 w 17"/>
                <a:gd name="T1" fmla="*/ 16 h 17"/>
                <a:gd name="T2" fmla="*/ 17 w 17"/>
                <a:gd name="T3" fmla="*/ 7 h 17"/>
                <a:gd name="T4" fmla="*/ 7 w 17"/>
                <a:gd name="T5" fmla="*/ 1 h 17"/>
                <a:gd name="T6" fmla="*/ 7 w 17"/>
                <a:gd name="T7" fmla="*/ 1 h 17"/>
                <a:gd name="T8" fmla="*/ 0 w 17"/>
                <a:gd name="T9" fmla="*/ 9 h 17"/>
                <a:gd name="T10" fmla="*/ 10 w 17"/>
                <a:gd name="T11" fmla="*/ 16 h 17"/>
                <a:gd name="T12" fmla="*/ 10 w 17"/>
                <a:gd name="T13" fmla="*/ 13 h 17"/>
                <a:gd name="T14" fmla="*/ 3 w 17"/>
                <a:gd name="T15" fmla="*/ 9 h 17"/>
                <a:gd name="T16" fmla="*/ 3 w 17"/>
                <a:gd name="T17" fmla="*/ 9 h 17"/>
                <a:gd name="T18" fmla="*/ 9 w 17"/>
                <a:gd name="T19" fmla="*/ 6 h 17"/>
                <a:gd name="T20" fmla="*/ 4 w 17"/>
                <a:gd name="T21" fmla="*/ 11 h 17"/>
                <a:gd name="T22" fmla="*/ 5 w 17"/>
                <a:gd name="T23" fmla="*/ 11 h 17"/>
                <a:gd name="T24" fmla="*/ 11 w 17"/>
                <a:gd name="T25" fmla="*/ 8 h 17"/>
                <a:gd name="T26" fmla="*/ 7 w 17"/>
                <a:gd name="T27" fmla="*/ 12 h 17"/>
                <a:gd name="T28" fmla="*/ 7 w 17"/>
                <a:gd name="T29" fmla="*/ 13 h 17"/>
                <a:gd name="T30" fmla="*/ 12 w 17"/>
                <a:gd name="T31" fmla="*/ 10 h 17"/>
                <a:gd name="T32" fmla="*/ 11 w 17"/>
                <a:gd name="T33" fmla="*/ 13 h 17"/>
                <a:gd name="T34" fmla="*/ 11 w 17"/>
                <a:gd name="T35" fmla="*/ 13 h 17"/>
                <a:gd name="T36" fmla="*/ 10 w 17"/>
                <a:gd name="T37" fmla="*/ 13 h 17"/>
                <a:gd name="T38" fmla="*/ 11 w 17"/>
                <a:gd name="T39" fmla="*/ 13 h 17"/>
                <a:gd name="T40" fmla="*/ 13 w 17"/>
                <a:gd name="T41" fmla="*/ 10 h 17"/>
                <a:gd name="T42" fmla="*/ 13 w 17"/>
                <a:gd name="T43" fmla="*/ 9 h 17"/>
                <a:gd name="T44" fmla="*/ 8 w 17"/>
                <a:gd name="T45" fmla="*/ 11 h 17"/>
                <a:gd name="T46" fmla="*/ 12 w 17"/>
                <a:gd name="T47" fmla="*/ 7 h 17"/>
                <a:gd name="T48" fmla="*/ 12 w 17"/>
                <a:gd name="T49" fmla="*/ 6 h 17"/>
                <a:gd name="T50" fmla="*/ 7 w 17"/>
                <a:gd name="T51" fmla="*/ 9 h 17"/>
                <a:gd name="T52" fmla="*/ 11 w 17"/>
                <a:gd name="T53" fmla="*/ 5 h 17"/>
                <a:gd name="T54" fmla="*/ 11 w 17"/>
                <a:gd name="T55" fmla="*/ 5 h 17"/>
                <a:gd name="T56" fmla="*/ 6 w 17"/>
                <a:gd name="T57" fmla="*/ 7 h 17"/>
                <a:gd name="T58" fmla="*/ 9 w 17"/>
                <a:gd name="T59" fmla="*/ 4 h 17"/>
                <a:gd name="T60" fmla="*/ 11 w 17"/>
                <a:gd name="T61" fmla="*/ 13 h 17"/>
                <a:gd name="T62" fmla="*/ 7 w 17"/>
                <a:gd name="T63" fmla="*/ 4 h 17"/>
                <a:gd name="T64" fmla="*/ 4 w 17"/>
                <a:gd name="T65" fmla="*/ 5 h 17"/>
                <a:gd name="T66" fmla="*/ 7 w 17"/>
                <a:gd name="T67" fmla="*/ 4 h 17"/>
                <a:gd name="T68" fmla="*/ 4 w 17"/>
                <a:gd name="T69" fmla="*/ 5 h 17"/>
                <a:gd name="T70" fmla="*/ 4 w 17"/>
                <a:gd name="T71" fmla="*/ 6 h 17"/>
                <a:gd name="T72" fmla="*/ 8 w 17"/>
                <a:gd name="T73" fmla="*/ 4 h 17"/>
                <a:gd name="T74" fmla="*/ 3 w 17"/>
                <a:gd name="T75" fmla="*/ 8 h 17"/>
                <a:gd name="T76" fmla="*/ 3 w 17"/>
                <a:gd name="T77" fmla="*/ 8 h 17"/>
                <a:gd name="T78" fmla="*/ 4 w 17"/>
                <a:gd name="T7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17">
                  <a:moveTo>
                    <a:pt x="10" y="16"/>
                  </a:moveTo>
                  <a:cubicBezTo>
                    <a:pt x="14" y="15"/>
                    <a:pt x="17" y="12"/>
                    <a:pt x="17" y="7"/>
                  </a:cubicBezTo>
                  <a:cubicBezTo>
                    <a:pt x="16" y="3"/>
                    <a:pt x="12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3" y="1"/>
                    <a:pt x="0" y="5"/>
                    <a:pt x="0" y="9"/>
                  </a:cubicBezTo>
                  <a:cubicBezTo>
                    <a:pt x="1" y="14"/>
                    <a:pt x="5" y="17"/>
                    <a:pt x="10" y="16"/>
                  </a:cubicBezTo>
                  <a:close/>
                  <a:moveTo>
                    <a:pt x="10" y="13"/>
                  </a:moveTo>
                  <a:cubicBezTo>
                    <a:pt x="7" y="14"/>
                    <a:pt x="3" y="12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8"/>
                    <a:pt x="7" y="7"/>
                    <a:pt x="9" y="6"/>
                  </a:cubicBezTo>
                  <a:cubicBezTo>
                    <a:pt x="8" y="8"/>
                    <a:pt x="6" y="9"/>
                    <a:pt x="4" y="11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7" y="10"/>
                    <a:pt x="9" y="9"/>
                    <a:pt x="11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2"/>
                    <a:pt x="11" y="11"/>
                    <a:pt x="12" y="10"/>
                  </a:cubicBezTo>
                  <a:cubicBezTo>
                    <a:pt x="12" y="11"/>
                    <a:pt x="11" y="12"/>
                    <a:pt x="11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0" y="13"/>
                    <a:pt x="10" y="13"/>
                    <a:pt x="10" y="13"/>
                  </a:cubicBezTo>
                  <a:close/>
                  <a:moveTo>
                    <a:pt x="11" y="13"/>
                  </a:moveTo>
                  <a:cubicBezTo>
                    <a:pt x="12" y="12"/>
                    <a:pt x="13" y="11"/>
                    <a:pt x="13" y="10"/>
                  </a:cubicBezTo>
                  <a:cubicBezTo>
                    <a:pt x="14" y="9"/>
                    <a:pt x="13" y="9"/>
                    <a:pt x="13" y="9"/>
                  </a:cubicBezTo>
                  <a:cubicBezTo>
                    <a:pt x="11" y="10"/>
                    <a:pt x="10" y="11"/>
                    <a:pt x="8" y="11"/>
                  </a:cubicBezTo>
                  <a:cubicBezTo>
                    <a:pt x="9" y="10"/>
                    <a:pt x="11" y="9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8" y="8"/>
                    <a:pt x="10" y="7"/>
                    <a:pt x="11" y="5"/>
                  </a:cubicBezTo>
                  <a:cubicBezTo>
                    <a:pt x="11" y="5"/>
                    <a:pt x="11" y="4"/>
                    <a:pt x="11" y="5"/>
                  </a:cubicBezTo>
                  <a:cubicBezTo>
                    <a:pt x="9" y="5"/>
                    <a:pt x="7" y="6"/>
                    <a:pt x="6" y="7"/>
                  </a:cubicBezTo>
                  <a:cubicBezTo>
                    <a:pt x="7" y="6"/>
                    <a:pt x="8" y="5"/>
                    <a:pt x="9" y="4"/>
                  </a:cubicBezTo>
                  <a:cubicBezTo>
                    <a:pt x="14" y="4"/>
                    <a:pt x="16" y="11"/>
                    <a:pt x="11" y="13"/>
                  </a:cubicBezTo>
                  <a:close/>
                  <a:moveTo>
                    <a:pt x="7" y="4"/>
                  </a:moveTo>
                  <a:cubicBezTo>
                    <a:pt x="6" y="4"/>
                    <a:pt x="5" y="5"/>
                    <a:pt x="4" y="5"/>
                  </a:cubicBezTo>
                  <a:cubicBezTo>
                    <a:pt x="5" y="4"/>
                    <a:pt x="6" y="4"/>
                    <a:pt x="7" y="4"/>
                  </a:cubicBezTo>
                  <a:close/>
                  <a:moveTo>
                    <a:pt x="4" y="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6" y="5"/>
                    <a:pt x="7" y="4"/>
                    <a:pt x="8" y="4"/>
                  </a:cubicBezTo>
                  <a:cubicBezTo>
                    <a:pt x="7" y="5"/>
                    <a:pt x="5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6"/>
                    <a:pt x="4" y="5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35"/>
            <p:cNvSpPr>
              <a:spLocks noEditPoints="1"/>
            </p:cNvSpPr>
            <p:nvPr/>
          </p:nvSpPr>
          <p:spPr bwMode="auto">
            <a:xfrm>
              <a:off x="2459283" y="1672659"/>
              <a:ext cx="103188" cy="93663"/>
            </a:xfrm>
            <a:custGeom>
              <a:avLst/>
              <a:gdLst>
                <a:gd name="T0" fmla="*/ 6 w 24"/>
                <a:gd name="T1" fmla="*/ 21 h 22"/>
                <a:gd name="T2" fmla="*/ 17 w 24"/>
                <a:gd name="T3" fmla="*/ 14 h 22"/>
                <a:gd name="T4" fmla="*/ 24 w 24"/>
                <a:gd name="T5" fmla="*/ 2 h 22"/>
                <a:gd name="T6" fmla="*/ 23 w 24"/>
                <a:gd name="T7" fmla="*/ 1 h 22"/>
                <a:gd name="T8" fmla="*/ 20 w 24"/>
                <a:gd name="T9" fmla="*/ 1 h 22"/>
                <a:gd name="T10" fmla="*/ 11 w 24"/>
                <a:gd name="T11" fmla="*/ 3 h 22"/>
                <a:gd name="T12" fmla="*/ 6 w 24"/>
                <a:gd name="T13" fmla="*/ 10 h 22"/>
                <a:gd name="T14" fmla="*/ 6 w 24"/>
                <a:gd name="T15" fmla="*/ 21 h 22"/>
                <a:gd name="T16" fmla="*/ 16 w 24"/>
                <a:gd name="T17" fmla="*/ 11 h 22"/>
                <a:gd name="T18" fmla="*/ 13 w 24"/>
                <a:gd name="T19" fmla="*/ 14 h 22"/>
                <a:gd name="T20" fmla="*/ 8 w 24"/>
                <a:gd name="T21" fmla="*/ 13 h 22"/>
                <a:gd name="T22" fmla="*/ 17 w 24"/>
                <a:gd name="T23" fmla="*/ 10 h 22"/>
                <a:gd name="T24" fmla="*/ 16 w 24"/>
                <a:gd name="T25" fmla="*/ 9 h 22"/>
                <a:gd name="T26" fmla="*/ 10 w 24"/>
                <a:gd name="T27" fmla="*/ 9 h 22"/>
                <a:gd name="T28" fmla="*/ 11 w 24"/>
                <a:gd name="T29" fmla="*/ 9 h 22"/>
                <a:gd name="T30" fmla="*/ 19 w 24"/>
                <a:gd name="T31" fmla="*/ 6 h 22"/>
                <a:gd name="T32" fmla="*/ 16 w 24"/>
                <a:gd name="T33" fmla="*/ 11 h 22"/>
                <a:gd name="T34" fmla="*/ 20 w 24"/>
                <a:gd name="T35" fmla="*/ 5 h 22"/>
                <a:gd name="T36" fmla="*/ 20 w 24"/>
                <a:gd name="T37" fmla="*/ 5 h 22"/>
                <a:gd name="T38" fmla="*/ 19 w 24"/>
                <a:gd name="T39" fmla="*/ 5 h 22"/>
                <a:gd name="T40" fmla="*/ 20 w 24"/>
                <a:gd name="T41" fmla="*/ 5 h 22"/>
                <a:gd name="T42" fmla="*/ 20 w 24"/>
                <a:gd name="T43" fmla="*/ 5 h 22"/>
                <a:gd name="T44" fmla="*/ 12 w 24"/>
                <a:gd name="T45" fmla="*/ 7 h 22"/>
                <a:gd name="T46" fmla="*/ 18 w 24"/>
                <a:gd name="T47" fmla="*/ 6 h 22"/>
                <a:gd name="T48" fmla="*/ 11 w 24"/>
                <a:gd name="T49" fmla="*/ 8 h 22"/>
                <a:gd name="T50" fmla="*/ 12 w 24"/>
                <a:gd name="T51" fmla="*/ 7 h 22"/>
                <a:gd name="T52" fmla="*/ 10 w 24"/>
                <a:gd name="T53" fmla="*/ 10 h 22"/>
                <a:gd name="T54" fmla="*/ 15 w 24"/>
                <a:gd name="T55" fmla="*/ 10 h 22"/>
                <a:gd name="T56" fmla="*/ 8 w 24"/>
                <a:gd name="T57" fmla="*/ 13 h 22"/>
                <a:gd name="T58" fmla="*/ 10 w 24"/>
                <a:gd name="T59" fmla="*/ 10 h 22"/>
                <a:gd name="T60" fmla="*/ 7 w 24"/>
                <a:gd name="T61" fmla="*/ 14 h 22"/>
                <a:gd name="T62" fmla="*/ 7 w 24"/>
                <a:gd name="T63" fmla="*/ 14 h 22"/>
                <a:gd name="T64" fmla="*/ 12 w 24"/>
                <a:gd name="T65" fmla="*/ 14 h 22"/>
                <a:gd name="T66" fmla="*/ 10 w 24"/>
                <a:gd name="T67" fmla="*/ 16 h 22"/>
                <a:gd name="T68" fmla="*/ 7 w 24"/>
                <a:gd name="T69" fmla="*/ 17 h 22"/>
                <a:gd name="T70" fmla="*/ 7 w 24"/>
                <a:gd name="T71" fmla="*/ 18 h 22"/>
                <a:gd name="T72" fmla="*/ 7 w 24"/>
                <a:gd name="T73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22">
                  <a:moveTo>
                    <a:pt x="6" y="21"/>
                  </a:moveTo>
                  <a:cubicBezTo>
                    <a:pt x="10" y="22"/>
                    <a:pt x="15" y="17"/>
                    <a:pt x="17" y="14"/>
                  </a:cubicBezTo>
                  <a:cubicBezTo>
                    <a:pt x="20" y="11"/>
                    <a:pt x="24" y="7"/>
                    <a:pt x="24" y="2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18" y="3"/>
                    <a:pt x="14" y="2"/>
                    <a:pt x="11" y="3"/>
                  </a:cubicBezTo>
                  <a:cubicBezTo>
                    <a:pt x="9" y="4"/>
                    <a:pt x="7" y="8"/>
                    <a:pt x="6" y="10"/>
                  </a:cubicBezTo>
                  <a:cubicBezTo>
                    <a:pt x="4" y="13"/>
                    <a:pt x="0" y="19"/>
                    <a:pt x="6" y="21"/>
                  </a:cubicBezTo>
                  <a:close/>
                  <a:moveTo>
                    <a:pt x="16" y="11"/>
                  </a:moveTo>
                  <a:cubicBezTo>
                    <a:pt x="15" y="12"/>
                    <a:pt x="14" y="13"/>
                    <a:pt x="13" y="14"/>
                  </a:cubicBezTo>
                  <a:cubicBezTo>
                    <a:pt x="11" y="14"/>
                    <a:pt x="10" y="14"/>
                    <a:pt x="8" y="13"/>
                  </a:cubicBezTo>
                  <a:cubicBezTo>
                    <a:pt x="11" y="12"/>
                    <a:pt x="15" y="12"/>
                    <a:pt x="17" y="10"/>
                  </a:cubicBezTo>
                  <a:cubicBezTo>
                    <a:pt x="17" y="9"/>
                    <a:pt x="17" y="9"/>
                    <a:pt x="16" y="9"/>
                  </a:cubicBezTo>
                  <a:cubicBezTo>
                    <a:pt x="14" y="9"/>
                    <a:pt x="12" y="9"/>
                    <a:pt x="10" y="9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4" y="8"/>
                    <a:pt x="17" y="8"/>
                    <a:pt x="19" y="6"/>
                  </a:cubicBezTo>
                  <a:cubicBezTo>
                    <a:pt x="18" y="8"/>
                    <a:pt x="17" y="9"/>
                    <a:pt x="16" y="11"/>
                  </a:cubicBezTo>
                  <a:close/>
                  <a:moveTo>
                    <a:pt x="20" y="5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19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lose/>
                  <a:moveTo>
                    <a:pt x="12" y="7"/>
                  </a:moveTo>
                  <a:cubicBezTo>
                    <a:pt x="14" y="7"/>
                    <a:pt x="16" y="6"/>
                    <a:pt x="18" y="6"/>
                  </a:cubicBezTo>
                  <a:cubicBezTo>
                    <a:pt x="16" y="7"/>
                    <a:pt x="14" y="7"/>
                    <a:pt x="11" y="8"/>
                  </a:cubicBezTo>
                  <a:cubicBezTo>
                    <a:pt x="12" y="8"/>
                    <a:pt x="12" y="7"/>
                    <a:pt x="12" y="7"/>
                  </a:cubicBezTo>
                  <a:close/>
                  <a:moveTo>
                    <a:pt x="10" y="10"/>
                  </a:moveTo>
                  <a:cubicBezTo>
                    <a:pt x="11" y="10"/>
                    <a:pt x="13" y="10"/>
                    <a:pt x="15" y="10"/>
                  </a:cubicBezTo>
                  <a:cubicBezTo>
                    <a:pt x="13" y="11"/>
                    <a:pt x="10" y="12"/>
                    <a:pt x="8" y="13"/>
                  </a:cubicBezTo>
                  <a:cubicBezTo>
                    <a:pt x="8" y="12"/>
                    <a:pt x="9" y="11"/>
                    <a:pt x="10" y="10"/>
                  </a:cubicBezTo>
                  <a:close/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9" y="15"/>
                    <a:pt x="11" y="14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9" y="16"/>
                    <a:pt x="8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8"/>
                    <a:pt x="6" y="16"/>
                    <a:pt x="7" y="1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36"/>
            <p:cNvSpPr>
              <a:spLocks noEditPoints="1"/>
            </p:cNvSpPr>
            <p:nvPr/>
          </p:nvSpPr>
          <p:spPr bwMode="auto">
            <a:xfrm>
              <a:off x="1803646" y="888434"/>
              <a:ext cx="1114425" cy="1335088"/>
            </a:xfrm>
            <a:custGeom>
              <a:avLst/>
              <a:gdLst>
                <a:gd name="T0" fmla="*/ 173 w 263"/>
                <a:gd name="T1" fmla="*/ 23 h 315"/>
                <a:gd name="T2" fmla="*/ 208 w 263"/>
                <a:gd name="T3" fmla="*/ 100 h 315"/>
                <a:gd name="T4" fmla="*/ 201 w 263"/>
                <a:gd name="T5" fmla="*/ 121 h 315"/>
                <a:gd name="T6" fmla="*/ 202 w 263"/>
                <a:gd name="T7" fmla="*/ 104 h 315"/>
                <a:gd name="T8" fmla="*/ 138 w 263"/>
                <a:gd name="T9" fmla="*/ 116 h 315"/>
                <a:gd name="T10" fmla="*/ 192 w 263"/>
                <a:gd name="T11" fmla="*/ 110 h 315"/>
                <a:gd name="T12" fmla="*/ 138 w 263"/>
                <a:gd name="T13" fmla="*/ 135 h 315"/>
                <a:gd name="T14" fmla="*/ 192 w 263"/>
                <a:gd name="T15" fmla="*/ 138 h 315"/>
                <a:gd name="T16" fmla="*/ 115 w 263"/>
                <a:gd name="T17" fmla="*/ 174 h 315"/>
                <a:gd name="T18" fmla="*/ 156 w 263"/>
                <a:gd name="T19" fmla="*/ 176 h 315"/>
                <a:gd name="T20" fmla="*/ 143 w 263"/>
                <a:gd name="T21" fmla="*/ 189 h 315"/>
                <a:gd name="T22" fmla="*/ 175 w 263"/>
                <a:gd name="T23" fmla="*/ 162 h 315"/>
                <a:gd name="T24" fmla="*/ 156 w 263"/>
                <a:gd name="T25" fmla="*/ 158 h 315"/>
                <a:gd name="T26" fmla="*/ 185 w 263"/>
                <a:gd name="T27" fmla="*/ 137 h 315"/>
                <a:gd name="T28" fmla="*/ 181 w 263"/>
                <a:gd name="T29" fmla="*/ 131 h 315"/>
                <a:gd name="T30" fmla="*/ 126 w 263"/>
                <a:gd name="T31" fmla="*/ 136 h 315"/>
                <a:gd name="T32" fmla="*/ 133 w 263"/>
                <a:gd name="T33" fmla="*/ 122 h 315"/>
                <a:gd name="T34" fmla="*/ 196 w 263"/>
                <a:gd name="T35" fmla="*/ 92 h 315"/>
                <a:gd name="T36" fmla="*/ 235 w 263"/>
                <a:gd name="T37" fmla="*/ 105 h 315"/>
                <a:gd name="T38" fmla="*/ 240 w 263"/>
                <a:gd name="T39" fmla="*/ 127 h 315"/>
                <a:gd name="T40" fmla="*/ 229 w 263"/>
                <a:gd name="T41" fmla="*/ 100 h 315"/>
                <a:gd name="T42" fmla="*/ 171 w 263"/>
                <a:gd name="T43" fmla="*/ 93 h 315"/>
                <a:gd name="T44" fmla="*/ 97 w 263"/>
                <a:gd name="T45" fmla="*/ 73 h 315"/>
                <a:gd name="T46" fmla="*/ 100 w 263"/>
                <a:gd name="T47" fmla="*/ 70 h 315"/>
                <a:gd name="T48" fmla="*/ 192 w 263"/>
                <a:gd name="T49" fmla="*/ 40 h 315"/>
                <a:gd name="T50" fmla="*/ 202 w 263"/>
                <a:gd name="T51" fmla="*/ 49 h 315"/>
                <a:gd name="T52" fmla="*/ 187 w 263"/>
                <a:gd name="T53" fmla="*/ 65 h 315"/>
                <a:gd name="T54" fmla="*/ 187 w 263"/>
                <a:gd name="T55" fmla="*/ 82 h 315"/>
                <a:gd name="T56" fmla="*/ 173 w 263"/>
                <a:gd name="T57" fmla="*/ 79 h 315"/>
                <a:gd name="T58" fmla="*/ 163 w 263"/>
                <a:gd name="T59" fmla="*/ 69 h 315"/>
                <a:gd name="T60" fmla="*/ 125 w 263"/>
                <a:gd name="T61" fmla="*/ 71 h 315"/>
                <a:gd name="T62" fmla="*/ 109 w 263"/>
                <a:gd name="T63" fmla="*/ 98 h 315"/>
                <a:gd name="T64" fmla="*/ 123 w 263"/>
                <a:gd name="T65" fmla="*/ 105 h 315"/>
                <a:gd name="T66" fmla="*/ 219 w 263"/>
                <a:gd name="T67" fmla="*/ 63 h 315"/>
                <a:gd name="T68" fmla="*/ 200 w 263"/>
                <a:gd name="T69" fmla="*/ 44 h 315"/>
                <a:gd name="T70" fmla="*/ 169 w 263"/>
                <a:gd name="T71" fmla="*/ 44 h 315"/>
                <a:gd name="T72" fmla="*/ 159 w 263"/>
                <a:gd name="T73" fmla="*/ 38 h 315"/>
                <a:gd name="T74" fmla="*/ 154 w 263"/>
                <a:gd name="T75" fmla="*/ 34 h 315"/>
                <a:gd name="T76" fmla="*/ 139 w 263"/>
                <a:gd name="T77" fmla="*/ 42 h 315"/>
                <a:gd name="T78" fmla="*/ 166 w 263"/>
                <a:gd name="T79" fmla="*/ 41 h 315"/>
                <a:gd name="T80" fmla="*/ 13 w 263"/>
                <a:gd name="T81" fmla="*/ 144 h 315"/>
                <a:gd name="T82" fmla="*/ 16 w 263"/>
                <a:gd name="T83" fmla="*/ 146 h 315"/>
                <a:gd name="T84" fmla="*/ 26 w 263"/>
                <a:gd name="T85" fmla="*/ 72 h 315"/>
                <a:gd name="T86" fmla="*/ 15 w 263"/>
                <a:gd name="T87" fmla="*/ 101 h 315"/>
                <a:gd name="T88" fmla="*/ 12 w 263"/>
                <a:gd name="T89" fmla="*/ 127 h 315"/>
                <a:gd name="T90" fmla="*/ 31 w 263"/>
                <a:gd name="T91" fmla="*/ 133 h 315"/>
                <a:gd name="T92" fmla="*/ 17 w 263"/>
                <a:gd name="T93" fmla="*/ 113 h 315"/>
                <a:gd name="T94" fmla="*/ 24 w 263"/>
                <a:gd name="T95" fmla="*/ 84 h 315"/>
                <a:gd name="T96" fmla="*/ 22 w 263"/>
                <a:gd name="T97" fmla="*/ 143 h 315"/>
                <a:gd name="T98" fmla="*/ 177 w 263"/>
                <a:gd name="T99" fmla="*/ 61 h 315"/>
                <a:gd name="T100" fmla="*/ 196 w 263"/>
                <a:gd name="T101" fmla="*/ 124 h 315"/>
                <a:gd name="T102" fmla="*/ 134 w 263"/>
                <a:gd name="T103" fmla="*/ 256 h 315"/>
                <a:gd name="T104" fmla="*/ 112 w 263"/>
                <a:gd name="T105" fmla="*/ 294 h 315"/>
                <a:gd name="T106" fmla="*/ 193 w 263"/>
                <a:gd name="T107" fmla="*/ 293 h 315"/>
                <a:gd name="T108" fmla="*/ 188 w 263"/>
                <a:gd name="T109" fmla="*/ 291 h 315"/>
                <a:gd name="T110" fmla="*/ 135 w 263"/>
                <a:gd name="T111" fmla="*/ 298 h 315"/>
                <a:gd name="T112" fmla="*/ 129 w 263"/>
                <a:gd name="T113" fmla="*/ 261 h 315"/>
                <a:gd name="T114" fmla="*/ 114 w 263"/>
                <a:gd name="T115" fmla="*/ 270 h 315"/>
                <a:gd name="T116" fmla="*/ 119 w 263"/>
                <a:gd name="T117" fmla="*/ 277 h 315"/>
                <a:gd name="T118" fmla="*/ 125 w 263"/>
                <a:gd name="T119" fmla="*/ 296 h 315"/>
                <a:gd name="T120" fmla="*/ 197 w 263"/>
                <a:gd name="T121" fmla="*/ 296 h 315"/>
                <a:gd name="T122" fmla="*/ 117 w 263"/>
                <a:gd name="T123" fmla="*/ 259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3" h="315">
                  <a:moveTo>
                    <a:pt x="230" y="49"/>
                  </a:moveTo>
                  <a:cubicBezTo>
                    <a:pt x="218" y="32"/>
                    <a:pt x="201" y="21"/>
                    <a:pt x="183" y="12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183" y="9"/>
                    <a:pt x="182" y="7"/>
                    <a:pt x="179" y="5"/>
                  </a:cubicBezTo>
                  <a:cubicBezTo>
                    <a:pt x="169" y="0"/>
                    <a:pt x="168" y="14"/>
                    <a:pt x="165" y="19"/>
                  </a:cubicBezTo>
                  <a:cubicBezTo>
                    <a:pt x="165" y="19"/>
                    <a:pt x="165" y="20"/>
                    <a:pt x="165" y="20"/>
                  </a:cubicBezTo>
                  <a:cubicBezTo>
                    <a:pt x="119" y="4"/>
                    <a:pt x="66" y="18"/>
                    <a:pt x="34" y="55"/>
                  </a:cubicBezTo>
                  <a:cubicBezTo>
                    <a:pt x="3" y="91"/>
                    <a:pt x="0" y="144"/>
                    <a:pt x="25" y="184"/>
                  </a:cubicBezTo>
                  <a:cubicBezTo>
                    <a:pt x="37" y="204"/>
                    <a:pt x="55" y="218"/>
                    <a:pt x="76" y="227"/>
                  </a:cubicBezTo>
                  <a:cubicBezTo>
                    <a:pt x="73" y="232"/>
                    <a:pt x="61" y="244"/>
                    <a:pt x="68" y="249"/>
                  </a:cubicBezTo>
                  <a:cubicBezTo>
                    <a:pt x="73" y="253"/>
                    <a:pt x="78" y="248"/>
                    <a:pt x="81" y="242"/>
                  </a:cubicBezTo>
                  <a:cubicBezTo>
                    <a:pt x="92" y="247"/>
                    <a:pt x="105" y="249"/>
                    <a:pt x="117" y="249"/>
                  </a:cubicBezTo>
                  <a:cubicBezTo>
                    <a:pt x="115" y="257"/>
                    <a:pt x="109" y="266"/>
                    <a:pt x="112" y="274"/>
                  </a:cubicBezTo>
                  <a:cubicBezTo>
                    <a:pt x="112" y="274"/>
                    <a:pt x="112" y="274"/>
                    <a:pt x="112" y="274"/>
                  </a:cubicBezTo>
                  <a:cubicBezTo>
                    <a:pt x="105" y="276"/>
                    <a:pt x="97" y="277"/>
                    <a:pt x="90" y="279"/>
                  </a:cubicBezTo>
                  <a:cubicBezTo>
                    <a:pt x="80" y="281"/>
                    <a:pt x="69" y="285"/>
                    <a:pt x="60" y="291"/>
                  </a:cubicBezTo>
                  <a:cubicBezTo>
                    <a:pt x="57" y="293"/>
                    <a:pt x="47" y="300"/>
                    <a:pt x="50" y="305"/>
                  </a:cubicBezTo>
                  <a:cubicBezTo>
                    <a:pt x="53" y="309"/>
                    <a:pt x="63" y="310"/>
                    <a:pt x="68" y="311"/>
                  </a:cubicBezTo>
                  <a:cubicBezTo>
                    <a:pt x="87" y="313"/>
                    <a:pt x="108" y="314"/>
                    <a:pt x="127" y="314"/>
                  </a:cubicBezTo>
                  <a:cubicBezTo>
                    <a:pt x="148" y="315"/>
                    <a:pt x="168" y="314"/>
                    <a:pt x="188" y="311"/>
                  </a:cubicBezTo>
                  <a:cubicBezTo>
                    <a:pt x="193" y="310"/>
                    <a:pt x="200" y="309"/>
                    <a:pt x="204" y="306"/>
                  </a:cubicBezTo>
                  <a:cubicBezTo>
                    <a:pt x="208" y="302"/>
                    <a:pt x="204" y="297"/>
                    <a:pt x="201" y="294"/>
                  </a:cubicBezTo>
                  <a:cubicBezTo>
                    <a:pt x="183" y="281"/>
                    <a:pt x="160" y="277"/>
                    <a:pt x="139" y="274"/>
                  </a:cubicBezTo>
                  <a:cubicBezTo>
                    <a:pt x="140" y="265"/>
                    <a:pt x="138" y="257"/>
                    <a:pt x="135" y="249"/>
                  </a:cubicBezTo>
                  <a:cubicBezTo>
                    <a:pt x="143" y="249"/>
                    <a:pt x="151" y="248"/>
                    <a:pt x="158" y="246"/>
                  </a:cubicBezTo>
                  <a:cubicBezTo>
                    <a:pt x="177" y="243"/>
                    <a:pt x="194" y="235"/>
                    <a:pt x="209" y="224"/>
                  </a:cubicBezTo>
                  <a:cubicBezTo>
                    <a:pt x="245" y="198"/>
                    <a:pt x="263" y="150"/>
                    <a:pt x="255" y="106"/>
                  </a:cubicBezTo>
                  <a:cubicBezTo>
                    <a:pt x="252" y="86"/>
                    <a:pt x="242" y="66"/>
                    <a:pt x="230" y="49"/>
                  </a:cubicBezTo>
                  <a:close/>
                  <a:moveTo>
                    <a:pt x="176" y="8"/>
                  </a:moveTo>
                  <a:cubicBezTo>
                    <a:pt x="184" y="9"/>
                    <a:pt x="175" y="19"/>
                    <a:pt x="173" y="23"/>
                  </a:cubicBezTo>
                  <a:cubicBezTo>
                    <a:pt x="171" y="22"/>
                    <a:pt x="169" y="21"/>
                    <a:pt x="168" y="21"/>
                  </a:cubicBezTo>
                  <a:cubicBezTo>
                    <a:pt x="170" y="17"/>
                    <a:pt x="170" y="7"/>
                    <a:pt x="176" y="8"/>
                  </a:cubicBezTo>
                  <a:close/>
                  <a:moveTo>
                    <a:pt x="197" y="95"/>
                  </a:moveTo>
                  <a:cubicBezTo>
                    <a:pt x="199" y="95"/>
                    <a:pt x="208" y="93"/>
                    <a:pt x="204" y="95"/>
                  </a:cubicBezTo>
                  <a:cubicBezTo>
                    <a:pt x="202" y="96"/>
                    <a:pt x="200" y="96"/>
                    <a:pt x="198" y="97"/>
                  </a:cubicBezTo>
                  <a:cubicBezTo>
                    <a:pt x="198" y="96"/>
                    <a:pt x="198" y="96"/>
                    <a:pt x="197" y="95"/>
                  </a:cubicBezTo>
                  <a:close/>
                  <a:moveTo>
                    <a:pt x="200" y="113"/>
                  </a:moveTo>
                  <a:cubicBezTo>
                    <a:pt x="202" y="113"/>
                    <a:pt x="204" y="112"/>
                    <a:pt x="206" y="112"/>
                  </a:cubicBezTo>
                  <a:cubicBezTo>
                    <a:pt x="207" y="112"/>
                    <a:pt x="209" y="111"/>
                    <a:pt x="210" y="111"/>
                  </a:cubicBezTo>
                  <a:cubicBezTo>
                    <a:pt x="211" y="111"/>
                    <a:pt x="217" y="110"/>
                    <a:pt x="213" y="112"/>
                  </a:cubicBezTo>
                  <a:cubicBezTo>
                    <a:pt x="208" y="113"/>
                    <a:pt x="203" y="112"/>
                    <a:pt x="200" y="114"/>
                  </a:cubicBezTo>
                  <a:cubicBezTo>
                    <a:pt x="200" y="114"/>
                    <a:pt x="200" y="113"/>
                    <a:pt x="200" y="113"/>
                  </a:cubicBezTo>
                  <a:close/>
                  <a:moveTo>
                    <a:pt x="200" y="110"/>
                  </a:moveTo>
                  <a:cubicBezTo>
                    <a:pt x="201" y="109"/>
                    <a:pt x="203" y="109"/>
                    <a:pt x="204" y="109"/>
                  </a:cubicBezTo>
                  <a:cubicBezTo>
                    <a:pt x="206" y="108"/>
                    <a:pt x="210" y="108"/>
                    <a:pt x="211" y="107"/>
                  </a:cubicBezTo>
                  <a:cubicBezTo>
                    <a:pt x="208" y="109"/>
                    <a:pt x="204" y="110"/>
                    <a:pt x="200" y="111"/>
                  </a:cubicBezTo>
                  <a:cubicBezTo>
                    <a:pt x="200" y="111"/>
                    <a:pt x="200" y="111"/>
                    <a:pt x="200" y="110"/>
                  </a:cubicBezTo>
                  <a:cubicBezTo>
                    <a:pt x="200" y="110"/>
                    <a:pt x="200" y="110"/>
                    <a:pt x="200" y="110"/>
                  </a:cubicBezTo>
                  <a:close/>
                  <a:moveTo>
                    <a:pt x="200" y="105"/>
                  </a:moveTo>
                  <a:cubicBezTo>
                    <a:pt x="203" y="105"/>
                    <a:pt x="207" y="105"/>
                    <a:pt x="210" y="104"/>
                  </a:cubicBezTo>
                  <a:cubicBezTo>
                    <a:pt x="206" y="105"/>
                    <a:pt x="203" y="106"/>
                    <a:pt x="200" y="108"/>
                  </a:cubicBezTo>
                  <a:cubicBezTo>
                    <a:pt x="200" y="107"/>
                    <a:pt x="200" y="106"/>
                    <a:pt x="200" y="105"/>
                  </a:cubicBezTo>
                  <a:close/>
                  <a:moveTo>
                    <a:pt x="199" y="104"/>
                  </a:moveTo>
                  <a:cubicBezTo>
                    <a:pt x="199" y="103"/>
                    <a:pt x="199" y="102"/>
                    <a:pt x="199" y="102"/>
                  </a:cubicBezTo>
                  <a:cubicBezTo>
                    <a:pt x="200" y="102"/>
                    <a:pt x="201" y="102"/>
                    <a:pt x="202" y="101"/>
                  </a:cubicBezTo>
                  <a:cubicBezTo>
                    <a:pt x="202" y="101"/>
                    <a:pt x="208" y="101"/>
                    <a:pt x="206" y="102"/>
                  </a:cubicBezTo>
                  <a:cubicBezTo>
                    <a:pt x="204" y="102"/>
                    <a:pt x="201" y="103"/>
                    <a:pt x="199" y="104"/>
                  </a:cubicBezTo>
                  <a:close/>
                  <a:moveTo>
                    <a:pt x="199" y="101"/>
                  </a:moveTo>
                  <a:cubicBezTo>
                    <a:pt x="201" y="101"/>
                    <a:pt x="205" y="99"/>
                    <a:pt x="207" y="98"/>
                  </a:cubicBezTo>
                  <a:cubicBezTo>
                    <a:pt x="207" y="98"/>
                    <a:pt x="208" y="99"/>
                    <a:pt x="208" y="100"/>
                  </a:cubicBezTo>
                  <a:cubicBezTo>
                    <a:pt x="205" y="100"/>
                    <a:pt x="202" y="101"/>
                    <a:pt x="199" y="101"/>
                  </a:cubicBezTo>
                  <a:close/>
                  <a:moveTo>
                    <a:pt x="207" y="96"/>
                  </a:moveTo>
                  <a:cubicBezTo>
                    <a:pt x="207" y="96"/>
                    <a:pt x="207" y="97"/>
                    <a:pt x="207" y="97"/>
                  </a:cubicBezTo>
                  <a:cubicBezTo>
                    <a:pt x="205" y="97"/>
                    <a:pt x="203" y="97"/>
                    <a:pt x="201" y="98"/>
                  </a:cubicBezTo>
                  <a:cubicBezTo>
                    <a:pt x="195" y="99"/>
                    <a:pt x="201" y="97"/>
                    <a:pt x="203" y="96"/>
                  </a:cubicBezTo>
                  <a:cubicBezTo>
                    <a:pt x="204" y="96"/>
                    <a:pt x="206" y="95"/>
                    <a:pt x="207" y="94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7" y="95"/>
                    <a:pt x="207" y="95"/>
                    <a:pt x="207" y="96"/>
                  </a:cubicBezTo>
                  <a:close/>
                  <a:moveTo>
                    <a:pt x="204" y="98"/>
                  </a:moveTo>
                  <a:cubicBezTo>
                    <a:pt x="206" y="97"/>
                    <a:pt x="202" y="99"/>
                    <a:pt x="201" y="99"/>
                  </a:cubicBezTo>
                  <a:cubicBezTo>
                    <a:pt x="201" y="99"/>
                    <a:pt x="200" y="100"/>
                    <a:pt x="199" y="100"/>
                  </a:cubicBezTo>
                  <a:cubicBezTo>
                    <a:pt x="199" y="100"/>
                    <a:pt x="199" y="99"/>
                    <a:pt x="199" y="99"/>
                  </a:cubicBezTo>
                  <a:cubicBezTo>
                    <a:pt x="200" y="99"/>
                    <a:pt x="202" y="98"/>
                    <a:pt x="204" y="98"/>
                  </a:cubicBezTo>
                  <a:close/>
                  <a:moveTo>
                    <a:pt x="200" y="117"/>
                  </a:moveTo>
                  <a:cubicBezTo>
                    <a:pt x="204" y="117"/>
                    <a:pt x="208" y="116"/>
                    <a:pt x="213" y="115"/>
                  </a:cubicBezTo>
                  <a:cubicBezTo>
                    <a:pt x="218" y="114"/>
                    <a:pt x="215" y="116"/>
                    <a:pt x="213" y="116"/>
                  </a:cubicBezTo>
                  <a:cubicBezTo>
                    <a:pt x="212" y="117"/>
                    <a:pt x="210" y="118"/>
                    <a:pt x="208" y="118"/>
                  </a:cubicBezTo>
                  <a:cubicBezTo>
                    <a:pt x="205" y="119"/>
                    <a:pt x="203" y="120"/>
                    <a:pt x="201" y="120"/>
                  </a:cubicBezTo>
                  <a:cubicBezTo>
                    <a:pt x="200" y="119"/>
                    <a:pt x="200" y="118"/>
                    <a:pt x="200" y="117"/>
                  </a:cubicBezTo>
                  <a:close/>
                  <a:moveTo>
                    <a:pt x="215" y="121"/>
                  </a:moveTo>
                  <a:cubicBezTo>
                    <a:pt x="214" y="122"/>
                    <a:pt x="212" y="122"/>
                    <a:pt x="210" y="123"/>
                  </a:cubicBezTo>
                  <a:cubicBezTo>
                    <a:pt x="209" y="123"/>
                    <a:pt x="207" y="123"/>
                    <a:pt x="206" y="123"/>
                  </a:cubicBezTo>
                  <a:cubicBezTo>
                    <a:pt x="204" y="123"/>
                    <a:pt x="203" y="123"/>
                    <a:pt x="202" y="122"/>
                  </a:cubicBezTo>
                  <a:cubicBezTo>
                    <a:pt x="204" y="122"/>
                    <a:pt x="206" y="121"/>
                    <a:pt x="209" y="121"/>
                  </a:cubicBezTo>
                  <a:cubicBezTo>
                    <a:pt x="210" y="121"/>
                    <a:pt x="211" y="121"/>
                    <a:pt x="212" y="120"/>
                  </a:cubicBezTo>
                  <a:cubicBezTo>
                    <a:pt x="212" y="120"/>
                    <a:pt x="217" y="119"/>
                    <a:pt x="215" y="121"/>
                  </a:cubicBezTo>
                  <a:close/>
                  <a:moveTo>
                    <a:pt x="218" y="119"/>
                  </a:moveTo>
                  <a:cubicBezTo>
                    <a:pt x="218" y="119"/>
                    <a:pt x="217" y="119"/>
                    <a:pt x="217" y="119"/>
                  </a:cubicBezTo>
                  <a:cubicBezTo>
                    <a:pt x="214" y="119"/>
                    <a:pt x="210" y="120"/>
                    <a:pt x="207" y="120"/>
                  </a:cubicBezTo>
                  <a:cubicBezTo>
                    <a:pt x="205" y="121"/>
                    <a:pt x="203" y="121"/>
                    <a:pt x="201" y="121"/>
                  </a:cubicBezTo>
                  <a:cubicBezTo>
                    <a:pt x="201" y="121"/>
                    <a:pt x="201" y="121"/>
                    <a:pt x="201" y="121"/>
                  </a:cubicBezTo>
                  <a:cubicBezTo>
                    <a:pt x="201" y="121"/>
                    <a:pt x="201" y="121"/>
                    <a:pt x="201" y="121"/>
                  </a:cubicBezTo>
                  <a:cubicBezTo>
                    <a:pt x="202" y="121"/>
                    <a:pt x="203" y="120"/>
                    <a:pt x="203" y="120"/>
                  </a:cubicBezTo>
                  <a:cubicBezTo>
                    <a:pt x="208" y="119"/>
                    <a:pt x="213" y="118"/>
                    <a:pt x="217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7" y="115"/>
                    <a:pt x="218" y="115"/>
                    <a:pt x="218" y="116"/>
                  </a:cubicBezTo>
                  <a:cubicBezTo>
                    <a:pt x="218" y="117"/>
                    <a:pt x="218" y="118"/>
                    <a:pt x="218" y="119"/>
                  </a:cubicBezTo>
                  <a:close/>
                  <a:moveTo>
                    <a:pt x="217" y="114"/>
                  </a:moveTo>
                  <a:cubicBezTo>
                    <a:pt x="214" y="114"/>
                    <a:pt x="211" y="115"/>
                    <a:pt x="208" y="115"/>
                  </a:cubicBezTo>
                  <a:cubicBezTo>
                    <a:pt x="206" y="116"/>
                    <a:pt x="204" y="116"/>
                    <a:pt x="202" y="116"/>
                  </a:cubicBezTo>
                  <a:cubicBezTo>
                    <a:pt x="201" y="116"/>
                    <a:pt x="200" y="116"/>
                    <a:pt x="200" y="116"/>
                  </a:cubicBezTo>
                  <a:cubicBezTo>
                    <a:pt x="200" y="116"/>
                    <a:pt x="200" y="116"/>
                    <a:pt x="200" y="115"/>
                  </a:cubicBezTo>
                  <a:cubicBezTo>
                    <a:pt x="200" y="115"/>
                    <a:pt x="202" y="114"/>
                    <a:pt x="203" y="114"/>
                  </a:cubicBezTo>
                  <a:cubicBezTo>
                    <a:pt x="207" y="113"/>
                    <a:pt x="212" y="114"/>
                    <a:pt x="215" y="111"/>
                  </a:cubicBezTo>
                  <a:cubicBezTo>
                    <a:pt x="216" y="112"/>
                    <a:pt x="217" y="113"/>
                    <a:pt x="217" y="114"/>
                  </a:cubicBezTo>
                  <a:cubicBezTo>
                    <a:pt x="217" y="114"/>
                    <a:pt x="217" y="114"/>
                    <a:pt x="217" y="114"/>
                  </a:cubicBezTo>
                  <a:close/>
                  <a:moveTo>
                    <a:pt x="201" y="112"/>
                  </a:moveTo>
                  <a:cubicBezTo>
                    <a:pt x="199" y="112"/>
                    <a:pt x="199" y="112"/>
                    <a:pt x="201" y="111"/>
                  </a:cubicBezTo>
                  <a:cubicBezTo>
                    <a:pt x="203" y="111"/>
                    <a:pt x="205" y="110"/>
                    <a:pt x="207" y="110"/>
                  </a:cubicBezTo>
                  <a:cubicBezTo>
                    <a:pt x="209" y="109"/>
                    <a:pt x="211" y="108"/>
                    <a:pt x="213" y="107"/>
                  </a:cubicBezTo>
                  <a:cubicBezTo>
                    <a:pt x="213" y="107"/>
                    <a:pt x="213" y="108"/>
                    <a:pt x="213" y="108"/>
                  </a:cubicBezTo>
                  <a:cubicBezTo>
                    <a:pt x="214" y="108"/>
                    <a:pt x="214" y="109"/>
                    <a:pt x="214" y="110"/>
                  </a:cubicBezTo>
                  <a:cubicBezTo>
                    <a:pt x="210" y="110"/>
                    <a:pt x="205" y="112"/>
                    <a:pt x="201" y="112"/>
                  </a:cubicBezTo>
                  <a:close/>
                  <a:moveTo>
                    <a:pt x="202" y="108"/>
                  </a:moveTo>
                  <a:cubicBezTo>
                    <a:pt x="198" y="109"/>
                    <a:pt x="202" y="108"/>
                    <a:pt x="203" y="107"/>
                  </a:cubicBezTo>
                  <a:cubicBezTo>
                    <a:pt x="206" y="106"/>
                    <a:pt x="208" y="105"/>
                    <a:pt x="211" y="105"/>
                  </a:cubicBezTo>
                  <a:cubicBezTo>
                    <a:pt x="211" y="105"/>
                    <a:pt x="212" y="106"/>
                    <a:pt x="212" y="106"/>
                  </a:cubicBezTo>
                  <a:cubicBezTo>
                    <a:pt x="209" y="107"/>
                    <a:pt x="205" y="107"/>
                    <a:pt x="202" y="108"/>
                  </a:cubicBezTo>
                  <a:close/>
                  <a:moveTo>
                    <a:pt x="204" y="104"/>
                  </a:moveTo>
                  <a:cubicBezTo>
                    <a:pt x="202" y="104"/>
                    <a:pt x="198" y="105"/>
                    <a:pt x="202" y="104"/>
                  </a:cubicBezTo>
                  <a:cubicBezTo>
                    <a:pt x="204" y="103"/>
                    <a:pt x="206" y="102"/>
                    <a:pt x="208" y="101"/>
                  </a:cubicBezTo>
                  <a:cubicBezTo>
                    <a:pt x="209" y="102"/>
                    <a:pt x="210" y="103"/>
                    <a:pt x="210" y="104"/>
                  </a:cubicBezTo>
                  <a:cubicBezTo>
                    <a:pt x="208" y="104"/>
                    <a:pt x="206" y="104"/>
                    <a:pt x="204" y="104"/>
                  </a:cubicBezTo>
                  <a:close/>
                  <a:moveTo>
                    <a:pt x="208" y="94"/>
                  </a:moveTo>
                  <a:cubicBezTo>
                    <a:pt x="208" y="94"/>
                    <a:pt x="207" y="93"/>
                    <a:pt x="207" y="93"/>
                  </a:cubicBezTo>
                  <a:cubicBezTo>
                    <a:pt x="204" y="94"/>
                    <a:pt x="201" y="94"/>
                    <a:pt x="197" y="94"/>
                  </a:cubicBezTo>
                  <a:cubicBezTo>
                    <a:pt x="197" y="95"/>
                    <a:pt x="197" y="95"/>
                    <a:pt x="197" y="95"/>
                  </a:cubicBezTo>
                  <a:cubicBezTo>
                    <a:pt x="197" y="94"/>
                    <a:pt x="197" y="94"/>
                    <a:pt x="197" y="94"/>
                  </a:cubicBezTo>
                  <a:cubicBezTo>
                    <a:pt x="197" y="94"/>
                    <a:pt x="197" y="93"/>
                    <a:pt x="196" y="93"/>
                  </a:cubicBezTo>
                  <a:cubicBezTo>
                    <a:pt x="205" y="92"/>
                    <a:pt x="213" y="89"/>
                    <a:pt x="222" y="88"/>
                  </a:cubicBezTo>
                  <a:cubicBezTo>
                    <a:pt x="223" y="88"/>
                    <a:pt x="225" y="88"/>
                    <a:pt x="226" y="88"/>
                  </a:cubicBezTo>
                  <a:cubicBezTo>
                    <a:pt x="227" y="87"/>
                    <a:pt x="233" y="86"/>
                    <a:pt x="228" y="87"/>
                  </a:cubicBezTo>
                  <a:cubicBezTo>
                    <a:pt x="224" y="89"/>
                    <a:pt x="219" y="90"/>
                    <a:pt x="214" y="92"/>
                  </a:cubicBezTo>
                  <a:cubicBezTo>
                    <a:pt x="214" y="91"/>
                    <a:pt x="213" y="91"/>
                    <a:pt x="213" y="91"/>
                  </a:cubicBezTo>
                  <a:cubicBezTo>
                    <a:pt x="210" y="90"/>
                    <a:pt x="208" y="92"/>
                    <a:pt x="208" y="94"/>
                  </a:cubicBezTo>
                  <a:close/>
                  <a:moveTo>
                    <a:pt x="187" y="100"/>
                  </a:moveTo>
                  <a:cubicBezTo>
                    <a:pt x="187" y="100"/>
                    <a:pt x="187" y="100"/>
                    <a:pt x="187" y="100"/>
                  </a:cubicBezTo>
                  <a:cubicBezTo>
                    <a:pt x="188" y="101"/>
                    <a:pt x="188" y="101"/>
                    <a:pt x="188" y="102"/>
                  </a:cubicBezTo>
                  <a:cubicBezTo>
                    <a:pt x="188" y="102"/>
                    <a:pt x="188" y="103"/>
                    <a:pt x="188" y="103"/>
                  </a:cubicBezTo>
                  <a:cubicBezTo>
                    <a:pt x="186" y="103"/>
                    <a:pt x="184" y="104"/>
                    <a:pt x="182" y="105"/>
                  </a:cubicBezTo>
                  <a:cubicBezTo>
                    <a:pt x="175" y="107"/>
                    <a:pt x="169" y="110"/>
                    <a:pt x="163" y="111"/>
                  </a:cubicBezTo>
                  <a:cubicBezTo>
                    <a:pt x="156" y="113"/>
                    <a:pt x="148" y="114"/>
                    <a:pt x="141" y="116"/>
                  </a:cubicBezTo>
                  <a:cubicBezTo>
                    <a:pt x="138" y="117"/>
                    <a:pt x="136" y="119"/>
                    <a:pt x="133" y="120"/>
                  </a:cubicBezTo>
                  <a:cubicBezTo>
                    <a:pt x="133" y="120"/>
                    <a:pt x="130" y="120"/>
                    <a:pt x="129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1" y="119"/>
                    <a:pt x="134" y="118"/>
                    <a:pt x="136" y="117"/>
                  </a:cubicBezTo>
                  <a:cubicBezTo>
                    <a:pt x="147" y="115"/>
                    <a:pt x="157" y="111"/>
                    <a:pt x="167" y="107"/>
                  </a:cubicBezTo>
                  <a:cubicBezTo>
                    <a:pt x="174" y="105"/>
                    <a:pt x="181" y="103"/>
                    <a:pt x="187" y="100"/>
                  </a:cubicBezTo>
                  <a:close/>
                  <a:moveTo>
                    <a:pt x="156" y="110"/>
                  </a:moveTo>
                  <a:cubicBezTo>
                    <a:pt x="150" y="112"/>
                    <a:pt x="144" y="114"/>
                    <a:pt x="138" y="116"/>
                  </a:cubicBezTo>
                  <a:cubicBezTo>
                    <a:pt x="135" y="117"/>
                    <a:pt x="132" y="118"/>
                    <a:pt x="129" y="119"/>
                  </a:cubicBezTo>
                  <a:cubicBezTo>
                    <a:pt x="129" y="118"/>
                    <a:pt x="129" y="117"/>
                    <a:pt x="129" y="116"/>
                  </a:cubicBezTo>
                  <a:cubicBezTo>
                    <a:pt x="138" y="116"/>
                    <a:pt x="147" y="112"/>
                    <a:pt x="156" y="110"/>
                  </a:cubicBezTo>
                  <a:cubicBezTo>
                    <a:pt x="158" y="109"/>
                    <a:pt x="160" y="109"/>
                    <a:pt x="162" y="108"/>
                  </a:cubicBezTo>
                  <a:cubicBezTo>
                    <a:pt x="160" y="109"/>
                    <a:pt x="158" y="110"/>
                    <a:pt x="156" y="110"/>
                  </a:cubicBezTo>
                  <a:close/>
                  <a:moveTo>
                    <a:pt x="128" y="112"/>
                  </a:moveTo>
                  <a:cubicBezTo>
                    <a:pt x="137" y="108"/>
                    <a:pt x="147" y="106"/>
                    <a:pt x="156" y="104"/>
                  </a:cubicBezTo>
                  <a:cubicBezTo>
                    <a:pt x="165" y="102"/>
                    <a:pt x="177" y="100"/>
                    <a:pt x="184" y="95"/>
                  </a:cubicBezTo>
                  <a:cubicBezTo>
                    <a:pt x="176" y="101"/>
                    <a:pt x="163" y="103"/>
                    <a:pt x="153" y="107"/>
                  </a:cubicBezTo>
                  <a:cubicBezTo>
                    <a:pt x="148" y="109"/>
                    <a:pt x="143" y="111"/>
                    <a:pt x="138" y="112"/>
                  </a:cubicBezTo>
                  <a:cubicBezTo>
                    <a:pt x="135" y="113"/>
                    <a:pt x="132" y="113"/>
                    <a:pt x="129" y="114"/>
                  </a:cubicBezTo>
                  <a:cubicBezTo>
                    <a:pt x="129" y="113"/>
                    <a:pt x="128" y="113"/>
                    <a:pt x="128" y="112"/>
                  </a:cubicBezTo>
                  <a:close/>
                  <a:moveTo>
                    <a:pt x="129" y="121"/>
                  </a:moveTo>
                  <a:cubicBezTo>
                    <a:pt x="132" y="121"/>
                    <a:pt x="136" y="120"/>
                    <a:pt x="139" y="118"/>
                  </a:cubicBezTo>
                  <a:cubicBezTo>
                    <a:pt x="144" y="116"/>
                    <a:pt x="148" y="115"/>
                    <a:pt x="153" y="114"/>
                  </a:cubicBezTo>
                  <a:cubicBezTo>
                    <a:pt x="161" y="112"/>
                    <a:pt x="169" y="110"/>
                    <a:pt x="177" y="107"/>
                  </a:cubicBezTo>
                  <a:cubicBezTo>
                    <a:pt x="171" y="110"/>
                    <a:pt x="165" y="111"/>
                    <a:pt x="158" y="113"/>
                  </a:cubicBezTo>
                  <a:cubicBezTo>
                    <a:pt x="153" y="115"/>
                    <a:pt x="147" y="117"/>
                    <a:pt x="141" y="119"/>
                  </a:cubicBezTo>
                  <a:cubicBezTo>
                    <a:pt x="137" y="120"/>
                    <a:pt x="133" y="121"/>
                    <a:pt x="128" y="123"/>
                  </a:cubicBezTo>
                  <a:cubicBezTo>
                    <a:pt x="128" y="122"/>
                    <a:pt x="129" y="122"/>
                    <a:pt x="129" y="121"/>
                  </a:cubicBezTo>
                  <a:close/>
                  <a:moveTo>
                    <a:pt x="128" y="125"/>
                  </a:moveTo>
                  <a:cubicBezTo>
                    <a:pt x="132" y="125"/>
                    <a:pt x="136" y="123"/>
                    <a:pt x="140" y="122"/>
                  </a:cubicBezTo>
                  <a:cubicBezTo>
                    <a:pt x="144" y="121"/>
                    <a:pt x="148" y="119"/>
                    <a:pt x="153" y="118"/>
                  </a:cubicBezTo>
                  <a:cubicBezTo>
                    <a:pt x="149" y="120"/>
                    <a:pt x="144" y="122"/>
                    <a:pt x="140" y="123"/>
                  </a:cubicBezTo>
                  <a:cubicBezTo>
                    <a:pt x="136" y="125"/>
                    <a:pt x="131" y="125"/>
                    <a:pt x="127" y="127"/>
                  </a:cubicBezTo>
                  <a:cubicBezTo>
                    <a:pt x="127" y="126"/>
                    <a:pt x="127" y="126"/>
                    <a:pt x="128" y="125"/>
                  </a:cubicBezTo>
                  <a:close/>
                  <a:moveTo>
                    <a:pt x="126" y="129"/>
                  </a:moveTo>
                  <a:cubicBezTo>
                    <a:pt x="130" y="129"/>
                    <a:pt x="134" y="128"/>
                    <a:pt x="138" y="126"/>
                  </a:cubicBezTo>
                  <a:cubicBezTo>
                    <a:pt x="144" y="125"/>
                    <a:pt x="149" y="123"/>
                    <a:pt x="155" y="122"/>
                  </a:cubicBezTo>
                  <a:cubicBezTo>
                    <a:pt x="167" y="118"/>
                    <a:pt x="180" y="115"/>
                    <a:pt x="192" y="110"/>
                  </a:cubicBezTo>
                  <a:cubicBezTo>
                    <a:pt x="192" y="111"/>
                    <a:pt x="192" y="111"/>
                    <a:pt x="192" y="112"/>
                  </a:cubicBezTo>
                  <a:cubicBezTo>
                    <a:pt x="192" y="112"/>
                    <a:pt x="192" y="112"/>
                    <a:pt x="192" y="112"/>
                  </a:cubicBezTo>
                  <a:cubicBezTo>
                    <a:pt x="180" y="116"/>
                    <a:pt x="168" y="119"/>
                    <a:pt x="156" y="122"/>
                  </a:cubicBezTo>
                  <a:cubicBezTo>
                    <a:pt x="145" y="125"/>
                    <a:pt x="135" y="127"/>
                    <a:pt x="125" y="132"/>
                  </a:cubicBezTo>
                  <a:cubicBezTo>
                    <a:pt x="125" y="131"/>
                    <a:pt x="126" y="130"/>
                    <a:pt x="126" y="129"/>
                  </a:cubicBezTo>
                  <a:close/>
                  <a:moveTo>
                    <a:pt x="125" y="133"/>
                  </a:moveTo>
                  <a:cubicBezTo>
                    <a:pt x="135" y="128"/>
                    <a:pt x="147" y="125"/>
                    <a:pt x="158" y="122"/>
                  </a:cubicBezTo>
                  <a:cubicBezTo>
                    <a:pt x="164" y="121"/>
                    <a:pt x="169" y="119"/>
                    <a:pt x="175" y="117"/>
                  </a:cubicBezTo>
                  <a:cubicBezTo>
                    <a:pt x="176" y="117"/>
                    <a:pt x="177" y="117"/>
                    <a:pt x="178" y="117"/>
                  </a:cubicBezTo>
                  <a:cubicBezTo>
                    <a:pt x="169" y="119"/>
                    <a:pt x="161" y="122"/>
                    <a:pt x="153" y="124"/>
                  </a:cubicBezTo>
                  <a:cubicBezTo>
                    <a:pt x="143" y="128"/>
                    <a:pt x="133" y="131"/>
                    <a:pt x="124" y="136"/>
                  </a:cubicBezTo>
                  <a:cubicBezTo>
                    <a:pt x="124" y="135"/>
                    <a:pt x="124" y="134"/>
                    <a:pt x="125" y="133"/>
                  </a:cubicBezTo>
                  <a:close/>
                  <a:moveTo>
                    <a:pt x="193" y="122"/>
                  </a:moveTo>
                  <a:cubicBezTo>
                    <a:pt x="193" y="123"/>
                    <a:pt x="193" y="123"/>
                    <a:pt x="193" y="123"/>
                  </a:cubicBezTo>
                  <a:cubicBezTo>
                    <a:pt x="188" y="126"/>
                    <a:pt x="182" y="127"/>
                    <a:pt x="177" y="129"/>
                  </a:cubicBezTo>
                  <a:cubicBezTo>
                    <a:pt x="170" y="130"/>
                    <a:pt x="164" y="133"/>
                    <a:pt x="158" y="135"/>
                  </a:cubicBezTo>
                  <a:cubicBezTo>
                    <a:pt x="146" y="138"/>
                    <a:pt x="135" y="142"/>
                    <a:pt x="125" y="146"/>
                  </a:cubicBezTo>
                  <a:cubicBezTo>
                    <a:pt x="125" y="145"/>
                    <a:pt x="124" y="144"/>
                    <a:pt x="124" y="142"/>
                  </a:cubicBezTo>
                  <a:cubicBezTo>
                    <a:pt x="126" y="142"/>
                    <a:pt x="128" y="141"/>
                    <a:pt x="130" y="140"/>
                  </a:cubicBezTo>
                  <a:cubicBezTo>
                    <a:pt x="134" y="139"/>
                    <a:pt x="137" y="138"/>
                    <a:pt x="141" y="137"/>
                  </a:cubicBezTo>
                  <a:cubicBezTo>
                    <a:pt x="148" y="135"/>
                    <a:pt x="155" y="133"/>
                    <a:pt x="162" y="131"/>
                  </a:cubicBezTo>
                  <a:cubicBezTo>
                    <a:pt x="169" y="129"/>
                    <a:pt x="176" y="127"/>
                    <a:pt x="183" y="125"/>
                  </a:cubicBezTo>
                  <a:cubicBezTo>
                    <a:pt x="186" y="124"/>
                    <a:pt x="190" y="124"/>
                    <a:pt x="193" y="122"/>
                  </a:cubicBezTo>
                  <a:close/>
                  <a:moveTo>
                    <a:pt x="124" y="138"/>
                  </a:moveTo>
                  <a:cubicBezTo>
                    <a:pt x="135" y="135"/>
                    <a:pt x="146" y="130"/>
                    <a:pt x="158" y="127"/>
                  </a:cubicBezTo>
                  <a:cubicBezTo>
                    <a:pt x="164" y="126"/>
                    <a:pt x="170" y="124"/>
                    <a:pt x="176" y="123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175" y="123"/>
                    <a:pt x="174" y="123"/>
                    <a:pt x="173" y="123"/>
                  </a:cubicBezTo>
                  <a:cubicBezTo>
                    <a:pt x="167" y="125"/>
                    <a:pt x="161" y="127"/>
                    <a:pt x="155" y="129"/>
                  </a:cubicBezTo>
                  <a:cubicBezTo>
                    <a:pt x="149" y="131"/>
                    <a:pt x="144" y="133"/>
                    <a:pt x="138" y="135"/>
                  </a:cubicBezTo>
                  <a:cubicBezTo>
                    <a:pt x="133" y="137"/>
                    <a:pt x="129" y="139"/>
                    <a:pt x="124" y="141"/>
                  </a:cubicBezTo>
                  <a:cubicBezTo>
                    <a:pt x="124" y="140"/>
                    <a:pt x="124" y="139"/>
                    <a:pt x="124" y="138"/>
                  </a:cubicBezTo>
                  <a:close/>
                  <a:moveTo>
                    <a:pt x="125" y="148"/>
                  </a:moveTo>
                  <a:cubicBezTo>
                    <a:pt x="125" y="148"/>
                    <a:pt x="125" y="148"/>
                    <a:pt x="125" y="148"/>
                  </a:cubicBezTo>
                  <a:cubicBezTo>
                    <a:pt x="128" y="147"/>
                    <a:pt x="131" y="146"/>
                    <a:pt x="134" y="145"/>
                  </a:cubicBezTo>
                  <a:cubicBezTo>
                    <a:pt x="130" y="147"/>
                    <a:pt x="127" y="149"/>
                    <a:pt x="124" y="150"/>
                  </a:cubicBezTo>
                  <a:cubicBezTo>
                    <a:pt x="124" y="150"/>
                    <a:pt x="125" y="149"/>
                    <a:pt x="125" y="148"/>
                  </a:cubicBezTo>
                  <a:close/>
                  <a:moveTo>
                    <a:pt x="122" y="156"/>
                  </a:moveTo>
                  <a:cubicBezTo>
                    <a:pt x="122" y="155"/>
                    <a:pt x="123" y="154"/>
                    <a:pt x="123" y="153"/>
                  </a:cubicBezTo>
                  <a:cubicBezTo>
                    <a:pt x="128" y="152"/>
                    <a:pt x="132" y="150"/>
                    <a:pt x="137" y="148"/>
                  </a:cubicBezTo>
                  <a:cubicBezTo>
                    <a:pt x="141" y="146"/>
                    <a:pt x="146" y="145"/>
                    <a:pt x="150" y="144"/>
                  </a:cubicBezTo>
                  <a:cubicBezTo>
                    <a:pt x="141" y="147"/>
                    <a:pt x="131" y="151"/>
                    <a:pt x="122" y="156"/>
                  </a:cubicBezTo>
                  <a:cubicBezTo>
                    <a:pt x="122" y="156"/>
                    <a:pt x="122" y="156"/>
                    <a:pt x="122" y="156"/>
                  </a:cubicBezTo>
                  <a:close/>
                  <a:moveTo>
                    <a:pt x="121" y="158"/>
                  </a:moveTo>
                  <a:cubicBezTo>
                    <a:pt x="126" y="157"/>
                    <a:pt x="130" y="155"/>
                    <a:pt x="134" y="153"/>
                  </a:cubicBezTo>
                  <a:cubicBezTo>
                    <a:pt x="142" y="149"/>
                    <a:pt x="150" y="147"/>
                    <a:pt x="158" y="145"/>
                  </a:cubicBezTo>
                  <a:cubicBezTo>
                    <a:pt x="160" y="144"/>
                    <a:pt x="162" y="144"/>
                    <a:pt x="165" y="143"/>
                  </a:cubicBezTo>
                  <a:cubicBezTo>
                    <a:pt x="161" y="144"/>
                    <a:pt x="158" y="146"/>
                    <a:pt x="154" y="147"/>
                  </a:cubicBezTo>
                  <a:cubicBezTo>
                    <a:pt x="147" y="149"/>
                    <a:pt x="141" y="151"/>
                    <a:pt x="135" y="154"/>
                  </a:cubicBezTo>
                  <a:cubicBezTo>
                    <a:pt x="130" y="156"/>
                    <a:pt x="125" y="157"/>
                    <a:pt x="120" y="159"/>
                  </a:cubicBezTo>
                  <a:cubicBezTo>
                    <a:pt x="121" y="159"/>
                    <a:pt x="121" y="159"/>
                    <a:pt x="121" y="158"/>
                  </a:cubicBezTo>
                  <a:close/>
                  <a:moveTo>
                    <a:pt x="119" y="161"/>
                  </a:moveTo>
                  <a:cubicBezTo>
                    <a:pt x="125" y="161"/>
                    <a:pt x="131" y="159"/>
                    <a:pt x="136" y="157"/>
                  </a:cubicBezTo>
                  <a:cubicBezTo>
                    <a:pt x="143" y="154"/>
                    <a:pt x="150" y="152"/>
                    <a:pt x="157" y="150"/>
                  </a:cubicBezTo>
                  <a:cubicBezTo>
                    <a:pt x="156" y="150"/>
                    <a:pt x="156" y="151"/>
                    <a:pt x="155" y="151"/>
                  </a:cubicBezTo>
                  <a:cubicBezTo>
                    <a:pt x="147" y="153"/>
                    <a:pt x="140" y="157"/>
                    <a:pt x="133" y="160"/>
                  </a:cubicBezTo>
                  <a:cubicBezTo>
                    <a:pt x="128" y="161"/>
                    <a:pt x="123" y="163"/>
                    <a:pt x="118" y="165"/>
                  </a:cubicBezTo>
                  <a:cubicBezTo>
                    <a:pt x="118" y="164"/>
                    <a:pt x="119" y="163"/>
                    <a:pt x="119" y="161"/>
                  </a:cubicBezTo>
                  <a:close/>
                  <a:moveTo>
                    <a:pt x="181" y="142"/>
                  </a:moveTo>
                  <a:cubicBezTo>
                    <a:pt x="185" y="141"/>
                    <a:pt x="189" y="140"/>
                    <a:pt x="192" y="138"/>
                  </a:cubicBezTo>
                  <a:cubicBezTo>
                    <a:pt x="193" y="138"/>
                    <a:pt x="193" y="138"/>
                    <a:pt x="194" y="138"/>
                  </a:cubicBezTo>
                  <a:cubicBezTo>
                    <a:pt x="196" y="137"/>
                    <a:pt x="198" y="137"/>
                    <a:pt x="200" y="136"/>
                  </a:cubicBezTo>
                  <a:cubicBezTo>
                    <a:pt x="200" y="137"/>
                    <a:pt x="200" y="137"/>
                    <a:pt x="201" y="138"/>
                  </a:cubicBezTo>
                  <a:cubicBezTo>
                    <a:pt x="194" y="140"/>
                    <a:pt x="188" y="142"/>
                    <a:pt x="181" y="144"/>
                  </a:cubicBezTo>
                  <a:cubicBezTo>
                    <a:pt x="174" y="147"/>
                    <a:pt x="166" y="149"/>
                    <a:pt x="158" y="152"/>
                  </a:cubicBezTo>
                  <a:cubicBezTo>
                    <a:pt x="151" y="154"/>
                    <a:pt x="144" y="157"/>
                    <a:pt x="137" y="159"/>
                  </a:cubicBezTo>
                  <a:cubicBezTo>
                    <a:pt x="131" y="161"/>
                    <a:pt x="124" y="163"/>
                    <a:pt x="118" y="167"/>
                  </a:cubicBezTo>
                  <a:cubicBezTo>
                    <a:pt x="118" y="167"/>
                    <a:pt x="118" y="167"/>
                    <a:pt x="118" y="167"/>
                  </a:cubicBezTo>
                  <a:cubicBezTo>
                    <a:pt x="123" y="163"/>
                    <a:pt x="130" y="161"/>
                    <a:pt x="137" y="159"/>
                  </a:cubicBezTo>
                  <a:cubicBezTo>
                    <a:pt x="144" y="156"/>
                    <a:pt x="151" y="153"/>
                    <a:pt x="159" y="150"/>
                  </a:cubicBezTo>
                  <a:cubicBezTo>
                    <a:pt x="163" y="149"/>
                    <a:pt x="168" y="147"/>
                    <a:pt x="173" y="145"/>
                  </a:cubicBezTo>
                  <a:cubicBezTo>
                    <a:pt x="175" y="144"/>
                    <a:pt x="178" y="143"/>
                    <a:pt x="181" y="142"/>
                  </a:cubicBezTo>
                  <a:close/>
                  <a:moveTo>
                    <a:pt x="190" y="142"/>
                  </a:moveTo>
                  <a:cubicBezTo>
                    <a:pt x="186" y="144"/>
                    <a:pt x="183" y="145"/>
                    <a:pt x="179" y="146"/>
                  </a:cubicBezTo>
                  <a:cubicBezTo>
                    <a:pt x="178" y="146"/>
                    <a:pt x="178" y="146"/>
                    <a:pt x="178" y="147"/>
                  </a:cubicBezTo>
                  <a:cubicBezTo>
                    <a:pt x="178" y="146"/>
                    <a:pt x="179" y="146"/>
                    <a:pt x="180" y="146"/>
                  </a:cubicBezTo>
                  <a:cubicBezTo>
                    <a:pt x="183" y="145"/>
                    <a:pt x="187" y="143"/>
                    <a:pt x="190" y="142"/>
                  </a:cubicBezTo>
                  <a:close/>
                  <a:moveTo>
                    <a:pt x="117" y="167"/>
                  </a:moveTo>
                  <a:cubicBezTo>
                    <a:pt x="119" y="167"/>
                    <a:pt x="120" y="166"/>
                    <a:pt x="122" y="165"/>
                  </a:cubicBezTo>
                  <a:cubicBezTo>
                    <a:pt x="126" y="163"/>
                    <a:pt x="130" y="162"/>
                    <a:pt x="134" y="161"/>
                  </a:cubicBezTo>
                  <a:cubicBezTo>
                    <a:pt x="141" y="158"/>
                    <a:pt x="149" y="156"/>
                    <a:pt x="157" y="153"/>
                  </a:cubicBezTo>
                  <a:cubicBezTo>
                    <a:pt x="161" y="152"/>
                    <a:pt x="166" y="150"/>
                    <a:pt x="171" y="149"/>
                  </a:cubicBezTo>
                  <a:cubicBezTo>
                    <a:pt x="166" y="151"/>
                    <a:pt x="161" y="153"/>
                    <a:pt x="156" y="155"/>
                  </a:cubicBezTo>
                  <a:cubicBezTo>
                    <a:pt x="143" y="160"/>
                    <a:pt x="129" y="165"/>
                    <a:pt x="116" y="172"/>
                  </a:cubicBezTo>
                  <a:cubicBezTo>
                    <a:pt x="116" y="170"/>
                    <a:pt x="117" y="169"/>
                    <a:pt x="117" y="167"/>
                  </a:cubicBezTo>
                  <a:close/>
                  <a:moveTo>
                    <a:pt x="198" y="143"/>
                  </a:moveTo>
                  <a:cubicBezTo>
                    <a:pt x="192" y="147"/>
                    <a:pt x="184" y="149"/>
                    <a:pt x="177" y="151"/>
                  </a:cubicBezTo>
                  <a:cubicBezTo>
                    <a:pt x="169" y="154"/>
                    <a:pt x="162" y="158"/>
                    <a:pt x="154" y="161"/>
                  </a:cubicBezTo>
                  <a:cubicBezTo>
                    <a:pt x="141" y="166"/>
                    <a:pt x="127" y="171"/>
                    <a:pt x="115" y="178"/>
                  </a:cubicBezTo>
                  <a:cubicBezTo>
                    <a:pt x="115" y="177"/>
                    <a:pt x="115" y="176"/>
                    <a:pt x="115" y="174"/>
                  </a:cubicBezTo>
                  <a:cubicBezTo>
                    <a:pt x="122" y="171"/>
                    <a:pt x="129" y="169"/>
                    <a:pt x="136" y="167"/>
                  </a:cubicBezTo>
                  <a:cubicBezTo>
                    <a:pt x="143" y="164"/>
                    <a:pt x="151" y="161"/>
                    <a:pt x="158" y="158"/>
                  </a:cubicBezTo>
                  <a:cubicBezTo>
                    <a:pt x="166" y="155"/>
                    <a:pt x="173" y="151"/>
                    <a:pt x="181" y="149"/>
                  </a:cubicBezTo>
                  <a:cubicBezTo>
                    <a:pt x="185" y="148"/>
                    <a:pt x="189" y="147"/>
                    <a:pt x="192" y="145"/>
                  </a:cubicBezTo>
                  <a:cubicBezTo>
                    <a:pt x="194" y="145"/>
                    <a:pt x="202" y="140"/>
                    <a:pt x="198" y="143"/>
                  </a:cubicBezTo>
                  <a:close/>
                  <a:moveTo>
                    <a:pt x="115" y="180"/>
                  </a:moveTo>
                  <a:cubicBezTo>
                    <a:pt x="121" y="178"/>
                    <a:pt x="126" y="175"/>
                    <a:pt x="132" y="173"/>
                  </a:cubicBezTo>
                  <a:cubicBezTo>
                    <a:pt x="140" y="170"/>
                    <a:pt x="148" y="168"/>
                    <a:pt x="156" y="165"/>
                  </a:cubicBezTo>
                  <a:cubicBezTo>
                    <a:pt x="158" y="164"/>
                    <a:pt x="160" y="164"/>
                    <a:pt x="162" y="163"/>
                  </a:cubicBezTo>
                  <a:cubicBezTo>
                    <a:pt x="159" y="164"/>
                    <a:pt x="157" y="166"/>
                    <a:pt x="154" y="167"/>
                  </a:cubicBezTo>
                  <a:cubicBezTo>
                    <a:pt x="147" y="170"/>
                    <a:pt x="140" y="174"/>
                    <a:pt x="132" y="177"/>
                  </a:cubicBezTo>
                  <a:cubicBezTo>
                    <a:pt x="126" y="179"/>
                    <a:pt x="120" y="181"/>
                    <a:pt x="114" y="184"/>
                  </a:cubicBezTo>
                  <a:cubicBezTo>
                    <a:pt x="114" y="183"/>
                    <a:pt x="114" y="181"/>
                    <a:pt x="115" y="180"/>
                  </a:cubicBezTo>
                  <a:close/>
                  <a:moveTo>
                    <a:pt x="118" y="183"/>
                  </a:moveTo>
                  <a:cubicBezTo>
                    <a:pt x="118" y="183"/>
                    <a:pt x="118" y="183"/>
                    <a:pt x="118" y="183"/>
                  </a:cubicBezTo>
                  <a:cubicBezTo>
                    <a:pt x="118" y="183"/>
                    <a:pt x="118" y="183"/>
                    <a:pt x="118" y="183"/>
                  </a:cubicBezTo>
                  <a:close/>
                  <a:moveTo>
                    <a:pt x="117" y="184"/>
                  </a:moveTo>
                  <a:cubicBezTo>
                    <a:pt x="117" y="184"/>
                    <a:pt x="116" y="184"/>
                    <a:pt x="116" y="184"/>
                  </a:cubicBezTo>
                  <a:cubicBezTo>
                    <a:pt x="116" y="184"/>
                    <a:pt x="117" y="184"/>
                    <a:pt x="117" y="184"/>
                  </a:cubicBezTo>
                  <a:close/>
                  <a:moveTo>
                    <a:pt x="146" y="174"/>
                  </a:moveTo>
                  <a:cubicBezTo>
                    <a:pt x="148" y="173"/>
                    <a:pt x="151" y="172"/>
                    <a:pt x="154" y="171"/>
                  </a:cubicBezTo>
                  <a:cubicBezTo>
                    <a:pt x="149" y="173"/>
                    <a:pt x="145" y="175"/>
                    <a:pt x="141" y="177"/>
                  </a:cubicBezTo>
                  <a:cubicBezTo>
                    <a:pt x="134" y="179"/>
                    <a:pt x="128" y="182"/>
                    <a:pt x="121" y="185"/>
                  </a:cubicBezTo>
                  <a:cubicBezTo>
                    <a:pt x="119" y="186"/>
                    <a:pt x="116" y="187"/>
                    <a:pt x="114" y="189"/>
                  </a:cubicBezTo>
                  <a:cubicBezTo>
                    <a:pt x="114" y="188"/>
                    <a:pt x="114" y="187"/>
                    <a:pt x="114" y="186"/>
                  </a:cubicBezTo>
                  <a:cubicBezTo>
                    <a:pt x="125" y="182"/>
                    <a:pt x="135" y="177"/>
                    <a:pt x="146" y="174"/>
                  </a:cubicBezTo>
                  <a:close/>
                  <a:moveTo>
                    <a:pt x="127" y="185"/>
                  </a:moveTo>
                  <a:cubicBezTo>
                    <a:pt x="133" y="183"/>
                    <a:pt x="139" y="181"/>
                    <a:pt x="144" y="180"/>
                  </a:cubicBezTo>
                  <a:cubicBezTo>
                    <a:pt x="149" y="178"/>
                    <a:pt x="154" y="176"/>
                    <a:pt x="159" y="175"/>
                  </a:cubicBezTo>
                  <a:cubicBezTo>
                    <a:pt x="158" y="175"/>
                    <a:pt x="157" y="176"/>
                    <a:pt x="156" y="176"/>
                  </a:cubicBezTo>
                  <a:cubicBezTo>
                    <a:pt x="151" y="178"/>
                    <a:pt x="145" y="180"/>
                    <a:pt x="140" y="182"/>
                  </a:cubicBezTo>
                  <a:cubicBezTo>
                    <a:pt x="135" y="184"/>
                    <a:pt x="129" y="187"/>
                    <a:pt x="124" y="190"/>
                  </a:cubicBezTo>
                  <a:cubicBezTo>
                    <a:pt x="121" y="191"/>
                    <a:pt x="118" y="192"/>
                    <a:pt x="116" y="194"/>
                  </a:cubicBezTo>
                  <a:cubicBezTo>
                    <a:pt x="115" y="193"/>
                    <a:pt x="115" y="192"/>
                    <a:pt x="115" y="190"/>
                  </a:cubicBezTo>
                  <a:cubicBezTo>
                    <a:pt x="119" y="189"/>
                    <a:pt x="123" y="187"/>
                    <a:pt x="127" y="185"/>
                  </a:cubicBezTo>
                  <a:close/>
                  <a:moveTo>
                    <a:pt x="160" y="180"/>
                  </a:moveTo>
                  <a:cubicBezTo>
                    <a:pt x="158" y="181"/>
                    <a:pt x="155" y="182"/>
                    <a:pt x="153" y="182"/>
                  </a:cubicBezTo>
                  <a:cubicBezTo>
                    <a:pt x="148" y="184"/>
                    <a:pt x="143" y="186"/>
                    <a:pt x="138" y="188"/>
                  </a:cubicBezTo>
                  <a:cubicBezTo>
                    <a:pt x="135" y="189"/>
                    <a:pt x="132" y="191"/>
                    <a:pt x="128" y="193"/>
                  </a:cubicBezTo>
                  <a:cubicBezTo>
                    <a:pt x="125" y="194"/>
                    <a:pt x="122" y="195"/>
                    <a:pt x="120" y="197"/>
                  </a:cubicBezTo>
                  <a:cubicBezTo>
                    <a:pt x="120" y="197"/>
                    <a:pt x="120" y="197"/>
                    <a:pt x="120" y="197"/>
                  </a:cubicBezTo>
                  <a:cubicBezTo>
                    <a:pt x="122" y="198"/>
                    <a:pt x="124" y="197"/>
                    <a:pt x="126" y="196"/>
                  </a:cubicBezTo>
                  <a:cubicBezTo>
                    <a:pt x="130" y="195"/>
                    <a:pt x="134" y="193"/>
                    <a:pt x="138" y="192"/>
                  </a:cubicBezTo>
                  <a:cubicBezTo>
                    <a:pt x="137" y="192"/>
                    <a:pt x="143" y="189"/>
                    <a:pt x="141" y="191"/>
                  </a:cubicBezTo>
                  <a:cubicBezTo>
                    <a:pt x="139" y="192"/>
                    <a:pt x="137" y="193"/>
                    <a:pt x="134" y="193"/>
                  </a:cubicBezTo>
                  <a:cubicBezTo>
                    <a:pt x="132" y="194"/>
                    <a:pt x="130" y="195"/>
                    <a:pt x="128" y="197"/>
                  </a:cubicBezTo>
                  <a:cubicBezTo>
                    <a:pt x="128" y="197"/>
                    <a:pt x="128" y="198"/>
                    <a:pt x="128" y="198"/>
                  </a:cubicBezTo>
                  <a:cubicBezTo>
                    <a:pt x="129" y="198"/>
                    <a:pt x="129" y="198"/>
                    <a:pt x="129" y="198"/>
                  </a:cubicBezTo>
                  <a:cubicBezTo>
                    <a:pt x="130" y="198"/>
                    <a:pt x="130" y="197"/>
                    <a:pt x="129" y="197"/>
                  </a:cubicBezTo>
                  <a:cubicBezTo>
                    <a:pt x="129" y="197"/>
                    <a:pt x="133" y="195"/>
                    <a:pt x="133" y="195"/>
                  </a:cubicBezTo>
                  <a:cubicBezTo>
                    <a:pt x="135" y="194"/>
                    <a:pt x="136" y="194"/>
                    <a:pt x="137" y="193"/>
                  </a:cubicBezTo>
                  <a:cubicBezTo>
                    <a:pt x="138" y="193"/>
                    <a:pt x="139" y="193"/>
                    <a:pt x="140" y="192"/>
                  </a:cubicBezTo>
                  <a:cubicBezTo>
                    <a:pt x="135" y="196"/>
                    <a:pt x="128" y="199"/>
                    <a:pt x="122" y="198"/>
                  </a:cubicBezTo>
                  <a:cubicBezTo>
                    <a:pt x="119" y="198"/>
                    <a:pt x="117" y="197"/>
                    <a:pt x="116" y="195"/>
                  </a:cubicBezTo>
                  <a:cubicBezTo>
                    <a:pt x="124" y="194"/>
                    <a:pt x="131" y="190"/>
                    <a:pt x="139" y="187"/>
                  </a:cubicBezTo>
                  <a:cubicBezTo>
                    <a:pt x="143" y="185"/>
                    <a:pt x="148" y="183"/>
                    <a:pt x="153" y="182"/>
                  </a:cubicBezTo>
                  <a:cubicBezTo>
                    <a:pt x="156" y="181"/>
                    <a:pt x="159" y="180"/>
                    <a:pt x="162" y="179"/>
                  </a:cubicBezTo>
                  <a:cubicBezTo>
                    <a:pt x="161" y="180"/>
                    <a:pt x="161" y="180"/>
                    <a:pt x="160" y="180"/>
                  </a:cubicBezTo>
                  <a:close/>
                  <a:moveTo>
                    <a:pt x="143" y="190"/>
                  </a:moveTo>
                  <a:cubicBezTo>
                    <a:pt x="143" y="189"/>
                    <a:pt x="143" y="189"/>
                    <a:pt x="143" y="189"/>
                  </a:cubicBezTo>
                  <a:cubicBezTo>
                    <a:pt x="138" y="190"/>
                    <a:pt x="133" y="192"/>
                    <a:pt x="128" y="194"/>
                  </a:cubicBezTo>
                  <a:cubicBezTo>
                    <a:pt x="127" y="195"/>
                    <a:pt x="126" y="196"/>
                    <a:pt x="125" y="196"/>
                  </a:cubicBezTo>
                  <a:cubicBezTo>
                    <a:pt x="123" y="197"/>
                    <a:pt x="120" y="197"/>
                    <a:pt x="124" y="195"/>
                  </a:cubicBezTo>
                  <a:cubicBezTo>
                    <a:pt x="127" y="194"/>
                    <a:pt x="129" y="193"/>
                    <a:pt x="132" y="192"/>
                  </a:cubicBezTo>
                  <a:cubicBezTo>
                    <a:pt x="138" y="189"/>
                    <a:pt x="145" y="186"/>
                    <a:pt x="151" y="184"/>
                  </a:cubicBezTo>
                  <a:cubicBezTo>
                    <a:pt x="153" y="183"/>
                    <a:pt x="154" y="183"/>
                    <a:pt x="155" y="183"/>
                  </a:cubicBezTo>
                  <a:cubicBezTo>
                    <a:pt x="151" y="185"/>
                    <a:pt x="147" y="187"/>
                    <a:pt x="143" y="190"/>
                  </a:cubicBezTo>
                  <a:close/>
                  <a:moveTo>
                    <a:pt x="167" y="177"/>
                  </a:moveTo>
                  <a:cubicBezTo>
                    <a:pt x="158" y="179"/>
                    <a:pt x="149" y="182"/>
                    <a:pt x="140" y="186"/>
                  </a:cubicBezTo>
                  <a:cubicBezTo>
                    <a:pt x="136" y="187"/>
                    <a:pt x="132" y="189"/>
                    <a:pt x="128" y="191"/>
                  </a:cubicBezTo>
                  <a:cubicBezTo>
                    <a:pt x="126" y="192"/>
                    <a:pt x="123" y="193"/>
                    <a:pt x="121" y="193"/>
                  </a:cubicBezTo>
                  <a:cubicBezTo>
                    <a:pt x="119" y="194"/>
                    <a:pt x="118" y="194"/>
                    <a:pt x="117" y="193"/>
                  </a:cubicBezTo>
                  <a:cubicBezTo>
                    <a:pt x="118" y="193"/>
                    <a:pt x="119" y="192"/>
                    <a:pt x="120" y="192"/>
                  </a:cubicBezTo>
                  <a:cubicBezTo>
                    <a:pt x="129" y="189"/>
                    <a:pt x="138" y="184"/>
                    <a:pt x="146" y="181"/>
                  </a:cubicBezTo>
                  <a:cubicBezTo>
                    <a:pt x="155" y="177"/>
                    <a:pt x="165" y="174"/>
                    <a:pt x="174" y="170"/>
                  </a:cubicBezTo>
                  <a:cubicBezTo>
                    <a:pt x="172" y="173"/>
                    <a:pt x="170" y="175"/>
                    <a:pt x="167" y="177"/>
                  </a:cubicBezTo>
                  <a:close/>
                  <a:moveTo>
                    <a:pt x="174" y="169"/>
                  </a:moveTo>
                  <a:cubicBezTo>
                    <a:pt x="174" y="169"/>
                    <a:pt x="174" y="169"/>
                    <a:pt x="174" y="169"/>
                  </a:cubicBezTo>
                  <a:cubicBezTo>
                    <a:pt x="164" y="174"/>
                    <a:pt x="153" y="176"/>
                    <a:pt x="142" y="179"/>
                  </a:cubicBezTo>
                  <a:cubicBezTo>
                    <a:pt x="137" y="181"/>
                    <a:pt x="131" y="183"/>
                    <a:pt x="125" y="185"/>
                  </a:cubicBezTo>
                  <a:cubicBezTo>
                    <a:pt x="123" y="186"/>
                    <a:pt x="122" y="186"/>
                    <a:pt x="120" y="187"/>
                  </a:cubicBezTo>
                  <a:cubicBezTo>
                    <a:pt x="118" y="188"/>
                    <a:pt x="117" y="189"/>
                    <a:pt x="115" y="189"/>
                  </a:cubicBezTo>
                  <a:cubicBezTo>
                    <a:pt x="116" y="189"/>
                    <a:pt x="117" y="187"/>
                    <a:pt x="118" y="187"/>
                  </a:cubicBezTo>
                  <a:cubicBezTo>
                    <a:pt x="129" y="182"/>
                    <a:pt x="141" y="177"/>
                    <a:pt x="152" y="173"/>
                  </a:cubicBezTo>
                  <a:cubicBezTo>
                    <a:pt x="157" y="171"/>
                    <a:pt x="162" y="169"/>
                    <a:pt x="167" y="167"/>
                  </a:cubicBezTo>
                  <a:cubicBezTo>
                    <a:pt x="168" y="166"/>
                    <a:pt x="169" y="166"/>
                    <a:pt x="169" y="166"/>
                  </a:cubicBezTo>
                  <a:cubicBezTo>
                    <a:pt x="171" y="165"/>
                    <a:pt x="173" y="164"/>
                    <a:pt x="175" y="163"/>
                  </a:cubicBezTo>
                  <a:cubicBezTo>
                    <a:pt x="175" y="163"/>
                    <a:pt x="175" y="164"/>
                    <a:pt x="175" y="164"/>
                  </a:cubicBezTo>
                  <a:cubicBezTo>
                    <a:pt x="175" y="166"/>
                    <a:pt x="175" y="168"/>
                    <a:pt x="174" y="169"/>
                  </a:cubicBezTo>
                  <a:close/>
                  <a:moveTo>
                    <a:pt x="175" y="162"/>
                  </a:moveTo>
                  <a:cubicBezTo>
                    <a:pt x="175" y="162"/>
                    <a:pt x="174" y="162"/>
                    <a:pt x="174" y="163"/>
                  </a:cubicBezTo>
                  <a:cubicBezTo>
                    <a:pt x="173" y="162"/>
                    <a:pt x="173" y="163"/>
                    <a:pt x="172" y="163"/>
                  </a:cubicBezTo>
                  <a:cubicBezTo>
                    <a:pt x="170" y="165"/>
                    <a:pt x="167" y="166"/>
                    <a:pt x="164" y="167"/>
                  </a:cubicBezTo>
                  <a:cubicBezTo>
                    <a:pt x="154" y="171"/>
                    <a:pt x="142" y="174"/>
                    <a:pt x="132" y="178"/>
                  </a:cubicBezTo>
                  <a:cubicBezTo>
                    <a:pt x="142" y="174"/>
                    <a:pt x="152" y="169"/>
                    <a:pt x="162" y="164"/>
                  </a:cubicBezTo>
                  <a:cubicBezTo>
                    <a:pt x="164" y="163"/>
                    <a:pt x="165" y="162"/>
                    <a:pt x="167" y="162"/>
                  </a:cubicBezTo>
                  <a:cubicBezTo>
                    <a:pt x="170" y="161"/>
                    <a:pt x="172" y="160"/>
                    <a:pt x="175" y="159"/>
                  </a:cubicBezTo>
                  <a:cubicBezTo>
                    <a:pt x="176" y="159"/>
                    <a:pt x="176" y="159"/>
                    <a:pt x="176" y="159"/>
                  </a:cubicBezTo>
                  <a:cubicBezTo>
                    <a:pt x="175" y="160"/>
                    <a:pt x="175" y="161"/>
                    <a:pt x="175" y="162"/>
                  </a:cubicBezTo>
                  <a:close/>
                  <a:moveTo>
                    <a:pt x="176" y="158"/>
                  </a:moveTo>
                  <a:cubicBezTo>
                    <a:pt x="174" y="159"/>
                    <a:pt x="172" y="159"/>
                    <a:pt x="170" y="160"/>
                  </a:cubicBezTo>
                  <a:cubicBezTo>
                    <a:pt x="172" y="159"/>
                    <a:pt x="175" y="158"/>
                    <a:pt x="177" y="156"/>
                  </a:cubicBezTo>
                  <a:cubicBezTo>
                    <a:pt x="177" y="157"/>
                    <a:pt x="177" y="157"/>
                    <a:pt x="176" y="158"/>
                  </a:cubicBezTo>
                  <a:close/>
                  <a:moveTo>
                    <a:pt x="179" y="154"/>
                  </a:moveTo>
                  <a:cubicBezTo>
                    <a:pt x="179" y="154"/>
                    <a:pt x="179" y="154"/>
                    <a:pt x="179" y="155"/>
                  </a:cubicBezTo>
                  <a:cubicBezTo>
                    <a:pt x="178" y="155"/>
                    <a:pt x="177" y="155"/>
                    <a:pt x="176" y="156"/>
                  </a:cubicBezTo>
                  <a:cubicBezTo>
                    <a:pt x="172" y="158"/>
                    <a:pt x="169" y="160"/>
                    <a:pt x="165" y="162"/>
                  </a:cubicBezTo>
                  <a:cubicBezTo>
                    <a:pt x="162" y="162"/>
                    <a:pt x="158" y="163"/>
                    <a:pt x="155" y="164"/>
                  </a:cubicBezTo>
                  <a:cubicBezTo>
                    <a:pt x="148" y="167"/>
                    <a:pt x="140" y="170"/>
                    <a:pt x="132" y="172"/>
                  </a:cubicBezTo>
                  <a:cubicBezTo>
                    <a:pt x="128" y="174"/>
                    <a:pt x="125" y="175"/>
                    <a:pt x="122" y="176"/>
                  </a:cubicBezTo>
                  <a:cubicBezTo>
                    <a:pt x="120" y="177"/>
                    <a:pt x="118" y="178"/>
                    <a:pt x="116" y="178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179"/>
                    <a:pt x="116" y="178"/>
                    <a:pt x="117" y="178"/>
                  </a:cubicBezTo>
                  <a:cubicBezTo>
                    <a:pt x="131" y="170"/>
                    <a:pt x="147" y="165"/>
                    <a:pt x="162" y="158"/>
                  </a:cubicBezTo>
                  <a:cubicBezTo>
                    <a:pt x="169" y="155"/>
                    <a:pt x="177" y="152"/>
                    <a:pt x="184" y="150"/>
                  </a:cubicBezTo>
                  <a:cubicBezTo>
                    <a:pt x="189" y="148"/>
                    <a:pt x="194" y="146"/>
                    <a:pt x="198" y="144"/>
                  </a:cubicBezTo>
                  <a:cubicBezTo>
                    <a:pt x="194" y="149"/>
                    <a:pt x="184" y="150"/>
                    <a:pt x="179" y="154"/>
                  </a:cubicBezTo>
                  <a:close/>
                  <a:moveTo>
                    <a:pt x="200" y="141"/>
                  </a:moveTo>
                  <a:cubicBezTo>
                    <a:pt x="193" y="144"/>
                    <a:pt x="186" y="147"/>
                    <a:pt x="179" y="149"/>
                  </a:cubicBezTo>
                  <a:cubicBezTo>
                    <a:pt x="171" y="151"/>
                    <a:pt x="164" y="155"/>
                    <a:pt x="156" y="158"/>
                  </a:cubicBezTo>
                  <a:cubicBezTo>
                    <a:pt x="149" y="161"/>
                    <a:pt x="141" y="164"/>
                    <a:pt x="134" y="167"/>
                  </a:cubicBezTo>
                  <a:cubicBezTo>
                    <a:pt x="128" y="169"/>
                    <a:pt x="121" y="171"/>
                    <a:pt x="116" y="173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129" y="165"/>
                    <a:pt x="144" y="160"/>
                    <a:pt x="158" y="155"/>
                  </a:cubicBezTo>
                  <a:cubicBezTo>
                    <a:pt x="166" y="152"/>
                    <a:pt x="173" y="149"/>
                    <a:pt x="181" y="147"/>
                  </a:cubicBezTo>
                  <a:cubicBezTo>
                    <a:pt x="187" y="145"/>
                    <a:pt x="193" y="142"/>
                    <a:pt x="199" y="140"/>
                  </a:cubicBezTo>
                  <a:cubicBezTo>
                    <a:pt x="199" y="140"/>
                    <a:pt x="200" y="139"/>
                    <a:pt x="200" y="139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200" y="140"/>
                    <a:pt x="200" y="141"/>
                    <a:pt x="200" y="141"/>
                  </a:cubicBezTo>
                  <a:close/>
                  <a:moveTo>
                    <a:pt x="198" y="136"/>
                  </a:moveTo>
                  <a:cubicBezTo>
                    <a:pt x="198" y="136"/>
                    <a:pt x="198" y="136"/>
                    <a:pt x="198" y="136"/>
                  </a:cubicBezTo>
                  <a:cubicBezTo>
                    <a:pt x="187" y="139"/>
                    <a:pt x="178" y="142"/>
                    <a:pt x="168" y="146"/>
                  </a:cubicBezTo>
                  <a:cubicBezTo>
                    <a:pt x="163" y="148"/>
                    <a:pt x="159" y="149"/>
                    <a:pt x="154" y="150"/>
                  </a:cubicBezTo>
                  <a:cubicBezTo>
                    <a:pt x="146" y="153"/>
                    <a:pt x="138" y="155"/>
                    <a:pt x="130" y="158"/>
                  </a:cubicBezTo>
                  <a:cubicBezTo>
                    <a:pt x="128" y="158"/>
                    <a:pt x="127" y="159"/>
                    <a:pt x="125" y="160"/>
                  </a:cubicBezTo>
                  <a:cubicBezTo>
                    <a:pt x="124" y="160"/>
                    <a:pt x="124" y="160"/>
                    <a:pt x="123" y="160"/>
                  </a:cubicBezTo>
                  <a:cubicBezTo>
                    <a:pt x="122" y="161"/>
                    <a:pt x="121" y="161"/>
                    <a:pt x="120" y="160"/>
                  </a:cubicBezTo>
                  <a:cubicBezTo>
                    <a:pt x="124" y="158"/>
                    <a:pt x="128" y="158"/>
                    <a:pt x="132" y="156"/>
                  </a:cubicBezTo>
                  <a:cubicBezTo>
                    <a:pt x="139" y="154"/>
                    <a:pt x="145" y="150"/>
                    <a:pt x="152" y="148"/>
                  </a:cubicBezTo>
                  <a:cubicBezTo>
                    <a:pt x="161" y="145"/>
                    <a:pt x="169" y="142"/>
                    <a:pt x="177" y="140"/>
                  </a:cubicBezTo>
                  <a:cubicBezTo>
                    <a:pt x="178" y="139"/>
                    <a:pt x="178" y="139"/>
                    <a:pt x="179" y="139"/>
                  </a:cubicBezTo>
                  <a:cubicBezTo>
                    <a:pt x="179" y="139"/>
                    <a:pt x="180" y="139"/>
                    <a:pt x="180" y="139"/>
                  </a:cubicBezTo>
                  <a:cubicBezTo>
                    <a:pt x="187" y="137"/>
                    <a:pt x="193" y="136"/>
                    <a:pt x="199" y="133"/>
                  </a:cubicBezTo>
                  <a:cubicBezTo>
                    <a:pt x="199" y="134"/>
                    <a:pt x="200" y="134"/>
                    <a:pt x="200" y="135"/>
                  </a:cubicBezTo>
                  <a:cubicBezTo>
                    <a:pt x="199" y="135"/>
                    <a:pt x="199" y="135"/>
                    <a:pt x="198" y="136"/>
                  </a:cubicBezTo>
                  <a:close/>
                  <a:moveTo>
                    <a:pt x="185" y="137"/>
                  </a:moveTo>
                  <a:cubicBezTo>
                    <a:pt x="186" y="136"/>
                    <a:pt x="187" y="136"/>
                    <a:pt x="188" y="136"/>
                  </a:cubicBezTo>
                  <a:cubicBezTo>
                    <a:pt x="190" y="135"/>
                    <a:pt x="192" y="135"/>
                    <a:pt x="194" y="134"/>
                  </a:cubicBezTo>
                  <a:cubicBezTo>
                    <a:pt x="194" y="134"/>
                    <a:pt x="200" y="132"/>
                    <a:pt x="196" y="134"/>
                  </a:cubicBezTo>
                  <a:cubicBezTo>
                    <a:pt x="192" y="135"/>
                    <a:pt x="189" y="136"/>
                    <a:pt x="185" y="137"/>
                  </a:cubicBezTo>
                  <a:close/>
                  <a:moveTo>
                    <a:pt x="175" y="139"/>
                  </a:moveTo>
                  <a:cubicBezTo>
                    <a:pt x="174" y="139"/>
                    <a:pt x="174" y="139"/>
                    <a:pt x="173" y="139"/>
                  </a:cubicBezTo>
                  <a:cubicBezTo>
                    <a:pt x="158" y="143"/>
                    <a:pt x="143" y="148"/>
                    <a:pt x="129" y="155"/>
                  </a:cubicBezTo>
                  <a:cubicBezTo>
                    <a:pt x="127" y="156"/>
                    <a:pt x="125" y="157"/>
                    <a:pt x="122" y="157"/>
                  </a:cubicBezTo>
                  <a:cubicBezTo>
                    <a:pt x="122" y="157"/>
                    <a:pt x="121" y="157"/>
                    <a:pt x="121" y="157"/>
                  </a:cubicBezTo>
                  <a:cubicBezTo>
                    <a:pt x="121" y="157"/>
                    <a:pt x="121" y="157"/>
                    <a:pt x="121" y="157"/>
                  </a:cubicBezTo>
                  <a:cubicBezTo>
                    <a:pt x="122" y="156"/>
                    <a:pt x="124" y="156"/>
                    <a:pt x="124" y="155"/>
                  </a:cubicBezTo>
                  <a:cubicBezTo>
                    <a:pt x="128" y="153"/>
                    <a:pt x="132" y="152"/>
                    <a:pt x="137" y="150"/>
                  </a:cubicBezTo>
                  <a:cubicBezTo>
                    <a:pt x="145" y="147"/>
                    <a:pt x="153" y="144"/>
                    <a:pt x="161" y="141"/>
                  </a:cubicBezTo>
                  <a:cubicBezTo>
                    <a:pt x="163" y="140"/>
                    <a:pt x="166" y="139"/>
                    <a:pt x="169" y="138"/>
                  </a:cubicBezTo>
                  <a:cubicBezTo>
                    <a:pt x="179" y="136"/>
                    <a:pt x="188" y="134"/>
                    <a:pt x="197" y="130"/>
                  </a:cubicBezTo>
                  <a:cubicBezTo>
                    <a:pt x="198" y="131"/>
                    <a:pt x="198" y="132"/>
                    <a:pt x="199" y="132"/>
                  </a:cubicBezTo>
                  <a:cubicBezTo>
                    <a:pt x="190" y="134"/>
                    <a:pt x="182" y="136"/>
                    <a:pt x="175" y="139"/>
                  </a:cubicBezTo>
                  <a:close/>
                  <a:moveTo>
                    <a:pt x="189" y="132"/>
                  </a:moveTo>
                  <a:cubicBezTo>
                    <a:pt x="191" y="132"/>
                    <a:pt x="193" y="131"/>
                    <a:pt x="195" y="131"/>
                  </a:cubicBezTo>
                  <a:cubicBezTo>
                    <a:pt x="193" y="131"/>
                    <a:pt x="191" y="132"/>
                    <a:pt x="189" y="132"/>
                  </a:cubicBezTo>
                  <a:close/>
                  <a:moveTo>
                    <a:pt x="178" y="135"/>
                  </a:moveTo>
                  <a:cubicBezTo>
                    <a:pt x="178" y="135"/>
                    <a:pt x="177" y="135"/>
                    <a:pt x="177" y="135"/>
                  </a:cubicBezTo>
                  <a:cubicBezTo>
                    <a:pt x="163" y="139"/>
                    <a:pt x="149" y="143"/>
                    <a:pt x="135" y="148"/>
                  </a:cubicBezTo>
                  <a:cubicBezTo>
                    <a:pt x="132" y="149"/>
                    <a:pt x="129" y="151"/>
                    <a:pt x="125" y="152"/>
                  </a:cubicBezTo>
                  <a:cubicBezTo>
                    <a:pt x="125" y="152"/>
                    <a:pt x="124" y="152"/>
                    <a:pt x="124" y="153"/>
                  </a:cubicBezTo>
                  <a:cubicBezTo>
                    <a:pt x="124" y="152"/>
                    <a:pt x="124" y="152"/>
                    <a:pt x="124" y="152"/>
                  </a:cubicBezTo>
                  <a:cubicBezTo>
                    <a:pt x="125" y="151"/>
                    <a:pt x="127" y="150"/>
                    <a:pt x="128" y="149"/>
                  </a:cubicBezTo>
                  <a:cubicBezTo>
                    <a:pt x="135" y="145"/>
                    <a:pt x="143" y="143"/>
                    <a:pt x="151" y="140"/>
                  </a:cubicBezTo>
                  <a:cubicBezTo>
                    <a:pt x="165" y="136"/>
                    <a:pt x="181" y="133"/>
                    <a:pt x="195" y="127"/>
                  </a:cubicBezTo>
                  <a:cubicBezTo>
                    <a:pt x="195" y="128"/>
                    <a:pt x="196" y="129"/>
                    <a:pt x="197" y="129"/>
                  </a:cubicBezTo>
                  <a:cubicBezTo>
                    <a:pt x="190" y="131"/>
                    <a:pt x="184" y="133"/>
                    <a:pt x="178" y="135"/>
                  </a:cubicBezTo>
                  <a:close/>
                  <a:moveTo>
                    <a:pt x="166" y="135"/>
                  </a:moveTo>
                  <a:cubicBezTo>
                    <a:pt x="170" y="134"/>
                    <a:pt x="174" y="133"/>
                    <a:pt x="178" y="132"/>
                  </a:cubicBezTo>
                  <a:cubicBezTo>
                    <a:pt x="179" y="132"/>
                    <a:pt x="180" y="131"/>
                    <a:pt x="181" y="131"/>
                  </a:cubicBezTo>
                  <a:cubicBezTo>
                    <a:pt x="176" y="133"/>
                    <a:pt x="171" y="134"/>
                    <a:pt x="166" y="135"/>
                  </a:cubicBezTo>
                  <a:close/>
                  <a:moveTo>
                    <a:pt x="160" y="136"/>
                  </a:moveTo>
                  <a:cubicBezTo>
                    <a:pt x="154" y="138"/>
                    <a:pt x="148" y="139"/>
                    <a:pt x="142" y="141"/>
                  </a:cubicBezTo>
                  <a:cubicBezTo>
                    <a:pt x="139" y="142"/>
                    <a:pt x="137" y="143"/>
                    <a:pt x="134" y="145"/>
                  </a:cubicBezTo>
                  <a:cubicBezTo>
                    <a:pt x="131" y="145"/>
                    <a:pt x="128" y="146"/>
                    <a:pt x="126" y="147"/>
                  </a:cubicBezTo>
                  <a:cubicBezTo>
                    <a:pt x="137" y="141"/>
                    <a:pt x="149" y="138"/>
                    <a:pt x="162" y="134"/>
                  </a:cubicBezTo>
                  <a:cubicBezTo>
                    <a:pt x="167" y="132"/>
                    <a:pt x="173" y="130"/>
                    <a:pt x="179" y="129"/>
                  </a:cubicBezTo>
                  <a:cubicBezTo>
                    <a:pt x="184" y="127"/>
                    <a:pt x="189" y="126"/>
                    <a:pt x="193" y="124"/>
                  </a:cubicBezTo>
                  <a:cubicBezTo>
                    <a:pt x="194" y="125"/>
                    <a:pt x="194" y="125"/>
                    <a:pt x="194" y="126"/>
                  </a:cubicBezTo>
                  <a:cubicBezTo>
                    <a:pt x="183" y="130"/>
                    <a:pt x="171" y="133"/>
                    <a:pt x="160" y="136"/>
                  </a:cubicBezTo>
                  <a:close/>
                  <a:moveTo>
                    <a:pt x="191" y="121"/>
                  </a:moveTo>
                  <a:cubicBezTo>
                    <a:pt x="191" y="121"/>
                    <a:pt x="191" y="122"/>
                    <a:pt x="191" y="122"/>
                  </a:cubicBezTo>
                  <a:cubicBezTo>
                    <a:pt x="190" y="122"/>
                    <a:pt x="189" y="123"/>
                    <a:pt x="188" y="123"/>
                  </a:cubicBezTo>
                  <a:cubicBezTo>
                    <a:pt x="186" y="123"/>
                    <a:pt x="183" y="124"/>
                    <a:pt x="181" y="124"/>
                  </a:cubicBezTo>
                  <a:cubicBezTo>
                    <a:pt x="175" y="126"/>
                    <a:pt x="168" y="128"/>
                    <a:pt x="162" y="130"/>
                  </a:cubicBezTo>
                  <a:cubicBezTo>
                    <a:pt x="150" y="133"/>
                    <a:pt x="137" y="136"/>
                    <a:pt x="127" y="141"/>
                  </a:cubicBezTo>
                  <a:cubicBezTo>
                    <a:pt x="125" y="141"/>
                    <a:pt x="125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5" y="141"/>
                    <a:pt x="127" y="140"/>
                    <a:pt x="128" y="140"/>
                  </a:cubicBezTo>
                  <a:cubicBezTo>
                    <a:pt x="131" y="138"/>
                    <a:pt x="135" y="137"/>
                    <a:pt x="138" y="136"/>
                  </a:cubicBezTo>
                  <a:cubicBezTo>
                    <a:pt x="145" y="134"/>
                    <a:pt x="151" y="131"/>
                    <a:pt x="157" y="129"/>
                  </a:cubicBezTo>
                  <a:cubicBezTo>
                    <a:pt x="163" y="127"/>
                    <a:pt x="169" y="126"/>
                    <a:pt x="175" y="124"/>
                  </a:cubicBezTo>
                  <a:cubicBezTo>
                    <a:pt x="181" y="122"/>
                    <a:pt x="187" y="119"/>
                    <a:pt x="192" y="116"/>
                  </a:cubicBezTo>
                  <a:cubicBezTo>
                    <a:pt x="192" y="116"/>
                    <a:pt x="193" y="116"/>
                    <a:pt x="193" y="116"/>
                  </a:cubicBezTo>
                  <a:cubicBezTo>
                    <a:pt x="193" y="118"/>
                    <a:pt x="193" y="119"/>
                    <a:pt x="193" y="121"/>
                  </a:cubicBezTo>
                  <a:cubicBezTo>
                    <a:pt x="192" y="121"/>
                    <a:pt x="192" y="121"/>
                    <a:pt x="191" y="121"/>
                  </a:cubicBezTo>
                  <a:close/>
                  <a:moveTo>
                    <a:pt x="192" y="116"/>
                  </a:moveTo>
                  <a:cubicBezTo>
                    <a:pt x="187" y="117"/>
                    <a:pt x="182" y="119"/>
                    <a:pt x="177" y="121"/>
                  </a:cubicBezTo>
                  <a:cubicBezTo>
                    <a:pt x="172" y="123"/>
                    <a:pt x="165" y="124"/>
                    <a:pt x="160" y="126"/>
                  </a:cubicBezTo>
                  <a:cubicBezTo>
                    <a:pt x="148" y="129"/>
                    <a:pt x="137" y="134"/>
                    <a:pt x="126" y="136"/>
                  </a:cubicBezTo>
                  <a:cubicBezTo>
                    <a:pt x="122" y="137"/>
                    <a:pt x="127" y="136"/>
                    <a:pt x="128" y="135"/>
                  </a:cubicBezTo>
                  <a:cubicBezTo>
                    <a:pt x="131" y="133"/>
                    <a:pt x="135" y="132"/>
                    <a:pt x="138" y="130"/>
                  </a:cubicBezTo>
                  <a:cubicBezTo>
                    <a:pt x="144" y="128"/>
                    <a:pt x="150" y="126"/>
                    <a:pt x="156" y="125"/>
                  </a:cubicBezTo>
                  <a:cubicBezTo>
                    <a:pt x="167" y="121"/>
                    <a:pt x="178" y="117"/>
                    <a:pt x="188" y="114"/>
                  </a:cubicBezTo>
                  <a:cubicBezTo>
                    <a:pt x="190" y="114"/>
                    <a:pt x="190" y="114"/>
                    <a:pt x="190" y="113"/>
                  </a:cubicBezTo>
                  <a:cubicBezTo>
                    <a:pt x="191" y="113"/>
                    <a:pt x="191" y="113"/>
                    <a:pt x="192" y="113"/>
                  </a:cubicBezTo>
                  <a:cubicBezTo>
                    <a:pt x="192" y="113"/>
                    <a:pt x="192" y="113"/>
                    <a:pt x="192" y="113"/>
                  </a:cubicBezTo>
                  <a:cubicBezTo>
                    <a:pt x="192" y="114"/>
                    <a:pt x="192" y="115"/>
                    <a:pt x="193" y="116"/>
                  </a:cubicBezTo>
                  <a:cubicBezTo>
                    <a:pt x="192" y="116"/>
                    <a:pt x="192" y="116"/>
                    <a:pt x="192" y="116"/>
                  </a:cubicBezTo>
                  <a:close/>
                  <a:moveTo>
                    <a:pt x="143" y="124"/>
                  </a:moveTo>
                  <a:cubicBezTo>
                    <a:pt x="139" y="125"/>
                    <a:pt x="136" y="126"/>
                    <a:pt x="133" y="127"/>
                  </a:cubicBezTo>
                  <a:cubicBezTo>
                    <a:pt x="130" y="128"/>
                    <a:pt x="127" y="128"/>
                    <a:pt x="126" y="128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7" y="128"/>
                    <a:pt x="128" y="128"/>
                    <a:pt x="130" y="127"/>
                  </a:cubicBezTo>
                  <a:cubicBezTo>
                    <a:pt x="138" y="125"/>
                    <a:pt x="145" y="123"/>
                    <a:pt x="152" y="120"/>
                  </a:cubicBezTo>
                  <a:cubicBezTo>
                    <a:pt x="156" y="118"/>
                    <a:pt x="159" y="117"/>
                    <a:pt x="163" y="115"/>
                  </a:cubicBezTo>
                  <a:cubicBezTo>
                    <a:pt x="172" y="113"/>
                    <a:pt x="181" y="110"/>
                    <a:pt x="190" y="107"/>
                  </a:cubicBezTo>
                  <a:cubicBezTo>
                    <a:pt x="191" y="108"/>
                    <a:pt x="191" y="109"/>
                    <a:pt x="191" y="110"/>
                  </a:cubicBezTo>
                  <a:cubicBezTo>
                    <a:pt x="175" y="115"/>
                    <a:pt x="159" y="120"/>
                    <a:pt x="143" y="124"/>
                  </a:cubicBezTo>
                  <a:close/>
                  <a:moveTo>
                    <a:pt x="183" y="109"/>
                  </a:moveTo>
                  <a:cubicBezTo>
                    <a:pt x="183" y="109"/>
                    <a:pt x="184" y="109"/>
                    <a:pt x="185" y="108"/>
                  </a:cubicBezTo>
                  <a:cubicBezTo>
                    <a:pt x="186" y="108"/>
                    <a:pt x="187" y="108"/>
                    <a:pt x="188" y="107"/>
                  </a:cubicBezTo>
                  <a:cubicBezTo>
                    <a:pt x="186" y="108"/>
                    <a:pt x="184" y="108"/>
                    <a:pt x="183" y="109"/>
                  </a:cubicBezTo>
                  <a:close/>
                  <a:moveTo>
                    <a:pt x="177" y="110"/>
                  </a:moveTo>
                  <a:cubicBezTo>
                    <a:pt x="172" y="113"/>
                    <a:pt x="166" y="114"/>
                    <a:pt x="160" y="115"/>
                  </a:cubicBezTo>
                  <a:cubicBezTo>
                    <a:pt x="159" y="116"/>
                    <a:pt x="159" y="116"/>
                    <a:pt x="158" y="116"/>
                  </a:cubicBezTo>
                  <a:cubicBezTo>
                    <a:pt x="150" y="118"/>
                    <a:pt x="142" y="121"/>
                    <a:pt x="134" y="123"/>
                  </a:cubicBezTo>
                  <a:cubicBezTo>
                    <a:pt x="132" y="124"/>
                    <a:pt x="130" y="124"/>
                    <a:pt x="128" y="124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29" y="124"/>
                    <a:pt x="131" y="123"/>
                    <a:pt x="133" y="122"/>
                  </a:cubicBezTo>
                  <a:cubicBezTo>
                    <a:pt x="136" y="121"/>
                    <a:pt x="140" y="120"/>
                    <a:pt x="144" y="119"/>
                  </a:cubicBezTo>
                  <a:cubicBezTo>
                    <a:pt x="152" y="116"/>
                    <a:pt x="160" y="114"/>
                    <a:pt x="168" y="112"/>
                  </a:cubicBezTo>
                  <a:cubicBezTo>
                    <a:pt x="171" y="111"/>
                    <a:pt x="175" y="110"/>
                    <a:pt x="177" y="108"/>
                  </a:cubicBezTo>
                  <a:cubicBezTo>
                    <a:pt x="179" y="108"/>
                    <a:pt x="180" y="107"/>
                    <a:pt x="181" y="106"/>
                  </a:cubicBezTo>
                  <a:cubicBezTo>
                    <a:pt x="184" y="105"/>
                    <a:pt x="186" y="105"/>
                    <a:pt x="189" y="104"/>
                  </a:cubicBezTo>
                  <a:cubicBezTo>
                    <a:pt x="189" y="105"/>
                    <a:pt x="189" y="106"/>
                    <a:pt x="190" y="106"/>
                  </a:cubicBezTo>
                  <a:cubicBezTo>
                    <a:pt x="185" y="107"/>
                    <a:pt x="181" y="109"/>
                    <a:pt x="177" y="110"/>
                  </a:cubicBezTo>
                  <a:close/>
                  <a:moveTo>
                    <a:pt x="187" y="100"/>
                  </a:moveTo>
                  <a:cubicBezTo>
                    <a:pt x="187" y="100"/>
                    <a:pt x="187" y="100"/>
                    <a:pt x="187" y="100"/>
                  </a:cubicBezTo>
                  <a:cubicBezTo>
                    <a:pt x="182" y="101"/>
                    <a:pt x="177" y="102"/>
                    <a:pt x="172" y="104"/>
                  </a:cubicBezTo>
                  <a:cubicBezTo>
                    <a:pt x="168" y="105"/>
                    <a:pt x="165" y="107"/>
                    <a:pt x="161" y="108"/>
                  </a:cubicBezTo>
                  <a:cubicBezTo>
                    <a:pt x="151" y="110"/>
                    <a:pt x="140" y="114"/>
                    <a:pt x="130" y="115"/>
                  </a:cubicBezTo>
                  <a:cubicBezTo>
                    <a:pt x="139" y="114"/>
                    <a:pt x="149" y="110"/>
                    <a:pt x="157" y="107"/>
                  </a:cubicBezTo>
                  <a:cubicBezTo>
                    <a:pt x="167" y="103"/>
                    <a:pt x="178" y="101"/>
                    <a:pt x="186" y="95"/>
                  </a:cubicBezTo>
                  <a:cubicBezTo>
                    <a:pt x="187" y="95"/>
                    <a:pt x="186" y="94"/>
                    <a:pt x="186" y="94"/>
                  </a:cubicBezTo>
                  <a:cubicBezTo>
                    <a:pt x="176" y="98"/>
                    <a:pt x="165" y="101"/>
                    <a:pt x="154" y="104"/>
                  </a:cubicBezTo>
                  <a:cubicBezTo>
                    <a:pt x="145" y="106"/>
                    <a:pt x="136" y="107"/>
                    <a:pt x="128" y="111"/>
                  </a:cubicBezTo>
                  <a:cubicBezTo>
                    <a:pt x="127" y="110"/>
                    <a:pt x="126" y="110"/>
                    <a:pt x="126" y="109"/>
                  </a:cubicBezTo>
                  <a:cubicBezTo>
                    <a:pt x="144" y="104"/>
                    <a:pt x="162" y="98"/>
                    <a:pt x="180" y="93"/>
                  </a:cubicBezTo>
                  <a:cubicBezTo>
                    <a:pt x="183" y="92"/>
                    <a:pt x="186" y="91"/>
                    <a:pt x="189" y="90"/>
                  </a:cubicBezTo>
                  <a:cubicBezTo>
                    <a:pt x="186" y="92"/>
                    <a:pt x="186" y="96"/>
                    <a:pt x="187" y="100"/>
                  </a:cubicBezTo>
                  <a:close/>
                  <a:moveTo>
                    <a:pt x="179" y="92"/>
                  </a:moveTo>
                  <a:cubicBezTo>
                    <a:pt x="162" y="97"/>
                    <a:pt x="144" y="103"/>
                    <a:pt x="126" y="108"/>
                  </a:cubicBezTo>
                  <a:cubicBezTo>
                    <a:pt x="131" y="105"/>
                    <a:pt x="137" y="104"/>
                    <a:pt x="143" y="102"/>
                  </a:cubicBezTo>
                  <a:cubicBezTo>
                    <a:pt x="152" y="100"/>
                    <a:pt x="161" y="97"/>
                    <a:pt x="170" y="94"/>
                  </a:cubicBezTo>
                  <a:cubicBezTo>
                    <a:pt x="187" y="88"/>
                    <a:pt x="206" y="80"/>
                    <a:pt x="225" y="79"/>
                  </a:cubicBezTo>
                  <a:cubicBezTo>
                    <a:pt x="230" y="79"/>
                    <a:pt x="220" y="81"/>
                    <a:pt x="219" y="81"/>
                  </a:cubicBezTo>
                  <a:cubicBezTo>
                    <a:pt x="215" y="82"/>
                    <a:pt x="211" y="84"/>
                    <a:pt x="207" y="85"/>
                  </a:cubicBezTo>
                  <a:cubicBezTo>
                    <a:pt x="198" y="87"/>
                    <a:pt x="188" y="89"/>
                    <a:pt x="179" y="92"/>
                  </a:cubicBezTo>
                  <a:close/>
                  <a:moveTo>
                    <a:pt x="196" y="92"/>
                  </a:moveTo>
                  <a:cubicBezTo>
                    <a:pt x="195" y="91"/>
                    <a:pt x="195" y="91"/>
                    <a:pt x="194" y="90"/>
                  </a:cubicBezTo>
                  <a:cubicBezTo>
                    <a:pt x="199" y="89"/>
                    <a:pt x="205" y="88"/>
                    <a:pt x="210" y="87"/>
                  </a:cubicBezTo>
                  <a:cubicBezTo>
                    <a:pt x="215" y="86"/>
                    <a:pt x="221" y="84"/>
                    <a:pt x="226" y="83"/>
                  </a:cubicBezTo>
                  <a:cubicBezTo>
                    <a:pt x="228" y="82"/>
                    <a:pt x="228" y="82"/>
                    <a:pt x="226" y="83"/>
                  </a:cubicBezTo>
                  <a:cubicBezTo>
                    <a:pt x="225" y="84"/>
                    <a:pt x="223" y="84"/>
                    <a:pt x="221" y="85"/>
                  </a:cubicBezTo>
                  <a:cubicBezTo>
                    <a:pt x="218" y="86"/>
                    <a:pt x="215" y="87"/>
                    <a:pt x="212" y="88"/>
                  </a:cubicBezTo>
                  <a:cubicBezTo>
                    <a:pt x="207" y="90"/>
                    <a:pt x="201" y="91"/>
                    <a:pt x="196" y="92"/>
                  </a:cubicBezTo>
                  <a:close/>
                  <a:moveTo>
                    <a:pt x="215" y="93"/>
                  </a:moveTo>
                  <a:cubicBezTo>
                    <a:pt x="220" y="92"/>
                    <a:pt x="224" y="91"/>
                    <a:pt x="228" y="90"/>
                  </a:cubicBezTo>
                  <a:cubicBezTo>
                    <a:pt x="234" y="88"/>
                    <a:pt x="225" y="91"/>
                    <a:pt x="224" y="92"/>
                  </a:cubicBezTo>
                  <a:cubicBezTo>
                    <a:pt x="221" y="93"/>
                    <a:pt x="219" y="93"/>
                    <a:pt x="217" y="94"/>
                  </a:cubicBezTo>
                  <a:cubicBezTo>
                    <a:pt x="217" y="94"/>
                    <a:pt x="216" y="93"/>
                    <a:pt x="215" y="93"/>
                  </a:cubicBezTo>
                  <a:close/>
                  <a:moveTo>
                    <a:pt x="218" y="95"/>
                  </a:moveTo>
                  <a:cubicBezTo>
                    <a:pt x="222" y="95"/>
                    <a:pt x="226" y="93"/>
                    <a:pt x="230" y="92"/>
                  </a:cubicBezTo>
                  <a:cubicBezTo>
                    <a:pt x="234" y="91"/>
                    <a:pt x="227" y="94"/>
                    <a:pt x="227" y="95"/>
                  </a:cubicBezTo>
                  <a:cubicBezTo>
                    <a:pt x="225" y="96"/>
                    <a:pt x="222" y="97"/>
                    <a:pt x="220" y="98"/>
                  </a:cubicBezTo>
                  <a:cubicBezTo>
                    <a:pt x="219" y="97"/>
                    <a:pt x="219" y="96"/>
                    <a:pt x="218" y="95"/>
                  </a:cubicBezTo>
                  <a:close/>
                  <a:moveTo>
                    <a:pt x="221" y="100"/>
                  </a:moveTo>
                  <a:cubicBezTo>
                    <a:pt x="221" y="100"/>
                    <a:pt x="221" y="100"/>
                    <a:pt x="221" y="99"/>
                  </a:cubicBezTo>
                  <a:cubicBezTo>
                    <a:pt x="225" y="99"/>
                    <a:pt x="228" y="98"/>
                    <a:pt x="232" y="97"/>
                  </a:cubicBezTo>
                  <a:cubicBezTo>
                    <a:pt x="237" y="96"/>
                    <a:pt x="231" y="97"/>
                    <a:pt x="230" y="98"/>
                  </a:cubicBezTo>
                  <a:cubicBezTo>
                    <a:pt x="227" y="99"/>
                    <a:pt x="225" y="101"/>
                    <a:pt x="222" y="102"/>
                  </a:cubicBezTo>
                  <a:cubicBezTo>
                    <a:pt x="222" y="101"/>
                    <a:pt x="222" y="101"/>
                    <a:pt x="221" y="100"/>
                  </a:cubicBezTo>
                  <a:close/>
                  <a:moveTo>
                    <a:pt x="223" y="103"/>
                  </a:moveTo>
                  <a:cubicBezTo>
                    <a:pt x="224" y="103"/>
                    <a:pt x="225" y="103"/>
                    <a:pt x="227" y="103"/>
                  </a:cubicBezTo>
                  <a:cubicBezTo>
                    <a:pt x="228" y="102"/>
                    <a:pt x="234" y="102"/>
                    <a:pt x="235" y="101"/>
                  </a:cubicBezTo>
                  <a:cubicBezTo>
                    <a:pt x="232" y="103"/>
                    <a:pt x="228" y="104"/>
                    <a:pt x="225" y="107"/>
                  </a:cubicBezTo>
                  <a:cubicBezTo>
                    <a:pt x="224" y="106"/>
                    <a:pt x="223" y="104"/>
                    <a:pt x="223" y="103"/>
                  </a:cubicBezTo>
                  <a:close/>
                  <a:moveTo>
                    <a:pt x="225" y="108"/>
                  </a:moveTo>
                  <a:cubicBezTo>
                    <a:pt x="229" y="108"/>
                    <a:pt x="232" y="106"/>
                    <a:pt x="235" y="105"/>
                  </a:cubicBezTo>
                  <a:cubicBezTo>
                    <a:pt x="239" y="104"/>
                    <a:pt x="233" y="107"/>
                    <a:pt x="232" y="107"/>
                  </a:cubicBezTo>
                  <a:cubicBezTo>
                    <a:pt x="231" y="108"/>
                    <a:pt x="229" y="109"/>
                    <a:pt x="227" y="110"/>
                  </a:cubicBezTo>
                  <a:cubicBezTo>
                    <a:pt x="226" y="109"/>
                    <a:pt x="226" y="109"/>
                    <a:pt x="225" y="108"/>
                  </a:cubicBezTo>
                  <a:close/>
                  <a:moveTo>
                    <a:pt x="229" y="113"/>
                  </a:moveTo>
                  <a:cubicBezTo>
                    <a:pt x="229" y="112"/>
                    <a:pt x="228" y="112"/>
                    <a:pt x="228" y="111"/>
                  </a:cubicBezTo>
                  <a:cubicBezTo>
                    <a:pt x="228" y="111"/>
                    <a:pt x="228" y="111"/>
                    <a:pt x="228" y="111"/>
                  </a:cubicBezTo>
                  <a:cubicBezTo>
                    <a:pt x="230" y="111"/>
                    <a:pt x="232" y="111"/>
                    <a:pt x="234" y="110"/>
                  </a:cubicBezTo>
                  <a:cubicBezTo>
                    <a:pt x="238" y="109"/>
                    <a:pt x="233" y="111"/>
                    <a:pt x="233" y="111"/>
                  </a:cubicBezTo>
                  <a:cubicBezTo>
                    <a:pt x="232" y="111"/>
                    <a:pt x="230" y="112"/>
                    <a:pt x="229" y="113"/>
                  </a:cubicBezTo>
                  <a:cubicBezTo>
                    <a:pt x="229" y="113"/>
                    <a:pt x="229" y="113"/>
                    <a:pt x="229" y="113"/>
                  </a:cubicBezTo>
                  <a:close/>
                  <a:moveTo>
                    <a:pt x="231" y="115"/>
                  </a:moveTo>
                  <a:cubicBezTo>
                    <a:pt x="231" y="115"/>
                    <a:pt x="230" y="114"/>
                    <a:pt x="230" y="113"/>
                  </a:cubicBezTo>
                  <a:cubicBezTo>
                    <a:pt x="231" y="113"/>
                    <a:pt x="233" y="113"/>
                    <a:pt x="234" y="113"/>
                  </a:cubicBezTo>
                  <a:cubicBezTo>
                    <a:pt x="236" y="113"/>
                    <a:pt x="236" y="114"/>
                    <a:pt x="234" y="114"/>
                  </a:cubicBezTo>
                  <a:cubicBezTo>
                    <a:pt x="233" y="114"/>
                    <a:pt x="232" y="115"/>
                    <a:pt x="231" y="115"/>
                  </a:cubicBezTo>
                  <a:close/>
                  <a:moveTo>
                    <a:pt x="237" y="116"/>
                  </a:moveTo>
                  <a:cubicBezTo>
                    <a:pt x="236" y="116"/>
                    <a:pt x="235" y="117"/>
                    <a:pt x="234" y="118"/>
                  </a:cubicBezTo>
                  <a:cubicBezTo>
                    <a:pt x="234" y="117"/>
                    <a:pt x="233" y="117"/>
                    <a:pt x="232" y="116"/>
                  </a:cubicBezTo>
                  <a:cubicBezTo>
                    <a:pt x="234" y="116"/>
                    <a:pt x="236" y="116"/>
                    <a:pt x="237" y="116"/>
                  </a:cubicBezTo>
                  <a:close/>
                  <a:moveTo>
                    <a:pt x="236" y="119"/>
                  </a:moveTo>
                  <a:cubicBezTo>
                    <a:pt x="236" y="119"/>
                    <a:pt x="235" y="119"/>
                    <a:pt x="235" y="119"/>
                  </a:cubicBezTo>
                  <a:cubicBezTo>
                    <a:pt x="237" y="119"/>
                    <a:pt x="238" y="119"/>
                    <a:pt x="237" y="121"/>
                  </a:cubicBezTo>
                  <a:cubicBezTo>
                    <a:pt x="237" y="121"/>
                    <a:pt x="236" y="120"/>
                    <a:pt x="236" y="119"/>
                  </a:cubicBezTo>
                  <a:close/>
                  <a:moveTo>
                    <a:pt x="239" y="122"/>
                  </a:moveTo>
                  <a:cubicBezTo>
                    <a:pt x="240" y="122"/>
                    <a:pt x="239" y="123"/>
                    <a:pt x="239" y="124"/>
                  </a:cubicBezTo>
                  <a:cubicBezTo>
                    <a:pt x="238" y="124"/>
                    <a:pt x="238" y="123"/>
                    <a:pt x="238" y="122"/>
                  </a:cubicBezTo>
                  <a:cubicBezTo>
                    <a:pt x="238" y="122"/>
                    <a:pt x="238" y="122"/>
                    <a:pt x="239" y="122"/>
                  </a:cubicBezTo>
                  <a:close/>
                  <a:moveTo>
                    <a:pt x="240" y="124"/>
                  </a:moveTo>
                  <a:cubicBezTo>
                    <a:pt x="240" y="124"/>
                    <a:pt x="240" y="125"/>
                    <a:pt x="240" y="126"/>
                  </a:cubicBezTo>
                  <a:cubicBezTo>
                    <a:pt x="240" y="126"/>
                    <a:pt x="240" y="127"/>
                    <a:pt x="240" y="127"/>
                  </a:cubicBezTo>
                  <a:cubicBezTo>
                    <a:pt x="240" y="126"/>
                    <a:pt x="240" y="126"/>
                    <a:pt x="239" y="125"/>
                  </a:cubicBezTo>
                  <a:cubicBezTo>
                    <a:pt x="240" y="125"/>
                    <a:pt x="240" y="124"/>
                    <a:pt x="240" y="124"/>
                  </a:cubicBezTo>
                  <a:close/>
                  <a:moveTo>
                    <a:pt x="239" y="118"/>
                  </a:moveTo>
                  <a:cubicBezTo>
                    <a:pt x="239" y="118"/>
                    <a:pt x="239" y="117"/>
                    <a:pt x="239" y="117"/>
                  </a:cubicBezTo>
                  <a:cubicBezTo>
                    <a:pt x="238" y="117"/>
                    <a:pt x="234" y="119"/>
                    <a:pt x="236" y="118"/>
                  </a:cubicBezTo>
                  <a:cubicBezTo>
                    <a:pt x="237" y="117"/>
                    <a:pt x="238" y="116"/>
                    <a:pt x="238" y="115"/>
                  </a:cubicBezTo>
                  <a:cubicBezTo>
                    <a:pt x="239" y="114"/>
                    <a:pt x="238" y="114"/>
                    <a:pt x="238" y="114"/>
                  </a:cubicBezTo>
                  <a:cubicBezTo>
                    <a:pt x="236" y="114"/>
                    <a:pt x="237" y="114"/>
                    <a:pt x="235" y="115"/>
                  </a:cubicBezTo>
                  <a:cubicBezTo>
                    <a:pt x="234" y="115"/>
                    <a:pt x="234" y="115"/>
                    <a:pt x="234" y="115"/>
                  </a:cubicBezTo>
                  <a:cubicBezTo>
                    <a:pt x="236" y="114"/>
                    <a:pt x="237" y="114"/>
                    <a:pt x="238" y="112"/>
                  </a:cubicBezTo>
                  <a:cubicBezTo>
                    <a:pt x="238" y="112"/>
                    <a:pt x="238" y="112"/>
                    <a:pt x="237" y="112"/>
                  </a:cubicBezTo>
                  <a:cubicBezTo>
                    <a:pt x="235" y="112"/>
                    <a:pt x="232" y="112"/>
                    <a:pt x="231" y="113"/>
                  </a:cubicBezTo>
                  <a:cubicBezTo>
                    <a:pt x="233" y="111"/>
                    <a:pt x="235" y="111"/>
                    <a:pt x="237" y="109"/>
                  </a:cubicBezTo>
                  <a:cubicBezTo>
                    <a:pt x="237" y="109"/>
                    <a:pt x="237" y="109"/>
                    <a:pt x="237" y="109"/>
                  </a:cubicBezTo>
                  <a:cubicBezTo>
                    <a:pt x="235" y="109"/>
                    <a:pt x="234" y="109"/>
                    <a:pt x="232" y="110"/>
                  </a:cubicBezTo>
                  <a:cubicBezTo>
                    <a:pt x="231" y="110"/>
                    <a:pt x="226" y="112"/>
                    <a:pt x="230" y="110"/>
                  </a:cubicBezTo>
                  <a:cubicBezTo>
                    <a:pt x="233" y="108"/>
                    <a:pt x="235" y="107"/>
                    <a:pt x="238" y="104"/>
                  </a:cubicBezTo>
                  <a:cubicBezTo>
                    <a:pt x="238" y="104"/>
                    <a:pt x="238" y="104"/>
                    <a:pt x="238" y="104"/>
                  </a:cubicBezTo>
                  <a:cubicBezTo>
                    <a:pt x="239" y="110"/>
                    <a:pt x="240" y="115"/>
                    <a:pt x="240" y="121"/>
                  </a:cubicBezTo>
                  <a:cubicBezTo>
                    <a:pt x="237" y="121"/>
                    <a:pt x="239" y="120"/>
                    <a:pt x="239" y="118"/>
                  </a:cubicBezTo>
                  <a:close/>
                  <a:moveTo>
                    <a:pt x="237" y="104"/>
                  </a:moveTo>
                  <a:cubicBezTo>
                    <a:pt x="233" y="105"/>
                    <a:pt x="230" y="107"/>
                    <a:pt x="226" y="107"/>
                  </a:cubicBezTo>
                  <a:cubicBezTo>
                    <a:pt x="227" y="107"/>
                    <a:pt x="230" y="104"/>
                    <a:pt x="231" y="104"/>
                  </a:cubicBezTo>
                  <a:cubicBezTo>
                    <a:pt x="233" y="103"/>
                    <a:pt x="235" y="102"/>
                    <a:pt x="237" y="101"/>
                  </a:cubicBezTo>
                  <a:cubicBezTo>
                    <a:pt x="237" y="101"/>
                    <a:pt x="237" y="101"/>
                    <a:pt x="237" y="101"/>
                  </a:cubicBezTo>
                  <a:cubicBezTo>
                    <a:pt x="237" y="102"/>
                    <a:pt x="237" y="103"/>
                    <a:pt x="238" y="104"/>
                  </a:cubicBezTo>
                  <a:cubicBezTo>
                    <a:pt x="238" y="104"/>
                    <a:pt x="237" y="104"/>
                    <a:pt x="237" y="104"/>
                  </a:cubicBezTo>
                  <a:close/>
                  <a:moveTo>
                    <a:pt x="237" y="100"/>
                  </a:moveTo>
                  <a:cubicBezTo>
                    <a:pt x="232" y="100"/>
                    <a:pt x="228" y="102"/>
                    <a:pt x="223" y="102"/>
                  </a:cubicBezTo>
                  <a:cubicBezTo>
                    <a:pt x="224" y="102"/>
                    <a:pt x="227" y="100"/>
                    <a:pt x="229" y="100"/>
                  </a:cubicBezTo>
                  <a:cubicBezTo>
                    <a:pt x="231" y="98"/>
                    <a:pt x="233" y="97"/>
                    <a:pt x="236" y="96"/>
                  </a:cubicBezTo>
                  <a:cubicBezTo>
                    <a:pt x="236" y="97"/>
                    <a:pt x="236" y="99"/>
                    <a:pt x="237" y="100"/>
                  </a:cubicBezTo>
                  <a:cubicBezTo>
                    <a:pt x="237" y="100"/>
                    <a:pt x="237" y="100"/>
                    <a:pt x="237" y="100"/>
                  </a:cubicBezTo>
                  <a:close/>
                  <a:moveTo>
                    <a:pt x="228" y="97"/>
                  </a:moveTo>
                  <a:cubicBezTo>
                    <a:pt x="226" y="98"/>
                    <a:pt x="222" y="98"/>
                    <a:pt x="221" y="99"/>
                  </a:cubicBezTo>
                  <a:cubicBezTo>
                    <a:pt x="225" y="96"/>
                    <a:pt x="229" y="94"/>
                    <a:pt x="234" y="92"/>
                  </a:cubicBezTo>
                  <a:cubicBezTo>
                    <a:pt x="234" y="91"/>
                    <a:pt x="234" y="91"/>
                    <a:pt x="233" y="91"/>
                  </a:cubicBezTo>
                  <a:cubicBezTo>
                    <a:pt x="229" y="91"/>
                    <a:pt x="225" y="93"/>
                    <a:pt x="220" y="94"/>
                  </a:cubicBezTo>
                  <a:cubicBezTo>
                    <a:pt x="216" y="95"/>
                    <a:pt x="225" y="92"/>
                    <a:pt x="226" y="92"/>
                  </a:cubicBezTo>
                  <a:cubicBezTo>
                    <a:pt x="228" y="91"/>
                    <a:pt x="230" y="90"/>
                    <a:pt x="232" y="89"/>
                  </a:cubicBezTo>
                  <a:cubicBezTo>
                    <a:pt x="233" y="89"/>
                    <a:pt x="232" y="88"/>
                    <a:pt x="232" y="88"/>
                  </a:cubicBezTo>
                  <a:cubicBezTo>
                    <a:pt x="226" y="89"/>
                    <a:pt x="221" y="90"/>
                    <a:pt x="216" y="92"/>
                  </a:cubicBezTo>
                  <a:cubicBezTo>
                    <a:pt x="221" y="90"/>
                    <a:pt x="227" y="89"/>
                    <a:pt x="232" y="87"/>
                  </a:cubicBezTo>
                  <a:cubicBezTo>
                    <a:pt x="232" y="87"/>
                    <a:pt x="232" y="86"/>
                    <a:pt x="232" y="86"/>
                  </a:cubicBezTo>
                  <a:cubicBezTo>
                    <a:pt x="233" y="89"/>
                    <a:pt x="234" y="92"/>
                    <a:pt x="235" y="95"/>
                  </a:cubicBezTo>
                  <a:cubicBezTo>
                    <a:pt x="233" y="96"/>
                    <a:pt x="230" y="96"/>
                    <a:pt x="228" y="97"/>
                  </a:cubicBezTo>
                  <a:close/>
                  <a:moveTo>
                    <a:pt x="232" y="86"/>
                  </a:moveTo>
                  <a:cubicBezTo>
                    <a:pt x="226" y="87"/>
                    <a:pt x="220" y="87"/>
                    <a:pt x="214" y="89"/>
                  </a:cubicBezTo>
                  <a:cubicBezTo>
                    <a:pt x="211" y="90"/>
                    <a:pt x="207" y="90"/>
                    <a:pt x="204" y="91"/>
                  </a:cubicBezTo>
                  <a:cubicBezTo>
                    <a:pt x="203" y="91"/>
                    <a:pt x="202" y="92"/>
                    <a:pt x="201" y="92"/>
                  </a:cubicBezTo>
                  <a:cubicBezTo>
                    <a:pt x="211" y="89"/>
                    <a:pt x="221" y="87"/>
                    <a:pt x="230" y="82"/>
                  </a:cubicBezTo>
                  <a:cubicBezTo>
                    <a:pt x="230" y="82"/>
                    <a:pt x="230" y="81"/>
                    <a:pt x="230" y="81"/>
                  </a:cubicBezTo>
                  <a:cubicBezTo>
                    <a:pt x="224" y="82"/>
                    <a:pt x="219" y="84"/>
                    <a:pt x="213" y="86"/>
                  </a:cubicBezTo>
                  <a:cubicBezTo>
                    <a:pt x="207" y="87"/>
                    <a:pt x="200" y="88"/>
                    <a:pt x="193" y="90"/>
                  </a:cubicBezTo>
                  <a:cubicBezTo>
                    <a:pt x="193" y="90"/>
                    <a:pt x="192" y="90"/>
                    <a:pt x="192" y="89"/>
                  </a:cubicBezTo>
                  <a:cubicBezTo>
                    <a:pt x="197" y="88"/>
                    <a:pt x="202" y="87"/>
                    <a:pt x="207" y="86"/>
                  </a:cubicBezTo>
                  <a:cubicBezTo>
                    <a:pt x="214" y="84"/>
                    <a:pt x="222" y="82"/>
                    <a:pt x="228" y="79"/>
                  </a:cubicBezTo>
                  <a:cubicBezTo>
                    <a:pt x="229" y="79"/>
                    <a:pt x="229" y="78"/>
                    <a:pt x="228" y="78"/>
                  </a:cubicBezTo>
                  <a:cubicBezTo>
                    <a:pt x="220" y="78"/>
                    <a:pt x="211" y="80"/>
                    <a:pt x="203" y="83"/>
                  </a:cubicBezTo>
                  <a:cubicBezTo>
                    <a:pt x="192" y="86"/>
                    <a:pt x="182" y="89"/>
                    <a:pt x="171" y="93"/>
                  </a:cubicBezTo>
                  <a:cubicBezTo>
                    <a:pt x="162" y="96"/>
                    <a:pt x="152" y="100"/>
                    <a:pt x="141" y="102"/>
                  </a:cubicBezTo>
                  <a:cubicBezTo>
                    <a:pt x="136" y="103"/>
                    <a:pt x="129" y="104"/>
                    <a:pt x="125" y="108"/>
                  </a:cubicBezTo>
                  <a:cubicBezTo>
                    <a:pt x="124" y="107"/>
                    <a:pt x="123" y="107"/>
                    <a:pt x="121" y="106"/>
                  </a:cubicBezTo>
                  <a:cubicBezTo>
                    <a:pt x="124" y="106"/>
                    <a:pt x="126" y="105"/>
                    <a:pt x="129" y="104"/>
                  </a:cubicBezTo>
                  <a:cubicBezTo>
                    <a:pt x="134" y="103"/>
                    <a:pt x="139" y="101"/>
                    <a:pt x="144" y="100"/>
                  </a:cubicBezTo>
                  <a:cubicBezTo>
                    <a:pt x="154" y="98"/>
                    <a:pt x="163" y="94"/>
                    <a:pt x="173" y="91"/>
                  </a:cubicBezTo>
                  <a:cubicBezTo>
                    <a:pt x="182" y="88"/>
                    <a:pt x="191" y="85"/>
                    <a:pt x="201" y="82"/>
                  </a:cubicBezTo>
                  <a:cubicBezTo>
                    <a:pt x="209" y="80"/>
                    <a:pt x="218" y="77"/>
                    <a:pt x="226" y="74"/>
                  </a:cubicBezTo>
                  <a:cubicBezTo>
                    <a:pt x="228" y="78"/>
                    <a:pt x="230" y="82"/>
                    <a:pt x="232" y="86"/>
                  </a:cubicBezTo>
                  <a:cubicBezTo>
                    <a:pt x="232" y="86"/>
                    <a:pt x="232" y="86"/>
                    <a:pt x="232" y="86"/>
                  </a:cubicBezTo>
                  <a:close/>
                  <a:moveTo>
                    <a:pt x="97" y="73"/>
                  </a:moveTo>
                  <a:cubicBezTo>
                    <a:pt x="99" y="73"/>
                    <a:pt x="100" y="72"/>
                    <a:pt x="100" y="72"/>
                  </a:cubicBezTo>
                  <a:cubicBezTo>
                    <a:pt x="103" y="71"/>
                    <a:pt x="105" y="70"/>
                    <a:pt x="107" y="70"/>
                  </a:cubicBezTo>
                  <a:cubicBezTo>
                    <a:pt x="113" y="68"/>
                    <a:pt x="118" y="67"/>
                    <a:pt x="123" y="66"/>
                  </a:cubicBezTo>
                  <a:cubicBezTo>
                    <a:pt x="133" y="64"/>
                    <a:pt x="142" y="62"/>
                    <a:pt x="151" y="58"/>
                  </a:cubicBezTo>
                  <a:cubicBezTo>
                    <a:pt x="152" y="58"/>
                    <a:pt x="151" y="57"/>
                    <a:pt x="151" y="57"/>
                  </a:cubicBezTo>
                  <a:cubicBezTo>
                    <a:pt x="142" y="58"/>
                    <a:pt x="134" y="61"/>
                    <a:pt x="125" y="63"/>
                  </a:cubicBezTo>
                  <a:cubicBezTo>
                    <a:pt x="121" y="64"/>
                    <a:pt x="116" y="65"/>
                    <a:pt x="111" y="66"/>
                  </a:cubicBezTo>
                  <a:cubicBezTo>
                    <a:pt x="108" y="67"/>
                    <a:pt x="104" y="69"/>
                    <a:pt x="101" y="69"/>
                  </a:cubicBezTo>
                  <a:cubicBezTo>
                    <a:pt x="101" y="69"/>
                    <a:pt x="101" y="69"/>
                    <a:pt x="101" y="68"/>
                  </a:cubicBezTo>
                  <a:cubicBezTo>
                    <a:pt x="102" y="68"/>
                    <a:pt x="103" y="68"/>
                    <a:pt x="103" y="68"/>
                  </a:cubicBezTo>
                  <a:cubicBezTo>
                    <a:pt x="105" y="67"/>
                    <a:pt x="108" y="66"/>
                    <a:pt x="110" y="65"/>
                  </a:cubicBezTo>
                  <a:cubicBezTo>
                    <a:pt x="114" y="64"/>
                    <a:pt x="119" y="63"/>
                    <a:pt x="123" y="61"/>
                  </a:cubicBezTo>
                  <a:cubicBezTo>
                    <a:pt x="132" y="59"/>
                    <a:pt x="140" y="58"/>
                    <a:pt x="148" y="55"/>
                  </a:cubicBezTo>
                  <a:cubicBezTo>
                    <a:pt x="151" y="56"/>
                    <a:pt x="153" y="58"/>
                    <a:pt x="154" y="61"/>
                  </a:cubicBezTo>
                  <a:cubicBezTo>
                    <a:pt x="145" y="62"/>
                    <a:pt x="135" y="65"/>
                    <a:pt x="126" y="67"/>
                  </a:cubicBezTo>
                  <a:cubicBezTo>
                    <a:pt x="121" y="68"/>
                    <a:pt x="115" y="69"/>
                    <a:pt x="110" y="70"/>
                  </a:cubicBezTo>
                  <a:cubicBezTo>
                    <a:pt x="106" y="71"/>
                    <a:pt x="102" y="73"/>
                    <a:pt x="98" y="74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7" y="74"/>
                    <a:pt x="97" y="73"/>
                    <a:pt x="97" y="73"/>
                  </a:cubicBezTo>
                  <a:close/>
                  <a:moveTo>
                    <a:pt x="128" y="58"/>
                  </a:moveTo>
                  <a:cubicBezTo>
                    <a:pt x="121" y="60"/>
                    <a:pt x="115" y="62"/>
                    <a:pt x="108" y="64"/>
                  </a:cubicBezTo>
                  <a:cubicBezTo>
                    <a:pt x="102" y="65"/>
                    <a:pt x="113" y="61"/>
                    <a:pt x="113" y="61"/>
                  </a:cubicBezTo>
                  <a:cubicBezTo>
                    <a:pt x="116" y="60"/>
                    <a:pt x="119" y="59"/>
                    <a:pt x="122" y="58"/>
                  </a:cubicBezTo>
                  <a:cubicBezTo>
                    <a:pt x="129" y="56"/>
                    <a:pt x="136" y="55"/>
                    <a:pt x="143" y="52"/>
                  </a:cubicBezTo>
                  <a:cubicBezTo>
                    <a:pt x="143" y="52"/>
                    <a:pt x="143" y="52"/>
                    <a:pt x="143" y="52"/>
                  </a:cubicBezTo>
                  <a:cubicBezTo>
                    <a:pt x="145" y="52"/>
                    <a:pt x="146" y="53"/>
                    <a:pt x="147" y="54"/>
                  </a:cubicBezTo>
                  <a:cubicBezTo>
                    <a:pt x="141" y="56"/>
                    <a:pt x="135" y="56"/>
                    <a:pt x="128" y="58"/>
                  </a:cubicBezTo>
                  <a:close/>
                  <a:moveTo>
                    <a:pt x="143" y="52"/>
                  </a:moveTo>
                  <a:cubicBezTo>
                    <a:pt x="135" y="52"/>
                    <a:pt x="126" y="54"/>
                    <a:pt x="118" y="56"/>
                  </a:cubicBezTo>
                  <a:cubicBezTo>
                    <a:pt x="123" y="53"/>
                    <a:pt x="129" y="51"/>
                    <a:pt x="135" y="51"/>
                  </a:cubicBezTo>
                  <a:cubicBezTo>
                    <a:pt x="138" y="50"/>
                    <a:pt x="141" y="51"/>
                    <a:pt x="143" y="52"/>
                  </a:cubicBezTo>
                  <a:cubicBezTo>
                    <a:pt x="143" y="52"/>
                    <a:pt x="143" y="52"/>
                    <a:pt x="143" y="52"/>
                  </a:cubicBezTo>
                  <a:close/>
                  <a:moveTo>
                    <a:pt x="115" y="57"/>
                  </a:moveTo>
                  <a:cubicBezTo>
                    <a:pt x="120" y="56"/>
                    <a:pt x="125" y="56"/>
                    <a:pt x="130" y="55"/>
                  </a:cubicBezTo>
                  <a:cubicBezTo>
                    <a:pt x="133" y="54"/>
                    <a:pt x="135" y="54"/>
                    <a:pt x="138" y="53"/>
                  </a:cubicBezTo>
                  <a:cubicBezTo>
                    <a:pt x="139" y="53"/>
                    <a:pt x="140" y="53"/>
                    <a:pt x="141" y="52"/>
                  </a:cubicBezTo>
                  <a:cubicBezTo>
                    <a:pt x="139" y="53"/>
                    <a:pt x="137" y="54"/>
                    <a:pt x="135" y="54"/>
                  </a:cubicBezTo>
                  <a:cubicBezTo>
                    <a:pt x="130" y="56"/>
                    <a:pt x="124" y="56"/>
                    <a:pt x="118" y="58"/>
                  </a:cubicBezTo>
                  <a:cubicBezTo>
                    <a:pt x="115" y="59"/>
                    <a:pt x="111" y="61"/>
                    <a:pt x="108" y="63"/>
                  </a:cubicBezTo>
                  <a:cubicBezTo>
                    <a:pt x="110" y="61"/>
                    <a:pt x="113" y="59"/>
                    <a:pt x="115" y="57"/>
                  </a:cubicBezTo>
                  <a:close/>
                  <a:moveTo>
                    <a:pt x="105" y="65"/>
                  </a:moveTo>
                  <a:cubicBezTo>
                    <a:pt x="112" y="64"/>
                    <a:pt x="119" y="61"/>
                    <a:pt x="127" y="59"/>
                  </a:cubicBezTo>
                  <a:cubicBezTo>
                    <a:pt x="131" y="58"/>
                    <a:pt x="135" y="57"/>
                    <a:pt x="139" y="57"/>
                  </a:cubicBezTo>
                  <a:cubicBezTo>
                    <a:pt x="140" y="57"/>
                    <a:pt x="140" y="56"/>
                    <a:pt x="141" y="56"/>
                  </a:cubicBezTo>
                  <a:cubicBezTo>
                    <a:pt x="135" y="58"/>
                    <a:pt x="128" y="59"/>
                    <a:pt x="121" y="61"/>
                  </a:cubicBezTo>
                  <a:cubicBezTo>
                    <a:pt x="115" y="63"/>
                    <a:pt x="109" y="65"/>
                    <a:pt x="102" y="67"/>
                  </a:cubicBezTo>
                  <a:cubicBezTo>
                    <a:pt x="103" y="66"/>
                    <a:pt x="104" y="66"/>
                    <a:pt x="105" y="65"/>
                  </a:cubicBezTo>
                  <a:close/>
                  <a:moveTo>
                    <a:pt x="99" y="71"/>
                  </a:moveTo>
                  <a:cubicBezTo>
                    <a:pt x="99" y="71"/>
                    <a:pt x="99" y="70"/>
                    <a:pt x="100" y="70"/>
                  </a:cubicBezTo>
                  <a:cubicBezTo>
                    <a:pt x="102" y="70"/>
                    <a:pt x="104" y="69"/>
                    <a:pt x="106" y="69"/>
                  </a:cubicBezTo>
                  <a:cubicBezTo>
                    <a:pt x="110" y="67"/>
                    <a:pt x="115" y="66"/>
                    <a:pt x="120" y="65"/>
                  </a:cubicBezTo>
                  <a:cubicBezTo>
                    <a:pt x="125" y="64"/>
                    <a:pt x="130" y="62"/>
                    <a:pt x="135" y="61"/>
                  </a:cubicBezTo>
                  <a:cubicBezTo>
                    <a:pt x="140" y="60"/>
                    <a:pt x="145" y="60"/>
                    <a:pt x="149" y="58"/>
                  </a:cubicBezTo>
                  <a:cubicBezTo>
                    <a:pt x="133" y="66"/>
                    <a:pt x="114" y="65"/>
                    <a:pt x="98" y="72"/>
                  </a:cubicBezTo>
                  <a:cubicBezTo>
                    <a:pt x="98" y="72"/>
                    <a:pt x="99" y="71"/>
                    <a:pt x="99" y="71"/>
                  </a:cubicBezTo>
                  <a:close/>
                  <a:moveTo>
                    <a:pt x="96" y="75"/>
                  </a:moveTo>
                  <a:cubicBezTo>
                    <a:pt x="99" y="75"/>
                    <a:pt x="101" y="74"/>
                    <a:pt x="104" y="73"/>
                  </a:cubicBezTo>
                  <a:cubicBezTo>
                    <a:pt x="109" y="72"/>
                    <a:pt x="113" y="70"/>
                    <a:pt x="118" y="69"/>
                  </a:cubicBezTo>
                  <a:cubicBezTo>
                    <a:pt x="131" y="67"/>
                    <a:pt x="143" y="63"/>
                    <a:pt x="155" y="61"/>
                  </a:cubicBezTo>
                  <a:cubicBezTo>
                    <a:pt x="156" y="62"/>
                    <a:pt x="156" y="63"/>
                    <a:pt x="157" y="63"/>
                  </a:cubicBezTo>
                  <a:cubicBezTo>
                    <a:pt x="157" y="63"/>
                    <a:pt x="157" y="63"/>
                    <a:pt x="157" y="63"/>
                  </a:cubicBezTo>
                  <a:cubicBezTo>
                    <a:pt x="146" y="65"/>
                    <a:pt x="136" y="68"/>
                    <a:pt x="125" y="70"/>
                  </a:cubicBezTo>
                  <a:cubicBezTo>
                    <a:pt x="115" y="73"/>
                    <a:pt x="105" y="76"/>
                    <a:pt x="94" y="78"/>
                  </a:cubicBezTo>
                  <a:cubicBezTo>
                    <a:pt x="95" y="77"/>
                    <a:pt x="96" y="76"/>
                    <a:pt x="96" y="75"/>
                  </a:cubicBezTo>
                  <a:close/>
                  <a:moveTo>
                    <a:pt x="172" y="47"/>
                  </a:moveTo>
                  <a:cubicBezTo>
                    <a:pt x="172" y="46"/>
                    <a:pt x="171" y="46"/>
                    <a:pt x="171" y="46"/>
                  </a:cubicBezTo>
                  <a:cubicBezTo>
                    <a:pt x="171" y="46"/>
                    <a:pt x="171" y="46"/>
                    <a:pt x="171" y="45"/>
                  </a:cubicBezTo>
                  <a:cubicBezTo>
                    <a:pt x="174" y="43"/>
                    <a:pt x="178" y="41"/>
                    <a:pt x="181" y="39"/>
                  </a:cubicBezTo>
                  <a:cubicBezTo>
                    <a:pt x="181" y="40"/>
                    <a:pt x="180" y="40"/>
                    <a:pt x="180" y="40"/>
                  </a:cubicBezTo>
                  <a:cubicBezTo>
                    <a:pt x="177" y="43"/>
                    <a:pt x="174" y="45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lose/>
                  <a:moveTo>
                    <a:pt x="172" y="47"/>
                  </a:moveTo>
                  <a:cubicBezTo>
                    <a:pt x="175" y="46"/>
                    <a:pt x="179" y="44"/>
                    <a:pt x="182" y="43"/>
                  </a:cubicBezTo>
                  <a:cubicBezTo>
                    <a:pt x="179" y="44"/>
                    <a:pt x="175" y="47"/>
                    <a:pt x="173" y="49"/>
                  </a:cubicBezTo>
                  <a:cubicBezTo>
                    <a:pt x="173" y="48"/>
                    <a:pt x="172" y="48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lose/>
                  <a:moveTo>
                    <a:pt x="183" y="44"/>
                  </a:moveTo>
                  <a:cubicBezTo>
                    <a:pt x="184" y="43"/>
                    <a:pt x="186" y="43"/>
                    <a:pt x="187" y="42"/>
                  </a:cubicBezTo>
                  <a:cubicBezTo>
                    <a:pt x="188" y="41"/>
                    <a:pt x="194" y="38"/>
                    <a:pt x="192" y="40"/>
                  </a:cubicBezTo>
                  <a:cubicBezTo>
                    <a:pt x="190" y="43"/>
                    <a:pt x="186" y="44"/>
                    <a:pt x="183" y="46"/>
                  </a:cubicBezTo>
                  <a:cubicBezTo>
                    <a:pt x="180" y="48"/>
                    <a:pt x="177" y="50"/>
                    <a:pt x="175" y="53"/>
                  </a:cubicBezTo>
                  <a:cubicBezTo>
                    <a:pt x="174" y="52"/>
                    <a:pt x="174" y="51"/>
                    <a:pt x="173" y="50"/>
                  </a:cubicBezTo>
                  <a:cubicBezTo>
                    <a:pt x="176" y="48"/>
                    <a:pt x="179" y="46"/>
                    <a:pt x="183" y="44"/>
                  </a:cubicBezTo>
                  <a:close/>
                  <a:moveTo>
                    <a:pt x="175" y="53"/>
                  </a:moveTo>
                  <a:cubicBezTo>
                    <a:pt x="180" y="51"/>
                    <a:pt x="184" y="48"/>
                    <a:pt x="189" y="46"/>
                  </a:cubicBezTo>
                  <a:cubicBezTo>
                    <a:pt x="191" y="45"/>
                    <a:pt x="194" y="44"/>
                    <a:pt x="196" y="43"/>
                  </a:cubicBezTo>
                  <a:cubicBezTo>
                    <a:pt x="194" y="43"/>
                    <a:pt x="192" y="46"/>
                    <a:pt x="190" y="47"/>
                  </a:cubicBezTo>
                  <a:cubicBezTo>
                    <a:pt x="187" y="49"/>
                    <a:pt x="185" y="51"/>
                    <a:pt x="182" y="53"/>
                  </a:cubicBezTo>
                  <a:cubicBezTo>
                    <a:pt x="180" y="54"/>
                    <a:pt x="178" y="55"/>
                    <a:pt x="176" y="56"/>
                  </a:cubicBezTo>
                  <a:cubicBezTo>
                    <a:pt x="176" y="56"/>
                    <a:pt x="176" y="55"/>
                    <a:pt x="176" y="55"/>
                  </a:cubicBezTo>
                  <a:cubicBezTo>
                    <a:pt x="176" y="55"/>
                    <a:pt x="175" y="54"/>
                    <a:pt x="175" y="54"/>
                  </a:cubicBezTo>
                  <a:cubicBezTo>
                    <a:pt x="175" y="53"/>
                    <a:pt x="175" y="53"/>
                    <a:pt x="175" y="53"/>
                  </a:cubicBezTo>
                  <a:close/>
                  <a:moveTo>
                    <a:pt x="177" y="56"/>
                  </a:moveTo>
                  <a:cubicBezTo>
                    <a:pt x="178" y="56"/>
                    <a:pt x="178" y="56"/>
                    <a:pt x="179" y="55"/>
                  </a:cubicBezTo>
                  <a:cubicBezTo>
                    <a:pt x="180" y="55"/>
                    <a:pt x="181" y="54"/>
                    <a:pt x="182" y="53"/>
                  </a:cubicBezTo>
                  <a:cubicBezTo>
                    <a:pt x="185" y="52"/>
                    <a:pt x="187" y="50"/>
                    <a:pt x="190" y="49"/>
                  </a:cubicBezTo>
                  <a:cubicBezTo>
                    <a:pt x="192" y="48"/>
                    <a:pt x="195" y="47"/>
                    <a:pt x="197" y="46"/>
                  </a:cubicBezTo>
                  <a:cubicBezTo>
                    <a:pt x="199" y="45"/>
                    <a:pt x="199" y="45"/>
                    <a:pt x="197" y="47"/>
                  </a:cubicBezTo>
                  <a:cubicBezTo>
                    <a:pt x="195" y="48"/>
                    <a:pt x="194" y="49"/>
                    <a:pt x="192" y="50"/>
                  </a:cubicBezTo>
                  <a:cubicBezTo>
                    <a:pt x="191" y="51"/>
                    <a:pt x="190" y="52"/>
                    <a:pt x="188" y="53"/>
                  </a:cubicBezTo>
                  <a:cubicBezTo>
                    <a:pt x="187" y="53"/>
                    <a:pt x="186" y="54"/>
                    <a:pt x="186" y="55"/>
                  </a:cubicBezTo>
                  <a:cubicBezTo>
                    <a:pt x="185" y="55"/>
                    <a:pt x="184" y="55"/>
                    <a:pt x="184" y="55"/>
                  </a:cubicBezTo>
                  <a:cubicBezTo>
                    <a:pt x="181" y="56"/>
                    <a:pt x="179" y="59"/>
                    <a:pt x="177" y="56"/>
                  </a:cubicBezTo>
                  <a:cubicBezTo>
                    <a:pt x="177" y="56"/>
                    <a:pt x="177" y="56"/>
                    <a:pt x="177" y="56"/>
                  </a:cubicBezTo>
                  <a:close/>
                  <a:moveTo>
                    <a:pt x="188" y="54"/>
                  </a:moveTo>
                  <a:cubicBezTo>
                    <a:pt x="188" y="54"/>
                    <a:pt x="188" y="54"/>
                    <a:pt x="188" y="54"/>
                  </a:cubicBezTo>
                  <a:cubicBezTo>
                    <a:pt x="189" y="54"/>
                    <a:pt x="190" y="53"/>
                    <a:pt x="191" y="53"/>
                  </a:cubicBezTo>
                  <a:cubicBezTo>
                    <a:pt x="193" y="52"/>
                    <a:pt x="195" y="51"/>
                    <a:pt x="197" y="50"/>
                  </a:cubicBezTo>
                  <a:cubicBezTo>
                    <a:pt x="198" y="49"/>
                    <a:pt x="206" y="45"/>
                    <a:pt x="202" y="49"/>
                  </a:cubicBezTo>
                  <a:cubicBezTo>
                    <a:pt x="199" y="52"/>
                    <a:pt x="196" y="54"/>
                    <a:pt x="192" y="56"/>
                  </a:cubicBezTo>
                  <a:cubicBezTo>
                    <a:pt x="190" y="55"/>
                    <a:pt x="188" y="55"/>
                    <a:pt x="187" y="55"/>
                  </a:cubicBezTo>
                  <a:cubicBezTo>
                    <a:pt x="187" y="55"/>
                    <a:pt x="187" y="54"/>
                    <a:pt x="188" y="54"/>
                  </a:cubicBezTo>
                  <a:close/>
                  <a:moveTo>
                    <a:pt x="203" y="52"/>
                  </a:moveTo>
                  <a:cubicBezTo>
                    <a:pt x="208" y="50"/>
                    <a:pt x="204" y="53"/>
                    <a:pt x="202" y="54"/>
                  </a:cubicBezTo>
                  <a:cubicBezTo>
                    <a:pt x="200" y="56"/>
                    <a:pt x="198" y="57"/>
                    <a:pt x="196" y="58"/>
                  </a:cubicBezTo>
                  <a:cubicBezTo>
                    <a:pt x="195" y="58"/>
                    <a:pt x="195" y="57"/>
                    <a:pt x="194" y="57"/>
                  </a:cubicBezTo>
                  <a:cubicBezTo>
                    <a:pt x="197" y="55"/>
                    <a:pt x="200" y="54"/>
                    <a:pt x="203" y="52"/>
                  </a:cubicBezTo>
                  <a:close/>
                  <a:moveTo>
                    <a:pt x="197" y="59"/>
                  </a:moveTo>
                  <a:cubicBezTo>
                    <a:pt x="201" y="58"/>
                    <a:pt x="206" y="57"/>
                    <a:pt x="209" y="54"/>
                  </a:cubicBezTo>
                  <a:cubicBezTo>
                    <a:pt x="206" y="57"/>
                    <a:pt x="203" y="59"/>
                    <a:pt x="200" y="61"/>
                  </a:cubicBezTo>
                  <a:cubicBezTo>
                    <a:pt x="199" y="60"/>
                    <a:pt x="198" y="60"/>
                    <a:pt x="197" y="59"/>
                  </a:cubicBezTo>
                  <a:close/>
                  <a:moveTo>
                    <a:pt x="202" y="66"/>
                  </a:moveTo>
                  <a:cubicBezTo>
                    <a:pt x="202" y="65"/>
                    <a:pt x="202" y="65"/>
                    <a:pt x="202" y="64"/>
                  </a:cubicBezTo>
                  <a:cubicBezTo>
                    <a:pt x="204" y="64"/>
                    <a:pt x="207" y="63"/>
                    <a:pt x="209" y="62"/>
                  </a:cubicBezTo>
                  <a:cubicBezTo>
                    <a:pt x="207" y="63"/>
                    <a:pt x="204" y="64"/>
                    <a:pt x="202" y="66"/>
                  </a:cubicBezTo>
                  <a:close/>
                  <a:moveTo>
                    <a:pt x="195" y="71"/>
                  </a:moveTo>
                  <a:cubicBezTo>
                    <a:pt x="195" y="71"/>
                    <a:pt x="195" y="71"/>
                    <a:pt x="196" y="71"/>
                  </a:cubicBezTo>
                  <a:cubicBezTo>
                    <a:pt x="195" y="71"/>
                    <a:pt x="195" y="71"/>
                    <a:pt x="194" y="71"/>
                  </a:cubicBezTo>
                  <a:cubicBezTo>
                    <a:pt x="194" y="71"/>
                    <a:pt x="194" y="71"/>
                    <a:pt x="195" y="71"/>
                  </a:cubicBezTo>
                  <a:close/>
                  <a:moveTo>
                    <a:pt x="192" y="69"/>
                  </a:moveTo>
                  <a:cubicBezTo>
                    <a:pt x="192" y="69"/>
                    <a:pt x="193" y="69"/>
                    <a:pt x="193" y="69"/>
                  </a:cubicBezTo>
                  <a:cubicBezTo>
                    <a:pt x="192" y="70"/>
                    <a:pt x="192" y="70"/>
                    <a:pt x="192" y="69"/>
                  </a:cubicBezTo>
                  <a:close/>
                  <a:moveTo>
                    <a:pt x="190" y="67"/>
                  </a:moveTo>
                  <a:cubicBezTo>
                    <a:pt x="190" y="67"/>
                    <a:pt x="191" y="67"/>
                    <a:pt x="191" y="68"/>
                  </a:cubicBezTo>
                  <a:cubicBezTo>
                    <a:pt x="190" y="68"/>
                    <a:pt x="188" y="69"/>
                    <a:pt x="190" y="67"/>
                  </a:cubicBezTo>
                  <a:cubicBezTo>
                    <a:pt x="190" y="67"/>
                    <a:pt x="190" y="67"/>
                    <a:pt x="190" y="67"/>
                  </a:cubicBezTo>
                  <a:close/>
                  <a:moveTo>
                    <a:pt x="189" y="67"/>
                  </a:moveTo>
                  <a:cubicBezTo>
                    <a:pt x="188" y="67"/>
                    <a:pt x="188" y="67"/>
                    <a:pt x="187" y="67"/>
                  </a:cubicBezTo>
                  <a:cubicBezTo>
                    <a:pt x="187" y="67"/>
                    <a:pt x="187" y="66"/>
                    <a:pt x="187" y="65"/>
                  </a:cubicBezTo>
                  <a:cubicBezTo>
                    <a:pt x="188" y="65"/>
                    <a:pt x="189" y="66"/>
                    <a:pt x="189" y="66"/>
                  </a:cubicBezTo>
                  <a:cubicBezTo>
                    <a:pt x="189" y="66"/>
                    <a:pt x="189" y="66"/>
                    <a:pt x="190" y="67"/>
                  </a:cubicBezTo>
                  <a:cubicBezTo>
                    <a:pt x="189" y="67"/>
                    <a:pt x="189" y="67"/>
                    <a:pt x="189" y="67"/>
                  </a:cubicBezTo>
                  <a:close/>
                  <a:moveTo>
                    <a:pt x="186" y="68"/>
                  </a:moveTo>
                  <a:cubicBezTo>
                    <a:pt x="188" y="68"/>
                    <a:pt x="189" y="67"/>
                    <a:pt x="187" y="68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7" y="68"/>
                    <a:pt x="187" y="68"/>
                    <a:pt x="186" y="68"/>
                  </a:cubicBezTo>
                  <a:cubicBezTo>
                    <a:pt x="186" y="68"/>
                    <a:pt x="186" y="68"/>
                    <a:pt x="186" y="68"/>
                  </a:cubicBezTo>
                  <a:close/>
                  <a:moveTo>
                    <a:pt x="190" y="70"/>
                  </a:moveTo>
                  <a:cubicBezTo>
                    <a:pt x="190" y="70"/>
                    <a:pt x="190" y="70"/>
                    <a:pt x="190" y="70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89" y="70"/>
                    <a:pt x="189" y="69"/>
                    <a:pt x="188" y="69"/>
                  </a:cubicBezTo>
                  <a:cubicBezTo>
                    <a:pt x="189" y="69"/>
                    <a:pt x="191" y="69"/>
                    <a:pt x="190" y="70"/>
                  </a:cubicBezTo>
                  <a:close/>
                  <a:moveTo>
                    <a:pt x="193" y="71"/>
                  </a:moveTo>
                  <a:cubicBezTo>
                    <a:pt x="192" y="71"/>
                    <a:pt x="192" y="71"/>
                    <a:pt x="191" y="70"/>
                  </a:cubicBezTo>
                  <a:cubicBezTo>
                    <a:pt x="193" y="70"/>
                    <a:pt x="194" y="69"/>
                    <a:pt x="193" y="71"/>
                  </a:cubicBezTo>
                  <a:close/>
                  <a:moveTo>
                    <a:pt x="218" y="64"/>
                  </a:moveTo>
                  <a:cubicBezTo>
                    <a:pt x="215" y="65"/>
                    <a:pt x="211" y="68"/>
                    <a:pt x="207" y="70"/>
                  </a:cubicBezTo>
                  <a:cubicBezTo>
                    <a:pt x="204" y="71"/>
                    <a:pt x="200" y="73"/>
                    <a:pt x="196" y="75"/>
                  </a:cubicBezTo>
                  <a:cubicBezTo>
                    <a:pt x="196" y="74"/>
                    <a:pt x="195" y="73"/>
                    <a:pt x="194" y="72"/>
                  </a:cubicBezTo>
                  <a:cubicBezTo>
                    <a:pt x="202" y="71"/>
                    <a:pt x="210" y="67"/>
                    <a:pt x="218" y="64"/>
                  </a:cubicBezTo>
                  <a:close/>
                  <a:moveTo>
                    <a:pt x="197" y="76"/>
                  </a:moveTo>
                  <a:cubicBezTo>
                    <a:pt x="202" y="74"/>
                    <a:pt x="206" y="72"/>
                    <a:pt x="211" y="70"/>
                  </a:cubicBezTo>
                  <a:cubicBezTo>
                    <a:pt x="214" y="69"/>
                    <a:pt x="216" y="69"/>
                    <a:pt x="219" y="68"/>
                  </a:cubicBezTo>
                  <a:cubicBezTo>
                    <a:pt x="217" y="68"/>
                    <a:pt x="214" y="70"/>
                    <a:pt x="212" y="71"/>
                  </a:cubicBezTo>
                  <a:cubicBezTo>
                    <a:pt x="208" y="74"/>
                    <a:pt x="203" y="76"/>
                    <a:pt x="199" y="78"/>
                  </a:cubicBezTo>
                  <a:cubicBezTo>
                    <a:pt x="198" y="78"/>
                    <a:pt x="198" y="78"/>
                    <a:pt x="197" y="78"/>
                  </a:cubicBezTo>
                  <a:cubicBezTo>
                    <a:pt x="197" y="78"/>
                    <a:pt x="197" y="78"/>
                    <a:pt x="197" y="78"/>
                  </a:cubicBezTo>
                  <a:cubicBezTo>
                    <a:pt x="197" y="77"/>
                    <a:pt x="197" y="77"/>
                    <a:pt x="197" y="76"/>
                  </a:cubicBezTo>
                  <a:close/>
                  <a:moveTo>
                    <a:pt x="187" y="82"/>
                  </a:moveTo>
                  <a:cubicBezTo>
                    <a:pt x="188" y="82"/>
                    <a:pt x="188" y="82"/>
                    <a:pt x="188" y="82"/>
                  </a:cubicBezTo>
                  <a:cubicBezTo>
                    <a:pt x="179" y="86"/>
                    <a:pt x="170" y="88"/>
                    <a:pt x="161" y="91"/>
                  </a:cubicBezTo>
                  <a:cubicBezTo>
                    <a:pt x="165" y="90"/>
                    <a:pt x="170" y="88"/>
                    <a:pt x="174" y="87"/>
                  </a:cubicBezTo>
                  <a:cubicBezTo>
                    <a:pt x="176" y="86"/>
                    <a:pt x="179" y="85"/>
                    <a:pt x="182" y="84"/>
                  </a:cubicBezTo>
                  <a:cubicBezTo>
                    <a:pt x="183" y="83"/>
                    <a:pt x="185" y="82"/>
                    <a:pt x="187" y="82"/>
                  </a:cubicBezTo>
                  <a:cubicBezTo>
                    <a:pt x="187" y="82"/>
                    <a:pt x="187" y="82"/>
                    <a:pt x="187" y="82"/>
                  </a:cubicBezTo>
                  <a:close/>
                  <a:moveTo>
                    <a:pt x="173" y="86"/>
                  </a:moveTo>
                  <a:cubicBezTo>
                    <a:pt x="166" y="89"/>
                    <a:pt x="158" y="91"/>
                    <a:pt x="150" y="94"/>
                  </a:cubicBezTo>
                  <a:cubicBezTo>
                    <a:pt x="142" y="96"/>
                    <a:pt x="134" y="98"/>
                    <a:pt x="126" y="101"/>
                  </a:cubicBezTo>
                  <a:cubicBezTo>
                    <a:pt x="123" y="102"/>
                    <a:pt x="118" y="102"/>
                    <a:pt x="116" y="103"/>
                  </a:cubicBezTo>
                  <a:cubicBezTo>
                    <a:pt x="120" y="101"/>
                    <a:pt x="124" y="100"/>
                    <a:pt x="128" y="99"/>
                  </a:cubicBezTo>
                  <a:cubicBezTo>
                    <a:pt x="134" y="97"/>
                    <a:pt x="139" y="95"/>
                    <a:pt x="145" y="93"/>
                  </a:cubicBezTo>
                  <a:cubicBezTo>
                    <a:pt x="158" y="89"/>
                    <a:pt x="171" y="85"/>
                    <a:pt x="184" y="80"/>
                  </a:cubicBezTo>
                  <a:cubicBezTo>
                    <a:pt x="184" y="80"/>
                    <a:pt x="184" y="80"/>
                    <a:pt x="184" y="80"/>
                  </a:cubicBezTo>
                  <a:cubicBezTo>
                    <a:pt x="185" y="80"/>
                    <a:pt x="186" y="81"/>
                    <a:pt x="187" y="81"/>
                  </a:cubicBezTo>
                  <a:cubicBezTo>
                    <a:pt x="182" y="82"/>
                    <a:pt x="178" y="84"/>
                    <a:pt x="173" y="86"/>
                  </a:cubicBezTo>
                  <a:close/>
                  <a:moveTo>
                    <a:pt x="157" y="88"/>
                  </a:moveTo>
                  <a:cubicBezTo>
                    <a:pt x="162" y="87"/>
                    <a:pt x="167" y="85"/>
                    <a:pt x="171" y="83"/>
                  </a:cubicBezTo>
                  <a:cubicBezTo>
                    <a:pt x="175" y="82"/>
                    <a:pt x="178" y="81"/>
                    <a:pt x="182" y="80"/>
                  </a:cubicBezTo>
                  <a:cubicBezTo>
                    <a:pt x="178" y="81"/>
                    <a:pt x="174" y="83"/>
                    <a:pt x="171" y="84"/>
                  </a:cubicBezTo>
                  <a:cubicBezTo>
                    <a:pt x="166" y="86"/>
                    <a:pt x="162" y="87"/>
                    <a:pt x="157" y="88"/>
                  </a:cubicBezTo>
                  <a:close/>
                  <a:moveTo>
                    <a:pt x="166" y="85"/>
                  </a:moveTo>
                  <a:cubicBezTo>
                    <a:pt x="159" y="87"/>
                    <a:pt x="152" y="89"/>
                    <a:pt x="145" y="91"/>
                  </a:cubicBezTo>
                  <a:cubicBezTo>
                    <a:pt x="145" y="92"/>
                    <a:pt x="144" y="92"/>
                    <a:pt x="144" y="92"/>
                  </a:cubicBezTo>
                  <a:cubicBezTo>
                    <a:pt x="136" y="94"/>
                    <a:pt x="129" y="96"/>
                    <a:pt x="122" y="99"/>
                  </a:cubicBezTo>
                  <a:cubicBezTo>
                    <a:pt x="118" y="100"/>
                    <a:pt x="114" y="101"/>
                    <a:pt x="110" y="102"/>
                  </a:cubicBezTo>
                  <a:cubicBezTo>
                    <a:pt x="108" y="103"/>
                    <a:pt x="113" y="101"/>
                    <a:pt x="113" y="101"/>
                  </a:cubicBezTo>
                  <a:cubicBezTo>
                    <a:pt x="114" y="101"/>
                    <a:pt x="116" y="100"/>
                    <a:pt x="118" y="100"/>
                  </a:cubicBezTo>
                  <a:cubicBezTo>
                    <a:pt x="133" y="94"/>
                    <a:pt x="148" y="88"/>
                    <a:pt x="164" y="82"/>
                  </a:cubicBezTo>
                  <a:cubicBezTo>
                    <a:pt x="167" y="81"/>
                    <a:pt x="170" y="80"/>
                    <a:pt x="173" y="79"/>
                  </a:cubicBezTo>
                  <a:cubicBezTo>
                    <a:pt x="173" y="79"/>
                    <a:pt x="174" y="79"/>
                    <a:pt x="174" y="79"/>
                  </a:cubicBezTo>
                  <a:cubicBezTo>
                    <a:pt x="174" y="79"/>
                    <a:pt x="175" y="79"/>
                    <a:pt x="175" y="78"/>
                  </a:cubicBezTo>
                  <a:cubicBezTo>
                    <a:pt x="175" y="78"/>
                    <a:pt x="176" y="78"/>
                    <a:pt x="176" y="78"/>
                  </a:cubicBezTo>
                  <a:cubicBezTo>
                    <a:pt x="177" y="78"/>
                    <a:pt x="178" y="78"/>
                    <a:pt x="179" y="78"/>
                  </a:cubicBezTo>
                  <a:cubicBezTo>
                    <a:pt x="180" y="78"/>
                    <a:pt x="181" y="79"/>
                    <a:pt x="182" y="79"/>
                  </a:cubicBezTo>
                  <a:cubicBezTo>
                    <a:pt x="176" y="80"/>
                    <a:pt x="171" y="83"/>
                    <a:pt x="166" y="85"/>
                  </a:cubicBezTo>
                  <a:close/>
                  <a:moveTo>
                    <a:pt x="176" y="77"/>
                  </a:moveTo>
                  <a:cubicBezTo>
                    <a:pt x="175" y="78"/>
                    <a:pt x="174" y="78"/>
                    <a:pt x="173" y="78"/>
                  </a:cubicBezTo>
                  <a:cubicBezTo>
                    <a:pt x="165" y="79"/>
                    <a:pt x="158" y="82"/>
                    <a:pt x="150" y="85"/>
                  </a:cubicBezTo>
                  <a:cubicBezTo>
                    <a:pt x="144" y="87"/>
                    <a:pt x="137" y="89"/>
                    <a:pt x="131" y="91"/>
                  </a:cubicBezTo>
                  <a:cubicBezTo>
                    <a:pt x="134" y="90"/>
                    <a:pt x="137" y="89"/>
                    <a:pt x="139" y="88"/>
                  </a:cubicBezTo>
                  <a:cubicBezTo>
                    <a:pt x="151" y="85"/>
                    <a:pt x="162" y="80"/>
                    <a:pt x="173" y="75"/>
                  </a:cubicBezTo>
                  <a:cubicBezTo>
                    <a:pt x="174" y="76"/>
                    <a:pt x="176" y="77"/>
                    <a:pt x="177" y="77"/>
                  </a:cubicBezTo>
                  <a:cubicBezTo>
                    <a:pt x="177" y="77"/>
                    <a:pt x="177" y="77"/>
                    <a:pt x="176" y="77"/>
                  </a:cubicBezTo>
                  <a:close/>
                  <a:moveTo>
                    <a:pt x="137" y="85"/>
                  </a:moveTo>
                  <a:cubicBezTo>
                    <a:pt x="131" y="87"/>
                    <a:pt x="124" y="89"/>
                    <a:pt x="118" y="91"/>
                  </a:cubicBezTo>
                  <a:cubicBezTo>
                    <a:pt x="112" y="92"/>
                    <a:pt x="106" y="95"/>
                    <a:pt x="100" y="97"/>
                  </a:cubicBezTo>
                  <a:cubicBezTo>
                    <a:pt x="98" y="97"/>
                    <a:pt x="94" y="99"/>
                    <a:pt x="101" y="96"/>
                  </a:cubicBezTo>
                  <a:cubicBezTo>
                    <a:pt x="104" y="95"/>
                    <a:pt x="107" y="94"/>
                    <a:pt x="110" y="93"/>
                  </a:cubicBezTo>
                  <a:cubicBezTo>
                    <a:pt x="116" y="91"/>
                    <a:pt x="122" y="89"/>
                    <a:pt x="129" y="87"/>
                  </a:cubicBezTo>
                  <a:cubicBezTo>
                    <a:pt x="141" y="82"/>
                    <a:pt x="154" y="76"/>
                    <a:pt x="167" y="72"/>
                  </a:cubicBezTo>
                  <a:cubicBezTo>
                    <a:pt x="168" y="73"/>
                    <a:pt x="170" y="74"/>
                    <a:pt x="172" y="75"/>
                  </a:cubicBezTo>
                  <a:cubicBezTo>
                    <a:pt x="161" y="79"/>
                    <a:pt x="149" y="81"/>
                    <a:pt x="137" y="85"/>
                  </a:cubicBezTo>
                  <a:close/>
                  <a:moveTo>
                    <a:pt x="131" y="82"/>
                  </a:moveTo>
                  <a:cubicBezTo>
                    <a:pt x="119" y="85"/>
                    <a:pt x="108" y="90"/>
                    <a:pt x="96" y="93"/>
                  </a:cubicBezTo>
                  <a:cubicBezTo>
                    <a:pt x="90" y="94"/>
                    <a:pt x="100" y="91"/>
                    <a:pt x="101" y="91"/>
                  </a:cubicBezTo>
                  <a:cubicBezTo>
                    <a:pt x="104" y="90"/>
                    <a:pt x="107" y="89"/>
                    <a:pt x="110" y="88"/>
                  </a:cubicBezTo>
                  <a:cubicBezTo>
                    <a:pt x="116" y="87"/>
                    <a:pt x="122" y="84"/>
                    <a:pt x="128" y="82"/>
                  </a:cubicBezTo>
                  <a:cubicBezTo>
                    <a:pt x="140" y="78"/>
                    <a:pt x="152" y="75"/>
                    <a:pt x="163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4" y="70"/>
                    <a:pt x="164" y="70"/>
                    <a:pt x="165" y="71"/>
                  </a:cubicBezTo>
                  <a:cubicBezTo>
                    <a:pt x="165" y="71"/>
                    <a:pt x="165" y="71"/>
                    <a:pt x="166" y="71"/>
                  </a:cubicBezTo>
                  <a:cubicBezTo>
                    <a:pt x="154" y="75"/>
                    <a:pt x="142" y="78"/>
                    <a:pt x="131" y="82"/>
                  </a:cubicBezTo>
                  <a:close/>
                  <a:moveTo>
                    <a:pt x="162" y="69"/>
                  </a:moveTo>
                  <a:cubicBezTo>
                    <a:pt x="151" y="71"/>
                    <a:pt x="139" y="75"/>
                    <a:pt x="128" y="79"/>
                  </a:cubicBezTo>
                  <a:cubicBezTo>
                    <a:pt x="126" y="79"/>
                    <a:pt x="124" y="80"/>
                    <a:pt x="122" y="80"/>
                  </a:cubicBezTo>
                  <a:cubicBezTo>
                    <a:pt x="123" y="80"/>
                    <a:pt x="125" y="79"/>
                    <a:pt x="126" y="79"/>
                  </a:cubicBezTo>
                  <a:cubicBezTo>
                    <a:pt x="138" y="75"/>
                    <a:pt x="149" y="72"/>
                    <a:pt x="160" y="67"/>
                  </a:cubicBezTo>
                  <a:cubicBezTo>
                    <a:pt x="160" y="67"/>
                    <a:pt x="160" y="66"/>
                    <a:pt x="160" y="66"/>
                  </a:cubicBezTo>
                  <a:cubicBezTo>
                    <a:pt x="148" y="68"/>
                    <a:pt x="138" y="72"/>
                    <a:pt x="127" y="75"/>
                  </a:cubicBezTo>
                  <a:cubicBezTo>
                    <a:pt x="121" y="77"/>
                    <a:pt x="115" y="78"/>
                    <a:pt x="108" y="80"/>
                  </a:cubicBezTo>
                  <a:cubicBezTo>
                    <a:pt x="103" y="81"/>
                    <a:pt x="97" y="82"/>
                    <a:pt x="92" y="85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102" y="79"/>
                    <a:pt x="114" y="78"/>
                    <a:pt x="124" y="74"/>
                  </a:cubicBezTo>
                  <a:cubicBezTo>
                    <a:pt x="130" y="72"/>
                    <a:pt x="136" y="70"/>
                    <a:pt x="142" y="68"/>
                  </a:cubicBezTo>
                  <a:cubicBezTo>
                    <a:pt x="147" y="67"/>
                    <a:pt x="152" y="66"/>
                    <a:pt x="157" y="64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59" y="66"/>
                    <a:pt x="161" y="67"/>
                    <a:pt x="162" y="69"/>
                  </a:cubicBezTo>
                  <a:cubicBezTo>
                    <a:pt x="162" y="69"/>
                    <a:pt x="162" y="69"/>
                    <a:pt x="162" y="69"/>
                  </a:cubicBezTo>
                  <a:close/>
                  <a:moveTo>
                    <a:pt x="92" y="85"/>
                  </a:moveTo>
                  <a:cubicBezTo>
                    <a:pt x="103" y="82"/>
                    <a:pt x="114" y="79"/>
                    <a:pt x="125" y="76"/>
                  </a:cubicBezTo>
                  <a:cubicBezTo>
                    <a:pt x="131" y="75"/>
                    <a:pt x="137" y="73"/>
                    <a:pt x="143" y="71"/>
                  </a:cubicBezTo>
                  <a:cubicBezTo>
                    <a:pt x="147" y="69"/>
                    <a:pt x="154" y="69"/>
                    <a:pt x="158" y="67"/>
                  </a:cubicBezTo>
                  <a:cubicBezTo>
                    <a:pt x="147" y="72"/>
                    <a:pt x="135" y="75"/>
                    <a:pt x="124" y="79"/>
                  </a:cubicBezTo>
                  <a:cubicBezTo>
                    <a:pt x="114" y="82"/>
                    <a:pt x="104" y="85"/>
                    <a:pt x="93" y="88"/>
                  </a:cubicBezTo>
                  <a:cubicBezTo>
                    <a:pt x="92" y="88"/>
                    <a:pt x="92" y="88"/>
                    <a:pt x="92" y="89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92" y="88"/>
                    <a:pt x="92" y="87"/>
                    <a:pt x="92" y="85"/>
                  </a:cubicBezTo>
                  <a:close/>
                  <a:moveTo>
                    <a:pt x="94" y="79"/>
                  </a:moveTo>
                  <a:cubicBezTo>
                    <a:pt x="105" y="77"/>
                    <a:pt x="115" y="74"/>
                    <a:pt x="125" y="71"/>
                  </a:cubicBezTo>
                  <a:cubicBezTo>
                    <a:pt x="131" y="70"/>
                    <a:pt x="137" y="68"/>
                    <a:pt x="143" y="67"/>
                  </a:cubicBezTo>
                  <a:cubicBezTo>
                    <a:pt x="145" y="67"/>
                    <a:pt x="147" y="66"/>
                    <a:pt x="149" y="66"/>
                  </a:cubicBezTo>
                  <a:cubicBezTo>
                    <a:pt x="145" y="67"/>
                    <a:pt x="140" y="68"/>
                    <a:pt x="136" y="69"/>
                  </a:cubicBezTo>
                  <a:cubicBezTo>
                    <a:pt x="130" y="71"/>
                    <a:pt x="124" y="73"/>
                    <a:pt x="118" y="75"/>
                  </a:cubicBezTo>
                  <a:cubicBezTo>
                    <a:pt x="109" y="78"/>
                    <a:pt x="100" y="80"/>
                    <a:pt x="92" y="84"/>
                  </a:cubicBezTo>
                  <a:cubicBezTo>
                    <a:pt x="93" y="82"/>
                    <a:pt x="93" y="80"/>
                    <a:pt x="94" y="79"/>
                  </a:cubicBezTo>
                  <a:close/>
                  <a:moveTo>
                    <a:pt x="126" y="80"/>
                  </a:moveTo>
                  <a:cubicBezTo>
                    <a:pt x="132" y="78"/>
                    <a:pt x="137" y="77"/>
                    <a:pt x="143" y="75"/>
                  </a:cubicBezTo>
                  <a:cubicBezTo>
                    <a:pt x="149" y="73"/>
                    <a:pt x="156" y="72"/>
                    <a:pt x="161" y="70"/>
                  </a:cubicBezTo>
                  <a:cubicBezTo>
                    <a:pt x="149" y="75"/>
                    <a:pt x="136" y="78"/>
                    <a:pt x="124" y="82"/>
                  </a:cubicBezTo>
                  <a:cubicBezTo>
                    <a:pt x="119" y="84"/>
                    <a:pt x="113" y="86"/>
                    <a:pt x="108" y="88"/>
                  </a:cubicBezTo>
                  <a:cubicBezTo>
                    <a:pt x="103" y="90"/>
                    <a:pt x="98" y="91"/>
                    <a:pt x="93" y="93"/>
                  </a:cubicBezTo>
                  <a:cubicBezTo>
                    <a:pt x="93" y="93"/>
                    <a:pt x="93" y="92"/>
                    <a:pt x="92" y="92"/>
                  </a:cubicBezTo>
                  <a:cubicBezTo>
                    <a:pt x="92" y="91"/>
                    <a:pt x="92" y="91"/>
                    <a:pt x="92" y="90"/>
                  </a:cubicBezTo>
                  <a:cubicBezTo>
                    <a:pt x="103" y="87"/>
                    <a:pt x="114" y="83"/>
                    <a:pt x="126" y="80"/>
                  </a:cubicBezTo>
                  <a:close/>
                  <a:moveTo>
                    <a:pt x="106" y="91"/>
                  </a:moveTo>
                  <a:cubicBezTo>
                    <a:pt x="111" y="88"/>
                    <a:pt x="117" y="87"/>
                    <a:pt x="123" y="85"/>
                  </a:cubicBezTo>
                  <a:cubicBezTo>
                    <a:pt x="133" y="81"/>
                    <a:pt x="144" y="79"/>
                    <a:pt x="154" y="76"/>
                  </a:cubicBezTo>
                  <a:cubicBezTo>
                    <a:pt x="153" y="76"/>
                    <a:pt x="152" y="76"/>
                    <a:pt x="152" y="77"/>
                  </a:cubicBezTo>
                  <a:cubicBezTo>
                    <a:pt x="145" y="79"/>
                    <a:pt x="139" y="82"/>
                    <a:pt x="132" y="84"/>
                  </a:cubicBezTo>
                  <a:cubicBezTo>
                    <a:pt x="120" y="89"/>
                    <a:pt x="108" y="92"/>
                    <a:pt x="96" y="97"/>
                  </a:cubicBezTo>
                  <a:cubicBezTo>
                    <a:pt x="95" y="96"/>
                    <a:pt x="94" y="95"/>
                    <a:pt x="93" y="94"/>
                  </a:cubicBezTo>
                  <a:cubicBezTo>
                    <a:pt x="98" y="94"/>
                    <a:pt x="102" y="92"/>
                    <a:pt x="106" y="91"/>
                  </a:cubicBezTo>
                  <a:close/>
                  <a:moveTo>
                    <a:pt x="120" y="91"/>
                  </a:moveTo>
                  <a:cubicBezTo>
                    <a:pt x="130" y="88"/>
                    <a:pt x="139" y="85"/>
                    <a:pt x="149" y="82"/>
                  </a:cubicBezTo>
                  <a:cubicBezTo>
                    <a:pt x="153" y="81"/>
                    <a:pt x="158" y="80"/>
                    <a:pt x="162" y="79"/>
                  </a:cubicBezTo>
                  <a:cubicBezTo>
                    <a:pt x="163" y="78"/>
                    <a:pt x="164" y="78"/>
                    <a:pt x="166" y="77"/>
                  </a:cubicBezTo>
                  <a:cubicBezTo>
                    <a:pt x="158" y="81"/>
                    <a:pt x="149" y="84"/>
                    <a:pt x="141" y="87"/>
                  </a:cubicBezTo>
                  <a:cubicBezTo>
                    <a:pt x="132" y="90"/>
                    <a:pt x="123" y="92"/>
                    <a:pt x="115" y="96"/>
                  </a:cubicBezTo>
                  <a:cubicBezTo>
                    <a:pt x="113" y="96"/>
                    <a:pt x="111" y="97"/>
                    <a:pt x="109" y="98"/>
                  </a:cubicBezTo>
                  <a:cubicBezTo>
                    <a:pt x="108" y="98"/>
                    <a:pt x="107" y="99"/>
                    <a:pt x="106" y="99"/>
                  </a:cubicBezTo>
                  <a:cubicBezTo>
                    <a:pt x="106" y="99"/>
                    <a:pt x="106" y="99"/>
                    <a:pt x="105" y="99"/>
                  </a:cubicBezTo>
                  <a:cubicBezTo>
                    <a:pt x="104" y="99"/>
                    <a:pt x="103" y="100"/>
                    <a:pt x="103" y="100"/>
                  </a:cubicBezTo>
                  <a:cubicBezTo>
                    <a:pt x="103" y="100"/>
                    <a:pt x="102" y="100"/>
                    <a:pt x="102" y="101"/>
                  </a:cubicBezTo>
                  <a:cubicBezTo>
                    <a:pt x="100" y="100"/>
                    <a:pt x="99" y="99"/>
                    <a:pt x="97" y="98"/>
                  </a:cubicBezTo>
                  <a:cubicBezTo>
                    <a:pt x="105" y="97"/>
                    <a:pt x="112" y="93"/>
                    <a:pt x="120" y="91"/>
                  </a:cubicBezTo>
                  <a:close/>
                  <a:moveTo>
                    <a:pt x="111" y="98"/>
                  </a:moveTo>
                  <a:cubicBezTo>
                    <a:pt x="114" y="97"/>
                    <a:pt x="116" y="96"/>
                    <a:pt x="119" y="96"/>
                  </a:cubicBezTo>
                  <a:cubicBezTo>
                    <a:pt x="129" y="92"/>
                    <a:pt x="139" y="90"/>
                    <a:pt x="148" y="86"/>
                  </a:cubicBezTo>
                  <a:cubicBezTo>
                    <a:pt x="154" y="84"/>
                    <a:pt x="160" y="82"/>
                    <a:pt x="166" y="80"/>
                  </a:cubicBezTo>
                  <a:cubicBezTo>
                    <a:pt x="165" y="81"/>
                    <a:pt x="164" y="81"/>
                    <a:pt x="163" y="82"/>
                  </a:cubicBezTo>
                  <a:cubicBezTo>
                    <a:pt x="157" y="84"/>
                    <a:pt x="150" y="87"/>
                    <a:pt x="143" y="89"/>
                  </a:cubicBezTo>
                  <a:cubicBezTo>
                    <a:pt x="136" y="92"/>
                    <a:pt x="129" y="94"/>
                    <a:pt x="123" y="97"/>
                  </a:cubicBezTo>
                  <a:cubicBezTo>
                    <a:pt x="118" y="99"/>
                    <a:pt x="112" y="100"/>
                    <a:pt x="107" y="102"/>
                  </a:cubicBezTo>
                  <a:cubicBezTo>
                    <a:pt x="106" y="102"/>
                    <a:pt x="104" y="101"/>
                    <a:pt x="103" y="101"/>
                  </a:cubicBezTo>
                  <a:cubicBezTo>
                    <a:pt x="106" y="100"/>
                    <a:pt x="108" y="99"/>
                    <a:pt x="111" y="98"/>
                  </a:cubicBezTo>
                  <a:close/>
                  <a:moveTo>
                    <a:pt x="124" y="99"/>
                  </a:moveTo>
                  <a:cubicBezTo>
                    <a:pt x="128" y="98"/>
                    <a:pt x="131" y="96"/>
                    <a:pt x="135" y="95"/>
                  </a:cubicBezTo>
                  <a:cubicBezTo>
                    <a:pt x="132" y="97"/>
                    <a:pt x="129" y="98"/>
                    <a:pt x="126" y="99"/>
                  </a:cubicBezTo>
                  <a:cubicBezTo>
                    <a:pt x="122" y="100"/>
                    <a:pt x="118" y="101"/>
                    <a:pt x="114" y="104"/>
                  </a:cubicBezTo>
                  <a:cubicBezTo>
                    <a:pt x="113" y="103"/>
                    <a:pt x="112" y="103"/>
                    <a:pt x="111" y="103"/>
                  </a:cubicBezTo>
                  <a:cubicBezTo>
                    <a:pt x="115" y="102"/>
                    <a:pt x="120" y="100"/>
                    <a:pt x="124" y="99"/>
                  </a:cubicBezTo>
                  <a:close/>
                  <a:moveTo>
                    <a:pt x="143" y="97"/>
                  </a:moveTo>
                  <a:cubicBezTo>
                    <a:pt x="138" y="98"/>
                    <a:pt x="133" y="100"/>
                    <a:pt x="128" y="101"/>
                  </a:cubicBezTo>
                  <a:cubicBezTo>
                    <a:pt x="125" y="102"/>
                    <a:pt x="121" y="103"/>
                    <a:pt x="119" y="105"/>
                  </a:cubicBezTo>
                  <a:cubicBezTo>
                    <a:pt x="118" y="105"/>
                    <a:pt x="117" y="104"/>
                    <a:pt x="116" y="104"/>
                  </a:cubicBezTo>
                  <a:cubicBezTo>
                    <a:pt x="125" y="102"/>
                    <a:pt x="134" y="99"/>
                    <a:pt x="143" y="97"/>
                  </a:cubicBezTo>
                  <a:close/>
                  <a:moveTo>
                    <a:pt x="180" y="88"/>
                  </a:moveTo>
                  <a:cubicBezTo>
                    <a:pt x="165" y="93"/>
                    <a:pt x="149" y="98"/>
                    <a:pt x="133" y="102"/>
                  </a:cubicBezTo>
                  <a:cubicBezTo>
                    <a:pt x="130" y="103"/>
                    <a:pt x="127" y="104"/>
                    <a:pt x="123" y="105"/>
                  </a:cubicBezTo>
                  <a:cubicBezTo>
                    <a:pt x="122" y="105"/>
                    <a:pt x="121" y="105"/>
                    <a:pt x="120" y="106"/>
                  </a:cubicBezTo>
                  <a:cubicBezTo>
                    <a:pt x="120" y="105"/>
                    <a:pt x="120" y="105"/>
                    <a:pt x="120" y="105"/>
                  </a:cubicBezTo>
                  <a:cubicBezTo>
                    <a:pt x="120" y="105"/>
                    <a:pt x="125" y="103"/>
                    <a:pt x="126" y="103"/>
                  </a:cubicBezTo>
                  <a:cubicBezTo>
                    <a:pt x="133" y="101"/>
                    <a:pt x="140" y="98"/>
                    <a:pt x="148" y="96"/>
                  </a:cubicBezTo>
                  <a:cubicBezTo>
                    <a:pt x="155" y="93"/>
                    <a:pt x="162" y="91"/>
                    <a:pt x="170" y="90"/>
                  </a:cubicBezTo>
                  <a:cubicBezTo>
                    <a:pt x="176" y="88"/>
                    <a:pt x="183" y="85"/>
                    <a:pt x="189" y="83"/>
                  </a:cubicBezTo>
                  <a:cubicBezTo>
                    <a:pt x="189" y="83"/>
                    <a:pt x="189" y="83"/>
                    <a:pt x="190" y="83"/>
                  </a:cubicBezTo>
                  <a:cubicBezTo>
                    <a:pt x="190" y="83"/>
                    <a:pt x="191" y="83"/>
                    <a:pt x="192" y="83"/>
                  </a:cubicBezTo>
                  <a:cubicBezTo>
                    <a:pt x="193" y="83"/>
                    <a:pt x="194" y="82"/>
                    <a:pt x="195" y="82"/>
                  </a:cubicBezTo>
                  <a:cubicBezTo>
                    <a:pt x="205" y="79"/>
                    <a:pt x="215" y="74"/>
                    <a:pt x="224" y="70"/>
                  </a:cubicBezTo>
                  <a:cubicBezTo>
                    <a:pt x="225" y="71"/>
                    <a:pt x="225" y="72"/>
                    <a:pt x="226" y="73"/>
                  </a:cubicBezTo>
                  <a:cubicBezTo>
                    <a:pt x="211" y="80"/>
                    <a:pt x="195" y="83"/>
                    <a:pt x="180" y="88"/>
                  </a:cubicBezTo>
                  <a:close/>
                  <a:moveTo>
                    <a:pt x="207" y="76"/>
                  </a:moveTo>
                  <a:cubicBezTo>
                    <a:pt x="204" y="77"/>
                    <a:pt x="201" y="79"/>
                    <a:pt x="198" y="80"/>
                  </a:cubicBezTo>
                  <a:cubicBezTo>
                    <a:pt x="198" y="80"/>
                    <a:pt x="197" y="80"/>
                    <a:pt x="196" y="80"/>
                  </a:cubicBezTo>
                  <a:cubicBezTo>
                    <a:pt x="197" y="80"/>
                    <a:pt x="197" y="79"/>
                    <a:pt x="197" y="79"/>
                  </a:cubicBezTo>
                  <a:cubicBezTo>
                    <a:pt x="205" y="75"/>
                    <a:pt x="214" y="73"/>
                    <a:pt x="221" y="67"/>
                  </a:cubicBezTo>
                  <a:cubicBezTo>
                    <a:pt x="221" y="67"/>
                    <a:pt x="221" y="66"/>
                    <a:pt x="220" y="67"/>
                  </a:cubicBezTo>
                  <a:cubicBezTo>
                    <a:pt x="213" y="68"/>
                    <a:pt x="204" y="71"/>
                    <a:pt x="198" y="75"/>
                  </a:cubicBezTo>
                  <a:cubicBezTo>
                    <a:pt x="205" y="71"/>
                    <a:pt x="213" y="69"/>
                    <a:pt x="220" y="64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21" y="66"/>
                    <a:pt x="223" y="68"/>
                    <a:pt x="224" y="70"/>
                  </a:cubicBezTo>
                  <a:cubicBezTo>
                    <a:pt x="218" y="72"/>
                    <a:pt x="213" y="74"/>
                    <a:pt x="207" y="76"/>
                  </a:cubicBezTo>
                  <a:close/>
                  <a:moveTo>
                    <a:pt x="204" y="68"/>
                  </a:moveTo>
                  <a:cubicBezTo>
                    <a:pt x="203" y="69"/>
                    <a:pt x="202" y="69"/>
                    <a:pt x="201" y="70"/>
                  </a:cubicBezTo>
                  <a:cubicBezTo>
                    <a:pt x="201" y="69"/>
                    <a:pt x="201" y="69"/>
                    <a:pt x="202" y="68"/>
                  </a:cubicBezTo>
                  <a:cubicBezTo>
                    <a:pt x="202" y="68"/>
                    <a:pt x="202" y="68"/>
                    <a:pt x="202" y="67"/>
                  </a:cubicBezTo>
                  <a:cubicBezTo>
                    <a:pt x="207" y="66"/>
                    <a:pt x="212" y="63"/>
                    <a:pt x="217" y="62"/>
                  </a:cubicBezTo>
                  <a:cubicBezTo>
                    <a:pt x="218" y="61"/>
                    <a:pt x="218" y="61"/>
                    <a:pt x="218" y="61"/>
                  </a:cubicBezTo>
                  <a:cubicBezTo>
                    <a:pt x="218" y="62"/>
                    <a:pt x="219" y="63"/>
                    <a:pt x="219" y="63"/>
                  </a:cubicBezTo>
                  <a:cubicBezTo>
                    <a:pt x="214" y="65"/>
                    <a:pt x="209" y="66"/>
                    <a:pt x="204" y="68"/>
                  </a:cubicBezTo>
                  <a:close/>
                  <a:moveTo>
                    <a:pt x="217" y="61"/>
                  </a:moveTo>
                  <a:cubicBezTo>
                    <a:pt x="212" y="63"/>
                    <a:pt x="207" y="65"/>
                    <a:pt x="202" y="66"/>
                  </a:cubicBezTo>
                  <a:cubicBezTo>
                    <a:pt x="202" y="66"/>
                    <a:pt x="202" y="66"/>
                    <a:pt x="202" y="66"/>
                  </a:cubicBezTo>
                  <a:cubicBezTo>
                    <a:pt x="207" y="64"/>
                    <a:pt x="212" y="62"/>
                    <a:pt x="216" y="59"/>
                  </a:cubicBezTo>
                  <a:cubicBezTo>
                    <a:pt x="217" y="60"/>
                    <a:pt x="217" y="60"/>
                    <a:pt x="218" y="61"/>
                  </a:cubicBezTo>
                  <a:cubicBezTo>
                    <a:pt x="217" y="61"/>
                    <a:pt x="217" y="61"/>
                    <a:pt x="217" y="61"/>
                  </a:cubicBezTo>
                  <a:close/>
                  <a:moveTo>
                    <a:pt x="202" y="64"/>
                  </a:moveTo>
                  <a:cubicBezTo>
                    <a:pt x="201" y="63"/>
                    <a:pt x="201" y="63"/>
                    <a:pt x="201" y="62"/>
                  </a:cubicBezTo>
                  <a:cubicBezTo>
                    <a:pt x="205" y="61"/>
                    <a:pt x="209" y="58"/>
                    <a:pt x="214" y="56"/>
                  </a:cubicBezTo>
                  <a:cubicBezTo>
                    <a:pt x="214" y="56"/>
                    <a:pt x="214" y="56"/>
                    <a:pt x="214" y="56"/>
                  </a:cubicBezTo>
                  <a:cubicBezTo>
                    <a:pt x="215" y="57"/>
                    <a:pt x="215" y="58"/>
                    <a:pt x="216" y="59"/>
                  </a:cubicBezTo>
                  <a:cubicBezTo>
                    <a:pt x="211" y="61"/>
                    <a:pt x="207" y="62"/>
                    <a:pt x="202" y="64"/>
                  </a:cubicBezTo>
                  <a:close/>
                  <a:moveTo>
                    <a:pt x="200" y="61"/>
                  </a:moveTo>
                  <a:cubicBezTo>
                    <a:pt x="203" y="60"/>
                    <a:pt x="208" y="56"/>
                    <a:pt x="210" y="54"/>
                  </a:cubicBezTo>
                  <a:cubicBezTo>
                    <a:pt x="211" y="54"/>
                    <a:pt x="210" y="53"/>
                    <a:pt x="210" y="53"/>
                  </a:cubicBezTo>
                  <a:cubicBezTo>
                    <a:pt x="208" y="54"/>
                    <a:pt x="206" y="55"/>
                    <a:pt x="205" y="55"/>
                  </a:cubicBezTo>
                  <a:cubicBezTo>
                    <a:pt x="203" y="56"/>
                    <a:pt x="201" y="57"/>
                    <a:pt x="199" y="57"/>
                  </a:cubicBezTo>
                  <a:cubicBezTo>
                    <a:pt x="198" y="58"/>
                    <a:pt x="196" y="59"/>
                    <a:pt x="199" y="58"/>
                  </a:cubicBezTo>
                  <a:cubicBezTo>
                    <a:pt x="202" y="55"/>
                    <a:pt x="206" y="54"/>
                    <a:pt x="208" y="50"/>
                  </a:cubicBezTo>
                  <a:cubicBezTo>
                    <a:pt x="210" y="52"/>
                    <a:pt x="212" y="54"/>
                    <a:pt x="213" y="56"/>
                  </a:cubicBezTo>
                  <a:cubicBezTo>
                    <a:pt x="209" y="58"/>
                    <a:pt x="205" y="60"/>
                    <a:pt x="200" y="61"/>
                  </a:cubicBezTo>
                  <a:close/>
                  <a:moveTo>
                    <a:pt x="199" y="53"/>
                  </a:moveTo>
                  <a:cubicBezTo>
                    <a:pt x="198" y="54"/>
                    <a:pt x="196" y="55"/>
                    <a:pt x="195" y="56"/>
                  </a:cubicBezTo>
                  <a:cubicBezTo>
                    <a:pt x="198" y="53"/>
                    <a:pt x="202" y="51"/>
                    <a:pt x="205" y="47"/>
                  </a:cubicBezTo>
                  <a:cubicBezTo>
                    <a:pt x="206" y="48"/>
                    <a:pt x="207" y="49"/>
                    <a:pt x="208" y="50"/>
                  </a:cubicBezTo>
                  <a:cubicBezTo>
                    <a:pt x="205" y="51"/>
                    <a:pt x="202" y="52"/>
                    <a:pt x="199" y="53"/>
                  </a:cubicBezTo>
                  <a:close/>
                  <a:moveTo>
                    <a:pt x="193" y="50"/>
                  </a:moveTo>
                  <a:cubicBezTo>
                    <a:pt x="196" y="49"/>
                    <a:pt x="198" y="47"/>
                    <a:pt x="200" y="45"/>
                  </a:cubicBezTo>
                  <a:cubicBezTo>
                    <a:pt x="201" y="44"/>
                    <a:pt x="200" y="44"/>
                    <a:pt x="200" y="44"/>
                  </a:cubicBezTo>
                  <a:cubicBezTo>
                    <a:pt x="196" y="46"/>
                    <a:pt x="192" y="47"/>
                    <a:pt x="189" y="49"/>
                  </a:cubicBezTo>
                  <a:cubicBezTo>
                    <a:pt x="192" y="47"/>
                    <a:pt x="195" y="44"/>
                    <a:pt x="198" y="42"/>
                  </a:cubicBezTo>
                  <a:cubicBezTo>
                    <a:pt x="198" y="42"/>
                    <a:pt x="198" y="42"/>
                    <a:pt x="198" y="41"/>
                  </a:cubicBezTo>
                  <a:cubicBezTo>
                    <a:pt x="199" y="42"/>
                    <a:pt x="199" y="42"/>
                    <a:pt x="200" y="43"/>
                  </a:cubicBezTo>
                  <a:cubicBezTo>
                    <a:pt x="201" y="44"/>
                    <a:pt x="203" y="45"/>
                    <a:pt x="204" y="46"/>
                  </a:cubicBezTo>
                  <a:cubicBezTo>
                    <a:pt x="200" y="47"/>
                    <a:pt x="197" y="49"/>
                    <a:pt x="193" y="50"/>
                  </a:cubicBezTo>
                  <a:close/>
                  <a:moveTo>
                    <a:pt x="198" y="41"/>
                  </a:moveTo>
                  <a:cubicBezTo>
                    <a:pt x="193" y="43"/>
                    <a:pt x="189" y="45"/>
                    <a:pt x="185" y="47"/>
                  </a:cubicBezTo>
                  <a:cubicBezTo>
                    <a:pt x="183" y="48"/>
                    <a:pt x="182" y="49"/>
                    <a:pt x="180" y="50"/>
                  </a:cubicBezTo>
                  <a:cubicBezTo>
                    <a:pt x="179" y="51"/>
                    <a:pt x="174" y="54"/>
                    <a:pt x="178" y="51"/>
                  </a:cubicBezTo>
                  <a:cubicBezTo>
                    <a:pt x="183" y="47"/>
                    <a:pt x="190" y="44"/>
                    <a:pt x="194" y="39"/>
                  </a:cubicBezTo>
                  <a:cubicBezTo>
                    <a:pt x="194" y="39"/>
                    <a:pt x="194" y="39"/>
                    <a:pt x="194" y="38"/>
                  </a:cubicBezTo>
                  <a:cubicBezTo>
                    <a:pt x="195" y="39"/>
                    <a:pt x="197" y="40"/>
                    <a:pt x="198" y="41"/>
                  </a:cubicBezTo>
                  <a:cubicBezTo>
                    <a:pt x="198" y="41"/>
                    <a:pt x="198" y="41"/>
                    <a:pt x="198" y="41"/>
                  </a:cubicBezTo>
                  <a:close/>
                  <a:moveTo>
                    <a:pt x="194" y="38"/>
                  </a:moveTo>
                  <a:cubicBezTo>
                    <a:pt x="190" y="39"/>
                    <a:pt x="187" y="41"/>
                    <a:pt x="184" y="43"/>
                  </a:cubicBezTo>
                  <a:cubicBezTo>
                    <a:pt x="186" y="41"/>
                    <a:pt x="189" y="39"/>
                    <a:pt x="191" y="37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2" y="37"/>
                    <a:pt x="193" y="38"/>
                    <a:pt x="194" y="38"/>
                  </a:cubicBezTo>
                  <a:cubicBezTo>
                    <a:pt x="194" y="38"/>
                    <a:pt x="194" y="38"/>
                    <a:pt x="194" y="38"/>
                  </a:cubicBezTo>
                  <a:close/>
                  <a:moveTo>
                    <a:pt x="191" y="36"/>
                  </a:moveTo>
                  <a:cubicBezTo>
                    <a:pt x="185" y="40"/>
                    <a:pt x="180" y="43"/>
                    <a:pt x="174" y="46"/>
                  </a:cubicBezTo>
                  <a:cubicBezTo>
                    <a:pt x="178" y="44"/>
                    <a:pt x="183" y="39"/>
                    <a:pt x="188" y="35"/>
                  </a:cubicBezTo>
                  <a:cubicBezTo>
                    <a:pt x="189" y="35"/>
                    <a:pt x="188" y="34"/>
                    <a:pt x="188" y="35"/>
                  </a:cubicBezTo>
                  <a:cubicBezTo>
                    <a:pt x="187" y="35"/>
                    <a:pt x="186" y="35"/>
                    <a:pt x="186" y="36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3" y="37"/>
                    <a:pt x="182" y="38"/>
                    <a:pt x="180" y="39"/>
                  </a:cubicBezTo>
                  <a:cubicBezTo>
                    <a:pt x="177" y="41"/>
                    <a:pt x="174" y="43"/>
                    <a:pt x="171" y="45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0" y="44"/>
                    <a:pt x="170" y="44"/>
                    <a:pt x="169" y="44"/>
                  </a:cubicBezTo>
                  <a:cubicBezTo>
                    <a:pt x="176" y="42"/>
                    <a:pt x="180" y="37"/>
                    <a:pt x="186" y="34"/>
                  </a:cubicBezTo>
                  <a:cubicBezTo>
                    <a:pt x="187" y="34"/>
                    <a:pt x="187" y="33"/>
                    <a:pt x="186" y="33"/>
                  </a:cubicBezTo>
                  <a:cubicBezTo>
                    <a:pt x="181" y="35"/>
                    <a:pt x="178" y="38"/>
                    <a:pt x="173" y="41"/>
                  </a:cubicBezTo>
                  <a:cubicBezTo>
                    <a:pt x="172" y="42"/>
                    <a:pt x="171" y="42"/>
                    <a:pt x="170" y="43"/>
                  </a:cubicBezTo>
                  <a:cubicBezTo>
                    <a:pt x="169" y="43"/>
                    <a:pt x="169" y="43"/>
                    <a:pt x="169" y="43"/>
                  </a:cubicBezTo>
                  <a:cubicBezTo>
                    <a:pt x="169" y="43"/>
                    <a:pt x="169" y="43"/>
                    <a:pt x="169" y="43"/>
                  </a:cubicBezTo>
                  <a:cubicBezTo>
                    <a:pt x="169" y="43"/>
                    <a:pt x="169" y="43"/>
                    <a:pt x="170" y="42"/>
                  </a:cubicBezTo>
                  <a:cubicBezTo>
                    <a:pt x="171" y="41"/>
                    <a:pt x="173" y="40"/>
                    <a:pt x="174" y="39"/>
                  </a:cubicBezTo>
                  <a:cubicBezTo>
                    <a:pt x="174" y="39"/>
                    <a:pt x="175" y="39"/>
                    <a:pt x="175" y="39"/>
                  </a:cubicBezTo>
                  <a:cubicBezTo>
                    <a:pt x="178" y="39"/>
                    <a:pt x="179" y="37"/>
                    <a:pt x="179" y="35"/>
                  </a:cubicBezTo>
                  <a:cubicBezTo>
                    <a:pt x="180" y="34"/>
                    <a:pt x="182" y="33"/>
                    <a:pt x="183" y="33"/>
                  </a:cubicBezTo>
                  <a:cubicBezTo>
                    <a:pt x="183" y="33"/>
                    <a:pt x="183" y="32"/>
                    <a:pt x="183" y="32"/>
                  </a:cubicBezTo>
                  <a:cubicBezTo>
                    <a:pt x="181" y="32"/>
                    <a:pt x="180" y="33"/>
                    <a:pt x="179" y="33"/>
                  </a:cubicBezTo>
                  <a:cubicBezTo>
                    <a:pt x="180" y="32"/>
                    <a:pt x="180" y="32"/>
                    <a:pt x="181" y="31"/>
                  </a:cubicBezTo>
                  <a:cubicBezTo>
                    <a:pt x="182" y="31"/>
                    <a:pt x="181" y="31"/>
                    <a:pt x="181" y="31"/>
                  </a:cubicBezTo>
                  <a:cubicBezTo>
                    <a:pt x="179" y="30"/>
                    <a:pt x="178" y="31"/>
                    <a:pt x="176" y="31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6" y="31"/>
                    <a:pt x="177" y="30"/>
                    <a:pt x="177" y="30"/>
                  </a:cubicBezTo>
                  <a:cubicBezTo>
                    <a:pt x="177" y="30"/>
                    <a:pt x="177" y="29"/>
                    <a:pt x="177" y="29"/>
                  </a:cubicBezTo>
                  <a:cubicBezTo>
                    <a:pt x="175" y="29"/>
                    <a:pt x="174" y="30"/>
                    <a:pt x="173" y="30"/>
                  </a:cubicBezTo>
                  <a:cubicBezTo>
                    <a:pt x="174" y="30"/>
                    <a:pt x="175" y="29"/>
                    <a:pt x="176" y="29"/>
                  </a:cubicBezTo>
                  <a:cubicBezTo>
                    <a:pt x="176" y="29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81" y="30"/>
                    <a:pt x="186" y="33"/>
                    <a:pt x="191" y="36"/>
                  </a:cubicBezTo>
                  <a:cubicBezTo>
                    <a:pt x="191" y="36"/>
                    <a:pt x="191" y="36"/>
                    <a:pt x="191" y="36"/>
                  </a:cubicBezTo>
                  <a:close/>
                  <a:moveTo>
                    <a:pt x="154" y="43"/>
                  </a:moveTo>
                  <a:cubicBezTo>
                    <a:pt x="154" y="43"/>
                    <a:pt x="154" y="43"/>
                    <a:pt x="153" y="43"/>
                  </a:cubicBezTo>
                  <a:cubicBezTo>
                    <a:pt x="153" y="43"/>
                    <a:pt x="153" y="43"/>
                    <a:pt x="153" y="43"/>
                  </a:cubicBezTo>
                  <a:cubicBezTo>
                    <a:pt x="155" y="42"/>
                    <a:pt x="157" y="41"/>
                    <a:pt x="159" y="39"/>
                  </a:cubicBezTo>
                  <a:cubicBezTo>
                    <a:pt x="159" y="39"/>
                    <a:pt x="159" y="39"/>
                    <a:pt x="159" y="38"/>
                  </a:cubicBezTo>
                  <a:cubicBezTo>
                    <a:pt x="161" y="38"/>
                    <a:pt x="166" y="35"/>
                    <a:pt x="162" y="39"/>
                  </a:cubicBezTo>
                  <a:cubicBezTo>
                    <a:pt x="160" y="40"/>
                    <a:pt x="159" y="40"/>
                    <a:pt x="158" y="41"/>
                  </a:cubicBezTo>
                  <a:cubicBezTo>
                    <a:pt x="157" y="41"/>
                    <a:pt x="155" y="42"/>
                    <a:pt x="154" y="43"/>
                  </a:cubicBezTo>
                  <a:close/>
                  <a:moveTo>
                    <a:pt x="158" y="38"/>
                  </a:moveTo>
                  <a:cubicBezTo>
                    <a:pt x="158" y="38"/>
                    <a:pt x="158" y="38"/>
                    <a:pt x="158" y="38"/>
                  </a:cubicBezTo>
                  <a:cubicBezTo>
                    <a:pt x="158" y="38"/>
                    <a:pt x="158" y="38"/>
                    <a:pt x="158" y="38"/>
                  </a:cubicBezTo>
                  <a:close/>
                  <a:moveTo>
                    <a:pt x="161" y="37"/>
                  </a:moveTo>
                  <a:cubicBezTo>
                    <a:pt x="161" y="37"/>
                    <a:pt x="160" y="37"/>
                    <a:pt x="160" y="37"/>
                  </a:cubicBezTo>
                  <a:cubicBezTo>
                    <a:pt x="160" y="37"/>
                    <a:pt x="160" y="37"/>
                    <a:pt x="160" y="37"/>
                  </a:cubicBezTo>
                  <a:cubicBezTo>
                    <a:pt x="160" y="37"/>
                    <a:pt x="160" y="36"/>
                    <a:pt x="159" y="36"/>
                  </a:cubicBezTo>
                  <a:cubicBezTo>
                    <a:pt x="159" y="37"/>
                    <a:pt x="158" y="37"/>
                    <a:pt x="157" y="38"/>
                  </a:cubicBezTo>
                  <a:cubicBezTo>
                    <a:pt x="157" y="38"/>
                    <a:pt x="157" y="38"/>
                    <a:pt x="157" y="37"/>
                  </a:cubicBezTo>
                  <a:cubicBezTo>
                    <a:pt x="158" y="36"/>
                    <a:pt x="159" y="36"/>
                    <a:pt x="160" y="34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61" y="34"/>
                    <a:pt x="162" y="35"/>
                    <a:pt x="163" y="36"/>
                  </a:cubicBezTo>
                  <a:cubicBezTo>
                    <a:pt x="162" y="36"/>
                    <a:pt x="162" y="36"/>
                    <a:pt x="161" y="37"/>
                  </a:cubicBezTo>
                  <a:close/>
                  <a:moveTo>
                    <a:pt x="159" y="34"/>
                  </a:moveTo>
                  <a:cubicBezTo>
                    <a:pt x="153" y="36"/>
                    <a:pt x="156" y="34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8" y="32"/>
                    <a:pt x="159" y="33"/>
                    <a:pt x="159" y="33"/>
                  </a:cubicBezTo>
                  <a:cubicBezTo>
                    <a:pt x="159" y="33"/>
                    <a:pt x="159" y="33"/>
                    <a:pt x="159" y="34"/>
                  </a:cubicBezTo>
                  <a:cubicBezTo>
                    <a:pt x="159" y="33"/>
                    <a:pt x="159" y="33"/>
                    <a:pt x="159" y="34"/>
                  </a:cubicBezTo>
                  <a:close/>
                  <a:moveTo>
                    <a:pt x="157" y="32"/>
                  </a:moveTo>
                  <a:cubicBezTo>
                    <a:pt x="156" y="32"/>
                    <a:pt x="155" y="32"/>
                    <a:pt x="154" y="32"/>
                  </a:cubicBezTo>
                  <a:cubicBezTo>
                    <a:pt x="154" y="31"/>
                    <a:pt x="154" y="30"/>
                    <a:pt x="156" y="31"/>
                  </a:cubicBezTo>
                  <a:cubicBezTo>
                    <a:pt x="156" y="31"/>
                    <a:pt x="157" y="31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lose/>
                  <a:moveTo>
                    <a:pt x="154" y="34"/>
                  </a:moveTo>
                  <a:cubicBezTo>
                    <a:pt x="154" y="34"/>
                    <a:pt x="154" y="33"/>
                    <a:pt x="154" y="33"/>
                  </a:cubicBezTo>
                  <a:cubicBezTo>
                    <a:pt x="155" y="33"/>
                    <a:pt x="155" y="33"/>
                    <a:pt x="154" y="34"/>
                  </a:cubicBezTo>
                  <a:close/>
                  <a:moveTo>
                    <a:pt x="154" y="38"/>
                  </a:moveTo>
                  <a:cubicBezTo>
                    <a:pt x="155" y="37"/>
                    <a:pt x="155" y="37"/>
                    <a:pt x="155" y="36"/>
                  </a:cubicBezTo>
                  <a:cubicBezTo>
                    <a:pt x="156" y="35"/>
                    <a:pt x="159" y="34"/>
                    <a:pt x="157" y="36"/>
                  </a:cubicBezTo>
                  <a:cubicBezTo>
                    <a:pt x="156" y="37"/>
                    <a:pt x="155" y="38"/>
                    <a:pt x="154" y="39"/>
                  </a:cubicBezTo>
                  <a:cubicBezTo>
                    <a:pt x="154" y="39"/>
                    <a:pt x="154" y="39"/>
                    <a:pt x="154" y="40"/>
                  </a:cubicBezTo>
                  <a:cubicBezTo>
                    <a:pt x="151" y="41"/>
                    <a:pt x="149" y="43"/>
                    <a:pt x="146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4"/>
                    <a:pt x="147" y="42"/>
                    <a:pt x="148" y="42"/>
                  </a:cubicBezTo>
                  <a:cubicBezTo>
                    <a:pt x="148" y="42"/>
                    <a:pt x="148" y="41"/>
                    <a:pt x="149" y="41"/>
                  </a:cubicBezTo>
                  <a:cubicBezTo>
                    <a:pt x="151" y="41"/>
                    <a:pt x="153" y="40"/>
                    <a:pt x="154" y="38"/>
                  </a:cubicBezTo>
                  <a:close/>
                  <a:moveTo>
                    <a:pt x="144" y="40"/>
                  </a:moveTo>
                  <a:cubicBezTo>
                    <a:pt x="145" y="40"/>
                    <a:pt x="146" y="40"/>
                    <a:pt x="147" y="40"/>
                  </a:cubicBezTo>
                  <a:cubicBezTo>
                    <a:pt x="145" y="41"/>
                    <a:pt x="143" y="42"/>
                    <a:pt x="142" y="43"/>
                  </a:cubicBezTo>
                  <a:cubicBezTo>
                    <a:pt x="143" y="42"/>
                    <a:pt x="143" y="41"/>
                    <a:pt x="144" y="40"/>
                  </a:cubicBezTo>
                  <a:cubicBezTo>
                    <a:pt x="144" y="40"/>
                    <a:pt x="144" y="40"/>
                    <a:pt x="144" y="40"/>
                  </a:cubicBezTo>
                  <a:close/>
                  <a:moveTo>
                    <a:pt x="140" y="41"/>
                  </a:moveTo>
                  <a:cubicBezTo>
                    <a:pt x="137" y="43"/>
                    <a:pt x="140" y="41"/>
                    <a:pt x="140" y="40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41" y="39"/>
                    <a:pt x="142" y="40"/>
                    <a:pt x="143" y="40"/>
                  </a:cubicBezTo>
                  <a:cubicBezTo>
                    <a:pt x="142" y="40"/>
                    <a:pt x="142" y="40"/>
                    <a:pt x="140" y="41"/>
                  </a:cubicBezTo>
                  <a:close/>
                  <a:moveTo>
                    <a:pt x="137" y="41"/>
                  </a:moveTo>
                  <a:cubicBezTo>
                    <a:pt x="137" y="41"/>
                    <a:pt x="137" y="40"/>
                    <a:pt x="136" y="40"/>
                  </a:cubicBezTo>
                  <a:cubicBezTo>
                    <a:pt x="136" y="39"/>
                    <a:pt x="138" y="39"/>
                    <a:pt x="139" y="39"/>
                  </a:cubicBezTo>
                  <a:cubicBezTo>
                    <a:pt x="139" y="40"/>
                    <a:pt x="138" y="40"/>
                    <a:pt x="137" y="41"/>
                  </a:cubicBezTo>
                  <a:close/>
                  <a:moveTo>
                    <a:pt x="138" y="42"/>
                  </a:moveTo>
                  <a:cubicBezTo>
                    <a:pt x="138" y="42"/>
                    <a:pt x="137" y="41"/>
                    <a:pt x="137" y="41"/>
                  </a:cubicBezTo>
                  <a:cubicBezTo>
                    <a:pt x="139" y="40"/>
                    <a:pt x="139" y="40"/>
                    <a:pt x="138" y="42"/>
                  </a:cubicBezTo>
                  <a:close/>
                  <a:moveTo>
                    <a:pt x="140" y="43"/>
                  </a:moveTo>
                  <a:cubicBezTo>
                    <a:pt x="140" y="43"/>
                    <a:pt x="139" y="43"/>
                    <a:pt x="139" y="42"/>
                  </a:cubicBezTo>
                  <a:cubicBezTo>
                    <a:pt x="140" y="42"/>
                    <a:pt x="142" y="41"/>
                    <a:pt x="140" y="43"/>
                  </a:cubicBezTo>
                  <a:close/>
                  <a:moveTo>
                    <a:pt x="147" y="41"/>
                  </a:moveTo>
                  <a:cubicBezTo>
                    <a:pt x="147" y="41"/>
                    <a:pt x="145" y="43"/>
                    <a:pt x="144" y="44"/>
                  </a:cubicBezTo>
                  <a:cubicBezTo>
                    <a:pt x="143" y="44"/>
                    <a:pt x="143" y="44"/>
                    <a:pt x="142" y="43"/>
                  </a:cubicBezTo>
                  <a:cubicBezTo>
                    <a:pt x="144" y="43"/>
                    <a:pt x="145" y="42"/>
                    <a:pt x="147" y="41"/>
                  </a:cubicBezTo>
                  <a:close/>
                  <a:moveTo>
                    <a:pt x="155" y="40"/>
                  </a:moveTo>
                  <a:cubicBezTo>
                    <a:pt x="156" y="40"/>
                    <a:pt x="156" y="40"/>
                    <a:pt x="156" y="40"/>
                  </a:cubicBezTo>
                  <a:cubicBezTo>
                    <a:pt x="155" y="41"/>
                    <a:pt x="154" y="42"/>
                    <a:pt x="154" y="42"/>
                  </a:cubicBezTo>
                  <a:cubicBezTo>
                    <a:pt x="152" y="43"/>
                    <a:pt x="151" y="44"/>
                    <a:pt x="150" y="45"/>
                  </a:cubicBezTo>
                  <a:cubicBezTo>
                    <a:pt x="149" y="45"/>
                    <a:pt x="148" y="45"/>
                    <a:pt x="147" y="44"/>
                  </a:cubicBezTo>
                  <a:cubicBezTo>
                    <a:pt x="150" y="43"/>
                    <a:pt x="153" y="42"/>
                    <a:pt x="155" y="40"/>
                  </a:cubicBezTo>
                  <a:close/>
                  <a:moveTo>
                    <a:pt x="165" y="37"/>
                  </a:moveTo>
                  <a:cubicBezTo>
                    <a:pt x="166" y="37"/>
                    <a:pt x="166" y="37"/>
                    <a:pt x="167" y="37"/>
                  </a:cubicBezTo>
                  <a:cubicBezTo>
                    <a:pt x="165" y="38"/>
                    <a:pt x="164" y="39"/>
                    <a:pt x="162" y="40"/>
                  </a:cubicBezTo>
                  <a:cubicBezTo>
                    <a:pt x="162" y="40"/>
                    <a:pt x="162" y="40"/>
                    <a:pt x="162" y="40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2" y="39"/>
                    <a:pt x="164" y="38"/>
                    <a:pt x="165" y="37"/>
                  </a:cubicBezTo>
                  <a:close/>
                  <a:moveTo>
                    <a:pt x="169" y="30"/>
                  </a:moveTo>
                  <a:cubicBezTo>
                    <a:pt x="171" y="29"/>
                    <a:pt x="173" y="29"/>
                    <a:pt x="175" y="28"/>
                  </a:cubicBezTo>
                  <a:cubicBezTo>
                    <a:pt x="174" y="29"/>
                    <a:pt x="172" y="29"/>
                    <a:pt x="172" y="30"/>
                  </a:cubicBezTo>
                  <a:cubicBezTo>
                    <a:pt x="170" y="30"/>
                    <a:pt x="169" y="30"/>
                    <a:pt x="169" y="30"/>
                  </a:cubicBezTo>
                  <a:close/>
                  <a:moveTo>
                    <a:pt x="177" y="32"/>
                  </a:moveTo>
                  <a:cubicBezTo>
                    <a:pt x="178" y="32"/>
                    <a:pt x="179" y="31"/>
                    <a:pt x="180" y="31"/>
                  </a:cubicBezTo>
                  <a:cubicBezTo>
                    <a:pt x="179" y="32"/>
                    <a:pt x="178" y="32"/>
                    <a:pt x="178" y="33"/>
                  </a:cubicBezTo>
                  <a:cubicBezTo>
                    <a:pt x="178" y="32"/>
                    <a:pt x="177" y="32"/>
                    <a:pt x="177" y="32"/>
                  </a:cubicBezTo>
                  <a:close/>
                  <a:moveTo>
                    <a:pt x="175" y="31"/>
                  </a:moveTo>
                  <a:cubicBezTo>
                    <a:pt x="175" y="31"/>
                    <a:pt x="175" y="31"/>
                    <a:pt x="174" y="30"/>
                  </a:cubicBezTo>
                  <a:cubicBezTo>
                    <a:pt x="175" y="30"/>
                    <a:pt x="175" y="30"/>
                    <a:pt x="176" y="30"/>
                  </a:cubicBezTo>
                  <a:cubicBezTo>
                    <a:pt x="175" y="30"/>
                    <a:pt x="175" y="30"/>
                    <a:pt x="175" y="31"/>
                  </a:cubicBezTo>
                  <a:close/>
                  <a:moveTo>
                    <a:pt x="166" y="41"/>
                  </a:moveTo>
                  <a:cubicBezTo>
                    <a:pt x="166" y="41"/>
                    <a:pt x="165" y="41"/>
                    <a:pt x="165" y="41"/>
                  </a:cubicBezTo>
                  <a:cubicBezTo>
                    <a:pt x="165" y="41"/>
                    <a:pt x="166" y="41"/>
                    <a:pt x="166" y="40"/>
                  </a:cubicBezTo>
                  <a:cubicBezTo>
                    <a:pt x="167" y="39"/>
                    <a:pt x="167" y="39"/>
                    <a:pt x="168" y="38"/>
                  </a:cubicBezTo>
                  <a:cubicBezTo>
                    <a:pt x="169" y="38"/>
                    <a:pt x="170" y="38"/>
                    <a:pt x="171" y="38"/>
                  </a:cubicBezTo>
                  <a:cubicBezTo>
                    <a:pt x="170" y="39"/>
                    <a:pt x="170" y="39"/>
                    <a:pt x="169" y="39"/>
                  </a:cubicBezTo>
                  <a:cubicBezTo>
                    <a:pt x="169" y="40"/>
                    <a:pt x="167" y="41"/>
                    <a:pt x="166" y="41"/>
                  </a:cubicBezTo>
                  <a:close/>
                  <a:moveTo>
                    <a:pt x="167" y="38"/>
                  </a:moveTo>
                  <a:cubicBezTo>
                    <a:pt x="166" y="39"/>
                    <a:pt x="165" y="40"/>
                    <a:pt x="164" y="41"/>
                  </a:cubicBezTo>
                  <a:cubicBezTo>
                    <a:pt x="164" y="41"/>
                    <a:pt x="164" y="40"/>
                    <a:pt x="163" y="40"/>
                  </a:cubicBezTo>
                  <a:cubicBezTo>
                    <a:pt x="164" y="40"/>
                    <a:pt x="166" y="39"/>
                    <a:pt x="167" y="38"/>
                  </a:cubicBezTo>
                  <a:close/>
                  <a:moveTo>
                    <a:pt x="171" y="39"/>
                  </a:moveTo>
                  <a:cubicBezTo>
                    <a:pt x="171" y="39"/>
                    <a:pt x="171" y="39"/>
                    <a:pt x="172" y="39"/>
                  </a:cubicBezTo>
                  <a:cubicBezTo>
                    <a:pt x="172" y="39"/>
                    <a:pt x="172" y="39"/>
                    <a:pt x="173" y="39"/>
                  </a:cubicBezTo>
                  <a:cubicBezTo>
                    <a:pt x="173" y="39"/>
                    <a:pt x="173" y="39"/>
                    <a:pt x="172" y="39"/>
                  </a:cubicBezTo>
                  <a:cubicBezTo>
                    <a:pt x="171" y="40"/>
                    <a:pt x="170" y="41"/>
                    <a:pt x="168" y="43"/>
                  </a:cubicBezTo>
                  <a:cubicBezTo>
                    <a:pt x="168" y="42"/>
                    <a:pt x="167" y="42"/>
                    <a:pt x="166" y="41"/>
                  </a:cubicBezTo>
                  <a:cubicBezTo>
                    <a:pt x="168" y="41"/>
                    <a:pt x="169" y="40"/>
                    <a:pt x="171" y="39"/>
                  </a:cubicBezTo>
                  <a:close/>
                  <a:moveTo>
                    <a:pt x="13" y="147"/>
                  </a:moveTo>
                  <a:cubicBezTo>
                    <a:pt x="13" y="147"/>
                    <a:pt x="13" y="147"/>
                    <a:pt x="14" y="147"/>
                  </a:cubicBezTo>
                  <a:cubicBezTo>
                    <a:pt x="15" y="147"/>
                    <a:pt x="19" y="145"/>
                    <a:pt x="17" y="148"/>
                  </a:cubicBezTo>
                  <a:cubicBezTo>
                    <a:pt x="16" y="149"/>
                    <a:pt x="15" y="150"/>
                    <a:pt x="14" y="151"/>
                  </a:cubicBezTo>
                  <a:cubicBezTo>
                    <a:pt x="14" y="150"/>
                    <a:pt x="14" y="148"/>
                    <a:pt x="13" y="147"/>
                  </a:cubicBezTo>
                  <a:close/>
                  <a:moveTo>
                    <a:pt x="12" y="140"/>
                  </a:moveTo>
                  <a:cubicBezTo>
                    <a:pt x="14" y="139"/>
                    <a:pt x="15" y="138"/>
                    <a:pt x="17" y="138"/>
                  </a:cubicBezTo>
                  <a:cubicBezTo>
                    <a:pt x="18" y="137"/>
                    <a:pt x="18" y="137"/>
                    <a:pt x="19" y="137"/>
                  </a:cubicBezTo>
                  <a:cubicBezTo>
                    <a:pt x="19" y="137"/>
                    <a:pt x="19" y="137"/>
                    <a:pt x="19" y="138"/>
                  </a:cubicBezTo>
                  <a:cubicBezTo>
                    <a:pt x="18" y="138"/>
                    <a:pt x="18" y="139"/>
                    <a:pt x="17" y="139"/>
                  </a:cubicBezTo>
                  <a:cubicBezTo>
                    <a:pt x="16" y="140"/>
                    <a:pt x="14" y="141"/>
                    <a:pt x="13" y="143"/>
                  </a:cubicBezTo>
                  <a:cubicBezTo>
                    <a:pt x="12" y="142"/>
                    <a:pt x="12" y="141"/>
                    <a:pt x="12" y="140"/>
                  </a:cubicBezTo>
                  <a:close/>
                  <a:moveTo>
                    <a:pt x="13" y="144"/>
                  </a:moveTo>
                  <a:cubicBezTo>
                    <a:pt x="13" y="144"/>
                    <a:pt x="14" y="143"/>
                    <a:pt x="15" y="143"/>
                  </a:cubicBezTo>
                  <a:cubicBezTo>
                    <a:pt x="16" y="142"/>
                    <a:pt x="17" y="142"/>
                    <a:pt x="18" y="142"/>
                  </a:cubicBezTo>
                  <a:cubicBezTo>
                    <a:pt x="16" y="144"/>
                    <a:pt x="15" y="145"/>
                    <a:pt x="13" y="147"/>
                  </a:cubicBezTo>
                  <a:cubicBezTo>
                    <a:pt x="13" y="147"/>
                    <a:pt x="13" y="147"/>
                    <a:pt x="13" y="147"/>
                  </a:cubicBezTo>
                  <a:cubicBezTo>
                    <a:pt x="13" y="146"/>
                    <a:pt x="13" y="145"/>
                    <a:pt x="13" y="144"/>
                  </a:cubicBezTo>
                  <a:cubicBezTo>
                    <a:pt x="13" y="144"/>
                    <a:pt x="13" y="144"/>
                    <a:pt x="13" y="144"/>
                  </a:cubicBezTo>
                  <a:close/>
                  <a:moveTo>
                    <a:pt x="19" y="149"/>
                  </a:moveTo>
                  <a:cubicBezTo>
                    <a:pt x="19" y="149"/>
                    <a:pt x="19" y="149"/>
                    <a:pt x="19" y="149"/>
                  </a:cubicBezTo>
                  <a:cubicBezTo>
                    <a:pt x="18" y="150"/>
                    <a:pt x="15" y="151"/>
                    <a:pt x="17" y="149"/>
                  </a:cubicBezTo>
                  <a:cubicBezTo>
                    <a:pt x="18" y="148"/>
                    <a:pt x="18" y="147"/>
                    <a:pt x="19" y="146"/>
                  </a:cubicBezTo>
                  <a:cubicBezTo>
                    <a:pt x="19" y="147"/>
                    <a:pt x="19" y="148"/>
                    <a:pt x="19" y="149"/>
                  </a:cubicBezTo>
                  <a:close/>
                  <a:moveTo>
                    <a:pt x="14" y="152"/>
                  </a:moveTo>
                  <a:cubicBezTo>
                    <a:pt x="15" y="151"/>
                    <a:pt x="19" y="149"/>
                    <a:pt x="18" y="151"/>
                  </a:cubicBezTo>
                  <a:cubicBezTo>
                    <a:pt x="17" y="152"/>
                    <a:pt x="17" y="153"/>
                    <a:pt x="16" y="154"/>
                  </a:cubicBezTo>
                  <a:cubicBezTo>
                    <a:pt x="15" y="154"/>
                    <a:pt x="15" y="155"/>
                    <a:pt x="15" y="156"/>
                  </a:cubicBezTo>
                  <a:cubicBezTo>
                    <a:pt x="15" y="154"/>
                    <a:pt x="15" y="153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lose/>
                  <a:moveTo>
                    <a:pt x="16" y="158"/>
                  </a:moveTo>
                  <a:cubicBezTo>
                    <a:pt x="16" y="158"/>
                    <a:pt x="16" y="158"/>
                    <a:pt x="16" y="158"/>
                  </a:cubicBezTo>
                  <a:cubicBezTo>
                    <a:pt x="16" y="158"/>
                    <a:pt x="16" y="158"/>
                    <a:pt x="16" y="158"/>
                  </a:cubicBezTo>
                  <a:cubicBezTo>
                    <a:pt x="16" y="158"/>
                    <a:pt x="16" y="157"/>
                    <a:pt x="16" y="157"/>
                  </a:cubicBezTo>
                  <a:cubicBezTo>
                    <a:pt x="16" y="157"/>
                    <a:pt x="16" y="157"/>
                    <a:pt x="16" y="158"/>
                  </a:cubicBezTo>
                  <a:close/>
                  <a:moveTo>
                    <a:pt x="17" y="157"/>
                  </a:moveTo>
                  <a:cubicBezTo>
                    <a:pt x="16" y="155"/>
                    <a:pt x="17" y="154"/>
                    <a:pt x="18" y="152"/>
                  </a:cubicBezTo>
                  <a:cubicBezTo>
                    <a:pt x="18" y="153"/>
                    <a:pt x="18" y="153"/>
                    <a:pt x="18" y="154"/>
                  </a:cubicBezTo>
                  <a:cubicBezTo>
                    <a:pt x="17" y="155"/>
                    <a:pt x="17" y="156"/>
                    <a:pt x="17" y="157"/>
                  </a:cubicBezTo>
                  <a:close/>
                  <a:moveTo>
                    <a:pt x="19" y="143"/>
                  </a:moveTo>
                  <a:cubicBezTo>
                    <a:pt x="19" y="144"/>
                    <a:pt x="19" y="144"/>
                    <a:pt x="19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18" y="145"/>
                    <a:pt x="17" y="146"/>
                    <a:pt x="16" y="146"/>
                  </a:cubicBezTo>
                  <a:cubicBezTo>
                    <a:pt x="13" y="147"/>
                    <a:pt x="16" y="145"/>
                    <a:pt x="16" y="145"/>
                  </a:cubicBezTo>
                  <a:cubicBezTo>
                    <a:pt x="17" y="144"/>
                    <a:pt x="18" y="143"/>
                    <a:pt x="19" y="142"/>
                  </a:cubicBezTo>
                  <a:cubicBezTo>
                    <a:pt x="19" y="143"/>
                    <a:pt x="19" y="143"/>
                    <a:pt x="19" y="143"/>
                  </a:cubicBezTo>
                  <a:close/>
                  <a:moveTo>
                    <a:pt x="18" y="140"/>
                  </a:moveTo>
                  <a:cubicBezTo>
                    <a:pt x="18" y="140"/>
                    <a:pt x="17" y="141"/>
                    <a:pt x="17" y="141"/>
                  </a:cubicBezTo>
                  <a:cubicBezTo>
                    <a:pt x="16" y="141"/>
                    <a:pt x="15" y="142"/>
                    <a:pt x="14" y="142"/>
                  </a:cubicBezTo>
                  <a:cubicBezTo>
                    <a:pt x="13" y="143"/>
                    <a:pt x="13" y="143"/>
                    <a:pt x="14" y="142"/>
                  </a:cubicBezTo>
                  <a:cubicBezTo>
                    <a:pt x="15" y="141"/>
                    <a:pt x="17" y="140"/>
                    <a:pt x="19" y="139"/>
                  </a:cubicBezTo>
                  <a:cubicBezTo>
                    <a:pt x="19" y="139"/>
                    <a:pt x="18" y="140"/>
                    <a:pt x="18" y="140"/>
                  </a:cubicBezTo>
                  <a:close/>
                  <a:moveTo>
                    <a:pt x="19" y="136"/>
                  </a:moveTo>
                  <a:cubicBezTo>
                    <a:pt x="17" y="137"/>
                    <a:pt x="14" y="138"/>
                    <a:pt x="12" y="139"/>
                  </a:cubicBezTo>
                  <a:cubicBezTo>
                    <a:pt x="12" y="138"/>
                    <a:pt x="12" y="137"/>
                    <a:pt x="12" y="137"/>
                  </a:cubicBezTo>
                  <a:cubicBezTo>
                    <a:pt x="16" y="135"/>
                    <a:pt x="20" y="133"/>
                    <a:pt x="24" y="131"/>
                  </a:cubicBezTo>
                  <a:cubicBezTo>
                    <a:pt x="26" y="130"/>
                    <a:pt x="28" y="129"/>
                    <a:pt x="29" y="129"/>
                  </a:cubicBezTo>
                  <a:cubicBezTo>
                    <a:pt x="31" y="128"/>
                    <a:pt x="31" y="128"/>
                    <a:pt x="30" y="129"/>
                  </a:cubicBezTo>
                  <a:cubicBezTo>
                    <a:pt x="28" y="130"/>
                    <a:pt x="26" y="131"/>
                    <a:pt x="25" y="133"/>
                  </a:cubicBezTo>
                  <a:cubicBezTo>
                    <a:pt x="24" y="132"/>
                    <a:pt x="23" y="132"/>
                    <a:pt x="22" y="133"/>
                  </a:cubicBezTo>
                  <a:cubicBezTo>
                    <a:pt x="21" y="134"/>
                    <a:pt x="20" y="135"/>
                    <a:pt x="19" y="136"/>
                  </a:cubicBezTo>
                  <a:close/>
                  <a:moveTo>
                    <a:pt x="19" y="86"/>
                  </a:moveTo>
                  <a:cubicBezTo>
                    <a:pt x="21" y="86"/>
                    <a:pt x="22" y="86"/>
                    <a:pt x="23" y="85"/>
                  </a:cubicBezTo>
                  <a:cubicBezTo>
                    <a:pt x="24" y="85"/>
                    <a:pt x="29" y="81"/>
                    <a:pt x="25" y="84"/>
                  </a:cubicBezTo>
                  <a:cubicBezTo>
                    <a:pt x="23" y="86"/>
                    <a:pt x="21" y="87"/>
                    <a:pt x="19" y="88"/>
                  </a:cubicBezTo>
                  <a:cubicBezTo>
                    <a:pt x="19" y="87"/>
                    <a:pt x="19" y="87"/>
                    <a:pt x="19" y="86"/>
                  </a:cubicBezTo>
                  <a:close/>
                  <a:moveTo>
                    <a:pt x="29" y="68"/>
                  </a:moveTo>
                  <a:cubicBezTo>
                    <a:pt x="31" y="68"/>
                    <a:pt x="31" y="68"/>
                    <a:pt x="28" y="69"/>
                  </a:cubicBezTo>
                  <a:cubicBezTo>
                    <a:pt x="29" y="69"/>
                    <a:pt x="29" y="68"/>
                    <a:pt x="29" y="68"/>
                  </a:cubicBezTo>
                  <a:close/>
                  <a:moveTo>
                    <a:pt x="27" y="71"/>
                  </a:moveTo>
                  <a:cubicBezTo>
                    <a:pt x="29" y="70"/>
                    <a:pt x="30" y="70"/>
                    <a:pt x="31" y="69"/>
                  </a:cubicBezTo>
                  <a:cubicBezTo>
                    <a:pt x="30" y="70"/>
                    <a:pt x="29" y="71"/>
                    <a:pt x="28" y="71"/>
                  </a:cubicBezTo>
                  <a:cubicBezTo>
                    <a:pt x="27" y="72"/>
                    <a:pt x="27" y="72"/>
                    <a:pt x="26" y="72"/>
                  </a:cubicBezTo>
                  <a:cubicBezTo>
                    <a:pt x="27" y="72"/>
                    <a:pt x="27" y="71"/>
                    <a:pt x="27" y="71"/>
                  </a:cubicBezTo>
                  <a:close/>
                  <a:moveTo>
                    <a:pt x="24" y="76"/>
                  </a:moveTo>
                  <a:cubicBezTo>
                    <a:pt x="25" y="76"/>
                    <a:pt x="26" y="75"/>
                    <a:pt x="27" y="75"/>
                  </a:cubicBezTo>
                  <a:cubicBezTo>
                    <a:pt x="28" y="74"/>
                    <a:pt x="34" y="71"/>
                    <a:pt x="30" y="75"/>
                  </a:cubicBezTo>
                  <a:cubicBezTo>
                    <a:pt x="27" y="76"/>
                    <a:pt x="25" y="77"/>
                    <a:pt x="23" y="79"/>
                  </a:cubicBezTo>
                  <a:cubicBezTo>
                    <a:pt x="23" y="78"/>
                    <a:pt x="24" y="77"/>
                    <a:pt x="24" y="76"/>
                  </a:cubicBezTo>
                  <a:close/>
                  <a:moveTo>
                    <a:pt x="22" y="81"/>
                  </a:moveTo>
                  <a:cubicBezTo>
                    <a:pt x="23" y="81"/>
                    <a:pt x="24" y="81"/>
                    <a:pt x="25" y="80"/>
                  </a:cubicBezTo>
                  <a:cubicBezTo>
                    <a:pt x="27" y="79"/>
                    <a:pt x="29" y="78"/>
                    <a:pt x="31" y="78"/>
                  </a:cubicBezTo>
                  <a:cubicBezTo>
                    <a:pt x="30" y="78"/>
                    <a:pt x="29" y="79"/>
                    <a:pt x="28" y="79"/>
                  </a:cubicBezTo>
                  <a:cubicBezTo>
                    <a:pt x="25" y="80"/>
                    <a:pt x="23" y="81"/>
                    <a:pt x="21" y="83"/>
                  </a:cubicBezTo>
                  <a:cubicBezTo>
                    <a:pt x="21" y="82"/>
                    <a:pt x="21" y="82"/>
                    <a:pt x="22" y="81"/>
                  </a:cubicBezTo>
                  <a:close/>
                  <a:moveTo>
                    <a:pt x="18" y="91"/>
                  </a:moveTo>
                  <a:cubicBezTo>
                    <a:pt x="19" y="90"/>
                    <a:pt x="21" y="90"/>
                    <a:pt x="22" y="89"/>
                  </a:cubicBezTo>
                  <a:cubicBezTo>
                    <a:pt x="23" y="89"/>
                    <a:pt x="30" y="86"/>
                    <a:pt x="25" y="89"/>
                  </a:cubicBezTo>
                  <a:cubicBezTo>
                    <a:pt x="23" y="91"/>
                    <a:pt x="19" y="92"/>
                    <a:pt x="16" y="94"/>
                  </a:cubicBezTo>
                  <a:cubicBezTo>
                    <a:pt x="17" y="93"/>
                    <a:pt x="17" y="92"/>
                    <a:pt x="18" y="91"/>
                  </a:cubicBezTo>
                  <a:close/>
                  <a:moveTo>
                    <a:pt x="29" y="90"/>
                  </a:moveTo>
                  <a:cubicBezTo>
                    <a:pt x="27" y="90"/>
                    <a:pt x="26" y="91"/>
                    <a:pt x="24" y="92"/>
                  </a:cubicBezTo>
                  <a:cubicBezTo>
                    <a:pt x="23" y="92"/>
                    <a:pt x="22" y="93"/>
                    <a:pt x="21" y="93"/>
                  </a:cubicBezTo>
                  <a:cubicBezTo>
                    <a:pt x="22" y="93"/>
                    <a:pt x="14" y="97"/>
                    <a:pt x="17" y="95"/>
                  </a:cubicBezTo>
                  <a:cubicBezTo>
                    <a:pt x="21" y="92"/>
                    <a:pt x="25" y="91"/>
                    <a:pt x="28" y="88"/>
                  </a:cubicBezTo>
                  <a:cubicBezTo>
                    <a:pt x="29" y="88"/>
                    <a:pt x="29" y="89"/>
                    <a:pt x="29" y="90"/>
                  </a:cubicBezTo>
                  <a:close/>
                  <a:moveTo>
                    <a:pt x="16" y="96"/>
                  </a:moveTo>
                  <a:cubicBezTo>
                    <a:pt x="18" y="95"/>
                    <a:pt x="20" y="95"/>
                    <a:pt x="21" y="94"/>
                  </a:cubicBezTo>
                  <a:cubicBezTo>
                    <a:pt x="23" y="93"/>
                    <a:pt x="25" y="92"/>
                    <a:pt x="28" y="91"/>
                  </a:cubicBezTo>
                  <a:cubicBezTo>
                    <a:pt x="30" y="90"/>
                    <a:pt x="29" y="91"/>
                    <a:pt x="28" y="92"/>
                  </a:cubicBezTo>
                  <a:cubicBezTo>
                    <a:pt x="24" y="94"/>
                    <a:pt x="19" y="96"/>
                    <a:pt x="15" y="99"/>
                  </a:cubicBezTo>
                  <a:cubicBezTo>
                    <a:pt x="15" y="98"/>
                    <a:pt x="16" y="97"/>
                    <a:pt x="16" y="96"/>
                  </a:cubicBezTo>
                  <a:close/>
                  <a:moveTo>
                    <a:pt x="15" y="101"/>
                  </a:moveTo>
                  <a:cubicBezTo>
                    <a:pt x="17" y="100"/>
                    <a:pt x="19" y="99"/>
                    <a:pt x="22" y="98"/>
                  </a:cubicBezTo>
                  <a:cubicBezTo>
                    <a:pt x="24" y="97"/>
                    <a:pt x="26" y="96"/>
                    <a:pt x="28" y="95"/>
                  </a:cubicBezTo>
                  <a:cubicBezTo>
                    <a:pt x="29" y="95"/>
                    <a:pt x="34" y="94"/>
                    <a:pt x="30" y="96"/>
                  </a:cubicBezTo>
                  <a:cubicBezTo>
                    <a:pt x="25" y="99"/>
                    <a:pt x="19" y="101"/>
                    <a:pt x="14" y="105"/>
                  </a:cubicBezTo>
                  <a:cubicBezTo>
                    <a:pt x="14" y="103"/>
                    <a:pt x="14" y="102"/>
                    <a:pt x="15" y="101"/>
                  </a:cubicBezTo>
                  <a:close/>
                  <a:moveTo>
                    <a:pt x="13" y="106"/>
                  </a:moveTo>
                  <a:cubicBezTo>
                    <a:pt x="17" y="105"/>
                    <a:pt x="21" y="103"/>
                    <a:pt x="24" y="102"/>
                  </a:cubicBezTo>
                  <a:cubicBezTo>
                    <a:pt x="27" y="101"/>
                    <a:pt x="30" y="99"/>
                    <a:pt x="33" y="98"/>
                  </a:cubicBezTo>
                  <a:cubicBezTo>
                    <a:pt x="38" y="96"/>
                    <a:pt x="32" y="99"/>
                    <a:pt x="31" y="100"/>
                  </a:cubicBezTo>
                  <a:cubicBezTo>
                    <a:pt x="25" y="103"/>
                    <a:pt x="18" y="105"/>
                    <a:pt x="13" y="110"/>
                  </a:cubicBezTo>
                  <a:cubicBezTo>
                    <a:pt x="13" y="108"/>
                    <a:pt x="13" y="107"/>
                    <a:pt x="13" y="106"/>
                  </a:cubicBezTo>
                  <a:close/>
                  <a:moveTo>
                    <a:pt x="12" y="111"/>
                  </a:moveTo>
                  <a:cubicBezTo>
                    <a:pt x="16" y="110"/>
                    <a:pt x="19" y="108"/>
                    <a:pt x="22" y="107"/>
                  </a:cubicBezTo>
                  <a:cubicBezTo>
                    <a:pt x="25" y="105"/>
                    <a:pt x="27" y="105"/>
                    <a:pt x="30" y="104"/>
                  </a:cubicBezTo>
                  <a:cubicBezTo>
                    <a:pt x="32" y="103"/>
                    <a:pt x="33" y="103"/>
                    <a:pt x="34" y="102"/>
                  </a:cubicBezTo>
                  <a:cubicBezTo>
                    <a:pt x="33" y="103"/>
                    <a:pt x="32" y="103"/>
                    <a:pt x="31" y="104"/>
                  </a:cubicBezTo>
                  <a:cubicBezTo>
                    <a:pt x="28" y="106"/>
                    <a:pt x="25" y="108"/>
                    <a:pt x="21" y="110"/>
                  </a:cubicBezTo>
                  <a:cubicBezTo>
                    <a:pt x="18" y="112"/>
                    <a:pt x="15" y="113"/>
                    <a:pt x="12" y="115"/>
                  </a:cubicBezTo>
                  <a:cubicBezTo>
                    <a:pt x="12" y="114"/>
                    <a:pt x="12" y="112"/>
                    <a:pt x="12" y="111"/>
                  </a:cubicBezTo>
                  <a:close/>
                  <a:moveTo>
                    <a:pt x="12" y="116"/>
                  </a:moveTo>
                  <a:cubicBezTo>
                    <a:pt x="12" y="116"/>
                    <a:pt x="12" y="116"/>
                    <a:pt x="12" y="116"/>
                  </a:cubicBezTo>
                  <a:cubicBezTo>
                    <a:pt x="16" y="114"/>
                    <a:pt x="21" y="112"/>
                    <a:pt x="25" y="111"/>
                  </a:cubicBezTo>
                  <a:cubicBezTo>
                    <a:pt x="27" y="110"/>
                    <a:pt x="30" y="109"/>
                    <a:pt x="32" y="108"/>
                  </a:cubicBezTo>
                  <a:cubicBezTo>
                    <a:pt x="33" y="107"/>
                    <a:pt x="39" y="104"/>
                    <a:pt x="34" y="107"/>
                  </a:cubicBezTo>
                  <a:cubicBezTo>
                    <a:pt x="27" y="111"/>
                    <a:pt x="18" y="114"/>
                    <a:pt x="11" y="120"/>
                  </a:cubicBezTo>
                  <a:cubicBezTo>
                    <a:pt x="12" y="119"/>
                    <a:pt x="12" y="117"/>
                    <a:pt x="12" y="116"/>
                  </a:cubicBezTo>
                  <a:close/>
                  <a:moveTo>
                    <a:pt x="21" y="124"/>
                  </a:moveTo>
                  <a:cubicBezTo>
                    <a:pt x="17" y="126"/>
                    <a:pt x="14" y="128"/>
                    <a:pt x="11" y="130"/>
                  </a:cubicBezTo>
                  <a:cubicBezTo>
                    <a:pt x="11" y="129"/>
                    <a:pt x="11" y="128"/>
                    <a:pt x="11" y="127"/>
                  </a:cubicBezTo>
                  <a:cubicBezTo>
                    <a:pt x="11" y="127"/>
                    <a:pt x="11" y="127"/>
                    <a:pt x="12" y="127"/>
                  </a:cubicBezTo>
                  <a:cubicBezTo>
                    <a:pt x="20" y="125"/>
                    <a:pt x="27" y="121"/>
                    <a:pt x="35" y="116"/>
                  </a:cubicBezTo>
                  <a:cubicBezTo>
                    <a:pt x="30" y="119"/>
                    <a:pt x="25" y="122"/>
                    <a:pt x="21" y="124"/>
                  </a:cubicBezTo>
                  <a:close/>
                  <a:moveTo>
                    <a:pt x="11" y="126"/>
                  </a:moveTo>
                  <a:cubicBezTo>
                    <a:pt x="11" y="124"/>
                    <a:pt x="11" y="123"/>
                    <a:pt x="11" y="121"/>
                  </a:cubicBezTo>
                  <a:cubicBezTo>
                    <a:pt x="17" y="120"/>
                    <a:pt x="22" y="117"/>
                    <a:pt x="27" y="115"/>
                  </a:cubicBezTo>
                  <a:cubicBezTo>
                    <a:pt x="29" y="114"/>
                    <a:pt x="30" y="114"/>
                    <a:pt x="32" y="113"/>
                  </a:cubicBezTo>
                  <a:cubicBezTo>
                    <a:pt x="33" y="112"/>
                    <a:pt x="35" y="112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2" y="114"/>
                    <a:pt x="28" y="115"/>
                    <a:pt x="23" y="118"/>
                  </a:cubicBezTo>
                  <a:cubicBezTo>
                    <a:pt x="19" y="120"/>
                    <a:pt x="15" y="123"/>
                    <a:pt x="11" y="126"/>
                  </a:cubicBezTo>
                  <a:close/>
                  <a:moveTo>
                    <a:pt x="11" y="131"/>
                  </a:moveTo>
                  <a:cubicBezTo>
                    <a:pt x="11" y="131"/>
                    <a:pt x="11" y="131"/>
                    <a:pt x="12" y="131"/>
                  </a:cubicBezTo>
                  <a:cubicBezTo>
                    <a:pt x="15" y="131"/>
                    <a:pt x="17" y="130"/>
                    <a:pt x="20" y="128"/>
                  </a:cubicBezTo>
                  <a:cubicBezTo>
                    <a:pt x="24" y="126"/>
                    <a:pt x="28" y="125"/>
                    <a:pt x="32" y="123"/>
                  </a:cubicBezTo>
                  <a:cubicBezTo>
                    <a:pt x="32" y="123"/>
                    <a:pt x="32" y="123"/>
                    <a:pt x="32" y="123"/>
                  </a:cubicBezTo>
                  <a:cubicBezTo>
                    <a:pt x="25" y="126"/>
                    <a:pt x="18" y="131"/>
                    <a:pt x="12" y="135"/>
                  </a:cubicBezTo>
                  <a:cubicBezTo>
                    <a:pt x="11" y="134"/>
                    <a:pt x="11" y="133"/>
                    <a:pt x="11" y="131"/>
                  </a:cubicBezTo>
                  <a:close/>
                  <a:moveTo>
                    <a:pt x="29" y="135"/>
                  </a:moveTo>
                  <a:cubicBezTo>
                    <a:pt x="29" y="135"/>
                    <a:pt x="30" y="135"/>
                    <a:pt x="31" y="135"/>
                  </a:cubicBezTo>
                  <a:cubicBezTo>
                    <a:pt x="30" y="136"/>
                    <a:pt x="29" y="136"/>
                    <a:pt x="28" y="135"/>
                  </a:cubicBezTo>
                  <a:cubicBezTo>
                    <a:pt x="27" y="135"/>
                    <a:pt x="27" y="134"/>
                    <a:pt x="26" y="133"/>
                  </a:cubicBezTo>
                  <a:cubicBezTo>
                    <a:pt x="28" y="133"/>
                    <a:pt x="29" y="133"/>
                    <a:pt x="28" y="134"/>
                  </a:cubicBezTo>
                  <a:cubicBezTo>
                    <a:pt x="28" y="135"/>
                    <a:pt x="28" y="135"/>
                    <a:pt x="29" y="135"/>
                  </a:cubicBezTo>
                  <a:close/>
                  <a:moveTo>
                    <a:pt x="31" y="133"/>
                  </a:moveTo>
                  <a:cubicBezTo>
                    <a:pt x="29" y="134"/>
                    <a:pt x="30" y="134"/>
                    <a:pt x="31" y="133"/>
                  </a:cubicBezTo>
                  <a:cubicBezTo>
                    <a:pt x="31" y="132"/>
                    <a:pt x="31" y="132"/>
                    <a:pt x="30" y="132"/>
                  </a:cubicBezTo>
                  <a:cubicBezTo>
                    <a:pt x="29" y="132"/>
                    <a:pt x="24" y="134"/>
                    <a:pt x="27" y="132"/>
                  </a:cubicBezTo>
                  <a:cubicBezTo>
                    <a:pt x="29" y="131"/>
                    <a:pt x="30" y="130"/>
                    <a:pt x="32" y="128"/>
                  </a:cubicBezTo>
                  <a:cubicBezTo>
                    <a:pt x="32" y="130"/>
                    <a:pt x="32" y="132"/>
                    <a:pt x="31" y="133"/>
                  </a:cubicBezTo>
                  <a:close/>
                  <a:moveTo>
                    <a:pt x="32" y="127"/>
                  </a:moveTo>
                  <a:cubicBezTo>
                    <a:pt x="29" y="128"/>
                    <a:pt x="25" y="129"/>
                    <a:pt x="22" y="131"/>
                  </a:cubicBezTo>
                  <a:cubicBezTo>
                    <a:pt x="21" y="132"/>
                    <a:pt x="19" y="133"/>
                    <a:pt x="18" y="133"/>
                  </a:cubicBezTo>
                  <a:cubicBezTo>
                    <a:pt x="18" y="133"/>
                    <a:pt x="10" y="138"/>
                    <a:pt x="14" y="135"/>
                  </a:cubicBezTo>
                  <a:cubicBezTo>
                    <a:pt x="20" y="131"/>
                    <a:pt x="27" y="128"/>
                    <a:pt x="32" y="124"/>
                  </a:cubicBezTo>
                  <a:cubicBezTo>
                    <a:pt x="32" y="125"/>
                    <a:pt x="32" y="126"/>
                    <a:pt x="32" y="127"/>
                  </a:cubicBezTo>
                  <a:close/>
                  <a:moveTo>
                    <a:pt x="33" y="120"/>
                  </a:moveTo>
                  <a:cubicBezTo>
                    <a:pt x="33" y="121"/>
                    <a:pt x="32" y="121"/>
                    <a:pt x="32" y="122"/>
                  </a:cubicBezTo>
                  <a:cubicBezTo>
                    <a:pt x="29" y="124"/>
                    <a:pt x="25" y="125"/>
                    <a:pt x="22" y="126"/>
                  </a:cubicBezTo>
                  <a:cubicBezTo>
                    <a:pt x="21" y="127"/>
                    <a:pt x="19" y="128"/>
                    <a:pt x="18" y="128"/>
                  </a:cubicBezTo>
                  <a:cubicBezTo>
                    <a:pt x="18" y="128"/>
                    <a:pt x="12" y="131"/>
                    <a:pt x="13" y="130"/>
                  </a:cubicBezTo>
                  <a:cubicBezTo>
                    <a:pt x="16" y="127"/>
                    <a:pt x="21" y="125"/>
                    <a:pt x="25" y="123"/>
                  </a:cubicBezTo>
                  <a:cubicBezTo>
                    <a:pt x="28" y="122"/>
                    <a:pt x="31" y="120"/>
                    <a:pt x="34" y="118"/>
                  </a:cubicBezTo>
                  <a:cubicBezTo>
                    <a:pt x="33" y="118"/>
                    <a:pt x="33" y="119"/>
                    <a:pt x="33" y="120"/>
                  </a:cubicBezTo>
                  <a:close/>
                  <a:moveTo>
                    <a:pt x="37" y="115"/>
                  </a:moveTo>
                  <a:cubicBezTo>
                    <a:pt x="37" y="115"/>
                    <a:pt x="37" y="115"/>
                    <a:pt x="36" y="115"/>
                  </a:cubicBezTo>
                  <a:cubicBezTo>
                    <a:pt x="32" y="117"/>
                    <a:pt x="29" y="119"/>
                    <a:pt x="25" y="121"/>
                  </a:cubicBezTo>
                  <a:cubicBezTo>
                    <a:pt x="22" y="122"/>
                    <a:pt x="20" y="124"/>
                    <a:pt x="17" y="125"/>
                  </a:cubicBezTo>
                  <a:cubicBezTo>
                    <a:pt x="14" y="126"/>
                    <a:pt x="11" y="127"/>
                    <a:pt x="16" y="123"/>
                  </a:cubicBezTo>
                  <a:cubicBezTo>
                    <a:pt x="23" y="118"/>
                    <a:pt x="32" y="115"/>
                    <a:pt x="40" y="110"/>
                  </a:cubicBezTo>
                  <a:cubicBezTo>
                    <a:pt x="40" y="112"/>
                    <a:pt x="38" y="114"/>
                    <a:pt x="37" y="115"/>
                  </a:cubicBezTo>
                  <a:close/>
                  <a:moveTo>
                    <a:pt x="13" y="120"/>
                  </a:moveTo>
                  <a:cubicBezTo>
                    <a:pt x="15" y="119"/>
                    <a:pt x="17" y="117"/>
                    <a:pt x="19" y="116"/>
                  </a:cubicBezTo>
                  <a:cubicBezTo>
                    <a:pt x="21" y="115"/>
                    <a:pt x="23" y="114"/>
                    <a:pt x="25" y="113"/>
                  </a:cubicBezTo>
                  <a:cubicBezTo>
                    <a:pt x="29" y="111"/>
                    <a:pt x="33" y="108"/>
                    <a:pt x="37" y="106"/>
                  </a:cubicBezTo>
                  <a:cubicBezTo>
                    <a:pt x="38" y="107"/>
                    <a:pt x="38" y="107"/>
                    <a:pt x="39" y="108"/>
                  </a:cubicBezTo>
                  <a:cubicBezTo>
                    <a:pt x="39" y="108"/>
                    <a:pt x="39" y="109"/>
                    <a:pt x="39" y="109"/>
                  </a:cubicBezTo>
                  <a:cubicBezTo>
                    <a:pt x="30" y="112"/>
                    <a:pt x="22" y="117"/>
                    <a:pt x="13" y="120"/>
                  </a:cubicBezTo>
                  <a:close/>
                  <a:moveTo>
                    <a:pt x="26" y="109"/>
                  </a:moveTo>
                  <a:cubicBezTo>
                    <a:pt x="23" y="111"/>
                    <a:pt x="20" y="112"/>
                    <a:pt x="17" y="113"/>
                  </a:cubicBezTo>
                  <a:cubicBezTo>
                    <a:pt x="17" y="113"/>
                    <a:pt x="12" y="116"/>
                    <a:pt x="14" y="114"/>
                  </a:cubicBezTo>
                  <a:cubicBezTo>
                    <a:pt x="21" y="109"/>
                    <a:pt x="30" y="107"/>
                    <a:pt x="36" y="102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2" y="102"/>
                    <a:pt x="28" y="103"/>
                    <a:pt x="25" y="105"/>
                  </a:cubicBezTo>
                  <a:cubicBezTo>
                    <a:pt x="23" y="106"/>
                    <a:pt x="20" y="107"/>
                    <a:pt x="18" y="108"/>
                  </a:cubicBezTo>
                  <a:cubicBezTo>
                    <a:pt x="16" y="109"/>
                    <a:pt x="10" y="112"/>
                    <a:pt x="16" y="108"/>
                  </a:cubicBezTo>
                  <a:cubicBezTo>
                    <a:pt x="22" y="104"/>
                    <a:pt x="30" y="102"/>
                    <a:pt x="37" y="97"/>
                  </a:cubicBezTo>
                  <a:cubicBezTo>
                    <a:pt x="37" y="98"/>
                    <a:pt x="37" y="100"/>
                    <a:pt x="36" y="102"/>
                  </a:cubicBezTo>
                  <a:cubicBezTo>
                    <a:pt x="36" y="103"/>
                    <a:pt x="36" y="104"/>
                    <a:pt x="37" y="105"/>
                  </a:cubicBezTo>
                  <a:cubicBezTo>
                    <a:pt x="33" y="106"/>
                    <a:pt x="30" y="108"/>
                    <a:pt x="26" y="109"/>
                  </a:cubicBezTo>
                  <a:close/>
                  <a:moveTo>
                    <a:pt x="25" y="100"/>
                  </a:moveTo>
                  <a:cubicBezTo>
                    <a:pt x="23" y="101"/>
                    <a:pt x="21" y="102"/>
                    <a:pt x="18" y="103"/>
                  </a:cubicBezTo>
                  <a:cubicBezTo>
                    <a:pt x="17" y="104"/>
                    <a:pt x="11" y="107"/>
                    <a:pt x="17" y="103"/>
                  </a:cubicBezTo>
                  <a:cubicBezTo>
                    <a:pt x="22" y="100"/>
                    <a:pt x="29" y="98"/>
                    <a:pt x="34" y="94"/>
                  </a:cubicBezTo>
                  <a:cubicBezTo>
                    <a:pt x="35" y="94"/>
                    <a:pt x="36" y="95"/>
                    <a:pt x="36" y="96"/>
                  </a:cubicBezTo>
                  <a:cubicBezTo>
                    <a:pt x="33" y="97"/>
                    <a:pt x="29" y="99"/>
                    <a:pt x="25" y="100"/>
                  </a:cubicBezTo>
                  <a:close/>
                  <a:moveTo>
                    <a:pt x="17" y="99"/>
                  </a:moveTo>
                  <a:cubicBezTo>
                    <a:pt x="13" y="101"/>
                    <a:pt x="17" y="98"/>
                    <a:pt x="18" y="98"/>
                  </a:cubicBezTo>
                  <a:cubicBezTo>
                    <a:pt x="19" y="97"/>
                    <a:pt x="21" y="96"/>
                    <a:pt x="22" y="96"/>
                  </a:cubicBezTo>
                  <a:cubicBezTo>
                    <a:pt x="25" y="94"/>
                    <a:pt x="27" y="93"/>
                    <a:pt x="30" y="91"/>
                  </a:cubicBezTo>
                  <a:cubicBezTo>
                    <a:pt x="30" y="92"/>
                    <a:pt x="31" y="93"/>
                    <a:pt x="32" y="93"/>
                  </a:cubicBezTo>
                  <a:cubicBezTo>
                    <a:pt x="32" y="93"/>
                    <a:pt x="33" y="93"/>
                    <a:pt x="33" y="93"/>
                  </a:cubicBezTo>
                  <a:cubicBezTo>
                    <a:pt x="27" y="94"/>
                    <a:pt x="22" y="97"/>
                    <a:pt x="17" y="99"/>
                  </a:cubicBezTo>
                  <a:close/>
                  <a:moveTo>
                    <a:pt x="29" y="83"/>
                  </a:moveTo>
                  <a:cubicBezTo>
                    <a:pt x="29" y="84"/>
                    <a:pt x="28" y="85"/>
                    <a:pt x="28" y="87"/>
                  </a:cubicBezTo>
                  <a:cubicBezTo>
                    <a:pt x="25" y="87"/>
                    <a:pt x="21" y="89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22" y="88"/>
                    <a:pt x="26" y="85"/>
                    <a:pt x="29" y="83"/>
                  </a:cubicBezTo>
                  <a:cubicBezTo>
                    <a:pt x="29" y="82"/>
                    <a:pt x="29" y="82"/>
                    <a:pt x="28" y="82"/>
                  </a:cubicBezTo>
                  <a:cubicBezTo>
                    <a:pt x="27" y="82"/>
                    <a:pt x="25" y="83"/>
                    <a:pt x="24" y="84"/>
                  </a:cubicBezTo>
                  <a:cubicBezTo>
                    <a:pt x="23" y="84"/>
                    <a:pt x="21" y="85"/>
                    <a:pt x="20" y="85"/>
                  </a:cubicBezTo>
                  <a:cubicBezTo>
                    <a:pt x="20" y="85"/>
                    <a:pt x="20" y="85"/>
                    <a:pt x="20" y="84"/>
                  </a:cubicBezTo>
                  <a:cubicBezTo>
                    <a:pt x="21" y="83"/>
                    <a:pt x="22" y="83"/>
                    <a:pt x="23" y="82"/>
                  </a:cubicBezTo>
                  <a:cubicBezTo>
                    <a:pt x="26" y="81"/>
                    <a:pt x="29" y="80"/>
                    <a:pt x="31" y="78"/>
                  </a:cubicBezTo>
                  <a:cubicBezTo>
                    <a:pt x="30" y="80"/>
                    <a:pt x="30" y="81"/>
                    <a:pt x="29" y="83"/>
                  </a:cubicBezTo>
                  <a:close/>
                  <a:moveTo>
                    <a:pt x="32" y="77"/>
                  </a:moveTo>
                  <a:cubicBezTo>
                    <a:pt x="30" y="77"/>
                    <a:pt x="29" y="77"/>
                    <a:pt x="28" y="78"/>
                  </a:cubicBezTo>
                  <a:cubicBezTo>
                    <a:pt x="25" y="79"/>
                    <a:pt x="21" y="81"/>
                    <a:pt x="25" y="78"/>
                  </a:cubicBezTo>
                  <a:cubicBezTo>
                    <a:pt x="28" y="77"/>
                    <a:pt x="31" y="75"/>
                    <a:pt x="33" y="73"/>
                  </a:cubicBezTo>
                  <a:cubicBezTo>
                    <a:pt x="33" y="74"/>
                    <a:pt x="32" y="75"/>
                    <a:pt x="32" y="77"/>
                  </a:cubicBezTo>
                  <a:close/>
                  <a:moveTo>
                    <a:pt x="33" y="70"/>
                  </a:moveTo>
                  <a:cubicBezTo>
                    <a:pt x="33" y="71"/>
                    <a:pt x="33" y="71"/>
                    <a:pt x="33" y="72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2" y="72"/>
                    <a:pt x="31" y="72"/>
                    <a:pt x="29" y="73"/>
                  </a:cubicBezTo>
                  <a:cubicBezTo>
                    <a:pt x="28" y="73"/>
                    <a:pt x="26" y="74"/>
                    <a:pt x="25" y="75"/>
                  </a:cubicBezTo>
                  <a:cubicBezTo>
                    <a:pt x="25" y="74"/>
                    <a:pt x="25" y="74"/>
                    <a:pt x="26" y="74"/>
                  </a:cubicBezTo>
                  <a:cubicBezTo>
                    <a:pt x="28" y="72"/>
                    <a:pt x="31" y="71"/>
                    <a:pt x="33" y="69"/>
                  </a:cubicBezTo>
                  <a:cubicBezTo>
                    <a:pt x="33" y="70"/>
                    <a:pt x="33" y="70"/>
                    <a:pt x="33" y="70"/>
                  </a:cubicBezTo>
                  <a:close/>
                  <a:moveTo>
                    <a:pt x="33" y="68"/>
                  </a:moveTo>
                  <a:cubicBezTo>
                    <a:pt x="32" y="68"/>
                    <a:pt x="31" y="69"/>
                    <a:pt x="30" y="69"/>
                  </a:cubicBezTo>
                  <a:cubicBezTo>
                    <a:pt x="31" y="68"/>
                    <a:pt x="32" y="68"/>
                    <a:pt x="32" y="67"/>
                  </a:cubicBezTo>
                  <a:cubicBezTo>
                    <a:pt x="33" y="67"/>
                    <a:pt x="32" y="66"/>
                    <a:pt x="32" y="67"/>
                  </a:cubicBezTo>
                  <a:cubicBezTo>
                    <a:pt x="31" y="67"/>
                    <a:pt x="30" y="67"/>
                    <a:pt x="29" y="67"/>
                  </a:cubicBezTo>
                  <a:cubicBezTo>
                    <a:pt x="30" y="66"/>
                    <a:pt x="31" y="65"/>
                    <a:pt x="32" y="63"/>
                  </a:cubicBezTo>
                  <a:cubicBezTo>
                    <a:pt x="32" y="65"/>
                    <a:pt x="33" y="66"/>
                    <a:pt x="33" y="68"/>
                  </a:cubicBezTo>
                  <a:close/>
                  <a:moveTo>
                    <a:pt x="22" y="173"/>
                  </a:moveTo>
                  <a:cubicBezTo>
                    <a:pt x="21" y="169"/>
                    <a:pt x="19" y="166"/>
                    <a:pt x="18" y="163"/>
                  </a:cubicBezTo>
                  <a:cubicBezTo>
                    <a:pt x="18" y="163"/>
                    <a:pt x="18" y="163"/>
                    <a:pt x="18" y="162"/>
                  </a:cubicBezTo>
                  <a:cubicBezTo>
                    <a:pt x="19" y="158"/>
                    <a:pt x="21" y="155"/>
                    <a:pt x="22" y="151"/>
                  </a:cubicBezTo>
                  <a:cubicBezTo>
                    <a:pt x="23" y="149"/>
                    <a:pt x="22" y="146"/>
                    <a:pt x="22" y="143"/>
                  </a:cubicBezTo>
                  <a:cubicBezTo>
                    <a:pt x="22" y="141"/>
                    <a:pt x="22" y="134"/>
                    <a:pt x="25" y="137"/>
                  </a:cubicBezTo>
                  <a:cubicBezTo>
                    <a:pt x="26" y="138"/>
                    <a:pt x="27" y="139"/>
                    <a:pt x="28" y="139"/>
                  </a:cubicBezTo>
                  <a:cubicBezTo>
                    <a:pt x="31" y="140"/>
                    <a:pt x="33" y="138"/>
                    <a:pt x="34" y="135"/>
                  </a:cubicBezTo>
                  <a:cubicBezTo>
                    <a:pt x="35" y="133"/>
                    <a:pt x="35" y="131"/>
                    <a:pt x="35" y="129"/>
                  </a:cubicBezTo>
                  <a:cubicBezTo>
                    <a:pt x="35" y="124"/>
                    <a:pt x="36" y="121"/>
                    <a:pt x="39" y="118"/>
                  </a:cubicBezTo>
                  <a:cubicBezTo>
                    <a:pt x="42" y="115"/>
                    <a:pt x="45" y="110"/>
                    <a:pt x="42" y="107"/>
                  </a:cubicBezTo>
                  <a:cubicBezTo>
                    <a:pt x="41" y="105"/>
                    <a:pt x="39" y="104"/>
                    <a:pt x="40" y="102"/>
                  </a:cubicBezTo>
                  <a:cubicBezTo>
                    <a:pt x="40" y="100"/>
                    <a:pt x="41" y="98"/>
                    <a:pt x="40" y="96"/>
                  </a:cubicBezTo>
                  <a:cubicBezTo>
                    <a:pt x="40" y="94"/>
                    <a:pt x="39" y="92"/>
                    <a:pt x="37" y="91"/>
                  </a:cubicBezTo>
                  <a:cubicBezTo>
                    <a:pt x="36" y="91"/>
                    <a:pt x="36" y="90"/>
                    <a:pt x="35" y="90"/>
                  </a:cubicBezTo>
                  <a:cubicBezTo>
                    <a:pt x="30" y="89"/>
                    <a:pt x="32" y="83"/>
                    <a:pt x="33" y="80"/>
                  </a:cubicBezTo>
                  <a:cubicBezTo>
                    <a:pt x="35" y="78"/>
                    <a:pt x="36" y="75"/>
                    <a:pt x="36" y="72"/>
                  </a:cubicBezTo>
                  <a:cubicBezTo>
                    <a:pt x="36" y="68"/>
                    <a:pt x="35" y="64"/>
                    <a:pt x="35" y="59"/>
                  </a:cubicBezTo>
                  <a:cubicBezTo>
                    <a:pt x="41" y="52"/>
                    <a:pt x="48" y="45"/>
                    <a:pt x="56" y="39"/>
                  </a:cubicBezTo>
                  <a:cubicBezTo>
                    <a:pt x="90" y="15"/>
                    <a:pt x="134" y="11"/>
                    <a:pt x="171" y="26"/>
                  </a:cubicBezTo>
                  <a:cubicBezTo>
                    <a:pt x="169" y="26"/>
                    <a:pt x="167" y="27"/>
                    <a:pt x="166" y="28"/>
                  </a:cubicBezTo>
                  <a:cubicBezTo>
                    <a:pt x="164" y="30"/>
                    <a:pt x="166" y="33"/>
                    <a:pt x="169" y="34"/>
                  </a:cubicBezTo>
                  <a:cubicBezTo>
                    <a:pt x="169" y="34"/>
                    <a:pt x="170" y="34"/>
                    <a:pt x="171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4" y="33"/>
                    <a:pt x="174" y="34"/>
                    <a:pt x="174" y="35"/>
                  </a:cubicBezTo>
                  <a:cubicBezTo>
                    <a:pt x="170" y="36"/>
                    <a:pt x="166" y="34"/>
                    <a:pt x="163" y="32"/>
                  </a:cubicBezTo>
                  <a:cubicBezTo>
                    <a:pt x="160" y="31"/>
                    <a:pt x="156" y="25"/>
                    <a:pt x="153" y="28"/>
                  </a:cubicBezTo>
                  <a:cubicBezTo>
                    <a:pt x="151" y="29"/>
                    <a:pt x="151" y="30"/>
                    <a:pt x="151" y="32"/>
                  </a:cubicBezTo>
                  <a:cubicBezTo>
                    <a:pt x="150" y="34"/>
                    <a:pt x="153" y="37"/>
                    <a:pt x="149" y="38"/>
                  </a:cubicBezTo>
                  <a:cubicBezTo>
                    <a:pt x="146" y="38"/>
                    <a:pt x="142" y="36"/>
                    <a:pt x="139" y="36"/>
                  </a:cubicBezTo>
                  <a:cubicBezTo>
                    <a:pt x="132" y="35"/>
                    <a:pt x="132" y="43"/>
                    <a:pt x="137" y="45"/>
                  </a:cubicBezTo>
                  <a:cubicBezTo>
                    <a:pt x="141" y="47"/>
                    <a:pt x="146" y="48"/>
                    <a:pt x="149" y="48"/>
                  </a:cubicBezTo>
                  <a:cubicBezTo>
                    <a:pt x="151" y="48"/>
                    <a:pt x="153" y="47"/>
                    <a:pt x="154" y="46"/>
                  </a:cubicBezTo>
                  <a:cubicBezTo>
                    <a:pt x="159" y="43"/>
                    <a:pt x="163" y="42"/>
                    <a:pt x="168" y="46"/>
                  </a:cubicBezTo>
                  <a:cubicBezTo>
                    <a:pt x="172" y="50"/>
                    <a:pt x="172" y="57"/>
                    <a:pt x="177" y="61"/>
                  </a:cubicBezTo>
                  <a:cubicBezTo>
                    <a:pt x="180" y="64"/>
                    <a:pt x="183" y="57"/>
                    <a:pt x="187" y="58"/>
                  </a:cubicBezTo>
                  <a:cubicBezTo>
                    <a:pt x="190" y="58"/>
                    <a:pt x="192" y="60"/>
                    <a:pt x="194" y="61"/>
                  </a:cubicBezTo>
                  <a:cubicBezTo>
                    <a:pt x="195" y="62"/>
                    <a:pt x="196" y="62"/>
                    <a:pt x="197" y="63"/>
                  </a:cubicBezTo>
                  <a:cubicBezTo>
                    <a:pt x="198" y="64"/>
                    <a:pt x="201" y="70"/>
                    <a:pt x="196" y="68"/>
                  </a:cubicBezTo>
                  <a:cubicBezTo>
                    <a:pt x="193" y="66"/>
                    <a:pt x="191" y="62"/>
                    <a:pt x="187" y="62"/>
                  </a:cubicBezTo>
                  <a:cubicBezTo>
                    <a:pt x="184" y="62"/>
                    <a:pt x="182" y="64"/>
                    <a:pt x="182" y="67"/>
                  </a:cubicBezTo>
                  <a:cubicBezTo>
                    <a:pt x="182" y="71"/>
                    <a:pt x="187" y="72"/>
                    <a:pt x="190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4" y="75"/>
                    <a:pt x="193" y="77"/>
                    <a:pt x="190" y="79"/>
                  </a:cubicBezTo>
                  <a:cubicBezTo>
                    <a:pt x="190" y="79"/>
                    <a:pt x="190" y="79"/>
                    <a:pt x="190" y="79"/>
                  </a:cubicBezTo>
                  <a:cubicBezTo>
                    <a:pt x="184" y="76"/>
                    <a:pt x="178" y="74"/>
                    <a:pt x="173" y="71"/>
                  </a:cubicBezTo>
                  <a:cubicBezTo>
                    <a:pt x="166" y="68"/>
                    <a:pt x="161" y="63"/>
                    <a:pt x="156" y="58"/>
                  </a:cubicBezTo>
                  <a:cubicBezTo>
                    <a:pt x="153" y="54"/>
                    <a:pt x="150" y="50"/>
                    <a:pt x="145" y="49"/>
                  </a:cubicBezTo>
                  <a:cubicBezTo>
                    <a:pt x="140" y="47"/>
                    <a:pt x="134" y="47"/>
                    <a:pt x="129" y="48"/>
                  </a:cubicBezTo>
                  <a:cubicBezTo>
                    <a:pt x="111" y="53"/>
                    <a:pt x="80" y="74"/>
                    <a:pt x="91" y="96"/>
                  </a:cubicBezTo>
                  <a:cubicBezTo>
                    <a:pt x="96" y="107"/>
                    <a:pt x="112" y="105"/>
                    <a:pt x="121" y="110"/>
                  </a:cubicBezTo>
                  <a:cubicBezTo>
                    <a:pt x="129" y="114"/>
                    <a:pt x="125" y="122"/>
                    <a:pt x="123" y="128"/>
                  </a:cubicBezTo>
                  <a:cubicBezTo>
                    <a:pt x="122" y="131"/>
                    <a:pt x="121" y="133"/>
                    <a:pt x="121" y="136"/>
                  </a:cubicBezTo>
                  <a:cubicBezTo>
                    <a:pt x="120" y="139"/>
                    <a:pt x="121" y="143"/>
                    <a:pt x="122" y="147"/>
                  </a:cubicBezTo>
                  <a:cubicBezTo>
                    <a:pt x="122" y="152"/>
                    <a:pt x="118" y="157"/>
                    <a:pt x="116" y="162"/>
                  </a:cubicBezTo>
                  <a:cubicBezTo>
                    <a:pt x="114" y="165"/>
                    <a:pt x="113" y="169"/>
                    <a:pt x="112" y="173"/>
                  </a:cubicBezTo>
                  <a:cubicBezTo>
                    <a:pt x="111" y="180"/>
                    <a:pt x="110" y="188"/>
                    <a:pt x="113" y="195"/>
                  </a:cubicBezTo>
                  <a:cubicBezTo>
                    <a:pt x="115" y="201"/>
                    <a:pt x="121" y="202"/>
                    <a:pt x="128" y="201"/>
                  </a:cubicBezTo>
                  <a:cubicBezTo>
                    <a:pt x="133" y="201"/>
                    <a:pt x="138" y="197"/>
                    <a:pt x="143" y="194"/>
                  </a:cubicBezTo>
                  <a:cubicBezTo>
                    <a:pt x="150" y="189"/>
                    <a:pt x="156" y="186"/>
                    <a:pt x="164" y="182"/>
                  </a:cubicBezTo>
                  <a:cubicBezTo>
                    <a:pt x="169" y="180"/>
                    <a:pt x="173" y="177"/>
                    <a:pt x="176" y="173"/>
                  </a:cubicBezTo>
                  <a:cubicBezTo>
                    <a:pt x="180" y="167"/>
                    <a:pt x="176" y="160"/>
                    <a:pt x="182" y="156"/>
                  </a:cubicBezTo>
                  <a:cubicBezTo>
                    <a:pt x="189" y="151"/>
                    <a:pt x="199" y="151"/>
                    <a:pt x="203" y="143"/>
                  </a:cubicBezTo>
                  <a:cubicBezTo>
                    <a:pt x="205" y="139"/>
                    <a:pt x="204" y="135"/>
                    <a:pt x="202" y="132"/>
                  </a:cubicBezTo>
                  <a:cubicBezTo>
                    <a:pt x="201" y="129"/>
                    <a:pt x="198" y="127"/>
                    <a:pt x="196" y="124"/>
                  </a:cubicBezTo>
                  <a:cubicBezTo>
                    <a:pt x="195" y="120"/>
                    <a:pt x="196" y="116"/>
                    <a:pt x="195" y="112"/>
                  </a:cubicBezTo>
                  <a:cubicBezTo>
                    <a:pt x="195" y="110"/>
                    <a:pt x="194" y="107"/>
                    <a:pt x="193" y="105"/>
                  </a:cubicBezTo>
                  <a:cubicBezTo>
                    <a:pt x="192" y="103"/>
                    <a:pt x="191" y="101"/>
                    <a:pt x="191" y="100"/>
                  </a:cubicBezTo>
                  <a:cubicBezTo>
                    <a:pt x="190" y="99"/>
                    <a:pt x="190" y="99"/>
                    <a:pt x="190" y="98"/>
                  </a:cubicBezTo>
                  <a:cubicBezTo>
                    <a:pt x="189" y="96"/>
                    <a:pt x="190" y="95"/>
                    <a:pt x="194" y="95"/>
                  </a:cubicBezTo>
                  <a:cubicBezTo>
                    <a:pt x="197" y="100"/>
                    <a:pt x="196" y="108"/>
                    <a:pt x="196" y="114"/>
                  </a:cubicBezTo>
                  <a:cubicBezTo>
                    <a:pt x="196" y="117"/>
                    <a:pt x="196" y="121"/>
                    <a:pt x="199" y="124"/>
                  </a:cubicBezTo>
                  <a:cubicBezTo>
                    <a:pt x="202" y="127"/>
                    <a:pt x="207" y="126"/>
                    <a:pt x="211" y="126"/>
                  </a:cubicBezTo>
                  <a:cubicBezTo>
                    <a:pt x="214" y="125"/>
                    <a:pt x="220" y="123"/>
                    <a:pt x="221" y="120"/>
                  </a:cubicBezTo>
                  <a:cubicBezTo>
                    <a:pt x="222" y="115"/>
                    <a:pt x="219" y="110"/>
                    <a:pt x="216" y="106"/>
                  </a:cubicBezTo>
                  <a:cubicBezTo>
                    <a:pt x="215" y="105"/>
                    <a:pt x="214" y="103"/>
                    <a:pt x="213" y="102"/>
                  </a:cubicBezTo>
                  <a:cubicBezTo>
                    <a:pt x="213" y="101"/>
                    <a:pt x="212" y="101"/>
                    <a:pt x="212" y="100"/>
                  </a:cubicBezTo>
                  <a:cubicBezTo>
                    <a:pt x="212" y="100"/>
                    <a:pt x="208" y="92"/>
                    <a:pt x="212" y="95"/>
                  </a:cubicBezTo>
                  <a:cubicBezTo>
                    <a:pt x="217" y="97"/>
                    <a:pt x="220" y="104"/>
                    <a:pt x="222" y="108"/>
                  </a:cubicBezTo>
                  <a:cubicBezTo>
                    <a:pt x="224" y="113"/>
                    <a:pt x="227" y="116"/>
                    <a:pt x="231" y="119"/>
                  </a:cubicBezTo>
                  <a:cubicBezTo>
                    <a:pt x="236" y="124"/>
                    <a:pt x="238" y="130"/>
                    <a:pt x="239" y="136"/>
                  </a:cubicBezTo>
                  <a:cubicBezTo>
                    <a:pt x="239" y="137"/>
                    <a:pt x="239" y="137"/>
                    <a:pt x="239" y="137"/>
                  </a:cubicBezTo>
                  <a:cubicBezTo>
                    <a:pt x="234" y="184"/>
                    <a:pt x="198" y="222"/>
                    <a:pt x="151" y="232"/>
                  </a:cubicBezTo>
                  <a:cubicBezTo>
                    <a:pt x="100" y="244"/>
                    <a:pt x="46" y="219"/>
                    <a:pt x="22" y="173"/>
                  </a:cubicBezTo>
                  <a:close/>
                  <a:moveTo>
                    <a:pt x="70" y="246"/>
                  </a:moveTo>
                  <a:cubicBezTo>
                    <a:pt x="68" y="244"/>
                    <a:pt x="73" y="238"/>
                    <a:pt x="74" y="236"/>
                  </a:cubicBezTo>
                  <a:cubicBezTo>
                    <a:pt x="75" y="233"/>
                    <a:pt x="77" y="231"/>
                    <a:pt x="78" y="229"/>
                  </a:cubicBezTo>
                  <a:cubicBezTo>
                    <a:pt x="80" y="229"/>
                    <a:pt x="81" y="230"/>
                    <a:pt x="83" y="230"/>
                  </a:cubicBezTo>
                  <a:cubicBezTo>
                    <a:pt x="80" y="235"/>
                    <a:pt x="73" y="252"/>
                    <a:pt x="70" y="246"/>
                  </a:cubicBezTo>
                  <a:close/>
                  <a:moveTo>
                    <a:pt x="121" y="249"/>
                  </a:moveTo>
                  <a:cubicBezTo>
                    <a:pt x="124" y="250"/>
                    <a:pt x="127" y="250"/>
                    <a:pt x="130" y="249"/>
                  </a:cubicBezTo>
                  <a:cubicBezTo>
                    <a:pt x="127" y="250"/>
                    <a:pt x="123" y="251"/>
                    <a:pt x="119" y="252"/>
                  </a:cubicBezTo>
                  <a:cubicBezTo>
                    <a:pt x="120" y="251"/>
                    <a:pt x="120" y="250"/>
                    <a:pt x="120" y="249"/>
                  </a:cubicBezTo>
                  <a:cubicBezTo>
                    <a:pt x="120" y="249"/>
                    <a:pt x="121" y="249"/>
                    <a:pt x="121" y="249"/>
                  </a:cubicBezTo>
                  <a:close/>
                  <a:moveTo>
                    <a:pt x="134" y="256"/>
                  </a:moveTo>
                  <a:cubicBezTo>
                    <a:pt x="134" y="257"/>
                    <a:pt x="134" y="257"/>
                    <a:pt x="135" y="258"/>
                  </a:cubicBezTo>
                  <a:cubicBezTo>
                    <a:pt x="129" y="260"/>
                    <a:pt x="123" y="262"/>
                    <a:pt x="117" y="264"/>
                  </a:cubicBezTo>
                  <a:cubicBezTo>
                    <a:pt x="116" y="264"/>
                    <a:pt x="116" y="264"/>
                    <a:pt x="116" y="264"/>
                  </a:cubicBezTo>
                  <a:cubicBezTo>
                    <a:pt x="116" y="264"/>
                    <a:pt x="116" y="264"/>
                    <a:pt x="117" y="264"/>
                  </a:cubicBezTo>
                  <a:cubicBezTo>
                    <a:pt x="118" y="263"/>
                    <a:pt x="120" y="262"/>
                    <a:pt x="122" y="261"/>
                  </a:cubicBezTo>
                  <a:cubicBezTo>
                    <a:pt x="126" y="259"/>
                    <a:pt x="130" y="258"/>
                    <a:pt x="134" y="256"/>
                  </a:cubicBezTo>
                  <a:cubicBezTo>
                    <a:pt x="134" y="256"/>
                    <a:pt x="134" y="256"/>
                    <a:pt x="134" y="256"/>
                  </a:cubicBezTo>
                  <a:close/>
                  <a:moveTo>
                    <a:pt x="136" y="263"/>
                  </a:moveTo>
                  <a:cubicBezTo>
                    <a:pt x="136" y="263"/>
                    <a:pt x="136" y="263"/>
                    <a:pt x="136" y="263"/>
                  </a:cubicBezTo>
                  <a:cubicBezTo>
                    <a:pt x="129" y="265"/>
                    <a:pt x="122" y="267"/>
                    <a:pt x="114" y="268"/>
                  </a:cubicBezTo>
                  <a:cubicBezTo>
                    <a:pt x="114" y="268"/>
                    <a:pt x="114" y="268"/>
                    <a:pt x="114" y="268"/>
                  </a:cubicBezTo>
                  <a:cubicBezTo>
                    <a:pt x="117" y="267"/>
                    <a:pt x="121" y="265"/>
                    <a:pt x="124" y="264"/>
                  </a:cubicBezTo>
                  <a:cubicBezTo>
                    <a:pt x="128" y="262"/>
                    <a:pt x="131" y="261"/>
                    <a:pt x="135" y="259"/>
                  </a:cubicBezTo>
                  <a:cubicBezTo>
                    <a:pt x="135" y="260"/>
                    <a:pt x="135" y="262"/>
                    <a:pt x="136" y="263"/>
                  </a:cubicBezTo>
                  <a:close/>
                  <a:moveTo>
                    <a:pt x="152" y="279"/>
                  </a:moveTo>
                  <a:cubicBezTo>
                    <a:pt x="148" y="281"/>
                    <a:pt x="144" y="283"/>
                    <a:pt x="139" y="284"/>
                  </a:cubicBezTo>
                  <a:cubicBezTo>
                    <a:pt x="137" y="285"/>
                    <a:pt x="134" y="285"/>
                    <a:pt x="131" y="286"/>
                  </a:cubicBezTo>
                  <a:cubicBezTo>
                    <a:pt x="124" y="287"/>
                    <a:pt x="116" y="290"/>
                    <a:pt x="109" y="292"/>
                  </a:cubicBezTo>
                  <a:cubicBezTo>
                    <a:pt x="94" y="297"/>
                    <a:pt x="79" y="302"/>
                    <a:pt x="63" y="306"/>
                  </a:cubicBezTo>
                  <a:cubicBezTo>
                    <a:pt x="69" y="305"/>
                    <a:pt x="77" y="301"/>
                    <a:pt x="83" y="299"/>
                  </a:cubicBezTo>
                  <a:cubicBezTo>
                    <a:pt x="90" y="297"/>
                    <a:pt x="97" y="294"/>
                    <a:pt x="104" y="291"/>
                  </a:cubicBezTo>
                  <a:cubicBezTo>
                    <a:pt x="116" y="287"/>
                    <a:pt x="129" y="284"/>
                    <a:pt x="141" y="277"/>
                  </a:cubicBezTo>
                  <a:cubicBezTo>
                    <a:pt x="144" y="278"/>
                    <a:pt x="148" y="279"/>
                    <a:pt x="152" y="279"/>
                  </a:cubicBezTo>
                  <a:close/>
                  <a:moveTo>
                    <a:pt x="162" y="282"/>
                  </a:moveTo>
                  <a:cubicBezTo>
                    <a:pt x="148" y="285"/>
                    <a:pt x="134" y="289"/>
                    <a:pt x="121" y="294"/>
                  </a:cubicBezTo>
                  <a:cubicBezTo>
                    <a:pt x="106" y="298"/>
                    <a:pt x="92" y="304"/>
                    <a:pt x="77" y="307"/>
                  </a:cubicBezTo>
                  <a:cubicBezTo>
                    <a:pt x="76" y="307"/>
                    <a:pt x="74" y="307"/>
                    <a:pt x="73" y="308"/>
                  </a:cubicBezTo>
                  <a:cubicBezTo>
                    <a:pt x="75" y="307"/>
                    <a:pt x="77" y="306"/>
                    <a:pt x="79" y="306"/>
                  </a:cubicBezTo>
                  <a:cubicBezTo>
                    <a:pt x="82" y="304"/>
                    <a:pt x="86" y="303"/>
                    <a:pt x="90" y="302"/>
                  </a:cubicBezTo>
                  <a:cubicBezTo>
                    <a:pt x="97" y="299"/>
                    <a:pt x="105" y="297"/>
                    <a:pt x="112" y="294"/>
                  </a:cubicBezTo>
                  <a:cubicBezTo>
                    <a:pt x="119" y="292"/>
                    <a:pt x="126" y="290"/>
                    <a:pt x="133" y="287"/>
                  </a:cubicBezTo>
                  <a:cubicBezTo>
                    <a:pt x="135" y="286"/>
                    <a:pt x="138" y="285"/>
                    <a:pt x="140" y="285"/>
                  </a:cubicBezTo>
                  <a:cubicBezTo>
                    <a:pt x="145" y="283"/>
                    <a:pt x="149" y="282"/>
                    <a:pt x="153" y="280"/>
                  </a:cubicBezTo>
                  <a:cubicBezTo>
                    <a:pt x="156" y="280"/>
                    <a:pt x="159" y="281"/>
                    <a:pt x="162" y="282"/>
                  </a:cubicBezTo>
                  <a:close/>
                  <a:moveTo>
                    <a:pt x="170" y="284"/>
                  </a:moveTo>
                  <a:cubicBezTo>
                    <a:pt x="156" y="287"/>
                    <a:pt x="144" y="291"/>
                    <a:pt x="131" y="296"/>
                  </a:cubicBezTo>
                  <a:cubicBezTo>
                    <a:pt x="124" y="298"/>
                    <a:pt x="118" y="300"/>
                    <a:pt x="112" y="302"/>
                  </a:cubicBezTo>
                  <a:cubicBezTo>
                    <a:pt x="105" y="303"/>
                    <a:pt x="98" y="306"/>
                    <a:pt x="92" y="308"/>
                  </a:cubicBezTo>
                  <a:cubicBezTo>
                    <a:pt x="86" y="309"/>
                    <a:pt x="94" y="306"/>
                    <a:pt x="95" y="306"/>
                  </a:cubicBezTo>
                  <a:cubicBezTo>
                    <a:pt x="98" y="305"/>
                    <a:pt x="101" y="304"/>
                    <a:pt x="104" y="304"/>
                  </a:cubicBezTo>
                  <a:cubicBezTo>
                    <a:pt x="111" y="302"/>
                    <a:pt x="117" y="300"/>
                    <a:pt x="124" y="297"/>
                  </a:cubicBezTo>
                  <a:cubicBezTo>
                    <a:pt x="137" y="292"/>
                    <a:pt x="150" y="286"/>
                    <a:pt x="164" y="282"/>
                  </a:cubicBezTo>
                  <a:cubicBezTo>
                    <a:pt x="164" y="282"/>
                    <a:pt x="164" y="282"/>
                    <a:pt x="164" y="282"/>
                  </a:cubicBezTo>
                  <a:cubicBezTo>
                    <a:pt x="166" y="283"/>
                    <a:pt x="168" y="283"/>
                    <a:pt x="170" y="284"/>
                  </a:cubicBezTo>
                  <a:close/>
                  <a:moveTo>
                    <a:pt x="188" y="290"/>
                  </a:moveTo>
                  <a:cubicBezTo>
                    <a:pt x="177" y="293"/>
                    <a:pt x="167" y="298"/>
                    <a:pt x="156" y="301"/>
                  </a:cubicBezTo>
                  <a:cubicBezTo>
                    <a:pt x="151" y="303"/>
                    <a:pt x="146" y="304"/>
                    <a:pt x="142" y="305"/>
                  </a:cubicBezTo>
                  <a:cubicBezTo>
                    <a:pt x="147" y="303"/>
                    <a:pt x="152" y="301"/>
                    <a:pt x="157" y="299"/>
                  </a:cubicBezTo>
                  <a:cubicBezTo>
                    <a:pt x="162" y="297"/>
                    <a:pt x="167" y="294"/>
                    <a:pt x="172" y="292"/>
                  </a:cubicBezTo>
                  <a:cubicBezTo>
                    <a:pt x="176" y="291"/>
                    <a:pt x="179" y="290"/>
                    <a:pt x="182" y="288"/>
                  </a:cubicBezTo>
                  <a:cubicBezTo>
                    <a:pt x="184" y="289"/>
                    <a:pt x="186" y="289"/>
                    <a:pt x="188" y="290"/>
                  </a:cubicBezTo>
                  <a:close/>
                  <a:moveTo>
                    <a:pt x="197" y="295"/>
                  </a:moveTo>
                  <a:cubicBezTo>
                    <a:pt x="197" y="295"/>
                    <a:pt x="197" y="295"/>
                    <a:pt x="197" y="295"/>
                  </a:cubicBezTo>
                  <a:cubicBezTo>
                    <a:pt x="194" y="296"/>
                    <a:pt x="192" y="298"/>
                    <a:pt x="189" y="299"/>
                  </a:cubicBezTo>
                  <a:cubicBezTo>
                    <a:pt x="189" y="299"/>
                    <a:pt x="189" y="299"/>
                    <a:pt x="189" y="299"/>
                  </a:cubicBezTo>
                  <a:cubicBezTo>
                    <a:pt x="183" y="301"/>
                    <a:pt x="177" y="303"/>
                    <a:pt x="172" y="305"/>
                  </a:cubicBezTo>
                  <a:cubicBezTo>
                    <a:pt x="169" y="306"/>
                    <a:pt x="166" y="307"/>
                    <a:pt x="163" y="309"/>
                  </a:cubicBezTo>
                  <a:cubicBezTo>
                    <a:pt x="161" y="309"/>
                    <a:pt x="159" y="310"/>
                    <a:pt x="157" y="310"/>
                  </a:cubicBezTo>
                  <a:cubicBezTo>
                    <a:pt x="158" y="310"/>
                    <a:pt x="160" y="309"/>
                    <a:pt x="161" y="308"/>
                  </a:cubicBezTo>
                  <a:cubicBezTo>
                    <a:pt x="171" y="302"/>
                    <a:pt x="183" y="300"/>
                    <a:pt x="193" y="293"/>
                  </a:cubicBezTo>
                  <a:cubicBezTo>
                    <a:pt x="194" y="293"/>
                    <a:pt x="196" y="294"/>
                    <a:pt x="197" y="295"/>
                  </a:cubicBezTo>
                  <a:close/>
                  <a:moveTo>
                    <a:pt x="202" y="300"/>
                  </a:moveTo>
                  <a:cubicBezTo>
                    <a:pt x="203" y="301"/>
                    <a:pt x="203" y="302"/>
                    <a:pt x="202" y="302"/>
                  </a:cubicBezTo>
                  <a:cubicBezTo>
                    <a:pt x="202" y="302"/>
                    <a:pt x="202" y="302"/>
                    <a:pt x="202" y="302"/>
                  </a:cubicBezTo>
                  <a:cubicBezTo>
                    <a:pt x="199" y="303"/>
                    <a:pt x="196" y="304"/>
                    <a:pt x="194" y="305"/>
                  </a:cubicBezTo>
                  <a:cubicBezTo>
                    <a:pt x="192" y="306"/>
                    <a:pt x="190" y="307"/>
                    <a:pt x="188" y="307"/>
                  </a:cubicBezTo>
                  <a:cubicBezTo>
                    <a:pt x="188" y="307"/>
                    <a:pt x="188" y="307"/>
                    <a:pt x="188" y="307"/>
                  </a:cubicBezTo>
                  <a:cubicBezTo>
                    <a:pt x="193" y="305"/>
                    <a:pt x="198" y="303"/>
                    <a:pt x="202" y="300"/>
                  </a:cubicBezTo>
                  <a:cubicBezTo>
                    <a:pt x="202" y="300"/>
                    <a:pt x="202" y="300"/>
                    <a:pt x="202" y="300"/>
                  </a:cubicBezTo>
                  <a:close/>
                  <a:moveTo>
                    <a:pt x="199" y="301"/>
                  </a:moveTo>
                  <a:cubicBezTo>
                    <a:pt x="198" y="301"/>
                    <a:pt x="197" y="302"/>
                    <a:pt x="196" y="302"/>
                  </a:cubicBezTo>
                  <a:cubicBezTo>
                    <a:pt x="192" y="304"/>
                    <a:pt x="189" y="306"/>
                    <a:pt x="185" y="308"/>
                  </a:cubicBezTo>
                  <a:cubicBezTo>
                    <a:pt x="185" y="308"/>
                    <a:pt x="185" y="308"/>
                    <a:pt x="185" y="308"/>
                  </a:cubicBezTo>
                  <a:cubicBezTo>
                    <a:pt x="181" y="309"/>
                    <a:pt x="176" y="309"/>
                    <a:pt x="172" y="310"/>
                  </a:cubicBezTo>
                  <a:cubicBezTo>
                    <a:pt x="179" y="306"/>
                    <a:pt x="187" y="304"/>
                    <a:pt x="195" y="301"/>
                  </a:cubicBezTo>
                  <a:cubicBezTo>
                    <a:pt x="197" y="301"/>
                    <a:pt x="198" y="300"/>
                    <a:pt x="200" y="300"/>
                  </a:cubicBezTo>
                  <a:cubicBezTo>
                    <a:pt x="199" y="300"/>
                    <a:pt x="199" y="300"/>
                    <a:pt x="199" y="301"/>
                  </a:cubicBezTo>
                  <a:close/>
                  <a:moveTo>
                    <a:pt x="170" y="309"/>
                  </a:moveTo>
                  <a:cubicBezTo>
                    <a:pt x="170" y="309"/>
                    <a:pt x="169" y="310"/>
                    <a:pt x="169" y="310"/>
                  </a:cubicBezTo>
                  <a:cubicBezTo>
                    <a:pt x="169" y="310"/>
                    <a:pt x="169" y="310"/>
                    <a:pt x="169" y="310"/>
                  </a:cubicBezTo>
                  <a:cubicBezTo>
                    <a:pt x="166" y="310"/>
                    <a:pt x="163" y="310"/>
                    <a:pt x="160" y="310"/>
                  </a:cubicBezTo>
                  <a:cubicBezTo>
                    <a:pt x="166" y="308"/>
                    <a:pt x="173" y="305"/>
                    <a:pt x="179" y="303"/>
                  </a:cubicBezTo>
                  <a:cubicBezTo>
                    <a:pt x="181" y="302"/>
                    <a:pt x="183" y="301"/>
                    <a:pt x="186" y="301"/>
                  </a:cubicBezTo>
                  <a:cubicBezTo>
                    <a:pt x="180" y="303"/>
                    <a:pt x="175" y="306"/>
                    <a:pt x="170" y="309"/>
                  </a:cubicBezTo>
                  <a:close/>
                  <a:moveTo>
                    <a:pt x="140" y="311"/>
                  </a:moveTo>
                  <a:cubicBezTo>
                    <a:pt x="140" y="311"/>
                    <a:pt x="140" y="311"/>
                    <a:pt x="140" y="311"/>
                  </a:cubicBezTo>
                  <a:cubicBezTo>
                    <a:pt x="140" y="311"/>
                    <a:pt x="141" y="311"/>
                    <a:pt x="142" y="310"/>
                  </a:cubicBezTo>
                  <a:cubicBezTo>
                    <a:pt x="144" y="309"/>
                    <a:pt x="147" y="308"/>
                    <a:pt x="150" y="307"/>
                  </a:cubicBezTo>
                  <a:cubicBezTo>
                    <a:pt x="154" y="305"/>
                    <a:pt x="158" y="304"/>
                    <a:pt x="162" y="302"/>
                  </a:cubicBezTo>
                  <a:cubicBezTo>
                    <a:pt x="171" y="299"/>
                    <a:pt x="179" y="295"/>
                    <a:pt x="188" y="291"/>
                  </a:cubicBezTo>
                  <a:cubicBezTo>
                    <a:pt x="188" y="291"/>
                    <a:pt x="188" y="291"/>
                    <a:pt x="188" y="290"/>
                  </a:cubicBezTo>
                  <a:cubicBezTo>
                    <a:pt x="190" y="291"/>
                    <a:pt x="191" y="291"/>
                    <a:pt x="192" y="292"/>
                  </a:cubicBezTo>
                  <a:cubicBezTo>
                    <a:pt x="176" y="299"/>
                    <a:pt x="159" y="307"/>
                    <a:pt x="142" y="311"/>
                  </a:cubicBezTo>
                  <a:cubicBezTo>
                    <a:pt x="141" y="311"/>
                    <a:pt x="141" y="311"/>
                    <a:pt x="140" y="311"/>
                  </a:cubicBezTo>
                  <a:close/>
                  <a:moveTo>
                    <a:pt x="160" y="297"/>
                  </a:moveTo>
                  <a:cubicBezTo>
                    <a:pt x="149" y="302"/>
                    <a:pt x="136" y="307"/>
                    <a:pt x="124" y="311"/>
                  </a:cubicBezTo>
                  <a:cubicBezTo>
                    <a:pt x="121" y="311"/>
                    <a:pt x="117" y="311"/>
                    <a:pt x="113" y="311"/>
                  </a:cubicBezTo>
                  <a:cubicBezTo>
                    <a:pt x="116" y="310"/>
                    <a:pt x="118" y="309"/>
                    <a:pt x="120" y="309"/>
                  </a:cubicBezTo>
                  <a:cubicBezTo>
                    <a:pt x="126" y="306"/>
                    <a:pt x="132" y="304"/>
                    <a:pt x="138" y="303"/>
                  </a:cubicBezTo>
                  <a:cubicBezTo>
                    <a:pt x="149" y="300"/>
                    <a:pt x="159" y="296"/>
                    <a:pt x="170" y="292"/>
                  </a:cubicBezTo>
                  <a:cubicBezTo>
                    <a:pt x="166" y="294"/>
                    <a:pt x="163" y="295"/>
                    <a:pt x="160" y="297"/>
                  </a:cubicBezTo>
                  <a:close/>
                  <a:moveTo>
                    <a:pt x="101" y="310"/>
                  </a:moveTo>
                  <a:cubicBezTo>
                    <a:pt x="113" y="306"/>
                    <a:pt x="125" y="302"/>
                    <a:pt x="137" y="298"/>
                  </a:cubicBezTo>
                  <a:cubicBezTo>
                    <a:pt x="149" y="294"/>
                    <a:pt x="161" y="288"/>
                    <a:pt x="173" y="286"/>
                  </a:cubicBezTo>
                  <a:cubicBezTo>
                    <a:pt x="171" y="286"/>
                    <a:pt x="168" y="288"/>
                    <a:pt x="166" y="289"/>
                  </a:cubicBezTo>
                  <a:cubicBezTo>
                    <a:pt x="162" y="290"/>
                    <a:pt x="159" y="292"/>
                    <a:pt x="155" y="293"/>
                  </a:cubicBezTo>
                  <a:cubicBezTo>
                    <a:pt x="149" y="295"/>
                    <a:pt x="143" y="297"/>
                    <a:pt x="136" y="299"/>
                  </a:cubicBezTo>
                  <a:cubicBezTo>
                    <a:pt x="126" y="303"/>
                    <a:pt x="116" y="305"/>
                    <a:pt x="107" y="310"/>
                  </a:cubicBezTo>
                  <a:cubicBezTo>
                    <a:pt x="105" y="310"/>
                    <a:pt x="103" y="310"/>
                    <a:pt x="101" y="310"/>
                  </a:cubicBezTo>
                  <a:close/>
                  <a:moveTo>
                    <a:pt x="88" y="309"/>
                  </a:moveTo>
                  <a:cubicBezTo>
                    <a:pt x="93" y="308"/>
                    <a:pt x="98" y="307"/>
                    <a:pt x="103" y="305"/>
                  </a:cubicBezTo>
                  <a:cubicBezTo>
                    <a:pt x="109" y="303"/>
                    <a:pt x="117" y="301"/>
                    <a:pt x="123" y="299"/>
                  </a:cubicBezTo>
                  <a:cubicBezTo>
                    <a:pt x="137" y="295"/>
                    <a:pt x="151" y="289"/>
                    <a:pt x="165" y="286"/>
                  </a:cubicBezTo>
                  <a:cubicBezTo>
                    <a:pt x="166" y="285"/>
                    <a:pt x="167" y="285"/>
                    <a:pt x="169" y="285"/>
                  </a:cubicBezTo>
                  <a:cubicBezTo>
                    <a:pt x="169" y="285"/>
                    <a:pt x="165" y="286"/>
                    <a:pt x="164" y="287"/>
                  </a:cubicBezTo>
                  <a:cubicBezTo>
                    <a:pt x="160" y="288"/>
                    <a:pt x="156" y="289"/>
                    <a:pt x="153" y="290"/>
                  </a:cubicBezTo>
                  <a:cubicBezTo>
                    <a:pt x="146" y="293"/>
                    <a:pt x="139" y="295"/>
                    <a:pt x="133" y="298"/>
                  </a:cubicBezTo>
                  <a:cubicBezTo>
                    <a:pt x="121" y="302"/>
                    <a:pt x="109" y="304"/>
                    <a:pt x="98" y="310"/>
                  </a:cubicBezTo>
                  <a:cubicBezTo>
                    <a:pt x="95" y="310"/>
                    <a:pt x="91" y="309"/>
                    <a:pt x="88" y="309"/>
                  </a:cubicBezTo>
                  <a:close/>
                  <a:moveTo>
                    <a:pt x="135" y="298"/>
                  </a:moveTo>
                  <a:cubicBezTo>
                    <a:pt x="139" y="296"/>
                    <a:pt x="144" y="295"/>
                    <a:pt x="148" y="293"/>
                  </a:cubicBezTo>
                  <a:cubicBezTo>
                    <a:pt x="145" y="294"/>
                    <a:pt x="142" y="296"/>
                    <a:pt x="139" y="297"/>
                  </a:cubicBezTo>
                  <a:cubicBezTo>
                    <a:pt x="132" y="299"/>
                    <a:pt x="126" y="301"/>
                    <a:pt x="119" y="303"/>
                  </a:cubicBezTo>
                  <a:cubicBezTo>
                    <a:pt x="113" y="306"/>
                    <a:pt x="105" y="307"/>
                    <a:pt x="100" y="310"/>
                  </a:cubicBezTo>
                  <a:cubicBezTo>
                    <a:pt x="100" y="310"/>
                    <a:pt x="100" y="310"/>
                    <a:pt x="100" y="310"/>
                  </a:cubicBezTo>
                  <a:cubicBezTo>
                    <a:pt x="110" y="304"/>
                    <a:pt x="123" y="302"/>
                    <a:pt x="135" y="298"/>
                  </a:cubicBezTo>
                  <a:close/>
                  <a:moveTo>
                    <a:pt x="166" y="286"/>
                  </a:moveTo>
                  <a:cubicBezTo>
                    <a:pt x="168" y="286"/>
                    <a:pt x="169" y="285"/>
                    <a:pt x="171" y="284"/>
                  </a:cubicBezTo>
                  <a:cubicBezTo>
                    <a:pt x="171" y="284"/>
                    <a:pt x="171" y="284"/>
                    <a:pt x="171" y="284"/>
                  </a:cubicBezTo>
                  <a:cubicBezTo>
                    <a:pt x="172" y="284"/>
                    <a:pt x="172" y="285"/>
                    <a:pt x="173" y="285"/>
                  </a:cubicBezTo>
                  <a:cubicBezTo>
                    <a:pt x="171" y="285"/>
                    <a:pt x="168" y="286"/>
                    <a:pt x="166" y="286"/>
                  </a:cubicBezTo>
                  <a:close/>
                  <a:moveTo>
                    <a:pt x="57" y="305"/>
                  </a:moveTo>
                  <a:cubicBezTo>
                    <a:pt x="65" y="301"/>
                    <a:pt x="74" y="298"/>
                    <a:pt x="83" y="295"/>
                  </a:cubicBezTo>
                  <a:cubicBezTo>
                    <a:pt x="89" y="294"/>
                    <a:pt x="96" y="292"/>
                    <a:pt x="103" y="290"/>
                  </a:cubicBezTo>
                  <a:cubicBezTo>
                    <a:pt x="109" y="288"/>
                    <a:pt x="116" y="286"/>
                    <a:pt x="123" y="284"/>
                  </a:cubicBezTo>
                  <a:cubicBezTo>
                    <a:pt x="126" y="283"/>
                    <a:pt x="129" y="282"/>
                    <a:pt x="132" y="281"/>
                  </a:cubicBezTo>
                  <a:cubicBezTo>
                    <a:pt x="133" y="280"/>
                    <a:pt x="134" y="280"/>
                    <a:pt x="135" y="280"/>
                  </a:cubicBezTo>
                  <a:cubicBezTo>
                    <a:pt x="124" y="285"/>
                    <a:pt x="112" y="288"/>
                    <a:pt x="100" y="292"/>
                  </a:cubicBezTo>
                  <a:cubicBezTo>
                    <a:pt x="94" y="294"/>
                    <a:pt x="88" y="297"/>
                    <a:pt x="81" y="299"/>
                  </a:cubicBezTo>
                  <a:cubicBezTo>
                    <a:pt x="75" y="301"/>
                    <a:pt x="68" y="303"/>
                    <a:pt x="62" y="306"/>
                  </a:cubicBezTo>
                  <a:cubicBezTo>
                    <a:pt x="60" y="306"/>
                    <a:pt x="58" y="306"/>
                    <a:pt x="57" y="305"/>
                  </a:cubicBezTo>
                  <a:close/>
                  <a:moveTo>
                    <a:pt x="101" y="290"/>
                  </a:moveTo>
                  <a:cubicBezTo>
                    <a:pt x="111" y="286"/>
                    <a:pt x="121" y="283"/>
                    <a:pt x="130" y="278"/>
                  </a:cubicBezTo>
                  <a:cubicBezTo>
                    <a:pt x="131" y="278"/>
                    <a:pt x="131" y="278"/>
                    <a:pt x="131" y="278"/>
                  </a:cubicBezTo>
                  <a:cubicBezTo>
                    <a:pt x="133" y="278"/>
                    <a:pt x="135" y="278"/>
                    <a:pt x="138" y="277"/>
                  </a:cubicBezTo>
                  <a:cubicBezTo>
                    <a:pt x="138" y="277"/>
                    <a:pt x="138" y="277"/>
                    <a:pt x="138" y="277"/>
                  </a:cubicBezTo>
                  <a:cubicBezTo>
                    <a:pt x="139" y="277"/>
                    <a:pt x="139" y="277"/>
                    <a:pt x="139" y="277"/>
                  </a:cubicBezTo>
                  <a:cubicBezTo>
                    <a:pt x="127" y="282"/>
                    <a:pt x="114" y="286"/>
                    <a:pt x="101" y="290"/>
                  </a:cubicBezTo>
                  <a:close/>
                  <a:moveTo>
                    <a:pt x="115" y="265"/>
                  </a:moveTo>
                  <a:cubicBezTo>
                    <a:pt x="120" y="264"/>
                    <a:pt x="125" y="262"/>
                    <a:pt x="129" y="261"/>
                  </a:cubicBezTo>
                  <a:cubicBezTo>
                    <a:pt x="127" y="262"/>
                    <a:pt x="126" y="262"/>
                    <a:pt x="124" y="263"/>
                  </a:cubicBezTo>
                  <a:cubicBezTo>
                    <a:pt x="121" y="264"/>
                    <a:pt x="118" y="266"/>
                    <a:pt x="114" y="267"/>
                  </a:cubicBezTo>
                  <a:cubicBezTo>
                    <a:pt x="115" y="266"/>
                    <a:pt x="115" y="266"/>
                    <a:pt x="115" y="265"/>
                  </a:cubicBezTo>
                  <a:close/>
                  <a:moveTo>
                    <a:pt x="128" y="278"/>
                  </a:moveTo>
                  <a:cubicBezTo>
                    <a:pt x="119" y="281"/>
                    <a:pt x="109" y="283"/>
                    <a:pt x="100" y="286"/>
                  </a:cubicBezTo>
                  <a:cubicBezTo>
                    <a:pt x="107" y="283"/>
                    <a:pt x="114" y="281"/>
                    <a:pt x="120" y="277"/>
                  </a:cubicBezTo>
                  <a:cubicBezTo>
                    <a:pt x="123" y="278"/>
                    <a:pt x="126" y="278"/>
                    <a:pt x="128" y="278"/>
                  </a:cubicBezTo>
                  <a:close/>
                  <a:moveTo>
                    <a:pt x="136" y="274"/>
                  </a:moveTo>
                  <a:cubicBezTo>
                    <a:pt x="135" y="274"/>
                    <a:pt x="135" y="274"/>
                    <a:pt x="135" y="274"/>
                  </a:cubicBezTo>
                  <a:cubicBezTo>
                    <a:pt x="135" y="274"/>
                    <a:pt x="135" y="274"/>
                    <a:pt x="135" y="274"/>
                  </a:cubicBezTo>
                  <a:cubicBezTo>
                    <a:pt x="134" y="274"/>
                    <a:pt x="131" y="273"/>
                    <a:pt x="130" y="274"/>
                  </a:cubicBezTo>
                  <a:cubicBezTo>
                    <a:pt x="132" y="273"/>
                    <a:pt x="134" y="272"/>
                    <a:pt x="136" y="271"/>
                  </a:cubicBezTo>
                  <a:cubicBezTo>
                    <a:pt x="136" y="272"/>
                    <a:pt x="136" y="273"/>
                    <a:pt x="136" y="274"/>
                  </a:cubicBezTo>
                  <a:close/>
                  <a:moveTo>
                    <a:pt x="128" y="274"/>
                  </a:moveTo>
                  <a:cubicBezTo>
                    <a:pt x="128" y="274"/>
                    <a:pt x="128" y="274"/>
                    <a:pt x="128" y="275"/>
                  </a:cubicBezTo>
                  <a:cubicBezTo>
                    <a:pt x="125" y="274"/>
                    <a:pt x="122" y="274"/>
                    <a:pt x="119" y="274"/>
                  </a:cubicBezTo>
                  <a:cubicBezTo>
                    <a:pt x="121" y="273"/>
                    <a:pt x="124" y="273"/>
                    <a:pt x="126" y="272"/>
                  </a:cubicBezTo>
                  <a:cubicBezTo>
                    <a:pt x="129" y="272"/>
                    <a:pt x="132" y="271"/>
                    <a:pt x="135" y="271"/>
                  </a:cubicBezTo>
                  <a:cubicBezTo>
                    <a:pt x="133" y="271"/>
                    <a:pt x="130" y="273"/>
                    <a:pt x="128" y="274"/>
                  </a:cubicBezTo>
                  <a:close/>
                  <a:moveTo>
                    <a:pt x="115" y="273"/>
                  </a:moveTo>
                  <a:cubicBezTo>
                    <a:pt x="115" y="273"/>
                    <a:pt x="115" y="273"/>
                    <a:pt x="115" y="273"/>
                  </a:cubicBezTo>
                  <a:cubicBezTo>
                    <a:pt x="115" y="273"/>
                    <a:pt x="115" y="272"/>
                    <a:pt x="115" y="272"/>
                  </a:cubicBezTo>
                  <a:cubicBezTo>
                    <a:pt x="121" y="271"/>
                    <a:pt x="126" y="269"/>
                    <a:pt x="132" y="268"/>
                  </a:cubicBezTo>
                  <a:cubicBezTo>
                    <a:pt x="136" y="267"/>
                    <a:pt x="129" y="269"/>
                    <a:pt x="129" y="269"/>
                  </a:cubicBezTo>
                  <a:cubicBezTo>
                    <a:pt x="128" y="270"/>
                    <a:pt x="126" y="270"/>
                    <a:pt x="124" y="271"/>
                  </a:cubicBezTo>
                  <a:cubicBezTo>
                    <a:pt x="121" y="272"/>
                    <a:pt x="118" y="272"/>
                    <a:pt x="115" y="273"/>
                  </a:cubicBezTo>
                  <a:close/>
                  <a:moveTo>
                    <a:pt x="114" y="269"/>
                  </a:moveTo>
                  <a:cubicBezTo>
                    <a:pt x="117" y="268"/>
                    <a:pt x="120" y="268"/>
                    <a:pt x="123" y="267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120" y="268"/>
                    <a:pt x="117" y="269"/>
                    <a:pt x="114" y="270"/>
                  </a:cubicBezTo>
                  <a:cubicBezTo>
                    <a:pt x="114" y="270"/>
                    <a:pt x="114" y="269"/>
                    <a:pt x="114" y="269"/>
                  </a:cubicBezTo>
                  <a:close/>
                  <a:moveTo>
                    <a:pt x="130" y="257"/>
                  </a:moveTo>
                  <a:cubicBezTo>
                    <a:pt x="125" y="259"/>
                    <a:pt x="120" y="261"/>
                    <a:pt x="115" y="263"/>
                  </a:cubicBezTo>
                  <a:cubicBezTo>
                    <a:pt x="115" y="262"/>
                    <a:pt x="116" y="261"/>
                    <a:pt x="116" y="260"/>
                  </a:cubicBezTo>
                  <a:cubicBezTo>
                    <a:pt x="119" y="260"/>
                    <a:pt x="121" y="259"/>
                    <a:pt x="124" y="258"/>
                  </a:cubicBezTo>
                  <a:cubicBezTo>
                    <a:pt x="125" y="258"/>
                    <a:pt x="127" y="257"/>
                    <a:pt x="129" y="257"/>
                  </a:cubicBezTo>
                  <a:cubicBezTo>
                    <a:pt x="129" y="257"/>
                    <a:pt x="134" y="255"/>
                    <a:pt x="130" y="257"/>
                  </a:cubicBezTo>
                  <a:close/>
                  <a:moveTo>
                    <a:pt x="118" y="256"/>
                  </a:moveTo>
                  <a:cubicBezTo>
                    <a:pt x="122" y="256"/>
                    <a:pt x="127" y="255"/>
                    <a:pt x="130" y="253"/>
                  </a:cubicBezTo>
                  <a:cubicBezTo>
                    <a:pt x="125" y="255"/>
                    <a:pt x="121" y="256"/>
                    <a:pt x="117" y="259"/>
                  </a:cubicBezTo>
                  <a:cubicBezTo>
                    <a:pt x="117" y="258"/>
                    <a:pt x="117" y="257"/>
                    <a:pt x="118" y="256"/>
                  </a:cubicBezTo>
                  <a:close/>
                  <a:moveTo>
                    <a:pt x="119" y="253"/>
                  </a:moveTo>
                  <a:cubicBezTo>
                    <a:pt x="121" y="252"/>
                    <a:pt x="124" y="252"/>
                    <a:pt x="126" y="251"/>
                  </a:cubicBezTo>
                  <a:cubicBezTo>
                    <a:pt x="126" y="251"/>
                    <a:pt x="127" y="251"/>
                    <a:pt x="128" y="251"/>
                  </a:cubicBezTo>
                  <a:cubicBezTo>
                    <a:pt x="127" y="251"/>
                    <a:pt x="127" y="251"/>
                    <a:pt x="127" y="251"/>
                  </a:cubicBezTo>
                  <a:cubicBezTo>
                    <a:pt x="124" y="252"/>
                    <a:pt x="121" y="253"/>
                    <a:pt x="118" y="254"/>
                  </a:cubicBezTo>
                  <a:cubicBezTo>
                    <a:pt x="119" y="254"/>
                    <a:pt x="119" y="253"/>
                    <a:pt x="119" y="253"/>
                  </a:cubicBezTo>
                  <a:close/>
                  <a:moveTo>
                    <a:pt x="91" y="282"/>
                  </a:moveTo>
                  <a:cubicBezTo>
                    <a:pt x="98" y="280"/>
                    <a:pt x="106" y="279"/>
                    <a:pt x="114" y="277"/>
                  </a:cubicBezTo>
                  <a:cubicBezTo>
                    <a:pt x="114" y="277"/>
                    <a:pt x="114" y="277"/>
                    <a:pt x="115" y="277"/>
                  </a:cubicBezTo>
                  <a:cubicBezTo>
                    <a:pt x="108" y="279"/>
                    <a:pt x="101" y="282"/>
                    <a:pt x="94" y="283"/>
                  </a:cubicBezTo>
                  <a:cubicBezTo>
                    <a:pt x="84" y="286"/>
                    <a:pt x="73" y="289"/>
                    <a:pt x="64" y="292"/>
                  </a:cubicBezTo>
                  <a:cubicBezTo>
                    <a:pt x="72" y="287"/>
                    <a:pt x="82" y="284"/>
                    <a:pt x="91" y="282"/>
                  </a:cubicBezTo>
                  <a:close/>
                  <a:moveTo>
                    <a:pt x="61" y="294"/>
                  </a:moveTo>
                  <a:cubicBezTo>
                    <a:pt x="61" y="294"/>
                    <a:pt x="62" y="294"/>
                    <a:pt x="62" y="293"/>
                  </a:cubicBezTo>
                  <a:cubicBezTo>
                    <a:pt x="62" y="294"/>
                    <a:pt x="62" y="294"/>
                    <a:pt x="63" y="294"/>
                  </a:cubicBezTo>
                  <a:cubicBezTo>
                    <a:pt x="74" y="289"/>
                    <a:pt x="86" y="286"/>
                    <a:pt x="98" y="283"/>
                  </a:cubicBezTo>
                  <a:cubicBezTo>
                    <a:pt x="103" y="282"/>
                    <a:pt x="109" y="280"/>
                    <a:pt x="114" y="278"/>
                  </a:cubicBezTo>
                  <a:cubicBezTo>
                    <a:pt x="115" y="278"/>
                    <a:pt x="116" y="277"/>
                    <a:pt x="117" y="277"/>
                  </a:cubicBezTo>
                  <a:cubicBezTo>
                    <a:pt x="118" y="277"/>
                    <a:pt x="118" y="277"/>
                    <a:pt x="119" y="277"/>
                  </a:cubicBezTo>
                  <a:cubicBezTo>
                    <a:pt x="117" y="278"/>
                    <a:pt x="116" y="278"/>
                    <a:pt x="115" y="279"/>
                  </a:cubicBezTo>
                  <a:cubicBezTo>
                    <a:pt x="95" y="288"/>
                    <a:pt x="73" y="292"/>
                    <a:pt x="54" y="301"/>
                  </a:cubicBezTo>
                  <a:cubicBezTo>
                    <a:pt x="55" y="299"/>
                    <a:pt x="60" y="295"/>
                    <a:pt x="61" y="294"/>
                  </a:cubicBezTo>
                  <a:close/>
                  <a:moveTo>
                    <a:pt x="84" y="291"/>
                  </a:moveTo>
                  <a:cubicBezTo>
                    <a:pt x="74" y="294"/>
                    <a:pt x="65" y="298"/>
                    <a:pt x="56" y="301"/>
                  </a:cubicBezTo>
                  <a:cubicBezTo>
                    <a:pt x="57" y="300"/>
                    <a:pt x="58" y="300"/>
                    <a:pt x="59" y="300"/>
                  </a:cubicBezTo>
                  <a:cubicBezTo>
                    <a:pt x="62" y="298"/>
                    <a:pt x="66" y="297"/>
                    <a:pt x="69" y="295"/>
                  </a:cubicBezTo>
                  <a:cubicBezTo>
                    <a:pt x="74" y="294"/>
                    <a:pt x="79" y="292"/>
                    <a:pt x="84" y="291"/>
                  </a:cubicBezTo>
                  <a:close/>
                  <a:moveTo>
                    <a:pt x="53" y="303"/>
                  </a:moveTo>
                  <a:cubicBezTo>
                    <a:pt x="66" y="299"/>
                    <a:pt x="78" y="293"/>
                    <a:pt x="91" y="289"/>
                  </a:cubicBezTo>
                  <a:cubicBezTo>
                    <a:pt x="98" y="286"/>
                    <a:pt x="105" y="285"/>
                    <a:pt x="112" y="283"/>
                  </a:cubicBezTo>
                  <a:cubicBezTo>
                    <a:pt x="116" y="282"/>
                    <a:pt x="119" y="282"/>
                    <a:pt x="122" y="281"/>
                  </a:cubicBezTo>
                  <a:cubicBezTo>
                    <a:pt x="123" y="280"/>
                    <a:pt x="124" y="280"/>
                    <a:pt x="125" y="280"/>
                  </a:cubicBezTo>
                  <a:cubicBezTo>
                    <a:pt x="113" y="285"/>
                    <a:pt x="101" y="289"/>
                    <a:pt x="89" y="292"/>
                  </a:cubicBezTo>
                  <a:cubicBezTo>
                    <a:pt x="86" y="294"/>
                    <a:pt x="82" y="295"/>
                    <a:pt x="78" y="296"/>
                  </a:cubicBezTo>
                  <a:cubicBezTo>
                    <a:pt x="70" y="299"/>
                    <a:pt x="63" y="301"/>
                    <a:pt x="56" y="305"/>
                  </a:cubicBezTo>
                  <a:cubicBezTo>
                    <a:pt x="55" y="304"/>
                    <a:pt x="54" y="304"/>
                    <a:pt x="53" y="303"/>
                  </a:cubicBezTo>
                  <a:cubicBezTo>
                    <a:pt x="53" y="303"/>
                    <a:pt x="53" y="303"/>
                    <a:pt x="53" y="303"/>
                  </a:cubicBezTo>
                  <a:close/>
                  <a:moveTo>
                    <a:pt x="64" y="307"/>
                  </a:moveTo>
                  <a:cubicBezTo>
                    <a:pt x="80" y="303"/>
                    <a:pt x="96" y="297"/>
                    <a:pt x="111" y="292"/>
                  </a:cubicBezTo>
                  <a:cubicBezTo>
                    <a:pt x="119" y="290"/>
                    <a:pt x="126" y="288"/>
                    <a:pt x="134" y="286"/>
                  </a:cubicBezTo>
                  <a:cubicBezTo>
                    <a:pt x="126" y="289"/>
                    <a:pt x="119" y="291"/>
                    <a:pt x="112" y="294"/>
                  </a:cubicBezTo>
                  <a:cubicBezTo>
                    <a:pt x="98" y="298"/>
                    <a:pt x="85" y="302"/>
                    <a:pt x="71" y="308"/>
                  </a:cubicBezTo>
                  <a:cubicBezTo>
                    <a:pt x="71" y="308"/>
                    <a:pt x="71" y="308"/>
                    <a:pt x="71" y="308"/>
                  </a:cubicBezTo>
                  <a:cubicBezTo>
                    <a:pt x="69" y="307"/>
                    <a:pt x="66" y="307"/>
                    <a:pt x="64" y="307"/>
                  </a:cubicBezTo>
                  <a:close/>
                  <a:moveTo>
                    <a:pt x="74" y="308"/>
                  </a:moveTo>
                  <a:cubicBezTo>
                    <a:pt x="87" y="306"/>
                    <a:pt x="99" y="302"/>
                    <a:pt x="112" y="298"/>
                  </a:cubicBezTo>
                  <a:cubicBezTo>
                    <a:pt x="125" y="293"/>
                    <a:pt x="140" y="288"/>
                    <a:pt x="154" y="284"/>
                  </a:cubicBezTo>
                  <a:cubicBezTo>
                    <a:pt x="152" y="285"/>
                    <a:pt x="150" y="286"/>
                    <a:pt x="148" y="287"/>
                  </a:cubicBezTo>
                  <a:cubicBezTo>
                    <a:pt x="141" y="289"/>
                    <a:pt x="133" y="293"/>
                    <a:pt x="125" y="296"/>
                  </a:cubicBezTo>
                  <a:cubicBezTo>
                    <a:pt x="113" y="301"/>
                    <a:pt x="99" y="303"/>
                    <a:pt x="86" y="309"/>
                  </a:cubicBezTo>
                  <a:cubicBezTo>
                    <a:pt x="86" y="309"/>
                    <a:pt x="86" y="309"/>
                    <a:pt x="86" y="309"/>
                  </a:cubicBezTo>
                  <a:cubicBezTo>
                    <a:pt x="85" y="309"/>
                    <a:pt x="84" y="309"/>
                    <a:pt x="84" y="309"/>
                  </a:cubicBezTo>
                  <a:cubicBezTo>
                    <a:pt x="81" y="309"/>
                    <a:pt x="78" y="308"/>
                    <a:pt x="74" y="308"/>
                  </a:cubicBezTo>
                  <a:close/>
                  <a:moveTo>
                    <a:pt x="127" y="311"/>
                  </a:moveTo>
                  <a:cubicBezTo>
                    <a:pt x="136" y="308"/>
                    <a:pt x="145" y="305"/>
                    <a:pt x="154" y="303"/>
                  </a:cubicBezTo>
                  <a:cubicBezTo>
                    <a:pt x="163" y="300"/>
                    <a:pt x="172" y="296"/>
                    <a:pt x="182" y="293"/>
                  </a:cubicBezTo>
                  <a:cubicBezTo>
                    <a:pt x="181" y="293"/>
                    <a:pt x="180" y="294"/>
                    <a:pt x="178" y="294"/>
                  </a:cubicBezTo>
                  <a:cubicBezTo>
                    <a:pt x="173" y="297"/>
                    <a:pt x="167" y="299"/>
                    <a:pt x="161" y="301"/>
                  </a:cubicBezTo>
                  <a:cubicBezTo>
                    <a:pt x="154" y="304"/>
                    <a:pt x="146" y="307"/>
                    <a:pt x="139" y="311"/>
                  </a:cubicBezTo>
                  <a:cubicBezTo>
                    <a:pt x="135" y="311"/>
                    <a:pt x="131" y="311"/>
                    <a:pt x="127" y="311"/>
                  </a:cubicBezTo>
                  <a:close/>
                  <a:moveTo>
                    <a:pt x="144" y="311"/>
                  </a:moveTo>
                  <a:cubicBezTo>
                    <a:pt x="151" y="309"/>
                    <a:pt x="157" y="307"/>
                    <a:pt x="164" y="304"/>
                  </a:cubicBezTo>
                  <a:cubicBezTo>
                    <a:pt x="172" y="301"/>
                    <a:pt x="179" y="299"/>
                    <a:pt x="186" y="295"/>
                  </a:cubicBezTo>
                  <a:cubicBezTo>
                    <a:pt x="188" y="295"/>
                    <a:pt x="190" y="294"/>
                    <a:pt x="191" y="293"/>
                  </a:cubicBezTo>
                  <a:cubicBezTo>
                    <a:pt x="190" y="294"/>
                    <a:pt x="188" y="295"/>
                    <a:pt x="186" y="296"/>
                  </a:cubicBezTo>
                  <a:cubicBezTo>
                    <a:pt x="182" y="298"/>
                    <a:pt x="178" y="299"/>
                    <a:pt x="174" y="301"/>
                  </a:cubicBezTo>
                  <a:cubicBezTo>
                    <a:pt x="167" y="304"/>
                    <a:pt x="161" y="306"/>
                    <a:pt x="155" y="311"/>
                  </a:cubicBezTo>
                  <a:cubicBezTo>
                    <a:pt x="155" y="311"/>
                    <a:pt x="154" y="311"/>
                    <a:pt x="153" y="311"/>
                  </a:cubicBezTo>
                  <a:cubicBezTo>
                    <a:pt x="150" y="311"/>
                    <a:pt x="147" y="311"/>
                    <a:pt x="144" y="311"/>
                  </a:cubicBezTo>
                  <a:close/>
                  <a:moveTo>
                    <a:pt x="191" y="307"/>
                  </a:moveTo>
                  <a:cubicBezTo>
                    <a:pt x="195" y="306"/>
                    <a:pt x="198" y="305"/>
                    <a:pt x="202" y="303"/>
                  </a:cubicBezTo>
                  <a:cubicBezTo>
                    <a:pt x="200" y="305"/>
                    <a:pt x="195" y="306"/>
                    <a:pt x="191" y="307"/>
                  </a:cubicBezTo>
                  <a:close/>
                  <a:moveTo>
                    <a:pt x="201" y="299"/>
                  </a:moveTo>
                  <a:cubicBezTo>
                    <a:pt x="196" y="301"/>
                    <a:pt x="190" y="302"/>
                    <a:pt x="184" y="304"/>
                  </a:cubicBezTo>
                  <a:cubicBezTo>
                    <a:pt x="182" y="305"/>
                    <a:pt x="179" y="306"/>
                    <a:pt x="176" y="307"/>
                  </a:cubicBezTo>
                  <a:cubicBezTo>
                    <a:pt x="175" y="307"/>
                    <a:pt x="174" y="308"/>
                    <a:pt x="173" y="308"/>
                  </a:cubicBezTo>
                  <a:cubicBezTo>
                    <a:pt x="178" y="305"/>
                    <a:pt x="182" y="303"/>
                    <a:pt x="187" y="301"/>
                  </a:cubicBezTo>
                  <a:cubicBezTo>
                    <a:pt x="188" y="301"/>
                    <a:pt x="190" y="300"/>
                    <a:pt x="191" y="299"/>
                  </a:cubicBezTo>
                  <a:cubicBezTo>
                    <a:pt x="194" y="298"/>
                    <a:pt x="195" y="297"/>
                    <a:pt x="197" y="296"/>
                  </a:cubicBezTo>
                  <a:cubicBezTo>
                    <a:pt x="198" y="296"/>
                    <a:pt x="198" y="296"/>
                    <a:pt x="198" y="295"/>
                  </a:cubicBezTo>
                  <a:cubicBezTo>
                    <a:pt x="199" y="296"/>
                    <a:pt x="200" y="297"/>
                    <a:pt x="201" y="299"/>
                  </a:cubicBezTo>
                  <a:close/>
                  <a:moveTo>
                    <a:pt x="181" y="287"/>
                  </a:moveTo>
                  <a:cubicBezTo>
                    <a:pt x="169" y="292"/>
                    <a:pt x="158" y="296"/>
                    <a:pt x="146" y="300"/>
                  </a:cubicBezTo>
                  <a:cubicBezTo>
                    <a:pt x="139" y="301"/>
                    <a:pt x="133" y="303"/>
                    <a:pt x="126" y="305"/>
                  </a:cubicBezTo>
                  <a:cubicBezTo>
                    <a:pt x="121" y="307"/>
                    <a:pt x="116" y="310"/>
                    <a:pt x="110" y="311"/>
                  </a:cubicBezTo>
                  <a:cubicBezTo>
                    <a:pt x="109" y="311"/>
                    <a:pt x="109" y="311"/>
                    <a:pt x="108" y="311"/>
                  </a:cubicBezTo>
                  <a:cubicBezTo>
                    <a:pt x="110" y="310"/>
                    <a:pt x="112" y="308"/>
                    <a:pt x="113" y="308"/>
                  </a:cubicBezTo>
                  <a:cubicBezTo>
                    <a:pt x="116" y="306"/>
                    <a:pt x="119" y="305"/>
                    <a:pt x="122" y="304"/>
                  </a:cubicBezTo>
                  <a:cubicBezTo>
                    <a:pt x="128" y="303"/>
                    <a:pt x="133" y="301"/>
                    <a:pt x="138" y="300"/>
                  </a:cubicBezTo>
                  <a:cubicBezTo>
                    <a:pt x="151" y="296"/>
                    <a:pt x="163" y="292"/>
                    <a:pt x="175" y="285"/>
                  </a:cubicBezTo>
                  <a:cubicBezTo>
                    <a:pt x="175" y="285"/>
                    <a:pt x="175" y="285"/>
                    <a:pt x="175" y="285"/>
                  </a:cubicBezTo>
                  <a:cubicBezTo>
                    <a:pt x="176" y="286"/>
                    <a:pt x="177" y="286"/>
                    <a:pt x="178" y="286"/>
                  </a:cubicBezTo>
                  <a:cubicBezTo>
                    <a:pt x="179" y="287"/>
                    <a:pt x="180" y="287"/>
                    <a:pt x="181" y="287"/>
                  </a:cubicBezTo>
                  <a:close/>
                  <a:moveTo>
                    <a:pt x="136" y="270"/>
                  </a:moveTo>
                  <a:cubicBezTo>
                    <a:pt x="133" y="270"/>
                    <a:pt x="129" y="271"/>
                    <a:pt x="126" y="271"/>
                  </a:cubicBezTo>
                  <a:cubicBezTo>
                    <a:pt x="124" y="272"/>
                    <a:pt x="123" y="272"/>
                    <a:pt x="121" y="273"/>
                  </a:cubicBezTo>
                  <a:cubicBezTo>
                    <a:pt x="121" y="273"/>
                    <a:pt x="118" y="273"/>
                    <a:pt x="117" y="274"/>
                  </a:cubicBezTo>
                  <a:cubicBezTo>
                    <a:pt x="117" y="274"/>
                    <a:pt x="117" y="274"/>
                    <a:pt x="116" y="274"/>
                  </a:cubicBezTo>
                  <a:cubicBezTo>
                    <a:pt x="117" y="274"/>
                    <a:pt x="117" y="274"/>
                    <a:pt x="117" y="274"/>
                  </a:cubicBezTo>
                  <a:cubicBezTo>
                    <a:pt x="123" y="271"/>
                    <a:pt x="129" y="271"/>
                    <a:pt x="135" y="267"/>
                  </a:cubicBezTo>
                  <a:cubicBezTo>
                    <a:pt x="135" y="267"/>
                    <a:pt x="135" y="267"/>
                    <a:pt x="135" y="267"/>
                  </a:cubicBezTo>
                  <a:cubicBezTo>
                    <a:pt x="128" y="267"/>
                    <a:pt x="121" y="271"/>
                    <a:pt x="115" y="271"/>
                  </a:cubicBezTo>
                  <a:cubicBezTo>
                    <a:pt x="115" y="271"/>
                    <a:pt x="115" y="271"/>
                    <a:pt x="115" y="271"/>
                  </a:cubicBezTo>
                  <a:cubicBezTo>
                    <a:pt x="118" y="271"/>
                    <a:pt x="122" y="268"/>
                    <a:pt x="125" y="267"/>
                  </a:cubicBezTo>
                  <a:cubicBezTo>
                    <a:pt x="129" y="266"/>
                    <a:pt x="132" y="265"/>
                    <a:pt x="136" y="264"/>
                  </a:cubicBezTo>
                  <a:cubicBezTo>
                    <a:pt x="136" y="266"/>
                    <a:pt x="136" y="268"/>
                    <a:pt x="136" y="270"/>
                  </a:cubicBezTo>
                  <a:close/>
                  <a:moveTo>
                    <a:pt x="134" y="255"/>
                  </a:moveTo>
                  <a:cubicBezTo>
                    <a:pt x="134" y="255"/>
                    <a:pt x="134" y="255"/>
                    <a:pt x="133" y="255"/>
                  </a:cubicBezTo>
                  <a:cubicBezTo>
                    <a:pt x="128" y="256"/>
                    <a:pt x="123" y="258"/>
                    <a:pt x="117" y="259"/>
                  </a:cubicBezTo>
                  <a:cubicBezTo>
                    <a:pt x="119" y="259"/>
                    <a:pt x="122" y="257"/>
                    <a:pt x="124" y="256"/>
                  </a:cubicBezTo>
                  <a:cubicBezTo>
                    <a:pt x="127" y="255"/>
                    <a:pt x="129" y="254"/>
                    <a:pt x="131" y="253"/>
                  </a:cubicBezTo>
                  <a:cubicBezTo>
                    <a:pt x="132" y="253"/>
                    <a:pt x="132" y="252"/>
                    <a:pt x="131" y="253"/>
                  </a:cubicBezTo>
                  <a:cubicBezTo>
                    <a:pt x="129" y="253"/>
                    <a:pt x="127" y="253"/>
                    <a:pt x="124" y="254"/>
                  </a:cubicBezTo>
                  <a:cubicBezTo>
                    <a:pt x="123" y="254"/>
                    <a:pt x="120" y="255"/>
                    <a:pt x="118" y="255"/>
                  </a:cubicBezTo>
                  <a:cubicBezTo>
                    <a:pt x="118" y="255"/>
                    <a:pt x="118" y="255"/>
                    <a:pt x="118" y="255"/>
                  </a:cubicBezTo>
                  <a:cubicBezTo>
                    <a:pt x="122" y="253"/>
                    <a:pt x="127" y="252"/>
                    <a:pt x="131" y="250"/>
                  </a:cubicBezTo>
                  <a:cubicBezTo>
                    <a:pt x="132" y="250"/>
                    <a:pt x="132" y="250"/>
                    <a:pt x="132" y="249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2" y="251"/>
                    <a:pt x="133" y="253"/>
                    <a:pt x="134" y="255"/>
                  </a:cubicBezTo>
                  <a:close/>
                  <a:moveTo>
                    <a:pt x="242" y="178"/>
                  </a:moveTo>
                  <a:cubicBezTo>
                    <a:pt x="227" y="213"/>
                    <a:pt x="195" y="235"/>
                    <a:pt x="159" y="243"/>
                  </a:cubicBezTo>
                  <a:cubicBezTo>
                    <a:pt x="148" y="245"/>
                    <a:pt x="136" y="246"/>
                    <a:pt x="125" y="246"/>
                  </a:cubicBezTo>
                  <a:cubicBezTo>
                    <a:pt x="111" y="246"/>
                    <a:pt x="95" y="245"/>
                    <a:pt x="82" y="239"/>
                  </a:cubicBezTo>
                  <a:cubicBezTo>
                    <a:pt x="84" y="236"/>
                    <a:pt x="85" y="233"/>
                    <a:pt x="86" y="231"/>
                  </a:cubicBezTo>
                  <a:cubicBezTo>
                    <a:pt x="106" y="238"/>
                    <a:pt x="128" y="240"/>
                    <a:pt x="149" y="236"/>
                  </a:cubicBezTo>
                  <a:cubicBezTo>
                    <a:pt x="202" y="226"/>
                    <a:pt x="243" y="180"/>
                    <a:pt x="243" y="126"/>
                  </a:cubicBezTo>
                  <a:cubicBezTo>
                    <a:pt x="243" y="81"/>
                    <a:pt x="215" y="42"/>
                    <a:pt x="176" y="24"/>
                  </a:cubicBezTo>
                  <a:cubicBezTo>
                    <a:pt x="177" y="22"/>
                    <a:pt x="180" y="18"/>
                    <a:pt x="182" y="15"/>
                  </a:cubicBezTo>
                  <a:cubicBezTo>
                    <a:pt x="196" y="22"/>
                    <a:pt x="209" y="30"/>
                    <a:pt x="220" y="41"/>
                  </a:cubicBezTo>
                  <a:cubicBezTo>
                    <a:pt x="231" y="53"/>
                    <a:pt x="239" y="68"/>
                    <a:pt x="245" y="83"/>
                  </a:cubicBezTo>
                  <a:cubicBezTo>
                    <a:pt x="258" y="114"/>
                    <a:pt x="256" y="148"/>
                    <a:pt x="242" y="178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37"/>
            <p:cNvSpPr>
              <a:spLocks noEditPoints="1"/>
            </p:cNvSpPr>
            <p:nvPr/>
          </p:nvSpPr>
          <p:spPr bwMode="auto">
            <a:xfrm>
              <a:off x="6761408" y="-299016"/>
              <a:ext cx="1090613" cy="1152525"/>
            </a:xfrm>
            <a:custGeom>
              <a:avLst/>
              <a:gdLst>
                <a:gd name="T0" fmla="*/ 136 w 257"/>
                <a:gd name="T1" fmla="*/ 260 h 272"/>
                <a:gd name="T2" fmla="*/ 24 w 257"/>
                <a:gd name="T3" fmla="*/ 84 h 272"/>
                <a:gd name="T4" fmla="*/ 77 w 257"/>
                <a:gd name="T5" fmla="*/ 188 h 272"/>
                <a:gd name="T6" fmla="*/ 30 w 257"/>
                <a:gd name="T7" fmla="*/ 207 h 272"/>
                <a:gd name="T8" fmla="*/ 20 w 257"/>
                <a:gd name="T9" fmla="*/ 190 h 272"/>
                <a:gd name="T10" fmla="*/ 20 w 257"/>
                <a:gd name="T11" fmla="*/ 190 h 272"/>
                <a:gd name="T12" fmla="*/ 20 w 257"/>
                <a:gd name="T13" fmla="*/ 190 h 272"/>
                <a:gd name="T14" fmla="*/ 123 w 257"/>
                <a:gd name="T15" fmla="*/ 41 h 272"/>
                <a:gd name="T16" fmla="*/ 105 w 257"/>
                <a:gd name="T17" fmla="*/ 57 h 272"/>
                <a:gd name="T18" fmla="*/ 154 w 257"/>
                <a:gd name="T19" fmla="*/ 42 h 272"/>
                <a:gd name="T20" fmla="*/ 174 w 257"/>
                <a:gd name="T21" fmla="*/ 57 h 272"/>
                <a:gd name="T22" fmla="*/ 166 w 257"/>
                <a:gd name="T23" fmla="*/ 71 h 272"/>
                <a:gd name="T24" fmla="*/ 119 w 257"/>
                <a:gd name="T25" fmla="*/ 63 h 272"/>
                <a:gd name="T26" fmla="*/ 80 w 257"/>
                <a:gd name="T27" fmla="*/ 84 h 272"/>
                <a:gd name="T28" fmla="*/ 142 w 257"/>
                <a:gd name="T29" fmla="*/ 60 h 272"/>
                <a:gd name="T30" fmla="*/ 143 w 257"/>
                <a:gd name="T31" fmla="*/ 48 h 272"/>
                <a:gd name="T32" fmla="*/ 113 w 257"/>
                <a:gd name="T33" fmla="*/ 60 h 272"/>
                <a:gd name="T34" fmla="*/ 37 w 257"/>
                <a:gd name="T35" fmla="*/ 96 h 272"/>
                <a:gd name="T36" fmla="*/ 14 w 257"/>
                <a:gd name="T37" fmla="*/ 119 h 272"/>
                <a:gd name="T38" fmla="*/ 12 w 257"/>
                <a:gd name="T39" fmla="*/ 132 h 272"/>
                <a:gd name="T40" fmla="*/ 50 w 257"/>
                <a:gd name="T41" fmla="*/ 123 h 272"/>
                <a:gd name="T42" fmla="*/ 189 w 257"/>
                <a:gd name="T43" fmla="*/ 83 h 272"/>
                <a:gd name="T44" fmla="*/ 59 w 257"/>
                <a:gd name="T45" fmla="*/ 132 h 272"/>
                <a:gd name="T46" fmla="*/ 112 w 257"/>
                <a:gd name="T47" fmla="*/ 115 h 272"/>
                <a:gd name="T48" fmla="*/ 227 w 257"/>
                <a:gd name="T49" fmla="*/ 81 h 272"/>
                <a:gd name="T50" fmla="*/ 207 w 257"/>
                <a:gd name="T51" fmla="*/ 92 h 272"/>
                <a:gd name="T52" fmla="*/ 110 w 257"/>
                <a:gd name="T53" fmla="*/ 142 h 272"/>
                <a:gd name="T54" fmla="*/ 235 w 257"/>
                <a:gd name="T55" fmla="*/ 103 h 272"/>
                <a:gd name="T56" fmla="*/ 137 w 257"/>
                <a:gd name="T57" fmla="*/ 153 h 272"/>
                <a:gd name="T58" fmla="*/ 136 w 257"/>
                <a:gd name="T59" fmla="*/ 239 h 272"/>
                <a:gd name="T60" fmla="*/ 221 w 257"/>
                <a:gd name="T61" fmla="*/ 193 h 272"/>
                <a:gd name="T62" fmla="*/ 163 w 257"/>
                <a:gd name="T63" fmla="*/ 218 h 272"/>
                <a:gd name="T64" fmla="*/ 242 w 257"/>
                <a:gd name="T65" fmla="*/ 182 h 272"/>
                <a:gd name="T66" fmla="*/ 161 w 257"/>
                <a:gd name="T67" fmla="*/ 199 h 272"/>
                <a:gd name="T68" fmla="*/ 69 w 257"/>
                <a:gd name="T69" fmla="*/ 247 h 272"/>
                <a:gd name="T70" fmla="*/ 52 w 257"/>
                <a:gd name="T71" fmla="*/ 235 h 272"/>
                <a:gd name="T72" fmla="*/ 209 w 257"/>
                <a:gd name="T73" fmla="*/ 178 h 272"/>
                <a:gd name="T74" fmla="*/ 165 w 257"/>
                <a:gd name="T75" fmla="*/ 189 h 272"/>
                <a:gd name="T76" fmla="*/ 202 w 257"/>
                <a:gd name="T77" fmla="*/ 169 h 272"/>
                <a:gd name="T78" fmla="*/ 245 w 257"/>
                <a:gd name="T79" fmla="*/ 138 h 272"/>
                <a:gd name="T80" fmla="*/ 156 w 257"/>
                <a:gd name="T81" fmla="*/ 177 h 272"/>
                <a:gd name="T82" fmla="*/ 245 w 257"/>
                <a:gd name="T83" fmla="*/ 136 h 272"/>
                <a:gd name="T84" fmla="*/ 44 w 257"/>
                <a:gd name="T85" fmla="*/ 214 h 272"/>
                <a:gd name="T86" fmla="*/ 244 w 257"/>
                <a:gd name="T87" fmla="*/ 128 h 272"/>
                <a:gd name="T88" fmla="*/ 38 w 257"/>
                <a:gd name="T89" fmla="*/ 201 h 272"/>
                <a:gd name="T90" fmla="*/ 92 w 257"/>
                <a:gd name="T91" fmla="*/ 205 h 272"/>
                <a:gd name="T92" fmla="*/ 84 w 257"/>
                <a:gd name="T93" fmla="*/ 253 h 272"/>
                <a:gd name="T94" fmla="*/ 88 w 257"/>
                <a:gd name="T95" fmla="*/ 253 h 272"/>
                <a:gd name="T96" fmla="*/ 223 w 257"/>
                <a:gd name="T97" fmla="*/ 229 h 272"/>
                <a:gd name="T98" fmla="*/ 159 w 257"/>
                <a:gd name="T99" fmla="*/ 256 h 272"/>
                <a:gd name="T100" fmla="*/ 146 w 257"/>
                <a:gd name="T101" fmla="*/ 252 h 272"/>
                <a:gd name="T102" fmla="*/ 229 w 257"/>
                <a:gd name="T103" fmla="*/ 217 h 272"/>
                <a:gd name="T104" fmla="*/ 192 w 257"/>
                <a:gd name="T105" fmla="*/ 255 h 272"/>
                <a:gd name="T106" fmla="*/ 232 w 257"/>
                <a:gd name="T107" fmla="*/ 200 h 272"/>
                <a:gd name="T108" fmla="*/ 123 w 257"/>
                <a:gd name="T109" fmla="*/ 248 h 272"/>
                <a:gd name="T110" fmla="*/ 145 w 257"/>
                <a:gd name="T111" fmla="*/ 136 h 272"/>
                <a:gd name="T112" fmla="*/ 223 w 257"/>
                <a:gd name="T113" fmla="*/ 76 h 272"/>
                <a:gd name="T114" fmla="*/ 201 w 257"/>
                <a:gd name="T115" fmla="*/ 80 h 272"/>
                <a:gd name="T116" fmla="*/ 46 w 257"/>
                <a:gd name="T117" fmla="*/ 133 h 272"/>
                <a:gd name="T118" fmla="*/ 151 w 257"/>
                <a:gd name="T119" fmla="*/ 42 h 272"/>
                <a:gd name="T120" fmla="*/ 37 w 257"/>
                <a:gd name="T121" fmla="*/ 90 h 272"/>
                <a:gd name="T122" fmla="*/ 40 w 257"/>
                <a:gd name="T123" fmla="*/ 76 h 272"/>
                <a:gd name="T124" fmla="*/ 122 w 257"/>
                <a:gd name="T125" fmla="*/ 12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7" h="272">
                  <a:moveTo>
                    <a:pt x="60" y="249"/>
                  </a:moveTo>
                  <a:cubicBezTo>
                    <a:pt x="80" y="262"/>
                    <a:pt x="101" y="260"/>
                    <a:pt x="123" y="255"/>
                  </a:cubicBezTo>
                  <a:cubicBezTo>
                    <a:pt x="121" y="259"/>
                    <a:pt x="120" y="262"/>
                    <a:pt x="118" y="266"/>
                  </a:cubicBezTo>
                  <a:cubicBezTo>
                    <a:pt x="116" y="269"/>
                    <a:pt x="121" y="272"/>
                    <a:pt x="123" y="269"/>
                  </a:cubicBezTo>
                  <a:cubicBezTo>
                    <a:pt x="124" y="268"/>
                    <a:pt x="125" y="266"/>
                    <a:pt x="126" y="265"/>
                  </a:cubicBezTo>
                  <a:cubicBezTo>
                    <a:pt x="126" y="265"/>
                    <a:pt x="126" y="265"/>
                    <a:pt x="126" y="265"/>
                  </a:cubicBezTo>
                  <a:cubicBezTo>
                    <a:pt x="127" y="268"/>
                    <a:pt x="131" y="268"/>
                    <a:pt x="131" y="265"/>
                  </a:cubicBezTo>
                  <a:cubicBezTo>
                    <a:pt x="132" y="265"/>
                    <a:pt x="132" y="265"/>
                    <a:pt x="132" y="265"/>
                  </a:cubicBezTo>
                  <a:cubicBezTo>
                    <a:pt x="133" y="266"/>
                    <a:pt x="137" y="265"/>
                    <a:pt x="137" y="262"/>
                  </a:cubicBezTo>
                  <a:cubicBezTo>
                    <a:pt x="137" y="262"/>
                    <a:pt x="137" y="261"/>
                    <a:pt x="136" y="260"/>
                  </a:cubicBezTo>
                  <a:cubicBezTo>
                    <a:pt x="138" y="260"/>
                    <a:pt x="140" y="258"/>
                    <a:pt x="139" y="256"/>
                  </a:cubicBezTo>
                  <a:cubicBezTo>
                    <a:pt x="157" y="265"/>
                    <a:pt x="178" y="268"/>
                    <a:pt x="197" y="259"/>
                  </a:cubicBezTo>
                  <a:cubicBezTo>
                    <a:pt x="218" y="250"/>
                    <a:pt x="231" y="231"/>
                    <a:pt x="239" y="209"/>
                  </a:cubicBezTo>
                  <a:cubicBezTo>
                    <a:pt x="256" y="169"/>
                    <a:pt x="257" y="118"/>
                    <a:pt x="234" y="80"/>
                  </a:cubicBezTo>
                  <a:cubicBezTo>
                    <a:pt x="215" y="50"/>
                    <a:pt x="179" y="38"/>
                    <a:pt x="145" y="35"/>
                  </a:cubicBezTo>
                  <a:cubicBezTo>
                    <a:pt x="148" y="24"/>
                    <a:pt x="155" y="13"/>
                    <a:pt x="165" y="7"/>
                  </a:cubicBezTo>
                  <a:cubicBezTo>
                    <a:pt x="168" y="5"/>
                    <a:pt x="165" y="0"/>
                    <a:pt x="162" y="2"/>
                  </a:cubicBezTo>
                  <a:cubicBezTo>
                    <a:pt x="150" y="9"/>
                    <a:pt x="143" y="21"/>
                    <a:pt x="139" y="35"/>
                  </a:cubicBezTo>
                  <a:cubicBezTo>
                    <a:pt x="135" y="35"/>
                    <a:pt x="132" y="35"/>
                    <a:pt x="128" y="35"/>
                  </a:cubicBezTo>
                  <a:cubicBezTo>
                    <a:pt x="88" y="36"/>
                    <a:pt x="48" y="50"/>
                    <a:pt x="24" y="84"/>
                  </a:cubicBezTo>
                  <a:cubicBezTo>
                    <a:pt x="1" y="116"/>
                    <a:pt x="0" y="160"/>
                    <a:pt x="16" y="196"/>
                  </a:cubicBezTo>
                  <a:cubicBezTo>
                    <a:pt x="26" y="216"/>
                    <a:pt x="42" y="236"/>
                    <a:pt x="60" y="249"/>
                  </a:cubicBezTo>
                  <a:close/>
                  <a:moveTo>
                    <a:pt x="37" y="218"/>
                  </a:moveTo>
                  <a:cubicBezTo>
                    <a:pt x="52" y="213"/>
                    <a:pt x="66" y="206"/>
                    <a:pt x="81" y="199"/>
                  </a:cubicBezTo>
                  <a:cubicBezTo>
                    <a:pt x="96" y="192"/>
                    <a:pt x="112" y="186"/>
                    <a:pt x="128" y="179"/>
                  </a:cubicBezTo>
                  <a:cubicBezTo>
                    <a:pt x="113" y="186"/>
                    <a:pt x="99" y="193"/>
                    <a:pt x="85" y="201"/>
                  </a:cubicBezTo>
                  <a:cubicBezTo>
                    <a:pt x="71" y="208"/>
                    <a:pt x="54" y="214"/>
                    <a:pt x="43" y="226"/>
                  </a:cubicBezTo>
                  <a:cubicBezTo>
                    <a:pt x="41" y="223"/>
                    <a:pt x="39" y="221"/>
                    <a:pt x="37" y="218"/>
                  </a:cubicBezTo>
                  <a:close/>
                  <a:moveTo>
                    <a:pt x="30" y="207"/>
                  </a:moveTo>
                  <a:cubicBezTo>
                    <a:pt x="46" y="206"/>
                    <a:pt x="63" y="194"/>
                    <a:pt x="77" y="188"/>
                  </a:cubicBezTo>
                  <a:cubicBezTo>
                    <a:pt x="95" y="181"/>
                    <a:pt x="113" y="173"/>
                    <a:pt x="131" y="165"/>
                  </a:cubicBezTo>
                  <a:cubicBezTo>
                    <a:pt x="151" y="156"/>
                    <a:pt x="171" y="147"/>
                    <a:pt x="191" y="139"/>
                  </a:cubicBezTo>
                  <a:cubicBezTo>
                    <a:pt x="201" y="134"/>
                    <a:pt x="212" y="131"/>
                    <a:pt x="223" y="127"/>
                  </a:cubicBezTo>
                  <a:cubicBezTo>
                    <a:pt x="223" y="127"/>
                    <a:pt x="222" y="127"/>
                    <a:pt x="222" y="127"/>
                  </a:cubicBezTo>
                  <a:cubicBezTo>
                    <a:pt x="212" y="132"/>
                    <a:pt x="201" y="136"/>
                    <a:pt x="191" y="141"/>
                  </a:cubicBezTo>
                  <a:cubicBezTo>
                    <a:pt x="173" y="148"/>
                    <a:pt x="156" y="155"/>
                    <a:pt x="138" y="163"/>
                  </a:cubicBezTo>
                  <a:cubicBezTo>
                    <a:pt x="120" y="170"/>
                    <a:pt x="103" y="179"/>
                    <a:pt x="85" y="188"/>
                  </a:cubicBezTo>
                  <a:cubicBezTo>
                    <a:pt x="77" y="193"/>
                    <a:pt x="69" y="198"/>
                    <a:pt x="61" y="203"/>
                  </a:cubicBezTo>
                  <a:cubicBezTo>
                    <a:pt x="53" y="208"/>
                    <a:pt x="44" y="211"/>
                    <a:pt x="36" y="216"/>
                  </a:cubicBezTo>
                  <a:cubicBezTo>
                    <a:pt x="34" y="213"/>
                    <a:pt x="32" y="210"/>
                    <a:pt x="30" y="207"/>
                  </a:cubicBezTo>
                  <a:close/>
                  <a:moveTo>
                    <a:pt x="25" y="199"/>
                  </a:moveTo>
                  <a:cubicBezTo>
                    <a:pt x="30" y="198"/>
                    <a:pt x="35" y="195"/>
                    <a:pt x="41" y="193"/>
                  </a:cubicBezTo>
                  <a:cubicBezTo>
                    <a:pt x="49" y="189"/>
                    <a:pt x="58" y="186"/>
                    <a:pt x="67" y="182"/>
                  </a:cubicBezTo>
                  <a:cubicBezTo>
                    <a:pt x="88" y="173"/>
                    <a:pt x="109" y="165"/>
                    <a:pt x="130" y="157"/>
                  </a:cubicBezTo>
                  <a:cubicBezTo>
                    <a:pt x="133" y="156"/>
                    <a:pt x="136" y="155"/>
                    <a:pt x="139" y="154"/>
                  </a:cubicBezTo>
                  <a:cubicBezTo>
                    <a:pt x="137" y="155"/>
                    <a:pt x="135" y="155"/>
                    <a:pt x="133" y="156"/>
                  </a:cubicBezTo>
                  <a:cubicBezTo>
                    <a:pt x="115" y="164"/>
                    <a:pt x="97" y="171"/>
                    <a:pt x="79" y="179"/>
                  </a:cubicBezTo>
                  <a:cubicBezTo>
                    <a:pt x="62" y="188"/>
                    <a:pt x="44" y="195"/>
                    <a:pt x="28" y="205"/>
                  </a:cubicBezTo>
                  <a:cubicBezTo>
                    <a:pt x="27" y="203"/>
                    <a:pt x="26" y="201"/>
                    <a:pt x="25" y="199"/>
                  </a:cubicBezTo>
                  <a:close/>
                  <a:moveTo>
                    <a:pt x="20" y="190"/>
                  </a:moveTo>
                  <a:cubicBezTo>
                    <a:pt x="21" y="190"/>
                    <a:pt x="21" y="190"/>
                    <a:pt x="21" y="190"/>
                  </a:cubicBezTo>
                  <a:cubicBezTo>
                    <a:pt x="29" y="189"/>
                    <a:pt x="36" y="184"/>
                    <a:pt x="43" y="181"/>
                  </a:cubicBezTo>
                  <a:cubicBezTo>
                    <a:pt x="53" y="176"/>
                    <a:pt x="63" y="172"/>
                    <a:pt x="74" y="168"/>
                  </a:cubicBezTo>
                  <a:cubicBezTo>
                    <a:pt x="93" y="160"/>
                    <a:pt x="112" y="151"/>
                    <a:pt x="131" y="143"/>
                  </a:cubicBezTo>
                  <a:cubicBezTo>
                    <a:pt x="134" y="142"/>
                    <a:pt x="137" y="141"/>
                    <a:pt x="140" y="140"/>
                  </a:cubicBezTo>
                  <a:cubicBezTo>
                    <a:pt x="134" y="143"/>
                    <a:pt x="129" y="145"/>
                    <a:pt x="123" y="148"/>
                  </a:cubicBezTo>
                  <a:cubicBezTo>
                    <a:pt x="105" y="156"/>
                    <a:pt x="86" y="163"/>
                    <a:pt x="68" y="171"/>
                  </a:cubicBezTo>
                  <a:cubicBezTo>
                    <a:pt x="60" y="175"/>
                    <a:pt x="52" y="180"/>
                    <a:pt x="45" y="185"/>
                  </a:cubicBezTo>
                  <a:cubicBezTo>
                    <a:pt x="38" y="189"/>
                    <a:pt x="30" y="191"/>
                    <a:pt x="24" y="197"/>
                  </a:cubicBezTo>
                  <a:cubicBezTo>
                    <a:pt x="22" y="195"/>
                    <a:pt x="21" y="192"/>
                    <a:pt x="20" y="190"/>
                  </a:cubicBezTo>
                  <a:close/>
                  <a:moveTo>
                    <a:pt x="37" y="174"/>
                  </a:moveTo>
                  <a:cubicBezTo>
                    <a:pt x="48" y="169"/>
                    <a:pt x="61" y="165"/>
                    <a:pt x="72" y="160"/>
                  </a:cubicBezTo>
                  <a:cubicBezTo>
                    <a:pt x="102" y="148"/>
                    <a:pt x="131" y="134"/>
                    <a:pt x="161" y="122"/>
                  </a:cubicBezTo>
                  <a:cubicBezTo>
                    <a:pt x="173" y="118"/>
                    <a:pt x="184" y="114"/>
                    <a:pt x="196" y="109"/>
                  </a:cubicBezTo>
                  <a:cubicBezTo>
                    <a:pt x="192" y="111"/>
                    <a:pt x="189" y="112"/>
                    <a:pt x="186" y="114"/>
                  </a:cubicBezTo>
                  <a:cubicBezTo>
                    <a:pt x="166" y="124"/>
                    <a:pt x="145" y="132"/>
                    <a:pt x="125" y="140"/>
                  </a:cubicBezTo>
                  <a:cubicBezTo>
                    <a:pt x="107" y="147"/>
                    <a:pt x="90" y="155"/>
                    <a:pt x="73" y="164"/>
                  </a:cubicBezTo>
                  <a:cubicBezTo>
                    <a:pt x="66" y="168"/>
                    <a:pt x="57" y="170"/>
                    <a:pt x="49" y="174"/>
                  </a:cubicBezTo>
                  <a:cubicBezTo>
                    <a:pt x="39" y="178"/>
                    <a:pt x="30" y="183"/>
                    <a:pt x="21" y="189"/>
                  </a:cubicBezTo>
                  <a:cubicBezTo>
                    <a:pt x="20" y="189"/>
                    <a:pt x="20" y="189"/>
                    <a:pt x="20" y="190"/>
                  </a:cubicBezTo>
                  <a:cubicBezTo>
                    <a:pt x="19" y="188"/>
                    <a:pt x="19" y="186"/>
                    <a:pt x="18" y="184"/>
                  </a:cubicBezTo>
                  <a:cubicBezTo>
                    <a:pt x="24" y="181"/>
                    <a:pt x="31" y="177"/>
                    <a:pt x="37" y="174"/>
                  </a:cubicBezTo>
                  <a:close/>
                  <a:moveTo>
                    <a:pt x="123" y="41"/>
                  </a:moveTo>
                  <a:cubicBezTo>
                    <a:pt x="92" y="54"/>
                    <a:pt x="62" y="71"/>
                    <a:pt x="32" y="86"/>
                  </a:cubicBezTo>
                  <a:cubicBezTo>
                    <a:pt x="31" y="86"/>
                    <a:pt x="30" y="87"/>
                    <a:pt x="29" y="87"/>
                  </a:cubicBezTo>
                  <a:cubicBezTo>
                    <a:pt x="30" y="87"/>
                    <a:pt x="30" y="86"/>
                    <a:pt x="30" y="86"/>
                  </a:cubicBezTo>
                  <a:cubicBezTo>
                    <a:pt x="34" y="83"/>
                    <a:pt x="37" y="81"/>
                    <a:pt x="40" y="79"/>
                  </a:cubicBezTo>
                  <a:cubicBezTo>
                    <a:pt x="48" y="74"/>
                    <a:pt x="56" y="70"/>
                    <a:pt x="64" y="65"/>
                  </a:cubicBezTo>
                  <a:cubicBezTo>
                    <a:pt x="80" y="57"/>
                    <a:pt x="96" y="50"/>
                    <a:pt x="112" y="42"/>
                  </a:cubicBezTo>
                  <a:cubicBezTo>
                    <a:pt x="116" y="41"/>
                    <a:pt x="119" y="41"/>
                    <a:pt x="123" y="41"/>
                  </a:cubicBezTo>
                  <a:close/>
                  <a:moveTo>
                    <a:pt x="28" y="89"/>
                  </a:moveTo>
                  <a:cubicBezTo>
                    <a:pt x="43" y="83"/>
                    <a:pt x="58" y="74"/>
                    <a:pt x="72" y="67"/>
                  </a:cubicBezTo>
                  <a:cubicBezTo>
                    <a:pt x="81" y="62"/>
                    <a:pt x="90" y="58"/>
                    <a:pt x="99" y="53"/>
                  </a:cubicBezTo>
                  <a:cubicBezTo>
                    <a:pt x="102" y="52"/>
                    <a:pt x="105" y="50"/>
                    <a:pt x="108" y="49"/>
                  </a:cubicBezTo>
                  <a:cubicBezTo>
                    <a:pt x="79" y="64"/>
                    <a:pt x="51" y="81"/>
                    <a:pt x="23" y="98"/>
                  </a:cubicBezTo>
                  <a:cubicBezTo>
                    <a:pt x="24" y="95"/>
                    <a:pt x="26" y="92"/>
                    <a:pt x="28" y="89"/>
                  </a:cubicBezTo>
                  <a:close/>
                  <a:moveTo>
                    <a:pt x="21" y="102"/>
                  </a:moveTo>
                  <a:cubicBezTo>
                    <a:pt x="28" y="99"/>
                    <a:pt x="34" y="95"/>
                    <a:pt x="41" y="90"/>
                  </a:cubicBezTo>
                  <a:cubicBezTo>
                    <a:pt x="51" y="84"/>
                    <a:pt x="61" y="79"/>
                    <a:pt x="72" y="74"/>
                  </a:cubicBezTo>
                  <a:cubicBezTo>
                    <a:pt x="83" y="68"/>
                    <a:pt x="94" y="62"/>
                    <a:pt x="105" y="57"/>
                  </a:cubicBezTo>
                  <a:cubicBezTo>
                    <a:pt x="95" y="62"/>
                    <a:pt x="85" y="68"/>
                    <a:pt x="75" y="73"/>
                  </a:cubicBezTo>
                  <a:cubicBezTo>
                    <a:pt x="64" y="79"/>
                    <a:pt x="53" y="84"/>
                    <a:pt x="42" y="91"/>
                  </a:cubicBezTo>
                  <a:cubicBezTo>
                    <a:pt x="36" y="94"/>
                    <a:pt x="30" y="98"/>
                    <a:pt x="24" y="101"/>
                  </a:cubicBezTo>
                  <a:cubicBezTo>
                    <a:pt x="23" y="101"/>
                    <a:pt x="22" y="102"/>
                    <a:pt x="20" y="102"/>
                  </a:cubicBezTo>
                  <a:cubicBezTo>
                    <a:pt x="21" y="102"/>
                    <a:pt x="21" y="102"/>
                    <a:pt x="21" y="102"/>
                  </a:cubicBezTo>
                  <a:close/>
                  <a:moveTo>
                    <a:pt x="154" y="42"/>
                  </a:moveTo>
                  <a:cubicBezTo>
                    <a:pt x="159" y="43"/>
                    <a:pt x="163" y="43"/>
                    <a:pt x="168" y="44"/>
                  </a:cubicBezTo>
                  <a:cubicBezTo>
                    <a:pt x="159" y="48"/>
                    <a:pt x="150" y="52"/>
                    <a:pt x="142" y="57"/>
                  </a:cubicBezTo>
                  <a:cubicBezTo>
                    <a:pt x="142" y="54"/>
                    <a:pt x="142" y="52"/>
                    <a:pt x="142" y="49"/>
                  </a:cubicBezTo>
                  <a:cubicBezTo>
                    <a:pt x="146" y="47"/>
                    <a:pt x="150" y="45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close/>
                  <a:moveTo>
                    <a:pt x="198" y="56"/>
                  </a:moveTo>
                  <a:cubicBezTo>
                    <a:pt x="169" y="68"/>
                    <a:pt x="140" y="81"/>
                    <a:pt x="111" y="93"/>
                  </a:cubicBezTo>
                  <a:cubicBezTo>
                    <a:pt x="83" y="105"/>
                    <a:pt x="57" y="118"/>
                    <a:pt x="30" y="132"/>
                  </a:cubicBezTo>
                  <a:cubicBezTo>
                    <a:pt x="24" y="135"/>
                    <a:pt x="16" y="138"/>
                    <a:pt x="12" y="141"/>
                  </a:cubicBezTo>
                  <a:cubicBezTo>
                    <a:pt x="17" y="137"/>
                    <a:pt x="23" y="133"/>
                    <a:pt x="29" y="130"/>
                  </a:cubicBezTo>
                  <a:cubicBezTo>
                    <a:pt x="42" y="122"/>
                    <a:pt x="56" y="114"/>
                    <a:pt x="70" y="108"/>
                  </a:cubicBezTo>
                  <a:cubicBezTo>
                    <a:pt x="94" y="95"/>
                    <a:pt x="120" y="84"/>
                    <a:pt x="145" y="71"/>
                  </a:cubicBezTo>
                  <a:cubicBezTo>
                    <a:pt x="155" y="70"/>
                    <a:pt x="165" y="67"/>
                    <a:pt x="175" y="63"/>
                  </a:cubicBezTo>
                  <a:cubicBezTo>
                    <a:pt x="179" y="62"/>
                    <a:pt x="177" y="56"/>
                    <a:pt x="174" y="57"/>
                  </a:cubicBezTo>
                  <a:cubicBezTo>
                    <a:pt x="170" y="59"/>
                    <a:pt x="167" y="60"/>
                    <a:pt x="164" y="61"/>
                  </a:cubicBezTo>
                  <a:cubicBezTo>
                    <a:pt x="165" y="60"/>
                    <a:pt x="166" y="60"/>
                    <a:pt x="168" y="59"/>
                  </a:cubicBezTo>
                  <a:cubicBezTo>
                    <a:pt x="168" y="59"/>
                    <a:pt x="169" y="58"/>
                    <a:pt x="169" y="58"/>
                  </a:cubicBezTo>
                  <a:cubicBezTo>
                    <a:pt x="173" y="56"/>
                    <a:pt x="176" y="54"/>
                    <a:pt x="180" y="52"/>
                  </a:cubicBezTo>
                  <a:cubicBezTo>
                    <a:pt x="182" y="52"/>
                    <a:pt x="183" y="51"/>
                    <a:pt x="183" y="50"/>
                  </a:cubicBezTo>
                  <a:cubicBezTo>
                    <a:pt x="183" y="50"/>
                    <a:pt x="184" y="50"/>
                    <a:pt x="184" y="49"/>
                  </a:cubicBezTo>
                  <a:cubicBezTo>
                    <a:pt x="189" y="51"/>
                    <a:pt x="194" y="53"/>
                    <a:pt x="198" y="56"/>
                  </a:cubicBezTo>
                  <a:close/>
                  <a:moveTo>
                    <a:pt x="199" y="56"/>
                  </a:moveTo>
                  <a:cubicBezTo>
                    <a:pt x="199" y="56"/>
                    <a:pt x="198" y="57"/>
                    <a:pt x="197" y="58"/>
                  </a:cubicBezTo>
                  <a:cubicBezTo>
                    <a:pt x="187" y="64"/>
                    <a:pt x="177" y="67"/>
                    <a:pt x="166" y="71"/>
                  </a:cubicBezTo>
                  <a:cubicBezTo>
                    <a:pt x="170" y="69"/>
                    <a:pt x="174" y="68"/>
                    <a:pt x="178" y="66"/>
                  </a:cubicBezTo>
                  <a:cubicBezTo>
                    <a:pt x="183" y="64"/>
                    <a:pt x="187" y="62"/>
                    <a:pt x="192" y="60"/>
                  </a:cubicBezTo>
                  <a:cubicBezTo>
                    <a:pt x="193" y="59"/>
                    <a:pt x="198" y="57"/>
                    <a:pt x="199" y="56"/>
                  </a:cubicBezTo>
                  <a:cubicBezTo>
                    <a:pt x="199" y="56"/>
                    <a:pt x="199" y="56"/>
                    <a:pt x="199" y="56"/>
                  </a:cubicBezTo>
                  <a:close/>
                  <a:moveTo>
                    <a:pt x="128" y="71"/>
                  </a:moveTo>
                  <a:cubicBezTo>
                    <a:pt x="131" y="71"/>
                    <a:pt x="135" y="71"/>
                    <a:pt x="138" y="71"/>
                  </a:cubicBezTo>
                  <a:cubicBezTo>
                    <a:pt x="112" y="83"/>
                    <a:pt x="86" y="94"/>
                    <a:pt x="60" y="106"/>
                  </a:cubicBezTo>
                  <a:cubicBezTo>
                    <a:pt x="82" y="95"/>
                    <a:pt x="104" y="84"/>
                    <a:pt x="126" y="72"/>
                  </a:cubicBezTo>
                  <a:cubicBezTo>
                    <a:pt x="126" y="71"/>
                    <a:pt x="127" y="71"/>
                    <a:pt x="128" y="71"/>
                  </a:cubicBezTo>
                  <a:close/>
                  <a:moveTo>
                    <a:pt x="119" y="63"/>
                  </a:moveTo>
                  <a:cubicBezTo>
                    <a:pt x="125" y="60"/>
                    <a:pt x="131" y="56"/>
                    <a:pt x="136" y="53"/>
                  </a:cubicBezTo>
                  <a:cubicBezTo>
                    <a:pt x="136" y="55"/>
                    <a:pt x="136" y="57"/>
                    <a:pt x="136" y="59"/>
                  </a:cubicBezTo>
                  <a:cubicBezTo>
                    <a:pt x="133" y="61"/>
                    <a:pt x="129" y="63"/>
                    <a:pt x="126" y="64"/>
                  </a:cubicBezTo>
                  <a:cubicBezTo>
                    <a:pt x="124" y="64"/>
                    <a:pt x="122" y="63"/>
                    <a:pt x="119" y="63"/>
                  </a:cubicBezTo>
                  <a:close/>
                  <a:moveTo>
                    <a:pt x="118" y="68"/>
                  </a:moveTo>
                  <a:cubicBezTo>
                    <a:pt x="108" y="73"/>
                    <a:pt x="99" y="78"/>
                    <a:pt x="90" y="82"/>
                  </a:cubicBezTo>
                  <a:cubicBezTo>
                    <a:pt x="67" y="93"/>
                    <a:pt x="43" y="104"/>
                    <a:pt x="21" y="117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28" y="113"/>
                    <a:pt x="34" y="109"/>
                    <a:pt x="41" y="106"/>
                  </a:cubicBezTo>
                  <a:cubicBezTo>
                    <a:pt x="53" y="99"/>
                    <a:pt x="67" y="91"/>
                    <a:pt x="80" y="84"/>
                  </a:cubicBezTo>
                  <a:cubicBezTo>
                    <a:pt x="91" y="79"/>
                    <a:pt x="102" y="73"/>
                    <a:pt x="112" y="67"/>
                  </a:cubicBezTo>
                  <a:cubicBezTo>
                    <a:pt x="114" y="67"/>
                    <a:pt x="116" y="68"/>
                    <a:pt x="118" y="68"/>
                  </a:cubicBezTo>
                  <a:close/>
                  <a:moveTo>
                    <a:pt x="136" y="61"/>
                  </a:moveTo>
                  <a:cubicBezTo>
                    <a:pt x="136" y="62"/>
                    <a:pt x="136" y="63"/>
                    <a:pt x="136" y="64"/>
                  </a:cubicBezTo>
                  <a:cubicBezTo>
                    <a:pt x="136" y="64"/>
                    <a:pt x="135" y="65"/>
                    <a:pt x="134" y="65"/>
                  </a:cubicBezTo>
                  <a:cubicBezTo>
                    <a:pt x="132" y="65"/>
                    <a:pt x="130" y="65"/>
                    <a:pt x="128" y="65"/>
                  </a:cubicBezTo>
                  <a:cubicBezTo>
                    <a:pt x="131" y="64"/>
                    <a:pt x="134" y="62"/>
                    <a:pt x="136" y="61"/>
                  </a:cubicBezTo>
                  <a:close/>
                  <a:moveTo>
                    <a:pt x="142" y="58"/>
                  </a:moveTo>
                  <a:cubicBezTo>
                    <a:pt x="150" y="54"/>
                    <a:pt x="157" y="51"/>
                    <a:pt x="165" y="47"/>
                  </a:cubicBezTo>
                  <a:cubicBezTo>
                    <a:pt x="157" y="51"/>
                    <a:pt x="150" y="56"/>
                    <a:pt x="142" y="60"/>
                  </a:cubicBezTo>
                  <a:cubicBezTo>
                    <a:pt x="142" y="60"/>
                    <a:pt x="142" y="59"/>
                    <a:pt x="142" y="58"/>
                  </a:cubicBezTo>
                  <a:close/>
                  <a:moveTo>
                    <a:pt x="167" y="57"/>
                  </a:moveTo>
                  <a:cubicBezTo>
                    <a:pt x="163" y="59"/>
                    <a:pt x="159" y="61"/>
                    <a:pt x="155" y="63"/>
                  </a:cubicBezTo>
                  <a:cubicBezTo>
                    <a:pt x="151" y="64"/>
                    <a:pt x="147" y="65"/>
                    <a:pt x="142" y="65"/>
                  </a:cubicBezTo>
                  <a:cubicBezTo>
                    <a:pt x="142" y="64"/>
                    <a:pt x="142" y="64"/>
                    <a:pt x="142" y="63"/>
                  </a:cubicBezTo>
                  <a:cubicBezTo>
                    <a:pt x="152" y="58"/>
                    <a:pt x="161" y="52"/>
                    <a:pt x="169" y="45"/>
                  </a:cubicBezTo>
                  <a:cubicBezTo>
                    <a:pt x="169" y="45"/>
                    <a:pt x="169" y="45"/>
                    <a:pt x="169" y="45"/>
                  </a:cubicBezTo>
                  <a:cubicBezTo>
                    <a:pt x="173" y="46"/>
                    <a:pt x="178" y="47"/>
                    <a:pt x="182" y="49"/>
                  </a:cubicBezTo>
                  <a:cubicBezTo>
                    <a:pt x="177" y="52"/>
                    <a:pt x="172" y="54"/>
                    <a:pt x="167" y="57"/>
                  </a:cubicBezTo>
                  <a:close/>
                  <a:moveTo>
                    <a:pt x="143" y="48"/>
                  </a:moveTo>
                  <a:cubicBezTo>
                    <a:pt x="143" y="48"/>
                    <a:pt x="143" y="47"/>
                    <a:pt x="143" y="47"/>
                  </a:cubicBezTo>
                  <a:cubicBezTo>
                    <a:pt x="145" y="46"/>
                    <a:pt x="148" y="44"/>
                    <a:pt x="150" y="43"/>
                  </a:cubicBezTo>
                  <a:cubicBezTo>
                    <a:pt x="148" y="44"/>
                    <a:pt x="145" y="46"/>
                    <a:pt x="143" y="48"/>
                  </a:cubicBezTo>
                  <a:close/>
                  <a:moveTo>
                    <a:pt x="136" y="51"/>
                  </a:moveTo>
                  <a:cubicBezTo>
                    <a:pt x="130" y="55"/>
                    <a:pt x="124" y="59"/>
                    <a:pt x="118" y="62"/>
                  </a:cubicBezTo>
                  <a:cubicBezTo>
                    <a:pt x="117" y="62"/>
                    <a:pt x="116" y="62"/>
                    <a:pt x="116" y="62"/>
                  </a:cubicBezTo>
                  <a:cubicBezTo>
                    <a:pt x="123" y="58"/>
                    <a:pt x="130" y="55"/>
                    <a:pt x="136" y="51"/>
                  </a:cubicBezTo>
                  <a:cubicBezTo>
                    <a:pt x="136" y="51"/>
                    <a:pt x="136" y="51"/>
                    <a:pt x="136" y="51"/>
                  </a:cubicBezTo>
                  <a:close/>
                  <a:moveTo>
                    <a:pt x="124" y="55"/>
                  </a:moveTo>
                  <a:cubicBezTo>
                    <a:pt x="120" y="57"/>
                    <a:pt x="117" y="59"/>
                    <a:pt x="113" y="60"/>
                  </a:cubicBezTo>
                  <a:cubicBezTo>
                    <a:pt x="112" y="60"/>
                    <a:pt x="110" y="59"/>
                    <a:pt x="109" y="59"/>
                  </a:cubicBezTo>
                  <a:cubicBezTo>
                    <a:pt x="106" y="57"/>
                    <a:pt x="103" y="62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0" y="67"/>
                    <a:pt x="94" y="70"/>
                    <a:pt x="88" y="72"/>
                  </a:cubicBezTo>
                  <a:cubicBezTo>
                    <a:pt x="77" y="78"/>
                    <a:pt x="66" y="83"/>
                    <a:pt x="54" y="88"/>
                  </a:cubicBezTo>
                  <a:cubicBezTo>
                    <a:pt x="43" y="94"/>
                    <a:pt x="32" y="101"/>
                    <a:pt x="20" y="104"/>
                  </a:cubicBezTo>
                  <a:cubicBezTo>
                    <a:pt x="20" y="104"/>
                    <a:pt x="20" y="105"/>
                    <a:pt x="19" y="105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1" y="103"/>
                    <a:pt x="24" y="103"/>
                    <a:pt x="24" y="102"/>
                  </a:cubicBezTo>
                  <a:cubicBezTo>
                    <a:pt x="29" y="101"/>
                    <a:pt x="33" y="98"/>
                    <a:pt x="37" y="96"/>
                  </a:cubicBezTo>
                  <a:cubicBezTo>
                    <a:pt x="49" y="89"/>
                    <a:pt x="60" y="83"/>
                    <a:pt x="72" y="76"/>
                  </a:cubicBezTo>
                  <a:cubicBezTo>
                    <a:pt x="94" y="65"/>
                    <a:pt x="115" y="52"/>
                    <a:pt x="138" y="41"/>
                  </a:cubicBezTo>
                  <a:cubicBezTo>
                    <a:pt x="137" y="44"/>
                    <a:pt x="137" y="46"/>
                    <a:pt x="137" y="48"/>
                  </a:cubicBezTo>
                  <a:cubicBezTo>
                    <a:pt x="132" y="50"/>
                    <a:pt x="128" y="53"/>
                    <a:pt x="124" y="55"/>
                  </a:cubicBezTo>
                  <a:close/>
                  <a:moveTo>
                    <a:pt x="19" y="106"/>
                  </a:moveTo>
                  <a:cubicBezTo>
                    <a:pt x="26" y="104"/>
                    <a:pt x="32" y="101"/>
                    <a:pt x="39" y="98"/>
                  </a:cubicBezTo>
                  <a:cubicBezTo>
                    <a:pt x="51" y="91"/>
                    <a:pt x="63" y="86"/>
                    <a:pt x="75" y="80"/>
                  </a:cubicBezTo>
                  <a:cubicBezTo>
                    <a:pt x="86" y="75"/>
                    <a:pt x="97" y="70"/>
                    <a:pt x="108" y="65"/>
                  </a:cubicBezTo>
                  <a:cubicBezTo>
                    <a:pt x="109" y="65"/>
                    <a:pt x="110" y="66"/>
                    <a:pt x="111" y="66"/>
                  </a:cubicBezTo>
                  <a:cubicBezTo>
                    <a:pt x="79" y="84"/>
                    <a:pt x="46" y="100"/>
                    <a:pt x="14" y="119"/>
                  </a:cubicBezTo>
                  <a:cubicBezTo>
                    <a:pt x="15" y="115"/>
                    <a:pt x="17" y="110"/>
                    <a:pt x="19" y="106"/>
                  </a:cubicBezTo>
                  <a:close/>
                  <a:moveTo>
                    <a:pt x="13" y="123"/>
                  </a:moveTo>
                  <a:cubicBezTo>
                    <a:pt x="23" y="119"/>
                    <a:pt x="32" y="112"/>
                    <a:pt x="41" y="108"/>
                  </a:cubicBezTo>
                  <a:cubicBezTo>
                    <a:pt x="54" y="101"/>
                    <a:pt x="67" y="94"/>
                    <a:pt x="80" y="88"/>
                  </a:cubicBezTo>
                  <a:cubicBezTo>
                    <a:pt x="93" y="82"/>
                    <a:pt x="107" y="75"/>
                    <a:pt x="120" y="69"/>
                  </a:cubicBezTo>
                  <a:cubicBezTo>
                    <a:pt x="121" y="69"/>
                    <a:pt x="123" y="70"/>
                    <a:pt x="125" y="70"/>
                  </a:cubicBezTo>
                  <a:cubicBezTo>
                    <a:pt x="113" y="77"/>
                    <a:pt x="101" y="83"/>
                    <a:pt x="88" y="89"/>
                  </a:cubicBezTo>
                  <a:cubicBezTo>
                    <a:pt x="70" y="99"/>
                    <a:pt x="52" y="109"/>
                    <a:pt x="33" y="119"/>
                  </a:cubicBezTo>
                  <a:cubicBezTo>
                    <a:pt x="29" y="122"/>
                    <a:pt x="25" y="124"/>
                    <a:pt x="22" y="126"/>
                  </a:cubicBezTo>
                  <a:cubicBezTo>
                    <a:pt x="18" y="128"/>
                    <a:pt x="15" y="130"/>
                    <a:pt x="12" y="132"/>
                  </a:cubicBezTo>
                  <a:cubicBezTo>
                    <a:pt x="12" y="129"/>
                    <a:pt x="13" y="126"/>
                    <a:pt x="13" y="123"/>
                  </a:cubicBezTo>
                  <a:close/>
                  <a:moveTo>
                    <a:pt x="24" y="127"/>
                  </a:moveTo>
                  <a:cubicBezTo>
                    <a:pt x="31" y="123"/>
                    <a:pt x="38" y="119"/>
                    <a:pt x="46" y="115"/>
                  </a:cubicBezTo>
                  <a:cubicBezTo>
                    <a:pt x="62" y="108"/>
                    <a:pt x="78" y="99"/>
                    <a:pt x="94" y="92"/>
                  </a:cubicBezTo>
                  <a:cubicBezTo>
                    <a:pt x="106" y="87"/>
                    <a:pt x="117" y="82"/>
                    <a:pt x="129" y="77"/>
                  </a:cubicBezTo>
                  <a:cubicBezTo>
                    <a:pt x="89" y="97"/>
                    <a:pt x="48" y="115"/>
                    <a:pt x="11" y="140"/>
                  </a:cubicBezTo>
                  <a:cubicBezTo>
                    <a:pt x="11" y="138"/>
                    <a:pt x="11" y="136"/>
                    <a:pt x="11" y="134"/>
                  </a:cubicBezTo>
                  <a:cubicBezTo>
                    <a:pt x="16" y="132"/>
                    <a:pt x="19" y="129"/>
                    <a:pt x="24" y="127"/>
                  </a:cubicBezTo>
                  <a:close/>
                  <a:moveTo>
                    <a:pt x="11" y="142"/>
                  </a:moveTo>
                  <a:cubicBezTo>
                    <a:pt x="24" y="137"/>
                    <a:pt x="37" y="130"/>
                    <a:pt x="50" y="123"/>
                  </a:cubicBezTo>
                  <a:cubicBezTo>
                    <a:pt x="66" y="114"/>
                    <a:pt x="83" y="107"/>
                    <a:pt x="101" y="99"/>
                  </a:cubicBezTo>
                  <a:cubicBezTo>
                    <a:pt x="108" y="96"/>
                    <a:pt x="115" y="93"/>
                    <a:pt x="122" y="90"/>
                  </a:cubicBezTo>
                  <a:cubicBezTo>
                    <a:pt x="116" y="93"/>
                    <a:pt x="109" y="96"/>
                    <a:pt x="102" y="100"/>
                  </a:cubicBezTo>
                  <a:cubicBezTo>
                    <a:pt x="86" y="107"/>
                    <a:pt x="69" y="115"/>
                    <a:pt x="53" y="124"/>
                  </a:cubicBezTo>
                  <a:cubicBezTo>
                    <a:pt x="39" y="132"/>
                    <a:pt x="25" y="142"/>
                    <a:pt x="11" y="150"/>
                  </a:cubicBezTo>
                  <a:cubicBezTo>
                    <a:pt x="11" y="147"/>
                    <a:pt x="11" y="145"/>
                    <a:pt x="11" y="142"/>
                  </a:cubicBezTo>
                  <a:close/>
                  <a:moveTo>
                    <a:pt x="213" y="66"/>
                  </a:moveTo>
                  <a:cubicBezTo>
                    <a:pt x="214" y="67"/>
                    <a:pt x="216" y="68"/>
                    <a:pt x="218" y="70"/>
                  </a:cubicBezTo>
                  <a:cubicBezTo>
                    <a:pt x="214" y="71"/>
                    <a:pt x="210" y="73"/>
                    <a:pt x="207" y="75"/>
                  </a:cubicBezTo>
                  <a:cubicBezTo>
                    <a:pt x="201" y="77"/>
                    <a:pt x="195" y="80"/>
                    <a:pt x="189" y="83"/>
                  </a:cubicBezTo>
                  <a:cubicBezTo>
                    <a:pt x="181" y="85"/>
                    <a:pt x="174" y="87"/>
                    <a:pt x="167" y="90"/>
                  </a:cubicBezTo>
                  <a:cubicBezTo>
                    <a:pt x="159" y="94"/>
                    <a:pt x="151" y="97"/>
                    <a:pt x="144" y="101"/>
                  </a:cubicBezTo>
                  <a:cubicBezTo>
                    <a:pt x="137" y="103"/>
                    <a:pt x="129" y="106"/>
                    <a:pt x="122" y="109"/>
                  </a:cubicBezTo>
                  <a:cubicBezTo>
                    <a:pt x="94" y="121"/>
                    <a:pt x="66" y="132"/>
                    <a:pt x="38" y="145"/>
                  </a:cubicBezTo>
                  <a:cubicBezTo>
                    <a:pt x="37" y="145"/>
                    <a:pt x="36" y="146"/>
                    <a:pt x="35" y="146"/>
                  </a:cubicBezTo>
                  <a:cubicBezTo>
                    <a:pt x="44" y="141"/>
                    <a:pt x="54" y="136"/>
                    <a:pt x="63" y="132"/>
                  </a:cubicBezTo>
                  <a:cubicBezTo>
                    <a:pt x="85" y="121"/>
                    <a:pt x="107" y="110"/>
                    <a:pt x="130" y="100"/>
                  </a:cubicBezTo>
                  <a:cubicBezTo>
                    <a:pt x="151" y="91"/>
                    <a:pt x="172" y="83"/>
                    <a:pt x="193" y="74"/>
                  </a:cubicBezTo>
                  <a:cubicBezTo>
                    <a:pt x="199" y="71"/>
                    <a:pt x="206" y="69"/>
                    <a:pt x="213" y="66"/>
                  </a:cubicBezTo>
                  <a:close/>
                  <a:moveTo>
                    <a:pt x="59" y="132"/>
                  </a:moveTo>
                  <a:cubicBezTo>
                    <a:pt x="43" y="140"/>
                    <a:pt x="27" y="148"/>
                    <a:pt x="11" y="158"/>
                  </a:cubicBezTo>
                  <a:cubicBezTo>
                    <a:pt x="11" y="156"/>
                    <a:pt x="11" y="154"/>
                    <a:pt x="11" y="152"/>
                  </a:cubicBezTo>
                  <a:cubicBezTo>
                    <a:pt x="25" y="148"/>
                    <a:pt x="37" y="140"/>
                    <a:pt x="50" y="133"/>
                  </a:cubicBezTo>
                  <a:cubicBezTo>
                    <a:pt x="68" y="122"/>
                    <a:pt x="89" y="116"/>
                    <a:pt x="108" y="108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92" y="115"/>
                    <a:pt x="76" y="124"/>
                    <a:pt x="59" y="132"/>
                  </a:cubicBezTo>
                  <a:close/>
                  <a:moveTo>
                    <a:pt x="12" y="160"/>
                  </a:moveTo>
                  <a:cubicBezTo>
                    <a:pt x="17" y="158"/>
                    <a:pt x="22" y="155"/>
                    <a:pt x="26" y="152"/>
                  </a:cubicBezTo>
                  <a:cubicBezTo>
                    <a:pt x="34" y="147"/>
                    <a:pt x="44" y="144"/>
                    <a:pt x="52" y="140"/>
                  </a:cubicBezTo>
                  <a:cubicBezTo>
                    <a:pt x="72" y="131"/>
                    <a:pt x="92" y="123"/>
                    <a:pt x="112" y="115"/>
                  </a:cubicBezTo>
                  <a:cubicBezTo>
                    <a:pt x="114" y="114"/>
                    <a:pt x="117" y="113"/>
                    <a:pt x="119" y="112"/>
                  </a:cubicBezTo>
                  <a:cubicBezTo>
                    <a:pt x="116" y="114"/>
                    <a:pt x="114" y="115"/>
                    <a:pt x="111" y="116"/>
                  </a:cubicBezTo>
                  <a:cubicBezTo>
                    <a:pt x="93" y="125"/>
                    <a:pt x="74" y="134"/>
                    <a:pt x="56" y="143"/>
                  </a:cubicBezTo>
                  <a:cubicBezTo>
                    <a:pt x="41" y="150"/>
                    <a:pt x="26" y="157"/>
                    <a:pt x="13" y="167"/>
                  </a:cubicBezTo>
                  <a:cubicBezTo>
                    <a:pt x="12" y="165"/>
                    <a:pt x="12" y="162"/>
                    <a:pt x="12" y="160"/>
                  </a:cubicBezTo>
                  <a:close/>
                  <a:moveTo>
                    <a:pt x="14" y="170"/>
                  </a:moveTo>
                  <a:cubicBezTo>
                    <a:pt x="27" y="167"/>
                    <a:pt x="40" y="159"/>
                    <a:pt x="53" y="153"/>
                  </a:cubicBezTo>
                  <a:cubicBezTo>
                    <a:pt x="71" y="144"/>
                    <a:pt x="90" y="136"/>
                    <a:pt x="109" y="127"/>
                  </a:cubicBezTo>
                  <a:cubicBezTo>
                    <a:pt x="147" y="110"/>
                    <a:pt x="185" y="93"/>
                    <a:pt x="224" y="77"/>
                  </a:cubicBezTo>
                  <a:cubicBezTo>
                    <a:pt x="225" y="78"/>
                    <a:pt x="226" y="80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190" y="99"/>
                    <a:pt x="152" y="115"/>
                    <a:pt x="113" y="130"/>
                  </a:cubicBezTo>
                  <a:cubicBezTo>
                    <a:pt x="106" y="134"/>
                    <a:pt x="98" y="138"/>
                    <a:pt x="91" y="142"/>
                  </a:cubicBezTo>
                  <a:cubicBezTo>
                    <a:pt x="82" y="146"/>
                    <a:pt x="72" y="149"/>
                    <a:pt x="62" y="153"/>
                  </a:cubicBezTo>
                  <a:cubicBezTo>
                    <a:pt x="46" y="158"/>
                    <a:pt x="29" y="164"/>
                    <a:pt x="14" y="173"/>
                  </a:cubicBezTo>
                  <a:cubicBezTo>
                    <a:pt x="14" y="172"/>
                    <a:pt x="14" y="171"/>
                    <a:pt x="14" y="170"/>
                  </a:cubicBezTo>
                  <a:close/>
                  <a:moveTo>
                    <a:pt x="212" y="90"/>
                  </a:moveTo>
                  <a:cubicBezTo>
                    <a:pt x="210" y="91"/>
                    <a:pt x="207" y="92"/>
                    <a:pt x="205" y="93"/>
                  </a:cubicBezTo>
                  <a:cubicBezTo>
                    <a:pt x="197" y="97"/>
                    <a:pt x="188" y="101"/>
                    <a:pt x="179" y="104"/>
                  </a:cubicBezTo>
                  <a:cubicBezTo>
                    <a:pt x="189" y="100"/>
                    <a:pt x="198" y="96"/>
                    <a:pt x="207" y="92"/>
                  </a:cubicBezTo>
                  <a:cubicBezTo>
                    <a:pt x="209" y="91"/>
                    <a:pt x="210" y="90"/>
                    <a:pt x="212" y="90"/>
                  </a:cubicBezTo>
                  <a:close/>
                  <a:moveTo>
                    <a:pt x="222" y="86"/>
                  </a:moveTo>
                  <a:cubicBezTo>
                    <a:pt x="223" y="86"/>
                    <a:pt x="224" y="85"/>
                    <a:pt x="224" y="85"/>
                  </a:cubicBezTo>
                  <a:cubicBezTo>
                    <a:pt x="225" y="84"/>
                    <a:pt x="226" y="83"/>
                    <a:pt x="228" y="83"/>
                  </a:cubicBezTo>
                  <a:cubicBezTo>
                    <a:pt x="228" y="83"/>
                    <a:pt x="228" y="83"/>
                    <a:pt x="228" y="82"/>
                  </a:cubicBezTo>
                  <a:cubicBezTo>
                    <a:pt x="229" y="85"/>
                    <a:pt x="231" y="87"/>
                    <a:pt x="232" y="90"/>
                  </a:cubicBezTo>
                  <a:cubicBezTo>
                    <a:pt x="226" y="92"/>
                    <a:pt x="221" y="96"/>
                    <a:pt x="215" y="99"/>
                  </a:cubicBezTo>
                  <a:cubicBezTo>
                    <a:pt x="214" y="100"/>
                    <a:pt x="213" y="100"/>
                    <a:pt x="213" y="101"/>
                  </a:cubicBezTo>
                  <a:cubicBezTo>
                    <a:pt x="212" y="101"/>
                    <a:pt x="211" y="101"/>
                    <a:pt x="210" y="102"/>
                  </a:cubicBezTo>
                  <a:cubicBezTo>
                    <a:pt x="177" y="115"/>
                    <a:pt x="143" y="127"/>
                    <a:pt x="110" y="142"/>
                  </a:cubicBezTo>
                  <a:cubicBezTo>
                    <a:pt x="93" y="149"/>
                    <a:pt x="77" y="157"/>
                    <a:pt x="59" y="164"/>
                  </a:cubicBezTo>
                  <a:cubicBezTo>
                    <a:pt x="56" y="165"/>
                    <a:pt x="52" y="166"/>
                    <a:pt x="49" y="167"/>
                  </a:cubicBezTo>
                  <a:cubicBezTo>
                    <a:pt x="74" y="154"/>
                    <a:pt x="99" y="142"/>
                    <a:pt x="124" y="130"/>
                  </a:cubicBezTo>
                  <a:cubicBezTo>
                    <a:pt x="156" y="113"/>
                    <a:pt x="191" y="103"/>
                    <a:pt x="222" y="86"/>
                  </a:cubicBezTo>
                  <a:close/>
                  <a:moveTo>
                    <a:pt x="223" y="96"/>
                  </a:moveTo>
                  <a:cubicBezTo>
                    <a:pt x="223" y="96"/>
                    <a:pt x="223" y="96"/>
                    <a:pt x="222" y="96"/>
                  </a:cubicBezTo>
                  <a:cubicBezTo>
                    <a:pt x="223" y="96"/>
                    <a:pt x="225" y="95"/>
                    <a:pt x="226" y="94"/>
                  </a:cubicBezTo>
                  <a:cubicBezTo>
                    <a:pt x="232" y="90"/>
                    <a:pt x="224" y="95"/>
                    <a:pt x="223" y="96"/>
                  </a:cubicBezTo>
                  <a:close/>
                  <a:moveTo>
                    <a:pt x="233" y="104"/>
                  </a:moveTo>
                  <a:cubicBezTo>
                    <a:pt x="234" y="104"/>
                    <a:pt x="235" y="104"/>
                    <a:pt x="235" y="103"/>
                  </a:cubicBezTo>
                  <a:cubicBezTo>
                    <a:pt x="236" y="103"/>
                    <a:pt x="237" y="102"/>
                    <a:pt x="238" y="102"/>
                  </a:cubicBezTo>
                  <a:cubicBezTo>
                    <a:pt x="239" y="105"/>
                    <a:pt x="240" y="109"/>
                    <a:pt x="241" y="113"/>
                  </a:cubicBezTo>
                  <a:cubicBezTo>
                    <a:pt x="240" y="113"/>
                    <a:pt x="240" y="113"/>
                    <a:pt x="239" y="113"/>
                  </a:cubicBezTo>
                  <a:cubicBezTo>
                    <a:pt x="239" y="113"/>
                    <a:pt x="238" y="114"/>
                    <a:pt x="236" y="115"/>
                  </a:cubicBezTo>
                  <a:cubicBezTo>
                    <a:pt x="236" y="115"/>
                    <a:pt x="236" y="115"/>
                    <a:pt x="235" y="115"/>
                  </a:cubicBezTo>
                  <a:cubicBezTo>
                    <a:pt x="232" y="117"/>
                    <a:pt x="229" y="118"/>
                    <a:pt x="226" y="119"/>
                  </a:cubicBezTo>
                  <a:cubicBezTo>
                    <a:pt x="218" y="123"/>
                    <a:pt x="210" y="126"/>
                    <a:pt x="202" y="129"/>
                  </a:cubicBezTo>
                  <a:cubicBezTo>
                    <a:pt x="199" y="130"/>
                    <a:pt x="197" y="131"/>
                    <a:pt x="194" y="132"/>
                  </a:cubicBezTo>
                  <a:cubicBezTo>
                    <a:pt x="193" y="132"/>
                    <a:pt x="192" y="133"/>
                    <a:pt x="191" y="133"/>
                  </a:cubicBezTo>
                  <a:cubicBezTo>
                    <a:pt x="173" y="140"/>
                    <a:pt x="155" y="146"/>
                    <a:pt x="137" y="153"/>
                  </a:cubicBezTo>
                  <a:cubicBezTo>
                    <a:pt x="107" y="164"/>
                    <a:pt x="79" y="177"/>
                    <a:pt x="49" y="188"/>
                  </a:cubicBezTo>
                  <a:cubicBezTo>
                    <a:pt x="44" y="190"/>
                    <a:pt x="39" y="192"/>
                    <a:pt x="34" y="194"/>
                  </a:cubicBezTo>
                  <a:cubicBezTo>
                    <a:pt x="28" y="197"/>
                    <a:pt x="26" y="196"/>
                    <a:pt x="31" y="193"/>
                  </a:cubicBezTo>
                  <a:cubicBezTo>
                    <a:pt x="34" y="192"/>
                    <a:pt x="37" y="190"/>
                    <a:pt x="40" y="189"/>
                  </a:cubicBezTo>
                  <a:cubicBezTo>
                    <a:pt x="54" y="182"/>
                    <a:pt x="66" y="173"/>
                    <a:pt x="81" y="168"/>
                  </a:cubicBezTo>
                  <a:cubicBezTo>
                    <a:pt x="108" y="157"/>
                    <a:pt x="134" y="144"/>
                    <a:pt x="162" y="132"/>
                  </a:cubicBezTo>
                  <a:cubicBezTo>
                    <a:pt x="186" y="124"/>
                    <a:pt x="210" y="117"/>
                    <a:pt x="233" y="104"/>
                  </a:cubicBezTo>
                  <a:close/>
                  <a:moveTo>
                    <a:pt x="241" y="186"/>
                  </a:moveTo>
                  <a:cubicBezTo>
                    <a:pt x="219" y="195"/>
                    <a:pt x="199" y="207"/>
                    <a:pt x="179" y="218"/>
                  </a:cubicBezTo>
                  <a:cubicBezTo>
                    <a:pt x="165" y="226"/>
                    <a:pt x="150" y="232"/>
                    <a:pt x="136" y="239"/>
                  </a:cubicBezTo>
                  <a:cubicBezTo>
                    <a:pt x="138" y="238"/>
                    <a:pt x="140" y="237"/>
                    <a:pt x="141" y="235"/>
                  </a:cubicBezTo>
                  <a:cubicBezTo>
                    <a:pt x="152" y="228"/>
                    <a:pt x="164" y="221"/>
                    <a:pt x="176" y="215"/>
                  </a:cubicBezTo>
                  <a:cubicBezTo>
                    <a:pt x="179" y="213"/>
                    <a:pt x="182" y="212"/>
                    <a:pt x="186" y="210"/>
                  </a:cubicBezTo>
                  <a:cubicBezTo>
                    <a:pt x="187" y="209"/>
                    <a:pt x="189" y="208"/>
                    <a:pt x="190" y="208"/>
                  </a:cubicBezTo>
                  <a:cubicBezTo>
                    <a:pt x="206" y="201"/>
                    <a:pt x="222" y="195"/>
                    <a:pt x="237" y="186"/>
                  </a:cubicBezTo>
                  <a:cubicBezTo>
                    <a:pt x="239" y="186"/>
                    <a:pt x="240" y="185"/>
                    <a:pt x="241" y="184"/>
                  </a:cubicBezTo>
                  <a:cubicBezTo>
                    <a:pt x="241" y="185"/>
                    <a:pt x="241" y="185"/>
                    <a:pt x="241" y="186"/>
                  </a:cubicBezTo>
                  <a:close/>
                  <a:moveTo>
                    <a:pt x="196" y="204"/>
                  </a:moveTo>
                  <a:cubicBezTo>
                    <a:pt x="201" y="202"/>
                    <a:pt x="205" y="200"/>
                    <a:pt x="210" y="197"/>
                  </a:cubicBezTo>
                  <a:cubicBezTo>
                    <a:pt x="214" y="196"/>
                    <a:pt x="218" y="194"/>
                    <a:pt x="221" y="193"/>
                  </a:cubicBezTo>
                  <a:cubicBezTo>
                    <a:pt x="213" y="197"/>
                    <a:pt x="205" y="201"/>
                    <a:pt x="196" y="204"/>
                  </a:cubicBezTo>
                  <a:close/>
                  <a:moveTo>
                    <a:pt x="242" y="182"/>
                  </a:moveTo>
                  <a:cubicBezTo>
                    <a:pt x="241" y="183"/>
                    <a:pt x="240" y="183"/>
                    <a:pt x="240" y="183"/>
                  </a:cubicBezTo>
                  <a:cubicBezTo>
                    <a:pt x="239" y="183"/>
                    <a:pt x="238" y="184"/>
                    <a:pt x="237" y="185"/>
                  </a:cubicBezTo>
                  <a:cubicBezTo>
                    <a:pt x="237" y="185"/>
                    <a:pt x="236" y="186"/>
                    <a:pt x="235" y="186"/>
                  </a:cubicBezTo>
                  <a:cubicBezTo>
                    <a:pt x="233" y="187"/>
                    <a:pt x="230" y="188"/>
                    <a:pt x="228" y="189"/>
                  </a:cubicBezTo>
                  <a:cubicBezTo>
                    <a:pt x="224" y="190"/>
                    <a:pt x="220" y="192"/>
                    <a:pt x="215" y="193"/>
                  </a:cubicBezTo>
                  <a:cubicBezTo>
                    <a:pt x="207" y="197"/>
                    <a:pt x="199" y="201"/>
                    <a:pt x="190" y="205"/>
                  </a:cubicBezTo>
                  <a:cubicBezTo>
                    <a:pt x="187" y="207"/>
                    <a:pt x="184" y="209"/>
                    <a:pt x="181" y="210"/>
                  </a:cubicBezTo>
                  <a:cubicBezTo>
                    <a:pt x="175" y="213"/>
                    <a:pt x="169" y="216"/>
                    <a:pt x="163" y="218"/>
                  </a:cubicBezTo>
                  <a:cubicBezTo>
                    <a:pt x="149" y="224"/>
                    <a:pt x="136" y="230"/>
                    <a:pt x="123" y="236"/>
                  </a:cubicBezTo>
                  <a:cubicBezTo>
                    <a:pt x="116" y="239"/>
                    <a:pt x="110" y="243"/>
                    <a:pt x="104" y="246"/>
                  </a:cubicBezTo>
                  <a:cubicBezTo>
                    <a:pt x="100" y="247"/>
                    <a:pt x="95" y="249"/>
                    <a:pt x="91" y="251"/>
                  </a:cubicBezTo>
                  <a:cubicBezTo>
                    <a:pt x="83" y="254"/>
                    <a:pt x="92" y="250"/>
                    <a:pt x="94" y="249"/>
                  </a:cubicBezTo>
                  <a:cubicBezTo>
                    <a:pt x="100" y="246"/>
                    <a:pt x="105" y="242"/>
                    <a:pt x="110" y="238"/>
                  </a:cubicBezTo>
                  <a:cubicBezTo>
                    <a:pt x="116" y="234"/>
                    <a:pt x="123" y="230"/>
                    <a:pt x="129" y="227"/>
                  </a:cubicBezTo>
                  <a:cubicBezTo>
                    <a:pt x="143" y="219"/>
                    <a:pt x="157" y="212"/>
                    <a:pt x="171" y="206"/>
                  </a:cubicBezTo>
                  <a:cubicBezTo>
                    <a:pt x="172" y="205"/>
                    <a:pt x="173" y="205"/>
                    <a:pt x="174" y="204"/>
                  </a:cubicBezTo>
                  <a:cubicBezTo>
                    <a:pt x="197" y="195"/>
                    <a:pt x="221" y="185"/>
                    <a:pt x="243" y="175"/>
                  </a:cubicBezTo>
                  <a:cubicBezTo>
                    <a:pt x="243" y="177"/>
                    <a:pt x="242" y="180"/>
                    <a:pt x="242" y="182"/>
                  </a:cubicBezTo>
                  <a:close/>
                  <a:moveTo>
                    <a:pt x="243" y="173"/>
                  </a:moveTo>
                  <a:cubicBezTo>
                    <a:pt x="223" y="182"/>
                    <a:pt x="202" y="190"/>
                    <a:pt x="181" y="199"/>
                  </a:cubicBezTo>
                  <a:cubicBezTo>
                    <a:pt x="167" y="205"/>
                    <a:pt x="153" y="211"/>
                    <a:pt x="139" y="216"/>
                  </a:cubicBezTo>
                  <a:cubicBezTo>
                    <a:pt x="126" y="221"/>
                    <a:pt x="114" y="227"/>
                    <a:pt x="102" y="233"/>
                  </a:cubicBezTo>
                  <a:cubicBezTo>
                    <a:pt x="95" y="236"/>
                    <a:pt x="89" y="239"/>
                    <a:pt x="82" y="242"/>
                  </a:cubicBezTo>
                  <a:cubicBezTo>
                    <a:pt x="78" y="244"/>
                    <a:pt x="75" y="246"/>
                    <a:pt x="70" y="248"/>
                  </a:cubicBezTo>
                  <a:cubicBezTo>
                    <a:pt x="72" y="247"/>
                    <a:pt x="76" y="243"/>
                    <a:pt x="77" y="241"/>
                  </a:cubicBezTo>
                  <a:cubicBezTo>
                    <a:pt x="88" y="232"/>
                    <a:pt x="104" y="228"/>
                    <a:pt x="116" y="220"/>
                  </a:cubicBezTo>
                  <a:cubicBezTo>
                    <a:pt x="120" y="217"/>
                    <a:pt x="125" y="215"/>
                    <a:pt x="129" y="213"/>
                  </a:cubicBezTo>
                  <a:cubicBezTo>
                    <a:pt x="140" y="208"/>
                    <a:pt x="150" y="204"/>
                    <a:pt x="161" y="199"/>
                  </a:cubicBezTo>
                  <a:cubicBezTo>
                    <a:pt x="162" y="199"/>
                    <a:pt x="162" y="199"/>
                    <a:pt x="163" y="199"/>
                  </a:cubicBezTo>
                  <a:cubicBezTo>
                    <a:pt x="181" y="191"/>
                    <a:pt x="200" y="184"/>
                    <a:pt x="217" y="176"/>
                  </a:cubicBezTo>
                  <a:cubicBezTo>
                    <a:pt x="223" y="173"/>
                    <a:pt x="228" y="171"/>
                    <a:pt x="233" y="169"/>
                  </a:cubicBezTo>
                  <a:cubicBezTo>
                    <a:pt x="237" y="167"/>
                    <a:pt x="241" y="166"/>
                    <a:pt x="244" y="163"/>
                  </a:cubicBezTo>
                  <a:cubicBezTo>
                    <a:pt x="244" y="167"/>
                    <a:pt x="244" y="170"/>
                    <a:pt x="243" y="173"/>
                  </a:cubicBezTo>
                  <a:close/>
                  <a:moveTo>
                    <a:pt x="62" y="243"/>
                  </a:moveTo>
                  <a:cubicBezTo>
                    <a:pt x="80" y="234"/>
                    <a:pt x="98" y="226"/>
                    <a:pt x="116" y="218"/>
                  </a:cubicBezTo>
                  <a:cubicBezTo>
                    <a:pt x="113" y="220"/>
                    <a:pt x="109" y="222"/>
                    <a:pt x="106" y="224"/>
                  </a:cubicBezTo>
                  <a:cubicBezTo>
                    <a:pt x="99" y="228"/>
                    <a:pt x="92" y="231"/>
                    <a:pt x="84" y="235"/>
                  </a:cubicBezTo>
                  <a:cubicBezTo>
                    <a:pt x="78" y="238"/>
                    <a:pt x="73" y="243"/>
                    <a:pt x="69" y="247"/>
                  </a:cubicBezTo>
                  <a:cubicBezTo>
                    <a:pt x="66" y="246"/>
                    <a:pt x="64" y="245"/>
                    <a:pt x="62" y="243"/>
                  </a:cubicBezTo>
                  <a:close/>
                  <a:moveTo>
                    <a:pt x="52" y="235"/>
                  </a:moveTo>
                  <a:cubicBezTo>
                    <a:pt x="66" y="231"/>
                    <a:pt x="80" y="221"/>
                    <a:pt x="93" y="215"/>
                  </a:cubicBezTo>
                  <a:cubicBezTo>
                    <a:pt x="110" y="207"/>
                    <a:pt x="129" y="200"/>
                    <a:pt x="148" y="192"/>
                  </a:cubicBezTo>
                  <a:cubicBezTo>
                    <a:pt x="165" y="186"/>
                    <a:pt x="181" y="179"/>
                    <a:pt x="198" y="172"/>
                  </a:cubicBezTo>
                  <a:cubicBezTo>
                    <a:pt x="191" y="175"/>
                    <a:pt x="185" y="179"/>
                    <a:pt x="178" y="182"/>
                  </a:cubicBezTo>
                  <a:cubicBezTo>
                    <a:pt x="167" y="187"/>
                    <a:pt x="155" y="191"/>
                    <a:pt x="144" y="196"/>
                  </a:cubicBezTo>
                  <a:cubicBezTo>
                    <a:pt x="127" y="202"/>
                    <a:pt x="110" y="209"/>
                    <a:pt x="94" y="219"/>
                  </a:cubicBezTo>
                  <a:cubicBezTo>
                    <a:pt x="84" y="226"/>
                    <a:pt x="68" y="231"/>
                    <a:pt x="60" y="242"/>
                  </a:cubicBezTo>
                  <a:cubicBezTo>
                    <a:pt x="57" y="240"/>
                    <a:pt x="55" y="237"/>
                    <a:pt x="52" y="235"/>
                  </a:cubicBezTo>
                  <a:close/>
                  <a:moveTo>
                    <a:pt x="188" y="188"/>
                  </a:moveTo>
                  <a:cubicBezTo>
                    <a:pt x="191" y="187"/>
                    <a:pt x="193" y="186"/>
                    <a:pt x="196" y="185"/>
                  </a:cubicBezTo>
                  <a:cubicBezTo>
                    <a:pt x="193" y="186"/>
                    <a:pt x="191" y="187"/>
                    <a:pt x="188" y="188"/>
                  </a:cubicBezTo>
                  <a:close/>
                  <a:moveTo>
                    <a:pt x="234" y="167"/>
                  </a:moveTo>
                  <a:cubicBezTo>
                    <a:pt x="235" y="167"/>
                    <a:pt x="236" y="166"/>
                    <a:pt x="238" y="165"/>
                  </a:cubicBezTo>
                  <a:cubicBezTo>
                    <a:pt x="250" y="158"/>
                    <a:pt x="237" y="166"/>
                    <a:pt x="236" y="167"/>
                  </a:cubicBezTo>
                  <a:cubicBezTo>
                    <a:pt x="235" y="167"/>
                    <a:pt x="234" y="167"/>
                    <a:pt x="234" y="167"/>
                  </a:cubicBezTo>
                  <a:close/>
                  <a:moveTo>
                    <a:pt x="229" y="168"/>
                  </a:moveTo>
                  <a:cubicBezTo>
                    <a:pt x="225" y="170"/>
                    <a:pt x="222" y="172"/>
                    <a:pt x="218" y="174"/>
                  </a:cubicBezTo>
                  <a:cubicBezTo>
                    <a:pt x="215" y="175"/>
                    <a:pt x="212" y="176"/>
                    <a:pt x="209" y="178"/>
                  </a:cubicBezTo>
                  <a:cubicBezTo>
                    <a:pt x="193" y="184"/>
                    <a:pt x="178" y="191"/>
                    <a:pt x="162" y="197"/>
                  </a:cubicBezTo>
                  <a:cubicBezTo>
                    <a:pt x="159" y="198"/>
                    <a:pt x="156" y="199"/>
                    <a:pt x="154" y="201"/>
                  </a:cubicBezTo>
                  <a:cubicBezTo>
                    <a:pt x="146" y="204"/>
                    <a:pt x="138" y="207"/>
                    <a:pt x="131" y="210"/>
                  </a:cubicBezTo>
                  <a:cubicBezTo>
                    <a:pt x="129" y="211"/>
                    <a:pt x="128" y="211"/>
                    <a:pt x="127" y="212"/>
                  </a:cubicBezTo>
                  <a:cubicBezTo>
                    <a:pt x="110" y="219"/>
                    <a:pt x="93" y="226"/>
                    <a:pt x="77" y="234"/>
                  </a:cubicBezTo>
                  <a:cubicBezTo>
                    <a:pt x="73" y="236"/>
                    <a:pt x="70" y="238"/>
                    <a:pt x="66" y="239"/>
                  </a:cubicBezTo>
                  <a:cubicBezTo>
                    <a:pt x="59" y="243"/>
                    <a:pt x="66" y="238"/>
                    <a:pt x="68" y="237"/>
                  </a:cubicBezTo>
                  <a:cubicBezTo>
                    <a:pt x="72" y="233"/>
                    <a:pt x="77" y="231"/>
                    <a:pt x="82" y="229"/>
                  </a:cubicBezTo>
                  <a:cubicBezTo>
                    <a:pt x="95" y="221"/>
                    <a:pt x="107" y="213"/>
                    <a:pt x="121" y="207"/>
                  </a:cubicBezTo>
                  <a:cubicBezTo>
                    <a:pt x="135" y="201"/>
                    <a:pt x="150" y="195"/>
                    <a:pt x="165" y="189"/>
                  </a:cubicBezTo>
                  <a:cubicBezTo>
                    <a:pt x="178" y="184"/>
                    <a:pt x="190" y="177"/>
                    <a:pt x="203" y="172"/>
                  </a:cubicBezTo>
                  <a:cubicBezTo>
                    <a:pt x="208" y="169"/>
                    <a:pt x="213" y="167"/>
                    <a:pt x="218" y="164"/>
                  </a:cubicBezTo>
                  <a:cubicBezTo>
                    <a:pt x="227" y="161"/>
                    <a:pt x="236" y="156"/>
                    <a:pt x="245" y="151"/>
                  </a:cubicBezTo>
                  <a:cubicBezTo>
                    <a:pt x="245" y="151"/>
                    <a:pt x="245" y="151"/>
                    <a:pt x="245" y="151"/>
                  </a:cubicBezTo>
                  <a:cubicBezTo>
                    <a:pt x="245" y="154"/>
                    <a:pt x="245" y="157"/>
                    <a:pt x="245" y="161"/>
                  </a:cubicBezTo>
                  <a:cubicBezTo>
                    <a:pt x="239" y="162"/>
                    <a:pt x="234" y="166"/>
                    <a:pt x="229" y="168"/>
                  </a:cubicBezTo>
                  <a:close/>
                  <a:moveTo>
                    <a:pt x="244" y="150"/>
                  </a:moveTo>
                  <a:cubicBezTo>
                    <a:pt x="237" y="151"/>
                    <a:pt x="231" y="155"/>
                    <a:pt x="226" y="159"/>
                  </a:cubicBezTo>
                  <a:cubicBezTo>
                    <a:pt x="224" y="160"/>
                    <a:pt x="222" y="161"/>
                    <a:pt x="220" y="162"/>
                  </a:cubicBezTo>
                  <a:cubicBezTo>
                    <a:pt x="214" y="164"/>
                    <a:pt x="208" y="167"/>
                    <a:pt x="202" y="169"/>
                  </a:cubicBezTo>
                  <a:cubicBezTo>
                    <a:pt x="173" y="180"/>
                    <a:pt x="145" y="192"/>
                    <a:pt x="116" y="204"/>
                  </a:cubicBezTo>
                  <a:cubicBezTo>
                    <a:pt x="103" y="209"/>
                    <a:pt x="91" y="214"/>
                    <a:pt x="79" y="220"/>
                  </a:cubicBezTo>
                  <a:cubicBezTo>
                    <a:pt x="73" y="223"/>
                    <a:pt x="67" y="226"/>
                    <a:pt x="61" y="230"/>
                  </a:cubicBezTo>
                  <a:cubicBezTo>
                    <a:pt x="60" y="231"/>
                    <a:pt x="48" y="237"/>
                    <a:pt x="55" y="232"/>
                  </a:cubicBezTo>
                  <a:cubicBezTo>
                    <a:pt x="59" y="229"/>
                    <a:pt x="62" y="227"/>
                    <a:pt x="66" y="225"/>
                  </a:cubicBezTo>
                  <a:cubicBezTo>
                    <a:pt x="93" y="210"/>
                    <a:pt x="119" y="196"/>
                    <a:pt x="147" y="183"/>
                  </a:cubicBezTo>
                  <a:cubicBezTo>
                    <a:pt x="152" y="181"/>
                    <a:pt x="158" y="179"/>
                    <a:pt x="163" y="176"/>
                  </a:cubicBezTo>
                  <a:cubicBezTo>
                    <a:pt x="174" y="171"/>
                    <a:pt x="185" y="166"/>
                    <a:pt x="197" y="161"/>
                  </a:cubicBezTo>
                  <a:cubicBezTo>
                    <a:pt x="213" y="154"/>
                    <a:pt x="230" y="148"/>
                    <a:pt x="245" y="138"/>
                  </a:cubicBezTo>
                  <a:cubicBezTo>
                    <a:pt x="245" y="138"/>
                    <a:pt x="245" y="138"/>
                    <a:pt x="245" y="138"/>
                  </a:cubicBezTo>
                  <a:cubicBezTo>
                    <a:pt x="245" y="142"/>
                    <a:pt x="245" y="146"/>
                    <a:pt x="245" y="150"/>
                  </a:cubicBezTo>
                  <a:cubicBezTo>
                    <a:pt x="245" y="150"/>
                    <a:pt x="245" y="150"/>
                    <a:pt x="244" y="150"/>
                  </a:cubicBezTo>
                  <a:close/>
                  <a:moveTo>
                    <a:pt x="193" y="161"/>
                  </a:moveTo>
                  <a:cubicBezTo>
                    <a:pt x="202" y="157"/>
                    <a:pt x="213" y="153"/>
                    <a:pt x="222" y="149"/>
                  </a:cubicBezTo>
                  <a:cubicBezTo>
                    <a:pt x="222" y="149"/>
                    <a:pt x="221" y="149"/>
                    <a:pt x="221" y="149"/>
                  </a:cubicBezTo>
                  <a:cubicBezTo>
                    <a:pt x="211" y="153"/>
                    <a:pt x="202" y="157"/>
                    <a:pt x="193" y="161"/>
                  </a:cubicBezTo>
                  <a:close/>
                  <a:moveTo>
                    <a:pt x="245" y="136"/>
                  </a:moveTo>
                  <a:cubicBezTo>
                    <a:pt x="245" y="136"/>
                    <a:pt x="244" y="136"/>
                    <a:pt x="244" y="136"/>
                  </a:cubicBezTo>
                  <a:cubicBezTo>
                    <a:pt x="229" y="145"/>
                    <a:pt x="213" y="151"/>
                    <a:pt x="197" y="157"/>
                  </a:cubicBezTo>
                  <a:cubicBezTo>
                    <a:pt x="183" y="164"/>
                    <a:pt x="170" y="171"/>
                    <a:pt x="156" y="177"/>
                  </a:cubicBezTo>
                  <a:cubicBezTo>
                    <a:pt x="135" y="186"/>
                    <a:pt x="113" y="194"/>
                    <a:pt x="92" y="204"/>
                  </a:cubicBezTo>
                  <a:cubicBezTo>
                    <a:pt x="78" y="209"/>
                    <a:pt x="66" y="216"/>
                    <a:pt x="53" y="222"/>
                  </a:cubicBezTo>
                  <a:cubicBezTo>
                    <a:pt x="51" y="223"/>
                    <a:pt x="47" y="224"/>
                    <a:pt x="46" y="225"/>
                  </a:cubicBezTo>
                  <a:cubicBezTo>
                    <a:pt x="48" y="223"/>
                    <a:pt x="51" y="221"/>
                    <a:pt x="54" y="219"/>
                  </a:cubicBezTo>
                  <a:cubicBezTo>
                    <a:pt x="60" y="215"/>
                    <a:pt x="67" y="212"/>
                    <a:pt x="73" y="209"/>
                  </a:cubicBezTo>
                  <a:cubicBezTo>
                    <a:pt x="99" y="196"/>
                    <a:pt x="125" y="182"/>
                    <a:pt x="151" y="170"/>
                  </a:cubicBezTo>
                  <a:cubicBezTo>
                    <a:pt x="181" y="157"/>
                    <a:pt x="211" y="145"/>
                    <a:pt x="240" y="132"/>
                  </a:cubicBezTo>
                  <a:cubicBezTo>
                    <a:pt x="241" y="132"/>
                    <a:pt x="241" y="131"/>
                    <a:pt x="241" y="131"/>
                  </a:cubicBezTo>
                  <a:cubicBezTo>
                    <a:pt x="242" y="130"/>
                    <a:pt x="243" y="130"/>
                    <a:pt x="244" y="130"/>
                  </a:cubicBezTo>
                  <a:cubicBezTo>
                    <a:pt x="244" y="132"/>
                    <a:pt x="245" y="134"/>
                    <a:pt x="245" y="136"/>
                  </a:cubicBezTo>
                  <a:close/>
                  <a:moveTo>
                    <a:pt x="177" y="157"/>
                  </a:moveTo>
                  <a:cubicBezTo>
                    <a:pt x="184" y="154"/>
                    <a:pt x="190" y="151"/>
                    <a:pt x="196" y="149"/>
                  </a:cubicBezTo>
                  <a:cubicBezTo>
                    <a:pt x="204" y="145"/>
                    <a:pt x="212" y="142"/>
                    <a:pt x="220" y="138"/>
                  </a:cubicBezTo>
                  <a:cubicBezTo>
                    <a:pt x="224" y="137"/>
                    <a:pt x="227" y="136"/>
                    <a:pt x="231" y="134"/>
                  </a:cubicBezTo>
                  <a:cubicBezTo>
                    <a:pt x="231" y="134"/>
                    <a:pt x="231" y="134"/>
                    <a:pt x="231" y="134"/>
                  </a:cubicBezTo>
                  <a:cubicBezTo>
                    <a:pt x="213" y="142"/>
                    <a:pt x="195" y="150"/>
                    <a:pt x="177" y="157"/>
                  </a:cubicBezTo>
                  <a:close/>
                  <a:moveTo>
                    <a:pt x="151" y="168"/>
                  </a:moveTo>
                  <a:cubicBezTo>
                    <a:pt x="151" y="168"/>
                    <a:pt x="150" y="168"/>
                    <a:pt x="149" y="169"/>
                  </a:cubicBezTo>
                  <a:cubicBezTo>
                    <a:pt x="122" y="180"/>
                    <a:pt x="94" y="191"/>
                    <a:pt x="67" y="204"/>
                  </a:cubicBezTo>
                  <a:cubicBezTo>
                    <a:pt x="60" y="208"/>
                    <a:pt x="52" y="211"/>
                    <a:pt x="44" y="214"/>
                  </a:cubicBezTo>
                  <a:cubicBezTo>
                    <a:pt x="42" y="215"/>
                    <a:pt x="39" y="216"/>
                    <a:pt x="37" y="217"/>
                  </a:cubicBezTo>
                  <a:cubicBezTo>
                    <a:pt x="40" y="215"/>
                    <a:pt x="43" y="213"/>
                    <a:pt x="46" y="212"/>
                  </a:cubicBezTo>
                  <a:cubicBezTo>
                    <a:pt x="60" y="205"/>
                    <a:pt x="73" y="197"/>
                    <a:pt x="86" y="190"/>
                  </a:cubicBezTo>
                  <a:cubicBezTo>
                    <a:pt x="114" y="174"/>
                    <a:pt x="144" y="162"/>
                    <a:pt x="174" y="149"/>
                  </a:cubicBezTo>
                  <a:cubicBezTo>
                    <a:pt x="187" y="144"/>
                    <a:pt x="200" y="139"/>
                    <a:pt x="213" y="133"/>
                  </a:cubicBezTo>
                  <a:cubicBezTo>
                    <a:pt x="219" y="131"/>
                    <a:pt x="226" y="128"/>
                    <a:pt x="232" y="124"/>
                  </a:cubicBezTo>
                  <a:cubicBezTo>
                    <a:pt x="232" y="124"/>
                    <a:pt x="233" y="123"/>
                    <a:pt x="233" y="123"/>
                  </a:cubicBezTo>
                  <a:cubicBezTo>
                    <a:pt x="236" y="122"/>
                    <a:pt x="239" y="120"/>
                    <a:pt x="242" y="119"/>
                  </a:cubicBezTo>
                  <a:cubicBezTo>
                    <a:pt x="242" y="118"/>
                    <a:pt x="242" y="118"/>
                    <a:pt x="242" y="118"/>
                  </a:cubicBezTo>
                  <a:cubicBezTo>
                    <a:pt x="243" y="122"/>
                    <a:pt x="244" y="125"/>
                    <a:pt x="244" y="128"/>
                  </a:cubicBezTo>
                  <a:cubicBezTo>
                    <a:pt x="212" y="139"/>
                    <a:pt x="181" y="153"/>
                    <a:pt x="151" y="168"/>
                  </a:cubicBezTo>
                  <a:close/>
                  <a:moveTo>
                    <a:pt x="242" y="117"/>
                  </a:moveTo>
                  <a:cubicBezTo>
                    <a:pt x="242" y="117"/>
                    <a:pt x="242" y="117"/>
                    <a:pt x="242" y="117"/>
                  </a:cubicBezTo>
                  <a:cubicBezTo>
                    <a:pt x="239" y="118"/>
                    <a:pt x="236" y="120"/>
                    <a:pt x="233" y="121"/>
                  </a:cubicBezTo>
                  <a:cubicBezTo>
                    <a:pt x="230" y="123"/>
                    <a:pt x="227" y="124"/>
                    <a:pt x="224" y="125"/>
                  </a:cubicBezTo>
                  <a:cubicBezTo>
                    <a:pt x="197" y="134"/>
                    <a:pt x="169" y="145"/>
                    <a:pt x="143" y="157"/>
                  </a:cubicBezTo>
                  <a:cubicBezTo>
                    <a:pt x="116" y="171"/>
                    <a:pt x="87" y="181"/>
                    <a:pt x="60" y="194"/>
                  </a:cubicBezTo>
                  <a:cubicBezTo>
                    <a:pt x="53" y="198"/>
                    <a:pt x="45" y="201"/>
                    <a:pt x="38" y="204"/>
                  </a:cubicBezTo>
                  <a:cubicBezTo>
                    <a:pt x="36" y="204"/>
                    <a:pt x="31" y="205"/>
                    <a:pt x="29" y="206"/>
                  </a:cubicBezTo>
                  <a:cubicBezTo>
                    <a:pt x="32" y="204"/>
                    <a:pt x="35" y="202"/>
                    <a:pt x="38" y="201"/>
                  </a:cubicBezTo>
                  <a:cubicBezTo>
                    <a:pt x="51" y="193"/>
                    <a:pt x="66" y="187"/>
                    <a:pt x="80" y="181"/>
                  </a:cubicBezTo>
                  <a:cubicBezTo>
                    <a:pt x="110" y="166"/>
                    <a:pt x="142" y="154"/>
                    <a:pt x="173" y="142"/>
                  </a:cubicBezTo>
                  <a:cubicBezTo>
                    <a:pt x="187" y="136"/>
                    <a:pt x="201" y="131"/>
                    <a:pt x="214" y="126"/>
                  </a:cubicBezTo>
                  <a:cubicBezTo>
                    <a:pt x="220" y="124"/>
                    <a:pt x="225" y="122"/>
                    <a:pt x="230" y="120"/>
                  </a:cubicBezTo>
                  <a:cubicBezTo>
                    <a:pt x="232" y="119"/>
                    <a:pt x="234" y="117"/>
                    <a:pt x="236" y="116"/>
                  </a:cubicBezTo>
                  <a:cubicBezTo>
                    <a:pt x="238" y="116"/>
                    <a:pt x="240" y="115"/>
                    <a:pt x="241" y="114"/>
                  </a:cubicBezTo>
                  <a:cubicBezTo>
                    <a:pt x="242" y="115"/>
                    <a:pt x="242" y="116"/>
                    <a:pt x="242" y="117"/>
                  </a:cubicBezTo>
                  <a:close/>
                  <a:moveTo>
                    <a:pt x="45" y="227"/>
                  </a:moveTo>
                  <a:cubicBezTo>
                    <a:pt x="45" y="227"/>
                    <a:pt x="45" y="227"/>
                    <a:pt x="45" y="227"/>
                  </a:cubicBezTo>
                  <a:cubicBezTo>
                    <a:pt x="61" y="220"/>
                    <a:pt x="76" y="212"/>
                    <a:pt x="92" y="205"/>
                  </a:cubicBezTo>
                  <a:cubicBezTo>
                    <a:pt x="104" y="200"/>
                    <a:pt x="115" y="195"/>
                    <a:pt x="127" y="191"/>
                  </a:cubicBezTo>
                  <a:cubicBezTo>
                    <a:pt x="115" y="196"/>
                    <a:pt x="104" y="202"/>
                    <a:pt x="92" y="208"/>
                  </a:cubicBezTo>
                  <a:cubicBezTo>
                    <a:pt x="78" y="216"/>
                    <a:pt x="63" y="223"/>
                    <a:pt x="51" y="233"/>
                  </a:cubicBezTo>
                  <a:cubicBezTo>
                    <a:pt x="49" y="231"/>
                    <a:pt x="47" y="229"/>
                    <a:pt x="45" y="227"/>
                  </a:cubicBezTo>
                  <a:close/>
                  <a:moveTo>
                    <a:pt x="72" y="249"/>
                  </a:moveTo>
                  <a:cubicBezTo>
                    <a:pt x="83" y="245"/>
                    <a:pt x="95" y="238"/>
                    <a:pt x="106" y="232"/>
                  </a:cubicBezTo>
                  <a:cubicBezTo>
                    <a:pt x="122" y="225"/>
                    <a:pt x="138" y="218"/>
                    <a:pt x="155" y="211"/>
                  </a:cubicBezTo>
                  <a:cubicBezTo>
                    <a:pt x="144" y="217"/>
                    <a:pt x="133" y="223"/>
                    <a:pt x="122" y="229"/>
                  </a:cubicBezTo>
                  <a:cubicBezTo>
                    <a:pt x="117" y="232"/>
                    <a:pt x="111" y="235"/>
                    <a:pt x="106" y="239"/>
                  </a:cubicBezTo>
                  <a:cubicBezTo>
                    <a:pt x="100" y="245"/>
                    <a:pt x="92" y="248"/>
                    <a:pt x="84" y="253"/>
                  </a:cubicBezTo>
                  <a:cubicBezTo>
                    <a:pt x="84" y="253"/>
                    <a:pt x="84" y="253"/>
                    <a:pt x="84" y="253"/>
                  </a:cubicBezTo>
                  <a:cubicBezTo>
                    <a:pt x="84" y="253"/>
                    <a:pt x="84" y="253"/>
                    <a:pt x="84" y="253"/>
                  </a:cubicBezTo>
                  <a:cubicBezTo>
                    <a:pt x="79" y="252"/>
                    <a:pt x="76" y="251"/>
                    <a:pt x="72" y="249"/>
                  </a:cubicBezTo>
                  <a:close/>
                  <a:moveTo>
                    <a:pt x="88" y="253"/>
                  </a:moveTo>
                  <a:cubicBezTo>
                    <a:pt x="104" y="248"/>
                    <a:pt x="118" y="240"/>
                    <a:pt x="133" y="233"/>
                  </a:cubicBezTo>
                  <a:cubicBezTo>
                    <a:pt x="145" y="228"/>
                    <a:pt x="158" y="222"/>
                    <a:pt x="170" y="217"/>
                  </a:cubicBezTo>
                  <a:cubicBezTo>
                    <a:pt x="160" y="222"/>
                    <a:pt x="150" y="228"/>
                    <a:pt x="141" y="234"/>
                  </a:cubicBezTo>
                  <a:cubicBezTo>
                    <a:pt x="135" y="237"/>
                    <a:pt x="130" y="241"/>
                    <a:pt x="125" y="245"/>
                  </a:cubicBezTo>
                  <a:cubicBezTo>
                    <a:pt x="122" y="247"/>
                    <a:pt x="119" y="249"/>
                    <a:pt x="115" y="251"/>
                  </a:cubicBezTo>
                  <a:cubicBezTo>
                    <a:pt x="106" y="253"/>
                    <a:pt x="97" y="254"/>
                    <a:pt x="88" y="253"/>
                  </a:cubicBezTo>
                  <a:close/>
                  <a:moveTo>
                    <a:pt x="237" y="199"/>
                  </a:moveTo>
                  <a:cubicBezTo>
                    <a:pt x="236" y="202"/>
                    <a:pt x="235" y="204"/>
                    <a:pt x="234" y="207"/>
                  </a:cubicBezTo>
                  <a:cubicBezTo>
                    <a:pt x="230" y="208"/>
                    <a:pt x="225" y="211"/>
                    <a:pt x="221" y="213"/>
                  </a:cubicBezTo>
                  <a:cubicBezTo>
                    <a:pt x="206" y="221"/>
                    <a:pt x="191" y="228"/>
                    <a:pt x="176" y="235"/>
                  </a:cubicBezTo>
                  <a:cubicBezTo>
                    <a:pt x="167" y="240"/>
                    <a:pt x="159" y="244"/>
                    <a:pt x="150" y="249"/>
                  </a:cubicBezTo>
                  <a:cubicBezTo>
                    <a:pt x="142" y="253"/>
                    <a:pt x="153" y="246"/>
                    <a:pt x="155" y="245"/>
                  </a:cubicBezTo>
                  <a:cubicBezTo>
                    <a:pt x="159" y="243"/>
                    <a:pt x="163" y="240"/>
                    <a:pt x="167" y="238"/>
                  </a:cubicBezTo>
                  <a:cubicBezTo>
                    <a:pt x="178" y="231"/>
                    <a:pt x="189" y="225"/>
                    <a:pt x="201" y="218"/>
                  </a:cubicBezTo>
                  <a:cubicBezTo>
                    <a:pt x="213" y="212"/>
                    <a:pt x="226" y="207"/>
                    <a:pt x="237" y="199"/>
                  </a:cubicBezTo>
                  <a:close/>
                  <a:moveTo>
                    <a:pt x="223" y="229"/>
                  </a:moveTo>
                  <a:cubicBezTo>
                    <a:pt x="223" y="229"/>
                    <a:pt x="222" y="229"/>
                    <a:pt x="222" y="229"/>
                  </a:cubicBezTo>
                  <a:cubicBezTo>
                    <a:pt x="212" y="234"/>
                    <a:pt x="203" y="240"/>
                    <a:pt x="194" y="246"/>
                  </a:cubicBezTo>
                  <a:cubicBezTo>
                    <a:pt x="190" y="249"/>
                    <a:pt x="185" y="252"/>
                    <a:pt x="180" y="254"/>
                  </a:cubicBezTo>
                  <a:cubicBezTo>
                    <a:pt x="177" y="256"/>
                    <a:pt x="174" y="257"/>
                    <a:pt x="171" y="258"/>
                  </a:cubicBezTo>
                  <a:cubicBezTo>
                    <a:pt x="171" y="258"/>
                    <a:pt x="171" y="258"/>
                    <a:pt x="171" y="258"/>
                  </a:cubicBezTo>
                  <a:cubicBezTo>
                    <a:pt x="171" y="258"/>
                    <a:pt x="171" y="258"/>
                    <a:pt x="171" y="258"/>
                  </a:cubicBezTo>
                  <a:cubicBezTo>
                    <a:pt x="171" y="257"/>
                    <a:pt x="178" y="254"/>
                    <a:pt x="178" y="253"/>
                  </a:cubicBezTo>
                  <a:cubicBezTo>
                    <a:pt x="195" y="242"/>
                    <a:pt x="213" y="232"/>
                    <a:pt x="229" y="219"/>
                  </a:cubicBezTo>
                  <a:cubicBezTo>
                    <a:pt x="227" y="222"/>
                    <a:pt x="225" y="226"/>
                    <a:pt x="223" y="229"/>
                  </a:cubicBezTo>
                  <a:close/>
                  <a:moveTo>
                    <a:pt x="159" y="256"/>
                  </a:moveTo>
                  <a:cubicBezTo>
                    <a:pt x="169" y="254"/>
                    <a:pt x="178" y="248"/>
                    <a:pt x="187" y="243"/>
                  </a:cubicBezTo>
                  <a:cubicBezTo>
                    <a:pt x="196" y="237"/>
                    <a:pt x="205" y="233"/>
                    <a:pt x="214" y="228"/>
                  </a:cubicBezTo>
                  <a:cubicBezTo>
                    <a:pt x="209" y="232"/>
                    <a:pt x="204" y="235"/>
                    <a:pt x="199" y="239"/>
                  </a:cubicBezTo>
                  <a:cubicBezTo>
                    <a:pt x="189" y="245"/>
                    <a:pt x="178" y="250"/>
                    <a:pt x="169" y="258"/>
                  </a:cubicBezTo>
                  <a:cubicBezTo>
                    <a:pt x="166" y="258"/>
                    <a:pt x="162" y="257"/>
                    <a:pt x="159" y="256"/>
                  </a:cubicBezTo>
                  <a:close/>
                  <a:moveTo>
                    <a:pt x="146" y="252"/>
                  </a:moveTo>
                  <a:cubicBezTo>
                    <a:pt x="168" y="242"/>
                    <a:pt x="189" y="231"/>
                    <a:pt x="211" y="220"/>
                  </a:cubicBezTo>
                  <a:cubicBezTo>
                    <a:pt x="207" y="223"/>
                    <a:pt x="203" y="225"/>
                    <a:pt x="200" y="228"/>
                  </a:cubicBezTo>
                  <a:cubicBezTo>
                    <a:pt x="185" y="237"/>
                    <a:pt x="170" y="246"/>
                    <a:pt x="155" y="256"/>
                  </a:cubicBezTo>
                  <a:cubicBezTo>
                    <a:pt x="152" y="255"/>
                    <a:pt x="149" y="254"/>
                    <a:pt x="146" y="252"/>
                  </a:cubicBezTo>
                  <a:close/>
                  <a:moveTo>
                    <a:pt x="229" y="217"/>
                  </a:moveTo>
                  <a:cubicBezTo>
                    <a:pt x="215" y="228"/>
                    <a:pt x="197" y="235"/>
                    <a:pt x="181" y="245"/>
                  </a:cubicBezTo>
                  <a:cubicBezTo>
                    <a:pt x="175" y="249"/>
                    <a:pt x="162" y="253"/>
                    <a:pt x="159" y="255"/>
                  </a:cubicBezTo>
                  <a:cubicBezTo>
                    <a:pt x="168" y="249"/>
                    <a:pt x="178" y="243"/>
                    <a:pt x="188" y="237"/>
                  </a:cubicBezTo>
                  <a:cubicBezTo>
                    <a:pt x="196" y="231"/>
                    <a:pt x="205" y="226"/>
                    <a:pt x="213" y="221"/>
                  </a:cubicBezTo>
                  <a:cubicBezTo>
                    <a:pt x="217" y="219"/>
                    <a:pt x="220" y="217"/>
                    <a:pt x="223" y="215"/>
                  </a:cubicBezTo>
                  <a:cubicBezTo>
                    <a:pt x="224" y="214"/>
                    <a:pt x="224" y="214"/>
                    <a:pt x="225" y="213"/>
                  </a:cubicBezTo>
                  <a:cubicBezTo>
                    <a:pt x="228" y="212"/>
                    <a:pt x="231" y="211"/>
                    <a:pt x="233" y="209"/>
                  </a:cubicBezTo>
                  <a:cubicBezTo>
                    <a:pt x="232" y="212"/>
                    <a:pt x="231" y="214"/>
                    <a:pt x="230" y="217"/>
                  </a:cubicBezTo>
                  <a:cubicBezTo>
                    <a:pt x="230" y="217"/>
                    <a:pt x="229" y="217"/>
                    <a:pt x="229" y="217"/>
                  </a:cubicBezTo>
                  <a:close/>
                  <a:moveTo>
                    <a:pt x="144" y="251"/>
                  </a:moveTo>
                  <a:cubicBezTo>
                    <a:pt x="141" y="250"/>
                    <a:pt x="139" y="249"/>
                    <a:pt x="136" y="247"/>
                  </a:cubicBezTo>
                  <a:cubicBezTo>
                    <a:pt x="149" y="242"/>
                    <a:pt x="162" y="236"/>
                    <a:pt x="175" y="231"/>
                  </a:cubicBezTo>
                  <a:cubicBezTo>
                    <a:pt x="164" y="237"/>
                    <a:pt x="154" y="244"/>
                    <a:pt x="144" y="251"/>
                  </a:cubicBezTo>
                  <a:close/>
                  <a:moveTo>
                    <a:pt x="175" y="258"/>
                  </a:moveTo>
                  <a:cubicBezTo>
                    <a:pt x="188" y="253"/>
                    <a:pt x="199" y="244"/>
                    <a:pt x="212" y="237"/>
                  </a:cubicBezTo>
                  <a:cubicBezTo>
                    <a:pt x="213" y="236"/>
                    <a:pt x="215" y="235"/>
                    <a:pt x="217" y="234"/>
                  </a:cubicBezTo>
                  <a:cubicBezTo>
                    <a:pt x="220" y="232"/>
                    <a:pt x="221" y="231"/>
                    <a:pt x="219" y="233"/>
                  </a:cubicBezTo>
                  <a:cubicBezTo>
                    <a:pt x="217" y="236"/>
                    <a:pt x="214" y="238"/>
                    <a:pt x="211" y="240"/>
                  </a:cubicBezTo>
                  <a:cubicBezTo>
                    <a:pt x="205" y="245"/>
                    <a:pt x="199" y="250"/>
                    <a:pt x="192" y="255"/>
                  </a:cubicBezTo>
                  <a:cubicBezTo>
                    <a:pt x="191" y="255"/>
                    <a:pt x="191" y="255"/>
                    <a:pt x="191" y="255"/>
                  </a:cubicBezTo>
                  <a:cubicBezTo>
                    <a:pt x="186" y="257"/>
                    <a:pt x="180" y="258"/>
                    <a:pt x="175" y="258"/>
                  </a:cubicBezTo>
                  <a:close/>
                  <a:moveTo>
                    <a:pt x="196" y="253"/>
                  </a:moveTo>
                  <a:cubicBezTo>
                    <a:pt x="201" y="250"/>
                    <a:pt x="206" y="247"/>
                    <a:pt x="210" y="244"/>
                  </a:cubicBezTo>
                  <a:cubicBezTo>
                    <a:pt x="209" y="245"/>
                    <a:pt x="207" y="246"/>
                    <a:pt x="205" y="248"/>
                  </a:cubicBezTo>
                  <a:cubicBezTo>
                    <a:pt x="202" y="250"/>
                    <a:pt x="199" y="252"/>
                    <a:pt x="196" y="253"/>
                  </a:cubicBezTo>
                  <a:close/>
                  <a:moveTo>
                    <a:pt x="238" y="198"/>
                  </a:moveTo>
                  <a:cubicBezTo>
                    <a:pt x="237" y="197"/>
                    <a:pt x="237" y="197"/>
                    <a:pt x="237" y="198"/>
                  </a:cubicBezTo>
                  <a:cubicBezTo>
                    <a:pt x="236" y="198"/>
                    <a:pt x="235" y="199"/>
                    <a:pt x="234" y="199"/>
                  </a:cubicBezTo>
                  <a:cubicBezTo>
                    <a:pt x="233" y="199"/>
                    <a:pt x="233" y="199"/>
                    <a:pt x="232" y="200"/>
                  </a:cubicBezTo>
                  <a:cubicBezTo>
                    <a:pt x="219" y="207"/>
                    <a:pt x="205" y="214"/>
                    <a:pt x="191" y="221"/>
                  </a:cubicBezTo>
                  <a:cubicBezTo>
                    <a:pt x="173" y="230"/>
                    <a:pt x="154" y="239"/>
                    <a:pt x="134" y="246"/>
                  </a:cubicBezTo>
                  <a:cubicBezTo>
                    <a:pt x="134" y="246"/>
                    <a:pt x="134" y="246"/>
                    <a:pt x="133" y="246"/>
                  </a:cubicBezTo>
                  <a:cubicBezTo>
                    <a:pt x="132" y="245"/>
                    <a:pt x="130" y="245"/>
                    <a:pt x="129" y="246"/>
                  </a:cubicBezTo>
                  <a:cubicBezTo>
                    <a:pt x="129" y="246"/>
                    <a:pt x="129" y="246"/>
                    <a:pt x="129" y="246"/>
                  </a:cubicBezTo>
                  <a:cubicBezTo>
                    <a:pt x="128" y="246"/>
                    <a:pt x="127" y="247"/>
                    <a:pt x="126" y="248"/>
                  </a:cubicBezTo>
                  <a:cubicBezTo>
                    <a:pt x="126" y="248"/>
                    <a:pt x="126" y="248"/>
                    <a:pt x="126" y="248"/>
                  </a:cubicBezTo>
                  <a:cubicBezTo>
                    <a:pt x="125" y="248"/>
                    <a:pt x="123" y="249"/>
                    <a:pt x="121" y="249"/>
                  </a:cubicBezTo>
                  <a:cubicBezTo>
                    <a:pt x="122" y="249"/>
                    <a:pt x="122" y="249"/>
                    <a:pt x="123" y="248"/>
                  </a:cubicBezTo>
                  <a:cubicBezTo>
                    <a:pt x="123" y="248"/>
                    <a:pt x="123" y="248"/>
                    <a:pt x="123" y="248"/>
                  </a:cubicBezTo>
                  <a:cubicBezTo>
                    <a:pt x="128" y="246"/>
                    <a:pt x="133" y="243"/>
                    <a:pt x="138" y="239"/>
                  </a:cubicBezTo>
                  <a:cubicBezTo>
                    <a:pt x="147" y="234"/>
                    <a:pt x="155" y="231"/>
                    <a:pt x="164" y="227"/>
                  </a:cubicBezTo>
                  <a:cubicBezTo>
                    <a:pt x="174" y="223"/>
                    <a:pt x="183" y="218"/>
                    <a:pt x="192" y="212"/>
                  </a:cubicBezTo>
                  <a:cubicBezTo>
                    <a:pt x="208" y="203"/>
                    <a:pt x="224" y="195"/>
                    <a:pt x="240" y="188"/>
                  </a:cubicBezTo>
                  <a:cubicBezTo>
                    <a:pt x="240" y="189"/>
                    <a:pt x="240" y="190"/>
                    <a:pt x="240" y="191"/>
                  </a:cubicBezTo>
                  <a:cubicBezTo>
                    <a:pt x="239" y="193"/>
                    <a:pt x="238" y="195"/>
                    <a:pt x="238" y="198"/>
                  </a:cubicBezTo>
                  <a:close/>
                  <a:moveTo>
                    <a:pt x="237" y="100"/>
                  </a:moveTo>
                  <a:cubicBezTo>
                    <a:pt x="218" y="110"/>
                    <a:pt x="199" y="117"/>
                    <a:pt x="179" y="124"/>
                  </a:cubicBezTo>
                  <a:cubicBezTo>
                    <a:pt x="174" y="126"/>
                    <a:pt x="168" y="128"/>
                    <a:pt x="163" y="130"/>
                  </a:cubicBezTo>
                  <a:cubicBezTo>
                    <a:pt x="157" y="132"/>
                    <a:pt x="151" y="134"/>
                    <a:pt x="145" y="136"/>
                  </a:cubicBezTo>
                  <a:cubicBezTo>
                    <a:pt x="117" y="147"/>
                    <a:pt x="90" y="159"/>
                    <a:pt x="63" y="171"/>
                  </a:cubicBezTo>
                  <a:cubicBezTo>
                    <a:pt x="50" y="176"/>
                    <a:pt x="35" y="182"/>
                    <a:pt x="24" y="188"/>
                  </a:cubicBezTo>
                  <a:cubicBezTo>
                    <a:pt x="38" y="180"/>
                    <a:pt x="53" y="174"/>
                    <a:pt x="68" y="168"/>
                  </a:cubicBezTo>
                  <a:cubicBezTo>
                    <a:pt x="83" y="162"/>
                    <a:pt x="96" y="153"/>
                    <a:pt x="111" y="147"/>
                  </a:cubicBezTo>
                  <a:cubicBezTo>
                    <a:pt x="127" y="141"/>
                    <a:pt x="143" y="134"/>
                    <a:pt x="159" y="127"/>
                  </a:cubicBezTo>
                  <a:cubicBezTo>
                    <a:pt x="175" y="121"/>
                    <a:pt x="191" y="113"/>
                    <a:pt x="206" y="106"/>
                  </a:cubicBezTo>
                  <a:cubicBezTo>
                    <a:pt x="208" y="105"/>
                    <a:pt x="210" y="104"/>
                    <a:pt x="212" y="103"/>
                  </a:cubicBezTo>
                  <a:cubicBezTo>
                    <a:pt x="219" y="100"/>
                    <a:pt x="227" y="97"/>
                    <a:pt x="233" y="91"/>
                  </a:cubicBezTo>
                  <a:cubicBezTo>
                    <a:pt x="234" y="94"/>
                    <a:pt x="236" y="97"/>
                    <a:pt x="237" y="100"/>
                  </a:cubicBezTo>
                  <a:close/>
                  <a:moveTo>
                    <a:pt x="223" y="76"/>
                  </a:moveTo>
                  <a:cubicBezTo>
                    <a:pt x="165" y="100"/>
                    <a:pt x="109" y="125"/>
                    <a:pt x="52" y="151"/>
                  </a:cubicBezTo>
                  <a:cubicBezTo>
                    <a:pt x="39" y="157"/>
                    <a:pt x="27" y="165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6" y="168"/>
                    <a:pt x="19" y="165"/>
                    <a:pt x="20" y="164"/>
                  </a:cubicBezTo>
                  <a:cubicBezTo>
                    <a:pt x="23" y="162"/>
                    <a:pt x="26" y="160"/>
                    <a:pt x="29" y="159"/>
                  </a:cubicBezTo>
                  <a:cubicBezTo>
                    <a:pt x="36" y="155"/>
                    <a:pt x="43" y="151"/>
                    <a:pt x="50" y="148"/>
                  </a:cubicBezTo>
                  <a:cubicBezTo>
                    <a:pt x="78" y="133"/>
                    <a:pt x="107" y="119"/>
                    <a:pt x="136" y="106"/>
                  </a:cubicBezTo>
                  <a:cubicBezTo>
                    <a:pt x="137" y="105"/>
                    <a:pt x="139" y="105"/>
                    <a:pt x="140" y="104"/>
                  </a:cubicBezTo>
                  <a:cubicBezTo>
                    <a:pt x="158" y="97"/>
                    <a:pt x="175" y="90"/>
                    <a:pt x="192" y="83"/>
                  </a:cubicBezTo>
                  <a:cubicBezTo>
                    <a:pt x="195" y="82"/>
                    <a:pt x="198" y="81"/>
                    <a:pt x="201" y="80"/>
                  </a:cubicBezTo>
                  <a:cubicBezTo>
                    <a:pt x="203" y="79"/>
                    <a:pt x="205" y="77"/>
                    <a:pt x="208" y="76"/>
                  </a:cubicBezTo>
                  <a:cubicBezTo>
                    <a:pt x="208" y="76"/>
                    <a:pt x="209" y="76"/>
                    <a:pt x="210" y="75"/>
                  </a:cubicBezTo>
                  <a:cubicBezTo>
                    <a:pt x="213" y="74"/>
                    <a:pt x="216" y="73"/>
                    <a:pt x="219" y="71"/>
                  </a:cubicBezTo>
                  <a:cubicBezTo>
                    <a:pt x="220" y="73"/>
                    <a:pt x="222" y="74"/>
                    <a:pt x="223" y="76"/>
                  </a:cubicBezTo>
                  <a:close/>
                  <a:moveTo>
                    <a:pt x="211" y="64"/>
                  </a:moveTo>
                  <a:cubicBezTo>
                    <a:pt x="204" y="68"/>
                    <a:pt x="197" y="71"/>
                    <a:pt x="189" y="74"/>
                  </a:cubicBezTo>
                  <a:cubicBezTo>
                    <a:pt x="187" y="75"/>
                    <a:pt x="185" y="76"/>
                    <a:pt x="182" y="76"/>
                  </a:cubicBezTo>
                  <a:cubicBezTo>
                    <a:pt x="171" y="81"/>
                    <a:pt x="160" y="85"/>
                    <a:pt x="149" y="89"/>
                  </a:cubicBezTo>
                  <a:cubicBezTo>
                    <a:pt x="124" y="99"/>
                    <a:pt x="100" y="109"/>
                    <a:pt x="76" y="119"/>
                  </a:cubicBezTo>
                  <a:cubicBezTo>
                    <a:pt x="66" y="123"/>
                    <a:pt x="55" y="128"/>
                    <a:pt x="46" y="133"/>
                  </a:cubicBezTo>
                  <a:cubicBezTo>
                    <a:pt x="35" y="139"/>
                    <a:pt x="26" y="146"/>
                    <a:pt x="14" y="150"/>
                  </a:cubicBezTo>
                  <a:cubicBezTo>
                    <a:pt x="6" y="152"/>
                    <a:pt x="19" y="147"/>
                    <a:pt x="21" y="146"/>
                  </a:cubicBezTo>
                  <a:cubicBezTo>
                    <a:pt x="26" y="143"/>
                    <a:pt x="31" y="139"/>
                    <a:pt x="36" y="136"/>
                  </a:cubicBezTo>
                  <a:cubicBezTo>
                    <a:pt x="47" y="130"/>
                    <a:pt x="58" y="123"/>
                    <a:pt x="70" y="117"/>
                  </a:cubicBezTo>
                  <a:cubicBezTo>
                    <a:pt x="92" y="105"/>
                    <a:pt x="115" y="95"/>
                    <a:pt x="138" y="85"/>
                  </a:cubicBezTo>
                  <a:cubicBezTo>
                    <a:pt x="150" y="79"/>
                    <a:pt x="162" y="74"/>
                    <a:pt x="174" y="69"/>
                  </a:cubicBezTo>
                  <a:cubicBezTo>
                    <a:pt x="183" y="66"/>
                    <a:pt x="192" y="62"/>
                    <a:pt x="200" y="57"/>
                  </a:cubicBezTo>
                  <a:cubicBezTo>
                    <a:pt x="202" y="58"/>
                    <a:pt x="203" y="59"/>
                    <a:pt x="205" y="60"/>
                  </a:cubicBezTo>
                  <a:cubicBezTo>
                    <a:pt x="207" y="61"/>
                    <a:pt x="209" y="63"/>
                    <a:pt x="211" y="64"/>
                  </a:cubicBezTo>
                  <a:close/>
                  <a:moveTo>
                    <a:pt x="151" y="42"/>
                  </a:moveTo>
                  <a:cubicBezTo>
                    <a:pt x="148" y="43"/>
                    <a:pt x="146" y="44"/>
                    <a:pt x="143" y="45"/>
                  </a:cubicBezTo>
                  <a:cubicBezTo>
                    <a:pt x="143" y="44"/>
                    <a:pt x="143" y="42"/>
                    <a:pt x="144" y="41"/>
                  </a:cubicBezTo>
                  <a:cubicBezTo>
                    <a:pt x="146" y="41"/>
                    <a:pt x="149" y="41"/>
                    <a:pt x="151" y="42"/>
                  </a:cubicBezTo>
                  <a:close/>
                  <a:moveTo>
                    <a:pt x="135" y="41"/>
                  </a:moveTo>
                  <a:cubicBezTo>
                    <a:pt x="135" y="41"/>
                    <a:pt x="134" y="41"/>
                    <a:pt x="134" y="41"/>
                  </a:cubicBezTo>
                  <a:cubicBezTo>
                    <a:pt x="98" y="57"/>
                    <a:pt x="62" y="77"/>
                    <a:pt x="27" y="97"/>
                  </a:cubicBezTo>
                  <a:cubicBezTo>
                    <a:pt x="26" y="98"/>
                    <a:pt x="23" y="100"/>
                    <a:pt x="21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2" y="100"/>
                    <a:pt x="22" y="100"/>
                    <a:pt x="23" y="99"/>
                  </a:cubicBezTo>
                  <a:cubicBezTo>
                    <a:pt x="28" y="96"/>
                    <a:pt x="33" y="93"/>
                    <a:pt x="37" y="90"/>
                  </a:cubicBezTo>
                  <a:cubicBezTo>
                    <a:pt x="46" y="84"/>
                    <a:pt x="56" y="79"/>
                    <a:pt x="65" y="74"/>
                  </a:cubicBezTo>
                  <a:cubicBezTo>
                    <a:pt x="85" y="62"/>
                    <a:pt x="106" y="51"/>
                    <a:pt x="127" y="41"/>
                  </a:cubicBezTo>
                  <a:cubicBezTo>
                    <a:pt x="130" y="41"/>
                    <a:pt x="132" y="41"/>
                    <a:pt x="135" y="41"/>
                  </a:cubicBezTo>
                  <a:close/>
                  <a:moveTo>
                    <a:pt x="77" y="51"/>
                  </a:moveTo>
                  <a:cubicBezTo>
                    <a:pt x="83" y="48"/>
                    <a:pt x="90" y="46"/>
                    <a:pt x="97" y="45"/>
                  </a:cubicBezTo>
                  <a:cubicBezTo>
                    <a:pt x="91" y="47"/>
                    <a:pt x="86" y="50"/>
                    <a:pt x="81" y="53"/>
                  </a:cubicBezTo>
                  <a:cubicBezTo>
                    <a:pt x="68" y="60"/>
                    <a:pt x="54" y="66"/>
                    <a:pt x="41" y="74"/>
                  </a:cubicBezTo>
                  <a:cubicBezTo>
                    <a:pt x="51" y="64"/>
                    <a:pt x="63" y="56"/>
                    <a:pt x="77" y="51"/>
                  </a:cubicBezTo>
                  <a:close/>
                  <a:moveTo>
                    <a:pt x="39" y="76"/>
                  </a:moveTo>
                  <a:cubicBezTo>
                    <a:pt x="39" y="76"/>
                    <a:pt x="39" y="76"/>
                    <a:pt x="40" y="76"/>
                  </a:cubicBezTo>
                  <a:cubicBezTo>
                    <a:pt x="54" y="68"/>
                    <a:pt x="68" y="61"/>
                    <a:pt x="82" y="54"/>
                  </a:cubicBezTo>
                  <a:cubicBezTo>
                    <a:pt x="88" y="50"/>
                    <a:pt x="94" y="47"/>
                    <a:pt x="101" y="44"/>
                  </a:cubicBezTo>
                  <a:cubicBezTo>
                    <a:pt x="103" y="44"/>
                    <a:pt x="105" y="43"/>
                    <a:pt x="107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4" y="44"/>
                    <a:pt x="100" y="46"/>
                    <a:pt x="97" y="48"/>
                  </a:cubicBezTo>
                  <a:cubicBezTo>
                    <a:pt x="75" y="58"/>
                    <a:pt x="53" y="68"/>
                    <a:pt x="33" y="82"/>
                  </a:cubicBezTo>
                  <a:cubicBezTo>
                    <a:pt x="35" y="80"/>
                    <a:pt x="37" y="78"/>
                    <a:pt x="39" y="76"/>
                  </a:cubicBezTo>
                  <a:close/>
                  <a:moveTo>
                    <a:pt x="15" y="174"/>
                  </a:moveTo>
                  <a:cubicBezTo>
                    <a:pt x="38" y="161"/>
                    <a:pt x="64" y="155"/>
                    <a:pt x="88" y="144"/>
                  </a:cubicBezTo>
                  <a:cubicBezTo>
                    <a:pt x="100" y="139"/>
                    <a:pt x="111" y="134"/>
                    <a:pt x="122" y="129"/>
                  </a:cubicBezTo>
                  <a:cubicBezTo>
                    <a:pt x="95" y="143"/>
                    <a:pt x="68" y="157"/>
                    <a:pt x="41" y="170"/>
                  </a:cubicBezTo>
                  <a:cubicBezTo>
                    <a:pt x="39" y="171"/>
                    <a:pt x="37" y="172"/>
                    <a:pt x="35" y="173"/>
                  </a:cubicBezTo>
                  <a:cubicBezTo>
                    <a:pt x="29" y="176"/>
                    <a:pt x="23" y="179"/>
                    <a:pt x="17" y="183"/>
                  </a:cubicBezTo>
                  <a:cubicBezTo>
                    <a:pt x="16" y="180"/>
                    <a:pt x="16" y="177"/>
                    <a:pt x="15" y="17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38"/>
            <p:cNvSpPr>
              <a:spLocks noEditPoints="1"/>
            </p:cNvSpPr>
            <p:nvPr/>
          </p:nvSpPr>
          <p:spPr bwMode="auto">
            <a:xfrm>
              <a:off x="1608383" y="3441134"/>
              <a:ext cx="987425" cy="835025"/>
            </a:xfrm>
            <a:custGeom>
              <a:avLst/>
              <a:gdLst>
                <a:gd name="T0" fmla="*/ 27 w 233"/>
                <a:gd name="T1" fmla="*/ 155 h 197"/>
                <a:gd name="T2" fmla="*/ 9 w 233"/>
                <a:gd name="T3" fmla="*/ 138 h 197"/>
                <a:gd name="T4" fmla="*/ 214 w 233"/>
                <a:gd name="T5" fmla="*/ 59 h 197"/>
                <a:gd name="T6" fmla="*/ 115 w 233"/>
                <a:gd name="T7" fmla="*/ 11 h 197"/>
                <a:gd name="T8" fmla="*/ 123 w 233"/>
                <a:gd name="T9" fmla="*/ 15 h 197"/>
                <a:gd name="T10" fmla="*/ 118 w 233"/>
                <a:gd name="T11" fmla="*/ 20 h 197"/>
                <a:gd name="T12" fmla="*/ 82 w 233"/>
                <a:gd name="T13" fmla="*/ 43 h 197"/>
                <a:gd name="T14" fmla="*/ 94 w 233"/>
                <a:gd name="T15" fmla="*/ 36 h 197"/>
                <a:gd name="T16" fmla="*/ 153 w 233"/>
                <a:gd name="T17" fmla="*/ 16 h 197"/>
                <a:gd name="T18" fmla="*/ 113 w 233"/>
                <a:gd name="T19" fmla="*/ 11 h 197"/>
                <a:gd name="T20" fmla="*/ 135 w 233"/>
                <a:gd name="T21" fmla="*/ 10 h 197"/>
                <a:gd name="T22" fmla="*/ 147 w 233"/>
                <a:gd name="T23" fmla="*/ 14 h 197"/>
                <a:gd name="T24" fmla="*/ 97 w 233"/>
                <a:gd name="T25" fmla="*/ 34 h 197"/>
                <a:gd name="T26" fmla="*/ 127 w 233"/>
                <a:gd name="T27" fmla="*/ 36 h 197"/>
                <a:gd name="T28" fmla="*/ 70 w 233"/>
                <a:gd name="T29" fmla="*/ 61 h 197"/>
                <a:gd name="T30" fmla="*/ 124 w 233"/>
                <a:gd name="T31" fmla="*/ 57 h 197"/>
                <a:gd name="T32" fmla="*/ 58 w 233"/>
                <a:gd name="T33" fmla="*/ 70 h 197"/>
                <a:gd name="T34" fmla="*/ 69 w 233"/>
                <a:gd name="T35" fmla="*/ 57 h 197"/>
                <a:gd name="T36" fmla="*/ 155 w 233"/>
                <a:gd name="T37" fmla="*/ 30 h 197"/>
                <a:gd name="T38" fmla="*/ 166 w 233"/>
                <a:gd name="T39" fmla="*/ 32 h 197"/>
                <a:gd name="T40" fmla="*/ 180 w 233"/>
                <a:gd name="T41" fmla="*/ 35 h 197"/>
                <a:gd name="T42" fmla="*/ 153 w 233"/>
                <a:gd name="T43" fmla="*/ 46 h 197"/>
                <a:gd name="T44" fmla="*/ 45 w 233"/>
                <a:gd name="T45" fmla="*/ 83 h 197"/>
                <a:gd name="T46" fmla="*/ 132 w 233"/>
                <a:gd name="T47" fmla="*/ 66 h 197"/>
                <a:gd name="T48" fmla="*/ 210 w 233"/>
                <a:gd name="T49" fmla="*/ 42 h 197"/>
                <a:gd name="T50" fmla="*/ 204 w 233"/>
                <a:gd name="T51" fmla="*/ 53 h 197"/>
                <a:gd name="T52" fmla="*/ 225 w 233"/>
                <a:gd name="T53" fmla="*/ 48 h 197"/>
                <a:gd name="T54" fmla="*/ 210 w 233"/>
                <a:gd name="T55" fmla="*/ 68 h 197"/>
                <a:gd name="T56" fmla="*/ 67 w 233"/>
                <a:gd name="T57" fmla="*/ 114 h 197"/>
                <a:gd name="T58" fmla="*/ 26 w 233"/>
                <a:gd name="T59" fmla="*/ 127 h 197"/>
                <a:gd name="T60" fmla="*/ 34 w 233"/>
                <a:gd name="T61" fmla="*/ 130 h 197"/>
                <a:gd name="T62" fmla="*/ 155 w 233"/>
                <a:gd name="T63" fmla="*/ 108 h 197"/>
                <a:gd name="T64" fmla="*/ 50 w 233"/>
                <a:gd name="T65" fmla="*/ 138 h 197"/>
                <a:gd name="T66" fmla="*/ 115 w 233"/>
                <a:gd name="T67" fmla="*/ 167 h 197"/>
                <a:gd name="T68" fmla="*/ 112 w 233"/>
                <a:gd name="T69" fmla="*/ 158 h 197"/>
                <a:gd name="T70" fmla="*/ 131 w 233"/>
                <a:gd name="T71" fmla="*/ 151 h 197"/>
                <a:gd name="T72" fmla="*/ 87 w 233"/>
                <a:gd name="T73" fmla="*/ 147 h 197"/>
                <a:gd name="T74" fmla="*/ 110 w 233"/>
                <a:gd name="T75" fmla="*/ 138 h 197"/>
                <a:gd name="T76" fmla="*/ 136 w 233"/>
                <a:gd name="T77" fmla="*/ 124 h 197"/>
                <a:gd name="T78" fmla="*/ 123 w 233"/>
                <a:gd name="T79" fmla="*/ 128 h 197"/>
                <a:gd name="T80" fmla="*/ 78 w 233"/>
                <a:gd name="T81" fmla="*/ 147 h 197"/>
                <a:gd name="T82" fmla="*/ 104 w 233"/>
                <a:gd name="T83" fmla="*/ 151 h 197"/>
                <a:gd name="T84" fmla="*/ 96 w 233"/>
                <a:gd name="T85" fmla="*/ 161 h 197"/>
                <a:gd name="T86" fmla="*/ 119 w 233"/>
                <a:gd name="T87" fmla="*/ 162 h 197"/>
                <a:gd name="T88" fmla="*/ 93 w 233"/>
                <a:gd name="T89" fmla="*/ 126 h 197"/>
                <a:gd name="T90" fmla="*/ 73 w 233"/>
                <a:gd name="T91" fmla="*/ 127 h 197"/>
                <a:gd name="T92" fmla="*/ 38 w 233"/>
                <a:gd name="T93" fmla="*/ 130 h 197"/>
                <a:gd name="T94" fmla="*/ 161 w 233"/>
                <a:gd name="T95" fmla="*/ 97 h 197"/>
                <a:gd name="T96" fmla="*/ 37 w 233"/>
                <a:gd name="T97" fmla="*/ 124 h 197"/>
                <a:gd name="T98" fmla="*/ 98 w 233"/>
                <a:gd name="T99" fmla="*/ 101 h 197"/>
                <a:gd name="T100" fmla="*/ 209 w 233"/>
                <a:gd name="T101" fmla="*/ 65 h 197"/>
                <a:gd name="T102" fmla="*/ 201 w 233"/>
                <a:gd name="T103" fmla="*/ 74 h 197"/>
                <a:gd name="T104" fmla="*/ 200 w 233"/>
                <a:gd name="T105" fmla="*/ 69 h 197"/>
                <a:gd name="T106" fmla="*/ 112 w 233"/>
                <a:gd name="T107" fmla="*/ 176 h 197"/>
                <a:gd name="T108" fmla="*/ 28 w 233"/>
                <a:gd name="T109" fmla="*/ 102 h 197"/>
                <a:gd name="T110" fmla="*/ 28 w 233"/>
                <a:gd name="T111" fmla="*/ 102 h 197"/>
                <a:gd name="T112" fmla="*/ 110 w 233"/>
                <a:gd name="T113" fmla="*/ 184 h 197"/>
                <a:gd name="T114" fmla="*/ 11 w 233"/>
                <a:gd name="T115" fmla="*/ 144 h 197"/>
                <a:gd name="T116" fmla="*/ 120 w 233"/>
                <a:gd name="T117" fmla="*/ 18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3" h="197">
                  <a:moveTo>
                    <a:pt x="233" y="66"/>
                  </a:moveTo>
                  <a:cubicBezTo>
                    <a:pt x="232" y="66"/>
                    <a:pt x="232" y="66"/>
                    <a:pt x="232" y="66"/>
                  </a:cubicBezTo>
                  <a:cubicBezTo>
                    <a:pt x="229" y="66"/>
                    <a:pt x="228" y="62"/>
                    <a:pt x="228" y="60"/>
                  </a:cubicBezTo>
                  <a:cubicBezTo>
                    <a:pt x="226" y="56"/>
                    <a:pt x="227" y="52"/>
                    <a:pt x="229" y="48"/>
                  </a:cubicBezTo>
                  <a:cubicBezTo>
                    <a:pt x="229" y="48"/>
                    <a:pt x="229" y="48"/>
                    <a:pt x="229" y="47"/>
                  </a:cubicBezTo>
                  <a:cubicBezTo>
                    <a:pt x="229" y="47"/>
                    <a:pt x="229" y="47"/>
                    <a:pt x="228" y="46"/>
                  </a:cubicBezTo>
                  <a:cubicBezTo>
                    <a:pt x="212" y="39"/>
                    <a:pt x="197" y="32"/>
                    <a:pt x="181" y="25"/>
                  </a:cubicBezTo>
                  <a:cubicBezTo>
                    <a:pt x="161" y="16"/>
                    <a:pt x="141" y="7"/>
                    <a:pt x="121" y="0"/>
                  </a:cubicBezTo>
                  <a:cubicBezTo>
                    <a:pt x="121" y="0"/>
                    <a:pt x="120" y="0"/>
                    <a:pt x="120" y="1"/>
                  </a:cubicBezTo>
                  <a:cubicBezTo>
                    <a:pt x="99" y="20"/>
                    <a:pt x="80" y="41"/>
                    <a:pt x="61" y="62"/>
                  </a:cubicBezTo>
                  <a:cubicBezTo>
                    <a:pt x="44" y="81"/>
                    <a:pt x="26" y="100"/>
                    <a:pt x="9" y="119"/>
                  </a:cubicBezTo>
                  <a:cubicBezTo>
                    <a:pt x="2" y="124"/>
                    <a:pt x="0" y="142"/>
                    <a:pt x="9" y="146"/>
                  </a:cubicBezTo>
                  <a:cubicBezTo>
                    <a:pt x="15" y="150"/>
                    <a:pt x="21" y="152"/>
                    <a:pt x="27" y="155"/>
                  </a:cubicBezTo>
                  <a:cubicBezTo>
                    <a:pt x="38" y="161"/>
                    <a:pt x="49" y="166"/>
                    <a:pt x="60" y="172"/>
                  </a:cubicBezTo>
                  <a:cubicBezTo>
                    <a:pt x="77" y="180"/>
                    <a:pt x="94" y="190"/>
                    <a:pt x="111" y="197"/>
                  </a:cubicBezTo>
                  <a:cubicBezTo>
                    <a:pt x="112" y="197"/>
                    <a:pt x="113" y="197"/>
                    <a:pt x="113" y="196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29" y="178"/>
                    <a:pt x="146" y="162"/>
                    <a:pt x="162" y="145"/>
                  </a:cubicBezTo>
                  <a:cubicBezTo>
                    <a:pt x="183" y="122"/>
                    <a:pt x="204" y="100"/>
                    <a:pt x="225" y="77"/>
                  </a:cubicBezTo>
                  <a:cubicBezTo>
                    <a:pt x="227" y="74"/>
                    <a:pt x="232" y="71"/>
                    <a:pt x="233" y="67"/>
                  </a:cubicBezTo>
                  <a:cubicBezTo>
                    <a:pt x="233" y="67"/>
                    <a:pt x="233" y="66"/>
                    <a:pt x="233" y="66"/>
                  </a:cubicBezTo>
                  <a:close/>
                  <a:moveTo>
                    <a:pt x="92" y="179"/>
                  </a:moveTo>
                  <a:cubicBezTo>
                    <a:pt x="81" y="174"/>
                    <a:pt x="70" y="168"/>
                    <a:pt x="59" y="163"/>
                  </a:cubicBezTo>
                  <a:cubicBezTo>
                    <a:pt x="48" y="158"/>
                    <a:pt x="37" y="152"/>
                    <a:pt x="26" y="147"/>
                  </a:cubicBezTo>
                  <a:cubicBezTo>
                    <a:pt x="21" y="145"/>
                    <a:pt x="13" y="142"/>
                    <a:pt x="9" y="139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9" y="135"/>
                    <a:pt x="9" y="133"/>
                  </a:cubicBezTo>
                  <a:cubicBezTo>
                    <a:pt x="23" y="142"/>
                    <a:pt x="39" y="150"/>
                    <a:pt x="55" y="157"/>
                  </a:cubicBezTo>
                  <a:cubicBezTo>
                    <a:pt x="72" y="165"/>
                    <a:pt x="90" y="173"/>
                    <a:pt x="107" y="182"/>
                  </a:cubicBezTo>
                  <a:cubicBezTo>
                    <a:pt x="107" y="184"/>
                    <a:pt x="107" y="185"/>
                    <a:pt x="107" y="186"/>
                  </a:cubicBezTo>
                  <a:cubicBezTo>
                    <a:pt x="103" y="183"/>
                    <a:pt x="97" y="181"/>
                    <a:pt x="92" y="179"/>
                  </a:cubicBezTo>
                  <a:close/>
                  <a:moveTo>
                    <a:pt x="31" y="98"/>
                  </a:moveTo>
                  <a:cubicBezTo>
                    <a:pt x="31" y="98"/>
                    <a:pt x="31" y="98"/>
                    <a:pt x="31" y="98"/>
                  </a:cubicBezTo>
                  <a:cubicBezTo>
                    <a:pt x="47" y="93"/>
                    <a:pt x="63" y="90"/>
                    <a:pt x="79" y="86"/>
                  </a:cubicBezTo>
                  <a:cubicBezTo>
                    <a:pt x="94" y="82"/>
                    <a:pt x="110" y="78"/>
                    <a:pt x="126" y="74"/>
                  </a:cubicBezTo>
                  <a:cubicBezTo>
                    <a:pt x="141" y="71"/>
                    <a:pt x="157" y="68"/>
                    <a:pt x="173" y="64"/>
                  </a:cubicBezTo>
                  <a:cubicBezTo>
                    <a:pt x="181" y="62"/>
                    <a:pt x="189" y="60"/>
                    <a:pt x="197" y="58"/>
                  </a:cubicBezTo>
                  <a:cubicBezTo>
                    <a:pt x="205" y="57"/>
                    <a:pt x="212" y="55"/>
                    <a:pt x="219" y="54"/>
                  </a:cubicBezTo>
                  <a:cubicBezTo>
                    <a:pt x="218" y="55"/>
                    <a:pt x="216" y="57"/>
                    <a:pt x="214" y="59"/>
                  </a:cubicBezTo>
                  <a:cubicBezTo>
                    <a:pt x="214" y="59"/>
                    <a:pt x="214" y="59"/>
                    <a:pt x="213" y="59"/>
                  </a:cubicBezTo>
                  <a:cubicBezTo>
                    <a:pt x="213" y="59"/>
                    <a:pt x="213" y="59"/>
                    <a:pt x="212" y="59"/>
                  </a:cubicBezTo>
                  <a:cubicBezTo>
                    <a:pt x="182" y="66"/>
                    <a:pt x="151" y="71"/>
                    <a:pt x="121" y="77"/>
                  </a:cubicBezTo>
                  <a:cubicBezTo>
                    <a:pt x="90" y="84"/>
                    <a:pt x="59" y="93"/>
                    <a:pt x="29" y="101"/>
                  </a:cubicBezTo>
                  <a:cubicBezTo>
                    <a:pt x="29" y="100"/>
                    <a:pt x="30" y="99"/>
                    <a:pt x="31" y="98"/>
                  </a:cubicBezTo>
                  <a:close/>
                  <a:moveTo>
                    <a:pt x="121" y="3"/>
                  </a:moveTo>
                  <a:cubicBezTo>
                    <a:pt x="123" y="4"/>
                    <a:pt x="124" y="4"/>
                    <a:pt x="126" y="5"/>
                  </a:cubicBezTo>
                  <a:cubicBezTo>
                    <a:pt x="123" y="5"/>
                    <a:pt x="120" y="6"/>
                    <a:pt x="118" y="6"/>
                  </a:cubicBezTo>
                  <a:cubicBezTo>
                    <a:pt x="119" y="5"/>
                    <a:pt x="120" y="4"/>
                    <a:pt x="121" y="3"/>
                  </a:cubicBezTo>
                  <a:close/>
                  <a:moveTo>
                    <a:pt x="131" y="7"/>
                  </a:moveTo>
                  <a:cubicBezTo>
                    <a:pt x="128" y="7"/>
                    <a:pt x="125" y="8"/>
                    <a:pt x="121" y="9"/>
                  </a:cubicBezTo>
                  <a:cubicBezTo>
                    <a:pt x="120" y="9"/>
                    <a:pt x="118" y="10"/>
                    <a:pt x="116" y="10"/>
                  </a:cubicBezTo>
                  <a:cubicBezTo>
                    <a:pt x="116" y="11"/>
                    <a:pt x="116" y="11"/>
                    <a:pt x="115" y="11"/>
                  </a:cubicBezTo>
                  <a:cubicBezTo>
                    <a:pt x="117" y="10"/>
                    <a:pt x="118" y="9"/>
                    <a:pt x="119" y="9"/>
                  </a:cubicBezTo>
                  <a:cubicBezTo>
                    <a:pt x="122" y="8"/>
                    <a:pt x="125" y="7"/>
                    <a:pt x="128" y="5"/>
                  </a:cubicBezTo>
                  <a:cubicBezTo>
                    <a:pt x="129" y="6"/>
                    <a:pt x="130" y="6"/>
                    <a:pt x="131" y="7"/>
                  </a:cubicBezTo>
                  <a:close/>
                  <a:moveTo>
                    <a:pt x="136" y="9"/>
                  </a:moveTo>
                  <a:cubicBezTo>
                    <a:pt x="132" y="9"/>
                    <a:pt x="129" y="11"/>
                    <a:pt x="125" y="12"/>
                  </a:cubicBezTo>
                  <a:cubicBezTo>
                    <a:pt x="119" y="13"/>
                    <a:pt x="114" y="14"/>
                    <a:pt x="108" y="16"/>
                  </a:cubicBezTo>
                  <a:cubicBezTo>
                    <a:pt x="108" y="16"/>
                    <a:pt x="109" y="15"/>
                    <a:pt x="109" y="15"/>
                  </a:cubicBezTo>
                  <a:cubicBezTo>
                    <a:pt x="110" y="14"/>
                    <a:pt x="111" y="14"/>
                    <a:pt x="113" y="14"/>
                  </a:cubicBezTo>
                  <a:cubicBezTo>
                    <a:pt x="115" y="13"/>
                    <a:pt x="118" y="13"/>
                    <a:pt x="120" y="12"/>
                  </a:cubicBezTo>
                  <a:cubicBezTo>
                    <a:pt x="125" y="11"/>
                    <a:pt x="129" y="10"/>
                    <a:pt x="132" y="7"/>
                  </a:cubicBezTo>
                  <a:cubicBezTo>
                    <a:pt x="134" y="8"/>
                    <a:pt x="135" y="8"/>
                    <a:pt x="136" y="9"/>
                  </a:cubicBezTo>
                  <a:close/>
                  <a:moveTo>
                    <a:pt x="143" y="11"/>
                  </a:moveTo>
                  <a:cubicBezTo>
                    <a:pt x="137" y="13"/>
                    <a:pt x="130" y="14"/>
                    <a:pt x="123" y="15"/>
                  </a:cubicBezTo>
                  <a:cubicBezTo>
                    <a:pt x="117" y="17"/>
                    <a:pt x="109" y="18"/>
                    <a:pt x="103" y="21"/>
                  </a:cubicBezTo>
                  <a:cubicBezTo>
                    <a:pt x="109" y="18"/>
                    <a:pt x="116" y="16"/>
                    <a:pt x="122" y="15"/>
                  </a:cubicBezTo>
                  <a:cubicBezTo>
                    <a:pt x="128" y="14"/>
                    <a:pt x="133" y="12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10"/>
                    <a:pt x="141" y="11"/>
                    <a:pt x="143" y="11"/>
                  </a:cubicBezTo>
                  <a:close/>
                  <a:moveTo>
                    <a:pt x="148" y="13"/>
                  </a:moveTo>
                  <a:cubicBezTo>
                    <a:pt x="145" y="13"/>
                    <a:pt x="143" y="14"/>
                    <a:pt x="140" y="15"/>
                  </a:cubicBezTo>
                  <a:cubicBezTo>
                    <a:pt x="136" y="16"/>
                    <a:pt x="132" y="17"/>
                    <a:pt x="128" y="18"/>
                  </a:cubicBezTo>
                  <a:cubicBezTo>
                    <a:pt x="119" y="20"/>
                    <a:pt x="111" y="23"/>
                    <a:pt x="102" y="25"/>
                  </a:cubicBezTo>
                  <a:cubicBezTo>
                    <a:pt x="101" y="26"/>
                    <a:pt x="99" y="26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1" y="25"/>
                    <a:pt x="103" y="25"/>
                  </a:cubicBezTo>
                  <a:cubicBezTo>
                    <a:pt x="108" y="23"/>
                    <a:pt x="113" y="22"/>
                    <a:pt x="118" y="20"/>
                  </a:cubicBezTo>
                  <a:cubicBezTo>
                    <a:pt x="126" y="17"/>
                    <a:pt x="136" y="15"/>
                    <a:pt x="144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5" y="12"/>
                    <a:pt x="146" y="13"/>
                    <a:pt x="148" y="13"/>
                  </a:cubicBezTo>
                  <a:close/>
                  <a:moveTo>
                    <a:pt x="159" y="18"/>
                  </a:moveTo>
                  <a:cubicBezTo>
                    <a:pt x="150" y="20"/>
                    <a:pt x="141" y="22"/>
                    <a:pt x="133" y="24"/>
                  </a:cubicBezTo>
                  <a:cubicBezTo>
                    <a:pt x="140" y="22"/>
                    <a:pt x="148" y="20"/>
                    <a:pt x="155" y="16"/>
                  </a:cubicBezTo>
                  <a:cubicBezTo>
                    <a:pt x="156" y="17"/>
                    <a:pt x="158" y="18"/>
                    <a:pt x="159" y="18"/>
                  </a:cubicBezTo>
                  <a:close/>
                  <a:moveTo>
                    <a:pt x="166" y="21"/>
                  </a:moveTo>
                  <a:cubicBezTo>
                    <a:pt x="160" y="24"/>
                    <a:pt x="154" y="25"/>
                    <a:pt x="147" y="27"/>
                  </a:cubicBezTo>
                  <a:cubicBezTo>
                    <a:pt x="139" y="28"/>
                    <a:pt x="132" y="31"/>
                    <a:pt x="124" y="33"/>
                  </a:cubicBezTo>
                  <a:cubicBezTo>
                    <a:pt x="116" y="34"/>
                    <a:pt x="109" y="36"/>
                    <a:pt x="102" y="38"/>
                  </a:cubicBezTo>
                  <a:cubicBezTo>
                    <a:pt x="98" y="39"/>
                    <a:pt x="95" y="40"/>
                    <a:pt x="91" y="41"/>
                  </a:cubicBezTo>
                  <a:cubicBezTo>
                    <a:pt x="89" y="42"/>
                    <a:pt x="85" y="42"/>
                    <a:pt x="82" y="43"/>
                  </a:cubicBezTo>
                  <a:cubicBezTo>
                    <a:pt x="82" y="43"/>
                    <a:pt x="82" y="43"/>
                    <a:pt x="83" y="43"/>
                  </a:cubicBezTo>
                  <a:cubicBezTo>
                    <a:pt x="88" y="40"/>
                    <a:pt x="94" y="38"/>
                    <a:pt x="99" y="37"/>
                  </a:cubicBezTo>
                  <a:cubicBezTo>
                    <a:pt x="106" y="35"/>
                    <a:pt x="114" y="33"/>
                    <a:pt x="121" y="31"/>
                  </a:cubicBezTo>
                  <a:cubicBezTo>
                    <a:pt x="128" y="29"/>
                    <a:pt x="135" y="27"/>
                    <a:pt x="143" y="25"/>
                  </a:cubicBezTo>
                  <a:cubicBezTo>
                    <a:pt x="149" y="23"/>
                    <a:pt x="155" y="22"/>
                    <a:pt x="161" y="19"/>
                  </a:cubicBezTo>
                  <a:cubicBezTo>
                    <a:pt x="163" y="20"/>
                    <a:pt x="164" y="21"/>
                    <a:pt x="166" y="21"/>
                  </a:cubicBezTo>
                  <a:close/>
                  <a:moveTo>
                    <a:pt x="87" y="37"/>
                  </a:moveTo>
                  <a:cubicBezTo>
                    <a:pt x="92" y="35"/>
                    <a:pt x="97" y="35"/>
                    <a:pt x="102" y="33"/>
                  </a:cubicBezTo>
                  <a:cubicBezTo>
                    <a:pt x="108" y="31"/>
                    <a:pt x="114" y="29"/>
                    <a:pt x="120" y="27"/>
                  </a:cubicBezTo>
                  <a:cubicBezTo>
                    <a:pt x="122" y="27"/>
                    <a:pt x="123" y="27"/>
                    <a:pt x="124" y="26"/>
                  </a:cubicBezTo>
                  <a:cubicBezTo>
                    <a:pt x="123" y="27"/>
                    <a:pt x="122" y="27"/>
                    <a:pt x="121" y="27"/>
                  </a:cubicBezTo>
                  <a:cubicBezTo>
                    <a:pt x="115" y="29"/>
                    <a:pt x="109" y="32"/>
                    <a:pt x="103" y="33"/>
                  </a:cubicBezTo>
                  <a:cubicBezTo>
                    <a:pt x="100" y="34"/>
                    <a:pt x="97" y="35"/>
                    <a:pt x="94" y="36"/>
                  </a:cubicBezTo>
                  <a:cubicBezTo>
                    <a:pt x="92" y="37"/>
                    <a:pt x="90" y="37"/>
                    <a:pt x="89" y="38"/>
                  </a:cubicBezTo>
                  <a:cubicBezTo>
                    <a:pt x="88" y="38"/>
                    <a:pt x="87" y="38"/>
                    <a:pt x="86" y="38"/>
                  </a:cubicBezTo>
                  <a:cubicBezTo>
                    <a:pt x="87" y="38"/>
                    <a:pt x="87" y="38"/>
                    <a:pt x="87" y="37"/>
                  </a:cubicBezTo>
                  <a:close/>
                  <a:moveTo>
                    <a:pt x="123" y="28"/>
                  </a:moveTo>
                  <a:cubicBezTo>
                    <a:pt x="130" y="25"/>
                    <a:pt x="137" y="24"/>
                    <a:pt x="144" y="22"/>
                  </a:cubicBezTo>
                  <a:cubicBezTo>
                    <a:pt x="148" y="22"/>
                    <a:pt x="151" y="21"/>
                    <a:pt x="155" y="20"/>
                  </a:cubicBezTo>
                  <a:cubicBezTo>
                    <a:pt x="157" y="20"/>
                    <a:pt x="158" y="19"/>
                    <a:pt x="159" y="19"/>
                  </a:cubicBezTo>
                  <a:cubicBezTo>
                    <a:pt x="157" y="20"/>
                    <a:pt x="155" y="20"/>
                    <a:pt x="153" y="21"/>
                  </a:cubicBezTo>
                  <a:cubicBezTo>
                    <a:pt x="140" y="25"/>
                    <a:pt x="126" y="28"/>
                    <a:pt x="113" y="32"/>
                  </a:cubicBezTo>
                  <a:cubicBezTo>
                    <a:pt x="109" y="33"/>
                    <a:pt x="105" y="34"/>
                    <a:pt x="100" y="35"/>
                  </a:cubicBezTo>
                  <a:cubicBezTo>
                    <a:pt x="108" y="33"/>
                    <a:pt x="115" y="30"/>
                    <a:pt x="123" y="28"/>
                  </a:cubicBezTo>
                  <a:close/>
                  <a:moveTo>
                    <a:pt x="149" y="14"/>
                  </a:moveTo>
                  <a:cubicBezTo>
                    <a:pt x="150" y="14"/>
                    <a:pt x="152" y="15"/>
                    <a:pt x="153" y="16"/>
                  </a:cubicBezTo>
                  <a:cubicBezTo>
                    <a:pt x="144" y="18"/>
                    <a:pt x="134" y="20"/>
                    <a:pt x="124" y="22"/>
                  </a:cubicBezTo>
                  <a:cubicBezTo>
                    <a:pt x="114" y="24"/>
                    <a:pt x="105" y="28"/>
                    <a:pt x="96" y="31"/>
                  </a:cubicBezTo>
                  <a:cubicBezTo>
                    <a:pt x="95" y="31"/>
                    <a:pt x="94" y="32"/>
                    <a:pt x="93" y="32"/>
                  </a:cubicBezTo>
                  <a:cubicBezTo>
                    <a:pt x="95" y="31"/>
                    <a:pt x="96" y="30"/>
                    <a:pt x="98" y="29"/>
                  </a:cubicBezTo>
                  <a:cubicBezTo>
                    <a:pt x="100" y="29"/>
                    <a:pt x="102" y="28"/>
                    <a:pt x="105" y="27"/>
                  </a:cubicBezTo>
                  <a:cubicBezTo>
                    <a:pt x="110" y="25"/>
                    <a:pt x="116" y="24"/>
                    <a:pt x="121" y="23"/>
                  </a:cubicBezTo>
                  <a:cubicBezTo>
                    <a:pt x="130" y="20"/>
                    <a:pt x="140" y="18"/>
                    <a:pt x="149" y="14"/>
                  </a:cubicBezTo>
                  <a:cubicBezTo>
                    <a:pt x="149" y="14"/>
                    <a:pt x="149" y="14"/>
                    <a:pt x="149" y="14"/>
                  </a:cubicBezTo>
                  <a:close/>
                  <a:moveTo>
                    <a:pt x="116" y="7"/>
                  </a:moveTo>
                  <a:cubicBezTo>
                    <a:pt x="118" y="7"/>
                    <a:pt x="120" y="6"/>
                    <a:pt x="121" y="6"/>
                  </a:cubicBezTo>
                  <a:cubicBezTo>
                    <a:pt x="123" y="6"/>
                    <a:pt x="125" y="5"/>
                    <a:pt x="126" y="5"/>
                  </a:cubicBezTo>
                  <a:cubicBezTo>
                    <a:pt x="128" y="5"/>
                    <a:pt x="122" y="7"/>
                    <a:pt x="122" y="7"/>
                  </a:cubicBezTo>
                  <a:cubicBezTo>
                    <a:pt x="119" y="8"/>
                    <a:pt x="116" y="10"/>
                    <a:pt x="113" y="11"/>
                  </a:cubicBezTo>
                  <a:cubicBezTo>
                    <a:pt x="114" y="10"/>
                    <a:pt x="115" y="9"/>
                    <a:pt x="116" y="7"/>
                  </a:cubicBezTo>
                  <a:close/>
                  <a:moveTo>
                    <a:pt x="111" y="13"/>
                  </a:moveTo>
                  <a:cubicBezTo>
                    <a:pt x="115" y="12"/>
                    <a:pt x="119" y="10"/>
                    <a:pt x="123" y="9"/>
                  </a:cubicBezTo>
                  <a:cubicBezTo>
                    <a:pt x="126" y="9"/>
                    <a:pt x="128" y="8"/>
                    <a:pt x="130" y="7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28" y="9"/>
                    <a:pt x="127" y="9"/>
                    <a:pt x="126" y="10"/>
                  </a:cubicBezTo>
                  <a:cubicBezTo>
                    <a:pt x="121" y="12"/>
                    <a:pt x="115" y="12"/>
                    <a:pt x="110" y="14"/>
                  </a:cubicBezTo>
                  <a:cubicBezTo>
                    <a:pt x="110" y="14"/>
                    <a:pt x="111" y="13"/>
                    <a:pt x="111" y="13"/>
                  </a:cubicBezTo>
                  <a:close/>
                  <a:moveTo>
                    <a:pt x="107" y="17"/>
                  </a:moveTo>
                  <a:cubicBezTo>
                    <a:pt x="111" y="16"/>
                    <a:pt x="115" y="15"/>
                    <a:pt x="120" y="14"/>
                  </a:cubicBezTo>
                  <a:cubicBezTo>
                    <a:pt x="122" y="13"/>
                    <a:pt x="125" y="13"/>
                    <a:pt x="128" y="12"/>
                  </a:cubicBezTo>
                  <a:cubicBezTo>
                    <a:pt x="130" y="11"/>
                    <a:pt x="131" y="11"/>
                    <a:pt x="133" y="10"/>
                  </a:cubicBezTo>
                  <a:cubicBezTo>
                    <a:pt x="133" y="10"/>
                    <a:pt x="138" y="8"/>
                    <a:pt x="135" y="10"/>
                  </a:cubicBezTo>
                  <a:cubicBezTo>
                    <a:pt x="130" y="13"/>
                    <a:pt x="123" y="14"/>
                    <a:pt x="118" y="15"/>
                  </a:cubicBezTo>
                  <a:cubicBezTo>
                    <a:pt x="113" y="16"/>
                    <a:pt x="108" y="18"/>
                    <a:pt x="104" y="20"/>
                  </a:cubicBezTo>
                  <a:cubicBezTo>
                    <a:pt x="105" y="19"/>
                    <a:pt x="106" y="18"/>
                    <a:pt x="107" y="17"/>
                  </a:cubicBezTo>
                  <a:close/>
                  <a:moveTo>
                    <a:pt x="102" y="22"/>
                  </a:moveTo>
                  <a:cubicBezTo>
                    <a:pt x="110" y="20"/>
                    <a:pt x="117" y="18"/>
                    <a:pt x="124" y="16"/>
                  </a:cubicBezTo>
                  <a:cubicBezTo>
                    <a:pt x="127" y="15"/>
                    <a:pt x="131" y="14"/>
                    <a:pt x="135" y="14"/>
                  </a:cubicBezTo>
                  <a:cubicBezTo>
                    <a:pt x="137" y="13"/>
                    <a:pt x="138" y="13"/>
                    <a:pt x="140" y="13"/>
                  </a:cubicBezTo>
                  <a:cubicBezTo>
                    <a:pt x="126" y="18"/>
                    <a:pt x="112" y="21"/>
                    <a:pt x="99" y="25"/>
                  </a:cubicBezTo>
                  <a:cubicBezTo>
                    <a:pt x="100" y="24"/>
                    <a:pt x="101" y="23"/>
                    <a:pt x="102" y="22"/>
                  </a:cubicBezTo>
                  <a:close/>
                  <a:moveTo>
                    <a:pt x="97" y="27"/>
                  </a:moveTo>
                  <a:cubicBezTo>
                    <a:pt x="105" y="26"/>
                    <a:pt x="113" y="23"/>
                    <a:pt x="121" y="20"/>
                  </a:cubicBezTo>
                  <a:cubicBezTo>
                    <a:pt x="126" y="19"/>
                    <a:pt x="131" y="18"/>
                    <a:pt x="135" y="17"/>
                  </a:cubicBezTo>
                  <a:cubicBezTo>
                    <a:pt x="139" y="16"/>
                    <a:pt x="144" y="16"/>
                    <a:pt x="147" y="14"/>
                  </a:cubicBezTo>
                  <a:cubicBezTo>
                    <a:pt x="143" y="16"/>
                    <a:pt x="137" y="17"/>
                    <a:pt x="133" y="18"/>
                  </a:cubicBezTo>
                  <a:cubicBezTo>
                    <a:pt x="127" y="20"/>
                    <a:pt x="122" y="21"/>
                    <a:pt x="117" y="23"/>
                  </a:cubicBezTo>
                  <a:cubicBezTo>
                    <a:pt x="109" y="25"/>
                    <a:pt x="101" y="27"/>
                    <a:pt x="94" y="30"/>
                  </a:cubicBezTo>
                  <a:cubicBezTo>
                    <a:pt x="95" y="29"/>
                    <a:pt x="96" y="28"/>
                    <a:pt x="97" y="27"/>
                  </a:cubicBezTo>
                  <a:close/>
                  <a:moveTo>
                    <a:pt x="92" y="33"/>
                  </a:moveTo>
                  <a:cubicBezTo>
                    <a:pt x="97" y="32"/>
                    <a:pt x="101" y="30"/>
                    <a:pt x="106" y="28"/>
                  </a:cubicBezTo>
                  <a:cubicBezTo>
                    <a:pt x="111" y="26"/>
                    <a:pt x="117" y="25"/>
                    <a:pt x="123" y="23"/>
                  </a:cubicBezTo>
                  <a:cubicBezTo>
                    <a:pt x="129" y="22"/>
                    <a:pt x="135" y="21"/>
                    <a:pt x="141" y="19"/>
                  </a:cubicBezTo>
                  <a:cubicBezTo>
                    <a:pt x="145" y="19"/>
                    <a:pt x="148" y="18"/>
                    <a:pt x="151" y="17"/>
                  </a:cubicBezTo>
                  <a:cubicBezTo>
                    <a:pt x="151" y="17"/>
                    <a:pt x="151" y="17"/>
                    <a:pt x="151" y="17"/>
                  </a:cubicBezTo>
                  <a:cubicBezTo>
                    <a:pt x="150" y="18"/>
                    <a:pt x="149" y="18"/>
                    <a:pt x="147" y="19"/>
                  </a:cubicBezTo>
                  <a:cubicBezTo>
                    <a:pt x="136" y="23"/>
                    <a:pt x="125" y="25"/>
                    <a:pt x="113" y="29"/>
                  </a:cubicBezTo>
                  <a:cubicBezTo>
                    <a:pt x="108" y="30"/>
                    <a:pt x="102" y="32"/>
                    <a:pt x="97" y="34"/>
                  </a:cubicBezTo>
                  <a:cubicBezTo>
                    <a:pt x="94" y="35"/>
                    <a:pt x="91" y="35"/>
                    <a:pt x="89" y="36"/>
                  </a:cubicBezTo>
                  <a:cubicBezTo>
                    <a:pt x="90" y="35"/>
                    <a:pt x="91" y="34"/>
                    <a:pt x="92" y="33"/>
                  </a:cubicBezTo>
                  <a:close/>
                  <a:moveTo>
                    <a:pt x="86" y="39"/>
                  </a:moveTo>
                  <a:cubicBezTo>
                    <a:pt x="88" y="39"/>
                    <a:pt x="91" y="38"/>
                    <a:pt x="93" y="38"/>
                  </a:cubicBezTo>
                  <a:cubicBezTo>
                    <a:pt x="90" y="39"/>
                    <a:pt x="87" y="40"/>
                    <a:pt x="84" y="41"/>
                  </a:cubicBezTo>
                  <a:cubicBezTo>
                    <a:pt x="85" y="40"/>
                    <a:pt x="85" y="40"/>
                    <a:pt x="86" y="39"/>
                  </a:cubicBezTo>
                  <a:close/>
                  <a:moveTo>
                    <a:pt x="81" y="45"/>
                  </a:moveTo>
                  <a:cubicBezTo>
                    <a:pt x="95" y="42"/>
                    <a:pt x="110" y="37"/>
                    <a:pt x="124" y="33"/>
                  </a:cubicBezTo>
                  <a:cubicBezTo>
                    <a:pt x="131" y="32"/>
                    <a:pt x="138" y="29"/>
                    <a:pt x="146" y="28"/>
                  </a:cubicBezTo>
                  <a:cubicBezTo>
                    <a:pt x="153" y="26"/>
                    <a:pt x="160" y="25"/>
                    <a:pt x="167" y="22"/>
                  </a:cubicBezTo>
                  <a:cubicBezTo>
                    <a:pt x="169" y="23"/>
                    <a:pt x="172" y="24"/>
                    <a:pt x="174" y="25"/>
                  </a:cubicBezTo>
                  <a:cubicBezTo>
                    <a:pt x="167" y="24"/>
                    <a:pt x="160" y="28"/>
                    <a:pt x="153" y="29"/>
                  </a:cubicBezTo>
                  <a:cubicBezTo>
                    <a:pt x="145" y="32"/>
                    <a:pt x="136" y="34"/>
                    <a:pt x="127" y="36"/>
                  </a:cubicBezTo>
                  <a:cubicBezTo>
                    <a:pt x="118" y="39"/>
                    <a:pt x="110" y="41"/>
                    <a:pt x="101" y="43"/>
                  </a:cubicBezTo>
                  <a:cubicBezTo>
                    <a:pt x="93" y="45"/>
                    <a:pt x="85" y="47"/>
                    <a:pt x="77" y="49"/>
                  </a:cubicBezTo>
                  <a:cubicBezTo>
                    <a:pt x="78" y="47"/>
                    <a:pt x="80" y="46"/>
                    <a:pt x="81" y="45"/>
                  </a:cubicBezTo>
                  <a:close/>
                  <a:moveTo>
                    <a:pt x="190" y="32"/>
                  </a:moveTo>
                  <a:cubicBezTo>
                    <a:pt x="190" y="32"/>
                    <a:pt x="190" y="32"/>
                    <a:pt x="190" y="32"/>
                  </a:cubicBezTo>
                  <a:cubicBezTo>
                    <a:pt x="180" y="35"/>
                    <a:pt x="169" y="37"/>
                    <a:pt x="159" y="39"/>
                  </a:cubicBezTo>
                  <a:cubicBezTo>
                    <a:pt x="148" y="42"/>
                    <a:pt x="138" y="44"/>
                    <a:pt x="127" y="47"/>
                  </a:cubicBezTo>
                  <a:cubicBezTo>
                    <a:pt x="106" y="52"/>
                    <a:pt x="85" y="57"/>
                    <a:pt x="65" y="64"/>
                  </a:cubicBezTo>
                  <a:cubicBezTo>
                    <a:pt x="65" y="64"/>
                    <a:pt x="63" y="64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3" y="64"/>
                    <a:pt x="63" y="64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5" y="63"/>
                    <a:pt x="68" y="62"/>
                    <a:pt x="70" y="61"/>
                  </a:cubicBezTo>
                  <a:cubicBezTo>
                    <a:pt x="75" y="59"/>
                    <a:pt x="80" y="57"/>
                    <a:pt x="85" y="56"/>
                  </a:cubicBezTo>
                  <a:cubicBezTo>
                    <a:pt x="96" y="53"/>
                    <a:pt x="107" y="49"/>
                    <a:pt x="118" y="46"/>
                  </a:cubicBezTo>
                  <a:cubicBezTo>
                    <a:pt x="128" y="43"/>
                    <a:pt x="139" y="39"/>
                    <a:pt x="150" y="37"/>
                  </a:cubicBezTo>
                  <a:cubicBezTo>
                    <a:pt x="160" y="35"/>
                    <a:pt x="171" y="32"/>
                    <a:pt x="181" y="28"/>
                  </a:cubicBezTo>
                  <a:cubicBezTo>
                    <a:pt x="184" y="29"/>
                    <a:pt x="187" y="31"/>
                    <a:pt x="190" y="32"/>
                  </a:cubicBezTo>
                  <a:close/>
                  <a:moveTo>
                    <a:pt x="49" y="79"/>
                  </a:moveTo>
                  <a:cubicBezTo>
                    <a:pt x="49" y="79"/>
                    <a:pt x="49" y="79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lose/>
                  <a:moveTo>
                    <a:pt x="196" y="35"/>
                  </a:moveTo>
                  <a:cubicBezTo>
                    <a:pt x="196" y="35"/>
                    <a:pt x="196" y="35"/>
                    <a:pt x="196" y="35"/>
                  </a:cubicBezTo>
                  <a:cubicBezTo>
                    <a:pt x="197" y="35"/>
                    <a:pt x="198" y="36"/>
                    <a:pt x="199" y="36"/>
                  </a:cubicBezTo>
                  <a:cubicBezTo>
                    <a:pt x="174" y="43"/>
                    <a:pt x="148" y="50"/>
                    <a:pt x="124" y="57"/>
                  </a:cubicBezTo>
                  <a:cubicBezTo>
                    <a:pt x="110" y="61"/>
                    <a:pt x="97" y="65"/>
                    <a:pt x="84" y="70"/>
                  </a:cubicBezTo>
                  <a:cubicBezTo>
                    <a:pt x="75" y="73"/>
                    <a:pt x="65" y="75"/>
                    <a:pt x="55" y="78"/>
                  </a:cubicBezTo>
                  <a:cubicBezTo>
                    <a:pt x="57" y="77"/>
                    <a:pt x="60" y="76"/>
                    <a:pt x="63" y="75"/>
                  </a:cubicBezTo>
                  <a:cubicBezTo>
                    <a:pt x="69" y="73"/>
                    <a:pt x="76" y="70"/>
                    <a:pt x="83" y="67"/>
                  </a:cubicBezTo>
                  <a:cubicBezTo>
                    <a:pt x="96" y="63"/>
                    <a:pt x="109" y="59"/>
                    <a:pt x="122" y="55"/>
                  </a:cubicBezTo>
                  <a:cubicBezTo>
                    <a:pt x="135" y="52"/>
                    <a:pt x="148" y="48"/>
                    <a:pt x="161" y="44"/>
                  </a:cubicBezTo>
                  <a:cubicBezTo>
                    <a:pt x="173" y="41"/>
                    <a:pt x="185" y="40"/>
                    <a:pt x="196" y="35"/>
                  </a:cubicBezTo>
                  <a:close/>
                  <a:moveTo>
                    <a:pt x="127" y="51"/>
                  </a:moveTo>
                  <a:cubicBezTo>
                    <a:pt x="115" y="55"/>
                    <a:pt x="103" y="58"/>
                    <a:pt x="91" y="61"/>
                  </a:cubicBezTo>
                  <a:cubicBezTo>
                    <a:pt x="79" y="64"/>
                    <a:pt x="68" y="69"/>
                    <a:pt x="56" y="71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6" y="71"/>
                    <a:pt x="57" y="71"/>
                    <a:pt x="57" y="71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61" y="69"/>
                    <a:pt x="64" y="69"/>
                    <a:pt x="66" y="68"/>
                  </a:cubicBezTo>
                  <a:cubicBezTo>
                    <a:pt x="72" y="67"/>
                    <a:pt x="78" y="65"/>
                    <a:pt x="84" y="63"/>
                  </a:cubicBezTo>
                  <a:cubicBezTo>
                    <a:pt x="96" y="59"/>
                    <a:pt x="108" y="55"/>
                    <a:pt x="120" y="51"/>
                  </a:cubicBezTo>
                  <a:cubicBezTo>
                    <a:pt x="131" y="48"/>
                    <a:pt x="143" y="45"/>
                    <a:pt x="155" y="42"/>
                  </a:cubicBezTo>
                  <a:cubicBezTo>
                    <a:pt x="167" y="39"/>
                    <a:pt x="179" y="37"/>
                    <a:pt x="190" y="33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192" y="33"/>
                    <a:pt x="194" y="34"/>
                    <a:pt x="195" y="34"/>
                  </a:cubicBezTo>
                  <a:cubicBezTo>
                    <a:pt x="173" y="39"/>
                    <a:pt x="150" y="45"/>
                    <a:pt x="127" y="51"/>
                  </a:cubicBezTo>
                  <a:close/>
                  <a:moveTo>
                    <a:pt x="122" y="42"/>
                  </a:moveTo>
                  <a:cubicBezTo>
                    <a:pt x="113" y="45"/>
                    <a:pt x="104" y="48"/>
                    <a:pt x="94" y="51"/>
                  </a:cubicBezTo>
                  <a:cubicBezTo>
                    <a:pt x="89" y="52"/>
                    <a:pt x="85" y="54"/>
                    <a:pt x="80" y="55"/>
                  </a:cubicBezTo>
                  <a:cubicBezTo>
                    <a:pt x="77" y="55"/>
                    <a:pt x="75" y="56"/>
                    <a:pt x="73" y="57"/>
                  </a:cubicBezTo>
                  <a:cubicBezTo>
                    <a:pt x="72" y="57"/>
                    <a:pt x="70" y="57"/>
                    <a:pt x="69" y="57"/>
                  </a:cubicBezTo>
                  <a:cubicBezTo>
                    <a:pt x="70" y="57"/>
                    <a:pt x="70" y="56"/>
                    <a:pt x="71" y="56"/>
                  </a:cubicBezTo>
                  <a:cubicBezTo>
                    <a:pt x="73" y="54"/>
                    <a:pt x="77" y="54"/>
                    <a:pt x="80" y="53"/>
                  </a:cubicBezTo>
                  <a:cubicBezTo>
                    <a:pt x="85" y="52"/>
                    <a:pt x="90" y="51"/>
                    <a:pt x="94" y="49"/>
                  </a:cubicBezTo>
                  <a:cubicBezTo>
                    <a:pt x="104" y="47"/>
                    <a:pt x="114" y="44"/>
                    <a:pt x="124" y="41"/>
                  </a:cubicBezTo>
                  <a:cubicBezTo>
                    <a:pt x="133" y="39"/>
                    <a:pt x="142" y="35"/>
                    <a:pt x="151" y="33"/>
                  </a:cubicBezTo>
                  <a:cubicBezTo>
                    <a:pt x="159" y="31"/>
                    <a:pt x="167" y="29"/>
                    <a:pt x="174" y="25"/>
                  </a:cubicBezTo>
                  <a:cubicBezTo>
                    <a:pt x="174" y="25"/>
                    <a:pt x="174" y="25"/>
                    <a:pt x="174" y="25"/>
                  </a:cubicBezTo>
                  <a:cubicBezTo>
                    <a:pt x="176" y="26"/>
                    <a:pt x="178" y="27"/>
                    <a:pt x="180" y="27"/>
                  </a:cubicBezTo>
                  <a:cubicBezTo>
                    <a:pt x="161" y="32"/>
                    <a:pt x="141" y="37"/>
                    <a:pt x="122" y="42"/>
                  </a:cubicBezTo>
                  <a:close/>
                  <a:moveTo>
                    <a:pt x="76" y="50"/>
                  </a:moveTo>
                  <a:cubicBezTo>
                    <a:pt x="84" y="47"/>
                    <a:pt x="93" y="46"/>
                    <a:pt x="101" y="44"/>
                  </a:cubicBezTo>
                  <a:cubicBezTo>
                    <a:pt x="111" y="42"/>
                    <a:pt x="120" y="39"/>
                    <a:pt x="129" y="37"/>
                  </a:cubicBezTo>
                  <a:cubicBezTo>
                    <a:pt x="138" y="34"/>
                    <a:pt x="147" y="32"/>
                    <a:pt x="155" y="30"/>
                  </a:cubicBezTo>
                  <a:cubicBezTo>
                    <a:pt x="159" y="29"/>
                    <a:pt x="163" y="27"/>
                    <a:pt x="167" y="26"/>
                  </a:cubicBezTo>
                  <a:cubicBezTo>
                    <a:pt x="168" y="26"/>
                    <a:pt x="172" y="26"/>
                    <a:pt x="173" y="25"/>
                  </a:cubicBezTo>
                  <a:cubicBezTo>
                    <a:pt x="170" y="27"/>
                    <a:pt x="168" y="28"/>
                    <a:pt x="165" y="28"/>
                  </a:cubicBezTo>
                  <a:cubicBezTo>
                    <a:pt x="158" y="31"/>
                    <a:pt x="150" y="32"/>
                    <a:pt x="142" y="35"/>
                  </a:cubicBezTo>
                  <a:cubicBezTo>
                    <a:pt x="133" y="38"/>
                    <a:pt x="124" y="41"/>
                    <a:pt x="114" y="43"/>
                  </a:cubicBezTo>
                  <a:cubicBezTo>
                    <a:pt x="105" y="46"/>
                    <a:pt x="96" y="48"/>
                    <a:pt x="87" y="51"/>
                  </a:cubicBezTo>
                  <a:cubicBezTo>
                    <a:pt x="82" y="52"/>
                    <a:pt x="76" y="53"/>
                    <a:pt x="72" y="55"/>
                  </a:cubicBezTo>
                  <a:cubicBezTo>
                    <a:pt x="73" y="53"/>
                    <a:pt x="75" y="51"/>
                    <a:pt x="76" y="50"/>
                  </a:cubicBezTo>
                  <a:close/>
                  <a:moveTo>
                    <a:pt x="69" y="58"/>
                  </a:moveTo>
                  <a:cubicBezTo>
                    <a:pt x="75" y="58"/>
                    <a:pt x="83" y="55"/>
                    <a:pt x="89" y="53"/>
                  </a:cubicBezTo>
                  <a:cubicBezTo>
                    <a:pt x="100" y="51"/>
                    <a:pt x="110" y="47"/>
                    <a:pt x="120" y="44"/>
                  </a:cubicBezTo>
                  <a:cubicBezTo>
                    <a:pt x="130" y="41"/>
                    <a:pt x="140" y="38"/>
                    <a:pt x="151" y="36"/>
                  </a:cubicBezTo>
                  <a:cubicBezTo>
                    <a:pt x="156" y="34"/>
                    <a:pt x="161" y="33"/>
                    <a:pt x="166" y="32"/>
                  </a:cubicBezTo>
                  <a:cubicBezTo>
                    <a:pt x="168" y="31"/>
                    <a:pt x="171" y="31"/>
                    <a:pt x="173" y="30"/>
                  </a:cubicBezTo>
                  <a:cubicBezTo>
                    <a:pt x="174" y="30"/>
                    <a:pt x="174" y="30"/>
                    <a:pt x="174" y="30"/>
                  </a:cubicBezTo>
                  <a:cubicBezTo>
                    <a:pt x="166" y="33"/>
                    <a:pt x="157" y="35"/>
                    <a:pt x="148" y="37"/>
                  </a:cubicBezTo>
                  <a:cubicBezTo>
                    <a:pt x="137" y="39"/>
                    <a:pt x="126" y="43"/>
                    <a:pt x="116" y="46"/>
                  </a:cubicBezTo>
                  <a:cubicBezTo>
                    <a:pt x="105" y="49"/>
                    <a:pt x="95" y="52"/>
                    <a:pt x="85" y="55"/>
                  </a:cubicBezTo>
                  <a:cubicBezTo>
                    <a:pt x="78" y="57"/>
                    <a:pt x="71" y="59"/>
                    <a:pt x="64" y="63"/>
                  </a:cubicBezTo>
                  <a:cubicBezTo>
                    <a:pt x="66" y="61"/>
                    <a:pt x="67" y="59"/>
                    <a:pt x="69" y="58"/>
                  </a:cubicBezTo>
                  <a:close/>
                  <a:moveTo>
                    <a:pt x="62" y="65"/>
                  </a:moveTo>
                  <a:cubicBezTo>
                    <a:pt x="72" y="63"/>
                    <a:pt x="82" y="59"/>
                    <a:pt x="92" y="57"/>
                  </a:cubicBezTo>
                  <a:cubicBezTo>
                    <a:pt x="103" y="54"/>
                    <a:pt x="114" y="51"/>
                    <a:pt x="125" y="48"/>
                  </a:cubicBezTo>
                  <a:cubicBezTo>
                    <a:pt x="137" y="45"/>
                    <a:pt x="148" y="43"/>
                    <a:pt x="159" y="40"/>
                  </a:cubicBezTo>
                  <a:cubicBezTo>
                    <a:pt x="165" y="38"/>
                    <a:pt x="171" y="37"/>
                    <a:pt x="176" y="36"/>
                  </a:cubicBezTo>
                  <a:cubicBezTo>
                    <a:pt x="178" y="35"/>
                    <a:pt x="179" y="35"/>
                    <a:pt x="180" y="35"/>
                  </a:cubicBezTo>
                  <a:cubicBezTo>
                    <a:pt x="159" y="41"/>
                    <a:pt x="137" y="45"/>
                    <a:pt x="116" y="52"/>
                  </a:cubicBezTo>
                  <a:cubicBezTo>
                    <a:pt x="104" y="55"/>
                    <a:pt x="93" y="59"/>
                    <a:pt x="82" y="63"/>
                  </a:cubicBezTo>
                  <a:cubicBezTo>
                    <a:pt x="77" y="64"/>
                    <a:pt x="71" y="66"/>
                    <a:pt x="66" y="67"/>
                  </a:cubicBezTo>
                  <a:cubicBezTo>
                    <a:pt x="63" y="68"/>
                    <a:pt x="60" y="69"/>
                    <a:pt x="58" y="70"/>
                  </a:cubicBezTo>
                  <a:cubicBezTo>
                    <a:pt x="59" y="68"/>
                    <a:pt x="60" y="67"/>
                    <a:pt x="62" y="65"/>
                  </a:cubicBezTo>
                  <a:close/>
                  <a:moveTo>
                    <a:pt x="55" y="72"/>
                  </a:moveTo>
                  <a:cubicBezTo>
                    <a:pt x="67" y="70"/>
                    <a:pt x="78" y="66"/>
                    <a:pt x="89" y="63"/>
                  </a:cubicBezTo>
                  <a:cubicBezTo>
                    <a:pt x="102" y="59"/>
                    <a:pt x="115" y="56"/>
                    <a:pt x="127" y="52"/>
                  </a:cubicBezTo>
                  <a:cubicBezTo>
                    <a:pt x="140" y="48"/>
                    <a:pt x="152" y="45"/>
                    <a:pt x="165" y="42"/>
                  </a:cubicBezTo>
                  <a:cubicBezTo>
                    <a:pt x="171" y="40"/>
                    <a:pt x="178" y="39"/>
                    <a:pt x="184" y="38"/>
                  </a:cubicBezTo>
                  <a:cubicBezTo>
                    <a:pt x="186" y="37"/>
                    <a:pt x="189" y="37"/>
                    <a:pt x="191" y="36"/>
                  </a:cubicBezTo>
                  <a:cubicBezTo>
                    <a:pt x="190" y="36"/>
                    <a:pt x="189" y="37"/>
                    <a:pt x="188" y="37"/>
                  </a:cubicBezTo>
                  <a:cubicBezTo>
                    <a:pt x="177" y="40"/>
                    <a:pt x="165" y="43"/>
                    <a:pt x="153" y="46"/>
                  </a:cubicBezTo>
                  <a:cubicBezTo>
                    <a:pt x="141" y="49"/>
                    <a:pt x="128" y="53"/>
                    <a:pt x="116" y="56"/>
                  </a:cubicBezTo>
                  <a:cubicBezTo>
                    <a:pt x="103" y="60"/>
                    <a:pt x="91" y="64"/>
                    <a:pt x="79" y="68"/>
                  </a:cubicBezTo>
                  <a:cubicBezTo>
                    <a:pt x="73" y="70"/>
                    <a:pt x="67" y="73"/>
                    <a:pt x="61" y="75"/>
                  </a:cubicBezTo>
                  <a:cubicBezTo>
                    <a:pt x="57" y="76"/>
                    <a:pt x="53" y="78"/>
                    <a:pt x="49" y="79"/>
                  </a:cubicBezTo>
                  <a:cubicBezTo>
                    <a:pt x="51" y="77"/>
                    <a:pt x="53" y="74"/>
                    <a:pt x="55" y="72"/>
                  </a:cubicBezTo>
                  <a:close/>
                  <a:moveTo>
                    <a:pt x="48" y="81"/>
                  </a:moveTo>
                  <a:cubicBezTo>
                    <a:pt x="59" y="77"/>
                    <a:pt x="71" y="75"/>
                    <a:pt x="83" y="71"/>
                  </a:cubicBezTo>
                  <a:cubicBezTo>
                    <a:pt x="96" y="67"/>
                    <a:pt x="109" y="62"/>
                    <a:pt x="122" y="58"/>
                  </a:cubicBezTo>
                  <a:cubicBezTo>
                    <a:pt x="148" y="51"/>
                    <a:pt x="174" y="43"/>
                    <a:pt x="200" y="36"/>
                  </a:cubicBezTo>
                  <a:cubicBezTo>
                    <a:pt x="202" y="37"/>
                    <a:pt x="203" y="38"/>
                    <a:pt x="205" y="39"/>
                  </a:cubicBezTo>
                  <a:cubicBezTo>
                    <a:pt x="177" y="45"/>
                    <a:pt x="150" y="52"/>
                    <a:pt x="123" y="60"/>
                  </a:cubicBezTo>
                  <a:cubicBezTo>
                    <a:pt x="109" y="64"/>
                    <a:pt x="96" y="69"/>
                    <a:pt x="82" y="73"/>
                  </a:cubicBezTo>
                  <a:cubicBezTo>
                    <a:pt x="70" y="76"/>
                    <a:pt x="57" y="79"/>
                    <a:pt x="45" y="83"/>
                  </a:cubicBezTo>
                  <a:cubicBezTo>
                    <a:pt x="46" y="82"/>
                    <a:pt x="47" y="81"/>
                    <a:pt x="48" y="81"/>
                  </a:cubicBezTo>
                  <a:close/>
                  <a:moveTo>
                    <a:pt x="44" y="85"/>
                  </a:moveTo>
                  <a:cubicBezTo>
                    <a:pt x="56" y="80"/>
                    <a:pt x="68" y="78"/>
                    <a:pt x="81" y="74"/>
                  </a:cubicBezTo>
                  <a:cubicBezTo>
                    <a:pt x="95" y="70"/>
                    <a:pt x="109" y="65"/>
                    <a:pt x="123" y="61"/>
                  </a:cubicBezTo>
                  <a:cubicBezTo>
                    <a:pt x="150" y="53"/>
                    <a:pt x="178" y="45"/>
                    <a:pt x="206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7" y="40"/>
                    <a:pt x="209" y="40"/>
                    <a:pt x="210" y="41"/>
                  </a:cubicBezTo>
                  <a:cubicBezTo>
                    <a:pt x="197" y="44"/>
                    <a:pt x="184" y="46"/>
                    <a:pt x="171" y="49"/>
                  </a:cubicBezTo>
                  <a:cubicBezTo>
                    <a:pt x="157" y="53"/>
                    <a:pt x="142" y="57"/>
                    <a:pt x="127" y="61"/>
                  </a:cubicBezTo>
                  <a:cubicBezTo>
                    <a:pt x="99" y="68"/>
                    <a:pt x="71" y="77"/>
                    <a:pt x="43" y="86"/>
                  </a:cubicBezTo>
                  <a:cubicBezTo>
                    <a:pt x="43" y="85"/>
                    <a:pt x="43" y="85"/>
                    <a:pt x="44" y="85"/>
                  </a:cubicBezTo>
                  <a:close/>
                  <a:moveTo>
                    <a:pt x="219" y="45"/>
                  </a:moveTo>
                  <a:cubicBezTo>
                    <a:pt x="190" y="50"/>
                    <a:pt x="161" y="59"/>
                    <a:pt x="132" y="66"/>
                  </a:cubicBezTo>
                  <a:cubicBezTo>
                    <a:pt x="104" y="73"/>
                    <a:pt x="76" y="81"/>
                    <a:pt x="48" y="88"/>
                  </a:cubicBezTo>
                  <a:cubicBezTo>
                    <a:pt x="49" y="88"/>
                    <a:pt x="51" y="87"/>
                    <a:pt x="53" y="87"/>
                  </a:cubicBezTo>
                  <a:cubicBezTo>
                    <a:pt x="60" y="85"/>
                    <a:pt x="68" y="82"/>
                    <a:pt x="76" y="80"/>
                  </a:cubicBezTo>
                  <a:cubicBezTo>
                    <a:pt x="91" y="75"/>
                    <a:pt x="106" y="71"/>
                    <a:pt x="122" y="66"/>
                  </a:cubicBezTo>
                  <a:cubicBezTo>
                    <a:pt x="137" y="62"/>
                    <a:pt x="152" y="58"/>
                    <a:pt x="167" y="54"/>
                  </a:cubicBezTo>
                  <a:cubicBezTo>
                    <a:pt x="182" y="50"/>
                    <a:pt x="197" y="47"/>
                    <a:pt x="211" y="42"/>
                  </a:cubicBezTo>
                  <a:cubicBezTo>
                    <a:pt x="214" y="43"/>
                    <a:pt x="217" y="44"/>
                    <a:pt x="219" y="45"/>
                  </a:cubicBezTo>
                  <a:close/>
                  <a:moveTo>
                    <a:pt x="41" y="87"/>
                  </a:moveTo>
                  <a:cubicBezTo>
                    <a:pt x="71" y="78"/>
                    <a:pt x="100" y="69"/>
                    <a:pt x="130" y="61"/>
                  </a:cubicBezTo>
                  <a:cubicBezTo>
                    <a:pt x="144" y="58"/>
                    <a:pt x="159" y="54"/>
                    <a:pt x="173" y="50"/>
                  </a:cubicBezTo>
                  <a:cubicBezTo>
                    <a:pt x="180" y="48"/>
                    <a:pt x="187" y="46"/>
                    <a:pt x="194" y="45"/>
                  </a:cubicBezTo>
                  <a:cubicBezTo>
                    <a:pt x="197" y="44"/>
                    <a:pt x="201" y="44"/>
                    <a:pt x="204" y="43"/>
                  </a:cubicBezTo>
                  <a:cubicBezTo>
                    <a:pt x="206" y="43"/>
                    <a:pt x="208" y="42"/>
                    <a:pt x="210" y="42"/>
                  </a:cubicBezTo>
                  <a:cubicBezTo>
                    <a:pt x="210" y="42"/>
                    <a:pt x="207" y="42"/>
                    <a:pt x="206" y="43"/>
                  </a:cubicBezTo>
                  <a:cubicBezTo>
                    <a:pt x="200" y="45"/>
                    <a:pt x="193" y="46"/>
                    <a:pt x="186" y="48"/>
                  </a:cubicBezTo>
                  <a:cubicBezTo>
                    <a:pt x="179" y="50"/>
                    <a:pt x="171" y="52"/>
                    <a:pt x="163" y="54"/>
                  </a:cubicBezTo>
                  <a:cubicBezTo>
                    <a:pt x="149" y="58"/>
                    <a:pt x="134" y="62"/>
                    <a:pt x="120" y="66"/>
                  </a:cubicBezTo>
                  <a:cubicBezTo>
                    <a:pt x="105" y="70"/>
                    <a:pt x="90" y="75"/>
                    <a:pt x="75" y="79"/>
                  </a:cubicBezTo>
                  <a:cubicBezTo>
                    <a:pt x="68" y="81"/>
                    <a:pt x="61" y="83"/>
                    <a:pt x="54" y="85"/>
                  </a:cubicBezTo>
                  <a:cubicBezTo>
                    <a:pt x="49" y="87"/>
                    <a:pt x="44" y="88"/>
                    <a:pt x="39" y="90"/>
                  </a:cubicBezTo>
                  <a:cubicBezTo>
                    <a:pt x="40" y="89"/>
                    <a:pt x="41" y="88"/>
                    <a:pt x="41" y="87"/>
                  </a:cubicBezTo>
                  <a:close/>
                  <a:moveTo>
                    <a:pt x="37" y="92"/>
                  </a:moveTo>
                  <a:cubicBezTo>
                    <a:pt x="67" y="84"/>
                    <a:pt x="98" y="75"/>
                    <a:pt x="128" y="68"/>
                  </a:cubicBezTo>
                  <a:cubicBezTo>
                    <a:pt x="159" y="60"/>
                    <a:pt x="189" y="51"/>
                    <a:pt x="220" y="46"/>
                  </a:cubicBezTo>
                  <a:cubicBezTo>
                    <a:pt x="222" y="46"/>
                    <a:pt x="223" y="47"/>
                    <a:pt x="224" y="47"/>
                  </a:cubicBezTo>
                  <a:cubicBezTo>
                    <a:pt x="217" y="49"/>
                    <a:pt x="211" y="51"/>
                    <a:pt x="204" y="53"/>
                  </a:cubicBezTo>
                  <a:cubicBezTo>
                    <a:pt x="196" y="55"/>
                    <a:pt x="188" y="56"/>
                    <a:pt x="180" y="58"/>
                  </a:cubicBezTo>
                  <a:cubicBezTo>
                    <a:pt x="163" y="61"/>
                    <a:pt x="146" y="64"/>
                    <a:pt x="130" y="68"/>
                  </a:cubicBezTo>
                  <a:cubicBezTo>
                    <a:pt x="113" y="72"/>
                    <a:pt x="97" y="77"/>
                    <a:pt x="81" y="81"/>
                  </a:cubicBezTo>
                  <a:cubicBezTo>
                    <a:pt x="73" y="83"/>
                    <a:pt x="65" y="86"/>
                    <a:pt x="57" y="88"/>
                  </a:cubicBezTo>
                  <a:cubicBezTo>
                    <a:pt x="50" y="90"/>
                    <a:pt x="42" y="91"/>
                    <a:pt x="35" y="94"/>
                  </a:cubicBezTo>
                  <a:cubicBezTo>
                    <a:pt x="36" y="93"/>
                    <a:pt x="36" y="92"/>
                    <a:pt x="37" y="92"/>
                  </a:cubicBezTo>
                  <a:close/>
                  <a:moveTo>
                    <a:pt x="34" y="95"/>
                  </a:moveTo>
                  <a:cubicBezTo>
                    <a:pt x="41" y="92"/>
                    <a:pt x="48" y="91"/>
                    <a:pt x="55" y="89"/>
                  </a:cubicBezTo>
                  <a:cubicBezTo>
                    <a:pt x="63" y="87"/>
                    <a:pt x="71" y="85"/>
                    <a:pt x="79" y="83"/>
                  </a:cubicBezTo>
                  <a:cubicBezTo>
                    <a:pt x="95" y="78"/>
                    <a:pt x="112" y="74"/>
                    <a:pt x="128" y="69"/>
                  </a:cubicBezTo>
                  <a:cubicBezTo>
                    <a:pt x="145" y="65"/>
                    <a:pt x="161" y="62"/>
                    <a:pt x="178" y="59"/>
                  </a:cubicBezTo>
                  <a:cubicBezTo>
                    <a:pt x="186" y="57"/>
                    <a:pt x="194" y="56"/>
                    <a:pt x="203" y="54"/>
                  </a:cubicBezTo>
                  <a:cubicBezTo>
                    <a:pt x="210" y="52"/>
                    <a:pt x="217" y="49"/>
                    <a:pt x="225" y="48"/>
                  </a:cubicBezTo>
                  <a:cubicBezTo>
                    <a:pt x="225" y="48"/>
                    <a:pt x="225" y="48"/>
                    <a:pt x="225" y="48"/>
                  </a:cubicBezTo>
                  <a:cubicBezTo>
                    <a:pt x="225" y="48"/>
                    <a:pt x="225" y="48"/>
                    <a:pt x="225" y="48"/>
                  </a:cubicBezTo>
                  <a:cubicBezTo>
                    <a:pt x="223" y="49"/>
                    <a:pt x="222" y="51"/>
                    <a:pt x="220" y="53"/>
                  </a:cubicBezTo>
                  <a:cubicBezTo>
                    <a:pt x="205" y="57"/>
                    <a:pt x="190" y="59"/>
                    <a:pt x="175" y="63"/>
                  </a:cubicBezTo>
                  <a:cubicBezTo>
                    <a:pt x="159" y="67"/>
                    <a:pt x="143" y="70"/>
                    <a:pt x="127" y="73"/>
                  </a:cubicBezTo>
                  <a:cubicBezTo>
                    <a:pt x="112" y="77"/>
                    <a:pt x="96" y="81"/>
                    <a:pt x="80" y="85"/>
                  </a:cubicBezTo>
                  <a:cubicBezTo>
                    <a:pt x="64" y="89"/>
                    <a:pt x="48" y="92"/>
                    <a:pt x="32" y="97"/>
                  </a:cubicBezTo>
                  <a:cubicBezTo>
                    <a:pt x="33" y="96"/>
                    <a:pt x="33" y="96"/>
                    <a:pt x="34" y="95"/>
                  </a:cubicBezTo>
                  <a:close/>
                  <a:moveTo>
                    <a:pt x="224" y="52"/>
                  </a:moveTo>
                  <a:cubicBezTo>
                    <a:pt x="225" y="52"/>
                    <a:pt x="225" y="52"/>
                    <a:pt x="225" y="52"/>
                  </a:cubicBezTo>
                  <a:cubicBezTo>
                    <a:pt x="225" y="52"/>
                    <a:pt x="225" y="53"/>
                    <a:pt x="225" y="53"/>
                  </a:cubicBezTo>
                  <a:cubicBezTo>
                    <a:pt x="225" y="54"/>
                    <a:pt x="224" y="54"/>
                    <a:pt x="224" y="54"/>
                  </a:cubicBezTo>
                  <a:cubicBezTo>
                    <a:pt x="219" y="58"/>
                    <a:pt x="215" y="63"/>
                    <a:pt x="210" y="68"/>
                  </a:cubicBezTo>
                  <a:cubicBezTo>
                    <a:pt x="200" y="79"/>
                    <a:pt x="190" y="90"/>
                    <a:pt x="180" y="101"/>
                  </a:cubicBezTo>
                  <a:cubicBezTo>
                    <a:pt x="178" y="102"/>
                    <a:pt x="177" y="104"/>
                    <a:pt x="176" y="105"/>
                  </a:cubicBezTo>
                  <a:cubicBezTo>
                    <a:pt x="192" y="87"/>
                    <a:pt x="208" y="69"/>
                    <a:pt x="224" y="52"/>
                  </a:cubicBezTo>
                  <a:close/>
                  <a:moveTo>
                    <a:pt x="155" y="88"/>
                  </a:moveTo>
                  <a:cubicBezTo>
                    <a:pt x="156" y="87"/>
                    <a:pt x="157" y="87"/>
                    <a:pt x="159" y="87"/>
                  </a:cubicBezTo>
                  <a:cubicBezTo>
                    <a:pt x="166" y="85"/>
                    <a:pt x="174" y="83"/>
                    <a:pt x="181" y="81"/>
                  </a:cubicBezTo>
                  <a:cubicBezTo>
                    <a:pt x="187" y="79"/>
                    <a:pt x="194" y="78"/>
                    <a:pt x="199" y="76"/>
                  </a:cubicBezTo>
                  <a:cubicBezTo>
                    <a:pt x="198" y="77"/>
                    <a:pt x="196" y="79"/>
                    <a:pt x="195" y="80"/>
                  </a:cubicBezTo>
                  <a:cubicBezTo>
                    <a:pt x="189" y="82"/>
                    <a:pt x="182" y="84"/>
                    <a:pt x="176" y="86"/>
                  </a:cubicBezTo>
                  <a:cubicBezTo>
                    <a:pt x="169" y="88"/>
                    <a:pt x="161" y="89"/>
                    <a:pt x="154" y="91"/>
                  </a:cubicBezTo>
                  <a:cubicBezTo>
                    <a:pt x="147" y="93"/>
                    <a:pt x="140" y="96"/>
                    <a:pt x="133" y="97"/>
                  </a:cubicBezTo>
                  <a:cubicBezTo>
                    <a:pt x="126" y="99"/>
                    <a:pt x="118" y="101"/>
                    <a:pt x="110" y="103"/>
                  </a:cubicBezTo>
                  <a:cubicBezTo>
                    <a:pt x="96" y="106"/>
                    <a:pt x="81" y="110"/>
                    <a:pt x="67" y="114"/>
                  </a:cubicBezTo>
                  <a:cubicBezTo>
                    <a:pt x="60" y="116"/>
                    <a:pt x="53" y="118"/>
                    <a:pt x="46" y="119"/>
                  </a:cubicBezTo>
                  <a:cubicBezTo>
                    <a:pt x="38" y="120"/>
                    <a:pt x="31" y="121"/>
                    <a:pt x="23" y="123"/>
                  </a:cubicBezTo>
                  <a:cubicBezTo>
                    <a:pt x="23" y="123"/>
                    <a:pt x="23" y="124"/>
                    <a:pt x="24" y="124"/>
                  </a:cubicBezTo>
                  <a:cubicBezTo>
                    <a:pt x="37" y="121"/>
                    <a:pt x="50" y="119"/>
                    <a:pt x="64" y="116"/>
                  </a:cubicBezTo>
                  <a:cubicBezTo>
                    <a:pt x="78" y="111"/>
                    <a:pt x="92" y="108"/>
                    <a:pt x="106" y="104"/>
                  </a:cubicBezTo>
                  <a:cubicBezTo>
                    <a:pt x="121" y="101"/>
                    <a:pt x="135" y="98"/>
                    <a:pt x="149" y="93"/>
                  </a:cubicBezTo>
                  <a:cubicBezTo>
                    <a:pt x="156" y="91"/>
                    <a:pt x="162" y="90"/>
                    <a:pt x="169" y="89"/>
                  </a:cubicBezTo>
                  <a:cubicBezTo>
                    <a:pt x="175" y="87"/>
                    <a:pt x="180" y="85"/>
                    <a:pt x="186" y="83"/>
                  </a:cubicBezTo>
                  <a:cubicBezTo>
                    <a:pt x="184" y="84"/>
                    <a:pt x="182" y="85"/>
                    <a:pt x="180" y="86"/>
                  </a:cubicBezTo>
                  <a:cubicBezTo>
                    <a:pt x="172" y="89"/>
                    <a:pt x="165" y="91"/>
                    <a:pt x="157" y="93"/>
                  </a:cubicBezTo>
                  <a:cubicBezTo>
                    <a:pt x="142" y="97"/>
                    <a:pt x="127" y="100"/>
                    <a:pt x="113" y="104"/>
                  </a:cubicBezTo>
                  <a:cubicBezTo>
                    <a:pt x="98" y="107"/>
                    <a:pt x="83" y="111"/>
                    <a:pt x="69" y="114"/>
                  </a:cubicBezTo>
                  <a:cubicBezTo>
                    <a:pt x="54" y="118"/>
                    <a:pt x="40" y="121"/>
                    <a:pt x="26" y="127"/>
                  </a:cubicBezTo>
                  <a:cubicBezTo>
                    <a:pt x="24" y="126"/>
                    <a:pt x="22" y="125"/>
                    <a:pt x="20" y="124"/>
                  </a:cubicBezTo>
                  <a:cubicBezTo>
                    <a:pt x="27" y="121"/>
                    <a:pt x="35" y="119"/>
                    <a:pt x="42" y="118"/>
                  </a:cubicBezTo>
                  <a:cubicBezTo>
                    <a:pt x="50" y="116"/>
                    <a:pt x="58" y="113"/>
                    <a:pt x="66" y="111"/>
                  </a:cubicBezTo>
                  <a:cubicBezTo>
                    <a:pt x="82" y="107"/>
                    <a:pt x="97" y="102"/>
                    <a:pt x="112" y="98"/>
                  </a:cubicBezTo>
                  <a:cubicBezTo>
                    <a:pt x="115" y="98"/>
                    <a:pt x="119" y="97"/>
                    <a:pt x="122" y="96"/>
                  </a:cubicBezTo>
                  <a:cubicBezTo>
                    <a:pt x="133" y="93"/>
                    <a:pt x="144" y="91"/>
                    <a:pt x="155" y="88"/>
                  </a:cubicBezTo>
                  <a:close/>
                  <a:moveTo>
                    <a:pt x="34" y="130"/>
                  </a:moveTo>
                  <a:cubicBezTo>
                    <a:pt x="34" y="130"/>
                    <a:pt x="34" y="130"/>
                    <a:pt x="34" y="130"/>
                  </a:cubicBezTo>
                  <a:cubicBezTo>
                    <a:pt x="32" y="129"/>
                    <a:pt x="30" y="129"/>
                    <a:pt x="28" y="128"/>
                  </a:cubicBezTo>
                  <a:cubicBezTo>
                    <a:pt x="50" y="125"/>
                    <a:pt x="72" y="119"/>
                    <a:pt x="94" y="113"/>
                  </a:cubicBezTo>
                  <a:cubicBezTo>
                    <a:pt x="86" y="115"/>
                    <a:pt x="79" y="118"/>
                    <a:pt x="71" y="119"/>
                  </a:cubicBezTo>
                  <a:cubicBezTo>
                    <a:pt x="59" y="123"/>
                    <a:pt x="48" y="126"/>
                    <a:pt x="36" y="130"/>
                  </a:cubicBezTo>
                  <a:cubicBezTo>
                    <a:pt x="35" y="129"/>
                    <a:pt x="34" y="130"/>
                    <a:pt x="34" y="130"/>
                  </a:cubicBezTo>
                  <a:close/>
                  <a:moveTo>
                    <a:pt x="41" y="134"/>
                  </a:moveTo>
                  <a:cubicBezTo>
                    <a:pt x="39" y="133"/>
                    <a:pt x="37" y="132"/>
                    <a:pt x="35" y="131"/>
                  </a:cubicBezTo>
                  <a:cubicBezTo>
                    <a:pt x="45" y="130"/>
                    <a:pt x="55" y="127"/>
                    <a:pt x="66" y="124"/>
                  </a:cubicBezTo>
                  <a:cubicBezTo>
                    <a:pt x="78" y="121"/>
                    <a:pt x="89" y="118"/>
                    <a:pt x="101" y="115"/>
                  </a:cubicBezTo>
                  <a:cubicBezTo>
                    <a:pt x="120" y="110"/>
                    <a:pt x="139" y="107"/>
                    <a:pt x="157" y="103"/>
                  </a:cubicBezTo>
                  <a:cubicBezTo>
                    <a:pt x="155" y="103"/>
                    <a:pt x="152" y="104"/>
                    <a:pt x="150" y="105"/>
                  </a:cubicBezTo>
                  <a:cubicBezTo>
                    <a:pt x="138" y="108"/>
                    <a:pt x="126" y="109"/>
                    <a:pt x="114" y="112"/>
                  </a:cubicBezTo>
                  <a:cubicBezTo>
                    <a:pt x="89" y="118"/>
                    <a:pt x="65" y="127"/>
                    <a:pt x="41" y="134"/>
                  </a:cubicBezTo>
                  <a:close/>
                  <a:moveTo>
                    <a:pt x="53" y="132"/>
                  </a:moveTo>
                  <a:cubicBezTo>
                    <a:pt x="58" y="130"/>
                    <a:pt x="64" y="130"/>
                    <a:pt x="69" y="128"/>
                  </a:cubicBezTo>
                  <a:cubicBezTo>
                    <a:pt x="81" y="125"/>
                    <a:pt x="93" y="121"/>
                    <a:pt x="105" y="118"/>
                  </a:cubicBezTo>
                  <a:cubicBezTo>
                    <a:pt x="124" y="113"/>
                    <a:pt x="143" y="109"/>
                    <a:pt x="163" y="105"/>
                  </a:cubicBezTo>
                  <a:cubicBezTo>
                    <a:pt x="160" y="106"/>
                    <a:pt x="158" y="107"/>
                    <a:pt x="155" y="108"/>
                  </a:cubicBezTo>
                  <a:cubicBezTo>
                    <a:pt x="147" y="110"/>
                    <a:pt x="139" y="112"/>
                    <a:pt x="131" y="114"/>
                  </a:cubicBezTo>
                  <a:cubicBezTo>
                    <a:pt x="116" y="118"/>
                    <a:pt x="101" y="122"/>
                    <a:pt x="86" y="127"/>
                  </a:cubicBezTo>
                  <a:cubicBezTo>
                    <a:pt x="81" y="129"/>
                    <a:pt x="77" y="130"/>
                    <a:pt x="72" y="131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64" y="133"/>
                    <a:pt x="56" y="134"/>
                    <a:pt x="49" y="138"/>
                  </a:cubicBezTo>
                  <a:cubicBezTo>
                    <a:pt x="47" y="137"/>
                    <a:pt x="44" y="136"/>
                    <a:pt x="42" y="135"/>
                  </a:cubicBezTo>
                  <a:cubicBezTo>
                    <a:pt x="46" y="134"/>
                    <a:pt x="49" y="133"/>
                    <a:pt x="53" y="132"/>
                  </a:cubicBezTo>
                  <a:close/>
                  <a:moveTo>
                    <a:pt x="50" y="138"/>
                  </a:moveTo>
                  <a:cubicBezTo>
                    <a:pt x="51" y="137"/>
                    <a:pt x="53" y="136"/>
                    <a:pt x="55" y="135"/>
                  </a:cubicBezTo>
                  <a:cubicBezTo>
                    <a:pt x="59" y="134"/>
                    <a:pt x="62" y="134"/>
                    <a:pt x="66" y="133"/>
                  </a:cubicBezTo>
                  <a:cubicBezTo>
                    <a:pt x="65" y="133"/>
                    <a:pt x="64" y="133"/>
                    <a:pt x="63" y="134"/>
                  </a:cubicBezTo>
                  <a:cubicBezTo>
                    <a:pt x="60" y="135"/>
                    <a:pt x="56" y="136"/>
                    <a:pt x="53" y="137"/>
                  </a:cubicBezTo>
                  <a:cubicBezTo>
                    <a:pt x="52" y="137"/>
                    <a:pt x="51" y="138"/>
                    <a:pt x="50" y="138"/>
                  </a:cubicBezTo>
                  <a:cubicBezTo>
                    <a:pt x="50" y="138"/>
                    <a:pt x="50" y="138"/>
                    <a:pt x="50" y="138"/>
                  </a:cubicBezTo>
                  <a:close/>
                  <a:moveTo>
                    <a:pt x="69" y="133"/>
                  </a:moveTo>
                  <a:cubicBezTo>
                    <a:pt x="70" y="133"/>
                    <a:pt x="72" y="132"/>
                    <a:pt x="73" y="132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81" y="131"/>
                    <a:pt x="89" y="129"/>
                    <a:pt x="97" y="127"/>
                  </a:cubicBezTo>
                  <a:cubicBezTo>
                    <a:pt x="112" y="124"/>
                    <a:pt x="128" y="120"/>
                    <a:pt x="144" y="117"/>
                  </a:cubicBezTo>
                  <a:cubicBezTo>
                    <a:pt x="144" y="117"/>
                    <a:pt x="145" y="116"/>
                    <a:pt x="146" y="116"/>
                  </a:cubicBezTo>
                  <a:cubicBezTo>
                    <a:pt x="117" y="126"/>
                    <a:pt x="87" y="131"/>
                    <a:pt x="59" y="141"/>
                  </a:cubicBezTo>
                  <a:cubicBezTo>
                    <a:pt x="59" y="142"/>
                    <a:pt x="58" y="142"/>
                    <a:pt x="58" y="142"/>
                  </a:cubicBezTo>
                  <a:cubicBezTo>
                    <a:pt x="55" y="141"/>
                    <a:pt x="53" y="140"/>
                    <a:pt x="51" y="139"/>
                  </a:cubicBezTo>
                  <a:cubicBezTo>
                    <a:pt x="57" y="137"/>
                    <a:pt x="63" y="135"/>
                    <a:pt x="69" y="133"/>
                  </a:cubicBezTo>
                  <a:close/>
                  <a:moveTo>
                    <a:pt x="115" y="167"/>
                  </a:moveTo>
                  <a:cubicBezTo>
                    <a:pt x="115" y="167"/>
                    <a:pt x="115" y="167"/>
                    <a:pt x="115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3" y="166"/>
                    <a:pt x="114" y="167"/>
                    <a:pt x="112" y="167"/>
                  </a:cubicBezTo>
                  <a:cubicBezTo>
                    <a:pt x="108" y="167"/>
                    <a:pt x="113" y="165"/>
                    <a:pt x="114" y="164"/>
                  </a:cubicBezTo>
                  <a:cubicBezTo>
                    <a:pt x="116" y="164"/>
                    <a:pt x="118" y="163"/>
                    <a:pt x="119" y="162"/>
                  </a:cubicBezTo>
                  <a:cubicBezTo>
                    <a:pt x="118" y="164"/>
                    <a:pt x="116" y="165"/>
                    <a:pt x="115" y="167"/>
                  </a:cubicBezTo>
                  <a:close/>
                  <a:moveTo>
                    <a:pt x="121" y="161"/>
                  </a:moveTo>
                  <a:cubicBezTo>
                    <a:pt x="117" y="161"/>
                    <a:pt x="115" y="162"/>
                    <a:pt x="111" y="163"/>
                  </a:cubicBezTo>
                  <a:cubicBezTo>
                    <a:pt x="110" y="163"/>
                    <a:pt x="108" y="164"/>
                    <a:pt x="107" y="164"/>
                  </a:cubicBezTo>
                  <a:cubicBezTo>
                    <a:pt x="101" y="165"/>
                    <a:pt x="106" y="163"/>
                    <a:pt x="108" y="162"/>
                  </a:cubicBezTo>
                  <a:cubicBezTo>
                    <a:pt x="114" y="160"/>
                    <a:pt x="120" y="159"/>
                    <a:pt x="125" y="156"/>
                  </a:cubicBezTo>
                  <a:cubicBezTo>
                    <a:pt x="124" y="158"/>
                    <a:pt x="122" y="159"/>
                    <a:pt x="121" y="161"/>
                  </a:cubicBezTo>
                  <a:close/>
                  <a:moveTo>
                    <a:pt x="127" y="154"/>
                  </a:moveTo>
                  <a:cubicBezTo>
                    <a:pt x="122" y="155"/>
                    <a:pt x="117" y="156"/>
                    <a:pt x="112" y="158"/>
                  </a:cubicBezTo>
                  <a:cubicBezTo>
                    <a:pt x="109" y="158"/>
                    <a:pt x="107" y="159"/>
                    <a:pt x="104" y="160"/>
                  </a:cubicBezTo>
                  <a:cubicBezTo>
                    <a:pt x="103" y="161"/>
                    <a:pt x="102" y="161"/>
                    <a:pt x="101" y="161"/>
                  </a:cubicBezTo>
                  <a:cubicBezTo>
                    <a:pt x="99" y="162"/>
                    <a:pt x="98" y="162"/>
                    <a:pt x="97" y="162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8" y="162"/>
                    <a:pt x="99" y="161"/>
                    <a:pt x="100" y="161"/>
                  </a:cubicBezTo>
                  <a:cubicBezTo>
                    <a:pt x="109" y="158"/>
                    <a:pt x="120" y="155"/>
                    <a:pt x="129" y="152"/>
                  </a:cubicBezTo>
                  <a:cubicBezTo>
                    <a:pt x="129" y="153"/>
                    <a:pt x="128" y="153"/>
                    <a:pt x="127" y="154"/>
                  </a:cubicBezTo>
                  <a:close/>
                  <a:moveTo>
                    <a:pt x="112" y="154"/>
                  </a:moveTo>
                  <a:cubicBezTo>
                    <a:pt x="108" y="155"/>
                    <a:pt x="105" y="156"/>
                    <a:pt x="101" y="156"/>
                  </a:cubicBezTo>
                  <a:cubicBezTo>
                    <a:pt x="99" y="157"/>
                    <a:pt x="98" y="157"/>
                    <a:pt x="97" y="157"/>
                  </a:cubicBezTo>
                  <a:cubicBezTo>
                    <a:pt x="95" y="158"/>
                    <a:pt x="87" y="160"/>
                    <a:pt x="93" y="158"/>
                  </a:cubicBezTo>
                  <a:cubicBezTo>
                    <a:pt x="108" y="153"/>
                    <a:pt x="123" y="149"/>
                    <a:pt x="138" y="143"/>
                  </a:cubicBezTo>
                  <a:cubicBezTo>
                    <a:pt x="135" y="146"/>
                    <a:pt x="133" y="148"/>
                    <a:pt x="131" y="151"/>
                  </a:cubicBezTo>
                  <a:cubicBezTo>
                    <a:pt x="125" y="152"/>
                    <a:pt x="118" y="153"/>
                    <a:pt x="112" y="154"/>
                  </a:cubicBezTo>
                  <a:close/>
                  <a:moveTo>
                    <a:pt x="139" y="142"/>
                  </a:moveTo>
                  <a:cubicBezTo>
                    <a:pt x="129" y="145"/>
                    <a:pt x="118" y="147"/>
                    <a:pt x="108" y="149"/>
                  </a:cubicBezTo>
                  <a:cubicBezTo>
                    <a:pt x="102" y="150"/>
                    <a:pt x="97" y="151"/>
                    <a:pt x="92" y="152"/>
                  </a:cubicBezTo>
                  <a:cubicBezTo>
                    <a:pt x="89" y="153"/>
                    <a:pt x="86" y="153"/>
                    <a:pt x="83" y="153"/>
                  </a:cubicBezTo>
                  <a:cubicBezTo>
                    <a:pt x="79" y="154"/>
                    <a:pt x="87" y="152"/>
                    <a:pt x="87" y="152"/>
                  </a:cubicBezTo>
                  <a:cubicBezTo>
                    <a:pt x="98" y="150"/>
                    <a:pt x="108" y="145"/>
                    <a:pt x="118" y="143"/>
                  </a:cubicBezTo>
                  <a:cubicBezTo>
                    <a:pt x="127" y="142"/>
                    <a:pt x="136" y="140"/>
                    <a:pt x="144" y="136"/>
                  </a:cubicBezTo>
                  <a:cubicBezTo>
                    <a:pt x="143" y="138"/>
                    <a:pt x="141" y="140"/>
                    <a:pt x="139" y="142"/>
                  </a:cubicBezTo>
                  <a:close/>
                  <a:moveTo>
                    <a:pt x="146" y="135"/>
                  </a:moveTo>
                  <a:cubicBezTo>
                    <a:pt x="146" y="135"/>
                    <a:pt x="146" y="134"/>
                    <a:pt x="145" y="135"/>
                  </a:cubicBezTo>
                  <a:cubicBezTo>
                    <a:pt x="133" y="138"/>
                    <a:pt x="120" y="140"/>
                    <a:pt x="108" y="143"/>
                  </a:cubicBezTo>
                  <a:cubicBezTo>
                    <a:pt x="101" y="145"/>
                    <a:pt x="94" y="146"/>
                    <a:pt x="87" y="147"/>
                  </a:cubicBezTo>
                  <a:cubicBezTo>
                    <a:pt x="83" y="148"/>
                    <a:pt x="79" y="149"/>
                    <a:pt x="76" y="149"/>
                  </a:cubicBezTo>
                  <a:cubicBezTo>
                    <a:pt x="75" y="149"/>
                    <a:pt x="70" y="150"/>
                    <a:pt x="75" y="148"/>
                  </a:cubicBezTo>
                  <a:cubicBezTo>
                    <a:pt x="76" y="148"/>
                    <a:pt x="77" y="148"/>
                    <a:pt x="79" y="148"/>
                  </a:cubicBezTo>
                  <a:cubicBezTo>
                    <a:pt x="92" y="145"/>
                    <a:pt x="105" y="141"/>
                    <a:pt x="118" y="138"/>
                  </a:cubicBezTo>
                  <a:cubicBezTo>
                    <a:pt x="129" y="134"/>
                    <a:pt x="141" y="133"/>
                    <a:pt x="152" y="128"/>
                  </a:cubicBezTo>
                  <a:cubicBezTo>
                    <a:pt x="150" y="130"/>
                    <a:pt x="148" y="132"/>
                    <a:pt x="146" y="135"/>
                  </a:cubicBezTo>
                  <a:close/>
                  <a:moveTo>
                    <a:pt x="153" y="126"/>
                  </a:moveTo>
                  <a:cubicBezTo>
                    <a:pt x="153" y="126"/>
                    <a:pt x="152" y="127"/>
                    <a:pt x="152" y="127"/>
                  </a:cubicBezTo>
                  <a:cubicBezTo>
                    <a:pt x="152" y="126"/>
                    <a:pt x="151" y="127"/>
                    <a:pt x="150" y="128"/>
                  </a:cubicBezTo>
                  <a:cubicBezTo>
                    <a:pt x="145" y="130"/>
                    <a:pt x="140" y="131"/>
                    <a:pt x="134" y="132"/>
                  </a:cubicBezTo>
                  <a:cubicBezTo>
                    <a:pt x="134" y="132"/>
                    <a:pt x="134" y="132"/>
                    <a:pt x="134" y="133"/>
                  </a:cubicBezTo>
                  <a:cubicBezTo>
                    <a:pt x="133" y="133"/>
                    <a:pt x="132" y="133"/>
                    <a:pt x="131" y="133"/>
                  </a:cubicBezTo>
                  <a:cubicBezTo>
                    <a:pt x="124" y="135"/>
                    <a:pt x="117" y="136"/>
                    <a:pt x="110" y="138"/>
                  </a:cubicBezTo>
                  <a:cubicBezTo>
                    <a:pt x="101" y="140"/>
                    <a:pt x="93" y="141"/>
                    <a:pt x="85" y="142"/>
                  </a:cubicBezTo>
                  <a:cubicBezTo>
                    <a:pt x="81" y="143"/>
                    <a:pt x="77" y="143"/>
                    <a:pt x="73" y="144"/>
                  </a:cubicBezTo>
                  <a:cubicBezTo>
                    <a:pt x="73" y="144"/>
                    <a:pt x="72" y="144"/>
                    <a:pt x="72" y="145"/>
                  </a:cubicBezTo>
                  <a:cubicBezTo>
                    <a:pt x="86" y="140"/>
                    <a:pt x="101" y="135"/>
                    <a:pt x="116" y="131"/>
                  </a:cubicBezTo>
                  <a:cubicBezTo>
                    <a:pt x="122" y="129"/>
                    <a:pt x="129" y="127"/>
                    <a:pt x="135" y="125"/>
                  </a:cubicBezTo>
                  <a:cubicBezTo>
                    <a:pt x="140" y="123"/>
                    <a:pt x="145" y="122"/>
                    <a:pt x="149" y="121"/>
                  </a:cubicBezTo>
                  <a:cubicBezTo>
                    <a:pt x="153" y="120"/>
                    <a:pt x="156" y="119"/>
                    <a:pt x="160" y="118"/>
                  </a:cubicBezTo>
                  <a:cubicBezTo>
                    <a:pt x="160" y="118"/>
                    <a:pt x="161" y="118"/>
                    <a:pt x="161" y="118"/>
                  </a:cubicBezTo>
                  <a:cubicBezTo>
                    <a:pt x="158" y="121"/>
                    <a:pt x="156" y="123"/>
                    <a:pt x="153" y="126"/>
                  </a:cubicBezTo>
                  <a:close/>
                  <a:moveTo>
                    <a:pt x="162" y="116"/>
                  </a:moveTo>
                  <a:cubicBezTo>
                    <a:pt x="157" y="118"/>
                    <a:pt x="152" y="119"/>
                    <a:pt x="147" y="121"/>
                  </a:cubicBezTo>
                  <a:cubicBezTo>
                    <a:pt x="145" y="121"/>
                    <a:pt x="143" y="122"/>
                    <a:pt x="141" y="122"/>
                  </a:cubicBezTo>
                  <a:cubicBezTo>
                    <a:pt x="139" y="123"/>
                    <a:pt x="138" y="123"/>
                    <a:pt x="136" y="124"/>
                  </a:cubicBezTo>
                  <a:cubicBezTo>
                    <a:pt x="127" y="126"/>
                    <a:pt x="118" y="128"/>
                    <a:pt x="109" y="130"/>
                  </a:cubicBezTo>
                  <a:cubicBezTo>
                    <a:pt x="100" y="133"/>
                    <a:pt x="90" y="135"/>
                    <a:pt x="81" y="137"/>
                  </a:cubicBezTo>
                  <a:cubicBezTo>
                    <a:pt x="77" y="138"/>
                    <a:pt x="73" y="139"/>
                    <a:pt x="68" y="140"/>
                  </a:cubicBezTo>
                  <a:cubicBezTo>
                    <a:pt x="66" y="141"/>
                    <a:pt x="63" y="141"/>
                    <a:pt x="61" y="142"/>
                  </a:cubicBezTo>
                  <a:cubicBezTo>
                    <a:pt x="56" y="142"/>
                    <a:pt x="63" y="141"/>
                    <a:pt x="64" y="140"/>
                  </a:cubicBezTo>
                  <a:cubicBezTo>
                    <a:pt x="82" y="135"/>
                    <a:pt x="101" y="130"/>
                    <a:pt x="119" y="125"/>
                  </a:cubicBezTo>
                  <a:cubicBezTo>
                    <a:pt x="128" y="122"/>
                    <a:pt x="138" y="120"/>
                    <a:pt x="147" y="117"/>
                  </a:cubicBezTo>
                  <a:cubicBezTo>
                    <a:pt x="154" y="115"/>
                    <a:pt x="161" y="113"/>
                    <a:pt x="167" y="110"/>
                  </a:cubicBezTo>
                  <a:cubicBezTo>
                    <a:pt x="167" y="110"/>
                    <a:pt x="168" y="110"/>
                    <a:pt x="168" y="110"/>
                  </a:cubicBezTo>
                  <a:cubicBezTo>
                    <a:pt x="166" y="112"/>
                    <a:pt x="164" y="114"/>
                    <a:pt x="162" y="116"/>
                  </a:cubicBezTo>
                  <a:close/>
                  <a:moveTo>
                    <a:pt x="79" y="138"/>
                  </a:moveTo>
                  <a:cubicBezTo>
                    <a:pt x="88" y="136"/>
                    <a:pt x="97" y="134"/>
                    <a:pt x="106" y="132"/>
                  </a:cubicBezTo>
                  <a:cubicBezTo>
                    <a:pt x="111" y="131"/>
                    <a:pt x="117" y="129"/>
                    <a:pt x="123" y="128"/>
                  </a:cubicBezTo>
                  <a:cubicBezTo>
                    <a:pt x="120" y="129"/>
                    <a:pt x="118" y="129"/>
                    <a:pt x="116" y="130"/>
                  </a:cubicBezTo>
                  <a:cubicBezTo>
                    <a:pt x="107" y="133"/>
                    <a:pt x="98" y="135"/>
                    <a:pt x="90" y="138"/>
                  </a:cubicBezTo>
                  <a:cubicBezTo>
                    <a:pt x="82" y="140"/>
                    <a:pt x="74" y="143"/>
                    <a:pt x="67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6"/>
                    <a:pt x="65" y="146"/>
                    <a:pt x="65" y="146"/>
                  </a:cubicBezTo>
                  <a:cubicBezTo>
                    <a:pt x="65" y="145"/>
                    <a:pt x="64" y="145"/>
                    <a:pt x="64" y="145"/>
                  </a:cubicBezTo>
                  <a:cubicBezTo>
                    <a:pt x="62" y="144"/>
                    <a:pt x="60" y="143"/>
                    <a:pt x="59" y="143"/>
                  </a:cubicBezTo>
                  <a:cubicBezTo>
                    <a:pt x="66" y="142"/>
                    <a:pt x="73" y="140"/>
                    <a:pt x="79" y="138"/>
                  </a:cubicBezTo>
                  <a:close/>
                  <a:moveTo>
                    <a:pt x="110" y="139"/>
                  </a:moveTo>
                  <a:cubicBezTo>
                    <a:pt x="112" y="138"/>
                    <a:pt x="114" y="138"/>
                    <a:pt x="116" y="137"/>
                  </a:cubicBezTo>
                  <a:cubicBezTo>
                    <a:pt x="114" y="138"/>
                    <a:pt x="112" y="138"/>
                    <a:pt x="110" y="139"/>
                  </a:cubicBezTo>
                  <a:cubicBezTo>
                    <a:pt x="102" y="141"/>
                    <a:pt x="95" y="142"/>
                    <a:pt x="87" y="144"/>
                  </a:cubicBezTo>
                  <a:cubicBezTo>
                    <a:pt x="84" y="145"/>
                    <a:pt x="81" y="146"/>
                    <a:pt x="78" y="147"/>
                  </a:cubicBezTo>
                  <a:cubicBezTo>
                    <a:pt x="76" y="147"/>
                    <a:pt x="74" y="148"/>
                    <a:pt x="72" y="149"/>
                  </a:cubicBezTo>
                  <a:cubicBezTo>
                    <a:pt x="70" y="148"/>
                    <a:pt x="68" y="147"/>
                    <a:pt x="66" y="146"/>
                  </a:cubicBezTo>
                  <a:cubicBezTo>
                    <a:pt x="81" y="143"/>
                    <a:pt x="95" y="142"/>
                    <a:pt x="110" y="139"/>
                  </a:cubicBezTo>
                  <a:close/>
                  <a:moveTo>
                    <a:pt x="108" y="144"/>
                  </a:moveTo>
                  <a:cubicBezTo>
                    <a:pt x="119" y="141"/>
                    <a:pt x="131" y="139"/>
                    <a:pt x="142" y="136"/>
                  </a:cubicBezTo>
                  <a:cubicBezTo>
                    <a:pt x="140" y="137"/>
                    <a:pt x="139" y="138"/>
                    <a:pt x="137" y="138"/>
                  </a:cubicBezTo>
                  <a:cubicBezTo>
                    <a:pt x="135" y="139"/>
                    <a:pt x="132" y="139"/>
                    <a:pt x="129" y="140"/>
                  </a:cubicBezTo>
                  <a:cubicBezTo>
                    <a:pt x="124" y="141"/>
                    <a:pt x="118" y="142"/>
                    <a:pt x="113" y="144"/>
                  </a:cubicBezTo>
                  <a:cubicBezTo>
                    <a:pt x="107" y="145"/>
                    <a:pt x="101" y="147"/>
                    <a:pt x="95" y="149"/>
                  </a:cubicBezTo>
                  <a:cubicBezTo>
                    <a:pt x="90" y="151"/>
                    <a:pt x="85" y="151"/>
                    <a:pt x="80" y="153"/>
                  </a:cubicBezTo>
                  <a:cubicBezTo>
                    <a:pt x="78" y="152"/>
                    <a:pt x="76" y="151"/>
                    <a:pt x="73" y="150"/>
                  </a:cubicBezTo>
                  <a:cubicBezTo>
                    <a:pt x="85" y="149"/>
                    <a:pt x="96" y="146"/>
                    <a:pt x="108" y="144"/>
                  </a:cubicBezTo>
                  <a:close/>
                  <a:moveTo>
                    <a:pt x="104" y="151"/>
                  </a:moveTo>
                  <a:cubicBezTo>
                    <a:pt x="114" y="149"/>
                    <a:pt x="124" y="146"/>
                    <a:pt x="134" y="144"/>
                  </a:cubicBezTo>
                  <a:cubicBezTo>
                    <a:pt x="134" y="144"/>
                    <a:pt x="135" y="144"/>
                    <a:pt x="135" y="144"/>
                  </a:cubicBezTo>
                  <a:cubicBezTo>
                    <a:pt x="134" y="144"/>
                    <a:pt x="133" y="144"/>
                    <a:pt x="132" y="145"/>
                  </a:cubicBezTo>
                  <a:cubicBezTo>
                    <a:pt x="127" y="147"/>
                    <a:pt x="122" y="148"/>
                    <a:pt x="118" y="150"/>
                  </a:cubicBezTo>
                  <a:cubicBezTo>
                    <a:pt x="113" y="151"/>
                    <a:pt x="108" y="153"/>
                    <a:pt x="103" y="154"/>
                  </a:cubicBezTo>
                  <a:cubicBezTo>
                    <a:pt x="99" y="155"/>
                    <a:pt x="94" y="156"/>
                    <a:pt x="90" y="158"/>
                  </a:cubicBezTo>
                  <a:cubicBezTo>
                    <a:pt x="87" y="157"/>
                    <a:pt x="85" y="155"/>
                    <a:pt x="82" y="154"/>
                  </a:cubicBezTo>
                  <a:cubicBezTo>
                    <a:pt x="89" y="154"/>
                    <a:pt x="97" y="152"/>
                    <a:pt x="104" y="151"/>
                  </a:cubicBezTo>
                  <a:close/>
                  <a:moveTo>
                    <a:pt x="107" y="156"/>
                  </a:moveTo>
                  <a:cubicBezTo>
                    <a:pt x="112" y="155"/>
                    <a:pt x="117" y="154"/>
                    <a:pt x="123" y="153"/>
                  </a:cubicBezTo>
                  <a:cubicBezTo>
                    <a:pt x="121" y="153"/>
                    <a:pt x="120" y="154"/>
                    <a:pt x="118" y="154"/>
                  </a:cubicBezTo>
                  <a:cubicBezTo>
                    <a:pt x="111" y="156"/>
                    <a:pt x="104" y="159"/>
                    <a:pt x="97" y="162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5" y="161"/>
                    <a:pt x="93" y="160"/>
                    <a:pt x="92" y="159"/>
                  </a:cubicBezTo>
                  <a:cubicBezTo>
                    <a:pt x="97" y="159"/>
                    <a:pt x="102" y="157"/>
                    <a:pt x="107" y="156"/>
                  </a:cubicBezTo>
                  <a:close/>
                  <a:moveTo>
                    <a:pt x="109" y="159"/>
                  </a:moveTo>
                  <a:cubicBezTo>
                    <a:pt x="114" y="158"/>
                    <a:pt x="119" y="157"/>
                    <a:pt x="124" y="156"/>
                  </a:cubicBezTo>
                  <a:cubicBezTo>
                    <a:pt x="129" y="154"/>
                    <a:pt x="121" y="157"/>
                    <a:pt x="121" y="157"/>
                  </a:cubicBezTo>
                  <a:cubicBezTo>
                    <a:pt x="119" y="158"/>
                    <a:pt x="116" y="159"/>
                    <a:pt x="113" y="160"/>
                  </a:cubicBezTo>
                  <a:cubicBezTo>
                    <a:pt x="110" y="161"/>
                    <a:pt x="106" y="162"/>
                    <a:pt x="103" y="164"/>
                  </a:cubicBezTo>
                  <a:cubicBezTo>
                    <a:pt x="102" y="164"/>
                    <a:pt x="102" y="164"/>
                    <a:pt x="102" y="164"/>
                  </a:cubicBezTo>
                  <a:cubicBezTo>
                    <a:pt x="101" y="164"/>
                    <a:pt x="100" y="163"/>
                    <a:pt x="98" y="162"/>
                  </a:cubicBezTo>
                  <a:cubicBezTo>
                    <a:pt x="102" y="162"/>
                    <a:pt x="106" y="161"/>
                    <a:pt x="109" y="159"/>
                  </a:cubicBezTo>
                  <a:close/>
                  <a:moveTo>
                    <a:pt x="110" y="164"/>
                  </a:moveTo>
                  <a:cubicBezTo>
                    <a:pt x="112" y="164"/>
                    <a:pt x="113" y="163"/>
                    <a:pt x="115" y="163"/>
                  </a:cubicBezTo>
                  <a:cubicBezTo>
                    <a:pt x="115" y="163"/>
                    <a:pt x="121" y="161"/>
                    <a:pt x="119" y="162"/>
                  </a:cubicBezTo>
                  <a:cubicBezTo>
                    <a:pt x="115" y="163"/>
                    <a:pt x="111" y="164"/>
                    <a:pt x="108" y="167"/>
                  </a:cubicBezTo>
                  <a:cubicBezTo>
                    <a:pt x="108" y="167"/>
                    <a:pt x="108" y="167"/>
                    <a:pt x="108" y="167"/>
                  </a:cubicBezTo>
                  <a:cubicBezTo>
                    <a:pt x="107" y="167"/>
                    <a:pt x="105" y="166"/>
                    <a:pt x="104" y="165"/>
                  </a:cubicBezTo>
                  <a:cubicBezTo>
                    <a:pt x="106" y="165"/>
                    <a:pt x="108" y="165"/>
                    <a:pt x="110" y="164"/>
                  </a:cubicBezTo>
                  <a:close/>
                  <a:moveTo>
                    <a:pt x="108" y="168"/>
                  </a:moveTo>
                  <a:cubicBezTo>
                    <a:pt x="108" y="168"/>
                    <a:pt x="113" y="167"/>
                    <a:pt x="113" y="168"/>
                  </a:cubicBezTo>
                  <a:cubicBezTo>
                    <a:pt x="113" y="169"/>
                    <a:pt x="112" y="169"/>
                    <a:pt x="112" y="170"/>
                  </a:cubicBezTo>
                  <a:cubicBezTo>
                    <a:pt x="111" y="169"/>
                    <a:pt x="110" y="168"/>
                    <a:pt x="108" y="168"/>
                  </a:cubicBezTo>
                  <a:cubicBezTo>
                    <a:pt x="108" y="168"/>
                    <a:pt x="108" y="168"/>
                    <a:pt x="108" y="168"/>
                  </a:cubicBezTo>
                  <a:close/>
                  <a:moveTo>
                    <a:pt x="169" y="108"/>
                  </a:moveTo>
                  <a:cubicBezTo>
                    <a:pt x="149" y="117"/>
                    <a:pt x="126" y="120"/>
                    <a:pt x="104" y="125"/>
                  </a:cubicBezTo>
                  <a:cubicBezTo>
                    <a:pt x="96" y="127"/>
                    <a:pt x="87" y="129"/>
                    <a:pt x="79" y="130"/>
                  </a:cubicBezTo>
                  <a:cubicBezTo>
                    <a:pt x="84" y="129"/>
                    <a:pt x="88" y="127"/>
                    <a:pt x="93" y="126"/>
                  </a:cubicBezTo>
                  <a:cubicBezTo>
                    <a:pt x="108" y="121"/>
                    <a:pt x="124" y="116"/>
                    <a:pt x="139" y="113"/>
                  </a:cubicBezTo>
                  <a:cubicBezTo>
                    <a:pt x="146" y="111"/>
                    <a:pt x="154" y="109"/>
                    <a:pt x="161" y="107"/>
                  </a:cubicBezTo>
                  <a:cubicBezTo>
                    <a:pt x="164" y="106"/>
                    <a:pt x="167" y="104"/>
                    <a:pt x="170" y="103"/>
                  </a:cubicBezTo>
                  <a:cubicBezTo>
                    <a:pt x="171" y="103"/>
                    <a:pt x="172" y="103"/>
                    <a:pt x="173" y="102"/>
                  </a:cubicBezTo>
                  <a:cubicBezTo>
                    <a:pt x="174" y="102"/>
                    <a:pt x="174" y="102"/>
                    <a:pt x="174" y="102"/>
                  </a:cubicBezTo>
                  <a:cubicBezTo>
                    <a:pt x="175" y="102"/>
                    <a:pt x="175" y="102"/>
                    <a:pt x="175" y="102"/>
                  </a:cubicBezTo>
                  <a:cubicBezTo>
                    <a:pt x="173" y="104"/>
                    <a:pt x="171" y="106"/>
                    <a:pt x="169" y="108"/>
                  </a:cubicBezTo>
                  <a:close/>
                  <a:moveTo>
                    <a:pt x="176" y="101"/>
                  </a:moveTo>
                  <a:cubicBezTo>
                    <a:pt x="176" y="101"/>
                    <a:pt x="176" y="101"/>
                    <a:pt x="176" y="101"/>
                  </a:cubicBezTo>
                  <a:cubicBezTo>
                    <a:pt x="174" y="101"/>
                    <a:pt x="172" y="102"/>
                    <a:pt x="170" y="103"/>
                  </a:cubicBezTo>
                  <a:cubicBezTo>
                    <a:pt x="169" y="103"/>
                    <a:pt x="168" y="103"/>
                    <a:pt x="167" y="103"/>
                  </a:cubicBezTo>
                  <a:cubicBezTo>
                    <a:pt x="151" y="107"/>
                    <a:pt x="135" y="109"/>
                    <a:pt x="119" y="113"/>
                  </a:cubicBezTo>
                  <a:cubicBezTo>
                    <a:pt x="104" y="117"/>
                    <a:pt x="88" y="122"/>
                    <a:pt x="73" y="127"/>
                  </a:cubicBezTo>
                  <a:cubicBezTo>
                    <a:pt x="68" y="128"/>
                    <a:pt x="63" y="129"/>
                    <a:pt x="57" y="130"/>
                  </a:cubicBezTo>
                  <a:cubicBezTo>
                    <a:pt x="73" y="125"/>
                    <a:pt x="88" y="121"/>
                    <a:pt x="103" y="116"/>
                  </a:cubicBezTo>
                  <a:cubicBezTo>
                    <a:pt x="118" y="112"/>
                    <a:pt x="134" y="109"/>
                    <a:pt x="150" y="105"/>
                  </a:cubicBezTo>
                  <a:cubicBezTo>
                    <a:pt x="159" y="103"/>
                    <a:pt x="168" y="101"/>
                    <a:pt x="176" y="99"/>
                  </a:cubicBezTo>
                  <a:cubicBezTo>
                    <a:pt x="177" y="99"/>
                    <a:pt x="178" y="98"/>
                    <a:pt x="178" y="98"/>
                  </a:cubicBezTo>
                  <a:cubicBezTo>
                    <a:pt x="178" y="98"/>
                    <a:pt x="179" y="98"/>
                    <a:pt x="179" y="98"/>
                  </a:cubicBezTo>
                  <a:cubicBezTo>
                    <a:pt x="178" y="99"/>
                    <a:pt x="177" y="100"/>
                    <a:pt x="176" y="101"/>
                  </a:cubicBezTo>
                  <a:close/>
                  <a:moveTo>
                    <a:pt x="180" y="97"/>
                  </a:moveTo>
                  <a:cubicBezTo>
                    <a:pt x="180" y="97"/>
                    <a:pt x="180" y="97"/>
                    <a:pt x="180" y="97"/>
                  </a:cubicBezTo>
                  <a:cubicBezTo>
                    <a:pt x="164" y="101"/>
                    <a:pt x="149" y="104"/>
                    <a:pt x="133" y="107"/>
                  </a:cubicBezTo>
                  <a:cubicBezTo>
                    <a:pt x="117" y="110"/>
                    <a:pt x="102" y="114"/>
                    <a:pt x="86" y="118"/>
                  </a:cubicBezTo>
                  <a:cubicBezTo>
                    <a:pt x="71" y="122"/>
                    <a:pt x="55" y="127"/>
                    <a:pt x="40" y="130"/>
                  </a:cubicBezTo>
                  <a:cubicBezTo>
                    <a:pt x="39" y="130"/>
                    <a:pt x="38" y="130"/>
                    <a:pt x="38" y="130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38" y="130"/>
                    <a:pt x="39" y="130"/>
                    <a:pt x="40" y="129"/>
                  </a:cubicBezTo>
                  <a:cubicBezTo>
                    <a:pt x="43" y="128"/>
                    <a:pt x="47" y="127"/>
                    <a:pt x="50" y="126"/>
                  </a:cubicBezTo>
                  <a:cubicBezTo>
                    <a:pt x="59" y="123"/>
                    <a:pt x="67" y="121"/>
                    <a:pt x="75" y="119"/>
                  </a:cubicBezTo>
                  <a:cubicBezTo>
                    <a:pt x="91" y="115"/>
                    <a:pt x="106" y="110"/>
                    <a:pt x="122" y="107"/>
                  </a:cubicBezTo>
                  <a:cubicBezTo>
                    <a:pt x="138" y="104"/>
                    <a:pt x="154" y="101"/>
                    <a:pt x="169" y="96"/>
                  </a:cubicBezTo>
                  <a:cubicBezTo>
                    <a:pt x="173" y="95"/>
                    <a:pt x="177" y="93"/>
                    <a:pt x="180" y="92"/>
                  </a:cubicBezTo>
                  <a:cubicBezTo>
                    <a:pt x="180" y="92"/>
                    <a:pt x="181" y="92"/>
                    <a:pt x="181" y="92"/>
                  </a:cubicBezTo>
                  <a:cubicBezTo>
                    <a:pt x="183" y="91"/>
                    <a:pt x="184" y="91"/>
                    <a:pt x="186" y="90"/>
                  </a:cubicBezTo>
                  <a:cubicBezTo>
                    <a:pt x="184" y="92"/>
                    <a:pt x="182" y="95"/>
                    <a:pt x="180" y="97"/>
                  </a:cubicBezTo>
                  <a:close/>
                  <a:moveTo>
                    <a:pt x="113" y="108"/>
                  </a:moveTo>
                  <a:cubicBezTo>
                    <a:pt x="124" y="105"/>
                    <a:pt x="135" y="102"/>
                    <a:pt x="146" y="100"/>
                  </a:cubicBezTo>
                  <a:cubicBezTo>
                    <a:pt x="151" y="99"/>
                    <a:pt x="156" y="98"/>
                    <a:pt x="161" y="97"/>
                  </a:cubicBezTo>
                  <a:cubicBezTo>
                    <a:pt x="158" y="98"/>
                    <a:pt x="154" y="99"/>
                    <a:pt x="150" y="100"/>
                  </a:cubicBezTo>
                  <a:cubicBezTo>
                    <a:pt x="138" y="103"/>
                    <a:pt x="126" y="105"/>
                    <a:pt x="113" y="108"/>
                  </a:cubicBezTo>
                  <a:close/>
                  <a:moveTo>
                    <a:pt x="187" y="89"/>
                  </a:moveTo>
                  <a:cubicBezTo>
                    <a:pt x="187" y="89"/>
                    <a:pt x="187" y="89"/>
                    <a:pt x="187" y="89"/>
                  </a:cubicBezTo>
                  <a:cubicBezTo>
                    <a:pt x="185" y="89"/>
                    <a:pt x="184" y="90"/>
                    <a:pt x="182" y="90"/>
                  </a:cubicBezTo>
                  <a:cubicBezTo>
                    <a:pt x="182" y="90"/>
                    <a:pt x="182" y="90"/>
                    <a:pt x="181" y="91"/>
                  </a:cubicBezTo>
                  <a:cubicBezTo>
                    <a:pt x="173" y="93"/>
                    <a:pt x="166" y="96"/>
                    <a:pt x="157" y="97"/>
                  </a:cubicBezTo>
                  <a:cubicBezTo>
                    <a:pt x="141" y="101"/>
                    <a:pt x="126" y="104"/>
                    <a:pt x="110" y="108"/>
                  </a:cubicBezTo>
                  <a:cubicBezTo>
                    <a:pt x="100" y="111"/>
                    <a:pt x="90" y="113"/>
                    <a:pt x="80" y="116"/>
                  </a:cubicBezTo>
                  <a:cubicBezTo>
                    <a:pt x="69" y="119"/>
                    <a:pt x="59" y="121"/>
                    <a:pt x="48" y="123"/>
                  </a:cubicBezTo>
                  <a:cubicBezTo>
                    <a:pt x="43" y="124"/>
                    <a:pt x="38" y="125"/>
                    <a:pt x="33" y="126"/>
                  </a:cubicBezTo>
                  <a:cubicBezTo>
                    <a:pt x="32" y="126"/>
                    <a:pt x="25" y="128"/>
                    <a:pt x="30" y="126"/>
                  </a:cubicBezTo>
                  <a:cubicBezTo>
                    <a:pt x="32" y="125"/>
                    <a:pt x="34" y="125"/>
                    <a:pt x="37" y="124"/>
                  </a:cubicBezTo>
                  <a:cubicBezTo>
                    <a:pt x="47" y="121"/>
                    <a:pt x="58" y="118"/>
                    <a:pt x="69" y="115"/>
                  </a:cubicBezTo>
                  <a:cubicBezTo>
                    <a:pt x="90" y="110"/>
                    <a:pt x="111" y="105"/>
                    <a:pt x="132" y="100"/>
                  </a:cubicBezTo>
                  <a:cubicBezTo>
                    <a:pt x="143" y="97"/>
                    <a:pt x="154" y="95"/>
                    <a:pt x="165" y="92"/>
                  </a:cubicBezTo>
                  <a:cubicBezTo>
                    <a:pt x="175" y="89"/>
                    <a:pt x="184" y="85"/>
                    <a:pt x="194" y="81"/>
                  </a:cubicBezTo>
                  <a:cubicBezTo>
                    <a:pt x="192" y="84"/>
                    <a:pt x="189" y="86"/>
                    <a:pt x="187" y="89"/>
                  </a:cubicBezTo>
                  <a:close/>
                  <a:moveTo>
                    <a:pt x="64" y="111"/>
                  </a:moveTo>
                  <a:cubicBezTo>
                    <a:pt x="57" y="113"/>
                    <a:pt x="49" y="115"/>
                    <a:pt x="42" y="117"/>
                  </a:cubicBezTo>
                  <a:cubicBezTo>
                    <a:pt x="35" y="119"/>
                    <a:pt x="28" y="120"/>
                    <a:pt x="21" y="123"/>
                  </a:cubicBezTo>
                  <a:cubicBezTo>
                    <a:pt x="20" y="123"/>
                    <a:pt x="20" y="123"/>
                    <a:pt x="19" y="123"/>
                  </a:cubicBezTo>
                  <a:cubicBezTo>
                    <a:pt x="17" y="122"/>
                    <a:pt x="15" y="121"/>
                    <a:pt x="13" y="120"/>
                  </a:cubicBezTo>
                  <a:cubicBezTo>
                    <a:pt x="19" y="119"/>
                    <a:pt x="25" y="118"/>
                    <a:pt x="30" y="116"/>
                  </a:cubicBezTo>
                  <a:cubicBezTo>
                    <a:pt x="38" y="113"/>
                    <a:pt x="46" y="111"/>
                    <a:pt x="54" y="109"/>
                  </a:cubicBezTo>
                  <a:cubicBezTo>
                    <a:pt x="69" y="106"/>
                    <a:pt x="83" y="104"/>
                    <a:pt x="98" y="101"/>
                  </a:cubicBezTo>
                  <a:cubicBezTo>
                    <a:pt x="87" y="104"/>
                    <a:pt x="75" y="108"/>
                    <a:pt x="64" y="111"/>
                  </a:cubicBezTo>
                  <a:close/>
                  <a:moveTo>
                    <a:pt x="61" y="147"/>
                  </a:moveTo>
                  <a:cubicBezTo>
                    <a:pt x="72" y="152"/>
                    <a:pt x="83" y="157"/>
                    <a:pt x="93" y="163"/>
                  </a:cubicBezTo>
                  <a:cubicBezTo>
                    <a:pt x="99" y="165"/>
                    <a:pt x="105" y="168"/>
                    <a:pt x="110" y="172"/>
                  </a:cubicBezTo>
                  <a:cubicBezTo>
                    <a:pt x="110" y="173"/>
                    <a:pt x="110" y="173"/>
                    <a:pt x="110" y="174"/>
                  </a:cubicBezTo>
                  <a:cubicBezTo>
                    <a:pt x="103" y="172"/>
                    <a:pt x="98" y="168"/>
                    <a:pt x="92" y="165"/>
                  </a:cubicBezTo>
                  <a:cubicBezTo>
                    <a:pt x="81" y="160"/>
                    <a:pt x="71" y="155"/>
                    <a:pt x="61" y="150"/>
                  </a:cubicBezTo>
                  <a:cubicBezTo>
                    <a:pt x="54" y="146"/>
                    <a:pt x="47" y="143"/>
                    <a:pt x="40" y="140"/>
                  </a:cubicBezTo>
                  <a:cubicBezTo>
                    <a:pt x="31" y="135"/>
                    <a:pt x="21" y="128"/>
                    <a:pt x="11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1" y="124"/>
                    <a:pt x="12" y="123"/>
                    <a:pt x="12" y="122"/>
                  </a:cubicBezTo>
                  <a:cubicBezTo>
                    <a:pt x="28" y="131"/>
                    <a:pt x="45" y="139"/>
                    <a:pt x="61" y="147"/>
                  </a:cubicBezTo>
                  <a:close/>
                  <a:moveTo>
                    <a:pt x="209" y="65"/>
                  </a:moveTo>
                  <a:cubicBezTo>
                    <a:pt x="209" y="65"/>
                    <a:pt x="209" y="65"/>
                    <a:pt x="208" y="66"/>
                  </a:cubicBezTo>
                  <a:cubicBezTo>
                    <a:pt x="193" y="68"/>
                    <a:pt x="177" y="72"/>
                    <a:pt x="161" y="75"/>
                  </a:cubicBezTo>
                  <a:cubicBezTo>
                    <a:pt x="145" y="78"/>
                    <a:pt x="129" y="81"/>
                    <a:pt x="113" y="85"/>
                  </a:cubicBezTo>
                  <a:cubicBezTo>
                    <a:pt x="97" y="88"/>
                    <a:pt x="81" y="93"/>
                    <a:pt x="65" y="97"/>
                  </a:cubicBezTo>
                  <a:cubicBezTo>
                    <a:pt x="57" y="99"/>
                    <a:pt x="50" y="102"/>
                    <a:pt x="42" y="104"/>
                  </a:cubicBezTo>
                  <a:cubicBezTo>
                    <a:pt x="39" y="105"/>
                    <a:pt x="37" y="105"/>
                    <a:pt x="34" y="106"/>
                  </a:cubicBezTo>
                  <a:cubicBezTo>
                    <a:pt x="44" y="103"/>
                    <a:pt x="54" y="99"/>
                    <a:pt x="64" y="96"/>
                  </a:cubicBezTo>
                  <a:cubicBezTo>
                    <a:pt x="80" y="91"/>
                    <a:pt x="95" y="87"/>
                    <a:pt x="111" y="83"/>
                  </a:cubicBezTo>
                  <a:cubicBezTo>
                    <a:pt x="126" y="79"/>
                    <a:pt x="142" y="76"/>
                    <a:pt x="158" y="73"/>
                  </a:cubicBezTo>
                  <a:cubicBezTo>
                    <a:pt x="173" y="70"/>
                    <a:pt x="188" y="68"/>
                    <a:pt x="202" y="64"/>
                  </a:cubicBezTo>
                  <a:cubicBezTo>
                    <a:pt x="206" y="63"/>
                    <a:pt x="210" y="62"/>
                    <a:pt x="213" y="60"/>
                  </a:cubicBezTo>
                  <a:cubicBezTo>
                    <a:pt x="212" y="62"/>
                    <a:pt x="210" y="63"/>
                    <a:pt x="209" y="65"/>
                  </a:cubicBezTo>
                  <a:close/>
                  <a:moveTo>
                    <a:pt x="201" y="74"/>
                  </a:moveTo>
                  <a:cubicBezTo>
                    <a:pt x="188" y="78"/>
                    <a:pt x="175" y="82"/>
                    <a:pt x="162" y="85"/>
                  </a:cubicBezTo>
                  <a:cubicBezTo>
                    <a:pt x="160" y="86"/>
                    <a:pt x="158" y="86"/>
                    <a:pt x="156" y="86"/>
                  </a:cubicBezTo>
                  <a:cubicBezTo>
                    <a:pt x="144" y="89"/>
                    <a:pt x="131" y="93"/>
                    <a:pt x="118" y="96"/>
                  </a:cubicBezTo>
                  <a:cubicBezTo>
                    <a:pt x="114" y="97"/>
                    <a:pt x="110" y="98"/>
                    <a:pt x="106" y="99"/>
                  </a:cubicBezTo>
                  <a:cubicBezTo>
                    <a:pt x="90" y="102"/>
                    <a:pt x="74" y="104"/>
                    <a:pt x="58" y="108"/>
                  </a:cubicBezTo>
                  <a:cubicBezTo>
                    <a:pt x="50" y="109"/>
                    <a:pt x="43" y="111"/>
                    <a:pt x="35" y="113"/>
                  </a:cubicBezTo>
                  <a:cubicBezTo>
                    <a:pt x="32" y="114"/>
                    <a:pt x="28" y="115"/>
                    <a:pt x="25" y="117"/>
                  </a:cubicBezTo>
                  <a:cubicBezTo>
                    <a:pt x="23" y="117"/>
                    <a:pt x="21" y="118"/>
                    <a:pt x="20" y="118"/>
                  </a:cubicBezTo>
                  <a:cubicBezTo>
                    <a:pt x="17" y="119"/>
                    <a:pt x="14" y="119"/>
                    <a:pt x="13" y="119"/>
                  </a:cubicBezTo>
                  <a:cubicBezTo>
                    <a:pt x="20" y="116"/>
                    <a:pt x="26" y="113"/>
                    <a:pt x="34" y="111"/>
                  </a:cubicBezTo>
                  <a:cubicBezTo>
                    <a:pt x="42" y="109"/>
                    <a:pt x="50" y="107"/>
                    <a:pt x="59" y="104"/>
                  </a:cubicBezTo>
                  <a:cubicBezTo>
                    <a:pt x="75" y="100"/>
                    <a:pt x="91" y="96"/>
                    <a:pt x="107" y="92"/>
                  </a:cubicBezTo>
                  <a:cubicBezTo>
                    <a:pt x="138" y="84"/>
                    <a:pt x="169" y="79"/>
                    <a:pt x="200" y="69"/>
                  </a:cubicBezTo>
                  <a:cubicBezTo>
                    <a:pt x="202" y="69"/>
                    <a:pt x="205" y="68"/>
                    <a:pt x="207" y="67"/>
                  </a:cubicBezTo>
                  <a:cubicBezTo>
                    <a:pt x="205" y="69"/>
                    <a:pt x="203" y="72"/>
                    <a:pt x="201" y="74"/>
                  </a:cubicBezTo>
                  <a:close/>
                  <a:moveTo>
                    <a:pt x="10" y="127"/>
                  </a:moveTo>
                  <a:cubicBezTo>
                    <a:pt x="10" y="127"/>
                    <a:pt x="10" y="127"/>
                    <a:pt x="10" y="127"/>
                  </a:cubicBezTo>
                  <a:cubicBezTo>
                    <a:pt x="21" y="131"/>
                    <a:pt x="30" y="137"/>
                    <a:pt x="40" y="142"/>
                  </a:cubicBezTo>
                  <a:cubicBezTo>
                    <a:pt x="46" y="146"/>
                    <a:pt x="53" y="149"/>
                    <a:pt x="60" y="152"/>
                  </a:cubicBezTo>
                  <a:cubicBezTo>
                    <a:pt x="71" y="157"/>
                    <a:pt x="81" y="163"/>
                    <a:pt x="91" y="168"/>
                  </a:cubicBezTo>
                  <a:cubicBezTo>
                    <a:pt x="97" y="171"/>
                    <a:pt x="103" y="174"/>
                    <a:pt x="109" y="176"/>
                  </a:cubicBezTo>
                  <a:cubicBezTo>
                    <a:pt x="109" y="177"/>
                    <a:pt x="108" y="178"/>
                    <a:pt x="108" y="180"/>
                  </a:cubicBezTo>
                  <a:cubicBezTo>
                    <a:pt x="91" y="171"/>
                    <a:pt x="73" y="163"/>
                    <a:pt x="56" y="155"/>
                  </a:cubicBezTo>
                  <a:cubicBezTo>
                    <a:pt x="40" y="147"/>
                    <a:pt x="24" y="140"/>
                    <a:pt x="9" y="131"/>
                  </a:cubicBezTo>
                  <a:cubicBezTo>
                    <a:pt x="9" y="129"/>
                    <a:pt x="10" y="128"/>
                    <a:pt x="10" y="127"/>
                  </a:cubicBezTo>
                  <a:close/>
                  <a:moveTo>
                    <a:pt x="112" y="176"/>
                  </a:moveTo>
                  <a:cubicBezTo>
                    <a:pt x="112" y="176"/>
                    <a:pt x="112" y="176"/>
                    <a:pt x="112" y="176"/>
                  </a:cubicBezTo>
                  <a:cubicBezTo>
                    <a:pt x="117" y="171"/>
                    <a:pt x="122" y="166"/>
                    <a:pt x="127" y="160"/>
                  </a:cubicBezTo>
                  <a:cubicBezTo>
                    <a:pt x="137" y="150"/>
                    <a:pt x="148" y="139"/>
                    <a:pt x="158" y="128"/>
                  </a:cubicBezTo>
                  <a:cubicBezTo>
                    <a:pt x="178" y="106"/>
                    <a:pt x="199" y="84"/>
                    <a:pt x="220" y="62"/>
                  </a:cubicBezTo>
                  <a:cubicBezTo>
                    <a:pt x="221" y="61"/>
                    <a:pt x="223" y="59"/>
                    <a:pt x="225" y="57"/>
                  </a:cubicBezTo>
                  <a:cubicBezTo>
                    <a:pt x="225" y="58"/>
                    <a:pt x="225" y="59"/>
                    <a:pt x="225" y="60"/>
                  </a:cubicBezTo>
                  <a:cubicBezTo>
                    <a:pt x="225" y="60"/>
                    <a:pt x="225" y="60"/>
                    <a:pt x="225" y="60"/>
                  </a:cubicBezTo>
                  <a:cubicBezTo>
                    <a:pt x="216" y="68"/>
                    <a:pt x="208" y="77"/>
                    <a:pt x="200" y="86"/>
                  </a:cubicBezTo>
                  <a:cubicBezTo>
                    <a:pt x="191" y="95"/>
                    <a:pt x="183" y="104"/>
                    <a:pt x="175" y="113"/>
                  </a:cubicBezTo>
                  <a:cubicBezTo>
                    <a:pt x="156" y="132"/>
                    <a:pt x="137" y="152"/>
                    <a:pt x="118" y="172"/>
                  </a:cubicBezTo>
                  <a:cubicBezTo>
                    <a:pt x="115" y="175"/>
                    <a:pt x="113" y="177"/>
                    <a:pt x="110" y="180"/>
                  </a:cubicBezTo>
                  <a:cubicBezTo>
                    <a:pt x="111" y="179"/>
                    <a:pt x="111" y="177"/>
                    <a:pt x="112" y="176"/>
                  </a:cubicBezTo>
                  <a:close/>
                  <a:moveTo>
                    <a:pt x="28" y="102"/>
                  </a:moveTo>
                  <a:cubicBezTo>
                    <a:pt x="59" y="94"/>
                    <a:pt x="91" y="84"/>
                    <a:pt x="123" y="78"/>
                  </a:cubicBezTo>
                  <a:cubicBezTo>
                    <a:pt x="140" y="74"/>
                    <a:pt x="156" y="71"/>
                    <a:pt x="173" y="68"/>
                  </a:cubicBezTo>
                  <a:cubicBezTo>
                    <a:pt x="181" y="67"/>
                    <a:pt x="188" y="65"/>
                    <a:pt x="196" y="64"/>
                  </a:cubicBezTo>
                  <a:cubicBezTo>
                    <a:pt x="200" y="63"/>
                    <a:pt x="204" y="62"/>
                    <a:pt x="208" y="61"/>
                  </a:cubicBezTo>
                  <a:cubicBezTo>
                    <a:pt x="209" y="61"/>
                    <a:pt x="210" y="61"/>
                    <a:pt x="211" y="61"/>
                  </a:cubicBezTo>
                  <a:cubicBezTo>
                    <a:pt x="210" y="61"/>
                    <a:pt x="210" y="61"/>
                    <a:pt x="210" y="61"/>
                  </a:cubicBezTo>
                  <a:cubicBezTo>
                    <a:pt x="209" y="61"/>
                    <a:pt x="208" y="62"/>
                    <a:pt x="207" y="62"/>
                  </a:cubicBezTo>
                  <a:cubicBezTo>
                    <a:pt x="193" y="67"/>
                    <a:pt x="178" y="68"/>
                    <a:pt x="164" y="71"/>
                  </a:cubicBezTo>
                  <a:cubicBezTo>
                    <a:pt x="148" y="74"/>
                    <a:pt x="132" y="77"/>
                    <a:pt x="116" y="81"/>
                  </a:cubicBezTo>
                  <a:cubicBezTo>
                    <a:pt x="85" y="89"/>
                    <a:pt x="54" y="98"/>
                    <a:pt x="24" y="109"/>
                  </a:cubicBezTo>
                  <a:cubicBezTo>
                    <a:pt x="23" y="109"/>
                    <a:pt x="22" y="109"/>
                    <a:pt x="21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3" y="107"/>
                    <a:pt x="25" y="105"/>
                    <a:pt x="28" y="102"/>
                  </a:cubicBezTo>
                  <a:close/>
                  <a:moveTo>
                    <a:pt x="20" y="111"/>
                  </a:moveTo>
                  <a:cubicBezTo>
                    <a:pt x="51" y="102"/>
                    <a:pt x="82" y="93"/>
                    <a:pt x="113" y="85"/>
                  </a:cubicBezTo>
                  <a:cubicBezTo>
                    <a:pt x="129" y="82"/>
                    <a:pt x="145" y="79"/>
                    <a:pt x="162" y="75"/>
                  </a:cubicBezTo>
                  <a:cubicBezTo>
                    <a:pt x="169" y="74"/>
                    <a:pt x="177" y="72"/>
                    <a:pt x="185" y="71"/>
                  </a:cubicBezTo>
                  <a:cubicBezTo>
                    <a:pt x="192" y="69"/>
                    <a:pt x="201" y="68"/>
                    <a:pt x="207" y="66"/>
                  </a:cubicBezTo>
                  <a:cubicBezTo>
                    <a:pt x="177" y="76"/>
                    <a:pt x="145" y="81"/>
                    <a:pt x="114" y="89"/>
                  </a:cubicBezTo>
                  <a:cubicBezTo>
                    <a:pt x="98" y="93"/>
                    <a:pt x="82" y="97"/>
                    <a:pt x="66" y="101"/>
                  </a:cubicBezTo>
                  <a:cubicBezTo>
                    <a:pt x="51" y="105"/>
                    <a:pt x="35" y="109"/>
                    <a:pt x="21" y="115"/>
                  </a:cubicBezTo>
                  <a:cubicBezTo>
                    <a:pt x="19" y="116"/>
                    <a:pt x="16" y="117"/>
                    <a:pt x="14" y="118"/>
                  </a:cubicBezTo>
                  <a:cubicBezTo>
                    <a:pt x="16" y="116"/>
                    <a:pt x="18" y="113"/>
                    <a:pt x="20" y="111"/>
                  </a:cubicBezTo>
                  <a:close/>
                  <a:moveTo>
                    <a:pt x="109" y="186"/>
                  </a:moveTo>
                  <a:cubicBezTo>
                    <a:pt x="109" y="186"/>
                    <a:pt x="109" y="185"/>
                    <a:pt x="110" y="184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45" y="146"/>
                    <a:pt x="181" y="110"/>
                    <a:pt x="216" y="73"/>
                  </a:cubicBezTo>
                  <a:cubicBezTo>
                    <a:pt x="219" y="69"/>
                    <a:pt x="222" y="66"/>
                    <a:pt x="226" y="62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2" y="66"/>
                    <a:pt x="219" y="70"/>
                    <a:pt x="216" y="73"/>
                  </a:cubicBezTo>
                  <a:cubicBezTo>
                    <a:pt x="210" y="80"/>
                    <a:pt x="204" y="86"/>
                    <a:pt x="198" y="93"/>
                  </a:cubicBezTo>
                  <a:cubicBezTo>
                    <a:pt x="189" y="102"/>
                    <a:pt x="181" y="112"/>
                    <a:pt x="172" y="121"/>
                  </a:cubicBezTo>
                  <a:cubicBezTo>
                    <a:pt x="151" y="143"/>
                    <a:pt x="130" y="164"/>
                    <a:pt x="110" y="186"/>
                  </a:cubicBezTo>
                  <a:cubicBezTo>
                    <a:pt x="110" y="186"/>
                    <a:pt x="110" y="186"/>
                    <a:pt x="109" y="186"/>
                  </a:cubicBezTo>
                  <a:close/>
                  <a:moveTo>
                    <a:pt x="9" y="123"/>
                  </a:moveTo>
                  <a:cubicBezTo>
                    <a:pt x="7" y="127"/>
                    <a:pt x="6" y="132"/>
                    <a:pt x="6" y="136"/>
                  </a:cubicBezTo>
                  <a:cubicBezTo>
                    <a:pt x="5" y="132"/>
                    <a:pt x="6" y="127"/>
                    <a:pt x="9" y="123"/>
                  </a:cubicBezTo>
                  <a:close/>
                  <a:moveTo>
                    <a:pt x="28" y="153"/>
                  </a:moveTo>
                  <a:cubicBezTo>
                    <a:pt x="23" y="150"/>
                    <a:pt x="16" y="147"/>
                    <a:pt x="11" y="144"/>
                  </a:cubicBezTo>
                  <a:cubicBezTo>
                    <a:pt x="11" y="144"/>
                    <a:pt x="11" y="143"/>
                    <a:pt x="11" y="143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15" y="145"/>
                    <a:pt x="19" y="147"/>
                    <a:pt x="23" y="149"/>
                  </a:cubicBezTo>
                  <a:cubicBezTo>
                    <a:pt x="34" y="154"/>
                    <a:pt x="45" y="159"/>
                    <a:pt x="56" y="165"/>
                  </a:cubicBezTo>
                  <a:cubicBezTo>
                    <a:pt x="67" y="170"/>
                    <a:pt x="78" y="175"/>
                    <a:pt x="90" y="181"/>
                  </a:cubicBezTo>
                  <a:cubicBezTo>
                    <a:pt x="95" y="183"/>
                    <a:pt x="102" y="186"/>
                    <a:pt x="107" y="189"/>
                  </a:cubicBezTo>
                  <a:cubicBezTo>
                    <a:pt x="107" y="189"/>
                    <a:pt x="107" y="189"/>
                    <a:pt x="107" y="190"/>
                  </a:cubicBezTo>
                  <a:cubicBezTo>
                    <a:pt x="108" y="191"/>
                    <a:pt x="108" y="192"/>
                    <a:pt x="109" y="193"/>
                  </a:cubicBezTo>
                  <a:cubicBezTo>
                    <a:pt x="92" y="186"/>
                    <a:pt x="77" y="178"/>
                    <a:pt x="61" y="170"/>
                  </a:cubicBezTo>
                  <a:cubicBezTo>
                    <a:pt x="50" y="164"/>
                    <a:pt x="39" y="159"/>
                    <a:pt x="28" y="153"/>
                  </a:cubicBezTo>
                  <a:close/>
                  <a:moveTo>
                    <a:pt x="216" y="83"/>
                  </a:moveTo>
                  <a:cubicBezTo>
                    <a:pt x="206" y="94"/>
                    <a:pt x="195" y="105"/>
                    <a:pt x="185" y="117"/>
                  </a:cubicBezTo>
                  <a:cubicBezTo>
                    <a:pt x="163" y="139"/>
                    <a:pt x="142" y="162"/>
                    <a:pt x="120" y="185"/>
                  </a:cubicBezTo>
                  <a:cubicBezTo>
                    <a:pt x="117" y="187"/>
                    <a:pt x="115" y="190"/>
                    <a:pt x="112" y="193"/>
                  </a:cubicBezTo>
                  <a:cubicBezTo>
                    <a:pt x="111" y="192"/>
                    <a:pt x="110" y="191"/>
                    <a:pt x="110" y="189"/>
                  </a:cubicBezTo>
                  <a:cubicBezTo>
                    <a:pt x="110" y="189"/>
                    <a:pt x="110" y="189"/>
                    <a:pt x="110" y="189"/>
                  </a:cubicBezTo>
                  <a:cubicBezTo>
                    <a:pt x="118" y="180"/>
                    <a:pt x="126" y="172"/>
                    <a:pt x="134" y="164"/>
                  </a:cubicBezTo>
                  <a:cubicBezTo>
                    <a:pt x="146" y="152"/>
                    <a:pt x="158" y="139"/>
                    <a:pt x="170" y="126"/>
                  </a:cubicBezTo>
                  <a:cubicBezTo>
                    <a:pt x="189" y="107"/>
                    <a:pt x="207" y="85"/>
                    <a:pt x="227" y="66"/>
                  </a:cubicBezTo>
                  <a:cubicBezTo>
                    <a:pt x="227" y="66"/>
                    <a:pt x="227" y="66"/>
                    <a:pt x="227" y="65"/>
                  </a:cubicBezTo>
                  <a:cubicBezTo>
                    <a:pt x="228" y="66"/>
                    <a:pt x="229" y="67"/>
                    <a:pt x="230" y="68"/>
                  </a:cubicBezTo>
                  <a:cubicBezTo>
                    <a:pt x="229" y="69"/>
                    <a:pt x="227" y="71"/>
                    <a:pt x="226" y="72"/>
                  </a:cubicBezTo>
                  <a:cubicBezTo>
                    <a:pt x="223" y="76"/>
                    <a:pt x="219" y="79"/>
                    <a:pt x="216" y="8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39"/>
            <p:cNvSpPr>
              <a:spLocks noEditPoints="1"/>
            </p:cNvSpPr>
            <p:nvPr/>
          </p:nvSpPr>
          <p:spPr bwMode="auto">
            <a:xfrm>
              <a:off x="7748833" y="943997"/>
              <a:ext cx="446088" cy="495300"/>
            </a:xfrm>
            <a:custGeom>
              <a:avLst/>
              <a:gdLst>
                <a:gd name="T0" fmla="*/ 8 w 105"/>
                <a:gd name="T1" fmla="*/ 89 h 117"/>
                <a:gd name="T2" fmla="*/ 39 w 105"/>
                <a:gd name="T3" fmla="*/ 89 h 117"/>
                <a:gd name="T4" fmla="*/ 47 w 105"/>
                <a:gd name="T5" fmla="*/ 111 h 117"/>
                <a:gd name="T6" fmla="*/ 65 w 105"/>
                <a:gd name="T7" fmla="*/ 109 h 117"/>
                <a:gd name="T8" fmla="*/ 74 w 105"/>
                <a:gd name="T9" fmla="*/ 90 h 117"/>
                <a:gd name="T10" fmla="*/ 104 w 105"/>
                <a:gd name="T11" fmla="*/ 86 h 117"/>
                <a:gd name="T12" fmla="*/ 88 w 105"/>
                <a:gd name="T13" fmla="*/ 62 h 117"/>
                <a:gd name="T14" fmla="*/ 103 w 105"/>
                <a:gd name="T15" fmla="*/ 36 h 117"/>
                <a:gd name="T16" fmla="*/ 71 w 105"/>
                <a:gd name="T17" fmla="*/ 36 h 117"/>
                <a:gd name="T18" fmla="*/ 62 w 105"/>
                <a:gd name="T19" fmla="*/ 12 h 117"/>
                <a:gd name="T20" fmla="*/ 45 w 105"/>
                <a:gd name="T21" fmla="*/ 16 h 117"/>
                <a:gd name="T22" fmla="*/ 29 w 105"/>
                <a:gd name="T23" fmla="*/ 33 h 117"/>
                <a:gd name="T24" fmla="*/ 10 w 105"/>
                <a:gd name="T25" fmla="*/ 50 h 117"/>
                <a:gd name="T26" fmla="*/ 18 w 105"/>
                <a:gd name="T27" fmla="*/ 66 h 117"/>
                <a:gd name="T28" fmla="*/ 67 w 105"/>
                <a:gd name="T29" fmla="*/ 96 h 117"/>
                <a:gd name="T30" fmla="*/ 48 w 105"/>
                <a:gd name="T31" fmla="*/ 109 h 117"/>
                <a:gd name="T32" fmla="*/ 41 w 105"/>
                <a:gd name="T33" fmla="*/ 88 h 117"/>
                <a:gd name="T34" fmla="*/ 69 w 105"/>
                <a:gd name="T35" fmla="*/ 88 h 117"/>
                <a:gd name="T36" fmla="*/ 37 w 105"/>
                <a:gd name="T37" fmla="*/ 62 h 117"/>
                <a:gd name="T38" fmla="*/ 26 w 105"/>
                <a:gd name="T39" fmla="*/ 62 h 117"/>
                <a:gd name="T40" fmla="*/ 37 w 105"/>
                <a:gd name="T41" fmla="*/ 54 h 117"/>
                <a:gd name="T42" fmla="*/ 39 w 105"/>
                <a:gd name="T43" fmla="*/ 62 h 117"/>
                <a:gd name="T44" fmla="*/ 55 w 105"/>
                <a:gd name="T45" fmla="*/ 44 h 117"/>
                <a:gd name="T46" fmla="*/ 71 w 105"/>
                <a:gd name="T47" fmla="*/ 71 h 117"/>
                <a:gd name="T48" fmla="*/ 55 w 105"/>
                <a:gd name="T49" fmla="*/ 80 h 117"/>
                <a:gd name="T50" fmla="*/ 39 w 105"/>
                <a:gd name="T51" fmla="*/ 71 h 117"/>
                <a:gd name="T52" fmla="*/ 39 w 105"/>
                <a:gd name="T53" fmla="*/ 50 h 117"/>
                <a:gd name="T54" fmla="*/ 53 w 105"/>
                <a:gd name="T55" fmla="*/ 43 h 117"/>
                <a:gd name="T56" fmla="*/ 39 w 105"/>
                <a:gd name="T57" fmla="*/ 50 h 117"/>
                <a:gd name="T58" fmla="*/ 69 w 105"/>
                <a:gd name="T59" fmla="*/ 38 h 117"/>
                <a:gd name="T60" fmla="*/ 57 w 105"/>
                <a:gd name="T61" fmla="*/ 43 h 117"/>
                <a:gd name="T62" fmla="*/ 73 w 105"/>
                <a:gd name="T63" fmla="*/ 54 h 117"/>
                <a:gd name="T64" fmla="*/ 73 w 105"/>
                <a:gd name="T65" fmla="*/ 70 h 117"/>
                <a:gd name="T66" fmla="*/ 63 w 105"/>
                <a:gd name="T67" fmla="*/ 78 h 117"/>
                <a:gd name="T68" fmla="*/ 69 w 105"/>
                <a:gd name="T69" fmla="*/ 86 h 117"/>
                <a:gd name="T70" fmla="*/ 63 w 105"/>
                <a:gd name="T71" fmla="*/ 78 h 117"/>
                <a:gd name="T72" fmla="*/ 52 w 105"/>
                <a:gd name="T73" fmla="*/ 81 h 117"/>
                <a:gd name="T74" fmla="*/ 39 w 105"/>
                <a:gd name="T75" fmla="*/ 74 h 117"/>
                <a:gd name="T76" fmla="*/ 102 w 105"/>
                <a:gd name="T77" fmla="*/ 84 h 117"/>
                <a:gd name="T78" fmla="*/ 72 w 105"/>
                <a:gd name="T79" fmla="*/ 87 h 117"/>
                <a:gd name="T80" fmla="*/ 73 w 105"/>
                <a:gd name="T81" fmla="*/ 73 h 117"/>
                <a:gd name="T82" fmla="*/ 91 w 105"/>
                <a:gd name="T83" fmla="*/ 68 h 117"/>
                <a:gd name="T84" fmla="*/ 82 w 105"/>
                <a:gd name="T85" fmla="*/ 35 h 117"/>
                <a:gd name="T86" fmla="*/ 97 w 105"/>
                <a:gd name="T87" fmla="*/ 50 h 117"/>
                <a:gd name="T88" fmla="*/ 73 w 105"/>
                <a:gd name="T89" fmla="*/ 51 h 117"/>
                <a:gd name="T90" fmla="*/ 82 w 105"/>
                <a:gd name="T91" fmla="*/ 35 h 117"/>
                <a:gd name="T92" fmla="*/ 50 w 105"/>
                <a:gd name="T93" fmla="*/ 12 h 117"/>
                <a:gd name="T94" fmla="*/ 69 w 105"/>
                <a:gd name="T95" fmla="*/ 36 h 117"/>
                <a:gd name="T96" fmla="*/ 55 w 105"/>
                <a:gd name="T97" fmla="*/ 42 h 117"/>
                <a:gd name="T98" fmla="*/ 42 w 105"/>
                <a:gd name="T99" fmla="*/ 32 h 117"/>
                <a:gd name="T100" fmla="*/ 9 w 105"/>
                <a:gd name="T101" fmla="*/ 43 h 117"/>
                <a:gd name="T102" fmla="*/ 38 w 105"/>
                <a:gd name="T103" fmla="*/ 38 h 117"/>
                <a:gd name="T104" fmla="*/ 24 w 105"/>
                <a:gd name="T105" fmla="*/ 61 h 117"/>
                <a:gd name="T106" fmla="*/ 37 w 105"/>
                <a:gd name="T107" fmla="*/ 73 h 117"/>
                <a:gd name="T108" fmla="*/ 33 w 105"/>
                <a:gd name="T109" fmla="*/ 88 h 117"/>
                <a:gd name="T110" fmla="*/ 24 w 105"/>
                <a:gd name="T111" fmla="*/ 6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5" h="117">
                  <a:moveTo>
                    <a:pt x="7" y="81"/>
                  </a:moveTo>
                  <a:cubicBezTo>
                    <a:pt x="5" y="84"/>
                    <a:pt x="5" y="87"/>
                    <a:pt x="8" y="89"/>
                  </a:cubicBezTo>
                  <a:cubicBezTo>
                    <a:pt x="10" y="92"/>
                    <a:pt x="15" y="93"/>
                    <a:pt x="19" y="93"/>
                  </a:cubicBezTo>
                  <a:cubicBezTo>
                    <a:pt x="25" y="93"/>
                    <a:pt x="32" y="91"/>
                    <a:pt x="39" y="89"/>
                  </a:cubicBezTo>
                  <a:cubicBezTo>
                    <a:pt x="39" y="90"/>
                    <a:pt x="39" y="91"/>
                    <a:pt x="40" y="91"/>
                  </a:cubicBezTo>
                  <a:cubicBezTo>
                    <a:pt x="41" y="98"/>
                    <a:pt x="43" y="105"/>
                    <a:pt x="47" y="111"/>
                  </a:cubicBezTo>
                  <a:cubicBezTo>
                    <a:pt x="49" y="114"/>
                    <a:pt x="52" y="117"/>
                    <a:pt x="56" y="117"/>
                  </a:cubicBezTo>
                  <a:cubicBezTo>
                    <a:pt x="60" y="116"/>
                    <a:pt x="63" y="112"/>
                    <a:pt x="65" y="109"/>
                  </a:cubicBezTo>
                  <a:cubicBezTo>
                    <a:pt x="68" y="103"/>
                    <a:pt x="69" y="96"/>
                    <a:pt x="71" y="89"/>
                  </a:cubicBezTo>
                  <a:cubicBezTo>
                    <a:pt x="72" y="89"/>
                    <a:pt x="73" y="89"/>
                    <a:pt x="74" y="90"/>
                  </a:cubicBezTo>
                  <a:cubicBezTo>
                    <a:pt x="81" y="92"/>
                    <a:pt x="88" y="93"/>
                    <a:pt x="95" y="93"/>
                  </a:cubicBezTo>
                  <a:cubicBezTo>
                    <a:pt x="99" y="92"/>
                    <a:pt x="103" y="90"/>
                    <a:pt x="104" y="86"/>
                  </a:cubicBezTo>
                  <a:cubicBezTo>
                    <a:pt x="105" y="82"/>
                    <a:pt x="102" y="77"/>
                    <a:pt x="99" y="74"/>
                  </a:cubicBezTo>
                  <a:cubicBezTo>
                    <a:pt x="96" y="70"/>
                    <a:pt x="92" y="66"/>
                    <a:pt x="88" y="62"/>
                  </a:cubicBezTo>
                  <a:cubicBezTo>
                    <a:pt x="93" y="58"/>
                    <a:pt x="98" y="53"/>
                    <a:pt x="102" y="47"/>
                  </a:cubicBezTo>
                  <a:cubicBezTo>
                    <a:pt x="104" y="43"/>
                    <a:pt x="105" y="39"/>
                    <a:pt x="103" y="36"/>
                  </a:cubicBezTo>
                  <a:cubicBezTo>
                    <a:pt x="101" y="32"/>
                    <a:pt x="95" y="32"/>
                    <a:pt x="91" y="32"/>
                  </a:cubicBezTo>
                  <a:cubicBezTo>
                    <a:pt x="84" y="32"/>
                    <a:pt x="77" y="33"/>
                    <a:pt x="71" y="36"/>
                  </a:cubicBezTo>
                  <a:cubicBezTo>
                    <a:pt x="70" y="33"/>
                    <a:pt x="70" y="31"/>
                    <a:pt x="69" y="29"/>
                  </a:cubicBezTo>
                  <a:cubicBezTo>
                    <a:pt x="68" y="23"/>
                    <a:pt x="66" y="16"/>
                    <a:pt x="62" y="12"/>
                  </a:cubicBezTo>
                  <a:cubicBezTo>
                    <a:pt x="60" y="9"/>
                    <a:pt x="57" y="7"/>
                    <a:pt x="53" y="8"/>
                  </a:cubicBezTo>
                  <a:cubicBezTo>
                    <a:pt x="49" y="8"/>
                    <a:pt x="47" y="12"/>
                    <a:pt x="45" y="16"/>
                  </a:cubicBezTo>
                  <a:cubicBezTo>
                    <a:pt x="42" y="22"/>
                    <a:pt x="40" y="29"/>
                    <a:pt x="39" y="36"/>
                  </a:cubicBezTo>
                  <a:cubicBezTo>
                    <a:pt x="36" y="35"/>
                    <a:pt x="32" y="34"/>
                    <a:pt x="29" y="33"/>
                  </a:cubicBezTo>
                  <a:cubicBezTo>
                    <a:pt x="24" y="32"/>
                    <a:pt x="17" y="31"/>
                    <a:pt x="11" y="33"/>
                  </a:cubicBezTo>
                  <a:cubicBezTo>
                    <a:pt x="2" y="36"/>
                    <a:pt x="6" y="45"/>
                    <a:pt x="10" y="50"/>
                  </a:cubicBezTo>
                  <a:cubicBezTo>
                    <a:pt x="14" y="55"/>
                    <a:pt x="18" y="59"/>
                    <a:pt x="22" y="62"/>
                  </a:cubicBezTo>
                  <a:cubicBezTo>
                    <a:pt x="21" y="64"/>
                    <a:pt x="19" y="65"/>
                    <a:pt x="18" y="66"/>
                  </a:cubicBezTo>
                  <a:cubicBezTo>
                    <a:pt x="13" y="70"/>
                    <a:pt x="9" y="75"/>
                    <a:pt x="7" y="81"/>
                  </a:cubicBezTo>
                  <a:close/>
                  <a:moveTo>
                    <a:pt x="67" y="96"/>
                  </a:moveTo>
                  <a:cubicBezTo>
                    <a:pt x="65" y="102"/>
                    <a:pt x="63" y="109"/>
                    <a:pt x="59" y="113"/>
                  </a:cubicBezTo>
                  <a:cubicBezTo>
                    <a:pt x="54" y="117"/>
                    <a:pt x="50" y="113"/>
                    <a:pt x="48" y="109"/>
                  </a:cubicBezTo>
                  <a:cubicBezTo>
                    <a:pt x="44" y="103"/>
                    <a:pt x="43" y="96"/>
                    <a:pt x="41" y="90"/>
                  </a:cubicBezTo>
                  <a:cubicBezTo>
                    <a:pt x="41" y="89"/>
                    <a:pt x="41" y="89"/>
                    <a:pt x="41" y="88"/>
                  </a:cubicBezTo>
                  <a:cubicBezTo>
                    <a:pt x="46" y="87"/>
                    <a:pt x="50" y="85"/>
                    <a:pt x="55" y="82"/>
                  </a:cubicBezTo>
                  <a:cubicBezTo>
                    <a:pt x="59" y="84"/>
                    <a:pt x="64" y="86"/>
                    <a:pt x="69" y="88"/>
                  </a:cubicBezTo>
                  <a:cubicBezTo>
                    <a:pt x="68" y="91"/>
                    <a:pt x="68" y="93"/>
                    <a:pt x="67" y="96"/>
                  </a:cubicBezTo>
                  <a:close/>
                  <a:moveTo>
                    <a:pt x="37" y="62"/>
                  </a:moveTo>
                  <a:cubicBezTo>
                    <a:pt x="37" y="65"/>
                    <a:pt x="37" y="67"/>
                    <a:pt x="37" y="70"/>
                  </a:cubicBezTo>
                  <a:cubicBezTo>
                    <a:pt x="33" y="68"/>
                    <a:pt x="29" y="65"/>
                    <a:pt x="26" y="62"/>
                  </a:cubicBezTo>
                  <a:cubicBezTo>
                    <a:pt x="26" y="62"/>
                    <a:pt x="27" y="61"/>
                    <a:pt x="27" y="61"/>
                  </a:cubicBezTo>
                  <a:cubicBezTo>
                    <a:pt x="30" y="59"/>
                    <a:pt x="33" y="56"/>
                    <a:pt x="37" y="54"/>
                  </a:cubicBezTo>
                  <a:cubicBezTo>
                    <a:pt x="37" y="57"/>
                    <a:pt x="37" y="60"/>
                    <a:pt x="37" y="62"/>
                  </a:cubicBezTo>
                  <a:close/>
                  <a:moveTo>
                    <a:pt x="39" y="62"/>
                  </a:moveTo>
                  <a:cubicBezTo>
                    <a:pt x="39" y="59"/>
                    <a:pt x="39" y="56"/>
                    <a:pt x="39" y="53"/>
                  </a:cubicBezTo>
                  <a:cubicBezTo>
                    <a:pt x="44" y="50"/>
                    <a:pt x="49" y="47"/>
                    <a:pt x="55" y="44"/>
                  </a:cubicBezTo>
                  <a:cubicBezTo>
                    <a:pt x="60" y="47"/>
                    <a:pt x="66" y="50"/>
                    <a:pt x="71" y="53"/>
                  </a:cubicBezTo>
                  <a:cubicBezTo>
                    <a:pt x="71" y="59"/>
                    <a:pt x="71" y="65"/>
                    <a:pt x="71" y="71"/>
                  </a:cubicBezTo>
                  <a:cubicBezTo>
                    <a:pt x="68" y="73"/>
                    <a:pt x="65" y="75"/>
                    <a:pt x="62" y="76"/>
                  </a:cubicBezTo>
                  <a:cubicBezTo>
                    <a:pt x="60" y="78"/>
                    <a:pt x="57" y="79"/>
                    <a:pt x="55" y="80"/>
                  </a:cubicBezTo>
                  <a:cubicBezTo>
                    <a:pt x="52" y="79"/>
                    <a:pt x="50" y="77"/>
                    <a:pt x="47" y="76"/>
                  </a:cubicBezTo>
                  <a:cubicBezTo>
                    <a:pt x="45" y="75"/>
                    <a:pt x="42" y="73"/>
                    <a:pt x="39" y="71"/>
                  </a:cubicBezTo>
                  <a:cubicBezTo>
                    <a:pt x="39" y="68"/>
                    <a:pt x="39" y="65"/>
                    <a:pt x="39" y="62"/>
                  </a:cubicBezTo>
                  <a:close/>
                  <a:moveTo>
                    <a:pt x="39" y="50"/>
                  </a:moveTo>
                  <a:cubicBezTo>
                    <a:pt x="40" y="46"/>
                    <a:pt x="40" y="42"/>
                    <a:pt x="41" y="39"/>
                  </a:cubicBezTo>
                  <a:cubicBezTo>
                    <a:pt x="45" y="40"/>
                    <a:pt x="49" y="41"/>
                    <a:pt x="53" y="43"/>
                  </a:cubicBezTo>
                  <a:cubicBezTo>
                    <a:pt x="48" y="45"/>
                    <a:pt x="44" y="48"/>
                    <a:pt x="40" y="50"/>
                  </a:cubicBezTo>
                  <a:cubicBezTo>
                    <a:pt x="40" y="50"/>
                    <a:pt x="39" y="50"/>
                    <a:pt x="39" y="50"/>
                  </a:cubicBezTo>
                  <a:close/>
                  <a:moveTo>
                    <a:pt x="57" y="43"/>
                  </a:moveTo>
                  <a:cubicBezTo>
                    <a:pt x="61" y="41"/>
                    <a:pt x="65" y="40"/>
                    <a:pt x="69" y="38"/>
                  </a:cubicBezTo>
                  <a:cubicBezTo>
                    <a:pt x="70" y="42"/>
                    <a:pt x="70" y="46"/>
                    <a:pt x="70" y="50"/>
                  </a:cubicBezTo>
                  <a:cubicBezTo>
                    <a:pt x="66" y="48"/>
                    <a:pt x="61" y="45"/>
                    <a:pt x="57" y="43"/>
                  </a:cubicBezTo>
                  <a:close/>
                  <a:moveTo>
                    <a:pt x="73" y="57"/>
                  </a:moveTo>
                  <a:cubicBezTo>
                    <a:pt x="73" y="56"/>
                    <a:pt x="73" y="55"/>
                    <a:pt x="73" y="54"/>
                  </a:cubicBezTo>
                  <a:cubicBezTo>
                    <a:pt x="77" y="57"/>
                    <a:pt x="81" y="59"/>
                    <a:pt x="84" y="62"/>
                  </a:cubicBezTo>
                  <a:cubicBezTo>
                    <a:pt x="81" y="65"/>
                    <a:pt x="77" y="68"/>
                    <a:pt x="73" y="70"/>
                  </a:cubicBezTo>
                  <a:cubicBezTo>
                    <a:pt x="73" y="66"/>
                    <a:pt x="73" y="61"/>
                    <a:pt x="73" y="57"/>
                  </a:cubicBezTo>
                  <a:close/>
                  <a:moveTo>
                    <a:pt x="63" y="78"/>
                  </a:moveTo>
                  <a:cubicBezTo>
                    <a:pt x="66" y="77"/>
                    <a:pt x="68" y="75"/>
                    <a:pt x="70" y="74"/>
                  </a:cubicBezTo>
                  <a:cubicBezTo>
                    <a:pt x="70" y="78"/>
                    <a:pt x="70" y="82"/>
                    <a:pt x="69" y="86"/>
                  </a:cubicBezTo>
                  <a:cubicBezTo>
                    <a:pt x="65" y="84"/>
                    <a:pt x="61" y="83"/>
                    <a:pt x="57" y="81"/>
                  </a:cubicBezTo>
                  <a:cubicBezTo>
                    <a:pt x="59" y="80"/>
                    <a:pt x="61" y="79"/>
                    <a:pt x="63" y="78"/>
                  </a:cubicBezTo>
                  <a:close/>
                  <a:moveTo>
                    <a:pt x="46" y="78"/>
                  </a:moveTo>
                  <a:cubicBezTo>
                    <a:pt x="48" y="79"/>
                    <a:pt x="50" y="80"/>
                    <a:pt x="52" y="81"/>
                  </a:cubicBezTo>
                  <a:cubicBezTo>
                    <a:pt x="49" y="83"/>
                    <a:pt x="45" y="84"/>
                    <a:pt x="41" y="86"/>
                  </a:cubicBezTo>
                  <a:cubicBezTo>
                    <a:pt x="40" y="82"/>
                    <a:pt x="40" y="78"/>
                    <a:pt x="39" y="74"/>
                  </a:cubicBezTo>
                  <a:cubicBezTo>
                    <a:pt x="42" y="75"/>
                    <a:pt x="44" y="77"/>
                    <a:pt x="46" y="78"/>
                  </a:cubicBezTo>
                  <a:close/>
                  <a:moveTo>
                    <a:pt x="102" y="84"/>
                  </a:moveTo>
                  <a:cubicBezTo>
                    <a:pt x="103" y="90"/>
                    <a:pt x="95" y="91"/>
                    <a:pt x="91" y="91"/>
                  </a:cubicBezTo>
                  <a:cubicBezTo>
                    <a:pt x="85" y="91"/>
                    <a:pt x="78" y="89"/>
                    <a:pt x="72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2" y="82"/>
                    <a:pt x="72" y="77"/>
                    <a:pt x="73" y="73"/>
                  </a:cubicBezTo>
                  <a:cubicBezTo>
                    <a:pt x="77" y="70"/>
                    <a:pt x="81" y="67"/>
                    <a:pt x="86" y="64"/>
                  </a:cubicBezTo>
                  <a:cubicBezTo>
                    <a:pt x="88" y="65"/>
                    <a:pt x="89" y="67"/>
                    <a:pt x="91" y="68"/>
                  </a:cubicBezTo>
                  <a:cubicBezTo>
                    <a:pt x="96" y="72"/>
                    <a:pt x="101" y="78"/>
                    <a:pt x="102" y="84"/>
                  </a:cubicBezTo>
                  <a:close/>
                  <a:moveTo>
                    <a:pt x="82" y="35"/>
                  </a:moveTo>
                  <a:cubicBezTo>
                    <a:pt x="87" y="34"/>
                    <a:pt x="96" y="32"/>
                    <a:pt x="100" y="36"/>
                  </a:cubicBezTo>
                  <a:cubicBezTo>
                    <a:pt x="104" y="40"/>
                    <a:pt x="100" y="47"/>
                    <a:pt x="97" y="50"/>
                  </a:cubicBezTo>
                  <a:cubicBezTo>
                    <a:pt x="94" y="54"/>
                    <a:pt x="90" y="57"/>
                    <a:pt x="86" y="61"/>
                  </a:cubicBezTo>
                  <a:cubicBezTo>
                    <a:pt x="82" y="57"/>
                    <a:pt x="77" y="54"/>
                    <a:pt x="73" y="51"/>
                  </a:cubicBezTo>
                  <a:cubicBezTo>
                    <a:pt x="72" y="47"/>
                    <a:pt x="72" y="42"/>
                    <a:pt x="71" y="38"/>
                  </a:cubicBezTo>
                  <a:cubicBezTo>
                    <a:pt x="75" y="37"/>
                    <a:pt x="78" y="36"/>
                    <a:pt x="82" y="35"/>
                  </a:cubicBezTo>
                  <a:close/>
                  <a:moveTo>
                    <a:pt x="42" y="32"/>
                  </a:moveTo>
                  <a:cubicBezTo>
                    <a:pt x="43" y="25"/>
                    <a:pt x="45" y="17"/>
                    <a:pt x="50" y="12"/>
                  </a:cubicBezTo>
                  <a:cubicBezTo>
                    <a:pt x="60" y="0"/>
                    <a:pt x="67" y="29"/>
                    <a:pt x="68" y="35"/>
                  </a:cubicBezTo>
                  <a:cubicBezTo>
                    <a:pt x="68" y="35"/>
                    <a:pt x="69" y="36"/>
                    <a:pt x="69" y="36"/>
                  </a:cubicBezTo>
                  <a:cubicBezTo>
                    <a:pt x="68" y="36"/>
                    <a:pt x="68" y="37"/>
                    <a:pt x="68" y="37"/>
                  </a:cubicBezTo>
                  <a:cubicBezTo>
                    <a:pt x="63" y="38"/>
                    <a:pt x="59" y="40"/>
                    <a:pt x="55" y="42"/>
                  </a:cubicBezTo>
                  <a:cubicBezTo>
                    <a:pt x="50" y="40"/>
                    <a:pt x="46" y="38"/>
                    <a:pt x="41" y="36"/>
                  </a:cubicBezTo>
                  <a:cubicBezTo>
                    <a:pt x="41" y="35"/>
                    <a:pt x="42" y="33"/>
                    <a:pt x="42" y="32"/>
                  </a:cubicBezTo>
                  <a:close/>
                  <a:moveTo>
                    <a:pt x="22" y="59"/>
                  </a:moveTo>
                  <a:cubicBezTo>
                    <a:pt x="17" y="55"/>
                    <a:pt x="11" y="50"/>
                    <a:pt x="9" y="43"/>
                  </a:cubicBezTo>
                  <a:cubicBezTo>
                    <a:pt x="2" y="28"/>
                    <a:pt x="32" y="36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42"/>
                    <a:pt x="37" y="47"/>
                    <a:pt x="37" y="52"/>
                  </a:cubicBezTo>
                  <a:cubicBezTo>
                    <a:pt x="33" y="54"/>
                    <a:pt x="28" y="58"/>
                    <a:pt x="24" y="61"/>
                  </a:cubicBezTo>
                  <a:cubicBezTo>
                    <a:pt x="23" y="60"/>
                    <a:pt x="23" y="60"/>
                    <a:pt x="22" y="59"/>
                  </a:cubicBezTo>
                  <a:close/>
                  <a:moveTo>
                    <a:pt x="37" y="73"/>
                  </a:moveTo>
                  <a:cubicBezTo>
                    <a:pt x="37" y="77"/>
                    <a:pt x="38" y="82"/>
                    <a:pt x="39" y="87"/>
                  </a:cubicBezTo>
                  <a:cubicBezTo>
                    <a:pt x="37" y="87"/>
                    <a:pt x="35" y="88"/>
                    <a:pt x="33" y="88"/>
                  </a:cubicBezTo>
                  <a:cubicBezTo>
                    <a:pt x="26" y="90"/>
                    <a:pt x="18" y="92"/>
                    <a:pt x="12" y="90"/>
                  </a:cubicBezTo>
                  <a:cubicBezTo>
                    <a:pt x="0" y="86"/>
                    <a:pt x="16" y="70"/>
                    <a:pt x="24" y="64"/>
                  </a:cubicBezTo>
                  <a:cubicBezTo>
                    <a:pt x="28" y="67"/>
                    <a:pt x="33" y="70"/>
                    <a:pt x="37" y="7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40"/>
            <p:cNvSpPr/>
            <p:nvPr/>
          </p:nvSpPr>
          <p:spPr bwMode="auto">
            <a:xfrm>
              <a:off x="4646858" y="2801372"/>
              <a:ext cx="355600" cy="962025"/>
            </a:xfrm>
            <a:custGeom>
              <a:avLst/>
              <a:gdLst>
                <a:gd name="T0" fmla="*/ 7 w 84"/>
                <a:gd name="T1" fmla="*/ 127 h 227"/>
                <a:gd name="T2" fmla="*/ 22 w 84"/>
                <a:gd name="T3" fmla="*/ 36 h 227"/>
                <a:gd name="T4" fmla="*/ 51 w 84"/>
                <a:gd name="T5" fmla="*/ 15 h 227"/>
                <a:gd name="T6" fmla="*/ 75 w 84"/>
                <a:gd name="T7" fmla="*/ 48 h 227"/>
                <a:gd name="T8" fmla="*/ 75 w 84"/>
                <a:gd name="T9" fmla="*/ 129 h 227"/>
                <a:gd name="T10" fmla="*/ 72 w 84"/>
                <a:gd name="T11" fmla="*/ 172 h 227"/>
                <a:gd name="T12" fmla="*/ 56 w 84"/>
                <a:gd name="T13" fmla="*/ 215 h 227"/>
                <a:gd name="T14" fmla="*/ 32 w 84"/>
                <a:gd name="T15" fmla="*/ 190 h 227"/>
                <a:gd name="T16" fmla="*/ 28 w 84"/>
                <a:gd name="T17" fmla="*/ 147 h 227"/>
                <a:gd name="T18" fmla="*/ 32 w 84"/>
                <a:gd name="T19" fmla="*/ 90 h 227"/>
                <a:gd name="T20" fmla="*/ 36 w 84"/>
                <a:gd name="T21" fmla="*/ 80 h 227"/>
                <a:gd name="T22" fmla="*/ 58 w 84"/>
                <a:gd name="T23" fmla="*/ 92 h 227"/>
                <a:gd name="T24" fmla="*/ 58 w 84"/>
                <a:gd name="T25" fmla="*/ 111 h 227"/>
                <a:gd name="T26" fmla="*/ 52 w 84"/>
                <a:gd name="T27" fmla="*/ 167 h 227"/>
                <a:gd name="T28" fmla="*/ 59 w 84"/>
                <a:gd name="T29" fmla="*/ 168 h 227"/>
                <a:gd name="T30" fmla="*/ 64 w 84"/>
                <a:gd name="T31" fmla="*/ 111 h 227"/>
                <a:gd name="T32" fmla="*/ 49 w 84"/>
                <a:gd name="T33" fmla="*/ 71 h 227"/>
                <a:gd name="T34" fmla="*/ 23 w 84"/>
                <a:gd name="T35" fmla="*/ 103 h 227"/>
                <a:gd name="T36" fmla="*/ 24 w 84"/>
                <a:gd name="T37" fmla="*/ 178 h 227"/>
                <a:gd name="T38" fmla="*/ 46 w 84"/>
                <a:gd name="T39" fmla="*/ 224 h 227"/>
                <a:gd name="T40" fmla="*/ 79 w 84"/>
                <a:gd name="T41" fmla="*/ 172 h 227"/>
                <a:gd name="T42" fmla="*/ 83 w 84"/>
                <a:gd name="T43" fmla="*/ 76 h 227"/>
                <a:gd name="T44" fmla="*/ 63 w 84"/>
                <a:gd name="T45" fmla="*/ 12 h 227"/>
                <a:gd name="T46" fmla="*/ 16 w 84"/>
                <a:gd name="T47" fmla="*/ 33 h 227"/>
                <a:gd name="T48" fmla="*/ 6 w 84"/>
                <a:gd name="T49" fmla="*/ 72 h 227"/>
                <a:gd name="T50" fmla="*/ 0 w 84"/>
                <a:gd name="T51" fmla="*/ 127 h 227"/>
                <a:gd name="T52" fmla="*/ 7 w 84"/>
                <a:gd name="T53" fmla="*/ 1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" h="227">
                  <a:moveTo>
                    <a:pt x="7" y="127"/>
                  </a:moveTo>
                  <a:cubicBezTo>
                    <a:pt x="11" y="98"/>
                    <a:pt x="8" y="63"/>
                    <a:pt x="22" y="36"/>
                  </a:cubicBezTo>
                  <a:cubicBezTo>
                    <a:pt x="28" y="26"/>
                    <a:pt x="38" y="15"/>
                    <a:pt x="51" y="15"/>
                  </a:cubicBezTo>
                  <a:cubicBezTo>
                    <a:pt x="67" y="15"/>
                    <a:pt x="73" y="36"/>
                    <a:pt x="75" y="48"/>
                  </a:cubicBezTo>
                  <a:cubicBezTo>
                    <a:pt x="79" y="74"/>
                    <a:pt x="77" y="103"/>
                    <a:pt x="75" y="129"/>
                  </a:cubicBezTo>
                  <a:cubicBezTo>
                    <a:pt x="74" y="144"/>
                    <a:pt x="73" y="158"/>
                    <a:pt x="72" y="172"/>
                  </a:cubicBezTo>
                  <a:cubicBezTo>
                    <a:pt x="71" y="187"/>
                    <a:pt x="69" y="205"/>
                    <a:pt x="56" y="215"/>
                  </a:cubicBezTo>
                  <a:cubicBezTo>
                    <a:pt x="38" y="227"/>
                    <a:pt x="33" y="201"/>
                    <a:pt x="32" y="190"/>
                  </a:cubicBezTo>
                  <a:cubicBezTo>
                    <a:pt x="31" y="175"/>
                    <a:pt x="29" y="162"/>
                    <a:pt x="28" y="147"/>
                  </a:cubicBezTo>
                  <a:cubicBezTo>
                    <a:pt x="27" y="128"/>
                    <a:pt x="28" y="109"/>
                    <a:pt x="32" y="90"/>
                  </a:cubicBezTo>
                  <a:cubicBezTo>
                    <a:pt x="33" y="86"/>
                    <a:pt x="34" y="83"/>
                    <a:pt x="36" y="80"/>
                  </a:cubicBezTo>
                  <a:cubicBezTo>
                    <a:pt x="43" y="68"/>
                    <a:pt x="57" y="84"/>
                    <a:pt x="58" y="92"/>
                  </a:cubicBezTo>
                  <a:cubicBezTo>
                    <a:pt x="58" y="98"/>
                    <a:pt x="58" y="105"/>
                    <a:pt x="58" y="111"/>
                  </a:cubicBezTo>
                  <a:cubicBezTo>
                    <a:pt x="57" y="129"/>
                    <a:pt x="57" y="149"/>
                    <a:pt x="52" y="167"/>
                  </a:cubicBezTo>
                  <a:cubicBezTo>
                    <a:pt x="51" y="171"/>
                    <a:pt x="57" y="173"/>
                    <a:pt x="59" y="168"/>
                  </a:cubicBezTo>
                  <a:cubicBezTo>
                    <a:pt x="64" y="150"/>
                    <a:pt x="64" y="130"/>
                    <a:pt x="64" y="111"/>
                  </a:cubicBezTo>
                  <a:cubicBezTo>
                    <a:pt x="65" y="97"/>
                    <a:pt x="66" y="75"/>
                    <a:pt x="49" y="71"/>
                  </a:cubicBezTo>
                  <a:cubicBezTo>
                    <a:pt x="28" y="65"/>
                    <a:pt x="25" y="88"/>
                    <a:pt x="23" y="103"/>
                  </a:cubicBezTo>
                  <a:cubicBezTo>
                    <a:pt x="19" y="128"/>
                    <a:pt x="21" y="153"/>
                    <a:pt x="24" y="178"/>
                  </a:cubicBezTo>
                  <a:cubicBezTo>
                    <a:pt x="26" y="192"/>
                    <a:pt x="25" y="224"/>
                    <a:pt x="46" y="224"/>
                  </a:cubicBezTo>
                  <a:cubicBezTo>
                    <a:pt x="73" y="224"/>
                    <a:pt x="77" y="193"/>
                    <a:pt x="79" y="172"/>
                  </a:cubicBezTo>
                  <a:cubicBezTo>
                    <a:pt x="82" y="140"/>
                    <a:pt x="84" y="108"/>
                    <a:pt x="83" y="76"/>
                  </a:cubicBezTo>
                  <a:cubicBezTo>
                    <a:pt x="83" y="54"/>
                    <a:pt x="83" y="26"/>
                    <a:pt x="63" y="12"/>
                  </a:cubicBezTo>
                  <a:cubicBezTo>
                    <a:pt x="45" y="0"/>
                    <a:pt x="25" y="19"/>
                    <a:pt x="16" y="33"/>
                  </a:cubicBezTo>
                  <a:cubicBezTo>
                    <a:pt x="9" y="45"/>
                    <a:pt x="8" y="59"/>
                    <a:pt x="6" y="72"/>
                  </a:cubicBezTo>
                  <a:cubicBezTo>
                    <a:pt x="4" y="91"/>
                    <a:pt x="3" y="109"/>
                    <a:pt x="0" y="127"/>
                  </a:cubicBezTo>
                  <a:cubicBezTo>
                    <a:pt x="0" y="132"/>
                    <a:pt x="7" y="132"/>
                    <a:pt x="7" y="12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41"/>
            <p:cNvSpPr>
              <a:spLocks noEditPoints="1"/>
            </p:cNvSpPr>
            <p:nvPr/>
          </p:nvSpPr>
          <p:spPr bwMode="auto">
            <a:xfrm>
              <a:off x="8185396" y="2220347"/>
              <a:ext cx="471488" cy="647700"/>
            </a:xfrm>
            <a:custGeom>
              <a:avLst/>
              <a:gdLst>
                <a:gd name="T0" fmla="*/ 97 w 111"/>
                <a:gd name="T1" fmla="*/ 42 h 153"/>
                <a:gd name="T2" fmla="*/ 111 w 111"/>
                <a:gd name="T3" fmla="*/ 17 h 153"/>
                <a:gd name="T4" fmla="*/ 84 w 111"/>
                <a:gd name="T5" fmla="*/ 1 h 153"/>
                <a:gd name="T6" fmla="*/ 21 w 111"/>
                <a:gd name="T7" fmla="*/ 101 h 153"/>
                <a:gd name="T8" fmla="*/ 0 w 111"/>
                <a:gd name="T9" fmla="*/ 137 h 153"/>
                <a:gd name="T10" fmla="*/ 28 w 111"/>
                <a:gd name="T11" fmla="*/ 152 h 153"/>
                <a:gd name="T12" fmla="*/ 19 w 111"/>
                <a:gd name="T13" fmla="*/ 137 h 153"/>
                <a:gd name="T14" fmla="*/ 26 w 111"/>
                <a:gd name="T15" fmla="*/ 150 h 153"/>
                <a:gd name="T16" fmla="*/ 44 w 111"/>
                <a:gd name="T17" fmla="*/ 70 h 153"/>
                <a:gd name="T18" fmla="*/ 86 w 111"/>
                <a:gd name="T19" fmla="*/ 2 h 153"/>
                <a:gd name="T20" fmla="*/ 107 w 111"/>
                <a:gd name="T21" fmla="*/ 20 h 153"/>
                <a:gd name="T22" fmla="*/ 106 w 111"/>
                <a:gd name="T23" fmla="*/ 22 h 153"/>
                <a:gd name="T24" fmla="*/ 104 w 111"/>
                <a:gd name="T25" fmla="*/ 26 h 153"/>
                <a:gd name="T26" fmla="*/ 91 w 111"/>
                <a:gd name="T27" fmla="*/ 21 h 153"/>
                <a:gd name="T28" fmla="*/ 101 w 111"/>
                <a:gd name="T29" fmla="*/ 31 h 153"/>
                <a:gd name="T30" fmla="*/ 100 w 111"/>
                <a:gd name="T31" fmla="*/ 33 h 153"/>
                <a:gd name="T32" fmla="*/ 85 w 111"/>
                <a:gd name="T33" fmla="*/ 29 h 153"/>
                <a:gd name="T34" fmla="*/ 92 w 111"/>
                <a:gd name="T35" fmla="*/ 46 h 153"/>
                <a:gd name="T36" fmla="*/ 79 w 111"/>
                <a:gd name="T37" fmla="*/ 40 h 153"/>
                <a:gd name="T38" fmla="*/ 88 w 111"/>
                <a:gd name="T39" fmla="*/ 52 h 153"/>
                <a:gd name="T40" fmla="*/ 78 w 111"/>
                <a:gd name="T41" fmla="*/ 48 h 153"/>
                <a:gd name="T42" fmla="*/ 86 w 111"/>
                <a:gd name="T43" fmla="*/ 56 h 153"/>
                <a:gd name="T44" fmla="*/ 72 w 111"/>
                <a:gd name="T45" fmla="*/ 50 h 153"/>
                <a:gd name="T46" fmla="*/ 82 w 111"/>
                <a:gd name="T47" fmla="*/ 63 h 153"/>
                <a:gd name="T48" fmla="*/ 80 w 111"/>
                <a:gd name="T49" fmla="*/ 65 h 153"/>
                <a:gd name="T50" fmla="*/ 73 w 111"/>
                <a:gd name="T51" fmla="*/ 63 h 153"/>
                <a:gd name="T52" fmla="*/ 72 w 111"/>
                <a:gd name="T53" fmla="*/ 64 h 153"/>
                <a:gd name="T54" fmla="*/ 76 w 111"/>
                <a:gd name="T55" fmla="*/ 72 h 153"/>
                <a:gd name="T56" fmla="*/ 75 w 111"/>
                <a:gd name="T57" fmla="*/ 74 h 153"/>
                <a:gd name="T58" fmla="*/ 61 w 111"/>
                <a:gd name="T59" fmla="*/ 69 h 153"/>
                <a:gd name="T60" fmla="*/ 71 w 111"/>
                <a:gd name="T61" fmla="*/ 79 h 153"/>
                <a:gd name="T62" fmla="*/ 58 w 111"/>
                <a:gd name="T63" fmla="*/ 77 h 153"/>
                <a:gd name="T64" fmla="*/ 67 w 111"/>
                <a:gd name="T65" fmla="*/ 86 h 153"/>
                <a:gd name="T66" fmla="*/ 52 w 111"/>
                <a:gd name="T67" fmla="*/ 81 h 153"/>
                <a:gd name="T68" fmla="*/ 63 w 111"/>
                <a:gd name="T69" fmla="*/ 92 h 153"/>
                <a:gd name="T70" fmla="*/ 50 w 111"/>
                <a:gd name="T71" fmla="*/ 88 h 153"/>
                <a:gd name="T72" fmla="*/ 60 w 111"/>
                <a:gd name="T73" fmla="*/ 96 h 153"/>
                <a:gd name="T74" fmla="*/ 46 w 111"/>
                <a:gd name="T75" fmla="*/ 93 h 153"/>
                <a:gd name="T76" fmla="*/ 56 w 111"/>
                <a:gd name="T77" fmla="*/ 103 h 153"/>
                <a:gd name="T78" fmla="*/ 44 w 111"/>
                <a:gd name="T79" fmla="*/ 98 h 153"/>
                <a:gd name="T80" fmla="*/ 53 w 111"/>
                <a:gd name="T81" fmla="*/ 107 h 153"/>
                <a:gd name="T82" fmla="*/ 40 w 111"/>
                <a:gd name="T83" fmla="*/ 105 h 153"/>
                <a:gd name="T84" fmla="*/ 49 w 111"/>
                <a:gd name="T85" fmla="*/ 113 h 153"/>
                <a:gd name="T86" fmla="*/ 34 w 111"/>
                <a:gd name="T87" fmla="*/ 109 h 153"/>
                <a:gd name="T88" fmla="*/ 42 w 111"/>
                <a:gd name="T89" fmla="*/ 124 h 153"/>
                <a:gd name="T90" fmla="*/ 41 w 111"/>
                <a:gd name="T91" fmla="*/ 126 h 153"/>
                <a:gd name="T92" fmla="*/ 28 w 111"/>
                <a:gd name="T93" fmla="*/ 124 h 153"/>
                <a:gd name="T94" fmla="*/ 34 w 111"/>
                <a:gd name="T95" fmla="*/ 137 h 153"/>
                <a:gd name="T96" fmla="*/ 33 w 111"/>
                <a:gd name="T97" fmla="*/ 13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153">
                  <a:moveTo>
                    <a:pt x="45" y="123"/>
                  </a:moveTo>
                  <a:cubicBezTo>
                    <a:pt x="52" y="114"/>
                    <a:pt x="58" y="104"/>
                    <a:pt x="64" y="94"/>
                  </a:cubicBezTo>
                  <a:cubicBezTo>
                    <a:pt x="75" y="76"/>
                    <a:pt x="86" y="59"/>
                    <a:pt x="97" y="42"/>
                  </a:cubicBezTo>
                  <a:cubicBezTo>
                    <a:pt x="100" y="37"/>
                    <a:pt x="103" y="31"/>
                    <a:pt x="107" y="26"/>
                  </a:cubicBezTo>
                  <a:cubicBezTo>
                    <a:pt x="108" y="24"/>
                    <a:pt x="110" y="21"/>
                    <a:pt x="110" y="19"/>
                  </a:cubicBezTo>
                  <a:cubicBezTo>
                    <a:pt x="111" y="18"/>
                    <a:pt x="111" y="17"/>
                    <a:pt x="111" y="17"/>
                  </a:cubicBezTo>
                  <a:cubicBezTo>
                    <a:pt x="102" y="12"/>
                    <a:pt x="95" y="6"/>
                    <a:pt x="87" y="1"/>
                  </a:cubicBezTo>
                  <a:cubicBezTo>
                    <a:pt x="87" y="0"/>
                    <a:pt x="86" y="0"/>
                    <a:pt x="86" y="1"/>
                  </a:cubicBezTo>
                  <a:cubicBezTo>
                    <a:pt x="86" y="0"/>
                    <a:pt x="85" y="0"/>
                    <a:pt x="84" y="1"/>
                  </a:cubicBezTo>
                  <a:cubicBezTo>
                    <a:pt x="77" y="12"/>
                    <a:pt x="70" y="23"/>
                    <a:pt x="63" y="34"/>
                  </a:cubicBezTo>
                  <a:cubicBezTo>
                    <a:pt x="57" y="45"/>
                    <a:pt x="51" y="57"/>
                    <a:pt x="43" y="68"/>
                  </a:cubicBezTo>
                  <a:cubicBezTo>
                    <a:pt x="36" y="79"/>
                    <a:pt x="28" y="89"/>
                    <a:pt x="21" y="101"/>
                  </a:cubicBezTo>
                  <a:cubicBezTo>
                    <a:pt x="14" y="112"/>
                    <a:pt x="7" y="124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9" y="142"/>
                    <a:pt x="17" y="147"/>
                    <a:pt x="26" y="152"/>
                  </a:cubicBezTo>
                  <a:cubicBezTo>
                    <a:pt x="26" y="153"/>
                    <a:pt x="27" y="152"/>
                    <a:pt x="27" y="152"/>
                  </a:cubicBezTo>
                  <a:cubicBezTo>
                    <a:pt x="28" y="152"/>
                    <a:pt x="28" y="152"/>
                    <a:pt x="28" y="152"/>
                  </a:cubicBezTo>
                  <a:cubicBezTo>
                    <a:pt x="33" y="142"/>
                    <a:pt x="39" y="133"/>
                    <a:pt x="45" y="123"/>
                  </a:cubicBezTo>
                  <a:close/>
                  <a:moveTo>
                    <a:pt x="30" y="143"/>
                  </a:moveTo>
                  <a:cubicBezTo>
                    <a:pt x="26" y="141"/>
                    <a:pt x="23" y="138"/>
                    <a:pt x="19" y="137"/>
                  </a:cubicBezTo>
                  <a:cubicBezTo>
                    <a:pt x="17" y="137"/>
                    <a:pt x="17" y="139"/>
                    <a:pt x="18" y="139"/>
                  </a:cubicBezTo>
                  <a:cubicBezTo>
                    <a:pt x="22" y="140"/>
                    <a:pt x="26" y="143"/>
                    <a:pt x="29" y="145"/>
                  </a:cubicBezTo>
                  <a:cubicBezTo>
                    <a:pt x="28" y="147"/>
                    <a:pt x="27" y="148"/>
                    <a:pt x="26" y="150"/>
                  </a:cubicBezTo>
                  <a:cubicBezTo>
                    <a:pt x="18" y="145"/>
                    <a:pt x="10" y="141"/>
                    <a:pt x="2" y="136"/>
                  </a:cubicBezTo>
                  <a:cubicBezTo>
                    <a:pt x="9" y="125"/>
                    <a:pt x="15" y="114"/>
                    <a:pt x="22" y="103"/>
                  </a:cubicBezTo>
                  <a:cubicBezTo>
                    <a:pt x="29" y="92"/>
                    <a:pt x="37" y="81"/>
                    <a:pt x="44" y="70"/>
                  </a:cubicBezTo>
                  <a:cubicBezTo>
                    <a:pt x="52" y="59"/>
                    <a:pt x="58" y="47"/>
                    <a:pt x="65" y="36"/>
                  </a:cubicBezTo>
                  <a:cubicBezTo>
                    <a:pt x="71" y="25"/>
                    <a:pt x="79" y="14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94" y="7"/>
                    <a:pt x="101" y="13"/>
                    <a:pt x="108" y="18"/>
                  </a:cubicBezTo>
                  <a:cubicBezTo>
                    <a:pt x="108" y="19"/>
                    <a:pt x="108" y="20"/>
                    <a:pt x="107" y="21"/>
                  </a:cubicBezTo>
                  <a:cubicBezTo>
                    <a:pt x="107" y="21"/>
                    <a:pt x="107" y="21"/>
                    <a:pt x="107" y="20"/>
                  </a:cubicBezTo>
                  <a:cubicBezTo>
                    <a:pt x="104" y="19"/>
                    <a:pt x="101" y="16"/>
                    <a:pt x="98" y="15"/>
                  </a:cubicBezTo>
                  <a:cubicBezTo>
                    <a:pt x="97" y="14"/>
                    <a:pt x="96" y="16"/>
                    <a:pt x="97" y="17"/>
                  </a:cubicBezTo>
                  <a:cubicBezTo>
                    <a:pt x="101" y="18"/>
                    <a:pt x="103" y="21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3"/>
                    <a:pt x="106" y="23"/>
                    <a:pt x="105" y="24"/>
                  </a:cubicBezTo>
                  <a:cubicBezTo>
                    <a:pt x="105" y="24"/>
                    <a:pt x="105" y="25"/>
                    <a:pt x="104" y="26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0" y="23"/>
                    <a:pt x="96" y="20"/>
                    <a:pt x="92" y="19"/>
                  </a:cubicBezTo>
                  <a:cubicBezTo>
                    <a:pt x="91" y="18"/>
                    <a:pt x="90" y="20"/>
                    <a:pt x="91" y="21"/>
                  </a:cubicBezTo>
                  <a:cubicBezTo>
                    <a:pt x="96" y="22"/>
                    <a:pt x="99" y="25"/>
                    <a:pt x="103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9"/>
                    <a:pt x="102" y="30"/>
                    <a:pt x="101" y="31"/>
                  </a:cubicBezTo>
                  <a:cubicBezTo>
                    <a:pt x="98" y="29"/>
                    <a:pt x="95" y="26"/>
                    <a:pt x="92" y="24"/>
                  </a:cubicBezTo>
                  <a:cubicBezTo>
                    <a:pt x="90" y="24"/>
                    <a:pt x="90" y="26"/>
                    <a:pt x="91" y="27"/>
                  </a:cubicBezTo>
                  <a:cubicBezTo>
                    <a:pt x="95" y="28"/>
                    <a:pt x="97" y="31"/>
                    <a:pt x="100" y="33"/>
                  </a:cubicBezTo>
                  <a:cubicBezTo>
                    <a:pt x="99" y="34"/>
                    <a:pt x="99" y="35"/>
                    <a:pt x="98" y="36"/>
                  </a:cubicBezTo>
                  <a:cubicBezTo>
                    <a:pt x="98" y="36"/>
                    <a:pt x="98" y="37"/>
                    <a:pt x="97" y="37"/>
                  </a:cubicBezTo>
                  <a:cubicBezTo>
                    <a:pt x="94" y="34"/>
                    <a:pt x="90" y="32"/>
                    <a:pt x="85" y="29"/>
                  </a:cubicBezTo>
                  <a:cubicBezTo>
                    <a:pt x="84" y="29"/>
                    <a:pt x="83" y="30"/>
                    <a:pt x="84" y="31"/>
                  </a:cubicBezTo>
                  <a:cubicBezTo>
                    <a:pt x="88" y="34"/>
                    <a:pt x="93" y="35"/>
                    <a:pt x="96" y="39"/>
                  </a:cubicBezTo>
                  <a:cubicBezTo>
                    <a:pt x="95" y="41"/>
                    <a:pt x="93" y="44"/>
                    <a:pt x="92" y="46"/>
                  </a:cubicBezTo>
                  <a:cubicBezTo>
                    <a:pt x="92" y="46"/>
                    <a:pt x="92" y="46"/>
                    <a:pt x="92" y="45"/>
                  </a:cubicBezTo>
                  <a:cubicBezTo>
                    <a:pt x="88" y="43"/>
                    <a:pt x="84" y="41"/>
                    <a:pt x="80" y="38"/>
                  </a:cubicBezTo>
                  <a:cubicBezTo>
                    <a:pt x="79" y="37"/>
                    <a:pt x="78" y="39"/>
                    <a:pt x="79" y="40"/>
                  </a:cubicBezTo>
                  <a:cubicBezTo>
                    <a:pt x="83" y="42"/>
                    <a:pt x="87" y="45"/>
                    <a:pt x="90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0" y="49"/>
                    <a:pt x="89" y="50"/>
                    <a:pt x="88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5" y="50"/>
                    <a:pt x="82" y="47"/>
                    <a:pt x="79" y="46"/>
                  </a:cubicBezTo>
                  <a:cubicBezTo>
                    <a:pt x="78" y="45"/>
                    <a:pt x="77" y="47"/>
                    <a:pt x="78" y="48"/>
                  </a:cubicBezTo>
                  <a:cubicBezTo>
                    <a:pt x="82" y="49"/>
                    <a:pt x="84" y="52"/>
                    <a:pt x="87" y="53"/>
                  </a:cubicBezTo>
                  <a:cubicBezTo>
                    <a:pt x="87" y="53"/>
                    <a:pt x="87" y="53"/>
                    <a:pt x="87" y="54"/>
                  </a:cubicBezTo>
                  <a:cubicBezTo>
                    <a:pt x="87" y="54"/>
                    <a:pt x="86" y="55"/>
                    <a:pt x="86" y="56"/>
                  </a:cubicBezTo>
                  <a:cubicBezTo>
                    <a:pt x="86" y="56"/>
                    <a:pt x="86" y="56"/>
                    <a:pt x="85" y="56"/>
                  </a:cubicBezTo>
                  <a:cubicBezTo>
                    <a:pt x="81" y="53"/>
                    <a:pt x="77" y="50"/>
                    <a:pt x="72" y="48"/>
                  </a:cubicBezTo>
                  <a:cubicBezTo>
                    <a:pt x="71" y="48"/>
                    <a:pt x="70" y="50"/>
                    <a:pt x="72" y="50"/>
                  </a:cubicBezTo>
                  <a:cubicBezTo>
                    <a:pt x="76" y="52"/>
                    <a:pt x="80" y="55"/>
                    <a:pt x="84" y="57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84" y="59"/>
                    <a:pt x="83" y="61"/>
                    <a:pt x="82" y="63"/>
                  </a:cubicBezTo>
                  <a:cubicBezTo>
                    <a:pt x="78" y="60"/>
                    <a:pt x="75" y="57"/>
                    <a:pt x="71" y="55"/>
                  </a:cubicBezTo>
                  <a:cubicBezTo>
                    <a:pt x="69" y="55"/>
                    <a:pt x="69" y="57"/>
                    <a:pt x="70" y="58"/>
                  </a:cubicBezTo>
                  <a:cubicBezTo>
                    <a:pt x="74" y="59"/>
                    <a:pt x="77" y="62"/>
                    <a:pt x="80" y="65"/>
                  </a:cubicBezTo>
                  <a:cubicBezTo>
                    <a:pt x="80" y="65"/>
                    <a:pt x="80" y="66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6" y="65"/>
                    <a:pt x="75" y="64"/>
                    <a:pt x="73" y="63"/>
                  </a:cubicBezTo>
                  <a:cubicBezTo>
                    <a:pt x="70" y="61"/>
                    <a:pt x="68" y="60"/>
                    <a:pt x="66" y="59"/>
                  </a:cubicBezTo>
                  <a:cubicBezTo>
                    <a:pt x="65" y="58"/>
                    <a:pt x="63" y="60"/>
                    <a:pt x="65" y="60"/>
                  </a:cubicBezTo>
                  <a:cubicBezTo>
                    <a:pt x="67" y="62"/>
                    <a:pt x="69" y="63"/>
                    <a:pt x="72" y="64"/>
                  </a:cubicBezTo>
                  <a:cubicBezTo>
                    <a:pt x="74" y="66"/>
                    <a:pt x="76" y="67"/>
                    <a:pt x="78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7" y="69"/>
                    <a:pt x="77" y="71"/>
                    <a:pt x="76" y="72"/>
                  </a:cubicBezTo>
                  <a:cubicBezTo>
                    <a:pt x="72" y="70"/>
                    <a:pt x="69" y="68"/>
                    <a:pt x="66" y="65"/>
                  </a:cubicBezTo>
                  <a:cubicBezTo>
                    <a:pt x="65" y="65"/>
                    <a:pt x="64" y="66"/>
                    <a:pt x="65" y="67"/>
                  </a:cubicBezTo>
                  <a:cubicBezTo>
                    <a:pt x="68" y="69"/>
                    <a:pt x="71" y="72"/>
                    <a:pt x="75" y="74"/>
                  </a:cubicBezTo>
                  <a:cubicBezTo>
                    <a:pt x="74" y="75"/>
                    <a:pt x="73" y="76"/>
                    <a:pt x="72" y="77"/>
                  </a:cubicBezTo>
                  <a:cubicBezTo>
                    <a:pt x="71" y="76"/>
                    <a:pt x="69" y="74"/>
                    <a:pt x="67" y="73"/>
                  </a:cubicBezTo>
                  <a:cubicBezTo>
                    <a:pt x="65" y="71"/>
                    <a:pt x="63" y="70"/>
                    <a:pt x="61" y="69"/>
                  </a:cubicBezTo>
                  <a:cubicBezTo>
                    <a:pt x="59" y="68"/>
                    <a:pt x="58" y="70"/>
                    <a:pt x="60" y="71"/>
                  </a:cubicBezTo>
                  <a:cubicBezTo>
                    <a:pt x="61" y="72"/>
                    <a:pt x="63" y="73"/>
                    <a:pt x="65" y="74"/>
                  </a:cubicBezTo>
                  <a:cubicBezTo>
                    <a:pt x="68" y="76"/>
                    <a:pt x="69" y="78"/>
                    <a:pt x="71" y="79"/>
                  </a:cubicBezTo>
                  <a:cubicBezTo>
                    <a:pt x="70" y="81"/>
                    <a:pt x="69" y="83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4" y="82"/>
                    <a:pt x="61" y="80"/>
                    <a:pt x="58" y="77"/>
                  </a:cubicBezTo>
                  <a:cubicBezTo>
                    <a:pt x="57" y="76"/>
                    <a:pt x="55" y="77"/>
                    <a:pt x="56" y="78"/>
                  </a:cubicBezTo>
                  <a:cubicBezTo>
                    <a:pt x="59" y="81"/>
                    <a:pt x="62" y="84"/>
                    <a:pt x="66" y="86"/>
                  </a:cubicBezTo>
                  <a:cubicBezTo>
                    <a:pt x="66" y="86"/>
                    <a:pt x="66" y="86"/>
                    <a:pt x="67" y="86"/>
                  </a:cubicBezTo>
                  <a:cubicBezTo>
                    <a:pt x="66" y="87"/>
                    <a:pt x="65" y="89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0" y="87"/>
                    <a:pt x="55" y="84"/>
                    <a:pt x="52" y="81"/>
                  </a:cubicBezTo>
                  <a:cubicBezTo>
                    <a:pt x="51" y="80"/>
                    <a:pt x="49" y="82"/>
                    <a:pt x="50" y="83"/>
                  </a:cubicBezTo>
                  <a:cubicBezTo>
                    <a:pt x="54" y="86"/>
                    <a:pt x="59" y="89"/>
                    <a:pt x="63" y="91"/>
                  </a:cubicBezTo>
                  <a:cubicBezTo>
                    <a:pt x="63" y="91"/>
                    <a:pt x="63" y="92"/>
                    <a:pt x="63" y="92"/>
                  </a:cubicBezTo>
                  <a:cubicBezTo>
                    <a:pt x="63" y="93"/>
                    <a:pt x="62" y="94"/>
                    <a:pt x="61" y="95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58" y="92"/>
                    <a:pt x="54" y="90"/>
                    <a:pt x="50" y="88"/>
                  </a:cubicBezTo>
                  <a:cubicBezTo>
                    <a:pt x="49" y="88"/>
                    <a:pt x="48" y="90"/>
                    <a:pt x="50" y="90"/>
                  </a:cubicBezTo>
                  <a:cubicBezTo>
                    <a:pt x="54" y="91"/>
                    <a:pt x="57" y="94"/>
                    <a:pt x="6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9" y="98"/>
                    <a:pt x="58" y="100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3" y="98"/>
                    <a:pt x="49" y="96"/>
                    <a:pt x="46" y="93"/>
                  </a:cubicBezTo>
                  <a:cubicBezTo>
                    <a:pt x="45" y="92"/>
                    <a:pt x="43" y="93"/>
                    <a:pt x="44" y="94"/>
                  </a:cubicBezTo>
                  <a:cubicBezTo>
                    <a:pt x="48" y="97"/>
                    <a:pt x="52" y="100"/>
                    <a:pt x="56" y="103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5" y="104"/>
                    <a:pt x="55" y="105"/>
                    <a:pt x="54" y="106"/>
                  </a:cubicBezTo>
                  <a:cubicBezTo>
                    <a:pt x="54" y="106"/>
                    <a:pt x="54" y="105"/>
                    <a:pt x="54" y="105"/>
                  </a:cubicBezTo>
                  <a:cubicBezTo>
                    <a:pt x="51" y="103"/>
                    <a:pt x="47" y="101"/>
                    <a:pt x="44" y="98"/>
                  </a:cubicBezTo>
                  <a:cubicBezTo>
                    <a:pt x="43" y="98"/>
                    <a:pt x="41" y="100"/>
                    <a:pt x="43" y="100"/>
                  </a:cubicBezTo>
                  <a:cubicBezTo>
                    <a:pt x="46" y="103"/>
                    <a:pt x="49" y="105"/>
                    <a:pt x="53" y="107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2" y="109"/>
                    <a:pt x="51" y="110"/>
                    <a:pt x="50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7" y="109"/>
                    <a:pt x="43" y="107"/>
                    <a:pt x="40" y="105"/>
                  </a:cubicBezTo>
                  <a:cubicBezTo>
                    <a:pt x="39" y="104"/>
                    <a:pt x="37" y="106"/>
                    <a:pt x="39" y="107"/>
                  </a:cubicBezTo>
                  <a:cubicBezTo>
                    <a:pt x="42" y="109"/>
                    <a:pt x="45" y="110"/>
                    <a:pt x="48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9" y="114"/>
                    <a:pt x="48" y="115"/>
                    <a:pt x="47" y="116"/>
                  </a:cubicBezTo>
                  <a:cubicBezTo>
                    <a:pt x="47" y="117"/>
                    <a:pt x="47" y="117"/>
                    <a:pt x="46" y="118"/>
                  </a:cubicBezTo>
                  <a:cubicBezTo>
                    <a:pt x="42" y="115"/>
                    <a:pt x="38" y="111"/>
                    <a:pt x="34" y="109"/>
                  </a:cubicBezTo>
                  <a:cubicBezTo>
                    <a:pt x="33" y="108"/>
                    <a:pt x="31" y="110"/>
                    <a:pt x="33" y="111"/>
                  </a:cubicBezTo>
                  <a:cubicBezTo>
                    <a:pt x="37" y="113"/>
                    <a:pt x="41" y="117"/>
                    <a:pt x="45" y="120"/>
                  </a:cubicBezTo>
                  <a:cubicBezTo>
                    <a:pt x="44" y="121"/>
                    <a:pt x="43" y="123"/>
                    <a:pt x="42" y="124"/>
                  </a:cubicBezTo>
                  <a:cubicBezTo>
                    <a:pt x="39" y="122"/>
                    <a:pt x="36" y="118"/>
                    <a:pt x="32" y="117"/>
                  </a:cubicBezTo>
                  <a:cubicBezTo>
                    <a:pt x="30" y="117"/>
                    <a:pt x="30" y="119"/>
                    <a:pt x="31" y="119"/>
                  </a:cubicBezTo>
                  <a:cubicBezTo>
                    <a:pt x="35" y="120"/>
                    <a:pt x="38" y="123"/>
                    <a:pt x="41" y="126"/>
                  </a:cubicBezTo>
                  <a:cubicBezTo>
                    <a:pt x="40" y="127"/>
                    <a:pt x="39" y="129"/>
                    <a:pt x="38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4" y="129"/>
                    <a:pt x="31" y="127"/>
                    <a:pt x="28" y="124"/>
                  </a:cubicBezTo>
                  <a:cubicBezTo>
                    <a:pt x="27" y="123"/>
                    <a:pt x="25" y="124"/>
                    <a:pt x="26" y="125"/>
                  </a:cubicBezTo>
                  <a:cubicBezTo>
                    <a:pt x="29" y="128"/>
                    <a:pt x="33" y="131"/>
                    <a:pt x="37" y="133"/>
                  </a:cubicBezTo>
                  <a:cubicBezTo>
                    <a:pt x="36" y="134"/>
                    <a:pt x="35" y="135"/>
                    <a:pt x="34" y="137"/>
                  </a:cubicBezTo>
                  <a:cubicBezTo>
                    <a:pt x="31" y="135"/>
                    <a:pt x="27" y="133"/>
                    <a:pt x="24" y="131"/>
                  </a:cubicBezTo>
                  <a:cubicBezTo>
                    <a:pt x="23" y="130"/>
                    <a:pt x="22" y="132"/>
                    <a:pt x="23" y="133"/>
                  </a:cubicBezTo>
                  <a:cubicBezTo>
                    <a:pt x="26" y="135"/>
                    <a:pt x="30" y="137"/>
                    <a:pt x="33" y="139"/>
                  </a:cubicBezTo>
                  <a:cubicBezTo>
                    <a:pt x="32" y="140"/>
                    <a:pt x="31" y="142"/>
                    <a:pt x="30" y="14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42"/>
            <p:cNvSpPr/>
            <p:nvPr/>
          </p:nvSpPr>
          <p:spPr bwMode="auto">
            <a:xfrm>
              <a:off x="8533058" y="2363222"/>
              <a:ext cx="55563" cy="42863"/>
            </a:xfrm>
            <a:custGeom>
              <a:avLst/>
              <a:gdLst>
                <a:gd name="T0" fmla="*/ 12 w 13"/>
                <a:gd name="T1" fmla="*/ 7 h 10"/>
                <a:gd name="T2" fmla="*/ 3 w 13"/>
                <a:gd name="T3" fmla="*/ 1 h 10"/>
                <a:gd name="T4" fmla="*/ 2 w 13"/>
                <a:gd name="T5" fmla="*/ 3 h 10"/>
                <a:gd name="T6" fmla="*/ 11 w 13"/>
                <a:gd name="T7" fmla="*/ 9 h 10"/>
                <a:gd name="T8" fmla="*/ 12 w 13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12" y="7"/>
                  </a:moveTo>
                  <a:cubicBezTo>
                    <a:pt x="9" y="5"/>
                    <a:pt x="6" y="3"/>
                    <a:pt x="3" y="1"/>
                  </a:cubicBezTo>
                  <a:cubicBezTo>
                    <a:pt x="2" y="0"/>
                    <a:pt x="0" y="2"/>
                    <a:pt x="2" y="3"/>
                  </a:cubicBezTo>
                  <a:cubicBezTo>
                    <a:pt x="5" y="5"/>
                    <a:pt x="8" y="7"/>
                    <a:pt x="11" y="9"/>
                  </a:cubicBezTo>
                  <a:cubicBezTo>
                    <a:pt x="12" y="10"/>
                    <a:pt x="13" y="8"/>
                    <a:pt x="12" y="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43"/>
            <p:cNvSpPr>
              <a:spLocks noEditPoints="1"/>
            </p:cNvSpPr>
            <p:nvPr/>
          </p:nvSpPr>
          <p:spPr bwMode="auto">
            <a:xfrm>
              <a:off x="225671" y="5150872"/>
              <a:ext cx="661988" cy="444500"/>
            </a:xfrm>
            <a:custGeom>
              <a:avLst/>
              <a:gdLst>
                <a:gd name="T0" fmla="*/ 24 w 156"/>
                <a:gd name="T1" fmla="*/ 63 h 105"/>
                <a:gd name="T2" fmla="*/ 1 w 156"/>
                <a:gd name="T3" fmla="*/ 78 h 105"/>
                <a:gd name="T4" fmla="*/ 16 w 156"/>
                <a:gd name="T5" fmla="*/ 105 h 105"/>
                <a:gd name="T6" fmla="*/ 119 w 156"/>
                <a:gd name="T7" fmla="*/ 48 h 105"/>
                <a:gd name="T8" fmla="*/ 155 w 156"/>
                <a:gd name="T9" fmla="*/ 26 h 105"/>
                <a:gd name="T10" fmla="*/ 138 w 156"/>
                <a:gd name="T11" fmla="*/ 0 h 105"/>
                <a:gd name="T12" fmla="*/ 139 w 156"/>
                <a:gd name="T13" fmla="*/ 18 h 105"/>
                <a:gd name="T14" fmla="*/ 139 w 156"/>
                <a:gd name="T15" fmla="*/ 2 h 105"/>
                <a:gd name="T16" fmla="*/ 84 w 156"/>
                <a:gd name="T17" fmla="*/ 64 h 105"/>
                <a:gd name="T18" fmla="*/ 15 w 156"/>
                <a:gd name="T19" fmla="*/ 103 h 105"/>
                <a:gd name="T20" fmla="*/ 5 w 156"/>
                <a:gd name="T21" fmla="*/ 77 h 105"/>
                <a:gd name="T22" fmla="*/ 7 w 156"/>
                <a:gd name="T23" fmla="*/ 76 h 105"/>
                <a:gd name="T24" fmla="*/ 10 w 156"/>
                <a:gd name="T25" fmla="*/ 73 h 105"/>
                <a:gd name="T26" fmla="*/ 19 w 156"/>
                <a:gd name="T27" fmla="*/ 84 h 105"/>
                <a:gd name="T28" fmla="*/ 16 w 156"/>
                <a:gd name="T29" fmla="*/ 70 h 105"/>
                <a:gd name="T30" fmla="*/ 18 w 156"/>
                <a:gd name="T31" fmla="*/ 69 h 105"/>
                <a:gd name="T32" fmla="*/ 28 w 156"/>
                <a:gd name="T33" fmla="*/ 79 h 105"/>
                <a:gd name="T34" fmla="*/ 31 w 156"/>
                <a:gd name="T35" fmla="*/ 61 h 105"/>
                <a:gd name="T36" fmla="*/ 39 w 156"/>
                <a:gd name="T37" fmla="*/ 73 h 105"/>
                <a:gd name="T38" fmla="*/ 37 w 156"/>
                <a:gd name="T39" fmla="*/ 58 h 105"/>
                <a:gd name="T40" fmla="*/ 44 w 156"/>
                <a:gd name="T41" fmla="*/ 67 h 105"/>
                <a:gd name="T42" fmla="*/ 41 w 156"/>
                <a:gd name="T43" fmla="*/ 56 h 105"/>
                <a:gd name="T44" fmla="*/ 51 w 156"/>
                <a:gd name="T45" fmla="*/ 68 h 105"/>
                <a:gd name="T46" fmla="*/ 48 w 156"/>
                <a:gd name="T47" fmla="*/ 52 h 105"/>
                <a:gd name="T48" fmla="*/ 50 w 156"/>
                <a:gd name="T49" fmla="*/ 51 h 105"/>
                <a:gd name="T50" fmla="*/ 56 w 156"/>
                <a:gd name="T51" fmla="*/ 56 h 105"/>
                <a:gd name="T52" fmla="*/ 58 w 156"/>
                <a:gd name="T53" fmla="*/ 55 h 105"/>
                <a:gd name="T54" fmla="*/ 58 w 156"/>
                <a:gd name="T55" fmla="*/ 47 h 105"/>
                <a:gd name="T56" fmla="*/ 60 w 156"/>
                <a:gd name="T57" fmla="*/ 46 h 105"/>
                <a:gd name="T58" fmla="*/ 69 w 156"/>
                <a:gd name="T59" fmla="*/ 56 h 105"/>
                <a:gd name="T60" fmla="*/ 65 w 156"/>
                <a:gd name="T61" fmla="*/ 43 h 105"/>
                <a:gd name="T62" fmla="*/ 76 w 156"/>
                <a:gd name="T63" fmla="*/ 51 h 105"/>
                <a:gd name="T64" fmla="*/ 73 w 156"/>
                <a:gd name="T65" fmla="*/ 39 h 105"/>
                <a:gd name="T66" fmla="*/ 83 w 156"/>
                <a:gd name="T67" fmla="*/ 51 h 105"/>
                <a:gd name="T68" fmla="*/ 78 w 156"/>
                <a:gd name="T69" fmla="*/ 36 h 105"/>
                <a:gd name="T70" fmla="*/ 88 w 156"/>
                <a:gd name="T71" fmla="*/ 45 h 105"/>
                <a:gd name="T72" fmla="*/ 83 w 156"/>
                <a:gd name="T73" fmla="*/ 33 h 105"/>
                <a:gd name="T74" fmla="*/ 94 w 156"/>
                <a:gd name="T75" fmla="*/ 43 h 105"/>
                <a:gd name="T76" fmla="*/ 90 w 156"/>
                <a:gd name="T77" fmla="*/ 29 h 105"/>
                <a:gd name="T78" fmla="*/ 99 w 156"/>
                <a:gd name="T79" fmla="*/ 39 h 105"/>
                <a:gd name="T80" fmla="*/ 95 w 156"/>
                <a:gd name="T81" fmla="*/ 27 h 105"/>
                <a:gd name="T82" fmla="*/ 105 w 156"/>
                <a:gd name="T83" fmla="*/ 35 h 105"/>
                <a:gd name="T84" fmla="*/ 101 w 156"/>
                <a:gd name="T85" fmla="*/ 23 h 105"/>
                <a:gd name="T86" fmla="*/ 112 w 156"/>
                <a:gd name="T87" fmla="*/ 35 h 105"/>
                <a:gd name="T88" fmla="*/ 112 w 156"/>
                <a:gd name="T89" fmla="*/ 17 h 105"/>
                <a:gd name="T90" fmla="*/ 114 w 156"/>
                <a:gd name="T91" fmla="*/ 16 h 105"/>
                <a:gd name="T92" fmla="*/ 125 w 156"/>
                <a:gd name="T93" fmla="*/ 25 h 105"/>
                <a:gd name="T94" fmla="*/ 125 w 156"/>
                <a:gd name="T95" fmla="*/ 10 h 105"/>
                <a:gd name="T96" fmla="*/ 127 w 156"/>
                <a:gd name="T97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105">
                  <a:moveTo>
                    <a:pt x="109" y="16"/>
                  </a:moveTo>
                  <a:cubicBezTo>
                    <a:pt x="99" y="22"/>
                    <a:pt x="88" y="28"/>
                    <a:pt x="78" y="33"/>
                  </a:cubicBezTo>
                  <a:cubicBezTo>
                    <a:pt x="60" y="43"/>
                    <a:pt x="42" y="53"/>
                    <a:pt x="24" y="63"/>
                  </a:cubicBezTo>
                  <a:cubicBezTo>
                    <a:pt x="19" y="66"/>
                    <a:pt x="14" y="69"/>
                    <a:pt x="9" y="72"/>
                  </a:cubicBezTo>
                  <a:cubicBezTo>
                    <a:pt x="6" y="73"/>
                    <a:pt x="3" y="75"/>
                    <a:pt x="1" y="76"/>
                  </a:cubicBezTo>
                  <a:cubicBezTo>
                    <a:pt x="1" y="76"/>
                    <a:pt x="0" y="77"/>
                    <a:pt x="1" y="78"/>
                  </a:cubicBezTo>
                  <a:cubicBezTo>
                    <a:pt x="5" y="86"/>
                    <a:pt x="9" y="95"/>
                    <a:pt x="13" y="104"/>
                  </a:cubicBezTo>
                  <a:cubicBezTo>
                    <a:pt x="13" y="104"/>
                    <a:pt x="14" y="104"/>
                    <a:pt x="14" y="104"/>
                  </a:cubicBezTo>
                  <a:cubicBezTo>
                    <a:pt x="14" y="105"/>
                    <a:pt x="15" y="105"/>
                    <a:pt x="16" y="105"/>
                  </a:cubicBezTo>
                  <a:cubicBezTo>
                    <a:pt x="27" y="98"/>
                    <a:pt x="39" y="92"/>
                    <a:pt x="50" y="86"/>
                  </a:cubicBezTo>
                  <a:cubicBezTo>
                    <a:pt x="61" y="79"/>
                    <a:pt x="72" y="72"/>
                    <a:pt x="84" y="66"/>
                  </a:cubicBezTo>
                  <a:cubicBezTo>
                    <a:pt x="96" y="60"/>
                    <a:pt x="108" y="55"/>
                    <a:pt x="119" y="48"/>
                  </a:cubicBezTo>
                  <a:cubicBezTo>
                    <a:pt x="131" y="41"/>
                    <a:pt x="143" y="34"/>
                    <a:pt x="155" y="28"/>
                  </a:cubicBezTo>
                  <a:cubicBezTo>
                    <a:pt x="155" y="28"/>
                    <a:pt x="155" y="27"/>
                    <a:pt x="155" y="27"/>
                  </a:cubicBezTo>
                  <a:cubicBezTo>
                    <a:pt x="156" y="27"/>
                    <a:pt x="156" y="27"/>
                    <a:pt x="155" y="26"/>
                  </a:cubicBezTo>
                  <a:cubicBezTo>
                    <a:pt x="150" y="18"/>
                    <a:pt x="145" y="9"/>
                    <a:pt x="140" y="1"/>
                  </a:cubicBezTo>
                  <a:cubicBezTo>
                    <a:pt x="140" y="0"/>
                    <a:pt x="139" y="0"/>
                    <a:pt x="139" y="0"/>
                  </a:cubicBezTo>
                  <a:cubicBezTo>
                    <a:pt x="139" y="0"/>
                    <a:pt x="138" y="0"/>
                    <a:pt x="138" y="0"/>
                  </a:cubicBezTo>
                  <a:cubicBezTo>
                    <a:pt x="129" y="6"/>
                    <a:pt x="119" y="11"/>
                    <a:pt x="109" y="16"/>
                  </a:cubicBezTo>
                  <a:close/>
                  <a:moveTo>
                    <a:pt x="132" y="6"/>
                  </a:moveTo>
                  <a:cubicBezTo>
                    <a:pt x="134" y="10"/>
                    <a:pt x="136" y="14"/>
                    <a:pt x="139" y="18"/>
                  </a:cubicBezTo>
                  <a:cubicBezTo>
                    <a:pt x="140" y="18"/>
                    <a:pt x="142" y="17"/>
                    <a:pt x="141" y="16"/>
                  </a:cubicBezTo>
                  <a:cubicBezTo>
                    <a:pt x="138" y="13"/>
                    <a:pt x="136" y="9"/>
                    <a:pt x="134" y="5"/>
                  </a:cubicBezTo>
                  <a:cubicBezTo>
                    <a:pt x="135" y="4"/>
                    <a:pt x="137" y="3"/>
                    <a:pt x="139" y="2"/>
                  </a:cubicBezTo>
                  <a:cubicBezTo>
                    <a:pt x="143" y="10"/>
                    <a:pt x="148" y="18"/>
                    <a:pt x="153" y="26"/>
                  </a:cubicBezTo>
                  <a:cubicBezTo>
                    <a:pt x="142" y="33"/>
                    <a:pt x="131" y="39"/>
                    <a:pt x="120" y="46"/>
                  </a:cubicBezTo>
                  <a:cubicBezTo>
                    <a:pt x="108" y="52"/>
                    <a:pt x="96" y="58"/>
                    <a:pt x="84" y="64"/>
                  </a:cubicBezTo>
                  <a:cubicBezTo>
                    <a:pt x="72" y="70"/>
                    <a:pt x="61" y="77"/>
                    <a:pt x="50" y="83"/>
                  </a:cubicBezTo>
                  <a:cubicBezTo>
                    <a:pt x="39" y="90"/>
                    <a:pt x="27" y="96"/>
                    <a:pt x="15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1" y="94"/>
                    <a:pt x="7" y="86"/>
                    <a:pt x="3" y="78"/>
                  </a:cubicBezTo>
                  <a:cubicBezTo>
                    <a:pt x="4" y="77"/>
                    <a:pt x="4" y="77"/>
                    <a:pt x="5" y="76"/>
                  </a:cubicBezTo>
                  <a:cubicBezTo>
                    <a:pt x="5" y="76"/>
                    <a:pt x="5" y="76"/>
                    <a:pt x="5" y="77"/>
                  </a:cubicBezTo>
                  <a:cubicBezTo>
                    <a:pt x="7" y="79"/>
                    <a:pt x="8" y="83"/>
                    <a:pt x="10" y="86"/>
                  </a:cubicBezTo>
                  <a:cubicBezTo>
                    <a:pt x="11" y="87"/>
                    <a:pt x="13" y="85"/>
                    <a:pt x="12" y="84"/>
                  </a:cubicBezTo>
                  <a:cubicBezTo>
                    <a:pt x="10" y="82"/>
                    <a:pt x="9" y="78"/>
                    <a:pt x="7" y="76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5"/>
                    <a:pt x="8" y="75"/>
                    <a:pt x="8" y="74"/>
                  </a:cubicBezTo>
                  <a:cubicBezTo>
                    <a:pt x="9" y="74"/>
                    <a:pt x="10" y="74"/>
                    <a:pt x="10" y="73"/>
                  </a:cubicBezTo>
                  <a:cubicBezTo>
                    <a:pt x="10" y="73"/>
                    <a:pt x="10" y="74"/>
                    <a:pt x="10" y="74"/>
                  </a:cubicBezTo>
                  <a:cubicBezTo>
                    <a:pt x="12" y="78"/>
                    <a:pt x="15" y="82"/>
                    <a:pt x="18" y="85"/>
                  </a:cubicBezTo>
                  <a:cubicBezTo>
                    <a:pt x="18" y="87"/>
                    <a:pt x="20" y="85"/>
                    <a:pt x="19" y="84"/>
                  </a:cubicBezTo>
                  <a:cubicBezTo>
                    <a:pt x="16" y="81"/>
                    <a:pt x="14" y="77"/>
                    <a:pt x="12" y="73"/>
                  </a:cubicBezTo>
                  <a:cubicBezTo>
                    <a:pt x="12" y="73"/>
                    <a:pt x="12" y="72"/>
                    <a:pt x="12" y="72"/>
                  </a:cubicBezTo>
                  <a:cubicBezTo>
                    <a:pt x="13" y="72"/>
                    <a:pt x="14" y="71"/>
                    <a:pt x="16" y="70"/>
                  </a:cubicBezTo>
                  <a:cubicBezTo>
                    <a:pt x="17" y="74"/>
                    <a:pt x="18" y="78"/>
                    <a:pt x="21" y="80"/>
                  </a:cubicBezTo>
                  <a:cubicBezTo>
                    <a:pt x="22" y="81"/>
                    <a:pt x="23" y="80"/>
                    <a:pt x="22" y="79"/>
                  </a:cubicBezTo>
                  <a:cubicBezTo>
                    <a:pt x="20" y="76"/>
                    <a:pt x="19" y="72"/>
                    <a:pt x="18" y="69"/>
                  </a:cubicBezTo>
                  <a:cubicBezTo>
                    <a:pt x="19" y="68"/>
                    <a:pt x="20" y="68"/>
                    <a:pt x="21" y="67"/>
                  </a:cubicBezTo>
                  <a:cubicBezTo>
                    <a:pt x="21" y="67"/>
                    <a:pt x="21" y="67"/>
                    <a:pt x="22" y="66"/>
                  </a:cubicBezTo>
                  <a:cubicBezTo>
                    <a:pt x="23" y="71"/>
                    <a:pt x="26" y="75"/>
                    <a:pt x="28" y="79"/>
                  </a:cubicBezTo>
                  <a:cubicBezTo>
                    <a:pt x="29" y="80"/>
                    <a:pt x="31" y="79"/>
                    <a:pt x="30" y="78"/>
                  </a:cubicBezTo>
                  <a:cubicBezTo>
                    <a:pt x="28" y="74"/>
                    <a:pt x="25" y="70"/>
                    <a:pt x="24" y="65"/>
                  </a:cubicBezTo>
                  <a:cubicBezTo>
                    <a:pt x="26" y="64"/>
                    <a:pt x="28" y="63"/>
                    <a:pt x="31" y="61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3" y="66"/>
                    <a:pt x="36" y="70"/>
                    <a:pt x="37" y="74"/>
                  </a:cubicBezTo>
                  <a:cubicBezTo>
                    <a:pt x="38" y="75"/>
                    <a:pt x="40" y="74"/>
                    <a:pt x="39" y="73"/>
                  </a:cubicBezTo>
                  <a:cubicBezTo>
                    <a:pt x="37" y="69"/>
                    <a:pt x="35" y="65"/>
                    <a:pt x="33" y="61"/>
                  </a:cubicBezTo>
                  <a:cubicBezTo>
                    <a:pt x="33" y="61"/>
                    <a:pt x="32" y="61"/>
                    <a:pt x="32" y="61"/>
                  </a:cubicBezTo>
                  <a:cubicBezTo>
                    <a:pt x="34" y="60"/>
                    <a:pt x="35" y="59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9" y="61"/>
                    <a:pt x="40" y="65"/>
                    <a:pt x="42" y="68"/>
                  </a:cubicBezTo>
                  <a:cubicBezTo>
                    <a:pt x="43" y="69"/>
                    <a:pt x="44" y="68"/>
                    <a:pt x="44" y="67"/>
                  </a:cubicBezTo>
                  <a:cubicBezTo>
                    <a:pt x="41" y="64"/>
                    <a:pt x="41" y="60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40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4" y="61"/>
                    <a:pt x="46" y="65"/>
                    <a:pt x="49" y="69"/>
                  </a:cubicBezTo>
                  <a:cubicBezTo>
                    <a:pt x="50" y="70"/>
                    <a:pt x="51" y="69"/>
                    <a:pt x="51" y="68"/>
                  </a:cubicBezTo>
                  <a:cubicBezTo>
                    <a:pt x="48" y="64"/>
                    <a:pt x="45" y="59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5" y="54"/>
                    <a:pt x="46" y="53"/>
                    <a:pt x="48" y="52"/>
                  </a:cubicBezTo>
                  <a:cubicBezTo>
                    <a:pt x="50" y="56"/>
                    <a:pt x="51" y="60"/>
                    <a:pt x="54" y="63"/>
                  </a:cubicBezTo>
                  <a:cubicBezTo>
                    <a:pt x="55" y="65"/>
                    <a:pt x="57" y="63"/>
                    <a:pt x="56" y="62"/>
                  </a:cubicBezTo>
                  <a:cubicBezTo>
                    <a:pt x="53" y="59"/>
                    <a:pt x="52" y="55"/>
                    <a:pt x="50" y="51"/>
                  </a:cubicBezTo>
                  <a:cubicBezTo>
                    <a:pt x="51" y="50"/>
                    <a:pt x="51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4" y="52"/>
                    <a:pt x="55" y="54"/>
                    <a:pt x="56" y="56"/>
                  </a:cubicBezTo>
                  <a:cubicBezTo>
                    <a:pt x="57" y="59"/>
                    <a:pt x="59" y="61"/>
                    <a:pt x="60" y="63"/>
                  </a:cubicBezTo>
                  <a:cubicBezTo>
                    <a:pt x="61" y="64"/>
                    <a:pt x="62" y="63"/>
                    <a:pt x="62" y="62"/>
                  </a:cubicBezTo>
                  <a:cubicBezTo>
                    <a:pt x="60" y="60"/>
                    <a:pt x="59" y="58"/>
                    <a:pt x="58" y="55"/>
                  </a:cubicBezTo>
                  <a:cubicBezTo>
                    <a:pt x="56" y="53"/>
                    <a:pt x="55" y="51"/>
                    <a:pt x="54" y="49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5" y="48"/>
                    <a:pt x="56" y="47"/>
                    <a:pt x="58" y="47"/>
                  </a:cubicBezTo>
                  <a:cubicBezTo>
                    <a:pt x="60" y="50"/>
                    <a:pt x="61" y="54"/>
                    <a:pt x="63" y="57"/>
                  </a:cubicBezTo>
                  <a:cubicBezTo>
                    <a:pt x="64" y="58"/>
                    <a:pt x="66" y="57"/>
                    <a:pt x="65" y="56"/>
                  </a:cubicBezTo>
                  <a:cubicBezTo>
                    <a:pt x="63" y="53"/>
                    <a:pt x="61" y="49"/>
                    <a:pt x="60" y="46"/>
                  </a:cubicBezTo>
                  <a:cubicBezTo>
                    <a:pt x="61" y="45"/>
                    <a:pt x="62" y="44"/>
                    <a:pt x="63" y="44"/>
                  </a:cubicBezTo>
                  <a:cubicBezTo>
                    <a:pt x="64" y="46"/>
                    <a:pt x="65" y="48"/>
                    <a:pt x="66" y="50"/>
                  </a:cubicBezTo>
                  <a:cubicBezTo>
                    <a:pt x="66" y="52"/>
                    <a:pt x="68" y="54"/>
                    <a:pt x="69" y="56"/>
                  </a:cubicBezTo>
                  <a:cubicBezTo>
                    <a:pt x="70" y="58"/>
                    <a:pt x="72" y="57"/>
                    <a:pt x="71" y="55"/>
                  </a:cubicBezTo>
                  <a:cubicBezTo>
                    <a:pt x="70" y="53"/>
                    <a:pt x="69" y="52"/>
                    <a:pt x="68" y="50"/>
                  </a:cubicBezTo>
                  <a:cubicBezTo>
                    <a:pt x="67" y="47"/>
                    <a:pt x="66" y="45"/>
                    <a:pt x="65" y="43"/>
                  </a:cubicBezTo>
                  <a:cubicBezTo>
                    <a:pt x="67" y="42"/>
                    <a:pt x="69" y="40"/>
                    <a:pt x="71" y="39"/>
                  </a:cubicBezTo>
                  <a:cubicBezTo>
                    <a:pt x="71" y="39"/>
                    <a:pt x="71" y="40"/>
                    <a:pt x="71" y="40"/>
                  </a:cubicBezTo>
                  <a:cubicBezTo>
                    <a:pt x="73" y="44"/>
                    <a:pt x="75" y="47"/>
                    <a:pt x="76" y="51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7" y="47"/>
                    <a:pt x="75" y="43"/>
                    <a:pt x="73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4" y="38"/>
                    <a:pt x="75" y="37"/>
                    <a:pt x="76" y="36"/>
                  </a:cubicBezTo>
                  <a:cubicBezTo>
                    <a:pt x="76" y="37"/>
                    <a:pt x="76" y="37"/>
                    <a:pt x="77" y="37"/>
                  </a:cubicBezTo>
                  <a:cubicBezTo>
                    <a:pt x="79" y="41"/>
                    <a:pt x="81" y="46"/>
                    <a:pt x="83" y="51"/>
                  </a:cubicBezTo>
                  <a:cubicBezTo>
                    <a:pt x="84" y="52"/>
                    <a:pt x="85" y="51"/>
                    <a:pt x="85" y="50"/>
                  </a:cubicBezTo>
                  <a:cubicBezTo>
                    <a:pt x="83" y="45"/>
                    <a:pt x="81" y="40"/>
                    <a:pt x="78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9" y="35"/>
                    <a:pt x="80" y="34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3" y="38"/>
                    <a:pt x="85" y="42"/>
                    <a:pt x="88" y="45"/>
                  </a:cubicBezTo>
                  <a:cubicBezTo>
                    <a:pt x="89" y="46"/>
                    <a:pt x="90" y="44"/>
                    <a:pt x="89" y="43"/>
                  </a:cubicBezTo>
                  <a:cubicBezTo>
                    <a:pt x="86" y="40"/>
                    <a:pt x="85" y="36"/>
                    <a:pt x="83" y="33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5" y="32"/>
                    <a:pt x="86" y="31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90" y="34"/>
                    <a:pt x="92" y="39"/>
                    <a:pt x="94" y="43"/>
                  </a:cubicBezTo>
                  <a:cubicBezTo>
                    <a:pt x="94" y="44"/>
                    <a:pt x="96" y="44"/>
                    <a:pt x="96" y="42"/>
                  </a:cubicBezTo>
                  <a:cubicBezTo>
                    <a:pt x="94" y="38"/>
                    <a:pt x="92" y="34"/>
                    <a:pt x="9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1" y="29"/>
                    <a:pt x="92" y="28"/>
                    <a:pt x="93" y="28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5" y="32"/>
                    <a:pt x="97" y="35"/>
                    <a:pt x="99" y="39"/>
                  </a:cubicBezTo>
                  <a:cubicBezTo>
                    <a:pt x="99" y="40"/>
                    <a:pt x="101" y="39"/>
                    <a:pt x="100" y="38"/>
                  </a:cubicBezTo>
                  <a:cubicBezTo>
                    <a:pt x="98" y="34"/>
                    <a:pt x="97" y="31"/>
                    <a:pt x="95" y="27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6" y="26"/>
                    <a:pt x="98" y="25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1" y="28"/>
                    <a:pt x="103" y="32"/>
                    <a:pt x="105" y="35"/>
                  </a:cubicBezTo>
                  <a:cubicBezTo>
                    <a:pt x="106" y="37"/>
                    <a:pt x="108" y="36"/>
                    <a:pt x="107" y="34"/>
                  </a:cubicBezTo>
                  <a:cubicBezTo>
                    <a:pt x="105" y="31"/>
                    <a:pt x="103" y="28"/>
                    <a:pt x="102" y="24"/>
                  </a:cubicBezTo>
                  <a:cubicBezTo>
                    <a:pt x="101" y="24"/>
                    <a:pt x="101" y="23"/>
                    <a:pt x="101" y="23"/>
                  </a:cubicBezTo>
                  <a:cubicBezTo>
                    <a:pt x="102" y="23"/>
                    <a:pt x="103" y="22"/>
                    <a:pt x="104" y="22"/>
                  </a:cubicBezTo>
                  <a:cubicBezTo>
                    <a:pt x="104" y="21"/>
                    <a:pt x="105" y="21"/>
                    <a:pt x="105" y="21"/>
                  </a:cubicBezTo>
                  <a:cubicBezTo>
                    <a:pt x="108" y="25"/>
                    <a:pt x="110" y="30"/>
                    <a:pt x="112" y="35"/>
                  </a:cubicBezTo>
                  <a:cubicBezTo>
                    <a:pt x="113" y="36"/>
                    <a:pt x="115" y="35"/>
                    <a:pt x="114" y="34"/>
                  </a:cubicBezTo>
                  <a:cubicBezTo>
                    <a:pt x="111" y="29"/>
                    <a:pt x="110" y="24"/>
                    <a:pt x="107" y="20"/>
                  </a:cubicBezTo>
                  <a:cubicBezTo>
                    <a:pt x="109" y="19"/>
                    <a:pt x="110" y="18"/>
                    <a:pt x="112" y="17"/>
                  </a:cubicBezTo>
                  <a:cubicBezTo>
                    <a:pt x="114" y="21"/>
                    <a:pt x="115" y="26"/>
                    <a:pt x="118" y="29"/>
                  </a:cubicBezTo>
                  <a:cubicBezTo>
                    <a:pt x="119" y="29"/>
                    <a:pt x="121" y="28"/>
                    <a:pt x="120" y="27"/>
                  </a:cubicBezTo>
                  <a:cubicBezTo>
                    <a:pt x="117" y="24"/>
                    <a:pt x="116" y="20"/>
                    <a:pt x="114" y="16"/>
                  </a:cubicBezTo>
                  <a:cubicBezTo>
                    <a:pt x="116" y="15"/>
                    <a:pt x="117" y="14"/>
                    <a:pt x="119" y="13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22" y="17"/>
                    <a:pt x="124" y="21"/>
                    <a:pt x="125" y="25"/>
                  </a:cubicBezTo>
                  <a:cubicBezTo>
                    <a:pt x="125" y="26"/>
                    <a:pt x="127" y="25"/>
                    <a:pt x="127" y="24"/>
                  </a:cubicBezTo>
                  <a:cubicBezTo>
                    <a:pt x="126" y="20"/>
                    <a:pt x="124" y="16"/>
                    <a:pt x="121" y="12"/>
                  </a:cubicBezTo>
                  <a:cubicBezTo>
                    <a:pt x="122" y="12"/>
                    <a:pt x="124" y="11"/>
                    <a:pt x="125" y="10"/>
                  </a:cubicBezTo>
                  <a:cubicBezTo>
                    <a:pt x="127" y="13"/>
                    <a:pt x="129" y="17"/>
                    <a:pt x="131" y="20"/>
                  </a:cubicBezTo>
                  <a:cubicBezTo>
                    <a:pt x="132" y="21"/>
                    <a:pt x="134" y="20"/>
                    <a:pt x="133" y="19"/>
                  </a:cubicBezTo>
                  <a:cubicBezTo>
                    <a:pt x="131" y="16"/>
                    <a:pt x="129" y="12"/>
                    <a:pt x="127" y="9"/>
                  </a:cubicBezTo>
                  <a:cubicBezTo>
                    <a:pt x="129" y="8"/>
                    <a:pt x="130" y="7"/>
                    <a:pt x="132" y="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44"/>
            <p:cNvSpPr/>
            <p:nvPr/>
          </p:nvSpPr>
          <p:spPr bwMode="auto">
            <a:xfrm>
              <a:off x="336796" y="5412809"/>
              <a:ext cx="33338" cy="60325"/>
            </a:xfrm>
            <a:custGeom>
              <a:avLst/>
              <a:gdLst>
                <a:gd name="T0" fmla="*/ 1 w 8"/>
                <a:gd name="T1" fmla="*/ 3 h 14"/>
                <a:gd name="T2" fmla="*/ 6 w 8"/>
                <a:gd name="T3" fmla="*/ 12 h 14"/>
                <a:gd name="T4" fmla="*/ 8 w 8"/>
                <a:gd name="T5" fmla="*/ 11 h 14"/>
                <a:gd name="T6" fmla="*/ 3 w 8"/>
                <a:gd name="T7" fmla="*/ 2 h 14"/>
                <a:gd name="T8" fmla="*/ 1 w 8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">
                  <a:moveTo>
                    <a:pt x="1" y="3"/>
                  </a:moveTo>
                  <a:cubicBezTo>
                    <a:pt x="3" y="6"/>
                    <a:pt x="4" y="9"/>
                    <a:pt x="6" y="12"/>
                  </a:cubicBezTo>
                  <a:cubicBezTo>
                    <a:pt x="7" y="14"/>
                    <a:pt x="8" y="13"/>
                    <a:pt x="8" y="11"/>
                  </a:cubicBezTo>
                  <a:cubicBezTo>
                    <a:pt x="6" y="8"/>
                    <a:pt x="5" y="5"/>
                    <a:pt x="3" y="2"/>
                  </a:cubicBezTo>
                  <a:cubicBezTo>
                    <a:pt x="2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45"/>
            <p:cNvSpPr>
              <a:spLocks noEditPoints="1"/>
            </p:cNvSpPr>
            <p:nvPr/>
          </p:nvSpPr>
          <p:spPr bwMode="auto">
            <a:xfrm>
              <a:off x="6499471" y="6143060"/>
              <a:ext cx="411163" cy="279400"/>
            </a:xfrm>
            <a:custGeom>
              <a:avLst/>
              <a:gdLst>
                <a:gd name="T0" fmla="*/ 49 w 97"/>
                <a:gd name="T1" fmla="*/ 66 h 66"/>
                <a:gd name="T2" fmla="*/ 96 w 97"/>
                <a:gd name="T3" fmla="*/ 66 h 66"/>
                <a:gd name="T4" fmla="*/ 96 w 97"/>
                <a:gd name="T5" fmla="*/ 66 h 66"/>
                <a:gd name="T6" fmla="*/ 96 w 97"/>
                <a:gd name="T7" fmla="*/ 37 h 66"/>
                <a:gd name="T8" fmla="*/ 96 w 97"/>
                <a:gd name="T9" fmla="*/ 2 h 66"/>
                <a:gd name="T10" fmla="*/ 72 w 97"/>
                <a:gd name="T11" fmla="*/ 2 h 66"/>
                <a:gd name="T12" fmla="*/ 24 w 97"/>
                <a:gd name="T13" fmla="*/ 0 h 66"/>
                <a:gd name="T14" fmla="*/ 0 w 97"/>
                <a:gd name="T15" fmla="*/ 1 h 66"/>
                <a:gd name="T16" fmla="*/ 0 w 97"/>
                <a:gd name="T17" fmla="*/ 10 h 66"/>
                <a:gd name="T18" fmla="*/ 3 w 97"/>
                <a:gd name="T19" fmla="*/ 63 h 66"/>
                <a:gd name="T20" fmla="*/ 5 w 97"/>
                <a:gd name="T21" fmla="*/ 64 h 66"/>
                <a:gd name="T22" fmla="*/ 27 w 97"/>
                <a:gd name="T23" fmla="*/ 63 h 66"/>
                <a:gd name="T24" fmla="*/ 21 w 97"/>
                <a:gd name="T25" fmla="*/ 52 h 66"/>
                <a:gd name="T26" fmla="*/ 39 w 97"/>
                <a:gd name="T27" fmla="*/ 34 h 66"/>
                <a:gd name="T28" fmla="*/ 50 w 97"/>
                <a:gd name="T29" fmla="*/ 42 h 66"/>
                <a:gd name="T30" fmla="*/ 58 w 97"/>
                <a:gd name="T31" fmla="*/ 35 h 66"/>
                <a:gd name="T32" fmla="*/ 93 w 97"/>
                <a:gd name="T33" fmla="*/ 64 h 66"/>
                <a:gd name="T34" fmla="*/ 27 w 97"/>
                <a:gd name="T35" fmla="*/ 63 h 66"/>
                <a:gd name="T36" fmla="*/ 94 w 97"/>
                <a:gd name="T37" fmla="*/ 37 h 66"/>
                <a:gd name="T38" fmla="*/ 63 w 97"/>
                <a:gd name="T39" fmla="*/ 31 h 66"/>
                <a:gd name="T40" fmla="*/ 94 w 97"/>
                <a:gd name="T41" fmla="*/ 5 h 66"/>
                <a:gd name="T42" fmla="*/ 22 w 97"/>
                <a:gd name="T43" fmla="*/ 2 h 66"/>
                <a:gd name="T44" fmla="*/ 73 w 97"/>
                <a:gd name="T45" fmla="*/ 4 h 66"/>
                <a:gd name="T46" fmla="*/ 70 w 97"/>
                <a:gd name="T47" fmla="*/ 22 h 66"/>
                <a:gd name="T48" fmla="*/ 50 w 97"/>
                <a:gd name="T49" fmla="*/ 40 h 66"/>
                <a:gd name="T50" fmla="*/ 23 w 97"/>
                <a:gd name="T51" fmla="*/ 17 h 66"/>
                <a:gd name="T52" fmla="*/ 22 w 97"/>
                <a:gd name="T53" fmla="*/ 2 h 66"/>
                <a:gd name="T54" fmla="*/ 2 w 97"/>
                <a:gd name="T55" fmla="*/ 12 h 66"/>
                <a:gd name="T56" fmla="*/ 22 w 97"/>
                <a:gd name="T57" fmla="*/ 19 h 66"/>
                <a:gd name="T58" fmla="*/ 38 w 97"/>
                <a:gd name="T59" fmla="*/ 33 h 66"/>
                <a:gd name="T60" fmla="*/ 6 w 97"/>
                <a:gd name="T61" fmla="*/ 62 h 66"/>
                <a:gd name="T62" fmla="*/ 3 w 97"/>
                <a:gd name="T63" fmla="*/ 2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66">
                  <a:moveTo>
                    <a:pt x="26" y="65"/>
                  </a:moveTo>
                  <a:cubicBezTo>
                    <a:pt x="33" y="65"/>
                    <a:pt x="41" y="66"/>
                    <a:pt x="49" y="66"/>
                  </a:cubicBezTo>
                  <a:cubicBezTo>
                    <a:pt x="64" y="66"/>
                    <a:pt x="79" y="66"/>
                    <a:pt x="95" y="66"/>
                  </a:cubicBezTo>
                  <a:cubicBezTo>
                    <a:pt x="95" y="66"/>
                    <a:pt x="95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5"/>
                  </a:cubicBezTo>
                  <a:cubicBezTo>
                    <a:pt x="96" y="56"/>
                    <a:pt x="95" y="46"/>
                    <a:pt x="96" y="37"/>
                  </a:cubicBezTo>
                  <a:cubicBezTo>
                    <a:pt x="96" y="31"/>
                    <a:pt x="96" y="24"/>
                    <a:pt x="96" y="18"/>
                  </a:cubicBezTo>
                  <a:cubicBezTo>
                    <a:pt x="96" y="13"/>
                    <a:pt x="97" y="8"/>
                    <a:pt x="96" y="2"/>
                  </a:cubicBezTo>
                  <a:cubicBezTo>
                    <a:pt x="96" y="2"/>
                    <a:pt x="95" y="1"/>
                    <a:pt x="95" y="1"/>
                  </a:cubicBezTo>
                  <a:cubicBezTo>
                    <a:pt x="87" y="2"/>
                    <a:pt x="80" y="2"/>
                    <a:pt x="72" y="2"/>
                  </a:cubicBezTo>
                  <a:cubicBezTo>
                    <a:pt x="64" y="1"/>
                    <a:pt x="56" y="1"/>
                    <a:pt x="48" y="1"/>
                  </a:cubicBezTo>
                  <a:cubicBezTo>
                    <a:pt x="40" y="1"/>
                    <a:pt x="32" y="1"/>
                    <a:pt x="24" y="0"/>
                  </a:cubicBezTo>
                  <a:cubicBezTo>
                    <a:pt x="16" y="0"/>
                    <a:pt x="9" y="1"/>
                    <a:pt x="1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0" y="15"/>
                    <a:pt x="0" y="20"/>
                    <a:pt x="1" y="25"/>
                  </a:cubicBezTo>
                  <a:cubicBezTo>
                    <a:pt x="1" y="38"/>
                    <a:pt x="2" y="50"/>
                    <a:pt x="3" y="63"/>
                  </a:cubicBezTo>
                  <a:cubicBezTo>
                    <a:pt x="3" y="63"/>
                    <a:pt x="4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12" y="65"/>
                    <a:pt x="19" y="65"/>
                    <a:pt x="26" y="65"/>
                  </a:cubicBezTo>
                  <a:close/>
                  <a:moveTo>
                    <a:pt x="27" y="63"/>
                  </a:moveTo>
                  <a:cubicBezTo>
                    <a:pt x="21" y="63"/>
                    <a:pt x="15" y="63"/>
                    <a:pt x="8" y="62"/>
                  </a:cubicBezTo>
                  <a:cubicBezTo>
                    <a:pt x="12" y="58"/>
                    <a:pt x="17" y="55"/>
                    <a:pt x="21" y="52"/>
                  </a:cubicBezTo>
                  <a:cubicBezTo>
                    <a:pt x="27" y="47"/>
                    <a:pt x="34" y="41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2" y="37"/>
                    <a:pt x="45" y="40"/>
                    <a:pt x="49" y="42"/>
                  </a:cubicBezTo>
                  <a:cubicBezTo>
                    <a:pt x="49" y="43"/>
                    <a:pt x="50" y="42"/>
                    <a:pt x="50" y="42"/>
                  </a:cubicBezTo>
                  <a:cubicBezTo>
                    <a:pt x="51" y="42"/>
                    <a:pt x="51" y="42"/>
                    <a:pt x="51" y="41"/>
                  </a:cubicBezTo>
                  <a:cubicBezTo>
                    <a:pt x="53" y="39"/>
                    <a:pt x="56" y="37"/>
                    <a:pt x="58" y="35"/>
                  </a:cubicBezTo>
                  <a:cubicBezTo>
                    <a:pt x="59" y="34"/>
                    <a:pt x="60" y="33"/>
                    <a:pt x="62" y="32"/>
                  </a:cubicBezTo>
                  <a:cubicBezTo>
                    <a:pt x="73" y="41"/>
                    <a:pt x="83" y="53"/>
                    <a:pt x="93" y="64"/>
                  </a:cubicBezTo>
                  <a:cubicBezTo>
                    <a:pt x="79" y="64"/>
                    <a:pt x="64" y="64"/>
                    <a:pt x="50" y="64"/>
                  </a:cubicBezTo>
                  <a:cubicBezTo>
                    <a:pt x="42" y="63"/>
                    <a:pt x="35" y="63"/>
                    <a:pt x="27" y="63"/>
                  </a:cubicBezTo>
                  <a:close/>
                  <a:moveTo>
                    <a:pt x="94" y="20"/>
                  </a:moveTo>
                  <a:cubicBezTo>
                    <a:pt x="94" y="25"/>
                    <a:pt x="94" y="31"/>
                    <a:pt x="94" y="37"/>
                  </a:cubicBezTo>
                  <a:cubicBezTo>
                    <a:pt x="93" y="45"/>
                    <a:pt x="94" y="53"/>
                    <a:pt x="94" y="62"/>
                  </a:cubicBezTo>
                  <a:cubicBezTo>
                    <a:pt x="84" y="51"/>
                    <a:pt x="74" y="40"/>
                    <a:pt x="63" y="31"/>
                  </a:cubicBezTo>
                  <a:cubicBezTo>
                    <a:pt x="66" y="29"/>
                    <a:pt x="69" y="26"/>
                    <a:pt x="71" y="24"/>
                  </a:cubicBezTo>
                  <a:cubicBezTo>
                    <a:pt x="79" y="18"/>
                    <a:pt x="87" y="12"/>
                    <a:pt x="94" y="5"/>
                  </a:cubicBezTo>
                  <a:cubicBezTo>
                    <a:pt x="95" y="10"/>
                    <a:pt x="94" y="15"/>
                    <a:pt x="94" y="20"/>
                  </a:cubicBezTo>
                  <a:close/>
                  <a:moveTo>
                    <a:pt x="22" y="2"/>
                  </a:moveTo>
                  <a:cubicBezTo>
                    <a:pt x="31" y="3"/>
                    <a:pt x="39" y="3"/>
                    <a:pt x="48" y="3"/>
                  </a:cubicBezTo>
                  <a:cubicBezTo>
                    <a:pt x="56" y="4"/>
                    <a:pt x="65" y="4"/>
                    <a:pt x="73" y="4"/>
                  </a:cubicBezTo>
                  <a:cubicBezTo>
                    <a:pt x="80" y="4"/>
                    <a:pt x="87" y="4"/>
                    <a:pt x="94" y="3"/>
                  </a:cubicBezTo>
                  <a:cubicBezTo>
                    <a:pt x="86" y="9"/>
                    <a:pt x="78" y="16"/>
                    <a:pt x="70" y="22"/>
                  </a:cubicBezTo>
                  <a:cubicBezTo>
                    <a:pt x="66" y="26"/>
                    <a:pt x="61" y="29"/>
                    <a:pt x="57" y="33"/>
                  </a:cubicBezTo>
                  <a:cubicBezTo>
                    <a:pt x="55" y="35"/>
                    <a:pt x="52" y="37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1" y="33"/>
                    <a:pt x="32" y="25"/>
                    <a:pt x="23" y="17"/>
                  </a:cubicBezTo>
                  <a:cubicBezTo>
                    <a:pt x="17" y="13"/>
                    <a:pt x="11" y="8"/>
                    <a:pt x="5" y="3"/>
                  </a:cubicBezTo>
                  <a:cubicBezTo>
                    <a:pt x="11" y="3"/>
                    <a:pt x="17" y="2"/>
                    <a:pt x="22" y="2"/>
                  </a:cubicBezTo>
                  <a:close/>
                  <a:moveTo>
                    <a:pt x="3" y="26"/>
                  </a:moveTo>
                  <a:cubicBezTo>
                    <a:pt x="3" y="21"/>
                    <a:pt x="2" y="16"/>
                    <a:pt x="2" y="12"/>
                  </a:cubicBezTo>
                  <a:cubicBezTo>
                    <a:pt x="2" y="9"/>
                    <a:pt x="2" y="6"/>
                    <a:pt x="2" y="3"/>
                  </a:cubicBezTo>
                  <a:cubicBezTo>
                    <a:pt x="9" y="8"/>
                    <a:pt x="15" y="14"/>
                    <a:pt x="22" y="19"/>
                  </a:cubicBezTo>
                  <a:cubicBezTo>
                    <a:pt x="27" y="23"/>
                    <a:pt x="33" y="28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3" y="39"/>
                    <a:pt x="26" y="45"/>
                    <a:pt x="20" y="50"/>
                  </a:cubicBezTo>
                  <a:cubicBezTo>
                    <a:pt x="15" y="54"/>
                    <a:pt x="10" y="57"/>
                    <a:pt x="6" y="62"/>
                  </a:cubicBezTo>
                  <a:cubicBezTo>
                    <a:pt x="6" y="62"/>
                    <a:pt x="5" y="62"/>
                    <a:pt x="5" y="62"/>
                  </a:cubicBezTo>
                  <a:cubicBezTo>
                    <a:pt x="4" y="50"/>
                    <a:pt x="3" y="38"/>
                    <a:pt x="3" y="2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46"/>
            <p:cNvSpPr>
              <a:spLocks noEditPoints="1"/>
            </p:cNvSpPr>
            <p:nvPr/>
          </p:nvSpPr>
          <p:spPr bwMode="auto">
            <a:xfrm>
              <a:off x="2849808" y="5036572"/>
              <a:ext cx="538163" cy="258763"/>
            </a:xfrm>
            <a:custGeom>
              <a:avLst/>
              <a:gdLst>
                <a:gd name="T0" fmla="*/ 125 w 127"/>
                <a:gd name="T1" fmla="*/ 4 h 61"/>
                <a:gd name="T2" fmla="*/ 94 w 127"/>
                <a:gd name="T3" fmla="*/ 19 h 61"/>
                <a:gd name="T4" fmla="*/ 46 w 127"/>
                <a:gd name="T5" fmla="*/ 55 h 61"/>
                <a:gd name="T6" fmla="*/ 24 w 127"/>
                <a:gd name="T7" fmla="*/ 51 h 61"/>
                <a:gd name="T8" fmla="*/ 21 w 127"/>
                <a:gd name="T9" fmla="*/ 46 h 61"/>
                <a:gd name="T10" fmla="*/ 29 w 127"/>
                <a:gd name="T11" fmla="*/ 48 h 61"/>
                <a:gd name="T12" fmla="*/ 25 w 127"/>
                <a:gd name="T13" fmla="*/ 44 h 61"/>
                <a:gd name="T14" fmla="*/ 28 w 127"/>
                <a:gd name="T15" fmla="*/ 43 h 61"/>
                <a:gd name="T16" fmla="*/ 43 w 127"/>
                <a:gd name="T17" fmla="*/ 49 h 61"/>
                <a:gd name="T18" fmla="*/ 46 w 127"/>
                <a:gd name="T19" fmla="*/ 48 h 61"/>
                <a:gd name="T20" fmla="*/ 36 w 127"/>
                <a:gd name="T21" fmla="*/ 40 h 61"/>
                <a:gd name="T22" fmla="*/ 55 w 127"/>
                <a:gd name="T23" fmla="*/ 46 h 61"/>
                <a:gd name="T24" fmla="*/ 58 w 127"/>
                <a:gd name="T25" fmla="*/ 45 h 61"/>
                <a:gd name="T26" fmla="*/ 62 w 127"/>
                <a:gd name="T27" fmla="*/ 45 h 61"/>
                <a:gd name="T28" fmla="*/ 65 w 127"/>
                <a:gd name="T29" fmla="*/ 42 h 61"/>
                <a:gd name="T30" fmla="*/ 56 w 127"/>
                <a:gd name="T31" fmla="*/ 33 h 61"/>
                <a:gd name="T32" fmla="*/ 60 w 127"/>
                <a:gd name="T33" fmla="*/ 32 h 61"/>
                <a:gd name="T34" fmla="*/ 78 w 127"/>
                <a:gd name="T35" fmla="*/ 36 h 61"/>
                <a:gd name="T36" fmla="*/ 70 w 127"/>
                <a:gd name="T37" fmla="*/ 29 h 61"/>
                <a:gd name="T38" fmla="*/ 83 w 127"/>
                <a:gd name="T39" fmla="*/ 32 h 61"/>
                <a:gd name="T40" fmla="*/ 88 w 127"/>
                <a:gd name="T41" fmla="*/ 30 h 61"/>
                <a:gd name="T42" fmla="*/ 90 w 127"/>
                <a:gd name="T43" fmla="*/ 28 h 61"/>
                <a:gd name="T44" fmla="*/ 91 w 127"/>
                <a:gd name="T45" fmla="*/ 25 h 61"/>
                <a:gd name="T46" fmla="*/ 4 w 127"/>
                <a:gd name="T47" fmla="*/ 53 h 61"/>
                <a:gd name="T48" fmla="*/ 9 w 127"/>
                <a:gd name="T49" fmla="*/ 57 h 61"/>
                <a:gd name="T50" fmla="*/ 5 w 127"/>
                <a:gd name="T51" fmla="*/ 52 h 61"/>
                <a:gd name="T52" fmla="*/ 8 w 127"/>
                <a:gd name="T53" fmla="*/ 51 h 61"/>
                <a:gd name="T54" fmla="*/ 11 w 127"/>
                <a:gd name="T55" fmla="*/ 50 h 61"/>
                <a:gd name="T56" fmla="*/ 17 w 127"/>
                <a:gd name="T57" fmla="*/ 52 h 61"/>
                <a:gd name="T58" fmla="*/ 15 w 127"/>
                <a:gd name="T59" fmla="*/ 49 h 61"/>
                <a:gd name="T60" fmla="*/ 15 w 127"/>
                <a:gd name="T61" fmla="*/ 56 h 61"/>
                <a:gd name="T62" fmla="*/ 30 w 127"/>
                <a:gd name="T63" fmla="*/ 51 h 61"/>
                <a:gd name="T64" fmla="*/ 80 w 127"/>
                <a:gd name="T65" fmla="*/ 25 h 61"/>
                <a:gd name="T66" fmla="*/ 92 w 127"/>
                <a:gd name="T67" fmla="*/ 24 h 61"/>
                <a:gd name="T68" fmla="*/ 88 w 127"/>
                <a:gd name="T69" fmla="*/ 25 h 61"/>
                <a:gd name="T70" fmla="*/ 85 w 127"/>
                <a:gd name="T71" fmla="*/ 25 h 61"/>
                <a:gd name="T72" fmla="*/ 113 w 127"/>
                <a:gd name="T73" fmla="*/ 15 h 61"/>
                <a:gd name="T74" fmla="*/ 121 w 127"/>
                <a:gd name="T75" fmla="*/ 5 h 61"/>
                <a:gd name="T76" fmla="*/ 106 w 127"/>
                <a:gd name="T77" fmla="*/ 21 h 61"/>
                <a:gd name="T78" fmla="*/ 117 w 127"/>
                <a:gd name="T79" fmla="*/ 5 h 61"/>
                <a:gd name="T80" fmla="*/ 93 w 127"/>
                <a:gd name="T81" fmla="*/ 22 h 61"/>
                <a:gd name="T82" fmla="*/ 120 w 127"/>
                <a:gd name="T83" fmla="*/ 15 h 61"/>
                <a:gd name="T84" fmla="*/ 16 w 127"/>
                <a:gd name="T85" fmla="*/ 42 h 61"/>
                <a:gd name="T86" fmla="*/ 75 w 127"/>
                <a:gd name="T87" fmla="*/ 27 h 61"/>
                <a:gd name="T88" fmla="*/ 69 w 127"/>
                <a:gd name="T89" fmla="*/ 28 h 61"/>
                <a:gd name="T90" fmla="*/ 73 w 127"/>
                <a:gd name="T91" fmla="*/ 34 h 61"/>
                <a:gd name="T92" fmla="*/ 58 w 127"/>
                <a:gd name="T93" fmla="*/ 31 h 61"/>
                <a:gd name="T94" fmla="*/ 55 w 127"/>
                <a:gd name="T95" fmla="*/ 33 h 61"/>
                <a:gd name="T96" fmla="*/ 63 w 127"/>
                <a:gd name="T97" fmla="*/ 41 h 61"/>
                <a:gd name="T98" fmla="*/ 44 w 127"/>
                <a:gd name="T99" fmla="*/ 36 h 61"/>
                <a:gd name="T100" fmla="*/ 36 w 127"/>
                <a:gd name="T101" fmla="*/ 36 h 61"/>
                <a:gd name="T102" fmla="*/ 32 w 127"/>
                <a:gd name="T103" fmla="*/ 38 h 61"/>
                <a:gd name="T104" fmla="*/ 27 w 127"/>
                <a:gd name="T105" fmla="*/ 42 h 61"/>
                <a:gd name="T106" fmla="*/ 19 w 127"/>
                <a:gd name="T107" fmla="*/ 43 h 61"/>
                <a:gd name="T108" fmla="*/ 16 w 127"/>
                <a:gd name="T109" fmla="*/ 46 h 61"/>
                <a:gd name="T110" fmla="*/ 11 w 127"/>
                <a:gd name="T111" fmla="*/ 50 h 61"/>
                <a:gd name="T112" fmla="*/ 5 w 127"/>
                <a:gd name="T113" fmla="*/ 50 h 61"/>
                <a:gd name="T114" fmla="*/ 3 w 127"/>
                <a:gd name="T115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" h="61">
                  <a:moveTo>
                    <a:pt x="94" y="30"/>
                  </a:moveTo>
                  <a:cubicBezTo>
                    <a:pt x="96" y="28"/>
                    <a:pt x="98" y="26"/>
                    <a:pt x="99" y="25"/>
                  </a:cubicBezTo>
                  <a:cubicBezTo>
                    <a:pt x="107" y="26"/>
                    <a:pt x="114" y="27"/>
                    <a:pt x="120" y="21"/>
                  </a:cubicBezTo>
                  <a:cubicBezTo>
                    <a:pt x="125" y="17"/>
                    <a:pt x="122" y="10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7" y="2"/>
                    <a:pt x="126" y="2"/>
                    <a:pt x="126" y="1"/>
                  </a:cubicBezTo>
                  <a:cubicBezTo>
                    <a:pt x="126" y="1"/>
                    <a:pt x="125" y="1"/>
                    <a:pt x="125" y="1"/>
                  </a:cubicBezTo>
                  <a:cubicBezTo>
                    <a:pt x="117" y="3"/>
                    <a:pt x="109" y="0"/>
                    <a:pt x="101" y="4"/>
                  </a:cubicBezTo>
                  <a:cubicBezTo>
                    <a:pt x="97" y="7"/>
                    <a:pt x="93" y="14"/>
                    <a:pt x="94" y="19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73" y="25"/>
                    <a:pt x="50" y="29"/>
                    <a:pt x="29" y="36"/>
                  </a:cubicBezTo>
                  <a:cubicBezTo>
                    <a:pt x="23" y="38"/>
                    <a:pt x="16" y="39"/>
                    <a:pt x="10" y="42"/>
                  </a:cubicBezTo>
                  <a:cubicBezTo>
                    <a:pt x="6" y="44"/>
                    <a:pt x="0" y="48"/>
                    <a:pt x="1" y="53"/>
                  </a:cubicBezTo>
                  <a:cubicBezTo>
                    <a:pt x="3" y="59"/>
                    <a:pt x="10" y="59"/>
                    <a:pt x="15" y="60"/>
                  </a:cubicBezTo>
                  <a:cubicBezTo>
                    <a:pt x="25" y="61"/>
                    <a:pt x="36" y="58"/>
                    <a:pt x="46" y="55"/>
                  </a:cubicBezTo>
                  <a:cubicBezTo>
                    <a:pt x="63" y="50"/>
                    <a:pt x="81" y="42"/>
                    <a:pt x="94" y="30"/>
                  </a:cubicBezTo>
                  <a:close/>
                  <a:moveTo>
                    <a:pt x="54" y="50"/>
                  </a:moveTo>
                  <a:cubicBezTo>
                    <a:pt x="46" y="53"/>
                    <a:pt x="37" y="56"/>
                    <a:pt x="29" y="57"/>
                  </a:cubicBezTo>
                  <a:cubicBezTo>
                    <a:pt x="25" y="54"/>
                    <a:pt x="21" y="51"/>
                    <a:pt x="18" y="48"/>
                  </a:cubicBezTo>
                  <a:cubicBezTo>
                    <a:pt x="17" y="47"/>
                    <a:pt x="20" y="48"/>
                    <a:pt x="20" y="48"/>
                  </a:cubicBezTo>
                  <a:cubicBezTo>
                    <a:pt x="21" y="49"/>
                    <a:pt x="23" y="50"/>
                    <a:pt x="24" y="51"/>
                  </a:cubicBezTo>
                  <a:cubicBezTo>
                    <a:pt x="26" y="52"/>
                    <a:pt x="27" y="53"/>
                    <a:pt x="29" y="55"/>
                  </a:cubicBezTo>
                  <a:cubicBezTo>
                    <a:pt x="30" y="55"/>
                    <a:pt x="30" y="54"/>
                    <a:pt x="30" y="54"/>
                  </a:cubicBezTo>
                  <a:cubicBezTo>
                    <a:pt x="27" y="53"/>
                    <a:pt x="25" y="51"/>
                    <a:pt x="23" y="49"/>
                  </a:cubicBezTo>
                  <a:cubicBezTo>
                    <a:pt x="22" y="48"/>
                    <a:pt x="21" y="47"/>
                    <a:pt x="19" y="46"/>
                  </a:cubicBezTo>
                  <a:cubicBezTo>
                    <a:pt x="19" y="46"/>
                    <a:pt x="16" y="43"/>
                    <a:pt x="18" y="44"/>
                  </a:cubicBezTo>
                  <a:cubicBezTo>
                    <a:pt x="19" y="45"/>
                    <a:pt x="20" y="45"/>
                    <a:pt x="21" y="46"/>
                  </a:cubicBezTo>
                  <a:cubicBezTo>
                    <a:pt x="24" y="49"/>
                    <a:pt x="28" y="52"/>
                    <a:pt x="32" y="53"/>
                  </a:cubicBezTo>
                  <a:cubicBezTo>
                    <a:pt x="32" y="53"/>
                    <a:pt x="33" y="53"/>
                    <a:pt x="32" y="53"/>
                  </a:cubicBezTo>
                  <a:cubicBezTo>
                    <a:pt x="29" y="50"/>
                    <a:pt x="26" y="48"/>
                    <a:pt x="22" y="46"/>
                  </a:cubicBezTo>
                  <a:cubicBezTo>
                    <a:pt x="22" y="45"/>
                    <a:pt x="21" y="45"/>
                    <a:pt x="21" y="45"/>
                  </a:cubicBezTo>
                  <a:cubicBezTo>
                    <a:pt x="20" y="44"/>
                    <a:pt x="19" y="43"/>
                    <a:pt x="21" y="44"/>
                  </a:cubicBezTo>
                  <a:cubicBezTo>
                    <a:pt x="24" y="45"/>
                    <a:pt x="26" y="46"/>
                    <a:pt x="29" y="48"/>
                  </a:cubicBezTo>
                  <a:cubicBezTo>
                    <a:pt x="30" y="49"/>
                    <a:pt x="30" y="49"/>
                    <a:pt x="31" y="50"/>
                  </a:cubicBezTo>
                  <a:cubicBezTo>
                    <a:pt x="33" y="51"/>
                    <a:pt x="35" y="52"/>
                    <a:pt x="36" y="53"/>
                  </a:cubicBezTo>
                  <a:cubicBezTo>
                    <a:pt x="37" y="53"/>
                    <a:pt x="37" y="53"/>
                    <a:pt x="37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5" y="52"/>
                    <a:pt x="35" y="51"/>
                  </a:cubicBezTo>
                  <a:cubicBezTo>
                    <a:pt x="32" y="49"/>
                    <a:pt x="28" y="47"/>
                    <a:pt x="25" y="44"/>
                  </a:cubicBezTo>
                  <a:cubicBezTo>
                    <a:pt x="23" y="43"/>
                    <a:pt x="28" y="44"/>
                    <a:pt x="28" y="44"/>
                  </a:cubicBezTo>
                  <a:cubicBezTo>
                    <a:pt x="28" y="44"/>
                    <a:pt x="29" y="45"/>
                    <a:pt x="29" y="45"/>
                  </a:cubicBezTo>
                  <a:cubicBezTo>
                    <a:pt x="33" y="48"/>
                    <a:pt x="36" y="50"/>
                    <a:pt x="40" y="52"/>
                  </a:cubicBezTo>
                  <a:cubicBezTo>
                    <a:pt x="40" y="52"/>
                    <a:pt x="41" y="52"/>
                    <a:pt x="40" y="52"/>
                  </a:cubicBezTo>
                  <a:cubicBezTo>
                    <a:pt x="37" y="49"/>
                    <a:pt x="33" y="46"/>
                    <a:pt x="29" y="44"/>
                  </a:cubicBezTo>
                  <a:cubicBezTo>
                    <a:pt x="29" y="44"/>
                    <a:pt x="28" y="43"/>
                    <a:pt x="28" y="43"/>
                  </a:cubicBezTo>
                  <a:cubicBezTo>
                    <a:pt x="27" y="42"/>
                    <a:pt x="30" y="43"/>
                    <a:pt x="31" y="44"/>
                  </a:cubicBezTo>
                  <a:cubicBezTo>
                    <a:pt x="32" y="44"/>
                    <a:pt x="33" y="45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6" y="47"/>
                    <a:pt x="38" y="47"/>
                    <a:pt x="39" y="48"/>
                  </a:cubicBezTo>
                  <a:cubicBezTo>
                    <a:pt x="40" y="49"/>
                    <a:pt x="41" y="49"/>
                    <a:pt x="43" y="50"/>
                  </a:cubicBezTo>
                  <a:cubicBezTo>
                    <a:pt x="43" y="50"/>
                    <a:pt x="43" y="50"/>
                    <a:pt x="43" y="49"/>
                  </a:cubicBezTo>
                  <a:cubicBezTo>
                    <a:pt x="40" y="48"/>
                    <a:pt x="38" y="47"/>
                    <a:pt x="36" y="46"/>
                  </a:cubicBezTo>
                  <a:cubicBezTo>
                    <a:pt x="34" y="45"/>
                    <a:pt x="33" y="44"/>
                    <a:pt x="32" y="42"/>
                  </a:cubicBezTo>
                  <a:cubicBezTo>
                    <a:pt x="30" y="41"/>
                    <a:pt x="28" y="40"/>
                    <a:pt x="32" y="41"/>
                  </a:cubicBezTo>
                  <a:cubicBezTo>
                    <a:pt x="34" y="42"/>
                    <a:pt x="35" y="43"/>
                    <a:pt x="37" y="43"/>
                  </a:cubicBezTo>
                  <a:cubicBezTo>
                    <a:pt x="39" y="45"/>
                    <a:pt x="42" y="47"/>
                    <a:pt x="45" y="48"/>
                  </a:cubicBezTo>
                  <a:cubicBezTo>
                    <a:pt x="45" y="48"/>
                    <a:pt x="45" y="48"/>
                    <a:pt x="46" y="48"/>
                  </a:cubicBezTo>
                  <a:cubicBezTo>
                    <a:pt x="46" y="49"/>
                    <a:pt x="46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4" y="47"/>
                    <a:pt x="41" y="45"/>
                    <a:pt x="38" y="43"/>
                  </a:cubicBezTo>
                  <a:cubicBezTo>
                    <a:pt x="37" y="43"/>
                    <a:pt x="37" y="42"/>
                    <a:pt x="36" y="42"/>
                  </a:cubicBezTo>
                  <a:cubicBezTo>
                    <a:pt x="35" y="41"/>
                    <a:pt x="34" y="40"/>
                    <a:pt x="33" y="39"/>
                  </a:cubicBezTo>
                  <a:cubicBezTo>
                    <a:pt x="33" y="39"/>
                    <a:pt x="36" y="40"/>
                    <a:pt x="36" y="40"/>
                  </a:cubicBezTo>
                  <a:cubicBezTo>
                    <a:pt x="42" y="43"/>
                    <a:pt x="47" y="47"/>
                    <a:pt x="53" y="49"/>
                  </a:cubicBezTo>
                  <a:cubicBezTo>
                    <a:pt x="54" y="49"/>
                    <a:pt x="54" y="48"/>
                    <a:pt x="54" y="48"/>
                  </a:cubicBezTo>
                  <a:cubicBezTo>
                    <a:pt x="48" y="44"/>
                    <a:pt x="42" y="42"/>
                    <a:pt x="37" y="37"/>
                  </a:cubicBezTo>
                  <a:cubicBezTo>
                    <a:pt x="38" y="38"/>
                    <a:pt x="40" y="39"/>
                    <a:pt x="41" y="40"/>
                  </a:cubicBezTo>
                  <a:cubicBezTo>
                    <a:pt x="43" y="40"/>
                    <a:pt x="45" y="41"/>
                    <a:pt x="46" y="42"/>
                  </a:cubicBezTo>
                  <a:cubicBezTo>
                    <a:pt x="49" y="44"/>
                    <a:pt x="52" y="46"/>
                    <a:pt x="55" y="46"/>
                  </a:cubicBezTo>
                  <a:cubicBezTo>
                    <a:pt x="55" y="47"/>
                    <a:pt x="55" y="46"/>
                    <a:pt x="55" y="46"/>
                  </a:cubicBezTo>
                  <a:cubicBezTo>
                    <a:pt x="50" y="43"/>
                    <a:pt x="45" y="41"/>
                    <a:pt x="40" y="37"/>
                  </a:cubicBezTo>
                  <a:cubicBezTo>
                    <a:pt x="38" y="36"/>
                    <a:pt x="42" y="37"/>
                    <a:pt x="42" y="37"/>
                  </a:cubicBezTo>
                  <a:cubicBezTo>
                    <a:pt x="43" y="38"/>
                    <a:pt x="44" y="38"/>
                    <a:pt x="46" y="39"/>
                  </a:cubicBezTo>
                  <a:cubicBezTo>
                    <a:pt x="48" y="40"/>
                    <a:pt x="51" y="42"/>
                    <a:pt x="53" y="43"/>
                  </a:cubicBezTo>
                  <a:cubicBezTo>
                    <a:pt x="55" y="44"/>
                    <a:pt x="56" y="44"/>
                    <a:pt x="58" y="45"/>
                  </a:cubicBezTo>
                  <a:cubicBezTo>
                    <a:pt x="58" y="45"/>
                    <a:pt x="58" y="45"/>
                    <a:pt x="58" y="44"/>
                  </a:cubicBezTo>
                  <a:cubicBezTo>
                    <a:pt x="57" y="44"/>
                    <a:pt x="55" y="43"/>
                    <a:pt x="54" y="43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1" y="41"/>
                    <a:pt x="49" y="40"/>
                    <a:pt x="48" y="39"/>
                  </a:cubicBezTo>
                  <a:cubicBezTo>
                    <a:pt x="47" y="38"/>
                    <a:pt x="46" y="37"/>
                    <a:pt x="45" y="36"/>
                  </a:cubicBezTo>
                  <a:cubicBezTo>
                    <a:pt x="51" y="38"/>
                    <a:pt x="56" y="42"/>
                    <a:pt x="62" y="45"/>
                  </a:cubicBezTo>
                  <a:cubicBezTo>
                    <a:pt x="62" y="45"/>
                    <a:pt x="62" y="44"/>
                    <a:pt x="62" y="44"/>
                  </a:cubicBezTo>
                  <a:cubicBezTo>
                    <a:pt x="60" y="43"/>
                    <a:pt x="57" y="41"/>
                    <a:pt x="55" y="40"/>
                  </a:cubicBezTo>
                  <a:cubicBezTo>
                    <a:pt x="53" y="39"/>
                    <a:pt x="52" y="38"/>
                    <a:pt x="50" y="37"/>
                  </a:cubicBezTo>
                  <a:cubicBezTo>
                    <a:pt x="49" y="36"/>
                    <a:pt x="48" y="35"/>
                    <a:pt x="50" y="35"/>
                  </a:cubicBezTo>
                  <a:cubicBezTo>
                    <a:pt x="56" y="37"/>
                    <a:pt x="60" y="41"/>
                    <a:pt x="65" y="43"/>
                  </a:cubicBezTo>
                  <a:cubicBezTo>
                    <a:pt x="65" y="43"/>
                    <a:pt x="66" y="42"/>
                    <a:pt x="65" y="42"/>
                  </a:cubicBezTo>
                  <a:cubicBezTo>
                    <a:pt x="63" y="41"/>
                    <a:pt x="61" y="39"/>
                    <a:pt x="59" y="38"/>
                  </a:cubicBezTo>
                  <a:cubicBezTo>
                    <a:pt x="58" y="37"/>
                    <a:pt x="57" y="37"/>
                    <a:pt x="55" y="36"/>
                  </a:cubicBezTo>
                  <a:cubicBezTo>
                    <a:pt x="54" y="35"/>
                    <a:pt x="53" y="35"/>
                    <a:pt x="55" y="35"/>
                  </a:cubicBezTo>
                  <a:cubicBezTo>
                    <a:pt x="60" y="37"/>
                    <a:pt x="64" y="40"/>
                    <a:pt x="68" y="42"/>
                  </a:cubicBezTo>
                  <a:cubicBezTo>
                    <a:pt x="68" y="42"/>
                    <a:pt x="69" y="42"/>
                    <a:pt x="69" y="41"/>
                  </a:cubicBezTo>
                  <a:cubicBezTo>
                    <a:pt x="64" y="39"/>
                    <a:pt x="60" y="36"/>
                    <a:pt x="56" y="33"/>
                  </a:cubicBezTo>
                  <a:cubicBezTo>
                    <a:pt x="57" y="33"/>
                    <a:pt x="59" y="34"/>
                    <a:pt x="60" y="34"/>
                  </a:cubicBezTo>
                  <a:cubicBezTo>
                    <a:pt x="61" y="35"/>
                    <a:pt x="62" y="36"/>
                    <a:pt x="64" y="36"/>
                  </a:cubicBezTo>
                  <a:cubicBezTo>
                    <a:pt x="66" y="38"/>
                    <a:pt x="68" y="39"/>
                    <a:pt x="70" y="39"/>
                  </a:cubicBezTo>
                  <a:cubicBezTo>
                    <a:pt x="71" y="39"/>
                    <a:pt x="71" y="39"/>
                    <a:pt x="70" y="39"/>
                  </a:cubicBezTo>
                  <a:cubicBezTo>
                    <a:pt x="67" y="36"/>
                    <a:pt x="63" y="35"/>
                    <a:pt x="59" y="32"/>
                  </a:cubicBezTo>
                  <a:cubicBezTo>
                    <a:pt x="58" y="31"/>
                    <a:pt x="59" y="32"/>
                    <a:pt x="60" y="32"/>
                  </a:cubicBezTo>
                  <a:cubicBezTo>
                    <a:pt x="62" y="32"/>
                    <a:pt x="63" y="33"/>
                    <a:pt x="65" y="34"/>
                  </a:cubicBezTo>
                  <a:cubicBezTo>
                    <a:pt x="68" y="35"/>
                    <a:pt x="70" y="37"/>
                    <a:pt x="73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2" y="36"/>
                    <a:pt x="71" y="35"/>
                    <a:pt x="69" y="34"/>
                  </a:cubicBezTo>
                  <a:cubicBezTo>
                    <a:pt x="68" y="34"/>
                    <a:pt x="65" y="31"/>
                    <a:pt x="64" y="31"/>
                  </a:cubicBezTo>
                  <a:cubicBezTo>
                    <a:pt x="69" y="32"/>
                    <a:pt x="73" y="35"/>
                    <a:pt x="78" y="36"/>
                  </a:cubicBezTo>
                  <a:cubicBezTo>
                    <a:pt x="78" y="37"/>
                    <a:pt x="78" y="36"/>
                    <a:pt x="78" y="36"/>
                  </a:cubicBezTo>
                  <a:cubicBezTo>
                    <a:pt x="76" y="35"/>
                    <a:pt x="74" y="34"/>
                    <a:pt x="73" y="33"/>
                  </a:cubicBezTo>
                  <a:cubicBezTo>
                    <a:pt x="71" y="33"/>
                    <a:pt x="70" y="31"/>
                    <a:pt x="68" y="31"/>
                  </a:cubicBezTo>
                  <a:cubicBezTo>
                    <a:pt x="73" y="32"/>
                    <a:pt x="77" y="34"/>
                    <a:pt x="81" y="36"/>
                  </a:cubicBezTo>
                  <a:cubicBezTo>
                    <a:pt x="81" y="36"/>
                    <a:pt x="81" y="36"/>
                    <a:pt x="81" y="35"/>
                  </a:cubicBezTo>
                  <a:cubicBezTo>
                    <a:pt x="77" y="33"/>
                    <a:pt x="73" y="31"/>
                    <a:pt x="70" y="29"/>
                  </a:cubicBezTo>
                  <a:cubicBezTo>
                    <a:pt x="71" y="30"/>
                    <a:pt x="74" y="30"/>
                    <a:pt x="76" y="31"/>
                  </a:cubicBezTo>
                  <a:cubicBezTo>
                    <a:pt x="78" y="32"/>
                    <a:pt x="80" y="33"/>
                    <a:pt x="82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79" y="32"/>
                    <a:pt x="76" y="30"/>
                    <a:pt x="73" y="28"/>
                  </a:cubicBezTo>
                  <a:cubicBezTo>
                    <a:pt x="76" y="30"/>
                    <a:pt x="80" y="31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0"/>
                    <a:pt x="78" y="27"/>
                    <a:pt x="76" y="27"/>
                  </a:cubicBezTo>
                  <a:cubicBezTo>
                    <a:pt x="79" y="28"/>
                    <a:pt x="82" y="30"/>
                    <a:pt x="86" y="31"/>
                  </a:cubicBezTo>
                  <a:cubicBezTo>
                    <a:pt x="86" y="31"/>
                    <a:pt x="86" y="30"/>
                    <a:pt x="86" y="30"/>
                  </a:cubicBezTo>
                  <a:cubicBezTo>
                    <a:pt x="85" y="29"/>
                    <a:pt x="83" y="29"/>
                    <a:pt x="82" y="28"/>
                  </a:cubicBezTo>
                  <a:cubicBezTo>
                    <a:pt x="81" y="28"/>
                    <a:pt x="77" y="25"/>
                    <a:pt x="80" y="27"/>
                  </a:cubicBezTo>
                  <a:cubicBezTo>
                    <a:pt x="83" y="28"/>
                    <a:pt x="85" y="30"/>
                    <a:pt x="88" y="30"/>
                  </a:cubicBezTo>
                  <a:cubicBezTo>
                    <a:pt x="88" y="30"/>
                    <a:pt x="89" y="30"/>
                    <a:pt x="88" y="30"/>
                  </a:cubicBezTo>
                  <a:cubicBezTo>
                    <a:pt x="87" y="29"/>
                    <a:pt x="85" y="28"/>
                    <a:pt x="84" y="27"/>
                  </a:cubicBezTo>
                  <a:cubicBezTo>
                    <a:pt x="85" y="28"/>
                    <a:pt x="87" y="29"/>
                    <a:pt x="89" y="29"/>
                  </a:cubicBezTo>
                  <a:cubicBezTo>
                    <a:pt x="89" y="29"/>
                    <a:pt x="90" y="29"/>
                    <a:pt x="89" y="29"/>
                  </a:cubicBezTo>
                  <a:cubicBezTo>
                    <a:pt x="88" y="27"/>
                    <a:pt x="87" y="27"/>
                    <a:pt x="86" y="26"/>
                  </a:cubicBezTo>
                  <a:cubicBezTo>
                    <a:pt x="87" y="27"/>
                    <a:pt x="89" y="27"/>
                    <a:pt x="90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27"/>
                    <a:pt x="90" y="27"/>
                    <a:pt x="90" y="27"/>
                  </a:cubicBezTo>
                  <a:cubicBezTo>
                    <a:pt x="90" y="27"/>
                    <a:pt x="90" y="27"/>
                    <a:pt x="91" y="27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5"/>
                  </a:cubicBezTo>
                  <a:cubicBezTo>
                    <a:pt x="90" y="24"/>
                    <a:pt x="91" y="24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3" y="26"/>
                    <a:pt x="93" y="26"/>
                    <a:pt x="94" y="27"/>
                  </a:cubicBezTo>
                  <a:cubicBezTo>
                    <a:pt x="83" y="38"/>
                    <a:pt x="69" y="45"/>
                    <a:pt x="54" y="50"/>
                  </a:cubicBezTo>
                  <a:close/>
                  <a:moveTo>
                    <a:pt x="5" y="55"/>
                  </a:moveTo>
                  <a:cubicBezTo>
                    <a:pt x="4" y="55"/>
                    <a:pt x="4" y="54"/>
                    <a:pt x="4" y="53"/>
                  </a:cubicBezTo>
                  <a:cubicBezTo>
                    <a:pt x="5" y="55"/>
                    <a:pt x="7" y="56"/>
                    <a:pt x="8" y="57"/>
                  </a:cubicBezTo>
                  <a:cubicBezTo>
                    <a:pt x="8" y="57"/>
                    <a:pt x="7" y="56"/>
                    <a:pt x="7" y="56"/>
                  </a:cubicBezTo>
                  <a:cubicBezTo>
                    <a:pt x="6" y="56"/>
                    <a:pt x="6" y="55"/>
                    <a:pt x="5" y="55"/>
                  </a:cubicBezTo>
                  <a:close/>
                  <a:moveTo>
                    <a:pt x="9" y="5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lose/>
                  <a:moveTo>
                    <a:pt x="26" y="57"/>
                  </a:moveTo>
                  <a:cubicBezTo>
                    <a:pt x="22" y="58"/>
                    <a:pt x="17" y="58"/>
                    <a:pt x="13" y="58"/>
                  </a:cubicBezTo>
                  <a:cubicBezTo>
                    <a:pt x="13" y="58"/>
                    <a:pt x="12" y="58"/>
                    <a:pt x="11" y="57"/>
                  </a:cubicBezTo>
                  <a:cubicBezTo>
                    <a:pt x="10" y="57"/>
                    <a:pt x="9" y="56"/>
                    <a:pt x="8" y="55"/>
                  </a:cubicBezTo>
                  <a:cubicBezTo>
                    <a:pt x="8" y="55"/>
                    <a:pt x="6" y="52"/>
                    <a:pt x="5" y="52"/>
                  </a:cubicBezTo>
                  <a:cubicBezTo>
                    <a:pt x="8" y="53"/>
                    <a:pt x="11" y="56"/>
                    <a:pt x="13" y="58"/>
                  </a:cubicBezTo>
                  <a:cubicBezTo>
                    <a:pt x="14" y="58"/>
                    <a:pt x="14" y="57"/>
                    <a:pt x="14" y="57"/>
                  </a:cubicBezTo>
                  <a:cubicBezTo>
                    <a:pt x="13" y="57"/>
                    <a:pt x="13" y="57"/>
                    <a:pt x="13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5"/>
                    <a:pt x="11" y="55"/>
                    <a:pt x="10" y="54"/>
                  </a:cubicBezTo>
                  <a:cubicBezTo>
                    <a:pt x="9" y="53"/>
                    <a:pt x="4" y="49"/>
                    <a:pt x="8" y="51"/>
                  </a:cubicBezTo>
                  <a:cubicBezTo>
                    <a:pt x="8" y="51"/>
                    <a:pt x="8" y="51"/>
                    <a:pt x="9" y="51"/>
                  </a:cubicBezTo>
                  <a:cubicBezTo>
                    <a:pt x="11" y="54"/>
                    <a:pt x="14" y="56"/>
                    <a:pt x="17" y="57"/>
                  </a:cubicBezTo>
                  <a:cubicBezTo>
                    <a:pt x="17" y="57"/>
                    <a:pt x="18" y="57"/>
                    <a:pt x="17" y="57"/>
                  </a:cubicBezTo>
                  <a:cubicBezTo>
                    <a:pt x="15" y="55"/>
                    <a:pt x="12" y="52"/>
                    <a:pt x="9" y="51"/>
                  </a:cubicBezTo>
                  <a:cubicBezTo>
                    <a:pt x="9" y="50"/>
                    <a:pt x="8" y="50"/>
                    <a:pt x="8" y="49"/>
                  </a:cubicBezTo>
                  <a:cubicBezTo>
                    <a:pt x="8" y="49"/>
                    <a:pt x="10" y="50"/>
                    <a:pt x="11" y="50"/>
                  </a:cubicBezTo>
                  <a:cubicBezTo>
                    <a:pt x="12" y="51"/>
                    <a:pt x="14" y="53"/>
                    <a:pt x="16" y="54"/>
                  </a:cubicBezTo>
                  <a:cubicBezTo>
                    <a:pt x="17" y="55"/>
                    <a:pt x="18" y="56"/>
                    <a:pt x="20" y="57"/>
                  </a:cubicBezTo>
                  <a:cubicBezTo>
                    <a:pt x="20" y="57"/>
                    <a:pt x="20" y="57"/>
                    <a:pt x="20" y="56"/>
                  </a:cubicBezTo>
                  <a:cubicBezTo>
                    <a:pt x="19" y="55"/>
                    <a:pt x="17" y="54"/>
                    <a:pt x="16" y="53"/>
                  </a:cubicBezTo>
                  <a:cubicBezTo>
                    <a:pt x="15" y="52"/>
                    <a:pt x="14" y="52"/>
                    <a:pt x="13" y="51"/>
                  </a:cubicBezTo>
                  <a:cubicBezTo>
                    <a:pt x="11" y="49"/>
                    <a:pt x="16" y="52"/>
                    <a:pt x="17" y="52"/>
                  </a:cubicBezTo>
                  <a:cubicBezTo>
                    <a:pt x="17" y="52"/>
                    <a:pt x="18" y="53"/>
                    <a:pt x="18" y="53"/>
                  </a:cubicBezTo>
                  <a:cubicBezTo>
                    <a:pt x="20" y="55"/>
                    <a:pt x="22" y="56"/>
                    <a:pt x="24" y="57"/>
                  </a:cubicBezTo>
                  <a:cubicBezTo>
                    <a:pt x="24" y="57"/>
                    <a:pt x="25" y="57"/>
                    <a:pt x="25" y="57"/>
                  </a:cubicBezTo>
                  <a:cubicBezTo>
                    <a:pt x="23" y="55"/>
                    <a:pt x="21" y="54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5" y="49"/>
                    <a:pt x="15" y="49"/>
                  </a:cubicBezTo>
                  <a:cubicBezTo>
                    <a:pt x="17" y="49"/>
                    <a:pt x="19" y="50"/>
                    <a:pt x="20" y="51"/>
                  </a:cubicBezTo>
                  <a:cubicBezTo>
                    <a:pt x="23" y="53"/>
                    <a:pt x="25" y="55"/>
                    <a:pt x="28" y="57"/>
                  </a:cubicBezTo>
                  <a:cubicBezTo>
                    <a:pt x="27" y="57"/>
                    <a:pt x="27" y="57"/>
                    <a:pt x="26" y="57"/>
                  </a:cubicBezTo>
                  <a:close/>
                  <a:moveTo>
                    <a:pt x="11" y="52"/>
                  </a:moveTo>
                  <a:cubicBezTo>
                    <a:pt x="12" y="53"/>
                    <a:pt x="13" y="54"/>
                    <a:pt x="14" y="55"/>
                  </a:cubicBezTo>
                  <a:cubicBezTo>
                    <a:pt x="14" y="55"/>
                    <a:pt x="15" y="55"/>
                    <a:pt x="15" y="56"/>
                  </a:cubicBezTo>
                  <a:cubicBezTo>
                    <a:pt x="13" y="55"/>
                    <a:pt x="12" y="54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lose/>
                  <a:moveTo>
                    <a:pt x="23" y="47"/>
                  </a:moveTo>
                  <a:cubicBezTo>
                    <a:pt x="24" y="47"/>
                    <a:pt x="25" y="48"/>
                    <a:pt x="25" y="48"/>
                  </a:cubicBezTo>
                  <a:cubicBezTo>
                    <a:pt x="27" y="49"/>
                    <a:pt x="29" y="50"/>
                    <a:pt x="30" y="52"/>
                  </a:cubicBezTo>
                  <a:cubicBezTo>
                    <a:pt x="32" y="53"/>
                    <a:pt x="30" y="52"/>
                    <a:pt x="30" y="51"/>
                  </a:cubicBezTo>
                  <a:cubicBezTo>
                    <a:pt x="28" y="50"/>
                    <a:pt x="26" y="49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lose/>
                  <a:moveTo>
                    <a:pt x="47" y="42"/>
                  </a:moveTo>
                  <a:cubicBezTo>
                    <a:pt x="49" y="44"/>
                    <a:pt x="52" y="45"/>
                    <a:pt x="54" y="46"/>
                  </a:cubicBezTo>
                  <a:cubicBezTo>
                    <a:pt x="51" y="45"/>
                    <a:pt x="49" y="44"/>
                    <a:pt x="47" y="42"/>
                  </a:cubicBezTo>
                  <a:close/>
                  <a:moveTo>
                    <a:pt x="80" y="25"/>
                  </a:moveTo>
                  <a:cubicBezTo>
                    <a:pt x="82" y="27"/>
                    <a:pt x="84" y="28"/>
                    <a:pt x="87" y="29"/>
                  </a:cubicBezTo>
                  <a:cubicBezTo>
                    <a:pt x="89" y="30"/>
                    <a:pt x="83" y="28"/>
                    <a:pt x="83" y="28"/>
                  </a:cubicBezTo>
                  <a:cubicBezTo>
                    <a:pt x="81" y="27"/>
                    <a:pt x="80" y="26"/>
                    <a:pt x="78" y="25"/>
                  </a:cubicBezTo>
                  <a:cubicBezTo>
                    <a:pt x="79" y="25"/>
                    <a:pt x="80" y="25"/>
                    <a:pt x="80" y="25"/>
                  </a:cubicBezTo>
                  <a:close/>
                  <a:moveTo>
                    <a:pt x="91" y="22"/>
                  </a:moveTo>
                  <a:cubicBezTo>
                    <a:pt x="91" y="23"/>
                    <a:pt x="91" y="23"/>
                    <a:pt x="92" y="24"/>
                  </a:cubicBezTo>
                  <a:cubicBezTo>
                    <a:pt x="91" y="24"/>
                    <a:pt x="91" y="24"/>
                    <a:pt x="90" y="24"/>
                  </a:cubicBezTo>
                  <a:cubicBezTo>
                    <a:pt x="90" y="23"/>
                    <a:pt x="90" y="24"/>
                    <a:pt x="90" y="24"/>
                  </a:cubicBezTo>
                  <a:cubicBezTo>
                    <a:pt x="91" y="26"/>
                    <a:pt x="89" y="24"/>
                    <a:pt x="89" y="23"/>
                  </a:cubicBezTo>
                  <a:cubicBezTo>
                    <a:pt x="88" y="23"/>
                    <a:pt x="88" y="23"/>
                    <a:pt x="88" y="24"/>
                  </a:cubicBezTo>
                  <a:cubicBezTo>
                    <a:pt x="89" y="24"/>
                    <a:pt x="90" y="26"/>
                    <a:pt x="90" y="26"/>
                  </a:cubicBezTo>
                  <a:cubicBezTo>
                    <a:pt x="89" y="26"/>
                    <a:pt x="89" y="25"/>
                    <a:pt x="88" y="25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6" y="24"/>
                    <a:pt x="86" y="24"/>
                    <a:pt x="86" y="25"/>
                  </a:cubicBezTo>
                  <a:cubicBezTo>
                    <a:pt x="87" y="25"/>
                    <a:pt x="91" y="28"/>
                    <a:pt x="89" y="26"/>
                  </a:cubicBezTo>
                  <a:cubicBezTo>
                    <a:pt x="87" y="26"/>
                    <a:pt x="86" y="25"/>
                    <a:pt x="85" y="25"/>
                  </a:cubicBezTo>
                  <a:cubicBezTo>
                    <a:pt x="85" y="25"/>
                    <a:pt x="84" y="25"/>
                    <a:pt x="85" y="25"/>
                  </a:cubicBezTo>
                  <a:cubicBezTo>
                    <a:pt x="85" y="26"/>
                    <a:pt x="86" y="27"/>
                    <a:pt x="87" y="27"/>
                  </a:cubicBezTo>
                  <a:cubicBezTo>
                    <a:pt x="87" y="28"/>
                    <a:pt x="90" y="29"/>
                    <a:pt x="87" y="28"/>
                  </a:cubicBezTo>
                  <a:cubicBezTo>
                    <a:pt x="85" y="27"/>
                    <a:pt x="83" y="26"/>
                    <a:pt x="81" y="25"/>
                  </a:cubicBezTo>
                  <a:cubicBezTo>
                    <a:pt x="84" y="24"/>
                    <a:pt x="88" y="23"/>
                    <a:pt x="91" y="22"/>
                  </a:cubicBezTo>
                  <a:close/>
                  <a:moveTo>
                    <a:pt x="120" y="6"/>
                  </a:moveTo>
                  <a:cubicBezTo>
                    <a:pt x="118" y="9"/>
                    <a:pt x="116" y="13"/>
                    <a:pt x="113" y="15"/>
                  </a:cubicBezTo>
                  <a:cubicBezTo>
                    <a:pt x="110" y="17"/>
                    <a:pt x="108" y="19"/>
                    <a:pt x="105" y="19"/>
                  </a:cubicBezTo>
                  <a:cubicBezTo>
                    <a:pt x="102" y="20"/>
                    <a:pt x="100" y="20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8" y="21"/>
                    <a:pt x="98" y="20"/>
                    <a:pt x="98" y="20"/>
                  </a:cubicBezTo>
                  <a:cubicBezTo>
                    <a:pt x="98" y="15"/>
                    <a:pt x="105" y="14"/>
                    <a:pt x="108" y="13"/>
                  </a:cubicBezTo>
                  <a:cubicBezTo>
                    <a:pt x="113" y="11"/>
                    <a:pt x="116" y="8"/>
                    <a:pt x="121" y="5"/>
                  </a:cubicBezTo>
                  <a:cubicBezTo>
                    <a:pt x="120" y="6"/>
                    <a:pt x="120" y="6"/>
                    <a:pt x="120" y="6"/>
                  </a:cubicBezTo>
                  <a:close/>
                  <a:moveTo>
                    <a:pt x="107" y="21"/>
                  </a:moveTo>
                  <a:cubicBezTo>
                    <a:pt x="110" y="21"/>
                    <a:pt x="112" y="19"/>
                    <a:pt x="114" y="17"/>
                  </a:cubicBezTo>
                  <a:cubicBezTo>
                    <a:pt x="116" y="15"/>
                    <a:pt x="117" y="14"/>
                    <a:pt x="118" y="12"/>
                  </a:cubicBezTo>
                  <a:cubicBezTo>
                    <a:pt x="118" y="13"/>
                    <a:pt x="118" y="14"/>
                    <a:pt x="117" y="15"/>
                  </a:cubicBezTo>
                  <a:cubicBezTo>
                    <a:pt x="115" y="19"/>
                    <a:pt x="111" y="21"/>
                    <a:pt x="106" y="21"/>
                  </a:cubicBezTo>
                  <a:cubicBezTo>
                    <a:pt x="106" y="21"/>
                    <a:pt x="107" y="21"/>
                    <a:pt x="107" y="21"/>
                  </a:cubicBezTo>
                  <a:close/>
                  <a:moveTo>
                    <a:pt x="117" y="5"/>
                  </a:moveTo>
                  <a:cubicBezTo>
                    <a:pt x="113" y="7"/>
                    <a:pt x="109" y="10"/>
                    <a:pt x="104" y="12"/>
                  </a:cubicBezTo>
                  <a:cubicBezTo>
                    <a:pt x="102" y="13"/>
                    <a:pt x="100" y="13"/>
                    <a:pt x="98" y="15"/>
                  </a:cubicBezTo>
                  <a:cubicBezTo>
                    <a:pt x="99" y="11"/>
                    <a:pt x="102" y="8"/>
                    <a:pt x="106" y="7"/>
                  </a:cubicBezTo>
                  <a:cubicBezTo>
                    <a:pt x="109" y="5"/>
                    <a:pt x="113" y="5"/>
                    <a:pt x="117" y="5"/>
                  </a:cubicBezTo>
                  <a:close/>
                  <a:moveTo>
                    <a:pt x="95" y="21"/>
                  </a:moveTo>
                  <a:cubicBezTo>
                    <a:pt x="95" y="21"/>
                    <a:pt x="95" y="21"/>
                    <a:pt x="95" y="21"/>
                  </a:cubicBezTo>
                  <a:cubicBezTo>
                    <a:pt x="96" y="22"/>
                    <a:pt x="96" y="23"/>
                    <a:pt x="97" y="24"/>
                  </a:cubicBezTo>
                  <a:cubicBezTo>
                    <a:pt x="97" y="24"/>
                    <a:pt x="96" y="25"/>
                    <a:pt x="95" y="25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5"/>
                    <a:pt x="93" y="23"/>
                    <a:pt x="93" y="22"/>
                  </a:cubicBezTo>
                  <a:cubicBezTo>
                    <a:pt x="94" y="22"/>
                    <a:pt x="94" y="22"/>
                    <a:pt x="95" y="21"/>
                  </a:cubicBezTo>
                  <a:close/>
                  <a:moveTo>
                    <a:pt x="106" y="24"/>
                  </a:moveTo>
                  <a:cubicBezTo>
                    <a:pt x="109" y="23"/>
                    <a:pt x="113" y="22"/>
                    <a:pt x="116" y="20"/>
                  </a:cubicBezTo>
                  <a:cubicBezTo>
                    <a:pt x="118" y="18"/>
                    <a:pt x="119" y="16"/>
                    <a:pt x="120" y="14"/>
                  </a:cubicBezTo>
                  <a:cubicBezTo>
                    <a:pt x="121" y="13"/>
                    <a:pt x="121" y="11"/>
                    <a:pt x="121" y="9"/>
                  </a:cubicBezTo>
                  <a:cubicBezTo>
                    <a:pt x="121" y="11"/>
                    <a:pt x="121" y="13"/>
                    <a:pt x="120" y="15"/>
                  </a:cubicBezTo>
                  <a:cubicBezTo>
                    <a:pt x="119" y="23"/>
                    <a:pt x="112" y="24"/>
                    <a:pt x="106" y="24"/>
                  </a:cubicBezTo>
                  <a:close/>
                  <a:moveTo>
                    <a:pt x="112" y="3"/>
                  </a:moveTo>
                  <a:cubicBezTo>
                    <a:pt x="109" y="4"/>
                    <a:pt x="106" y="4"/>
                    <a:pt x="103" y="5"/>
                  </a:cubicBezTo>
                  <a:cubicBezTo>
                    <a:pt x="104" y="5"/>
                    <a:pt x="105" y="4"/>
                    <a:pt x="106" y="4"/>
                  </a:cubicBezTo>
                  <a:cubicBezTo>
                    <a:pt x="108" y="4"/>
                    <a:pt x="110" y="3"/>
                    <a:pt x="112" y="3"/>
                  </a:cubicBezTo>
                  <a:close/>
                  <a:moveTo>
                    <a:pt x="16" y="42"/>
                  </a:moveTo>
                  <a:cubicBezTo>
                    <a:pt x="23" y="40"/>
                    <a:pt x="29" y="38"/>
                    <a:pt x="36" y="36"/>
                  </a:cubicBezTo>
                  <a:cubicBezTo>
                    <a:pt x="50" y="32"/>
                    <a:pt x="64" y="29"/>
                    <a:pt x="77" y="26"/>
                  </a:cubicBezTo>
                  <a:cubicBezTo>
                    <a:pt x="77" y="26"/>
                    <a:pt x="77" y="26"/>
                    <a:pt x="78" y="26"/>
                  </a:cubicBezTo>
                  <a:cubicBezTo>
                    <a:pt x="80" y="27"/>
                    <a:pt x="82" y="30"/>
                    <a:pt x="85" y="30"/>
                  </a:cubicBezTo>
                  <a:cubicBezTo>
                    <a:pt x="81" y="29"/>
                    <a:pt x="79" y="27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6" y="28"/>
                    <a:pt x="77" y="29"/>
                    <a:pt x="79" y="29"/>
                  </a:cubicBezTo>
                  <a:cubicBezTo>
                    <a:pt x="80" y="30"/>
                    <a:pt x="85" y="32"/>
                    <a:pt x="80" y="31"/>
                  </a:cubicBezTo>
                  <a:cubicBezTo>
                    <a:pt x="77" y="30"/>
                    <a:pt x="75" y="28"/>
                    <a:pt x="72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3" y="29"/>
                    <a:pt x="75" y="30"/>
                    <a:pt x="76" y="31"/>
                  </a:cubicBezTo>
                  <a:cubicBezTo>
                    <a:pt x="74" y="30"/>
                    <a:pt x="71" y="29"/>
                    <a:pt x="69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72" y="31"/>
                    <a:pt x="76" y="33"/>
                    <a:pt x="80" y="35"/>
                  </a:cubicBezTo>
                  <a:cubicBezTo>
                    <a:pt x="76" y="33"/>
                    <a:pt x="72" y="31"/>
                    <a:pt x="67" y="30"/>
                  </a:cubicBezTo>
                  <a:cubicBezTo>
                    <a:pt x="67" y="30"/>
                    <a:pt x="67" y="30"/>
                    <a:pt x="67" y="31"/>
                  </a:cubicBezTo>
                  <a:cubicBezTo>
                    <a:pt x="69" y="32"/>
                    <a:pt x="71" y="33"/>
                    <a:pt x="72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0" y="33"/>
                    <a:pt x="67" y="31"/>
                    <a:pt x="63" y="30"/>
                  </a:cubicBezTo>
                  <a:cubicBezTo>
                    <a:pt x="63" y="30"/>
                    <a:pt x="62" y="31"/>
                    <a:pt x="63" y="31"/>
                  </a:cubicBezTo>
                  <a:cubicBezTo>
                    <a:pt x="64" y="32"/>
                    <a:pt x="65" y="33"/>
                    <a:pt x="67" y="34"/>
                  </a:cubicBezTo>
                  <a:cubicBezTo>
                    <a:pt x="68" y="34"/>
                    <a:pt x="69" y="35"/>
                    <a:pt x="70" y="35"/>
                  </a:cubicBezTo>
                  <a:cubicBezTo>
                    <a:pt x="70" y="35"/>
                    <a:pt x="74" y="38"/>
                    <a:pt x="71" y="37"/>
                  </a:cubicBezTo>
                  <a:cubicBezTo>
                    <a:pt x="67" y="35"/>
                    <a:pt x="63" y="32"/>
                    <a:pt x="58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60" y="34"/>
                    <a:pt x="64" y="35"/>
                    <a:pt x="68" y="38"/>
                  </a:cubicBezTo>
                  <a:cubicBezTo>
                    <a:pt x="72" y="40"/>
                    <a:pt x="68" y="38"/>
                    <a:pt x="67" y="38"/>
                  </a:cubicBezTo>
                  <a:cubicBezTo>
                    <a:pt x="66" y="37"/>
                    <a:pt x="64" y="36"/>
                    <a:pt x="63" y="35"/>
                  </a:cubicBezTo>
                  <a:cubicBezTo>
                    <a:pt x="61" y="34"/>
                    <a:pt x="58" y="33"/>
                    <a:pt x="56" y="32"/>
                  </a:cubicBezTo>
                  <a:cubicBezTo>
                    <a:pt x="55" y="32"/>
                    <a:pt x="55" y="32"/>
                    <a:pt x="55" y="33"/>
                  </a:cubicBezTo>
                  <a:cubicBezTo>
                    <a:pt x="57" y="35"/>
                    <a:pt x="59" y="36"/>
                    <a:pt x="61" y="38"/>
                  </a:cubicBezTo>
                  <a:cubicBezTo>
                    <a:pt x="59" y="36"/>
                    <a:pt x="56" y="35"/>
                    <a:pt x="53" y="34"/>
                  </a:cubicBezTo>
                  <a:cubicBezTo>
                    <a:pt x="53" y="34"/>
                    <a:pt x="53" y="35"/>
                    <a:pt x="53" y="35"/>
                  </a:cubicBezTo>
                  <a:cubicBezTo>
                    <a:pt x="56" y="37"/>
                    <a:pt x="58" y="38"/>
                    <a:pt x="61" y="40"/>
                  </a:cubicBezTo>
                  <a:cubicBezTo>
                    <a:pt x="61" y="40"/>
                    <a:pt x="62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2" y="41"/>
                    <a:pt x="61" y="40"/>
                    <a:pt x="60" y="40"/>
                  </a:cubicBezTo>
                  <a:cubicBezTo>
                    <a:pt x="56" y="38"/>
                    <a:pt x="52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9" y="37"/>
                    <a:pt x="51" y="38"/>
                    <a:pt x="52" y="39"/>
                  </a:cubicBezTo>
                  <a:cubicBezTo>
                    <a:pt x="50" y="38"/>
                    <a:pt x="47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6" y="38"/>
                    <a:pt x="47" y="39"/>
                    <a:pt x="49" y="40"/>
                  </a:cubicBezTo>
                  <a:cubicBezTo>
                    <a:pt x="48" y="40"/>
                    <a:pt x="47" y="40"/>
                    <a:pt x="47" y="39"/>
                  </a:cubicBezTo>
                  <a:cubicBezTo>
                    <a:pt x="44" y="38"/>
                    <a:pt x="41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0" y="38"/>
                    <a:pt x="38" y="37"/>
                    <a:pt x="36" y="36"/>
                  </a:cubicBezTo>
                  <a:cubicBezTo>
                    <a:pt x="36" y="36"/>
                    <a:pt x="36" y="37"/>
                    <a:pt x="36" y="37"/>
                  </a:cubicBezTo>
                  <a:cubicBezTo>
                    <a:pt x="40" y="42"/>
                    <a:pt x="47" y="44"/>
                    <a:pt x="53" y="48"/>
                  </a:cubicBezTo>
                  <a:cubicBezTo>
                    <a:pt x="51" y="47"/>
                    <a:pt x="49" y="47"/>
                    <a:pt x="48" y="46"/>
                  </a:cubicBezTo>
                  <a:cubicBezTo>
                    <a:pt x="46" y="45"/>
                    <a:pt x="45" y="44"/>
                    <a:pt x="43" y="43"/>
                  </a:cubicBezTo>
                  <a:cubicBezTo>
                    <a:pt x="39" y="41"/>
                    <a:pt x="36" y="40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40"/>
                    <a:pt x="34" y="41"/>
                    <a:pt x="35" y="42"/>
                  </a:cubicBezTo>
                  <a:cubicBezTo>
                    <a:pt x="33" y="41"/>
                    <a:pt x="31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1"/>
                    <a:pt x="31" y="43"/>
                    <a:pt x="32" y="44"/>
                  </a:cubicBezTo>
                  <a:cubicBezTo>
                    <a:pt x="30" y="43"/>
                    <a:pt x="29" y="42"/>
                    <a:pt x="27" y="42"/>
                  </a:cubicBezTo>
                  <a:cubicBezTo>
                    <a:pt x="26" y="42"/>
                    <a:pt x="26" y="42"/>
                    <a:pt x="27" y="42"/>
                  </a:cubicBezTo>
                  <a:cubicBezTo>
                    <a:pt x="27" y="43"/>
                    <a:pt x="27" y="43"/>
                    <a:pt x="28" y="44"/>
                  </a:cubicBezTo>
                  <a:cubicBezTo>
                    <a:pt x="26" y="43"/>
                    <a:pt x="25" y="43"/>
                    <a:pt x="24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4"/>
                    <a:pt x="25" y="45"/>
                    <a:pt x="26" y="46"/>
                  </a:cubicBezTo>
                  <a:cubicBezTo>
                    <a:pt x="24" y="45"/>
                    <a:pt x="21" y="44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4"/>
                    <a:pt x="20" y="44"/>
                    <a:pt x="20" y="45"/>
                  </a:cubicBezTo>
                  <a:cubicBezTo>
                    <a:pt x="19" y="44"/>
                    <a:pt x="18" y="44"/>
                    <a:pt x="16" y="43"/>
                  </a:cubicBezTo>
                  <a:cubicBezTo>
                    <a:pt x="16" y="43"/>
                    <a:pt x="16" y="43"/>
                    <a:pt x="16" y="44"/>
                  </a:cubicBezTo>
                  <a:cubicBezTo>
                    <a:pt x="17" y="45"/>
                    <a:pt x="19" y="47"/>
                    <a:pt x="20" y="48"/>
                  </a:cubicBezTo>
                  <a:cubicBezTo>
                    <a:pt x="19" y="47"/>
                    <a:pt x="18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7" y="48"/>
                    <a:pt x="18" y="49"/>
                    <a:pt x="19" y="50"/>
                  </a:cubicBezTo>
                  <a:cubicBezTo>
                    <a:pt x="17" y="49"/>
                    <a:pt x="16" y="48"/>
                    <a:pt x="14" y="48"/>
                  </a:cubicBezTo>
                  <a:cubicBezTo>
                    <a:pt x="14" y="48"/>
                    <a:pt x="14" y="49"/>
                    <a:pt x="14" y="49"/>
                  </a:cubicBezTo>
                  <a:cubicBezTo>
                    <a:pt x="15" y="50"/>
                    <a:pt x="15" y="50"/>
                    <a:pt x="16" y="51"/>
                  </a:cubicBezTo>
                  <a:cubicBezTo>
                    <a:pt x="15" y="50"/>
                    <a:pt x="13" y="50"/>
                    <a:pt x="12" y="49"/>
                  </a:cubicBezTo>
                  <a:cubicBezTo>
                    <a:pt x="11" y="49"/>
                    <a:pt x="11" y="49"/>
                    <a:pt x="11" y="50"/>
                  </a:cubicBezTo>
                  <a:cubicBezTo>
                    <a:pt x="12" y="50"/>
                    <a:pt x="12" y="51"/>
                    <a:pt x="13" y="51"/>
                  </a:cubicBezTo>
                  <a:cubicBezTo>
                    <a:pt x="11" y="50"/>
                    <a:pt x="9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8" y="50"/>
                    <a:pt x="8" y="50"/>
                  </a:cubicBezTo>
                  <a:cubicBezTo>
                    <a:pt x="7" y="50"/>
                    <a:pt x="6" y="50"/>
                    <a:pt x="5" y="49"/>
                  </a:cubicBezTo>
                  <a:cubicBezTo>
                    <a:pt x="5" y="49"/>
                    <a:pt x="5" y="50"/>
                    <a:pt x="5" y="50"/>
                  </a:cubicBezTo>
                  <a:cubicBezTo>
                    <a:pt x="6" y="51"/>
                    <a:pt x="7" y="52"/>
                    <a:pt x="8" y="53"/>
                  </a:cubicBezTo>
                  <a:cubicBezTo>
                    <a:pt x="7" y="52"/>
                    <a:pt x="6" y="52"/>
                    <a:pt x="5" y="51"/>
                  </a:cubicBezTo>
                  <a:cubicBezTo>
                    <a:pt x="5" y="51"/>
                    <a:pt x="4" y="51"/>
                    <a:pt x="4" y="52"/>
                  </a:cubicBezTo>
                  <a:cubicBezTo>
                    <a:pt x="5" y="53"/>
                    <a:pt x="7" y="54"/>
                    <a:pt x="8" y="56"/>
                  </a:cubicBezTo>
                  <a:cubicBezTo>
                    <a:pt x="7" y="55"/>
                    <a:pt x="5" y="54"/>
                    <a:pt x="4" y="53"/>
                  </a:cubicBezTo>
                  <a:cubicBezTo>
                    <a:pt x="4" y="53"/>
                    <a:pt x="4" y="53"/>
                    <a:pt x="3" y="53"/>
                  </a:cubicBezTo>
                  <a:cubicBezTo>
                    <a:pt x="2" y="47"/>
                    <a:pt x="12" y="43"/>
                    <a:pt x="16" y="42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47"/>
            <p:cNvSpPr>
              <a:spLocks noEditPoints="1"/>
            </p:cNvSpPr>
            <p:nvPr/>
          </p:nvSpPr>
          <p:spPr bwMode="auto">
            <a:xfrm>
              <a:off x="6375646" y="1201172"/>
              <a:ext cx="603250" cy="157163"/>
            </a:xfrm>
            <a:custGeom>
              <a:avLst/>
              <a:gdLst>
                <a:gd name="T0" fmla="*/ 125 w 142"/>
                <a:gd name="T1" fmla="*/ 33 h 37"/>
                <a:gd name="T2" fmla="*/ 114 w 142"/>
                <a:gd name="T3" fmla="*/ 14 h 37"/>
                <a:gd name="T4" fmla="*/ 84 w 142"/>
                <a:gd name="T5" fmla="*/ 9 h 37"/>
                <a:gd name="T6" fmla="*/ 4 w 142"/>
                <a:gd name="T7" fmla="*/ 2 h 37"/>
                <a:gd name="T8" fmla="*/ 3 w 142"/>
                <a:gd name="T9" fmla="*/ 22 h 37"/>
                <a:gd name="T10" fmla="*/ 110 w 142"/>
                <a:gd name="T11" fmla="*/ 37 h 37"/>
                <a:gd name="T12" fmla="*/ 107 w 142"/>
                <a:gd name="T13" fmla="*/ 24 h 37"/>
                <a:gd name="T14" fmla="*/ 84 w 142"/>
                <a:gd name="T15" fmla="*/ 20 h 37"/>
                <a:gd name="T16" fmla="*/ 93 w 142"/>
                <a:gd name="T17" fmla="*/ 23 h 37"/>
                <a:gd name="T18" fmla="*/ 98 w 142"/>
                <a:gd name="T19" fmla="*/ 24 h 37"/>
                <a:gd name="T20" fmla="*/ 103 w 142"/>
                <a:gd name="T21" fmla="*/ 25 h 37"/>
                <a:gd name="T22" fmla="*/ 106 w 142"/>
                <a:gd name="T23" fmla="*/ 26 h 37"/>
                <a:gd name="T24" fmla="*/ 106 w 142"/>
                <a:gd name="T25" fmla="*/ 22 h 37"/>
                <a:gd name="T26" fmla="*/ 104 w 142"/>
                <a:gd name="T27" fmla="*/ 23 h 37"/>
                <a:gd name="T28" fmla="*/ 99 w 142"/>
                <a:gd name="T29" fmla="*/ 22 h 37"/>
                <a:gd name="T30" fmla="*/ 95 w 142"/>
                <a:gd name="T31" fmla="*/ 23 h 37"/>
                <a:gd name="T32" fmla="*/ 87 w 142"/>
                <a:gd name="T33" fmla="*/ 20 h 37"/>
                <a:gd name="T34" fmla="*/ 78 w 142"/>
                <a:gd name="T35" fmla="*/ 18 h 37"/>
                <a:gd name="T36" fmla="*/ 72 w 142"/>
                <a:gd name="T37" fmla="*/ 17 h 37"/>
                <a:gd name="T38" fmla="*/ 67 w 142"/>
                <a:gd name="T39" fmla="*/ 17 h 37"/>
                <a:gd name="T40" fmla="*/ 63 w 142"/>
                <a:gd name="T41" fmla="*/ 16 h 37"/>
                <a:gd name="T42" fmla="*/ 59 w 142"/>
                <a:gd name="T43" fmla="*/ 17 h 37"/>
                <a:gd name="T44" fmla="*/ 56 w 142"/>
                <a:gd name="T45" fmla="*/ 17 h 37"/>
                <a:gd name="T46" fmla="*/ 50 w 142"/>
                <a:gd name="T47" fmla="*/ 17 h 37"/>
                <a:gd name="T48" fmla="*/ 45 w 142"/>
                <a:gd name="T49" fmla="*/ 15 h 37"/>
                <a:gd name="T50" fmla="*/ 39 w 142"/>
                <a:gd name="T51" fmla="*/ 14 h 37"/>
                <a:gd name="T52" fmla="*/ 33 w 142"/>
                <a:gd name="T53" fmla="*/ 12 h 37"/>
                <a:gd name="T54" fmla="*/ 28 w 142"/>
                <a:gd name="T55" fmla="*/ 12 h 37"/>
                <a:gd name="T56" fmla="*/ 25 w 142"/>
                <a:gd name="T57" fmla="*/ 14 h 37"/>
                <a:gd name="T58" fmla="*/ 16 w 142"/>
                <a:gd name="T59" fmla="*/ 11 h 37"/>
                <a:gd name="T60" fmla="*/ 11 w 142"/>
                <a:gd name="T61" fmla="*/ 10 h 37"/>
                <a:gd name="T62" fmla="*/ 9 w 142"/>
                <a:gd name="T63" fmla="*/ 12 h 37"/>
                <a:gd name="T64" fmla="*/ 6 w 142"/>
                <a:gd name="T65" fmla="*/ 13 h 37"/>
                <a:gd name="T66" fmla="*/ 7 w 142"/>
                <a:gd name="T67" fmla="*/ 13 h 37"/>
                <a:gd name="T68" fmla="*/ 9 w 142"/>
                <a:gd name="T69" fmla="*/ 10 h 37"/>
                <a:gd name="T70" fmla="*/ 14 w 142"/>
                <a:gd name="T71" fmla="*/ 14 h 37"/>
                <a:gd name="T72" fmla="*/ 17 w 142"/>
                <a:gd name="T73" fmla="*/ 14 h 37"/>
                <a:gd name="T74" fmla="*/ 22 w 142"/>
                <a:gd name="T75" fmla="*/ 14 h 37"/>
                <a:gd name="T76" fmla="*/ 25 w 142"/>
                <a:gd name="T77" fmla="*/ 12 h 37"/>
                <a:gd name="T78" fmla="*/ 31 w 142"/>
                <a:gd name="T79" fmla="*/ 14 h 37"/>
                <a:gd name="T80" fmla="*/ 37 w 142"/>
                <a:gd name="T81" fmla="*/ 17 h 37"/>
                <a:gd name="T82" fmla="*/ 43 w 142"/>
                <a:gd name="T83" fmla="*/ 17 h 37"/>
                <a:gd name="T84" fmla="*/ 47 w 142"/>
                <a:gd name="T85" fmla="*/ 17 h 37"/>
                <a:gd name="T86" fmla="*/ 52 w 142"/>
                <a:gd name="T87" fmla="*/ 16 h 37"/>
                <a:gd name="T88" fmla="*/ 61 w 142"/>
                <a:gd name="T89" fmla="*/ 19 h 37"/>
                <a:gd name="T90" fmla="*/ 65 w 142"/>
                <a:gd name="T91" fmla="*/ 19 h 37"/>
                <a:gd name="T92" fmla="*/ 69 w 142"/>
                <a:gd name="T93" fmla="*/ 18 h 37"/>
                <a:gd name="T94" fmla="*/ 73 w 142"/>
                <a:gd name="T95" fmla="*/ 18 h 37"/>
                <a:gd name="T96" fmla="*/ 4 w 142"/>
                <a:gd name="T97" fmla="*/ 14 h 37"/>
                <a:gd name="T98" fmla="*/ 80 w 142"/>
                <a:gd name="T99" fmla="*/ 22 h 37"/>
                <a:gd name="T100" fmla="*/ 80 w 142"/>
                <a:gd name="T101" fmla="*/ 22 h 37"/>
                <a:gd name="T102" fmla="*/ 107 w 142"/>
                <a:gd name="T103" fmla="*/ 29 h 37"/>
                <a:gd name="T104" fmla="*/ 59 w 142"/>
                <a:gd name="T105" fmla="*/ 29 h 37"/>
                <a:gd name="T106" fmla="*/ 28 w 142"/>
                <a:gd name="T107" fmla="*/ 19 h 37"/>
                <a:gd name="T108" fmla="*/ 111 w 142"/>
                <a:gd name="T109" fmla="*/ 30 h 37"/>
                <a:gd name="T110" fmla="*/ 115 w 142"/>
                <a:gd name="T111" fmla="*/ 30 h 37"/>
                <a:gd name="T112" fmla="*/ 116 w 142"/>
                <a:gd name="T113" fmla="*/ 28 h 37"/>
                <a:gd name="T114" fmla="*/ 117 w 142"/>
                <a:gd name="T115" fmla="*/ 20 h 37"/>
                <a:gd name="T116" fmla="*/ 130 w 142"/>
                <a:gd name="T117" fmla="*/ 24 h 37"/>
                <a:gd name="T118" fmla="*/ 138 w 142"/>
                <a:gd name="T119" fmla="*/ 28 h 37"/>
                <a:gd name="T120" fmla="*/ 109 w 142"/>
                <a:gd name="T121" fmla="*/ 15 h 37"/>
                <a:gd name="T122" fmla="*/ 60 w 142"/>
                <a:gd name="T123" fmla="*/ 13 h 37"/>
                <a:gd name="T124" fmla="*/ 57 w 142"/>
                <a:gd name="T125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" h="37">
                  <a:moveTo>
                    <a:pt x="110" y="37"/>
                  </a:moveTo>
                  <a:cubicBezTo>
                    <a:pt x="110" y="37"/>
                    <a:pt x="110" y="37"/>
                    <a:pt x="111" y="37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6" y="36"/>
                    <a:pt x="120" y="34"/>
                    <a:pt x="125" y="33"/>
                  </a:cubicBezTo>
                  <a:cubicBezTo>
                    <a:pt x="130" y="32"/>
                    <a:pt x="136" y="31"/>
                    <a:pt x="141" y="30"/>
                  </a:cubicBezTo>
                  <a:cubicBezTo>
                    <a:pt x="142" y="30"/>
                    <a:pt x="142" y="29"/>
                    <a:pt x="141" y="28"/>
                  </a:cubicBezTo>
                  <a:cubicBezTo>
                    <a:pt x="141" y="28"/>
                    <a:pt x="141" y="28"/>
                    <a:pt x="141" y="27"/>
                  </a:cubicBezTo>
                  <a:cubicBezTo>
                    <a:pt x="133" y="21"/>
                    <a:pt x="122" y="19"/>
                    <a:pt x="114" y="14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3" y="13"/>
                    <a:pt x="113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03" y="12"/>
                    <a:pt x="94" y="10"/>
                    <a:pt x="84" y="9"/>
                  </a:cubicBezTo>
                  <a:cubicBezTo>
                    <a:pt x="74" y="8"/>
                    <a:pt x="65" y="7"/>
                    <a:pt x="55" y="6"/>
                  </a:cubicBezTo>
                  <a:cubicBezTo>
                    <a:pt x="45" y="5"/>
                    <a:pt x="36" y="4"/>
                    <a:pt x="27" y="3"/>
                  </a:cubicBezTo>
                  <a:cubicBezTo>
                    <a:pt x="20" y="2"/>
                    <a:pt x="13" y="0"/>
                    <a:pt x="6" y="1"/>
                  </a:cubicBezTo>
                  <a:cubicBezTo>
                    <a:pt x="5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9"/>
                    <a:pt x="0" y="15"/>
                    <a:pt x="2" y="21"/>
                  </a:cubicBezTo>
                  <a:cubicBezTo>
                    <a:pt x="2" y="22"/>
                    <a:pt x="2" y="22"/>
                    <a:pt x="3" y="22"/>
                  </a:cubicBezTo>
                  <a:cubicBezTo>
                    <a:pt x="3" y="22"/>
                    <a:pt x="3" y="23"/>
                    <a:pt x="4" y="23"/>
                  </a:cubicBezTo>
                  <a:cubicBezTo>
                    <a:pt x="21" y="25"/>
                    <a:pt x="39" y="28"/>
                    <a:pt x="57" y="30"/>
                  </a:cubicBezTo>
                  <a:cubicBezTo>
                    <a:pt x="66" y="32"/>
                    <a:pt x="75" y="33"/>
                    <a:pt x="84" y="34"/>
                  </a:cubicBezTo>
                  <a:cubicBezTo>
                    <a:pt x="93" y="35"/>
                    <a:pt x="102" y="36"/>
                    <a:pt x="110" y="37"/>
                  </a:cubicBezTo>
                  <a:close/>
                  <a:moveTo>
                    <a:pt x="59" y="15"/>
                  </a:moveTo>
                  <a:cubicBezTo>
                    <a:pt x="68" y="16"/>
                    <a:pt x="78" y="17"/>
                    <a:pt x="87" y="19"/>
                  </a:cubicBezTo>
                  <a:cubicBezTo>
                    <a:pt x="94" y="20"/>
                    <a:pt x="102" y="20"/>
                    <a:pt x="109" y="21"/>
                  </a:cubicBezTo>
                  <a:cubicBezTo>
                    <a:pt x="108" y="21"/>
                    <a:pt x="107" y="22"/>
                    <a:pt x="107" y="24"/>
                  </a:cubicBezTo>
                  <a:cubicBezTo>
                    <a:pt x="107" y="25"/>
                    <a:pt x="107" y="26"/>
                    <a:pt x="108" y="27"/>
                  </a:cubicBezTo>
                  <a:cubicBezTo>
                    <a:pt x="101" y="26"/>
                    <a:pt x="93" y="24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2"/>
                    <a:pt x="85" y="21"/>
                    <a:pt x="84" y="20"/>
                  </a:cubicBezTo>
                  <a:cubicBezTo>
                    <a:pt x="85" y="20"/>
                    <a:pt x="86" y="20"/>
                    <a:pt x="86" y="20"/>
                  </a:cubicBezTo>
                  <a:cubicBezTo>
                    <a:pt x="87" y="21"/>
                    <a:pt x="88" y="21"/>
                    <a:pt x="89" y="22"/>
                  </a:cubicBezTo>
                  <a:cubicBezTo>
                    <a:pt x="90" y="23"/>
                    <a:pt x="91" y="23"/>
                    <a:pt x="93" y="24"/>
                  </a:cubicBezTo>
                  <a:cubicBezTo>
                    <a:pt x="93" y="24"/>
                    <a:pt x="93" y="24"/>
                    <a:pt x="93" y="23"/>
                  </a:cubicBezTo>
                  <a:cubicBezTo>
                    <a:pt x="93" y="23"/>
                    <a:pt x="92" y="22"/>
                    <a:pt x="92" y="22"/>
                  </a:cubicBezTo>
                  <a:cubicBezTo>
                    <a:pt x="91" y="20"/>
                    <a:pt x="93" y="22"/>
                    <a:pt x="93" y="22"/>
                  </a:cubicBezTo>
                  <a:cubicBezTo>
                    <a:pt x="95" y="23"/>
                    <a:pt x="96" y="24"/>
                    <a:pt x="98" y="25"/>
                  </a:cubicBezTo>
                  <a:cubicBezTo>
                    <a:pt x="98" y="25"/>
                    <a:pt x="98" y="25"/>
                    <a:pt x="98" y="24"/>
                  </a:cubicBezTo>
                  <a:cubicBezTo>
                    <a:pt x="98" y="24"/>
                    <a:pt x="98" y="23"/>
                    <a:pt x="98" y="23"/>
                  </a:cubicBezTo>
                  <a:cubicBezTo>
                    <a:pt x="97" y="22"/>
                    <a:pt x="95" y="20"/>
                    <a:pt x="97" y="21"/>
                  </a:cubicBezTo>
                  <a:cubicBezTo>
                    <a:pt x="99" y="22"/>
                    <a:pt x="100" y="24"/>
                    <a:pt x="102" y="25"/>
                  </a:cubicBezTo>
                  <a:cubicBezTo>
                    <a:pt x="103" y="26"/>
                    <a:pt x="103" y="25"/>
                    <a:pt x="103" y="25"/>
                  </a:cubicBezTo>
                  <a:cubicBezTo>
                    <a:pt x="102" y="24"/>
                    <a:pt x="102" y="24"/>
                    <a:pt x="102" y="23"/>
                  </a:cubicBezTo>
                  <a:cubicBezTo>
                    <a:pt x="101" y="22"/>
                    <a:pt x="100" y="21"/>
                    <a:pt x="102" y="22"/>
                  </a:cubicBezTo>
                  <a:cubicBezTo>
                    <a:pt x="103" y="23"/>
                    <a:pt x="104" y="25"/>
                    <a:pt x="105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4"/>
                    <a:pt x="105" y="24"/>
                  </a:cubicBezTo>
                  <a:cubicBezTo>
                    <a:pt x="104" y="22"/>
                    <a:pt x="104" y="22"/>
                    <a:pt x="105" y="24"/>
                  </a:cubicBezTo>
                  <a:cubicBezTo>
                    <a:pt x="105" y="24"/>
                    <a:pt x="106" y="24"/>
                    <a:pt x="106" y="24"/>
                  </a:cubicBezTo>
                  <a:cubicBezTo>
                    <a:pt x="106" y="22"/>
                    <a:pt x="106" y="23"/>
                    <a:pt x="106" y="22"/>
                  </a:cubicBezTo>
                  <a:cubicBezTo>
                    <a:pt x="106" y="21"/>
                    <a:pt x="105" y="21"/>
                    <a:pt x="105" y="22"/>
                  </a:cubicBezTo>
                  <a:cubicBezTo>
                    <a:pt x="106" y="24"/>
                    <a:pt x="104" y="21"/>
                    <a:pt x="104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4" y="22"/>
                    <a:pt x="107" y="27"/>
                    <a:pt x="104" y="23"/>
                  </a:cubicBezTo>
                  <a:cubicBezTo>
                    <a:pt x="103" y="22"/>
                    <a:pt x="102" y="21"/>
                    <a:pt x="100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1"/>
                    <a:pt x="103" y="25"/>
                    <a:pt x="101" y="24"/>
                  </a:cubicBezTo>
                  <a:cubicBezTo>
                    <a:pt x="100" y="24"/>
                    <a:pt x="100" y="23"/>
                    <a:pt x="99" y="22"/>
                  </a:cubicBezTo>
                  <a:cubicBezTo>
                    <a:pt x="98" y="21"/>
                    <a:pt x="97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6" y="22"/>
                    <a:pt x="97" y="22"/>
                  </a:cubicBezTo>
                  <a:cubicBezTo>
                    <a:pt x="99" y="25"/>
                    <a:pt x="96" y="23"/>
                    <a:pt x="95" y="23"/>
                  </a:cubicBezTo>
                  <a:cubicBezTo>
                    <a:pt x="94" y="22"/>
                    <a:pt x="93" y="21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3" y="23"/>
                    <a:pt x="91" y="23"/>
                  </a:cubicBezTo>
                  <a:cubicBezTo>
                    <a:pt x="90" y="22"/>
                    <a:pt x="89" y="21"/>
                    <a:pt x="87" y="20"/>
                  </a:cubicBezTo>
                  <a:cubicBezTo>
                    <a:pt x="86" y="19"/>
                    <a:pt x="85" y="19"/>
                    <a:pt x="83" y="19"/>
                  </a:cubicBezTo>
                  <a:cubicBezTo>
                    <a:pt x="83" y="19"/>
                    <a:pt x="83" y="19"/>
                    <a:pt x="83" y="20"/>
                  </a:cubicBezTo>
                  <a:cubicBezTo>
                    <a:pt x="84" y="22"/>
                    <a:pt x="86" y="23"/>
                    <a:pt x="83" y="21"/>
                  </a:cubicBezTo>
                  <a:cubicBezTo>
                    <a:pt x="81" y="20"/>
                    <a:pt x="80" y="19"/>
                    <a:pt x="78" y="18"/>
                  </a:cubicBezTo>
                  <a:cubicBezTo>
                    <a:pt x="78" y="18"/>
                    <a:pt x="77" y="18"/>
                    <a:pt x="78" y="18"/>
                  </a:cubicBezTo>
                  <a:cubicBezTo>
                    <a:pt x="78" y="19"/>
                    <a:pt x="78" y="20"/>
                    <a:pt x="79" y="20"/>
                  </a:cubicBezTo>
                  <a:cubicBezTo>
                    <a:pt x="80" y="23"/>
                    <a:pt x="77" y="20"/>
                    <a:pt x="77" y="20"/>
                  </a:cubicBezTo>
                  <a:cubicBezTo>
                    <a:pt x="75" y="19"/>
                    <a:pt x="74" y="18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3" y="18"/>
                    <a:pt x="75" y="21"/>
                    <a:pt x="72" y="19"/>
                  </a:cubicBezTo>
                  <a:cubicBezTo>
                    <a:pt x="71" y="18"/>
                    <a:pt x="69" y="17"/>
                    <a:pt x="68" y="16"/>
                  </a:cubicBezTo>
                  <a:cubicBezTo>
                    <a:pt x="68" y="16"/>
                    <a:pt x="67" y="16"/>
                    <a:pt x="67" y="17"/>
                  </a:cubicBezTo>
                  <a:cubicBezTo>
                    <a:pt x="68" y="17"/>
                    <a:pt x="68" y="18"/>
                    <a:pt x="69" y="19"/>
                  </a:cubicBezTo>
                  <a:cubicBezTo>
                    <a:pt x="69" y="19"/>
                    <a:pt x="67" y="18"/>
                    <a:pt x="66" y="18"/>
                  </a:cubicBezTo>
                  <a:cubicBezTo>
                    <a:pt x="65" y="17"/>
                    <a:pt x="64" y="16"/>
                    <a:pt x="63" y="16"/>
                  </a:cubicBezTo>
                  <a:cubicBezTo>
                    <a:pt x="63" y="16"/>
                    <a:pt x="62" y="16"/>
                    <a:pt x="63" y="16"/>
                  </a:cubicBezTo>
                  <a:cubicBezTo>
                    <a:pt x="65" y="18"/>
                    <a:pt x="63" y="18"/>
                    <a:pt x="62" y="17"/>
                  </a:cubicBezTo>
                  <a:cubicBezTo>
                    <a:pt x="61" y="17"/>
                    <a:pt x="60" y="16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6"/>
                    <a:pt x="59" y="17"/>
                    <a:pt x="59" y="17"/>
                  </a:cubicBezTo>
                  <a:cubicBezTo>
                    <a:pt x="60" y="19"/>
                    <a:pt x="59" y="18"/>
                    <a:pt x="58" y="17"/>
                  </a:cubicBezTo>
                  <a:cubicBezTo>
                    <a:pt x="57" y="16"/>
                    <a:pt x="56" y="15"/>
                    <a:pt x="55" y="15"/>
                  </a:cubicBezTo>
                  <a:cubicBezTo>
                    <a:pt x="55" y="15"/>
                    <a:pt x="54" y="15"/>
                    <a:pt x="55" y="15"/>
                  </a:cubicBezTo>
                  <a:cubicBezTo>
                    <a:pt x="55" y="16"/>
                    <a:pt x="55" y="16"/>
                    <a:pt x="56" y="17"/>
                  </a:cubicBezTo>
                  <a:cubicBezTo>
                    <a:pt x="55" y="17"/>
                    <a:pt x="54" y="16"/>
                    <a:pt x="53" y="16"/>
                  </a:cubicBezTo>
                  <a:cubicBezTo>
                    <a:pt x="52" y="15"/>
                    <a:pt x="51" y="15"/>
                    <a:pt x="50" y="14"/>
                  </a:cubicBezTo>
                  <a:cubicBezTo>
                    <a:pt x="50" y="14"/>
                    <a:pt x="50" y="14"/>
                    <a:pt x="50" y="15"/>
                  </a:cubicBezTo>
                  <a:cubicBezTo>
                    <a:pt x="50" y="15"/>
                    <a:pt x="52" y="18"/>
                    <a:pt x="50" y="17"/>
                  </a:cubicBezTo>
                  <a:cubicBezTo>
                    <a:pt x="49" y="15"/>
                    <a:pt x="47" y="14"/>
                    <a:pt x="46" y="14"/>
                  </a:cubicBezTo>
                  <a:cubicBezTo>
                    <a:pt x="46" y="13"/>
                    <a:pt x="45" y="14"/>
                    <a:pt x="45" y="14"/>
                  </a:cubicBezTo>
                  <a:cubicBezTo>
                    <a:pt x="46" y="15"/>
                    <a:pt x="46" y="15"/>
                    <a:pt x="46" y="16"/>
                  </a:cubicBezTo>
                  <a:cubicBezTo>
                    <a:pt x="47" y="18"/>
                    <a:pt x="45" y="15"/>
                    <a:pt x="45" y="15"/>
                  </a:cubicBezTo>
                  <a:cubicBezTo>
                    <a:pt x="43" y="14"/>
                    <a:pt x="42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1" y="14"/>
                    <a:pt x="42" y="16"/>
                    <a:pt x="42" y="16"/>
                  </a:cubicBezTo>
                  <a:cubicBezTo>
                    <a:pt x="41" y="16"/>
                    <a:pt x="40" y="15"/>
                    <a:pt x="39" y="14"/>
                  </a:cubicBezTo>
                  <a:cubicBezTo>
                    <a:pt x="38" y="13"/>
                    <a:pt x="37" y="13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3"/>
                    <a:pt x="37" y="16"/>
                    <a:pt x="37" y="16"/>
                  </a:cubicBezTo>
                  <a:cubicBezTo>
                    <a:pt x="35" y="15"/>
                    <a:pt x="34" y="13"/>
                    <a:pt x="33" y="12"/>
                  </a:cubicBezTo>
                  <a:cubicBezTo>
                    <a:pt x="33" y="12"/>
                    <a:pt x="32" y="12"/>
                    <a:pt x="32" y="12"/>
                  </a:cubicBezTo>
                  <a:cubicBezTo>
                    <a:pt x="33" y="14"/>
                    <a:pt x="35" y="16"/>
                    <a:pt x="33" y="14"/>
                  </a:cubicBezTo>
                  <a:cubicBezTo>
                    <a:pt x="31" y="13"/>
                    <a:pt x="30" y="12"/>
                    <a:pt x="29" y="11"/>
                  </a:cubicBezTo>
                  <a:cubicBezTo>
                    <a:pt x="28" y="11"/>
                    <a:pt x="28" y="11"/>
                    <a:pt x="28" y="12"/>
                  </a:cubicBezTo>
                  <a:cubicBezTo>
                    <a:pt x="28" y="12"/>
                    <a:pt x="30" y="16"/>
                    <a:pt x="29" y="14"/>
                  </a:cubicBezTo>
                  <a:cubicBezTo>
                    <a:pt x="27" y="14"/>
                    <a:pt x="26" y="12"/>
                    <a:pt x="25" y="11"/>
                  </a:cubicBezTo>
                  <a:cubicBezTo>
                    <a:pt x="25" y="11"/>
                    <a:pt x="24" y="11"/>
                    <a:pt x="24" y="12"/>
                  </a:cubicBezTo>
                  <a:cubicBezTo>
                    <a:pt x="25" y="13"/>
                    <a:pt x="27" y="17"/>
                    <a:pt x="25" y="14"/>
                  </a:cubicBezTo>
                  <a:cubicBezTo>
                    <a:pt x="23" y="13"/>
                    <a:pt x="23" y="12"/>
                    <a:pt x="21" y="11"/>
                  </a:cubicBezTo>
                  <a:cubicBezTo>
                    <a:pt x="21" y="11"/>
                    <a:pt x="20" y="11"/>
                    <a:pt x="21" y="11"/>
                  </a:cubicBezTo>
                  <a:cubicBezTo>
                    <a:pt x="21" y="12"/>
                    <a:pt x="23" y="16"/>
                    <a:pt x="21" y="14"/>
                  </a:cubicBezTo>
                  <a:cubicBezTo>
                    <a:pt x="19" y="13"/>
                    <a:pt x="18" y="11"/>
                    <a:pt x="16" y="11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8" y="15"/>
                    <a:pt x="14" y="11"/>
                    <a:pt x="14" y="11"/>
                  </a:cubicBezTo>
                  <a:cubicBezTo>
                    <a:pt x="14" y="10"/>
                    <a:pt x="13" y="11"/>
                    <a:pt x="13" y="11"/>
                  </a:cubicBezTo>
                  <a:cubicBezTo>
                    <a:pt x="15" y="14"/>
                    <a:pt x="12" y="11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14"/>
                    <a:pt x="9" y="10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8" y="11"/>
                    <a:pt x="9" y="12"/>
                  </a:cubicBezTo>
                  <a:cubicBezTo>
                    <a:pt x="8" y="11"/>
                    <a:pt x="7" y="10"/>
                    <a:pt x="6" y="9"/>
                  </a:cubicBezTo>
                  <a:cubicBezTo>
                    <a:pt x="6" y="9"/>
                    <a:pt x="5" y="10"/>
                    <a:pt x="5" y="10"/>
                  </a:cubicBezTo>
                  <a:cubicBezTo>
                    <a:pt x="6" y="11"/>
                    <a:pt x="8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3"/>
                  </a:cubicBezTo>
                  <a:cubicBezTo>
                    <a:pt x="7" y="12"/>
                    <a:pt x="7" y="13"/>
                    <a:pt x="7" y="11"/>
                  </a:cubicBezTo>
                  <a:cubicBezTo>
                    <a:pt x="6" y="9"/>
                    <a:pt x="8" y="13"/>
                    <a:pt x="9" y="13"/>
                  </a:cubicBezTo>
                  <a:cubicBezTo>
                    <a:pt x="9" y="13"/>
                    <a:pt x="10" y="13"/>
                    <a:pt x="9" y="13"/>
                  </a:cubicBezTo>
                  <a:cubicBezTo>
                    <a:pt x="9" y="13"/>
                    <a:pt x="8" y="10"/>
                    <a:pt x="9" y="10"/>
                  </a:cubicBezTo>
                  <a:cubicBezTo>
                    <a:pt x="10" y="11"/>
                    <a:pt x="11" y="12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2" y="11"/>
                  </a:cubicBezTo>
                  <a:cubicBezTo>
                    <a:pt x="12" y="12"/>
                    <a:pt x="13" y="13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3"/>
                    <a:pt x="15" y="12"/>
                    <a:pt x="14" y="12"/>
                  </a:cubicBezTo>
                  <a:cubicBezTo>
                    <a:pt x="15" y="12"/>
                    <a:pt x="16" y="13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6" y="11"/>
                    <a:pt x="18" y="12"/>
                  </a:cubicBezTo>
                  <a:cubicBezTo>
                    <a:pt x="19" y="13"/>
                    <a:pt x="21" y="15"/>
                    <a:pt x="22" y="16"/>
                  </a:cubicBezTo>
                  <a:cubicBezTo>
                    <a:pt x="22" y="16"/>
                    <a:pt x="23" y="16"/>
                    <a:pt x="23" y="15"/>
                  </a:cubicBezTo>
                  <a:cubicBezTo>
                    <a:pt x="22" y="14"/>
                    <a:pt x="23" y="15"/>
                    <a:pt x="22" y="14"/>
                  </a:cubicBezTo>
                  <a:cubicBezTo>
                    <a:pt x="22" y="14"/>
                    <a:pt x="20" y="11"/>
                    <a:pt x="22" y="12"/>
                  </a:cubicBezTo>
                  <a:cubicBezTo>
                    <a:pt x="24" y="13"/>
                    <a:pt x="24" y="15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5"/>
                    <a:pt x="26" y="13"/>
                    <a:pt x="25" y="12"/>
                  </a:cubicBezTo>
                  <a:cubicBezTo>
                    <a:pt x="27" y="13"/>
                    <a:pt x="28" y="15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4"/>
                    <a:pt x="30" y="13"/>
                    <a:pt x="29" y="12"/>
                  </a:cubicBezTo>
                  <a:cubicBezTo>
                    <a:pt x="30" y="13"/>
                    <a:pt x="31" y="13"/>
                    <a:pt x="31" y="14"/>
                  </a:cubicBezTo>
                  <a:cubicBezTo>
                    <a:pt x="32" y="14"/>
                    <a:pt x="33" y="15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5"/>
                    <a:pt x="33" y="13"/>
                    <a:pt x="33" y="13"/>
                  </a:cubicBezTo>
                  <a:cubicBezTo>
                    <a:pt x="35" y="14"/>
                    <a:pt x="36" y="16"/>
                    <a:pt x="37" y="17"/>
                  </a:cubicBezTo>
                  <a:cubicBezTo>
                    <a:pt x="37" y="17"/>
                    <a:pt x="38" y="17"/>
                    <a:pt x="38" y="17"/>
                  </a:cubicBezTo>
                  <a:cubicBezTo>
                    <a:pt x="38" y="15"/>
                    <a:pt x="38" y="16"/>
                    <a:pt x="37" y="15"/>
                  </a:cubicBezTo>
                  <a:cubicBezTo>
                    <a:pt x="37" y="13"/>
                    <a:pt x="37" y="13"/>
                    <a:pt x="38" y="14"/>
                  </a:cubicBezTo>
                  <a:cubicBezTo>
                    <a:pt x="40" y="15"/>
                    <a:pt x="41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6"/>
                    <a:pt x="40" y="13"/>
                    <a:pt x="43" y="14"/>
                  </a:cubicBezTo>
                  <a:cubicBezTo>
                    <a:pt x="44" y="15"/>
                    <a:pt x="45" y="17"/>
                    <a:pt x="47" y="18"/>
                  </a:cubicBezTo>
                  <a:cubicBezTo>
                    <a:pt x="47" y="18"/>
                    <a:pt x="47" y="18"/>
                    <a:pt x="47" y="17"/>
                  </a:cubicBezTo>
                  <a:cubicBezTo>
                    <a:pt x="47" y="16"/>
                    <a:pt x="45" y="14"/>
                    <a:pt x="47" y="15"/>
                  </a:cubicBezTo>
                  <a:cubicBezTo>
                    <a:pt x="49" y="16"/>
                    <a:pt x="50" y="18"/>
                    <a:pt x="52" y="18"/>
                  </a:cubicBezTo>
                  <a:cubicBezTo>
                    <a:pt x="52" y="19"/>
                    <a:pt x="53" y="18"/>
                    <a:pt x="52" y="18"/>
                  </a:cubicBezTo>
                  <a:cubicBezTo>
                    <a:pt x="52" y="18"/>
                    <a:pt x="51" y="15"/>
                    <a:pt x="52" y="16"/>
                  </a:cubicBezTo>
                  <a:cubicBezTo>
                    <a:pt x="53" y="16"/>
                    <a:pt x="55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6"/>
                    <a:pt x="55" y="15"/>
                    <a:pt x="57" y="17"/>
                  </a:cubicBezTo>
                  <a:cubicBezTo>
                    <a:pt x="58" y="18"/>
                    <a:pt x="59" y="18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0" y="17"/>
                    <a:pt x="58" y="15"/>
                    <a:pt x="61" y="17"/>
                  </a:cubicBezTo>
                  <a:cubicBezTo>
                    <a:pt x="62" y="18"/>
                    <a:pt x="63" y="19"/>
                    <a:pt x="65" y="20"/>
                  </a:cubicBezTo>
                  <a:cubicBezTo>
                    <a:pt x="65" y="20"/>
                    <a:pt x="65" y="19"/>
                    <a:pt x="65" y="19"/>
                  </a:cubicBezTo>
                  <a:cubicBezTo>
                    <a:pt x="65" y="18"/>
                    <a:pt x="65" y="17"/>
                    <a:pt x="64" y="17"/>
                  </a:cubicBezTo>
                  <a:cubicBezTo>
                    <a:pt x="65" y="18"/>
                    <a:pt x="67" y="19"/>
                    <a:pt x="69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69" y="19"/>
                    <a:pt x="69" y="19"/>
                    <a:pt x="69" y="18"/>
                  </a:cubicBezTo>
                  <a:cubicBezTo>
                    <a:pt x="68" y="16"/>
                    <a:pt x="70" y="18"/>
                    <a:pt x="71" y="19"/>
                  </a:cubicBezTo>
                  <a:cubicBezTo>
                    <a:pt x="72" y="20"/>
                    <a:pt x="73" y="20"/>
                    <a:pt x="7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4" y="20"/>
                    <a:pt x="73" y="18"/>
                    <a:pt x="73" y="18"/>
                  </a:cubicBezTo>
                  <a:cubicBezTo>
                    <a:pt x="75" y="19"/>
                    <a:pt x="77" y="21"/>
                    <a:pt x="79" y="22"/>
                  </a:cubicBezTo>
                  <a:cubicBezTo>
                    <a:pt x="72" y="21"/>
                    <a:pt x="65" y="21"/>
                    <a:pt x="58" y="20"/>
                  </a:cubicBezTo>
                  <a:cubicBezTo>
                    <a:pt x="49" y="19"/>
                    <a:pt x="40" y="18"/>
                    <a:pt x="31" y="17"/>
                  </a:cubicBezTo>
                  <a:cubicBezTo>
                    <a:pt x="22" y="17"/>
                    <a:pt x="12" y="17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2"/>
                    <a:pt x="4" y="10"/>
                    <a:pt x="5" y="8"/>
                  </a:cubicBezTo>
                  <a:cubicBezTo>
                    <a:pt x="23" y="10"/>
                    <a:pt x="41" y="12"/>
                    <a:pt x="59" y="15"/>
                  </a:cubicBezTo>
                  <a:close/>
                  <a:moveTo>
                    <a:pt x="80" y="22"/>
                  </a:moveTo>
                  <a:cubicBezTo>
                    <a:pt x="80" y="22"/>
                    <a:pt x="80" y="22"/>
                    <a:pt x="80" y="22"/>
                  </a:cubicBezTo>
                  <a:cubicBezTo>
                    <a:pt x="79" y="20"/>
                    <a:pt x="77" y="18"/>
                    <a:pt x="81" y="20"/>
                  </a:cubicBezTo>
                  <a:cubicBezTo>
                    <a:pt x="82" y="21"/>
                    <a:pt x="83" y="22"/>
                    <a:pt x="85" y="23"/>
                  </a:cubicBezTo>
                  <a:cubicBezTo>
                    <a:pt x="83" y="23"/>
                    <a:pt x="81" y="22"/>
                    <a:pt x="80" y="22"/>
                  </a:cubicBezTo>
                  <a:close/>
                  <a:moveTo>
                    <a:pt x="28" y="19"/>
                  </a:moveTo>
                  <a:cubicBezTo>
                    <a:pt x="37" y="20"/>
                    <a:pt x="46" y="21"/>
                    <a:pt x="55" y="22"/>
                  </a:cubicBezTo>
                  <a:cubicBezTo>
                    <a:pt x="64" y="23"/>
                    <a:pt x="73" y="24"/>
                    <a:pt x="83" y="25"/>
                  </a:cubicBezTo>
                  <a:cubicBezTo>
                    <a:pt x="91" y="26"/>
                    <a:pt x="99" y="28"/>
                    <a:pt x="107" y="29"/>
                  </a:cubicBezTo>
                  <a:cubicBezTo>
                    <a:pt x="107" y="29"/>
                    <a:pt x="106" y="30"/>
                    <a:pt x="106" y="30"/>
                  </a:cubicBezTo>
                  <a:cubicBezTo>
                    <a:pt x="105" y="32"/>
                    <a:pt x="105" y="33"/>
                    <a:pt x="106" y="34"/>
                  </a:cubicBezTo>
                  <a:cubicBezTo>
                    <a:pt x="100" y="33"/>
                    <a:pt x="93" y="33"/>
                    <a:pt x="86" y="32"/>
                  </a:cubicBezTo>
                  <a:cubicBezTo>
                    <a:pt x="77" y="31"/>
                    <a:pt x="68" y="30"/>
                    <a:pt x="59" y="29"/>
                  </a:cubicBezTo>
                  <a:cubicBezTo>
                    <a:pt x="40" y="26"/>
                    <a:pt x="22" y="23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19"/>
                    <a:pt x="3" y="17"/>
                    <a:pt x="3" y="16"/>
                  </a:cubicBezTo>
                  <a:cubicBezTo>
                    <a:pt x="11" y="18"/>
                    <a:pt x="20" y="19"/>
                    <a:pt x="28" y="19"/>
                  </a:cubicBezTo>
                  <a:close/>
                  <a:moveTo>
                    <a:pt x="111" y="35"/>
                  </a:moveTo>
                  <a:cubicBezTo>
                    <a:pt x="111" y="34"/>
                    <a:pt x="111" y="34"/>
                    <a:pt x="110" y="34"/>
                  </a:cubicBezTo>
                  <a:cubicBezTo>
                    <a:pt x="110" y="34"/>
                    <a:pt x="109" y="34"/>
                    <a:pt x="108" y="33"/>
                  </a:cubicBezTo>
                  <a:cubicBezTo>
                    <a:pt x="105" y="31"/>
                    <a:pt x="110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2" y="30"/>
                    <a:pt x="112" y="3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3" y="30"/>
                    <a:pt x="114" y="30"/>
                    <a:pt x="115" y="30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7" y="30"/>
                    <a:pt x="117" y="28"/>
                    <a:pt x="116" y="28"/>
                  </a:cubicBezTo>
                  <a:cubicBezTo>
                    <a:pt x="114" y="27"/>
                    <a:pt x="111" y="27"/>
                    <a:pt x="109" y="25"/>
                  </a:cubicBezTo>
                  <a:cubicBezTo>
                    <a:pt x="107" y="22"/>
                    <a:pt x="112" y="22"/>
                    <a:pt x="113" y="22"/>
                  </a:cubicBezTo>
                  <a:cubicBezTo>
                    <a:pt x="115" y="22"/>
                    <a:pt x="116" y="22"/>
                    <a:pt x="117" y="22"/>
                  </a:cubicBezTo>
                  <a:cubicBezTo>
                    <a:pt x="119" y="22"/>
                    <a:pt x="119" y="20"/>
                    <a:pt x="117" y="20"/>
                  </a:cubicBezTo>
                  <a:cubicBezTo>
                    <a:pt x="116" y="20"/>
                    <a:pt x="115" y="19"/>
                    <a:pt x="114" y="19"/>
                  </a:cubicBezTo>
                  <a:cubicBezTo>
                    <a:pt x="113" y="19"/>
                    <a:pt x="110" y="16"/>
                    <a:pt x="113" y="16"/>
                  </a:cubicBezTo>
                  <a:cubicBezTo>
                    <a:pt x="118" y="19"/>
                    <a:pt x="124" y="21"/>
                    <a:pt x="130" y="24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30" y="26"/>
                    <a:pt x="130" y="28"/>
                    <a:pt x="130" y="30"/>
                  </a:cubicBezTo>
                  <a:cubicBezTo>
                    <a:pt x="128" y="30"/>
                    <a:pt x="126" y="31"/>
                    <a:pt x="125" y="31"/>
                  </a:cubicBezTo>
                  <a:cubicBezTo>
                    <a:pt x="120" y="32"/>
                    <a:pt x="116" y="34"/>
                    <a:pt x="111" y="35"/>
                  </a:cubicBezTo>
                  <a:close/>
                  <a:moveTo>
                    <a:pt x="138" y="28"/>
                  </a:moveTo>
                  <a:cubicBezTo>
                    <a:pt x="136" y="29"/>
                    <a:pt x="134" y="29"/>
                    <a:pt x="132" y="30"/>
                  </a:cubicBezTo>
                  <a:cubicBezTo>
                    <a:pt x="132" y="28"/>
                    <a:pt x="132" y="26"/>
                    <a:pt x="132" y="25"/>
                  </a:cubicBezTo>
                  <a:cubicBezTo>
                    <a:pt x="134" y="26"/>
                    <a:pt x="136" y="27"/>
                    <a:pt x="138" y="28"/>
                  </a:cubicBezTo>
                  <a:close/>
                  <a:moveTo>
                    <a:pt x="109" y="15"/>
                  </a:moveTo>
                  <a:cubicBezTo>
                    <a:pt x="109" y="16"/>
                    <a:pt x="109" y="16"/>
                    <a:pt x="109" y="17"/>
                  </a:cubicBezTo>
                  <a:cubicBezTo>
                    <a:pt x="110" y="18"/>
                    <a:pt x="110" y="18"/>
                    <a:pt x="110" y="19"/>
                  </a:cubicBezTo>
                  <a:cubicBezTo>
                    <a:pt x="103" y="18"/>
                    <a:pt x="95" y="18"/>
                    <a:pt x="87" y="17"/>
                  </a:cubicBezTo>
                  <a:cubicBezTo>
                    <a:pt x="78" y="15"/>
                    <a:pt x="69" y="14"/>
                    <a:pt x="60" y="13"/>
                  </a:cubicBezTo>
                  <a:cubicBezTo>
                    <a:pt x="42" y="10"/>
                    <a:pt x="23" y="8"/>
                    <a:pt x="5" y="6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13" y="1"/>
                    <a:pt x="22" y="5"/>
                    <a:pt x="30" y="6"/>
                  </a:cubicBezTo>
                  <a:cubicBezTo>
                    <a:pt x="39" y="7"/>
                    <a:pt x="48" y="8"/>
                    <a:pt x="57" y="9"/>
                  </a:cubicBezTo>
                  <a:cubicBezTo>
                    <a:pt x="66" y="10"/>
                    <a:pt x="76" y="10"/>
                    <a:pt x="85" y="11"/>
                  </a:cubicBezTo>
                  <a:cubicBezTo>
                    <a:pt x="93" y="12"/>
                    <a:pt x="101" y="14"/>
                    <a:pt x="109" y="15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48"/>
            <p:cNvSpPr>
              <a:spLocks noEditPoints="1"/>
            </p:cNvSpPr>
            <p:nvPr/>
          </p:nvSpPr>
          <p:spPr bwMode="auto">
            <a:xfrm>
              <a:off x="7685333" y="1872684"/>
              <a:ext cx="568325" cy="525463"/>
            </a:xfrm>
            <a:custGeom>
              <a:avLst/>
              <a:gdLst>
                <a:gd name="T0" fmla="*/ 112 w 134"/>
                <a:gd name="T1" fmla="*/ 70 h 124"/>
                <a:gd name="T2" fmla="*/ 38 w 134"/>
                <a:gd name="T3" fmla="*/ 3 h 124"/>
                <a:gd name="T4" fmla="*/ 5 w 134"/>
                <a:gd name="T5" fmla="*/ 113 h 124"/>
                <a:gd name="T6" fmla="*/ 24 w 134"/>
                <a:gd name="T7" fmla="*/ 72 h 124"/>
                <a:gd name="T8" fmla="*/ 43 w 134"/>
                <a:gd name="T9" fmla="*/ 67 h 124"/>
                <a:gd name="T10" fmla="*/ 107 w 134"/>
                <a:gd name="T11" fmla="*/ 71 h 124"/>
                <a:gd name="T12" fmla="*/ 101 w 134"/>
                <a:gd name="T13" fmla="*/ 74 h 124"/>
                <a:gd name="T14" fmla="*/ 61 w 134"/>
                <a:gd name="T15" fmla="*/ 106 h 124"/>
                <a:gd name="T16" fmla="*/ 83 w 134"/>
                <a:gd name="T17" fmla="*/ 71 h 124"/>
                <a:gd name="T18" fmla="*/ 41 w 134"/>
                <a:gd name="T19" fmla="*/ 116 h 124"/>
                <a:gd name="T20" fmla="*/ 63 w 134"/>
                <a:gd name="T21" fmla="*/ 87 h 124"/>
                <a:gd name="T22" fmla="*/ 30 w 134"/>
                <a:gd name="T23" fmla="*/ 104 h 124"/>
                <a:gd name="T24" fmla="*/ 56 w 134"/>
                <a:gd name="T25" fmla="*/ 80 h 124"/>
                <a:gd name="T26" fmla="*/ 42 w 134"/>
                <a:gd name="T27" fmla="*/ 100 h 124"/>
                <a:gd name="T28" fmla="*/ 12 w 134"/>
                <a:gd name="T29" fmla="*/ 112 h 124"/>
                <a:gd name="T30" fmla="*/ 48 w 134"/>
                <a:gd name="T31" fmla="*/ 76 h 124"/>
                <a:gd name="T32" fmla="*/ 50 w 134"/>
                <a:gd name="T33" fmla="*/ 74 h 124"/>
                <a:gd name="T34" fmla="*/ 6 w 134"/>
                <a:gd name="T35" fmla="*/ 102 h 124"/>
                <a:gd name="T36" fmla="*/ 38 w 134"/>
                <a:gd name="T37" fmla="*/ 71 h 124"/>
                <a:gd name="T38" fmla="*/ 9 w 134"/>
                <a:gd name="T39" fmla="*/ 95 h 124"/>
                <a:gd name="T40" fmla="*/ 7 w 134"/>
                <a:gd name="T41" fmla="*/ 109 h 124"/>
                <a:gd name="T42" fmla="*/ 43 w 134"/>
                <a:gd name="T43" fmla="*/ 82 h 124"/>
                <a:gd name="T44" fmla="*/ 54 w 134"/>
                <a:gd name="T45" fmla="*/ 80 h 124"/>
                <a:gd name="T46" fmla="*/ 11 w 134"/>
                <a:gd name="T47" fmla="*/ 114 h 124"/>
                <a:gd name="T48" fmla="*/ 43 w 134"/>
                <a:gd name="T49" fmla="*/ 98 h 124"/>
                <a:gd name="T50" fmla="*/ 64 w 134"/>
                <a:gd name="T51" fmla="*/ 85 h 124"/>
                <a:gd name="T52" fmla="*/ 55 w 134"/>
                <a:gd name="T53" fmla="*/ 97 h 124"/>
                <a:gd name="T54" fmla="*/ 39 w 134"/>
                <a:gd name="T55" fmla="*/ 117 h 124"/>
                <a:gd name="T56" fmla="*/ 49 w 134"/>
                <a:gd name="T57" fmla="*/ 101 h 124"/>
                <a:gd name="T58" fmla="*/ 83 w 134"/>
                <a:gd name="T59" fmla="*/ 77 h 124"/>
                <a:gd name="T60" fmla="*/ 49 w 134"/>
                <a:gd name="T61" fmla="*/ 117 h 124"/>
                <a:gd name="T62" fmla="*/ 96 w 134"/>
                <a:gd name="T63" fmla="*/ 75 h 124"/>
                <a:gd name="T64" fmla="*/ 62 w 134"/>
                <a:gd name="T65" fmla="*/ 114 h 124"/>
                <a:gd name="T66" fmla="*/ 65 w 134"/>
                <a:gd name="T67" fmla="*/ 117 h 124"/>
                <a:gd name="T68" fmla="*/ 108 w 134"/>
                <a:gd name="T69" fmla="*/ 79 h 124"/>
                <a:gd name="T70" fmla="*/ 66 w 134"/>
                <a:gd name="T71" fmla="*/ 117 h 124"/>
                <a:gd name="T72" fmla="*/ 82 w 134"/>
                <a:gd name="T73" fmla="*/ 117 h 124"/>
                <a:gd name="T74" fmla="*/ 91 w 134"/>
                <a:gd name="T75" fmla="*/ 115 h 124"/>
                <a:gd name="T76" fmla="*/ 108 w 134"/>
                <a:gd name="T77" fmla="*/ 86 h 124"/>
                <a:gd name="T78" fmla="*/ 114 w 134"/>
                <a:gd name="T79" fmla="*/ 94 h 124"/>
                <a:gd name="T80" fmla="*/ 119 w 134"/>
                <a:gd name="T81" fmla="*/ 96 h 124"/>
                <a:gd name="T82" fmla="*/ 100 w 134"/>
                <a:gd name="T83" fmla="*/ 119 h 124"/>
                <a:gd name="T84" fmla="*/ 109 w 134"/>
                <a:gd name="T85" fmla="*/ 119 h 124"/>
                <a:gd name="T86" fmla="*/ 122 w 134"/>
                <a:gd name="T87" fmla="*/ 108 h 124"/>
                <a:gd name="T88" fmla="*/ 119 w 134"/>
                <a:gd name="T89" fmla="*/ 102 h 124"/>
                <a:gd name="T90" fmla="*/ 126 w 134"/>
                <a:gd name="T91" fmla="*/ 104 h 124"/>
                <a:gd name="T92" fmla="*/ 120 w 134"/>
                <a:gd name="T93" fmla="*/ 116 h 124"/>
                <a:gd name="T94" fmla="*/ 127 w 134"/>
                <a:gd name="T95" fmla="*/ 109 h 124"/>
                <a:gd name="T96" fmla="*/ 124 w 134"/>
                <a:gd name="T97" fmla="*/ 108 h 124"/>
                <a:gd name="T98" fmla="*/ 116 w 134"/>
                <a:gd name="T99" fmla="*/ 110 h 124"/>
                <a:gd name="T100" fmla="*/ 111 w 134"/>
                <a:gd name="T101" fmla="*/ 109 h 124"/>
                <a:gd name="T102" fmla="*/ 122 w 134"/>
                <a:gd name="T103" fmla="*/ 87 h 124"/>
                <a:gd name="T104" fmla="*/ 129 w 134"/>
                <a:gd name="T105" fmla="*/ 102 h 124"/>
                <a:gd name="T106" fmla="*/ 115 w 134"/>
                <a:gd name="T107" fmla="*/ 80 h 124"/>
                <a:gd name="T108" fmla="*/ 78 w 134"/>
                <a:gd name="T109" fmla="*/ 106 h 124"/>
                <a:gd name="T110" fmla="*/ 43 w 134"/>
                <a:gd name="T111" fmla="*/ 45 h 124"/>
                <a:gd name="T112" fmla="*/ 102 w 134"/>
                <a:gd name="T113" fmla="*/ 70 h 124"/>
                <a:gd name="T114" fmla="*/ 17 w 134"/>
                <a:gd name="T115" fmla="*/ 82 h 124"/>
                <a:gd name="T116" fmla="*/ 19 w 134"/>
                <a:gd name="T117" fmla="*/ 8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24">
                  <a:moveTo>
                    <a:pt x="29" y="121"/>
                  </a:moveTo>
                  <a:cubicBezTo>
                    <a:pt x="34" y="121"/>
                    <a:pt x="40" y="120"/>
                    <a:pt x="45" y="120"/>
                  </a:cubicBezTo>
                  <a:cubicBezTo>
                    <a:pt x="54" y="120"/>
                    <a:pt x="62" y="120"/>
                    <a:pt x="71" y="121"/>
                  </a:cubicBezTo>
                  <a:cubicBezTo>
                    <a:pt x="85" y="122"/>
                    <a:pt x="100" y="124"/>
                    <a:pt x="114" y="121"/>
                  </a:cubicBezTo>
                  <a:cubicBezTo>
                    <a:pt x="124" y="119"/>
                    <a:pt x="134" y="112"/>
                    <a:pt x="132" y="100"/>
                  </a:cubicBezTo>
                  <a:cubicBezTo>
                    <a:pt x="130" y="88"/>
                    <a:pt x="120" y="78"/>
                    <a:pt x="112" y="70"/>
                  </a:cubicBezTo>
                  <a:cubicBezTo>
                    <a:pt x="102" y="61"/>
                    <a:pt x="91" y="53"/>
                    <a:pt x="82" y="43"/>
                  </a:cubicBezTo>
                  <a:cubicBezTo>
                    <a:pt x="77" y="38"/>
                    <a:pt x="73" y="31"/>
                    <a:pt x="72" y="24"/>
                  </a:cubicBezTo>
                  <a:cubicBezTo>
                    <a:pt x="72" y="17"/>
                    <a:pt x="76" y="10"/>
                    <a:pt x="79" y="5"/>
                  </a:cubicBezTo>
                  <a:cubicBezTo>
                    <a:pt x="80" y="4"/>
                    <a:pt x="79" y="3"/>
                    <a:pt x="79" y="2"/>
                  </a:cubicBezTo>
                  <a:cubicBezTo>
                    <a:pt x="78" y="2"/>
                    <a:pt x="78" y="1"/>
                    <a:pt x="77" y="1"/>
                  </a:cubicBezTo>
                  <a:cubicBezTo>
                    <a:pt x="64" y="2"/>
                    <a:pt x="51" y="0"/>
                    <a:pt x="38" y="3"/>
                  </a:cubicBezTo>
                  <a:cubicBezTo>
                    <a:pt x="37" y="3"/>
                    <a:pt x="37" y="4"/>
                    <a:pt x="37" y="5"/>
                  </a:cubicBezTo>
                  <a:cubicBezTo>
                    <a:pt x="37" y="5"/>
                    <a:pt x="37" y="6"/>
                    <a:pt x="37" y="7"/>
                  </a:cubicBezTo>
                  <a:cubicBezTo>
                    <a:pt x="41" y="13"/>
                    <a:pt x="44" y="20"/>
                    <a:pt x="45" y="28"/>
                  </a:cubicBezTo>
                  <a:cubicBezTo>
                    <a:pt x="46" y="37"/>
                    <a:pt x="40" y="45"/>
                    <a:pt x="35" y="52"/>
                  </a:cubicBezTo>
                  <a:cubicBezTo>
                    <a:pt x="27" y="63"/>
                    <a:pt x="18" y="74"/>
                    <a:pt x="11" y="85"/>
                  </a:cubicBezTo>
                  <a:cubicBezTo>
                    <a:pt x="6" y="93"/>
                    <a:pt x="0" y="104"/>
                    <a:pt x="5" y="113"/>
                  </a:cubicBezTo>
                  <a:cubicBezTo>
                    <a:pt x="10" y="120"/>
                    <a:pt x="21" y="121"/>
                    <a:pt x="29" y="121"/>
                  </a:cubicBezTo>
                  <a:close/>
                  <a:moveTo>
                    <a:pt x="24" y="72"/>
                  </a:moveTo>
                  <a:cubicBezTo>
                    <a:pt x="25" y="72"/>
                    <a:pt x="25" y="71"/>
                    <a:pt x="26" y="71"/>
                  </a:cubicBezTo>
                  <a:cubicBezTo>
                    <a:pt x="28" y="70"/>
                    <a:pt x="29" y="69"/>
                    <a:pt x="31" y="68"/>
                  </a:cubicBezTo>
                  <a:cubicBezTo>
                    <a:pt x="28" y="71"/>
                    <a:pt x="24" y="74"/>
                    <a:pt x="21" y="77"/>
                  </a:cubicBezTo>
                  <a:cubicBezTo>
                    <a:pt x="22" y="75"/>
                    <a:pt x="23" y="74"/>
                    <a:pt x="24" y="72"/>
                  </a:cubicBezTo>
                  <a:close/>
                  <a:moveTo>
                    <a:pt x="34" y="67"/>
                  </a:moveTo>
                  <a:cubicBezTo>
                    <a:pt x="35" y="67"/>
                    <a:pt x="36" y="67"/>
                    <a:pt x="38" y="67"/>
                  </a:cubicBezTo>
                  <a:cubicBezTo>
                    <a:pt x="34" y="68"/>
                    <a:pt x="30" y="70"/>
                    <a:pt x="27" y="73"/>
                  </a:cubicBezTo>
                  <a:cubicBezTo>
                    <a:pt x="29" y="71"/>
                    <a:pt x="31" y="69"/>
                    <a:pt x="34" y="67"/>
                  </a:cubicBezTo>
                  <a:close/>
                  <a:moveTo>
                    <a:pt x="41" y="67"/>
                  </a:moveTo>
                  <a:cubicBezTo>
                    <a:pt x="42" y="67"/>
                    <a:pt x="42" y="67"/>
                    <a:pt x="43" y="67"/>
                  </a:cubicBezTo>
                  <a:cubicBezTo>
                    <a:pt x="39" y="70"/>
                    <a:pt x="35" y="73"/>
                    <a:pt x="31" y="76"/>
                  </a:cubicBezTo>
                  <a:cubicBezTo>
                    <a:pt x="24" y="81"/>
                    <a:pt x="18" y="86"/>
                    <a:pt x="11" y="92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5" y="87"/>
                    <a:pt x="18" y="84"/>
                    <a:pt x="22" y="82"/>
                  </a:cubicBezTo>
                  <a:cubicBezTo>
                    <a:pt x="29" y="77"/>
                    <a:pt x="35" y="72"/>
                    <a:pt x="41" y="67"/>
                  </a:cubicBezTo>
                  <a:close/>
                  <a:moveTo>
                    <a:pt x="107" y="71"/>
                  </a:moveTo>
                  <a:cubicBezTo>
                    <a:pt x="98" y="78"/>
                    <a:pt x="91" y="85"/>
                    <a:pt x="83" y="92"/>
                  </a:cubicBezTo>
                  <a:cubicBezTo>
                    <a:pt x="79" y="96"/>
                    <a:pt x="75" y="100"/>
                    <a:pt x="71" y="104"/>
                  </a:cubicBezTo>
                  <a:cubicBezTo>
                    <a:pt x="74" y="101"/>
                    <a:pt x="77" y="98"/>
                    <a:pt x="80" y="95"/>
                  </a:cubicBezTo>
                  <a:cubicBezTo>
                    <a:pt x="86" y="88"/>
                    <a:pt x="92" y="82"/>
                    <a:pt x="96" y="74"/>
                  </a:cubicBezTo>
                  <a:cubicBezTo>
                    <a:pt x="97" y="75"/>
                    <a:pt x="97" y="75"/>
                    <a:pt x="98" y="75"/>
                  </a:cubicBezTo>
                  <a:cubicBezTo>
                    <a:pt x="99" y="75"/>
                    <a:pt x="100" y="75"/>
                    <a:pt x="101" y="74"/>
                  </a:cubicBezTo>
                  <a:cubicBezTo>
                    <a:pt x="103" y="74"/>
                    <a:pt x="105" y="71"/>
                    <a:pt x="107" y="71"/>
                  </a:cubicBezTo>
                  <a:close/>
                  <a:moveTo>
                    <a:pt x="90" y="72"/>
                  </a:moveTo>
                  <a:cubicBezTo>
                    <a:pt x="92" y="72"/>
                    <a:pt x="93" y="73"/>
                    <a:pt x="95" y="74"/>
                  </a:cubicBezTo>
                  <a:cubicBezTo>
                    <a:pt x="92" y="77"/>
                    <a:pt x="88" y="81"/>
                    <a:pt x="85" y="84"/>
                  </a:cubicBezTo>
                  <a:cubicBezTo>
                    <a:pt x="80" y="88"/>
                    <a:pt x="76" y="92"/>
                    <a:pt x="72" y="95"/>
                  </a:cubicBezTo>
                  <a:cubicBezTo>
                    <a:pt x="68" y="99"/>
                    <a:pt x="64" y="102"/>
                    <a:pt x="61" y="106"/>
                  </a:cubicBezTo>
                  <a:cubicBezTo>
                    <a:pt x="61" y="106"/>
                    <a:pt x="61" y="105"/>
                    <a:pt x="61" y="105"/>
                  </a:cubicBezTo>
                  <a:cubicBezTo>
                    <a:pt x="65" y="101"/>
                    <a:pt x="69" y="98"/>
                    <a:pt x="72" y="94"/>
                  </a:cubicBezTo>
                  <a:cubicBezTo>
                    <a:pt x="75" y="90"/>
                    <a:pt x="78" y="86"/>
                    <a:pt x="81" y="82"/>
                  </a:cubicBezTo>
                  <a:cubicBezTo>
                    <a:pt x="84" y="79"/>
                    <a:pt x="88" y="76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lose/>
                  <a:moveTo>
                    <a:pt x="83" y="71"/>
                  </a:moveTo>
                  <a:cubicBezTo>
                    <a:pt x="84" y="71"/>
                    <a:pt x="86" y="71"/>
                    <a:pt x="87" y="71"/>
                  </a:cubicBezTo>
                  <a:cubicBezTo>
                    <a:pt x="88" y="71"/>
                    <a:pt x="88" y="71"/>
                    <a:pt x="89" y="71"/>
                  </a:cubicBezTo>
                  <a:cubicBezTo>
                    <a:pt x="81" y="77"/>
                    <a:pt x="74" y="84"/>
                    <a:pt x="68" y="91"/>
                  </a:cubicBezTo>
                  <a:cubicBezTo>
                    <a:pt x="60" y="99"/>
                    <a:pt x="52" y="105"/>
                    <a:pt x="44" y="113"/>
                  </a:cubicBezTo>
                  <a:cubicBezTo>
                    <a:pt x="43" y="114"/>
                    <a:pt x="42" y="115"/>
                    <a:pt x="41" y="115"/>
                  </a:cubicBezTo>
                  <a:cubicBezTo>
                    <a:pt x="41" y="116"/>
                    <a:pt x="41" y="116"/>
                    <a:pt x="41" y="116"/>
                  </a:cubicBezTo>
                  <a:cubicBezTo>
                    <a:pt x="43" y="113"/>
                    <a:pt x="45" y="111"/>
                    <a:pt x="47" y="109"/>
                  </a:cubicBezTo>
                  <a:cubicBezTo>
                    <a:pt x="52" y="105"/>
                    <a:pt x="56" y="102"/>
                    <a:pt x="60" y="98"/>
                  </a:cubicBezTo>
                  <a:cubicBezTo>
                    <a:pt x="68" y="90"/>
                    <a:pt x="75" y="80"/>
                    <a:pt x="83" y="71"/>
                  </a:cubicBezTo>
                  <a:close/>
                  <a:moveTo>
                    <a:pt x="79" y="73"/>
                  </a:moveTo>
                  <a:cubicBezTo>
                    <a:pt x="78" y="75"/>
                    <a:pt x="76" y="77"/>
                    <a:pt x="74" y="79"/>
                  </a:cubicBezTo>
                  <a:cubicBezTo>
                    <a:pt x="71" y="82"/>
                    <a:pt x="67" y="84"/>
                    <a:pt x="63" y="87"/>
                  </a:cubicBezTo>
                  <a:cubicBezTo>
                    <a:pt x="63" y="88"/>
                    <a:pt x="62" y="89"/>
                    <a:pt x="61" y="89"/>
                  </a:cubicBezTo>
                  <a:cubicBezTo>
                    <a:pt x="64" y="87"/>
                    <a:pt x="67" y="84"/>
                    <a:pt x="69" y="81"/>
                  </a:cubicBezTo>
                  <a:cubicBezTo>
                    <a:pt x="73" y="79"/>
                    <a:pt x="76" y="75"/>
                    <a:pt x="79" y="73"/>
                  </a:cubicBezTo>
                  <a:close/>
                  <a:moveTo>
                    <a:pt x="58" y="81"/>
                  </a:moveTo>
                  <a:cubicBezTo>
                    <a:pt x="51" y="85"/>
                    <a:pt x="46" y="91"/>
                    <a:pt x="39" y="96"/>
                  </a:cubicBezTo>
                  <a:cubicBezTo>
                    <a:pt x="36" y="99"/>
                    <a:pt x="33" y="101"/>
                    <a:pt x="30" y="104"/>
                  </a:cubicBezTo>
                  <a:cubicBezTo>
                    <a:pt x="25" y="107"/>
                    <a:pt x="22" y="111"/>
                    <a:pt x="18" y="114"/>
                  </a:cubicBezTo>
                  <a:cubicBezTo>
                    <a:pt x="15" y="116"/>
                    <a:pt x="17" y="114"/>
                    <a:pt x="18" y="114"/>
                  </a:cubicBezTo>
                  <a:cubicBezTo>
                    <a:pt x="20" y="112"/>
                    <a:pt x="22" y="110"/>
                    <a:pt x="24" y="108"/>
                  </a:cubicBezTo>
                  <a:cubicBezTo>
                    <a:pt x="27" y="105"/>
                    <a:pt x="31" y="102"/>
                    <a:pt x="35" y="99"/>
                  </a:cubicBezTo>
                  <a:cubicBezTo>
                    <a:pt x="43" y="93"/>
                    <a:pt x="49" y="86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9" y="81"/>
                    <a:pt x="62" y="83"/>
                    <a:pt x="66" y="82"/>
                  </a:cubicBezTo>
                  <a:cubicBezTo>
                    <a:pt x="61" y="86"/>
                    <a:pt x="55" y="90"/>
                    <a:pt x="51" y="94"/>
                  </a:cubicBezTo>
                  <a:cubicBezTo>
                    <a:pt x="44" y="100"/>
                    <a:pt x="37" y="106"/>
                    <a:pt x="30" y="112"/>
                  </a:cubicBezTo>
                  <a:cubicBezTo>
                    <a:pt x="29" y="113"/>
                    <a:pt x="25" y="116"/>
                    <a:pt x="26" y="115"/>
                  </a:cubicBezTo>
                  <a:cubicBezTo>
                    <a:pt x="28" y="113"/>
                    <a:pt x="29" y="112"/>
                    <a:pt x="31" y="110"/>
                  </a:cubicBezTo>
                  <a:cubicBezTo>
                    <a:pt x="35" y="106"/>
                    <a:pt x="38" y="103"/>
                    <a:pt x="42" y="100"/>
                  </a:cubicBezTo>
                  <a:cubicBezTo>
                    <a:pt x="45" y="97"/>
                    <a:pt x="48" y="94"/>
                    <a:pt x="51" y="91"/>
                  </a:cubicBezTo>
                  <a:cubicBezTo>
                    <a:pt x="54" y="88"/>
                    <a:pt x="57" y="85"/>
                    <a:pt x="59" y="82"/>
                  </a:cubicBezTo>
                  <a:cubicBezTo>
                    <a:pt x="59" y="81"/>
                    <a:pt x="59" y="81"/>
                    <a:pt x="58" y="81"/>
                  </a:cubicBezTo>
                  <a:close/>
                  <a:moveTo>
                    <a:pt x="51" y="75"/>
                  </a:moveTo>
                  <a:cubicBezTo>
                    <a:pt x="53" y="76"/>
                    <a:pt x="54" y="78"/>
                    <a:pt x="56" y="79"/>
                  </a:cubicBezTo>
                  <a:cubicBezTo>
                    <a:pt x="39" y="87"/>
                    <a:pt x="27" y="101"/>
                    <a:pt x="12" y="112"/>
                  </a:cubicBezTo>
                  <a:cubicBezTo>
                    <a:pt x="9" y="114"/>
                    <a:pt x="14" y="110"/>
                    <a:pt x="15" y="109"/>
                  </a:cubicBezTo>
                  <a:cubicBezTo>
                    <a:pt x="16" y="107"/>
                    <a:pt x="18" y="106"/>
                    <a:pt x="20" y="104"/>
                  </a:cubicBezTo>
                  <a:cubicBezTo>
                    <a:pt x="23" y="101"/>
                    <a:pt x="27" y="98"/>
                    <a:pt x="30" y="95"/>
                  </a:cubicBezTo>
                  <a:cubicBezTo>
                    <a:pt x="37" y="89"/>
                    <a:pt x="44" y="81"/>
                    <a:pt x="51" y="75"/>
                  </a:cubicBezTo>
                  <a:close/>
                  <a:moveTo>
                    <a:pt x="49" y="75"/>
                  </a:moveTo>
                  <a:cubicBezTo>
                    <a:pt x="49" y="75"/>
                    <a:pt x="49" y="75"/>
                    <a:pt x="48" y="76"/>
                  </a:cubicBezTo>
                  <a:cubicBezTo>
                    <a:pt x="41" y="83"/>
                    <a:pt x="33" y="89"/>
                    <a:pt x="25" y="95"/>
                  </a:cubicBezTo>
                  <a:cubicBezTo>
                    <a:pt x="21" y="98"/>
                    <a:pt x="17" y="101"/>
                    <a:pt x="14" y="104"/>
                  </a:cubicBezTo>
                  <a:cubicBezTo>
                    <a:pt x="12" y="105"/>
                    <a:pt x="9" y="107"/>
                    <a:pt x="7" y="109"/>
                  </a:cubicBezTo>
                  <a:cubicBezTo>
                    <a:pt x="9" y="107"/>
                    <a:pt x="10" y="106"/>
                    <a:pt x="11" y="104"/>
                  </a:cubicBezTo>
                  <a:cubicBezTo>
                    <a:pt x="23" y="92"/>
                    <a:pt x="38" y="85"/>
                    <a:pt x="48" y="71"/>
                  </a:cubicBezTo>
                  <a:cubicBezTo>
                    <a:pt x="49" y="72"/>
                    <a:pt x="50" y="73"/>
                    <a:pt x="50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0" y="74"/>
                    <a:pt x="50" y="75"/>
                    <a:pt x="49" y="75"/>
                  </a:cubicBezTo>
                  <a:close/>
                  <a:moveTo>
                    <a:pt x="47" y="70"/>
                  </a:moveTo>
                  <a:cubicBezTo>
                    <a:pt x="40" y="75"/>
                    <a:pt x="33" y="80"/>
                    <a:pt x="26" y="86"/>
                  </a:cubicBezTo>
                  <a:cubicBezTo>
                    <a:pt x="23" y="89"/>
                    <a:pt x="19" y="92"/>
                    <a:pt x="16" y="95"/>
                  </a:cubicBezTo>
                  <a:cubicBezTo>
                    <a:pt x="13" y="97"/>
                    <a:pt x="8" y="100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18" y="90"/>
                    <a:pt x="33" y="81"/>
                    <a:pt x="45" y="68"/>
                  </a:cubicBezTo>
                  <a:cubicBezTo>
                    <a:pt x="46" y="69"/>
                    <a:pt x="46" y="69"/>
                    <a:pt x="47" y="70"/>
                  </a:cubicBezTo>
                  <a:close/>
                  <a:moveTo>
                    <a:pt x="9" y="95"/>
                  </a:moveTo>
                  <a:cubicBezTo>
                    <a:pt x="15" y="90"/>
                    <a:pt x="21" y="85"/>
                    <a:pt x="28" y="79"/>
                  </a:cubicBezTo>
                  <a:cubicBezTo>
                    <a:pt x="31" y="77"/>
                    <a:pt x="34" y="74"/>
                    <a:pt x="38" y="71"/>
                  </a:cubicBezTo>
                  <a:cubicBezTo>
                    <a:pt x="39" y="70"/>
                    <a:pt x="41" y="69"/>
                    <a:pt x="42" y="69"/>
                  </a:cubicBezTo>
                  <a:cubicBezTo>
                    <a:pt x="43" y="68"/>
                    <a:pt x="43" y="68"/>
                    <a:pt x="44" y="68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4" y="69"/>
                    <a:pt x="43" y="69"/>
                    <a:pt x="43" y="70"/>
                  </a:cubicBezTo>
                  <a:cubicBezTo>
                    <a:pt x="32" y="81"/>
                    <a:pt x="18" y="90"/>
                    <a:pt x="7" y="101"/>
                  </a:cubicBezTo>
                  <a:cubicBezTo>
                    <a:pt x="7" y="99"/>
                    <a:pt x="8" y="97"/>
                    <a:pt x="9" y="95"/>
                  </a:cubicBezTo>
                  <a:close/>
                  <a:moveTo>
                    <a:pt x="24" y="89"/>
                  </a:moveTo>
                  <a:cubicBezTo>
                    <a:pt x="28" y="85"/>
                    <a:pt x="33" y="82"/>
                    <a:pt x="37" y="79"/>
                  </a:cubicBezTo>
                  <a:cubicBezTo>
                    <a:pt x="39" y="77"/>
                    <a:pt x="41" y="75"/>
                    <a:pt x="43" y="74"/>
                  </a:cubicBezTo>
                  <a:cubicBezTo>
                    <a:pt x="44" y="73"/>
                    <a:pt x="46" y="72"/>
                    <a:pt x="47" y="71"/>
                  </a:cubicBezTo>
                  <a:cubicBezTo>
                    <a:pt x="48" y="70"/>
                    <a:pt x="43" y="76"/>
                    <a:pt x="44" y="75"/>
                  </a:cubicBezTo>
                  <a:cubicBezTo>
                    <a:pt x="33" y="88"/>
                    <a:pt x="17" y="95"/>
                    <a:pt x="7" y="109"/>
                  </a:cubicBezTo>
                  <a:cubicBezTo>
                    <a:pt x="6" y="107"/>
                    <a:pt x="6" y="105"/>
                    <a:pt x="6" y="103"/>
                  </a:cubicBezTo>
                  <a:cubicBezTo>
                    <a:pt x="13" y="99"/>
                    <a:pt x="18" y="94"/>
                    <a:pt x="24" y="89"/>
                  </a:cubicBezTo>
                  <a:close/>
                  <a:moveTo>
                    <a:pt x="7" y="110"/>
                  </a:moveTo>
                  <a:cubicBezTo>
                    <a:pt x="15" y="104"/>
                    <a:pt x="22" y="98"/>
                    <a:pt x="30" y="92"/>
                  </a:cubicBezTo>
                  <a:cubicBezTo>
                    <a:pt x="34" y="89"/>
                    <a:pt x="37" y="86"/>
                    <a:pt x="41" y="83"/>
                  </a:cubicBezTo>
                  <a:cubicBezTo>
                    <a:pt x="41" y="83"/>
                    <a:pt x="42" y="82"/>
                    <a:pt x="43" y="82"/>
                  </a:cubicBezTo>
                  <a:cubicBezTo>
                    <a:pt x="38" y="87"/>
                    <a:pt x="33" y="91"/>
                    <a:pt x="28" y="96"/>
                  </a:cubicBezTo>
                  <a:cubicBezTo>
                    <a:pt x="22" y="101"/>
                    <a:pt x="15" y="106"/>
                    <a:pt x="10" y="113"/>
                  </a:cubicBezTo>
                  <a:cubicBezTo>
                    <a:pt x="9" y="112"/>
                    <a:pt x="8" y="111"/>
                    <a:pt x="7" y="110"/>
                  </a:cubicBezTo>
                  <a:close/>
                  <a:moveTo>
                    <a:pt x="11" y="114"/>
                  </a:moveTo>
                  <a:cubicBezTo>
                    <a:pt x="25" y="104"/>
                    <a:pt x="37" y="91"/>
                    <a:pt x="52" y="82"/>
                  </a:cubicBezTo>
                  <a:cubicBezTo>
                    <a:pt x="52" y="82"/>
                    <a:pt x="55" y="80"/>
                    <a:pt x="54" y="80"/>
                  </a:cubicBezTo>
                  <a:cubicBezTo>
                    <a:pt x="52" y="82"/>
                    <a:pt x="51" y="84"/>
                    <a:pt x="49" y="86"/>
                  </a:cubicBezTo>
                  <a:cubicBezTo>
                    <a:pt x="45" y="89"/>
                    <a:pt x="42" y="93"/>
                    <a:pt x="38" y="96"/>
                  </a:cubicBezTo>
                  <a:cubicBezTo>
                    <a:pt x="30" y="102"/>
                    <a:pt x="22" y="108"/>
                    <a:pt x="15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4" y="115"/>
                    <a:pt x="12" y="115"/>
                    <a:pt x="11" y="114"/>
                  </a:cubicBezTo>
                  <a:cubicBezTo>
                    <a:pt x="11" y="114"/>
                    <a:pt x="11" y="114"/>
                    <a:pt x="11" y="114"/>
                  </a:cubicBezTo>
                  <a:close/>
                  <a:moveTo>
                    <a:pt x="16" y="116"/>
                  </a:moveTo>
                  <a:cubicBezTo>
                    <a:pt x="23" y="113"/>
                    <a:pt x="28" y="106"/>
                    <a:pt x="34" y="101"/>
                  </a:cubicBezTo>
                  <a:cubicBezTo>
                    <a:pt x="41" y="96"/>
                    <a:pt x="47" y="90"/>
                    <a:pt x="54" y="85"/>
                  </a:cubicBezTo>
                  <a:cubicBezTo>
                    <a:pt x="55" y="85"/>
                    <a:pt x="57" y="83"/>
                    <a:pt x="58" y="83"/>
                  </a:cubicBezTo>
                  <a:cubicBezTo>
                    <a:pt x="56" y="85"/>
                    <a:pt x="54" y="87"/>
                    <a:pt x="52" y="89"/>
                  </a:cubicBezTo>
                  <a:cubicBezTo>
                    <a:pt x="49" y="92"/>
                    <a:pt x="46" y="95"/>
                    <a:pt x="43" y="98"/>
                  </a:cubicBezTo>
                  <a:cubicBezTo>
                    <a:pt x="37" y="104"/>
                    <a:pt x="30" y="110"/>
                    <a:pt x="24" y="116"/>
                  </a:cubicBezTo>
                  <a:cubicBezTo>
                    <a:pt x="24" y="117"/>
                    <a:pt x="24" y="117"/>
                    <a:pt x="25" y="117"/>
                  </a:cubicBezTo>
                  <a:cubicBezTo>
                    <a:pt x="32" y="113"/>
                    <a:pt x="38" y="106"/>
                    <a:pt x="44" y="101"/>
                  </a:cubicBezTo>
                  <a:cubicBezTo>
                    <a:pt x="51" y="94"/>
                    <a:pt x="59" y="88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6" y="83"/>
                    <a:pt x="65" y="84"/>
                    <a:pt x="64" y="85"/>
                  </a:cubicBezTo>
                  <a:cubicBezTo>
                    <a:pt x="60" y="89"/>
                    <a:pt x="56" y="93"/>
                    <a:pt x="53" y="96"/>
                  </a:cubicBezTo>
                  <a:cubicBezTo>
                    <a:pt x="45" y="103"/>
                    <a:pt x="38" y="109"/>
                    <a:pt x="31" y="116"/>
                  </a:cubicBezTo>
                  <a:cubicBezTo>
                    <a:pt x="30" y="117"/>
                    <a:pt x="31" y="117"/>
                    <a:pt x="31" y="117"/>
                  </a:cubicBezTo>
                  <a:cubicBezTo>
                    <a:pt x="32" y="116"/>
                    <a:pt x="32" y="116"/>
                    <a:pt x="33" y="116"/>
                  </a:cubicBezTo>
                  <a:cubicBezTo>
                    <a:pt x="33" y="116"/>
                    <a:pt x="33" y="116"/>
                    <a:pt x="33" y="115"/>
                  </a:cubicBezTo>
                  <a:cubicBezTo>
                    <a:pt x="41" y="110"/>
                    <a:pt x="48" y="104"/>
                    <a:pt x="55" y="97"/>
                  </a:cubicBezTo>
                  <a:cubicBezTo>
                    <a:pt x="59" y="93"/>
                    <a:pt x="63" y="89"/>
                    <a:pt x="68" y="85"/>
                  </a:cubicBezTo>
                  <a:cubicBezTo>
                    <a:pt x="71" y="83"/>
                    <a:pt x="74" y="80"/>
                    <a:pt x="76" y="78"/>
                  </a:cubicBezTo>
                  <a:cubicBezTo>
                    <a:pt x="76" y="78"/>
                    <a:pt x="75" y="79"/>
                    <a:pt x="75" y="79"/>
                  </a:cubicBezTo>
                  <a:cubicBezTo>
                    <a:pt x="71" y="84"/>
                    <a:pt x="67" y="88"/>
                    <a:pt x="64" y="93"/>
                  </a:cubicBezTo>
                  <a:cubicBezTo>
                    <a:pt x="56" y="101"/>
                    <a:pt x="47" y="108"/>
                    <a:pt x="39" y="117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1" y="118"/>
                    <a:pt x="23" y="118"/>
                    <a:pt x="16" y="116"/>
                  </a:cubicBezTo>
                  <a:close/>
                  <a:moveTo>
                    <a:pt x="51" y="99"/>
                  </a:moveTo>
                  <a:cubicBezTo>
                    <a:pt x="48" y="102"/>
                    <a:pt x="44" y="106"/>
                    <a:pt x="40" y="109"/>
                  </a:cubicBezTo>
                  <a:cubicBezTo>
                    <a:pt x="38" y="111"/>
                    <a:pt x="37" y="112"/>
                    <a:pt x="36" y="113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40" y="108"/>
                    <a:pt x="45" y="104"/>
                    <a:pt x="49" y="101"/>
                  </a:cubicBezTo>
                  <a:cubicBezTo>
                    <a:pt x="50" y="100"/>
                    <a:pt x="51" y="99"/>
                    <a:pt x="51" y="99"/>
                  </a:cubicBezTo>
                  <a:close/>
                  <a:moveTo>
                    <a:pt x="43" y="117"/>
                  </a:moveTo>
                  <a:cubicBezTo>
                    <a:pt x="42" y="117"/>
                    <a:pt x="41" y="117"/>
                    <a:pt x="40" y="117"/>
                  </a:cubicBezTo>
                  <a:cubicBezTo>
                    <a:pt x="43" y="116"/>
                    <a:pt x="45" y="113"/>
                    <a:pt x="48" y="110"/>
                  </a:cubicBezTo>
                  <a:cubicBezTo>
                    <a:pt x="51" y="106"/>
                    <a:pt x="56" y="103"/>
                    <a:pt x="60" y="99"/>
                  </a:cubicBezTo>
                  <a:cubicBezTo>
                    <a:pt x="68" y="92"/>
                    <a:pt x="75" y="84"/>
                    <a:pt x="83" y="77"/>
                  </a:cubicBezTo>
                  <a:cubicBezTo>
                    <a:pt x="84" y="76"/>
                    <a:pt x="88" y="74"/>
                    <a:pt x="88" y="73"/>
                  </a:cubicBezTo>
                  <a:cubicBezTo>
                    <a:pt x="87" y="76"/>
                    <a:pt x="84" y="78"/>
                    <a:pt x="82" y="80"/>
                  </a:cubicBezTo>
                  <a:cubicBezTo>
                    <a:pt x="78" y="84"/>
                    <a:pt x="76" y="88"/>
                    <a:pt x="72" y="92"/>
                  </a:cubicBezTo>
                  <a:cubicBezTo>
                    <a:pt x="69" y="96"/>
                    <a:pt x="65" y="99"/>
                    <a:pt x="62" y="103"/>
                  </a:cubicBezTo>
                  <a:cubicBezTo>
                    <a:pt x="58" y="108"/>
                    <a:pt x="54" y="113"/>
                    <a:pt x="49" y="116"/>
                  </a:cubicBezTo>
                  <a:cubicBezTo>
                    <a:pt x="49" y="116"/>
                    <a:pt x="49" y="117"/>
                    <a:pt x="49" y="117"/>
                  </a:cubicBezTo>
                  <a:cubicBezTo>
                    <a:pt x="47" y="117"/>
                    <a:pt x="45" y="117"/>
                    <a:pt x="43" y="117"/>
                  </a:cubicBezTo>
                  <a:close/>
                  <a:moveTo>
                    <a:pt x="50" y="117"/>
                  </a:moveTo>
                  <a:cubicBezTo>
                    <a:pt x="50" y="117"/>
                    <a:pt x="50" y="117"/>
                    <a:pt x="50" y="117"/>
                  </a:cubicBezTo>
                  <a:cubicBezTo>
                    <a:pt x="53" y="115"/>
                    <a:pt x="56" y="112"/>
                    <a:pt x="59" y="109"/>
                  </a:cubicBezTo>
                  <a:cubicBezTo>
                    <a:pt x="63" y="105"/>
                    <a:pt x="67" y="101"/>
                    <a:pt x="71" y="97"/>
                  </a:cubicBezTo>
                  <a:cubicBezTo>
                    <a:pt x="79" y="90"/>
                    <a:pt x="88" y="82"/>
                    <a:pt x="96" y="75"/>
                  </a:cubicBezTo>
                  <a:cubicBezTo>
                    <a:pt x="93" y="77"/>
                    <a:pt x="90" y="82"/>
                    <a:pt x="87" y="86"/>
                  </a:cubicBezTo>
                  <a:cubicBezTo>
                    <a:pt x="84" y="89"/>
                    <a:pt x="81" y="93"/>
                    <a:pt x="77" y="96"/>
                  </a:cubicBezTo>
                  <a:cubicBezTo>
                    <a:pt x="71" y="103"/>
                    <a:pt x="64" y="109"/>
                    <a:pt x="59" y="116"/>
                  </a:cubicBezTo>
                  <a:cubicBezTo>
                    <a:pt x="58" y="117"/>
                    <a:pt x="59" y="117"/>
                    <a:pt x="59" y="117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5"/>
                    <a:pt x="62" y="114"/>
                  </a:cubicBezTo>
                  <a:cubicBezTo>
                    <a:pt x="68" y="107"/>
                    <a:pt x="75" y="100"/>
                    <a:pt x="82" y="94"/>
                  </a:cubicBezTo>
                  <a:cubicBezTo>
                    <a:pt x="91" y="87"/>
                    <a:pt x="99" y="79"/>
                    <a:pt x="107" y="72"/>
                  </a:cubicBezTo>
                  <a:cubicBezTo>
                    <a:pt x="104" y="74"/>
                    <a:pt x="100" y="79"/>
                    <a:pt x="97" y="83"/>
                  </a:cubicBezTo>
                  <a:cubicBezTo>
                    <a:pt x="93" y="87"/>
                    <a:pt x="90" y="91"/>
                    <a:pt x="86" y="95"/>
                  </a:cubicBezTo>
                  <a:cubicBezTo>
                    <a:pt x="83" y="99"/>
                    <a:pt x="79" y="103"/>
                    <a:pt x="75" y="107"/>
                  </a:cubicBezTo>
                  <a:cubicBezTo>
                    <a:pt x="72" y="111"/>
                    <a:pt x="68" y="114"/>
                    <a:pt x="65" y="117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0" y="117"/>
                    <a:pt x="55" y="117"/>
                    <a:pt x="50" y="117"/>
                  </a:cubicBezTo>
                  <a:close/>
                  <a:moveTo>
                    <a:pt x="66" y="117"/>
                  </a:moveTo>
                  <a:cubicBezTo>
                    <a:pt x="72" y="113"/>
                    <a:pt x="77" y="107"/>
                    <a:pt x="83" y="102"/>
                  </a:cubicBezTo>
                  <a:cubicBezTo>
                    <a:pt x="90" y="96"/>
                    <a:pt x="97" y="89"/>
                    <a:pt x="104" y="83"/>
                  </a:cubicBezTo>
                  <a:cubicBezTo>
                    <a:pt x="105" y="82"/>
                    <a:pt x="107" y="80"/>
                    <a:pt x="108" y="79"/>
                  </a:cubicBezTo>
                  <a:cubicBezTo>
                    <a:pt x="109" y="78"/>
                    <a:pt x="110" y="78"/>
                    <a:pt x="111" y="77"/>
                  </a:cubicBezTo>
                  <a:cubicBezTo>
                    <a:pt x="110" y="78"/>
                    <a:pt x="109" y="79"/>
                    <a:pt x="108" y="80"/>
                  </a:cubicBezTo>
                  <a:cubicBezTo>
                    <a:pt x="105" y="83"/>
                    <a:pt x="102" y="86"/>
                    <a:pt x="99" y="89"/>
                  </a:cubicBezTo>
                  <a:cubicBezTo>
                    <a:pt x="94" y="95"/>
                    <a:pt x="89" y="101"/>
                    <a:pt x="84" y="107"/>
                  </a:cubicBezTo>
                  <a:cubicBezTo>
                    <a:pt x="81" y="110"/>
                    <a:pt x="77" y="114"/>
                    <a:pt x="74" y="118"/>
                  </a:cubicBezTo>
                  <a:cubicBezTo>
                    <a:pt x="71" y="118"/>
                    <a:pt x="68" y="118"/>
                    <a:pt x="66" y="117"/>
                  </a:cubicBezTo>
                  <a:close/>
                  <a:moveTo>
                    <a:pt x="108" y="86"/>
                  </a:moveTo>
                  <a:cubicBezTo>
                    <a:pt x="110" y="85"/>
                    <a:pt x="111" y="84"/>
                    <a:pt x="112" y="83"/>
                  </a:cubicBezTo>
                  <a:cubicBezTo>
                    <a:pt x="116" y="80"/>
                    <a:pt x="112" y="84"/>
                    <a:pt x="111" y="85"/>
                  </a:cubicBezTo>
                  <a:cubicBezTo>
                    <a:pt x="107" y="89"/>
                    <a:pt x="104" y="93"/>
                    <a:pt x="100" y="97"/>
                  </a:cubicBezTo>
                  <a:cubicBezTo>
                    <a:pt x="97" y="100"/>
                    <a:pt x="95" y="102"/>
                    <a:pt x="92" y="106"/>
                  </a:cubicBezTo>
                  <a:cubicBezTo>
                    <a:pt x="89" y="110"/>
                    <a:pt x="85" y="113"/>
                    <a:pt x="82" y="117"/>
                  </a:cubicBezTo>
                  <a:cubicBezTo>
                    <a:pt x="81" y="118"/>
                    <a:pt x="82" y="118"/>
                    <a:pt x="82" y="118"/>
                  </a:cubicBezTo>
                  <a:cubicBezTo>
                    <a:pt x="93" y="110"/>
                    <a:pt x="101" y="99"/>
                    <a:pt x="110" y="90"/>
                  </a:cubicBezTo>
                  <a:cubicBezTo>
                    <a:pt x="113" y="87"/>
                    <a:pt x="115" y="85"/>
                    <a:pt x="117" y="83"/>
                  </a:cubicBezTo>
                  <a:cubicBezTo>
                    <a:pt x="115" y="86"/>
                    <a:pt x="112" y="88"/>
                    <a:pt x="110" y="91"/>
                  </a:cubicBezTo>
                  <a:cubicBezTo>
                    <a:pt x="105" y="98"/>
                    <a:pt x="100" y="104"/>
                    <a:pt x="95" y="111"/>
                  </a:cubicBezTo>
                  <a:cubicBezTo>
                    <a:pt x="94" y="112"/>
                    <a:pt x="92" y="114"/>
                    <a:pt x="91" y="115"/>
                  </a:cubicBezTo>
                  <a:cubicBezTo>
                    <a:pt x="91" y="116"/>
                    <a:pt x="90" y="116"/>
                    <a:pt x="90" y="117"/>
                  </a:cubicBezTo>
                  <a:cubicBezTo>
                    <a:pt x="89" y="117"/>
                    <a:pt x="88" y="118"/>
                    <a:pt x="89" y="118"/>
                  </a:cubicBezTo>
                  <a:cubicBezTo>
                    <a:pt x="88" y="118"/>
                    <a:pt x="88" y="119"/>
                    <a:pt x="88" y="119"/>
                  </a:cubicBezTo>
                  <a:cubicBezTo>
                    <a:pt x="83" y="119"/>
                    <a:pt x="79" y="118"/>
                    <a:pt x="75" y="118"/>
                  </a:cubicBezTo>
                  <a:cubicBezTo>
                    <a:pt x="80" y="113"/>
                    <a:pt x="84" y="108"/>
                    <a:pt x="89" y="103"/>
                  </a:cubicBezTo>
                  <a:cubicBezTo>
                    <a:pt x="95" y="97"/>
                    <a:pt x="101" y="91"/>
                    <a:pt x="108" y="86"/>
                  </a:cubicBezTo>
                  <a:close/>
                  <a:moveTo>
                    <a:pt x="93" y="119"/>
                  </a:moveTo>
                  <a:cubicBezTo>
                    <a:pt x="91" y="119"/>
                    <a:pt x="90" y="119"/>
                    <a:pt x="89" y="119"/>
                  </a:cubicBezTo>
                  <a:cubicBezTo>
                    <a:pt x="89" y="119"/>
                    <a:pt x="89" y="119"/>
                    <a:pt x="89" y="118"/>
                  </a:cubicBezTo>
                  <a:cubicBezTo>
                    <a:pt x="89" y="118"/>
                    <a:pt x="89" y="118"/>
                    <a:pt x="89" y="118"/>
                  </a:cubicBezTo>
                  <a:cubicBezTo>
                    <a:pt x="92" y="116"/>
                    <a:pt x="95" y="113"/>
                    <a:pt x="98" y="110"/>
                  </a:cubicBezTo>
                  <a:cubicBezTo>
                    <a:pt x="103" y="104"/>
                    <a:pt x="109" y="100"/>
                    <a:pt x="114" y="94"/>
                  </a:cubicBezTo>
                  <a:cubicBezTo>
                    <a:pt x="116" y="93"/>
                    <a:pt x="117" y="91"/>
                    <a:pt x="118" y="90"/>
                  </a:cubicBezTo>
                  <a:cubicBezTo>
                    <a:pt x="119" y="90"/>
                    <a:pt x="122" y="86"/>
                    <a:pt x="119" y="90"/>
                  </a:cubicBezTo>
                  <a:cubicBezTo>
                    <a:pt x="117" y="93"/>
                    <a:pt x="114" y="96"/>
                    <a:pt x="112" y="100"/>
                  </a:cubicBezTo>
                  <a:cubicBezTo>
                    <a:pt x="107" y="106"/>
                    <a:pt x="101" y="111"/>
                    <a:pt x="96" y="117"/>
                  </a:cubicBezTo>
                  <a:cubicBezTo>
                    <a:pt x="96" y="118"/>
                    <a:pt x="96" y="118"/>
                    <a:pt x="96" y="118"/>
                  </a:cubicBezTo>
                  <a:cubicBezTo>
                    <a:pt x="105" y="111"/>
                    <a:pt x="112" y="103"/>
                    <a:pt x="119" y="96"/>
                  </a:cubicBezTo>
                  <a:cubicBezTo>
                    <a:pt x="121" y="95"/>
                    <a:pt x="122" y="93"/>
                    <a:pt x="123" y="92"/>
                  </a:cubicBezTo>
                  <a:cubicBezTo>
                    <a:pt x="121" y="95"/>
                    <a:pt x="119" y="98"/>
                    <a:pt x="117" y="100"/>
                  </a:cubicBezTo>
                  <a:cubicBezTo>
                    <a:pt x="113" y="105"/>
                    <a:pt x="110" y="110"/>
                    <a:pt x="106" y="114"/>
                  </a:cubicBezTo>
                  <a:cubicBezTo>
                    <a:pt x="106" y="114"/>
                    <a:pt x="105" y="115"/>
                    <a:pt x="105" y="116"/>
                  </a:cubicBezTo>
                  <a:cubicBezTo>
                    <a:pt x="103" y="117"/>
                    <a:pt x="102" y="118"/>
                    <a:pt x="100" y="119"/>
                  </a:cubicBezTo>
                  <a:cubicBezTo>
                    <a:pt x="100" y="119"/>
                    <a:pt x="100" y="119"/>
                    <a:pt x="100" y="119"/>
                  </a:cubicBezTo>
                  <a:cubicBezTo>
                    <a:pt x="97" y="119"/>
                    <a:pt x="95" y="119"/>
                    <a:pt x="93" y="119"/>
                  </a:cubicBezTo>
                  <a:close/>
                  <a:moveTo>
                    <a:pt x="126" y="102"/>
                  </a:moveTo>
                  <a:cubicBezTo>
                    <a:pt x="125" y="103"/>
                    <a:pt x="125" y="104"/>
                    <a:pt x="124" y="105"/>
                  </a:cubicBezTo>
                  <a:cubicBezTo>
                    <a:pt x="120" y="109"/>
                    <a:pt x="115" y="114"/>
                    <a:pt x="111" y="118"/>
                  </a:cubicBezTo>
                  <a:cubicBezTo>
                    <a:pt x="111" y="118"/>
                    <a:pt x="111" y="119"/>
                    <a:pt x="111" y="119"/>
                  </a:cubicBezTo>
                  <a:cubicBezTo>
                    <a:pt x="110" y="119"/>
                    <a:pt x="110" y="119"/>
                    <a:pt x="109" y="119"/>
                  </a:cubicBezTo>
                  <a:cubicBezTo>
                    <a:pt x="114" y="114"/>
                    <a:pt x="119" y="109"/>
                    <a:pt x="123" y="104"/>
                  </a:cubicBezTo>
                  <a:cubicBezTo>
                    <a:pt x="123" y="104"/>
                    <a:pt x="127" y="100"/>
                    <a:pt x="126" y="102"/>
                  </a:cubicBezTo>
                  <a:close/>
                  <a:moveTo>
                    <a:pt x="122" y="108"/>
                  </a:moveTo>
                  <a:cubicBezTo>
                    <a:pt x="120" y="111"/>
                    <a:pt x="117" y="114"/>
                    <a:pt x="115" y="116"/>
                  </a:cubicBezTo>
                  <a:cubicBezTo>
                    <a:pt x="109" y="121"/>
                    <a:pt x="117" y="113"/>
                    <a:pt x="118" y="112"/>
                  </a:cubicBezTo>
                  <a:cubicBezTo>
                    <a:pt x="119" y="111"/>
                    <a:pt x="120" y="110"/>
                    <a:pt x="122" y="108"/>
                  </a:cubicBezTo>
                  <a:close/>
                  <a:moveTo>
                    <a:pt x="107" y="119"/>
                  </a:moveTo>
                  <a:cubicBezTo>
                    <a:pt x="105" y="119"/>
                    <a:pt x="103" y="119"/>
                    <a:pt x="101" y="119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2" y="119"/>
                    <a:pt x="103" y="119"/>
                    <a:pt x="103" y="118"/>
                  </a:cubicBezTo>
                  <a:cubicBezTo>
                    <a:pt x="105" y="117"/>
                    <a:pt x="106" y="116"/>
                    <a:pt x="107" y="114"/>
                  </a:cubicBezTo>
                  <a:cubicBezTo>
                    <a:pt x="111" y="110"/>
                    <a:pt x="115" y="106"/>
                    <a:pt x="119" y="102"/>
                  </a:cubicBezTo>
                  <a:cubicBezTo>
                    <a:pt x="120" y="101"/>
                    <a:pt x="126" y="95"/>
                    <a:pt x="124" y="99"/>
                  </a:cubicBezTo>
                  <a:cubicBezTo>
                    <a:pt x="122" y="101"/>
                    <a:pt x="119" y="104"/>
                    <a:pt x="117" y="106"/>
                  </a:cubicBezTo>
                  <a:cubicBezTo>
                    <a:pt x="114" y="110"/>
                    <a:pt x="111" y="115"/>
                    <a:pt x="107" y="119"/>
                  </a:cubicBezTo>
                  <a:close/>
                  <a:moveTo>
                    <a:pt x="113" y="118"/>
                  </a:moveTo>
                  <a:cubicBezTo>
                    <a:pt x="117" y="115"/>
                    <a:pt x="122" y="110"/>
                    <a:pt x="125" y="105"/>
                  </a:cubicBezTo>
                  <a:cubicBezTo>
                    <a:pt x="125" y="105"/>
                    <a:pt x="125" y="105"/>
                    <a:pt x="126" y="104"/>
                  </a:cubicBezTo>
                  <a:cubicBezTo>
                    <a:pt x="126" y="104"/>
                    <a:pt x="127" y="103"/>
                    <a:pt x="127" y="103"/>
                  </a:cubicBezTo>
                  <a:cubicBezTo>
                    <a:pt x="127" y="103"/>
                    <a:pt x="126" y="104"/>
                    <a:pt x="126" y="105"/>
                  </a:cubicBezTo>
                  <a:cubicBezTo>
                    <a:pt x="125" y="106"/>
                    <a:pt x="124" y="107"/>
                    <a:pt x="123" y="109"/>
                  </a:cubicBezTo>
                  <a:cubicBezTo>
                    <a:pt x="121" y="112"/>
                    <a:pt x="118" y="115"/>
                    <a:pt x="115" y="118"/>
                  </a:cubicBezTo>
                  <a:cubicBezTo>
                    <a:pt x="114" y="118"/>
                    <a:pt x="113" y="118"/>
                    <a:pt x="113" y="118"/>
                  </a:cubicBezTo>
                  <a:close/>
                  <a:moveTo>
                    <a:pt x="120" y="116"/>
                  </a:moveTo>
                  <a:cubicBezTo>
                    <a:pt x="119" y="117"/>
                    <a:pt x="118" y="117"/>
                    <a:pt x="117" y="117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20" y="114"/>
                    <a:pt x="122" y="112"/>
                    <a:pt x="125" y="109"/>
                  </a:cubicBezTo>
                  <a:cubicBezTo>
                    <a:pt x="126" y="108"/>
                    <a:pt x="129" y="103"/>
                    <a:pt x="127" y="109"/>
                  </a:cubicBezTo>
                  <a:cubicBezTo>
                    <a:pt x="125" y="112"/>
                    <a:pt x="123" y="114"/>
                    <a:pt x="120" y="116"/>
                  </a:cubicBezTo>
                  <a:cubicBezTo>
                    <a:pt x="120" y="116"/>
                    <a:pt x="120" y="116"/>
                    <a:pt x="120" y="116"/>
                  </a:cubicBezTo>
                  <a:close/>
                  <a:moveTo>
                    <a:pt x="124" y="114"/>
                  </a:moveTo>
                  <a:cubicBezTo>
                    <a:pt x="126" y="112"/>
                    <a:pt x="128" y="109"/>
                    <a:pt x="129" y="105"/>
                  </a:cubicBezTo>
                  <a:cubicBezTo>
                    <a:pt x="129" y="105"/>
                    <a:pt x="128" y="104"/>
                    <a:pt x="128" y="105"/>
                  </a:cubicBezTo>
                  <a:cubicBezTo>
                    <a:pt x="127" y="106"/>
                    <a:pt x="126" y="107"/>
                    <a:pt x="124" y="108"/>
                  </a:cubicBezTo>
                  <a:cubicBezTo>
                    <a:pt x="126" y="106"/>
                    <a:pt x="127" y="104"/>
                    <a:pt x="128" y="102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7" y="102"/>
                    <a:pt x="127" y="102"/>
                    <a:pt x="126" y="103"/>
                  </a:cubicBezTo>
                  <a:cubicBezTo>
                    <a:pt x="127" y="102"/>
                    <a:pt x="127" y="101"/>
                    <a:pt x="127" y="100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23" y="103"/>
                    <a:pt x="120" y="107"/>
                    <a:pt x="116" y="110"/>
                  </a:cubicBezTo>
                  <a:cubicBezTo>
                    <a:pt x="115" y="112"/>
                    <a:pt x="113" y="114"/>
                    <a:pt x="111" y="116"/>
                  </a:cubicBezTo>
                  <a:cubicBezTo>
                    <a:pt x="111" y="116"/>
                    <a:pt x="110" y="117"/>
                    <a:pt x="110" y="117"/>
                  </a:cubicBezTo>
                  <a:cubicBezTo>
                    <a:pt x="113" y="114"/>
                    <a:pt x="115" y="110"/>
                    <a:pt x="118" y="106"/>
                  </a:cubicBezTo>
                  <a:cubicBezTo>
                    <a:pt x="121" y="103"/>
                    <a:pt x="124" y="100"/>
                    <a:pt x="126" y="97"/>
                  </a:cubicBezTo>
                  <a:cubicBezTo>
                    <a:pt x="126" y="96"/>
                    <a:pt x="125" y="96"/>
                    <a:pt x="125" y="96"/>
                  </a:cubicBezTo>
                  <a:cubicBezTo>
                    <a:pt x="120" y="100"/>
                    <a:pt x="115" y="104"/>
                    <a:pt x="111" y="109"/>
                  </a:cubicBezTo>
                  <a:cubicBezTo>
                    <a:pt x="111" y="109"/>
                    <a:pt x="112" y="108"/>
                    <a:pt x="112" y="108"/>
                  </a:cubicBezTo>
                  <a:cubicBezTo>
                    <a:pt x="116" y="102"/>
                    <a:pt x="121" y="98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0" y="95"/>
                    <a:pt x="115" y="99"/>
                    <a:pt x="111" y="103"/>
                  </a:cubicBezTo>
                  <a:cubicBezTo>
                    <a:pt x="107" y="108"/>
                    <a:pt x="102" y="112"/>
                    <a:pt x="98" y="117"/>
                  </a:cubicBezTo>
                  <a:cubicBezTo>
                    <a:pt x="106" y="107"/>
                    <a:pt x="115" y="98"/>
                    <a:pt x="122" y="87"/>
                  </a:cubicBezTo>
                  <a:cubicBezTo>
                    <a:pt x="122" y="87"/>
                    <a:pt x="122" y="86"/>
                    <a:pt x="121" y="87"/>
                  </a:cubicBezTo>
                  <a:cubicBezTo>
                    <a:pt x="116" y="91"/>
                    <a:pt x="111" y="96"/>
                    <a:pt x="106" y="101"/>
                  </a:cubicBezTo>
                  <a:cubicBezTo>
                    <a:pt x="103" y="104"/>
                    <a:pt x="100" y="107"/>
                    <a:pt x="97" y="109"/>
                  </a:cubicBezTo>
                  <a:cubicBezTo>
                    <a:pt x="104" y="100"/>
                    <a:pt x="111" y="91"/>
                    <a:pt x="119" y="82"/>
                  </a:cubicBezTo>
                  <a:cubicBezTo>
                    <a:pt x="119" y="82"/>
                    <a:pt x="119" y="82"/>
                    <a:pt x="119" y="82"/>
                  </a:cubicBezTo>
                  <a:cubicBezTo>
                    <a:pt x="124" y="88"/>
                    <a:pt x="128" y="95"/>
                    <a:pt x="129" y="102"/>
                  </a:cubicBezTo>
                  <a:cubicBezTo>
                    <a:pt x="129" y="108"/>
                    <a:pt x="127" y="112"/>
                    <a:pt x="124" y="114"/>
                  </a:cubicBezTo>
                  <a:close/>
                  <a:moveTo>
                    <a:pt x="119" y="81"/>
                  </a:moveTo>
                  <a:cubicBezTo>
                    <a:pt x="109" y="89"/>
                    <a:pt x="101" y="99"/>
                    <a:pt x="92" y="108"/>
                  </a:cubicBezTo>
                  <a:cubicBezTo>
                    <a:pt x="93" y="106"/>
                    <a:pt x="95" y="104"/>
                    <a:pt x="97" y="102"/>
                  </a:cubicBezTo>
                  <a:cubicBezTo>
                    <a:pt x="103" y="94"/>
                    <a:pt x="109" y="88"/>
                    <a:pt x="116" y="81"/>
                  </a:cubicBezTo>
                  <a:cubicBezTo>
                    <a:pt x="116" y="80"/>
                    <a:pt x="115" y="80"/>
                    <a:pt x="115" y="80"/>
                  </a:cubicBezTo>
                  <a:cubicBezTo>
                    <a:pt x="108" y="85"/>
                    <a:pt x="101" y="90"/>
                    <a:pt x="95" y="96"/>
                  </a:cubicBezTo>
                  <a:cubicBezTo>
                    <a:pt x="95" y="96"/>
                    <a:pt x="96" y="95"/>
                    <a:pt x="96" y="94"/>
                  </a:cubicBezTo>
                  <a:cubicBezTo>
                    <a:pt x="101" y="88"/>
                    <a:pt x="109" y="83"/>
                    <a:pt x="112" y="75"/>
                  </a:cubicBezTo>
                  <a:cubicBezTo>
                    <a:pt x="112" y="75"/>
                    <a:pt x="112" y="75"/>
                    <a:pt x="111" y="75"/>
                  </a:cubicBezTo>
                  <a:cubicBezTo>
                    <a:pt x="104" y="82"/>
                    <a:pt x="96" y="89"/>
                    <a:pt x="89" y="96"/>
                  </a:cubicBezTo>
                  <a:cubicBezTo>
                    <a:pt x="85" y="99"/>
                    <a:pt x="81" y="102"/>
                    <a:pt x="78" y="106"/>
                  </a:cubicBezTo>
                  <a:cubicBezTo>
                    <a:pt x="78" y="106"/>
                    <a:pt x="78" y="105"/>
                    <a:pt x="78" y="105"/>
                  </a:cubicBezTo>
                  <a:cubicBezTo>
                    <a:pt x="82" y="101"/>
                    <a:pt x="86" y="97"/>
                    <a:pt x="89" y="93"/>
                  </a:cubicBezTo>
                  <a:cubicBezTo>
                    <a:pt x="95" y="86"/>
                    <a:pt x="103" y="79"/>
                    <a:pt x="108" y="71"/>
                  </a:cubicBezTo>
                  <a:cubicBezTo>
                    <a:pt x="108" y="71"/>
                    <a:pt x="108" y="71"/>
                    <a:pt x="109" y="71"/>
                  </a:cubicBezTo>
                  <a:cubicBezTo>
                    <a:pt x="112" y="74"/>
                    <a:pt x="116" y="78"/>
                    <a:pt x="119" y="81"/>
                  </a:cubicBezTo>
                  <a:close/>
                  <a:moveTo>
                    <a:pt x="43" y="45"/>
                  </a:moveTo>
                  <a:cubicBezTo>
                    <a:pt x="52" y="32"/>
                    <a:pt x="47" y="18"/>
                    <a:pt x="40" y="6"/>
                  </a:cubicBezTo>
                  <a:cubicBezTo>
                    <a:pt x="52" y="4"/>
                    <a:pt x="64" y="5"/>
                    <a:pt x="75" y="5"/>
                  </a:cubicBezTo>
                  <a:cubicBezTo>
                    <a:pt x="70" y="15"/>
                    <a:pt x="67" y="25"/>
                    <a:pt x="73" y="36"/>
                  </a:cubicBezTo>
                  <a:cubicBezTo>
                    <a:pt x="79" y="49"/>
                    <a:pt x="94" y="58"/>
                    <a:pt x="104" y="67"/>
                  </a:cubicBezTo>
                  <a:cubicBezTo>
                    <a:pt x="104" y="68"/>
                    <a:pt x="105" y="68"/>
                    <a:pt x="105" y="68"/>
                  </a:cubicBezTo>
                  <a:cubicBezTo>
                    <a:pt x="104" y="68"/>
                    <a:pt x="103" y="69"/>
                    <a:pt x="102" y="70"/>
                  </a:cubicBezTo>
                  <a:cubicBezTo>
                    <a:pt x="98" y="73"/>
                    <a:pt x="92" y="69"/>
                    <a:pt x="88" y="68"/>
                  </a:cubicBezTo>
                  <a:cubicBezTo>
                    <a:pt x="80" y="66"/>
                    <a:pt x="75" y="74"/>
                    <a:pt x="69" y="78"/>
                  </a:cubicBezTo>
                  <a:cubicBezTo>
                    <a:pt x="59" y="84"/>
                    <a:pt x="54" y="71"/>
                    <a:pt x="47" y="66"/>
                  </a:cubicBezTo>
                  <a:cubicBezTo>
                    <a:pt x="41" y="62"/>
                    <a:pt x="35" y="63"/>
                    <a:pt x="29" y="66"/>
                  </a:cubicBezTo>
                  <a:cubicBezTo>
                    <a:pt x="34" y="59"/>
                    <a:pt x="39" y="52"/>
                    <a:pt x="43" y="45"/>
                  </a:cubicBezTo>
                  <a:close/>
                  <a:moveTo>
                    <a:pt x="17" y="82"/>
                  </a:moveTo>
                  <a:cubicBezTo>
                    <a:pt x="20" y="79"/>
                    <a:pt x="24" y="76"/>
                    <a:pt x="28" y="73"/>
                  </a:cubicBezTo>
                  <a:cubicBezTo>
                    <a:pt x="30" y="72"/>
                    <a:pt x="32" y="70"/>
                    <a:pt x="34" y="69"/>
                  </a:cubicBezTo>
                  <a:cubicBezTo>
                    <a:pt x="36" y="68"/>
                    <a:pt x="38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39" y="67"/>
                    <a:pt x="38" y="69"/>
                    <a:pt x="37" y="69"/>
                  </a:cubicBezTo>
                  <a:cubicBezTo>
                    <a:pt x="32" y="74"/>
                    <a:pt x="25" y="79"/>
                    <a:pt x="19" y="83"/>
                  </a:cubicBezTo>
                  <a:cubicBezTo>
                    <a:pt x="16" y="85"/>
                    <a:pt x="13" y="88"/>
                    <a:pt x="11" y="91"/>
                  </a:cubicBezTo>
                  <a:cubicBezTo>
                    <a:pt x="13" y="88"/>
                    <a:pt x="15" y="84"/>
                    <a:pt x="17" y="82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49"/>
            <p:cNvSpPr>
              <a:spLocks noEditPoints="1"/>
            </p:cNvSpPr>
            <p:nvPr/>
          </p:nvSpPr>
          <p:spPr bwMode="auto">
            <a:xfrm>
              <a:off x="4142033" y="-70416"/>
              <a:ext cx="1154113" cy="1065213"/>
            </a:xfrm>
            <a:custGeom>
              <a:avLst/>
              <a:gdLst>
                <a:gd name="T0" fmla="*/ 227 w 272"/>
                <a:gd name="T1" fmla="*/ 141 h 251"/>
                <a:gd name="T2" fmla="*/ 77 w 272"/>
                <a:gd name="T3" fmla="*/ 5 h 251"/>
                <a:gd name="T4" fmla="*/ 11 w 272"/>
                <a:gd name="T5" fmla="*/ 228 h 251"/>
                <a:gd name="T6" fmla="*/ 49 w 272"/>
                <a:gd name="T7" fmla="*/ 145 h 251"/>
                <a:gd name="T8" fmla="*/ 88 w 272"/>
                <a:gd name="T9" fmla="*/ 136 h 251"/>
                <a:gd name="T10" fmla="*/ 217 w 272"/>
                <a:gd name="T11" fmla="*/ 144 h 251"/>
                <a:gd name="T12" fmla="*/ 206 w 272"/>
                <a:gd name="T13" fmla="*/ 150 h 251"/>
                <a:gd name="T14" fmla="*/ 124 w 272"/>
                <a:gd name="T15" fmla="*/ 214 h 251"/>
                <a:gd name="T16" fmla="*/ 168 w 272"/>
                <a:gd name="T17" fmla="*/ 144 h 251"/>
                <a:gd name="T18" fmla="*/ 83 w 272"/>
                <a:gd name="T19" fmla="*/ 234 h 251"/>
                <a:gd name="T20" fmla="*/ 129 w 272"/>
                <a:gd name="T21" fmla="*/ 177 h 251"/>
                <a:gd name="T22" fmla="*/ 60 w 272"/>
                <a:gd name="T23" fmla="*/ 209 h 251"/>
                <a:gd name="T24" fmla="*/ 115 w 272"/>
                <a:gd name="T25" fmla="*/ 161 h 251"/>
                <a:gd name="T26" fmla="*/ 86 w 272"/>
                <a:gd name="T27" fmla="*/ 202 h 251"/>
                <a:gd name="T28" fmla="*/ 26 w 272"/>
                <a:gd name="T29" fmla="*/ 226 h 251"/>
                <a:gd name="T30" fmla="*/ 99 w 272"/>
                <a:gd name="T31" fmla="*/ 153 h 251"/>
                <a:gd name="T32" fmla="*/ 103 w 272"/>
                <a:gd name="T33" fmla="*/ 149 h 251"/>
                <a:gd name="T34" fmla="*/ 13 w 272"/>
                <a:gd name="T35" fmla="*/ 206 h 251"/>
                <a:gd name="T36" fmla="*/ 77 w 272"/>
                <a:gd name="T37" fmla="*/ 144 h 251"/>
                <a:gd name="T38" fmla="*/ 18 w 272"/>
                <a:gd name="T39" fmla="*/ 192 h 251"/>
                <a:gd name="T40" fmla="*/ 14 w 272"/>
                <a:gd name="T41" fmla="*/ 220 h 251"/>
                <a:gd name="T42" fmla="*/ 87 w 272"/>
                <a:gd name="T43" fmla="*/ 165 h 251"/>
                <a:gd name="T44" fmla="*/ 110 w 272"/>
                <a:gd name="T45" fmla="*/ 162 h 251"/>
                <a:gd name="T46" fmla="*/ 22 w 272"/>
                <a:gd name="T47" fmla="*/ 230 h 251"/>
                <a:gd name="T48" fmla="*/ 87 w 272"/>
                <a:gd name="T49" fmla="*/ 198 h 251"/>
                <a:gd name="T50" fmla="*/ 130 w 272"/>
                <a:gd name="T51" fmla="*/ 173 h 251"/>
                <a:gd name="T52" fmla="*/ 111 w 272"/>
                <a:gd name="T53" fmla="*/ 197 h 251"/>
                <a:gd name="T54" fmla="*/ 79 w 272"/>
                <a:gd name="T55" fmla="*/ 237 h 251"/>
                <a:gd name="T56" fmla="*/ 99 w 272"/>
                <a:gd name="T57" fmla="*/ 204 h 251"/>
                <a:gd name="T58" fmla="*/ 169 w 272"/>
                <a:gd name="T59" fmla="*/ 155 h 251"/>
                <a:gd name="T60" fmla="*/ 101 w 272"/>
                <a:gd name="T61" fmla="*/ 236 h 251"/>
                <a:gd name="T62" fmla="*/ 194 w 272"/>
                <a:gd name="T63" fmla="*/ 150 h 251"/>
                <a:gd name="T64" fmla="*/ 126 w 272"/>
                <a:gd name="T65" fmla="*/ 230 h 251"/>
                <a:gd name="T66" fmla="*/ 132 w 272"/>
                <a:gd name="T67" fmla="*/ 237 h 251"/>
                <a:gd name="T68" fmla="*/ 219 w 272"/>
                <a:gd name="T69" fmla="*/ 160 h 251"/>
                <a:gd name="T70" fmla="*/ 134 w 272"/>
                <a:gd name="T71" fmla="*/ 238 h 251"/>
                <a:gd name="T72" fmla="*/ 166 w 272"/>
                <a:gd name="T73" fmla="*/ 237 h 251"/>
                <a:gd name="T74" fmla="*/ 185 w 272"/>
                <a:gd name="T75" fmla="*/ 233 h 251"/>
                <a:gd name="T76" fmla="*/ 220 w 272"/>
                <a:gd name="T77" fmla="*/ 173 h 251"/>
                <a:gd name="T78" fmla="*/ 232 w 272"/>
                <a:gd name="T79" fmla="*/ 190 h 251"/>
                <a:gd name="T80" fmla="*/ 243 w 272"/>
                <a:gd name="T81" fmla="*/ 194 h 251"/>
                <a:gd name="T82" fmla="*/ 203 w 272"/>
                <a:gd name="T83" fmla="*/ 241 h 251"/>
                <a:gd name="T84" fmla="*/ 221 w 272"/>
                <a:gd name="T85" fmla="*/ 240 h 251"/>
                <a:gd name="T86" fmla="*/ 247 w 272"/>
                <a:gd name="T87" fmla="*/ 219 h 251"/>
                <a:gd name="T88" fmla="*/ 242 w 272"/>
                <a:gd name="T89" fmla="*/ 206 h 251"/>
                <a:gd name="T90" fmla="*/ 255 w 272"/>
                <a:gd name="T91" fmla="*/ 211 h 251"/>
                <a:gd name="T92" fmla="*/ 243 w 272"/>
                <a:gd name="T93" fmla="*/ 235 h 251"/>
                <a:gd name="T94" fmla="*/ 258 w 272"/>
                <a:gd name="T95" fmla="*/ 220 h 251"/>
                <a:gd name="T96" fmla="*/ 253 w 272"/>
                <a:gd name="T97" fmla="*/ 219 h 251"/>
                <a:gd name="T98" fmla="*/ 236 w 272"/>
                <a:gd name="T99" fmla="*/ 223 h 251"/>
                <a:gd name="T100" fmla="*/ 225 w 272"/>
                <a:gd name="T101" fmla="*/ 221 h 251"/>
                <a:gd name="T102" fmla="*/ 248 w 272"/>
                <a:gd name="T103" fmla="*/ 176 h 251"/>
                <a:gd name="T104" fmla="*/ 262 w 272"/>
                <a:gd name="T105" fmla="*/ 206 h 251"/>
                <a:gd name="T106" fmla="*/ 234 w 272"/>
                <a:gd name="T107" fmla="*/ 162 h 251"/>
                <a:gd name="T108" fmla="*/ 158 w 272"/>
                <a:gd name="T109" fmla="*/ 214 h 251"/>
                <a:gd name="T110" fmla="*/ 88 w 272"/>
                <a:gd name="T111" fmla="*/ 92 h 251"/>
                <a:gd name="T112" fmla="*/ 207 w 272"/>
                <a:gd name="T113" fmla="*/ 141 h 251"/>
                <a:gd name="T114" fmla="*/ 35 w 272"/>
                <a:gd name="T115" fmla="*/ 166 h 251"/>
                <a:gd name="T116" fmla="*/ 38 w 272"/>
                <a:gd name="T117" fmla="*/ 16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2" h="251">
                  <a:moveTo>
                    <a:pt x="60" y="244"/>
                  </a:moveTo>
                  <a:cubicBezTo>
                    <a:pt x="70" y="244"/>
                    <a:pt x="81" y="243"/>
                    <a:pt x="92" y="243"/>
                  </a:cubicBezTo>
                  <a:cubicBezTo>
                    <a:pt x="109" y="242"/>
                    <a:pt x="127" y="243"/>
                    <a:pt x="144" y="245"/>
                  </a:cubicBezTo>
                  <a:cubicBezTo>
                    <a:pt x="173" y="247"/>
                    <a:pt x="203" y="251"/>
                    <a:pt x="231" y="246"/>
                  </a:cubicBezTo>
                  <a:cubicBezTo>
                    <a:pt x="252" y="241"/>
                    <a:pt x="272" y="226"/>
                    <a:pt x="268" y="202"/>
                  </a:cubicBezTo>
                  <a:cubicBezTo>
                    <a:pt x="264" y="177"/>
                    <a:pt x="244" y="157"/>
                    <a:pt x="227" y="141"/>
                  </a:cubicBezTo>
                  <a:cubicBezTo>
                    <a:pt x="207" y="122"/>
                    <a:pt x="186" y="106"/>
                    <a:pt x="167" y="87"/>
                  </a:cubicBezTo>
                  <a:cubicBezTo>
                    <a:pt x="156" y="76"/>
                    <a:pt x="148" y="63"/>
                    <a:pt x="147" y="47"/>
                  </a:cubicBezTo>
                  <a:cubicBezTo>
                    <a:pt x="147" y="33"/>
                    <a:pt x="154" y="20"/>
                    <a:pt x="161" y="9"/>
                  </a:cubicBezTo>
                  <a:cubicBezTo>
                    <a:pt x="162" y="7"/>
                    <a:pt x="161" y="5"/>
                    <a:pt x="160" y="4"/>
                  </a:cubicBezTo>
                  <a:cubicBezTo>
                    <a:pt x="159" y="3"/>
                    <a:pt x="158" y="2"/>
                    <a:pt x="157" y="2"/>
                  </a:cubicBezTo>
                  <a:cubicBezTo>
                    <a:pt x="130" y="3"/>
                    <a:pt x="104" y="0"/>
                    <a:pt x="77" y="5"/>
                  </a:cubicBezTo>
                  <a:cubicBezTo>
                    <a:pt x="75" y="6"/>
                    <a:pt x="75" y="8"/>
                    <a:pt x="75" y="10"/>
                  </a:cubicBezTo>
                  <a:cubicBezTo>
                    <a:pt x="75" y="10"/>
                    <a:pt x="75" y="12"/>
                    <a:pt x="75" y="13"/>
                  </a:cubicBezTo>
                  <a:cubicBezTo>
                    <a:pt x="83" y="26"/>
                    <a:pt x="90" y="40"/>
                    <a:pt x="92" y="56"/>
                  </a:cubicBezTo>
                  <a:cubicBezTo>
                    <a:pt x="93" y="75"/>
                    <a:pt x="82" y="90"/>
                    <a:pt x="71" y="104"/>
                  </a:cubicBezTo>
                  <a:cubicBezTo>
                    <a:pt x="55" y="127"/>
                    <a:pt x="38" y="149"/>
                    <a:pt x="22" y="172"/>
                  </a:cubicBezTo>
                  <a:cubicBezTo>
                    <a:pt x="12" y="187"/>
                    <a:pt x="0" y="210"/>
                    <a:pt x="11" y="228"/>
                  </a:cubicBezTo>
                  <a:cubicBezTo>
                    <a:pt x="21" y="243"/>
                    <a:pt x="44" y="244"/>
                    <a:pt x="60" y="244"/>
                  </a:cubicBezTo>
                  <a:close/>
                  <a:moveTo>
                    <a:pt x="49" y="145"/>
                  </a:moveTo>
                  <a:cubicBezTo>
                    <a:pt x="50" y="145"/>
                    <a:pt x="51" y="144"/>
                    <a:pt x="52" y="143"/>
                  </a:cubicBezTo>
                  <a:cubicBezTo>
                    <a:pt x="56" y="141"/>
                    <a:pt x="60" y="139"/>
                    <a:pt x="64" y="137"/>
                  </a:cubicBezTo>
                  <a:cubicBezTo>
                    <a:pt x="57" y="143"/>
                    <a:pt x="50" y="149"/>
                    <a:pt x="43" y="155"/>
                  </a:cubicBezTo>
                  <a:cubicBezTo>
                    <a:pt x="45" y="151"/>
                    <a:pt x="47" y="148"/>
                    <a:pt x="49" y="145"/>
                  </a:cubicBezTo>
                  <a:close/>
                  <a:moveTo>
                    <a:pt x="69" y="136"/>
                  </a:moveTo>
                  <a:cubicBezTo>
                    <a:pt x="72" y="135"/>
                    <a:pt x="74" y="134"/>
                    <a:pt x="77" y="134"/>
                  </a:cubicBezTo>
                  <a:cubicBezTo>
                    <a:pt x="69" y="137"/>
                    <a:pt x="62" y="142"/>
                    <a:pt x="55" y="147"/>
                  </a:cubicBezTo>
                  <a:cubicBezTo>
                    <a:pt x="60" y="143"/>
                    <a:pt x="64" y="139"/>
                    <a:pt x="69" y="136"/>
                  </a:cubicBezTo>
                  <a:close/>
                  <a:moveTo>
                    <a:pt x="84" y="135"/>
                  </a:moveTo>
                  <a:cubicBezTo>
                    <a:pt x="85" y="135"/>
                    <a:pt x="86" y="135"/>
                    <a:pt x="88" y="136"/>
                  </a:cubicBezTo>
                  <a:cubicBezTo>
                    <a:pt x="79" y="140"/>
                    <a:pt x="71" y="147"/>
                    <a:pt x="63" y="153"/>
                  </a:cubicBezTo>
                  <a:cubicBezTo>
                    <a:pt x="50" y="164"/>
                    <a:pt x="36" y="174"/>
                    <a:pt x="23" y="185"/>
                  </a:cubicBezTo>
                  <a:cubicBezTo>
                    <a:pt x="24" y="185"/>
                    <a:pt x="25" y="184"/>
                    <a:pt x="25" y="183"/>
                  </a:cubicBezTo>
                  <a:cubicBezTo>
                    <a:pt x="31" y="176"/>
                    <a:pt x="38" y="171"/>
                    <a:pt x="46" y="165"/>
                  </a:cubicBezTo>
                  <a:cubicBezTo>
                    <a:pt x="59" y="156"/>
                    <a:pt x="72" y="146"/>
                    <a:pt x="84" y="135"/>
                  </a:cubicBezTo>
                  <a:close/>
                  <a:moveTo>
                    <a:pt x="217" y="144"/>
                  </a:moveTo>
                  <a:cubicBezTo>
                    <a:pt x="200" y="158"/>
                    <a:pt x="185" y="172"/>
                    <a:pt x="169" y="187"/>
                  </a:cubicBezTo>
                  <a:cubicBezTo>
                    <a:pt x="161" y="194"/>
                    <a:pt x="152" y="202"/>
                    <a:pt x="144" y="210"/>
                  </a:cubicBezTo>
                  <a:cubicBezTo>
                    <a:pt x="150" y="203"/>
                    <a:pt x="156" y="197"/>
                    <a:pt x="163" y="191"/>
                  </a:cubicBezTo>
                  <a:cubicBezTo>
                    <a:pt x="175" y="179"/>
                    <a:pt x="187" y="166"/>
                    <a:pt x="196" y="150"/>
                  </a:cubicBezTo>
                  <a:cubicBezTo>
                    <a:pt x="197" y="151"/>
                    <a:pt x="197" y="151"/>
                    <a:pt x="198" y="151"/>
                  </a:cubicBezTo>
                  <a:cubicBezTo>
                    <a:pt x="201" y="151"/>
                    <a:pt x="204" y="151"/>
                    <a:pt x="206" y="150"/>
                  </a:cubicBezTo>
                  <a:cubicBezTo>
                    <a:pt x="208" y="149"/>
                    <a:pt x="214" y="143"/>
                    <a:pt x="217" y="144"/>
                  </a:cubicBezTo>
                  <a:close/>
                  <a:moveTo>
                    <a:pt x="182" y="145"/>
                  </a:moveTo>
                  <a:cubicBezTo>
                    <a:pt x="186" y="146"/>
                    <a:pt x="190" y="148"/>
                    <a:pt x="193" y="149"/>
                  </a:cubicBezTo>
                  <a:cubicBezTo>
                    <a:pt x="186" y="156"/>
                    <a:pt x="180" y="163"/>
                    <a:pt x="172" y="169"/>
                  </a:cubicBezTo>
                  <a:cubicBezTo>
                    <a:pt x="163" y="177"/>
                    <a:pt x="155" y="185"/>
                    <a:pt x="146" y="193"/>
                  </a:cubicBezTo>
                  <a:cubicBezTo>
                    <a:pt x="139" y="200"/>
                    <a:pt x="131" y="207"/>
                    <a:pt x="124" y="214"/>
                  </a:cubicBezTo>
                  <a:cubicBezTo>
                    <a:pt x="124" y="213"/>
                    <a:pt x="125" y="213"/>
                    <a:pt x="125" y="212"/>
                  </a:cubicBezTo>
                  <a:cubicBezTo>
                    <a:pt x="132" y="204"/>
                    <a:pt x="140" y="198"/>
                    <a:pt x="146" y="190"/>
                  </a:cubicBezTo>
                  <a:cubicBezTo>
                    <a:pt x="153" y="182"/>
                    <a:pt x="158" y="173"/>
                    <a:pt x="165" y="166"/>
                  </a:cubicBezTo>
                  <a:cubicBezTo>
                    <a:pt x="172" y="159"/>
                    <a:pt x="178" y="153"/>
                    <a:pt x="182" y="145"/>
                  </a:cubicBezTo>
                  <a:cubicBezTo>
                    <a:pt x="182" y="145"/>
                    <a:pt x="182" y="145"/>
                    <a:pt x="182" y="145"/>
                  </a:cubicBezTo>
                  <a:close/>
                  <a:moveTo>
                    <a:pt x="168" y="144"/>
                  </a:moveTo>
                  <a:cubicBezTo>
                    <a:pt x="171" y="143"/>
                    <a:pt x="174" y="143"/>
                    <a:pt x="178" y="143"/>
                  </a:cubicBezTo>
                  <a:cubicBezTo>
                    <a:pt x="179" y="143"/>
                    <a:pt x="180" y="144"/>
                    <a:pt x="181" y="144"/>
                  </a:cubicBezTo>
                  <a:cubicBezTo>
                    <a:pt x="165" y="155"/>
                    <a:pt x="151" y="170"/>
                    <a:pt x="137" y="184"/>
                  </a:cubicBezTo>
                  <a:cubicBezTo>
                    <a:pt x="122" y="199"/>
                    <a:pt x="105" y="212"/>
                    <a:pt x="91" y="228"/>
                  </a:cubicBezTo>
                  <a:cubicBezTo>
                    <a:pt x="89" y="230"/>
                    <a:pt x="86" y="232"/>
                    <a:pt x="84" y="233"/>
                  </a:cubicBezTo>
                  <a:cubicBezTo>
                    <a:pt x="84" y="234"/>
                    <a:pt x="84" y="234"/>
                    <a:pt x="83" y="234"/>
                  </a:cubicBezTo>
                  <a:cubicBezTo>
                    <a:pt x="88" y="229"/>
                    <a:pt x="92" y="225"/>
                    <a:pt x="97" y="221"/>
                  </a:cubicBezTo>
                  <a:cubicBezTo>
                    <a:pt x="105" y="213"/>
                    <a:pt x="114" y="205"/>
                    <a:pt x="122" y="197"/>
                  </a:cubicBezTo>
                  <a:cubicBezTo>
                    <a:pt x="139" y="181"/>
                    <a:pt x="153" y="162"/>
                    <a:pt x="168" y="144"/>
                  </a:cubicBezTo>
                  <a:close/>
                  <a:moveTo>
                    <a:pt x="162" y="148"/>
                  </a:moveTo>
                  <a:cubicBezTo>
                    <a:pt x="158" y="151"/>
                    <a:pt x="155" y="155"/>
                    <a:pt x="151" y="159"/>
                  </a:cubicBezTo>
                  <a:cubicBezTo>
                    <a:pt x="144" y="165"/>
                    <a:pt x="136" y="171"/>
                    <a:pt x="129" y="177"/>
                  </a:cubicBezTo>
                  <a:cubicBezTo>
                    <a:pt x="127" y="178"/>
                    <a:pt x="126" y="179"/>
                    <a:pt x="125" y="180"/>
                  </a:cubicBezTo>
                  <a:cubicBezTo>
                    <a:pt x="130" y="175"/>
                    <a:pt x="136" y="169"/>
                    <a:pt x="141" y="163"/>
                  </a:cubicBezTo>
                  <a:cubicBezTo>
                    <a:pt x="149" y="160"/>
                    <a:pt x="155" y="152"/>
                    <a:pt x="162" y="148"/>
                  </a:cubicBezTo>
                  <a:close/>
                  <a:moveTo>
                    <a:pt x="119" y="164"/>
                  </a:moveTo>
                  <a:cubicBezTo>
                    <a:pt x="105" y="173"/>
                    <a:pt x="93" y="184"/>
                    <a:pt x="81" y="194"/>
                  </a:cubicBezTo>
                  <a:cubicBezTo>
                    <a:pt x="74" y="200"/>
                    <a:pt x="67" y="204"/>
                    <a:pt x="60" y="209"/>
                  </a:cubicBezTo>
                  <a:cubicBezTo>
                    <a:pt x="52" y="216"/>
                    <a:pt x="45" y="224"/>
                    <a:pt x="37" y="231"/>
                  </a:cubicBezTo>
                  <a:cubicBezTo>
                    <a:pt x="31" y="235"/>
                    <a:pt x="36" y="231"/>
                    <a:pt x="37" y="230"/>
                  </a:cubicBezTo>
                  <a:cubicBezTo>
                    <a:pt x="41" y="226"/>
                    <a:pt x="44" y="222"/>
                    <a:pt x="48" y="219"/>
                  </a:cubicBezTo>
                  <a:cubicBezTo>
                    <a:pt x="56" y="212"/>
                    <a:pt x="64" y="206"/>
                    <a:pt x="72" y="200"/>
                  </a:cubicBezTo>
                  <a:cubicBezTo>
                    <a:pt x="87" y="188"/>
                    <a:pt x="101" y="174"/>
                    <a:pt x="114" y="161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20" y="165"/>
                    <a:pt x="126" y="167"/>
                    <a:pt x="133" y="166"/>
                  </a:cubicBezTo>
                  <a:cubicBezTo>
                    <a:pt x="123" y="173"/>
                    <a:pt x="113" y="181"/>
                    <a:pt x="103" y="189"/>
                  </a:cubicBezTo>
                  <a:cubicBezTo>
                    <a:pt x="89" y="202"/>
                    <a:pt x="75" y="214"/>
                    <a:pt x="61" y="227"/>
                  </a:cubicBezTo>
                  <a:cubicBezTo>
                    <a:pt x="60" y="228"/>
                    <a:pt x="52" y="235"/>
                    <a:pt x="53" y="233"/>
                  </a:cubicBezTo>
                  <a:cubicBezTo>
                    <a:pt x="57" y="229"/>
                    <a:pt x="60" y="226"/>
                    <a:pt x="64" y="222"/>
                  </a:cubicBezTo>
                  <a:cubicBezTo>
                    <a:pt x="71" y="215"/>
                    <a:pt x="78" y="209"/>
                    <a:pt x="86" y="202"/>
                  </a:cubicBezTo>
                  <a:cubicBezTo>
                    <a:pt x="92" y="196"/>
                    <a:pt x="98" y="189"/>
                    <a:pt x="104" y="183"/>
                  </a:cubicBezTo>
                  <a:cubicBezTo>
                    <a:pt x="110" y="178"/>
                    <a:pt x="116" y="172"/>
                    <a:pt x="120" y="165"/>
                  </a:cubicBezTo>
                  <a:cubicBezTo>
                    <a:pt x="120" y="164"/>
                    <a:pt x="120" y="164"/>
                    <a:pt x="119" y="164"/>
                  </a:cubicBezTo>
                  <a:close/>
                  <a:moveTo>
                    <a:pt x="104" y="151"/>
                  </a:moveTo>
                  <a:cubicBezTo>
                    <a:pt x="107" y="154"/>
                    <a:pt x="110" y="157"/>
                    <a:pt x="113" y="160"/>
                  </a:cubicBezTo>
                  <a:cubicBezTo>
                    <a:pt x="80" y="176"/>
                    <a:pt x="56" y="205"/>
                    <a:pt x="26" y="226"/>
                  </a:cubicBezTo>
                  <a:cubicBezTo>
                    <a:pt x="18" y="231"/>
                    <a:pt x="29" y="221"/>
                    <a:pt x="30" y="220"/>
                  </a:cubicBezTo>
                  <a:cubicBezTo>
                    <a:pt x="33" y="217"/>
                    <a:pt x="37" y="214"/>
                    <a:pt x="40" y="211"/>
                  </a:cubicBezTo>
                  <a:cubicBezTo>
                    <a:pt x="48" y="205"/>
                    <a:pt x="55" y="199"/>
                    <a:pt x="62" y="192"/>
                  </a:cubicBezTo>
                  <a:cubicBezTo>
                    <a:pt x="77" y="179"/>
                    <a:pt x="90" y="164"/>
                    <a:pt x="104" y="151"/>
                  </a:cubicBezTo>
                  <a:close/>
                  <a:moveTo>
                    <a:pt x="101" y="152"/>
                  </a:moveTo>
                  <a:cubicBezTo>
                    <a:pt x="100" y="151"/>
                    <a:pt x="99" y="152"/>
                    <a:pt x="99" y="153"/>
                  </a:cubicBezTo>
                  <a:cubicBezTo>
                    <a:pt x="83" y="167"/>
                    <a:pt x="67" y="179"/>
                    <a:pt x="51" y="192"/>
                  </a:cubicBezTo>
                  <a:cubicBezTo>
                    <a:pt x="43" y="198"/>
                    <a:pt x="36" y="204"/>
                    <a:pt x="28" y="210"/>
                  </a:cubicBezTo>
                  <a:cubicBezTo>
                    <a:pt x="24" y="213"/>
                    <a:pt x="20" y="216"/>
                    <a:pt x="15" y="220"/>
                  </a:cubicBezTo>
                  <a:cubicBezTo>
                    <a:pt x="19" y="217"/>
                    <a:pt x="21" y="214"/>
                    <a:pt x="24" y="211"/>
                  </a:cubicBezTo>
                  <a:cubicBezTo>
                    <a:pt x="46" y="186"/>
                    <a:pt x="78" y="171"/>
                    <a:pt x="97" y="143"/>
                  </a:cubicBezTo>
                  <a:cubicBezTo>
                    <a:pt x="99" y="145"/>
                    <a:pt x="101" y="147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2" y="150"/>
                    <a:pt x="102" y="151"/>
                    <a:pt x="101" y="152"/>
                  </a:cubicBezTo>
                  <a:close/>
                  <a:moveTo>
                    <a:pt x="96" y="142"/>
                  </a:moveTo>
                  <a:cubicBezTo>
                    <a:pt x="82" y="152"/>
                    <a:pt x="67" y="162"/>
                    <a:pt x="53" y="173"/>
                  </a:cubicBezTo>
                  <a:cubicBezTo>
                    <a:pt x="46" y="179"/>
                    <a:pt x="40" y="186"/>
                    <a:pt x="33" y="192"/>
                  </a:cubicBezTo>
                  <a:cubicBezTo>
                    <a:pt x="27" y="197"/>
                    <a:pt x="17" y="202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38" y="182"/>
                    <a:pt x="68" y="164"/>
                    <a:pt x="92" y="138"/>
                  </a:cubicBezTo>
                  <a:cubicBezTo>
                    <a:pt x="93" y="139"/>
                    <a:pt x="95" y="140"/>
                    <a:pt x="96" y="142"/>
                  </a:cubicBezTo>
                  <a:close/>
                  <a:moveTo>
                    <a:pt x="18" y="192"/>
                  </a:moveTo>
                  <a:cubicBezTo>
                    <a:pt x="30" y="181"/>
                    <a:pt x="43" y="171"/>
                    <a:pt x="56" y="160"/>
                  </a:cubicBezTo>
                  <a:cubicBezTo>
                    <a:pt x="63" y="155"/>
                    <a:pt x="70" y="149"/>
                    <a:pt x="77" y="144"/>
                  </a:cubicBezTo>
                  <a:cubicBezTo>
                    <a:pt x="80" y="142"/>
                    <a:pt x="83" y="140"/>
                    <a:pt x="86" y="138"/>
                  </a:cubicBezTo>
                  <a:cubicBezTo>
                    <a:pt x="87" y="138"/>
                    <a:pt x="88" y="137"/>
                    <a:pt x="89" y="137"/>
                  </a:cubicBezTo>
                  <a:cubicBezTo>
                    <a:pt x="90" y="137"/>
                    <a:pt x="90" y="137"/>
                    <a:pt x="90" y="137"/>
                  </a:cubicBezTo>
                  <a:cubicBezTo>
                    <a:pt x="89" y="138"/>
                    <a:pt x="88" y="140"/>
                    <a:pt x="87" y="141"/>
                  </a:cubicBezTo>
                  <a:cubicBezTo>
                    <a:pt x="65" y="164"/>
                    <a:pt x="37" y="181"/>
                    <a:pt x="14" y="204"/>
                  </a:cubicBezTo>
                  <a:cubicBezTo>
                    <a:pt x="15" y="200"/>
                    <a:pt x="16" y="196"/>
                    <a:pt x="18" y="192"/>
                  </a:cubicBezTo>
                  <a:close/>
                  <a:moveTo>
                    <a:pt x="49" y="179"/>
                  </a:moveTo>
                  <a:cubicBezTo>
                    <a:pt x="58" y="172"/>
                    <a:pt x="67" y="165"/>
                    <a:pt x="76" y="159"/>
                  </a:cubicBezTo>
                  <a:cubicBezTo>
                    <a:pt x="80" y="155"/>
                    <a:pt x="84" y="152"/>
                    <a:pt x="89" y="149"/>
                  </a:cubicBezTo>
                  <a:cubicBezTo>
                    <a:pt x="91" y="147"/>
                    <a:pt x="93" y="146"/>
                    <a:pt x="95" y="144"/>
                  </a:cubicBezTo>
                  <a:cubicBezTo>
                    <a:pt x="98" y="142"/>
                    <a:pt x="88" y="153"/>
                    <a:pt x="90" y="151"/>
                  </a:cubicBezTo>
                  <a:cubicBezTo>
                    <a:pt x="68" y="177"/>
                    <a:pt x="35" y="193"/>
                    <a:pt x="14" y="220"/>
                  </a:cubicBezTo>
                  <a:cubicBezTo>
                    <a:pt x="13" y="216"/>
                    <a:pt x="12" y="212"/>
                    <a:pt x="13" y="208"/>
                  </a:cubicBezTo>
                  <a:cubicBezTo>
                    <a:pt x="27" y="201"/>
                    <a:pt x="38" y="189"/>
                    <a:pt x="49" y="179"/>
                  </a:cubicBezTo>
                  <a:close/>
                  <a:moveTo>
                    <a:pt x="15" y="222"/>
                  </a:moveTo>
                  <a:cubicBezTo>
                    <a:pt x="30" y="210"/>
                    <a:pt x="46" y="198"/>
                    <a:pt x="61" y="186"/>
                  </a:cubicBezTo>
                  <a:cubicBezTo>
                    <a:pt x="69" y="180"/>
                    <a:pt x="76" y="174"/>
                    <a:pt x="83" y="168"/>
                  </a:cubicBezTo>
                  <a:cubicBezTo>
                    <a:pt x="85" y="167"/>
                    <a:pt x="86" y="166"/>
                    <a:pt x="87" y="165"/>
                  </a:cubicBezTo>
                  <a:cubicBezTo>
                    <a:pt x="77" y="175"/>
                    <a:pt x="68" y="185"/>
                    <a:pt x="58" y="194"/>
                  </a:cubicBezTo>
                  <a:cubicBezTo>
                    <a:pt x="45" y="205"/>
                    <a:pt x="31" y="215"/>
                    <a:pt x="21" y="229"/>
                  </a:cubicBezTo>
                  <a:cubicBezTo>
                    <a:pt x="18" y="227"/>
                    <a:pt x="16" y="225"/>
                    <a:pt x="15" y="222"/>
                  </a:cubicBezTo>
                  <a:close/>
                  <a:moveTo>
                    <a:pt x="22" y="230"/>
                  </a:moveTo>
                  <a:cubicBezTo>
                    <a:pt x="52" y="211"/>
                    <a:pt x="75" y="184"/>
                    <a:pt x="105" y="166"/>
                  </a:cubicBezTo>
                  <a:cubicBezTo>
                    <a:pt x="105" y="166"/>
                    <a:pt x="112" y="161"/>
                    <a:pt x="110" y="162"/>
                  </a:cubicBezTo>
                  <a:cubicBezTo>
                    <a:pt x="107" y="166"/>
                    <a:pt x="103" y="170"/>
                    <a:pt x="99" y="173"/>
                  </a:cubicBezTo>
                  <a:cubicBezTo>
                    <a:pt x="92" y="180"/>
                    <a:pt x="85" y="187"/>
                    <a:pt x="77" y="194"/>
                  </a:cubicBezTo>
                  <a:cubicBezTo>
                    <a:pt x="61" y="207"/>
                    <a:pt x="45" y="219"/>
                    <a:pt x="31" y="234"/>
                  </a:cubicBezTo>
                  <a:cubicBezTo>
                    <a:pt x="31" y="234"/>
                    <a:pt x="31" y="234"/>
                    <a:pt x="31" y="234"/>
                  </a:cubicBezTo>
                  <a:cubicBezTo>
                    <a:pt x="28" y="233"/>
                    <a:pt x="26" y="232"/>
                    <a:pt x="24" y="231"/>
                  </a:cubicBezTo>
                  <a:cubicBezTo>
                    <a:pt x="23" y="230"/>
                    <a:pt x="23" y="230"/>
                    <a:pt x="22" y="230"/>
                  </a:cubicBezTo>
                  <a:close/>
                  <a:moveTo>
                    <a:pt x="33" y="235"/>
                  </a:moveTo>
                  <a:cubicBezTo>
                    <a:pt x="47" y="228"/>
                    <a:pt x="57" y="213"/>
                    <a:pt x="70" y="204"/>
                  </a:cubicBezTo>
                  <a:cubicBezTo>
                    <a:pt x="84" y="194"/>
                    <a:pt x="97" y="182"/>
                    <a:pt x="110" y="172"/>
                  </a:cubicBezTo>
                  <a:cubicBezTo>
                    <a:pt x="111" y="171"/>
                    <a:pt x="117" y="168"/>
                    <a:pt x="117" y="167"/>
                  </a:cubicBezTo>
                  <a:cubicBezTo>
                    <a:pt x="115" y="172"/>
                    <a:pt x="110" y="176"/>
                    <a:pt x="106" y="180"/>
                  </a:cubicBezTo>
                  <a:cubicBezTo>
                    <a:pt x="99" y="186"/>
                    <a:pt x="93" y="192"/>
                    <a:pt x="87" y="198"/>
                  </a:cubicBezTo>
                  <a:cubicBezTo>
                    <a:pt x="75" y="211"/>
                    <a:pt x="61" y="221"/>
                    <a:pt x="50" y="235"/>
                  </a:cubicBezTo>
                  <a:cubicBezTo>
                    <a:pt x="49" y="236"/>
                    <a:pt x="50" y="237"/>
                    <a:pt x="51" y="236"/>
                  </a:cubicBezTo>
                  <a:cubicBezTo>
                    <a:pt x="65" y="228"/>
                    <a:pt x="77" y="215"/>
                    <a:pt x="89" y="204"/>
                  </a:cubicBezTo>
                  <a:cubicBezTo>
                    <a:pt x="105" y="190"/>
                    <a:pt x="121" y="177"/>
                    <a:pt x="137" y="165"/>
                  </a:cubicBezTo>
                  <a:cubicBezTo>
                    <a:pt x="137" y="165"/>
                    <a:pt x="137" y="165"/>
                    <a:pt x="137" y="165"/>
                  </a:cubicBezTo>
                  <a:cubicBezTo>
                    <a:pt x="135" y="167"/>
                    <a:pt x="132" y="170"/>
                    <a:pt x="130" y="173"/>
                  </a:cubicBezTo>
                  <a:cubicBezTo>
                    <a:pt x="122" y="180"/>
                    <a:pt x="115" y="188"/>
                    <a:pt x="107" y="195"/>
                  </a:cubicBezTo>
                  <a:cubicBezTo>
                    <a:pt x="93" y="208"/>
                    <a:pt x="77" y="221"/>
                    <a:pt x="63" y="235"/>
                  </a:cubicBezTo>
                  <a:cubicBezTo>
                    <a:pt x="62" y="236"/>
                    <a:pt x="63" y="237"/>
                    <a:pt x="64" y="236"/>
                  </a:cubicBezTo>
                  <a:cubicBezTo>
                    <a:pt x="65" y="235"/>
                    <a:pt x="66" y="235"/>
                    <a:pt x="67" y="234"/>
                  </a:cubicBezTo>
                  <a:cubicBezTo>
                    <a:pt x="67" y="234"/>
                    <a:pt x="67" y="234"/>
                    <a:pt x="68" y="233"/>
                  </a:cubicBezTo>
                  <a:cubicBezTo>
                    <a:pt x="83" y="222"/>
                    <a:pt x="97" y="210"/>
                    <a:pt x="111" y="197"/>
                  </a:cubicBezTo>
                  <a:cubicBezTo>
                    <a:pt x="120" y="188"/>
                    <a:pt x="128" y="179"/>
                    <a:pt x="138" y="171"/>
                  </a:cubicBezTo>
                  <a:cubicBezTo>
                    <a:pt x="144" y="167"/>
                    <a:pt x="150" y="162"/>
                    <a:pt x="155" y="157"/>
                  </a:cubicBezTo>
                  <a:cubicBezTo>
                    <a:pt x="154" y="158"/>
                    <a:pt x="153" y="159"/>
                    <a:pt x="152" y="160"/>
                  </a:cubicBezTo>
                  <a:cubicBezTo>
                    <a:pt x="145" y="169"/>
                    <a:pt x="137" y="178"/>
                    <a:pt x="129" y="187"/>
                  </a:cubicBezTo>
                  <a:cubicBezTo>
                    <a:pt x="114" y="205"/>
                    <a:pt x="95" y="219"/>
                    <a:pt x="79" y="236"/>
                  </a:cubicBezTo>
                  <a:cubicBezTo>
                    <a:pt x="79" y="236"/>
                    <a:pt x="79" y="237"/>
                    <a:pt x="79" y="237"/>
                  </a:cubicBezTo>
                  <a:cubicBezTo>
                    <a:pt x="63" y="238"/>
                    <a:pt x="47" y="240"/>
                    <a:pt x="33" y="235"/>
                  </a:cubicBezTo>
                  <a:close/>
                  <a:moveTo>
                    <a:pt x="105" y="199"/>
                  </a:moveTo>
                  <a:cubicBezTo>
                    <a:pt x="97" y="207"/>
                    <a:pt x="89" y="214"/>
                    <a:pt x="81" y="221"/>
                  </a:cubicBezTo>
                  <a:cubicBezTo>
                    <a:pt x="78" y="223"/>
                    <a:pt x="75" y="226"/>
                    <a:pt x="73" y="228"/>
                  </a:cubicBezTo>
                  <a:cubicBezTo>
                    <a:pt x="73" y="227"/>
                    <a:pt x="74" y="227"/>
                    <a:pt x="74" y="226"/>
                  </a:cubicBezTo>
                  <a:cubicBezTo>
                    <a:pt x="82" y="218"/>
                    <a:pt x="91" y="211"/>
                    <a:pt x="99" y="204"/>
                  </a:cubicBezTo>
                  <a:cubicBezTo>
                    <a:pt x="101" y="202"/>
                    <a:pt x="103" y="201"/>
                    <a:pt x="105" y="199"/>
                  </a:cubicBezTo>
                  <a:close/>
                  <a:moveTo>
                    <a:pt x="88" y="237"/>
                  </a:moveTo>
                  <a:cubicBezTo>
                    <a:pt x="85" y="237"/>
                    <a:pt x="83" y="237"/>
                    <a:pt x="81" y="237"/>
                  </a:cubicBezTo>
                  <a:cubicBezTo>
                    <a:pt x="88" y="234"/>
                    <a:pt x="93" y="228"/>
                    <a:pt x="98" y="222"/>
                  </a:cubicBezTo>
                  <a:cubicBezTo>
                    <a:pt x="105" y="215"/>
                    <a:pt x="114" y="208"/>
                    <a:pt x="121" y="201"/>
                  </a:cubicBezTo>
                  <a:cubicBezTo>
                    <a:pt x="138" y="186"/>
                    <a:pt x="153" y="171"/>
                    <a:pt x="169" y="155"/>
                  </a:cubicBezTo>
                  <a:cubicBezTo>
                    <a:pt x="171" y="153"/>
                    <a:pt x="178" y="149"/>
                    <a:pt x="179" y="147"/>
                  </a:cubicBezTo>
                  <a:cubicBezTo>
                    <a:pt x="176" y="153"/>
                    <a:pt x="171" y="157"/>
                    <a:pt x="167" y="162"/>
                  </a:cubicBezTo>
                  <a:cubicBezTo>
                    <a:pt x="159" y="169"/>
                    <a:pt x="154" y="178"/>
                    <a:pt x="147" y="186"/>
                  </a:cubicBezTo>
                  <a:cubicBezTo>
                    <a:pt x="141" y="194"/>
                    <a:pt x="133" y="201"/>
                    <a:pt x="126" y="208"/>
                  </a:cubicBezTo>
                  <a:cubicBezTo>
                    <a:pt x="118" y="218"/>
                    <a:pt x="111" y="227"/>
                    <a:pt x="101" y="235"/>
                  </a:cubicBezTo>
                  <a:cubicBezTo>
                    <a:pt x="100" y="235"/>
                    <a:pt x="100" y="236"/>
                    <a:pt x="101" y="236"/>
                  </a:cubicBezTo>
                  <a:cubicBezTo>
                    <a:pt x="96" y="236"/>
                    <a:pt x="92" y="236"/>
                    <a:pt x="88" y="237"/>
                  </a:cubicBezTo>
                  <a:close/>
                  <a:moveTo>
                    <a:pt x="101" y="236"/>
                  </a:moveTo>
                  <a:cubicBezTo>
                    <a:pt x="101" y="236"/>
                    <a:pt x="101" y="236"/>
                    <a:pt x="101" y="236"/>
                  </a:cubicBezTo>
                  <a:cubicBezTo>
                    <a:pt x="109" y="232"/>
                    <a:pt x="115" y="226"/>
                    <a:pt x="121" y="219"/>
                  </a:cubicBezTo>
                  <a:cubicBezTo>
                    <a:pt x="128" y="211"/>
                    <a:pt x="136" y="204"/>
                    <a:pt x="145" y="197"/>
                  </a:cubicBezTo>
                  <a:cubicBezTo>
                    <a:pt x="161" y="181"/>
                    <a:pt x="178" y="166"/>
                    <a:pt x="194" y="150"/>
                  </a:cubicBezTo>
                  <a:cubicBezTo>
                    <a:pt x="189" y="156"/>
                    <a:pt x="183" y="166"/>
                    <a:pt x="177" y="173"/>
                  </a:cubicBezTo>
                  <a:cubicBezTo>
                    <a:pt x="171" y="181"/>
                    <a:pt x="164" y="188"/>
                    <a:pt x="157" y="194"/>
                  </a:cubicBezTo>
                  <a:cubicBezTo>
                    <a:pt x="144" y="207"/>
                    <a:pt x="130" y="220"/>
                    <a:pt x="120" y="235"/>
                  </a:cubicBezTo>
                  <a:cubicBezTo>
                    <a:pt x="119" y="236"/>
                    <a:pt x="120" y="237"/>
                    <a:pt x="121" y="236"/>
                  </a:cubicBezTo>
                  <a:cubicBezTo>
                    <a:pt x="122" y="235"/>
                    <a:pt x="122" y="234"/>
                    <a:pt x="123" y="234"/>
                  </a:cubicBezTo>
                  <a:cubicBezTo>
                    <a:pt x="124" y="234"/>
                    <a:pt x="125" y="233"/>
                    <a:pt x="126" y="230"/>
                  </a:cubicBezTo>
                  <a:cubicBezTo>
                    <a:pt x="139" y="215"/>
                    <a:pt x="153" y="203"/>
                    <a:pt x="168" y="190"/>
                  </a:cubicBezTo>
                  <a:cubicBezTo>
                    <a:pt x="184" y="175"/>
                    <a:pt x="200" y="159"/>
                    <a:pt x="218" y="145"/>
                  </a:cubicBezTo>
                  <a:cubicBezTo>
                    <a:pt x="212" y="150"/>
                    <a:pt x="203" y="160"/>
                    <a:pt x="197" y="167"/>
                  </a:cubicBezTo>
                  <a:cubicBezTo>
                    <a:pt x="190" y="175"/>
                    <a:pt x="183" y="184"/>
                    <a:pt x="175" y="192"/>
                  </a:cubicBezTo>
                  <a:cubicBezTo>
                    <a:pt x="168" y="200"/>
                    <a:pt x="160" y="208"/>
                    <a:pt x="153" y="217"/>
                  </a:cubicBezTo>
                  <a:cubicBezTo>
                    <a:pt x="147" y="225"/>
                    <a:pt x="139" y="230"/>
                    <a:pt x="132" y="237"/>
                  </a:cubicBezTo>
                  <a:cubicBezTo>
                    <a:pt x="131" y="237"/>
                    <a:pt x="131" y="237"/>
                    <a:pt x="131" y="237"/>
                  </a:cubicBezTo>
                  <a:cubicBezTo>
                    <a:pt x="121" y="237"/>
                    <a:pt x="111" y="236"/>
                    <a:pt x="101" y="236"/>
                  </a:cubicBezTo>
                  <a:close/>
                  <a:moveTo>
                    <a:pt x="134" y="238"/>
                  </a:moveTo>
                  <a:cubicBezTo>
                    <a:pt x="147" y="228"/>
                    <a:pt x="157" y="216"/>
                    <a:pt x="170" y="205"/>
                  </a:cubicBezTo>
                  <a:cubicBezTo>
                    <a:pt x="184" y="193"/>
                    <a:pt x="197" y="180"/>
                    <a:pt x="211" y="167"/>
                  </a:cubicBezTo>
                  <a:cubicBezTo>
                    <a:pt x="214" y="165"/>
                    <a:pt x="217" y="162"/>
                    <a:pt x="219" y="160"/>
                  </a:cubicBezTo>
                  <a:cubicBezTo>
                    <a:pt x="221" y="158"/>
                    <a:pt x="223" y="157"/>
                    <a:pt x="225" y="155"/>
                  </a:cubicBezTo>
                  <a:cubicBezTo>
                    <a:pt x="223" y="157"/>
                    <a:pt x="221" y="159"/>
                    <a:pt x="220" y="162"/>
                  </a:cubicBezTo>
                  <a:cubicBezTo>
                    <a:pt x="214" y="168"/>
                    <a:pt x="208" y="174"/>
                    <a:pt x="202" y="180"/>
                  </a:cubicBezTo>
                  <a:cubicBezTo>
                    <a:pt x="192" y="192"/>
                    <a:pt x="182" y="204"/>
                    <a:pt x="172" y="215"/>
                  </a:cubicBezTo>
                  <a:cubicBezTo>
                    <a:pt x="164" y="223"/>
                    <a:pt x="157" y="231"/>
                    <a:pt x="150" y="239"/>
                  </a:cubicBezTo>
                  <a:cubicBezTo>
                    <a:pt x="145" y="238"/>
                    <a:pt x="139" y="238"/>
                    <a:pt x="134" y="238"/>
                  </a:cubicBezTo>
                  <a:close/>
                  <a:moveTo>
                    <a:pt x="220" y="173"/>
                  </a:moveTo>
                  <a:cubicBezTo>
                    <a:pt x="223" y="171"/>
                    <a:pt x="226" y="169"/>
                    <a:pt x="229" y="167"/>
                  </a:cubicBezTo>
                  <a:cubicBezTo>
                    <a:pt x="236" y="162"/>
                    <a:pt x="227" y="169"/>
                    <a:pt x="225" y="171"/>
                  </a:cubicBezTo>
                  <a:cubicBezTo>
                    <a:pt x="218" y="179"/>
                    <a:pt x="211" y="187"/>
                    <a:pt x="203" y="195"/>
                  </a:cubicBezTo>
                  <a:cubicBezTo>
                    <a:pt x="198" y="201"/>
                    <a:pt x="193" y="207"/>
                    <a:pt x="188" y="214"/>
                  </a:cubicBezTo>
                  <a:cubicBezTo>
                    <a:pt x="181" y="223"/>
                    <a:pt x="173" y="229"/>
                    <a:pt x="166" y="237"/>
                  </a:cubicBezTo>
                  <a:cubicBezTo>
                    <a:pt x="165" y="238"/>
                    <a:pt x="166" y="239"/>
                    <a:pt x="167" y="238"/>
                  </a:cubicBezTo>
                  <a:cubicBezTo>
                    <a:pt x="189" y="223"/>
                    <a:pt x="206" y="200"/>
                    <a:pt x="224" y="181"/>
                  </a:cubicBezTo>
                  <a:cubicBezTo>
                    <a:pt x="229" y="177"/>
                    <a:pt x="234" y="172"/>
                    <a:pt x="239" y="167"/>
                  </a:cubicBezTo>
                  <a:cubicBezTo>
                    <a:pt x="233" y="173"/>
                    <a:pt x="228" y="179"/>
                    <a:pt x="224" y="185"/>
                  </a:cubicBezTo>
                  <a:cubicBezTo>
                    <a:pt x="213" y="198"/>
                    <a:pt x="203" y="211"/>
                    <a:pt x="193" y="224"/>
                  </a:cubicBezTo>
                  <a:cubicBezTo>
                    <a:pt x="190" y="227"/>
                    <a:pt x="188" y="230"/>
                    <a:pt x="185" y="233"/>
                  </a:cubicBezTo>
                  <a:cubicBezTo>
                    <a:pt x="185" y="234"/>
                    <a:pt x="184" y="235"/>
                    <a:pt x="183" y="236"/>
                  </a:cubicBezTo>
                  <a:cubicBezTo>
                    <a:pt x="181" y="237"/>
                    <a:pt x="180" y="238"/>
                    <a:pt x="180" y="239"/>
                  </a:cubicBezTo>
                  <a:cubicBezTo>
                    <a:pt x="180" y="239"/>
                    <a:pt x="179" y="240"/>
                    <a:pt x="178" y="241"/>
                  </a:cubicBezTo>
                  <a:cubicBezTo>
                    <a:pt x="170" y="240"/>
                    <a:pt x="161" y="239"/>
                    <a:pt x="152" y="239"/>
                  </a:cubicBezTo>
                  <a:cubicBezTo>
                    <a:pt x="162" y="229"/>
                    <a:pt x="171" y="219"/>
                    <a:pt x="180" y="208"/>
                  </a:cubicBezTo>
                  <a:cubicBezTo>
                    <a:pt x="193" y="196"/>
                    <a:pt x="206" y="184"/>
                    <a:pt x="220" y="173"/>
                  </a:cubicBezTo>
                  <a:close/>
                  <a:moveTo>
                    <a:pt x="189" y="241"/>
                  </a:moveTo>
                  <a:cubicBezTo>
                    <a:pt x="186" y="241"/>
                    <a:pt x="183" y="241"/>
                    <a:pt x="180" y="241"/>
                  </a:cubicBezTo>
                  <a:cubicBezTo>
                    <a:pt x="181" y="240"/>
                    <a:pt x="181" y="240"/>
                    <a:pt x="182" y="24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87" y="234"/>
                    <a:pt x="193" y="228"/>
                    <a:pt x="198" y="222"/>
                  </a:cubicBezTo>
                  <a:cubicBezTo>
                    <a:pt x="209" y="211"/>
                    <a:pt x="222" y="201"/>
                    <a:pt x="232" y="190"/>
                  </a:cubicBezTo>
                  <a:cubicBezTo>
                    <a:pt x="235" y="187"/>
                    <a:pt x="237" y="185"/>
                    <a:pt x="240" y="182"/>
                  </a:cubicBezTo>
                  <a:cubicBezTo>
                    <a:pt x="241" y="181"/>
                    <a:pt x="247" y="174"/>
                    <a:pt x="242" y="181"/>
                  </a:cubicBezTo>
                  <a:cubicBezTo>
                    <a:pt x="238" y="188"/>
                    <a:pt x="232" y="195"/>
                    <a:pt x="227" y="202"/>
                  </a:cubicBezTo>
                  <a:cubicBezTo>
                    <a:pt x="217" y="214"/>
                    <a:pt x="206" y="225"/>
                    <a:pt x="195" y="237"/>
                  </a:cubicBezTo>
                  <a:cubicBezTo>
                    <a:pt x="194" y="238"/>
                    <a:pt x="195" y="239"/>
                    <a:pt x="196" y="238"/>
                  </a:cubicBezTo>
                  <a:cubicBezTo>
                    <a:pt x="213" y="225"/>
                    <a:pt x="227" y="209"/>
                    <a:pt x="243" y="194"/>
                  </a:cubicBezTo>
                  <a:cubicBezTo>
                    <a:pt x="245" y="192"/>
                    <a:pt x="249" y="189"/>
                    <a:pt x="250" y="187"/>
                  </a:cubicBezTo>
                  <a:cubicBezTo>
                    <a:pt x="247" y="193"/>
                    <a:pt x="242" y="198"/>
                    <a:pt x="237" y="203"/>
                  </a:cubicBezTo>
                  <a:cubicBezTo>
                    <a:pt x="230" y="212"/>
                    <a:pt x="223" y="222"/>
                    <a:pt x="216" y="230"/>
                  </a:cubicBezTo>
                  <a:cubicBezTo>
                    <a:pt x="215" y="231"/>
                    <a:pt x="214" y="232"/>
                    <a:pt x="213" y="234"/>
                  </a:cubicBezTo>
                  <a:cubicBezTo>
                    <a:pt x="210" y="236"/>
                    <a:pt x="207" y="239"/>
                    <a:pt x="203" y="241"/>
                  </a:cubicBezTo>
                  <a:cubicBezTo>
                    <a:pt x="203" y="241"/>
                    <a:pt x="203" y="241"/>
                    <a:pt x="203" y="241"/>
                  </a:cubicBezTo>
                  <a:cubicBezTo>
                    <a:pt x="198" y="241"/>
                    <a:pt x="193" y="241"/>
                    <a:pt x="189" y="241"/>
                  </a:cubicBezTo>
                  <a:close/>
                  <a:moveTo>
                    <a:pt x="255" y="207"/>
                  </a:moveTo>
                  <a:cubicBezTo>
                    <a:pt x="254" y="209"/>
                    <a:pt x="253" y="210"/>
                    <a:pt x="252" y="212"/>
                  </a:cubicBezTo>
                  <a:cubicBezTo>
                    <a:pt x="243" y="221"/>
                    <a:pt x="234" y="230"/>
                    <a:pt x="226" y="239"/>
                  </a:cubicBezTo>
                  <a:cubicBezTo>
                    <a:pt x="226" y="239"/>
                    <a:pt x="226" y="240"/>
                    <a:pt x="226" y="240"/>
                  </a:cubicBezTo>
                  <a:cubicBezTo>
                    <a:pt x="224" y="240"/>
                    <a:pt x="223" y="240"/>
                    <a:pt x="221" y="240"/>
                  </a:cubicBezTo>
                  <a:cubicBezTo>
                    <a:pt x="231" y="231"/>
                    <a:pt x="241" y="221"/>
                    <a:pt x="251" y="210"/>
                  </a:cubicBezTo>
                  <a:cubicBezTo>
                    <a:pt x="251" y="210"/>
                    <a:pt x="257" y="202"/>
                    <a:pt x="255" y="207"/>
                  </a:cubicBezTo>
                  <a:close/>
                  <a:moveTo>
                    <a:pt x="247" y="219"/>
                  </a:moveTo>
                  <a:cubicBezTo>
                    <a:pt x="243" y="224"/>
                    <a:pt x="238" y="230"/>
                    <a:pt x="233" y="234"/>
                  </a:cubicBezTo>
                  <a:cubicBezTo>
                    <a:pt x="222" y="244"/>
                    <a:pt x="237" y="229"/>
                    <a:pt x="239" y="227"/>
                  </a:cubicBezTo>
                  <a:cubicBezTo>
                    <a:pt x="242" y="224"/>
                    <a:pt x="245" y="221"/>
                    <a:pt x="247" y="219"/>
                  </a:cubicBezTo>
                  <a:close/>
                  <a:moveTo>
                    <a:pt x="218" y="241"/>
                  </a:moveTo>
                  <a:cubicBezTo>
                    <a:pt x="214" y="241"/>
                    <a:pt x="210" y="241"/>
                    <a:pt x="206" y="241"/>
                  </a:cubicBezTo>
                  <a:cubicBezTo>
                    <a:pt x="206" y="241"/>
                    <a:pt x="207" y="241"/>
                    <a:pt x="207" y="240"/>
                  </a:cubicBezTo>
                  <a:cubicBezTo>
                    <a:pt x="208" y="241"/>
                    <a:pt x="209" y="240"/>
                    <a:pt x="210" y="238"/>
                  </a:cubicBezTo>
                  <a:cubicBezTo>
                    <a:pt x="213" y="236"/>
                    <a:pt x="215" y="234"/>
                    <a:pt x="218" y="231"/>
                  </a:cubicBezTo>
                  <a:cubicBezTo>
                    <a:pt x="226" y="223"/>
                    <a:pt x="233" y="214"/>
                    <a:pt x="242" y="206"/>
                  </a:cubicBezTo>
                  <a:cubicBezTo>
                    <a:pt x="243" y="205"/>
                    <a:pt x="256" y="192"/>
                    <a:pt x="251" y="200"/>
                  </a:cubicBezTo>
                  <a:cubicBezTo>
                    <a:pt x="248" y="205"/>
                    <a:pt x="243" y="209"/>
                    <a:pt x="239" y="214"/>
                  </a:cubicBezTo>
                  <a:cubicBezTo>
                    <a:pt x="231" y="222"/>
                    <a:pt x="225" y="232"/>
                    <a:pt x="218" y="241"/>
                  </a:cubicBezTo>
                  <a:close/>
                  <a:moveTo>
                    <a:pt x="229" y="239"/>
                  </a:moveTo>
                  <a:cubicBezTo>
                    <a:pt x="238" y="232"/>
                    <a:pt x="247" y="223"/>
                    <a:pt x="253" y="213"/>
                  </a:cubicBezTo>
                  <a:cubicBezTo>
                    <a:pt x="254" y="212"/>
                    <a:pt x="255" y="212"/>
                    <a:pt x="255" y="211"/>
                  </a:cubicBezTo>
                  <a:cubicBezTo>
                    <a:pt x="257" y="210"/>
                    <a:pt x="257" y="209"/>
                    <a:pt x="258" y="209"/>
                  </a:cubicBezTo>
                  <a:cubicBezTo>
                    <a:pt x="257" y="209"/>
                    <a:pt x="257" y="210"/>
                    <a:pt x="256" y="211"/>
                  </a:cubicBezTo>
                  <a:cubicBezTo>
                    <a:pt x="254" y="214"/>
                    <a:pt x="252" y="217"/>
                    <a:pt x="250" y="220"/>
                  </a:cubicBezTo>
                  <a:cubicBezTo>
                    <a:pt x="246" y="227"/>
                    <a:pt x="240" y="233"/>
                    <a:pt x="234" y="238"/>
                  </a:cubicBezTo>
                  <a:cubicBezTo>
                    <a:pt x="232" y="239"/>
                    <a:pt x="231" y="239"/>
                    <a:pt x="229" y="239"/>
                  </a:cubicBezTo>
                  <a:close/>
                  <a:moveTo>
                    <a:pt x="243" y="235"/>
                  </a:moveTo>
                  <a:cubicBezTo>
                    <a:pt x="241" y="236"/>
                    <a:pt x="239" y="237"/>
                    <a:pt x="237" y="237"/>
                  </a:cubicBezTo>
                  <a:cubicBezTo>
                    <a:pt x="237" y="237"/>
                    <a:pt x="237" y="237"/>
                    <a:pt x="237" y="237"/>
                  </a:cubicBezTo>
                  <a:cubicBezTo>
                    <a:pt x="237" y="237"/>
                    <a:pt x="238" y="237"/>
                    <a:pt x="238" y="237"/>
                  </a:cubicBezTo>
                  <a:cubicBezTo>
                    <a:pt x="238" y="236"/>
                    <a:pt x="238" y="236"/>
                    <a:pt x="238" y="236"/>
                  </a:cubicBezTo>
                  <a:cubicBezTo>
                    <a:pt x="244" y="231"/>
                    <a:pt x="249" y="226"/>
                    <a:pt x="254" y="220"/>
                  </a:cubicBezTo>
                  <a:cubicBezTo>
                    <a:pt x="256" y="218"/>
                    <a:pt x="263" y="209"/>
                    <a:pt x="258" y="220"/>
                  </a:cubicBezTo>
                  <a:cubicBezTo>
                    <a:pt x="255" y="226"/>
                    <a:pt x="249" y="231"/>
                    <a:pt x="243" y="235"/>
                  </a:cubicBezTo>
                  <a:cubicBezTo>
                    <a:pt x="243" y="235"/>
                    <a:pt x="243" y="235"/>
                    <a:pt x="243" y="235"/>
                  </a:cubicBezTo>
                  <a:close/>
                  <a:moveTo>
                    <a:pt x="251" y="231"/>
                  </a:moveTo>
                  <a:cubicBezTo>
                    <a:pt x="256" y="226"/>
                    <a:pt x="260" y="219"/>
                    <a:pt x="262" y="212"/>
                  </a:cubicBezTo>
                  <a:cubicBezTo>
                    <a:pt x="262" y="211"/>
                    <a:pt x="261" y="211"/>
                    <a:pt x="260" y="211"/>
                  </a:cubicBezTo>
                  <a:cubicBezTo>
                    <a:pt x="258" y="214"/>
                    <a:pt x="255" y="217"/>
                    <a:pt x="253" y="219"/>
                  </a:cubicBezTo>
                  <a:cubicBezTo>
                    <a:pt x="256" y="215"/>
                    <a:pt x="258" y="211"/>
                    <a:pt x="261" y="206"/>
                  </a:cubicBezTo>
                  <a:cubicBezTo>
                    <a:pt x="261" y="205"/>
                    <a:pt x="260" y="204"/>
                    <a:pt x="259" y="205"/>
                  </a:cubicBezTo>
                  <a:cubicBezTo>
                    <a:pt x="258" y="206"/>
                    <a:pt x="257" y="207"/>
                    <a:pt x="256" y="208"/>
                  </a:cubicBezTo>
                  <a:cubicBezTo>
                    <a:pt x="257" y="206"/>
                    <a:pt x="258" y="204"/>
                    <a:pt x="259" y="203"/>
                  </a:cubicBezTo>
                  <a:cubicBezTo>
                    <a:pt x="259" y="202"/>
                    <a:pt x="258" y="201"/>
                    <a:pt x="257" y="202"/>
                  </a:cubicBezTo>
                  <a:cubicBezTo>
                    <a:pt x="250" y="208"/>
                    <a:pt x="243" y="216"/>
                    <a:pt x="236" y="223"/>
                  </a:cubicBezTo>
                  <a:cubicBezTo>
                    <a:pt x="233" y="227"/>
                    <a:pt x="229" y="230"/>
                    <a:pt x="226" y="234"/>
                  </a:cubicBezTo>
                  <a:cubicBezTo>
                    <a:pt x="225" y="234"/>
                    <a:pt x="224" y="236"/>
                    <a:pt x="223" y="237"/>
                  </a:cubicBezTo>
                  <a:cubicBezTo>
                    <a:pt x="229" y="230"/>
                    <a:pt x="234" y="222"/>
                    <a:pt x="240" y="215"/>
                  </a:cubicBezTo>
                  <a:cubicBezTo>
                    <a:pt x="245" y="209"/>
                    <a:pt x="251" y="203"/>
                    <a:pt x="255" y="195"/>
                  </a:cubicBezTo>
                  <a:cubicBezTo>
                    <a:pt x="256" y="195"/>
                    <a:pt x="255" y="194"/>
                    <a:pt x="254" y="194"/>
                  </a:cubicBezTo>
                  <a:cubicBezTo>
                    <a:pt x="243" y="202"/>
                    <a:pt x="234" y="211"/>
                    <a:pt x="225" y="221"/>
                  </a:cubicBezTo>
                  <a:cubicBezTo>
                    <a:pt x="226" y="220"/>
                    <a:pt x="227" y="219"/>
                    <a:pt x="227" y="218"/>
                  </a:cubicBezTo>
                  <a:cubicBezTo>
                    <a:pt x="235" y="206"/>
                    <a:pt x="246" y="197"/>
                    <a:pt x="253" y="184"/>
                  </a:cubicBezTo>
                  <a:cubicBezTo>
                    <a:pt x="254" y="184"/>
                    <a:pt x="253" y="183"/>
                    <a:pt x="252" y="183"/>
                  </a:cubicBezTo>
                  <a:cubicBezTo>
                    <a:pt x="243" y="191"/>
                    <a:pt x="235" y="200"/>
                    <a:pt x="226" y="208"/>
                  </a:cubicBezTo>
                  <a:cubicBezTo>
                    <a:pt x="217" y="217"/>
                    <a:pt x="207" y="226"/>
                    <a:pt x="198" y="236"/>
                  </a:cubicBezTo>
                  <a:cubicBezTo>
                    <a:pt x="216" y="216"/>
                    <a:pt x="234" y="198"/>
                    <a:pt x="248" y="176"/>
                  </a:cubicBezTo>
                  <a:cubicBezTo>
                    <a:pt x="248" y="175"/>
                    <a:pt x="247" y="174"/>
                    <a:pt x="247" y="175"/>
                  </a:cubicBezTo>
                  <a:cubicBezTo>
                    <a:pt x="235" y="183"/>
                    <a:pt x="226" y="195"/>
                    <a:pt x="215" y="204"/>
                  </a:cubicBezTo>
                  <a:cubicBezTo>
                    <a:pt x="209" y="210"/>
                    <a:pt x="203" y="215"/>
                    <a:pt x="197" y="221"/>
                  </a:cubicBezTo>
                  <a:cubicBezTo>
                    <a:pt x="212" y="202"/>
                    <a:pt x="226" y="183"/>
                    <a:pt x="242" y="165"/>
                  </a:cubicBezTo>
                  <a:cubicBezTo>
                    <a:pt x="242" y="165"/>
                    <a:pt x="242" y="165"/>
                    <a:pt x="242" y="165"/>
                  </a:cubicBezTo>
                  <a:cubicBezTo>
                    <a:pt x="253" y="177"/>
                    <a:pt x="261" y="191"/>
                    <a:pt x="262" y="206"/>
                  </a:cubicBezTo>
                  <a:cubicBezTo>
                    <a:pt x="263" y="218"/>
                    <a:pt x="258" y="225"/>
                    <a:pt x="251" y="231"/>
                  </a:cubicBezTo>
                  <a:close/>
                  <a:moveTo>
                    <a:pt x="241" y="164"/>
                  </a:moveTo>
                  <a:cubicBezTo>
                    <a:pt x="220" y="179"/>
                    <a:pt x="205" y="200"/>
                    <a:pt x="187" y="219"/>
                  </a:cubicBezTo>
                  <a:cubicBezTo>
                    <a:pt x="190" y="214"/>
                    <a:pt x="193" y="209"/>
                    <a:pt x="196" y="205"/>
                  </a:cubicBezTo>
                  <a:cubicBezTo>
                    <a:pt x="209" y="191"/>
                    <a:pt x="222" y="177"/>
                    <a:pt x="235" y="163"/>
                  </a:cubicBezTo>
                  <a:cubicBezTo>
                    <a:pt x="235" y="162"/>
                    <a:pt x="235" y="161"/>
                    <a:pt x="234" y="162"/>
                  </a:cubicBezTo>
                  <a:cubicBezTo>
                    <a:pt x="219" y="171"/>
                    <a:pt x="205" y="183"/>
                    <a:pt x="192" y="195"/>
                  </a:cubicBezTo>
                  <a:cubicBezTo>
                    <a:pt x="193" y="193"/>
                    <a:pt x="195" y="192"/>
                    <a:pt x="196" y="190"/>
                  </a:cubicBezTo>
                  <a:cubicBezTo>
                    <a:pt x="206" y="178"/>
                    <a:pt x="221" y="167"/>
                    <a:pt x="227" y="152"/>
                  </a:cubicBezTo>
                  <a:cubicBezTo>
                    <a:pt x="228" y="151"/>
                    <a:pt x="227" y="151"/>
                    <a:pt x="226" y="151"/>
                  </a:cubicBezTo>
                  <a:cubicBezTo>
                    <a:pt x="211" y="166"/>
                    <a:pt x="196" y="181"/>
                    <a:pt x="180" y="194"/>
                  </a:cubicBezTo>
                  <a:cubicBezTo>
                    <a:pt x="173" y="201"/>
                    <a:pt x="165" y="207"/>
                    <a:pt x="158" y="214"/>
                  </a:cubicBezTo>
                  <a:cubicBezTo>
                    <a:pt x="158" y="213"/>
                    <a:pt x="159" y="213"/>
                    <a:pt x="159" y="213"/>
                  </a:cubicBezTo>
                  <a:cubicBezTo>
                    <a:pt x="166" y="204"/>
                    <a:pt x="174" y="196"/>
                    <a:pt x="181" y="188"/>
                  </a:cubicBezTo>
                  <a:cubicBezTo>
                    <a:pt x="194" y="173"/>
                    <a:pt x="210" y="160"/>
                    <a:pt x="220" y="144"/>
                  </a:cubicBezTo>
                  <a:cubicBezTo>
                    <a:pt x="220" y="144"/>
                    <a:pt x="220" y="144"/>
                    <a:pt x="221" y="144"/>
                  </a:cubicBezTo>
                  <a:cubicBezTo>
                    <a:pt x="228" y="150"/>
                    <a:pt x="235" y="157"/>
                    <a:pt x="241" y="164"/>
                  </a:cubicBezTo>
                  <a:close/>
                  <a:moveTo>
                    <a:pt x="88" y="92"/>
                  </a:moveTo>
                  <a:cubicBezTo>
                    <a:pt x="105" y="65"/>
                    <a:pt x="96" y="36"/>
                    <a:pt x="82" y="11"/>
                  </a:cubicBezTo>
                  <a:cubicBezTo>
                    <a:pt x="106" y="7"/>
                    <a:pt x="129" y="9"/>
                    <a:pt x="153" y="9"/>
                  </a:cubicBezTo>
                  <a:cubicBezTo>
                    <a:pt x="142" y="29"/>
                    <a:pt x="136" y="51"/>
                    <a:pt x="148" y="73"/>
                  </a:cubicBezTo>
                  <a:cubicBezTo>
                    <a:pt x="161" y="99"/>
                    <a:pt x="190" y="117"/>
                    <a:pt x="211" y="136"/>
                  </a:cubicBezTo>
                  <a:cubicBezTo>
                    <a:pt x="212" y="136"/>
                    <a:pt x="213" y="137"/>
                    <a:pt x="214" y="138"/>
                  </a:cubicBezTo>
                  <a:cubicBezTo>
                    <a:pt x="211" y="138"/>
                    <a:pt x="209" y="139"/>
                    <a:pt x="207" y="141"/>
                  </a:cubicBezTo>
                  <a:cubicBezTo>
                    <a:pt x="200" y="148"/>
                    <a:pt x="188" y="139"/>
                    <a:pt x="180" y="137"/>
                  </a:cubicBezTo>
                  <a:cubicBezTo>
                    <a:pt x="162" y="133"/>
                    <a:pt x="153" y="148"/>
                    <a:pt x="140" y="157"/>
                  </a:cubicBezTo>
                  <a:cubicBezTo>
                    <a:pt x="120" y="169"/>
                    <a:pt x="110" y="143"/>
                    <a:pt x="97" y="134"/>
                  </a:cubicBezTo>
                  <a:cubicBezTo>
                    <a:pt x="84" y="125"/>
                    <a:pt x="71" y="128"/>
                    <a:pt x="59" y="133"/>
                  </a:cubicBezTo>
                  <a:cubicBezTo>
                    <a:pt x="69" y="119"/>
                    <a:pt x="79" y="106"/>
                    <a:pt x="88" y="92"/>
                  </a:cubicBezTo>
                  <a:close/>
                  <a:moveTo>
                    <a:pt x="35" y="166"/>
                  </a:moveTo>
                  <a:cubicBezTo>
                    <a:pt x="42" y="160"/>
                    <a:pt x="49" y="154"/>
                    <a:pt x="56" y="148"/>
                  </a:cubicBezTo>
                  <a:cubicBezTo>
                    <a:pt x="61" y="145"/>
                    <a:pt x="65" y="142"/>
                    <a:pt x="70" y="139"/>
                  </a:cubicBezTo>
                  <a:cubicBezTo>
                    <a:pt x="74" y="137"/>
                    <a:pt x="77" y="136"/>
                    <a:pt x="81" y="134"/>
                  </a:cubicBezTo>
                  <a:cubicBezTo>
                    <a:pt x="81" y="134"/>
                    <a:pt x="81" y="134"/>
                    <a:pt x="82" y="134"/>
                  </a:cubicBezTo>
                  <a:cubicBezTo>
                    <a:pt x="80" y="135"/>
                    <a:pt x="77" y="139"/>
                    <a:pt x="76" y="140"/>
                  </a:cubicBezTo>
                  <a:cubicBezTo>
                    <a:pt x="64" y="150"/>
                    <a:pt x="51" y="159"/>
                    <a:pt x="38" y="168"/>
                  </a:cubicBezTo>
                  <a:cubicBezTo>
                    <a:pt x="32" y="173"/>
                    <a:pt x="27" y="178"/>
                    <a:pt x="22" y="184"/>
                  </a:cubicBezTo>
                  <a:cubicBezTo>
                    <a:pt x="26" y="177"/>
                    <a:pt x="31" y="171"/>
                    <a:pt x="35" y="16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50"/>
            <p:cNvSpPr>
              <a:spLocks noEditPoints="1"/>
            </p:cNvSpPr>
            <p:nvPr/>
          </p:nvSpPr>
          <p:spPr bwMode="auto">
            <a:xfrm>
              <a:off x="4448421" y="3912622"/>
              <a:ext cx="546100" cy="508000"/>
            </a:xfrm>
            <a:custGeom>
              <a:avLst/>
              <a:gdLst>
                <a:gd name="T0" fmla="*/ 108 w 129"/>
                <a:gd name="T1" fmla="*/ 67 h 120"/>
                <a:gd name="T2" fmla="*/ 37 w 129"/>
                <a:gd name="T3" fmla="*/ 3 h 120"/>
                <a:gd name="T4" fmla="*/ 6 w 129"/>
                <a:gd name="T5" fmla="*/ 108 h 120"/>
                <a:gd name="T6" fmla="*/ 24 w 129"/>
                <a:gd name="T7" fmla="*/ 69 h 120"/>
                <a:gd name="T8" fmla="*/ 42 w 129"/>
                <a:gd name="T9" fmla="*/ 65 h 120"/>
                <a:gd name="T10" fmla="*/ 103 w 129"/>
                <a:gd name="T11" fmla="*/ 69 h 120"/>
                <a:gd name="T12" fmla="*/ 98 w 129"/>
                <a:gd name="T13" fmla="*/ 71 h 120"/>
                <a:gd name="T14" fmla="*/ 59 w 129"/>
                <a:gd name="T15" fmla="*/ 102 h 120"/>
                <a:gd name="T16" fmla="*/ 80 w 129"/>
                <a:gd name="T17" fmla="*/ 69 h 120"/>
                <a:gd name="T18" fmla="*/ 40 w 129"/>
                <a:gd name="T19" fmla="*/ 111 h 120"/>
                <a:gd name="T20" fmla="*/ 62 w 129"/>
                <a:gd name="T21" fmla="*/ 84 h 120"/>
                <a:gd name="T22" fmla="*/ 29 w 129"/>
                <a:gd name="T23" fmla="*/ 100 h 120"/>
                <a:gd name="T24" fmla="*/ 55 w 129"/>
                <a:gd name="T25" fmla="*/ 76 h 120"/>
                <a:gd name="T26" fmla="*/ 41 w 129"/>
                <a:gd name="T27" fmla="*/ 96 h 120"/>
                <a:gd name="T28" fmla="*/ 13 w 129"/>
                <a:gd name="T29" fmla="*/ 107 h 120"/>
                <a:gd name="T30" fmla="*/ 47 w 129"/>
                <a:gd name="T31" fmla="*/ 73 h 120"/>
                <a:gd name="T32" fmla="*/ 49 w 129"/>
                <a:gd name="T33" fmla="*/ 71 h 120"/>
                <a:gd name="T34" fmla="*/ 7 w 129"/>
                <a:gd name="T35" fmla="*/ 98 h 120"/>
                <a:gd name="T36" fmla="*/ 37 w 129"/>
                <a:gd name="T37" fmla="*/ 68 h 120"/>
                <a:gd name="T38" fmla="*/ 9 w 129"/>
                <a:gd name="T39" fmla="*/ 92 h 120"/>
                <a:gd name="T40" fmla="*/ 7 w 129"/>
                <a:gd name="T41" fmla="*/ 105 h 120"/>
                <a:gd name="T42" fmla="*/ 42 w 129"/>
                <a:gd name="T43" fmla="*/ 79 h 120"/>
                <a:gd name="T44" fmla="*/ 53 w 129"/>
                <a:gd name="T45" fmla="*/ 77 h 120"/>
                <a:gd name="T46" fmla="*/ 11 w 129"/>
                <a:gd name="T47" fmla="*/ 109 h 120"/>
                <a:gd name="T48" fmla="*/ 42 w 129"/>
                <a:gd name="T49" fmla="*/ 94 h 120"/>
                <a:gd name="T50" fmla="*/ 62 w 129"/>
                <a:gd name="T51" fmla="*/ 82 h 120"/>
                <a:gd name="T52" fmla="*/ 53 w 129"/>
                <a:gd name="T53" fmla="*/ 94 h 120"/>
                <a:gd name="T54" fmla="*/ 38 w 129"/>
                <a:gd name="T55" fmla="*/ 113 h 120"/>
                <a:gd name="T56" fmla="*/ 48 w 129"/>
                <a:gd name="T57" fmla="*/ 97 h 120"/>
                <a:gd name="T58" fmla="*/ 81 w 129"/>
                <a:gd name="T59" fmla="*/ 74 h 120"/>
                <a:gd name="T60" fmla="*/ 48 w 129"/>
                <a:gd name="T61" fmla="*/ 112 h 120"/>
                <a:gd name="T62" fmla="*/ 93 w 129"/>
                <a:gd name="T63" fmla="*/ 72 h 120"/>
                <a:gd name="T64" fmla="*/ 60 w 129"/>
                <a:gd name="T65" fmla="*/ 109 h 120"/>
                <a:gd name="T66" fmla="*/ 63 w 129"/>
                <a:gd name="T67" fmla="*/ 113 h 120"/>
                <a:gd name="T68" fmla="*/ 105 w 129"/>
                <a:gd name="T69" fmla="*/ 76 h 120"/>
                <a:gd name="T70" fmla="*/ 64 w 129"/>
                <a:gd name="T71" fmla="*/ 113 h 120"/>
                <a:gd name="T72" fmla="*/ 79 w 129"/>
                <a:gd name="T73" fmla="*/ 113 h 120"/>
                <a:gd name="T74" fmla="*/ 88 w 129"/>
                <a:gd name="T75" fmla="*/ 111 h 120"/>
                <a:gd name="T76" fmla="*/ 105 w 129"/>
                <a:gd name="T77" fmla="*/ 82 h 120"/>
                <a:gd name="T78" fmla="*/ 111 w 129"/>
                <a:gd name="T79" fmla="*/ 90 h 120"/>
                <a:gd name="T80" fmla="*/ 116 w 129"/>
                <a:gd name="T81" fmla="*/ 92 h 120"/>
                <a:gd name="T82" fmla="*/ 97 w 129"/>
                <a:gd name="T83" fmla="*/ 115 h 120"/>
                <a:gd name="T84" fmla="*/ 105 w 129"/>
                <a:gd name="T85" fmla="*/ 114 h 120"/>
                <a:gd name="T86" fmla="*/ 118 w 129"/>
                <a:gd name="T87" fmla="*/ 104 h 120"/>
                <a:gd name="T88" fmla="*/ 115 w 129"/>
                <a:gd name="T89" fmla="*/ 98 h 120"/>
                <a:gd name="T90" fmla="*/ 122 w 129"/>
                <a:gd name="T91" fmla="*/ 100 h 120"/>
                <a:gd name="T92" fmla="*/ 116 w 129"/>
                <a:gd name="T93" fmla="*/ 112 h 120"/>
                <a:gd name="T94" fmla="*/ 123 w 129"/>
                <a:gd name="T95" fmla="*/ 104 h 120"/>
                <a:gd name="T96" fmla="*/ 120 w 129"/>
                <a:gd name="T97" fmla="*/ 104 h 120"/>
                <a:gd name="T98" fmla="*/ 113 w 129"/>
                <a:gd name="T99" fmla="*/ 106 h 120"/>
                <a:gd name="T100" fmla="*/ 107 w 129"/>
                <a:gd name="T101" fmla="*/ 105 h 120"/>
                <a:gd name="T102" fmla="*/ 118 w 129"/>
                <a:gd name="T103" fmla="*/ 84 h 120"/>
                <a:gd name="T104" fmla="*/ 125 w 129"/>
                <a:gd name="T105" fmla="*/ 98 h 120"/>
                <a:gd name="T106" fmla="*/ 111 w 129"/>
                <a:gd name="T107" fmla="*/ 77 h 120"/>
                <a:gd name="T108" fmla="*/ 75 w 129"/>
                <a:gd name="T109" fmla="*/ 102 h 120"/>
                <a:gd name="T110" fmla="*/ 42 w 129"/>
                <a:gd name="T111" fmla="*/ 44 h 120"/>
                <a:gd name="T112" fmla="*/ 99 w 129"/>
                <a:gd name="T113" fmla="*/ 67 h 120"/>
                <a:gd name="T114" fmla="*/ 17 w 129"/>
                <a:gd name="T115" fmla="*/ 79 h 120"/>
                <a:gd name="T116" fmla="*/ 19 w 129"/>
                <a:gd name="T117" fmla="*/ 8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9" h="120">
                  <a:moveTo>
                    <a:pt x="29" y="116"/>
                  </a:moveTo>
                  <a:cubicBezTo>
                    <a:pt x="34" y="116"/>
                    <a:pt x="39" y="116"/>
                    <a:pt x="44" y="115"/>
                  </a:cubicBezTo>
                  <a:cubicBezTo>
                    <a:pt x="52" y="115"/>
                    <a:pt x="61" y="116"/>
                    <a:pt x="69" y="116"/>
                  </a:cubicBezTo>
                  <a:cubicBezTo>
                    <a:pt x="82" y="117"/>
                    <a:pt x="97" y="120"/>
                    <a:pt x="110" y="117"/>
                  </a:cubicBezTo>
                  <a:cubicBezTo>
                    <a:pt x="120" y="115"/>
                    <a:pt x="129" y="107"/>
                    <a:pt x="128" y="96"/>
                  </a:cubicBezTo>
                  <a:cubicBezTo>
                    <a:pt x="126" y="84"/>
                    <a:pt x="116" y="75"/>
                    <a:pt x="108" y="67"/>
                  </a:cubicBezTo>
                  <a:cubicBezTo>
                    <a:pt x="99" y="58"/>
                    <a:pt x="89" y="51"/>
                    <a:pt x="80" y="42"/>
                  </a:cubicBezTo>
                  <a:cubicBezTo>
                    <a:pt x="75" y="36"/>
                    <a:pt x="71" y="30"/>
                    <a:pt x="70" y="22"/>
                  </a:cubicBezTo>
                  <a:cubicBezTo>
                    <a:pt x="70" y="16"/>
                    <a:pt x="74" y="10"/>
                    <a:pt x="77" y="4"/>
                  </a:cubicBezTo>
                  <a:cubicBezTo>
                    <a:pt x="77" y="3"/>
                    <a:pt x="77" y="2"/>
                    <a:pt x="76" y="2"/>
                  </a:cubicBezTo>
                  <a:cubicBezTo>
                    <a:pt x="76" y="2"/>
                    <a:pt x="76" y="1"/>
                    <a:pt x="75" y="1"/>
                  </a:cubicBezTo>
                  <a:cubicBezTo>
                    <a:pt x="62" y="2"/>
                    <a:pt x="50" y="0"/>
                    <a:pt x="37" y="3"/>
                  </a:cubicBezTo>
                  <a:cubicBezTo>
                    <a:pt x="36" y="3"/>
                    <a:pt x="36" y="4"/>
                    <a:pt x="36" y="5"/>
                  </a:cubicBezTo>
                  <a:cubicBezTo>
                    <a:pt x="36" y="5"/>
                    <a:pt x="36" y="6"/>
                    <a:pt x="36" y="6"/>
                  </a:cubicBezTo>
                  <a:cubicBezTo>
                    <a:pt x="40" y="13"/>
                    <a:pt x="43" y="19"/>
                    <a:pt x="44" y="27"/>
                  </a:cubicBezTo>
                  <a:cubicBezTo>
                    <a:pt x="44" y="36"/>
                    <a:pt x="39" y="43"/>
                    <a:pt x="34" y="50"/>
                  </a:cubicBezTo>
                  <a:cubicBezTo>
                    <a:pt x="26" y="60"/>
                    <a:pt x="18" y="71"/>
                    <a:pt x="11" y="82"/>
                  </a:cubicBezTo>
                  <a:cubicBezTo>
                    <a:pt x="6" y="89"/>
                    <a:pt x="0" y="100"/>
                    <a:pt x="6" y="108"/>
                  </a:cubicBezTo>
                  <a:cubicBezTo>
                    <a:pt x="10" y="116"/>
                    <a:pt x="21" y="116"/>
                    <a:pt x="29" y="116"/>
                  </a:cubicBezTo>
                  <a:close/>
                  <a:moveTo>
                    <a:pt x="24" y="69"/>
                  </a:moveTo>
                  <a:cubicBezTo>
                    <a:pt x="24" y="69"/>
                    <a:pt x="25" y="68"/>
                    <a:pt x="25" y="68"/>
                  </a:cubicBezTo>
                  <a:cubicBezTo>
                    <a:pt x="27" y="67"/>
                    <a:pt x="29" y="66"/>
                    <a:pt x="31" y="65"/>
                  </a:cubicBezTo>
                  <a:cubicBezTo>
                    <a:pt x="27" y="68"/>
                    <a:pt x="24" y="71"/>
                    <a:pt x="21" y="74"/>
                  </a:cubicBezTo>
                  <a:cubicBezTo>
                    <a:pt x="22" y="72"/>
                    <a:pt x="23" y="71"/>
                    <a:pt x="24" y="69"/>
                  </a:cubicBezTo>
                  <a:close/>
                  <a:moveTo>
                    <a:pt x="33" y="65"/>
                  </a:moveTo>
                  <a:cubicBezTo>
                    <a:pt x="34" y="64"/>
                    <a:pt x="36" y="64"/>
                    <a:pt x="37" y="64"/>
                  </a:cubicBezTo>
                  <a:cubicBezTo>
                    <a:pt x="33" y="65"/>
                    <a:pt x="30" y="68"/>
                    <a:pt x="27" y="70"/>
                  </a:cubicBezTo>
                  <a:cubicBezTo>
                    <a:pt x="29" y="68"/>
                    <a:pt x="31" y="66"/>
                    <a:pt x="33" y="65"/>
                  </a:cubicBezTo>
                  <a:close/>
                  <a:moveTo>
                    <a:pt x="40" y="64"/>
                  </a:moveTo>
                  <a:cubicBezTo>
                    <a:pt x="41" y="64"/>
                    <a:pt x="41" y="64"/>
                    <a:pt x="42" y="65"/>
                  </a:cubicBezTo>
                  <a:cubicBezTo>
                    <a:pt x="38" y="67"/>
                    <a:pt x="34" y="70"/>
                    <a:pt x="30" y="73"/>
                  </a:cubicBezTo>
                  <a:cubicBezTo>
                    <a:pt x="24" y="78"/>
                    <a:pt x="18" y="83"/>
                    <a:pt x="11" y="88"/>
                  </a:cubicBezTo>
                  <a:cubicBezTo>
                    <a:pt x="12" y="88"/>
                    <a:pt x="12" y="87"/>
                    <a:pt x="12" y="87"/>
                  </a:cubicBezTo>
                  <a:cubicBezTo>
                    <a:pt x="15" y="84"/>
                    <a:pt x="18" y="81"/>
                    <a:pt x="22" y="79"/>
                  </a:cubicBezTo>
                  <a:cubicBezTo>
                    <a:pt x="28" y="74"/>
                    <a:pt x="35" y="69"/>
                    <a:pt x="40" y="64"/>
                  </a:cubicBezTo>
                  <a:close/>
                  <a:moveTo>
                    <a:pt x="103" y="69"/>
                  </a:moveTo>
                  <a:cubicBezTo>
                    <a:pt x="95" y="75"/>
                    <a:pt x="88" y="82"/>
                    <a:pt x="81" y="89"/>
                  </a:cubicBezTo>
                  <a:cubicBezTo>
                    <a:pt x="77" y="92"/>
                    <a:pt x="73" y="96"/>
                    <a:pt x="69" y="100"/>
                  </a:cubicBezTo>
                  <a:cubicBezTo>
                    <a:pt x="71" y="97"/>
                    <a:pt x="75" y="94"/>
                    <a:pt x="78" y="91"/>
                  </a:cubicBezTo>
                  <a:cubicBezTo>
                    <a:pt x="84" y="85"/>
                    <a:pt x="89" y="79"/>
                    <a:pt x="93" y="72"/>
                  </a:cubicBezTo>
                  <a:cubicBezTo>
                    <a:pt x="94" y="72"/>
                    <a:pt x="94" y="72"/>
                    <a:pt x="95" y="72"/>
                  </a:cubicBezTo>
                  <a:cubicBezTo>
                    <a:pt x="96" y="72"/>
                    <a:pt x="97" y="72"/>
                    <a:pt x="98" y="71"/>
                  </a:cubicBezTo>
                  <a:cubicBezTo>
                    <a:pt x="99" y="71"/>
                    <a:pt x="102" y="68"/>
                    <a:pt x="103" y="69"/>
                  </a:cubicBezTo>
                  <a:close/>
                  <a:moveTo>
                    <a:pt x="87" y="69"/>
                  </a:moveTo>
                  <a:cubicBezTo>
                    <a:pt x="89" y="69"/>
                    <a:pt x="90" y="70"/>
                    <a:pt x="92" y="71"/>
                  </a:cubicBezTo>
                  <a:cubicBezTo>
                    <a:pt x="89" y="74"/>
                    <a:pt x="86" y="78"/>
                    <a:pt x="82" y="81"/>
                  </a:cubicBezTo>
                  <a:cubicBezTo>
                    <a:pt x="78" y="84"/>
                    <a:pt x="74" y="88"/>
                    <a:pt x="70" y="92"/>
                  </a:cubicBezTo>
                  <a:cubicBezTo>
                    <a:pt x="66" y="95"/>
                    <a:pt x="63" y="98"/>
                    <a:pt x="59" y="102"/>
                  </a:cubicBezTo>
                  <a:cubicBezTo>
                    <a:pt x="59" y="101"/>
                    <a:pt x="60" y="101"/>
                    <a:pt x="60" y="101"/>
                  </a:cubicBezTo>
                  <a:cubicBezTo>
                    <a:pt x="63" y="97"/>
                    <a:pt x="67" y="94"/>
                    <a:pt x="70" y="90"/>
                  </a:cubicBezTo>
                  <a:cubicBezTo>
                    <a:pt x="73" y="87"/>
                    <a:pt x="75" y="82"/>
                    <a:pt x="79" y="79"/>
                  </a:cubicBezTo>
                  <a:cubicBezTo>
                    <a:pt x="82" y="76"/>
                    <a:pt x="85" y="73"/>
                    <a:pt x="87" y="69"/>
                  </a:cubicBezTo>
                  <a:cubicBezTo>
                    <a:pt x="87" y="69"/>
                    <a:pt x="87" y="69"/>
                    <a:pt x="87" y="69"/>
                  </a:cubicBezTo>
                  <a:close/>
                  <a:moveTo>
                    <a:pt x="80" y="69"/>
                  </a:moveTo>
                  <a:cubicBezTo>
                    <a:pt x="81" y="68"/>
                    <a:pt x="83" y="68"/>
                    <a:pt x="85" y="68"/>
                  </a:cubicBezTo>
                  <a:cubicBezTo>
                    <a:pt x="85" y="68"/>
                    <a:pt x="86" y="68"/>
                    <a:pt x="86" y="68"/>
                  </a:cubicBezTo>
                  <a:cubicBezTo>
                    <a:pt x="79" y="74"/>
                    <a:pt x="72" y="81"/>
                    <a:pt x="66" y="88"/>
                  </a:cubicBezTo>
                  <a:cubicBezTo>
                    <a:pt x="58" y="95"/>
                    <a:pt x="50" y="101"/>
                    <a:pt x="43" y="108"/>
                  </a:cubicBezTo>
                  <a:cubicBezTo>
                    <a:pt x="42" y="109"/>
                    <a:pt x="41" y="110"/>
                    <a:pt x="40" y="111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42" y="109"/>
                    <a:pt x="44" y="107"/>
                    <a:pt x="46" y="105"/>
                  </a:cubicBezTo>
                  <a:cubicBezTo>
                    <a:pt x="50" y="101"/>
                    <a:pt x="54" y="98"/>
                    <a:pt x="58" y="94"/>
                  </a:cubicBezTo>
                  <a:cubicBezTo>
                    <a:pt x="66" y="86"/>
                    <a:pt x="73" y="77"/>
                    <a:pt x="80" y="69"/>
                  </a:cubicBezTo>
                  <a:close/>
                  <a:moveTo>
                    <a:pt x="77" y="70"/>
                  </a:moveTo>
                  <a:cubicBezTo>
                    <a:pt x="75" y="72"/>
                    <a:pt x="74" y="74"/>
                    <a:pt x="72" y="76"/>
                  </a:cubicBezTo>
                  <a:cubicBezTo>
                    <a:pt x="69" y="79"/>
                    <a:pt x="65" y="81"/>
                    <a:pt x="62" y="84"/>
                  </a:cubicBezTo>
                  <a:cubicBezTo>
                    <a:pt x="61" y="85"/>
                    <a:pt x="60" y="85"/>
                    <a:pt x="60" y="86"/>
                  </a:cubicBezTo>
                  <a:cubicBezTo>
                    <a:pt x="62" y="83"/>
                    <a:pt x="65" y="80"/>
                    <a:pt x="67" y="78"/>
                  </a:cubicBezTo>
                  <a:cubicBezTo>
                    <a:pt x="71" y="76"/>
                    <a:pt x="74" y="72"/>
                    <a:pt x="77" y="70"/>
                  </a:cubicBezTo>
                  <a:close/>
                  <a:moveTo>
                    <a:pt x="57" y="78"/>
                  </a:moveTo>
                  <a:cubicBezTo>
                    <a:pt x="50" y="82"/>
                    <a:pt x="44" y="87"/>
                    <a:pt x="39" y="92"/>
                  </a:cubicBezTo>
                  <a:cubicBezTo>
                    <a:pt x="36" y="95"/>
                    <a:pt x="32" y="97"/>
                    <a:pt x="29" y="100"/>
                  </a:cubicBezTo>
                  <a:cubicBezTo>
                    <a:pt x="25" y="103"/>
                    <a:pt x="22" y="107"/>
                    <a:pt x="18" y="110"/>
                  </a:cubicBezTo>
                  <a:cubicBezTo>
                    <a:pt x="15" y="112"/>
                    <a:pt x="17" y="110"/>
                    <a:pt x="18" y="109"/>
                  </a:cubicBezTo>
                  <a:cubicBezTo>
                    <a:pt x="20" y="107"/>
                    <a:pt x="21" y="106"/>
                    <a:pt x="23" y="104"/>
                  </a:cubicBezTo>
                  <a:cubicBezTo>
                    <a:pt x="27" y="101"/>
                    <a:pt x="31" y="98"/>
                    <a:pt x="35" y="95"/>
                  </a:cubicBezTo>
                  <a:cubicBezTo>
                    <a:pt x="42" y="89"/>
                    <a:pt x="48" y="83"/>
                    <a:pt x="55" y="77"/>
                  </a:cubicBezTo>
                  <a:cubicBezTo>
                    <a:pt x="55" y="77"/>
                    <a:pt x="55" y="76"/>
                    <a:pt x="55" y="76"/>
                  </a:cubicBezTo>
                  <a:cubicBezTo>
                    <a:pt x="57" y="78"/>
                    <a:pt x="60" y="79"/>
                    <a:pt x="64" y="79"/>
                  </a:cubicBezTo>
                  <a:cubicBezTo>
                    <a:pt x="59" y="82"/>
                    <a:pt x="54" y="86"/>
                    <a:pt x="49" y="90"/>
                  </a:cubicBezTo>
                  <a:cubicBezTo>
                    <a:pt x="43" y="96"/>
                    <a:pt x="36" y="102"/>
                    <a:pt x="29" y="108"/>
                  </a:cubicBezTo>
                  <a:cubicBezTo>
                    <a:pt x="29" y="108"/>
                    <a:pt x="25" y="112"/>
                    <a:pt x="26" y="111"/>
                  </a:cubicBezTo>
                  <a:cubicBezTo>
                    <a:pt x="27" y="109"/>
                    <a:pt x="29" y="107"/>
                    <a:pt x="31" y="106"/>
                  </a:cubicBezTo>
                  <a:cubicBezTo>
                    <a:pt x="34" y="102"/>
                    <a:pt x="38" y="99"/>
                    <a:pt x="41" y="96"/>
                  </a:cubicBezTo>
                  <a:cubicBezTo>
                    <a:pt x="44" y="93"/>
                    <a:pt x="47" y="90"/>
                    <a:pt x="50" y="87"/>
                  </a:cubicBezTo>
                  <a:cubicBezTo>
                    <a:pt x="53" y="84"/>
                    <a:pt x="55" y="82"/>
                    <a:pt x="57" y="79"/>
                  </a:cubicBezTo>
                  <a:cubicBezTo>
                    <a:pt x="57" y="78"/>
                    <a:pt x="57" y="78"/>
                    <a:pt x="57" y="78"/>
                  </a:cubicBezTo>
                  <a:close/>
                  <a:moveTo>
                    <a:pt x="50" y="72"/>
                  </a:moveTo>
                  <a:cubicBezTo>
                    <a:pt x="51" y="73"/>
                    <a:pt x="53" y="75"/>
                    <a:pt x="54" y="76"/>
                  </a:cubicBezTo>
                  <a:cubicBezTo>
                    <a:pt x="38" y="84"/>
                    <a:pt x="27" y="97"/>
                    <a:pt x="13" y="107"/>
                  </a:cubicBezTo>
                  <a:cubicBezTo>
                    <a:pt x="9" y="110"/>
                    <a:pt x="14" y="105"/>
                    <a:pt x="15" y="105"/>
                  </a:cubicBezTo>
                  <a:cubicBezTo>
                    <a:pt x="16" y="103"/>
                    <a:pt x="18" y="102"/>
                    <a:pt x="19" y="100"/>
                  </a:cubicBezTo>
                  <a:cubicBezTo>
                    <a:pt x="23" y="97"/>
                    <a:pt x="26" y="94"/>
                    <a:pt x="30" y="91"/>
                  </a:cubicBezTo>
                  <a:cubicBezTo>
                    <a:pt x="37" y="85"/>
                    <a:pt x="43" y="78"/>
                    <a:pt x="50" y="72"/>
                  </a:cubicBezTo>
                  <a:close/>
                  <a:moveTo>
                    <a:pt x="48" y="72"/>
                  </a:moveTo>
                  <a:cubicBezTo>
                    <a:pt x="48" y="72"/>
                    <a:pt x="48" y="72"/>
                    <a:pt x="47" y="73"/>
                  </a:cubicBezTo>
                  <a:cubicBezTo>
                    <a:pt x="40" y="79"/>
                    <a:pt x="32" y="85"/>
                    <a:pt x="24" y="91"/>
                  </a:cubicBezTo>
                  <a:cubicBezTo>
                    <a:pt x="21" y="94"/>
                    <a:pt x="17" y="97"/>
                    <a:pt x="14" y="100"/>
                  </a:cubicBezTo>
                  <a:cubicBezTo>
                    <a:pt x="12" y="101"/>
                    <a:pt x="10" y="103"/>
                    <a:pt x="8" y="104"/>
                  </a:cubicBezTo>
                  <a:cubicBezTo>
                    <a:pt x="9" y="103"/>
                    <a:pt x="10" y="102"/>
                    <a:pt x="12" y="100"/>
                  </a:cubicBezTo>
                  <a:cubicBezTo>
                    <a:pt x="22" y="89"/>
                    <a:pt x="37" y="81"/>
                    <a:pt x="47" y="68"/>
                  </a:cubicBezTo>
                  <a:cubicBezTo>
                    <a:pt x="48" y="69"/>
                    <a:pt x="48" y="70"/>
                    <a:pt x="49" y="7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9" y="71"/>
                    <a:pt x="49" y="72"/>
                    <a:pt x="48" y="72"/>
                  </a:cubicBezTo>
                  <a:close/>
                  <a:moveTo>
                    <a:pt x="46" y="67"/>
                  </a:moveTo>
                  <a:cubicBezTo>
                    <a:pt x="39" y="72"/>
                    <a:pt x="32" y="77"/>
                    <a:pt x="26" y="82"/>
                  </a:cubicBezTo>
                  <a:cubicBezTo>
                    <a:pt x="22" y="85"/>
                    <a:pt x="19" y="88"/>
                    <a:pt x="16" y="91"/>
                  </a:cubicBezTo>
                  <a:cubicBezTo>
                    <a:pt x="13" y="93"/>
                    <a:pt x="9" y="96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8" y="86"/>
                    <a:pt x="33" y="78"/>
                    <a:pt x="44" y="66"/>
                  </a:cubicBezTo>
                  <a:cubicBezTo>
                    <a:pt x="45" y="66"/>
                    <a:pt x="45" y="67"/>
                    <a:pt x="46" y="67"/>
                  </a:cubicBezTo>
                  <a:close/>
                  <a:moveTo>
                    <a:pt x="9" y="92"/>
                  </a:moveTo>
                  <a:cubicBezTo>
                    <a:pt x="15" y="86"/>
                    <a:pt x="21" y="81"/>
                    <a:pt x="27" y="76"/>
                  </a:cubicBezTo>
                  <a:cubicBezTo>
                    <a:pt x="30" y="74"/>
                    <a:pt x="34" y="71"/>
                    <a:pt x="37" y="68"/>
                  </a:cubicBezTo>
                  <a:cubicBezTo>
                    <a:pt x="38" y="67"/>
                    <a:pt x="40" y="67"/>
                    <a:pt x="41" y="66"/>
                  </a:cubicBezTo>
                  <a:cubicBezTo>
                    <a:pt x="42" y="65"/>
                    <a:pt x="42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6"/>
                    <a:pt x="42" y="66"/>
                    <a:pt x="42" y="67"/>
                  </a:cubicBezTo>
                  <a:cubicBezTo>
                    <a:pt x="31" y="78"/>
                    <a:pt x="18" y="86"/>
                    <a:pt x="7" y="97"/>
                  </a:cubicBezTo>
                  <a:cubicBezTo>
                    <a:pt x="7" y="95"/>
                    <a:pt x="8" y="93"/>
                    <a:pt x="9" y="92"/>
                  </a:cubicBezTo>
                  <a:close/>
                  <a:moveTo>
                    <a:pt x="24" y="85"/>
                  </a:moveTo>
                  <a:cubicBezTo>
                    <a:pt x="28" y="82"/>
                    <a:pt x="32" y="79"/>
                    <a:pt x="36" y="75"/>
                  </a:cubicBezTo>
                  <a:cubicBezTo>
                    <a:pt x="38" y="74"/>
                    <a:pt x="40" y="72"/>
                    <a:pt x="42" y="71"/>
                  </a:cubicBezTo>
                  <a:cubicBezTo>
                    <a:pt x="43" y="70"/>
                    <a:pt x="44" y="69"/>
                    <a:pt x="45" y="69"/>
                  </a:cubicBezTo>
                  <a:cubicBezTo>
                    <a:pt x="47" y="68"/>
                    <a:pt x="42" y="73"/>
                    <a:pt x="43" y="72"/>
                  </a:cubicBezTo>
                  <a:cubicBezTo>
                    <a:pt x="33" y="84"/>
                    <a:pt x="17" y="92"/>
                    <a:pt x="7" y="105"/>
                  </a:cubicBezTo>
                  <a:cubicBezTo>
                    <a:pt x="6" y="103"/>
                    <a:pt x="6" y="101"/>
                    <a:pt x="6" y="99"/>
                  </a:cubicBezTo>
                  <a:cubicBezTo>
                    <a:pt x="13" y="95"/>
                    <a:pt x="18" y="90"/>
                    <a:pt x="24" y="85"/>
                  </a:cubicBezTo>
                  <a:close/>
                  <a:moveTo>
                    <a:pt x="7" y="106"/>
                  </a:moveTo>
                  <a:cubicBezTo>
                    <a:pt x="15" y="100"/>
                    <a:pt x="22" y="94"/>
                    <a:pt x="29" y="88"/>
                  </a:cubicBezTo>
                  <a:cubicBezTo>
                    <a:pt x="33" y="86"/>
                    <a:pt x="36" y="83"/>
                    <a:pt x="40" y="80"/>
                  </a:cubicBezTo>
                  <a:cubicBezTo>
                    <a:pt x="40" y="80"/>
                    <a:pt x="41" y="79"/>
                    <a:pt x="42" y="79"/>
                  </a:cubicBezTo>
                  <a:cubicBezTo>
                    <a:pt x="37" y="83"/>
                    <a:pt x="33" y="88"/>
                    <a:pt x="28" y="92"/>
                  </a:cubicBezTo>
                  <a:cubicBezTo>
                    <a:pt x="22" y="97"/>
                    <a:pt x="15" y="102"/>
                    <a:pt x="10" y="109"/>
                  </a:cubicBezTo>
                  <a:cubicBezTo>
                    <a:pt x="9" y="108"/>
                    <a:pt x="8" y="107"/>
                    <a:pt x="7" y="106"/>
                  </a:cubicBezTo>
                  <a:close/>
                  <a:moveTo>
                    <a:pt x="11" y="109"/>
                  </a:moveTo>
                  <a:cubicBezTo>
                    <a:pt x="25" y="100"/>
                    <a:pt x="36" y="87"/>
                    <a:pt x="50" y="79"/>
                  </a:cubicBezTo>
                  <a:cubicBezTo>
                    <a:pt x="50" y="79"/>
                    <a:pt x="53" y="77"/>
                    <a:pt x="53" y="77"/>
                  </a:cubicBezTo>
                  <a:cubicBezTo>
                    <a:pt x="51" y="79"/>
                    <a:pt x="49" y="81"/>
                    <a:pt x="48" y="82"/>
                  </a:cubicBezTo>
                  <a:cubicBezTo>
                    <a:pt x="44" y="86"/>
                    <a:pt x="41" y="89"/>
                    <a:pt x="37" y="92"/>
                  </a:cubicBezTo>
                  <a:cubicBezTo>
                    <a:pt x="29" y="98"/>
                    <a:pt x="22" y="104"/>
                    <a:pt x="15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4" y="111"/>
                    <a:pt x="13" y="110"/>
                    <a:pt x="12" y="110"/>
                  </a:cubicBezTo>
                  <a:cubicBezTo>
                    <a:pt x="11" y="110"/>
                    <a:pt x="11" y="109"/>
                    <a:pt x="11" y="109"/>
                  </a:cubicBezTo>
                  <a:close/>
                  <a:moveTo>
                    <a:pt x="16" y="112"/>
                  </a:moveTo>
                  <a:cubicBezTo>
                    <a:pt x="23" y="108"/>
                    <a:pt x="28" y="102"/>
                    <a:pt x="34" y="97"/>
                  </a:cubicBezTo>
                  <a:cubicBezTo>
                    <a:pt x="40" y="92"/>
                    <a:pt x="46" y="87"/>
                    <a:pt x="53" y="82"/>
                  </a:cubicBezTo>
                  <a:cubicBezTo>
                    <a:pt x="53" y="81"/>
                    <a:pt x="56" y="80"/>
                    <a:pt x="56" y="79"/>
                  </a:cubicBezTo>
                  <a:cubicBezTo>
                    <a:pt x="55" y="82"/>
                    <a:pt x="52" y="84"/>
                    <a:pt x="50" y="85"/>
                  </a:cubicBezTo>
                  <a:cubicBezTo>
                    <a:pt x="47" y="88"/>
                    <a:pt x="45" y="91"/>
                    <a:pt x="42" y="94"/>
                  </a:cubicBezTo>
                  <a:cubicBezTo>
                    <a:pt x="36" y="100"/>
                    <a:pt x="29" y="105"/>
                    <a:pt x="24" y="112"/>
                  </a:cubicBezTo>
                  <a:cubicBezTo>
                    <a:pt x="24" y="112"/>
                    <a:pt x="24" y="113"/>
                    <a:pt x="25" y="112"/>
                  </a:cubicBezTo>
                  <a:cubicBezTo>
                    <a:pt x="31" y="108"/>
                    <a:pt x="37" y="102"/>
                    <a:pt x="43" y="97"/>
                  </a:cubicBezTo>
                  <a:cubicBezTo>
                    <a:pt x="50" y="90"/>
                    <a:pt x="58" y="84"/>
                    <a:pt x="65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4" y="80"/>
                    <a:pt x="63" y="81"/>
                    <a:pt x="62" y="82"/>
                  </a:cubicBezTo>
                  <a:cubicBezTo>
                    <a:pt x="58" y="86"/>
                    <a:pt x="55" y="89"/>
                    <a:pt x="51" y="93"/>
                  </a:cubicBezTo>
                  <a:cubicBezTo>
                    <a:pt x="44" y="99"/>
                    <a:pt x="37" y="105"/>
                    <a:pt x="30" y="112"/>
                  </a:cubicBezTo>
                  <a:cubicBezTo>
                    <a:pt x="30" y="112"/>
                    <a:pt x="30" y="113"/>
                    <a:pt x="31" y="112"/>
                  </a:cubicBezTo>
                  <a:cubicBezTo>
                    <a:pt x="31" y="112"/>
                    <a:pt x="32" y="112"/>
                    <a:pt x="32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40" y="106"/>
                    <a:pt x="47" y="100"/>
                    <a:pt x="53" y="94"/>
                  </a:cubicBezTo>
                  <a:cubicBezTo>
                    <a:pt x="57" y="89"/>
                    <a:pt x="61" y="85"/>
                    <a:pt x="66" y="81"/>
                  </a:cubicBezTo>
                  <a:cubicBezTo>
                    <a:pt x="69" y="79"/>
                    <a:pt x="72" y="77"/>
                    <a:pt x="74" y="75"/>
                  </a:cubicBezTo>
                  <a:cubicBezTo>
                    <a:pt x="74" y="75"/>
                    <a:pt x="73" y="76"/>
                    <a:pt x="73" y="76"/>
                  </a:cubicBezTo>
                  <a:cubicBezTo>
                    <a:pt x="69" y="80"/>
                    <a:pt x="66" y="85"/>
                    <a:pt x="62" y="89"/>
                  </a:cubicBezTo>
                  <a:cubicBezTo>
                    <a:pt x="54" y="97"/>
                    <a:pt x="45" y="104"/>
                    <a:pt x="38" y="112"/>
                  </a:cubicBezTo>
                  <a:cubicBezTo>
                    <a:pt x="38" y="112"/>
                    <a:pt x="38" y="113"/>
                    <a:pt x="38" y="113"/>
                  </a:cubicBezTo>
                  <a:cubicBezTo>
                    <a:pt x="30" y="113"/>
                    <a:pt x="23" y="114"/>
                    <a:pt x="16" y="112"/>
                  </a:cubicBezTo>
                  <a:close/>
                  <a:moveTo>
                    <a:pt x="50" y="95"/>
                  </a:moveTo>
                  <a:cubicBezTo>
                    <a:pt x="46" y="98"/>
                    <a:pt x="43" y="102"/>
                    <a:pt x="39" y="105"/>
                  </a:cubicBezTo>
                  <a:cubicBezTo>
                    <a:pt x="37" y="106"/>
                    <a:pt x="36" y="107"/>
                    <a:pt x="35" y="108"/>
                  </a:cubicBezTo>
                  <a:cubicBezTo>
                    <a:pt x="35" y="108"/>
                    <a:pt x="35" y="108"/>
                    <a:pt x="36" y="107"/>
                  </a:cubicBezTo>
                  <a:cubicBezTo>
                    <a:pt x="39" y="104"/>
                    <a:pt x="43" y="100"/>
                    <a:pt x="48" y="97"/>
                  </a:cubicBezTo>
                  <a:cubicBezTo>
                    <a:pt x="48" y="96"/>
                    <a:pt x="49" y="96"/>
                    <a:pt x="50" y="95"/>
                  </a:cubicBezTo>
                  <a:close/>
                  <a:moveTo>
                    <a:pt x="42" y="112"/>
                  </a:moveTo>
                  <a:cubicBezTo>
                    <a:pt x="41" y="113"/>
                    <a:pt x="40" y="113"/>
                    <a:pt x="39" y="113"/>
                  </a:cubicBezTo>
                  <a:cubicBezTo>
                    <a:pt x="42" y="111"/>
                    <a:pt x="44" y="108"/>
                    <a:pt x="47" y="106"/>
                  </a:cubicBezTo>
                  <a:cubicBezTo>
                    <a:pt x="50" y="102"/>
                    <a:pt x="54" y="99"/>
                    <a:pt x="58" y="96"/>
                  </a:cubicBezTo>
                  <a:cubicBezTo>
                    <a:pt x="66" y="89"/>
                    <a:pt x="73" y="81"/>
                    <a:pt x="81" y="74"/>
                  </a:cubicBezTo>
                  <a:cubicBezTo>
                    <a:pt x="82" y="73"/>
                    <a:pt x="85" y="71"/>
                    <a:pt x="86" y="70"/>
                  </a:cubicBezTo>
                  <a:cubicBezTo>
                    <a:pt x="84" y="73"/>
                    <a:pt x="82" y="75"/>
                    <a:pt x="79" y="77"/>
                  </a:cubicBezTo>
                  <a:cubicBezTo>
                    <a:pt x="76" y="81"/>
                    <a:pt x="73" y="85"/>
                    <a:pt x="70" y="89"/>
                  </a:cubicBezTo>
                  <a:cubicBezTo>
                    <a:pt x="67" y="92"/>
                    <a:pt x="64" y="95"/>
                    <a:pt x="60" y="99"/>
                  </a:cubicBezTo>
                  <a:cubicBezTo>
                    <a:pt x="56" y="104"/>
                    <a:pt x="53" y="108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6" y="112"/>
                    <a:pt x="44" y="112"/>
                    <a:pt x="42" y="112"/>
                  </a:cubicBezTo>
                  <a:close/>
                  <a:moveTo>
                    <a:pt x="48" y="112"/>
                  </a:moveTo>
                  <a:cubicBezTo>
                    <a:pt x="48" y="112"/>
                    <a:pt x="48" y="112"/>
                    <a:pt x="48" y="112"/>
                  </a:cubicBezTo>
                  <a:cubicBezTo>
                    <a:pt x="52" y="110"/>
                    <a:pt x="55" y="107"/>
                    <a:pt x="58" y="104"/>
                  </a:cubicBezTo>
                  <a:cubicBezTo>
                    <a:pt x="61" y="100"/>
                    <a:pt x="65" y="97"/>
                    <a:pt x="69" y="93"/>
                  </a:cubicBezTo>
                  <a:cubicBezTo>
                    <a:pt x="77" y="86"/>
                    <a:pt x="85" y="79"/>
                    <a:pt x="93" y="72"/>
                  </a:cubicBezTo>
                  <a:cubicBezTo>
                    <a:pt x="90" y="74"/>
                    <a:pt x="87" y="79"/>
                    <a:pt x="85" y="82"/>
                  </a:cubicBezTo>
                  <a:cubicBezTo>
                    <a:pt x="81" y="86"/>
                    <a:pt x="78" y="89"/>
                    <a:pt x="75" y="92"/>
                  </a:cubicBezTo>
                  <a:cubicBezTo>
                    <a:pt x="69" y="99"/>
                    <a:pt x="62" y="105"/>
                    <a:pt x="57" y="112"/>
                  </a:cubicBezTo>
                  <a:cubicBezTo>
                    <a:pt x="57" y="112"/>
                    <a:pt x="57" y="113"/>
                    <a:pt x="58" y="112"/>
                  </a:cubicBezTo>
                  <a:cubicBezTo>
                    <a:pt x="58" y="112"/>
                    <a:pt x="58" y="111"/>
                    <a:pt x="59" y="111"/>
                  </a:cubicBezTo>
                  <a:cubicBezTo>
                    <a:pt x="59" y="111"/>
                    <a:pt x="60" y="111"/>
                    <a:pt x="60" y="109"/>
                  </a:cubicBezTo>
                  <a:cubicBezTo>
                    <a:pt x="66" y="102"/>
                    <a:pt x="73" y="97"/>
                    <a:pt x="80" y="90"/>
                  </a:cubicBezTo>
                  <a:cubicBezTo>
                    <a:pt x="88" y="83"/>
                    <a:pt x="96" y="76"/>
                    <a:pt x="104" y="69"/>
                  </a:cubicBezTo>
                  <a:cubicBezTo>
                    <a:pt x="101" y="71"/>
                    <a:pt x="97" y="76"/>
                    <a:pt x="94" y="80"/>
                  </a:cubicBezTo>
                  <a:cubicBezTo>
                    <a:pt x="90" y="83"/>
                    <a:pt x="87" y="87"/>
                    <a:pt x="84" y="91"/>
                  </a:cubicBezTo>
                  <a:cubicBezTo>
                    <a:pt x="80" y="95"/>
                    <a:pt x="77" y="99"/>
                    <a:pt x="73" y="103"/>
                  </a:cubicBezTo>
                  <a:cubicBezTo>
                    <a:pt x="70" y="107"/>
                    <a:pt x="66" y="110"/>
                    <a:pt x="63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58" y="113"/>
                    <a:pt x="53" y="112"/>
                    <a:pt x="48" y="112"/>
                  </a:cubicBezTo>
                  <a:close/>
                  <a:moveTo>
                    <a:pt x="64" y="113"/>
                  </a:moveTo>
                  <a:cubicBezTo>
                    <a:pt x="70" y="109"/>
                    <a:pt x="75" y="103"/>
                    <a:pt x="81" y="98"/>
                  </a:cubicBezTo>
                  <a:cubicBezTo>
                    <a:pt x="88" y="92"/>
                    <a:pt x="94" y="85"/>
                    <a:pt x="101" y="80"/>
                  </a:cubicBezTo>
                  <a:cubicBezTo>
                    <a:pt x="102" y="78"/>
                    <a:pt x="103" y="77"/>
                    <a:pt x="105" y="76"/>
                  </a:cubicBezTo>
                  <a:cubicBezTo>
                    <a:pt x="105" y="75"/>
                    <a:pt x="106" y="74"/>
                    <a:pt x="107" y="74"/>
                  </a:cubicBezTo>
                  <a:cubicBezTo>
                    <a:pt x="106" y="75"/>
                    <a:pt x="106" y="76"/>
                    <a:pt x="105" y="77"/>
                  </a:cubicBezTo>
                  <a:cubicBezTo>
                    <a:pt x="102" y="80"/>
                    <a:pt x="99" y="83"/>
                    <a:pt x="96" y="86"/>
                  </a:cubicBezTo>
                  <a:cubicBezTo>
                    <a:pt x="91" y="91"/>
                    <a:pt x="87" y="97"/>
                    <a:pt x="82" y="102"/>
                  </a:cubicBezTo>
                  <a:cubicBezTo>
                    <a:pt x="78" y="106"/>
                    <a:pt x="75" y="110"/>
                    <a:pt x="72" y="113"/>
                  </a:cubicBezTo>
                  <a:cubicBezTo>
                    <a:pt x="69" y="113"/>
                    <a:pt x="67" y="113"/>
                    <a:pt x="64" y="113"/>
                  </a:cubicBezTo>
                  <a:close/>
                  <a:moveTo>
                    <a:pt x="105" y="82"/>
                  </a:moveTo>
                  <a:cubicBezTo>
                    <a:pt x="106" y="81"/>
                    <a:pt x="107" y="80"/>
                    <a:pt x="109" y="79"/>
                  </a:cubicBezTo>
                  <a:cubicBezTo>
                    <a:pt x="112" y="77"/>
                    <a:pt x="108" y="81"/>
                    <a:pt x="107" y="81"/>
                  </a:cubicBezTo>
                  <a:cubicBezTo>
                    <a:pt x="104" y="85"/>
                    <a:pt x="100" y="89"/>
                    <a:pt x="97" y="93"/>
                  </a:cubicBezTo>
                  <a:cubicBezTo>
                    <a:pt x="94" y="96"/>
                    <a:pt x="92" y="98"/>
                    <a:pt x="90" y="102"/>
                  </a:cubicBezTo>
                  <a:cubicBezTo>
                    <a:pt x="86" y="106"/>
                    <a:pt x="83" y="109"/>
                    <a:pt x="79" y="113"/>
                  </a:cubicBezTo>
                  <a:cubicBezTo>
                    <a:pt x="79" y="113"/>
                    <a:pt x="79" y="114"/>
                    <a:pt x="80" y="113"/>
                  </a:cubicBezTo>
                  <a:cubicBezTo>
                    <a:pt x="90" y="106"/>
                    <a:pt x="98" y="95"/>
                    <a:pt x="107" y="86"/>
                  </a:cubicBezTo>
                  <a:cubicBezTo>
                    <a:pt x="109" y="84"/>
                    <a:pt x="112" y="82"/>
                    <a:pt x="114" y="79"/>
                  </a:cubicBezTo>
                  <a:cubicBezTo>
                    <a:pt x="111" y="82"/>
                    <a:pt x="109" y="85"/>
                    <a:pt x="107" y="88"/>
                  </a:cubicBezTo>
                  <a:cubicBezTo>
                    <a:pt x="102" y="94"/>
                    <a:pt x="97" y="100"/>
                    <a:pt x="92" y="106"/>
                  </a:cubicBezTo>
                  <a:cubicBezTo>
                    <a:pt x="91" y="108"/>
                    <a:pt x="90" y="109"/>
                    <a:pt x="88" y="111"/>
                  </a:cubicBezTo>
                  <a:cubicBezTo>
                    <a:pt x="88" y="111"/>
                    <a:pt x="88" y="112"/>
                    <a:pt x="87" y="112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4"/>
                    <a:pt x="85" y="114"/>
                    <a:pt x="85" y="114"/>
                  </a:cubicBezTo>
                  <a:cubicBezTo>
                    <a:pt x="81" y="114"/>
                    <a:pt x="77" y="114"/>
                    <a:pt x="73" y="114"/>
                  </a:cubicBezTo>
                  <a:cubicBezTo>
                    <a:pt x="77" y="109"/>
                    <a:pt x="82" y="104"/>
                    <a:pt x="86" y="99"/>
                  </a:cubicBezTo>
                  <a:cubicBezTo>
                    <a:pt x="92" y="93"/>
                    <a:pt x="98" y="88"/>
                    <a:pt x="105" y="82"/>
                  </a:cubicBezTo>
                  <a:close/>
                  <a:moveTo>
                    <a:pt x="90" y="115"/>
                  </a:moveTo>
                  <a:cubicBezTo>
                    <a:pt x="89" y="115"/>
                    <a:pt x="87" y="115"/>
                    <a:pt x="86" y="114"/>
                  </a:cubicBezTo>
                  <a:cubicBezTo>
                    <a:pt x="86" y="114"/>
                    <a:pt x="86" y="114"/>
                    <a:pt x="87" y="114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9" y="111"/>
                    <a:pt x="92" y="108"/>
                    <a:pt x="95" y="106"/>
                  </a:cubicBezTo>
                  <a:cubicBezTo>
                    <a:pt x="100" y="100"/>
                    <a:pt x="106" y="96"/>
                    <a:pt x="111" y="90"/>
                  </a:cubicBezTo>
                  <a:cubicBezTo>
                    <a:pt x="112" y="89"/>
                    <a:pt x="113" y="88"/>
                    <a:pt x="114" y="87"/>
                  </a:cubicBezTo>
                  <a:cubicBezTo>
                    <a:pt x="115" y="86"/>
                    <a:pt x="118" y="83"/>
                    <a:pt x="115" y="86"/>
                  </a:cubicBezTo>
                  <a:cubicBezTo>
                    <a:pt x="113" y="90"/>
                    <a:pt x="111" y="93"/>
                    <a:pt x="108" y="96"/>
                  </a:cubicBezTo>
                  <a:cubicBezTo>
                    <a:pt x="103" y="102"/>
                    <a:pt x="98" y="107"/>
                    <a:pt x="93" y="113"/>
                  </a:cubicBezTo>
                  <a:cubicBezTo>
                    <a:pt x="93" y="113"/>
                    <a:pt x="93" y="114"/>
                    <a:pt x="93" y="113"/>
                  </a:cubicBezTo>
                  <a:cubicBezTo>
                    <a:pt x="102" y="107"/>
                    <a:pt x="108" y="99"/>
                    <a:pt x="116" y="92"/>
                  </a:cubicBezTo>
                  <a:cubicBezTo>
                    <a:pt x="117" y="91"/>
                    <a:pt x="119" y="90"/>
                    <a:pt x="119" y="89"/>
                  </a:cubicBezTo>
                  <a:cubicBezTo>
                    <a:pt x="118" y="92"/>
                    <a:pt x="115" y="94"/>
                    <a:pt x="113" y="97"/>
                  </a:cubicBezTo>
                  <a:cubicBezTo>
                    <a:pt x="110" y="101"/>
                    <a:pt x="106" y="105"/>
                    <a:pt x="103" y="110"/>
                  </a:cubicBezTo>
                  <a:cubicBezTo>
                    <a:pt x="102" y="110"/>
                    <a:pt x="102" y="111"/>
                    <a:pt x="101" y="111"/>
                  </a:cubicBezTo>
                  <a:cubicBezTo>
                    <a:pt x="100" y="112"/>
                    <a:pt x="99" y="114"/>
                    <a:pt x="97" y="115"/>
                  </a:cubicBezTo>
                  <a:cubicBezTo>
                    <a:pt x="97" y="115"/>
                    <a:pt x="97" y="115"/>
                    <a:pt x="97" y="115"/>
                  </a:cubicBezTo>
                  <a:cubicBezTo>
                    <a:pt x="94" y="115"/>
                    <a:pt x="92" y="115"/>
                    <a:pt x="90" y="115"/>
                  </a:cubicBezTo>
                  <a:close/>
                  <a:moveTo>
                    <a:pt x="121" y="98"/>
                  </a:moveTo>
                  <a:cubicBezTo>
                    <a:pt x="121" y="99"/>
                    <a:pt x="121" y="100"/>
                    <a:pt x="120" y="101"/>
                  </a:cubicBezTo>
                  <a:cubicBezTo>
                    <a:pt x="116" y="105"/>
                    <a:pt x="112" y="109"/>
                    <a:pt x="108" y="114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07" y="114"/>
                    <a:pt x="106" y="114"/>
                    <a:pt x="105" y="114"/>
                  </a:cubicBezTo>
                  <a:cubicBezTo>
                    <a:pt x="110" y="110"/>
                    <a:pt x="115" y="105"/>
                    <a:pt x="119" y="100"/>
                  </a:cubicBezTo>
                  <a:cubicBezTo>
                    <a:pt x="120" y="100"/>
                    <a:pt x="123" y="96"/>
                    <a:pt x="121" y="98"/>
                  </a:cubicBezTo>
                  <a:close/>
                  <a:moveTo>
                    <a:pt x="118" y="104"/>
                  </a:moveTo>
                  <a:cubicBezTo>
                    <a:pt x="116" y="107"/>
                    <a:pt x="113" y="109"/>
                    <a:pt x="111" y="111"/>
                  </a:cubicBezTo>
                  <a:cubicBezTo>
                    <a:pt x="106" y="116"/>
                    <a:pt x="113" y="109"/>
                    <a:pt x="114" y="108"/>
                  </a:cubicBezTo>
                  <a:cubicBezTo>
                    <a:pt x="115" y="107"/>
                    <a:pt x="117" y="105"/>
                    <a:pt x="118" y="104"/>
                  </a:cubicBezTo>
                  <a:close/>
                  <a:moveTo>
                    <a:pt x="104" y="114"/>
                  </a:moveTo>
                  <a:cubicBezTo>
                    <a:pt x="102" y="115"/>
                    <a:pt x="100" y="115"/>
                    <a:pt x="98" y="115"/>
                  </a:cubicBezTo>
                  <a:cubicBezTo>
                    <a:pt x="98" y="115"/>
                    <a:pt x="99" y="114"/>
                    <a:pt x="99" y="114"/>
                  </a:cubicBezTo>
                  <a:cubicBezTo>
                    <a:pt x="99" y="114"/>
                    <a:pt x="100" y="114"/>
                    <a:pt x="100" y="113"/>
                  </a:cubicBezTo>
                  <a:cubicBezTo>
                    <a:pt x="101" y="112"/>
                    <a:pt x="102" y="111"/>
                    <a:pt x="104" y="110"/>
                  </a:cubicBezTo>
                  <a:cubicBezTo>
                    <a:pt x="108" y="106"/>
                    <a:pt x="111" y="102"/>
                    <a:pt x="115" y="98"/>
                  </a:cubicBezTo>
                  <a:cubicBezTo>
                    <a:pt x="116" y="97"/>
                    <a:pt x="122" y="91"/>
                    <a:pt x="120" y="95"/>
                  </a:cubicBezTo>
                  <a:cubicBezTo>
                    <a:pt x="118" y="97"/>
                    <a:pt x="116" y="100"/>
                    <a:pt x="114" y="102"/>
                  </a:cubicBezTo>
                  <a:cubicBezTo>
                    <a:pt x="110" y="106"/>
                    <a:pt x="107" y="110"/>
                    <a:pt x="104" y="114"/>
                  </a:cubicBezTo>
                  <a:close/>
                  <a:moveTo>
                    <a:pt x="109" y="114"/>
                  </a:moveTo>
                  <a:cubicBezTo>
                    <a:pt x="114" y="111"/>
                    <a:pt x="118" y="106"/>
                    <a:pt x="121" y="101"/>
                  </a:cubicBezTo>
                  <a:cubicBezTo>
                    <a:pt x="121" y="101"/>
                    <a:pt x="121" y="101"/>
                    <a:pt x="122" y="100"/>
                  </a:cubicBezTo>
                  <a:cubicBezTo>
                    <a:pt x="122" y="100"/>
                    <a:pt x="123" y="99"/>
                    <a:pt x="123" y="99"/>
                  </a:cubicBezTo>
                  <a:cubicBezTo>
                    <a:pt x="123" y="99"/>
                    <a:pt x="122" y="100"/>
                    <a:pt x="122" y="100"/>
                  </a:cubicBezTo>
                  <a:cubicBezTo>
                    <a:pt x="121" y="102"/>
                    <a:pt x="120" y="103"/>
                    <a:pt x="119" y="105"/>
                  </a:cubicBezTo>
                  <a:cubicBezTo>
                    <a:pt x="117" y="108"/>
                    <a:pt x="114" y="111"/>
                    <a:pt x="111" y="113"/>
                  </a:cubicBezTo>
                  <a:cubicBezTo>
                    <a:pt x="111" y="113"/>
                    <a:pt x="110" y="114"/>
                    <a:pt x="109" y="114"/>
                  </a:cubicBezTo>
                  <a:close/>
                  <a:moveTo>
                    <a:pt x="116" y="112"/>
                  </a:moveTo>
                  <a:cubicBezTo>
                    <a:pt x="115" y="112"/>
                    <a:pt x="114" y="113"/>
                    <a:pt x="11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113"/>
                    <a:pt x="113" y="113"/>
                    <a:pt x="113" y="112"/>
                  </a:cubicBezTo>
                  <a:cubicBezTo>
                    <a:pt x="113" y="112"/>
                    <a:pt x="113" y="112"/>
                    <a:pt x="114" y="112"/>
                  </a:cubicBezTo>
                  <a:cubicBezTo>
                    <a:pt x="116" y="110"/>
                    <a:pt x="118" y="107"/>
                    <a:pt x="121" y="105"/>
                  </a:cubicBezTo>
                  <a:cubicBezTo>
                    <a:pt x="122" y="103"/>
                    <a:pt x="125" y="99"/>
                    <a:pt x="123" y="104"/>
                  </a:cubicBezTo>
                  <a:cubicBezTo>
                    <a:pt x="121" y="107"/>
                    <a:pt x="119" y="110"/>
                    <a:pt x="116" y="112"/>
                  </a:cubicBezTo>
                  <a:cubicBezTo>
                    <a:pt x="116" y="112"/>
                    <a:pt x="116" y="112"/>
                    <a:pt x="116" y="112"/>
                  </a:cubicBezTo>
                  <a:close/>
                  <a:moveTo>
                    <a:pt x="120" y="110"/>
                  </a:moveTo>
                  <a:cubicBezTo>
                    <a:pt x="122" y="107"/>
                    <a:pt x="124" y="104"/>
                    <a:pt x="125" y="101"/>
                  </a:cubicBezTo>
                  <a:cubicBezTo>
                    <a:pt x="125" y="101"/>
                    <a:pt x="124" y="100"/>
                    <a:pt x="124" y="101"/>
                  </a:cubicBezTo>
                  <a:cubicBezTo>
                    <a:pt x="123" y="102"/>
                    <a:pt x="122" y="103"/>
                    <a:pt x="120" y="104"/>
                  </a:cubicBezTo>
                  <a:cubicBezTo>
                    <a:pt x="122" y="102"/>
                    <a:pt x="123" y="100"/>
                    <a:pt x="124" y="98"/>
                  </a:cubicBezTo>
                  <a:cubicBezTo>
                    <a:pt x="124" y="98"/>
                    <a:pt x="124" y="97"/>
                    <a:pt x="124" y="97"/>
                  </a:cubicBezTo>
                  <a:cubicBezTo>
                    <a:pt x="123" y="98"/>
                    <a:pt x="123" y="98"/>
                    <a:pt x="122" y="99"/>
                  </a:cubicBezTo>
                  <a:cubicBezTo>
                    <a:pt x="122" y="98"/>
                    <a:pt x="123" y="97"/>
                    <a:pt x="123" y="96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19" y="99"/>
                    <a:pt x="116" y="103"/>
                    <a:pt x="113" y="106"/>
                  </a:cubicBezTo>
                  <a:cubicBezTo>
                    <a:pt x="111" y="108"/>
                    <a:pt x="109" y="110"/>
                    <a:pt x="108" y="111"/>
                  </a:cubicBezTo>
                  <a:cubicBezTo>
                    <a:pt x="107" y="111"/>
                    <a:pt x="107" y="112"/>
                    <a:pt x="106" y="113"/>
                  </a:cubicBezTo>
                  <a:cubicBezTo>
                    <a:pt x="109" y="109"/>
                    <a:pt x="111" y="105"/>
                    <a:pt x="114" y="102"/>
                  </a:cubicBezTo>
                  <a:cubicBezTo>
                    <a:pt x="117" y="99"/>
                    <a:pt x="120" y="96"/>
                    <a:pt x="122" y="93"/>
                  </a:cubicBezTo>
                  <a:cubicBezTo>
                    <a:pt x="122" y="92"/>
                    <a:pt x="121" y="92"/>
                    <a:pt x="121" y="92"/>
                  </a:cubicBezTo>
                  <a:cubicBezTo>
                    <a:pt x="116" y="96"/>
                    <a:pt x="112" y="100"/>
                    <a:pt x="107" y="105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12" y="98"/>
                    <a:pt x="117" y="94"/>
                    <a:pt x="121" y="88"/>
                  </a:cubicBezTo>
                  <a:cubicBezTo>
                    <a:pt x="121" y="87"/>
                    <a:pt x="120" y="87"/>
                    <a:pt x="120" y="87"/>
                  </a:cubicBezTo>
                  <a:cubicBezTo>
                    <a:pt x="116" y="91"/>
                    <a:pt x="112" y="95"/>
                    <a:pt x="108" y="99"/>
                  </a:cubicBezTo>
                  <a:cubicBezTo>
                    <a:pt x="104" y="103"/>
                    <a:pt x="99" y="107"/>
                    <a:pt x="95" y="112"/>
                  </a:cubicBezTo>
                  <a:cubicBezTo>
                    <a:pt x="103" y="103"/>
                    <a:pt x="111" y="94"/>
                    <a:pt x="118" y="84"/>
                  </a:cubicBezTo>
                  <a:cubicBezTo>
                    <a:pt x="118" y="83"/>
                    <a:pt x="118" y="83"/>
                    <a:pt x="117" y="83"/>
                  </a:cubicBezTo>
                  <a:cubicBezTo>
                    <a:pt x="112" y="87"/>
                    <a:pt x="108" y="93"/>
                    <a:pt x="102" y="97"/>
                  </a:cubicBezTo>
                  <a:cubicBezTo>
                    <a:pt x="100" y="100"/>
                    <a:pt x="97" y="102"/>
                    <a:pt x="94" y="105"/>
                  </a:cubicBezTo>
                  <a:cubicBezTo>
                    <a:pt x="101" y="96"/>
                    <a:pt x="108" y="87"/>
                    <a:pt x="115" y="79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20" y="84"/>
                    <a:pt x="124" y="91"/>
                    <a:pt x="125" y="98"/>
                  </a:cubicBezTo>
                  <a:cubicBezTo>
                    <a:pt x="125" y="103"/>
                    <a:pt x="123" y="107"/>
                    <a:pt x="120" y="110"/>
                  </a:cubicBezTo>
                  <a:close/>
                  <a:moveTo>
                    <a:pt x="115" y="78"/>
                  </a:moveTo>
                  <a:cubicBezTo>
                    <a:pt x="105" y="85"/>
                    <a:pt x="98" y="95"/>
                    <a:pt x="89" y="104"/>
                  </a:cubicBezTo>
                  <a:cubicBezTo>
                    <a:pt x="91" y="102"/>
                    <a:pt x="92" y="100"/>
                    <a:pt x="94" y="98"/>
                  </a:cubicBezTo>
                  <a:cubicBezTo>
                    <a:pt x="100" y="91"/>
                    <a:pt x="106" y="84"/>
                    <a:pt x="112" y="78"/>
                  </a:cubicBezTo>
                  <a:cubicBezTo>
                    <a:pt x="112" y="77"/>
                    <a:pt x="112" y="77"/>
                    <a:pt x="111" y="77"/>
                  </a:cubicBezTo>
                  <a:cubicBezTo>
                    <a:pt x="104" y="81"/>
                    <a:pt x="98" y="87"/>
                    <a:pt x="92" y="93"/>
                  </a:cubicBezTo>
                  <a:cubicBezTo>
                    <a:pt x="92" y="92"/>
                    <a:pt x="93" y="91"/>
                    <a:pt x="93" y="90"/>
                  </a:cubicBezTo>
                  <a:cubicBezTo>
                    <a:pt x="98" y="84"/>
                    <a:pt x="105" y="79"/>
                    <a:pt x="108" y="72"/>
                  </a:cubicBezTo>
                  <a:cubicBezTo>
                    <a:pt x="109" y="72"/>
                    <a:pt x="108" y="72"/>
                    <a:pt x="108" y="72"/>
                  </a:cubicBezTo>
                  <a:cubicBezTo>
                    <a:pt x="101" y="79"/>
                    <a:pt x="93" y="86"/>
                    <a:pt x="86" y="92"/>
                  </a:cubicBezTo>
                  <a:cubicBezTo>
                    <a:pt x="82" y="96"/>
                    <a:pt x="79" y="98"/>
                    <a:pt x="75" y="102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9" y="97"/>
                    <a:pt x="83" y="93"/>
                    <a:pt x="86" y="89"/>
                  </a:cubicBezTo>
                  <a:cubicBezTo>
                    <a:pt x="92" y="82"/>
                    <a:pt x="100" y="76"/>
                    <a:pt x="105" y="69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8" y="71"/>
                    <a:pt x="112" y="74"/>
                    <a:pt x="115" y="78"/>
                  </a:cubicBezTo>
                  <a:close/>
                  <a:moveTo>
                    <a:pt x="42" y="44"/>
                  </a:moveTo>
                  <a:cubicBezTo>
                    <a:pt x="50" y="31"/>
                    <a:pt x="46" y="17"/>
                    <a:pt x="39" y="5"/>
                  </a:cubicBezTo>
                  <a:cubicBezTo>
                    <a:pt x="50" y="3"/>
                    <a:pt x="62" y="5"/>
                    <a:pt x="73" y="4"/>
                  </a:cubicBezTo>
                  <a:cubicBezTo>
                    <a:pt x="68" y="14"/>
                    <a:pt x="65" y="24"/>
                    <a:pt x="71" y="35"/>
                  </a:cubicBezTo>
                  <a:cubicBezTo>
                    <a:pt x="77" y="47"/>
                    <a:pt x="91" y="56"/>
                    <a:pt x="101" y="64"/>
                  </a:cubicBezTo>
                  <a:cubicBezTo>
                    <a:pt x="101" y="65"/>
                    <a:pt x="102" y="65"/>
                    <a:pt x="102" y="65"/>
                  </a:cubicBezTo>
                  <a:cubicBezTo>
                    <a:pt x="101" y="66"/>
                    <a:pt x="100" y="66"/>
                    <a:pt x="99" y="67"/>
                  </a:cubicBezTo>
                  <a:cubicBezTo>
                    <a:pt x="95" y="70"/>
                    <a:pt x="89" y="66"/>
                    <a:pt x="86" y="65"/>
                  </a:cubicBezTo>
                  <a:cubicBezTo>
                    <a:pt x="77" y="63"/>
                    <a:pt x="73" y="71"/>
                    <a:pt x="67" y="75"/>
                  </a:cubicBezTo>
                  <a:cubicBezTo>
                    <a:pt x="57" y="80"/>
                    <a:pt x="52" y="68"/>
                    <a:pt x="46" y="64"/>
                  </a:cubicBezTo>
                  <a:cubicBezTo>
                    <a:pt x="40" y="59"/>
                    <a:pt x="34" y="61"/>
                    <a:pt x="28" y="63"/>
                  </a:cubicBezTo>
                  <a:cubicBezTo>
                    <a:pt x="33" y="57"/>
                    <a:pt x="38" y="50"/>
                    <a:pt x="42" y="44"/>
                  </a:cubicBezTo>
                  <a:close/>
                  <a:moveTo>
                    <a:pt x="17" y="79"/>
                  </a:moveTo>
                  <a:cubicBezTo>
                    <a:pt x="20" y="76"/>
                    <a:pt x="24" y="73"/>
                    <a:pt x="27" y="70"/>
                  </a:cubicBezTo>
                  <a:cubicBezTo>
                    <a:pt x="29" y="69"/>
                    <a:pt x="31" y="67"/>
                    <a:pt x="34" y="66"/>
                  </a:cubicBezTo>
                  <a:cubicBezTo>
                    <a:pt x="35" y="65"/>
                    <a:pt x="37" y="65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8" y="64"/>
                    <a:pt x="37" y="66"/>
                    <a:pt x="36" y="66"/>
                  </a:cubicBezTo>
                  <a:cubicBezTo>
                    <a:pt x="31" y="71"/>
                    <a:pt x="25" y="76"/>
                    <a:pt x="19" y="80"/>
                  </a:cubicBezTo>
                  <a:cubicBezTo>
                    <a:pt x="16" y="82"/>
                    <a:pt x="13" y="85"/>
                    <a:pt x="11" y="88"/>
                  </a:cubicBezTo>
                  <a:cubicBezTo>
                    <a:pt x="13" y="84"/>
                    <a:pt x="15" y="81"/>
                    <a:pt x="17" y="79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51"/>
            <p:cNvSpPr>
              <a:spLocks noEditPoints="1"/>
            </p:cNvSpPr>
            <p:nvPr/>
          </p:nvSpPr>
          <p:spPr bwMode="auto">
            <a:xfrm>
              <a:off x="793996" y="764609"/>
              <a:ext cx="661988" cy="763588"/>
            </a:xfrm>
            <a:custGeom>
              <a:avLst/>
              <a:gdLst>
                <a:gd name="T0" fmla="*/ 132 w 156"/>
                <a:gd name="T1" fmla="*/ 160 h 180"/>
                <a:gd name="T2" fmla="*/ 90 w 156"/>
                <a:gd name="T3" fmla="*/ 0 h 180"/>
                <a:gd name="T4" fmla="*/ 0 w 156"/>
                <a:gd name="T5" fmla="*/ 105 h 180"/>
                <a:gd name="T6" fmla="*/ 85 w 156"/>
                <a:gd name="T7" fmla="*/ 138 h 180"/>
                <a:gd name="T8" fmla="*/ 66 w 156"/>
                <a:gd name="T9" fmla="*/ 161 h 180"/>
                <a:gd name="T10" fmla="*/ 64 w 156"/>
                <a:gd name="T11" fmla="*/ 133 h 180"/>
                <a:gd name="T12" fmla="*/ 35 w 156"/>
                <a:gd name="T13" fmla="*/ 166 h 180"/>
                <a:gd name="T14" fmla="*/ 52 w 156"/>
                <a:gd name="T15" fmla="*/ 160 h 180"/>
                <a:gd name="T16" fmla="*/ 26 w 156"/>
                <a:gd name="T17" fmla="*/ 160 h 180"/>
                <a:gd name="T18" fmla="*/ 59 w 156"/>
                <a:gd name="T19" fmla="*/ 134 h 180"/>
                <a:gd name="T20" fmla="*/ 101 w 156"/>
                <a:gd name="T21" fmla="*/ 133 h 180"/>
                <a:gd name="T22" fmla="*/ 71 w 156"/>
                <a:gd name="T23" fmla="*/ 143 h 180"/>
                <a:gd name="T24" fmla="*/ 41 w 156"/>
                <a:gd name="T25" fmla="*/ 159 h 180"/>
                <a:gd name="T26" fmla="*/ 116 w 156"/>
                <a:gd name="T27" fmla="*/ 113 h 180"/>
                <a:gd name="T28" fmla="*/ 96 w 156"/>
                <a:gd name="T29" fmla="*/ 104 h 180"/>
                <a:gd name="T30" fmla="*/ 29 w 156"/>
                <a:gd name="T31" fmla="*/ 156 h 180"/>
                <a:gd name="T32" fmla="*/ 24 w 156"/>
                <a:gd name="T33" fmla="*/ 149 h 180"/>
                <a:gd name="T34" fmla="*/ 73 w 156"/>
                <a:gd name="T35" fmla="*/ 107 h 180"/>
                <a:gd name="T36" fmla="*/ 51 w 156"/>
                <a:gd name="T37" fmla="*/ 117 h 180"/>
                <a:gd name="T38" fmla="*/ 18 w 156"/>
                <a:gd name="T39" fmla="*/ 152 h 180"/>
                <a:gd name="T40" fmla="*/ 42 w 156"/>
                <a:gd name="T41" fmla="*/ 115 h 180"/>
                <a:gd name="T42" fmla="*/ 31 w 156"/>
                <a:gd name="T43" fmla="*/ 106 h 180"/>
                <a:gd name="T44" fmla="*/ 25 w 156"/>
                <a:gd name="T45" fmla="*/ 121 h 180"/>
                <a:gd name="T46" fmla="*/ 13 w 156"/>
                <a:gd name="T47" fmla="*/ 112 h 180"/>
                <a:gd name="T48" fmla="*/ 13 w 156"/>
                <a:gd name="T49" fmla="*/ 112 h 180"/>
                <a:gd name="T50" fmla="*/ 49 w 156"/>
                <a:gd name="T51" fmla="*/ 109 h 180"/>
                <a:gd name="T52" fmla="*/ 48 w 156"/>
                <a:gd name="T53" fmla="*/ 108 h 180"/>
                <a:gd name="T54" fmla="*/ 48 w 156"/>
                <a:gd name="T55" fmla="*/ 108 h 180"/>
                <a:gd name="T56" fmla="*/ 24 w 156"/>
                <a:gd name="T57" fmla="*/ 116 h 180"/>
                <a:gd name="T58" fmla="*/ 15 w 156"/>
                <a:gd name="T59" fmla="*/ 114 h 180"/>
                <a:gd name="T60" fmla="*/ 28 w 156"/>
                <a:gd name="T61" fmla="*/ 116 h 180"/>
                <a:gd name="T62" fmla="*/ 9 w 156"/>
                <a:gd name="T63" fmla="*/ 115 h 180"/>
                <a:gd name="T64" fmla="*/ 13 w 156"/>
                <a:gd name="T65" fmla="*/ 107 h 180"/>
                <a:gd name="T66" fmla="*/ 6 w 156"/>
                <a:gd name="T67" fmla="*/ 110 h 180"/>
                <a:gd name="T68" fmla="*/ 72 w 156"/>
                <a:gd name="T69" fmla="*/ 113 h 180"/>
                <a:gd name="T70" fmla="*/ 54 w 156"/>
                <a:gd name="T71" fmla="*/ 173 h 180"/>
                <a:gd name="T72" fmla="*/ 114 w 156"/>
                <a:gd name="T73" fmla="*/ 124 h 180"/>
                <a:gd name="T74" fmla="*/ 64 w 156"/>
                <a:gd name="T75" fmla="*/ 174 h 180"/>
                <a:gd name="T76" fmla="*/ 74 w 156"/>
                <a:gd name="T77" fmla="*/ 175 h 180"/>
                <a:gd name="T78" fmla="*/ 88 w 156"/>
                <a:gd name="T79" fmla="*/ 173 h 180"/>
                <a:gd name="T80" fmla="*/ 100 w 156"/>
                <a:gd name="T81" fmla="*/ 167 h 180"/>
                <a:gd name="T82" fmla="*/ 131 w 156"/>
                <a:gd name="T83" fmla="*/ 146 h 180"/>
                <a:gd name="T84" fmla="*/ 118 w 156"/>
                <a:gd name="T85" fmla="*/ 163 h 180"/>
                <a:gd name="T86" fmla="*/ 124 w 156"/>
                <a:gd name="T87" fmla="*/ 150 h 180"/>
                <a:gd name="T88" fmla="*/ 144 w 156"/>
                <a:gd name="T89" fmla="*/ 123 h 180"/>
                <a:gd name="T90" fmla="*/ 143 w 156"/>
                <a:gd name="T91" fmla="*/ 118 h 180"/>
                <a:gd name="T92" fmla="*/ 82 w 156"/>
                <a:gd name="T93" fmla="*/ 168 h 180"/>
                <a:gd name="T94" fmla="*/ 82 w 156"/>
                <a:gd name="T95" fmla="*/ 158 h 180"/>
                <a:gd name="T96" fmla="*/ 132 w 156"/>
                <a:gd name="T97" fmla="*/ 112 h 180"/>
                <a:gd name="T98" fmla="*/ 63 w 156"/>
                <a:gd name="T99" fmla="*/ 50 h 180"/>
                <a:gd name="T100" fmla="*/ 90 w 156"/>
                <a:gd name="T101" fmla="*/ 48 h 180"/>
                <a:gd name="T102" fmla="*/ 111 w 156"/>
                <a:gd name="T103" fmla="*/ 103 h 180"/>
                <a:gd name="T104" fmla="*/ 63 w 156"/>
                <a:gd name="T105" fmla="*/ 5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180">
                  <a:moveTo>
                    <a:pt x="0" y="107"/>
                  </a:moveTo>
                  <a:cubicBezTo>
                    <a:pt x="0" y="109"/>
                    <a:pt x="0" y="110"/>
                    <a:pt x="0" y="111"/>
                  </a:cubicBezTo>
                  <a:cubicBezTo>
                    <a:pt x="0" y="130"/>
                    <a:pt x="6" y="148"/>
                    <a:pt x="19" y="161"/>
                  </a:cubicBezTo>
                  <a:cubicBezTo>
                    <a:pt x="33" y="177"/>
                    <a:pt x="58" y="180"/>
                    <a:pt x="78" y="180"/>
                  </a:cubicBezTo>
                  <a:cubicBezTo>
                    <a:pt x="98" y="180"/>
                    <a:pt x="117" y="172"/>
                    <a:pt x="132" y="160"/>
                  </a:cubicBezTo>
                  <a:cubicBezTo>
                    <a:pt x="144" y="149"/>
                    <a:pt x="149" y="133"/>
                    <a:pt x="151" y="118"/>
                  </a:cubicBezTo>
                  <a:cubicBezTo>
                    <a:pt x="156" y="82"/>
                    <a:pt x="133" y="45"/>
                    <a:pt x="95" y="45"/>
                  </a:cubicBezTo>
                  <a:cubicBezTo>
                    <a:pt x="96" y="31"/>
                    <a:pt x="97" y="17"/>
                    <a:pt x="94" y="4"/>
                  </a:cubicBezTo>
                  <a:cubicBezTo>
                    <a:pt x="94" y="3"/>
                    <a:pt x="93" y="2"/>
                    <a:pt x="93" y="2"/>
                  </a:cubicBezTo>
                  <a:cubicBezTo>
                    <a:pt x="92" y="1"/>
                    <a:pt x="91" y="0"/>
                    <a:pt x="90" y="0"/>
                  </a:cubicBezTo>
                  <a:cubicBezTo>
                    <a:pt x="82" y="1"/>
                    <a:pt x="74" y="3"/>
                    <a:pt x="66" y="1"/>
                  </a:cubicBezTo>
                  <a:cubicBezTo>
                    <a:pt x="64" y="0"/>
                    <a:pt x="63" y="1"/>
                    <a:pt x="63" y="2"/>
                  </a:cubicBezTo>
                  <a:cubicBezTo>
                    <a:pt x="62" y="2"/>
                    <a:pt x="61" y="3"/>
                    <a:pt x="61" y="4"/>
                  </a:cubicBezTo>
                  <a:cubicBezTo>
                    <a:pt x="60" y="18"/>
                    <a:pt x="64" y="31"/>
                    <a:pt x="61" y="45"/>
                  </a:cubicBezTo>
                  <a:cubicBezTo>
                    <a:pt x="30" y="43"/>
                    <a:pt x="3" y="75"/>
                    <a:pt x="0" y="105"/>
                  </a:cubicBezTo>
                  <a:cubicBezTo>
                    <a:pt x="0" y="106"/>
                    <a:pt x="0" y="107"/>
                    <a:pt x="0" y="107"/>
                  </a:cubicBezTo>
                  <a:close/>
                  <a:moveTo>
                    <a:pt x="53" y="172"/>
                  </a:moveTo>
                  <a:cubicBezTo>
                    <a:pt x="52" y="172"/>
                    <a:pt x="52" y="172"/>
                    <a:pt x="52" y="172"/>
                  </a:cubicBezTo>
                  <a:cubicBezTo>
                    <a:pt x="49" y="172"/>
                    <a:pt x="46" y="171"/>
                    <a:pt x="42" y="169"/>
                  </a:cubicBezTo>
                  <a:cubicBezTo>
                    <a:pt x="56" y="158"/>
                    <a:pt x="71" y="148"/>
                    <a:pt x="85" y="138"/>
                  </a:cubicBezTo>
                  <a:cubicBezTo>
                    <a:pt x="91" y="134"/>
                    <a:pt x="96" y="130"/>
                    <a:pt x="101" y="126"/>
                  </a:cubicBezTo>
                  <a:cubicBezTo>
                    <a:pt x="105" y="123"/>
                    <a:pt x="109" y="120"/>
                    <a:pt x="113" y="117"/>
                  </a:cubicBezTo>
                  <a:cubicBezTo>
                    <a:pt x="117" y="114"/>
                    <a:pt x="120" y="111"/>
                    <a:pt x="115" y="117"/>
                  </a:cubicBezTo>
                  <a:cubicBezTo>
                    <a:pt x="106" y="127"/>
                    <a:pt x="94" y="135"/>
                    <a:pt x="83" y="144"/>
                  </a:cubicBezTo>
                  <a:cubicBezTo>
                    <a:pt x="77" y="149"/>
                    <a:pt x="72" y="155"/>
                    <a:pt x="66" y="161"/>
                  </a:cubicBezTo>
                  <a:cubicBezTo>
                    <a:pt x="63" y="164"/>
                    <a:pt x="60" y="166"/>
                    <a:pt x="57" y="168"/>
                  </a:cubicBezTo>
                  <a:cubicBezTo>
                    <a:pt x="56" y="170"/>
                    <a:pt x="54" y="171"/>
                    <a:pt x="53" y="172"/>
                  </a:cubicBezTo>
                  <a:close/>
                  <a:moveTo>
                    <a:pt x="31" y="164"/>
                  </a:moveTo>
                  <a:cubicBezTo>
                    <a:pt x="31" y="164"/>
                    <a:pt x="31" y="164"/>
                    <a:pt x="31" y="164"/>
                  </a:cubicBezTo>
                  <a:cubicBezTo>
                    <a:pt x="41" y="153"/>
                    <a:pt x="52" y="143"/>
                    <a:pt x="64" y="133"/>
                  </a:cubicBezTo>
                  <a:cubicBezTo>
                    <a:pt x="70" y="127"/>
                    <a:pt x="77" y="122"/>
                    <a:pt x="83" y="117"/>
                  </a:cubicBezTo>
                  <a:cubicBezTo>
                    <a:pt x="88" y="114"/>
                    <a:pt x="96" y="109"/>
                    <a:pt x="99" y="106"/>
                  </a:cubicBezTo>
                  <a:cubicBezTo>
                    <a:pt x="87" y="117"/>
                    <a:pt x="74" y="128"/>
                    <a:pt x="62" y="139"/>
                  </a:cubicBezTo>
                  <a:cubicBezTo>
                    <a:pt x="52" y="147"/>
                    <a:pt x="42" y="154"/>
                    <a:pt x="34" y="165"/>
                  </a:cubicBezTo>
                  <a:cubicBezTo>
                    <a:pt x="34" y="165"/>
                    <a:pt x="35" y="166"/>
                    <a:pt x="35" y="166"/>
                  </a:cubicBezTo>
                  <a:cubicBezTo>
                    <a:pt x="47" y="158"/>
                    <a:pt x="58" y="149"/>
                    <a:pt x="69" y="140"/>
                  </a:cubicBezTo>
                  <a:cubicBezTo>
                    <a:pt x="82" y="131"/>
                    <a:pt x="94" y="119"/>
                    <a:pt x="107" y="112"/>
                  </a:cubicBezTo>
                  <a:cubicBezTo>
                    <a:pt x="102" y="115"/>
                    <a:pt x="96" y="120"/>
                    <a:pt x="91" y="125"/>
                  </a:cubicBezTo>
                  <a:cubicBezTo>
                    <a:pt x="84" y="130"/>
                    <a:pt x="77" y="136"/>
                    <a:pt x="70" y="142"/>
                  </a:cubicBezTo>
                  <a:cubicBezTo>
                    <a:pt x="64" y="148"/>
                    <a:pt x="59" y="155"/>
                    <a:pt x="52" y="160"/>
                  </a:cubicBezTo>
                  <a:cubicBezTo>
                    <a:pt x="48" y="163"/>
                    <a:pt x="44" y="165"/>
                    <a:pt x="41" y="169"/>
                  </a:cubicBezTo>
                  <a:cubicBezTo>
                    <a:pt x="37" y="167"/>
                    <a:pt x="34" y="166"/>
                    <a:pt x="31" y="164"/>
                  </a:cubicBezTo>
                  <a:close/>
                  <a:moveTo>
                    <a:pt x="30" y="163"/>
                  </a:moveTo>
                  <a:cubicBezTo>
                    <a:pt x="30" y="163"/>
                    <a:pt x="30" y="163"/>
                    <a:pt x="30" y="163"/>
                  </a:cubicBezTo>
                  <a:cubicBezTo>
                    <a:pt x="28" y="162"/>
                    <a:pt x="27" y="161"/>
                    <a:pt x="26" y="160"/>
                  </a:cubicBezTo>
                  <a:cubicBezTo>
                    <a:pt x="37" y="151"/>
                    <a:pt x="48" y="141"/>
                    <a:pt x="60" y="131"/>
                  </a:cubicBezTo>
                  <a:cubicBezTo>
                    <a:pt x="66" y="126"/>
                    <a:pt x="73" y="120"/>
                    <a:pt x="79" y="115"/>
                  </a:cubicBezTo>
                  <a:cubicBezTo>
                    <a:pt x="83" y="113"/>
                    <a:pt x="87" y="110"/>
                    <a:pt x="90" y="108"/>
                  </a:cubicBezTo>
                  <a:cubicBezTo>
                    <a:pt x="98" y="103"/>
                    <a:pt x="89" y="109"/>
                    <a:pt x="87" y="110"/>
                  </a:cubicBezTo>
                  <a:cubicBezTo>
                    <a:pt x="77" y="118"/>
                    <a:pt x="68" y="126"/>
                    <a:pt x="59" y="134"/>
                  </a:cubicBezTo>
                  <a:cubicBezTo>
                    <a:pt x="49" y="144"/>
                    <a:pt x="38" y="152"/>
                    <a:pt x="30" y="163"/>
                  </a:cubicBezTo>
                  <a:close/>
                  <a:moveTo>
                    <a:pt x="88" y="141"/>
                  </a:moveTo>
                  <a:cubicBezTo>
                    <a:pt x="99" y="133"/>
                    <a:pt x="111" y="125"/>
                    <a:pt x="119" y="114"/>
                  </a:cubicBezTo>
                  <a:cubicBezTo>
                    <a:pt x="120" y="114"/>
                    <a:pt x="121" y="114"/>
                    <a:pt x="123" y="114"/>
                  </a:cubicBezTo>
                  <a:cubicBezTo>
                    <a:pt x="115" y="120"/>
                    <a:pt x="108" y="127"/>
                    <a:pt x="101" y="133"/>
                  </a:cubicBezTo>
                  <a:cubicBezTo>
                    <a:pt x="91" y="141"/>
                    <a:pt x="81" y="150"/>
                    <a:pt x="70" y="159"/>
                  </a:cubicBezTo>
                  <a:cubicBezTo>
                    <a:pt x="76" y="153"/>
                    <a:pt x="82" y="147"/>
                    <a:pt x="88" y="141"/>
                  </a:cubicBezTo>
                  <a:close/>
                  <a:moveTo>
                    <a:pt x="85" y="137"/>
                  </a:moveTo>
                  <a:cubicBezTo>
                    <a:pt x="77" y="142"/>
                    <a:pt x="68" y="148"/>
                    <a:pt x="61" y="154"/>
                  </a:cubicBezTo>
                  <a:cubicBezTo>
                    <a:pt x="64" y="150"/>
                    <a:pt x="68" y="147"/>
                    <a:pt x="71" y="143"/>
                  </a:cubicBezTo>
                  <a:cubicBezTo>
                    <a:pt x="83" y="131"/>
                    <a:pt x="98" y="121"/>
                    <a:pt x="110" y="111"/>
                  </a:cubicBezTo>
                  <a:cubicBezTo>
                    <a:pt x="111" y="110"/>
                    <a:pt x="110" y="109"/>
                    <a:pt x="109" y="109"/>
                  </a:cubicBezTo>
                  <a:cubicBezTo>
                    <a:pt x="98" y="115"/>
                    <a:pt x="88" y="124"/>
                    <a:pt x="79" y="131"/>
                  </a:cubicBezTo>
                  <a:cubicBezTo>
                    <a:pt x="66" y="141"/>
                    <a:pt x="53" y="151"/>
                    <a:pt x="40" y="161"/>
                  </a:cubicBezTo>
                  <a:cubicBezTo>
                    <a:pt x="34" y="165"/>
                    <a:pt x="40" y="160"/>
                    <a:pt x="41" y="159"/>
                  </a:cubicBezTo>
                  <a:cubicBezTo>
                    <a:pt x="43" y="156"/>
                    <a:pt x="46" y="153"/>
                    <a:pt x="49" y="151"/>
                  </a:cubicBezTo>
                  <a:cubicBezTo>
                    <a:pt x="54" y="146"/>
                    <a:pt x="60" y="142"/>
                    <a:pt x="65" y="138"/>
                  </a:cubicBezTo>
                  <a:cubicBezTo>
                    <a:pt x="77" y="127"/>
                    <a:pt x="90" y="116"/>
                    <a:pt x="102" y="105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7" y="107"/>
                    <a:pt x="112" y="110"/>
                    <a:pt x="116" y="113"/>
                  </a:cubicBezTo>
                  <a:cubicBezTo>
                    <a:pt x="105" y="120"/>
                    <a:pt x="96" y="129"/>
                    <a:pt x="85" y="137"/>
                  </a:cubicBezTo>
                  <a:close/>
                  <a:moveTo>
                    <a:pt x="74" y="123"/>
                  </a:moveTo>
                  <a:cubicBezTo>
                    <a:pt x="76" y="120"/>
                    <a:pt x="78" y="118"/>
                    <a:pt x="81" y="116"/>
                  </a:cubicBezTo>
                  <a:cubicBezTo>
                    <a:pt x="86" y="112"/>
                    <a:pt x="92" y="109"/>
                    <a:pt x="96" y="104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7" y="104"/>
                    <a:pt x="97" y="104"/>
                    <a:pt x="98" y="104"/>
                  </a:cubicBezTo>
                  <a:cubicBezTo>
                    <a:pt x="99" y="104"/>
                    <a:pt x="100" y="104"/>
                    <a:pt x="101" y="104"/>
                  </a:cubicBezTo>
                  <a:cubicBezTo>
                    <a:pt x="91" y="110"/>
                    <a:pt x="82" y="116"/>
                    <a:pt x="74" y="123"/>
                  </a:cubicBezTo>
                  <a:close/>
                  <a:moveTo>
                    <a:pt x="32" y="154"/>
                  </a:moveTo>
                  <a:cubicBezTo>
                    <a:pt x="31" y="154"/>
                    <a:pt x="30" y="155"/>
                    <a:pt x="29" y="156"/>
                  </a:cubicBezTo>
                  <a:cubicBezTo>
                    <a:pt x="31" y="155"/>
                    <a:pt x="32" y="153"/>
                    <a:pt x="34" y="151"/>
                  </a:cubicBezTo>
                  <a:cubicBezTo>
                    <a:pt x="39" y="146"/>
                    <a:pt x="44" y="141"/>
                    <a:pt x="49" y="135"/>
                  </a:cubicBezTo>
                  <a:cubicBezTo>
                    <a:pt x="60" y="125"/>
                    <a:pt x="72" y="116"/>
                    <a:pt x="83" y="106"/>
                  </a:cubicBezTo>
                  <a:cubicBezTo>
                    <a:pt x="84" y="106"/>
                    <a:pt x="83" y="105"/>
                    <a:pt x="82" y="105"/>
                  </a:cubicBezTo>
                  <a:cubicBezTo>
                    <a:pt x="59" y="113"/>
                    <a:pt x="43" y="135"/>
                    <a:pt x="24" y="149"/>
                  </a:cubicBezTo>
                  <a:cubicBezTo>
                    <a:pt x="23" y="150"/>
                    <a:pt x="20" y="152"/>
                    <a:pt x="19" y="153"/>
                  </a:cubicBezTo>
                  <a:cubicBezTo>
                    <a:pt x="21" y="149"/>
                    <a:pt x="24" y="146"/>
                    <a:pt x="27" y="143"/>
                  </a:cubicBezTo>
                  <a:cubicBezTo>
                    <a:pt x="31" y="138"/>
                    <a:pt x="37" y="134"/>
                    <a:pt x="42" y="130"/>
                  </a:cubicBezTo>
                  <a:cubicBezTo>
                    <a:pt x="50" y="124"/>
                    <a:pt x="58" y="118"/>
                    <a:pt x="64" y="110"/>
                  </a:cubicBezTo>
                  <a:cubicBezTo>
                    <a:pt x="67" y="109"/>
                    <a:pt x="70" y="108"/>
                    <a:pt x="73" y="107"/>
                  </a:cubicBezTo>
                  <a:cubicBezTo>
                    <a:pt x="80" y="105"/>
                    <a:pt x="87" y="103"/>
                    <a:pt x="94" y="104"/>
                  </a:cubicBezTo>
                  <a:cubicBezTo>
                    <a:pt x="72" y="118"/>
                    <a:pt x="52" y="136"/>
                    <a:pt x="32" y="154"/>
                  </a:cubicBezTo>
                  <a:close/>
                  <a:moveTo>
                    <a:pt x="14" y="146"/>
                  </a:moveTo>
                  <a:cubicBezTo>
                    <a:pt x="23" y="142"/>
                    <a:pt x="31" y="135"/>
                    <a:pt x="38" y="129"/>
                  </a:cubicBezTo>
                  <a:cubicBezTo>
                    <a:pt x="42" y="125"/>
                    <a:pt x="47" y="121"/>
                    <a:pt x="51" y="117"/>
                  </a:cubicBezTo>
                  <a:cubicBezTo>
                    <a:pt x="54" y="115"/>
                    <a:pt x="57" y="113"/>
                    <a:pt x="60" y="111"/>
                  </a:cubicBezTo>
                  <a:cubicBezTo>
                    <a:pt x="60" y="111"/>
                    <a:pt x="60" y="110"/>
                    <a:pt x="60" y="110"/>
                  </a:cubicBezTo>
                  <a:cubicBezTo>
                    <a:pt x="61" y="110"/>
                    <a:pt x="61" y="110"/>
                    <a:pt x="62" y="110"/>
                  </a:cubicBezTo>
                  <a:cubicBezTo>
                    <a:pt x="62" y="110"/>
                    <a:pt x="62" y="111"/>
                    <a:pt x="62" y="111"/>
                  </a:cubicBezTo>
                  <a:cubicBezTo>
                    <a:pt x="49" y="126"/>
                    <a:pt x="29" y="134"/>
                    <a:pt x="18" y="152"/>
                  </a:cubicBezTo>
                  <a:cubicBezTo>
                    <a:pt x="17" y="150"/>
                    <a:pt x="15" y="148"/>
                    <a:pt x="14" y="146"/>
                  </a:cubicBezTo>
                  <a:close/>
                  <a:moveTo>
                    <a:pt x="12" y="142"/>
                  </a:moveTo>
                  <a:cubicBezTo>
                    <a:pt x="17" y="137"/>
                    <a:pt x="23" y="132"/>
                    <a:pt x="28" y="126"/>
                  </a:cubicBezTo>
                  <a:cubicBezTo>
                    <a:pt x="31" y="123"/>
                    <a:pt x="34" y="121"/>
                    <a:pt x="37" y="118"/>
                  </a:cubicBezTo>
                  <a:cubicBezTo>
                    <a:pt x="40" y="115"/>
                    <a:pt x="51" y="104"/>
                    <a:pt x="42" y="115"/>
                  </a:cubicBezTo>
                  <a:cubicBezTo>
                    <a:pt x="37" y="121"/>
                    <a:pt x="32" y="127"/>
                    <a:pt x="27" y="133"/>
                  </a:cubicBezTo>
                  <a:cubicBezTo>
                    <a:pt x="22" y="137"/>
                    <a:pt x="17" y="140"/>
                    <a:pt x="13" y="145"/>
                  </a:cubicBezTo>
                  <a:cubicBezTo>
                    <a:pt x="13" y="144"/>
                    <a:pt x="12" y="143"/>
                    <a:pt x="12" y="142"/>
                  </a:cubicBezTo>
                  <a:close/>
                  <a:moveTo>
                    <a:pt x="7" y="127"/>
                  </a:moveTo>
                  <a:cubicBezTo>
                    <a:pt x="15" y="120"/>
                    <a:pt x="22" y="112"/>
                    <a:pt x="31" y="106"/>
                  </a:cubicBezTo>
                  <a:cubicBezTo>
                    <a:pt x="30" y="107"/>
                    <a:pt x="27" y="112"/>
                    <a:pt x="25" y="114"/>
                  </a:cubicBezTo>
                  <a:cubicBezTo>
                    <a:pt x="23" y="116"/>
                    <a:pt x="21" y="118"/>
                    <a:pt x="18" y="120"/>
                  </a:cubicBezTo>
                  <a:cubicBezTo>
                    <a:pt x="15" y="124"/>
                    <a:pt x="12" y="129"/>
                    <a:pt x="9" y="133"/>
                  </a:cubicBezTo>
                  <a:cubicBezTo>
                    <a:pt x="9" y="134"/>
                    <a:pt x="9" y="134"/>
                    <a:pt x="10" y="134"/>
                  </a:cubicBezTo>
                  <a:cubicBezTo>
                    <a:pt x="15" y="130"/>
                    <a:pt x="20" y="126"/>
                    <a:pt x="25" y="121"/>
                  </a:cubicBezTo>
                  <a:cubicBezTo>
                    <a:pt x="28" y="119"/>
                    <a:pt x="30" y="116"/>
                    <a:pt x="33" y="113"/>
                  </a:cubicBezTo>
                  <a:cubicBezTo>
                    <a:pt x="34" y="112"/>
                    <a:pt x="42" y="104"/>
                    <a:pt x="38" y="110"/>
                  </a:cubicBezTo>
                  <a:cubicBezTo>
                    <a:pt x="30" y="121"/>
                    <a:pt x="19" y="129"/>
                    <a:pt x="11" y="139"/>
                  </a:cubicBezTo>
                  <a:cubicBezTo>
                    <a:pt x="9" y="135"/>
                    <a:pt x="8" y="131"/>
                    <a:pt x="7" y="127"/>
                  </a:cubicBezTo>
                  <a:close/>
                  <a:moveTo>
                    <a:pt x="13" y="112"/>
                  </a:moveTo>
                  <a:cubicBezTo>
                    <a:pt x="15" y="110"/>
                    <a:pt x="18" y="108"/>
                    <a:pt x="21" y="106"/>
                  </a:cubicBezTo>
                  <a:cubicBezTo>
                    <a:pt x="26" y="102"/>
                    <a:pt x="21" y="107"/>
                    <a:pt x="20" y="108"/>
                  </a:cubicBezTo>
                  <a:cubicBezTo>
                    <a:pt x="15" y="113"/>
                    <a:pt x="10" y="117"/>
                    <a:pt x="6" y="123"/>
                  </a:cubicBezTo>
                  <a:cubicBezTo>
                    <a:pt x="6" y="122"/>
                    <a:pt x="6" y="121"/>
                    <a:pt x="6" y="119"/>
                  </a:cubicBezTo>
                  <a:cubicBezTo>
                    <a:pt x="8" y="117"/>
                    <a:pt x="11" y="115"/>
                    <a:pt x="13" y="112"/>
                  </a:cubicBezTo>
                  <a:close/>
                  <a:moveTo>
                    <a:pt x="20" y="141"/>
                  </a:moveTo>
                  <a:cubicBezTo>
                    <a:pt x="19" y="142"/>
                    <a:pt x="17" y="143"/>
                    <a:pt x="15" y="144"/>
                  </a:cubicBezTo>
                  <a:cubicBezTo>
                    <a:pt x="17" y="143"/>
                    <a:pt x="19" y="141"/>
                    <a:pt x="20" y="140"/>
                  </a:cubicBezTo>
                  <a:cubicBezTo>
                    <a:pt x="23" y="137"/>
                    <a:pt x="26" y="135"/>
                    <a:pt x="29" y="132"/>
                  </a:cubicBezTo>
                  <a:cubicBezTo>
                    <a:pt x="37" y="125"/>
                    <a:pt x="43" y="117"/>
                    <a:pt x="49" y="109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1" y="109"/>
                    <a:pt x="54" y="110"/>
                    <a:pt x="57" y="110"/>
                  </a:cubicBezTo>
                  <a:cubicBezTo>
                    <a:pt x="57" y="110"/>
                    <a:pt x="57" y="110"/>
                    <a:pt x="58" y="110"/>
                  </a:cubicBezTo>
                  <a:cubicBezTo>
                    <a:pt x="45" y="120"/>
                    <a:pt x="34" y="132"/>
                    <a:pt x="20" y="141"/>
                  </a:cubicBezTo>
                  <a:close/>
                  <a:moveTo>
                    <a:pt x="48" y="108"/>
                  </a:moveTo>
                  <a:cubicBezTo>
                    <a:pt x="34" y="117"/>
                    <a:pt x="24" y="129"/>
                    <a:pt x="11" y="140"/>
                  </a:cubicBezTo>
                  <a:cubicBezTo>
                    <a:pt x="16" y="136"/>
                    <a:pt x="22" y="128"/>
                    <a:pt x="28" y="123"/>
                  </a:cubicBezTo>
                  <a:cubicBezTo>
                    <a:pt x="33" y="118"/>
                    <a:pt x="38" y="112"/>
                    <a:pt x="42" y="106"/>
                  </a:cubicBezTo>
                  <a:cubicBezTo>
                    <a:pt x="42" y="106"/>
                    <a:pt x="42" y="105"/>
                    <a:pt x="42" y="105"/>
                  </a:cubicBezTo>
                  <a:cubicBezTo>
                    <a:pt x="44" y="106"/>
                    <a:pt x="46" y="107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lose/>
                  <a:moveTo>
                    <a:pt x="28" y="116"/>
                  </a:moveTo>
                  <a:cubicBezTo>
                    <a:pt x="25" y="119"/>
                    <a:pt x="23" y="122"/>
                    <a:pt x="20" y="124"/>
                  </a:cubicBezTo>
                  <a:cubicBezTo>
                    <a:pt x="18" y="127"/>
                    <a:pt x="13" y="129"/>
                    <a:pt x="11" y="132"/>
                  </a:cubicBezTo>
                  <a:cubicBezTo>
                    <a:pt x="15" y="126"/>
                    <a:pt x="19" y="121"/>
                    <a:pt x="24" y="116"/>
                  </a:cubicBezTo>
                  <a:cubicBezTo>
                    <a:pt x="28" y="113"/>
                    <a:pt x="32" y="110"/>
                    <a:pt x="34" y="105"/>
                  </a:cubicBezTo>
                  <a:cubicBezTo>
                    <a:pt x="34" y="104"/>
                    <a:pt x="33" y="104"/>
                    <a:pt x="33" y="104"/>
                  </a:cubicBezTo>
                  <a:cubicBezTo>
                    <a:pt x="24" y="108"/>
                    <a:pt x="17" y="115"/>
                    <a:pt x="10" y="122"/>
                  </a:cubicBezTo>
                  <a:cubicBezTo>
                    <a:pt x="7" y="125"/>
                    <a:pt x="7" y="123"/>
                    <a:pt x="10" y="120"/>
                  </a:cubicBezTo>
                  <a:cubicBezTo>
                    <a:pt x="12" y="118"/>
                    <a:pt x="14" y="116"/>
                    <a:pt x="15" y="114"/>
                  </a:cubicBezTo>
                  <a:cubicBezTo>
                    <a:pt x="19" y="111"/>
                    <a:pt x="23" y="107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31" y="103"/>
                    <a:pt x="36" y="104"/>
                    <a:pt x="40" y="105"/>
                  </a:cubicBezTo>
                  <a:cubicBezTo>
                    <a:pt x="40" y="105"/>
                    <a:pt x="41" y="105"/>
                    <a:pt x="41" y="105"/>
                  </a:cubicBezTo>
                  <a:cubicBezTo>
                    <a:pt x="36" y="108"/>
                    <a:pt x="32" y="112"/>
                    <a:pt x="28" y="116"/>
                  </a:cubicBezTo>
                  <a:close/>
                  <a:moveTo>
                    <a:pt x="9" y="115"/>
                  </a:moveTo>
                  <a:cubicBezTo>
                    <a:pt x="10" y="113"/>
                    <a:pt x="11" y="112"/>
                    <a:pt x="12" y="111"/>
                  </a:cubicBezTo>
                  <a:cubicBezTo>
                    <a:pt x="14" y="108"/>
                    <a:pt x="16" y="105"/>
                    <a:pt x="18" y="103"/>
                  </a:cubicBezTo>
                  <a:cubicBezTo>
                    <a:pt x="20" y="102"/>
                    <a:pt x="22" y="102"/>
                    <a:pt x="24" y="102"/>
                  </a:cubicBezTo>
                  <a:cubicBezTo>
                    <a:pt x="18" y="105"/>
                    <a:pt x="13" y="110"/>
                    <a:pt x="9" y="115"/>
                  </a:cubicBezTo>
                  <a:close/>
                  <a:moveTo>
                    <a:pt x="6" y="111"/>
                  </a:moveTo>
                  <a:cubicBezTo>
                    <a:pt x="9" y="109"/>
                    <a:pt x="11" y="107"/>
                    <a:pt x="13" y="105"/>
                  </a:cubicBezTo>
                  <a:cubicBezTo>
                    <a:pt x="14" y="105"/>
                    <a:pt x="15" y="104"/>
                    <a:pt x="15" y="103"/>
                  </a:cubicBezTo>
                  <a:cubicBezTo>
                    <a:pt x="16" y="103"/>
                    <a:pt x="16" y="103"/>
                    <a:pt x="17" y="103"/>
                  </a:cubicBezTo>
                  <a:cubicBezTo>
                    <a:pt x="15" y="104"/>
                    <a:pt x="14" y="106"/>
                    <a:pt x="13" y="107"/>
                  </a:cubicBezTo>
                  <a:cubicBezTo>
                    <a:pt x="11" y="111"/>
                    <a:pt x="8" y="114"/>
                    <a:pt x="5" y="117"/>
                  </a:cubicBezTo>
                  <a:cubicBezTo>
                    <a:pt x="5" y="116"/>
                    <a:pt x="5" y="115"/>
                    <a:pt x="5" y="114"/>
                  </a:cubicBezTo>
                  <a:cubicBezTo>
                    <a:pt x="5" y="112"/>
                    <a:pt x="5" y="110"/>
                    <a:pt x="5" y="108"/>
                  </a:cubicBezTo>
                  <a:cubicBezTo>
                    <a:pt x="7" y="106"/>
                    <a:pt x="10" y="104"/>
                    <a:pt x="13" y="104"/>
                  </a:cubicBezTo>
                  <a:cubicBezTo>
                    <a:pt x="10" y="106"/>
                    <a:pt x="8" y="108"/>
                    <a:pt x="6" y="110"/>
                  </a:cubicBezTo>
                  <a:cubicBezTo>
                    <a:pt x="5" y="111"/>
                    <a:pt x="6" y="112"/>
                    <a:pt x="6" y="111"/>
                  </a:cubicBezTo>
                  <a:close/>
                  <a:moveTo>
                    <a:pt x="19" y="154"/>
                  </a:moveTo>
                  <a:cubicBezTo>
                    <a:pt x="39" y="141"/>
                    <a:pt x="53" y="122"/>
                    <a:pt x="74" y="110"/>
                  </a:cubicBezTo>
                  <a:cubicBezTo>
                    <a:pt x="74" y="110"/>
                    <a:pt x="82" y="105"/>
                    <a:pt x="80" y="107"/>
                  </a:cubicBezTo>
                  <a:cubicBezTo>
                    <a:pt x="77" y="109"/>
                    <a:pt x="75" y="111"/>
                    <a:pt x="72" y="113"/>
                  </a:cubicBezTo>
                  <a:cubicBezTo>
                    <a:pt x="67" y="118"/>
                    <a:pt x="61" y="123"/>
                    <a:pt x="55" y="128"/>
                  </a:cubicBezTo>
                  <a:cubicBezTo>
                    <a:pt x="45" y="138"/>
                    <a:pt x="34" y="148"/>
                    <a:pt x="25" y="160"/>
                  </a:cubicBezTo>
                  <a:cubicBezTo>
                    <a:pt x="25" y="159"/>
                    <a:pt x="25" y="159"/>
                    <a:pt x="24" y="159"/>
                  </a:cubicBezTo>
                  <a:cubicBezTo>
                    <a:pt x="23" y="158"/>
                    <a:pt x="21" y="156"/>
                    <a:pt x="19" y="154"/>
                  </a:cubicBezTo>
                  <a:close/>
                  <a:moveTo>
                    <a:pt x="54" y="173"/>
                  </a:moveTo>
                  <a:cubicBezTo>
                    <a:pt x="54" y="172"/>
                    <a:pt x="55" y="172"/>
                    <a:pt x="56" y="171"/>
                  </a:cubicBezTo>
                  <a:cubicBezTo>
                    <a:pt x="56" y="172"/>
                    <a:pt x="57" y="171"/>
                    <a:pt x="58" y="169"/>
                  </a:cubicBezTo>
                  <a:cubicBezTo>
                    <a:pt x="60" y="168"/>
                    <a:pt x="62" y="167"/>
                    <a:pt x="63" y="166"/>
                  </a:cubicBezTo>
                  <a:cubicBezTo>
                    <a:pt x="75" y="157"/>
                    <a:pt x="86" y="147"/>
                    <a:pt x="97" y="138"/>
                  </a:cubicBezTo>
                  <a:cubicBezTo>
                    <a:pt x="103" y="133"/>
                    <a:pt x="108" y="129"/>
                    <a:pt x="114" y="124"/>
                  </a:cubicBezTo>
                  <a:cubicBezTo>
                    <a:pt x="117" y="121"/>
                    <a:pt x="119" y="119"/>
                    <a:pt x="122" y="116"/>
                  </a:cubicBezTo>
                  <a:cubicBezTo>
                    <a:pt x="123" y="116"/>
                    <a:pt x="125" y="115"/>
                    <a:pt x="127" y="114"/>
                  </a:cubicBezTo>
                  <a:cubicBezTo>
                    <a:pt x="128" y="113"/>
                    <a:pt x="129" y="113"/>
                    <a:pt x="130" y="113"/>
                  </a:cubicBezTo>
                  <a:cubicBezTo>
                    <a:pt x="111" y="136"/>
                    <a:pt x="84" y="151"/>
                    <a:pt x="63" y="173"/>
                  </a:cubicBezTo>
                  <a:cubicBezTo>
                    <a:pt x="63" y="173"/>
                    <a:pt x="63" y="174"/>
                    <a:pt x="64" y="174"/>
                  </a:cubicBezTo>
                  <a:cubicBezTo>
                    <a:pt x="87" y="157"/>
                    <a:pt x="109" y="140"/>
                    <a:pt x="130" y="121"/>
                  </a:cubicBezTo>
                  <a:cubicBezTo>
                    <a:pt x="129" y="123"/>
                    <a:pt x="127" y="124"/>
                    <a:pt x="125" y="126"/>
                  </a:cubicBezTo>
                  <a:cubicBezTo>
                    <a:pt x="119" y="132"/>
                    <a:pt x="113" y="137"/>
                    <a:pt x="107" y="143"/>
                  </a:cubicBezTo>
                  <a:cubicBezTo>
                    <a:pt x="96" y="153"/>
                    <a:pt x="84" y="163"/>
                    <a:pt x="73" y="174"/>
                  </a:cubicBezTo>
                  <a:cubicBezTo>
                    <a:pt x="73" y="174"/>
                    <a:pt x="73" y="175"/>
                    <a:pt x="74" y="175"/>
                  </a:cubicBezTo>
                  <a:cubicBezTo>
                    <a:pt x="96" y="160"/>
                    <a:pt x="115" y="142"/>
                    <a:pt x="135" y="124"/>
                  </a:cubicBezTo>
                  <a:cubicBezTo>
                    <a:pt x="135" y="124"/>
                    <a:pt x="135" y="125"/>
                    <a:pt x="135" y="125"/>
                  </a:cubicBezTo>
                  <a:cubicBezTo>
                    <a:pt x="129" y="130"/>
                    <a:pt x="124" y="136"/>
                    <a:pt x="118" y="141"/>
                  </a:cubicBezTo>
                  <a:cubicBezTo>
                    <a:pt x="108" y="152"/>
                    <a:pt x="97" y="162"/>
                    <a:pt x="87" y="172"/>
                  </a:cubicBezTo>
                  <a:cubicBezTo>
                    <a:pt x="86" y="172"/>
                    <a:pt x="87" y="173"/>
                    <a:pt x="88" y="173"/>
                  </a:cubicBezTo>
                  <a:cubicBezTo>
                    <a:pt x="106" y="161"/>
                    <a:pt x="120" y="144"/>
                    <a:pt x="138" y="130"/>
                  </a:cubicBezTo>
                  <a:cubicBezTo>
                    <a:pt x="139" y="129"/>
                    <a:pt x="141" y="128"/>
                    <a:pt x="142" y="126"/>
                  </a:cubicBezTo>
                  <a:cubicBezTo>
                    <a:pt x="140" y="128"/>
                    <a:pt x="139" y="131"/>
                    <a:pt x="137" y="132"/>
                  </a:cubicBezTo>
                  <a:cubicBezTo>
                    <a:pt x="134" y="136"/>
                    <a:pt x="130" y="139"/>
                    <a:pt x="126" y="142"/>
                  </a:cubicBezTo>
                  <a:cubicBezTo>
                    <a:pt x="117" y="149"/>
                    <a:pt x="108" y="159"/>
                    <a:pt x="100" y="167"/>
                  </a:cubicBezTo>
                  <a:cubicBezTo>
                    <a:pt x="100" y="168"/>
                    <a:pt x="100" y="169"/>
                    <a:pt x="101" y="168"/>
                  </a:cubicBezTo>
                  <a:cubicBezTo>
                    <a:pt x="114" y="162"/>
                    <a:pt x="124" y="152"/>
                    <a:pt x="135" y="142"/>
                  </a:cubicBezTo>
                  <a:cubicBezTo>
                    <a:pt x="136" y="142"/>
                    <a:pt x="139" y="139"/>
                    <a:pt x="141" y="137"/>
                  </a:cubicBezTo>
                  <a:cubicBezTo>
                    <a:pt x="140" y="138"/>
                    <a:pt x="140" y="138"/>
                    <a:pt x="140" y="139"/>
                  </a:cubicBezTo>
                  <a:cubicBezTo>
                    <a:pt x="137" y="142"/>
                    <a:pt x="134" y="144"/>
                    <a:pt x="131" y="146"/>
                  </a:cubicBezTo>
                  <a:cubicBezTo>
                    <a:pt x="124" y="152"/>
                    <a:pt x="119" y="160"/>
                    <a:pt x="113" y="166"/>
                  </a:cubicBezTo>
                  <a:cubicBezTo>
                    <a:pt x="113" y="166"/>
                    <a:pt x="113" y="166"/>
                    <a:pt x="113" y="166"/>
                  </a:cubicBezTo>
                  <a:cubicBezTo>
                    <a:pt x="102" y="171"/>
                    <a:pt x="91" y="174"/>
                    <a:pt x="78" y="175"/>
                  </a:cubicBezTo>
                  <a:cubicBezTo>
                    <a:pt x="70" y="175"/>
                    <a:pt x="62" y="174"/>
                    <a:pt x="54" y="173"/>
                  </a:cubicBezTo>
                  <a:close/>
                  <a:moveTo>
                    <a:pt x="118" y="163"/>
                  </a:moveTo>
                  <a:cubicBezTo>
                    <a:pt x="122" y="159"/>
                    <a:pt x="126" y="154"/>
                    <a:pt x="130" y="149"/>
                  </a:cubicBezTo>
                  <a:cubicBezTo>
                    <a:pt x="132" y="147"/>
                    <a:pt x="135" y="144"/>
                    <a:pt x="138" y="142"/>
                  </a:cubicBezTo>
                  <a:cubicBezTo>
                    <a:pt x="133" y="150"/>
                    <a:pt x="126" y="158"/>
                    <a:pt x="118" y="163"/>
                  </a:cubicBezTo>
                  <a:close/>
                  <a:moveTo>
                    <a:pt x="141" y="135"/>
                  </a:moveTo>
                  <a:cubicBezTo>
                    <a:pt x="135" y="140"/>
                    <a:pt x="130" y="145"/>
                    <a:pt x="124" y="150"/>
                  </a:cubicBezTo>
                  <a:cubicBezTo>
                    <a:pt x="120" y="154"/>
                    <a:pt x="116" y="157"/>
                    <a:pt x="112" y="161"/>
                  </a:cubicBezTo>
                  <a:cubicBezTo>
                    <a:pt x="110" y="162"/>
                    <a:pt x="99" y="170"/>
                    <a:pt x="106" y="164"/>
                  </a:cubicBezTo>
                  <a:cubicBezTo>
                    <a:pt x="113" y="156"/>
                    <a:pt x="121" y="148"/>
                    <a:pt x="129" y="141"/>
                  </a:cubicBezTo>
                  <a:cubicBezTo>
                    <a:pt x="135" y="136"/>
                    <a:pt x="142" y="132"/>
                    <a:pt x="145" y="124"/>
                  </a:cubicBezTo>
                  <a:cubicBezTo>
                    <a:pt x="145" y="123"/>
                    <a:pt x="144" y="123"/>
                    <a:pt x="144" y="123"/>
                  </a:cubicBezTo>
                  <a:cubicBezTo>
                    <a:pt x="135" y="131"/>
                    <a:pt x="126" y="137"/>
                    <a:pt x="118" y="145"/>
                  </a:cubicBezTo>
                  <a:cubicBezTo>
                    <a:pt x="113" y="149"/>
                    <a:pt x="108" y="154"/>
                    <a:pt x="104" y="158"/>
                  </a:cubicBezTo>
                  <a:cubicBezTo>
                    <a:pt x="100" y="162"/>
                    <a:pt x="92" y="168"/>
                    <a:pt x="90" y="170"/>
                  </a:cubicBezTo>
                  <a:cubicBezTo>
                    <a:pt x="108" y="154"/>
                    <a:pt x="125" y="137"/>
                    <a:pt x="142" y="120"/>
                  </a:cubicBezTo>
                  <a:cubicBezTo>
                    <a:pt x="143" y="119"/>
                    <a:pt x="143" y="119"/>
                    <a:pt x="143" y="118"/>
                  </a:cubicBezTo>
                  <a:cubicBezTo>
                    <a:pt x="144" y="118"/>
                    <a:pt x="145" y="117"/>
                    <a:pt x="145" y="116"/>
                  </a:cubicBezTo>
                  <a:cubicBezTo>
                    <a:pt x="146" y="115"/>
                    <a:pt x="145" y="114"/>
                    <a:pt x="144" y="115"/>
                  </a:cubicBezTo>
                  <a:cubicBezTo>
                    <a:pt x="132" y="125"/>
                    <a:pt x="121" y="135"/>
                    <a:pt x="109" y="145"/>
                  </a:cubicBezTo>
                  <a:cubicBezTo>
                    <a:pt x="103" y="150"/>
                    <a:pt x="97" y="155"/>
                    <a:pt x="92" y="160"/>
                  </a:cubicBezTo>
                  <a:cubicBezTo>
                    <a:pt x="88" y="163"/>
                    <a:pt x="85" y="165"/>
                    <a:pt x="82" y="168"/>
                  </a:cubicBezTo>
                  <a:cubicBezTo>
                    <a:pt x="91" y="159"/>
                    <a:pt x="101" y="150"/>
                    <a:pt x="110" y="142"/>
                  </a:cubicBezTo>
                  <a:cubicBezTo>
                    <a:pt x="120" y="132"/>
                    <a:pt x="132" y="123"/>
                    <a:pt x="141" y="111"/>
                  </a:cubicBezTo>
                  <a:cubicBezTo>
                    <a:pt x="141" y="111"/>
                    <a:pt x="141" y="110"/>
                    <a:pt x="140" y="110"/>
                  </a:cubicBezTo>
                  <a:cubicBezTo>
                    <a:pt x="128" y="121"/>
                    <a:pt x="116" y="132"/>
                    <a:pt x="104" y="142"/>
                  </a:cubicBezTo>
                  <a:cubicBezTo>
                    <a:pt x="97" y="147"/>
                    <a:pt x="90" y="153"/>
                    <a:pt x="82" y="158"/>
                  </a:cubicBezTo>
                  <a:cubicBezTo>
                    <a:pt x="79" y="161"/>
                    <a:pt x="75" y="164"/>
                    <a:pt x="72" y="167"/>
                  </a:cubicBezTo>
                  <a:cubicBezTo>
                    <a:pt x="71" y="167"/>
                    <a:pt x="68" y="170"/>
                    <a:pt x="67" y="171"/>
                  </a:cubicBezTo>
                  <a:cubicBezTo>
                    <a:pt x="67" y="170"/>
                    <a:pt x="68" y="170"/>
                    <a:pt x="69" y="169"/>
                  </a:cubicBezTo>
                  <a:cubicBezTo>
                    <a:pt x="79" y="159"/>
                    <a:pt x="92" y="150"/>
                    <a:pt x="103" y="139"/>
                  </a:cubicBezTo>
                  <a:cubicBezTo>
                    <a:pt x="113" y="130"/>
                    <a:pt x="124" y="122"/>
                    <a:pt x="132" y="112"/>
                  </a:cubicBezTo>
                  <a:cubicBezTo>
                    <a:pt x="137" y="110"/>
                    <a:pt x="141" y="108"/>
                    <a:pt x="146" y="109"/>
                  </a:cubicBezTo>
                  <a:cubicBezTo>
                    <a:pt x="146" y="109"/>
                    <a:pt x="146" y="109"/>
                    <a:pt x="146" y="109"/>
                  </a:cubicBezTo>
                  <a:cubicBezTo>
                    <a:pt x="146" y="111"/>
                    <a:pt x="146" y="113"/>
                    <a:pt x="146" y="115"/>
                  </a:cubicBezTo>
                  <a:cubicBezTo>
                    <a:pt x="146" y="122"/>
                    <a:pt x="144" y="129"/>
                    <a:pt x="141" y="135"/>
                  </a:cubicBezTo>
                  <a:close/>
                  <a:moveTo>
                    <a:pt x="63" y="50"/>
                  </a:moveTo>
                  <a:cubicBezTo>
                    <a:pt x="63" y="50"/>
                    <a:pt x="63" y="50"/>
                    <a:pt x="63" y="50"/>
                  </a:cubicBezTo>
                  <a:cubicBezTo>
                    <a:pt x="65" y="50"/>
                    <a:pt x="66" y="50"/>
                    <a:pt x="66" y="48"/>
                  </a:cubicBezTo>
                  <a:cubicBezTo>
                    <a:pt x="69" y="34"/>
                    <a:pt x="66" y="20"/>
                    <a:pt x="66" y="6"/>
                  </a:cubicBezTo>
                  <a:cubicBezTo>
                    <a:pt x="74" y="7"/>
                    <a:pt x="81" y="6"/>
                    <a:pt x="89" y="6"/>
                  </a:cubicBezTo>
                  <a:cubicBezTo>
                    <a:pt x="92" y="20"/>
                    <a:pt x="90" y="34"/>
                    <a:pt x="90" y="48"/>
                  </a:cubicBezTo>
                  <a:cubicBezTo>
                    <a:pt x="90" y="48"/>
                    <a:pt x="90" y="49"/>
                    <a:pt x="90" y="49"/>
                  </a:cubicBezTo>
                  <a:cubicBezTo>
                    <a:pt x="91" y="50"/>
                    <a:pt x="92" y="50"/>
                    <a:pt x="93" y="50"/>
                  </a:cubicBezTo>
                  <a:cubicBezTo>
                    <a:pt x="124" y="49"/>
                    <a:pt x="144" y="75"/>
                    <a:pt x="146" y="104"/>
                  </a:cubicBezTo>
                  <a:cubicBezTo>
                    <a:pt x="142" y="103"/>
                    <a:pt x="139" y="103"/>
                    <a:pt x="135" y="105"/>
                  </a:cubicBezTo>
                  <a:cubicBezTo>
                    <a:pt x="125" y="110"/>
                    <a:pt x="120" y="109"/>
                    <a:pt x="111" y="103"/>
                  </a:cubicBezTo>
                  <a:cubicBezTo>
                    <a:pt x="99" y="95"/>
                    <a:pt x="84" y="98"/>
                    <a:pt x="71" y="102"/>
                  </a:cubicBezTo>
                  <a:cubicBezTo>
                    <a:pt x="62" y="105"/>
                    <a:pt x="55" y="105"/>
                    <a:pt x="46" y="101"/>
                  </a:cubicBezTo>
                  <a:cubicBezTo>
                    <a:pt x="41" y="99"/>
                    <a:pt x="35" y="98"/>
                    <a:pt x="30" y="98"/>
                  </a:cubicBezTo>
                  <a:cubicBezTo>
                    <a:pt x="22" y="97"/>
                    <a:pt x="13" y="97"/>
                    <a:pt x="6" y="101"/>
                  </a:cubicBezTo>
                  <a:cubicBezTo>
                    <a:pt x="11" y="74"/>
                    <a:pt x="35" y="48"/>
                    <a:pt x="63" y="50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52"/>
            <p:cNvSpPr>
              <a:spLocks noEditPoints="1"/>
            </p:cNvSpPr>
            <p:nvPr/>
          </p:nvSpPr>
          <p:spPr bwMode="auto">
            <a:xfrm>
              <a:off x="8979146" y="1278959"/>
              <a:ext cx="347663" cy="520700"/>
            </a:xfrm>
            <a:custGeom>
              <a:avLst/>
              <a:gdLst>
                <a:gd name="T0" fmla="*/ 47 w 82"/>
                <a:gd name="T1" fmla="*/ 98 h 123"/>
                <a:gd name="T2" fmla="*/ 78 w 82"/>
                <a:gd name="T3" fmla="*/ 24 h 123"/>
                <a:gd name="T4" fmla="*/ 59 w 82"/>
                <a:gd name="T5" fmla="*/ 1 h 123"/>
                <a:gd name="T6" fmla="*/ 44 w 82"/>
                <a:gd name="T7" fmla="*/ 22 h 123"/>
                <a:gd name="T8" fmla="*/ 8 w 82"/>
                <a:gd name="T9" fmla="*/ 95 h 123"/>
                <a:gd name="T10" fmla="*/ 24 w 82"/>
                <a:gd name="T11" fmla="*/ 93 h 123"/>
                <a:gd name="T12" fmla="*/ 9 w 82"/>
                <a:gd name="T13" fmla="*/ 112 h 123"/>
                <a:gd name="T14" fmla="*/ 11 w 82"/>
                <a:gd name="T15" fmla="*/ 111 h 123"/>
                <a:gd name="T16" fmla="*/ 11 w 82"/>
                <a:gd name="T17" fmla="*/ 113 h 123"/>
                <a:gd name="T18" fmla="*/ 29 w 82"/>
                <a:gd name="T19" fmla="*/ 97 h 123"/>
                <a:gd name="T20" fmla="*/ 35 w 82"/>
                <a:gd name="T21" fmla="*/ 97 h 123"/>
                <a:gd name="T22" fmla="*/ 19 w 82"/>
                <a:gd name="T23" fmla="*/ 117 h 123"/>
                <a:gd name="T24" fmla="*/ 22 w 82"/>
                <a:gd name="T25" fmla="*/ 118 h 123"/>
                <a:gd name="T26" fmla="*/ 6 w 82"/>
                <a:gd name="T27" fmla="*/ 104 h 123"/>
                <a:gd name="T28" fmla="*/ 20 w 82"/>
                <a:gd name="T29" fmla="*/ 93 h 123"/>
                <a:gd name="T30" fmla="*/ 19 w 82"/>
                <a:gd name="T31" fmla="*/ 96 h 123"/>
                <a:gd name="T32" fmla="*/ 32 w 82"/>
                <a:gd name="T33" fmla="*/ 92 h 123"/>
                <a:gd name="T34" fmla="*/ 28 w 82"/>
                <a:gd name="T35" fmla="*/ 93 h 123"/>
                <a:gd name="T36" fmla="*/ 18 w 82"/>
                <a:gd name="T37" fmla="*/ 113 h 123"/>
                <a:gd name="T38" fmla="*/ 38 w 82"/>
                <a:gd name="T39" fmla="*/ 93 h 123"/>
                <a:gd name="T40" fmla="*/ 31 w 82"/>
                <a:gd name="T41" fmla="*/ 105 h 123"/>
                <a:gd name="T42" fmla="*/ 38 w 82"/>
                <a:gd name="T43" fmla="*/ 94 h 123"/>
                <a:gd name="T44" fmla="*/ 32 w 82"/>
                <a:gd name="T45" fmla="*/ 116 h 123"/>
                <a:gd name="T46" fmla="*/ 36 w 82"/>
                <a:gd name="T47" fmla="*/ 107 h 123"/>
                <a:gd name="T48" fmla="*/ 35 w 82"/>
                <a:gd name="T49" fmla="*/ 107 h 123"/>
                <a:gd name="T50" fmla="*/ 41 w 82"/>
                <a:gd name="T51" fmla="*/ 95 h 123"/>
                <a:gd name="T52" fmla="*/ 31 w 82"/>
                <a:gd name="T53" fmla="*/ 118 h 123"/>
                <a:gd name="T54" fmla="*/ 36 w 82"/>
                <a:gd name="T55" fmla="*/ 117 h 123"/>
                <a:gd name="T56" fmla="*/ 44 w 82"/>
                <a:gd name="T57" fmla="*/ 111 h 123"/>
                <a:gd name="T58" fmla="*/ 43 w 82"/>
                <a:gd name="T59" fmla="*/ 107 h 123"/>
                <a:gd name="T60" fmla="*/ 41 w 82"/>
                <a:gd name="T61" fmla="*/ 106 h 123"/>
                <a:gd name="T62" fmla="*/ 44 w 82"/>
                <a:gd name="T63" fmla="*/ 99 h 123"/>
                <a:gd name="T64" fmla="*/ 51 w 82"/>
                <a:gd name="T65" fmla="*/ 4 h 123"/>
                <a:gd name="T66" fmla="*/ 47 w 82"/>
                <a:gd name="T67" fmla="*/ 8 h 123"/>
                <a:gd name="T68" fmla="*/ 54 w 82"/>
                <a:gd name="T69" fmla="*/ 9 h 123"/>
                <a:gd name="T70" fmla="*/ 47 w 82"/>
                <a:gd name="T71" fmla="*/ 12 h 123"/>
                <a:gd name="T72" fmla="*/ 47 w 82"/>
                <a:gd name="T73" fmla="*/ 12 h 123"/>
                <a:gd name="T74" fmla="*/ 57 w 82"/>
                <a:gd name="T75" fmla="*/ 13 h 123"/>
                <a:gd name="T76" fmla="*/ 54 w 82"/>
                <a:gd name="T77" fmla="*/ 22 h 123"/>
                <a:gd name="T78" fmla="*/ 54 w 82"/>
                <a:gd name="T79" fmla="*/ 22 h 123"/>
                <a:gd name="T80" fmla="*/ 55 w 82"/>
                <a:gd name="T81" fmla="*/ 22 h 123"/>
                <a:gd name="T82" fmla="*/ 65 w 82"/>
                <a:gd name="T83" fmla="*/ 22 h 123"/>
                <a:gd name="T84" fmla="*/ 74 w 82"/>
                <a:gd name="T85" fmla="*/ 23 h 123"/>
                <a:gd name="T86" fmla="*/ 70 w 82"/>
                <a:gd name="T87" fmla="*/ 22 h 123"/>
                <a:gd name="T88" fmla="*/ 67 w 82"/>
                <a:gd name="T89" fmla="*/ 21 h 123"/>
                <a:gd name="T90" fmla="*/ 73 w 82"/>
                <a:gd name="T91" fmla="*/ 22 h 123"/>
                <a:gd name="T92" fmla="*/ 71 w 82"/>
                <a:gd name="T93" fmla="*/ 19 h 123"/>
                <a:gd name="T94" fmla="*/ 78 w 82"/>
                <a:gd name="T95" fmla="*/ 5 h 123"/>
                <a:gd name="T96" fmla="*/ 58 w 82"/>
                <a:gd name="T97" fmla="*/ 18 h 123"/>
                <a:gd name="T98" fmla="*/ 56 w 82"/>
                <a:gd name="T99" fmla="*/ 16 h 123"/>
                <a:gd name="T100" fmla="*/ 50 w 82"/>
                <a:gd name="T101" fmla="*/ 17 h 123"/>
                <a:gd name="T102" fmla="*/ 48 w 82"/>
                <a:gd name="T103" fmla="*/ 14 h 123"/>
                <a:gd name="T104" fmla="*/ 54 w 82"/>
                <a:gd name="T105" fmla="*/ 5 h 123"/>
                <a:gd name="T106" fmla="*/ 47 w 82"/>
                <a:gd name="T107" fmla="*/ 10 h 123"/>
                <a:gd name="T108" fmla="*/ 28 w 82"/>
                <a:gd name="T109" fmla="*/ 92 h 123"/>
                <a:gd name="T110" fmla="*/ 28 w 82"/>
                <a:gd name="T111" fmla="*/ 92 h 123"/>
                <a:gd name="T112" fmla="*/ 13 w 82"/>
                <a:gd name="T113" fmla="*/ 9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2" h="123">
                  <a:moveTo>
                    <a:pt x="10" y="118"/>
                  </a:moveTo>
                  <a:cubicBezTo>
                    <a:pt x="17" y="122"/>
                    <a:pt x="29" y="123"/>
                    <a:pt x="38" y="120"/>
                  </a:cubicBezTo>
                  <a:cubicBezTo>
                    <a:pt x="48" y="116"/>
                    <a:pt x="50" y="107"/>
                    <a:pt x="47" y="99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9" y="74"/>
                    <a:pt x="48" y="49"/>
                    <a:pt x="47" y="25"/>
                  </a:cubicBezTo>
                  <a:cubicBezTo>
                    <a:pt x="57" y="26"/>
                    <a:pt x="67" y="24"/>
                    <a:pt x="76" y="26"/>
                  </a:cubicBezTo>
                  <a:cubicBezTo>
                    <a:pt x="78" y="26"/>
                    <a:pt x="78" y="25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17"/>
                    <a:pt x="82" y="10"/>
                    <a:pt x="82" y="3"/>
                  </a:cubicBezTo>
                  <a:cubicBezTo>
                    <a:pt x="82" y="2"/>
                    <a:pt x="81" y="2"/>
                    <a:pt x="80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2" y="2"/>
                    <a:pt x="65" y="2"/>
                    <a:pt x="59" y="1"/>
                  </a:cubicBezTo>
                  <a:cubicBezTo>
                    <a:pt x="54" y="1"/>
                    <a:pt x="48" y="0"/>
                    <a:pt x="44" y="3"/>
                  </a:cubicBezTo>
                  <a:cubicBezTo>
                    <a:pt x="43" y="3"/>
                    <a:pt x="43" y="4"/>
                    <a:pt x="43" y="4"/>
                  </a:cubicBezTo>
                  <a:cubicBezTo>
                    <a:pt x="43" y="4"/>
                    <a:pt x="43" y="4"/>
                    <a:pt x="43" y="5"/>
                  </a:cubicBezTo>
                  <a:cubicBezTo>
                    <a:pt x="43" y="10"/>
                    <a:pt x="43" y="16"/>
                    <a:pt x="44" y="22"/>
                  </a:cubicBezTo>
                  <a:cubicBezTo>
                    <a:pt x="43" y="23"/>
                    <a:pt x="43" y="24"/>
                    <a:pt x="44" y="24"/>
                  </a:cubicBezTo>
                  <a:cubicBezTo>
                    <a:pt x="44" y="47"/>
                    <a:pt x="45" y="70"/>
                    <a:pt x="44" y="93"/>
                  </a:cubicBezTo>
                  <a:cubicBezTo>
                    <a:pt x="44" y="92"/>
                    <a:pt x="43" y="92"/>
                    <a:pt x="43" y="92"/>
                  </a:cubicBezTo>
                  <a:cubicBezTo>
                    <a:pt x="31" y="87"/>
                    <a:pt x="17" y="87"/>
                    <a:pt x="8" y="95"/>
                  </a:cubicBezTo>
                  <a:cubicBezTo>
                    <a:pt x="0" y="102"/>
                    <a:pt x="1" y="112"/>
                    <a:pt x="10" y="118"/>
                  </a:cubicBezTo>
                  <a:close/>
                  <a:moveTo>
                    <a:pt x="6" y="109"/>
                  </a:moveTo>
                  <a:cubicBezTo>
                    <a:pt x="12" y="104"/>
                    <a:pt x="17" y="98"/>
                    <a:pt x="23" y="93"/>
                  </a:cubicBezTo>
                  <a:cubicBezTo>
                    <a:pt x="23" y="93"/>
                    <a:pt x="24" y="93"/>
                    <a:pt x="24" y="93"/>
                  </a:cubicBezTo>
                  <a:cubicBezTo>
                    <a:pt x="24" y="93"/>
                    <a:pt x="23" y="93"/>
                    <a:pt x="23" y="94"/>
                  </a:cubicBezTo>
                  <a:cubicBezTo>
                    <a:pt x="22" y="95"/>
                    <a:pt x="21" y="96"/>
                    <a:pt x="20" y="98"/>
                  </a:cubicBezTo>
                  <a:cubicBezTo>
                    <a:pt x="18" y="101"/>
                    <a:pt x="16" y="104"/>
                    <a:pt x="13" y="107"/>
                  </a:cubicBezTo>
                  <a:cubicBezTo>
                    <a:pt x="12" y="108"/>
                    <a:pt x="10" y="110"/>
                    <a:pt x="9" y="112"/>
                  </a:cubicBezTo>
                  <a:cubicBezTo>
                    <a:pt x="9" y="112"/>
                    <a:pt x="9" y="113"/>
                    <a:pt x="9" y="112"/>
                  </a:cubicBezTo>
                  <a:cubicBezTo>
                    <a:pt x="10" y="112"/>
                    <a:pt x="10" y="111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2" y="110"/>
                    <a:pt x="13" y="109"/>
                    <a:pt x="14" y="107"/>
                  </a:cubicBezTo>
                  <a:cubicBezTo>
                    <a:pt x="15" y="106"/>
                    <a:pt x="16" y="105"/>
                    <a:pt x="17" y="103"/>
                  </a:cubicBezTo>
                  <a:cubicBezTo>
                    <a:pt x="20" y="100"/>
                    <a:pt x="24" y="97"/>
                    <a:pt x="27" y="94"/>
                  </a:cubicBezTo>
                  <a:cubicBezTo>
                    <a:pt x="21" y="100"/>
                    <a:pt x="15" y="106"/>
                    <a:pt x="11" y="113"/>
                  </a:cubicBezTo>
                  <a:cubicBezTo>
                    <a:pt x="11" y="114"/>
                    <a:pt x="11" y="114"/>
                    <a:pt x="12" y="114"/>
                  </a:cubicBezTo>
                  <a:cubicBezTo>
                    <a:pt x="19" y="109"/>
                    <a:pt x="24" y="101"/>
                    <a:pt x="30" y="95"/>
                  </a:cubicBezTo>
                  <a:cubicBezTo>
                    <a:pt x="30" y="95"/>
                    <a:pt x="31" y="95"/>
                    <a:pt x="31" y="95"/>
                  </a:cubicBezTo>
                  <a:cubicBezTo>
                    <a:pt x="30" y="95"/>
                    <a:pt x="30" y="96"/>
                    <a:pt x="29" y="97"/>
                  </a:cubicBezTo>
                  <a:cubicBezTo>
                    <a:pt x="28" y="99"/>
                    <a:pt x="26" y="101"/>
                    <a:pt x="24" y="103"/>
                  </a:cubicBezTo>
                  <a:cubicBezTo>
                    <a:pt x="21" y="107"/>
                    <a:pt x="18" y="111"/>
                    <a:pt x="15" y="115"/>
                  </a:cubicBezTo>
                  <a:cubicBezTo>
                    <a:pt x="15" y="115"/>
                    <a:pt x="15" y="116"/>
                    <a:pt x="16" y="116"/>
                  </a:cubicBezTo>
                  <a:cubicBezTo>
                    <a:pt x="24" y="111"/>
                    <a:pt x="28" y="103"/>
                    <a:pt x="35" y="97"/>
                  </a:cubicBezTo>
                  <a:cubicBezTo>
                    <a:pt x="36" y="95"/>
                    <a:pt x="38" y="93"/>
                    <a:pt x="36" y="97"/>
                  </a:cubicBezTo>
                  <a:cubicBezTo>
                    <a:pt x="34" y="99"/>
                    <a:pt x="32" y="102"/>
                    <a:pt x="30" y="105"/>
                  </a:cubicBezTo>
                  <a:cubicBezTo>
                    <a:pt x="27" y="109"/>
                    <a:pt x="22" y="112"/>
                    <a:pt x="18" y="117"/>
                  </a:cubicBezTo>
                  <a:cubicBezTo>
                    <a:pt x="18" y="117"/>
                    <a:pt x="18" y="118"/>
                    <a:pt x="19" y="117"/>
                  </a:cubicBezTo>
                  <a:cubicBezTo>
                    <a:pt x="27" y="112"/>
                    <a:pt x="32" y="105"/>
                    <a:pt x="38" y="98"/>
                  </a:cubicBezTo>
                  <a:cubicBezTo>
                    <a:pt x="41" y="95"/>
                    <a:pt x="38" y="98"/>
                    <a:pt x="38" y="99"/>
                  </a:cubicBezTo>
                  <a:cubicBezTo>
                    <a:pt x="36" y="102"/>
                    <a:pt x="33" y="105"/>
                    <a:pt x="31" y="107"/>
                  </a:cubicBezTo>
                  <a:cubicBezTo>
                    <a:pt x="28" y="111"/>
                    <a:pt x="25" y="114"/>
                    <a:pt x="22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8" y="118"/>
                    <a:pt x="15" y="116"/>
                    <a:pt x="11" y="115"/>
                  </a:cubicBezTo>
                  <a:cubicBezTo>
                    <a:pt x="9" y="113"/>
                    <a:pt x="7" y="111"/>
                    <a:pt x="6" y="109"/>
                  </a:cubicBezTo>
                  <a:close/>
                  <a:moveTo>
                    <a:pt x="6" y="104"/>
                  </a:moveTo>
                  <a:cubicBezTo>
                    <a:pt x="8" y="102"/>
                    <a:pt x="10" y="101"/>
                    <a:pt x="11" y="99"/>
                  </a:cubicBezTo>
                  <a:cubicBezTo>
                    <a:pt x="13" y="97"/>
                    <a:pt x="15" y="96"/>
                    <a:pt x="17" y="94"/>
                  </a:cubicBezTo>
                  <a:cubicBezTo>
                    <a:pt x="17" y="94"/>
                    <a:pt x="19" y="93"/>
                    <a:pt x="20" y="93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16" y="98"/>
                    <a:pt x="11" y="103"/>
                    <a:pt x="6" y="108"/>
                  </a:cubicBezTo>
                  <a:cubicBezTo>
                    <a:pt x="6" y="107"/>
                    <a:pt x="6" y="105"/>
                    <a:pt x="6" y="104"/>
                  </a:cubicBezTo>
                  <a:close/>
                  <a:moveTo>
                    <a:pt x="23" y="92"/>
                  </a:moveTo>
                  <a:cubicBezTo>
                    <a:pt x="22" y="93"/>
                    <a:pt x="20" y="95"/>
                    <a:pt x="19" y="96"/>
                  </a:cubicBezTo>
                  <a:cubicBezTo>
                    <a:pt x="19" y="95"/>
                    <a:pt x="20" y="94"/>
                    <a:pt x="21" y="92"/>
                  </a:cubicBezTo>
                  <a:cubicBezTo>
                    <a:pt x="22" y="92"/>
                    <a:pt x="23" y="92"/>
                    <a:pt x="23" y="92"/>
                  </a:cubicBezTo>
                  <a:close/>
                  <a:moveTo>
                    <a:pt x="28" y="92"/>
                  </a:moveTo>
                  <a:cubicBezTo>
                    <a:pt x="30" y="92"/>
                    <a:pt x="31" y="92"/>
                    <a:pt x="32" y="92"/>
                  </a:cubicBezTo>
                  <a:cubicBezTo>
                    <a:pt x="26" y="97"/>
                    <a:pt x="22" y="103"/>
                    <a:pt x="16" y="109"/>
                  </a:cubicBezTo>
                  <a:cubicBezTo>
                    <a:pt x="16" y="109"/>
                    <a:pt x="11" y="114"/>
                    <a:pt x="13" y="111"/>
                  </a:cubicBezTo>
                  <a:cubicBezTo>
                    <a:pt x="15" y="108"/>
                    <a:pt x="17" y="106"/>
                    <a:pt x="19" y="104"/>
                  </a:cubicBezTo>
                  <a:cubicBezTo>
                    <a:pt x="22" y="100"/>
                    <a:pt x="25" y="96"/>
                    <a:pt x="28" y="93"/>
                  </a:cubicBezTo>
                  <a:cubicBezTo>
                    <a:pt x="29" y="92"/>
                    <a:pt x="28" y="92"/>
                    <a:pt x="28" y="92"/>
                  </a:cubicBezTo>
                  <a:close/>
                  <a:moveTo>
                    <a:pt x="38" y="93"/>
                  </a:moveTo>
                  <a:cubicBezTo>
                    <a:pt x="31" y="98"/>
                    <a:pt x="27" y="105"/>
                    <a:pt x="21" y="110"/>
                  </a:cubicBezTo>
                  <a:cubicBezTo>
                    <a:pt x="20" y="112"/>
                    <a:pt x="19" y="112"/>
                    <a:pt x="18" y="113"/>
                  </a:cubicBezTo>
                  <a:cubicBezTo>
                    <a:pt x="16" y="114"/>
                    <a:pt x="16" y="114"/>
                    <a:pt x="17" y="114"/>
                  </a:cubicBezTo>
                  <a:cubicBezTo>
                    <a:pt x="19" y="111"/>
                    <a:pt x="21" y="108"/>
                    <a:pt x="23" y="105"/>
                  </a:cubicBezTo>
                  <a:cubicBezTo>
                    <a:pt x="27" y="101"/>
                    <a:pt x="30" y="97"/>
                    <a:pt x="34" y="93"/>
                  </a:cubicBezTo>
                  <a:cubicBezTo>
                    <a:pt x="35" y="93"/>
                    <a:pt x="36" y="93"/>
                    <a:pt x="38" y="93"/>
                  </a:cubicBezTo>
                  <a:close/>
                  <a:moveTo>
                    <a:pt x="40" y="94"/>
                  </a:moveTo>
                  <a:cubicBezTo>
                    <a:pt x="40" y="94"/>
                    <a:pt x="40" y="95"/>
                    <a:pt x="40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7" y="98"/>
                    <a:pt x="34" y="102"/>
                    <a:pt x="31" y="105"/>
                  </a:cubicBezTo>
                  <a:cubicBezTo>
                    <a:pt x="30" y="107"/>
                    <a:pt x="28" y="109"/>
                    <a:pt x="26" y="110"/>
                  </a:cubicBezTo>
                  <a:cubicBezTo>
                    <a:pt x="25" y="112"/>
                    <a:pt x="22" y="114"/>
                    <a:pt x="20" y="116"/>
                  </a:cubicBezTo>
                  <a:cubicBezTo>
                    <a:pt x="23" y="112"/>
                    <a:pt x="27" y="110"/>
                    <a:pt x="30" y="107"/>
                  </a:cubicBezTo>
                  <a:cubicBezTo>
                    <a:pt x="33" y="103"/>
                    <a:pt x="36" y="98"/>
                    <a:pt x="38" y="94"/>
                  </a:cubicBezTo>
                  <a:cubicBezTo>
                    <a:pt x="39" y="94"/>
                    <a:pt x="39" y="94"/>
                    <a:pt x="40" y="94"/>
                  </a:cubicBezTo>
                  <a:close/>
                  <a:moveTo>
                    <a:pt x="31" y="118"/>
                  </a:moveTo>
                  <a:cubicBezTo>
                    <a:pt x="30" y="118"/>
                    <a:pt x="30" y="118"/>
                    <a:pt x="29" y="119"/>
                  </a:cubicBezTo>
                  <a:cubicBezTo>
                    <a:pt x="30" y="118"/>
                    <a:pt x="31" y="117"/>
                    <a:pt x="32" y="116"/>
                  </a:cubicBezTo>
                  <a:cubicBezTo>
                    <a:pt x="31" y="117"/>
                    <a:pt x="31" y="117"/>
                    <a:pt x="31" y="118"/>
                  </a:cubicBezTo>
                  <a:cubicBezTo>
                    <a:pt x="30" y="118"/>
                    <a:pt x="31" y="118"/>
                    <a:pt x="31" y="118"/>
                  </a:cubicBezTo>
                  <a:close/>
                  <a:moveTo>
                    <a:pt x="23" y="118"/>
                  </a:moveTo>
                  <a:cubicBezTo>
                    <a:pt x="27" y="115"/>
                    <a:pt x="32" y="111"/>
                    <a:pt x="36" y="107"/>
                  </a:cubicBezTo>
                  <a:cubicBezTo>
                    <a:pt x="35" y="108"/>
                    <a:pt x="35" y="108"/>
                    <a:pt x="34" y="109"/>
                  </a:cubicBezTo>
                  <a:cubicBezTo>
                    <a:pt x="32" y="112"/>
                    <a:pt x="29" y="115"/>
                    <a:pt x="27" y="119"/>
                  </a:cubicBezTo>
                  <a:cubicBezTo>
                    <a:pt x="26" y="119"/>
                    <a:pt x="24" y="119"/>
                    <a:pt x="23" y="118"/>
                  </a:cubicBezTo>
                  <a:close/>
                  <a:moveTo>
                    <a:pt x="35" y="107"/>
                  </a:moveTo>
                  <a:cubicBezTo>
                    <a:pt x="33" y="109"/>
                    <a:pt x="31" y="111"/>
                    <a:pt x="29" y="112"/>
                  </a:cubicBezTo>
                  <a:cubicBezTo>
                    <a:pt x="29" y="113"/>
                    <a:pt x="22" y="119"/>
                    <a:pt x="25" y="116"/>
                  </a:cubicBezTo>
                  <a:cubicBezTo>
                    <a:pt x="30" y="109"/>
                    <a:pt x="37" y="103"/>
                    <a:pt x="41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2" y="96"/>
                    <a:pt x="42" y="97"/>
                    <a:pt x="43" y="99"/>
                  </a:cubicBezTo>
                  <a:cubicBezTo>
                    <a:pt x="40" y="101"/>
                    <a:pt x="37" y="104"/>
                    <a:pt x="35" y="107"/>
                  </a:cubicBezTo>
                  <a:close/>
                  <a:moveTo>
                    <a:pt x="33" y="118"/>
                  </a:moveTo>
                  <a:cubicBezTo>
                    <a:pt x="33" y="118"/>
                    <a:pt x="32" y="118"/>
                    <a:pt x="31" y="118"/>
                  </a:cubicBezTo>
                  <a:cubicBezTo>
                    <a:pt x="34" y="116"/>
                    <a:pt x="37" y="113"/>
                    <a:pt x="39" y="111"/>
                  </a:cubicBezTo>
                  <a:cubicBezTo>
                    <a:pt x="40" y="110"/>
                    <a:pt x="45" y="106"/>
                    <a:pt x="40" y="111"/>
                  </a:cubicBezTo>
                  <a:cubicBezTo>
                    <a:pt x="39" y="113"/>
                    <a:pt x="37" y="114"/>
                    <a:pt x="36" y="116"/>
                  </a:cubicBezTo>
                  <a:cubicBezTo>
                    <a:pt x="35" y="116"/>
                    <a:pt x="36" y="117"/>
                    <a:pt x="36" y="117"/>
                  </a:cubicBezTo>
                  <a:cubicBezTo>
                    <a:pt x="38" y="115"/>
                    <a:pt x="41" y="113"/>
                    <a:pt x="43" y="112"/>
                  </a:cubicBezTo>
                  <a:cubicBezTo>
                    <a:pt x="41" y="115"/>
                    <a:pt x="37" y="117"/>
                    <a:pt x="33" y="118"/>
                  </a:cubicBezTo>
                  <a:close/>
                  <a:moveTo>
                    <a:pt x="45" y="108"/>
                  </a:moveTo>
                  <a:cubicBezTo>
                    <a:pt x="45" y="109"/>
                    <a:pt x="44" y="110"/>
                    <a:pt x="44" y="111"/>
                  </a:cubicBezTo>
                  <a:cubicBezTo>
                    <a:pt x="44" y="111"/>
                    <a:pt x="43" y="111"/>
                    <a:pt x="43" y="111"/>
                  </a:cubicBezTo>
                  <a:cubicBezTo>
                    <a:pt x="42" y="112"/>
                    <a:pt x="40" y="113"/>
                    <a:pt x="39" y="114"/>
                  </a:cubicBezTo>
                  <a:cubicBezTo>
                    <a:pt x="41" y="112"/>
                    <a:pt x="42" y="110"/>
                    <a:pt x="44" y="108"/>
                  </a:cubicBezTo>
                  <a:cubicBezTo>
                    <a:pt x="44" y="107"/>
                    <a:pt x="43" y="107"/>
                    <a:pt x="43" y="107"/>
                  </a:cubicBezTo>
                  <a:cubicBezTo>
                    <a:pt x="39" y="110"/>
                    <a:pt x="36" y="113"/>
                    <a:pt x="32" y="117"/>
                  </a:cubicBezTo>
                  <a:cubicBezTo>
                    <a:pt x="35" y="114"/>
                    <a:pt x="39" y="109"/>
                    <a:pt x="42" y="105"/>
                  </a:cubicBezTo>
                  <a:cubicBezTo>
                    <a:pt x="43" y="105"/>
                    <a:pt x="42" y="104"/>
                    <a:pt x="42" y="105"/>
                  </a:cubicBezTo>
                  <a:cubicBezTo>
                    <a:pt x="41" y="105"/>
                    <a:pt x="41" y="106"/>
                    <a:pt x="41" y="106"/>
                  </a:cubicBezTo>
                  <a:cubicBezTo>
                    <a:pt x="40" y="106"/>
                    <a:pt x="40" y="106"/>
                    <a:pt x="40" y="107"/>
                  </a:cubicBezTo>
                  <a:cubicBezTo>
                    <a:pt x="36" y="111"/>
                    <a:pt x="30" y="115"/>
                    <a:pt x="28" y="119"/>
                  </a:cubicBezTo>
                  <a:cubicBezTo>
                    <a:pt x="28" y="119"/>
                    <a:pt x="28" y="119"/>
                    <a:pt x="28" y="119"/>
                  </a:cubicBezTo>
                  <a:cubicBezTo>
                    <a:pt x="33" y="112"/>
                    <a:pt x="38" y="105"/>
                    <a:pt x="44" y="99"/>
                  </a:cubicBezTo>
                  <a:cubicBezTo>
                    <a:pt x="45" y="102"/>
                    <a:pt x="46" y="105"/>
                    <a:pt x="45" y="108"/>
                  </a:cubicBezTo>
                  <a:close/>
                  <a:moveTo>
                    <a:pt x="47" y="6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8" y="4"/>
                    <a:pt x="49" y="4"/>
                    <a:pt x="51" y="4"/>
                  </a:cubicBezTo>
                  <a:cubicBezTo>
                    <a:pt x="49" y="5"/>
                    <a:pt x="48" y="5"/>
                    <a:pt x="47" y="6"/>
                  </a:cubicBezTo>
                  <a:close/>
                  <a:moveTo>
                    <a:pt x="47" y="7"/>
                  </a:moveTo>
                  <a:cubicBezTo>
                    <a:pt x="47" y="6"/>
                    <a:pt x="48" y="6"/>
                    <a:pt x="48" y="6"/>
                  </a:cubicBezTo>
                  <a:cubicBezTo>
                    <a:pt x="48" y="7"/>
                    <a:pt x="47" y="8"/>
                    <a:pt x="47" y="8"/>
                  </a:cubicBezTo>
                  <a:cubicBezTo>
                    <a:pt x="47" y="8"/>
                    <a:pt x="47" y="7"/>
                    <a:pt x="47" y="7"/>
                  </a:cubicBezTo>
                  <a:close/>
                  <a:moveTo>
                    <a:pt x="47" y="16"/>
                  </a:moveTo>
                  <a:cubicBezTo>
                    <a:pt x="48" y="15"/>
                    <a:pt x="50" y="13"/>
                    <a:pt x="51" y="12"/>
                  </a:cubicBezTo>
                  <a:cubicBezTo>
                    <a:pt x="52" y="11"/>
                    <a:pt x="53" y="10"/>
                    <a:pt x="54" y="9"/>
                  </a:cubicBezTo>
                  <a:cubicBezTo>
                    <a:pt x="54" y="8"/>
                    <a:pt x="59" y="4"/>
                    <a:pt x="56" y="8"/>
                  </a:cubicBezTo>
                  <a:cubicBezTo>
                    <a:pt x="53" y="12"/>
                    <a:pt x="50" y="15"/>
                    <a:pt x="47" y="19"/>
                  </a:cubicBezTo>
                  <a:cubicBezTo>
                    <a:pt x="47" y="18"/>
                    <a:pt x="47" y="17"/>
                    <a:pt x="47" y="16"/>
                  </a:cubicBezTo>
                  <a:close/>
                  <a:moveTo>
                    <a:pt x="47" y="12"/>
                  </a:moveTo>
                  <a:cubicBezTo>
                    <a:pt x="47" y="11"/>
                    <a:pt x="48" y="10"/>
                    <a:pt x="49" y="10"/>
                  </a:cubicBezTo>
                  <a:cubicBezTo>
                    <a:pt x="49" y="10"/>
                    <a:pt x="50" y="9"/>
                    <a:pt x="50" y="8"/>
                  </a:cubicBezTo>
                  <a:cubicBezTo>
                    <a:pt x="49" y="10"/>
                    <a:pt x="48" y="12"/>
                    <a:pt x="47" y="13"/>
                  </a:cubicBezTo>
                  <a:cubicBezTo>
                    <a:pt x="47" y="13"/>
                    <a:pt x="47" y="12"/>
                    <a:pt x="47" y="12"/>
                  </a:cubicBezTo>
                  <a:close/>
                  <a:moveTo>
                    <a:pt x="47" y="21"/>
                  </a:moveTo>
                  <a:cubicBezTo>
                    <a:pt x="51" y="18"/>
                    <a:pt x="55" y="14"/>
                    <a:pt x="59" y="10"/>
                  </a:cubicBezTo>
                  <a:cubicBezTo>
                    <a:pt x="59" y="9"/>
                    <a:pt x="64" y="5"/>
                    <a:pt x="62" y="7"/>
                  </a:cubicBezTo>
                  <a:cubicBezTo>
                    <a:pt x="61" y="9"/>
                    <a:pt x="59" y="11"/>
                    <a:pt x="57" y="13"/>
                  </a:cubicBezTo>
                  <a:cubicBezTo>
                    <a:pt x="55" y="16"/>
                    <a:pt x="52" y="19"/>
                    <a:pt x="50" y="22"/>
                  </a:cubicBezTo>
                  <a:cubicBezTo>
                    <a:pt x="49" y="22"/>
                    <a:pt x="48" y="22"/>
                    <a:pt x="47" y="22"/>
                  </a:cubicBezTo>
                  <a:cubicBezTo>
                    <a:pt x="47" y="21"/>
                    <a:pt x="47" y="21"/>
                    <a:pt x="47" y="21"/>
                  </a:cubicBezTo>
                  <a:close/>
                  <a:moveTo>
                    <a:pt x="54" y="22"/>
                  </a:moveTo>
                  <a:cubicBezTo>
                    <a:pt x="53" y="22"/>
                    <a:pt x="52" y="22"/>
                    <a:pt x="51" y="22"/>
                  </a:cubicBezTo>
                  <a:cubicBezTo>
                    <a:pt x="55" y="18"/>
                    <a:pt x="60" y="14"/>
                    <a:pt x="64" y="10"/>
                  </a:cubicBezTo>
                  <a:cubicBezTo>
                    <a:pt x="63" y="11"/>
                    <a:pt x="62" y="13"/>
                    <a:pt x="61" y="14"/>
                  </a:cubicBezTo>
                  <a:cubicBezTo>
                    <a:pt x="59" y="17"/>
                    <a:pt x="56" y="19"/>
                    <a:pt x="54" y="22"/>
                  </a:cubicBezTo>
                  <a:close/>
                  <a:moveTo>
                    <a:pt x="55" y="22"/>
                  </a:moveTo>
                  <a:cubicBezTo>
                    <a:pt x="61" y="17"/>
                    <a:pt x="65" y="12"/>
                    <a:pt x="71" y="7"/>
                  </a:cubicBezTo>
                  <a:cubicBezTo>
                    <a:pt x="67" y="11"/>
                    <a:pt x="64" y="18"/>
                    <a:pt x="60" y="22"/>
                  </a:cubicBezTo>
                  <a:cubicBezTo>
                    <a:pt x="58" y="22"/>
                    <a:pt x="57" y="22"/>
                    <a:pt x="55" y="22"/>
                  </a:cubicBezTo>
                  <a:close/>
                  <a:moveTo>
                    <a:pt x="61" y="22"/>
                  </a:moveTo>
                  <a:cubicBezTo>
                    <a:pt x="66" y="18"/>
                    <a:pt x="69" y="14"/>
                    <a:pt x="74" y="10"/>
                  </a:cubicBezTo>
                  <a:cubicBezTo>
                    <a:pt x="73" y="11"/>
                    <a:pt x="72" y="12"/>
                    <a:pt x="72" y="12"/>
                  </a:cubicBezTo>
                  <a:cubicBezTo>
                    <a:pt x="69" y="15"/>
                    <a:pt x="67" y="19"/>
                    <a:pt x="65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4" y="22"/>
                    <a:pt x="63" y="22"/>
                    <a:pt x="61" y="22"/>
                  </a:cubicBezTo>
                  <a:close/>
                  <a:moveTo>
                    <a:pt x="75" y="23"/>
                  </a:moveTo>
                  <a:cubicBezTo>
                    <a:pt x="75" y="23"/>
                    <a:pt x="75" y="23"/>
                    <a:pt x="74" y="23"/>
                  </a:cubicBezTo>
                  <a:cubicBezTo>
                    <a:pt x="74" y="22"/>
                    <a:pt x="75" y="22"/>
                    <a:pt x="75" y="21"/>
                  </a:cubicBezTo>
                  <a:cubicBezTo>
                    <a:pt x="75" y="21"/>
                    <a:pt x="75" y="21"/>
                    <a:pt x="74" y="21"/>
                  </a:cubicBezTo>
                  <a:cubicBezTo>
                    <a:pt x="73" y="21"/>
                    <a:pt x="72" y="22"/>
                    <a:pt x="71" y="22"/>
                  </a:cubicBezTo>
                  <a:cubicBezTo>
                    <a:pt x="71" y="22"/>
                    <a:pt x="71" y="22"/>
                    <a:pt x="70" y="22"/>
                  </a:cubicBezTo>
                  <a:cubicBezTo>
                    <a:pt x="70" y="22"/>
                    <a:pt x="71" y="22"/>
                    <a:pt x="71" y="21"/>
                  </a:cubicBezTo>
                  <a:cubicBezTo>
                    <a:pt x="73" y="18"/>
                    <a:pt x="75" y="16"/>
                    <a:pt x="77" y="13"/>
                  </a:cubicBezTo>
                  <a:cubicBezTo>
                    <a:pt x="77" y="13"/>
                    <a:pt x="77" y="12"/>
                    <a:pt x="76" y="12"/>
                  </a:cubicBezTo>
                  <a:cubicBezTo>
                    <a:pt x="74" y="15"/>
                    <a:pt x="69" y="18"/>
                    <a:pt x="67" y="21"/>
                  </a:cubicBezTo>
                  <a:cubicBezTo>
                    <a:pt x="70" y="15"/>
                    <a:pt x="74" y="11"/>
                    <a:pt x="78" y="6"/>
                  </a:cubicBezTo>
                  <a:cubicBezTo>
                    <a:pt x="78" y="12"/>
                    <a:pt x="76" y="17"/>
                    <a:pt x="75" y="23"/>
                  </a:cubicBezTo>
                  <a:close/>
                  <a:moveTo>
                    <a:pt x="72" y="22"/>
                  </a:moveTo>
                  <a:cubicBezTo>
                    <a:pt x="73" y="22"/>
                    <a:pt x="74" y="21"/>
                    <a:pt x="73" y="22"/>
                  </a:cubicBezTo>
                  <a:cubicBezTo>
                    <a:pt x="73" y="22"/>
                    <a:pt x="72" y="22"/>
                    <a:pt x="72" y="22"/>
                  </a:cubicBezTo>
                  <a:close/>
                  <a:moveTo>
                    <a:pt x="66" y="22"/>
                  </a:moveTo>
                  <a:cubicBezTo>
                    <a:pt x="69" y="20"/>
                    <a:pt x="71" y="18"/>
                    <a:pt x="74" y="15"/>
                  </a:cubicBezTo>
                  <a:cubicBezTo>
                    <a:pt x="78" y="12"/>
                    <a:pt x="72" y="18"/>
                    <a:pt x="71" y="19"/>
                  </a:cubicBezTo>
                  <a:cubicBezTo>
                    <a:pt x="71" y="20"/>
                    <a:pt x="70" y="21"/>
                    <a:pt x="69" y="22"/>
                  </a:cubicBezTo>
                  <a:cubicBezTo>
                    <a:pt x="68" y="22"/>
                    <a:pt x="67" y="22"/>
                    <a:pt x="66" y="22"/>
                  </a:cubicBezTo>
                  <a:close/>
                  <a:moveTo>
                    <a:pt x="60" y="5"/>
                  </a:moveTo>
                  <a:cubicBezTo>
                    <a:pt x="66" y="5"/>
                    <a:pt x="72" y="5"/>
                    <a:pt x="78" y="5"/>
                  </a:cubicBezTo>
                  <a:cubicBezTo>
                    <a:pt x="73" y="9"/>
                    <a:pt x="69" y="13"/>
                    <a:pt x="65" y="17"/>
                  </a:cubicBezTo>
                  <a:cubicBezTo>
                    <a:pt x="68" y="14"/>
                    <a:pt x="70" y="10"/>
                    <a:pt x="73" y="6"/>
                  </a:cubicBezTo>
                  <a:cubicBezTo>
                    <a:pt x="73" y="6"/>
                    <a:pt x="72" y="5"/>
                    <a:pt x="72" y="6"/>
                  </a:cubicBezTo>
                  <a:cubicBezTo>
                    <a:pt x="67" y="9"/>
                    <a:pt x="63" y="14"/>
                    <a:pt x="58" y="18"/>
                  </a:cubicBezTo>
                  <a:cubicBezTo>
                    <a:pt x="59" y="17"/>
                    <a:pt x="60" y="16"/>
                    <a:pt x="61" y="15"/>
                  </a:cubicBezTo>
                  <a:cubicBezTo>
                    <a:pt x="64" y="12"/>
                    <a:pt x="66" y="9"/>
                    <a:pt x="69" y="6"/>
                  </a:cubicBezTo>
                  <a:cubicBezTo>
                    <a:pt x="69" y="6"/>
                    <a:pt x="68" y="5"/>
                    <a:pt x="68" y="6"/>
                  </a:cubicBezTo>
                  <a:cubicBezTo>
                    <a:pt x="64" y="9"/>
                    <a:pt x="60" y="12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9" y="12"/>
                    <a:pt x="62" y="9"/>
                    <a:pt x="64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8" y="8"/>
                    <a:pt x="55" y="13"/>
                    <a:pt x="50" y="17"/>
                  </a:cubicBezTo>
                  <a:cubicBezTo>
                    <a:pt x="44" y="23"/>
                    <a:pt x="52" y="14"/>
                    <a:pt x="53" y="12"/>
                  </a:cubicBezTo>
                  <a:cubicBezTo>
                    <a:pt x="55" y="10"/>
                    <a:pt x="57" y="8"/>
                    <a:pt x="59" y="5"/>
                  </a:cubicBezTo>
                  <a:cubicBezTo>
                    <a:pt x="59" y="5"/>
                    <a:pt x="59" y="4"/>
                    <a:pt x="59" y="5"/>
                  </a:cubicBezTo>
                  <a:cubicBezTo>
                    <a:pt x="55" y="7"/>
                    <a:pt x="51" y="10"/>
                    <a:pt x="48" y="14"/>
                  </a:cubicBezTo>
                  <a:cubicBezTo>
                    <a:pt x="47" y="14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4"/>
                    <a:pt x="47" y="14"/>
                    <a:pt x="48" y="13"/>
                  </a:cubicBezTo>
                  <a:cubicBezTo>
                    <a:pt x="49" y="10"/>
                    <a:pt x="52" y="8"/>
                    <a:pt x="54" y="5"/>
                  </a:cubicBezTo>
                  <a:cubicBezTo>
                    <a:pt x="54" y="5"/>
                    <a:pt x="54" y="4"/>
                    <a:pt x="54" y="5"/>
                  </a:cubicBezTo>
                  <a:cubicBezTo>
                    <a:pt x="52" y="6"/>
                    <a:pt x="50" y="7"/>
                    <a:pt x="48" y="9"/>
                  </a:cubicBezTo>
                  <a:cubicBezTo>
                    <a:pt x="48" y="9"/>
                    <a:pt x="47" y="10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8" y="8"/>
                    <a:pt x="49" y="6"/>
                    <a:pt x="51" y="5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4" y="4"/>
                    <a:pt x="57" y="4"/>
                    <a:pt x="60" y="5"/>
                  </a:cubicBezTo>
                  <a:close/>
                  <a:moveTo>
                    <a:pt x="28" y="92"/>
                  </a:moveTo>
                  <a:cubicBezTo>
                    <a:pt x="28" y="92"/>
                    <a:pt x="28" y="92"/>
                    <a:pt x="28" y="92"/>
                  </a:cubicBezTo>
                  <a:cubicBezTo>
                    <a:pt x="25" y="94"/>
                    <a:pt x="22" y="97"/>
                    <a:pt x="20" y="99"/>
                  </a:cubicBezTo>
                  <a:cubicBezTo>
                    <a:pt x="21" y="97"/>
                    <a:pt x="23" y="94"/>
                    <a:pt x="25" y="92"/>
                  </a:cubicBezTo>
                  <a:cubicBezTo>
                    <a:pt x="26" y="92"/>
                    <a:pt x="27" y="92"/>
                    <a:pt x="28" y="92"/>
                  </a:cubicBezTo>
                  <a:close/>
                  <a:moveTo>
                    <a:pt x="13" y="96"/>
                  </a:moveTo>
                  <a:cubicBezTo>
                    <a:pt x="14" y="95"/>
                    <a:pt x="15" y="94"/>
                    <a:pt x="17" y="93"/>
                  </a:cubicBezTo>
                  <a:cubicBezTo>
                    <a:pt x="13" y="96"/>
                    <a:pt x="10" y="99"/>
                    <a:pt x="7" y="102"/>
                  </a:cubicBezTo>
                  <a:cubicBezTo>
                    <a:pt x="8" y="100"/>
                    <a:pt x="10" y="97"/>
                    <a:pt x="13" y="9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53"/>
            <p:cNvSpPr>
              <a:spLocks noEditPoints="1"/>
            </p:cNvSpPr>
            <p:nvPr/>
          </p:nvSpPr>
          <p:spPr bwMode="auto">
            <a:xfrm>
              <a:off x="5286621" y="1388497"/>
              <a:ext cx="487363" cy="492125"/>
            </a:xfrm>
            <a:custGeom>
              <a:avLst/>
              <a:gdLst>
                <a:gd name="T0" fmla="*/ 10 w 115"/>
                <a:gd name="T1" fmla="*/ 2 h 116"/>
                <a:gd name="T2" fmla="*/ 69 w 115"/>
                <a:gd name="T3" fmla="*/ 83 h 116"/>
                <a:gd name="T4" fmla="*/ 91 w 115"/>
                <a:gd name="T5" fmla="*/ 70 h 116"/>
                <a:gd name="T6" fmla="*/ 35 w 115"/>
                <a:gd name="T7" fmla="*/ 22 h 116"/>
                <a:gd name="T8" fmla="*/ 31 w 115"/>
                <a:gd name="T9" fmla="*/ 23 h 116"/>
                <a:gd name="T10" fmla="*/ 42 w 115"/>
                <a:gd name="T11" fmla="*/ 26 h 116"/>
                <a:gd name="T12" fmla="*/ 42 w 115"/>
                <a:gd name="T13" fmla="*/ 39 h 116"/>
                <a:gd name="T14" fmla="*/ 44 w 115"/>
                <a:gd name="T15" fmla="*/ 41 h 116"/>
                <a:gd name="T16" fmla="*/ 47 w 115"/>
                <a:gd name="T17" fmla="*/ 41 h 116"/>
                <a:gd name="T18" fmla="*/ 83 w 115"/>
                <a:gd name="T19" fmla="*/ 79 h 116"/>
                <a:gd name="T20" fmla="*/ 95 w 115"/>
                <a:gd name="T21" fmla="*/ 106 h 116"/>
                <a:gd name="T22" fmla="*/ 89 w 115"/>
                <a:gd name="T23" fmla="*/ 97 h 116"/>
                <a:gd name="T24" fmla="*/ 90 w 115"/>
                <a:gd name="T25" fmla="*/ 105 h 116"/>
                <a:gd name="T26" fmla="*/ 94 w 115"/>
                <a:gd name="T27" fmla="*/ 99 h 116"/>
                <a:gd name="T28" fmla="*/ 93 w 115"/>
                <a:gd name="T29" fmla="*/ 72 h 116"/>
                <a:gd name="T30" fmla="*/ 62 w 115"/>
                <a:gd name="T31" fmla="*/ 69 h 116"/>
                <a:gd name="T32" fmla="*/ 74 w 115"/>
                <a:gd name="T33" fmla="*/ 53 h 116"/>
                <a:gd name="T34" fmla="*/ 73 w 115"/>
                <a:gd name="T35" fmla="*/ 56 h 116"/>
                <a:gd name="T36" fmla="*/ 68 w 115"/>
                <a:gd name="T37" fmla="*/ 61 h 116"/>
                <a:gd name="T38" fmla="*/ 74 w 115"/>
                <a:gd name="T39" fmla="*/ 86 h 116"/>
                <a:gd name="T40" fmla="*/ 73 w 115"/>
                <a:gd name="T41" fmla="*/ 60 h 116"/>
                <a:gd name="T42" fmla="*/ 71 w 115"/>
                <a:gd name="T43" fmla="*/ 83 h 116"/>
                <a:gd name="T44" fmla="*/ 66 w 115"/>
                <a:gd name="T45" fmla="*/ 71 h 116"/>
                <a:gd name="T46" fmla="*/ 78 w 115"/>
                <a:gd name="T47" fmla="*/ 92 h 116"/>
                <a:gd name="T48" fmla="*/ 79 w 115"/>
                <a:gd name="T49" fmla="*/ 75 h 116"/>
                <a:gd name="T50" fmla="*/ 79 w 115"/>
                <a:gd name="T51" fmla="*/ 92 h 116"/>
                <a:gd name="T52" fmla="*/ 75 w 115"/>
                <a:gd name="T53" fmla="*/ 81 h 116"/>
                <a:gd name="T54" fmla="*/ 81 w 115"/>
                <a:gd name="T55" fmla="*/ 60 h 116"/>
                <a:gd name="T56" fmla="*/ 42 w 115"/>
                <a:gd name="T57" fmla="*/ 44 h 116"/>
                <a:gd name="T58" fmla="*/ 48 w 115"/>
                <a:gd name="T59" fmla="*/ 40 h 116"/>
                <a:gd name="T60" fmla="*/ 43 w 115"/>
                <a:gd name="T61" fmla="*/ 44 h 116"/>
                <a:gd name="T62" fmla="*/ 50 w 115"/>
                <a:gd name="T63" fmla="*/ 53 h 116"/>
                <a:gd name="T64" fmla="*/ 49 w 115"/>
                <a:gd name="T65" fmla="*/ 50 h 116"/>
                <a:gd name="T66" fmla="*/ 54 w 115"/>
                <a:gd name="T67" fmla="*/ 60 h 116"/>
                <a:gd name="T68" fmla="*/ 61 w 115"/>
                <a:gd name="T69" fmla="*/ 58 h 116"/>
                <a:gd name="T70" fmla="*/ 64 w 115"/>
                <a:gd name="T71" fmla="*/ 45 h 116"/>
                <a:gd name="T72" fmla="*/ 63 w 115"/>
                <a:gd name="T73" fmla="*/ 43 h 116"/>
                <a:gd name="T74" fmla="*/ 56 w 115"/>
                <a:gd name="T75" fmla="*/ 37 h 116"/>
                <a:gd name="T76" fmla="*/ 34 w 115"/>
                <a:gd name="T77" fmla="*/ 32 h 116"/>
                <a:gd name="T78" fmla="*/ 42 w 115"/>
                <a:gd name="T79" fmla="*/ 27 h 116"/>
                <a:gd name="T80" fmla="*/ 65 w 115"/>
                <a:gd name="T81" fmla="*/ 64 h 116"/>
                <a:gd name="T82" fmla="*/ 79 w 115"/>
                <a:gd name="T83" fmla="*/ 93 h 116"/>
                <a:gd name="T84" fmla="*/ 79 w 115"/>
                <a:gd name="T85" fmla="*/ 93 h 116"/>
                <a:gd name="T86" fmla="*/ 88 w 115"/>
                <a:gd name="T87" fmla="*/ 105 h 116"/>
                <a:gd name="T88" fmla="*/ 96 w 115"/>
                <a:gd name="T89" fmla="*/ 85 h 116"/>
                <a:gd name="T90" fmla="*/ 94 w 115"/>
                <a:gd name="T91" fmla="*/ 109 h 116"/>
                <a:gd name="T92" fmla="*/ 97 w 115"/>
                <a:gd name="T93" fmla="*/ 111 h 116"/>
                <a:gd name="T94" fmla="*/ 107 w 115"/>
                <a:gd name="T95" fmla="*/ 89 h 116"/>
                <a:gd name="T96" fmla="*/ 103 w 115"/>
                <a:gd name="T97" fmla="*/ 110 h 116"/>
                <a:gd name="T98" fmla="*/ 110 w 115"/>
                <a:gd name="T99" fmla="*/ 95 h 116"/>
                <a:gd name="T100" fmla="*/ 67 w 115"/>
                <a:gd name="T101" fmla="*/ 47 h 116"/>
                <a:gd name="T102" fmla="*/ 6 w 115"/>
                <a:gd name="T103" fmla="*/ 4 h 116"/>
                <a:gd name="T104" fmla="*/ 31 w 115"/>
                <a:gd name="T105" fmla="*/ 19 h 116"/>
                <a:gd name="T106" fmla="*/ 26 w 115"/>
                <a:gd name="T107" fmla="*/ 24 h 116"/>
                <a:gd name="T108" fmla="*/ 100 w 115"/>
                <a:gd name="T109" fmla="*/ 113 h 116"/>
                <a:gd name="T110" fmla="*/ 107 w 115"/>
                <a:gd name="T111" fmla="*/ 91 h 116"/>
                <a:gd name="T112" fmla="*/ 105 w 115"/>
                <a:gd name="T113" fmla="*/ 112 h 116"/>
                <a:gd name="T114" fmla="*/ 104 w 115"/>
                <a:gd name="T115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5" h="116">
                  <a:moveTo>
                    <a:pt x="115" y="103"/>
                  </a:moveTo>
                  <a:cubicBezTo>
                    <a:pt x="114" y="95"/>
                    <a:pt x="109" y="88"/>
                    <a:pt x="104" y="82"/>
                  </a:cubicBezTo>
                  <a:cubicBezTo>
                    <a:pt x="98" y="75"/>
                    <a:pt x="91" y="67"/>
                    <a:pt x="84" y="60"/>
                  </a:cubicBezTo>
                  <a:cubicBezTo>
                    <a:pt x="68" y="44"/>
                    <a:pt x="50" y="29"/>
                    <a:pt x="31" y="16"/>
                  </a:cubicBezTo>
                  <a:cubicBezTo>
                    <a:pt x="31" y="16"/>
                    <a:pt x="30" y="16"/>
                    <a:pt x="30" y="16"/>
                  </a:cubicBezTo>
                  <a:cubicBezTo>
                    <a:pt x="27" y="11"/>
                    <a:pt x="22" y="6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5" y="1"/>
                    <a:pt x="13" y="2"/>
                    <a:pt x="10" y="2"/>
                  </a:cubicBezTo>
                  <a:cubicBezTo>
                    <a:pt x="8" y="3"/>
                    <a:pt x="5" y="2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4" y="5"/>
                    <a:pt x="7" y="9"/>
                    <a:pt x="5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11" y="18"/>
                    <a:pt x="18" y="20"/>
                    <a:pt x="23" y="24"/>
                  </a:cubicBezTo>
                  <a:cubicBezTo>
                    <a:pt x="23" y="24"/>
                    <a:pt x="23" y="24"/>
                    <a:pt x="24" y="24"/>
                  </a:cubicBezTo>
                  <a:cubicBezTo>
                    <a:pt x="31" y="32"/>
                    <a:pt x="38" y="41"/>
                    <a:pt x="44" y="50"/>
                  </a:cubicBezTo>
                  <a:cubicBezTo>
                    <a:pt x="53" y="61"/>
                    <a:pt x="61" y="72"/>
                    <a:pt x="69" y="83"/>
                  </a:cubicBezTo>
                  <a:cubicBezTo>
                    <a:pt x="75" y="92"/>
                    <a:pt x="81" y="101"/>
                    <a:pt x="89" y="108"/>
                  </a:cubicBezTo>
                  <a:cubicBezTo>
                    <a:pt x="93" y="113"/>
                    <a:pt x="99" y="116"/>
                    <a:pt x="106" y="115"/>
                  </a:cubicBezTo>
                  <a:cubicBezTo>
                    <a:pt x="112" y="114"/>
                    <a:pt x="115" y="109"/>
                    <a:pt x="115" y="103"/>
                  </a:cubicBezTo>
                  <a:close/>
                  <a:moveTo>
                    <a:pt x="85" y="101"/>
                  </a:moveTo>
                  <a:cubicBezTo>
                    <a:pt x="84" y="100"/>
                    <a:pt x="83" y="99"/>
                    <a:pt x="82" y="98"/>
                  </a:cubicBezTo>
                  <a:cubicBezTo>
                    <a:pt x="84" y="94"/>
                    <a:pt x="85" y="89"/>
                    <a:pt x="86" y="84"/>
                  </a:cubicBezTo>
                  <a:cubicBezTo>
                    <a:pt x="87" y="82"/>
                    <a:pt x="88" y="79"/>
                    <a:pt x="88" y="77"/>
                  </a:cubicBezTo>
                  <a:cubicBezTo>
                    <a:pt x="89" y="74"/>
                    <a:pt x="90" y="72"/>
                    <a:pt x="91" y="70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0" y="81"/>
                    <a:pt x="86" y="91"/>
                    <a:pt x="85" y="102"/>
                  </a:cubicBezTo>
                  <a:cubicBezTo>
                    <a:pt x="85" y="102"/>
                    <a:pt x="85" y="101"/>
                    <a:pt x="85" y="101"/>
                  </a:cubicBezTo>
                  <a:close/>
                  <a:moveTo>
                    <a:pt x="34" y="21"/>
                  </a:moveTo>
                  <a:cubicBezTo>
                    <a:pt x="33" y="23"/>
                    <a:pt x="31" y="25"/>
                    <a:pt x="31" y="27"/>
                  </a:cubicBezTo>
                  <a:cubicBezTo>
                    <a:pt x="31" y="25"/>
                    <a:pt x="32" y="23"/>
                    <a:pt x="33" y="20"/>
                  </a:cubicBezTo>
                  <a:cubicBezTo>
                    <a:pt x="34" y="21"/>
                    <a:pt x="35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4" y="24"/>
                    <a:pt x="33" y="27"/>
                    <a:pt x="32" y="29"/>
                  </a:cubicBezTo>
                  <a:cubicBezTo>
                    <a:pt x="33" y="28"/>
                    <a:pt x="34" y="24"/>
                    <a:pt x="35" y="22"/>
                  </a:cubicBezTo>
                  <a:cubicBezTo>
                    <a:pt x="35" y="21"/>
                    <a:pt x="34" y="21"/>
                    <a:pt x="34" y="21"/>
                  </a:cubicBezTo>
                  <a:close/>
                  <a:moveTo>
                    <a:pt x="29" y="20"/>
                  </a:moveTo>
                  <a:cubicBezTo>
                    <a:pt x="29" y="19"/>
                    <a:pt x="30" y="19"/>
                    <a:pt x="30" y="18"/>
                  </a:cubicBezTo>
                  <a:cubicBezTo>
                    <a:pt x="30" y="18"/>
                    <a:pt x="30" y="18"/>
                    <a:pt x="31" y="19"/>
                  </a:cubicBezTo>
                  <a:cubicBezTo>
                    <a:pt x="30" y="20"/>
                    <a:pt x="30" y="21"/>
                    <a:pt x="29" y="22"/>
                  </a:cubicBezTo>
                  <a:cubicBezTo>
                    <a:pt x="27" y="26"/>
                    <a:pt x="29" y="21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lose/>
                  <a:moveTo>
                    <a:pt x="33" y="20"/>
                  </a:moveTo>
                  <a:cubicBezTo>
                    <a:pt x="32" y="21"/>
                    <a:pt x="31" y="22"/>
                    <a:pt x="31" y="23"/>
                  </a:cubicBezTo>
                  <a:cubicBezTo>
                    <a:pt x="30" y="23"/>
                    <a:pt x="29" y="27"/>
                    <a:pt x="30" y="24"/>
                  </a:cubicBezTo>
                  <a:cubicBezTo>
                    <a:pt x="31" y="23"/>
                    <a:pt x="31" y="21"/>
                    <a:pt x="31" y="19"/>
                  </a:cubicBezTo>
                  <a:cubicBezTo>
                    <a:pt x="32" y="19"/>
                    <a:pt x="32" y="20"/>
                    <a:pt x="33" y="20"/>
                  </a:cubicBezTo>
                  <a:close/>
                  <a:moveTo>
                    <a:pt x="38" y="24"/>
                  </a:moveTo>
                  <a:cubicBezTo>
                    <a:pt x="37" y="26"/>
                    <a:pt x="36" y="29"/>
                    <a:pt x="34" y="31"/>
                  </a:cubicBezTo>
                  <a:cubicBezTo>
                    <a:pt x="35" y="30"/>
                    <a:pt x="36" y="25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8" y="23"/>
                    <a:pt x="38" y="24"/>
                  </a:cubicBezTo>
                  <a:close/>
                  <a:moveTo>
                    <a:pt x="42" y="26"/>
                  </a:moveTo>
                  <a:cubicBezTo>
                    <a:pt x="40" y="29"/>
                    <a:pt x="39" y="32"/>
                    <a:pt x="37" y="35"/>
                  </a:cubicBezTo>
                  <a:cubicBezTo>
                    <a:pt x="39" y="33"/>
                    <a:pt x="40" y="29"/>
                    <a:pt x="41" y="25"/>
                  </a:cubicBezTo>
                  <a:cubicBezTo>
                    <a:pt x="41" y="26"/>
                    <a:pt x="42" y="26"/>
                    <a:pt x="42" y="26"/>
                  </a:cubicBezTo>
                  <a:close/>
                  <a:moveTo>
                    <a:pt x="44" y="28"/>
                  </a:moveTo>
                  <a:cubicBezTo>
                    <a:pt x="43" y="32"/>
                    <a:pt x="41" y="36"/>
                    <a:pt x="40" y="39"/>
                  </a:cubicBezTo>
                  <a:cubicBezTo>
                    <a:pt x="41" y="35"/>
                    <a:pt x="42" y="31"/>
                    <a:pt x="43" y="27"/>
                  </a:cubicBezTo>
                  <a:cubicBezTo>
                    <a:pt x="43" y="27"/>
                    <a:pt x="44" y="28"/>
                    <a:pt x="44" y="28"/>
                  </a:cubicBezTo>
                  <a:close/>
                  <a:moveTo>
                    <a:pt x="47" y="30"/>
                  </a:moveTo>
                  <a:cubicBezTo>
                    <a:pt x="45" y="33"/>
                    <a:pt x="44" y="36"/>
                    <a:pt x="42" y="39"/>
                  </a:cubicBezTo>
                  <a:cubicBezTo>
                    <a:pt x="42" y="41"/>
                    <a:pt x="42" y="41"/>
                    <a:pt x="42" y="39"/>
                  </a:cubicBezTo>
                  <a:cubicBezTo>
                    <a:pt x="42" y="38"/>
                    <a:pt x="43" y="37"/>
                    <a:pt x="43" y="36"/>
                  </a:cubicBezTo>
                  <a:cubicBezTo>
                    <a:pt x="43" y="34"/>
                    <a:pt x="44" y="31"/>
                    <a:pt x="45" y="29"/>
                  </a:cubicBezTo>
                  <a:cubicBezTo>
                    <a:pt x="46" y="29"/>
                    <a:pt x="46" y="30"/>
                    <a:pt x="47" y="30"/>
                  </a:cubicBezTo>
                  <a:close/>
                  <a:moveTo>
                    <a:pt x="50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48" y="34"/>
                    <a:pt x="47" y="35"/>
                    <a:pt x="46" y="37"/>
                  </a:cubicBezTo>
                  <a:cubicBezTo>
                    <a:pt x="46" y="38"/>
                    <a:pt x="45" y="39"/>
                    <a:pt x="45" y="40"/>
                  </a:cubicBezTo>
                  <a:cubicBezTo>
                    <a:pt x="45" y="40"/>
                    <a:pt x="44" y="41"/>
                    <a:pt x="44" y="41"/>
                  </a:cubicBezTo>
                  <a:cubicBezTo>
                    <a:pt x="46" y="37"/>
                    <a:pt x="46" y="34"/>
                    <a:pt x="47" y="31"/>
                  </a:cubicBezTo>
                  <a:cubicBezTo>
                    <a:pt x="48" y="31"/>
                    <a:pt x="49" y="32"/>
                    <a:pt x="50" y="32"/>
                  </a:cubicBezTo>
                  <a:close/>
                  <a:moveTo>
                    <a:pt x="53" y="35"/>
                  </a:moveTo>
                  <a:cubicBezTo>
                    <a:pt x="52" y="37"/>
                    <a:pt x="51" y="38"/>
                    <a:pt x="50" y="40"/>
                  </a:cubicBezTo>
                  <a:cubicBezTo>
                    <a:pt x="50" y="41"/>
                    <a:pt x="49" y="42"/>
                    <a:pt x="49" y="43"/>
                  </a:cubicBezTo>
                  <a:cubicBezTo>
                    <a:pt x="48" y="44"/>
                    <a:pt x="47" y="46"/>
                    <a:pt x="47" y="48"/>
                  </a:cubicBezTo>
                  <a:cubicBezTo>
                    <a:pt x="47" y="43"/>
                    <a:pt x="50" y="38"/>
                    <a:pt x="51" y="34"/>
                  </a:cubicBezTo>
                  <a:cubicBezTo>
                    <a:pt x="52" y="34"/>
                    <a:pt x="51" y="34"/>
                    <a:pt x="51" y="34"/>
                  </a:cubicBezTo>
                  <a:cubicBezTo>
                    <a:pt x="49" y="36"/>
                    <a:pt x="48" y="39"/>
                    <a:pt x="47" y="41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8" y="37"/>
                    <a:pt x="49" y="35"/>
                    <a:pt x="50" y="33"/>
                  </a:cubicBezTo>
                  <a:cubicBezTo>
                    <a:pt x="51" y="33"/>
                    <a:pt x="52" y="34"/>
                    <a:pt x="53" y="35"/>
                  </a:cubicBezTo>
                  <a:close/>
                  <a:moveTo>
                    <a:pt x="55" y="37"/>
                  </a:moveTo>
                  <a:cubicBezTo>
                    <a:pt x="54" y="39"/>
                    <a:pt x="52" y="42"/>
                    <a:pt x="51" y="45"/>
                  </a:cubicBezTo>
                  <a:cubicBezTo>
                    <a:pt x="52" y="42"/>
                    <a:pt x="53" y="39"/>
                    <a:pt x="54" y="36"/>
                  </a:cubicBezTo>
                  <a:cubicBezTo>
                    <a:pt x="54" y="36"/>
                    <a:pt x="55" y="36"/>
                    <a:pt x="55" y="37"/>
                  </a:cubicBezTo>
                  <a:close/>
                  <a:moveTo>
                    <a:pt x="87" y="66"/>
                  </a:moveTo>
                  <a:cubicBezTo>
                    <a:pt x="85" y="70"/>
                    <a:pt x="84" y="75"/>
                    <a:pt x="83" y="79"/>
                  </a:cubicBezTo>
                  <a:cubicBezTo>
                    <a:pt x="82" y="81"/>
                    <a:pt x="81" y="83"/>
                    <a:pt x="81" y="86"/>
                  </a:cubicBezTo>
                  <a:cubicBezTo>
                    <a:pt x="82" y="78"/>
                    <a:pt x="84" y="71"/>
                    <a:pt x="85" y="64"/>
                  </a:cubicBezTo>
                  <a:cubicBezTo>
                    <a:pt x="86" y="64"/>
                    <a:pt x="86" y="65"/>
                    <a:pt x="87" y="66"/>
                  </a:cubicBezTo>
                  <a:close/>
                  <a:moveTo>
                    <a:pt x="102" y="83"/>
                  </a:moveTo>
                  <a:cubicBezTo>
                    <a:pt x="101" y="87"/>
                    <a:pt x="100" y="92"/>
                    <a:pt x="99" y="96"/>
                  </a:cubicBezTo>
                  <a:cubicBezTo>
                    <a:pt x="98" y="99"/>
                    <a:pt x="97" y="101"/>
                    <a:pt x="96" y="104"/>
                  </a:cubicBezTo>
                  <a:cubicBezTo>
                    <a:pt x="96" y="105"/>
                    <a:pt x="95" y="106"/>
                    <a:pt x="95" y="107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5" y="107"/>
                    <a:pt x="95" y="107"/>
                    <a:pt x="95" y="106"/>
                  </a:cubicBezTo>
                  <a:cubicBezTo>
                    <a:pt x="95" y="102"/>
                    <a:pt x="97" y="98"/>
                    <a:pt x="98" y="94"/>
                  </a:cubicBezTo>
                  <a:cubicBezTo>
                    <a:pt x="99" y="90"/>
                    <a:pt x="101" y="86"/>
                    <a:pt x="101" y="82"/>
                  </a:cubicBezTo>
                  <a:cubicBezTo>
                    <a:pt x="102" y="82"/>
                    <a:pt x="102" y="83"/>
                    <a:pt x="102" y="83"/>
                  </a:cubicBezTo>
                  <a:close/>
                  <a:moveTo>
                    <a:pt x="95" y="75"/>
                  </a:moveTo>
                  <a:cubicBezTo>
                    <a:pt x="94" y="79"/>
                    <a:pt x="93" y="83"/>
                    <a:pt x="92" y="87"/>
                  </a:cubicBezTo>
                  <a:cubicBezTo>
                    <a:pt x="92" y="90"/>
                    <a:pt x="91" y="92"/>
                    <a:pt x="90" y="94"/>
                  </a:cubicBezTo>
                  <a:cubicBezTo>
                    <a:pt x="90" y="97"/>
                    <a:pt x="89" y="100"/>
                    <a:pt x="88" y="102"/>
                  </a:cubicBezTo>
                  <a:cubicBezTo>
                    <a:pt x="88" y="105"/>
                    <a:pt x="88" y="103"/>
                    <a:pt x="88" y="102"/>
                  </a:cubicBezTo>
                  <a:cubicBezTo>
                    <a:pt x="89" y="101"/>
                    <a:pt x="89" y="99"/>
                    <a:pt x="89" y="97"/>
                  </a:cubicBezTo>
                  <a:cubicBezTo>
                    <a:pt x="90" y="95"/>
                    <a:pt x="91" y="92"/>
                    <a:pt x="91" y="89"/>
                  </a:cubicBezTo>
                  <a:cubicBezTo>
                    <a:pt x="93" y="84"/>
                    <a:pt x="93" y="78"/>
                    <a:pt x="93" y="73"/>
                  </a:cubicBezTo>
                  <a:cubicBezTo>
                    <a:pt x="94" y="73"/>
                    <a:pt x="95" y="74"/>
                    <a:pt x="95" y="75"/>
                  </a:cubicBezTo>
                  <a:close/>
                  <a:moveTo>
                    <a:pt x="96" y="75"/>
                  </a:moveTo>
                  <a:cubicBezTo>
                    <a:pt x="96" y="76"/>
                    <a:pt x="97" y="76"/>
                    <a:pt x="97" y="77"/>
                  </a:cubicBezTo>
                  <a:cubicBezTo>
                    <a:pt x="96" y="82"/>
                    <a:pt x="95" y="88"/>
                    <a:pt x="93" y="93"/>
                  </a:cubicBezTo>
                  <a:cubicBezTo>
                    <a:pt x="92" y="95"/>
                    <a:pt x="92" y="97"/>
                    <a:pt x="92" y="100"/>
                  </a:cubicBezTo>
                  <a:cubicBezTo>
                    <a:pt x="91" y="101"/>
                    <a:pt x="91" y="102"/>
                    <a:pt x="91" y="103"/>
                  </a:cubicBezTo>
                  <a:cubicBezTo>
                    <a:pt x="91" y="103"/>
                    <a:pt x="90" y="108"/>
                    <a:pt x="90" y="105"/>
                  </a:cubicBezTo>
                  <a:cubicBezTo>
                    <a:pt x="91" y="99"/>
                    <a:pt x="93" y="94"/>
                    <a:pt x="93" y="89"/>
                  </a:cubicBezTo>
                  <a:cubicBezTo>
                    <a:pt x="94" y="86"/>
                    <a:pt x="94" y="83"/>
                    <a:pt x="94" y="81"/>
                  </a:cubicBezTo>
                  <a:cubicBezTo>
                    <a:pt x="94" y="79"/>
                    <a:pt x="95" y="77"/>
                    <a:pt x="96" y="75"/>
                  </a:cubicBezTo>
                  <a:close/>
                  <a:moveTo>
                    <a:pt x="97" y="79"/>
                  </a:moveTo>
                  <a:cubicBezTo>
                    <a:pt x="98" y="79"/>
                    <a:pt x="98" y="78"/>
                    <a:pt x="98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9" y="79"/>
                    <a:pt x="100" y="80"/>
                    <a:pt x="101" y="81"/>
                  </a:cubicBezTo>
                  <a:cubicBezTo>
                    <a:pt x="98" y="89"/>
                    <a:pt x="97" y="97"/>
                    <a:pt x="93" y="105"/>
                  </a:cubicBezTo>
                  <a:cubicBezTo>
                    <a:pt x="94" y="104"/>
                    <a:pt x="94" y="101"/>
                    <a:pt x="94" y="99"/>
                  </a:cubicBezTo>
                  <a:cubicBezTo>
                    <a:pt x="94" y="96"/>
                    <a:pt x="95" y="94"/>
                    <a:pt x="95" y="92"/>
                  </a:cubicBezTo>
                  <a:cubicBezTo>
                    <a:pt x="96" y="87"/>
                    <a:pt x="97" y="83"/>
                    <a:pt x="97" y="79"/>
                  </a:cubicBezTo>
                  <a:close/>
                  <a:moveTo>
                    <a:pt x="93" y="72"/>
                  </a:moveTo>
                  <a:cubicBezTo>
                    <a:pt x="91" y="77"/>
                    <a:pt x="90" y="82"/>
                    <a:pt x="89" y="86"/>
                  </a:cubicBezTo>
                  <a:cubicBezTo>
                    <a:pt x="88" y="89"/>
                    <a:pt x="88" y="92"/>
                    <a:pt x="87" y="95"/>
                  </a:cubicBezTo>
                  <a:cubicBezTo>
                    <a:pt x="87" y="96"/>
                    <a:pt x="86" y="98"/>
                    <a:pt x="86" y="99"/>
                  </a:cubicBezTo>
                  <a:cubicBezTo>
                    <a:pt x="85" y="102"/>
                    <a:pt x="86" y="100"/>
                    <a:pt x="86" y="99"/>
                  </a:cubicBezTo>
                  <a:cubicBezTo>
                    <a:pt x="87" y="89"/>
                    <a:pt x="90" y="80"/>
                    <a:pt x="91" y="70"/>
                  </a:cubicBezTo>
                  <a:cubicBezTo>
                    <a:pt x="92" y="71"/>
                    <a:pt x="92" y="71"/>
                    <a:pt x="93" y="72"/>
                  </a:cubicBezTo>
                  <a:close/>
                  <a:moveTo>
                    <a:pt x="90" y="69"/>
                  </a:moveTo>
                  <a:cubicBezTo>
                    <a:pt x="88" y="73"/>
                    <a:pt x="87" y="78"/>
                    <a:pt x="86" y="82"/>
                  </a:cubicBezTo>
                  <a:cubicBezTo>
                    <a:pt x="86" y="85"/>
                    <a:pt x="85" y="87"/>
                    <a:pt x="85" y="90"/>
                  </a:cubicBezTo>
                  <a:cubicBezTo>
                    <a:pt x="84" y="91"/>
                    <a:pt x="84" y="93"/>
                    <a:pt x="83" y="94"/>
                  </a:cubicBezTo>
                  <a:cubicBezTo>
                    <a:pt x="84" y="90"/>
                    <a:pt x="84" y="86"/>
                    <a:pt x="86" y="81"/>
                  </a:cubicBezTo>
                  <a:cubicBezTo>
                    <a:pt x="86" y="79"/>
                    <a:pt x="87" y="76"/>
                    <a:pt x="87" y="73"/>
                  </a:cubicBezTo>
                  <a:cubicBezTo>
                    <a:pt x="87" y="71"/>
                    <a:pt x="88" y="69"/>
                    <a:pt x="88" y="67"/>
                  </a:cubicBezTo>
                  <a:cubicBezTo>
                    <a:pt x="89" y="68"/>
                    <a:pt x="89" y="68"/>
                    <a:pt x="90" y="69"/>
                  </a:cubicBezTo>
                  <a:close/>
                  <a:moveTo>
                    <a:pt x="62" y="69"/>
                  </a:moveTo>
                  <a:cubicBezTo>
                    <a:pt x="63" y="68"/>
                    <a:pt x="65" y="66"/>
                    <a:pt x="65" y="65"/>
                  </a:cubicBezTo>
                  <a:cubicBezTo>
                    <a:pt x="64" y="67"/>
                    <a:pt x="64" y="70"/>
                    <a:pt x="63" y="72"/>
                  </a:cubicBezTo>
                  <a:cubicBezTo>
                    <a:pt x="62" y="70"/>
                    <a:pt x="62" y="69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7"/>
                    <a:pt x="62" y="67"/>
                    <a:pt x="62" y="66"/>
                  </a:cubicBezTo>
                  <a:cubicBezTo>
                    <a:pt x="62" y="67"/>
                    <a:pt x="62" y="69"/>
                    <a:pt x="62" y="69"/>
                  </a:cubicBezTo>
                  <a:cubicBezTo>
                    <a:pt x="62" y="70"/>
                    <a:pt x="62" y="70"/>
                    <a:pt x="62" y="69"/>
                  </a:cubicBezTo>
                  <a:close/>
                  <a:moveTo>
                    <a:pt x="68" y="61"/>
                  </a:moveTo>
                  <a:cubicBezTo>
                    <a:pt x="71" y="59"/>
                    <a:pt x="73" y="56"/>
                    <a:pt x="74" y="53"/>
                  </a:cubicBezTo>
                  <a:cubicBezTo>
                    <a:pt x="75" y="54"/>
                    <a:pt x="75" y="55"/>
                    <a:pt x="76" y="55"/>
                  </a:cubicBezTo>
                  <a:cubicBezTo>
                    <a:pt x="76" y="55"/>
                    <a:pt x="76" y="55"/>
                    <a:pt x="76" y="56"/>
                  </a:cubicBezTo>
                  <a:cubicBezTo>
                    <a:pt x="75" y="59"/>
                    <a:pt x="74" y="63"/>
                    <a:pt x="73" y="67"/>
                  </a:cubicBezTo>
                  <a:cubicBezTo>
                    <a:pt x="72" y="71"/>
                    <a:pt x="71" y="75"/>
                    <a:pt x="70" y="79"/>
                  </a:cubicBezTo>
                  <a:cubicBezTo>
                    <a:pt x="71" y="75"/>
                    <a:pt x="71" y="71"/>
                    <a:pt x="72" y="67"/>
                  </a:cubicBezTo>
                  <a:cubicBezTo>
                    <a:pt x="73" y="63"/>
                    <a:pt x="74" y="59"/>
                    <a:pt x="74" y="54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4" y="55"/>
                    <a:pt x="74" y="55"/>
                    <a:pt x="73" y="55"/>
                  </a:cubicBezTo>
                  <a:cubicBezTo>
                    <a:pt x="73" y="55"/>
                    <a:pt x="73" y="56"/>
                    <a:pt x="73" y="56"/>
                  </a:cubicBezTo>
                  <a:cubicBezTo>
                    <a:pt x="73" y="59"/>
                    <a:pt x="72" y="62"/>
                    <a:pt x="71" y="65"/>
                  </a:cubicBezTo>
                  <a:cubicBezTo>
                    <a:pt x="70" y="68"/>
                    <a:pt x="69" y="72"/>
                    <a:pt x="68" y="75"/>
                  </a:cubicBezTo>
                  <a:cubicBezTo>
                    <a:pt x="68" y="78"/>
                    <a:pt x="68" y="74"/>
                    <a:pt x="68" y="73"/>
                  </a:cubicBezTo>
                  <a:cubicBezTo>
                    <a:pt x="69" y="71"/>
                    <a:pt x="69" y="69"/>
                    <a:pt x="69" y="67"/>
                  </a:cubicBezTo>
                  <a:cubicBezTo>
                    <a:pt x="70" y="64"/>
                    <a:pt x="72" y="61"/>
                    <a:pt x="72" y="58"/>
                  </a:cubicBezTo>
                  <a:cubicBezTo>
                    <a:pt x="72" y="58"/>
                    <a:pt x="71" y="58"/>
                    <a:pt x="71" y="58"/>
                  </a:cubicBezTo>
                  <a:cubicBezTo>
                    <a:pt x="70" y="61"/>
                    <a:pt x="69" y="64"/>
                    <a:pt x="68" y="68"/>
                  </a:cubicBezTo>
                  <a:cubicBezTo>
                    <a:pt x="68" y="65"/>
                    <a:pt x="68" y="63"/>
                    <a:pt x="68" y="61"/>
                  </a:cubicBezTo>
                  <a:cubicBezTo>
                    <a:pt x="68" y="61"/>
                    <a:pt x="68" y="61"/>
                    <a:pt x="68" y="61"/>
                  </a:cubicBezTo>
                  <a:close/>
                  <a:moveTo>
                    <a:pt x="74" y="86"/>
                  </a:moveTo>
                  <a:cubicBezTo>
                    <a:pt x="74" y="86"/>
                    <a:pt x="74" y="86"/>
                    <a:pt x="74" y="86"/>
                  </a:cubicBezTo>
                  <a:cubicBezTo>
                    <a:pt x="73" y="85"/>
                    <a:pt x="72" y="84"/>
                    <a:pt x="71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3" y="79"/>
                    <a:pt x="74" y="75"/>
                    <a:pt x="75" y="71"/>
                  </a:cubicBezTo>
                  <a:cubicBezTo>
                    <a:pt x="76" y="69"/>
                    <a:pt x="77" y="67"/>
                    <a:pt x="77" y="65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7" y="66"/>
                    <a:pt x="77" y="69"/>
                    <a:pt x="76" y="73"/>
                  </a:cubicBezTo>
                  <a:cubicBezTo>
                    <a:pt x="75" y="77"/>
                    <a:pt x="75" y="81"/>
                    <a:pt x="74" y="86"/>
                  </a:cubicBezTo>
                  <a:close/>
                  <a:moveTo>
                    <a:pt x="67" y="71"/>
                  </a:moveTo>
                  <a:cubicBezTo>
                    <a:pt x="67" y="70"/>
                    <a:pt x="67" y="70"/>
                    <a:pt x="68" y="69"/>
                  </a:cubicBezTo>
                  <a:cubicBezTo>
                    <a:pt x="69" y="67"/>
                    <a:pt x="69" y="64"/>
                    <a:pt x="70" y="62"/>
                  </a:cubicBezTo>
                  <a:cubicBezTo>
                    <a:pt x="70" y="62"/>
                    <a:pt x="71" y="58"/>
                    <a:pt x="71" y="60"/>
                  </a:cubicBezTo>
                  <a:cubicBezTo>
                    <a:pt x="71" y="61"/>
                    <a:pt x="70" y="62"/>
                    <a:pt x="70" y="64"/>
                  </a:cubicBezTo>
                  <a:cubicBezTo>
                    <a:pt x="68" y="68"/>
                    <a:pt x="68" y="73"/>
                    <a:pt x="67" y="77"/>
                  </a:cubicBezTo>
                  <a:cubicBezTo>
                    <a:pt x="67" y="77"/>
                    <a:pt x="68" y="77"/>
                    <a:pt x="68" y="77"/>
                  </a:cubicBezTo>
                  <a:cubicBezTo>
                    <a:pt x="70" y="74"/>
                    <a:pt x="70" y="70"/>
                    <a:pt x="71" y="66"/>
                  </a:cubicBezTo>
                  <a:cubicBezTo>
                    <a:pt x="72" y="64"/>
                    <a:pt x="72" y="62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2"/>
                    <a:pt x="72" y="65"/>
                    <a:pt x="71" y="67"/>
                  </a:cubicBezTo>
                  <a:cubicBezTo>
                    <a:pt x="70" y="71"/>
                    <a:pt x="70" y="75"/>
                    <a:pt x="69" y="8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8" y="78"/>
                    <a:pt x="67" y="77"/>
                    <a:pt x="66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4"/>
                    <a:pt x="67" y="72"/>
                    <a:pt x="67" y="71"/>
                  </a:cubicBezTo>
                  <a:close/>
                  <a:moveTo>
                    <a:pt x="71" y="83"/>
                  </a:moveTo>
                  <a:cubicBezTo>
                    <a:pt x="71" y="83"/>
                    <a:pt x="71" y="83"/>
                    <a:pt x="71" y="83"/>
                  </a:cubicBezTo>
                  <a:cubicBezTo>
                    <a:pt x="71" y="82"/>
                    <a:pt x="70" y="81"/>
                    <a:pt x="69" y="80"/>
                  </a:cubicBezTo>
                  <a:cubicBezTo>
                    <a:pt x="69" y="80"/>
                    <a:pt x="70" y="80"/>
                    <a:pt x="70" y="80"/>
                  </a:cubicBezTo>
                  <a:cubicBezTo>
                    <a:pt x="73" y="72"/>
                    <a:pt x="74" y="64"/>
                    <a:pt x="76" y="57"/>
                  </a:cubicBezTo>
                  <a:cubicBezTo>
                    <a:pt x="76" y="58"/>
                    <a:pt x="76" y="60"/>
                    <a:pt x="75" y="62"/>
                  </a:cubicBezTo>
                  <a:cubicBezTo>
                    <a:pt x="75" y="64"/>
                    <a:pt x="74" y="67"/>
                    <a:pt x="74" y="69"/>
                  </a:cubicBezTo>
                  <a:cubicBezTo>
                    <a:pt x="73" y="73"/>
                    <a:pt x="72" y="78"/>
                    <a:pt x="71" y="83"/>
                  </a:cubicBezTo>
                  <a:close/>
                  <a:moveTo>
                    <a:pt x="68" y="63"/>
                  </a:moveTo>
                  <a:cubicBezTo>
                    <a:pt x="68" y="66"/>
                    <a:pt x="67" y="68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5" y="73"/>
                    <a:pt x="65" y="74"/>
                    <a:pt x="66" y="74"/>
                  </a:cubicBezTo>
                  <a:cubicBezTo>
                    <a:pt x="66" y="74"/>
                    <a:pt x="65" y="74"/>
                    <a:pt x="65" y="74"/>
                  </a:cubicBezTo>
                  <a:cubicBezTo>
                    <a:pt x="65" y="74"/>
                    <a:pt x="64" y="73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5" y="70"/>
                    <a:pt x="65" y="68"/>
                    <a:pt x="66" y="66"/>
                  </a:cubicBezTo>
                  <a:cubicBezTo>
                    <a:pt x="66" y="65"/>
                    <a:pt x="67" y="64"/>
                    <a:pt x="67" y="63"/>
                  </a:cubicBezTo>
                  <a:cubicBezTo>
                    <a:pt x="68" y="62"/>
                    <a:pt x="68" y="62"/>
                    <a:pt x="68" y="63"/>
                  </a:cubicBezTo>
                  <a:close/>
                  <a:moveTo>
                    <a:pt x="78" y="92"/>
                  </a:moveTo>
                  <a:cubicBezTo>
                    <a:pt x="78" y="92"/>
                    <a:pt x="78" y="92"/>
                    <a:pt x="78" y="92"/>
                  </a:cubicBezTo>
                  <a:cubicBezTo>
                    <a:pt x="78" y="92"/>
                    <a:pt x="77" y="91"/>
                    <a:pt x="76" y="90"/>
                  </a:cubicBezTo>
                  <a:cubicBezTo>
                    <a:pt x="75" y="89"/>
                    <a:pt x="75" y="87"/>
                    <a:pt x="74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75" y="85"/>
                    <a:pt x="75" y="84"/>
                    <a:pt x="75" y="84"/>
                  </a:cubicBezTo>
                  <a:cubicBezTo>
                    <a:pt x="76" y="80"/>
                    <a:pt x="77" y="76"/>
                    <a:pt x="78" y="72"/>
                  </a:cubicBezTo>
                  <a:cubicBezTo>
                    <a:pt x="79" y="71"/>
                    <a:pt x="80" y="69"/>
                    <a:pt x="80" y="67"/>
                  </a:cubicBezTo>
                  <a:cubicBezTo>
                    <a:pt x="80" y="70"/>
                    <a:pt x="80" y="72"/>
                    <a:pt x="79" y="75"/>
                  </a:cubicBezTo>
                  <a:cubicBezTo>
                    <a:pt x="77" y="80"/>
                    <a:pt x="78" y="84"/>
                    <a:pt x="76" y="89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8" y="85"/>
                    <a:pt x="79" y="80"/>
                    <a:pt x="80" y="76"/>
                  </a:cubicBezTo>
                  <a:cubicBezTo>
                    <a:pt x="81" y="74"/>
                    <a:pt x="81" y="72"/>
                    <a:pt x="82" y="70"/>
                  </a:cubicBezTo>
                  <a:cubicBezTo>
                    <a:pt x="83" y="69"/>
                    <a:pt x="84" y="65"/>
                    <a:pt x="84" y="64"/>
                  </a:cubicBezTo>
                  <a:cubicBezTo>
                    <a:pt x="84" y="69"/>
                    <a:pt x="83" y="74"/>
                    <a:pt x="82" y="79"/>
                  </a:cubicBezTo>
                  <a:cubicBezTo>
                    <a:pt x="81" y="81"/>
                    <a:pt x="81" y="84"/>
                    <a:pt x="80" y="86"/>
                  </a:cubicBezTo>
                  <a:cubicBezTo>
                    <a:pt x="80" y="87"/>
                    <a:pt x="79" y="88"/>
                    <a:pt x="79" y="90"/>
                  </a:cubicBezTo>
                  <a:cubicBezTo>
                    <a:pt x="79" y="90"/>
                    <a:pt x="79" y="91"/>
                    <a:pt x="79" y="92"/>
                  </a:cubicBezTo>
                  <a:cubicBezTo>
                    <a:pt x="78" y="92"/>
                    <a:pt x="78" y="92"/>
                    <a:pt x="78" y="92"/>
                  </a:cubicBezTo>
                  <a:close/>
                  <a:moveTo>
                    <a:pt x="84" y="63"/>
                  </a:moveTo>
                  <a:cubicBezTo>
                    <a:pt x="82" y="67"/>
                    <a:pt x="81" y="72"/>
                    <a:pt x="79" y="77"/>
                  </a:cubicBezTo>
                  <a:cubicBezTo>
                    <a:pt x="79" y="78"/>
                    <a:pt x="79" y="79"/>
                    <a:pt x="79" y="80"/>
                  </a:cubicBezTo>
                  <a:cubicBezTo>
                    <a:pt x="79" y="78"/>
                    <a:pt x="79" y="76"/>
                    <a:pt x="80" y="74"/>
                  </a:cubicBezTo>
                  <a:cubicBezTo>
                    <a:pt x="81" y="70"/>
                    <a:pt x="81" y="65"/>
                    <a:pt x="82" y="61"/>
                  </a:cubicBezTo>
                  <a:cubicBezTo>
                    <a:pt x="83" y="62"/>
                    <a:pt x="83" y="62"/>
                    <a:pt x="84" y="63"/>
                  </a:cubicBezTo>
                  <a:close/>
                  <a:moveTo>
                    <a:pt x="78" y="71"/>
                  </a:moveTo>
                  <a:cubicBezTo>
                    <a:pt x="77" y="74"/>
                    <a:pt x="76" y="78"/>
                    <a:pt x="75" y="81"/>
                  </a:cubicBezTo>
                  <a:cubicBezTo>
                    <a:pt x="75" y="81"/>
                    <a:pt x="75" y="80"/>
                    <a:pt x="75" y="80"/>
                  </a:cubicBezTo>
                  <a:cubicBezTo>
                    <a:pt x="76" y="78"/>
                    <a:pt x="76" y="75"/>
                    <a:pt x="76" y="73"/>
                  </a:cubicBezTo>
                  <a:cubicBezTo>
                    <a:pt x="77" y="68"/>
                    <a:pt x="78" y="63"/>
                    <a:pt x="79" y="59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7" y="63"/>
                    <a:pt x="76" y="67"/>
                    <a:pt x="75" y="71"/>
                  </a:cubicBezTo>
                  <a:cubicBezTo>
                    <a:pt x="74" y="74"/>
                    <a:pt x="73" y="76"/>
                    <a:pt x="73" y="79"/>
                  </a:cubicBezTo>
                  <a:cubicBezTo>
                    <a:pt x="73" y="75"/>
                    <a:pt x="74" y="71"/>
                    <a:pt x="75" y="67"/>
                  </a:cubicBezTo>
                  <a:cubicBezTo>
                    <a:pt x="76" y="63"/>
                    <a:pt x="77" y="59"/>
                    <a:pt x="77" y="56"/>
                  </a:cubicBezTo>
                  <a:cubicBezTo>
                    <a:pt x="78" y="57"/>
                    <a:pt x="80" y="59"/>
                    <a:pt x="81" y="60"/>
                  </a:cubicBezTo>
                  <a:cubicBezTo>
                    <a:pt x="80" y="64"/>
                    <a:pt x="80" y="68"/>
                    <a:pt x="78" y="71"/>
                  </a:cubicBezTo>
                  <a:close/>
                  <a:moveTo>
                    <a:pt x="72" y="52"/>
                  </a:moveTo>
                  <a:cubicBezTo>
                    <a:pt x="70" y="58"/>
                    <a:pt x="64" y="63"/>
                    <a:pt x="58" y="64"/>
                  </a:cubicBezTo>
                  <a:cubicBezTo>
                    <a:pt x="57" y="63"/>
                    <a:pt x="57" y="63"/>
                    <a:pt x="56" y="62"/>
                  </a:cubicBezTo>
                  <a:cubicBezTo>
                    <a:pt x="63" y="61"/>
                    <a:pt x="67" y="55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lose/>
                  <a:moveTo>
                    <a:pt x="42" y="42"/>
                  </a:moveTo>
                  <a:cubicBezTo>
                    <a:pt x="44" y="38"/>
                    <a:pt x="45" y="34"/>
                    <a:pt x="47" y="31"/>
                  </a:cubicBezTo>
                  <a:cubicBezTo>
                    <a:pt x="45" y="35"/>
                    <a:pt x="45" y="40"/>
                    <a:pt x="42" y="44"/>
                  </a:cubicBezTo>
                  <a:cubicBezTo>
                    <a:pt x="41" y="43"/>
                    <a:pt x="41" y="41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1" y="38"/>
                    <a:pt x="42" y="35"/>
                    <a:pt x="43" y="33"/>
                  </a:cubicBezTo>
                  <a:cubicBezTo>
                    <a:pt x="43" y="33"/>
                    <a:pt x="43" y="33"/>
                    <a:pt x="43" y="34"/>
                  </a:cubicBezTo>
                  <a:cubicBezTo>
                    <a:pt x="42" y="36"/>
                    <a:pt x="42" y="39"/>
                    <a:pt x="41" y="42"/>
                  </a:cubicBezTo>
                  <a:cubicBezTo>
                    <a:pt x="41" y="42"/>
                    <a:pt x="42" y="42"/>
                    <a:pt x="42" y="42"/>
                  </a:cubicBezTo>
                  <a:close/>
                  <a:moveTo>
                    <a:pt x="44" y="46"/>
                  </a:moveTo>
                  <a:cubicBezTo>
                    <a:pt x="44" y="46"/>
                    <a:pt x="45" y="46"/>
                    <a:pt x="45" y="46"/>
                  </a:cubicBezTo>
                  <a:cubicBezTo>
                    <a:pt x="46" y="44"/>
                    <a:pt x="47" y="42"/>
                    <a:pt x="48" y="40"/>
                  </a:cubicBezTo>
                  <a:cubicBezTo>
                    <a:pt x="48" y="39"/>
                    <a:pt x="49" y="38"/>
                    <a:pt x="49" y="37"/>
                  </a:cubicBezTo>
                  <a:cubicBezTo>
                    <a:pt x="49" y="37"/>
                    <a:pt x="51" y="33"/>
                    <a:pt x="50" y="36"/>
                  </a:cubicBezTo>
                  <a:cubicBezTo>
                    <a:pt x="48" y="40"/>
                    <a:pt x="46" y="44"/>
                    <a:pt x="46" y="48"/>
                  </a:cubicBezTo>
                  <a:cubicBezTo>
                    <a:pt x="46" y="49"/>
                    <a:pt x="46" y="49"/>
                    <a:pt x="47" y="49"/>
                  </a:cubicBezTo>
                  <a:cubicBezTo>
                    <a:pt x="49" y="45"/>
                    <a:pt x="51" y="40"/>
                    <a:pt x="53" y="36"/>
                  </a:cubicBezTo>
                  <a:cubicBezTo>
                    <a:pt x="51" y="40"/>
                    <a:pt x="50" y="45"/>
                    <a:pt x="48" y="49"/>
                  </a:cubicBezTo>
                  <a:cubicBezTo>
                    <a:pt x="48" y="50"/>
                    <a:pt x="48" y="50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6" y="49"/>
                    <a:pt x="44" y="46"/>
                    <a:pt x="43" y="44"/>
                  </a:cubicBezTo>
                  <a:cubicBezTo>
                    <a:pt x="45" y="41"/>
                    <a:pt x="48" y="37"/>
                    <a:pt x="49" y="33"/>
                  </a:cubicBezTo>
                  <a:cubicBezTo>
                    <a:pt x="48" y="38"/>
                    <a:pt x="46" y="42"/>
                    <a:pt x="44" y="46"/>
                  </a:cubicBezTo>
                  <a:close/>
                  <a:moveTo>
                    <a:pt x="49" y="50"/>
                  </a:moveTo>
                  <a:cubicBezTo>
                    <a:pt x="49" y="49"/>
                    <a:pt x="50" y="48"/>
                    <a:pt x="50" y="48"/>
                  </a:cubicBezTo>
                  <a:cubicBezTo>
                    <a:pt x="50" y="47"/>
                    <a:pt x="51" y="45"/>
                    <a:pt x="52" y="44"/>
                  </a:cubicBezTo>
                  <a:cubicBezTo>
                    <a:pt x="52" y="43"/>
                    <a:pt x="53" y="42"/>
                    <a:pt x="53" y="41"/>
                  </a:cubicBezTo>
                  <a:cubicBezTo>
                    <a:pt x="54" y="40"/>
                    <a:pt x="56" y="35"/>
                    <a:pt x="55" y="38"/>
                  </a:cubicBezTo>
                  <a:cubicBezTo>
                    <a:pt x="53" y="43"/>
                    <a:pt x="52" y="48"/>
                    <a:pt x="50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2" y="51"/>
                    <a:pt x="53" y="49"/>
                    <a:pt x="54" y="47"/>
                  </a:cubicBezTo>
                  <a:cubicBezTo>
                    <a:pt x="55" y="45"/>
                    <a:pt x="56" y="44"/>
                    <a:pt x="56" y="43"/>
                  </a:cubicBezTo>
                  <a:cubicBezTo>
                    <a:pt x="57" y="42"/>
                    <a:pt x="59" y="38"/>
                    <a:pt x="58" y="40"/>
                  </a:cubicBezTo>
                  <a:cubicBezTo>
                    <a:pt x="58" y="43"/>
                    <a:pt x="56" y="46"/>
                    <a:pt x="54" y="49"/>
                  </a:cubicBezTo>
                  <a:cubicBezTo>
                    <a:pt x="53" y="52"/>
                    <a:pt x="53" y="54"/>
                    <a:pt x="52" y="56"/>
                  </a:cubicBezTo>
                  <a:cubicBezTo>
                    <a:pt x="51" y="56"/>
                    <a:pt x="51" y="55"/>
                    <a:pt x="50" y="54"/>
                  </a:cubicBezTo>
                  <a:cubicBezTo>
                    <a:pt x="49" y="53"/>
                    <a:pt x="49" y="52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lose/>
                  <a:moveTo>
                    <a:pt x="58" y="49"/>
                  </a:moveTo>
                  <a:cubicBezTo>
                    <a:pt x="57" y="52"/>
                    <a:pt x="56" y="55"/>
                    <a:pt x="55" y="58"/>
                  </a:cubicBezTo>
                  <a:cubicBezTo>
                    <a:pt x="55" y="59"/>
                    <a:pt x="56" y="59"/>
                    <a:pt x="56" y="59"/>
                  </a:cubicBezTo>
                  <a:cubicBezTo>
                    <a:pt x="58" y="54"/>
                    <a:pt x="60" y="48"/>
                    <a:pt x="63" y="44"/>
                  </a:cubicBezTo>
                  <a:cubicBezTo>
                    <a:pt x="62" y="46"/>
                    <a:pt x="61" y="49"/>
                    <a:pt x="60" y="51"/>
                  </a:cubicBezTo>
                  <a:cubicBezTo>
                    <a:pt x="59" y="54"/>
                    <a:pt x="58" y="57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7" y="60"/>
                    <a:pt x="56" y="60"/>
                    <a:pt x="54" y="60"/>
                  </a:cubicBezTo>
                  <a:cubicBezTo>
                    <a:pt x="54" y="59"/>
                    <a:pt x="53" y="58"/>
                    <a:pt x="52" y="57"/>
                  </a:cubicBezTo>
                  <a:cubicBezTo>
                    <a:pt x="55" y="53"/>
                    <a:pt x="57" y="47"/>
                    <a:pt x="60" y="42"/>
                  </a:cubicBezTo>
                  <a:cubicBezTo>
                    <a:pt x="61" y="40"/>
                    <a:pt x="59" y="45"/>
                    <a:pt x="59" y="45"/>
                  </a:cubicBezTo>
                  <a:cubicBezTo>
                    <a:pt x="59" y="47"/>
                    <a:pt x="58" y="48"/>
                    <a:pt x="58" y="49"/>
                  </a:cubicBezTo>
                  <a:close/>
                  <a:moveTo>
                    <a:pt x="58" y="59"/>
                  </a:moveTo>
                  <a:cubicBezTo>
                    <a:pt x="61" y="55"/>
                    <a:pt x="62" y="51"/>
                    <a:pt x="64" y="46"/>
                  </a:cubicBezTo>
                  <a:cubicBezTo>
                    <a:pt x="65" y="45"/>
                    <a:pt x="64" y="45"/>
                    <a:pt x="64" y="46"/>
                  </a:cubicBezTo>
                  <a:cubicBezTo>
                    <a:pt x="64" y="48"/>
                    <a:pt x="64" y="50"/>
                    <a:pt x="63" y="51"/>
                  </a:cubicBezTo>
                  <a:cubicBezTo>
                    <a:pt x="63" y="54"/>
                    <a:pt x="62" y="55"/>
                    <a:pt x="61" y="58"/>
                  </a:cubicBezTo>
                  <a:cubicBezTo>
                    <a:pt x="60" y="58"/>
                    <a:pt x="59" y="59"/>
                    <a:pt x="58" y="59"/>
                  </a:cubicBezTo>
                  <a:close/>
                  <a:moveTo>
                    <a:pt x="62" y="55"/>
                  </a:moveTo>
                  <a:cubicBezTo>
                    <a:pt x="63" y="53"/>
                    <a:pt x="64" y="52"/>
                    <a:pt x="64" y="51"/>
                  </a:cubicBezTo>
                  <a:cubicBezTo>
                    <a:pt x="65" y="49"/>
                    <a:pt x="65" y="47"/>
                    <a:pt x="65" y="45"/>
                  </a:cubicBezTo>
                  <a:cubicBezTo>
                    <a:pt x="65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9"/>
                    <a:pt x="65" y="51"/>
                    <a:pt x="64" y="53"/>
                  </a:cubicBezTo>
                  <a:cubicBezTo>
                    <a:pt x="64" y="54"/>
                    <a:pt x="61" y="60"/>
                    <a:pt x="62" y="55"/>
                  </a:cubicBezTo>
                  <a:close/>
                  <a:moveTo>
                    <a:pt x="64" y="45"/>
                  </a:moveTo>
                  <a:cubicBezTo>
                    <a:pt x="63" y="47"/>
                    <a:pt x="63" y="49"/>
                    <a:pt x="62" y="51"/>
                  </a:cubicBezTo>
                  <a:cubicBezTo>
                    <a:pt x="61" y="54"/>
                    <a:pt x="59" y="56"/>
                    <a:pt x="58" y="58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4"/>
                    <a:pt x="64" y="44"/>
                    <a:pt x="64" y="45"/>
                  </a:cubicBezTo>
                  <a:close/>
                  <a:moveTo>
                    <a:pt x="63" y="43"/>
                  </a:moveTo>
                  <a:cubicBezTo>
                    <a:pt x="60" y="48"/>
                    <a:pt x="58" y="53"/>
                    <a:pt x="56" y="57"/>
                  </a:cubicBezTo>
                  <a:cubicBezTo>
                    <a:pt x="57" y="55"/>
                    <a:pt x="58" y="51"/>
                    <a:pt x="59" y="49"/>
                  </a:cubicBezTo>
                  <a:cubicBezTo>
                    <a:pt x="59" y="46"/>
                    <a:pt x="60" y="44"/>
                    <a:pt x="61" y="42"/>
                  </a:cubicBezTo>
                  <a:cubicBezTo>
                    <a:pt x="61" y="42"/>
                    <a:pt x="62" y="43"/>
                    <a:pt x="63" y="43"/>
                  </a:cubicBezTo>
                  <a:close/>
                  <a:moveTo>
                    <a:pt x="53" y="56"/>
                  </a:moveTo>
                  <a:cubicBezTo>
                    <a:pt x="52" y="58"/>
                    <a:pt x="54" y="52"/>
                    <a:pt x="54" y="52"/>
                  </a:cubicBezTo>
                  <a:cubicBezTo>
                    <a:pt x="55" y="50"/>
                    <a:pt x="55" y="48"/>
                    <a:pt x="56" y="46"/>
                  </a:cubicBezTo>
                  <a:cubicBezTo>
                    <a:pt x="57" y="44"/>
                    <a:pt x="58" y="42"/>
                    <a:pt x="59" y="40"/>
                  </a:cubicBezTo>
                  <a:cubicBezTo>
                    <a:pt x="59" y="40"/>
                    <a:pt x="60" y="41"/>
                    <a:pt x="60" y="41"/>
                  </a:cubicBezTo>
                  <a:cubicBezTo>
                    <a:pt x="57" y="45"/>
                    <a:pt x="55" y="51"/>
                    <a:pt x="53" y="56"/>
                  </a:cubicBezTo>
                  <a:close/>
                  <a:moveTo>
                    <a:pt x="58" y="39"/>
                  </a:moveTo>
                  <a:cubicBezTo>
                    <a:pt x="55" y="43"/>
                    <a:pt x="52" y="48"/>
                    <a:pt x="51" y="52"/>
                  </a:cubicBezTo>
                  <a:cubicBezTo>
                    <a:pt x="53" y="47"/>
                    <a:pt x="54" y="42"/>
                    <a:pt x="56" y="37"/>
                  </a:cubicBezTo>
                  <a:cubicBezTo>
                    <a:pt x="56" y="38"/>
                    <a:pt x="57" y="38"/>
                    <a:pt x="58" y="39"/>
                  </a:cubicBezTo>
                  <a:close/>
                  <a:moveTo>
                    <a:pt x="40" y="25"/>
                  </a:moveTo>
                  <a:cubicBezTo>
                    <a:pt x="40" y="26"/>
                    <a:pt x="39" y="28"/>
                    <a:pt x="38" y="29"/>
                  </a:cubicBezTo>
                  <a:cubicBezTo>
                    <a:pt x="38" y="30"/>
                    <a:pt x="37" y="31"/>
                    <a:pt x="37" y="31"/>
                  </a:cubicBezTo>
                  <a:cubicBezTo>
                    <a:pt x="38" y="29"/>
                    <a:pt x="39" y="27"/>
                    <a:pt x="39" y="24"/>
                  </a:cubicBezTo>
                  <a:cubicBezTo>
                    <a:pt x="39" y="24"/>
                    <a:pt x="40" y="25"/>
                    <a:pt x="40" y="25"/>
                  </a:cubicBezTo>
                  <a:close/>
                  <a:moveTo>
                    <a:pt x="34" y="26"/>
                  </a:moveTo>
                  <a:cubicBezTo>
                    <a:pt x="35" y="26"/>
                    <a:pt x="36" y="21"/>
                    <a:pt x="35" y="24"/>
                  </a:cubicBezTo>
                  <a:cubicBezTo>
                    <a:pt x="35" y="27"/>
                    <a:pt x="34" y="30"/>
                    <a:pt x="34" y="32"/>
                  </a:cubicBezTo>
                  <a:cubicBezTo>
                    <a:pt x="33" y="33"/>
                    <a:pt x="34" y="33"/>
                    <a:pt x="34" y="32"/>
                  </a:cubicBezTo>
                  <a:cubicBezTo>
                    <a:pt x="35" y="30"/>
                    <a:pt x="38" y="27"/>
                    <a:pt x="38" y="24"/>
                  </a:cubicBezTo>
                  <a:cubicBezTo>
                    <a:pt x="38" y="28"/>
                    <a:pt x="37" y="31"/>
                    <a:pt x="35" y="34"/>
                  </a:cubicBezTo>
                  <a:cubicBezTo>
                    <a:pt x="35" y="34"/>
                    <a:pt x="36" y="34"/>
                    <a:pt x="36" y="34"/>
                  </a:cubicBezTo>
                  <a:cubicBezTo>
                    <a:pt x="37" y="31"/>
                    <a:pt x="39" y="29"/>
                    <a:pt x="40" y="26"/>
                  </a:cubicBezTo>
                  <a:cubicBezTo>
                    <a:pt x="39" y="29"/>
                    <a:pt x="38" y="33"/>
                    <a:pt x="37" y="3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5"/>
                    <a:pt x="39" y="33"/>
                    <a:pt x="40" y="32"/>
                  </a:cubicBezTo>
                  <a:cubicBezTo>
                    <a:pt x="41" y="30"/>
                    <a:pt x="42" y="29"/>
                    <a:pt x="42" y="27"/>
                  </a:cubicBezTo>
                  <a:cubicBezTo>
                    <a:pt x="42" y="32"/>
                    <a:pt x="40" y="36"/>
                    <a:pt x="39" y="40"/>
                  </a:cubicBezTo>
                  <a:cubicBezTo>
                    <a:pt x="37" y="37"/>
                    <a:pt x="35" y="34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29"/>
                    <a:pt x="34" y="28"/>
                    <a:pt x="34" y="26"/>
                  </a:cubicBezTo>
                  <a:close/>
                  <a:moveTo>
                    <a:pt x="67" y="62"/>
                  </a:moveTo>
                  <a:cubicBezTo>
                    <a:pt x="66" y="64"/>
                    <a:pt x="66" y="66"/>
                    <a:pt x="65" y="68"/>
                  </a:cubicBezTo>
                  <a:cubicBezTo>
                    <a:pt x="64" y="69"/>
                    <a:pt x="64" y="72"/>
                    <a:pt x="64" y="69"/>
                  </a:cubicBezTo>
                  <a:cubicBezTo>
                    <a:pt x="65" y="68"/>
                    <a:pt x="65" y="66"/>
                    <a:pt x="65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4" y="65"/>
                    <a:pt x="63" y="67"/>
                    <a:pt x="63" y="68"/>
                  </a:cubicBezTo>
                  <a:cubicBezTo>
                    <a:pt x="63" y="68"/>
                    <a:pt x="63" y="66"/>
                    <a:pt x="63" y="65"/>
                  </a:cubicBezTo>
                  <a:cubicBezTo>
                    <a:pt x="63" y="65"/>
                    <a:pt x="62" y="65"/>
                    <a:pt x="62" y="65"/>
                  </a:cubicBezTo>
                  <a:cubicBezTo>
                    <a:pt x="62" y="66"/>
                    <a:pt x="61" y="68"/>
                    <a:pt x="61" y="66"/>
                  </a:cubicBezTo>
                  <a:cubicBezTo>
                    <a:pt x="61" y="66"/>
                    <a:pt x="60" y="66"/>
                    <a:pt x="60" y="66"/>
                  </a:cubicBezTo>
                  <a:cubicBezTo>
                    <a:pt x="60" y="67"/>
                    <a:pt x="60" y="67"/>
                    <a:pt x="60" y="68"/>
                  </a:cubicBezTo>
                  <a:cubicBezTo>
                    <a:pt x="60" y="67"/>
                    <a:pt x="59" y="66"/>
                    <a:pt x="59" y="66"/>
                  </a:cubicBezTo>
                  <a:cubicBezTo>
                    <a:pt x="62" y="65"/>
                    <a:pt x="65" y="64"/>
                    <a:pt x="67" y="62"/>
                  </a:cubicBezTo>
                  <a:close/>
                  <a:moveTo>
                    <a:pt x="79" y="93"/>
                  </a:moveTo>
                  <a:cubicBezTo>
                    <a:pt x="79" y="92"/>
                    <a:pt x="79" y="91"/>
                    <a:pt x="79" y="90"/>
                  </a:cubicBezTo>
                  <a:cubicBezTo>
                    <a:pt x="81" y="87"/>
                    <a:pt x="82" y="83"/>
                    <a:pt x="83" y="80"/>
                  </a:cubicBezTo>
                  <a:cubicBezTo>
                    <a:pt x="84" y="78"/>
                    <a:pt x="85" y="75"/>
                    <a:pt x="85" y="73"/>
                  </a:cubicBezTo>
                  <a:cubicBezTo>
                    <a:pt x="86" y="72"/>
                    <a:pt x="86" y="70"/>
                    <a:pt x="87" y="69"/>
                  </a:cubicBezTo>
                  <a:cubicBezTo>
                    <a:pt x="87" y="68"/>
                    <a:pt x="87" y="67"/>
                    <a:pt x="87" y="67"/>
                  </a:cubicBezTo>
                  <a:cubicBezTo>
                    <a:pt x="87" y="67"/>
                    <a:pt x="87" y="68"/>
                    <a:pt x="87" y="69"/>
                  </a:cubicBezTo>
                  <a:cubicBezTo>
                    <a:pt x="86" y="73"/>
                    <a:pt x="86" y="78"/>
                    <a:pt x="85" y="83"/>
                  </a:cubicBezTo>
                  <a:cubicBezTo>
                    <a:pt x="83" y="88"/>
                    <a:pt x="83" y="93"/>
                    <a:pt x="82" y="98"/>
                  </a:cubicBezTo>
                  <a:cubicBezTo>
                    <a:pt x="81" y="96"/>
                    <a:pt x="80" y="95"/>
                    <a:pt x="79" y="93"/>
                  </a:cubicBezTo>
                  <a:close/>
                  <a:moveTo>
                    <a:pt x="85" y="102"/>
                  </a:moveTo>
                  <a:cubicBezTo>
                    <a:pt x="87" y="97"/>
                    <a:pt x="88" y="93"/>
                    <a:pt x="89" y="88"/>
                  </a:cubicBezTo>
                  <a:cubicBezTo>
                    <a:pt x="90" y="83"/>
                    <a:pt x="92" y="77"/>
                    <a:pt x="93" y="72"/>
                  </a:cubicBezTo>
                  <a:cubicBezTo>
                    <a:pt x="92" y="78"/>
                    <a:pt x="92" y="84"/>
                    <a:pt x="91" y="89"/>
                  </a:cubicBezTo>
                  <a:cubicBezTo>
                    <a:pt x="90" y="94"/>
                    <a:pt x="88" y="99"/>
                    <a:pt x="87" y="104"/>
                  </a:cubicBezTo>
                  <a:cubicBezTo>
                    <a:pt x="87" y="104"/>
                    <a:pt x="87" y="104"/>
                    <a:pt x="87" y="105"/>
                  </a:cubicBezTo>
                  <a:cubicBezTo>
                    <a:pt x="87" y="104"/>
                    <a:pt x="86" y="103"/>
                    <a:pt x="85" y="102"/>
                  </a:cubicBezTo>
                  <a:cubicBezTo>
                    <a:pt x="85" y="102"/>
                    <a:pt x="85" y="102"/>
                    <a:pt x="85" y="102"/>
                  </a:cubicBezTo>
                  <a:close/>
                  <a:moveTo>
                    <a:pt x="88" y="105"/>
                  </a:moveTo>
                  <a:cubicBezTo>
                    <a:pt x="88" y="105"/>
                    <a:pt x="88" y="105"/>
                    <a:pt x="88" y="104"/>
                  </a:cubicBezTo>
                  <a:cubicBezTo>
                    <a:pt x="90" y="100"/>
                    <a:pt x="90" y="95"/>
                    <a:pt x="92" y="91"/>
                  </a:cubicBezTo>
                  <a:cubicBezTo>
                    <a:pt x="92" y="89"/>
                    <a:pt x="93" y="87"/>
                    <a:pt x="93" y="85"/>
                  </a:cubicBezTo>
                  <a:cubicBezTo>
                    <a:pt x="93" y="86"/>
                    <a:pt x="93" y="87"/>
                    <a:pt x="93" y="89"/>
                  </a:cubicBezTo>
                  <a:cubicBezTo>
                    <a:pt x="93" y="91"/>
                    <a:pt x="92" y="94"/>
                    <a:pt x="91" y="97"/>
                  </a:cubicBezTo>
                  <a:cubicBezTo>
                    <a:pt x="91" y="100"/>
                    <a:pt x="90" y="103"/>
                    <a:pt x="89" y="106"/>
                  </a:cubicBezTo>
                  <a:cubicBezTo>
                    <a:pt x="89" y="106"/>
                    <a:pt x="88" y="105"/>
                    <a:pt x="88" y="105"/>
                  </a:cubicBezTo>
                  <a:close/>
                  <a:moveTo>
                    <a:pt x="93" y="97"/>
                  </a:moveTo>
                  <a:cubicBezTo>
                    <a:pt x="93" y="93"/>
                    <a:pt x="95" y="89"/>
                    <a:pt x="96" y="85"/>
                  </a:cubicBezTo>
                  <a:cubicBezTo>
                    <a:pt x="96" y="87"/>
                    <a:pt x="95" y="89"/>
                    <a:pt x="95" y="90"/>
                  </a:cubicBezTo>
                  <a:cubicBezTo>
                    <a:pt x="94" y="96"/>
                    <a:pt x="93" y="101"/>
                    <a:pt x="93" y="106"/>
                  </a:cubicBezTo>
                  <a:cubicBezTo>
                    <a:pt x="93" y="107"/>
                    <a:pt x="93" y="107"/>
                    <a:pt x="93" y="106"/>
                  </a:cubicBezTo>
                  <a:cubicBezTo>
                    <a:pt x="95" y="102"/>
                    <a:pt x="96" y="98"/>
                    <a:pt x="98" y="94"/>
                  </a:cubicBezTo>
                  <a:cubicBezTo>
                    <a:pt x="98" y="91"/>
                    <a:pt x="99" y="89"/>
                    <a:pt x="99" y="87"/>
                  </a:cubicBezTo>
                  <a:cubicBezTo>
                    <a:pt x="100" y="86"/>
                    <a:pt x="100" y="84"/>
                    <a:pt x="101" y="83"/>
                  </a:cubicBezTo>
                  <a:cubicBezTo>
                    <a:pt x="102" y="80"/>
                    <a:pt x="101" y="83"/>
                    <a:pt x="100" y="84"/>
                  </a:cubicBezTo>
                  <a:cubicBezTo>
                    <a:pt x="99" y="88"/>
                    <a:pt x="98" y="93"/>
                    <a:pt x="97" y="98"/>
                  </a:cubicBezTo>
                  <a:cubicBezTo>
                    <a:pt x="95" y="102"/>
                    <a:pt x="94" y="105"/>
                    <a:pt x="94" y="109"/>
                  </a:cubicBezTo>
                  <a:cubicBezTo>
                    <a:pt x="94" y="109"/>
                    <a:pt x="95" y="109"/>
                    <a:pt x="95" y="109"/>
                  </a:cubicBezTo>
                  <a:cubicBezTo>
                    <a:pt x="96" y="105"/>
                    <a:pt x="98" y="101"/>
                    <a:pt x="99" y="98"/>
                  </a:cubicBezTo>
                  <a:cubicBezTo>
                    <a:pt x="100" y="95"/>
                    <a:pt x="100" y="93"/>
                    <a:pt x="101" y="90"/>
                  </a:cubicBezTo>
                  <a:cubicBezTo>
                    <a:pt x="101" y="89"/>
                    <a:pt x="101" y="88"/>
                    <a:pt x="102" y="87"/>
                  </a:cubicBezTo>
                  <a:cubicBezTo>
                    <a:pt x="101" y="88"/>
                    <a:pt x="102" y="84"/>
                    <a:pt x="103" y="83"/>
                  </a:cubicBezTo>
                  <a:cubicBezTo>
                    <a:pt x="103" y="83"/>
                    <a:pt x="103" y="83"/>
                    <a:pt x="103" y="83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2" y="88"/>
                    <a:pt x="101" y="93"/>
                    <a:pt x="100" y="97"/>
                  </a:cubicBezTo>
                  <a:cubicBezTo>
                    <a:pt x="99" y="102"/>
                    <a:pt x="98" y="106"/>
                    <a:pt x="97" y="111"/>
                  </a:cubicBezTo>
                  <a:cubicBezTo>
                    <a:pt x="97" y="111"/>
                    <a:pt x="97" y="111"/>
                    <a:pt x="97" y="112"/>
                  </a:cubicBezTo>
                  <a:cubicBezTo>
                    <a:pt x="94" y="110"/>
                    <a:pt x="92" y="109"/>
                    <a:pt x="90" y="107"/>
                  </a:cubicBezTo>
                  <a:cubicBezTo>
                    <a:pt x="92" y="104"/>
                    <a:pt x="92" y="100"/>
                    <a:pt x="93" y="97"/>
                  </a:cubicBezTo>
                  <a:close/>
                  <a:moveTo>
                    <a:pt x="101" y="94"/>
                  </a:moveTo>
                  <a:cubicBezTo>
                    <a:pt x="102" y="90"/>
                    <a:pt x="103" y="87"/>
                    <a:pt x="103" y="84"/>
                  </a:cubicBezTo>
                  <a:cubicBezTo>
                    <a:pt x="104" y="85"/>
                    <a:pt x="104" y="85"/>
                    <a:pt x="105" y="86"/>
                  </a:cubicBezTo>
                  <a:cubicBezTo>
                    <a:pt x="103" y="90"/>
                    <a:pt x="102" y="93"/>
                    <a:pt x="101" y="97"/>
                  </a:cubicBezTo>
                  <a:cubicBezTo>
                    <a:pt x="101" y="96"/>
                    <a:pt x="101" y="95"/>
                    <a:pt x="101" y="94"/>
                  </a:cubicBezTo>
                  <a:close/>
                  <a:moveTo>
                    <a:pt x="107" y="89"/>
                  </a:moveTo>
                  <a:cubicBezTo>
                    <a:pt x="106" y="93"/>
                    <a:pt x="104" y="97"/>
                    <a:pt x="103" y="101"/>
                  </a:cubicBezTo>
                  <a:cubicBezTo>
                    <a:pt x="103" y="102"/>
                    <a:pt x="102" y="103"/>
                    <a:pt x="102" y="104"/>
                  </a:cubicBezTo>
                  <a:cubicBezTo>
                    <a:pt x="103" y="99"/>
                    <a:pt x="105" y="93"/>
                    <a:pt x="105" y="87"/>
                  </a:cubicBezTo>
                  <a:cubicBezTo>
                    <a:pt x="106" y="88"/>
                    <a:pt x="106" y="88"/>
                    <a:pt x="107" y="89"/>
                  </a:cubicBezTo>
                  <a:close/>
                  <a:moveTo>
                    <a:pt x="109" y="92"/>
                  </a:moveTo>
                  <a:cubicBezTo>
                    <a:pt x="108" y="95"/>
                    <a:pt x="107" y="98"/>
                    <a:pt x="106" y="101"/>
                  </a:cubicBezTo>
                  <a:cubicBezTo>
                    <a:pt x="106" y="103"/>
                    <a:pt x="105" y="105"/>
                    <a:pt x="104" y="107"/>
                  </a:cubicBezTo>
                  <a:cubicBezTo>
                    <a:pt x="104" y="108"/>
                    <a:pt x="104" y="109"/>
                    <a:pt x="104" y="110"/>
                  </a:cubicBezTo>
                  <a:cubicBezTo>
                    <a:pt x="104" y="110"/>
                    <a:pt x="103" y="110"/>
                    <a:pt x="103" y="110"/>
                  </a:cubicBezTo>
                  <a:cubicBezTo>
                    <a:pt x="103" y="110"/>
                    <a:pt x="104" y="110"/>
                    <a:pt x="104" y="109"/>
                  </a:cubicBezTo>
                  <a:cubicBezTo>
                    <a:pt x="104" y="105"/>
                    <a:pt x="105" y="101"/>
                    <a:pt x="106" y="98"/>
                  </a:cubicBezTo>
                  <a:cubicBezTo>
                    <a:pt x="106" y="95"/>
                    <a:pt x="107" y="93"/>
                    <a:pt x="108" y="90"/>
                  </a:cubicBezTo>
                  <a:cubicBezTo>
                    <a:pt x="108" y="91"/>
                    <a:pt x="108" y="92"/>
                    <a:pt x="109" y="92"/>
                  </a:cubicBezTo>
                  <a:close/>
                  <a:moveTo>
                    <a:pt x="110" y="95"/>
                  </a:moveTo>
                  <a:cubicBezTo>
                    <a:pt x="110" y="96"/>
                    <a:pt x="109" y="98"/>
                    <a:pt x="109" y="99"/>
                  </a:cubicBezTo>
                  <a:cubicBezTo>
                    <a:pt x="109" y="97"/>
                    <a:pt x="109" y="96"/>
                    <a:pt x="110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95"/>
                    <a:pt x="110" y="95"/>
                    <a:pt x="110" y="95"/>
                  </a:cubicBezTo>
                  <a:close/>
                  <a:moveTo>
                    <a:pt x="112" y="99"/>
                  </a:moveTo>
                  <a:cubicBezTo>
                    <a:pt x="111" y="101"/>
                    <a:pt x="111" y="103"/>
                    <a:pt x="111" y="104"/>
                  </a:cubicBezTo>
                  <a:cubicBezTo>
                    <a:pt x="110" y="105"/>
                    <a:pt x="110" y="107"/>
                    <a:pt x="110" y="108"/>
                  </a:cubicBezTo>
                  <a:cubicBezTo>
                    <a:pt x="109" y="109"/>
                    <a:pt x="109" y="112"/>
                    <a:pt x="109" y="108"/>
                  </a:cubicBezTo>
                  <a:cubicBezTo>
                    <a:pt x="110" y="104"/>
                    <a:pt x="111" y="101"/>
                    <a:pt x="111" y="97"/>
                  </a:cubicBezTo>
                  <a:cubicBezTo>
                    <a:pt x="111" y="98"/>
                    <a:pt x="112" y="98"/>
                    <a:pt x="112" y="99"/>
                  </a:cubicBezTo>
                  <a:close/>
                  <a:moveTo>
                    <a:pt x="68" y="48"/>
                  </a:moveTo>
                  <a:cubicBezTo>
                    <a:pt x="67" y="51"/>
                    <a:pt x="65" y="54"/>
                    <a:pt x="63" y="57"/>
                  </a:cubicBezTo>
                  <a:cubicBezTo>
                    <a:pt x="65" y="54"/>
                    <a:pt x="66" y="50"/>
                    <a:pt x="67" y="47"/>
                  </a:cubicBezTo>
                  <a:cubicBezTo>
                    <a:pt x="67" y="47"/>
                    <a:pt x="67" y="47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lose/>
                  <a:moveTo>
                    <a:pt x="6" y="4"/>
                  </a:moveTo>
                  <a:cubicBezTo>
                    <a:pt x="7" y="4"/>
                    <a:pt x="8" y="4"/>
                    <a:pt x="9" y="5"/>
                  </a:cubicBezTo>
                  <a:cubicBezTo>
                    <a:pt x="12" y="5"/>
                    <a:pt x="14" y="3"/>
                    <a:pt x="17" y="2"/>
                  </a:cubicBezTo>
                  <a:cubicBezTo>
                    <a:pt x="21" y="7"/>
                    <a:pt x="25" y="12"/>
                    <a:pt x="28" y="17"/>
                  </a:cubicBezTo>
                  <a:cubicBezTo>
                    <a:pt x="27" y="19"/>
                    <a:pt x="26" y="20"/>
                    <a:pt x="25" y="22"/>
                  </a:cubicBezTo>
                  <a:cubicBezTo>
                    <a:pt x="19" y="19"/>
                    <a:pt x="13" y="17"/>
                    <a:pt x="7" y="13"/>
                  </a:cubicBezTo>
                  <a:cubicBezTo>
                    <a:pt x="8" y="10"/>
                    <a:pt x="7" y="7"/>
                    <a:pt x="6" y="4"/>
                  </a:cubicBezTo>
                  <a:close/>
                  <a:moveTo>
                    <a:pt x="26" y="24"/>
                  </a:moveTo>
                  <a:cubicBezTo>
                    <a:pt x="26" y="24"/>
                    <a:pt x="26" y="23"/>
                    <a:pt x="26" y="23"/>
                  </a:cubicBezTo>
                  <a:cubicBezTo>
                    <a:pt x="26" y="24"/>
                    <a:pt x="27" y="24"/>
                    <a:pt x="27" y="23"/>
                  </a:cubicBezTo>
                  <a:cubicBezTo>
                    <a:pt x="27" y="23"/>
                    <a:pt x="27" y="22"/>
                    <a:pt x="28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2"/>
                  </a:cubicBezTo>
                  <a:cubicBezTo>
                    <a:pt x="27" y="23"/>
                    <a:pt x="27" y="23"/>
                    <a:pt x="27" y="24"/>
                  </a:cubicBezTo>
                  <a:cubicBezTo>
                    <a:pt x="27" y="25"/>
                    <a:pt x="27" y="25"/>
                    <a:pt x="28" y="25"/>
                  </a:cubicBezTo>
                  <a:cubicBezTo>
                    <a:pt x="29" y="23"/>
                    <a:pt x="31" y="21"/>
                    <a:pt x="31" y="19"/>
                  </a:cubicBezTo>
                  <a:cubicBezTo>
                    <a:pt x="31" y="22"/>
                    <a:pt x="29" y="24"/>
                    <a:pt x="29" y="26"/>
                  </a:cubicBezTo>
                  <a:cubicBezTo>
                    <a:pt x="29" y="26"/>
                    <a:pt x="29" y="27"/>
                    <a:pt x="29" y="26"/>
                  </a:cubicBezTo>
                  <a:cubicBezTo>
                    <a:pt x="30" y="25"/>
                    <a:pt x="31" y="24"/>
                    <a:pt x="31" y="23"/>
                  </a:cubicBezTo>
                  <a:cubicBezTo>
                    <a:pt x="32" y="22"/>
                    <a:pt x="33" y="18"/>
                    <a:pt x="32" y="22"/>
                  </a:cubicBezTo>
                  <a:cubicBezTo>
                    <a:pt x="31" y="24"/>
                    <a:pt x="30" y="26"/>
                    <a:pt x="30" y="28"/>
                  </a:cubicBezTo>
                  <a:cubicBezTo>
                    <a:pt x="30" y="28"/>
                    <a:pt x="31" y="29"/>
                    <a:pt x="31" y="28"/>
                  </a:cubicBezTo>
                  <a:cubicBezTo>
                    <a:pt x="32" y="27"/>
                    <a:pt x="34" y="24"/>
                    <a:pt x="34" y="23"/>
                  </a:cubicBezTo>
                  <a:cubicBezTo>
                    <a:pt x="33" y="25"/>
                    <a:pt x="32" y="28"/>
                    <a:pt x="32" y="31"/>
                  </a:cubicBezTo>
                  <a:cubicBezTo>
                    <a:pt x="30" y="28"/>
                    <a:pt x="28" y="26"/>
                    <a:pt x="26" y="24"/>
                  </a:cubicBezTo>
                  <a:close/>
                  <a:moveTo>
                    <a:pt x="97" y="112"/>
                  </a:moveTo>
                  <a:cubicBezTo>
                    <a:pt x="97" y="112"/>
                    <a:pt x="97" y="112"/>
                    <a:pt x="97" y="111"/>
                  </a:cubicBezTo>
                  <a:cubicBezTo>
                    <a:pt x="99" y="107"/>
                    <a:pt x="100" y="103"/>
                    <a:pt x="101" y="99"/>
                  </a:cubicBezTo>
                  <a:cubicBezTo>
                    <a:pt x="102" y="96"/>
                    <a:pt x="102" y="94"/>
                    <a:pt x="103" y="92"/>
                  </a:cubicBezTo>
                  <a:cubicBezTo>
                    <a:pt x="103" y="90"/>
                    <a:pt x="104" y="89"/>
                    <a:pt x="104" y="88"/>
                  </a:cubicBezTo>
                  <a:cubicBezTo>
                    <a:pt x="105" y="87"/>
                    <a:pt x="105" y="86"/>
                    <a:pt x="105" y="87"/>
                  </a:cubicBezTo>
                  <a:cubicBezTo>
                    <a:pt x="105" y="95"/>
                    <a:pt x="101" y="103"/>
                    <a:pt x="100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2"/>
                    <a:pt x="100" y="112"/>
                    <a:pt x="100" y="113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99" y="112"/>
                    <a:pt x="98" y="112"/>
                    <a:pt x="97" y="112"/>
                  </a:cubicBezTo>
                  <a:close/>
                  <a:moveTo>
                    <a:pt x="104" y="113"/>
                  </a:moveTo>
                  <a:cubicBezTo>
                    <a:pt x="103" y="113"/>
                    <a:pt x="101" y="113"/>
                    <a:pt x="100" y="113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101" y="108"/>
                    <a:pt x="102" y="104"/>
                    <a:pt x="104" y="100"/>
                  </a:cubicBezTo>
                  <a:cubicBezTo>
                    <a:pt x="104" y="98"/>
                    <a:pt x="105" y="97"/>
                    <a:pt x="105" y="95"/>
                  </a:cubicBezTo>
                  <a:cubicBezTo>
                    <a:pt x="106" y="94"/>
                    <a:pt x="106" y="93"/>
                    <a:pt x="106" y="93"/>
                  </a:cubicBezTo>
                  <a:cubicBezTo>
                    <a:pt x="106" y="93"/>
                    <a:pt x="107" y="89"/>
                    <a:pt x="107" y="91"/>
                  </a:cubicBezTo>
                  <a:cubicBezTo>
                    <a:pt x="107" y="94"/>
                    <a:pt x="105" y="96"/>
                    <a:pt x="105" y="99"/>
                  </a:cubicBezTo>
                  <a:cubicBezTo>
                    <a:pt x="104" y="104"/>
                    <a:pt x="103" y="108"/>
                    <a:pt x="103" y="112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6" y="106"/>
                    <a:pt x="107" y="99"/>
                    <a:pt x="109" y="93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9" y="95"/>
                    <a:pt x="108" y="99"/>
                    <a:pt x="108" y="101"/>
                  </a:cubicBezTo>
                  <a:cubicBezTo>
                    <a:pt x="107" y="104"/>
                    <a:pt x="107" y="106"/>
                    <a:pt x="106" y="108"/>
                  </a:cubicBezTo>
                  <a:cubicBezTo>
                    <a:pt x="106" y="109"/>
                    <a:pt x="105" y="110"/>
                    <a:pt x="106" y="110"/>
                  </a:cubicBezTo>
                  <a:cubicBezTo>
                    <a:pt x="106" y="111"/>
                    <a:pt x="106" y="111"/>
                    <a:pt x="105" y="112"/>
                  </a:cubicBezTo>
                  <a:cubicBezTo>
                    <a:pt x="105" y="112"/>
                    <a:pt x="106" y="112"/>
                    <a:pt x="106" y="112"/>
                  </a:cubicBezTo>
                  <a:cubicBezTo>
                    <a:pt x="108" y="106"/>
                    <a:pt x="109" y="101"/>
                    <a:pt x="111" y="96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1" y="97"/>
                    <a:pt x="111" y="98"/>
                    <a:pt x="110" y="99"/>
                  </a:cubicBezTo>
                  <a:cubicBezTo>
                    <a:pt x="110" y="100"/>
                    <a:pt x="110" y="102"/>
                    <a:pt x="110" y="103"/>
                  </a:cubicBezTo>
                  <a:cubicBezTo>
                    <a:pt x="109" y="106"/>
                    <a:pt x="109" y="108"/>
                    <a:pt x="109" y="111"/>
                  </a:cubicBezTo>
                  <a:cubicBezTo>
                    <a:pt x="109" y="111"/>
                    <a:pt x="109" y="111"/>
                    <a:pt x="109" y="111"/>
                  </a:cubicBezTo>
                  <a:cubicBezTo>
                    <a:pt x="110" y="107"/>
                    <a:pt x="111" y="104"/>
                    <a:pt x="112" y="100"/>
                  </a:cubicBezTo>
                  <a:cubicBezTo>
                    <a:pt x="113" y="106"/>
                    <a:pt x="112" y="112"/>
                    <a:pt x="104" y="11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54"/>
            <p:cNvSpPr/>
            <p:nvPr/>
          </p:nvSpPr>
          <p:spPr bwMode="auto">
            <a:xfrm>
              <a:off x="5334246" y="1421834"/>
              <a:ext cx="28575" cy="25400"/>
            </a:xfrm>
            <a:custGeom>
              <a:avLst/>
              <a:gdLst>
                <a:gd name="T0" fmla="*/ 5 w 7"/>
                <a:gd name="T1" fmla="*/ 5 h 6"/>
                <a:gd name="T2" fmla="*/ 6 w 7"/>
                <a:gd name="T3" fmla="*/ 4 h 6"/>
                <a:gd name="T4" fmla="*/ 2 w 7"/>
                <a:gd name="T5" fmla="*/ 1 h 6"/>
                <a:gd name="T6" fmla="*/ 1 w 7"/>
                <a:gd name="T7" fmla="*/ 3 h 6"/>
                <a:gd name="T8" fmla="*/ 5 w 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5" y="5"/>
                  </a:moveTo>
                  <a:cubicBezTo>
                    <a:pt x="6" y="6"/>
                    <a:pt x="7" y="5"/>
                    <a:pt x="6" y="4"/>
                  </a:cubicBezTo>
                  <a:cubicBezTo>
                    <a:pt x="5" y="3"/>
                    <a:pt x="4" y="1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3" y="3"/>
                    <a:pt x="4" y="5"/>
                    <a:pt x="5" y="5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55"/>
            <p:cNvSpPr>
              <a:spLocks noEditPoints="1"/>
            </p:cNvSpPr>
            <p:nvPr/>
          </p:nvSpPr>
          <p:spPr bwMode="auto">
            <a:xfrm>
              <a:off x="6943971" y="1626622"/>
              <a:ext cx="169863" cy="198438"/>
            </a:xfrm>
            <a:custGeom>
              <a:avLst/>
              <a:gdLst>
                <a:gd name="T0" fmla="*/ 12 w 40"/>
                <a:gd name="T1" fmla="*/ 2 h 47"/>
                <a:gd name="T2" fmla="*/ 18 w 40"/>
                <a:gd name="T3" fmla="*/ 46 h 47"/>
                <a:gd name="T4" fmla="*/ 40 w 40"/>
                <a:gd name="T5" fmla="*/ 8 h 47"/>
                <a:gd name="T6" fmla="*/ 19 w 40"/>
                <a:gd name="T7" fmla="*/ 44 h 47"/>
                <a:gd name="T8" fmla="*/ 22 w 40"/>
                <a:gd name="T9" fmla="*/ 37 h 47"/>
                <a:gd name="T10" fmla="*/ 26 w 40"/>
                <a:gd name="T11" fmla="*/ 35 h 47"/>
                <a:gd name="T12" fmla="*/ 27 w 40"/>
                <a:gd name="T13" fmla="*/ 33 h 47"/>
                <a:gd name="T14" fmla="*/ 17 w 40"/>
                <a:gd name="T15" fmla="*/ 41 h 47"/>
                <a:gd name="T16" fmla="*/ 17 w 40"/>
                <a:gd name="T17" fmla="*/ 41 h 47"/>
                <a:gd name="T18" fmla="*/ 15 w 40"/>
                <a:gd name="T19" fmla="*/ 38 h 47"/>
                <a:gd name="T20" fmla="*/ 25 w 40"/>
                <a:gd name="T21" fmla="*/ 30 h 47"/>
                <a:gd name="T22" fmla="*/ 26 w 40"/>
                <a:gd name="T23" fmla="*/ 26 h 47"/>
                <a:gd name="T24" fmla="*/ 11 w 40"/>
                <a:gd name="T25" fmla="*/ 31 h 47"/>
                <a:gd name="T26" fmla="*/ 13 w 40"/>
                <a:gd name="T27" fmla="*/ 33 h 47"/>
                <a:gd name="T28" fmla="*/ 37 w 40"/>
                <a:gd name="T29" fmla="*/ 11 h 47"/>
                <a:gd name="T30" fmla="*/ 25 w 40"/>
                <a:gd name="T31" fmla="*/ 22 h 47"/>
                <a:gd name="T32" fmla="*/ 27 w 40"/>
                <a:gd name="T33" fmla="*/ 19 h 47"/>
                <a:gd name="T34" fmla="*/ 38 w 40"/>
                <a:gd name="T35" fmla="*/ 10 h 47"/>
                <a:gd name="T36" fmla="*/ 15 w 40"/>
                <a:gd name="T37" fmla="*/ 24 h 47"/>
                <a:gd name="T38" fmla="*/ 36 w 40"/>
                <a:gd name="T39" fmla="*/ 6 h 47"/>
                <a:gd name="T40" fmla="*/ 19 w 40"/>
                <a:gd name="T41" fmla="*/ 30 h 47"/>
                <a:gd name="T42" fmla="*/ 35 w 40"/>
                <a:gd name="T43" fmla="*/ 20 h 47"/>
                <a:gd name="T44" fmla="*/ 25 w 40"/>
                <a:gd name="T45" fmla="*/ 32 h 47"/>
                <a:gd name="T46" fmla="*/ 31 w 40"/>
                <a:gd name="T47" fmla="*/ 26 h 47"/>
                <a:gd name="T48" fmla="*/ 15 w 40"/>
                <a:gd name="T49" fmla="*/ 37 h 47"/>
                <a:gd name="T50" fmla="*/ 33 w 40"/>
                <a:gd name="T51" fmla="*/ 23 h 47"/>
                <a:gd name="T52" fmla="*/ 14 w 40"/>
                <a:gd name="T53" fmla="*/ 35 h 47"/>
                <a:gd name="T54" fmla="*/ 36 w 40"/>
                <a:gd name="T55" fmla="*/ 5 h 47"/>
                <a:gd name="T56" fmla="*/ 12 w 40"/>
                <a:gd name="T57" fmla="*/ 24 h 47"/>
                <a:gd name="T58" fmla="*/ 35 w 40"/>
                <a:gd name="T59" fmla="*/ 4 h 47"/>
                <a:gd name="T60" fmla="*/ 9 w 40"/>
                <a:gd name="T61" fmla="*/ 26 h 47"/>
                <a:gd name="T62" fmla="*/ 18 w 40"/>
                <a:gd name="T63" fmla="*/ 15 h 47"/>
                <a:gd name="T64" fmla="*/ 15 w 40"/>
                <a:gd name="T65" fmla="*/ 14 h 47"/>
                <a:gd name="T66" fmla="*/ 6 w 40"/>
                <a:gd name="T67" fmla="*/ 20 h 47"/>
                <a:gd name="T68" fmla="*/ 11 w 40"/>
                <a:gd name="T69" fmla="*/ 15 h 47"/>
                <a:gd name="T70" fmla="*/ 9 w 40"/>
                <a:gd name="T71" fmla="*/ 11 h 47"/>
                <a:gd name="T72" fmla="*/ 4 w 40"/>
                <a:gd name="T73" fmla="*/ 15 h 47"/>
                <a:gd name="T74" fmla="*/ 3 w 40"/>
                <a:gd name="T75" fmla="*/ 11 h 47"/>
                <a:gd name="T76" fmla="*/ 12 w 40"/>
                <a:gd name="T77" fmla="*/ 7 h 47"/>
                <a:gd name="T78" fmla="*/ 16 w 40"/>
                <a:gd name="T79" fmla="*/ 10 h 47"/>
                <a:gd name="T80" fmla="*/ 15 w 40"/>
                <a:gd name="T81" fmla="*/ 8 h 47"/>
                <a:gd name="T82" fmla="*/ 7 w 40"/>
                <a:gd name="T83" fmla="*/ 18 h 47"/>
                <a:gd name="T84" fmla="*/ 18 w 40"/>
                <a:gd name="T85" fmla="*/ 14 h 47"/>
                <a:gd name="T86" fmla="*/ 19 w 40"/>
                <a:gd name="T87" fmla="*/ 15 h 47"/>
                <a:gd name="T88" fmla="*/ 16 w 40"/>
                <a:gd name="T89" fmla="*/ 20 h 47"/>
                <a:gd name="T90" fmla="*/ 18 w 40"/>
                <a:gd name="T91" fmla="*/ 15 h 47"/>
                <a:gd name="T92" fmla="*/ 26 w 40"/>
                <a:gd name="T93" fmla="*/ 11 h 47"/>
                <a:gd name="T94" fmla="*/ 20 w 40"/>
                <a:gd name="T95" fmla="*/ 16 h 47"/>
                <a:gd name="T96" fmla="*/ 26 w 40"/>
                <a:gd name="T97" fmla="*/ 12 h 47"/>
                <a:gd name="T98" fmla="*/ 34 w 40"/>
                <a:gd name="T99" fmla="*/ 6 h 47"/>
                <a:gd name="T100" fmla="*/ 22 w 40"/>
                <a:gd name="T101" fmla="*/ 15 h 47"/>
                <a:gd name="T102" fmla="*/ 26 w 40"/>
                <a:gd name="T103" fmla="*/ 10 h 47"/>
                <a:gd name="T104" fmla="*/ 29 w 40"/>
                <a:gd name="T105" fmla="*/ 5 h 47"/>
                <a:gd name="T106" fmla="*/ 4 w 40"/>
                <a:gd name="T107" fmla="*/ 15 h 47"/>
                <a:gd name="T108" fmla="*/ 4 w 40"/>
                <a:gd name="T109" fmla="*/ 12 h 47"/>
                <a:gd name="T110" fmla="*/ 13 w 40"/>
                <a:gd name="T111" fmla="*/ 5 h 47"/>
                <a:gd name="T112" fmla="*/ 9 w 40"/>
                <a:gd name="T113" fmla="*/ 27 h 47"/>
                <a:gd name="T114" fmla="*/ 25 w 40"/>
                <a:gd name="T115" fmla="*/ 20 h 47"/>
                <a:gd name="T116" fmla="*/ 11 w 40"/>
                <a:gd name="T117" fmla="*/ 3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" h="47">
                  <a:moveTo>
                    <a:pt x="40" y="8"/>
                  </a:moveTo>
                  <a:cubicBezTo>
                    <a:pt x="39" y="3"/>
                    <a:pt x="35" y="1"/>
                    <a:pt x="31" y="2"/>
                  </a:cubicBezTo>
                  <a:cubicBezTo>
                    <a:pt x="25" y="3"/>
                    <a:pt x="22" y="8"/>
                    <a:pt x="20" y="13"/>
                  </a:cubicBezTo>
                  <a:cubicBezTo>
                    <a:pt x="18" y="9"/>
                    <a:pt x="16" y="4"/>
                    <a:pt x="12" y="2"/>
                  </a:cubicBezTo>
                  <a:cubicBezTo>
                    <a:pt x="8" y="0"/>
                    <a:pt x="3" y="2"/>
                    <a:pt x="2" y="7"/>
                  </a:cubicBezTo>
                  <a:cubicBezTo>
                    <a:pt x="0" y="12"/>
                    <a:pt x="2" y="18"/>
                    <a:pt x="5" y="23"/>
                  </a:cubicBezTo>
                  <a:cubicBezTo>
                    <a:pt x="8" y="31"/>
                    <a:pt x="13" y="38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20" y="47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6" y="39"/>
                    <a:pt x="31" y="31"/>
                    <a:pt x="35" y="23"/>
                  </a:cubicBezTo>
                  <a:cubicBezTo>
                    <a:pt x="38" y="18"/>
                    <a:pt x="40" y="13"/>
                    <a:pt x="40" y="8"/>
                  </a:cubicBezTo>
                  <a:close/>
                  <a:moveTo>
                    <a:pt x="19" y="44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20" y="43"/>
                    <a:pt x="21" y="42"/>
                    <a:pt x="22" y="41"/>
                  </a:cubicBezTo>
                  <a:cubicBezTo>
                    <a:pt x="21" y="42"/>
                    <a:pt x="20" y="43"/>
                    <a:pt x="19" y="44"/>
                  </a:cubicBezTo>
                  <a:close/>
                  <a:moveTo>
                    <a:pt x="18" y="41"/>
                  </a:moveTo>
                  <a:cubicBezTo>
                    <a:pt x="18" y="41"/>
                    <a:pt x="19" y="40"/>
                    <a:pt x="19" y="40"/>
                  </a:cubicBezTo>
                  <a:cubicBezTo>
                    <a:pt x="20" y="39"/>
                    <a:pt x="21" y="38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9"/>
                    <a:pt x="20" y="40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  <a:moveTo>
                    <a:pt x="26" y="35"/>
                  </a:moveTo>
                  <a:cubicBezTo>
                    <a:pt x="23" y="37"/>
                    <a:pt x="21" y="41"/>
                    <a:pt x="19" y="43"/>
                  </a:cubicBezTo>
                  <a:cubicBezTo>
                    <a:pt x="18" y="43"/>
                    <a:pt x="18" y="42"/>
                    <a:pt x="18" y="42"/>
                  </a:cubicBezTo>
                  <a:cubicBezTo>
                    <a:pt x="21" y="40"/>
                    <a:pt x="23" y="37"/>
                    <a:pt x="26" y="35"/>
                  </a:cubicBezTo>
                  <a:close/>
                  <a:moveTo>
                    <a:pt x="27" y="33"/>
                  </a:move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lose/>
                  <a:moveTo>
                    <a:pt x="17" y="41"/>
                  </a:moveTo>
                  <a:cubicBezTo>
                    <a:pt x="17" y="40"/>
                    <a:pt x="17" y="40"/>
                    <a:pt x="16" y="39"/>
                  </a:cubicBezTo>
                  <a:cubicBezTo>
                    <a:pt x="20" y="37"/>
                    <a:pt x="25" y="34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5" y="34"/>
                    <a:pt x="21" y="37"/>
                    <a:pt x="17" y="41"/>
                  </a:cubicBezTo>
                  <a:close/>
                  <a:moveTo>
                    <a:pt x="15" y="38"/>
                  </a:moveTo>
                  <a:cubicBezTo>
                    <a:pt x="17" y="37"/>
                    <a:pt x="19" y="36"/>
                    <a:pt x="21" y="35"/>
                  </a:cubicBezTo>
                  <a:cubicBezTo>
                    <a:pt x="19" y="36"/>
                    <a:pt x="18" y="38"/>
                    <a:pt x="16" y="39"/>
                  </a:cubicBezTo>
                  <a:cubicBezTo>
                    <a:pt x="16" y="39"/>
                    <a:pt x="16" y="38"/>
                    <a:pt x="15" y="38"/>
                  </a:cubicBezTo>
                  <a:close/>
                  <a:moveTo>
                    <a:pt x="14" y="36"/>
                  </a:moveTo>
                  <a:cubicBezTo>
                    <a:pt x="20" y="34"/>
                    <a:pt x="26" y="29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29" y="27"/>
                    <a:pt x="27" y="29"/>
                    <a:pt x="25" y="30"/>
                  </a:cubicBezTo>
                  <a:cubicBezTo>
                    <a:pt x="21" y="33"/>
                    <a:pt x="18" y="35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lose/>
                  <a:moveTo>
                    <a:pt x="13" y="34"/>
                  </a:moveTo>
                  <a:cubicBezTo>
                    <a:pt x="18" y="32"/>
                    <a:pt x="22" y="29"/>
                    <a:pt x="26" y="26"/>
                  </a:cubicBezTo>
                  <a:cubicBezTo>
                    <a:pt x="28" y="25"/>
                    <a:pt x="29" y="24"/>
                    <a:pt x="31" y="23"/>
                  </a:cubicBezTo>
                  <a:cubicBezTo>
                    <a:pt x="25" y="28"/>
                    <a:pt x="19" y="30"/>
                    <a:pt x="14" y="35"/>
                  </a:cubicBezTo>
                  <a:cubicBezTo>
                    <a:pt x="13" y="35"/>
                    <a:pt x="13" y="34"/>
                    <a:pt x="13" y="34"/>
                  </a:cubicBezTo>
                  <a:close/>
                  <a:moveTo>
                    <a:pt x="11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6" y="29"/>
                    <a:pt x="21" y="26"/>
                    <a:pt x="25" y="23"/>
                  </a:cubicBezTo>
                  <a:cubicBezTo>
                    <a:pt x="25" y="23"/>
                    <a:pt x="25" y="23"/>
                    <a:pt x="24" y="24"/>
                  </a:cubicBezTo>
                  <a:cubicBezTo>
                    <a:pt x="20" y="27"/>
                    <a:pt x="16" y="30"/>
                    <a:pt x="13" y="33"/>
                  </a:cubicBezTo>
                  <a:cubicBezTo>
                    <a:pt x="12" y="32"/>
                    <a:pt x="12" y="32"/>
                    <a:pt x="11" y="31"/>
                  </a:cubicBezTo>
                  <a:close/>
                  <a:moveTo>
                    <a:pt x="28" y="17"/>
                  </a:moveTo>
                  <a:cubicBezTo>
                    <a:pt x="31" y="15"/>
                    <a:pt x="33" y="13"/>
                    <a:pt x="36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8" y="11"/>
                    <a:pt x="38" y="12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3" y="16"/>
                    <a:pt x="29" y="20"/>
                    <a:pt x="25" y="22"/>
                  </a:cubicBezTo>
                  <a:cubicBezTo>
                    <a:pt x="22" y="24"/>
                    <a:pt x="20" y="26"/>
                    <a:pt x="17" y="27"/>
                  </a:cubicBezTo>
                  <a:cubicBezTo>
                    <a:pt x="16" y="28"/>
                    <a:pt x="15" y="29"/>
                    <a:pt x="13" y="29"/>
                  </a:cubicBezTo>
                  <a:cubicBezTo>
                    <a:pt x="11" y="31"/>
                    <a:pt x="14" y="29"/>
                    <a:pt x="14" y="28"/>
                  </a:cubicBezTo>
                  <a:cubicBezTo>
                    <a:pt x="18" y="25"/>
                    <a:pt x="23" y="22"/>
                    <a:pt x="27" y="19"/>
                  </a:cubicBezTo>
                  <a:cubicBezTo>
                    <a:pt x="27" y="18"/>
                    <a:pt x="28" y="18"/>
                    <a:pt x="28" y="17"/>
                  </a:cubicBezTo>
                  <a:close/>
                  <a:moveTo>
                    <a:pt x="37" y="6"/>
                  </a:moveTo>
                  <a:cubicBezTo>
                    <a:pt x="37" y="7"/>
                    <a:pt x="38" y="8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5" y="11"/>
                    <a:pt x="32" y="13"/>
                    <a:pt x="29" y="16"/>
                  </a:cubicBezTo>
                  <a:cubicBezTo>
                    <a:pt x="26" y="18"/>
                    <a:pt x="23" y="20"/>
                    <a:pt x="20" y="22"/>
                  </a:cubicBezTo>
                  <a:cubicBezTo>
                    <a:pt x="17" y="23"/>
                    <a:pt x="15" y="25"/>
                    <a:pt x="13" y="26"/>
                  </a:cubicBezTo>
                  <a:cubicBezTo>
                    <a:pt x="14" y="25"/>
                    <a:pt x="14" y="25"/>
                    <a:pt x="15" y="24"/>
                  </a:cubicBezTo>
                  <a:cubicBezTo>
                    <a:pt x="22" y="18"/>
                    <a:pt x="31" y="14"/>
                    <a:pt x="37" y="6"/>
                  </a:cubicBezTo>
                  <a:close/>
                  <a:moveTo>
                    <a:pt x="23" y="18"/>
                  </a:moveTo>
                  <a:cubicBezTo>
                    <a:pt x="25" y="16"/>
                    <a:pt x="27" y="14"/>
                    <a:pt x="30" y="12"/>
                  </a:cubicBezTo>
                  <a:cubicBezTo>
                    <a:pt x="32" y="10"/>
                    <a:pt x="35" y="8"/>
                    <a:pt x="36" y="6"/>
                  </a:cubicBezTo>
                  <a:cubicBezTo>
                    <a:pt x="33" y="11"/>
                    <a:pt x="28" y="15"/>
                    <a:pt x="23" y="18"/>
                  </a:cubicBezTo>
                  <a:close/>
                  <a:moveTo>
                    <a:pt x="35" y="20"/>
                  </a:moveTo>
                  <a:cubicBezTo>
                    <a:pt x="32" y="22"/>
                    <a:pt x="28" y="24"/>
                    <a:pt x="25" y="26"/>
                  </a:cubicBezTo>
                  <a:cubicBezTo>
                    <a:pt x="23" y="27"/>
                    <a:pt x="21" y="29"/>
                    <a:pt x="19" y="30"/>
                  </a:cubicBezTo>
                  <a:cubicBezTo>
                    <a:pt x="17" y="31"/>
                    <a:pt x="15" y="32"/>
                    <a:pt x="14" y="33"/>
                  </a:cubicBezTo>
                  <a:cubicBezTo>
                    <a:pt x="17" y="30"/>
                    <a:pt x="21" y="26"/>
                    <a:pt x="26" y="23"/>
                  </a:cubicBezTo>
                  <a:cubicBezTo>
                    <a:pt x="29" y="21"/>
                    <a:pt x="33" y="17"/>
                    <a:pt x="37" y="14"/>
                  </a:cubicBezTo>
                  <a:cubicBezTo>
                    <a:pt x="36" y="16"/>
                    <a:pt x="36" y="18"/>
                    <a:pt x="35" y="20"/>
                  </a:cubicBezTo>
                  <a:close/>
                  <a:moveTo>
                    <a:pt x="29" y="29"/>
                  </a:moveTo>
                  <a:cubicBezTo>
                    <a:pt x="27" y="31"/>
                    <a:pt x="25" y="33"/>
                    <a:pt x="22" y="35"/>
                  </a:cubicBezTo>
                  <a:cubicBezTo>
                    <a:pt x="21" y="35"/>
                    <a:pt x="21" y="36"/>
                    <a:pt x="20" y="36"/>
                  </a:cubicBezTo>
                  <a:cubicBezTo>
                    <a:pt x="22" y="35"/>
                    <a:pt x="24" y="33"/>
                    <a:pt x="25" y="32"/>
                  </a:cubicBezTo>
                  <a:cubicBezTo>
                    <a:pt x="27" y="31"/>
                    <a:pt x="29" y="29"/>
                    <a:pt x="30" y="28"/>
                  </a:cubicBezTo>
                  <a:cubicBezTo>
                    <a:pt x="30" y="28"/>
                    <a:pt x="30" y="29"/>
                    <a:pt x="29" y="29"/>
                  </a:cubicBezTo>
                  <a:close/>
                  <a:moveTo>
                    <a:pt x="31" y="26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7"/>
                  </a:cubicBezTo>
                  <a:cubicBezTo>
                    <a:pt x="29" y="28"/>
                    <a:pt x="27" y="30"/>
                    <a:pt x="25" y="31"/>
                  </a:cubicBezTo>
                  <a:cubicBezTo>
                    <a:pt x="23" y="33"/>
                    <a:pt x="21" y="34"/>
                    <a:pt x="19" y="35"/>
                  </a:cubicBezTo>
                  <a:cubicBezTo>
                    <a:pt x="18" y="36"/>
                    <a:pt x="17" y="37"/>
                    <a:pt x="15" y="37"/>
                  </a:cubicBezTo>
                  <a:cubicBezTo>
                    <a:pt x="16" y="37"/>
                    <a:pt x="18" y="36"/>
                    <a:pt x="19" y="35"/>
                  </a:cubicBezTo>
                  <a:cubicBezTo>
                    <a:pt x="24" y="31"/>
                    <a:pt x="29" y="28"/>
                    <a:pt x="33" y="24"/>
                  </a:cubicBezTo>
                  <a:cubicBezTo>
                    <a:pt x="32" y="24"/>
                    <a:pt x="32" y="25"/>
                    <a:pt x="31" y="26"/>
                  </a:cubicBezTo>
                  <a:close/>
                  <a:moveTo>
                    <a:pt x="33" y="23"/>
                  </a:moveTo>
                  <a:cubicBezTo>
                    <a:pt x="33" y="22"/>
                    <a:pt x="33" y="22"/>
                    <a:pt x="33" y="23"/>
                  </a:cubicBezTo>
                  <a:cubicBezTo>
                    <a:pt x="30" y="25"/>
                    <a:pt x="26" y="28"/>
                    <a:pt x="23" y="31"/>
                  </a:cubicBezTo>
                  <a:cubicBezTo>
                    <a:pt x="21" y="32"/>
                    <a:pt x="19" y="33"/>
                    <a:pt x="17" y="34"/>
                  </a:cubicBezTo>
                  <a:cubicBezTo>
                    <a:pt x="17" y="34"/>
                    <a:pt x="14" y="36"/>
                    <a:pt x="14" y="35"/>
                  </a:cubicBezTo>
                  <a:cubicBezTo>
                    <a:pt x="15" y="34"/>
                    <a:pt x="16" y="34"/>
                    <a:pt x="17" y="33"/>
                  </a:cubicBezTo>
                  <a:cubicBezTo>
                    <a:pt x="22" y="29"/>
                    <a:pt x="29" y="26"/>
                    <a:pt x="34" y="21"/>
                  </a:cubicBezTo>
                  <a:cubicBezTo>
                    <a:pt x="34" y="22"/>
                    <a:pt x="34" y="22"/>
                    <a:pt x="33" y="23"/>
                  </a:cubicBezTo>
                  <a:close/>
                  <a:moveTo>
                    <a:pt x="36" y="5"/>
                  </a:moveTo>
                  <a:cubicBezTo>
                    <a:pt x="32" y="10"/>
                    <a:pt x="27" y="14"/>
                    <a:pt x="22" y="18"/>
                  </a:cubicBezTo>
                  <a:cubicBezTo>
                    <a:pt x="19" y="20"/>
                    <a:pt x="16" y="22"/>
                    <a:pt x="13" y="24"/>
                  </a:cubicBezTo>
                  <a:cubicBezTo>
                    <a:pt x="12" y="25"/>
                    <a:pt x="11" y="26"/>
                    <a:pt x="9" y="26"/>
                  </a:cubicBezTo>
                  <a:cubicBezTo>
                    <a:pt x="10" y="26"/>
                    <a:pt x="11" y="24"/>
                    <a:pt x="12" y="2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4" y="22"/>
                    <a:pt x="15" y="21"/>
                    <a:pt x="16" y="20"/>
                  </a:cubicBezTo>
                  <a:cubicBezTo>
                    <a:pt x="19" y="18"/>
                    <a:pt x="23" y="15"/>
                    <a:pt x="26" y="13"/>
                  </a:cubicBezTo>
                  <a:cubicBezTo>
                    <a:pt x="30" y="11"/>
                    <a:pt x="33" y="8"/>
                    <a:pt x="35" y="4"/>
                  </a:cubicBezTo>
                  <a:cubicBezTo>
                    <a:pt x="35" y="5"/>
                    <a:pt x="36" y="5"/>
                    <a:pt x="36" y="5"/>
                  </a:cubicBezTo>
                  <a:close/>
                  <a:moveTo>
                    <a:pt x="8" y="26"/>
                  </a:moveTo>
                  <a:cubicBezTo>
                    <a:pt x="9" y="25"/>
                    <a:pt x="10" y="25"/>
                    <a:pt x="10" y="25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lose/>
                  <a:moveTo>
                    <a:pt x="7" y="23"/>
                  </a:moveTo>
                  <a:cubicBezTo>
                    <a:pt x="9" y="22"/>
                    <a:pt x="11" y="20"/>
                    <a:pt x="12" y="19"/>
                  </a:cubicBezTo>
                  <a:cubicBezTo>
                    <a:pt x="14" y="18"/>
                    <a:pt x="17" y="16"/>
                    <a:pt x="18" y="15"/>
                  </a:cubicBezTo>
                  <a:cubicBezTo>
                    <a:pt x="15" y="18"/>
                    <a:pt x="11" y="21"/>
                    <a:pt x="8" y="25"/>
                  </a:cubicBezTo>
                  <a:cubicBezTo>
                    <a:pt x="8" y="24"/>
                    <a:pt x="7" y="23"/>
                    <a:pt x="7" y="23"/>
                  </a:cubicBezTo>
                  <a:close/>
                  <a:moveTo>
                    <a:pt x="6" y="20"/>
                  </a:moveTo>
                  <a:cubicBezTo>
                    <a:pt x="9" y="19"/>
                    <a:pt x="12" y="16"/>
                    <a:pt x="15" y="14"/>
                  </a:cubicBezTo>
                  <a:cubicBezTo>
                    <a:pt x="15" y="13"/>
                    <a:pt x="17" y="12"/>
                    <a:pt x="15" y="14"/>
                  </a:cubicBezTo>
                  <a:cubicBezTo>
                    <a:pt x="15" y="14"/>
                    <a:pt x="14" y="15"/>
                    <a:pt x="13" y="16"/>
                  </a:cubicBezTo>
                  <a:cubicBezTo>
                    <a:pt x="11" y="18"/>
                    <a:pt x="9" y="20"/>
                    <a:pt x="7" y="22"/>
                  </a:cubicBezTo>
                  <a:cubicBezTo>
                    <a:pt x="6" y="21"/>
                    <a:pt x="6" y="21"/>
                    <a:pt x="6" y="20"/>
                  </a:cubicBezTo>
                  <a:close/>
                  <a:moveTo>
                    <a:pt x="5" y="17"/>
                  </a:moveTo>
                  <a:cubicBezTo>
                    <a:pt x="8" y="15"/>
                    <a:pt x="11" y="13"/>
                    <a:pt x="15" y="11"/>
                  </a:cubicBezTo>
                  <a:cubicBezTo>
                    <a:pt x="17" y="10"/>
                    <a:pt x="14" y="12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9" y="16"/>
                    <a:pt x="7" y="18"/>
                    <a:pt x="6" y="19"/>
                  </a:cubicBezTo>
                  <a:cubicBezTo>
                    <a:pt x="5" y="19"/>
                    <a:pt x="5" y="18"/>
                    <a:pt x="5" y="17"/>
                  </a:cubicBezTo>
                  <a:close/>
                  <a:moveTo>
                    <a:pt x="4" y="15"/>
                  </a:moveTo>
                  <a:cubicBezTo>
                    <a:pt x="6" y="14"/>
                    <a:pt x="8" y="13"/>
                    <a:pt x="9" y="11"/>
                  </a:cubicBezTo>
                  <a:cubicBezTo>
                    <a:pt x="10" y="11"/>
                    <a:pt x="11" y="10"/>
                    <a:pt x="12" y="9"/>
                  </a:cubicBezTo>
                  <a:cubicBezTo>
                    <a:pt x="13" y="9"/>
                    <a:pt x="16" y="6"/>
                    <a:pt x="13" y="9"/>
                  </a:cubicBezTo>
                  <a:cubicBezTo>
                    <a:pt x="11" y="12"/>
                    <a:pt x="7" y="14"/>
                    <a:pt x="4" y="17"/>
                  </a:cubicBezTo>
                  <a:cubicBezTo>
                    <a:pt x="4" y="16"/>
                    <a:pt x="4" y="15"/>
                    <a:pt x="4" y="15"/>
                  </a:cubicBezTo>
                  <a:close/>
                  <a:moveTo>
                    <a:pt x="3" y="10"/>
                  </a:moveTo>
                  <a:cubicBezTo>
                    <a:pt x="5" y="9"/>
                    <a:pt x="6" y="8"/>
                    <a:pt x="7" y="7"/>
                  </a:cubicBezTo>
                  <a:cubicBezTo>
                    <a:pt x="9" y="5"/>
                    <a:pt x="12" y="3"/>
                    <a:pt x="8" y="7"/>
                  </a:cubicBezTo>
                  <a:cubicBezTo>
                    <a:pt x="7" y="9"/>
                    <a:pt x="5" y="10"/>
                    <a:pt x="3" y="11"/>
                  </a:cubicBezTo>
                  <a:cubicBezTo>
                    <a:pt x="3" y="11"/>
                    <a:pt x="3" y="10"/>
                    <a:pt x="3" y="10"/>
                  </a:cubicBezTo>
                  <a:close/>
                  <a:moveTo>
                    <a:pt x="4" y="13"/>
                  </a:moveTo>
                  <a:cubicBezTo>
                    <a:pt x="4" y="13"/>
                    <a:pt x="4" y="13"/>
                    <a:pt x="4" y="12"/>
                  </a:cubicBezTo>
                  <a:cubicBezTo>
                    <a:pt x="7" y="11"/>
                    <a:pt x="9" y="8"/>
                    <a:pt x="12" y="7"/>
                  </a:cubicBezTo>
                  <a:cubicBezTo>
                    <a:pt x="14" y="5"/>
                    <a:pt x="10" y="9"/>
                    <a:pt x="9" y="10"/>
                  </a:cubicBezTo>
                  <a:cubicBezTo>
                    <a:pt x="8" y="11"/>
                    <a:pt x="6" y="13"/>
                    <a:pt x="4" y="14"/>
                  </a:cubicBezTo>
                  <a:cubicBezTo>
                    <a:pt x="4" y="14"/>
                    <a:pt x="4" y="14"/>
                    <a:pt x="4" y="13"/>
                  </a:cubicBezTo>
                  <a:close/>
                  <a:moveTo>
                    <a:pt x="16" y="10"/>
                  </a:moveTo>
                  <a:cubicBezTo>
                    <a:pt x="14" y="10"/>
                    <a:pt x="12" y="12"/>
                    <a:pt x="11" y="13"/>
                  </a:cubicBezTo>
                  <a:cubicBezTo>
                    <a:pt x="9" y="14"/>
                    <a:pt x="6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8" y="14"/>
                    <a:pt x="12" y="12"/>
                    <a:pt x="15" y="8"/>
                  </a:cubicBezTo>
                  <a:cubicBezTo>
                    <a:pt x="15" y="8"/>
                    <a:pt x="16" y="9"/>
                    <a:pt x="16" y="10"/>
                  </a:cubicBezTo>
                  <a:close/>
                  <a:moveTo>
                    <a:pt x="17" y="12"/>
                  </a:moveTo>
                  <a:cubicBezTo>
                    <a:pt x="13" y="13"/>
                    <a:pt x="11" y="16"/>
                    <a:pt x="8" y="18"/>
                  </a:cubicBezTo>
                  <a:cubicBezTo>
                    <a:pt x="7" y="19"/>
                    <a:pt x="5" y="20"/>
                    <a:pt x="7" y="18"/>
                  </a:cubicBezTo>
                  <a:cubicBezTo>
                    <a:pt x="8" y="18"/>
                    <a:pt x="9" y="17"/>
                    <a:pt x="10" y="16"/>
                  </a:cubicBezTo>
                  <a:cubicBezTo>
                    <a:pt x="12" y="14"/>
                    <a:pt x="14" y="12"/>
                    <a:pt x="16" y="10"/>
                  </a:cubicBezTo>
                  <a:cubicBezTo>
                    <a:pt x="17" y="11"/>
                    <a:pt x="17" y="11"/>
                    <a:pt x="17" y="12"/>
                  </a:cubicBezTo>
                  <a:close/>
                  <a:moveTo>
                    <a:pt x="18" y="14"/>
                  </a:moveTo>
                  <a:cubicBezTo>
                    <a:pt x="14" y="16"/>
                    <a:pt x="11" y="19"/>
                    <a:pt x="8" y="22"/>
                  </a:cubicBezTo>
                  <a:cubicBezTo>
                    <a:pt x="11" y="20"/>
                    <a:pt x="14" y="16"/>
                    <a:pt x="17" y="12"/>
                  </a:cubicBezTo>
                  <a:cubicBezTo>
                    <a:pt x="18" y="13"/>
                    <a:pt x="18" y="14"/>
                    <a:pt x="18" y="14"/>
                  </a:cubicBezTo>
                  <a:close/>
                  <a:moveTo>
                    <a:pt x="19" y="15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8" y="17"/>
                    <a:pt x="18" y="18"/>
                  </a:cubicBezTo>
                  <a:cubicBezTo>
                    <a:pt x="17" y="18"/>
                    <a:pt x="16" y="19"/>
                    <a:pt x="16" y="20"/>
                  </a:cubicBezTo>
                  <a:cubicBezTo>
                    <a:pt x="14" y="21"/>
                    <a:pt x="13" y="22"/>
                    <a:pt x="12" y="23"/>
                  </a:cubicBezTo>
                  <a:cubicBezTo>
                    <a:pt x="11" y="23"/>
                    <a:pt x="11" y="24"/>
                    <a:pt x="10" y="24"/>
                  </a:cubicBezTo>
                  <a:cubicBezTo>
                    <a:pt x="10" y="24"/>
                    <a:pt x="8" y="26"/>
                    <a:pt x="9" y="24"/>
                  </a:cubicBezTo>
                  <a:cubicBezTo>
                    <a:pt x="12" y="21"/>
                    <a:pt x="16" y="18"/>
                    <a:pt x="18" y="15"/>
                  </a:cubicBezTo>
                  <a:cubicBezTo>
                    <a:pt x="19" y="15"/>
                    <a:pt x="19" y="15"/>
                    <a:pt x="19" y="15"/>
                  </a:cubicBezTo>
                  <a:close/>
                  <a:moveTo>
                    <a:pt x="23" y="12"/>
                  </a:moveTo>
                  <a:cubicBezTo>
                    <a:pt x="25" y="11"/>
                    <a:pt x="27" y="10"/>
                    <a:pt x="29" y="8"/>
                  </a:cubicBezTo>
                  <a:cubicBezTo>
                    <a:pt x="28" y="9"/>
                    <a:pt x="27" y="10"/>
                    <a:pt x="26" y="11"/>
                  </a:cubicBezTo>
                  <a:cubicBezTo>
                    <a:pt x="24" y="12"/>
                    <a:pt x="23" y="13"/>
                    <a:pt x="22" y="14"/>
                  </a:cubicBezTo>
                  <a:cubicBezTo>
                    <a:pt x="22" y="13"/>
                    <a:pt x="23" y="13"/>
                    <a:pt x="23" y="12"/>
                  </a:cubicBezTo>
                  <a:close/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20" y="17"/>
                    <a:pt x="20" y="17"/>
                    <a:pt x="20" y="16"/>
                  </a:cubicBezTo>
                  <a:close/>
                  <a:moveTo>
                    <a:pt x="22" y="15"/>
                  </a:moveTo>
                  <a:cubicBezTo>
                    <a:pt x="23" y="14"/>
                    <a:pt x="24" y="13"/>
                    <a:pt x="26" y="12"/>
                  </a:cubicBezTo>
                  <a:cubicBezTo>
                    <a:pt x="28" y="10"/>
                    <a:pt x="29" y="9"/>
                    <a:pt x="30" y="8"/>
                  </a:cubicBezTo>
                  <a:cubicBezTo>
                    <a:pt x="31" y="7"/>
                    <a:pt x="32" y="6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6"/>
                  </a:cubicBezTo>
                  <a:cubicBezTo>
                    <a:pt x="33" y="7"/>
                    <a:pt x="32" y="8"/>
                    <a:pt x="31" y="8"/>
                  </a:cubicBezTo>
                  <a:cubicBezTo>
                    <a:pt x="30" y="10"/>
                    <a:pt x="28" y="11"/>
                    <a:pt x="26" y="13"/>
                  </a:cubicBezTo>
                  <a:cubicBezTo>
                    <a:pt x="24" y="14"/>
                    <a:pt x="23" y="15"/>
                    <a:pt x="21" y="16"/>
                  </a:cubicBezTo>
                  <a:cubicBezTo>
                    <a:pt x="21" y="15"/>
                    <a:pt x="21" y="15"/>
                    <a:pt x="22" y="15"/>
                  </a:cubicBezTo>
                  <a:close/>
                  <a:moveTo>
                    <a:pt x="31" y="5"/>
                  </a:moveTo>
                  <a:cubicBezTo>
                    <a:pt x="32" y="4"/>
                    <a:pt x="33" y="4"/>
                    <a:pt x="34" y="4"/>
                  </a:cubicBezTo>
                  <a:cubicBezTo>
                    <a:pt x="33" y="5"/>
                    <a:pt x="32" y="5"/>
                    <a:pt x="31" y="6"/>
                  </a:cubicBezTo>
                  <a:cubicBezTo>
                    <a:pt x="29" y="7"/>
                    <a:pt x="27" y="9"/>
                    <a:pt x="26" y="10"/>
                  </a:cubicBezTo>
                  <a:cubicBezTo>
                    <a:pt x="25" y="10"/>
                    <a:pt x="24" y="11"/>
                    <a:pt x="23" y="12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6" y="8"/>
                    <a:pt x="29" y="6"/>
                    <a:pt x="31" y="5"/>
                  </a:cubicBezTo>
                  <a:close/>
                  <a:moveTo>
                    <a:pt x="29" y="5"/>
                  </a:moveTo>
                  <a:cubicBezTo>
                    <a:pt x="28" y="6"/>
                    <a:pt x="26" y="8"/>
                    <a:pt x="25" y="9"/>
                  </a:cubicBezTo>
                  <a:cubicBezTo>
                    <a:pt x="26" y="7"/>
                    <a:pt x="27" y="6"/>
                    <a:pt x="29" y="5"/>
                  </a:cubicBezTo>
                  <a:close/>
                  <a:moveTo>
                    <a:pt x="15" y="7"/>
                  </a:moveTo>
                  <a:cubicBezTo>
                    <a:pt x="11" y="9"/>
                    <a:pt x="7" y="12"/>
                    <a:pt x="4" y="15"/>
                  </a:cubicBezTo>
                  <a:cubicBezTo>
                    <a:pt x="7" y="12"/>
                    <a:pt x="11" y="9"/>
                    <a:pt x="13" y="6"/>
                  </a:cubicBezTo>
                  <a:cubicBezTo>
                    <a:pt x="14" y="6"/>
                    <a:pt x="14" y="7"/>
                    <a:pt x="15" y="7"/>
                  </a:cubicBezTo>
                  <a:close/>
                  <a:moveTo>
                    <a:pt x="13" y="5"/>
                  </a:moveTo>
                  <a:cubicBezTo>
                    <a:pt x="9" y="7"/>
                    <a:pt x="7" y="10"/>
                    <a:pt x="4" y="12"/>
                  </a:cubicBezTo>
                  <a:cubicBezTo>
                    <a:pt x="5" y="11"/>
                    <a:pt x="6" y="9"/>
                    <a:pt x="8" y="8"/>
                  </a:cubicBezTo>
                  <a:cubicBezTo>
                    <a:pt x="9" y="7"/>
                    <a:pt x="10" y="6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5"/>
                    <a:pt x="13" y="5"/>
                  </a:cubicBezTo>
                  <a:close/>
                  <a:moveTo>
                    <a:pt x="10" y="4"/>
                  </a:moveTo>
                  <a:cubicBezTo>
                    <a:pt x="8" y="5"/>
                    <a:pt x="6" y="7"/>
                    <a:pt x="4" y="9"/>
                  </a:cubicBezTo>
                  <a:cubicBezTo>
                    <a:pt x="4" y="6"/>
                    <a:pt x="6" y="3"/>
                    <a:pt x="10" y="4"/>
                  </a:cubicBezTo>
                  <a:close/>
                  <a:moveTo>
                    <a:pt x="9" y="27"/>
                  </a:moveTo>
                  <a:cubicBezTo>
                    <a:pt x="11" y="26"/>
                    <a:pt x="13" y="25"/>
                    <a:pt x="15" y="24"/>
                  </a:cubicBezTo>
                  <a:cubicBezTo>
                    <a:pt x="13" y="25"/>
                    <a:pt x="12" y="26"/>
                    <a:pt x="10" y="28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5" y="25"/>
                    <a:pt x="20" y="23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1" y="24"/>
                    <a:pt x="15" y="26"/>
                    <a:pt x="11" y="30"/>
                  </a:cubicBezTo>
                  <a:cubicBezTo>
                    <a:pt x="11" y="30"/>
                    <a:pt x="11" y="30"/>
                    <a:pt x="11" y="31"/>
                  </a:cubicBezTo>
                  <a:cubicBezTo>
                    <a:pt x="11" y="30"/>
                    <a:pt x="11" y="30"/>
                    <a:pt x="10" y="29"/>
                  </a:cubicBezTo>
                  <a:cubicBezTo>
                    <a:pt x="10" y="28"/>
                    <a:pt x="10" y="28"/>
                    <a:pt x="9" y="2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56"/>
            <p:cNvSpPr>
              <a:spLocks noEditPoints="1"/>
            </p:cNvSpPr>
            <p:nvPr/>
          </p:nvSpPr>
          <p:spPr bwMode="auto">
            <a:xfrm>
              <a:off x="9329983" y="4442847"/>
              <a:ext cx="169863" cy="198438"/>
            </a:xfrm>
            <a:custGeom>
              <a:avLst/>
              <a:gdLst>
                <a:gd name="T0" fmla="*/ 12 w 40"/>
                <a:gd name="T1" fmla="*/ 2 h 47"/>
                <a:gd name="T2" fmla="*/ 18 w 40"/>
                <a:gd name="T3" fmla="*/ 46 h 47"/>
                <a:gd name="T4" fmla="*/ 40 w 40"/>
                <a:gd name="T5" fmla="*/ 7 h 47"/>
                <a:gd name="T6" fmla="*/ 19 w 40"/>
                <a:gd name="T7" fmla="*/ 44 h 47"/>
                <a:gd name="T8" fmla="*/ 22 w 40"/>
                <a:gd name="T9" fmla="*/ 37 h 47"/>
                <a:gd name="T10" fmla="*/ 25 w 40"/>
                <a:gd name="T11" fmla="*/ 35 h 47"/>
                <a:gd name="T12" fmla="*/ 26 w 40"/>
                <a:gd name="T13" fmla="*/ 33 h 47"/>
                <a:gd name="T14" fmla="*/ 17 w 40"/>
                <a:gd name="T15" fmla="*/ 41 h 47"/>
                <a:gd name="T16" fmla="*/ 17 w 40"/>
                <a:gd name="T17" fmla="*/ 41 h 47"/>
                <a:gd name="T18" fmla="*/ 15 w 40"/>
                <a:gd name="T19" fmla="*/ 37 h 47"/>
                <a:gd name="T20" fmla="*/ 24 w 40"/>
                <a:gd name="T21" fmla="*/ 30 h 47"/>
                <a:gd name="T22" fmla="*/ 26 w 40"/>
                <a:gd name="T23" fmla="*/ 26 h 47"/>
                <a:gd name="T24" fmla="*/ 11 w 40"/>
                <a:gd name="T25" fmla="*/ 30 h 47"/>
                <a:gd name="T26" fmla="*/ 12 w 40"/>
                <a:gd name="T27" fmla="*/ 33 h 47"/>
                <a:gd name="T28" fmla="*/ 37 w 40"/>
                <a:gd name="T29" fmla="*/ 11 h 47"/>
                <a:gd name="T30" fmla="*/ 25 w 40"/>
                <a:gd name="T31" fmla="*/ 22 h 47"/>
                <a:gd name="T32" fmla="*/ 27 w 40"/>
                <a:gd name="T33" fmla="*/ 18 h 47"/>
                <a:gd name="T34" fmla="*/ 37 w 40"/>
                <a:gd name="T35" fmla="*/ 9 h 47"/>
                <a:gd name="T36" fmla="*/ 15 w 40"/>
                <a:gd name="T37" fmla="*/ 24 h 47"/>
                <a:gd name="T38" fmla="*/ 36 w 40"/>
                <a:gd name="T39" fmla="*/ 6 h 47"/>
                <a:gd name="T40" fmla="*/ 19 w 40"/>
                <a:gd name="T41" fmla="*/ 30 h 47"/>
                <a:gd name="T42" fmla="*/ 35 w 40"/>
                <a:gd name="T43" fmla="*/ 19 h 47"/>
                <a:gd name="T44" fmla="*/ 25 w 40"/>
                <a:gd name="T45" fmla="*/ 32 h 47"/>
                <a:gd name="T46" fmla="*/ 31 w 40"/>
                <a:gd name="T47" fmla="*/ 26 h 47"/>
                <a:gd name="T48" fmla="*/ 15 w 40"/>
                <a:gd name="T49" fmla="*/ 37 h 47"/>
                <a:gd name="T50" fmla="*/ 33 w 40"/>
                <a:gd name="T51" fmla="*/ 22 h 47"/>
                <a:gd name="T52" fmla="*/ 14 w 40"/>
                <a:gd name="T53" fmla="*/ 35 h 47"/>
                <a:gd name="T54" fmla="*/ 36 w 40"/>
                <a:gd name="T55" fmla="*/ 5 h 47"/>
                <a:gd name="T56" fmla="*/ 12 w 40"/>
                <a:gd name="T57" fmla="*/ 23 h 47"/>
                <a:gd name="T58" fmla="*/ 35 w 40"/>
                <a:gd name="T59" fmla="*/ 4 h 47"/>
                <a:gd name="T60" fmla="*/ 9 w 40"/>
                <a:gd name="T61" fmla="*/ 26 h 47"/>
                <a:gd name="T62" fmla="*/ 18 w 40"/>
                <a:gd name="T63" fmla="*/ 15 h 47"/>
                <a:gd name="T64" fmla="*/ 15 w 40"/>
                <a:gd name="T65" fmla="*/ 13 h 47"/>
                <a:gd name="T66" fmla="*/ 6 w 40"/>
                <a:gd name="T67" fmla="*/ 20 h 47"/>
                <a:gd name="T68" fmla="*/ 11 w 40"/>
                <a:gd name="T69" fmla="*/ 14 h 47"/>
                <a:gd name="T70" fmla="*/ 9 w 40"/>
                <a:gd name="T71" fmla="*/ 11 h 47"/>
                <a:gd name="T72" fmla="*/ 4 w 40"/>
                <a:gd name="T73" fmla="*/ 14 h 47"/>
                <a:gd name="T74" fmla="*/ 3 w 40"/>
                <a:gd name="T75" fmla="*/ 11 h 47"/>
                <a:gd name="T76" fmla="*/ 11 w 40"/>
                <a:gd name="T77" fmla="*/ 6 h 47"/>
                <a:gd name="T78" fmla="*/ 16 w 40"/>
                <a:gd name="T79" fmla="*/ 9 h 47"/>
                <a:gd name="T80" fmla="*/ 15 w 40"/>
                <a:gd name="T81" fmla="*/ 7 h 47"/>
                <a:gd name="T82" fmla="*/ 7 w 40"/>
                <a:gd name="T83" fmla="*/ 18 h 47"/>
                <a:gd name="T84" fmla="*/ 18 w 40"/>
                <a:gd name="T85" fmla="*/ 14 h 47"/>
                <a:gd name="T86" fmla="*/ 18 w 40"/>
                <a:gd name="T87" fmla="*/ 15 h 47"/>
                <a:gd name="T88" fmla="*/ 16 w 40"/>
                <a:gd name="T89" fmla="*/ 19 h 47"/>
                <a:gd name="T90" fmla="*/ 18 w 40"/>
                <a:gd name="T91" fmla="*/ 15 h 47"/>
                <a:gd name="T92" fmla="*/ 25 w 40"/>
                <a:gd name="T93" fmla="*/ 11 h 47"/>
                <a:gd name="T94" fmla="*/ 20 w 40"/>
                <a:gd name="T95" fmla="*/ 16 h 47"/>
                <a:gd name="T96" fmla="*/ 26 w 40"/>
                <a:gd name="T97" fmla="*/ 11 h 47"/>
                <a:gd name="T98" fmla="*/ 33 w 40"/>
                <a:gd name="T99" fmla="*/ 5 h 47"/>
                <a:gd name="T100" fmla="*/ 21 w 40"/>
                <a:gd name="T101" fmla="*/ 15 h 47"/>
                <a:gd name="T102" fmla="*/ 25 w 40"/>
                <a:gd name="T103" fmla="*/ 10 h 47"/>
                <a:gd name="T104" fmla="*/ 29 w 40"/>
                <a:gd name="T105" fmla="*/ 5 h 47"/>
                <a:gd name="T106" fmla="*/ 4 w 40"/>
                <a:gd name="T107" fmla="*/ 14 h 47"/>
                <a:gd name="T108" fmla="*/ 3 w 40"/>
                <a:gd name="T109" fmla="*/ 12 h 47"/>
                <a:gd name="T110" fmla="*/ 13 w 40"/>
                <a:gd name="T111" fmla="*/ 5 h 47"/>
                <a:gd name="T112" fmla="*/ 9 w 40"/>
                <a:gd name="T113" fmla="*/ 27 h 47"/>
                <a:gd name="T114" fmla="*/ 25 w 40"/>
                <a:gd name="T115" fmla="*/ 19 h 47"/>
                <a:gd name="T116" fmla="*/ 11 w 40"/>
                <a:gd name="T117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" h="47">
                  <a:moveTo>
                    <a:pt x="40" y="7"/>
                  </a:moveTo>
                  <a:cubicBezTo>
                    <a:pt x="39" y="3"/>
                    <a:pt x="35" y="1"/>
                    <a:pt x="31" y="2"/>
                  </a:cubicBezTo>
                  <a:cubicBezTo>
                    <a:pt x="25" y="3"/>
                    <a:pt x="22" y="8"/>
                    <a:pt x="20" y="13"/>
                  </a:cubicBezTo>
                  <a:cubicBezTo>
                    <a:pt x="18" y="9"/>
                    <a:pt x="16" y="4"/>
                    <a:pt x="12" y="2"/>
                  </a:cubicBezTo>
                  <a:cubicBezTo>
                    <a:pt x="7" y="0"/>
                    <a:pt x="3" y="2"/>
                    <a:pt x="2" y="6"/>
                  </a:cubicBezTo>
                  <a:cubicBezTo>
                    <a:pt x="0" y="11"/>
                    <a:pt x="2" y="18"/>
                    <a:pt x="4" y="22"/>
                  </a:cubicBezTo>
                  <a:cubicBezTo>
                    <a:pt x="8" y="31"/>
                    <a:pt x="13" y="38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19" y="46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6" y="38"/>
                    <a:pt x="31" y="31"/>
                    <a:pt x="35" y="23"/>
                  </a:cubicBezTo>
                  <a:cubicBezTo>
                    <a:pt x="38" y="18"/>
                    <a:pt x="40" y="13"/>
                    <a:pt x="40" y="7"/>
                  </a:cubicBezTo>
                  <a:close/>
                  <a:moveTo>
                    <a:pt x="19" y="44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20" y="42"/>
                    <a:pt x="21" y="41"/>
                    <a:pt x="22" y="40"/>
                  </a:cubicBezTo>
                  <a:cubicBezTo>
                    <a:pt x="21" y="41"/>
                    <a:pt x="20" y="42"/>
                    <a:pt x="19" y="44"/>
                  </a:cubicBezTo>
                  <a:close/>
                  <a:moveTo>
                    <a:pt x="17" y="41"/>
                  </a:moveTo>
                  <a:cubicBezTo>
                    <a:pt x="18" y="41"/>
                    <a:pt x="19" y="40"/>
                    <a:pt x="19" y="39"/>
                  </a:cubicBezTo>
                  <a:cubicBezTo>
                    <a:pt x="20" y="39"/>
                    <a:pt x="21" y="38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8"/>
                    <a:pt x="19" y="40"/>
                    <a:pt x="18" y="41"/>
                  </a:cubicBezTo>
                  <a:cubicBezTo>
                    <a:pt x="18" y="41"/>
                    <a:pt x="18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lose/>
                  <a:moveTo>
                    <a:pt x="25" y="35"/>
                  </a:moveTo>
                  <a:cubicBezTo>
                    <a:pt x="23" y="37"/>
                    <a:pt x="21" y="40"/>
                    <a:pt x="19" y="43"/>
                  </a:cubicBezTo>
                  <a:cubicBezTo>
                    <a:pt x="18" y="42"/>
                    <a:pt x="18" y="42"/>
                    <a:pt x="18" y="41"/>
                  </a:cubicBezTo>
                  <a:cubicBezTo>
                    <a:pt x="21" y="40"/>
                    <a:pt x="23" y="37"/>
                    <a:pt x="25" y="35"/>
                  </a:cubicBezTo>
                  <a:close/>
                  <a:moveTo>
                    <a:pt x="26" y="33"/>
                  </a:moveTo>
                  <a:cubicBezTo>
                    <a:pt x="26" y="33"/>
                    <a:pt x="26" y="34"/>
                    <a:pt x="25" y="34"/>
                  </a:cubicBezTo>
                  <a:cubicBezTo>
                    <a:pt x="26" y="33"/>
                    <a:pt x="26" y="33"/>
                    <a:pt x="27" y="32"/>
                  </a:cubicBezTo>
                  <a:cubicBezTo>
                    <a:pt x="27" y="33"/>
                    <a:pt x="27" y="33"/>
                    <a:pt x="26" y="33"/>
                  </a:cubicBezTo>
                  <a:close/>
                  <a:moveTo>
                    <a:pt x="17" y="41"/>
                  </a:moveTo>
                  <a:cubicBezTo>
                    <a:pt x="17" y="40"/>
                    <a:pt x="16" y="40"/>
                    <a:pt x="16" y="39"/>
                  </a:cubicBezTo>
                  <a:cubicBezTo>
                    <a:pt x="20" y="36"/>
                    <a:pt x="24" y="33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4" y="34"/>
                    <a:pt x="21" y="37"/>
                    <a:pt x="17" y="41"/>
                  </a:cubicBezTo>
                  <a:close/>
                  <a:moveTo>
                    <a:pt x="15" y="37"/>
                  </a:moveTo>
                  <a:cubicBezTo>
                    <a:pt x="17" y="37"/>
                    <a:pt x="19" y="36"/>
                    <a:pt x="21" y="34"/>
                  </a:cubicBezTo>
                  <a:cubicBezTo>
                    <a:pt x="19" y="36"/>
                    <a:pt x="17" y="37"/>
                    <a:pt x="16" y="39"/>
                  </a:cubicBezTo>
                  <a:cubicBezTo>
                    <a:pt x="16" y="38"/>
                    <a:pt x="15" y="38"/>
                    <a:pt x="15" y="37"/>
                  </a:cubicBezTo>
                  <a:close/>
                  <a:moveTo>
                    <a:pt x="14" y="35"/>
                  </a:moveTo>
                  <a:cubicBezTo>
                    <a:pt x="20" y="33"/>
                    <a:pt x="25" y="29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29" y="27"/>
                    <a:pt x="27" y="28"/>
                    <a:pt x="24" y="30"/>
                  </a:cubicBezTo>
                  <a:cubicBezTo>
                    <a:pt x="21" y="32"/>
                    <a:pt x="18" y="35"/>
                    <a:pt x="15" y="37"/>
                  </a:cubicBezTo>
                  <a:cubicBezTo>
                    <a:pt x="14" y="36"/>
                    <a:pt x="14" y="36"/>
                    <a:pt x="14" y="35"/>
                  </a:cubicBezTo>
                  <a:close/>
                  <a:moveTo>
                    <a:pt x="13" y="33"/>
                  </a:moveTo>
                  <a:cubicBezTo>
                    <a:pt x="17" y="31"/>
                    <a:pt x="22" y="28"/>
                    <a:pt x="26" y="26"/>
                  </a:cubicBezTo>
                  <a:cubicBezTo>
                    <a:pt x="28" y="25"/>
                    <a:pt x="29" y="24"/>
                    <a:pt x="30" y="23"/>
                  </a:cubicBezTo>
                  <a:cubicBezTo>
                    <a:pt x="25" y="27"/>
                    <a:pt x="18" y="30"/>
                    <a:pt x="13" y="35"/>
                  </a:cubicBezTo>
                  <a:cubicBezTo>
                    <a:pt x="13" y="34"/>
                    <a:pt x="13" y="34"/>
                    <a:pt x="13" y="33"/>
                  </a:cubicBezTo>
                  <a:close/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6" y="28"/>
                    <a:pt x="20" y="25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0" y="26"/>
                    <a:pt x="16" y="29"/>
                    <a:pt x="12" y="33"/>
                  </a:cubicBezTo>
                  <a:cubicBezTo>
                    <a:pt x="12" y="32"/>
                    <a:pt x="11" y="31"/>
                    <a:pt x="11" y="30"/>
                  </a:cubicBezTo>
                  <a:close/>
                  <a:moveTo>
                    <a:pt x="28" y="17"/>
                  </a:moveTo>
                  <a:cubicBezTo>
                    <a:pt x="31" y="15"/>
                    <a:pt x="33" y="13"/>
                    <a:pt x="36" y="11"/>
                  </a:cubicBezTo>
                  <a:cubicBezTo>
                    <a:pt x="36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1"/>
                    <a:pt x="37" y="12"/>
                    <a:pt x="37" y="12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2" y="15"/>
                    <a:pt x="29" y="20"/>
                    <a:pt x="25" y="22"/>
                  </a:cubicBezTo>
                  <a:cubicBezTo>
                    <a:pt x="22" y="24"/>
                    <a:pt x="19" y="25"/>
                    <a:pt x="17" y="27"/>
                  </a:cubicBezTo>
                  <a:cubicBezTo>
                    <a:pt x="16" y="28"/>
                    <a:pt x="14" y="28"/>
                    <a:pt x="13" y="29"/>
                  </a:cubicBezTo>
                  <a:cubicBezTo>
                    <a:pt x="11" y="30"/>
                    <a:pt x="13" y="29"/>
                    <a:pt x="14" y="28"/>
                  </a:cubicBezTo>
                  <a:cubicBezTo>
                    <a:pt x="18" y="25"/>
                    <a:pt x="23" y="22"/>
                    <a:pt x="27" y="18"/>
                  </a:cubicBezTo>
                  <a:cubicBezTo>
                    <a:pt x="27" y="18"/>
                    <a:pt x="28" y="18"/>
                    <a:pt x="28" y="17"/>
                  </a:cubicBezTo>
                  <a:close/>
                  <a:moveTo>
                    <a:pt x="37" y="6"/>
                  </a:moveTo>
                  <a:cubicBezTo>
                    <a:pt x="37" y="7"/>
                    <a:pt x="37" y="8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4" y="11"/>
                    <a:pt x="32" y="13"/>
                    <a:pt x="29" y="15"/>
                  </a:cubicBezTo>
                  <a:cubicBezTo>
                    <a:pt x="26" y="18"/>
                    <a:pt x="23" y="20"/>
                    <a:pt x="19" y="22"/>
                  </a:cubicBezTo>
                  <a:cubicBezTo>
                    <a:pt x="17" y="23"/>
                    <a:pt x="15" y="24"/>
                    <a:pt x="13" y="26"/>
                  </a:cubicBezTo>
                  <a:cubicBezTo>
                    <a:pt x="13" y="25"/>
                    <a:pt x="14" y="24"/>
                    <a:pt x="15" y="24"/>
                  </a:cubicBezTo>
                  <a:cubicBezTo>
                    <a:pt x="22" y="18"/>
                    <a:pt x="31" y="13"/>
                    <a:pt x="37" y="6"/>
                  </a:cubicBezTo>
                  <a:close/>
                  <a:moveTo>
                    <a:pt x="23" y="18"/>
                  </a:moveTo>
                  <a:cubicBezTo>
                    <a:pt x="25" y="16"/>
                    <a:pt x="27" y="14"/>
                    <a:pt x="30" y="12"/>
                  </a:cubicBezTo>
                  <a:cubicBezTo>
                    <a:pt x="32" y="10"/>
                    <a:pt x="34" y="8"/>
                    <a:pt x="36" y="6"/>
                  </a:cubicBezTo>
                  <a:cubicBezTo>
                    <a:pt x="32" y="11"/>
                    <a:pt x="27" y="14"/>
                    <a:pt x="23" y="18"/>
                  </a:cubicBezTo>
                  <a:close/>
                  <a:moveTo>
                    <a:pt x="35" y="19"/>
                  </a:moveTo>
                  <a:cubicBezTo>
                    <a:pt x="32" y="22"/>
                    <a:pt x="28" y="24"/>
                    <a:pt x="25" y="26"/>
                  </a:cubicBezTo>
                  <a:cubicBezTo>
                    <a:pt x="23" y="27"/>
                    <a:pt x="21" y="28"/>
                    <a:pt x="19" y="30"/>
                  </a:cubicBezTo>
                  <a:cubicBezTo>
                    <a:pt x="17" y="31"/>
                    <a:pt x="14" y="32"/>
                    <a:pt x="13" y="33"/>
                  </a:cubicBezTo>
                  <a:cubicBezTo>
                    <a:pt x="17" y="29"/>
                    <a:pt x="21" y="26"/>
                    <a:pt x="25" y="23"/>
                  </a:cubicBezTo>
                  <a:cubicBezTo>
                    <a:pt x="29" y="20"/>
                    <a:pt x="33" y="17"/>
                    <a:pt x="37" y="14"/>
                  </a:cubicBezTo>
                  <a:cubicBezTo>
                    <a:pt x="36" y="16"/>
                    <a:pt x="35" y="18"/>
                    <a:pt x="35" y="19"/>
                  </a:cubicBezTo>
                  <a:close/>
                  <a:moveTo>
                    <a:pt x="29" y="29"/>
                  </a:moveTo>
                  <a:cubicBezTo>
                    <a:pt x="27" y="31"/>
                    <a:pt x="24" y="33"/>
                    <a:pt x="22" y="35"/>
                  </a:cubicBezTo>
                  <a:cubicBezTo>
                    <a:pt x="21" y="35"/>
                    <a:pt x="21" y="35"/>
                    <a:pt x="20" y="36"/>
                  </a:cubicBezTo>
                  <a:cubicBezTo>
                    <a:pt x="22" y="34"/>
                    <a:pt x="23" y="33"/>
                    <a:pt x="25" y="32"/>
                  </a:cubicBezTo>
                  <a:cubicBezTo>
                    <a:pt x="27" y="30"/>
                    <a:pt x="29" y="29"/>
                    <a:pt x="30" y="27"/>
                  </a:cubicBezTo>
                  <a:cubicBezTo>
                    <a:pt x="30" y="28"/>
                    <a:pt x="30" y="28"/>
                    <a:pt x="29" y="29"/>
                  </a:cubicBezTo>
                  <a:close/>
                  <a:moveTo>
                    <a:pt x="31" y="25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0" y="26"/>
                  </a:cubicBezTo>
                  <a:cubicBezTo>
                    <a:pt x="29" y="28"/>
                    <a:pt x="27" y="29"/>
                    <a:pt x="25" y="31"/>
                  </a:cubicBezTo>
                  <a:cubicBezTo>
                    <a:pt x="23" y="32"/>
                    <a:pt x="21" y="34"/>
                    <a:pt x="19" y="35"/>
                  </a:cubicBezTo>
                  <a:cubicBezTo>
                    <a:pt x="18" y="36"/>
                    <a:pt x="16" y="36"/>
                    <a:pt x="15" y="37"/>
                  </a:cubicBezTo>
                  <a:cubicBezTo>
                    <a:pt x="16" y="36"/>
                    <a:pt x="18" y="35"/>
                    <a:pt x="19" y="35"/>
                  </a:cubicBezTo>
                  <a:cubicBezTo>
                    <a:pt x="24" y="31"/>
                    <a:pt x="29" y="28"/>
                    <a:pt x="32" y="23"/>
                  </a:cubicBezTo>
                  <a:cubicBezTo>
                    <a:pt x="32" y="24"/>
                    <a:pt x="32" y="25"/>
                    <a:pt x="31" y="25"/>
                  </a:cubicBezTo>
                  <a:close/>
                  <a:moveTo>
                    <a:pt x="33" y="22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29" y="25"/>
                    <a:pt x="26" y="28"/>
                    <a:pt x="22" y="30"/>
                  </a:cubicBezTo>
                  <a:cubicBezTo>
                    <a:pt x="21" y="32"/>
                    <a:pt x="19" y="33"/>
                    <a:pt x="17" y="34"/>
                  </a:cubicBezTo>
                  <a:cubicBezTo>
                    <a:pt x="17" y="34"/>
                    <a:pt x="14" y="35"/>
                    <a:pt x="14" y="35"/>
                  </a:cubicBezTo>
                  <a:cubicBezTo>
                    <a:pt x="15" y="34"/>
                    <a:pt x="16" y="33"/>
                    <a:pt x="17" y="32"/>
                  </a:cubicBezTo>
                  <a:cubicBezTo>
                    <a:pt x="22" y="28"/>
                    <a:pt x="29" y="25"/>
                    <a:pt x="34" y="21"/>
                  </a:cubicBezTo>
                  <a:cubicBezTo>
                    <a:pt x="34" y="21"/>
                    <a:pt x="33" y="22"/>
                    <a:pt x="33" y="22"/>
                  </a:cubicBezTo>
                  <a:close/>
                  <a:moveTo>
                    <a:pt x="36" y="5"/>
                  </a:moveTo>
                  <a:cubicBezTo>
                    <a:pt x="31" y="9"/>
                    <a:pt x="27" y="14"/>
                    <a:pt x="22" y="18"/>
                  </a:cubicBezTo>
                  <a:cubicBezTo>
                    <a:pt x="19" y="20"/>
                    <a:pt x="16" y="22"/>
                    <a:pt x="13" y="24"/>
                  </a:cubicBezTo>
                  <a:cubicBezTo>
                    <a:pt x="12" y="25"/>
                    <a:pt x="11" y="25"/>
                    <a:pt x="9" y="26"/>
                  </a:cubicBezTo>
                  <a:cubicBezTo>
                    <a:pt x="10" y="26"/>
                    <a:pt x="11" y="24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2"/>
                    <a:pt x="15" y="21"/>
                    <a:pt x="16" y="20"/>
                  </a:cubicBezTo>
                  <a:cubicBezTo>
                    <a:pt x="19" y="17"/>
                    <a:pt x="23" y="15"/>
                    <a:pt x="26" y="13"/>
                  </a:cubicBezTo>
                  <a:cubicBezTo>
                    <a:pt x="29" y="10"/>
                    <a:pt x="33" y="8"/>
                    <a:pt x="35" y="4"/>
                  </a:cubicBezTo>
                  <a:cubicBezTo>
                    <a:pt x="35" y="4"/>
                    <a:pt x="36" y="5"/>
                    <a:pt x="36" y="5"/>
                  </a:cubicBezTo>
                  <a:close/>
                  <a:moveTo>
                    <a:pt x="8" y="25"/>
                  </a:moveTo>
                  <a:cubicBezTo>
                    <a:pt x="9" y="25"/>
                    <a:pt x="9" y="25"/>
                    <a:pt x="10" y="24"/>
                  </a:cubicBezTo>
                  <a:cubicBezTo>
                    <a:pt x="9" y="25"/>
                    <a:pt x="9" y="25"/>
                    <a:pt x="9" y="26"/>
                  </a:cubicBezTo>
                  <a:cubicBezTo>
                    <a:pt x="9" y="26"/>
                    <a:pt x="8" y="25"/>
                    <a:pt x="8" y="25"/>
                  </a:cubicBezTo>
                  <a:close/>
                  <a:moveTo>
                    <a:pt x="7" y="22"/>
                  </a:moveTo>
                  <a:cubicBezTo>
                    <a:pt x="9" y="21"/>
                    <a:pt x="10" y="20"/>
                    <a:pt x="12" y="19"/>
                  </a:cubicBezTo>
                  <a:cubicBezTo>
                    <a:pt x="14" y="17"/>
                    <a:pt x="16" y="16"/>
                    <a:pt x="18" y="15"/>
                  </a:cubicBezTo>
                  <a:cubicBezTo>
                    <a:pt x="15" y="18"/>
                    <a:pt x="11" y="21"/>
                    <a:pt x="8" y="24"/>
                  </a:cubicBezTo>
                  <a:cubicBezTo>
                    <a:pt x="8" y="24"/>
                    <a:pt x="7" y="23"/>
                    <a:pt x="7" y="22"/>
                  </a:cubicBezTo>
                  <a:close/>
                  <a:moveTo>
                    <a:pt x="6" y="20"/>
                  </a:moveTo>
                  <a:cubicBezTo>
                    <a:pt x="9" y="18"/>
                    <a:pt x="12" y="15"/>
                    <a:pt x="15" y="13"/>
                  </a:cubicBezTo>
                  <a:cubicBezTo>
                    <a:pt x="15" y="13"/>
                    <a:pt x="17" y="11"/>
                    <a:pt x="15" y="13"/>
                  </a:cubicBezTo>
                  <a:cubicBezTo>
                    <a:pt x="14" y="14"/>
                    <a:pt x="14" y="15"/>
                    <a:pt x="13" y="16"/>
                  </a:cubicBezTo>
                  <a:cubicBezTo>
                    <a:pt x="11" y="18"/>
                    <a:pt x="9" y="20"/>
                    <a:pt x="7" y="22"/>
                  </a:cubicBezTo>
                  <a:cubicBezTo>
                    <a:pt x="6" y="21"/>
                    <a:pt x="6" y="20"/>
                    <a:pt x="6" y="20"/>
                  </a:cubicBezTo>
                  <a:close/>
                  <a:moveTo>
                    <a:pt x="5" y="17"/>
                  </a:moveTo>
                  <a:cubicBezTo>
                    <a:pt x="8" y="15"/>
                    <a:pt x="11" y="12"/>
                    <a:pt x="15" y="10"/>
                  </a:cubicBezTo>
                  <a:cubicBezTo>
                    <a:pt x="17" y="9"/>
                    <a:pt x="14" y="12"/>
                    <a:pt x="13" y="12"/>
                  </a:cubicBezTo>
                  <a:cubicBezTo>
                    <a:pt x="13" y="13"/>
                    <a:pt x="12" y="13"/>
                    <a:pt x="11" y="14"/>
                  </a:cubicBezTo>
                  <a:cubicBezTo>
                    <a:pt x="9" y="16"/>
                    <a:pt x="7" y="17"/>
                    <a:pt x="5" y="19"/>
                  </a:cubicBezTo>
                  <a:cubicBezTo>
                    <a:pt x="5" y="18"/>
                    <a:pt x="5" y="18"/>
                    <a:pt x="5" y="17"/>
                  </a:cubicBezTo>
                  <a:close/>
                  <a:moveTo>
                    <a:pt x="4" y="14"/>
                  </a:moveTo>
                  <a:cubicBezTo>
                    <a:pt x="6" y="13"/>
                    <a:pt x="7" y="12"/>
                    <a:pt x="9" y="11"/>
                  </a:cubicBezTo>
                  <a:cubicBezTo>
                    <a:pt x="10" y="10"/>
                    <a:pt x="11" y="10"/>
                    <a:pt x="12" y="9"/>
                  </a:cubicBezTo>
                  <a:cubicBezTo>
                    <a:pt x="13" y="8"/>
                    <a:pt x="15" y="6"/>
                    <a:pt x="13" y="9"/>
                  </a:cubicBezTo>
                  <a:cubicBezTo>
                    <a:pt x="11" y="12"/>
                    <a:pt x="7" y="14"/>
                    <a:pt x="4" y="16"/>
                  </a:cubicBezTo>
                  <a:cubicBezTo>
                    <a:pt x="4" y="16"/>
                    <a:pt x="4" y="15"/>
                    <a:pt x="4" y="14"/>
                  </a:cubicBezTo>
                  <a:close/>
                  <a:moveTo>
                    <a:pt x="3" y="9"/>
                  </a:moveTo>
                  <a:cubicBezTo>
                    <a:pt x="4" y="8"/>
                    <a:pt x="5" y="8"/>
                    <a:pt x="7" y="7"/>
                  </a:cubicBezTo>
                  <a:cubicBezTo>
                    <a:pt x="8" y="5"/>
                    <a:pt x="11" y="3"/>
                    <a:pt x="8" y="7"/>
                  </a:cubicBezTo>
                  <a:cubicBezTo>
                    <a:pt x="7" y="8"/>
                    <a:pt x="5" y="9"/>
                    <a:pt x="3" y="11"/>
                  </a:cubicBezTo>
                  <a:cubicBezTo>
                    <a:pt x="3" y="11"/>
                    <a:pt x="3" y="10"/>
                    <a:pt x="3" y="9"/>
                  </a:cubicBezTo>
                  <a:close/>
                  <a:moveTo>
                    <a:pt x="3" y="13"/>
                  </a:moveTo>
                  <a:cubicBezTo>
                    <a:pt x="3" y="13"/>
                    <a:pt x="3" y="12"/>
                    <a:pt x="3" y="12"/>
                  </a:cubicBezTo>
                  <a:cubicBezTo>
                    <a:pt x="6" y="11"/>
                    <a:pt x="9" y="8"/>
                    <a:pt x="11" y="6"/>
                  </a:cubicBezTo>
                  <a:cubicBezTo>
                    <a:pt x="14" y="5"/>
                    <a:pt x="10" y="9"/>
                    <a:pt x="9" y="9"/>
                  </a:cubicBezTo>
                  <a:cubicBezTo>
                    <a:pt x="7" y="11"/>
                    <a:pt x="5" y="12"/>
                    <a:pt x="4" y="14"/>
                  </a:cubicBezTo>
                  <a:cubicBezTo>
                    <a:pt x="4" y="13"/>
                    <a:pt x="4" y="13"/>
                    <a:pt x="3" y="13"/>
                  </a:cubicBezTo>
                  <a:close/>
                  <a:moveTo>
                    <a:pt x="16" y="9"/>
                  </a:moveTo>
                  <a:cubicBezTo>
                    <a:pt x="14" y="10"/>
                    <a:pt x="12" y="11"/>
                    <a:pt x="11" y="12"/>
                  </a:cubicBezTo>
                  <a:cubicBezTo>
                    <a:pt x="9" y="14"/>
                    <a:pt x="6" y="15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8" y="13"/>
                    <a:pt x="12" y="11"/>
                    <a:pt x="15" y="7"/>
                  </a:cubicBezTo>
                  <a:cubicBezTo>
                    <a:pt x="15" y="8"/>
                    <a:pt x="16" y="9"/>
                    <a:pt x="16" y="9"/>
                  </a:cubicBezTo>
                  <a:close/>
                  <a:moveTo>
                    <a:pt x="17" y="12"/>
                  </a:moveTo>
                  <a:cubicBezTo>
                    <a:pt x="13" y="13"/>
                    <a:pt x="11" y="16"/>
                    <a:pt x="8" y="18"/>
                  </a:cubicBezTo>
                  <a:cubicBezTo>
                    <a:pt x="7" y="19"/>
                    <a:pt x="5" y="20"/>
                    <a:pt x="7" y="18"/>
                  </a:cubicBezTo>
                  <a:cubicBezTo>
                    <a:pt x="8" y="17"/>
                    <a:pt x="9" y="16"/>
                    <a:pt x="10" y="16"/>
                  </a:cubicBezTo>
                  <a:cubicBezTo>
                    <a:pt x="12" y="14"/>
                    <a:pt x="14" y="12"/>
                    <a:pt x="16" y="10"/>
                  </a:cubicBezTo>
                  <a:cubicBezTo>
                    <a:pt x="16" y="11"/>
                    <a:pt x="17" y="11"/>
                    <a:pt x="17" y="12"/>
                  </a:cubicBezTo>
                  <a:close/>
                  <a:moveTo>
                    <a:pt x="18" y="14"/>
                  </a:moveTo>
                  <a:cubicBezTo>
                    <a:pt x="14" y="16"/>
                    <a:pt x="11" y="19"/>
                    <a:pt x="7" y="21"/>
                  </a:cubicBezTo>
                  <a:cubicBezTo>
                    <a:pt x="11" y="19"/>
                    <a:pt x="14" y="15"/>
                    <a:pt x="17" y="12"/>
                  </a:cubicBezTo>
                  <a:cubicBezTo>
                    <a:pt x="17" y="13"/>
                    <a:pt x="18" y="13"/>
                    <a:pt x="18" y="14"/>
                  </a:cubicBezTo>
                  <a:close/>
                  <a:moveTo>
                    <a:pt x="18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8" y="17"/>
                    <a:pt x="17" y="18"/>
                  </a:cubicBezTo>
                  <a:cubicBezTo>
                    <a:pt x="17" y="18"/>
                    <a:pt x="16" y="19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11" y="23"/>
                    <a:pt x="11" y="23"/>
                    <a:pt x="10" y="24"/>
                  </a:cubicBezTo>
                  <a:cubicBezTo>
                    <a:pt x="10" y="24"/>
                    <a:pt x="8" y="26"/>
                    <a:pt x="9" y="24"/>
                  </a:cubicBezTo>
                  <a:cubicBezTo>
                    <a:pt x="12" y="20"/>
                    <a:pt x="15" y="18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lose/>
                  <a:moveTo>
                    <a:pt x="23" y="12"/>
                  </a:moveTo>
                  <a:cubicBezTo>
                    <a:pt x="25" y="11"/>
                    <a:pt x="27" y="9"/>
                    <a:pt x="29" y="8"/>
                  </a:cubicBezTo>
                  <a:cubicBezTo>
                    <a:pt x="28" y="9"/>
                    <a:pt x="27" y="10"/>
                    <a:pt x="25" y="11"/>
                  </a:cubicBezTo>
                  <a:cubicBezTo>
                    <a:pt x="24" y="12"/>
                    <a:pt x="23" y="12"/>
                    <a:pt x="22" y="13"/>
                  </a:cubicBezTo>
                  <a:cubicBezTo>
                    <a:pt x="22" y="13"/>
                    <a:pt x="22" y="12"/>
                    <a:pt x="23" y="12"/>
                  </a:cubicBezTo>
                  <a:close/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19" y="16"/>
                    <a:pt x="19" y="17"/>
                  </a:cubicBezTo>
                  <a:cubicBezTo>
                    <a:pt x="19" y="16"/>
                    <a:pt x="20" y="16"/>
                    <a:pt x="20" y="16"/>
                  </a:cubicBezTo>
                  <a:close/>
                  <a:moveTo>
                    <a:pt x="21" y="15"/>
                  </a:moveTo>
                  <a:cubicBezTo>
                    <a:pt x="23" y="13"/>
                    <a:pt x="24" y="12"/>
                    <a:pt x="26" y="11"/>
                  </a:cubicBezTo>
                  <a:cubicBezTo>
                    <a:pt x="27" y="10"/>
                    <a:pt x="29" y="9"/>
                    <a:pt x="30" y="8"/>
                  </a:cubicBezTo>
                  <a:cubicBezTo>
                    <a:pt x="31" y="7"/>
                    <a:pt x="32" y="6"/>
                    <a:pt x="33" y="5"/>
                  </a:cubicBezTo>
                  <a:cubicBezTo>
                    <a:pt x="33" y="5"/>
                    <a:pt x="33" y="4"/>
                    <a:pt x="34" y="4"/>
                  </a:cubicBezTo>
                  <a:cubicBezTo>
                    <a:pt x="34" y="4"/>
                    <a:pt x="34" y="5"/>
                    <a:pt x="33" y="5"/>
                  </a:cubicBezTo>
                  <a:cubicBezTo>
                    <a:pt x="33" y="6"/>
                    <a:pt x="32" y="7"/>
                    <a:pt x="31" y="8"/>
                  </a:cubicBezTo>
                  <a:cubicBezTo>
                    <a:pt x="29" y="10"/>
                    <a:pt x="27" y="11"/>
                    <a:pt x="26" y="12"/>
                  </a:cubicBezTo>
                  <a:cubicBezTo>
                    <a:pt x="24" y="13"/>
                    <a:pt x="23" y="14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  <a:moveTo>
                    <a:pt x="31" y="4"/>
                  </a:moveTo>
                  <a:cubicBezTo>
                    <a:pt x="31" y="4"/>
                    <a:pt x="33" y="4"/>
                    <a:pt x="33" y="4"/>
                  </a:cubicBezTo>
                  <a:cubicBezTo>
                    <a:pt x="32" y="4"/>
                    <a:pt x="32" y="5"/>
                    <a:pt x="31" y="6"/>
                  </a:cubicBezTo>
                  <a:cubicBezTo>
                    <a:pt x="29" y="7"/>
                    <a:pt x="27" y="8"/>
                    <a:pt x="25" y="10"/>
                  </a:cubicBezTo>
                  <a:cubicBezTo>
                    <a:pt x="25" y="10"/>
                    <a:pt x="24" y="11"/>
                    <a:pt x="23" y="11"/>
                  </a:cubicBezTo>
                  <a:cubicBezTo>
                    <a:pt x="24" y="11"/>
                    <a:pt x="24" y="10"/>
                    <a:pt x="24" y="10"/>
                  </a:cubicBezTo>
                  <a:cubicBezTo>
                    <a:pt x="26" y="8"/>
                    <a:pt x="28" y="6"/>
                    <a:pt x="31" y="4"/>
                  </a:cubicBezTo>
                  <a:close/>
                  <a:moveTo>
                    <a:pt x="29" y="5"/>
                  </a:moveTo>
                  <a:cubicBezTo>
                    <a:pt x="27" y="6"/>
                    <a:pt x="26" y="7"/>
                    <a:pt x="24" y="9"/>
                  </a:cubicBezTo>
                  <a:cubicBezTo>
                    <a:pt x="26" y="7"/>
                    <a:pt x="27" y="5"/>
                    <a:pt x="29" y="5"/>
                  </a:cubicBezTo>
                  <a:close/>
                  <a:moveTo>
                    <a:pt x="14" y="7"/>
                  </a:moveTo>
                  <a:cubicBezTo>
                    <a:pt x="11" y="9"/>
                    <a:pt x="7" y="12"/>
                    <a:pt x="4" y="14"/>
                  </a:cubicBezTo>
                  <a:cubicBezTo>
                    <a:pt x="7" y="12"/>
                    <a:pt x="11" y="9"/>
                    <a:pt x="13" y="5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13" y="5"/>
                  </a:moveTo>
                  <a:cubicBezTo>
                    <a:pt x="9" y="6"/>
                    <a:pt x="7" y="10"/>
                    <a:pt x="3" y="12"/>
                  </a:cubicBezTo>
                  <a:cubicBezTo>
                    <a:pt x="5" y="11"/>
                    <a:pt x="6" y="9"/>
                    <a:pt x="7" y="8"/>
                  </a:cubicBezTo>
                  <a:cubicBezTo>
                    <a:pt x="9" y="7"/>
                    <a:pt x="10" y="6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2" y="4"/>
                    <a:pt x="13" y="5"/>
                  </a:cubicBezTo>
                  <a:close/>
                  <a:moveTo>
                    <a:pt x="10" y="4"/>
                  </a:moveTo>
                  <a:cubicBezTo>
                    <a:pt x="8" y="5"/>
                    <a:pt x="6" y="7"/>
                    <a:pt x="3" y="9"/>
                  </a:cubicBezTo>
                  <a:cubicBezTo>
                    <a:pt x="4" y="5"/>
                    <a:pt x="6" y="3"/>
                    <a:pt x="10" y="4"/>
                  </a:cubicBezTo>
                  <a:close/>
                  <a:moveTo>
                    <a:pt x="9" y="27"/>
                  </a:moveTo>
                  <a:cubicBezTo>
                    <a:pt x="11" y="26"/>
                    <a:pt x="13" y="25"/>
                    <a:pt x="14" y="24"/>
                  </a:cubicBezTo>
                  <a:cubicBezTo>
                    <a:pt x="13" y="25"/>
                    <a:pt x="12" y="26"/>
                    <a:pt x="10" y="28"/>
                  </a:cubicBezTo>
                  <a:cubicBezTo>
                    <a:pt x="10" y="28"/>
                    <a:pt x="10" y="28"/>
                    <a:pt x="11" y="28"/>
                  </a:cubicBezTo>
                  <a:cubicBezTo>
                    <a:pt x="15" y="25"/>
                    <a:pt x="20" y="2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1" y="23"/>
                    <a:pt x="15" y="26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0" y="29"/>
                    <a:pt x="10" y="29"/>
                  </a:cubicBezTo>
                  <a:cubicBezTo>
                    <a:pt x="10" y="28"/>
                    <a:pt x="9" y="27"/>
                    <a:pt x="9" y="2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57"/>
            <p:cNvSpPr>
              <a:spLocks noEditPoints="1"/>
            </p:cNvSpPr>
            <p:nvPr/>
          </p:nvSpPr>
          <p:spPr bwMode="auto">
            <a:xfrm>
              <a:off x="9852271" y="790009"/>
              <a:ext cx="431800" cy="407988"/>
            </a:xfrm>
            <a:custGeom>
              <a:avLst/>
              <a:gdLst>
                <a:gd name="T0" fmla="*/ 50 w 102"/>
                <a:gd name="T1" fmla="*/ 4 h 96"/>
                <a:gd name="T2" fmla="*/ 28 w 102"/>
                <a:gd name="T3" fmla="*/ 95 h 96"/>
                <a:gd name="T4" fmla="*/ 82 w 102"/>
                <a:gd name="T5" fmla="*/ 29 h 96"/>
                <a:gd name="T6" fmla="*/ 78 w 102"/>
                <a:gd name="T7" fmla="*/ 26 h 96"/>
                <a:gd name="T8" fmla="*/ 79 w 102"/>
                <a:gd name="T9" fmla="*/ 15 h 96"/>
                <a:gd name="T10" fmla="*/ 8 w 102"/>
                <a:gd name="T11" fmla="*/ 73 h 96"/>
                <a:gd name="T12" fmla="*/ 16 w 102"/>
                <a:gd name="T13" fmla="*/ 66 h 96"/>
                <a:gd name="T14" fmla="*/ 21 w 102"/>
                <a:gd name="T15" fmla="*/ 77 h 96"/>
                <a:gd name="T16" fmla="*/ 23 w 102"/>
                <a:gd name="T17" fmla="*/ 78 h 96"/>
                <a:gd name="T18" fmla="*/ 30 w 102"/>
                <a:gd name="T19" fmla="*/ 68 h 96"/>
                <a:gd name="T20" fmla="*/ 29 w 102"/>
                <a:gd name="T21" fmla="*/ 83 h 96"/>
                <a:gd name="T22" fmla="*/ 47 w 102"/>
                <a:gd name="T23" fmla="*/ 46 h 96"/>
                <a:gd name="T24" fmla="*/ 51 w 102"/>
                <a:gd name="T25" fmla="*/ 32 h 96"/>
                <a:gd name="T26" fmla="*/ 43 w 102"/>
                <a:gd name="T27" fmla="*/ 62 h 96"/>
                <a:gd name="T28" fmla="*/ 73 w 102"/>
                <a:gd name="T29" fmla="*/ 6 h 96"/>
                <a:gd name="T30" fmla="*/ 63 w 102"/>
                <a:gd name="T31" fmla="*/ 13 h 96"/>
                <a:gd name="T32" fmla="*/ 57 w 102"/>
                <a:gd name="T33" fmla="*/ 7 h 96"/>
                <a:gd name="T34" fmla="*/ 52 w 102"/>
                <a:gd name="T35" fmla="*/ 51 h 96"/>
                <a:gd name="T36" fmla="*/ 63 w 102"/>
                <a:gd name="T37" fmla="*/ 19 h 96"/>
                <a:gd name="T38" fmla="*/ 67 w 102"/>
                <a:gd name="T39" fmla="*/ 17 h 96"/>
                <a:gd name="T40" fmla="*/ 70 w 102"/>
                <a:gd name="T41" fmla="*/ 17 h 96"/>
                <a:gd name="T42" fmla="*/ 66 w 102"/>
                <a:gd name="T43" fmla="*/ 15 h 96"/>
                <a:gd name="T44" fmla="*/ 62 w 102"/>
                <a:gd name="T45" fmla="*/ 15 h 96"/>
                <a:gd name="T46" fmla="*/ 54 w 102"/>
                <a:gd name="T47" fmla="*/ 7 h 96"/>
                <a:gd name="T48" fmla="*/ 27 w 102"/>
                <a:gd name="T49" fmla="*/ 87 h 96"/>
                <a:gd name="T50" fmla="*/ 22 w 102"/>
                <a:gd name="T51" fmla="*/ 82 h 96"/>
                <a:gd name="T52" fmla="*/ 28 w 102"/>
                <a:gd name="T53" fmla="*/ 89 h 96"/>
                <a:gd name="T54" fmla="*/ 36 w 102"/>
                <a:gd name="T55" fmla="*/ 55 h 96"/>
                <a:gd name="T56" fmla="*/ 21 w 102"/>
                <a:gd name="T57" fmla="*/ 81 h 96"/>
                <a:gd name="T58" fmla="*/ 18 w 102"/>
                <a:gd name="T59" fmla="*/ 79 h 96"/>
                <a:gd name="T60" fmla="*/ 20 w 102"/>
                <a:gd name="T61" fmla="*/ 71 h 96"/>
                <a:gd name="T62" fmla="*/ 11 w 102"/>
                <a:gd name="T63" fmla="*/ 74 h 96"/>
                <a:gd name="T64" fmla="*/ 36 w 102"/>
                <a:gd name="T65" fmla="*/ 86 h 96"/>
                <a:gd name="T66" fmla="*/ 58 w 102"/>
                <a:gd name="T67" fmla="*/ 28 h 96"/>
                <a:gd name="T68" fmla="*/ 66 w 102"/>
                <a:gd name="T69" fmla="*/ 18 h 96"/>
                <a:gd name="T70" fmla="*/ 57 w 102"/>
                <a:gd name="T71" fmla="*/ 57 h 96"/>
                <a:gd name="T72" fmla="*/ 61 w 102"/>
                <a:gd name="T73" fmla="*/ 60 h 96"/>
                <a:gd name="T74" fmla="*/ 79 w 102"/>
                <a:gd name="T75" fmla="*/ 5 h 96"/>
                <a:gd name="T76" fmla="*/ 56 w 102"/>
                <a:gd name="T77" fmla="*/ 66 h 96"/>
                <a:gd name="T78" fmla="*/ 73 w 102"/>
                <a:gd name="T79" fmla="*/ 45 h 96"/>
                <a:gd name="T80" fmla="*/ 78 w 102"/>
                <a:gd name="T81" fmla="*/ 21 h 96"/>
                <a:gd name="T82" fmla="*/ 78 w 102"/>
                <a:gd name="T83" fmla="*/ 37 h 96"/>
                <a:gd name="T84" fmla="*/ 87 w 102"/>
                <a:gd name="T85" fmla="*/ 7 h 96"/>
                <a:gd name="T86" fmla="*/ 57 w 102"/>
                <a:gd name="T87" fmla="*/ 65 h 96"/>
                <a:gd name="T88" fmla="*/ 76 w 102"/>
                <a:gd name="T89" fmla="*/ 27 h 96"/>
                <a:gd name="T90" fmla="*/ 91 w 102"/>
                <a:gd name="T91" fmla="*/ 44 h 96"/>
                <a:gd name="T92" fmla="*/ 95 w 102"/>
                <a:gd name="T93" fmla="*/ 16 h 96"/>
                <a:gd name="T94" fmla="*/ 87 w 102"/>
                <a:gd name="T95" fmla="*/ 39 h 96"/>
                <a:gd name="T96" fmla="*/ 92 w 102"/>
                <a:gd name="T97" fmla="*/ 11 h 96"/>
                <a:gd name="T98" fmla="*/ 97 w 102"/>
                <a:gd name="T99" fmla="*/ 20 h 96"/>
                <a:gd name="T100" fmla="*/ 94 w 102"/>
                <a:gd name="T101" fmla="*/ 30 h 96"/>
                <a:gd name="T102" fmla="*/ 98 w 102"/>
                <a:gd name="T103" fmla="*/ 5 h 96"/>
                <a:gd name="T104" fmla="*/ 95 w 102"/>
                <a:gd name="T105" fmla="*/ 8 h 96"/>
                <a:gd name="T106" fmla="*/ 85 w 102"/>
                <a:gd name="T107" fmla="*/ 38 h 96"/>
                <a:gd name="T108" fmla="*/ 81 w 102"/>
                <a:gd name="T109" fmla="*/ 37 h 96"/>
                <a:gd name="T110" fmla="*/ 90 w 102"/>
                <a:gd name="T111" fmla="*/ 2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2" h="96">
                  <a:moveTo>
                    <a:pt x="96" y="52"/>
                  </a:moveTo>
                  <a:cubicBezTo>
                    <a:pt x="97" y="52"/>
                    <a:pt x="97" y="51"/>
                    <a:pt x="97" y="50"/>
                  </a:cubicBezTo>
                  <a:cubicBezTo>
                    <a:pt x="98" y="34"/>
                    <a:pt x="101" y="18"/>
                    <a:pt x="102" y="2"/>
                  </a:cubicBezTo>
                  <a:cubicBezTo>
                    <a:pt x="102" y="1"/>
                    <a:pt x="102" y="1"/>
                    <a:pt x="101" y="1"/>
                  </a:cubicBezTo>
                  <a:cubicBezTo>
                    <a:pt x="101" y="1"/>
                    <a:pt x="101" y="0"/>
                    <a:pt x="101" y="0"/>
                  </a:cubicBezTo>
                  <a:cubicBezTo>
                    <a:pt x="92" y="0"/>
                    <a:pt x="82" y="1"/>
                    <a:pt x="74" y="2"/>
                  </a:cubicBezTo>
                  <a:cubicBezTo>
                    <a:pt x="66" y="2"/>
                    <a:pt x="58" y="3"/>
                    <a:pt x="50" y="4"/>
                  </a:cubicBezTo>
                  <a:cubicBezTo>
                    <a:pt x="49" y="4"/>
                    <a:pt x="49" y="4"/>
                    <a:pt x="49" y="5"/>
                  </a:cubicBezTo>
                  <a:cubicBezTo>
                    <a:pt x="48" y="6"/>
                    <a:pt x="48" y="7"/>
                    <a:pt x="49" y="7"/>
                  </a:cubicBezTo>
                  <a:cubicBezTo>
                    <a:pt x="53" y="10"/>
                    <a:pt x="56" y="15"/>
                    <a:pt x="59" y="19"/>
                  </a:cubicBezTo>
                  <a:cubicBezTo>
                    <a:pt x="40" y="37"/>
                    <a:pt x="23" y="57"/>
                    <a:pt x="1" y="72"/>
                  </a:cubicBezTo>
                  <a:cubicBezTo>
                    <a:pt x="0" y="72"/>
                    <a:pt x="0" y="74"/>
                    <a:pt x="0" y="75"/>
                  </a:cubicBezTo>
                  <a:cubicBezTo>
                    <a:pt x="1" y="75"/>
                    <a:pt x="1" y="75"/>
                    <a:pt x="2" y="75"/>
                  </a:cubicBezTo>
                  <a:cubicBezTo>
                    <a:pt x="13" y="76"/>
                    <a:pt x="23" y="86"/>
                    <a:pt x="28" y="95"/>
                  </a:cubicBezTo>
                  <a:cubicBezTo>
                    <a:pt x="28" y="96"/>
                    <a:pt x="29" y="96"/>
                    <a:pt x="29" y="96"/>
                  </a:cubicBezTo>
                  <a:cubicBezTo>
                    <a:pt x="30" y="96"/>
                    <a:pt x="30" y="96"/>
                    <a:pt x="31" y="96"/>
                  </a:cubicBezTo>
                  <a:cubicBezTo>
                    <a:pt x="49" y="78"/>
                    <a:pt x="66" y="59"/>
                    <a:pt x="84" y="42"/>
                  </a:cubicBezTo>
                  <a:cubicBezTo>
                    <a:pt x="88" y="45"/>
                    <a:pt x="91" y="49"/>
                    <a:pt x="94" y="52"/>
                  </a:cubicBezTo>
                  <a:cubicBezTo>
                    <a:pt x="95" y="53"/>
                    <a:pt x="96" y="53"/>
                    <a:pt x="96" y="52"/>
                  </a:cubicBezTo>
                  <a:close/>
                  <a:moveTo>
                    <a:pt x="77" y="44"/>
                  </a:moveTo>
                  <a:cubicBezTo>
                    <a:pt x="80" y="40"/>
                    <a:pt x="80" y="34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1" y="33"/>
                    <a:pt x="81" y="37"/>
                    <a:pt x="80" y="42"/>
                  </a:cubicBezTo>
                  <a:cubicBezTo>
                    <a:pt x="79" y="42"/>
                    <a:pt x="78" y="43"/>
                    <a:pt x="77" y="44"/>
                  </a:cubicBezTo>
                  <a:close/>
                  <a:moveTo>
                    <a:pt x="69" y="53"/>
                  </a:moveTo>
                  <a:cubicBezTo>
                    <a:pt x="71" y="47"/>
                    <a:pt x="73" y="41"/>
                    <a:pt x="74" y="34"/>
                  </a:cubicBezTo>
                  <a:cubicBezTo>
                    <a:pt x="77" y="28"/>
                    <a:pt x="79" y="21"/>
                    <a:pt x="82" y="15"/>
                  </a:cubicBezTo>
                  <a:cubicBezTo>
                    <a:pt x="81" y="19"/>
                    <a:pt x="79" y="22"/>
                    <a:pt x="78" y="26"/>
                  </a:cubicBezTo>
                  <a:cubicBezTo>
                    <a:pt x="76" y="34"/>
                    <a:pt x="73" y="42"/>
                    <a:pt x="71" y="50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0" y="51"/>
                    <a:pt x="69" y="52"/>
                    <a:pt x="69" y="53"/>
                  </a:cubicBezTo>
                  <a:close/>
                  <a:moveTo>
                    <a:pt x="61" y="60"/>
                  </a:moveTo>
                  <a:cubicBezTo>
                    <a:pt x="69" y="44"/>
                    <a:pt x="74" y="27"/>
                    <a:pt x="80" y="10"/>
                  </a:cubicBezTo>
                  <a:cubicBezTo>
                    <a:pt x="80" y="9"/>
                    <a:pt x="82" y="2"/>
                    <a:pt x="81" y="7"/>
                  </a:cubicBezTo>
                  <a:cubicBezTo>
                    <a:pt x="81" y="10"/>
                    <a:pt x="80" y="12"/>
                    <a:pt x="79" y="15"/>
                  </a:cubicBezTo>
                  <a:cubicBezTo>
                    <a:pt x="78" y="20"/>
                    <a:pt x="76" y="24"/>
                    <a:pt x="75" y="29"/>
                  </a:cubicBezTo>
                  <a:cubicBezTo>
                    <a:pt x="71" y="37"/>
                    <a:pt x="70" y="46"/>
                    <a:pt x="67" y="54"/>
                  </a:cubicBezTo>
                  <a:cubicBezTo>
                    <a:pt x="65" y="56"/>
                    <a:pt x="63" y="58"/>
                    <a:pt x="61" y="60"/>
                  </a:cubicBezTo>
                  <a:close/>
                  <a:moveTo>
                    <a:pt x="6" y="73"/>
                  </a:moveTo>
                  <a:cubicBezTo>
                    <a:pt x="7" y="72"/>
                    <a:pt x="8" y="71"/>
                    <a:pt x="9" y="70"/>
                  </a:cubicBezTo>
                  <a:cubicBezTo>
                    <a:pt x="9" y="71"/>
                    <a:pt x="8" y="72"/>
                    <a:pt x="8" y="73"/>
                  </a:cubicBezTo>
                  <a:cubicBezTo>
                    <a:pt x="7" y="73"/>
                    <a:pt x="8" y="74"/>
                    <a:pt x="8" y="73"/>
                  </a:cubicBezTo>
                  <a:cubicBezTo>
                    <a:pt x="9" y="73"/>
                    <a:pt x="10" y="68"/>
                    <a:pt x="10" y="71"/>
                  </a:cubicBezTo>
                  <a:cubicBezTo>
                    <a:pt x="10" y="72"/>
                    <a:pt x="10" y="73"/>
                    <a:pt x="10" y="74"/>
                  </a:cubicBezTo>
                  <a:cubicBezTo>
                    <a:pt x="9" y="73"/>
                    <a:pt x="7" y="73"/>
                    <a:pt x="6" y="73"/>
                  </a:cubicBezTo>
                  <a:close/>
                  <a:moveTo>
                    <a:pt x="20" y="62"/>
                  </a:moveTo>
                  <a:cubicBezTo>
                    <a:pt x="19" y="64"/>
                    <a:pt x="18" y="67"/>
                    <a:pt x="17" y="70"/>
                  </a:cubicBezTo>
                  <a:cubicBezTo>
                    <a:pt x="17" y="71"/>
                    <a:pt x="15" y="77"/>
                    <a:pt x="15" y="75"/>
                  </a:cubicBezTo>
                  <a:cubicBezTo>
                    <a:pt x="15" y="72"/>
                    <a:pt x="16" y="69"/>
                    <a:pt x="16" y="66"/>
                  </a:cubicBezTo>
                  <a:cubicBezTo>
                    <a:pt x="16" y="66"/>
                    <a:pt x="15" y="66"/>
                    <a:pt x="15" y="66"/>
                  </a:cubicBezTo>
                  <a:cubicBezTo>
                    <a:pt x="13" y="68"/>
                    <a:pt x="12" y="71"/>
                    <a:pt x="11" y="73"/>
                  </a:cubicBezTo>
                  <a:cubicBezTo>
                    <a:pt x="10" y="74"/>
                    <a:pt x="11" y="71"/>
                    <a:pt x="11" y="71"/>
                  </a:cubicBezTo>
                  <a:cubicBezTo>
                    <a:pt x="11" y="70"/>
                    <a:pt x="11" y="70"/>
                    <a:pt x="11" y="69"/>
                  </a:cubicBezTo>
                  <a:cubicBezTo>
                    <a:pt x="14" y="66"/>
                    <a:pt x="17" y="64"/>
                    <a:pt x="20" y="62"/>
                  </a:cubicBezTo>
                  <a:close/>
                  <a:moveTo>
                    <a:pt x="28" y="54"/>
                  </a:moveTo>
                  <a:cubicBezTo>
                    <a:pt x="25" y="61"/>
                    <a:pt x="25" y="70"/>
                    <a:pt x="21" y="77"/>
                  </a:cubicBezTo>
                  <a:cubicBezTo>
                    <a:pt x="19" y="81"/>
                    <a:pt x="21" y="76"/>
                    <a:pt x="21" y="75"/>
                  </a:cubicBezTo>
                  <a:cubicBezTo>
                    <a:pt x="22" y="72"/>
                    <a:pt x="23" y="70"/>
                    <a:pt x="24" y="67"/>
                  </a:cubicBezTo>
                  <a:cubicBezTo>
                    <a:pt x="25" y="63"/>
                    <a:pt x="26" y="59"/>
                    <a:pt x="27" y="55"/>
                  </a:cubicBezTo>
                  <a:cubicBezTo>
                    <a:pt x="27" y="55"/>
                    <a:pt x="28" y="55"/>
                    <a:pt x="28" y="54"/>
                  </a:cubicBezTo>
                  <a:close/>
                  <a:moveTo>
                    <a:pt x="34" y="48"/>
                  </a:moveTo>
                  <a:cubicBezTo>
                    <a:pt x="29" y="58"/>
                    <a:pt x="28" y="69"/>
                    <a:pt x="23" y="79"/>
                  </a:cubicBezTo>
                  <a:cubicBezTo>
                    <a:pt x="22" y="83"/>
                    <a:pt x="22" y="82"/>
                    <a:pt x="23" y="78"/>
                  </a:cubicBezTo>
                  <a:cubicBezTo>
                    <a:pt x="24" y="75"/>
                    <a:pt x="26" y="71"/>
                    <a:pt x="27" y="68"/>
                  </a:cubicBezTo>
                  <a:cubicBezTo>
                    <a:pt x="29" y="63"/>
                    <a:pt x="30" y="57"/>
                    <a:pt x="31" y="52"/>
                  </a:cubicBezTo>
                  <a:cubicBezTo>
                    <a:pt x="32" y="50"/>
                    <a:pt x="33" y="49"/>
                    <a:pt x="34" y="48"/>
                  </a:cubicBezTo>
                  <a:close/>
                  <a:moveTo>
                    <a:pt x="39" y="44"/>
                  </a:moveTo>
                  <a:cubicBezTo>
                    <a:pt x="34" y="56"/>
                    <a:pt x="32" y="70"/>
                    <a:pt x="26" y="82"/>
                  </a:cubicBezTo>
                  <a:cubicBezTo>
                    <a:pt x="24" y="88"/>
                    <a:pt x="25" y="82"/>
                    <a:pt x="26" y="79"/>
                  </a:cubicBezTo>
                  <a:cubicBezTo>
                    <a:pt x="27" y="75"/>
                    <a:pt x="28" y="72"/>
                    <a:pt x="30" y="68"/>
                  </a:cubicBezTo>
                  <a:cubicBezTo>
                    <a:pt x="32" y="61"/>
                    <a:pt x="34" y="54"/>
                    <a:pt x="36" y="47"/>
                  </a:cubicBezTo>
                  <a:cubicBezTo>
                    <a:pt x="36" y="47"/>
                    <a:pt x="36" y="47"/>
                    <a:pt x="36" y="46"/>
                  </a:cubicBezTo>
                  <a:cubicBezTo>
                    <a:pt x="37" y="46"/>
                    <a:pt x="38" y="45"/>
                    <a:pt x="39" y="44"/>
                  </a:cubicBezTo>
                  <a:close/>
                  <a:moveTo>
                    <a:pt x="44" y="38"/>
                  </a:moveTo>
                  <a:cubicBezTo>
                    <a:pt x="42" y="45"/>
                    <a:pt x="40" y="52"/>
                    <a:pt x="38" y="58"/>
                  </a:cubicBezTo>
                  <a:cubicBezTo>
                    <a:pt x="37" y="62"/>
                    <a:pt x="35" y="66"/>
                    <a:pt x="33" y="70"/>
                  </a:cubicBezTo>
                  <a:cubicBezTo>
                    <a:pt x="32" y="75"/>
                    <a:pt x="30" y="79"/>
                    <a:pt x="29" y="83"/>
                  </a:cubicBezTo>
                  <a:cubicBezTo>
                    <a:pt x="29" y="85"/>
                    <a:pt x="28" y="86"/>
                    <a:pt x="28" y="88"/>
                  </a:cubicBezTo>
                  <a:cubicBezTo>
                    <a:pt x="28" y="85"/>
                    <a:pt x="28" y="82"/>
                    <a:pt x="29" y="80"/>
                  </a:cubicBezTo>
                  <a:cubicBezTo>
                    <a:pt x="30" y="75"/>
                    <a:pt x="31" y="71"/>
                    <a:pt x="33" y="66"/>
                  </a:cubicBezTo>
                  <a:cubicBezTo>
                    <a:pt x="35" y="58"/>
                    <a:pt x="38" y="51"/>
                    <a:pt x="40" y="42"/>
                  </a:cubicBezTo>
                  <a:cubicBezTo>
                    <a:pt x="42" y="41"/>
                    <a:pt x="43" y="40"/>
                    <a:pt x="44" y="38"/>
                  </a:cubicBezTo>
                  <a:close/>
                  <a:moveTo>
                    <a:pt x="51" y="32"/>
                  </a:moveTo>
                  <a:cubicBezTo>
                    <a:pt x="49" y="36"/>
                    <a:pt x="48" y="41"/>
                    <a:pt x="47" y="46"/>
                  </a:cubicBezTo>
                  <a:cubicBezTo>
                    <a:pt x="46" y="49"/>
                    <a:pt x="44" y="53"/>
                    <a:pt x="43" y="56"/>
                  </a:cubicBezTo>
                  <a:cubicBezTo>
                    <a:pt x="39" y="65"/>
                    <a:pt x="36" y="75"/>
                    <a:pt x="33" y="85"/>
                  </a:cubicBezTo>
                  <a:cubicBezTo>
                    <a:pt x="33" y="86"/>
                    <a:pt x="32" y="87"/>
                    <a:pt x="32" y="88"/>
                  </a:cubicBezTo>
                  <a:cubicBezTo>
                    <a:pt x="32" y="86"/>
                    <a:pt x="33" y="85"/>
                    <a:pt x="33" y="83"/>
                  </a:cubicBezTo>
                  <a:cubicBezTo>
                    <a:pt x="35" y="78"/>
                    <a:pt x="36" y="72"/>
                    <a:pt x="37" y="67"/>
                  </a:cubicBezTo>
                  <a:cubicBezTo>
                    <a:pt x="40" y="57"/>
                    <a:pt x="43" y="46"/>
                    <a:pt x="46" y="36"/>
                  </a:cubicBezTo>
                  <a:cubicBezTo>
                    <a:pt x="48" y="35"/>
                    <a:pt x="50" y="33"/>
                    <a:pt x="51" y="32"/>
                  </a:cubicBezTo>
                  <a:close/>
                  <a:moveTo>
                    <a:pt x="59" y="24"/>
                  </a:moveTo>
                  <a:cubicBezTo>
                    <a:pt x="56" y="31"/>
                    <a:pt x="54" y="38"/>
                    <a:pt x="52" y="45"/>
                  </a:cubicBezTo>
                  <a:cubicBezTo>
                    <a:pt x="50" y="50"/>
                    <a:pt x="48" y="54"/>
                    <a:pt x="46" y="59"/>
                  </a:cubicBezTo>
                  <a:cubicBezTo>
                    <a:pt x="44" y="64"/>
                    <a:pt x="43" y="70"/>
                    <a:pt x="41" y="75"/>
                  </a:cubicBezTo>
                  <a:cubicBezTo>
                    <a:pt x="40" y="78"/>
                    <a:pt x="38" y="81"/>
                    <a:pt x="37" y="84"/>
                  </a:cubicBezTo>
                  <a:cubicBezTo>
                    <a:pt x="38" y="83"/>
                    <a:pt x="39" y="80"/>
                    <a:pt x="39" y="78"/>
                  </a:cubicBezTo>
                  <a:cubicBezTo>
                    <a:pt x="41" y="73"/>
                    <a:pt x="42" y="67"/>
                    <a:pt x="43" y="62"/>
                  </a:cubicBezTo>
                  <a:cubicBezTo>
                    <a:pt x="45" y="57"/>
                    <a:pt x="46" y="53"/>
                    <a:pt x="47" y="48"/>
                  </a:cubicBezTo>
                  <a:cubicBezTo>
                    <a:pt x="47" y="48"/>
                    <a:pt x="47" y="48"/>
                    <a:pt x="47" y="47"/>
                  </a:cubicBezTo>
                  <a:cubicBezTo>
                    <a:pt x="49" y="42"/>
                    <a:pt x="51" y="36"/>
                    <a:pt x="53" y="30"/>
                  </a:cubicBezTo>
                  <a:cubicBezTo>
                    <a:pt x="55" y="28"/>
                    <a:pt x="57" y="26"/>
                    <a:pt x="59" y="24"/>
                  </a:cubicBezTo>
                  <a:close/>
                  <a:moveTo>
                    <a:pt x="75" y="5"/>
                  </a:moveTo>
                  <a:cubicBezTo>
                    <a:pt x="74" y="6"/>
                    <a:pt x="73" y="7"/>
                    <a:pt x="72" y="8"/>
                  </a:cubicBezTo>
                  <a:cubicBezTo>
                    <a:pt x="72" y="7"/>
                    <a:pt x="72" y="6"/>
                    <a:pt x="73" y="6"/>
                  </a:cubicBezTo>
                  <a:cubicBezTo>
                    <a:pt x="73" y="5"/>
                    <a:pt x="72" y="5"/>
                    <a:pt x="72" y="5"/>
                  </a:cubicBezTo>
                  <a:cubicBezTo>
                    <a:pt x="69" y="8"/>
                    <a:pt x="68" y="10"/>
                    <a:pt x="66" y="13"/>
                  </a:cubicBezTo>
                  <a:cubicBezTo>
                    <a:pt x="66" y="14"/>
                    <a:pt x="64" y="19"/>
                    <a:pt x="64" y="16"/>
                  </a:cubicBezTo>
                  <a:cubicBezTo>
                    <a:pt x="65" y="14"/>
                    <a:pt x="66" y="12"/>
                    <a:pt x="67" y="9"/>
                  </a:cubicBezTo>
                  <a:cubicBezTo>
                    <a:pt x="67" y="9"/>
                    <a:pt x="67" y="9"/>
                    <a:pt x="66" y="9"/>
                  </a:cubicBezTo>
                  <a:cubicBezTo>
                    <a:pt x="65" y="11"/>
                    <a:pt x="64" y="13"/>
                    <a:pt x="63" y="15"/>
                  </a:cubicBezTo>
                  <a:cubicBezTo>
                    <a:pt x="62" y="19"/>
                    <a:pt x="63" y="14"/>
                    <a:pt x="63" y="13"/>
                  </a:cubicBezTo>
                  <a:cubicBezTo>
                    <a:pt x="63" y="12"/>
                    <a:pt x="64" y="10"/>
                    <a:pt x="64" y="9"/>
                  </a:cubicBezTo>
                  <a:cubicBezTo>
                    <a:pt x="65" y="8"/>
                    <a:pt x="64" y="8"/>
                    <a:pt x="64" y="9"/>
                  </a:cubicBezTo>
                  <a:cubicBezTo>
                    <a:pt x="63" y="10"/>
                    <a:pt x="61" y="14"/>
                    <a:pt x="61" y="15"/>
                  </a:cubicBezTo>
                  <a:cubicBezTo>
                    <a:pt x="61" y="13"/>
                    <a:pt x="61" y="11"/>
                    <a:pt x="61" y="9"/>
                  </a:cubicBezTo>
                  <a:cubicBezTo>
                    <a:pt x="61" y="9"/>
                    <a:pt x="60" y="8"/>
                    <a:pt x="60" y="9"/>
                  </a:cubicBezTo>
                  <a:cubicBezTo>
                    <a:pt x="59" y="13"/>
                    <a:pt x="58" y="9"/>
                    <a:pt x="58" y="7"/>
                  </a:cubicBezTo>
                  <a:cubicBezTo>
                    <a:pt x="58" y="7"/>
                    <a:pt x="57" y="7"/>
                    <a:pt x="57" y="7"/>
                  </a:cubicBezTo>
                  <a:cubicBezTo>
                    <a:pt x="56" y="10"/>
                    <a:pt x="56" y="9"/>
                    <a:pt x="55" y="7"/>
                  </a:cubicBezTo>
                  <a:cubicBezTo>
                    <a:pt x="61" y="6"/>
                    <a:pt x="68" y="6"/>
                    <a:pt x="75" y="5"/>
                  </a:cubicBezTo>
                  <a:close/>
                  <a:moveTo>
                    <a:pt x="66" y="15"/>
                  </a:moveTo>
                  <a:cubicBezTo>
                    <a:pt x="58" y="33"/>
                    <a:pt x="55" y="52"/>
                    <a:pt x="47" y="70"/>
                  </a:cubicBezTo>
                  <a:cubicBezTo>
                    <a:pt x="47" y="71"/>
                    <a:pt x="45" y="78"/>
                    <a:pt x="46" y="73"/>
                  </a:cubicBezTo>
                  <a:cubicBezTo>
                    <a:pt x="47" y="71"/>
                    <a:pt x="47" y="68"/>
                    <a:pt x="48" y="66"/>
                  </a:cubicBezTo>
                  <a:cubicBezTo>
                    <a:pt x="49" y="61"/>
                    <a:pt x="51" y="56"/>
                    <a:pt x="52" y="51"/>
                  </a:cubicBezTo>
                  <a:cubicBezTo>
                    <a:pt x="55" y="41"/>
                    <a:pt x="58" y="31"/>
                    <a:pt x="61" y="22"/>
                  </a:cubicBezTo>
                  <a:cubicBezTo>
                    <a:pt x="62" y="22"/>
                    <a:pt x="62" y="21"/>
                    <a:pt x="63" y="21"/>
                  </a:cubicBezTo>
                  <a:cubicBezTo>
                    <a:pt x="63" y="20"/>
                    <a:pt x="63" y="20"/>
                    <a:pt x="63" y="19"/>
                  </a:cubicBezTo>
                  <a:cubicBezTo>
                    <a:pt x="63" y="19"/>
                    <a:pt x="63" y="19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7"/>
                    <a:pt x="64" y="17"/>
                  </a:cubicBezTo>
                  <a:cubicBezTo>
                    <a:pt x="63" y="17"/>
                    <a:pt x="63" y="18"/>
                    <a:pt x="63" y="19"/>
                  </a:cubicBezTo>
                  <a:cubicBezTo>
                    <a:pt x="63" y="19"/>
                    <a:pt x="64" y="19"/>
                    <a:pt x="64" y="19"/>
                  </a:cubicBezTo>
                  <a:cubicBezTo>
                    <a:pt x="65" y="17"/>
                    <a:pt x="66" y="15"/>
                    <a:pt x="67" y="14"/>
                  </a:cubicBezTo>
                  <a:cubicBezTo>
                    <a:pt x="68" y="13"/>
                    <a:pt x="68" y="12"/>
                    <a:pt x="69" y="11"/>
                  </a:cubicBezTo>
                  <a:cubicBezTo>
                    <a:pt x="69" y="10"/>
                    <a:pt x="72" y="7"/>
                    <a:pt x="72" y="7"/>
                  </a:cubicBezTo>
                  <a:cubicBezTo>
                    <a:pt x="71" y="9"/>
                    <a:pt x="71" y="10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9" y="14"/>
                    <a:pt x="68" y="16"/>
                    <a:pt x="67" y="17"/>
                  </a:cubicBezTo>
                  <a:cubicBezTo>
                    <a:pt x="67" y="18"/>
                    <a:pt x="66" y="19"/>
                    <a:pt x="67" y="19"/>
                  </a:cubicBezTo>
                  <a:cubicBezTo>
                    <a:pt x="67" y="19"/>
                    <a:pt x="66" y="20"/>
                    <a:pt x="66" y="20"/>
                  </a:cubicBezTo>
                  <a:cubicBezTo>
                    <a:pt x="66" y="21"/>
                    <a:pt x="67" y="21"/>
                    <a:pt x="67" y="20"/>
                  </a:cubicBezTo>
                  <a:cubicBezTo>
                    <a:pt x="69" y="17"/>
                    <a:pt x="70" y="12"/>
                    <a:pt x="73" y="9"/>
                  </a:cubicBezTo>
                  <a:cubicBezTo>
                    <a:pt x="73" y="7"/>
                    <a:pt x="74" y="6"/>
                    <a:pt x="75" y="6"/>
                  </a:cubicBezTo>
                  <a:cubicBezTo>
                    <a:pt x="74" y="7"/>
                    <a:pt x="73" y="9"/>
                    <a:pt x="73" y="11"/>
                  </a:cubicBezTo>
                  <a:cubicBezTo>
                    <a:pt x="72" y="13"/>
                    <a:pt x="71" y="15"/>
                    <a:pt x="70" y="17"/>
                  </a:cubicBezTo>
                  <a:cubicBezTo>
                    <a:pt x="68" y="22"/>
                    <a:pt x="67" y="28"/>
                    <a:pt x="65" y="34"/>
                  </a:cubicBezTo>
                  <a:cubicBezTo>
                    <a:pt x="63" y="40"/>
                    <a:pt x="61" y="46"/>
                    <a:pt x="58" y="52"/>
                  </a:cubicBezTo>
                  <a:cubicBezTo>
                    <a:pt x="56" y="57"/>
                    <a:pt x="54" y="63"/>
                    <a:pt x="52" y="68"/>
                  </a:cubicBezTo>
                  <a:cubicBezTo>
                    <a:pt x="49" y="73"/>
                    <a:pt x="52" y="65"/>
                    <a:pt x="53" y="64"/>
                  </a:cubicBezTo>
                  <a:cubicBezTo>
                    <a:pt x="54" y="61"/>
                    <a:pt x="54" y="58"/>
                    <a:pt x="55" y="54"/>
                  </a:cubicBezTo>
                  <a:cubicBezTo>
                    <a:pt x="59" y="41"/>
                    <a:pt x="64" y="29"/>
                    <a:pt x="67" y="16"/>
                  </a:cubicBezTo>
                  <a:cubicBezTo>
                    <a:pt x="67" y="15"/>
                    <a:pt x="67" y="15"/>
                    <a:pt x="66" y="15"/>
                  </a:cubicBezTo>
                  <a:close/>
                  <a:moveTo>
                    <a:pt x="56" y="10"/>
                  </a:moveTo>
                  <a:cubicBezTo>
                    <a:pt x="56" y="10"/>
                    <a:pt x="56" y="10"/>
                    <a:pt x="56" y="10"/>
                  </a:cubicBezTo>
                  <a:cubicBezTo>
                    <a:pt x="57" y="9"/>
                    <a:pt x="57" y="9"/>
                    <a:pt x="58" y="8"/>
                  </a:cubicBezTo>
                  <a:cubicBezTo>
                    <a:pt x="57" y="9"/>
                    <a:pt x="58" y="11"/>
                    <a:pt x="58" y="12"/>
                  </a:cubicBezTo>
                  <a:cubicBezTo>
                    <a:pt x="57" y="11"/>
                    <a:pt x="57" y="11"/>
                    <a:pt x="56" y="10"/>
                  </a:cubicBezTo>
                  <a:close/>
                  <a:moveTo>
                    <a:pt x="61" y="16"/>
                  </a:moveTo>
                  <a:cubicBezTo>
                    <a:pt x="61" y="16"/>
                    <a:pt x="62" y="15"/>
                    <a:pt x="62" y="15"/>
                  </a:cubicBezTo>
                  <a:cubicBezTo>
                    <a:pt x="62" y="16"/>
                    <a:pt x="62" y="17"/>
                    <a:pt x="62" y="17"/>
                  </a:cubicBezTo>
                  <a:cubicBezTo>
                    <a:pt x="62" y="17"/>
                    <a:pt x="61" y="17"/>
                    <a:pt x="61" y="16"/>
                  </a:cubicBezTo>
                  <a:close/>
                  <a:moveTo>
                    <a:pt x="59" y="14"/>
                  </a:moveTo>
                  <a:cubicBezTo>
                    <a:pt x="60" y="13"/>
                    <a:pt x="60" y="12"/>
                    <a:pt x="61" y="10"/>
                  </a:cubicBezTo>
                  <a:cubicBezTo>
                    <a:pt x="60" y="12"/>
                    <a:pt x="60" y="14"/>
                    <a:pt x="60" y="15"/>
                  </a:cubicBezTo>
                  <a:cubicBezTo>
                    <a:pt x="60" y="15"/>
                    <a:pt x="59" y="14"/>
                    <a:pt x="59" y="14"/>
                  </a:cubicBezTo>
                  <a:close/>
                  <a:moveTo>
                    <a:pt x="54" y="7"/>
                  </a:moveTo>
                  <a:cubicBezTo>
                    <a:pt x="54" y="7"/>
                    <a:pt x="54" y="8"/>
                    <a:pt x="54" y="8"/>
                  </a:cubicBezTo>
                  <a:cubicBezTo>
                    <a:pt x="54" y="8"/>
                    <a:pt x="54" y="7"/>
                    <a:pt x="53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lose/>
                  <a:moveTo>
                    <a:pt x="25" y="85"/>
                  </a:moveTo>
                  <a:cubicBezTo>
                    <a:pt x="27" y="83"/>
                    <a:pt x="28" y="81"/>
                    <a:pt x="29" y="78"/>
                  </a:cubicBezTo>
                  <a:cubicBezTo>
                    <a:pt x="28" y="81"/>
                    <a:pt x="27" y="84"/>
                    <a:pt x="27" y="87"/>
                  </a:cubicBezTo>
                  <a:cubicBezTo>
                    <a:pt x="26" y="87"/>
                    <a:pt x="26" y="86"/>
                    <a:pt x="25" y="85"/>
                  </a:cubicBezTo>
                  <a:close/>
                  <a:moveTo>
                    <a:pt x="22" y="82"/>
                  </a:moveTo>
                  <a:cubicBezTo>
                    <a:pt x="28" y="72"/>
                    <a:pt x="29" y="61"/>
                    <a:pt x="34" y="51"/>
                  </a:cubicBezTo>
                  <a:cubicBezTo>
                    <a:pt x="34" y="52"/>
                    <a:pt x="33" y="53"/>
                    <a:pt x="33" y="53"/>
                  </a:cubicBezTo>
                  <a:cubicBezTo>
                    <a:pt x="32" y="57"/>
                    <a:pt x="31" y="61"/>
                    <a:pt x="30" y="64"/>
                  </a:cubicBezTo>
                  <a:cubicBezTo>
                    <a:pt x="28" y="71"/>
                    <a:pt x="26" y="77"/>
                    <a:pt x="24" y="84"/>
                  </a:cubicBezTo>
                  <a:cubicBezTo>
                    <a:pt x="24" y="84"/>
                    <a:pt x="23" y="83"/>
                    <a:pt x="22" y="82"/>
                  </a:cubicBezTo>
                  <a:close/>
                  <a:moveTo>
                    <a:pt x="15" y="77"/>
                  </a:moveTo>
                  <a:cubicBezTo>
                    <a:pt x="18" y="73"/>
                    <a:pt x="18" y="69"/>
                    <a:pt x="19" y="65"/>
                  </a:cubicBezTo>
                  <a:cubicBezTo>
                    <a:pt x="20" y="64"/>
                    <a:pt x="20" y="63"/>
                    <a:pt x="20" y="62"/>
                  </a:cubicBezTo>
                  <a:cubicBezTo>
                    <a:pt x="20" y="64"/>
                    <a:pt x="19" y="66"/>
                    <a:pt x="19" y="69"/>
                  </a:cubicBezTo>
                  <a:cubicBezTo>
                    <a:pt x="19" y="72"/>
                    <a:pt x="18" y="75"/>
                    <a:pt x="17" y="78"/>
                  </a:cubicBezTo>
                  <a:cubicBezTo>
                    <a:pt x="17" y="77"/>
                    <a:pt x="16" y="77"/>
                    <a:pt x="15" y="77"/>
                  </a:cubicBezTo>
                  <a:close/>
                  <a:moveTo>
                    <a:pt x="28" y="89"/>
                  </a:moveTo>
                  <a:cubicBezTo>
                    <a:pt x="29" y="86"/>
                    <a:pt x="30" y="83"/>
                    <a:pt x="31" y="80"/>
                  </a:cubicBezTo>
                  <a:cubicBezTo>
                    <a:pt x="32" y="76"/>
                    <a:pt x="34" y="71"/>
                    <a:pt x="35" y="67"/>
                  </a:cubicBezTo>
                  <a:cubicBezTo>
                    <a:pt x="38" y="61"/>
                    <a:pt x="40" y="55"/>
                    <a:pt x="41" y="49"/>
                  </a:cubicBezTo>
                  <a:cubicBezTo>
                    <a:pt x="40" y="54"/>
                    <a:pt x="39" y="58"/>
                    <a:pt x="37" y="63"/>
                  </a:cubicBezTo>
                  <a:cubicBezTo>
                    <a:pt x="34" y="72"/>
                    <a:pt x="33" y="82"/>
                    <a:pt x="30" y="91"/>
                  </a:cubicBezTo>
                  <a:cubicBezTo>
                    <a:pt x="29" y="90"/>
                    <a:pt x="29" y="90"/>
                    <a:pt x="28" y="89"/>
                  </a:cubicBezTo>
                  <a:close/>
                  <a:moveTo>
                    <a:pt x="36" y="55"/>
                  </a:moveTo>
                  <a:cubicBezTo>
                    <a:pt x="36" y="55"/>
                    <a:pt x="36" y="55"/>
                    <a:pt x="36" y="55"/>
                  </a:cubicBezTo>
                  <a:cubicBezTo>
                    <a:pt x="36" y="53"/>
                    <a:pt x="37" y="51"/>
                    <a:pt x="38" y="49"/>
                  </a:cubicBezTo>
                  <a:cubicBezTo>
                    <a:pt x="38" y="48"/>
                    <a:pt x="40" y="40"/>
                    <a:pt x="39" y="45"/>
                  </a:cubicBezTo>
                  <a:cubicBezTo>
                    <a:pt x="38" y="48"/>
                    <a:pt x="37" y="52"/>
                    <a:pt x="36" y="55"/>
                  </a:cubicBezTo>
                  <a:close/>
                  <a:moveTo>
                    <a:pt x="29" y="56"/>
                  </a:moveTo>
                  <a:cubicBezTo>
                    <a:pt x="29" y="59"/>
                    <a:pt x="28" y="62"/>
                    <a:pt x="27" y="64"/>
                  </a:cubicBezTo>
                  <a:cubicBezTo>
                    <a:pt x="25" y="70"/>
                    <a:pt x="23" y="76"/>
                    <a:pt x="21" y="81"/>
                  </a:cubicBezTo>
                  <a:cubicBezTo>
                    <a:pt x="21" y="81"/>
                    <a:pt x="20" y="80"/>
                    <a:pt x="20" y="80"/>
                  </a:cubicBezTo>
                  <a:cubicBezTo>
                    <a:pt x="26" y="74"/>
                    <a:pt x="25" y="64"/>
                    <a:pt x="28" y="57"/>
                  </a:cubicBezTo>
                  <a:cubicBezTo>
                    <a:pt x="28" y="56"/>
                    <a:pt x="29" y="54"/>
                    <a:pt x="29" y="53"/>
                  </a:cubicBezTo>
                  <a:cubicBezTo>
                    <a:pt x="29" y="53"/>
                    <a:pt x="30" y="53"/>
                    <a:pt x="30" y="52"/>
                  </a:cubicBezTo>
                  <a:cubicBezTo>
                    <a:pt x="30" y="53"/>
                    <a:pt x="30" y="54"/>
                    <a:pt x="29" y="56"/>
                  </a:cubicBezTo>
                  <a:close/>
                  <a:moveTo>
                    <a:pt x="19" y="79"/>
                  </a:moveTo>
                  <a:cubicBezTo>
                    <a:pt x="19" y="79"/>
                    <a:pt x="18" y="79"/>
                    <a:pt x="18" y="79"/>
                  </a:cubicBezTo>
                  <a:cubicBezTo>
                    <a:pt x="20" y="75"/>
                    <a:pt x="21" y="71"/>
                    <a:pt x="22" y="68"/>
                  </a:cubicBezTo>
                  <a:cubicBezTo>
                    <a:pt x="23" y="65"/>
                    <a:pt x="24" y="63"/>
                    <a:pt x="24" y="61"/>
                  </a:cubicBezTo>
                  <a:cubicBezTo>
                    <a:pt x="25" y="59"/>
                    <a:pt x="25" y="58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64"/>
                    <a:pt x="21" y="72"/>
                    <a:pt x="19" y="79"/>
                  </a:cubicBezTo>
                  <a:close/>
                  <a:moveTo>
                    <a:pt x="19" y="74"/>
                  </a:moveTo>
                  <a:cubicBezTo>
                    <a:pt x="16" y="82"/>
                    <a:pt x="19" y="73"/>
                    <a:pt x="20" y="71"/>
                  </a:cubicBezTo>
                  <a:cubicBezTo>
                    <a:pt x="20" y="67"/>
                    <a:pt x="21" y="64"/>
                    <a:pt x="21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9"/>
                    <a:pt x="23" y="58"/>
                    <a:pt x="24" y="57"/>
                  </a:cubicBezTo>
                  <a:cubicBezTo>
                    <a:pt x="22" y="63"/>
                    <a:pt x="21" y="69"/>
                    <a:pt x="19" y="74"/>
                  </a:cubicBezTo>
                  <a:close/>
                  <a:moveTo>
                    <a:pt x="15" y="68"/>
                  </a:moveTo>
                  <a:cubicBezTo>
                    <a:pt x="14" y="69"/>
                    <a:pt x="14" y="74"/>
                    <a:pt x="14" y="76"/>
                  </a:cubicBezTo>
                  <a:cubicBezTo>
                    <a:pt x="13" y="75"/>
                    <a:pt x="12" y="75"/>
                    <a:pt x="11" y="74"/>
                  </a:cubicBezTo>
                  <a:cubicBezTo>
                    <a:pt x="12" y="72"/>
                    <a:pt x="13" y="70"/>
                    <a:pt x="15" y="68"/>
                  </a:cubicBezTo>
                  <a:close/>
                  <a:moveTo>
                    <a:pt x="35" y="80"/>
                  </a:moveTo>
                  <a:cubicBezTo>
                    <a:pt x="37" y="75"/>
                    <a:pt x="39" y="69"/>
                    <a:pt x="41" y="64"/>
                  </a:cubicBezTo>
                  <a:cubicBezTo>
                    <a:pt x="42" y="60"/>
                    <a:pt x="44" y="57"/>
                    <a:pt x="45" y="53"/>
                  </a:cubicBezTo>
                  <a:cubicBezTo>
                    <a:pt x="45" y="54"/>
                    <a:pt x="45" y="54"/>
                    <a:pt x="45" y="55"/>
                  </a:cubicBezTo>
                  <a:cubicBezTo>
                    <a:pt x="42" y="65"/>
                    <a:pt x="39" y="75"/>
                    <a:pt x="36" y="8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4" y="88"/>
                    <a:pt x="32" y="90"/>
                    <a:pt x="30" y="92"/>
                  </a:cubicBezTo>
                  <a:cubicBezTo>
                    <a:pt x="33" y="88"/>
                    <a:pt x="34" y="84"/>
                    <a:pt x="35" y="80"/>
                  </a:cubicBezTo>
                  <a:close/>
                  <a:moveTo>
                    <a:pt x="47" y="59"/>
                  </a:moveTo>
                  <a:cubicBezTo>
                    <a:pt x="49" y="54"/>
                    <a:pt x="51" y="50"/>
                    <a:pt x="53" y="45"/>
                  </a:cubicBezTo>
                  <a:cubicBezTo>
                    <a:pt x="54" y="41"/>
                    <a:pt x="56" y="35"/>
                    <a:pt x="57" y="30"/>
                  </a:cubicBezTo>
                  <a:cubicBezTo>
                    <a:pt x="58" y="28"/>
                    <a:pt x="59" y="26"/>
                    <a:pt x="60" y="24"/>
                  </a:cubicBezTo>
                  <a:cubicBezTo>
                    <a:pt x="59" y="25"/>
                    <a:pt x="59" y="27"/>
                    <a:pt x="58" y="28"/>
                  </a:cubicBezTo>
                  <a:cubicBezTo>
                    <a:pt x="56" y="34"/>
                    <a:pt x="55" y="39"/>
                    <a:pt x="53" y="45"/>
                  </a:cubicBezTo>
                  <a:cubicBezTo>
                    <a:pt x="50" y="56"/>
                    <a:pt x="47" y="66"/>
                    <a:pt x="44" y="77"/>
                  </a:cubicBezTo>
                  <a:cubicBezTo>
                    <a:pt x="44" y="77"/>
                    <a:pt x="45" y="77"/>
                    <a:pt x="45" y="77"/>
                  </a:cubicBezTo>
                  <a:cubicBezTo>
                    <a:pt x="42" y="80"/>
                    <a:pt x="40" y="82"/>
                    <a:pt x="37" y="85"/>
                  </a:cubicBezTo>
                  <a:cubicBezTo>
                    <a:pt x="42" y="77"/>
                    <a:pt x="44" y="68"/>
                    <a:pt x="47" y="59"/>
                  </a:cubicBezTo>
                  <a:close/>
                  <a:moveTo>
                    <a:pt x="64" y="23"/>
                  </a:moveTo>
                  <a:cubicBezTo>
                    <a:pt x="65" y="21"/>
                    <a:pt x="65" y="19"/>
                    <a:pt x="66" y="18"/>
                  </a:cubicBezTo>
                  <a:cubicBezTo>
                    <a:pt x="65" y="20"/>
                    <a:pt x="64" y="23"/>
                    <a:pt x="64" y="25"/>
                  </a:cubicBezTo>
                  <a:cubicBezTo>
                    <a:pt x="62" y="31"/>
                    <a:pt x="60" y="36"/>
                    <a:pt x="59" y="41"/>
                  </a:cubicBezTo>
                  <a:cubicBezTo>
                    <a:pt x="55" y="51"/>
                    <a:pt x="53" y="61"/>
                    <a:pt x="50" y="71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49" y="73"/>
                    <a:pt x="47" y="75"/>
                    <a:pt x="45" y="77"/>
                  </a:cubicBezTo>
                  <a:cubicBezTo>
                    <a:pt x="53" y="59"/>
                    <a:pt x="57" y="41"/>
                    <a:pt x="64" y="23"/>
                  </a:cubicBezTo>
                  <a:close/>
                  <a:moveTo>
                    <a:pt x="57" y="57"/>
                  </a:moveTo>
                  <a:cubicBezTo>
                    <a:pt x="59" y="51"/>
                    <a:pt x="62" y="46"/>
                    <a:pt x="64" y="40"/>
                  </a:cubicBezTo>
                  <a:cubicBezTo>
                    <a:pt x="66" y="34"/>
                    <a:pt x="68" y="28"/>
                    <a:pt x="69" y="22"/>
                  </a:cubicBezTo>
                  <a:cubicBezTo>
                    <a:pt x="71" y="16"/>
                    <a:pt x="74" y="11"/>
                    <a:pt x="76" y="5"/>
                  </a:cubicBezTo>
                  <a:cubicBezTo>
                    <a:pt x="78" y="5"/>
                    <a:pt x="80" y="4"/>
                    <a:pt x="81" y="4"/>
                  </a:cubicBezTo>
                  <a:cubicBezTo>
                    <a:pt x="78" y="11"/>
                    <a:pt x="76" y="19"/>
                    <a:pt x="74" y="27"/>
                  </a:cubicBezTo>
                  <a:cubicBezTo>
                    <a:pt x="70" y="36"/>
                    <a:pt x="66" y="46"/>
                    <a:pt x="62" y="56"/>
                  </a:cubicBezTo>
                  <a:cubicBezTo>
                    <a:pt x="62" y="57"/>
                    <a:pt x="61" y="58"/>
                    <a:pt x="61" y="60"/>
                  </a:cubicBezTo>
                  <a:cubicBezTo>
                    <a:pt x="61" y="58"/>
                    <a:pt x="61" y="57"/>
                    <a:pt x="62" y="55"/>
                  </a:cubicBezTo>
                  <a:cubicBezTo>
                    <a:pt x="62" y="53"/>
                    <a:pt x="63" y="51"/>
                    <a:pt x="63" y="48"/>
                  </a:cubicBezTo>
                  <a:cubicBezTo>
                    <a:pt x="65" y="45"/>
                    <a:pt x="66" y="41"/>
                    <a:pt x="68" y="37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0" y="31"/>
                    <a:pt x="72" y="25"/>
                    <a:pt x="74" y="19"/>
                  </a:cubicBezTo>
                  <a:cubicBezTo>
                    <a:pt x="76" y="14"/>
                    <a:pt x="78" y="10"/>
                    <a:pt x="79" y="5"/>
                  </a:cubicBezTo>
                  <a:cubicBezTo>
                    <a:pt x="80" y="5"/>
                    <a:pt x="79" y="5"/>
                    <a:pt x="79" y="5"/>
                  </a:cubicBezTo>
                  <a:cubicBezTo>
                    <a:pt x="78" y="6"/>
                    <a:pt x="78" y="6"/>
                    <a:pt x="78" y="7"/>
                  </a:cubicBezTo>
                  <a:cubicBezTo>
                    <a:pt x="78" y="7"/>
                    <a:pt x="78" y="7"/>
                    <a:pt x="77" y="8"/>
                  </a:cubicBezTo>
                  <a:cubicBezTo>
                    <a:pt x="76" y="10"/>
                    <a:pt x="75" y="13"/>
                    <a:pt x="75" y="15"/>
                  </a:cubicBezTo>
                  <a:cubicBezTo>
                    <a:pt x="74" y="17"/>
                    <a:pt x="73" y="19"/>
                    <a:pt x="73" y="20"/>
                  </a:cubicBezTo>
                  <a:cubicBezTo>
                    <a:pt x="71" y="25"/>
                    <a:pt x="69" y="30"/>
                    <a:pt x="67" y="35"/>
                  </a:cubicBezTo>
                  <a:cubicBezTo>
                    <a:pt x="67" y="36"/>
                    <a:pt x="67" y="36"/>
                    <a:pt x="67" y="37"/>
                  </a:cubicBezTo>
                  <a:cubicBezTo>
                    <a:pt x="63" y="46"/>
                    <a:pt x="59" y="5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4" y="68"/>
                    <a:pt x="52" y="70"/>
                    <a:pt x="51" y="71"/>
                  </a:cubicBezTo>
                  <a:cubicBezTo>
                    <a:pt x="54" y="67"/>
                    <a:pt x="55" y="62"/>
                    <a:pt x="57" y="57"/>
                  </a:cubicBezTo>
                  <a:close/>
                  <a:moveTo>
                    <a:pt x="88" y="4"/>
                  </a:moveTo>
                  <a:cubicBezTo>
                    <a:pt x="84" y="13"/>
                    <a:pt x="80" y="22"/>
                    <a:pt x="78" y="32"/>
                  </a:cubicBezTo>
                  <a:cubicBezTo>
                    <a:pt x="77" y="36"/>
                    <a:pt x="75" y="41"/>
                    <a:pt x="73" y="45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4" y="42"/>
                    <a:pt x="75" y="40"/>
                    <a:pt x="76" y="37"/>
                  </a:cubicBezTo>
                  <a:cubicBezTo>
                    <a:pt x="78" y="28"/>
                    <a:pt x="82" y="19"/>
                    <a:pt x="84" y="9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7"/>
                    <a:pt x="84" y="7"/>
                    <a:pt x="84" y="6"/>
                  </a:cubicBezTo>
                  <a:cubicBezTo>
                    <a:pt x="85" y="5"/>
                    <a:pt x="84" y="5"/>
                    <a:pt x="84" y="6"/>
                  </a:cubicBezTo>
                  <a:cubicBezTo>
                    <a:pt x="82" y="11"/>
                    <a:pt x="80" y="16"/>
                    <a:pt x="78" y="21"/>
                  </a:cubicBezTo>
                  <a:cubicBezTo>
                    <a:pt x="80" y="16"/>
                    <a:pt x="82" y="10"/>
                    <a:pt x="83" y="4"/>
                  </a:cubicBezTo>
                  <a:cubicBezTo>
                    <a:pt x="84" y="4"/>
                    <a:pt x="86" y="4"/>
                    <a:pt x="88" y="4"/>
                  </a:cubicBezTo>
                  <a:close/>
                  <a:moveTo>
                    <a:pt x="91" y="4"/>
                  </a:moveTo>
                  <a:cubicBezTo>
                    <a:pt x="88" y="10"/>
                    <a:pt x="86" y="16"/>
                    <a:pt x="84" y="22"/>
                  </a:cubicBezTo>
                  <a:cubicBezTo>
                    <a:pt x="82" y="26"/>
                    <a:pt x="80" y="30"/>
                    <a:pt x="80" y="34"/>
                  </a:cubicBezTo>
                  <a:cubicBezTo>
                    <a:pt x="79" y="36"/>
                    <a:pt x="79" y="39"/>
                    <a:pt x="78" y="41"/>
                  </a:cubicBezTo>
                  <a:cubicBezTo>
                    <a:pt x="76" y="49"/>
                    <a:pt x="77" y="39"/>
                    <a:pt x="78" y="37"/>
                  </a:cubicBezTo>
                  <a:cubicBezTo>
                    <a:pt x="78" y="35"/>
                    <a:pt x="78" y="34"/>
                    <a:pt x="78" y="33"/>
                  </a:cubicBezTo>
                  <a:cubicBezTo>
                    <a:pt x="79" y="31"/>
                    <a:pt x="80" y="29"/>
                    <a:pt x="80" y="27"/>
                  </a:cubicBezTo>
                  <a:cubicBezTo>
                    <a:pt x="83" y="19"/>
                    <a:pt x="87" y="12"/>
                    <a:pt x="89" y="4"/>
                  </a:cubicBezTo>
                  <a:cubicBezTo>
                    <a:pt x="89" y="4"/>
                    <a:pt x="90" y="4"/>
                    <a:pt x="91" y="4"/>
                  </a:cubicBezTo>
                  <a:close/>
                  <a:moveTo>
                    <a:pt x="82" y="21"/>
                  </a:moveTo>
                  <a:cubicBezTo>
                    <a:pt x="83" y="16"/>
                    <a:pt x="85" y="12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8"/>
                  </a:cubicBezTo>
                  <a:cubicBezTo>
                    <a:pt x="86" y="10"/>
                    <a:pt x="85" y="13"/>
                    <a:pt x="84" y="15"/>
                  </a:cubicBezTo>
                  <a:cubicBezTo>
                    <a:pt x="83" y="17"/>
                    <a:pt x="83" y="19"/>
                    <a:pt x="82" y="21"/>
                  </a:cubicBezTo>
                  <a:close/>
                  <a:moveTo>
                    <a:pt x="62" y="50"/>
                  </a:moveTo>
                  <a:cubicBezTo>
                    <a:pt x="61" y="53"/>
                    <a:pt x="60" y="57"/>
                    <a:pt x="60" y="61"/>
                  </a:cubicBezTo>
                  <a:cubicBezTo>
                    <a:pt x="60" y="61"/>
                    <a:pt x="60" y="61"/>
                    <a:pt x="60" y="62"/>
                  </a:cubicBezTo>
                  <a:cubicBezTo>
                    <a:pt x="59" y="63"/>
                    <a:pt x="58" y="64"/>
                    <a:pt x="57" y="65"/>
                  </a:cubicBezTo>
                  <a:cubicBezTo>
                    <a:pt x="58" y="60"/>
                    <a:pt x="60" y="55"/>
                    <a:pt x="62" y="50"/>
                  </a:cubicBezTo>
                  <a:close/>
                  <a:moveTo>
                    <a:pt x="76" y="26"/>
                  </a:moveTo>
                  <a:cubicBezTo>
                    <a:pt x="76" y="28"/>
                    <a:pt x="75" y="29"/>
                    <a:pt x="75" y="31"/>
                  </a:cubicBezTo>
                  <a:cubicBezTo>
                    <a:pt x="73" y="35"/>
                    <a:pt x="72" y="39"/>
                    <a:pt x="71" y="43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43"/>
                    <a:pt x="71" y="41"/>
                    <a:pt x="72" y="40"/>
                  </a:cubicBezTo>
                  <a:cubicBezTo>
                    <a:pt x="73" y="35"/>
                    <a:pt x="74" y="31"/>
                    <a:pt x="76" y="27"/>
                  </a:cubicBezTo>
                  <a:cubicBezTo>
                    <a:pt x="76" y="27"/>
                    <a:pt x="76" y="27"/>
                    <a:pt x="76" y="26"/>
                  </a:cubicBezTo>
                  <a:close/>
                  <a:moveTo>
                    <a:pt x="76" y="40"/>
                  </a:moveTo>
                  <a:cubicBezTo>
                    <a:pt x="76" y="42"/>
                    <a:pt x="75" y="44"/>
                    <a:pt x="7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4" y="47"/>
                    <a:pt x="74" y="48"/>
                    <a:pt x="73" y="49"/>
                  </a:cubicBezTo>
                  <a:cubicBezTo>
                    <a:pt x="74" y="46"/>
                    <a:pt x="75" y="43"/>
                    <a:pt x="76" y="40"/>
                  </a:cubicBezTo>
                  <a:close/>
                  <a:moveTo>
                    <a:pt x="91" y="44"/>
                  </a:moveTo>
                  <a:cubicBezTo>
                    <a:pt x="92" y="38"/>
                    <a:pt x="94" y="32"/>
                    <a:pt x="96" y="26"/>
                  </a:cubicBezTo>
                  <a:cubicBezTo>
                    <a:pt x="96" y="28"/>
                    <a:pt x="95" y="29"/>
                    <a:pt x="95" y="31"/>
                  </a:cubicBezTo>
                  <a:cubicBezTo>
                    <a:pt x="94" y="36"/>
                    <a:pt x="93" y="41"/>
                    <a:pt x="93" y="46"/>
                  </a:cubicBezTo>
                  <a:cubicBezTo>
                    <a:pt x="92" y="45"/>
                    <a:pt x="91" y="45"/>
                    <a:pt x="91" y="44"/>
                  </a:cubicBezTo>
                  <a:close/>
                  <a:moveTo>
                    <a:pt x="87" y="40"/>
                  </a:moveTo>
                  <a:cubicBezTo>
                    <a:pt x="90" y="36"/>
                    <a:pt x="91" y="31"/>
                    <a:pt x="92" y="26"/>
                  </a:cubicBezTo>
                  <a:cubicBezTo>
                    <a:pt x="93" y="22"/>
                    <a:pt x="93" y="19"/>
                    <a:pt x="95" y="16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4" y="18"/>
                    <a:pt x="93" y="22"/>
                    <a:pt x="93" y="26"/>
                  </a:cubicBezTo>
                  <a:cubicBezTo>
                    <a:pt x="93" y="32"/>
                    <a:pt x="90" y="37"/>
                    <a:pt x="89" y="43"/>
                  </a:cubicBezTo>
                  <a:cubicBezTo>
                    <a:pt x="89" y="42"/>
                    <a:pt x="88" y="41"/>
                    <a:pt x="87" y="40"/>
                  </a:cubicBezTo>
                  <a:close/>
                  <a:moveTo>
                    <a:pt x="85" y="38"/>
                  </a:moveTo>
                  <a:cubicBezTo>
                    <a:pt x="87" y="36"/>
                    <a:pt x="87" y="33"/>
                    <a:pt x="88" y="30"/>
                  </a:cubicBezTo>
                  <a:cubicBezTo>
                    <a:pt x="87" y="33"/>
                    <a:pt x="87" y="36"/>
                    <a:pt x="87" y="39"/>
                  </a:cubicBezTo>
                  <a:cubicBezTo>
                    <a:pt x="86" y="39"/>
                    <a:pt x="86" y="39"/>
                    <a:pt x="86" y="38"/>
                  </a:cubicBezTo>
                  <a:cubicBezTo>
                    <a:pt x="86" y="38"/>
                    <a:pt x="86" y="38"/>
                    <a:pt x="85" y="38"/>
                  </a:cubicBezTo>
                  <a:close/>
                  <a:moveTo>
                    <a:pt x="84" y="38"/>
                  </a:moveTo>
                  <a:cubicBezTo>
                    <a:pt x="84" y="38"/>
                    <a:pt x="84" y="38"/>
                    <a:pt x="83" y="38"/>
                  </a:cubicBezTo>
                  <a:cubicBezTo>
                    <a:pt x="83" y="39"/>
                    <a:pt x="82" y="39"/>
                    <a:pt x="82" y="40"/>
                  </a:cubicBezTo>
                  <a:cubicBezTo>
                    <a:pt x="84" y="36"/>
                    <a:pt x="84" y="32"/>
                    <a:pt x="85" y="28"/>
                  </a:cubicBezTo>
                  <a:cubicBezTo>
                    <a:pt x="87" y="22"/>
                    <a:pt x="89" y="17"/>
                    <a:pt x="92" y="11"/>
                  </a:cubicBezTo>
                  <a:cubicBezTo>
                    <a:pt x="91" y="12"/>
                    <a:pt x="91" y="13"/>
                    <a:pt x="91" y="14"/>
                  </a:cubicBezTo>
                  <a:cubicBezTo>
                    <a:pt x="89" y="16"/>
                    <a:pt x="88" y="19"/>
                    <a:pt x="88" y="22"/>
                  </a:cubicBezTo>
                  <a:cubicBezTo>
                    <a:pt x="86" y="27"/>
                    <a:pt x="85" y="33"/>
                    <a:pt x="84" y="38"/>
                  </a:cubicBezTo>
                  <a:close/>
                  <a:moveTo>
                    <a:pt x="94" y="48"/>
                  </a:moveTo>
                  <a:cubicBezTo>
                    <a:pt x="94" y="48"/>
                    <a:pt x="94" y="47"/>
                    <a:pt x="94" y="47"/>
                  </a:cubicBezTo>
                  <a:cubicBezTo>
                    <a:pt x="93" y="42"/>
                    <a:pt x="94" y="38"/>
                    <a:pt x="95" y="33"/>
                  </a:cubicBezTo>
                  <a:cubicBezTo>
                    <a:pt x="96" y="29"/>
                    <a:pt x="97" y="25"/>
                    <a:pt x="97" y="20"/>
                  </a:cubicBezTo>
                  <a:cubicBezTo>
                    <a:pt x="97" y="19"/>
                    <a:pt x="97" y="18"/>
                    <a:pt x="98" y="18"/>
                  </a:cubicBezTo>
                  <a:cubicBezTo>
                    <a:pt x="96" y="28"/>
                    <a:pt x="95" y="38"/>
                    <a:pt x="94" y="48"/>
                  </a:cubicBezTo>
                  <a:close/>
                  <a:moveTo>
                    <a:pt x="99" y="4"/>
                  </a:moveTo>
                  <a:cubicBezTo>
                    <a:pt x="99" y="5"/>
                    <a:pt x="99" y="6"/>
                    <a:pt x="99" y="7"/>
                  </a:cubicBezTo>
                  <a:cubicBezTo>
                    <a:pt x="98" y="7"/>
                    <a:pt x="98" y="7"/>
                    <a:pt x="98" y="8"/>
                  </a:cubicBezTo>
                  <a:cubicBezTo>
                    <a:pt x="97" y="11"/>
                    <a:pt x="97" y="15"/>
                    <a:pt x="97" y="19"/>
                  </a:cubicBezTo>
                  <a:cubicBezTo>
                    <a:pt x="96" y="23"/>
                    <a:pt x="95" y="26"/>
                    <a:pt x="94" y="30"/>
                  </a:cubicBezTo>
                  <a:cubicBezTo>
                    <a:pt x="93" y="34"/>
                    <a:pt x="92" y="38"/>
                    <a:pt x="90" y="42"/>
                  </a:cubicBezTo>
                  <a:cubicBezTo>
                    <a:pt x="91" y="40"/>
                    <a:pt x="91" y="39"/>
                    <a:pt x="91" y="37"/>
                  </a:cubicBezTo>
                  <a:cubicBezTo>
                    <a:pt x="92" y="35"/>
                    <a:pt x="92" y="33"/>
                    <a:pt x="93" y="31"/>
                  </a:cubicBezTo>
                  <a:cubicBezTo>
                    <a:pt x="94" y="28"/>
                    <a:pt x="94" y="24"/>
                    <a:pt x="94" y="21"/>
                  </a:cubicBezTo>
                  <a:cubicBezTo>
                    <a:pt x="95" y="17"/>
                    <a:pt x="96" y="12"/>
                    <a:pt x="97" y="8"/>
                  </a:cubicBezTo>
                  <a:cubicBezTo>
                    <a:pt x="98" y="8"/>
                    <a:pt x="98" y="7"/>
                    <a:pt x="98" y="7"/>
                  </a:cubicBezTo>
                  <a:cubicBezTo>
                    <a:pt x="98" y="6"/>
                    <a:pt x="98" y="6"/>
                    <a:pt x="98" y="5"/>
                  </a:cubicBezTo>
                  <a:cubicBezTo>
                    <a:pt x="98" y="4"/>
                    <a:pt x="98" y="4"/>
                    <a:pt x="97" y="5"/>
                  </a:cubicBezTo>
                  <a:cubicBezTo>
                    <a:pt x="96" y="10"/>
                    <a:pt x="94" y="15"/>
                    <a:pt x="92" y="21"/>
                  </a:cubicBezTo>
                  <a:cubicBezTo>
                    <a:pt x="91" y="27"/>
                    <a:pt x="91" y="32"/>
                    <a:pt x="88" y="38"/>
                  </a:cubicBezTo>
                  <a:cubicBezTo>
                    <a:pt x="87" y="39"/>
                    <a:pt x="87" y="40"/>
                    <a:pt x="87" y="39"/>
                  </a:cubicBezTo>
                  <a:cubicBezTo>
                    <a:pt x="88" y="36"/>
                    <a:pt x="88" y="34"/>
                    <a:pt x="89" y="32"/>
                  </a:cubicBezTo>
                  <a:cubicBezTo>
                    <a:pt x="89" y="28"/>
                    <a:pt x="90" y="25"/>
                    <a:pt x="91" y="22"/>
                  </a:cubicBezTo>
                  <a:cubicBezTo>
                    <a:pt x="92" y="17"/>
                    <a:pt x="94" y="12"/>
                    <a:pt x="95" y="8"/>
                  </a:cubicBezTo>
                  <a:cubicBezTo>
                    <a:pt x="96" y="7"/>
                    <a:pt x="96" y="6"/>
                    <a:pt x="96" y="6"/>
                  </a:cubicBezTo>
                  <a:cubicBezTo>
                    <a:pt x="96" y="6"/>
                    <a:pt x="96" y="5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4" y="9"/>
                    <a:pt x="91" y="14"/>
                    <a:pt x="90" y="19"/>
                  </a:cubicBezTo>
                  <a:cubicBezTo>
                    <a:pt x="88" y="25"/>
                    <a:pt x="87" y="30"/>
                    <a:pt x="86" y="36"/>
                  </a:cubicBezTo>
                  <a:cubicBezTo>
                    <a:pt x="85" y="36"/>
                    <a:pt x="85" y="37"/>
                    <a:pt x="85" y="38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5" y="36"/>
                    <a:pt x="86" y="33"/>
                    <a:pt x="86" y="31"/>
                  </a:cubicBezTo>
                  <a:cubicBezTo>
                    <a:pt x="87" y="28"/>
                    <a:pt x="87" y="25"/>
                    <a:pt x="88" y="22"/>
                  </a:cubicBezTo>
                  <a:cubicBezTo>
                    <a:pt x="90" y="17"/>
                    <a:pt x="93" y="11"/>
                    <a:pt x="94" y="6"/>
                  </a:cubicBezTo>
                  <a:cubicBezTo>
                    <a:pt x="94" y="5"/>
                    <a:pt x="93" y="5"/>
                    <a:pt x="93" y="6"/>
                  </a:cubicBezTo>
                  <a:cubicBezTo>
                    <a:pt x="89" y="14"/>
                    <a:pt x="86" y="22"/>
                    <a:pt x="84" y="31"/>
                  </a:cubicBezTo>
                  <a:cubicBezTo>
                    <a:pt x="83" y="34"/>
                    <a:pt x="83" y="36"/>
                    <a:pt x="82" y="38"/>
                  </a:cubicBezTo>
                  <a:cubicBezTo>
                    <a:pt x="80" y="44"/>
                    <a:pt x="81" y="38"/>
                    <a:pt x="81" y="37"/>
                  </a:cubicBezTo>
                  <a:cubicBezTo>
                    <a:pt x="82" y="32"/>
                    <a:pt x="83" y="28"/>
                    <a:pt x="84" y="23"/>
                  </a:cubicBezTo>
                  <a:cubicBezTo>
                    <a:pt x="87" y="17"/>
                    <a:pt x="89" y="10"/>
                    <a:pt x="91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4" y="3"/>
                    <a:pt x="96" y="3"/>
                    <a:pt x="99" y="4"/>
                  </a:cubicBezTo>
                  <a:close/>
                  <a:moveTo>
                    <a:pt x="89" y="26"/>
                  </a:moveTo>
                  <a:cubicBezTo>
                    <a:pt x="90" y="23"/>
                    <a:pt x="90" y="20"/>
                    <a:pt x="91" y="18"/>
                  </a:cubicBezTo>
                  <a:cubicBezTo>
                    <a:pt x="91" y="19"/>
                    <a:pt x="90" y="21"/>
                    <a:pt x="90" y="22"/>
                  </a:cubicBezTo>
                  <a:cubicBezTo>
                    <a:pt x="90" y="23"/>
                    <a:pt x="89" y="25"/>
                    <a:pt x="89" y="2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58"/>
            <p:cNvSpPr>
              <a:spLocks noEditPoints="1"/>
            </p:cNvSpPr>
            <p:nvPr/>
          </p:nvSpPr>
          <p:spPr bwMode="auto">
            <a:xfrm>
              <a:off x="8156821" y="3517334"/>
              <a:ext cx="482600" cy="258763"/>
            </a:xfrm>
            <a:custGeom>
              <a:avLst/>
              <a:gdLst>
                <a:gd name="T0" fmla="*/ 76 w 114"/>
                <a:gd name="T1" fmla="*/ 0 h 61"/>
                <a:gd name="T2" fmla="*/ 7 w 114"/>
                <a:gd name="T3" fmla="*/ 50 h 61"/>
                <a:gd name="T4" fmla="*/ 84 w 114"/>
                <a:gd name="T5" fmla="*/ 36 h 61"/>
                <a:gd name="T6" fmla="*/ 83 w 114"/>
                <a:gd name="T7" fmla="*/ 32 h 61"/>
                <a:gd name="T8" fmla="*/ 90 w 114"/>
                <a:gd name="T9" fmla="*/ 25 h 61"/>
                <a:gd name="T10" fmla="*/ 7 w 114"/>
                <a:gd name="T11" fmla="*/ 23 h 61"/>
                <a:gd name="T12" fmla="*/ 16 w 114"/>
                <a:gd name="T13" fmla="*/ 23 h 61"/>
                <a:gd name="T14" fmla="*/ 13 w 114"/>
                <a:gd name="T15" fmla="*/ 33 h 61"/>
                <a:gd name="T16" fmla="*/ 14 w 114"/>
                <a:gd name="T17" fmla="*/ 36 h 61"/>
                <a:gd name="T18" fmla="*/ 24 w 114"/>
                <a:gd name="T19" fmla="*/ 32 h 61"/>
                <a:gd name="T20" fmla="*/ 15 w 114"/>
                <a:gd name="T21" fmla="*/ 43 h 61"/>
                <a:gd name="T22" fmla="*/ 50 w 114"/>
                <a:gd name="T23" fmla="*/ 27 h 61"/>
                <a:gd name="T24" fmla="*/ 60 w 114"/>
                <a:gd name="T25" fmla="*/ 20 h 61"/>
                <a:gd name="T26" fmla="*/ 38 w 114"/>
                <a:gd name="T27" fmla="*/ 36 h 61"/>
                <a:gd name="T28" fmla="*/ 91 w 114"/>
                <a:gd name="T29" fmla="*/ 14 h 61"/>
                <a:gd name="T30" fmla="*/ 80 w 114"/>
                <a:gd name="T31" fmla="*/ 14 h 61"/>
                <a:gd name="T32" fmla="*/ 79 w 114"/>
                <a:gd name="T33" fmla="*/ 6 h 61"/>
                <a:gd name="T34" fmla="*/ 50 w 114"/>
                <a:gd name="T35" fmla="*/ 34 h 61"/>
                <a:gd name="T36" fmla="*/ 77 w 114"/>
                <a:gd name="T37" fmla="*/ 18 h 61"/>
                <a:gd name="T38" fmla="*/ 81 w 114"/>
                <a:gd name="T39" fmla="*/ 19 h 61"/>
                <a:gd name="T40" fmla="*/ 82 w 114"/>
                <a:gd name="T41" fmla="*/ 21 h 61"/>
                <a:gd name="T42" fmla="*/ 81 w 114"/>
                <a:gd name="T43" fmla="*/ 18 h 61"/>
                <a:gd name="T44" fmla="*/ 78 w 114"/>
                <a:gd name="T45" fmla="*/ 15 h 61"/>
                <a:gd name="T46" fmla="*/ 77 w 114"/>
                <a:gd name="T47" fmla="*/ 4 h 61"/>
                <a:gd name="T48" fmla="*/ 11 w 114"/>
                <a:gd name="T49" fmla="*/ 44 h 61"/>
                <a:gd name="T50" fmla="*/ 11 w 114"/>
                <a:gd name="T51" fmla="*/ 38 h 61"/>
                <a:gd name="T52" fmla="*/ 11 w 114"/>
                <a:gd name="T53" fmla="*/ 46 h 61"/>
                <a:gd name="T54" fmla="*/ 36 w 114"/>
                <a:gd name="T55" fmla="*/ 27 h 61"/>
                <a:gd name="T56" fmla="*/ 11 w 114"/>
                <a:gd name="T57" fmla="*/ 37 h 61"/>
                <a:gd name="T58" fmla="*/ 10 w 114"/>
                <a:gd name="T59" fmla="*/ 33 h 61"/>
                <a:gd name="T60" fmla="*/ 16 w 114"/>
                <a:gd name="T61" fmla="*/ 28 h 61"/>
                <a:gd name="T62" fmla="*/ 8 w 114"/>
                <a:gd name="T63" fmla="*/ 26 h 61"/>
                <a:gd name="T64" fmla="*/ 19 w 114"/>
                <a:gd name="T65" fmla="*/ 49 h 61"/>
                <a:gd name="T66" fmla="*/ 68 w 114"/>
                <a:gd name="T67" fmla="*/ 22 h 61"/>
                <a:gd name="T68" fmla="*/ 79 w 114"/>
                <a:gd name="T69" fmla="*/ 19 h 61"/>
                <a:gd name="T70" fmla="*/ 50 w 114"/>
                <a:gd name="T71" fmla="*/ 41 h 61"/>
                <a:gd name="T72" fmla="*/ 51 w 114"/>
                <a:gd name="T73" fmla="*/ 45 h 61"/>
                <a:gd name="T74" fmla="*/ 95 w 114"/>
                <a:gd name="T75" fmla="*/ 18 h 61"/>
                <a:gd name="T76" fmla="*/ 44 w 114"/>
                <a:gd name="T77" fmla="*/ 46 h 61"/>
                <a:gd name="T78" fmla="*/ 68 w 114"/>
                <a:gd name="T79" fmla="*/ 42 h 61"/>
                <a:gd name="T80" fmla="*/ 85 w 114"/>
                <a:gd name="T81" fmla="*/ 29 h 61"/>
                <a:gd name="T82" fmla="*/ 76 w 114"/>
                <a:gd name="T83" fmla="*/ 39 h 61"/>
                <a:gd name="T84" fmla="*/ 100 w 114"/>
                <a:gd name="T85" fmla="*/ 24 h 61"/>
                <a:gd name="T86" fmla="*/ 45 w 114"/>
                <a:gd name="T87" fmla="*/ 46 h 61"/>
                <a:gd name="T88" fmla="*/ 80 w 114"/>
                <a:gd name="T89" fmla="*/ 31 h 61"/>
                <a:gd name="T90" fmla="*/ 81 w 114"/>
                <a:gd name="T91" fmla="*/ 51 h 61"/>
                <a:gd name="T92" fmla="*/ 100 w 114"/>
                <a:gd name="T93" fmla="*/ 34 h 61"/>
                <a:gd name="T94" fmla="*/ 81 w 114"/>
                <a:gd name="T95" fmla="*/ 46 h 61"/>
                <a:gd name="T96" fmla="*/ 101 w 114"/>
                <a:gd name="T97" fmla="*/ 29 h 61"/>
                <a:gd name="T98" fmla="*/ 99 w 114"/>
                <a:gd name="T99" fmla="*/ 39 h 61"/>
                <a:gd name="T100" fmla="*/ 91 w 114"/>
                <a:gd name="T101" fmla="*/ 44 h 61"/>
                <a:gd name="T102" fmla="*/ 109 w 114"/>
                <a:gd name="T103" fmla="*/ 29 h 61"/>
                <a:gd name="T104" fmla="*/ 105 w 114"/>
                <a:gd name="T105" fmla="*/ 29 h 61"/>
                <a:gd name="T106" fmla="*/ 80 w 114"/>
                <a:gd name="T107" fmla="*/ 44 h 61"/>
                <a:gd name="T108" fmla="*/ 79 w 114"/>
                <a:gd name="T109" fmla="*/ 41 h 61"/>
                <a:gd name="T110" fmla="*/ 93 w 114"/>
                <a:gd name="T111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4" h="61">
                  <a:moveTo>
                    <a:pt x="80" y="60"/>
                  </a:moveTo>
                  <a:cubicBezTo>
                    <a:pt x="81" y="61"/>
                    <a:pt x="81" y="60"/>
                    <a:pt x="82" y="60"/>
                  </a:cubicBezTo>
                  <a:cubicBezTo>
                    <a:pt x="92" y="49"/>
                    <a:pt x="103" y="40"/>
                    <a:pt x="113" y="29"/>
                  </a:cubicBezTo>
                  <a:cubicBezTo>
                    <a:pt x="114" y="29"/>
                    <a:pt x="114" y="28"/>
                    <a:pt x="114" y="28"/>
                  </a:cubicBezTo>
                  <a:cubicBezTo>
                    <a:pt x="114" y="28"/>
                    <a:pt x="113" y="27"/>
                    <a:pt x="113" y="27"/>
                  </a:cubicBezTo>
                  <a:cubicBezTo>
                    <a:pt x="107" y="22"/>
                    <a:pt x="100" y="17"/>
                    <a:pt x="94" y="12"/>
                  </a:cubicBezTo>
                  <a:cubicBezTo>
                    <a:pt x="88" y="8"/>
                    <a:pt x="82" y="4"/>
                    <a:pt x="76" y="0"/>
                  </a:cubicBezTo>
                  <a:cubicBezTo>
                    <a:pt x="76" y="0"/>
                    <a:pt x="75" y="0"/>
                    <a:pt x="75" y="0"/>
                  </a:cubicBezTo>
                  <a:cubicBezTo>
                    <a:pt x="74" y="0"/>
                    <a:pt x="73" y="1"/>
                    <a:pt x="74" y="2"/>
                  </a:cubicBezTo>
                  <a:cubicBezTo>
                    <a:pt x="75" y="6"/>
                    <a:pt x="74" y="11"/>
                    <a:pt x="74" y="16"/>
                  </a:cubicBezTo>
                  <a:cubicBezTo>
                    <a:pt x="50" y="17"/>
                    <a:pt x="26" y="21"/>
                    <a:pt x="2" y="18"/>
                  </a:cubicBezTo>
                  <a:cubicBezTo>
                    <a:pt x="1" y="18"/>
                    <a:pt x="0" y="19"/>
                    <a:pt x="0" y="20"/>
                  </a:cubicBezTo>
                  <a:cubicBezTo>
                    <a:pt x="0" y="20"/>
                    <a:pt x="0" y="21"/>
                    <a:pt x="1" y="21"/>
                  </a:cubicBezTo>
                  <a:cubicBezTo>
                    <a:pt x="8" y="28"/>
                    <a:pt x="10" y="41"/>
                    <a:pt x="7" y="50"/>
                  </a:cubicBezTo>
                  <a:cubicBezTo>
                    <a:pt x="7" y="51"/>
                    <a:pt x="7" y="51"/>
                    <a:pt x="8" y="51"/>
                  </a:cubicBezTo>
                  <a:cubicBezTo>
                    <a:pt x="8" y="52"/>
                    <a:pt x="8" y="52"/>
                    <a:pt x="9" y="52"/>
                  </a:cubicBezTo>
                  <a:cubicBezTo>
                    <a:pt x="32" y="51"/>
                    <a:pt x="55" y="47"/>
                    <a:pt x="78" y="46"/>
                  </a:cubicBezTo>
                  <a:cubicBezTo>
                    <a:pt x="78" y="51"/>
                    <a:pt x="78" y="55"/>
                    <a:pt x="78" y="59"/>
                  </a:cubicBezTo>
                  <a:cubicBezTo>
                    <a:pt x="78" y="60"/>
                    <a:pt x="79" y="61"/>
                    <a:pt x="80" y="60"/>
                  </a:cubicBezTo>
                  <a:close/>
                  <a:moveTo>
                    <a:pt x="71" y="44"/>
                  </a:moveTo>
                  <a:cubicBezTo>
                    <a:pt x="76" y="42"/>
                    <a:pt x="80" y="38"/>
                    <a:pt x="84" y="36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1" y="38"/>
                    <a:pt x="78" y="41"/>
                    <a:pt x="75" y="44"/>
                  </a:cubicBezTo>
                  <a:cubicBezTo>
                    <a:pt x="74" y="44"/>
                    <a:pt x="72" y="44"/>
                    <a:pt x="71" y="44"/>
                  </a:cubicBezTo>
                  <a:close/>
                  <a:moveTo>
                    <a:pt x="60" y="45"/>
                  </a:moveTo>
                  <a:cubicBezTo>
                    <a:pt x="65" y="42"/>
                    <a:pt x="70" y="39"/>
                    <a:pt x="75" y="35"/>
                  </a:cubicBezTo>
                  <a:cubicBezTo>
                    <a:pt x="81" y="32"/>
                    <a:pt x="86" y="29"/>
                    <a:pt x="92" y="26"/>
                  </a:cubicBezTo>
                  <a:cubicBezTo>
                    <a:pt x="89" y="28"/>
                    <a:pt x="86" y="30"/>
                    <a:pt x="83" y="32"/>
                  </a:cubicBezTo>
                  <a:cubicBezTo>
                    <a:pt x="76" y="36"/>
                    <a:pt x="70" y="40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2" y="44"/>
                    <a:pt x="61" y="45"/>
                    <a:pt x="60" y="45"/>
                  </a:cubicBezTo>
                  <a:close/>
                  <a:moveTo>
                    <a:pt x="51" y="46"/>
                  </a:moveTo>
                  <a:cubicBezTo>
                    <a:pt x="66" y="39"/>
                    <a:pt x="79" y="30"/>
                    <a:pt x="93" y="22"/>
                  </a:cubicBezTo>
                  <a:cubicBezTo>
                    <a:pt x="94" y="21"/>
                    <a:pt x="100" y="18"/>
                    <a:pt x="96" y="21"/>
                  </a:cubicBezTo>
                  <a:cubicBezTo>
                    <a:pt x="94" y="22"/>
                    <a:pt x="92" y="23"/>
                    <a:pt x="90" y="25"/>
                  </a:cubicBezTo>
                  <a:cubicBezTo>
                    <a:pt x="86" y="27"/>
                    <a:pt x="82" y="29"/>
                    <a:pt x="79" y="32"/>
                  </a:cubicBezTo>
                  <a:cubicBezTo>
                    <a:pt x="71" y="36"/>
                    <a:pt x="65" y="41"/>
                    <a:pt x="58" y="45"/>
                  </a:cubicBezTo>
                  <a:cubicBezTo>
                    <a:pt x="56" y="45"/>
                    <a:pt x="53" y="45"/>
                    <a:pt x="51" y="46"/>
                  </a:cubicBezTo>
                  <a:close/>
                  <a:moveTo>
                    <a:pt x="5" y="21"/>
                  </a:moveTo>
                  <a:cubicBezTo>
                    <a:pt x="6" y="21"/>
                    <a:pt x="8" y="22"/>
                    <a:pt x="9" y="22"/>
                  </a:cubicBezTo>
                  <a:cubicBezTo>
                    <a:pt x="8" y="22"/>
                    <a:pt x="7" y="22"/>
                    <a:pt x="7" y="23"/>
                  </a:cubicBezTo>
                  <a:cubicBezTo>
                    <a:pt x="6" y="23"/>
                    <a:pt x="6" y="23"/>
                    <a:pt x="7" y="23"/>
                  </a:cubicBezTo>
                  <a:cubicBezTo>
                    <a:pt x="7" y="23"/>
                    <a:pt x="11" y="21"/>
                    <a:pt x="9" y="23"/>
                  </a:cubicBezTo>
                  <a:cubicBezTo>
                    <a:pt x="9" y="24"/>
                    <a:pt x="8" y="24"/>
                    <a:pt x="7" y="25"/>
                  </a:cubicBezTo>
                  <a:cubicBezTo>
                    <a:pt x="7" y="24"/>
                    <a:pt x="6" y="22"/>
                    <a:pt x="5" y="21"/>
                  </a:cubicBezTo>
                  <a:close/>
                  <a:moveTo>
                    <a:pt x="21" y="22"/>
                  </a:moveTo>
                  <a:cubicBezTo>
                    <a:pt x="19" y="23"/>
                    <a:pt x="17" y="25"/>
                    <a:pt x="15" y="27"/>
                  </a:cubicBezTo>
                  <a:cubicBezTo>
                    <a:pt x="14" y="27"/>
                    <a:pt x="9" y="30"/>
                    <a:pt x="10" y="29"/>
                  </a:cubicBezTo>
                  <a:cubicBezTo>
                    <a:pt x="12" y="27"/>
                    <a:pt x="14" y="25"/>
                    <a:pt x="16" y="23"/>
                  </a:cubicBezTo>
                  <a:cubicBezTo>
                    <a:pt x="16" y="23"/>
                    <a:pt x="16" y="22"/>
                    <a:pt x="15" y="22"/>
                  </a:cubicBezTo>
                  <a:cubicBezTo>
                    <a:pt x="13" y="23"/>
                    <a:pt x="11" y="24"/>
                    <a:pt x="8" y="25"/>
                  </a:cubicBezTo>
                  <a:cubicBezTo>
                    <a:pt x="7" y="25"/>
                    <a:pt x="10" y="24"/>
                    <a:pt x="10" y="24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5" y="22"/>
                    <a:pt x="18" y="22"/>
                    <a:pt x="21" y="22"/>
                  </a:cubicBezTo>
                  <a:close/>
                  <a:moveTo>
                    <a:pt x="32" y="22"/>
                  </a:moveTo>
                  <a:cubicBezTo>
                    <a:pt x="25" y="25"/>
                    <a:pt x="20" y="31"/>
                    <a:pt x="13" y="33"/>
                  </a:cubicBezTo>
                  <a:cubicBezTo>
                    <a:pt x="9" y="35"/>
                    <a:pt x="13" y="33"/>
                    <a:pt x="15" y="32"/>
                  </a:cubicBezTo>
                  <a:cubicBezTo>
                    <a:pt x="17" y="31"/>
                    <a:pt x="19" y="30"/>
                    <a:pt x="21" y="28"/>
                  </a:cubicBezTo>
                  <a:cubicBezTo>
                    <a:pt x="24" y="27"/>
                    <a:pt x="27" y="24"/>
                    <a:pt x="30" y="22"/>
                  </a:cubicBezTo>
                  <a:cubicBezTo>
                    <a:pt x="30" y="22"/>
                    <a:pt x="31" y="22"/>
                    <a:pt x="32" y="22"/>
                  </a:cubicBezTo>
                  <a:close/>
                  <a:moveTo>
                    <a:pt x="39" y="21"/>
                  </a:moveTo>
                  <a:cubicBezTo>
                    <a:pt x="30" y="25"/>
                    <a:pt x="23" y="32"/>
                    <a:pt x="14" y="36"/>
                  </a:cubicBezTo>
                  <a:cubicBezTo>
                    <a:pt x="10" y="38"/>
                    <a:pt x="11" y="37"/>
                    <a:pt x="14" y="36"/>
                  </a:cubicBezTo>
                  <a:cubicBezTo>
                    <a:pt x="17" y="34"/>
                    <a:pt x="20" y="32"/>
                    <a:pt x="22" y="31"/>
                  </a:cubicBezTo>
                  <a:cubicBezTo>
                    <a:pt x="27" y="28"/>
                    <a:pt x="31" y="25"/>
                    <a:pt x="35" y="22"/>
                  </a:cubicBezTo>
                  <a:cubicBezTo>
                    <a:pt x="36" y="22"/>
                    <a:pt x="38" y="21"/>
                    <a:pt x="39" y="21"/>
                  </a:cubicBezTo>
                  <a:close/>
                  <a:moveTo>
                    <a:pt x="45" y="21"/>
                  </a:moveTo>
                  <a:cubicBezTo>
                    <a:pt x="34" y="27"/>
                    <a:pt x="25" y="35"/>
                    <a:pt x="14" y="40"/>
                  </a:cubicBezTo>
                  <a:cubicBezTo>
                    <a:pt x="9" y="42"/>
                    <a:pt x="13" y="40"/>
                    <a:pt x="15" y="38"/>
                  </a:cubicBezTo>
                  <a:cubicBezTo>
                    <a:pt x="18" y="36"/>
                    <a:pt x="21" y="34"/>
                    <a:pt x="24" y="32"/>
                  </a:cubicBezTo>
                  <a:cubicBezTo>
                    <a:pt x="30" y="29"/>
                    <a:pt x="36" y="25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3" y="21"/>
                    <a:pt x="44" y="21"/>
                    <a:pt x="45" y="21"/>
                  </a:cubicBezTo>
                  <a:close/>
                  <a:moveTo>
                    <a:pt x="52" y="21"/>
                  </a:moveTo>
                  <a:cubicBezTo>
                    <a:pt x="46" y="23"/>
                    <a:pt x="41" y="27"/>
                    <a:pt x="36" y="30"/>
                  </a:cubicBezTo>
                  <a:cubicBezTo>
                    <a:pt x="33" y="33"/>
                    <a:pt x="29" y="34"/>
                    <a:pt x="26" y="36"/>
                  </a:cubicBezTo>
                  <a:cubicBezTo>
                    <a:pt x="22" y="38"/>
                    <a:pt x="19" y="40"/>
                    <a:pt x="15" y="43"/>
                  </a:cubicBezTo>
                  <a:cubicBezTo>
                    <a:pt x="14" y="43"/>
                    <a:pt x="12" y="44"/>
                    <a:pt x="11" y="45"/>
                  </a:cubicBezTo>
                  <a:cubicBezTo>
                    <a:pt x="13" y="43"/>
                    <a:pt x="15" y="42"/>
                    <a:pt x="17" y="40"/>
                  </a:cubicBezTo>
                  <a:cubicBezTo>
                    <a:pt x="20" y="37"/>
                    <a:pt x="24" y="35"/>
                    <a:pt x="28" y="33"/>
                  </a:cubicBezTo>
                  <a:cubicBezTo>
                    <a:pt x="34" y="29"/>
                    <a:pt x="41" y="25"/>
                    <a:pt x="47" y="21"/>
                  </a:cubicBezTo>
                  <a:cubicBezTo>
                    <a:pt x="49" y="21"/>
                    <a:pt x="50" y="21"/>
                    <a:pt x="52" y="21"/>
                  </a:cubicBezTo>
                  <a:close/>
                  <a:moveTo>
                    <a:pt x="60" y="20"/>
                  </a:moveTo>
                  <a:cubicBezTo>
                    <a:pt x="57" y="22"/>
                    <a:pt x="53" y="24"/>
                    <a:pt x="50" y="27"/>
                  </a:cubicBezTo>
                  <a:cubicBezTo>
                    <a:pt x="47" y="29"/>
                    <a:pt x="44" y="30"/>
                    <a:pt x="41" y="32"/>
                  </a:cubicBezTo>
                  <a:cubicBezTo>
                    <a:pt x="33" y="36"/>
                    <a:pt x="25" y="41"/>
                    <a:pt x="17" y="46"/>
                  </a:cubicBezTo>
                  <a:cubicBezTo>
                    <a:pt x="16" y="46"/>
                    <a:pt x="15" y="47"/>
                    <a:pt x="14" y="47"/>
                  </a:cubicBezTo>
                  <a:cubicBezTo>
                    <a:pt x="15" y="46"/>
                    <a:pt x="17" y="46"/>
                    <a:pt x="18" y="45"/>
                  </a:cubicBezTo>
                  <a:cubicBezTo>
                    <a:pt x="22" y="42"/>
                    <a:pt x="26" y="39"/>
                    <a:pt x="30" y="36"/>
                  </a:cubicBezTo>
                  <a:cubicBezTo>
                    <a:pt x="38" y="30"/>
                    <a:pt x="46" y="25"/>
                    <a:pt x="55" y="20"/>
                  </a:cubicBezTo>
                  <a:cubicBezTo>
                    <a:pt x="57" y="20"/>
                    <a:pt x="59" y="20"/>
                    <a:pt x="60" y="20"/>
                  </a:cubicBezTo>
                  <a:close/>
                  <a:moveTo>
                    <a:pt x="71" y="19"/>
                  </a:moveTo>
                  <a:cubicBezTo>
                    <a:pt x="64" y="22"/>
                    <a:pt x="59" y="26"/>
                    <a:pt x="53" y="30"/>
                  </a:cubicBezTo>
                  <a:cubicBezTo>
                    <a:pt x="49" y="32"/>
                    <a:pt x="45" y="33"/>
                    <a:pt x="41" y="36"/>
                  </a:cubicBezTo>
                  <a:cubicBezTo>
                    <a:pt x="37" y="38"/>
                    <a:pt x="33" y="41"/>
                    <a:pt x="28" y="44"/>
                  </a:cubicBezTo>
                  <a:cubicBezTo>
                    <a:pt x="26" y="45"/>
                    <a:pt x="23" y="46"/>
                    <a:pt x="20" y="47"/>
                  </a:cubicBezTo>
                  <a:cubicBezTo>
                    <a:pt x="21" y="47"/>
                    <a:pt x="24" y="46"/>
                    <a:pt x="25" y="45"/>
                  </a:cubicBezTo>
                  <a:cubicBezTo>
                    <a:pt x="29" y="42"/>
                    <a:pt x="33" y="39"/>
                    <a:pt x="38" y="36"/>
                  </a:cubicBezTo>
                  <a:cubicBezTo>
                    <a:pt x="41" y="34"/>
                    <a:pt x="45" y="31"/>
                    <a:pt x="48" y="29"/>
                  </a:cubicBezTo>
                  <a:cubicBezTo>
                    <a:pt x="48" y="29"/>
                    <a:pt x="49" y="29"/>
                    <a:pt x="49" y="28"/>
                  </a:cubicBezTo>
                  <a:cubicBezTo>
                    <a:pt x="54" y="26"/>
                    <a:pt x="58" y="22"/>
                    <a:pt x="63" y="20"/>
                  </a:cubicBezTo>
                  <a:cubicBezTo>
                    <a:pt x="65" y="20"/>
                    <a:pt x="68" y="19"/>
                    <a:pt x="71" y="19"/>
                  </a:cubicBezTo>
                  <a:close/>
                  <a:moveTo>
                    <a:pt x="93" y="15"/>
                  </a:moveTo>
                  <a:cubicBezTo>
                    <a:pt x="91" y="15"/>
                    <a:pt x="90" y="15"/>
                    <a:pt x="89" y="16"/>
                  </a:cubicBezTo>
                  <a:cubicBezTo>
                    <a:pt x="90" y="15"/>
                    <a:pt x="90" y="15"/>
                    <a:pt x="91" y="14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87" y="14"/>
                    <a:pt x="85" y="15"/>
                    <a:pt x="82" y="16"/>
                  </a:cubicBezTo>
                  <a:cubicBezTo>
                    <a:pt x="82" y="16"/>
                    <a:pt x="77" y="19"/>
                    <a:pt x="79" y="17"/>
                  </a:cubicBezTo>
                  <a:cubicBezTo>
                    <a:pt x="81" y="16"/>
                    <a:pt x="83" y="15"/>
                    <a:pt x="85" y="14"/>
                  </a:cubicBezTo>
                  <a:cubicBezTo>
                    <a:pt x="85" y="14"/>
                    <a:pt x="85" y="13"/>
                    <a:pt x="85" y="13"/>
                  </a:cubicBezTo>
                  <a:cubicBezTo>
                    <a:pt x="82" y="13"/>
                    <a:pt x="81" y="14"/>
                    <a:pt x="79" y="15"/>
                  </a:cubicBezTo>
                  <a:cubicBezTo>
                    <a:pt x="75" y="18"/>
                    <a:pt x="79" y="14"/>
                    <a:pt x="80" y="14"/>
                  </a:cubicBezTo>
                  <a:cubicBezTo>
                    <a:pt x="81" y="13"/>
                    <a:pt x="82" y="13"/>
                    <a:pt x="83" y="12"/>
                  </a:cubicBezTo>
                  <a:cubicBezTo>
                    <a:pt x="84" y="12"/>
                    <a:pt x="83" y="11"/>
                    <a:pt x="83" y="11"/>
                  </a:cubicBezTo>
                  <a:cubicBezTo>
                    <a:pt x="82" y="12"/>
                    <a:pt x="78" y="13"/>
                    <a:pt x="77" y="14"/>
                  </a:cubicBezTo>
                  <a:cubicBezTo>
                    <a:pt x="78" y="13"/>
                    <a:pt x="80" y="11"/>
                    <a:pt x="81" y="10"/>
                  </a:cubicBezTo>
                  <a:cubicBezTo>
                    <a:pt x="81" y="10"/>
                    <a:pt x="81" y="9"/>
                    <a:pt x="80" y="9"/>
                  </a:cubicBezTo>
                  <a:cubicBezTo>
                    <a:pt x="77" y="12"/>
                    <a:pt x="79" y="8"/>
                    <a:pt x="80" y="7"/>
                  </a:cubicBezTo>
                  <a:cubicBezTo>
                    <a:pt x="80" y="7"/>
                    <a:pt x="80" y="6"/>
                    <a:pt x="79" y="6"/>
                  </a:cubicBezTo>
                  <a:cubicBezTo>
                    <a:pt x="77" y="8"/>
                    <a:pt x="77" y="7"/>
                    <a:pt x="78" y="5"/>
                  </a:cubicBezTo>
                  <a:cubicBezTo>
                    <a:pt x="83" y="8"/>
                    <a:pt x="88" y="12"/>
                    <a:pt x="93" y="15"/>
                  </a:cubicBezTo>
                  <a:close/>
                  <a:moveTo>
                    <a:pt x="81" y="18"/>
                  </a:moveTo>
                  <a:cubicBezTo>
                    <a:pt x="65" y="25"/>
                    <a:pt x="51" y="36"/>
                    <a:pt x="36" y="44"/>
                  </a:cubicBezTo>
                  <a:cubicBezTo>
                    <a:pt x="35" y="45"/>
                    <a:pt x="29" y="48"/>
                    <a:pt x="33" y="46"/>
                  </a:cubicBezTo>
                  <a:cubicBezTo>
                    <a:pt x="35" y="44"/>
                    <a:pt x="37" y="43"/>
                    <a:pt x="38" y="41"/>
                  </a:cubicBezTo>
                  <a:cubicBezTo>
                    <a:pt x="42" y="39"/>
                    <a:pt x="46" y="36"/>
                    <a:pt x="50" y="34"/>
                  </a:cubicBezTo>
                  <a:cubicBezTo>
                    <a:pt x="58" y="29"/>
                    <a:pt x="65" y="23"/>
                    <a:pt x="73" y="19"/>
                  </a:cubicBezTo>
                  <a:cubicBezTo>
                    <a:pt x="74" y="19"/>
                    <a:pt x="75" y="19"/>
                    <a:pt x="75" y="19"/>
                  </a:cubicBezTo>
                  <a:cubicBezTo>
                    <a:pt x="76" y="19"/>
                    <a:pt x="76" y="19"/>
                    <a:pt x="76" y="18"/>
                  </a:cubicBezTo>
                  <a:cubicBezTo>
                    <a:pt x="76" y="18"/>
                    <a:pt x="77" y="18"/>
                    <a:pt x="77" y="18"/>
                  </a:cubicBezTo>
                  <a:cubicBezTo>
                    <a:pt x="77" y="18"/>
                    <a:pt x="77" y="18"/>
                    <a:pt x="77" y="17"/>
                  </a:cubicBezTo>
                  <a:cubicBezTo>
                    <a:pt x="77" y="17"/>
                    <a:pt x="77" y="17"/>
                    <a:pt x="78" y="17"/>
                  </a:cubicBezTo>
                  <a:cubicBezTo>
                    <a:pt x="78" y="17"/>
                    <a:pt x="77" y="17"/>
                    <a:pt x="77" y="18"/>
                  </a:cubicBezTo>
                  <a:cubicBezTo>
                    <a:pt x="76" y="18"/>
                    <a:pt x="77" y="19"/>
                    <a:pt x="77" y="18"/>
                  </a:cubicBezTo>
                  <a:cubicBezTo>
                    <a:pt x="79" y="18"/>
                    <a:pt x="81" y="17"/>
                    <a:pt x="82" y="17"/>
                  </a:cubicBezTo>
                  <a:cubicBezTo>
                    <a:pt x="83" y="16"/>
                    <a:pt x="84" y="16"/>
                    <a:pt x="85" y="16"/>
                  </a:cubicBezTo>
                  <a:cubicBezTo>
                    <a:pt x="86" y="15"/>
                    <a:pt x="89" y="15"/>
                    <a:pt x="89" y="15"/>
                  </a:cubicBezTo>
                  <a:cubicBezTo>
                    <a:pt x="88" y="16"/>
                    <a:pt x="87" y="16"/>
                    <a:pt x="86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3" y="18"/>
                    <a:pt x="82" y="19"/>
                    <a:pt x="81" y="19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0"/>
                    <a:pt x="78" y="21"/>
                    <a:pt x="78" y="21"/>
                  </a:cubicBezTo>
                  <a:cubicBezTo>
                    <a:pt x="78" y="21"/>
                    <a:pt x="78" y="22"/>
                    <a:pt x="78" y="21"/>
                  </a:cubicBezTo>
                  <a:cubicBezTo>
                    <a:pt x="82" y="20"/>
                    <a:pt x="85" y="18"/>
                    <a:pt x="89" y="16"/>
                  </a:cubicBezTo>
                  <a:cubicBezTo>
                    <a:pt x="90" y="16"/>
                    <a:pt x="91" y="16"/>
                    <a:pt x="93" y="16"/>
                  </a:cubicBezTo>
                  <a:cubicBezTo>
                    <a:pt x="91" y="16"/>
                    <a:pt x="89" y="17"/>
                    <a:pt x="88" y="18"/>
                  </a:cubicBezTo>
                  <a:cubicBezTo>
                    <a:pt x="86" y="19"/>
                    <a:pt x="84" y="20"/>
                    <a:pt x="82" y="21"/>
                  </a:cubicBezTo>
                  <a:cubicBezTo>
                    <a:pt x="78" y="23"/>
                    <a:pt x="74" y="27"/>
                    <a:pt x="69" y="30"/>
                  </a:cubicBezTo>
                  <a:cubicBezTo>
                    <a:pt x="64" y="33"/>
                    <a:pt x="59" y="35"/>
                    <a:pt x="54" y="38"/>
                  </a:cubicBezTo>
                  <a:cubicBezTo>
                    <a:pt x="49" y="40"/>
                    <a:pt x="44" y="44"/>
                    <a:pt x="39" y="45"/>
                  </a:cubicBezTo>
                  <a:cubicBezTo>
                    <a:pt x="35" y="47"/>
                    <a:pt x="42" y="44"/>
                    <a:pt x="43" y="43"/>
                  </a:cubicBezTo>
                  <a:cubicBezTo>
                    <a:pt x="45" y="41"/>
                    <a:pt x="48" y="40"/>
                    <a:pt x="50" y="38"/>
                  </a:cubicBezTo>
                  <a:cubicBezTo>
                    <a:pt x="60" y="31"/>
                    <a:pt x="71" y="25"/>
                    <a:pt x="81" y="18"/>
                  </a:cubicBezTo>
                  <a:cubicBezTo>
                    <a:pt x="81" y="18"/>
                    <a:pt x="81" y="17"/>
                    <a:pt x="81" y="18"/>
                  </a:cubicBezTo>
                  <a:close/>
                  <a:moveTo>
                    <a:pt x="77" y="8"/>
                  </a:moveTo>
                  <a:cubicBezTo>
                    <a:pt x="77" y="8"/>
                    <a:pt x="77" y="8"/>
                    <a:pt x="77" y="8"/>
                  </a:cubicBezTo>
                  <a:cubicBezTo>
                    <a:pt x="78" y="8"/>
                    <a:pt x="78" y="8"/>
                    <a:pt x="79" y="7"/>
                  </a:cubicBezTo>
                  <a:cubicBezTo>
                    <a:pt x="78" y="8"/>
                    <a:pt x="77" y="9"/>
                    <a:pt x="77" y="10"/>
                  </a:cubicBezTo>
                  <a:cubicBezTo>
                    <a:pt x="77" y="9"/>
                    <a:pt x="77" y="9"/>
                    <a:pt x="77" y="8"/>
                  </a:cubicBezTo>
                  <a:close/>
                  <a:moveTo>
                    <a:pt x="77" y="15"/>
                  </a:moveTo>
                  <a:cubicBezTo>
                    <a:pt x="77" y="15"/>
                    <a:pt x="78" y="15"/>
                    <a:pt x="78" y="15"/>
                  </a:cubicBezTo>
                  <a:cubicBezTo>
                    <a:pt x="77" y="15"/>
                    <a:pt x="77" y="16"/>
                    <a:pt x="77" y="16"/>
                  </a:cubicBezTo>
                  <a:cubicBezTo>
                    <a:pt x="77" y="16"/>
                    <a:pt x="77" y="15"/>
                    <a:pt x="77" y="15"/>
                  </a:cubicBezTo>
                  <a:close/>
                  <a:moveTo>
                    <a:pt x="77" y="12"/>
                  </a:moveTo>
                  <a:cubicBezTo>
                    <a:pt x="78" y="12"/>
                    <a:pt x="79" y="11"/>
                    <a:pt x="80" y="11"/>
                  </a:cubicBezTo>
                  <a:cubicBezTo>
                    <a:pt x="79" y="11"/>
                    <a:pt x="78" y="13"/>
                    <a:pt x="77" y="14"/>
                  </a:cubicBezTo>
                  <a:cubicBezTo>
                    <a:pt x="77" y="13"/>
                    <a:pt x="77" y="13"/>
                    <a:pt x="77" y="12"/>
                  </a:cubicBezTo>
                  <a:close/>
                  <a:moveTo>
                    <a:pt x="77" y="4"/>
                  </a:move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lose/>
                  <a:moveTo>
                    <a:pt x="11" y="42"/>
                  </a:moveTo>
                  <a:cubicBezTo>
                    <a:pt x="13" y="41"/>
                    <a:pt x="16" y="40"/>
                    <a:pt x="18" y="39"/>
                  </a:cubicBezTo>
                  <a:cubicBezTo>
                    <a:pt x="16" y="40"/>
                    <a:pt x="13" y="42"/>
                    <a:pt x="11" y="44"/>
                  </a:cubicBezTo>
                  <a:cubicBezTo>
                    <a:pt x="11" y="43"/>
                    <a:pt x="11" y="43"/>
                    <a:pt x="11" y="42"/>
                  </a:cubicBezTo>
                  <a:close/>
                  <a:moveTo>
                    <a:pt x="11" y="38"/>
                  </a:moveTo>
                  <a:cubicBezTo>
                    <a:pt x="21" y="34"/>
                    <a:pt x="28" y="27"/>
                    <a:pt x="38" y="23"/>
                  </a:cubicBezTo>
                  <a:cubicBezTo>
                    <a:pt x="37" y="23"/>
                    <a:pt x="36" y="24"/>
                    <a:pt x="36" y="24"/>
                  </a:cubicBezTo>
                  <a:cubicBezTo>
                    <a:pt x="33" y="26"/>
                    <a:pt x="30" y="28"/>
                    <a:pt x="27" y="30"/>
                  </a:cubicBezTo>
                  <a:cubicBezTo>
                    <a:pt x="22" y="33"/>
                    <a:pt x="16" y="36"/>
                    <a:pt x="11" y="40"/>
                  </a:cubicBezTo>
                  <a:cubicBezTo>
                    <a:pt x="11" y="39"/>
                    <a:pt x="11" y="39"/>
                    <a:pt x="11" y="38"/>
                  </a:cubicBezTo>
                  <a:close/>
                  <a:moveTo>
                    <a:pt x="9" y="30"/>
                  </a:moveTo>
                  <a:cubicBezTo>
                    <a:pt x="13" y="29"/>
                    <a:pt x="16" y="26"/>
                    <a:pt x="19" y="24"/>
                  </a:cubicBezTo>
                  <a:cubicBezTo>
                    <a:pt x="20" y="24"/>
                    <a:pt x="21" y="23"/>
                    <a:pt x="21" y="23"/>
                  </a:cubicBezTo>
                  <a:cubicBezTo>
                    <a:pt x="20" y="24"/>
                    <a:pt x="18" y="25"/>
                    <a:pt x="17" y="27"/>
                  </a:cubicBezTo>
                  <a:cubicBezTo>
                    <a:pt x="15" y="28"/>
                    <a:pt x="12" y="30"/>
                    <a:pt x="10" y="32"/>
                  </a:cubicBezTo>
                  <a:cubicBezTo>
                    <a:pt x="10" y="31"/>
                    <a:pt x="10" y="30"/>
                    <a:pt x="9" y="30"/>
                  </a:cubicBezTo>
                  <a:close/>
                  <a:moveTo>
                    <a:pt x="11" y="46"/>
                  </a:moveTo>
                  <a:cubicBezTo>
                    <a:pt x="14" y="45"/>
                    <a:pt x="16" y="43"/>
                    <a:pt x="18" y="41"/>
                  </a:cubicBezTo>
                  <a:cubicBezTo>
                    <a:pt x="22" y="39"/>
                    <a:pt x="25" y="37"/>
                    <a:pt x="29" y="35"/>
                  </a:cubicBezTo>
                  <a:cubicBezTo>
                    <a:pt x="34" y="32"/>
                    <a:pt x="39" y="29"/>
                    <a:pt x="44" y="26"/>
                  </a:cubicBezTo>
                  <a:cubicBezTo>
                    <a:pt x="40" y="28"/>
                    <a:pt x="37" y="31"/>
                    <a:pt x="33" y="33"/>
                  </a:cubicBezTo>
                  <a:cubicBezTo>
                    <a:pt x="25" y="38"/>
                    <a:pt x="19" y="44"/>
                    <a:pt x="11" y="48"/>
                  </a:cubicBezTo>
                  <a:cubicBezTo>
                    <a:pt x="11" y="47"/>
                    <a:pt x="11" y="47"/>
                    <a:pt x="11" y="46"/>
                  </a:cubicBezTo>
                  <a:close/>
                  <a:moveTo>
                    <a:pt x="36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38" y="26"/>
                    <a:pt x="40" y="25"/>
                    <a:pt x="41" y="24"/>
                  </a:cubicBezTo>
                  <a:cubicBezTo>
                    <a:pt x="42" y="24"/>
                    <a:pt x="48" y="19"/>
                    <a:pt x="45" y="22"/>
                  </a:cubicBezTo>
                  <a:cubicBezTo>
                    <a:pt x="42" y="24"/>
                    <a:pt x="39" y="25"/>
                    <a:pt x="36" y="27"/>
                  </a:cubicBezTo>
                  <a:close/>
                  <a:moveTo>
                    <a:pt x="32" y="24"/>
                  </a:moveTo>
                  <a:cubicBezTo>
                    <a:pt x="29" y="25"/>
                    <a:pt x="27" y="27"/>
                    <a:pt x="25" y="28"/>
                  </a:cubicBezTo>
                  <a:cubicBezTo>
                    <a:pt x="20" y="31"/>
                    <a:pt x="16" y="34"/>
                    <a:pt x="11" y="37"/>
                  </a:cubicBezTo>
                  <a:cubicBezTo>
                    <a:pt x="11" y="36"/>
                    <a:pt x="11" y="35"/>
                    <a:pt x="11" y="35"/>
                  </a:cubicBezTo>
                  <a:cubicBezTo>
                    <a:pt x="18" y="34"/>
                    <a:pt x="24" y="27"/>
                    <a:pt x="30" y="23"/>
                  </a:cubicBezTo>
                  <a:cubicBezTo>
                    <a:pt x="31" y="23"/>
                    <a:pt x="32" y="22"/>
                    <a:pt x="33" y="22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3" y="22"/>
                    <a:pt x="33" y="23"/>
                    <a:pt x="32" y="24"/>
                  </a:cubicBezTo>
                  <a:close/>
                  <a:moveTo>
                    <a:pt x="10" y="34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4" y="31"/>
                    <a:pt x="17" y="30"/>
                    <a:pt x="20" y="28"/>
                  </a:cubicBezTo>
                  <a:cubicBezTo>
                    <a:pt x="21" y="26"/>
                    <a:pt x="23" y="25"/>
                    <a:pt x="25" y="24"/>
                  </a:cubicBezTo>
                  <a:cubicBezTo>
                    <a:pt x="26" y="23"/>
                    <a:pt x="28" y="23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4" y="27"/>
                    <a:pt x="16" y="30"/>
                    <a:pt x="10" y="34"/>
                  </a:cubicBezTo>
                  <a:close/>
                  <a:moveTo>
                    <a:pt x="14" y="30"/>
                  </a:moveTo>
                  <a:cubicBezTo>
                    <a:pt x="7" y="34"/>
                    <a:pt x="14" y="29"/>
                    <a:pt x="16" y="28"/>
                  </a:cubicBezTo>
                  <a:cubicBezTo>
                    <a:pt x="18" y="26"/>
                    <a:pt x="21" y="24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6" y="22"/>
                    <a:pt x="27" y="22"/>
                  </a:cubicBezTo>
                  <a:cubicBezTo>
                    <a:pt x="22" y="25"/>
                    <a:pt x="18" y="28"/>
                    <a:pt x="14" y="30"/>
                  </a:cubicBezTo>
                  <a:close/>
                  <a:moveTo>
                    <a:pt x="14" y="23"/>
                  </a:moveTo>
                  <a:cubicBezTo>
                    <a:pt x="13" y="24"/>
                    <a:pt x="10" y="27"/>
                    <a:pt x="9" y="29"/>
                  </a:cubicBezTo>
                  <a:cubicBezTo>
                    <a:pt x="9" y="28"/>
                    <a:pt x="8" y="27"/>
                    <a:pt x="8" y="26"/>
                  </a:cubicBezTo>
                  <a:cubicBezTo>
                    <a:pt x="10" y="25"/>
                    <a:pt x="12" y="24"/>
                    <a:pt x="14" y="23"/>
                  </a:cubicBezTo>
                  <a:close/>
                  <a:moveTo>
                    <a:pt x="21" y="44"/>
                  </a:moveTo>
                  <a:cubicBezTo>
                    <a:pt x="26" y="41"/>
                    <a:pt x="30" y="39"/>
                    <a:pt x="35" y="36"/>
                  </a:cubicBezTo>
                  <a:cubicBezTo>
                    <a:pt x="38" y="34"/>
                    <a:pt x="41" y="33"/>
                    <a:pt x="44" y="31"/>
                  </a:cubicBezTo>
                  <a:cubicBezTo>
                    <a:pt x="44" y="31"/>
                    <a:pt x="43" y="32"/>
                    <a:pt x="43" y="32"/>
                  </a:cubicBezTo>
                  <a:cubicBezTo>
                    <a:pt x="35" y="38"/>
                    <a:pt x="27" y="43"/>
                    <a:pt x="19" y="48"/>
                  </a:cubicBezTo>
                  <a:cubicBezTo>
                    <a:pt x="19" y="48"/>
                    <a:pt x="19" y="48"/>
                    <a:pt x="19" y="49"/>
                  </a:cubicBezTo>
                  <a:cubicBezTo>
                    <a:pt x="16" y="49"/>
                    <a:pt x="14" y="49"/>
                    <a:pt x="11" y="49"/>
                  </a:cubicBezTo>
                  <a:cubicBezTo>
                    <a:pt x="15" y="48"/>
                    <a:pt x="18" y="46"/>
                    <a:pt x="21" y="44"/>
                  </a:cubicBezTo>
                  <a:close/>
                  <a:moveTo>
                    <a:pt x="42" y="36"/>
                  </a:moveTo>
                  <a:cubicBezTo>
                    <a:pt x="46" y="34"/>
                    <a:pt x="50" y="32"/>
                    <a:pt x="54" y="30"/>
                  </a:cubicBezTo>
                  <a:cubicBezTo>
                    <a:pt x="58" y="28"/>
                    <a:pt x="62" y="25"/>
                    <a:pt x="66" y="23"/>
                  </a:cubicBezTo>
                  <a:cubicBezTo>
                    <a:pt x="67" y="21"/>
                    <a:pt x="69" y="21"/>
                    <a:pt x="71" y="20"/>
                  </a:cubicBezTo>
                  <a:cubicBezTo>
                    <a:pt x="70" y="20"/>
                    <a:pt x="69" y="21"/>
                    <a:pt x="68" y="22"/>
                  </a:cubicBezTo>
                  <a:cubicBezTo>
                    <a:pt x="63" y="24"/>
                    <a:pt x="59" y="27"/>
                    <a:pt x="54" y="30"/>
                  </a:cubicBezTo>
                  <a:cubicBezTo>
                    <a:pt x="46" y="36"/>
                    <a:pt x="38" y="41"/>
                    <a:pt x="29" y="47"/>
                  </a:cubicBezTo>
                  <a:cubicBezTo>
                    <a:pt x="29" y="47"/>
                    <a:pt x="29" y="47"/>
                    <a:pt x="29" y="48"/>
                  </a:cubicBezTo>
                  <a:cubicBezTo>
                    <a:pt x="26" y="48"/>
                    <a:pt x="23" y="48"/>
                    <a:pt x="20" y="48"/>
                  </a:cubicBezTo>
                  <a:cubicBezTo>
                    <a:pt x="28" y="45"/>
                    <a:pt x="35" y="41"/>
                    <a:pt x="42" y="36"/>
                  </a:cubicBezTo>
                  <a:close/>
                  <a:moveTo>
                    <a:pt x="75" y="21"/>
                  </a:moveTo>
                  <a:cubicBezTo>
                    <a:pt x="76" y="21"/>
                    <a:pt x="78" y="20"/>
                    <a:pt x="79" y="19"/>
                  </a:cubicBezTo>
                  <a:cubicBezTo>
                    <a:pt x="77" y="20"/>
                    <a:pt x="75" y="22"/>
                    <a:pt x="73" y="23"/>
                  </a:cubicBezTo>
                  <a:cubicBezTo>
                    <a:pt x="69" y="25"/>
                    <a:pt x="65" y="28"/>
                    <a:pt x="61" y="30"/>
                  </a:cubicBezTo>
                  <a:cubicBezTo>
                    <a:pt x="52" y="36"/>
                    <a:pt x="45" y="41"/>
                    <a:pt x="36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4" y="47"/>
                    <a:pt x="32" y="47"/>
                    <a:pt x="30" y="48"/>
                  </a:cubicBezTo>
                  <a:cubicBezTo>
                    <a:pt x="46" y="40"/>
                    <a:pt x="60" y="30"/>
                    <a:pt x="75" y="21"/>
                  </a:cubicBezTo>
                  <a:close/>
                  <a:moveTo>
                    <a:pt x="50" y="41"/>
                  </a:moveTo>
                  <a:cubicBezTo>
                    <a:pt x="55" y="38"/>
                    <a:pt x="60" y="36"/>
                    <a:pt x="65" y="33"/>
                  </a:cubicBezTo>
                  <a:cubicBezTo>
                    <a:pt x="70" y="30"/>
                    <a:pt x="75" y="27"/>
                    <a:pt x="79" y="24"/>
                  </a:cubicBezTo>
                  <a:cubicBezTo>
                    <a:pt x="84" y="20"/>
                    <a:pt x="89" y="19"/>
                    <a:pt x="94" y="16"/>
                  </a:cubicBezTo>
                  <a:cubicBezTo>
                    <a:pt x="95" y="17"/>
                    <a:pt x="96" y="18"/>
                    <a:pt x="98" y="19"/>
                  </a:cubicBezTo>
                  <a:cubicBezTo>
                    <a:pt x="91" y="21"/>
                    <a:pt x="85" y="26"/>
                    <a:pt x="79" y="29"/>
                  </a:cubicBezTo>
                  <a:cubicBezTo>
                    <a:pt x="71" y="34"/>
                    <a:pt x="63" y="39"/>
                    <a:pt x="54" y="43"/>
                  </a:cubicBezTo>
                  <a:cubicBezTo>
                    <a:pt x="53" y="44"/>
                    <a:pt x="52" y="44"/>
                    <a:pt x="51" y="45"/>
                  </a:cubicBezTo>
                  <a:cubicBezTo>
                    <a:pt x="52" y="44"/>
                    <a:pt x="53" y="43"/>
                    <a:pt x="54" y="42"/>
                  </a:cubicBezTo>
                  <a:cubicBezTo>
                    <a:pt x="56" y="41"/>
                    <a:pt x="58" y="40"/>
                    <a:pt x="59" y="39"/>
                  </a:cubicBezTo>
                  <a:cubicBezTo>
                    <a:pt x="62" y="37"/>
                    <a:pt x="65" y="35"/>
                    <a:pt x="69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74" y="31"/>
                    <a:pt x="79" y="28"/>
                    <a:pt x="84" y="24"/>
                  </a:cubicBezTo>
                  <a:cubicBezTo>
                    <a:pt x="88" y="22"/>
                    <a:pt x="92" y="20"/>
                    <a:pt x="96" y="18"/>
                  </a:cubicBezTo>
                  <a:cubicBezTo>
                    <a:pt x="96" y="18"/>
                    <a:pt x="96" y="17"/>
                    <a:pt x="95" y="18"/>
                  </a:cubicBezTo>
                  <a:cubicBezTo>
                    <a:pt x="95" y="18"/>
                    <a:pt x="94" y="18"/>
                    <a:pt x="94" y="18"/>
                  </a:cubicBezTo>
                  <a:cubicBezTo>
                    <a:pt x="94" y="18"/>
                    <a:pt x="93" y="18"/>
                    <a:pt x="93" y="19"/>
                  </a:cubicBezTo>
                  <a:cubicBezTo>
                    <a:pt x="91" y="20"/>
                    <a:pt x="88" y="21"/>
                    <a:pt x="86" y="22"/>
                  </a:cubicBezTo>
                  <a:cubicBezTo>
                    <a:pt x="85" y="23"/>
                    <a:pt x="84" y="24"/>
                    <a:pt x="83" y="25"/>
                  </a:cubicBezTo>
                  <a:cubicBezTo>
                    <a:pt x="78" y="27"/>
                    <a:pt x="74" y="30"/>
                    <a:pt x="70" y="32"/>
                  </a:cubicBezTo>
                  <a:cubicBezTo>
                    <a:pt x="69" y="32"/>
                    <a:pt x="69" y="32"/>
                    <a:pt x="69" y="33"/>
                  </a:cubicBezTo>
                  <a:cubicBezTo>
                    <a:pt x="60" y="37"/>
                    <a:pt x="52" y="41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1" y="46"/>
                    <a:pt x="39" y="47"/>
                    <a:pt x="37" y="47"/>
                  </a:cubicBezTo>
                  <a:cubicBezTo>
                    <a:pt x="42" y="46"/>
                    <a:pt x="46" y="43"/>
                    <a:pt x="50" y="41"/>
                  </a:cubicBezTo>
                  <a:close/>
                  <a:moveTo>
                    <a:pt x="102" y="22"/>
                  </a:moveTo>
                  <a:cubicBezTo>
                    <a:pt x="94" y="26"/>
                    <a:pt x="86" y="30"/>
                    <a:pt x="79" y="36"/>
                  </a:cubicBezTo>
                  <a:cubicBezTo>
                    <a:pt x="76" y="38"/>
                    <a:pt x="72" y="40"/>
                    <a:pt x="68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1"/>
                    <a:pt x="72" y="39"/>
                    <a:pt x="74" y="38"/>
                  </a:cubicBezTo>
                  <a:cubicBezTo>
                    <a:pt x="82" y="33"/>
                    <a:pt x="89" y="29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2"/>
                    <a:pt x="98" y="22"/>
                    <a:pt x="99" y="22"/>
                  </a:cubicBezTo>
                  <a:cubicBezTo>
                    <a:pt x="99" y="21"/>
                    <a:pt x="99" y="21"/>
                    <a:pt x="98" y="21"/>
                  </a:cubicBezTo>
                  <a:cubicBezTo>
                    <a:pt x="94" y="24"/>
                    <a:pt x="90" y="26"/>
                    <a:pt x="85" y="29"/>
                  </a:cubicBezTo>
                  <a:cubicBezTo>
                    <a:pt x="90" y="26"/>
                    <a:pt x="94" y="23"/>
                    <a:pt x="99" y="19"/>
                  </a:cubicBezTo>
                  <a:cubicBezTo>
                    <a:pt x="100" y="20"/>
                    <a:pt x="101" y="21"/>
                    <a:pt x="102" y="22"/>
                  </a:cubicBezTo>
                  <a:close/>
                  <a:moveTo>
                    <a:pt x="104" y="24"/>
                  </a:moveTo>
                  <a:cubicBezTo>
                    <a:pt x="99" y="26"/>
                    <a:pt x="94" y="29"/>
                    <a:pt x="89" y="32"/>
                  </a:cubicBezTo>
                  <a:cubicBezTo>
                    <a:pt x="85" y="34"/>
                    <a:pt x="82" y="36"/>
                    <a:pt x="79" y="38"/>
                  </a:cubicBezTo>
                  <a:cubicBezTo>
                    <a:pt x="77" y="39"/>
                    <a:pt x="76" y="41"/>
                    <a:pt x="74" y="42"/>
                  </a:cubicBezTo>
                  <a:cubicBezTo>
                    <a:pt x="68" y="46"/>
                    <a:pt x="74" y="40"/>
                    <a:pt x="76" y="39"/>
                  </a:cubicBezTo>
                  <a:cubicBezTo>
                    <a:pt x="77" y="38"/>
                    <a:pt x="78" y="37"/>
                    <a:pt x="79" y="37"/>
                  </a:cubicBezTo>
                  <a:cubicBezTo>
                    <a:pt x="80" y="36"/>
                    <a:pt x="82" y="35"/>
                    <a:pt x="83" y="34"/>
                  </a:cubicBezTo>
                  <a:cubicBezTo>
                    <a:pt x="90" y="30"/>
                    <a:pt x="97" y="27"/>
                    <a:pt x="103" y="23"/>
                  </a:cubicBezTo>
                  <a:cubicBezTo>
                    <a:pt x="104" y="23"/>
                    <a:pt x="104" y="23"/>
                    <a:pt x="104" y="24"/>
                  </a:cubicBezTo>
                  <a:close/>
                  <a:moveTo>
                    <a:pt x="88" y="31"/>
                  </a:moveTo>
                  <a:cubicBezTo>
                    <a:pt x="92" y="28"/>
                    <a:pt x="96" y="26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99" y="24"/>
                  </a:cubicBezTo>
                  <a:cubicBezTo>
                    <a:pt x="97" y="25"/>
                    <a:pt x="95" y="27"/>
                    <a:pt x="93" y="28"/>
                  </a:cubicBezTo>
                  <a:cubicBezTo>
                    <a:pt x="92" y="29"/>
                    <a:pt x="90" y="30"/>
                    <a:pt x="88" y="31"/>
                  </a:cubicBezTo>
                  <a:close/>
                  <a:moveTo>
                    <a:pt x="58" y="39"/>
                  </a:moveTo>
                  <a:cubicBezTo>
                    <a:pt x="55" y="41"/>
                    <a:pt x="52" y="43"/>
                    <a:pt x="49" y="45"/>
                  </a:cubicBezTo>
                  <a:cubicBezTo>
                    <a:pt x="49" y="45"/>
                    <a:pt x="49" y="46"/>
                    <a:pt x="49" y="46"/>
                  </a:cubicBezTo>
                  <a:cubicBezTo>
                    <a:pt x="48" y="46"/>
                    <a:pt x="46" y="46"/>
                    <a:pt x="45" y="46"/>
                  </a:cubicBezTo>
                  <a:cubicBezTo>
                    <a:pt x="49" y="43"/>
                    <a:pt x="53" y="41"/>
                    <a:pt x="58" y="39"/>
                  </a:cubicBezTo>
                  <a:close/>
                  <a:moveTo>
                    <a:pt x="81" y="31"/>
                  </a:moveTo>
                  <a:cubicBezTo>
                    <a:pt x="80" y="32"/>
                    <a:pt x="79" y="32"/>
                    <a:pt x="78" y="33"/>
                  </a:cubicBezTo>
                  <a:cubicBezTo>
                    <a:pt x="74" y="35"/>
                    <a:pt x="71" y="37"/>
                    <a:pt x="68" y="39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39"/>
                    <a:pt x="69" y="38"/>
                    <a:pt x="70" y="37"/>
                  </a:cubicBezTo>
                  <a:cubicBezTo>
                    <a:pt x="73" y="35"/>
                    <a:pt x="77" y="33"/>
                    <a:pt x="80" y="31"/>
                  </a:cubicBezTo>
                  <a:cubicBezTo>
                    <a:pt x="81" y="31"/>
                    <a:pt x="81" y="31"/>
                    <a:pt x="81" y="31"/>
                  </a:cubicBezTo>
                  <a:close/>
                  <a:moveTo>
                    <a:pt x="73" y="40"/>
                  </a:moveTo>
                  <a:cubicBezTo>
                    <a:pt x="72" y="41"/>
                    <a:pt x="70" y="42"/>
                    <a:pt x="69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8" y="44"/>
                    <a:pt x="67" y="44"/>
                    <a:pt x="66" y="44"/>
                  </a:cubicBezTo>
                  <a:cubicBezTo>
                    <a:pt x="68" y="43"/>
                    <a:pt x="71" y="41"/>
                    <a:pt x="73" y="40"/>
                  </a:cubicBezTo>
                  <a:close/>
                  <a:moveTo>
                    <a:pt x="81" y="51"/>
                  </a:moveTo>
                  <a:cubicBezTo>
                    <a:pt x="86" y="48"/>
                    <a:pt x="90" y="45"/>
                    <a:pt x="95" y="42"/>
                  </a:cubicBezTo>
                  <a:cubicBezTo>
                    <a:pt x="94" y="43"/>
                    <a:pt x="93" y="44"/>
                    <a:pt x="91" y="45"/>
                  </a:cubicBezTo>
                  <a:cubicBezTo>
                    <a:pt x="88" y="48"/>
                    <a:pt x="84" y="51"/>
                    <a:pt x="81" y="54"/>
                  </a:cubicBezTo>
                  <a:cubicBezTo>
                    <a:pt x="81" y="53"/>
                    <a:pt x="81" y="52"/>
                    <a:pt x="81" y="51"/>
                  </a:cubicBezTo>
                  <a:close/>
                  <a:moveTo>
                    <a:pt x="81" y="47"/>
                  </a:moveTo>
                  <a:cubicBezTo>
                    <a:pt x="85" y="46"/>
                    <a:pt x="89" y="43"/>
                    <a:pt x="93" y="40"/>
                  </a:cubicBezTo>
                  <a:cubicBezTo>
                    <a:pt x="95" y="38"/>
                    <a:pt x="97" y="36"/>
                    <a:pt x="100" y="34"/>
                  </a:cubicBezTo>
                  <a:cubicBezTo>
                    <a:pt x="100" y="34"/>
                    <a:pt x="101" y="34"/>
                    <a:pt x="101" y="34"/>
                  </a:cubicBezTo>
                  <a:cubicBezTo>
                    <a:pt x="98" y="36"/>
                    <a:pt x="95" y="38"/>
                    <a:pt x="93" y="41"/>
                  </a:cubicBezTo>
                  <a:cubicBezTo>
                    <a:pt x="89" y="44"/>
                    <a:pt x="85" y="47"/>
                    <a:pt x="81" y="50"/>
                  </a:cubicBezTo>
                  <a:cubicBezTo>
                    <a:pt x="81" y="49"/>
                    <a:pt x="81" y="48"/>
                    <a:pt x="81" y="47"/>
                  </a:cubicBezTo>
                  <a:close/>
                  <a:moveTo>
                    <a:pt x="81" y="45"/>
                  </a:moveTo>
                  <a:cubicBezTo>
                    <a:pt x="83" y="43"/>
                    <a:pt x="85" y="42"/>
                    <a:pt x="87" y="41"/>
                  </a:cubicBezTo>
                  <a:cubicBezTo>
                    <a:pt x="85" y="42"/>
                    <a:pt x="83" y="44"/>
                    <a:pt x="81" y="46"/>
                  </a:cubicBezTo>
                  <a:cubicBezTo>
                    <a:pt x="81" y="46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lose/>
                  <a:moveTo>
                    <a:pt x="80" y="44"/>
                  </a:moveTo>
                  <a:cubicBezTo>
                    <a:pt x="80" y="43"/>
                    <a:pt x="79" y="43"/>
                    <a:pt x="79" y="43"/>
                  </a:cubicBezTo>
                  <a:cubicBezTo>
                    <a:pt x="78" y="43"/>
                    <a:pt x="78" y="43"/>
                    <a:pt x="77" y="43"/>
                  </a:cubicBezTo>
                  <a:cubicBezTo>
                    <a:pt x="80" y="42"/>
                    <a:pt x="83" y="40"/>
                    <a:pt x="86" y="38"/>
                  </a:cubicBezTo>
                  <a:cubicBezTo>
                    <a:pt x="91" y="34"/>
                    <a:pt x="96" y="32"/>
                    <a:pt x="101" y="29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6" y="32"/>
                    <a:pt x="94" y="33"/>
                    <a:pt x="92" y="34"/>
                  </a:cubicBezTo>
                  <a:cubicBezTo>
                    <a:pt x="88" y="37"/>
                    <a:pt x="84" y="40"/>
                    <a:pt x="80" y="44"/>
                  </a:cubicBezTo>
                  <a:close/>
                  <a:moveTo>
                    <a:pt x="81" y="56"/>
                  </a:moveTo>
                  <a:cubicBezTo>
                    <a:pt x="81" y="56"/>
                    <a:pt x="81" y="56"/>
                    <a:pt x="81" y="56"/>
                  </a:cubicBezTo>
                  <a:cubicBezTo>
                    <a:pt x="84" y="52"/>
                    <a:pt x="87" y="49"/>
                    <a:pt x="91" y="47"/>
                  </a:cubicBezTo>
                  <a:cubicBezTo>
                    <a:pt x="94" y="44"/>
                    <a:pt x="96" y="42"/>
                    <a:pt x="99" y="39"/>
                  </a:cubicBezTo>
                  <a:cubicBezTo>
                    <a:pt x="100" y="38"/>
                    <a:pt x="100" y="38"/>
                    <a:pt x="101" y="37"/>
                  </a:cubicBezTo>
                  <a:cubicBezTo>
                    <a:pt x="94" y="44"/>
                    <a:pt x="87" y="50"/>
                    <a:pt x="81" y="56"/>
                  </a:cubicBezTo>
                  <a:close/>
                  <a:moveTo>
                    <a:pt x="110" y="28"/>
                  </a:moveTo>
                  <a:cubicBezTo>
                    <a:pt x="109" y="29"/>
                    <a:pt x="108" y="30"/>
                    <a:pt x="108" y="31"/>
                  </a:cubicBezTo>
                  <a:cubicBezTo>
                    <a:pt x="108" y="31"/>
                    <a:pt x="107" y="31"/>
                    <a:pt x="107" y="31"/>
                  </a:cubicBezTo>
                  <a:cubicBezTo>
                    <a:pt x="105" y="33"/>
                    <a:pt x="102" y="35"/>
                    <a:pt x="100" y="38"/>
                  </a:cubicBezTo>
                  <a:cubicBezTo>
                    <a:pt x="97" y="40"/>
                    <a:pt x="94" y="42"/>
                    <a:pt x="91" y="44"/>
                  </a:cubicBezTo>
                  <a:cubicBezTo>
                    <a:pt x="88" y="46"/>
                    <a:pt x="85" y="48"/>
                    <a:pt x="82" y="50"/>
                  </a:cubicBezTo>
                  <a:cubicBezTo>
                    <a:pt x="83" y="49"/>
                    <a:pt x="84" y="48"/>
                    <a:pt x="85" y="47"/>
                  </a:cubicBezTo>
                  <a:cubicBezTo>
                    <a:pt x="87" y="46"/>
                    <a:pt x="88" y="45"/>
                    <a:pt x="90" y="44"/>
                  </a:cubicBezTo>
                  <a:cubicBezTo>
                    <a:pt x="93" y="42"/>
                    <a:pt x="95" y="40"/>
                    <a:pt x="97" y="38"/>
                  </a:cubicBezTo>
                  <a:cubicBezTo>
                    <a:pt x="100" y="35"/>
                    <a:pt x="103" y="33"/>
                    <a:pt x="106" y="31"/>
                  </a:cubicBezTo>
                  <a:cubicBezTo>
                    <a:pt x="107" y="31"/>
                    <a:pt x="108" y="30"/>
                    <a:pt x="108" y="30"/>
                  </a:cubicBezTo>
                  <a:cubicBezTo>
                    <a:pt x="108" y="30"/>
                    <a:pt x="108" y="29"/>
                    <a:pt x="109" y="29"/>
                  </a:cubicBezTo>
                  <a:cubicBezTo>
                    <a:pt x="109" y="29"/>
                    <a:pt x="109" y="28"/>
                    <a:pt x="109" y="28"/>
                  </a:cubicBezTo>
                  <a:cubicBezTo>
                    <a:pt x="104" y="31"/>
                    <a:pt x="100" y="33"/>
                    <a:pt x="95" y="36"/>
                  </a:cubicBezTo>
                  <a:cubicBezTo>
                    <a:pt x="91" y="40"/>
                    <a:pt x="88" y="43"/>
                    <a:pt x="83" y="46"/>
                  </a:cubicBezTo>
                  <a:cubicBezTo>
                    <a:pt x="81" y="46"/>
                    <a:pt x="81" y="46"/>
                    <a:pt x="82" y="46"/>
                  </a:cubicBezTo>
                  <a:cubicBezTo>
                    <a:pt x="83" y="45"/>
                    <a:pt x="85" y="43"/>
                    <a:pt x="87" y="42"/>
                  </a:cubicBezTo>
                  <a:cubicBezTo>
                    <a:pt x="89" y="40"/>
                    <a:pt x="91" y="38"/>
                    <a:pt x="94" y="37"/>
                  </a:cubicBezTo>
                  <a:cubicBezTo>
                    <a:pt x="97" y="34"/>
                    <a:pt x="101" y="32"/>
                    <a:pt x="105" y="29"/>
                  </a:cubicBezTo>
                  <a:cubicBezTo>
                    <a:pt x="106" y="29"/>
                    <a:pt x="106" y="29"/>
                    <a:pt x="106" y="28"/>
                  </a:cubicBezTo>
                  <a:cubicBezTo>
                    <a:pt x="107" y="28"/>
                    <a:pt x="107" y="28"/>
                    <a:pt x="108" y="28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3" y="29"/>
                    <a:pt x="99" y="31"/>
                    <a:pt x="95" y="34"/>
                  </a:cubicBezTo>
                  <a:cubicBezTo>
                    <a:pt x="90" y="37"/>
                    <a:pt x="87" y="40"/>
                    <a:pt x="82" y="43"/>
                  </a:cubicBezTo>
                  <a:cubicBezTo>
                    <a:pt x="81" y="43"/>
                    <a:pt x="81" y="44"/>
                    <a:pt x="80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2" y="43"/>
                    <a:pt x="84" y="41"/>
                    <a:pt x="85" y="40"/>
                  </a:cubicBezTo>
                  <a:cubicBezTo>
                    <a:pt x="87" y="38"/>
                    <a:pt x="90" y="37"/>
                    <a:pt x="92" y="35"/>
                  </a:cubicBezTo>
                  <a:cubicBezTo>
                    <a:pt x="96" y="32"/>
                    <a:pt x="101" y="30"/>
                    <a:pt x="105" y="27"/>
                  </a:cubicBezTo>
                  <a:cubicBezTo>
                    <a:pt x="106" y="27"/>
                    <a:pt x="106" y="26"/>
                    <a:pt x="105" y="26"/>
                  </a:cubicBezTo>
                  <a:cubicBezTo>
                    <a:pt x="97" y="30"/>
                    <a:pt x="90" y="34"/>
                    <a:pt x="83" y="39"/>
                  </a:cubicBezTo>
                  <a:cubicBezTo>
                    <a:pt x="82" y="40"/>
                    <a:pt x="80" y="41"/>
                    <a:pt x="78" y="42"/>
                  </a:cubicBezTo>
                  <a:cubicBezTo>
                    <a:pt x="73" y="45"/>
                    <a:pt x="77" y="42"/>
                    <a:pt x="79" y="41"/>
                  </a:cubicBezTo>
                  <a:cubicBezTo>
                    <a:pt x="82" y="38"/>
                    <a:pt x="85" y="36"/>
                    <a:pt x="88" y="34"/>
                  </a:cubicBezTo>
                  <a:cubicBezTo>
                    <a:pt x="94" y="31"/>
                    <a:pt x="100" y="28"/>
                    <a:pt x="105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7" y="25"/>
                    <a:pt x="109" y="27"/>
                    <a:pt x="110" y="28"/>
                  </a:cubicBezTo>
                  <a:close/>
                  <a:moveTo>
                    <a:pt x="90" y="38"/>
                  </a:moveTo>
                  <a:cubicBezTo>
                    <a:pt x="93" y="36"/>
                    <a:pt x="95" y="35"/>
                    <a:pt x="97" y="34"/>
                  </a:cubicBezTo>
                  <a:cubicBezTo>
                    <a:pt x="96" y="34"/>
                    <a:pt x="94" y="35"/>
                    <a:pt x="93" y="36"/>
                  </a:cubicBezTo>
                  <a:cubicBezTo>
                    <a:pt x="92" y="37"/>
                    <a:pt x="91" y="37"/>
                    <a:pt x="90" y="38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59"/>
            <p:cNvSpPr>
              <a:spLocks noEditPoints="1"/>
            </p:cNvSpPr>
            <p:nvPr/>
          </p:nvSpPr>
          <p:spPr bwMode="auto">
            <a:xfrm>
              <a:off x="1697283" y="5057209"/>
              <a:ext cx="593725" cy="317500"/>
            </a:xfrm>
            <a:custGeom>
              <a:avLst/>
              <a:gdLst>
                <a:gd name="T0" fmla="*/ 94 w 140"/>
                <a:gd name="T1" fmla="*/ 0 h 75"/>
                <a:gd name="T2" fmla="*/ 9 w 140"/>
                <a:gd name="T3" fmla="*/ 62 h 75"/>
                <a:gd name="T4" fmla="*/ 103 w 140"/>
                <a:gd name="T5" fmla="*/ 44 h 75"/>
                <a:gd name="T6" fmla="*/ 102 w 140"/>
                <a:gd name="T7" fmla="*/ 39 h 75"/>
                <a:gd name="T8" fmla="*/ 111 w 140"/>
                <a:gd name="T9" fmla="*/ 30 h 75"/>
                <a:gd name="T10" fmla="*/ 8 w 140"/>
                <a:gd name="T11" fmla="*/ 29 h 75"/>
                <a:gd name="T12" fmla="*/ 19 w 140"/>
                <a:gd name="T13" fmla="*/ 28 h 75"/>
                <a:gd name="T14" fmla="*/ 16 w 140"/>
                <a:gd name="T15" fmla="*/ 41 h 75"/>
                <a:gd name="T16" fmla="*/ 17 w 140"/>
                <a:gd name="T17" fmla="*/ 44 h 75"/>
                <a:gd name="T18" fmla="*/ 30 w 140"/>
                <a:gd name="T19" fmla="*/ 40 h 75"/>
                <a:gd name="T20" fmla="*/ 19 w 140"/>
                <a:gd name="T21" fmla="*/ 52 h 75"/>
                <a:gd name="T22" fmla="*/ 61 w 140"/>
                <a:gd name="T23" fmla="*/ 33 h 75"/>
                <a:gd name="T24" fmla="*/ 74 w 140"/>
                <a:gd name="T25" fmla="*/ 24 h 75"/>
                <a:gd name="T26" fmla="*/ 46 w 140"/>
                <a:gd name="T27" fmla="*/ 44 h 75"/>
                <a:gd name="T28" fmla="*/ 112 w 140"/>
                <a:gd name="T29" fmla="*/ 18 h 75"/>
                <a:gd name="T30" fmla="*/ 98 w 140"/>
                <a:gd name="T31" fmla="*/ 17 h 75"/>
                <a:gd name="T32" fmla="*/ 98 w 140"/>
                <a:gd name="T33" fmla="*/ 8 h 75"/>
                <a:gd name="T34" fmla="*/ 62 w 140"/>
                <a:gd name="T35" fmla="*/ 41 h 75"/>
                <a:gd name="T36" fmla="*/ 94 w 140"/>
                <a:gd name="T37" fmla="*/ 22 h 75"/>
                <a:gd name="T38" fmla="*/ 99 w 140"/>
                <a:gd name="T39" fmla="*/ 24 h 75"/>
                <a:gd name="T40" fmla="*/ 101 w 140"/>
                <a:gd name="T41" fmla="*/ 25 h 75"/>
                <a:gd name="T42" fmla="*/ 99 w 140"/>
                <a:gd name="T43" fmla="*/ 22 h 75"/>
                <a:gd name="T44" fmla="*/ 96 w 140"/>
                <a:gd name="T45" fmla="*/ 18 h 75"/>
                <a:gd name="T46" fmla="*/ 95 w 140"/>
                <a:gd name="T47" fmla="*/ 5 h 75"/>
                <a:gd name="T48" fmla="*/ 14 w 140"/>
                <a:gd name="T49" fmla="*/ 54 h 75"/>
                <a:gd name="T50" fmla="*/ 14 w 140"/>
                <a:gd name="T51" fmla="*/ 47 h 75"/>
                <a:gd name="T52" fmla="*/ 13 w 140"/>
                <a:gd name="T53" fmla="*/ 56 h 75"/>
                <a:gd name="T54" fmla="*/ 44 w 140"/>
                <a:gd name="T55" fmla="*/ 33 h 75"/>
                <a:gd name="T56" fmla="*/ 13 w 140"/>
                <a:gd name="T57" fmla="*/ 45 h 75"/>
                <a:gd name="T58" fmla="*/ 12 w 140"/>
                <a:gd name="T59" fmla="*/ 40 h 75"/>
                <a:gd name="T60" fmla="*/ 19 w 140"/>
                <a:gd name="T61" fmla="*/ 35 h 75"/>
                <a:gd name="T62" fmla="*/ 10 w 140"/>
                <a:gd name="T63" fmla="*/ 32 h 75"/>
                <a:gd name="T64" fmla="*/ 23 w 140"/>
                <a:gd name="T65" fmla="*/ 60 h 75"/>
                <a:gd name="T66" fmla="*/ 83 w 140"/>
                <a:gd name="T67" fmla="*/ 26 h 75"/>
                <a:gd name="T68" fmla="*/ 97 w 140"/>
                <a:gd name="T69" fmla="*/ 23 h 75"/>
                <a:gd name="T70" fmla="*/ 61 w 140"/>
                <a:gd name="T71" fmla="*/ 50 h 75"/>
                <a:gd name="T72" fmla="*/ 63 w 140"/>
                <a:gd name="T73" fmla="*/ 55 h 75"/>
                <a:gd name="T74" fmla="*/ 118 w 140"/>
                <a:gd name="T75" fmla="*/ 22 h 75"/>
                <a:gd name="T76" fmla="*/ 54 w 140"/>
                <a:gd name="T77" fmla="*/ 57 h 75"/>
                <a:gd name="T78" fmla="*/ 83 w 140"/>
                <a:gd name="T79" fmla="*/ 52 h 75"/>
                <a:gd name="T80" fmla="*/ 105 w 140"/>
                <a:gd name="T81" fmla="*/ 35 h 75"/>
                <a:gd name="T82" fmla="*/ 93 w 140"/>
                <a:gd name="T83" fmla="*/ 48 h 75"/>
                <a:gd name="T84" fmla="*/ 123 w 140"/>
                <a:gd name="T85" fmla="*/ 29 h 75"/>
                <a:gd name="T86" fmla="*/ 55 w 140"/>
                <a:gd name="T87" fmla="*/ 57 h 75"/>
                <a:gd name="T88" fmla="*/ 99 w 140"/>
                <a:gd name="T89" fmla="*/ 39 h 75"/>
                <a:gd name="T90" fmla="*/ 99 w 140"/>
                <a:gd name="T91" fmla="*/ 63 h 75"/>
                <a:gd name="T92" fmla="*/ 123 w 140"/>
                <a:gd name="T93" fmla="*/ 42 h 75"/>
                <a:gd name="T94" fmla="*/ 99 w 140"/>
                <a:gd name="T95" fmla="*/ 57 h 75"/>
                <a:gd name="T96" fmla="*/ 124 w 140"/>
                <a:gd name="T97" fmla="*/ 36 h 75"/>
                <a:gd name="T98" fmla="*/ 122 w 140"/>
                <a:gd name="T99" fmla="*/ 48 h 75"/>
                <a:gd name="T100" fmla="*/ 112 w 140"/>
                <a:gd name="T101" fmla="*/ 54 h 75"/>
                <a:gd name="T102" fmla="*/ 134 w 140"/>
                <a:gd name="T103" fmla="*/ 36 h 75"/>
                <a:gd name="T104" fmla="*/ 130 w 140"/>
                <a:gd name="T105" fmla="*/ 36 h 75"/>
                <a:gd name="T106" fmla="*/ 99 w 140"/>
                <a:gd name="T107" fmla="*/ 54 h 75"/>
                <a:gd name="T108" fmla="*/ 97 w 140"/>
                <a:gd name="T109" fmla="*/ 51 h 75"/>
                <a:gd name="T110" fmla="*/ 115 w 140"/>
                <a:gd name="T111" fmla="*/ 4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75">
                  <a:moveTo>
                    <a:pt x="99" y="74"/>
                  </a:moveTo>
                  <a:cubicBezTo>
                    <a:pt x="99" y="74"/>
                    <a:pt x="100" y="74"/>
                    <a:pt x="101" y="74"/>
                  </a:cubicBezTo>
                  <a:cubicBezTo>
                    <a:pt x="113" y="61"/>
                    <a:pt x="127" y="49"/>
                    <a:pt x="139" y="36"/>
                  </a:cubicBezTo>
                  <a:cubicBezTo>
                    <a:pt x="140" y="36"/>
                    <a:pt x="140" y="35"/>
                    <a:pt x="140" y="34"/>
                  </a:cubicBezTo>
                  <a:cubicBezTo>
                    <a:pt x="140" y="34"/>
                    <a:pt x="140" y="34"/>
                    <a:pt x="139" y="34"/>
                  </a:cubicBezTo>
                  <a:cubicBezTo>
                    <a:pt x="132" y="27"/>
                    <a:pt x="123" y="21"/>
                    <a:pt x="115" y="15"/>
                  </a:cubicBezTo>
                  <a:cubicBezTo>
                    <a:pt x="108" y="10"/>
                    <a:pt x="101" y="5"/>
                    <a:pt x="94" y="0"/>
                  </a:cubicBezTo>
                  <a:cubicBezTo>
                    <a:pt x="93" y="0"/>
                    <a:pt x="93" y="0"/>
                    <a:pt x="92" y="0"/>
                  </a:cubicBezTo>
                  <a:cubicBezTo>
                    <a:pt x="91" y="0"/>
                    <a:pt x="90" y="1"/>
                    <a:pt x="90" y="2"/>
                  </a:cubicBezTo>
                  <a:cubicBezTo>
                    <a:pt x="92" y="8"/>
                    <a:pt x="91" y="14"/>
                    <a:pt x="91" y="20"/>
                  </a:cubicBezTo>
                  <a:cubicBezTo>
                    <a:pt x="61" y="21"/>
                    <a:pt x="32" y="26"/>
                    <a:pt x="3" y="22"/>
                  </a:cubicBezTo>
                  <a:cubicBezTo>
                    <a:pt x="1" y="22"/>
                    <a:pt x="0" y="23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10" y="35"/>
                    <a:pt x="12" y="50"/>
                    <a:pt x="9" y="62"/>
                  </a:cubicBezTo>
                  <a:cubicBezTo>
                    <a:pt x="9" y="62"/>
                    <a:pt x="9" y="63"/>
                    <a:pt x="9" y="63"/>
                  </a:cubicBezTo>
                  <a:cubicBezTo>
                    <a:pt x="10" y="64"/>
                    <a:pt x="10" y="64"/>
                    <a:pt x="11" y="64"/>
                  </a:cubicBezTo>
                  <a:cubicBezTo>
                    <a:pt x="39" y="63"/>
                    <a:pt x="67" y="58"/>
                    <a:pt x="96" y="57"/>
                  </a:cubicBezTo>
                  <a:cubicBezTo>
                    <a:pt x="96" y="62"/>
                    <a:pt x="96" y="67"/>
                    <a:pt x="96" y="73"/>
                  </a:cubicBezTo>
                  <a:cubicBezTo>
                    <a:pt x="96" y="74"/>
                    <a:pt x="98" y="75"/>
                    <a:pt x="99" y="74"/>
                  </a:cubicBezTo>
                  <a:close/>
                  <a:moveTo>
                    <a:pt x="88" y="54"/>
                  </a:moveTo>
                  <a:cubicBezTo>
                    <a:pt x="93" y="52"/>
                    <a:pt x="98" y="47"/>
                    <a:pt x="103" y="44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99" y="47"/>
                    <a:pt x="96" y="50"/>
                    <a:pt x="92" y="54"/>
                  </a:cubicBezTo>
                  <a:cubicBezTo>
                    <a:pt x="91" y="54"/>
                    <a:pt x="89" y="54"/>
                    <a:pt x="88" y="54"/>
                  </a:cubicBezTo>
                  <a:close/>
                  <a:moveTo>
                    <a:pt x="74" y="55"/>
                  </a:moveTo>
                  <a:cubicBezTo>
                    <a:pt x="81" y="52"/>
                    <a:pt x="86" y="48"/>
                    <a:pt x="93" y="44"/>
                  </a:cubicBezTo>
                  <a:cubicBezTo>
                    <a:pt x="99" y="39"/>
                    <a:pt x="106" y="36"/>
                    <a:pt x="113" y="32"/>
                  </a:cubicBezTo>
                  <a:cubicBezTo>
                    <a:pt x="109" y="34"/>
                    <a:pt x="105" y="37"/>
                    <a:pt x="102" y="39"/>
                  </a:cubicBezTo>
                  <a:cubicBezTo>
                    <a:pt x="94" y="44"/>
                    <a:pt x="86" y="49"/>
                    <a:pt x="78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7" y="55"/>
                    <a:pt x="75" y="55"/>
                    <a:pt x="74" y="55"/>
                  </a:cubicBezTo>
                  <a:close/>
                  <a:moveTo>
                    <a:pt x="62" y="56"/>
                  </a:moveTo>
                  <a:cubicBezTo>
                    <a:pt x="81" y="48"/>
                    <a:pt x="97" y="37"/>
                    <a:pt x="114" y="27"/>
                  </a:cubicBezTo>
                  <a:cubicBezTo>
                    <a:pt x="116" y="26"/>
                    <a:pt x="122" y="22"/>
                    <a:pt x="118" y="25"/>
                  </a:cubicBezTo>
                  <a:cubicBezTo>
                    <a:pt x="116" y="27"/>
                    <a:pt x="113" y="29"/>
                    <a:pt x="111" y="30"/>
                  </a:cubicBezTo>
                  <a:cubicBezTo>
                    <a:pt x="106" y="34"/>
                    <a:pt x="101" y="36"/>
                    <a:pt x="97" y="39"/>
                  </a:cubicBezTo>
                  <a:cubicBezTo>
                    <a:pt x="88" y="44"/>
                    <a:pt x="80" y="51"/>
                    <a:pt x="72" y="55"/>
                  </a:cubicBezTo>
                  <a:cubicBezTo>
                    <a:pt x="68" y="55"/>
                    <a:pt x="65" y="56"/>
                    <a:pt x="62" y="56"/>
                  </a:cubicBezTo>
                  <a:close/>
                  <a:moveTo>
                    <a:pt x="6" y="26"/>
                  </a:moveTo>
                  <a:cubicBezTo>
                    <a:pt x="8" y="26"/>
                    <a:pt x="9" y="26"/>
                    <a:pt x="11" y="27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9" y="28"/>
                    <a:pt x="13" y="26"/>
                    <a:pt x="11" y="28"/>
                  </a:cubicBezTo>
                  <a:cubicBezTo>
                    <a:pt x="11" y="29"/>
                    <a:pt x="10" y="30"/>
                    <a:pt x="9" y="30"/>
                  </a:cubicBezTo>
                  <a:cubicBezTo>
                    <a:pt x="8" y="29"/>
                    <a:pt x="7" y="28"/>
                    <a:pt x="6" y="26"/>
                  </a:cubicBezTo>
                  <a:close/>
                  <a:moveTo>
                    <a:pt x="26" y="27"/>
                  </a:moveTo>
                  <a:cubicBezTo>
                    <a:pt x="23" y="29"/>
                    <a:pt x="21" y="31"/>
                    <a:pt x="18" y="33"/>
                  </a:cubicBezTo>
                  <a:cubicBezTo>
                    <a:pt x="17" y="33"/>
                    <a:pt x="11" y="36"/>
                    <a:pt x="12" y="35"/>
                  </a:cubicBezTo>
                  <a:cubicBezTo>
                    <a:pt x="15" y="33"/>
                    <a:pt x="17" y="31"/>
                    <a:pt x="19" y="28"/>
                  </a:cubicBezTo>
                  <a:cubicBezTo>
                    <a:pt x="20" y="28"/>
                    <a:pt x="19" y="27"/>
                    <a:pt x="19" y="27"/>
                  </a:cubicBezTo>
                  <a:cubicBezTo>
                    <a:pt x="16" y="28"/>
                    <a:pt x="13" y="29"/>
                    <a:pt x="10" y="31"/>
                  </a:cubicBezTo>
                  <a:cubicBezTo>
                    <a:pt x="9" y="31"/>
                    <a:pt x="12" y="29"/>
                    <a:pt x="12" y="29"/>
                  </a:cubicBezTo>
                  <a:cubicBezTo>
                    <a:pt x="13" y="28"/>
                    <a:pt x="13" y="28"/>
                    <a:pt x="14" y="27"/>
                  </a:cubicBezTo>
                  <a:cubicBezTo>
                    <a:pt x="18" y="27"/>
                    <a:pt x="22" y="27"/>
                    <a:pt x="26" y="27"/>
                  </a:cubicBezTo>
                  <a:close/>
                  <a:moveTo>
                    <a:pt x="39" y="27"/>
                  </a:moveTo>
                  <a:cubicBezTo>
                    <a:pt x="31" y="31"/>
                    <a:pt x="25" y="38"/>
                    <a:pt x="16" y="41"/>
                  </a:cubicBezTo>
                  <a:cubicBezTo>
                    <a:pt x="12" y="43"/>
                    <a:pt x="16" y="40"/>
                    <a:pt x="18" y="39"/>
                  </a:cubicBezTo>
                  <a:cubicBezTo>
                    <a:pt x="21" y="38"/>
                    <a:pt x="23" y="36"/>
                    <a:pt x="26" y="35"/>
                  </a:cubicBezTo>
                  <a:cubicBezTo>
                    <a:pt x="30" y="33"/>
                    <a:pt x="34" y="30"/>
                    <a:pt x="37" y="27"/>
                  </a:cubicBezTo>
                  <a:cubicBezTo>
                    <a:pt x="37" y="27"/>
                    <a:pt x="38" y="27"/>
                    <a:pt x="39" y="27"/>
                  </a:cubicBezTo>
                  <a:close/>
                  <a:moveTo>
                    <a:pt x="48" y="26"/>
                  </a:moveTo>
                  <a:cubicBezTo>
                    <a:pt x="37" y="31"/>
                    <a:pt x="28" y="39"/>
                    <a:pt x="17" y="44"/>
                  </a:cubicBezTo>
                  <a:cubicBezTo>
                    <a:pt x="12" y="46"/>
                    <a:pt x="14" y="46"/>
                    <a:pt x="17" y="44"/>
                  </a:cubicBezTo>
                  <a:cubicBezTo>
                    <a:pt x="21" y="42"/>
                    <a:pt x="24" y="40"/>
                    <a:pt x="28" y="38"/>
                  </a:cubicBezTo>
                  <a:cubicBezTo>
                    <a:pt x="33" y="34"/>
                    <a:pt x="38" y="31"/>
                    <a:pt x="43" y="27"/>
                  </a:cubicBezTo>
                  <a:cubicBezTo>
                    <a:pt x="45" y="26"/>
                    <a:pt x="47" y="26"/>
                    <a:pt x="48" y="26"/>
                  </a:cubicBezTo>
                  <a:close/>
                  <a:moveTo>
                    <a:pt x="55" y="26"/>
                  </a:moveTo>
                  <a:cubicBezTo>
                    <a:pt x="42" y="33"/>
                    <a:pt x="31" y="43"/>
                    <a:pt x="17" y="49"/>
                  </a:cubicBezTo>
                  <a:cubicBezTo>
                    <a:pt x="10" y="52"/>
                    <a:pt x="16" y="49"/>
                    <a:pt x="19" y="47"/>
                  </a:cubicBezTo>
                  <a:cubicBezTo>
                    <a:pt x="22" y="44"/>
                    <a:pt x="26" y="42"/>
                    <a:pt x="30" y="40"/>
                  </a:cubicBezTo>
                  <a:cubicBezTo>
                    <a:pt x="37" y="36"/>
                    <a:pt x="44" y="30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3" y="26"/>
                    <a:pt x="54" y="26"/>
                    <a:pt x="55" y="26"/>
                  </a:cubicBezTo>
                  <a:close/>
                  <a:moveTo>
                    <a:pt x="64" y="25"/>
                  </a:moveTo>
                  <a:cubicBezTo>
                    <a:pt x="57" y="29"/>
                    <a:pt x="51" y="33"/>
                    <a:pt x="44" y="37"/>
                  </a:cubicBezTo>
                  <a:cubicBezTo>
                    <a:pt x="40" y="40"/>
                    <a:pt x="36" y="42"/>
                    <a:pt x="32" y="44"/>
                  </a:cubicBezTo>
                  <a:cubicBezTo>
                    <a:pt x="27" y="47"/>
                    <a:pt x="23" y="49"/>
                    <a:pt x="19" y="52"/>
                  </a:cubicBezTo>
                  <a:cubicBezTo>
                    <a:pt x="17" y="53"/>
                    <a:pt x="15" y="54"/>
                    <a:pt x="14" y="55"/>
                  </a:cubicBezTo>
                  <a:cubicBezTo>
                    <a:pt x="16" y="53"/>
                    <a:pt x="19" y="51"/>
                    <a:pt x="21" y="49"/>
                  </a:cubicBezTo>
                  <a:cubicBezTo>
                    <a:pt x="25" y="46"/>
                    <a:pt x="29" y="43"/>
                    <a:pt x="34" y="41"/>
                  </a:cubicBezTo>
                  <a:cubicBezTo>
                    <a:pt x="42" y="36"/>
                    <a:pt x="50" y="31"/>
                    <a:pt x="58" y="26"/>
                  </a:cubicBezTo>
                  <a:cubicBezTo>
                    <a:pt x="60" y="26"/>
                    <a:pt x="62" y="25"/>
                    <a:pt x="64" y="25"/>
                  </a:cubicBezTo>
                  <a:close/>
                  <a:moveTo>
                    <a:pt x="74" y="24"/>
                  </a:moveTo>
                  <a:cubicBezTo>
                    <a:pt x="70" y="27"/>
                    <a:pt x="65" y="30"/>
                    <a:pt x="61" y="33"/>
                  </a:cubicBezTo>
                  <a:cubicBezTo>
                    <a:pt x="57" y="35"/>
                    <a:pt x="54" y="37"/>
                    <a:pt x="50" y="39"/>
                  </a:cubicBezTo>
                  <a:cubicBezTo>
                    <a:pt x="40" y="44"/>
                    <a:pt x="30" y="51"/>
                    <a:pt x="21" y="56"/>
                  </a:cubicBezTo>
                  <a:cubicBezTo>
                    <a:pt x="19" y="57"/>
                    <a:pt x="18" y="58"/>
                    <a:pt x="17" y="58"/>
                  </a:cubicBezTo>
                  <a:cubicBezTo>
                    <a:pt x="19" y="57"/>
                    <a:pt x="20" y="56"/>
                    <a:pt x="22" y="55"/>
                  </a:cubicBezTo>
                  <a:cubicBezTo>
                    <a:pt x="27" y="52"/>
                    <a:pt x="32" y="48"/>
                    <a:pt x="37" y="44"/>
                  </a:cubicBezTo>
                  <a:cubicBezTo>
                    <a:pt x="47" y="37"/>
                    <a:pt x="57" y="30"/>
                    <a:pt x="67" y="25"/>
                  </a:cubicBezTo>
                  <a:cubicBezTo>
                    <a:pt x="70" y="25"/>
                    <a:pt x="72" y="25"/>
                    <a:pt x="74" y="24"/>
                  </a:cubicBezTo>
                  <a:close/>
                  <a:moveTo>
                    <a:pt x="87" y="24"/>
                  </a:moveTo>
                  <a:cubicBezTo>
                    <a:pt x="79" y="27"/>
                    <a:pt x="73" y="32"/>
                    <a:pt x="65" y="36"/>
                  </a:cubicBezTo>
                  <a:cubicBezTo>
                    <a:pt x="61" y="39"/>
                    <a:pt x="56" y="41"/>
                    <a:pt x="51" y="44"/>
                  </a:cubicBezTo>
                  <a:cubicBezTo>
                    <a:pt x="45" y="47"/>
                    <a:pt x="40" y="51"/>
                    <a:pt x="34" y="54"/>
                  </a:cubicBezTo>
                  <a:cubicBezTo>
                    <a:pt x="31" y="55"/>
                    <a:pt x="28" y="57"/>
                    <a:pt x="25" y="58"/>
                  </a:cubicBezTo>
                  <a:cubicBezTo>
                    <a:pt x="26" y="58"/>
                    <a:pt x="29" y="56"/>
                    <a:pt x="31" y="55"/>
                  </a:cubicBezTo>
                  <a:cubicBezTo>
                    <a:pt x="36" y="52"/>
                    <a:pt x="41" y="48"/>
                    <a:pt x="46" y="44"/>
                  </a:cubicBezTo>
                  <a:cubicBezTo>
                    <a:pt x="51" y="42"/>
                    <a:pt x="55" y="39"/>
                    <a:pt x="59" y="36"/>
                  </a:cubicBezTo>
                  <a:cubicBezTo>
                    <a:pt x="59" y="35"/>
                    <a:pt x="60" y="35"/>
                    <a:pt x="60" y="35"/>
                  </a:cubicBezTo>
                  <a:cubicBezTo>
                    <a:pt x="66" y="31"/>
                    <a:pt x="71" y="28"/>
                    <a:pt x="77" y="24"/>
                  </a:cubicBezTo>
                  <a:cubicBezTo>
                    <a:pt x="80" y="24"/>
                    <a:pt x="83" y="24"/>
                    <a:pt x="87" y="24"/>
                  </a:cubicBezTo>
                  <a:close/>
                  <a:moveTo>
                    <a:pt x="114" y="19"/>
                  </a:moveTo>
                  <a:cubicBezTo>
                    <a:pt x="113" y="19"/>
                    <a:pt x="111" y="19"/>
                    <a:pt x="110" y="19"/>
                  </a:cubicBezTo>
                  <a:cubicBezTo>
                    <a:pt x="110" y="19"/>
                    <a:pt x="111" y="18"/>
                    <a:pt x="112" y="18"/>
                  </a:cubicBezTo>
                  <a:cubicBezTo>
                    <a:pt x="112" y="18"/>
                    <a:pt x="112" y="17"/>
                    <a:pt x="111" y="17"/>
                  </a:cubicBezTo>
                  <a:cubicBezTo>
                    <a:pt x="108" y="17"/>
                    <a:pt x="105" y="18"/>
                    <a:pt x="101" y="20"/>
                  </a:cubicBezTo>
                  <a:cubicBezTo>
                    <a:pt x="100" y="20"/>
                    <a:pt x="94" y="23"/>
                    <a:pt x="97" y="21"/>
                  </a:cubicBezTo>
                  <a:cubicBezTo>
                    <a:pt x="99" y="19"/>
                    <a:pt x="102" y="18"/>
                    <a:pt x="104" y="17"/>
                  </a:cubicBezTo>
                  <a:cubicBezTo>
                    <a:pt x="105" y="17"/>
                    <a:pt x="105" y="16"/>
                    <a:pt x="104" y="16"/>
                  </a:cubicBezTo>
                  <a:cubicBezTo>
                    <a:pt x="101" y="16"/>
                    <a:pt x="99" y="18"/>
                    <a:pt x="97" y="19"/>
                  </a:cubicBezTo>
                  <a:cubicBezTo>
                    <a:pt x="93" y="22"/>
                    <a:pt x="98" y="17"/>
                    <a:pt x="98" y="17"/>
                  </a:cubicBezTo>
                  <a:cubicBezTo>
                    <a:pt x="99" y="16"/>
                    <a:pt x="101" y="15"/>
                    <a:pt x="102" y="15"/>
                  </a:cubicBezTo>
                  <a:cubicBezTo>
                    <a:pt x="103" y="14"/>
                    <a:pt x="103" y="14"/>
                    <a:pt x="102" y="14"/>
                  </a:cubicBezTo>
                  <a:cubicBezTo>
                    <a:pt x="100" y="15"/>
                    <a:pt x="96" y="16"/>
                    <a:pt x="95" y="17"/>
                  </a:cubicBezTo>
                  <a:cubicBezTo>
                    <a:pt x="96" y="15"/>
                    <a:pt x="98" y="14"/>
                    <a:pt x="99" y="12"/>
                  </a:cubicBezTo>
                  <a:cubicBezTo>
                    <a:pt x="100" y="12"/>
                    <a:pt x="99" y="11"/>
                    <a:pt x="99" y="11"/>
                  </a:cubicBezTo>
                  <a:cubicBezTo>
                    <a:pt x="95" y="15"/>
                    <a:pt x="97" y="10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5" y="9"/>
                    <a:pt x="95" y="8"/>
                    <a:pt x="96" y="6"/>
                  </a:cubicBezTo>
                  <a:cubicBezTo>
                    <a:pt x="102" y="10"/>
                    <a:pt x="108" y="14"/>
                    <a:pt x="114" y="19"/>
                  </a:cubicBezTo>
                  <a:close/>
                  <a:moveTo>
                    <a:pt x="99" y="22"/>
                  </a:moveTo>
                  <a:cubicBezTo>
                    <a:pt x="80" y="31"/>
                    <a:pt x="63" y="44"/>
                    <a:pt x="44" y="54"/>
                  </a:cubicBezTo>
                  <a:cubicBezTo>
                    <a:pt x="43" y="55"/>
                    <a:pt x="36" y="60"/>
                    <a:pt x="40" y="56"/>
                  </a:cubicBezTo>
                  <a:cubicBezTo>
                    <a:pt x="43" y="54"/>
                    <a:pt x="45" y="53"/>
                    <a:pt x="47" y="51"/>
                  </a:cubicBezTo>
                  <a:cubicBezTo>
                    <a:pt x="52" y="48"/>
                    <a:pt x="57" y="44"/>
                    <a:pt x="62" y="41"/>
                  </a:cubicBezTo>
                  <a:cubicBezTo>
                    <a:pt x="71" y="36"/>
                    <a:pt x="80" y="29"/>
                    <a:pt x="90" y="23"/>
                  </a:cubicBezTo>
                  <a:cubicBezTo>
                    <a:pt x="91" y="23"/>
                    <a:pt x="92" y="23"/>
                    <a:pt x="92" y="23"/>
                  </a:cubicBezTo>
                  <a:cubicBezTo>
                    <a:pt x="93" y="23"/>
                    <a:pt x="93" y="23"/>
                    <a:pt x="94" y="23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22"/>
                    <a:pt x="94" y="22"/>
                    <a:pt x="94" y="21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1"/>
                    <a:pt x="95" y="21"/>
                    <a:pt x="94" y="22"/>
                  </a:cubicBezTo>
                  <a:cubicBezTo>
                    <a:pt x="94" y="22"/>
                    <a:pt x="94" y="23"/>
                    <a:pt x="95" y="23"/>
                  </a:cubicBezTo>
                  <a:cubicBezTo>
                    <a:pt x="97" y="22"/>
                    <a:pt x="99" y="21"/>
                    <a:pt x="101" y="21"/>
                  </a:cubicBezTo>
                  <a:cubicBezTo>
                    <a:pt x="102" y="20"/>
                    <a:pt x="104" y="20"/>
                    <a:pt x="105" y="19"/>
                  </a:cubicBezTo>
                  <a:cubicBezTo>
                    <a:pt x="106" y="19"/>
                    <a:pt x="110" y="18"/>
                    <a:pt x="110" y="18"/>
                  </a:cubicBezTo>
                  <a:cubicBezTo>
                    <a:pt x="109" y="19"/>
                    <a:pt x="107" y="20"/>
                    <a:pt x="105" y="21"/>
                  </a:cubicBezTo>
                  <a:cubicBezTo>
                    <a:pt x="105" y="21"/>
                    <a:pt x="105" y="21"/>
                    <a:pt x="104" y="21"/>
                  </a:cubicBezTo>
                  <a:cubicBezTo>
                    <a:pt x="103" y="22"/>
                    <a:pt x="101" y="23"/>
                    <a:pt x="99" y="24"/>
                  </a:cubicBezTo>
                  <a:cubicBezTo>
                    <a:pt x="98" y="24"/>
                    <a:pt x="97" y="24"/>
                    <a:pt x="97" y="25"/>
                  </a:cubicBezTo>
                  <a:cubicBezTo>
                    <a:pt x="97" y="25"/>
                    <a:pt x="96" y="25"/>
                    <a:pt x="96" y="25"/>
                  </a:cubicBezTo>
                  <a:cubicBezTo>
                    <a:pt x="95" y="26"/>
                    <a:pt x="96" y="26"/>
                    <a:pt x="96" y="26"/>
                  </a:cubicBezTo>
                  <a:cubicBezTo>
                    <a:pt x="101" y="24"/>
                    <a:pt x="105" y="22"/>
                    <a:pt x="110" y="20"/>
                  </a:cubicBezTo>
                  <a:cubicBezTo>
                    <a:pt x="111" y="20"/>
                    <a:pt x="112" y="19"/>
                    <a:pt x="114" y="19"/>
                  </a:cubicBezTo>
                  <a:cubicBezTo>
                    <a:pt x="112" y="20"/>
                    <a:pt x="110" y="21"/>
                    <a:pt x="108" y="22"/>
                  </a:cubicBezTo>
                  <a:cubicBezTo>
                    <a:pt x="106" y="23"/>
                    <a:pt x="103" y="24"/>
                    <a:pt x="101" y="25"/>
                  </a:cubicBezTo>
                  <a:cubicBezTo>
                    <a:pt x="96" y="28"/>
                    <a:pt x="91" y="33"/>
                    <a:pt x="85" y="37"/>
                  </a:cubicBezTo>
                  <a:cubicBezTo>
                    <a:pt x="79" y="40"/>
                    <a:pt x="72" y="43"/>
                    <a:pt x="66" y="47"/>
                  </a:cubicBezTo>
                  <a:cubicBezTo>
                    <a:pt x="60" y="50"/>
                    <a:pt x="55" y="54"/>
                    <a:pt x="48" y="56"/>
                  </a:cubicBezTo>
                  <a:cubicBezTo>
                    <a:pt x="44" y="58"/>
                    <a:pt x="52" y="54"/>
                    <a:pt x="53" y="53"/>
                  </a:cubicBezTo>
                  <a:cubicBezTo>
                    <a:pt x="56" y="51"/>
                    <a:pt x="59" y="49"/>
                    <a:pt x="62" y="47"/>
                  </a:cubicBezTo>
                  <a:cubicBezTo>
                    <a:pt x="74" y="38"/>
                    <a:pt x="88" y="31"/>
                    <a:pt x="100" y="22"/>
                  </a:cubicBezTo>
                  <a:cubicBezTo>
                    <a:pt x="100" y="22"/>
                    <a:pt x="100" y="21"/>
                    <a:pt x="99" y="22"/>
                  </a:cubicBezTo>
                  <a:close/>
                  <a:moveTo>
                    <a:pt x="95" y="9"/>
                  </a:moveTo>
                  <a:cubicBezTo>
                    <a:pt x="95" y="9"/>
                    <a:pt x="95" y="9"/>
                    <a:pt x="95" y="9"/>
                  </a:cubicBezTo>
                  <a:cubicBezTo>
                    <a:pt x="96" y="9"/>
                    <a:pt x="96" y="9"/>
                    <a:pt x="97" y="9"/>
                  </a:cubicBezTo>
                  <a:cubicBezTo>
                    <a:pt x="96" y="10"/>
                    <a:pt x="95" y="11"/>
                    <a:pt x="94" y="12"/>
                  </a:cubicBezTo>
                  <a:cubicBezTo>
                    <a:pt x="95" y="11"/>
                    <a:pt x="95" y="10"/>
                    <a:pt x="95" y="9"/>
                  </a:cubicBezTo>
                  <a:close/>
                  <a:moveTo>
                    <a:pt x="94" y="18"/>
                  </a:moveTo>
                  <a:cubicBezTo>
                    <a:pt x="95" y="18"/>
                    <a:pt x="95" y="18"/>
                    <a:pt x="96" y="18"/>
                  </a:cubicBezTo>
                  <a:cubicBezTo>
                    <a:pt x="95" y="19"/>
                    <a:pt x="95" y="19"/>
                    <a:pt x="94" y="20"/>
                  </a:cubicBezTo>
                  <a:cubicBezTo>
                    <a:pt x="94" y="20"/>
                    <a:pt x="94" y="19"/>
                    <a:pt x="94" y="18"/>
                  </a:cubicBezTo>
                  <a:close/>
                  <a:moveTo>
                    <a:pt x="94" y="15"/>
                  </a:moveTo>
                  <a:cubicBezTo>
                    <a:pt x="96" y="15"/>
                    <a:pt x="97" y="14"/>
                    <a:pt x="98" y="13"/>
                  </a:cubicBezTo>
                  <a:cubicBezTo>
                    <a:pt x="97" y="14"/>
                    <a:pt x="95" y="15"/>
                    <a:pt x="94" y="17"/>
                  </a:cubicBezTo>
                  <a:cubicBezTo>
                    <a:pt x="94" y="16"/>
                    <a:pt x="94" y="16"/>
                    <a:pt x="94" y="15"/>
                  </a:cubicBezTo>
                  <a:close/>
                  <a:moveTo>
                    <a:pt x="95" y="5"/>
                  </a:moveTo>
                  <a:cubicBezTo>
                    <a:pt x="95" y="6"/>
                    <a:pt x="95" y="6"/>
                    <a:pt x="95" y="6"/>
                  </a:cubicBezTo>
                  <a:cubicBezTo>
                    <a:pt x="95" y="6"/>
                    <a:pt x="95" y="5"/>
                    <a:pt x="94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lose/>
                  <a:moveTo>
                    <a:pt x="14" y="51"/>
                  </a:moveTo>
                  <a:cubicBezTo>
                    <a:pt x="16" y="50"/>
                    <a:pt x="19" y="49"/>
                    <a:pt x="22" y="48"/>
                  </a:cubicBezTo>
                  <a:cubicBezTo>
                    <a:pt x="19" y="50"/>
                    <a:pt x="16" y="52"/>
                    <a:pt x="14" y="54"/>
                  </a:cubicBezTo>
                  <a:cubicBezTo>
                    <a:pt x="14" y="53"/>
                    <a:pt x="14" y="52"/>
                    <a:pt x="14" y="51"/>
                  </a:cubicBezTo>
                  <a:close/>
                  <a:moveTo>
                    <a:pt x="14" y="47"/>
                  </a:moveTo>
                  <a:cubicBezTo>
                    <a:pt x="25" y="42"/>
                    <a:pt x="35" y="33"/>
                    <a:pt x="46" y="28"/>
                  </a:cubicBezTo>
                  <a:cubicBezTo>
                    <a:pt x="45" y="29"/>
                    <a:pt x="44" y="29"/>
                    <a:pt x="44" y="30"/>
                  </a:cubicBezTo>
                  <a:cubicBezTo>
                    <a:pt x="40" y="32"/>
                    <a:pt x="37" y="35"/>
                    <a:pt x="33" y="37"/>
                  </a:cubicBezTo>
                  <a:cubicBezTo>
                    <a:pt x="26" y="41"/>
                    <a:pt x="20" y="45"/>
                    <a:pt x="14" y="50"/>
                  </a:cubicBezTo>
                  <a:cubicBezTo>
                    <a:pt x="14" y="49"/>
                    <a:pt x="14" y="48"/>
                    <a:pt x="14" y="47"/>
                  </a:cubicBezTo>
                  <a:close/>
                  <a:moveTo>
                    <a:pt x="12" y="37"/>
                  </a:moveTo>
                  <a:cubicBezTo>
                    <a:pt x="16" y="35"/>
                    <a:pt x="20" y="32"/>
                    <a:pt x="24" y="29"/>
                  </a:cubicBezTo>
                  <a:cubicBezTo>
                    <a:pt x="25" y="29"/>
                    <a:pt x="26" y="28"/>
                    <a:pt x="26" y="28"/>
                  </a:cubicBezTo>
                  <a:cubicBezTo>
                    <a:pt x="24" y="29"/>
                    <a:pt x="22" y="31"/>
                    <a:pt x="21" y="33"/>
                  </a:cubicBezTo>
                  <a:cubicBezTo>
                    <a:pt x="18" y="35"/>
                    <a:pt x="15" y="37"/>
                    <a:pt x="12" y="39"/>
                  </a:cubicBezTo>
                  <a:cubicBezTo>
                    <a:pt x="12" y="38"/>
                    <a:pt x="12" y="37"/>
                    <a:pt x="12" y="37"/>
                  </a:cubicBezTo>
                  <a:close/>
                  <a:moveTo>
                    <a:pt x="13" y="56"/>
                  </a:moveTo>
                  <a:cubicBezTo>
                    <a:pt x="17" y="55"/>
                    <a:pt x="19" y="53"/>
                    <a:pt x="22" y="51"/>
                  </a:cubicBezTo>
                  <a:cubicBezTo>
                    <a:pt x="26" y="48"/>
                    <a:pt x="31" y="45"/>
                    <a:pt x="36" y="43"/>
                  </a:cubicBezTo>
                  <a:cubicBezTo>
                    <a:pt x="42" y="40"/>
                    <a:pt x="48" y="36"/>
                    <a:pt x="54" y="32"/>
                  </a:cubicBezTo>
                  <a:cubicBezTo>
                    <a:pt x="49" y="35"/>
                    <a:pt x="45" y="38"/>
                    <a:pt x="40" y="41"/>
                  </a:cubicBezTo>
                  <a:cubicBezTo>
                    <a:pt x="31" y="47"/>
                    <a:pt x="23" y="54"/>
                    <a:pt x="13" y="59"/>
                  </a:cubicBezTo>
                  <a:cubicBezTo>
                    <a:pt x="13" y="58"/>
                    <a:pt x="13" y="57"/>
                    <a:pt x="13" y="56"/>
                  </a:cubicBezTo>
                  <a:close/>
                  <a:moveTo>
                    <a:pt x="44" y="33"/>
                  </a:moveTo>
                  <a:cubicBezTo>
                    <a:pt x="45" y="33"/>
                    <a:pt x="45" y="33"/>
                    <a:pt x="45" y="33"/>
                  </a:cubicBezTo>
                  <a:cubicBezTo>
                    <a:pt x="47" y="32"/>
                    <a:pt x="49" y="31"/>
                    <a:pt x="50" y="29"/>
                  </a:cubicBezTo>
                  <a:cubicBezTo>
                    <a:pt x="51" y="29"/>
                    <a:pt x="59" y="24"/>
                    <a:pt x="55" y="27"/>
                  </a:cubicBezTo>
                  <a:cubicBezTo>
                    <a:pt x="51" y="29"/>
                    <a:pt x="48" y="31"/>
                    <a:pt x="44" y="33"/>
                  </a:cubicBezTo>
                  <a:close/>
                  <a:moveTo>
                    <a:pt x="39" y="29"/>
                  </a:moveTo>
                  <a:cubicBezTo>
                    <a:pt x="36" y="31"/>
                    <a:pt x="33" y="33"/>
                    <a:pt x="30" y="35"/>
                  </a:cubicBezTo>
                  <a:cubicBezTo>
                    <a:pt x="25" y="38"/>
                    <a:pt x="19" y="42"/>
                    <a:pt x="13" y="45"/>
                  </a:cubicBezTo>
                  <a:cubicBezTo>
                    <a:pt x="13" y="44"/>
                    <a:pt x="13" y="44"/>
                    <a:pt x="13" y="43"/>
                  </a:cubicBezTo>
                  <a:cubicBezTo>
                    <a:pt x="22" y="42"/>
                    <a:pt x="29" y="34"/>
                    <a:pt x="37" y="29"/>
                  </a:cubicBezTo>
                  <a:cubicBezTo>
                    <a:pt x="38" y="28"/>
                    <a:pt x="39" y="27"/>
                    <a:pt x="40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0" y="28"/>
                    <a:pt x="39" y="29"/>
                  </a:cubicBezTo>
                  <a:close/>
                  <a:moveTo>
                    <a:pt x="13" y="42"/>
                  </a:moveTo>
                  <a:cubicBezTo>
                    <a:pt x="13" y="41"/>
                    <a:pt x="13" y="41"/>
                    <a:pt x="12" y="40"/>
                  </a:cubicBezTo>
                  <a:cubicBezTo>
                    <a:pt x="17" y="39"/>
                    <a:pt x="20" y="36"/>
                    <a:pt x="24" y="34"/>
                  </a:cubicBezTo>
                  <a:cubicBezTo>
                    <a:pt x="26" y="32"/>
                    <a:pt x="28" y="31"/>
                    <a:pt x="31" y="29"/>
                  </a:cubicBezTo>
                  <a:cubicBezTo>
                    <a:pt x="32" y="29"/>
                    <a:pt x="34" y="28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3"/>
                    <a:pt x="20" y="37"/>
                    <a:pt x="13" y="42"/>
                  </a:cubicBezTo>
                  <a:close/>
                  <a:moveTo>
                    <a:pt x="17" y="37"/>
                  </a:moveTo>
                  <a:cubicBezTo>
                    <a:pt x="9" y="42"/>
                    <a:pt x="18" y="36"/>
                    <a:pt x="19" y="35"/>
                  </a:cubicBezTo>
                  <a:cubicBezTo>
                    <a:pt x="22" y="32"/>
                    <a:pt x="25" y="30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0" y="27"/>
                    <a:pt x="32" y="27"/>
                    <a:pt x="33" y="27"/>
                  </a:cubicBezTo>
                  <a:cubicBezTo>
                    <a:pt x="28" y="30"/>
                    <a:pt x="22" y="34"/>
                    <a:pt x="17" y="37"/>
                  </a:cubicBezTo>
                  <a:close/>
                  <a:moveTo>
                    <a:pt x="17" y="29"/>
                  </a:moveTo>
                  <a:cubicBezTo>
                    <a:pt x="16" y="29"/>
                    <a:pt x="13" y="33"/>
                    <a:pt x="11" y="35"/>
                  </a:cubicBezTo>
                  <a:cubicBezTo>
                    <a:pt x="11" y="34"/>
                    <a:pt x="10" y="33"/>
                    <a:pt x="10" y="32"/>
                  </a:cubicBezTo>
                  <a:cubicBezTo>
                    <a:pt x="12" y="31"/>
                    <a:pt x="15" y="29"/>
                    <a:pt x="17" y="29"/>
                  </a:cubicBezTo>
                  <a:close/>
                  <a:moveTo>
                    <a:pt x="26" y="54"/>
                  </a:moveTo>
                  <a:cubicBezTo>
                    <a:pt x="31" y="51"/>
                    <a:pt x="37" y="47"/>
                    <a:pt x="43" y="44"/>
                  </a:cubicBezTo>
                  <a:cubicBezTo>
                    <a:pt x="47" y="42"/>
                    <a:pt x="50" y="40"/>
                    <a:pt x="54" y="38"/>
                  </a:cubicBezTo>
                  <a:cubicBezTo>
                    <a:pt x="54" y="39"/>
                    <a:pt x="53" y="39"/>
                    <a:pt x="52" y="39"/>
                  </a:cubicBezTo>
                  <a:cubicBezTo>
                    <a:pt x="43" y="46"/>
                    <a:pt x="33" y="53"/>
                    <a:pt x="23" y="59"/>
                  </a:cubicBezTo>
                  <a:cubicBezTo>
                    <a:pt x="23" y="59"/>
                    <a:pt x="23" y="60"/>
                    <a:pt x="23" y="60"/>
                  </a:cubicBezTo>
                  <a:cubicBezTo>
                    <a:pt x="20" y="60"/>
                    <a:pt x="17" y="60"/>
                    <a:pt x="13" y="60"/>
                  </a:cubicBezTo>
                  <a:cubicBezTo>
                    <a:pt x="18" y="59"/>
                    <a:pt x="22" y="57"/>
                    <a:pt x="26" y="54"/>
                  </a:cubicBezTo>
                  <a:close/>
                  <a:moveTo>
                    <a:pt x="51" y="45"/>
                  </a:moveTo>
                  <a:cubicBezTo>
                    <a:pt x="56" y="42"/>
                    <a:pt x="61" y="40"/>
                    <a:pt x="66" y="37"/>
                  </a:cubicBezTo>
                  <a:cubicBezTo>
                    <a:pt x="71" y="34"/>
                    <a:pt x="76" y="31"/>
                    <a:pt x="81" y="28"/>
                  </a:cubicBezTo>
                  <a:cubicBezTo>
                    <a:pt x="83" y="26"/>
                    <a:pt x="85" y="25"/>
                    <a:pt x="88" y="24"/>
                  </a:cubicBezTo>
                  <a:cubicBezTo>
                    <a:pt x="86" y="25"/>
                    <a:pt x="85" y="26"/>
                    <a:pt x="83" y="26"/>
                  </a:cubicBezTo>
                  <a:cubicBezTo>
                    <a:pt x="78" y="30"/>
                    <a:pt x="72" y="34"/>
                    <a:pt x="67" y="37"/>
                  </a:cubicBezTo>
                  <a:cubicBezTo>
                    <a:pt x="56" y="44"/>
                    <a:pt x="46" y="51"/>
                    <a:pt x="36" y="58"/>
                  </a:cubicBezTo>
                  <a:cubicBezTo>
                    <a:pt x="36" y="58"/>
                    <a:pt x="36" y="58"/>
                    <a:pt x="36" y="59"/>
                  </a:cubicBezTo>
                  <a:cubicBezTo>
                    <a:pt x="32" y="59"/>
                    <a:pt x="28" y="59"/>
                    <a:pt x="24" y="60"/>
                  </a:cubicBezTo>
                  <a:cubicBezTo>
                    <a:pt x="34" y="56"/>
                    <a:pt x="43" y="50"/>
                    <a:pt x="51" y="45"/>
                  </a:cubicBezTo>
                  <a:close/>
                  <a:moveTo>
                    <a:pt x="92" y="26"/>
                  </a:moveTo>
                  <a:cubicBezTo>
                    <a:pt x="94" y="25"/>
                    <a:pt x="96" y="24"/>
                    <a:pt x="97" y="23"/>
                  </a:cubicBezTo>
                  <a:cubicBezTo>
                    <a:pt x="95" y="25"/>
                    <a:pt x="92" y="26"/>
                    <a:pt x="90" y="28"/>
                  </a:cubicBezTo>
                  <a:cubicBezTo>
                    <a:pt x="85" y="31"/>
                    <a:pt x="80" y="34"/>
                    <a:pt x="74" y="37"/>
                  </a:cubicBezTo>
                  <a:cubicBezTo>
                    <a:pt x="64" y="44"/>
                    <a:pt x="55" y="51"/>
                    <a:pt x="45" y="57"/>
                  </a:cubicBezTo>
                  <a:cubicBezTo>
                    <a:pt x="44" y="57"/>
                    <a:pt x="44" y="58"/>
                    <a:pt x="45" y="58"/>
                  </a:cubicBezTo>
                  <a:cubicBezTo>
                    <a:pt x="42" y="58"/>
                    <a:pt x="40" y="58"/>
                    <a:pt x="37" y="59"/>
                  </a:cubicBezTo>
                  <a:cubicBezTo>
                    <a:pt x="56" y="49"/>
                    <a:pt x="73" y="36"/>
                    <a:pt x="92" y="26"/>
                  </a:cubicBezTo>
                  <a:close/>
                  <a:moveTo>
                    <a:pt x="61" y="50"/>
                  </a:moveTo>
                  <a:cubicBezTo>
                    <a:pt x="67" y="47"/>
                    <a:pt x="74" y="44"/>
                    <a:pt x="80" y="41"/>
                  </a:cubicBezTo>
                  <a:cubicBezTo>
                    <a:pt x="86" y="37"/>
                    <a:pt x="92" y="34"/>
                    <a:pt x="97" y="29"/>
                  </a:cubicBezTo>
                  <a:cubicBezTo>
                    <a:pt x="103" y="25"/>
                    <a:pt x="110" y="23"/>
                    <a:pt x="115" y="19"/>
                  </a:cubicBezTo>
                  <a:cubicBezTo>
                    <a:pt x="117" y="21"/>
                    <a:pt x="119" y="22"/>
                    <a:pt x="120" y="23"/>
                  </a:cubicBezTo>
                  <a:cubicBezTo>
                    <a:pt x="112" y="26"/>
                    <a:pt x="105" y="32"/>
                    <a:pt x="97" y="36"/>
                  </a:cubicBezTo>
                  <a:cubicBezTo>
                    <a:pt x="87" y="42"/>
                    <a:pt x="77" y="48"/>
                    <a:pt x="67" y="53"/>
                  </a:cubicBezTo>
                  <a:cubicBezTo>
                    <a:pt x="65" y="54"/>
                    <a:pt x="64" y="54"/>
                    <a:pt x="63" y="55"/>
                  </a:cubicBezTo>
                  <a:cubicBezTo>
                    <a:pt x="64" y="54"/>
                    <a:pt x="65" y="53"/>
                    <a:pt x="67" y="52"/>
                  </a:cubicBezTo>
                  <a:cubicBezTo>
                    <a:pt x="69" y="50"/>
                    <a:pt x="71" y="49"/>
                    <a:pt x="73" y="47"/>
                  </a:cubicBezTo>
                  <a:cubicBezTo>
                    <a:pt x="77" y="45"/>
                    <a:pt x="81" y="43"/>
                    <a:pt x="84" y="41"/>
                  </a:cubicBezTo>
                  <a:cubicBezTo>
                    <a:pt x="84" y="41"/>
                    <a:pt x="85" y="41"/>
                    <a:pt x="85" y="41"/>
                  </a:cubicBezTo>
                  <a:cubicBezTo>
                    <a:pt x="91" y="38"/>
                    <a:pt x="98" y="34"/>
                    <a:pt x="104" y="30"/>
                  </a:cubicBezTo>
                  <a:cubicBezTo>
                    <a:pt x="108" y="27"/>
                    <a:pt x="113" y="25"/>
                    <a:pt x="118" y="22"/>
                  </a:cubicBezTo>
                  <a:cubicBezTo>
                    <a:pt x="118" y="22"/>
                    <a:pt x="118" y="21"/>
                    <a:pt x="118" y="22"/>
                  </a:cubicBezTo>
                  <a:cubicBezTo>
                    <a:pt x="117" y="22"/>
                    <a:pt x="116" y="22"/>
                    <a:pt x="115" y="23"/>
                  </a:cubicBezTo>
                  <a:cubicBezTo>
                    <a:pt x="115" y="22"/>
                    <a:pt x="115" y="23"/>
                    <a:pt x="114" y="23"/>
                  </a:cubicBezTo>
                  <a:cubicBezTo>
                    <a:pt x="111" y="24"/>
                    <a:pt x="109" y="26"/>
                    <a:pt x="106" y="27"/>
                  </a:cubicBezTo>
                  <a:cubicBezTo>
                    <a:pt x="105" y="28"/>
                    <a:pt x="103" y="29"/>
                    <a:pt x="102" y="30"/>
                  </a:cubicBezTo>
                  <a:cubicBezTo>
                    <a:pt x="96" y="33"/>
                    <a:pt x="91" y="36"/>
                    <a:pt x="86" y="39"/>
                  </a:cubicBezTo>
                  <a:cubicBezTo>
                    <a:pt x="85" y="40"/>
                    <a:pt x="85" y="40"/>
                    <a:pt x="84" y="40"/>
                  </a:cubicBezTo>
                  <a:cubicBezTo>
                    <a:pt x="74" y="45"/>
                    <a:pt x="63" y="50"/>
                    <a:pt x="54" y="57"/>
                  </a:cubicBezTo>
                  <a:cubicBezTo>
                    <a:pt x="54" y="57"/>
                    <a:pt x="53" y="57"/>
                    <a:pt x="53" y="57"/>
                  </a:cubicBezTo>
                  <a:cubicBezTo>
                    <a:pt x="51" y="57"/>
                    <a:pt x="48" y="57"/>
                    <a:pt x="46" y="58"/>
                  </a:cubicBezTo>
                  <a:cubicBezTo>
                    <a:pt x="51" y="56"/>
                    <a:pt x="56" y="53"/>
                    <a:pt x="61" y="50"/>
                  </a:cubicBezTo>
                  <a:close/>
                  <a:moveTo>
                    <a:pt x="126" y="27"/>
                  </a:moveTo>
                  <a:cubicBezTo>
                    <a:pt x="116" y="32"/>
                    <a:pt x="106" y="37"/>
                    <a:pt x="97" y="44"/>
                  </a:cubicBezTo>
                  <a:cubicBezTo>
                    <a:pt x="93" y="47"/>
                    <a:pt x="89" y="49"/>
                    <a:pt x="84" y="52"/>
                  </a:cubicBezTo>
                  <a:cubicBezTo>
                    <a:pt x="84" y="52"/>
                    <a:pt x="84" y="52"/>
                    <a:pt x="83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6" y="50"/>
                    <a:pt x="89" y="48"/>
                    <a:pt x="91" y="47"/>
                  </a:cubicBezTo>
                  <a:cubicBezTo>
                    <a:pt x="101" y="41"/>
                    <a:pt x="110" y="35"/>
                    <a:pt x="119" y="29"/>
                  </a:cubicBezTo>
                  <a:cubicBezTo>
                    <a:pt x="119" y="28"/>
                    <a:pt x="120" y="28"/>
                    <a:pt x="120" y="28"/>
                  </a:cubicBezTo>
                  <a:cubicBezTo>
                    <a:pt x="120" y="27"/>
                    <a:pt x="121" y="27"/>
                    <a:pt x="122" y="26"/>
                  </a:cubicBezTo>
                  <a:cubicBezTo>
                    <a:pt x="122" y="26"/>
                    <a:pt x="122" y="25"/>
                    <a:pt x="121" y="26"/>
                  </a:cubicBezTo>
                  <a:cubicBezTo>
                    <a:pt x="116" y="29"/>
                    <a:pt x="110" y="32"/>
                    <a:pt x="105" y="35"/>
                  </a:cubicBezTo>
                  <a:cubicBezTo>
                    <a:pt x="111" y="32"/>
                    <a:pt x="116" y="28"/>
                    <a:pt x="121" y="24"/>
                  </a:cubicBezTo>
                  <a:cubicBezTo>
                    <a:pt x="123" y="25"/>
                    <a:pt x="124" y="26"/>
                    <a:pt x="126" y="27"/>
                  </a:cubicBezTo>
                  <a:close/>
                  <a:moveTo>
                    <a:pt x="129" y="29"/>
                  </a:moveTo>
                  <a:cubicBezTo>
                    <a:pt x="122" y="32"/>
                    <a:pt x="115" y="36"/>
                    <a:pt x="109" y="40"/>
                  </a:cubicBezTo>
                  <a:cubicBezTo>
                    <a:pt x="105" y="42"/>
                    <a:pt x="101" y="44"/>
                    <a:pt x="97" y="47"/>
                  </a:cubicBezTo>
                  <a:cubicBezTo>
                    <a:pt x="95" y="49"/>
                    <a:pt x="93" y="50"/>
                    <a:pt x="91" y="51"/>
                  </a:cubicBezTo>
                  <a:cubicBezTo>
                    <a:pt x="83" y="56"/>
                    <a:pt x="91" y="49"/>
                    <a:pt x="93" y="48"/>
                  </a:cubicBezTo>
                  <a:cubicBezTo>
                    <a:pt x="95" y="47"/>
                    <a:pt x="96" y="46"/>
                    <a:pt x="97" y="45"/>
                  </a:cubicBezTo>
                  <a:cubicBezTo>
                    <a:pt x="99" y="44"/>
                    <a:pt x="101" y="43"/>
                    <a:pt x="102" y="42"/>
                  </a:cubicBezTo>
                  <a:cubicBezTo>
                    <a:pt x="110" y="37"/>
                    <a:pt x="119" y="33"/>
                    <a:pt x="127" y="28"/>
                  </a:cubicBezTo>
                  <a:cubicBezTo>
                    <a:pt x="127" y="28"/>
                    <a:pt x="128" y="29"/>
                    <a:pt x="129" y="29"/>
                  </a:cubicBezTo>
                  <a:close/>
                  <a:moveTo>
                    <a:pt x="108" y="38"/>
                  </a:moveTo>
                  <a:cubicBezTo>
                    <a:pt x="113" y="35"/>
                    <a:pt x="118" y="32"/>
                    <a:pt x="123" y="29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23" y="29"/>
                    <a:pt x="123" y="30"/>
                    <a:pt x="122" y="30"/>
                  </a:cubicBezTo>
                  <a:cubicBezTo>
                    <a:pt x="120" y="31"/>
                    <a:pt x="117" y="33"/>
                    <a:pt x="115" y="34"/>
                  </a:cubicBezTo>
                  <a:cubicBezTo>
                    <a:pt x="113" y="35"/>
                    <a:pt x="110" y="36"/>
                    <a:pt x="108" y="38"/>
                  </a:cubicBezTo>
                  <a:close/>
                  <a:moveTo>
                    <a:pt x="71" y="48"/>
                  </a:moveTo>
                  <a:cubicBezTo>
                    <a:pt x="67" y="50"/>
                    <a:pt x="64" y="53"/>
                    <a:pt x="61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59" y="56"/>
                    <a:pt x="57" y="57"/>
                    <a:pt x="55" y="57"/>
                  </a:cubicBezTo>
                  <a:cubicBezTo>
                    <a:pt x="60" y="53"/>
                    <a:pt x="66" y="50"/>
                    <a:pt x="71" y="48"/>
                  </a:cubicBezTo>
                  <a:close/>
                  <a:moveTo>
                    <a:pt x="100" y="38"/>
                  </a:moveTo>
                  <a:cubicBezTo>
                    <a:pt x="98" y="39"/>
                    <a:pt x="97" y="40"/>
                    <a:pt x="96" y="41"/>
                  </a:cubicBezTo>
                  <a:cubicBezTo>
                    <a:pt x="91" y="43"/>
                    <a:pt x="87" y="46"/>
                    <a:pt x="83" y="49"/>
                  </a:cubicBezTo>
                  <a:cubicBezTo>
                    <a:pt x="83" y="49"/>
                    <a:pt x="83" y="49"/>
                    <a:pt x="82" y="49"/>
                  </a:cubicBezTo>
                  <a:cubicBezTo>
                    <a:pt x="84" y="48"/>
                    <a:pt x="85" y="47"/>
                    <a:pt x="86" y="46"/>
                  </a:cubicBezTo>
                  <a:cubicBezTo>
                    <a:pt x="90" y="43"/>
                    <a:pt x="95" y="41"/>
                    <a:pt x="99" y="39"/>
                  </a:cubicBezTo>
                  <a:cubicBezTo>
                    <a:pt x="99" y="38"/>
                    <a:pt x="100" y="38"/>
                    <a:pt x="100" y="38"/>
                  </a:cubicBezTo>
                  <a:close/>
                  <a:moveTo>
                    <a:pt x="90" y="49"/>
                  </a:moveTo>
                  <a:cubicBezTo>
                    <a:pt x="88" y="51"/>
                    <a:pt x="87" y="52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3" y="54"/>
                    <a:pt x="82" y="54"/>
                    <a:pt x="81" y="54"/>
                  </a:cubicBezTo>
                  <a:cubicBezTo>
                    <a:pt x="84" y="53"/>
                    <a:pt x="87" y="51"/>
                    <a:pt x="90" y="49"/>
                  </a:cubicBezTo>
                  <a:close/>
                  <a:moveTo>
                    <a:pt x="99" y="63"/>
                  </a:moveTo>
                  <a:cubicBezTo>
                    <a:pt x="105" y="59"/>
                    <a:pt x="111" y="56"/>
                    <a:pt x="117" y="52"/>
                  </a:cubicBezTo>
                  <a:cubicBezTo>
                    <a:pt x="115" y="53"/>
                    <a:pt x="114" y="54"/>
                    <a:pt x="112" y="56"/>
                  </a:cubicBezTo>
                  <a:cubicBezTo>
                    <a:pt x="108" y="59"/>
                    <a:pt x="103" y="62"/>
                    <a:pt x="100" y="67"/>
                  </a:cubicBezTo>
                  <a:cubicBezTo>
                    <a:pt x="100" y="66"/>
                    <a:pt x="99" y="64"/>
                    <a:pt x="99" y="63"/>
                  </a:cubicBezTo>
                  <a:close/>
                  <a:moveTo>
                    <a:pt x="99" y="58"/>
                  </a:moveTo>
                  <a:cubicBezTo>
                    <a:pt x="105" y="56"/>
                    <a:pt x="109" y="53"/>
                    <a:pt x="114" y="49"/>
                  </a:cubicBezTo>
                  <a:cubicBezTo>
                    <a:pt x="117" y="47"/>
                    <a:pt x="120" y="44"/>
                    <a:pt x="123" y="42"/>
                  </a:cubicBezTo>
                  <a:cubicBezTo>
                    <a:pt x="123" y="42"/>
                    <a:pt x="124" y="42"/>
                    <a:pt x="124" y="42"/>
                  </a:cubicBezTo>
                  <a:cubicBezTo>
                    <a:pt x="121" y="44"/>
                    <a:pt x="117" y="47"/>
                    <a:pt x="114" y="50"/>
                  </a:cubicBezTo>
                  <a:cubicBezTo>
                    <a:pt x="110" y="55"/>
                    <a:pt x="104" y="57"/>
                    <a:pt x="99" y="61"/>
                  </a:cubicBezTo>
                  <a:cubicBezTo>
                    <a:pt x="99" y="60"/>
                    <a:pt x="99" y="59"/>
                    <a:pt x="99" y="58"/>
                  </a:cubicBezTo>
                  <a:close/>
                  <a:moveTo>
                    <a:pt x="99" y="55"/>
                  </a:moveTo>
                  <a:cubicBezTo>
                    <a:pt x="102" y="53"/>
                    <a:pt x="104" y="52"/>
                    <a:pt x="107" y="50"/>
                  </a:cubicBezTo>
                  <a:cubicBezTo>
                    <a:pt x="104" y="52"/>
                    <a:pt x="102" y="54"/>
                    <a:pt x="99" y="57"/>
                  </a:cubicBezTo>
                  <a:cubicBezTo>
                    <a:pt x="99" y="56"/>
                    <a:pt x="99" y="56"/>
                    <a:pt x="99" y="55"/>
                  </a:cubicBezTo>
                  <a:cubicBezTo>
                    <a:pt x="99" y="55"/>
                    <a:pt x="99" y="55"/>
                    <a:pt x="99" y="55"/>
                  </a:cubicBezTo>
                  <a:close/>
                  <a:moveTo>
                    <a:pt x="98" y="54"/>
                  </a:moveTo>
                  <a:cubicBezTo>
                    <a:pt x="98" y="53"/>
                    <a:pt x="98" y="53"/>
                    <a:pt x="97" y="53"/>
                  </a:cubicBezTo>
                  <a:cubicBezTo>
                    <a:pt x="96" y="53"/>
                    <a:pt x="96" y="53"/>
                    <a:pt x="95" y="53"/>
                  </a:cubicBezTo>
                  <a:cubicBezTo>
                    <a:pt x="99" y="52"/>
                    <a:pt x="103" y="49"/>
                    <a:pt x="106" y="46"/>
                  </a:cubicBezTo>
                  <a:cubicBezTo>
                    <a:pt x="112" y="42"/>
                    <a:pt x="118" y="39"/>
                    <a:pt x="124" y="36"/>
                  </a:cubicBezTo>
                  <a:cubicBezTo>
                    <a:pt x="123" y="36"/>
                    <a:pt x="122" y="37"/>
                    <a:pt x="121" y="37"/>
                  </a:cubicBezTo>
                  <a:cubicBezTo>
                    <a:pt x="118" y="39"/>
                    <a:pt x="116" y="40"/>
                    <a:pt x="113" y="42"/>
                  </a:cubicBezTo>
                  <a:cubicBezTo>
                    <a:pt x="108" y="46"/>
                    <a:pt x="103" y="50"/>
                    <a:pt x="98" y="54"/>
                  </a:cubicBezTo>
                  <a:close/>
                  <a:moveTo>
                    <a:pt x="100" y="69"/>
                  </a:moveTo>
                  <a:cubicBezTo>
                    <a:pt x="100" y="69"/>
                    <a:pt x="100" y="69"/>
                    <a:pt x="100" y="68"/>
                  </a:cubicBezTo>
                  <a:cubicBezTo>
                    <a:pt x="103" y="64"/>
                    <a:pt x="107" y="61"/>
                    <a:pt x="111" y="57"/>
                  </a:cubicBezTo>
                  <a:cubicBezTo>
                    <a:pt x="115" y="55"/>
                    <a:pt x="118" y="51"/>
                    <a:pt x="122" y="48"/>
                  </a:cubicBezTo>
                  <a:cubicBezTo>
                    <a:pt x="123" y="47"/>
                    <a:pt x="124" y="47"/>
                    <a:pt x="124" y="46"/>
                  </a:cubicBezTo>
                  <a:cubicBezTo>
                    <a:pt x="116" y="54"/>
                    <a:pt x="108" y="61"/>
                    <a:pt x="100" y="69"/>
                  </a:cubicBezTo>
                  <a:close/>
                  <a:moveTo>
                    <a:pt x="136" y="35"/>
                  </a:moveTo>
                  <a:cubicBezTo>
                    <a:pt x="135" y="36"/>
                    <a:pt x="134" y="37"/>
                    <a:pt x="133" y="38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29" y="41"/>
                    <a:pt x="126" y="43"/>
                    <a:pt x="123" y="46"/>
                  </a:cubicBezTo>
                  <a:cubicBezTo>
                    <a:pt x="119" y="49"/>
                    <a:pt x="116" y="52"/>
                    <a:pt x="112" y="54"/>
                  </a:cubicBezTo>
                  <a:cubicBezTo>
                    <a:pt x="108" y="57"/>
                    <a:pt x="104" y="59"/>
                    <a:pt x="101" y="61"/>
                  </a:cubicBezTo>
                  <a:cubicBezTo>
                    <a:pt x="102" y="60"/>
                    <a:pt x="103" y="59"/>
                    <a:pt x="105" y="58"/>
                  </a:cubicBezTo>
                  <a:cubicBezTo>
                    <a:pt x="107" y="57"/>
                    <a:pt x="109" y="56"/>
                    <a:pt x="111" y="54"/>
                  </a:cubicBezTo>
                  <a:cubicBezTo>
                    <a:pt x="114" y="52"/>
                    <a:pt x="116" y="49"/>
                    <a:pt x="119" y="46"/>
                  </a:cubicBezTo>
                  <a:cubicBezTo>
                    <a:pt x="123" y="43"/>
                    <a:pt x="127" y="41"/>
                    <a:pt x="131" y="38"/>
                  </a:cubicBezTo>
                  <a:cubicBezTo>
                    <a:pt x="132" y="38"/>
                    <a:pt x="132" y="37"/>
                    <a:pt x="132" y="37"/>
                  </a:cubicBezTo>
                  <a:cubicBezTo>
                    <a:pt x="133" y="36"/>
                    <a:pt x="133" y="36"/>
                    <a:pt x="134" y="36"/>
                  </a:cubicBezTo>
                  <a:cubicBezTo>
                    <a:pt x="135" y="35"/>
                    <a:pt x="134" y="35"/>
                    <a:pt x="134" y="35"/>
                  </a:cubicBezTo>
                  <a:cubicBezTo>
                    <a:pt x="128" y="38"/>
                    <a:pt x="123" y="41"/>
                    <a:pt x="117" y="45"/>
                  </a:cubicBezTo>
                  <a:cubicBezTo>
                    <a:pt x="112" y="49"/>
                    <a:pt x="108" y="54"/>
                    <a:pt x="102" y="56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2" y="55"/>
                    <a:pt x="104" y="53"/>
                    <a:pt x="107" y="51"/>
                  </a:cubicBezTo>
                  <a:cubicBezTo>
                    <a:pt x="109" y="49"/>
                    <a:pt x="112" y="47"/>
                    <a:pt x="115" y="45"/>
                  </a:cubicBezTo>
                  <a:cubicBezTo>
                    <a:pt x="120" y="42"/>
                    <a:pt x="125" y="39"/>
                    <a:pt x="130" y="36"/>
                  </a:cubicBezTo>
                  <a:cubicBezTo>
                    <a:pt x="131" y="36"/>
                    <a:pt x="131" y="35"/>
                    <a:pt x="131" y="35"/>
                  </a:cubicBezTo>
                  <a:cubicBezTo>
                    <a:pt x="132" y="35"/>
                    <a:pt x="132" y="34"/>
                    <a:pt x="133" y="34"/>
                  </a:cubicBezTo>
                  <a:cubicBezTo>
                    <a:pt x="133" y="34"/>
                    <a:pt x="133" y="33"/>
                    <a:pt x="132" y="33"/>
                  </a:cubicBezTo>
                  <a:cubicBezTo>
                    <a:pt x="127" y="36"/>
                    <a:pt x="121" y="38"/>
                    <a:pt x="116" y="42"/>
                  </a:cubicBezTo>
                  <a:cubicBezTo>
                    <a:pt x="111" y="45"/>
                    <a:pt x="107" y="49"/>
                    <a:pt x="101" y="53"/>
                  </a:cubicBezTo>
                  <a:cubicBezTo>
                    <a:pt x="100" y="53"/>
                    <a:pt x="100" y="54"/>
                    <a:pt x="99" y="54"/>
                  </a:cubicBezTo>
                  <a:cubicBezTo>
                    <a:pt x="99" y="54"/>
                    <a:pt x="99" y="54"/>
                    <a:pt x="99" y="54"/>
                  </a:cubicBezTo>
                  <a:cubicBezTo>
                    <a:pt x="101" y="52"/>
                    <a:pt x="103" y="51"/>
                    <a:pt x="105" y="49"/>
                  </a:cubicBezTo>
                  <a:cubicBezTo>
                    <a:pt x="108" y="47"/>
                    <a:pt x="110" y="45"/>
                    <a:pt x="113" y="43"/>
                  </a:cubicBezTo>
                  <a:cubicBezTo>
                    <a:pt x="119" y="39"/>
                    <a:pt x="125" y="37"/>
                    <a:pt x="130" y="33"/>
                  </a:cubicBezTo>
                  <a:cubicBezTo>
                    <a:pt x="130" y="33"/>
                    <a:pt x="130" y="32"/>
                    <a:pt x="129" y="33"/>
                  </a:cubicBezTo>
                  <a:cubicBezTo>
                    <a:pt x="120" y="37"/>
                    <a:pt x="111" y="42"/>
                    <a:pt x="103" y="48"/>
                  </a:cubicBezTo>
                  <a:cubicBezTo>
                    <a:pt x="101" y="49"/>
                    <a:pt x="98" y="51"/>
                    <a:pt x="96" y="52"/>
                  </a:cubicBezTo>
                  <a:cubicBezTo>
                    <a:pt x="90" y="56"/>
                    <a:pt x="95" y="52"/>
                    <a:pt x="97" y="51"/>
                  </a:cubicBezTo>
                  <a:cubicBezTo>
                    <a:pt x="101" y="47"/>
                    <a:pt x="105" y="44"/>
                    <a:pt x="109" y="41"/>
                  </a:cubicBezTo>
                  <a:cubicBezTo>
                    <a:pt x="116" y="38"/>
                    <a:pt x="123" y="34"/>
                    <a:pt x="129" y="30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31" y="31"/>
                    <a:pt x="134" y="33"/>
                    <a:pt x="136" y="35"/>
                  </a:cubicBezTo>
                  <a:close/>
                  <a:moveTo>
                    <a:pt x="111" y="47"/>
                  </a:moveTo>
                  <a:cubicBezTo>
                    <a:pt x="114" y="45"/>
                    <a:pt x="116" y="43"/>
                    <a:pt x="119" y="41"/>
                  </a:cubicBezTo>
                  <a:cubicBezTo>
                    <a:pt x="118" y="42"/>
                    <a:pt x="116" y="43"/>
                    <a:pt x="115" y="44"/>
                  </a:cubicBezTo>
                  <a:cubicBezTo>
                    <a:pt x="113" y="45"/>
                    <a:pt x="112" y="46"/>
                    <a:pt x="111" y="4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60"/>
            <p:cNvSpPr>
              <a:spLocks noEditPoints="1"/>
            </p:cNvSpPr>
            <p:nvPr/>
          </p:nvSpPr>
          <p:spPr bwMode="auto">
            <a:xfrm>
              <a:off x="5372346" y="4420622"/>
              <a:ext cx="185738" cy="55563"/>
            </a:xfrm>
            <a:custGeom>
              <a:avLst/>
              <a:gdLst>
                <a:gd name="T0" fmla="*/ 8 w 44"/>
                <a:gd name="T1" fmla="*/ 12 h 13"/>
                <a:gd name="T2" fmla="*/ 43 w 44"/>
                <a:gd name="T3" fmla="*/ 12 h 13"/>
                <a:gd name="T4" fmla="*/ 43 w 44"/>
                <a:gd name="T5" fmla="*/ 12 h 13"/>
                <a:gd name="T6" fmla="*/ 42 w 44"/>
                <a:gd name="T7" fmla="*/ 1 h 13"/>
                <a:gd name="T8" fmla="*/ 2 w 44"/>
                <a:gd name="T9" fmla="*/ 0 h 13"/>
                <a:gd name="T10" fmla="*/ 0 w 44"/>
                <a:gd name="T11" fmla="*/ 11 h 13"/>
                <a:gd name="T12" fmla="*/ 3 w 44"/>
                <a:gd name="T13" fmla="*/ 8 h 13"/>
                <a:gd name="T14" fmla="*/ 6 w 44"/>
                <a:gd name="T15" fmla="*/ 6 h 13"/>
                <a:gd name="T16" fmla="*/ 5 w 44"/>
                <a:gd name="T17" fmla="*/ 3 h 13"/>
                <a:gd name="T18" fmla="*/ 3 w 44"/>
                <a:gd name="T19" fmla="*/ 5 h 13"/>
                <a:gd name="T20" fmla="*/ 5 w 44"/>
                <a:gd name="T21" fmla="*/ 2 h 13"/>
                <a:gd name="T22" fmla="*/ 3 w 44"/>
                <a:gd name="T23" fmla="*/ 9 h 13"/>
                <a:gd name="T24" fmla="*/ 5 w 44"/>
                <a:gd name="T25" fmla="*/ 9 h 13"/>
                <a:gd name="T26" fmla="*/ 14 w 44"/>
                <a:gd name="T27" fmla="*/ 4 h 13"/>
                <a:gd name="T28" fmla="*/ 8 w 44"/>
                <a:gd name="T29" fmla="*/ 10 h 13"/>
                <a:gd name="T30" fmla="*/ 11 w 44"/>
                <a:gd name="T31" fmla="*/ 10 h 13"/>
                <a:gd name="T32" fmla="*/ 15 w 44"/>
                <a:gd name="T33" fmla="*/ 10 h 13"/>
                <a:gd name="T34" fmla="*/ 17 w 44"/>
                <a:gd name="T35" fmla="*/ 10 h 13"/>
                <a:gd name="T36" fmla="*/ 14 w 44"/>
                <a:gd name="T37" fmla="*/ 7 h 13"/>
                <a:gd name="T38" fmla="*/ 22 w 44"/>
                <a:gd name="T39" fmla="*/ 3 h 13"/>
                <a:gd name="T40" fmla="*/ 17 w 44"/>
                <a:gd name="T41" fmla="*/ 8 h 13"/>
                <a:gd name="T42" fmla="*/ 29 w 44"/>
                <a:gd name="T43" fmla="*/ 10 h 13"/>
                <a:gd name="T44" fmla="*/ 36 w 44"/>
                <a:gd name="T45" fmla="*/ 7 h 13"/>
                <a:gd name="T46" fmla="*/ 40 w 44"/>
                <a:gd name="T47" fmla="*/ 6 h 13"/>
                <a:gd name="T48" fmla="*/ 36 w 44"/>
                <a:gd name="T49" fmla="*/ 10 h 13"/>
                <a:gd name="T50" fmla="*/ 40 w 44"/>
                <a:gd name="T51" fmla="*/ 8 h 13"/>
                <a:gd name="T52" fmla="*/ 39 w 44"/>
                <a:gd name="T53" fmla="*/ 8 h 13"/>
                <a:gd name="T54" fmla="*/ 25 w 44"/>
                <a:gd name="T55" fmla="*/ 10 h 13"/>
                <a:gd name="T56" fmla="*/ 28 w 44"/>
                <a:gd name="T57" fmla="*/ 10 h 13"/>
                <a:gd name="T58" fmla="*/ 36 w 44"/>
                <a:gd name="T59" fmla="*/ 7 h 13"/>
                <a:gd name="T60" fmla="*/ 40 w 44"/>
                <a:gd name="T61" fmla="*/ 3 h 13"/>
                <a:gd name="T62" fmla="*/ 33 w 44"/>
                <a:gd name="T63" fmla="*/ 6 h 13"/>
                <a:gd name="T64" fmla="*/ 41 w 44"/>
                <a:gd name="T65" fmla="*/ 3 h 13"/>
                <a:gd name="T66" fmla="*/ 33 w 44"/>
                <a:gd name="T67" fmla="*/ 3 h 13"/>
                <a:gd name="T68" fmla="*/ 25 w 44"/>
                <a:gd name="T69" fmla="*/ 10 h 13"/>
                <a:gd name="T70" fmla="*/ 24 w 44"/>
                <a:gd name="T71" fmla="*/ 8 h 13"/>
                <a:gd name="T72" fmla="*/ 26 w 44"/>
                <a:gd name="T73" fmla="*/ 3 h 13"/>
                <a:gd name="T74" fmla="*/ 19 w 44"/>
                <a:gd name="T75" fmla="*/ 9 h 13"/>
                <a:gd name="T76" fmla="*/ 26 w 44"/>
                <a:gd name="T77" fmla="*/ 3 h 13"/>
                <a:gd name="T78" fmla="*/ 28 w 44"/>
                <a:gd name="T79" fmla="*/ 4 h 13"/>
                <a:gd name="T80" fmla="*/ 21 w 44"/>
                <a:gd name="T81" fmla="*/ 10 h 13"/>
                <a:gd name="T82" fmla="*/ 28 w 44"/>
                <a:gd name="T83" fmla="*/ 7 h 13"/>
                <a:gd name="T84" fmla="*/ 20 w 44"/>
                <a:gd name="T85" fmla="*/ 10 h 13"/>
                <a:gd name="T86" fmla="*/ 24 w 44"/>
                <a:gd name="T87" fmla="*/ 8 h 13"/>
                <a:gd name="T88" fmla="*/ 19 w 44"/>
                <a:gd name="T89" fmla="*/ 3 h 13"/>
                <a:gd name="T90" fmla="*/ 12 w 44"/>
                <a:gd name="T91" fmla="*/ 6 h 13"/>
                <a:gd name="T92" fmla="*/ 9 w 44"/>
                <a:gd name="T93" fmla="*/ 6 h 13"/>
                <a:gd name="T94" fmla="*/ 11 w 44"/>
                <a:gd name="T95" fmla="*/ 3 h 13"/>
                <a:gd name="T96" fmla="*/ 9 w 44"/>
                <a:gd name="T97" fmla="*/ 2 h 13"/>
                <a:gd name="T98" fmla="*/ 13 w 44"/>
                <a:gd name="T99" fmla="*/ 8 h 13"/>
                <a:gd name="T100" fmla="*/ 3 w 44"/>
                <a:gd name="T101" fmla="*/ 6 h 13"/>
                <a:gd name="T102" fmla="*/ 8 w 44"/>
                <a:gd name="T10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" h="13">
                  <a:moveTo>
                    <a:pt x="1" y="12"/>
                  </a:moveTo>
                  <a:cubicBezTo>
                    <a:pt x="1" y="12"/>
                    <a:pt x="1" y="12"/>
                    <a:pt x="2" y="12"/>
                  </a:cubicBezTo>
                  <a:cubicBezTo>
                    <a:pt x="4" y="12"/>
                    <a:pt x="6" y="12"/>
                    <a:pt x="8" y="12"/>
                  </a:cubicBezTo>
                  <a:cubicBezTo>
                    <a:pt x="12" y="12"/>
                    <a:pt x="16" y="12"/>
                    <a:pt x="20" y="12"/>
                  </a:cubicBezTo>
                  <a:cubicBezTo>
                    <a:pt x="28" y="12"/>
                    <a:pt x="35" y="13"/>
                    <a:pt x="42" y="13"/>
                  </a:cubicBezTo>
                  <a:cubicBezTo>
                    <a:pt x="42" y="13"/>
                    <a:pt x="43" y="13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8"/>
                    <a:pt x="44" y="5"/>
                    <a:pt x="44" y="2"/>
                  </a:cubicBezTo>
                  <a:cubicBezTo>
                    <a:pt x="44" y="1"/>
                    <a:pt x="43" y="1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36" y="0"/>
                    <a:pt x="29" y="1"/>
                    <a:pt x="22" y="0"/>
                  </a:cubicBezTo>
                  <a:cubicBezTo>
                    <a:pt x="18" y="0"/>
                    <a:pt x="14" y="0"/>
                    <a:pt x="9" y="0"/>
                  </a:cubicBezTo>
                  <a:cubicBezTo>
                    <a:pt x="7" y="0"/>
                    <a:pt x="5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4"/>
                    <a:pt x="0" y="8"/>
                    <a:pt x="0" y="11"/>
                  </a:cubicBezTo>
                  <a:cubicBezTo>
                    <a:pt x="0" y="12"/>
                    <a:pt x="1" y="12"/>
                    <a:pt x="1" y="12"/>
                  </a:cubicBezTo>
                  <a:close/>
                  <a:moveTo>
                    <a:pt x="6" y="6"/>
                  </a:moveTo>
                  <a:cubicBezTo>
                    <a:pt x="5" y="7"/>
                    <a:pt x="4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4" y="5"/>
                    <a:pt x="6" y="4"/>
                    <a:pt x="8" y="3"/>
                  </a:cubicBezTo>
                  <a:cubicBezTo>
                    <a:pt x="8" y="2"/>
                    <a:pt x="6" y="5"/>
                    <a:pt x="6" y="6"/>
                  </a:cubicBezTo>
                  <a:close/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  <a:moveTo>
                    <a:pt x="3" y="4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4" y="3"/>
                    <a:pt x="4" y="3"/>
                    <a:pt x="3" y="4"/>
                  </a:cubicBezTo>
                  <a:close/>
                  <a:moveTo>
                    <a:pt x="3" y="10"/>
                  </a:moveTo>
                  <a:cubicBezTo>
                    <a:pt x="3" y="10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6" y="8"/>
                    <a:pt x="7" y="6"/>
                  </a:cubicBezTo>
                  <a:cubicBezTo>
                    <a:pt x="6" y="7"/>
                    <a:pt x="5" y="8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8" y="8"/>
                    <a:pt x="11" y="6"/>
                    <a:pt x="13" y="4"/>
                  </a:cubicBezTo>
                  <a:cubicBezTo>
                    <a:pt x="15" y="3"/>
                    <a:pt x="15" y="3"/>
                    <a:pt x="14" y="4"/>
                  </a:cubicBezTo>
                  <a:cubicBezTo>
                    <a:pt x="13" y="4"/>
                    <a:pt x="12" y="5"/>
                    <a:pt x="11" y="6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6" y="10"/>
                    <a:pt x="4" y="10"/>
                    <a:pt x="3" y="10"/>
                  </a:cubicBezTo>
                  <a:close/>
                  <a:moveTo>
                    <a:pt x="11" y="10"/>
                  </a:moveTo>
                  <a:cubicBezTo>
                    <a:pt x="14" y="8"/>
                    <a:pt x="17" y="6"/>
                    <a:pt x="20" y="4"/>
                  </a:cubicBezTo>
                  <a:cubicBezTo>
                    <a:pt x="22" y="2"/>
                    <a:pt x="21" y="3"/>
                    <a:pt x="20" y="5"/>
                  </a:cubicBezTo>
                  <a:cubicBezTo>
                    <a:pt x="18" y="6"/>
                    <a:pt x="16" y="8"/>
                    <a:pt x="15" y="10"/>
                  </a:cubicBezTo>
                  <a:cubicBezTo>
                    <a:pt x="14" y="10"/>
                    <a:pt x="15" y="10"/>
                    <a:pt x="15" y="10"/>
                  </a:cubicBezTo>
                  <a:cubicBezTo>
                    <a:pt x="17" y="9"/>
                    <a:pt x="19" y="7"/>
                    <a:pt x="21" y="6"/>
                  </a:cubicBezTo>
                  <a:cubicBezTo>
                    <a:pt x="20" y="7"/>
                    <a:pt x="19" y="9"/>
                    <a:pt x="17" y="10"/>
                  </a:cubicBezTo>
                  <a:cubicBezTo>
                    <a:pt x="14" y="10"/>
                    <a:pt x="11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2" y="8"/>
                    <a:pt x="14" y="7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lose/>
                  <a:moveTo>
                    <a:pt x="22" y="3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2" y="4"/>
                    <a:pt x="19" y="7"/>
                    <a:pt x="17" y="8"/>
                  </a:cubicBezTo>
                  <a:cubicBezTo>
                    <a:pt x="14" y="10"/>
                    <a:pt x="18" y="7"/>
                    <a:pt x="18" y="7"/>
                  </a:cubicBezTo>
                  <a:cubicBezTo>
                    <a:pt x="20" y="5"/>
                    <a:pt x="21" y="4"/>
                    <a:pt x="22" y="3"/>
                  </a:cubicBezTo>
                  <a:close/>
                  <a:moveTo>
                    <a:pt x="29" y="10"/>
                  </a:moveTo>
                  <a:cubicBezTo>
                    <a:pt x="32" y="9"/>
                    <a:pt x="35" y="6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7" y="6"/>
                    <a:pt x="36" y="6"/>
                    <a:pt x="36" y="7"/>
                  </a:cubicBezTo>
                  <a:cubicBezTo>
                    <a:pt x="35" y="8"/>
                    <a:pt x="33" y="9"/>
                    <a:pt x="32" y="10"/>
                  </a:cubicBezTo>
                  <a:cubicBezTo>
                    <a:pt x="32" y="10"/>
                    <a:pt x="32" y="10"/>
                    <a:pt x="33" y="10"/>
                  </a:cubicBezTo>
                  <a:cubicBezTo>
                    <a:pt x="35" y="9"/>
                    <a:pt x="37" y="7"/>
                    <a:pt x="40" y="6"/>
                  </a:cubicBezTo>
                  <a:cubicBezTo>
                    <a:pt x="42" y="4"/>
                    <a:pt x="40" y="6"/>
                    <a:pt x="39" y="7"/>
                  </a:cubicBezTo>
                  <a:cubicBezTo>
                    <a:pt x="38" y="8"/>
                    <a:pt x="37" y="9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10"/>
                    <a:pt x="40" y="8"/>
                    <a:pt x="40" y="10"/>
                  </a:cubicBezTo>
                  <a:cubicBezTo>
                    <a:pt x="40" y="10"/>
                    <a:pt x="40" y="11"/>
                    <a:pt x="40" y="10"/>
                  </a:cubicBezTo>
                  <a:cubicBezTo>
                    <a:pt x="40" y="9"/>
                    <a:pt x="40" y="9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8"/>
                    <a:pt x="39" y="9"/>
                    <a:pt x="38" y="9"/>
                  </a:cubicBezTo>
                  <a:cubicBezTo>
                    <a:pt x="36" y="10"/>
                    <a:pt x="39" y="8"/>
                    <a:pt x="39" y="8"/>
                  </a:cubicBezTo>
                  <a:cubicBezTo>
                    <a:pt x="40" y="7"/>
                    <a:pt x="41" y="6"/>
                    <a:pt x="41" y="5"/>
                  </a:cubicBezTo>
                  <a:cubicBezTo>
                    <a:pt x="41" y="7"/>
                    <a:pt x="41" y="9"/>
                    <a:pt x="41" y="11"/>
                  </a:cubicBezTo>
                  <a:cubicBezTo>
                    <a:pt x="36" y="11"/>
                    <a:pt x="30" y="10"/>
                    <a:pt x="25" y="10"/>
                  </a:cubicBezTo>
                  <a:cubicBezTo>
                    <a:pt x="28" y="9"/>
                    <a:pt x="31" y="7"/>
                    <a:pt x="34" y="4"/>
                  </a:cubicBezTo>
                  <a:cubicBezTo>
                    <a:pt x="37" y="2"/>
                    <a:pt x="35" y="4"/>
                    <a:pt x="33" y="5"/>
                  </a:cubicBezTo>
                  <a:cubicBezTo>
                    <a:pt x="31" y="7"/>
                    <a:pt x="30" y="8"/>
                    <a:pt x="28" y="10"/>
                  </a:cubicBezTo>
                  <a:cubicBezTo>
                    <a:pt x="28" y="10"/>
                    <a:pt x="28" y="10"/>
                    <a:pt x="29" y="10"/>
                  </a:cubicBezTo>
                  <a:close/>
                  <a:moveTo>
                    <a:pt x="41" y="4"/>
                  </a:moveTo>
                  <a:cubicBezTo>
                    <a:pt x="40" y="5"/>
                    <a:pt x="38" y="6"/>
                    <a:pt x="36" y="7"/>
                  </a:cubicBezTo>
                  <a:cubicBezTo>
                    <a:pt x="36" y="8"/>
                    <a:pt x="35" y="8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6" y="7"/>
                    <a:pt x="38" y="6"/>
                    <a:pt x="40" y="3"/>
                  </a:cubicBezTo>
                  <a:cubicBezTo>
                    <a:pt x="40" y="3"/>
                    <a:pt x="40" y="3"/>
                    <a:pt x="39" y="3"/>
                  </a:cubicBezTo>
                  <a:cubicBezTo>
                    <a:pt x="36" y="5"/>
                    <a:pt x="33" y="8"/>
                    <a:pt x="30" y="9"/>
                  </a:cubicBezTo>
                  <a:cubicBezTo>
                    <a:pt x="30" y="9"/>
                    <a:pt x="32" y="7"/>
                    <a:pt x="33" y="6"/>
                  </a:cubicBezTo>
                  <a:cubicBezTo>
                    <a:pt x="34" y="5"/>
                    <a:pt x="36" y="4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8" y="3"/>
                    <a:pt x="40" y="3"/>
                    <a:pt x="41" y="3"/>
                  </a:cubicBezTo>
                  <a:cubicBezTo>
                    <a:pt x="41" y="3"/>
                    <a:pt x="41" y="4"/>
                    <a:pt x="41" y="4"/>
                  </a:cubicBezTo>
                  <a:close/>
                  <a:moveTo>
                    <a:pt x="25" y="10"/>
                  </a:moveTo>
                  <a:cubicBezTo>
                    <a:pt x="28" y="8"/>
                    <a:pt x="31" y="5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3"/>
                    <a:pt x="35" y="3"/>
                    <a:pt x="36" y="3"/>
                  </a:cubicBezTo>
                  <a:cubicBezTo>
                    <a:pt x="32" y="5"/>
                    <a:pt x="29" y="8"/>
                    <a:pt x="25" y="10"/>
                  </a:cubicBezTo>
                  <a:close/>
                  <a:moveTo>
                    <a:pt x="30" y="3"/>
                  </a:moveTo>
                  <a:cubicBezTo>
                    <a:pt x="30" y="3"/>
                    <a:pt x="31" y="3"/>
                    <a:pt x="32" y="3"/>
                  </a:cubicBezTo>
                  <a:cubicBezTo>
                    <a:pt x="30" y="4"/>
                    <a:pt x="27" y="6"/>
                    <a:pt x="24" y="8"/>
                  </a:cubicBezTo>
                  <a:cubicBezTo>
                    <a:pt x="26" y="7"/>
                    <a:pt x="28" y="5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lose/>
                  <a:moveTo>
                    <a:pt x="26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7" y="3"/>
                    <a:pt x="28" y="3"/>
                    <a:pt x="29" y="3"/>
                  </a:cubicBezTo>
                  <a:cubicBezTo>
                    <a:pt x="26" y="5"/>
                    <a:pt x="23" y="7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8"/>
                    <a:pt x="20" y="8"/>
                    <a:pt x="20" y="7"/>
                  </a:cubicBezTo>
                  <a:cubicBezTo>
                    <a:pt x="22" y="6"/>
                    <a:pt x="24" y="4"/>
                    <a:pt x="26" y="3"/>
                  </a:cubicBezTo>
                  <a:close/>
                  <a:moveTo>
                    <a:pt x="20" y="10"/>
                  </a:moveTo>
                  <a:cubicBezTo>
                    <a:pt x="19" y="10"/>
                    <a:pt x="19" y="10"/>
                    <a:pt x="18" y="10"/>
                  </a:cubicBezTo>
                  <a:cubicBezTo>
                    <a:pt x="22" y="8"/>
                    <a:pt x="25" y="6"/>
                    <a:pt x="28" y="4"/>
                  </a:cubicBezTo>
                  <a:cubicBezTo>
                    <a:pt x="27" y="5"/>
                    <a:pt x="26" y="6"/>
                    <a:pt x="24" y="7"/>
                  </a:cubicBezTo>
                  <a:cubicBezTo>
                    <a:pt x="23" y="8"/>
                    <a:pt x="22" y="9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5" y="8"/>
                    <a:pt x="28" y="6"/>
                    <a:pt x="31" y="4"/>
                  </a:cubicBezTo>
                  <a:cubicBezTo>
                    <a:pt x="32" y="3"/>
                    <a:pt x="32" y="3"/>
                    <a:pt x="31" y="4"/>
                  </a:cubicBezTo>
                  <a:cubicBezTo>
                    <a:pt x="31" y="5"/>
                    <a:pt x="29" y="6"/>
                    <a:pt x="28" y="7"/>
                  </a:cubicBezTo>
                  <a:cubicBezTo>
                    <a:pt x="27" y="8"/>
                    <a:pt x="26" y="9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10"/>
                    <a:pt x="21" y="10"/>
                    <a:pt x="20" y="10"/>
                  </a:cubicBezTo>
                  <a:close/>
                  <a:moveTo>
                    <a:pt x="24" y="8"/>
                  </a:moveTo>
                  <a:cubicBezTo>
                    <a:pt x="24" y="8"/>
                    <a:pt x="24" y="8"/>
                    <a:pt x="23" y="8"/>
                  </a:cubicBezTo>
                  <a:cubicBezTo>
                    <a:pt x="24" y="8"/>
                    <a:pt x="24" y="8"/>
                    <a:pt x="24" y="8"/>
                  </a:cubicBezTo>
                  <a:close/>
                  <a:moveTo>
                    <a:pt x="21" y="2"/>
                  </a:moveTo>
                  <a:cubicBezTo>
                    <a:pt x="19" y="4"/>
                    <a:pt x="16" y="6"/>
                    <a:pt x="14" y="8"/>
                  </a:cubicBezTo>
                  <a:cubicBezTo>
                    <a:pt x="16" y="6"/>
                    <a:pt x="18" y="5"/>
                    <a:pt x="19" y="3"/>
                  </a:cubicBezTo>
                  <a:cubicBezTo>
                    <a:pt x="19" y="3"/>
                    <a:pt x="19" y="2"/>
                    <a:pt x="19" y="3"/>
                  </a:cubicBezTo>
                  <a:cubicBezTo>
                    <a:pt x="15" y="5"/>
                    <a:pt x="12" y="7"/>
                    <a:pt x="9" y="9"/>
                  </a:cubicBezTo>
                  <a:cubicBezTo>
                    <a:pt x="9" y="9"/>
                    <a:pt x="11" y="7"/>
                    <a:pt x="12" y="6"/>
                  </a:cubicBezTo>
                  <a:cubicBezTo>
                    <a:pt x="13" y="5"/>
                    <a:pt x="14" y="4"/>
                    <a:pt x="15" y="3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3" y="3"/>
                    <a:pt x="11" y="5"/>
                    <a:pt x="9" y="6"/>
                  </a:cubicBezTo>
                  <a:cubicBezTo>
                    <a:pt x="8" y="7"/>
                    <a:pt x="7" y="8"/>
                    <a:pt x="7" y="8"/>
                  </a:cubicBezTo>
                  <a:cubicBezTo>
                    <a:pt x="4" y="10"/>
                    <a:pt x="7" y="7"/>
                    <a:pt x="7" y="7"/>
                  </a:cubicBezTo>
                  <a:cubicBezTo>
                    <a:pt x="9" y="6"/>
                    <a:pt x="10" y="4"/>
                    <a:pt x="11" y="3"/>
                  </a:cubicBezTo>
                  <a:cubicBezTo>
                    <a:pt x="11" y="3"/>
                    <a:pt x="11" y="2"/>
                    <a:pt x="11" y="3"/>
                  </a:cubicBezTo>
                  <a:cubicBezTo>
                    <a:pt x="8" y="4"/>
                    <a:pt x="5" y="7"/>
                    <a:pt x="4" y="8"/>
                  </a:cubicBezTo>
                  <a:cubicBezTo>
                    <a:pt x="6" y="7"/>
                    <a:pt x="7" y="5"/>
                    <a:pt x="9" y="2"/>
                  </a:cubicBezTo>
                  <a:cubicBezTo>
                    <a:pt x="13" y="2"/>
                    <a:pt x="17" y="2"/>
                    <a:pt x="21" y="2"/>
                  </a:cubicBezTo>
                  <a:close/>
                  <a:moveTo>
                    <a:pt x="13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lose/>
                  <a:moveTo>
                    <a:pt x="8" y="2"/>
                  </a:moveTo>
                  <a:cubicBezTo>
                    <a:pt x="6" y="3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5" y="3"/>
                    <a:pt x="6" y="2"/>
                  </a:cubicBezTo>
                  <a:cubicBezTo>
                    <a:pt x="7" y="2"/>
                    <a:pt x="7" y="2"/>
                    <a:pt x="8" y="2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61"/>
            <p:cNvSpPr>
              <a:spLocks noEditPoints="1"/>
            </p:cNvSpPr>
            <p:nvPr/>
          </p:nvSpPr>
          <p:spPr bwMode="auto">
            <a:xfrm>
              <a:off x="7126533" y="3479234"/>
              <a:ext cx="80963" cy="63500"/>
            </a:xfrm>
            <a:custGeom>
              <a:avLst/>
              <a:gdLst>
                <a:gd name="T0" fmla="*/ 9 w 19"/>
                <a:gd name="T1" fmla="*/ 15 h 15"/>
                <a:gd name="T2" fmla="*/ 10 w 19"/>
                <a:gd name="T3" fmla="*/ 15 h 15"/>
                <a:gd name="T4" fmla="*/ 18 w 19"/>
                <a:gd name="T5" fmla="*/ 8 h 15"/>
                <a:gd name="T6" fmla="*/ 12 w 19"/>
                <a:gd name="T7" fmla="*/ 1 h 15"/>
                <a:gd name="T8" fmla="*/ 9 w 19"/>
                <a:gd name="T9" fmla="*/ 15 h 15"/>
                <a:gd name="T10" fmla="*/ 6 w 19"/>
                <a:gd name="T11" fmla="*/ 7 h 15"/>
                <a:gd name="T12" fmla="*/ 6 w 19"/>
                <a:gd name="T13" fmla="*/ 7 h 15"/>
                <a:gd name="T14" fmla="*/ 11 w 19"/>
                <a:gd name="T15" fmla="*/ 4 h 15"/>
                <a:gd name="T16" fmla="*/ 6 w 19"/>
                <a:gd name="T17" fmla="*/ 8 h 15"/>
                <a:gd name="T18" fmla="*/ 6 w 19"/>
                <a:gd name="T19" fmla="*/ 7 h 15"/>
                <a:gd name="T20" fmla="*/ 14 w 19"/>
                <a:gd name="T21" fmla="*/ 4 h 15"/>
                <a:gd name="T22" fmla="*/ 6 w 19"/>
                <a:gd name="T23" fmla="*/ 9 h 15"/>
                <a:gd name="T24" fmla="*/ 6 w 19"/>
                <a:gd name="T25" fmla="*/ 9 h 15"/>
                <a:gd name="T26" fmla="*/ 12 w 19"/>
                <a:gd name="T27" fmla="*/ 3 h 15"/>
                <a:gd name="T28" fmla="*/ 12 w 19"/>
                <a:gd name="T29" fmla="*/ 3 h 15"/>
                <a:gd name="T30" fmla="*/ 15 w 19"/>
                <a:gd name="T31" fmla="*/ 4 h 15"/>
                <a:gd name="T32" fmla="*/ 14 w 19"/>
                <a:gd name="T33" fmla="*/ 4 h 15"/>
                <a:gd name="T34" fmla="*/ 13 w 19"/>
                <a:gd name="T35" fmla="*/ 6 h 15"/>
                <a:gd name="T36" fmla="*/ 7 w 19"/>
                <a:gd name="T37" fmla="*/ 11 h 15"/>
                <a:gd name="T38" fmla="*/ 6 w 19"/>
                <a:gd name="T39" fmla="*/ 10 h 15"/>
                <a:gd name="T40" fmla="*/ 13 w 19"/>
                <a:gd name="T41" fmla="*/ 6 h 15"/>
                <a:gd name="T42" fmla="*/ 7 w 19"/>
                <a:gd name="T43" fmla="*/ 12 h 15"/>
                <a:gd name="T44" fmla="*/ 13 w 19"/>
                <a:gd name="T45" fmla="*/ 9 h 15"/>
                <a:gd name="T46" fmla="*/ 9 w 19"/>
                <a:gd name="T47" fmla="*/ 13 h 15"/>
                <a:gd name="T48" fmla="*/ 9 w 19"/>
                <a:gd name="T49" fmla="*/ 13 h 15"/>
                <a:gd name="T50" fmla="*/ 7 w 19"/>
                <a:gd name="T51" fmla="*/ 12 h 15"/>
                <a:gd name="T52" fmla="*/ 16 w 19"/>
                <a:gd name="T53" fmla="*/ 8 h 15"/>
                <a:gd name="T54" fmla="*/ 10 w 19"/>
                <a:gd name="T55" fmla="*/ 13 h 15"/>
                <a:gd name="T56" fmla="*/ 9 w 19"/>
                <a:gd name="T57" fmla="*/ 13 h 15"/>
                <a:gd name="T58" fmla="*/ 14 w 19"/>
                <a:gd name="T59" fmla="*/ 10 h 15"/>
                <a:gd name="T60" fmla="*/ 12 w 19"/>
                <a:gd name="T61" fmla="*/ 11 h 15"/>
                <a:gd name="T62" fmla="*/ 13 w 19"/>
                <a:gd name="T63" fmla="*/ 12 h 15"/>
                <a:gd name="T64" fmla="*/ 15 w 19"/>
                <a:gd name="T65" fmla="*/ 9 h 15"/>
                <a:gd name="T66" fmla="*/ 15 w 19"/>
                <a:gd name="T67" fmla="*/ 9 h 15"/>
                <a:gd name="T68" fmla="*/ 10 w 19"/>
                <a:gd name="T69" fmla="*/ 12 h 15"/>
                <a:gd name="T70" fmla="*/ 15 w 19"/>
                <a:gd name="T71" fmla="*/ 8 h 15"/>
                <a:gd name="T72" fmla="*/ 14 w 19"/>
                <a:gd name="T73" fmla="*/ 7 h 15"/>
                <a:gd name="T74" fmla="*/ 8 w 19"/>
                <a:gd name="T75" fmla="*/ 11 h 15"/>
                <a:gd name="T76" fmla="*/ 15 w 19"/>
                <a:gd name="T77" fmla="*/ 5 h 15"/>
                <a:gd name="T78" fmla="*/ 15 w 19"/>
                <a:gd name="T79" fmla="*/ 5 h 15"/>
                <a:gd name="T80" fmla="*/ 16 w 19"/>
                <a:gd name="T81" fmla="*/ 8 h 15"/>
                <a:gd name="T82" fmla="*/ 11 w 19"/>
                <a:gd name="T83" fmla="*/ 3 h 15"/>
                <a:gd name="T84" fmla="*/ 11 w 19"/>
                <a:gd name="T85" fmla="*/ 3 h 15"/>
                <a:gd name="T86" fmla="*/ 6 w 19"/>
                <a:gd name="T87" fmla="*/ 7 h 15"/>
                <a:gd name="T88" fmla="*/ 11 w 19"/>
                <a:gd name="T8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" h="15">
                  <a:moveTo>
                    <a:pt x="9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4" y="15"/>
                    <a:pt x="18" y="13"/>
                    <a:pt x="18" y="8"/>
                  </a:cubicBezTo>
                  <a:cubicBezTo>
                    <a:pt x="19" y="4"/>
                    <a:pt x="16" y="1"/>
                    <a:pt x="12" y="1"/>
                  </a:cubicBezTo>
                  <a:cubicBezTo>
                    <a:pt x="3" y="0"/>
                    <a:pt x="0" y="13"/>
                    <a:pt x="9" y="15"/>
                  </a:cubicBezTo>
                  <a:close/>
                  <a:moveTo>
                    <a:pt x="6" y="7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8" y="6"/>
                    <a:pt x="9" y="5"/>
                    <a:pt x="11" y="4"/>
                  </a:cubicBezTo>
                  <a:cubicBezTo>
                    <a:pt x="10" y="6"/>
                    <a:pt x="7" y="7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lose/>
                  <a:moveTo>
                    <a:pt x="14" y="4"/>
                  </a:moveTo>
                  <a:cubicBezTo>
                    <a:pt x="11" y="6"/>
                    <a:pt x="9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8" y="7"/>
                    <a:pt x="11" y="6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4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3" y="6"/>
                  </a:moveTo>
                  <a:cubicBezTo>
                    <a:pt x="11" y="8"/>
                    <a:pt x="9" y="9"/>
                    <a:pt x="7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8" y="9"/>
                    <a:pt x="11" y="7"/>
                    <a:pt x="13" y="6"/>
                  </a:cubicBezTo>
                  <a:close/>
                  <a:moveTo>
                    <a:pt x="7" y="12"/>
                  </a:moveTo>
                  <a:cubicBezTo>
                    <a:pt x="9" y="11"/>
                    <a:pt x="11" y="10"/>
                    <a:pt x="13" y="9"/>
                  </a:cubicBezTo>
                  <a:cubicBezTo>
                    <a:pt x="11" y="10"/>
                    <a:pt x="10" y="11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2"/>
                    <a:pt x="8" y="12"/>
                    <a:pt x="7" y="12"/>
                  </a:cubicBezTo>
                  <a:close/>
                  <a:moveTo>
                    <a:pt x="16" y="8"/>
                  </a:moveTo>
                  <a:cubicBezTo>
                    <a:pt x="16" y="11"/>
                    <a:pt x="13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11" y="12"/>
                    <a:pt x="12" y="11"/>
                    <a:pt x="14" y="10"/>
                  </a:cubicBezTo>
                  <a:cubicBezTo>
                    <a:pt x="14" y="10"/>
                    <a:pt x="13" y="11"/>
                    <a:pt x="12" y="11"/>
                  </a:cubicBezTo>
                  <a:cubicBezTo>
                    <a:pt x="12" y="12"/>
                    <a:pt x="12" y="12"/>
                    <a:pt x="13" y="12"/>
                  </a:cubicBezTo>
                  <a:cubicBezTo>
                    <a:pt x="14" y="11"/>
                    <a:pt x="15" y="10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10"/>
                    <a:pt x="12" y="11"/>
                    <a:pt x="10" y="12"/>
                  </a:cubicBezTo>
                  <a:cubicBezTo>
                    <a:pt x="11" y="10"/>
                    <a:pt x="13" y="9"/>
                    <a:pt x="15" y="8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2" y="8"/>
                    <a:pt x="10" y="10"/>
                    <a:pt x="8" y="11"/>
                  </a:cubicBezTo>
                  <a:cubicBezTo>
                    <a:pt x="10" y="9"/>
                    <a:pt x="12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7"/>
                    <a:pt x="16" y="8"/>
                  </a:cubicBezTo>
                  <a:close/>
                  <a:moveTo>
                    <a:pt x="11" y="3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8" y="5"/>
                    <a:pt x="6" y="7"/>
                  </a:cubicBezTo>
                  <a:cubicBezTo>
                    <a:pt x="6" y="5"/>
                    <a:pt x="8" y="3"/>
                    <a:pt x="11" y="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62"/>
            <p:cNvSpPr>
              <a:spLocks noEditPoints="1"/>
            </p:cNvSpPr>
            <p:nvPr/>
          </p:nvSpPr>
          <p:spPr bwMode="auto">
            <a:xfrm>
              <a:off x="7067796" y="3555434"/>
              <a:ext cx="211138" cy="60325"/>
            </a:xfrm>
            <a:custGeom>
              <a:avLst/>
              <a:gdLst>
                <a:gd name="T0" fmla="*/ 50 w 50"/>
                <a:gd name="T1" fmla="*/ 3 h 14"/>
                <a:gd name="T2" fmla="*/ 0 w 50"/>
                <a:gd name="T3" fmla="*/ 1 h 14"/>
                <a:gd name="T4" fmla="*/ 1 w 50"/>
                <a:gd name="T5" fmla="*/ 13 h 14"/>
                <a:gd name="T6" fmla="*/ 34 w 50"/>
                <a:gd name="T7" fmla="*/ 5 h 14"/>
                <a:gd name="T8" fmla="*/ 27 w 50"/>
                <a:gd name="T9" fmla="*/ 11 h 14"/>
                <a:gd name="T10" fmla="*/ 31 w 50"/>
                <a:gd name="T11" fmla="*/ 7 h 14"/>
                <a:gd name="T12" fmla="*/ 21 w 50"/>
                <a:gd name="T13" fmla="*/ 6 h 14"/>
                <a:gd name="T14" fmla="*/ 15 w 50"/>
                <a:gd name="T15" fmla="*/ 11 h 14"/>
                <a:gd name="T16" fmla="*/ 5 w 50"/>
                <a:gd name="T17" fmla="*/ 11 h 14"/>
                <a:gd name="T18" fmla="*/ 2 w 50"/>
                <a:gd name="T19" fmla="*/ 8 h 14"/>
                <a:gd name="T20" fmla="*/ 9 w 50"/>
                <a:gd name="T21" fmla="*/ 3 h 14"/>
                <a:gd name="T22" fmla="*/ 16 w 50"/>
                <a:gd name="T23" fmla="*/ 3 h 14"/>
                <a:gd name="T24" fmla="*/ 8 w 50"/>
                <a:gd name="T25" fmla="*/ 9 h 14"/>
                <a:gd name="T26" fmla="*/ 13 w 50"/>
                <a:gd name="T27" fmla="*/ 3 h 14"/>
                <a:gd name="T28" fmla="*/ 2 w 50"/>
                <a:gd name="T29" fmla="*/ 6 h 14"/>
                <a:gd name="T30" fmla="*/ 8 w 50"/>
                <a:gd name="T31" fmla="*/ 4 h 14"/>
                <a:gd name="T32" fmla="*/ 9 w 50"/>
                <a:gd name="T33" fmla="*/ 3 h 14"/>
                <a:gd name="T34" fmla="*/ 2 w 50"/>
                <a:gd name="T35" fmla="*/ 5 h 14"/>
                <a:gd name="T36" fmla="*/ 12 w 50"/>
                <a:gd name="T37" fmla="*/ 7 h 14"/>
                <a:gd name="T38" fmla="*/ 10 w 50"/>
                <a:gd name="T39" fmla="*/ 11 h 14"/>
                <a:gd name="T40" fmla="*/ 17 w 50"/>
                <a:gd name="T41" fmla="*/ 4 h 14"/>
                <a:gd name="T42" fmla="*/ 11 w 50"/>
                <a:gd name="T43" fmla="*/ 11 h 14"/>
                <a:gd name="T44" fmla="*/ 12 w 50"/>
                <a:gd name="T45" fmla="*/ 11 h 14"/>
                <a:gd name="T46" fmla="*/ 14 w 50"/>
                <a:gd name="T47" fmla="*/ 11 h 14"/>
                <a:gd name="T48" fmla="*/ 26 w 50"/>
                <a:gd name="T49" fmla="*/ 4 h 14"/>
                <a:gd name="T50" fmla="*/ 24 w 50"/>
                <a:gd name="T51" fmla="*/ 11 h 14"/>
                <a:gd name="T52" fmla="*/ 28 w 50"/>
                <a:gd name="T53" fmla="*/ 6 h 14"/>
                <a:gd name="T54" fmla="*/ 43 w 50"/>
                <a:gd name="T55" fmla="*/ 4 h 14"/>
                <a:gd name="T56" fmla="*/ 42 w 50"/>
                <a:gd name="T57" fmla="*/ 9 h 14"/>
                <a:gd name="T58" fmla="*/ 40 w 50"/>
                <a:gd name="T59" fmla="*/ 3 h 14"/>
                <a:gd name="T60" fmla="*/ 37 w 50"/>
                <a:gd name="T61" fmla="*/ 3 h 14"/>
                <a:gd name="T62" fmla="*/ 40 w 50"/>
                <a:gd name="T63" fmla="*/ 4 h 14"/>
                <a:gd name="T64" fmla="*/ 38 w 50"/>
                <a:gd name="T65" fmla="*/ 6 h 14"/>
                <a:gd name="T66" fmla="*/ 42 w 50"/>
                <a:gd name="T67" fmla="*/ 5 h 14"/>
                <a:gd name="T68" fmla="*/ 31 w 50"/>
                <a:gd name="T69" fmla="*/ 12 h 14"/>
                <a:gd name="T70" fmla="*/ 43 w 50"/>
                <a:gd name="T71" fmla="*/ 7 h 14"/>
                <a:gd name="T72" fmla="*/ 43 w 50"/>
                <a:gd name="T73" fmla="*/ 6 h 14"/>
                <a:gd name="T74" fmla="*/ 43 w 50"/>
                <a:gd name="T75" fmla="*/ 12 h 14"/>
                <a:gd name="T76" fmla="*/ 48 w 50"/>
                <a:gd name="T77" fmla="*/ 11 h 14"/>
                <a:gd name="T78" fmla="*/ 48 w 50"/>
                <a:gd name="T79" fmla="*/ 7 h 14"/>
                <a:gd name="T80" fmla="*/ 48 w 50"/>
                <a:gd name="T81" fmla="*/ 4 h 14"/>
                <a:gd name="T82" fmla="*/ 46 w 50"/>
                <a:gd name="T83" fmla="*/ 6 h 14"/>
                <a:gd name="T84" fmla="*/ 34 w 50"/>
                <a:gd name="T85" fmla="*/ 4 h 14"/>
                <a:gd name="T86" fmla="*/ 31 w 50"/>
                <a:gd name="T87" fmla="*/ 3 h 14"/>
                <a:gd name="T88" fmla="*/ 27 w 50"/>
                <a:gd name="T89" fmla="*/ 4 h 14"/>
                <a:gd name="T90" fmla="*/ 24 w 50"/>
                <a:gd name="T91" fmla="*/ 3 h 14"/>
                <a:gd name="T92" fmla="*/ 17 w 50"/>
                <a:gd name="T93" fmla="*/ 7 h 14"/>
                <a:gd name="T94" fmla="*/ 12 w 50"/>
                <a:gd name="T95" fmla="*/ 10 h 14"/>
                <a:gd name="T96" fmla="*/ 26 w 50"/>
                <a:gd name="T9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14">
                  <a:moveTo>
                    <a:pt x="49" y="14"/>
                  </a:moveTo>
                  <a:cubicBezTo>
                    <a:pt x="49" y="14"/>
                    <a:pt x="50" y="14"/>
                    <a:pt x="50" y="13"/>
                  </a:cubicBezTo>
                  <a:cubicBezTo>
                    <a:pt x="50" y="10"/>
                    <a:pt x="50" y="6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2"/>
                    <a:pt x="50" y="2"/>
                  </a:cubicBezTo>
                  <a:cubicBezTo>
                    <a:pt x="43" y="1"/>
                    <a:pt x="36" y="1"/>
                    <a:pt x="29" y="1"/>
                  </a:cubicBezTo>
                  <a:cubicBezTo>
                    <a:pt x="20" y="0"/>
                    <a:pt x="10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0" y="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7" y="13"/>
                    <a:pt x="33" y="14"/>
                    <a:pt x="48" y="14"/>
                  </a:cubicBezTo>
                  <a:cubicBezTo>
                    <a:pt x="49" y="14"/>
                    <a:pt x="49" y="14"/>
                    <a:pt x="49" y="14"/>
                  </a:cubicBezTo>
                  <a:close/>
                  <a:moveTo>
                    <a:pt x="27" y="11"/>
                  </a:moveTo>
                  <a:cubicBezTo>
                    <a:pt x="29" y="10"/>
                    <a:pt x="31" y="7"/>
                    <a:pt x="34" y="5"/>
                  </a:cubicBezTo>
                  <a:cubicBezTo>
                    <a:pt x="34" y="5"/>
                    <a:pt x="35" y="4"/>
                    <a:pt x="36" y="4"/>
                  </a:cubicBezTo>
                  <a:cubicBezTo>
                    <a:pt x="36" y="4"/>
                    <a:pt x="35" y="6"/>
                    <a:pt x="35" y="6"/>
                  </a:cubicBezTo>
                  <a:cubicBezTo>
                    <a:pt x="34" y="8"/>
                    <a:pt x="32" y="10"/>
                    <a:pt x="30" y="12"/>
                  </a:cubicBezTo>
                  <a:cubicBezTo>
                    <a:pt x="29" y="11"/>
                    <a:pt x="28" y="11"/>
                    <a:pt x="27" y="11"/>
                  </a:cubicBezTo>
                  <a:close/>
                  <a:moveTo>
                    <a:pt x="24" y="11"/>
                  </a:moveTo>
                  <a:cubicBezTo>
                    <a:pt x="27" y="10"/>
                    <a:pt x="28" y="8"/>
                    <a:pt x="31" y="6"/>
                  </a:cubicBezTo>
                  <a:cubicBezTo>
                    <a:pt x="31" y="5"/>
                    <a:pt x="32" y="5"/>
                    <a:pt x="33" y="4"/>
                  </a:cubicBezTo>
                  <a:cubicBezTo>
                    <a:pt x="32" y="5"/>
                    <a:pt x="31" y="6"/>
                    <a:pt x="31" y="7"/>
                  </a:cubicBezTo>
                  <a:cubicBezTo>
                    <a:pt x="29" y="9"/>
                    <a:pt x="28" y="10"/>
                    <a:pt x="26" y="11"/>
                  </a:cubicBezTo>
                  <a:cubicBezTo>
                    <a:pt x="26" y="11"/>
                    <a:pt x="25" y="11"/>
                    <a:pt x="24" y="11"/>
                  </a:cubicBezTo>
                  <a:close/>
                  <a:moveTo>
                    <a:pt x="15" y="11"/>
                  </a:moveTo>
                  <a:cubicBezTo>
                    <a:pt x="17" y="9"/>
                    <a:pt x="19" y="7"/>
                    <a:pt x="21" y="6"/>
                  </a:cubicBezTo>
                  <a:cubicBezTo>
                    <a:pt x="21" y="5"/>
                    <a:pt x="22" y="4"/>
                    <a:pt x="23" y="4"/>
                  </a:cubicBezTo>
                  <a:cubicBezTo>
                    <a:pt x="22" y="4"/>
                    <a:pt x="22" y="5"/>
                    <a:pt x="21" y="6"/>
                  </a:cubicBezTo>
                  <a:cubicBezTo>
                    <a:pt x="19" y="8"/>
                    <a:pt x="18" y="9"/>
                    <a:pt x="16" y="11"/>
                  </a:cubicBezTo>
                  <a:cubicBezTo>
                    <a:pt x="16" y="11"/>
                    <a:pt x="15" y="11"/>
                    <a:pt x="15" y="11"/>
                  </a:cubicBezTo>
                  <a:close/>
                  <a:moveTo>
                    <a:pt x="2" y="11"/>
                  </a:moveTo>
                  <a:cubicBezTo>
                    <a:pt x="6" y="9"/>
                    <a:pt x="8" y="6"/>
                    <a:pt x="11" y="4"/>
                  </a:cubicBezTo>
                  <a:cubicBezTo>
                    <a:pt x="14" y="2"/>
                    <a:pt x="9" y="6"/>
                    <a:pt x="9" y="7"/>
                  </a:cubicBezTo>
                  <a:cubicBezTo>
                    <a:pt x="8" y="8"/>
                    <a:pt x="6" y="9"/>
                    <a:pt x="5" y="11"/>
                  </a:cubicBezTo>
                  <a:cubicBezTo>
                    <a:pt x="4" y="11"/>
                    <a:pt x="3" y="11"/>
                    <a:pt x="2" y="11"/>
                  </a:cubicBezTo>
                  <a:close/>
                  <a:moveTo>
                    <a:pt x="9" y="3"/>
                  </a:moveTo>
                  <a:cubicBezTo>
                    <a:pt x="6" y="4"/>
                    <a:pt x="5" y="5"/>
                    <a:pt x="3" y="7"/>
                  </a:cubicBezTo>
                  <a:cubicBezTo>
                    <a:pt x="3" y="7"/>
                    <a:pt x="2" y="8"/>
                    <a:pt x="2" y="8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7" y="3"/>
                    <a:pt x="8" y="3"/>
                    <a:pt x="9" y="3"/>
                  </a:cubicBezTo>
                  <a:close/>
                  <a:moveTo>
                    <a:pt x="16" y="3"/>
                  </a:moveTo>
                  <a:cubicBezTo>
                    <a:pt x="17" y="3"/>
                    <a:pt x="17" y="3"/>
                    <a:pt x="18" y="3"/>
                  </a:cubicBezTo>
                  <a:cubicBezTo>
                    <a:pt x="17" y="3"/>
                    <a:pt x="16" y="4"/>
                    <a:pt x="15" y="5"/>
                  </a:cubicBezTo>
                  <a:cubicBezTo>
                    <a:pt x="15" y="4"/>
                    <a:pt x="16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lose/>
                  <a:moveTo>
                    <a:pt x="13" y="3"/>
                  </a:moveTo>
                  <a:cubicBezTo>
                    <a:pt x="14" y="3"/>
                    <a:pt x="15" y="3"/>
                    <a:pt x="16" y="3"/>
                  </a:cubicBezTo>
                  <a:cubicBezTo>
                    <a:pt x="13" y="5"/>
                    <a:pt x="10" y="7"/>
                    <a:pt x="8" y="9"/>
                  </a:cubicBezTo>
                  <a:cubicBezTo>
                    <a:pt x="7" y="10"/>
                    <a:pt x="5" y="11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11" y="6"/>
                    <a:pt x="12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lose/>
                  <a:moveTo>
                    <a:pt x="2" y="6"/>
                  </a:moveTo>
                  <a:cubicBezTo>
                    <a:pt x="3" y="5"/>
                    <a:pt x="6" y="1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7"/>
                    <a:pt x="2" y="6"/>
                    <a:pt x="2" y="6"/>
                  </a:cubicBezTo>
                  <a:close/>
                  <a:moveTo>
                    <a:pt x="2" y="8"/>
                  </a:moveTo>
                  <a:cubicBezTo>
                    <a:pt x="3" y="8"/>
                    <a:pt x="4" y="7"/>
                    <a:pt x="5" y="6"/>
                  </a:cubicBezTo>
                  <a:cubicBezTo>
                    <a:pt x="6" y="5"/>
                    <a:pt x="6" y="5"/>
                    <a:pt x="7" y="4"/>
                  </a:cubicBezTo>
                  <a:cubicBezTo>
                    <a:pt x="8" y="3"/>
                    <a:pt x="9" y="3"/>
                    <a:pt x="8" y="4"/>
                  </a:cubicBezTo>
                  <a:cubicBezTo>
                    <a:pt x="6" y="6"/>
                    <a:pt x="4" y="8"/>
                    <a:pt x="2" y="10"/>
                  </a:cubicBezTo>
                  <a:cubicBezTo>
                    <a:pt x="2" y="9"/>
                    <a:pt x="2" y="9"/>
                    <a:pt x="2" y="8"/>
                  </a:cubicBezTo>
                  <a:close/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9" y="5"/>
                    <a:pt x="6" y="8"/>
                    <a:pt x="3" y="10"/>
                  </a:cubicBezTo>
                  <a:cubicBezTo>
                    <a:pt x="5" y="8"/>
                    <a:pt x="8" y="5"/>
                    <a:pt x="9" y="3"/>
                  </a:cubicBezTo>
                  <a:close/>
                  <a:moveTo>
                    <a:pt x="2" y="5"/>
                  </a:moveTo>
                  <a:cubicBezTo>
                    <a:pt x="2" y="4"/>
                    <a:pt x="2" y="4"/>
                    <a:pt x="2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3" y="3"/>
                    <a:pt x="3" y="4"/>
                    <a:pt x="2" y="5"/>
                  </a:cubicBezTo>
                  <a:close/>
                  <a:moveTo>
                    <a:pt x="12" y="7"/>
                  </a:moveTo>
                  <a:cubicBezTo>
                    <a:pt x="12" y="6"/>
                    <a:pt x="13" y="6"/>
                    <a:pt x="13" y="5"/>
                  </a:cubicBezTo>
                  <a:cubicBezTo>
                    <a:pt x="13" y="5"/>
                    <a:pt x="16" y="2"/>
                    <a:pt x="15" y="4"/>
                  </a:cubicBezTo>
                  <a:cubicBezTo>
                    <a:pt x="13" y="6"/>
                    <a:pt x="11" y="8"/>
                    <a:pt x="10" y="10"/>
                  </a:cubicBezTo>
                  <a:cubicBezTo>
                    <a:pt x="10" y="10"/>
                    <a:pt x="10" y="11"/>
                    <a:pt x="10" y="11"/>
                  </a:cubicBezTo>
                  <a:cubicBezTo>
                    <a:pt x="9" y="11"/>
                    <a:pt x="7" y="11"/>
                    <a:pt x="6" y="11"/>
                  </a:cubicBezTo>
                  <a:cubicBezTo>
                    <a:pt x="8" y="10"/>
                    <a:pt x="10" y="8"/>
                    <a:pt x="12" y="7"/>
                  </a:cubicBezTo>
                  <a:close/>
                  <a:moveTo>
                    <a:pt x="10" y="11"/>
                  </a:moveTo>
                  <a:cubicBezTo>
                    <a:pt x="12" y="8"/>
                    <a:pt x="14" y="6"/>
                    <a:pt x="17" y="4"/>
                  </a:cubicBezTo>
                  <a:cubicBezTo>
                    <a:pt x="18" y="3"/>
                    <a:pt x="18" y="3"/>
                    <a:pt x="17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3" y="8"/>
                    <a:pt x="12" y="9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lose/>
                  <a:moveTo>
                    <a:pt x="14" y="11"/>
                  </a:moveTo>
                  <a:cubicBezTo>
                    <a:pt x="14" y="11"/>
                    <a:pt x="13" y="11"/>
                    <a:pt x="12" y="11"/>
                  </a:cubicBezTo>
                  <a:cubicBezTo>
                    <a:pt x="15" y="9"/>
                    <a:pt x="17" y="7"/>
                    <a:pt x="19" y="5"/>
                  </a:cubicBezTo>
                  <a:cubicBezTo>
                    <a:pt x="22" y="2"/>
                    <a:pt x="19" y="5"/>
                    <a:pt x="18" y="6"/>
                  </a:cubicBezTo>
                  <a:cubicBezTo>
                    <a:pt x="16" y="8"/>
                    <a:pt x="15" y="9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lose/>
                  <a:moveTo>
                    <a:pt x="21" y="11"/>
                  </a:moveTo>
                  <a:cubicBezTo>
                    <a:pt x="20" y="11"/>
                    <a:pt x="19" y="11"/>
                    <a:pt x="18" y="11"/>
                  </a:cubicBezTo>
                  <a:cubicBezTo>
                    <a:pt x="20" y="10"/>
                    <a:pt x="22" y="8"/>
                    <a:pt x="23" y="7"/>
                  </a:cubicBezTo>
                  <a:cubicBezTo>
                    <a:pt x="24" y="6"/>
                    <a:pt x="25" y="5"/>
                    <a:pt x="26" y="4"/>
                  </a:cubicBezTo>
                  <a:cubicBezTo>
                    <a:pt x="27" y="3"/>
                    <a:pt x="26" y="5"/>
                    <a:pt x="25" y="5"/>
                  </a:cubicBezTo>
                  <a:cubicBezTo>
                    <a:pt x="24" y="7"/>
                    <a:pt x="23" y="9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lose/>
                  <a:moveTo>
                    <a:pt x="24" y="11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2" y="11"/>
                    <a:pt x="22" y="11"/>
                  </a:cubicBezTo>
                  <a:cubicBezTo>
                    <a:pt x="24" y="9"/>
                    <a:pt x="26" y="6"/>
                    <a:pt x="29" y="4"/>
                  </a:cubicBezTo>
                  <a:cubicBezTo>
                    <a:pt x="32" y="3"/>
                    <a:pt x="29" y="6"/>
                    <a:pt x="28" y="6"/>
                  </a:cubicBezTo>
                  <a:cubicBezTo>
                    <a:pt x="27" y="8"/>
                    <a:pt x="25" y="10"/>
                    <a:pt x="24" y="11"/>
                  </a:cubicBezTo>
                  <a:close/>
                  <a:moveTo>
                    <a:pt x="45" y="4"/>
                  </a:moveTo>
                  <a:cubicBezTo>
                    <a:pt x="42" y="6"/>
                    <a:pt x="40" y="8"/>
                    <a:pt x="38" y="11"/>
                  </a:cubicBezTo>
                  <a:cubicBezTo>
                    <a:pt x="40" y="9"/>
                    <a:pt x="42" y="6"/>
                    <a:pt x="43" y="4"/>
                  </a:cubicBezTo>
                  <a:cubicBezTo>
                    <a:pt x="43" y="4"/>
                    <a:pt x="43" y="3"/>
                    <a:pt x="43" y="3"/>
                  </a:cubicBezTo>
                  <a:cubicBezTo>
                    <a:pt x="45" y="4"/>
                    <a:pt x="46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5" y="6"/>
                    <a:pt x="44" y="8"/>
                    <a:pt x="42" y="9"/>
                  </a:cubicBezTo>
                  <a:cubicBezTo>
                    <a:pt x="42" y="9"/>
                    <a:pt x="43" y="9"/>
                    <a:pt x="43" y="8"/>
                  </a:cubicBezTo>
                  <a:cubicBezTo>
                    <a:pt x="44" y="7"/>
                    <a:pt x="45" y="6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lose/>
                  <a:moveTo>
                    <a:pt x="40" y="3"/>
                  </a:moveTo>
                  <a:cubicBezTo>
                    <a:pt x="38" y="4"/>
                    <a:pt x="37" y="5"/>
                    <a:pt x="36" y="7"/>
                  </a:cubicBezTo>
                  <a:cubicBezTo>
                    <a:pt x="35" y="7"/>
                    <a:pt x="35" y="7"/>
                    <a:pt x="34" y="8"/>
                  </a:cubicBezTo>
                  <a:cubicBezTo>
                    <a:pt x="36" y="6"/>
                    <a:pt x="36" y="5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3"/>
                    <a:pt x="41" y="3"/>
                    <a:pt x="43" y="3"/>
                  </a:cubicBezTo>
                  <a:cubicBezTo>
                    <a:pt x="40" y="5"/>
                    <a:pt x="38" y="7"/>
                    <a:pt x="36" y="9"/>
                  </a:cubicBezTo>
                  <a:cubicBezTo>
                    <a:pt x="36" y="9"/>
                    <a:pt x="37" y="9"/>
                    <a:pt x="37" y="8"/>
                  </a:cubicBezTo>
                  <a:cubicBezTo>
                    <a:pt x="38" y="7"/>
                    <a:pt x="39" y="5"/>
                    <a:pt x="40" y="4"/>
                  </a:cubicBezTo>
                  <a:cubicBezTo>
                    <a:pt x="40" y="3"/>
                    <a:pt x="40" y="3"/>
                    <a:pt x="40" y="3"/>
                  </a:cubicBezTo>
                  <a:close/>
                  <a:moveTo>
                    <a:pt x="37" y="6"/>
                  </a:moveTo>
                  <a:cubicBezTo>
                    <a:pt x="38" y="6"/>
                    <a:pt x="38" y="5"/>
                    <a:pt x="39" y="4"/>
                  </a:cubicBezTo>
                  <a:cubicBezTo>
                    <a:pt x="39" y="5"/>
                    <a:pt x="38" y="6"/>
                    <a:pt x="38" y="6"/>
                  </a:cubicBezTo>
                  <a:cubicBezTo>
                    <a:pt x="37" y="8"/>
                    <a:pt x="35" y="9"/>
                    <a:pt x="34" y="11"/>
                  </a:cubicBezTo>
                  <a:cubicBezTo>
                    <a:pt x="34" y="11"/>
                    <a:pt x="35" y="12"/>
                    <a:pt x="35" y="11"/>
                  </a:cubicBezTo>
                  <a:cubicBezTo>
                    <a:pt x="37" y="9"/>
                    <a:pt x="39" y="7"/>
                    <a:pt x="41" y="5"/>
                  </a:cubicBezTo>
                  <a:cubicBezTo>
                    <a:pt x="42" y="4"/>
                    <a:pt x="43" y="4"/>
                    <a:pt x="42" y="5"/>
                  </a:cubicBezTo>
                  <a:cubicBezTo>
                    <a:pt x="41" y="6"/>
                    <a:pt x="40" y="7"/>
                    <a:pt x="40" y="8"/>
                  </a:cubicBezTo>
                  <a:cubicBezTo>
                    <a:pt x="39" y="9"/>
                    <a:pt x="37" y="10"/>
                    <a:pt x="36" y="11"/>
                  </a:cubicBezTo>
                  <a:cubicBezTo>
                    <a:pt x="36" y="11"/>
                    <a:pt x="36" y="12"/>
                    <a:pt x="37" y="12"/>
                  </a:cubicBezTo>
                  <a:cubicBezTo>
                    <a:pt x="35" y="12"/>
                    <a:pt x="33" y="12"/>
                    <a:pt x="31" y="12"/>
                  </a:cubicBezTo>
                  <a:cubicBezTo>
                    <a:pt x="33" y="10"/>
                    <a:pt x="35" y="8"/>
                    <a:pt x="37" y="6"/>
                  </a:cubicBezTo>
                  <a:close/>
                  <a:moveTo>
                    <a:pt x="43" y="6"/>
                  </a:moveTo>
                  <a:cubicBezTo>
                    <a:pt x="43" y="6"/>
                    <a:pt x="44" y="5"/>
                    <a:pt x="44" y="5"/>
                  </a:cubicBezTo>
                  <a:cubicBezTo>
                    <a:pt x="44" y="6"/>
                    <a:pt x="44" y="7"/>
                    <a:pt x="43" y="7"/>
                  </a:cubicBezTo>
                  <a:cubicBezTo>
                    <a:pt x="42" y="9"/>
                    <a:pt x="41" y="10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8" y="12"/>
                    <a:pt x="37" y="12"/>
                  </a:cubicBezTo>
                  <a:cubicBezTo>
                    <a:pt x="39" y="10"/>
                    <a:pt x="41" y="8"/>
                    <a:pt x="43" y="6"/>
                  </a:cubicBezTo>
                  <a:close/>
                  <a:moveTo>
                    <a:pt x="46" y="6"/>
                  </a:moveTo>
                  <a:cubicBezTo>
                    <a:pt x="46" y="6"/>
                    <a:pt x="48" y="4"/>
                    <a:pt x="47" y="6"/>
                  </a:cubicBezTo>
                  <a:cubicBezTo>
                    <a:pt x="46" y="8"/>
                    <a:pt x="44" y="10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6" y="9"/>
                    <a:pt x="48" y="8"/>
                    <a:pt x="45" y="11"/>
                  </a:cubicBezTo>
                  <a:cubicBezTo>
                    <a:pt x="45" y="12"/>
                    <a:pt x="45" y="12"/>
                    <a:pt x="46" y="12"/>
                  </a:cubicBezTo>
                  <a:cubicBezTo>
                    <a:pt x="46" y="12"/>
                    <a:pt x="47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1"/>
                    <a:pt x="46" y="11"/>
                    <a:pt x="46" y="11"/>
                  </a:cubicBezTo>
                  <a:cubicBezTo>
                    <a:pt x="47" y="10"/>
                    <a:pt x="48" y="9"/>
                    <a:pt x="48" y="8"/>
                  </a:cubicBezTo>
                  <a:cubicBezTo>
                    <a:pt x="48" y="8"/>
                    <a:pt x="48" y="7"/>
                    <a:pt x="48" y="7"/>
                  </a:cubicBezTo>
                  <a:cubicBezTo>
                    <a:pt x="47" y="8"/>
                    <a:pt x="47" y="8"/>
                    <a:pt x="46" y="9"/>
                  </a:cubicBezTo>
                  <a:cubicBezTo>
                    <a:pt x="46" y="9"/>
                    <a:pt x="43" y="12"/>
                    <a:pt x="45" y="10"/>
                  </a:cubicBezTo>
                  <a:cubicBezTo>
                    <a:pt x="46" y="8"/>
                    <a:pt x="47" y="6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7"/>
                    <a:pt x="48" y="9"/>
                    <a:pt x="48" y="12"/>
                  </a:cubicBezTo>
                  <a:cubicBezTo>
                    <a:pt x="45" y="12"/>
                    <a:pt x="43" y="12"/>
                    <a:pt x="40" y="12"/>
                  </a:cubicBezTo>
                  <a:cubicBezTo>
                    <a:pt x="42" y="10"/>
                    <a:pt x="44" y="8"/>
                    <a:pt x="46" y="6"/>
                  </a:cubicBezTo>
                  <a:close/>
                  <a:moveTo>
                    <a:pt x="26" y="3"/>
                  </a:moveTo>
                  <a:cubicBezTo>
                    <a:pt x="30" y="3"/>
                    <a:pt x="33" y="3"/>
                    <a:pt x="36" y="3"/>
                  </a:cubicBezTo>
                  <a:cubicBezTo>
                    <a:pt x="35" y="4"/>
                    <a:pt x="33" y="5"/>
                    <a:pt x="32" y="6"/>
                  </a:cubicBezTo>
                  <a:cubicBezTo>
                    <a:pt x="33" y="5"/>
                    <a:pt x="33" y="4"/>
                    <a:pt x="34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1" y="5"/>
                    <a:pt x="29" y="7"/>
                    <a:pt x="27" y="9"/>
                  </a:cubicBezTo>
                  <a:cubicBezTo>
                    <a:pt x="27" y="9"/>
                    <a:pt x="27" y="8"/>
                    <a:pt x="27" y="8"/>
                  </a:cubicBezTo>
                  <a:cubicBezTo>
                    <a:pt x="29" y="7"/>
                    <a:pt x="30" y="5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8" y="4"/>
                    <a:pt x="26" y="6"/>
                    <a:pt x="24" y="8"/>
                  </a:cubicBezTo>
                  <a:cubicBezTo>
                    <a:pt x="23" y="9"/>
                    <a:pt x="21" y="12"/>
                    <a:pt x="23" y="9"/>
                  </a:cubicBezTo>
                  <a:cubicBezTo>
                    <a:pt x="24" y="7"/>
                    <a:pt x="26" y="6"/>
                    <a:pt x="27" y="4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5" y="4"/>
                    <a:pt x="23" y="6"/>
                    <a:pt x="21" y="8"/>
                  </a:cubicBezTo>
                  <a:cubicBezTo>
                    <a:pt x="20" y="9"/>
                    <a:pt x="16" y="12"/>
                    <a:pt x="19" y="9"/>
                  </a:cubicBezTo>
                  <a:cubicBezTo>
                    <a:pt x="20" y="7"/>
                    <a:pt x="22" y="5"/>
                    <a:pt x="24" y="3"/>
                  </a:cubicBezTo>
                  <a:cubicBezTo>
                    <a:pt x="24" y="3"/>
                    <a:pt x="24" y="3"/>
                    <a:pt x="23" y="3"/>
                  </a:cubicBezTo>
                  <a:cubicBezTo>
                    <a:pt x="21" y="4"/>
                    <a:pt x="19" y="6"/>
                    <a:pt x="17" y="8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4" y="11"/>
                    <a:pt x="17" y="8"/>
                    <a:pt x="17" y="7"/>
                  </a:cubicBezTo>
                  <a:cubicBezTo>
                    <a:pt x="19" y="6"/>
                    <a:pt x="20" y="5"/>
                    <a:pt x="21" y="3"/>
                  </a:cubicBezTo>
                  <a:cubicBezTo>
                    <a:pt x="22" y="3"/>
                    <a:pt x="21" y="3"/>
                    <a:pt x="21" y="3"/>
                  </a:cubicBezTo>
                  <a:cubicBezTo>
                    <a:pt x="19" y="4"/>
                    <a:pt x="17" y="6"/>
                    <a:pt x="15" y="8"/>
                  </a:cubicBezTo>
                  <a:cubicBezTo>
                    <a:pt x="14" y="9"/>
                    <a:pt x="13" y="10"/>
                    <a:pt x="12" y="10"/>
                  </a:cubicBezTo>
                  <a:cubicBezTo>
                    <a:pt x="13" y="10"/>
                    <a:pt x="14" y="9"/>
                    <a:pt x="14" y="8"/>
                  </a:cubicBezTo>
                  <a:cubicBezTo>
                    <a:pt x="15" y="6"/>
                    <a:pt x="17" y="4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3"/>
                    <a:pt x="24" y="3"/>
                    <a:pt x="26" y="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63"/>
            <p:cNvSpPr>
              <a:spLocks noEditPoints="1"/>
            </p:cNvSpPr>
            <p:nvPr/>
          </p:nvSpPr>
          <p:spPr bwMode="auto">
            <a:xfrm>
              <a:off x="7139233" y="3631634"/>
              <a:ext cx="55563" cy="50800"/>
            </a:xfrm>
            <a:custGeom>
              <a:avLst/>
              <a:gdLst>
                <a:gd name="T0" fmla="*/ 8 w 13"/>
                <a:gd name="T1" fmla="*/ 12 h 12"/>
                <a:gd name="T2" fmla="*/ 12 w 13"/>
                <a:gd name="T3" fmla="*/ 5 h 12"/>
                <a:gd name="T4" fmla="*/ 5 w 13"/>
                <a:gd name="T5" fmla="*/ 0 h 12"/>
                <a:gd name="T6" fmla="*/ 5 w 13"/>
                <a:gd name="T7" fmla="*/ 0 h 12"/>
                <a:gd name="T8" fmla="*/ 0 w 13"/>
                <a:gd name="T9" fmla="*/ 6 h 12"/>
                <a:gd name="T10" fmla="*/ 8 w 13"/>
                <a:gd name="T11" fmla="*/ 12 h 12"/>
                <a:gd name="T12" fmla="*/ 7 w 13"/>
                <a:gd name="T13" fmla="*/ 9 h 12"/>
                <a:gd name="T14" fmla="*/ 2 w 13"/>
                <a:gd name="T15" fmla="*/ 6 h 12"/>
                <a:gd name="T16" fmla="*/ 3 w 13"/>
                <a:gd name="T17" fmla="*/ 6 h 12"/>
                <a:gd name="T18" fmla="*/ 7 w 13"/>
                <a:gd name="T19" fmla="*/ 4 h 12"/>
                <a:gd name="T20" fmla="*/ 3 w 13"/>
                <a:gd name="T21" fmla="*/ 7 h 12"/>
                <a:gd name="T22" fmla="*/ 4 w 13"/>
                <a:gd name="T23" fmla="*/ 8 h 12"/>
                <a:gd name="T24" fmla="*/ 8 w 13"/>
                <a:gd name="T25" fmla="*/ 5 h 12"/>
                <a:gd name="T26" fmla="*/ 5 w 13"/>
                <a:gd name="T27" fmla="*/ 9 h 12"/>
                <a:gd name="T28" fmla="*/ 5 w 13"/>
                <a:gd name="T29" fmla="*/ 9 h 12"/>
                <a:gd name="T30" fmla="*/ 9 w 13"/>
                <a:gd name="T31" fmla="*/ 7 h 12"/>
                <a:gd name="T32" fmla="*/ 8 w 13"/>
                <a:gd name="T33" fmla="*/ 9 h 12"/>
                <a:gd name="T34" fmla="*/ 8 w 13"/>
                <a:gd name="T35" fmla="*/ 9 h 12"/>
                <a:gd name="T36" fmla="*/ 7 w 13"/>
                <a:gd name="T37" fmla="*/ 9 h 12"/>
                <a:gd name="T38" fmla="*/ 8 w 13"/>
                <a:gd name="T39" fmla="*/ 9 h 12"/>
                <a:gd name="T40" fmla="*/ 10 w 13"/>
                <a:gd name="T41" fmla="*/ 7 h 12"/>
                <a:gd name="T42" fmla="*/ 10 w 13"/>
                <a:gd name="T43" fmla="*/ 6 h 12"/>
                <a:gd name="T44" fmla="*/ 6 w 13"/>
                <a:gd name="T45" fmla="*/ 8 h 12"/>
                <a:gd name="T46" fmla="*/ 9 w 13"/>
                <a:gd name="T47" fmla="*/ 5 h 12"/>
                <a:gd name="T48" fmla="*/ 9 w 13"/>
                <a:gd name="T49" fmla="*/ 4 h 12"/>
                <a:gd name="T50" fmla="*/ 5 w 13"/>
                <a:gd name="T51" fmla="*/ 6 h 12"/>
                <a:gd name="T52" fmla="*/ 8 w 13"/>
                <a:gd name="T53" fmla="*/ 3 h 12"/>
                <a:gd name="T54" fmla="*/ 8 w 13"/>
                <a:gd name="T55" fmla="*/ 3 h 12"/>
                <a:gd name="T56" fmla="*/ 4 w 13"/>
                <a:gd name="T57" fmla="*/ 5 h 12"/>
                <a:gd name="T58" fmla="*/ 7 w 13"/>
                <a:gd name="T59" fmla="*/ 2 h 12"/>
                <a:gd name="T60" fmla="*/ 8 w 13"/>
                <a:gd name="T61" fmla="*/ 9 h 12"/>
                <a:gd name="T62" fmla="*/ 5 w 13"/>
                <a:gd name="T63" fmla="*/ 2 h 12"/>
                <a:gd name="T64" fmla="*/ 3 w 13"/>
                <a:gd name="T65" fmla="*/ 3 h 12"/>
                <a:gd name="T66" fmla="*/ 5 w 13"/>
                <a:gd name="T67" fmla="*/ 2 h 12"/>
                <a:gd name="T68" fmla="*/ 3 w 13"/>
                <a:gd name="T69" fmla="*/ 3 h 12"/>
                <a:gd name="T70" fmla="*/ 3 w 13"/>
                <a:gd name="T71" fmla="*/ 4 h 12"/>
                <a:gd name="T72" fmla="*/ 6 w 13"/>
                <a:gd name="T73" fmla="*/ 2 h 12"/>
                <a:gd name="T74" fmla="*/ 2 w 13"/>
                <a:gd name="T75" fmla="*/ 6 h 12"/>
                <a:gd name="T76" fmla="*/ 2 w 13"/>
                <a:gd name="T77" fmla="*/ 6 h 12"/>
                <a:gd name="T78" fmla="*/ 3 w 13"/>
                <a:gd name="T7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" h="12">
                  <a:moveTo>
                    <a:pt x="8" y="12"/>
                  </a:moveTo>
                  <a:cubicBezTo>
                    <a:pt x="11" y="11"/>
                    <a:pt x="13" y="8"/>
                    <a:pt x="12" y="5"/>
                  </a:cubicBezTo>
                  <a:cubicBezTo>
                    <a:pt x="12" y="1"/>
                    <a:pt x="9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0"/>
                    <a:pt x="4" y="12"/>
                    <a:pt x="8" y="12"/>
                  </a:cubicBezTo>
                  <a:close/>
                  <a:moveTo>
                    <a:pt x="7" y="9"/>
                  </a:moveTo>
                  <a:cubicBezTo>
                    <a:pt x="5" y="10"/>
                    <a:pt x="3" y="9"/>
                    <a:pt x="2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4" y="5"/>
                    <a:pt x="5" y="5"/>
                    <a:pt x="7" y="4"/>
                  </a:cubicBezTo>
                  <a:cubicBezTo>
                    <a:pt x="6" y="5"/>
                    <a:pt x="4" y="6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5" y="7"/>
                    <a:pt x="6" y="6"/>
                    <a:pt x="8" y="5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9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7" y="9"/>
                  </a:cubicBezTo>
                  <a:close/>
                  <a:moveTo>
                    <a:pt x="8" y="9"/>
                  </a:moveTo>
                  <a:cubicBezTo>
                    <a:pt x="9" y="8"/>
                    <a:pt x="10" y="8"/>
                    <a:pt x="10" y="7"/>
                  </a:cubicBezTo>
                  <a:cubicBezTo>
                    <a:pt x="10" y="7"/>
                    <a:pt x="10" y="6"/>
                    <a:pt x="10" y="6"/>
                  </a:cubicBezTo>
                  <a:cubicBezTo>
                    <a:pt x="8" y="7"/>
                    <a:pt x="7" y="7"/>
                    <a:pt x="6" y="8"/>
                  </a:cubicBezTo>
                  <a:cubicBezTo>
                    <a:pt x="7" y="7"/>
                    <a:pt x="8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6" y="5"/>
                    <a:pt x="7" y="4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6" y="4"/>
                    <a:pt x="4" y="5"/>
                  </a:cubicBezTo>
                  <a:cubicBezTo>
                    <a:pt x="5" y="4"/>
                    <a:pt x="6" y="3"/>
                    <a:pt x="7" y="2"/>
                  </a:cubicBezTo>
                  <a:cubicBezTo>
                    <a:pt x="11" y="2"/>
                    <a:pt x="12" y="8"/>
                    <a:pt x="8" y="9"/>
                  </a:cubicBezTo>
                  <a:close/>
                  <a:moveTo>
                    <a:pt x="5" y="2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2"/>
                    <a:pt x="5" y="2"/>
                  </a:cubicBezTo>
                  <a:close/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5" y="3"/>
                    <a:pt x="6" y="2"/>
                  </a:cubicBezTo>
                  <a:cubicBezTo>
                    <a:pt x="5" y="3"/>
                    <a:pt x="4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4"/>
                    <a:pt x="3" y="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64"/>
            <p:cNvSpPr>
              <a:spLocks noEditPoints="1"/>
            </p:cNvSpPr>
            <p:nvPr/>
          </p:nvSpPr>
          <p:spPr bwMode="auto">
            <a:xfrm>
              <a:off x="8210796" y="6478022"/>
              <a:ext cx="166688" cy="157163"/>
            </a:xfrm>
            <a:custGeom>
              <a:avLst/>
              <a:gdLst>
                <a:gd name="T0" fmla="*/ 31 w 39"/>
                <a:gd name="T1" fmla="*/ 0 h 37"/>
                <a:gd name="T2" fmla="*/ 9 w 39"/>
                <a:gd name="T3" fmla="*/ 1 h 37"/>
                <a:gd name="T4" fmla="*/ 8 w 39"/>
                <a:gd name="T5" fmla="*/ 1 h 37"/>
                <a:gd name="T6" fmla="*/ 11 w 39"/>
                <a:gd name="T7" fmla="*/ 20 h 37"/>
                <a:gd name="T8" fmla="*/ 8 w 39"/>
                <a:gd name="T9" fmla="*/ 37 h 37"/>
                <a:gd name="T10" fmla="*/ 29 w 39"/>
                <a:gd name="T11" fmla="*/ 36 h 37"/>
                <a:gd name="T12" fmla="*/ 38 w 39"/>
                <a:gd name="T13" fmla="*/ 28 h 37"/>
                <a:gd name="T14" fmla="*/ 38 w 39"/>
                <a:gd name="T15" fmla="*/ 9 h 37"/>
                <a:gd name="T16" fmla="*/ 28 w 39"/>
                <a:gd name="T17" fmla="*/ 33 h 37"/>
                <a:gd name="T18" fmla="*/ 26 w 39"/>
                <a:gd name="T19" fmla="*/ 31 h 37"/>
                <a:gd name="T20" fmla="*/ 25 w 39"/>
                <a:gd name="T21" fmla="*/ 29 h 37"/>
                <a:gd name="T22" fmla="*/ 23 w 39"/>
                <a:gd name="T23" fmla="*/ 27 h 37"/>
                <a:gd name="T24" fmla="*/ 23 w 39"/>
                <a:gd name="T25" fmla="*/ 27 h 37"/>
                <a:gd name="T26" fmla="*/ 23 w 39"/>
                <a:gd name="T27" fmla="*/ 27 h 37"/>
                <a:gd name="T28" fmla="*/ 26 w 39"/>
                <a:gd name="T29" fmla="*/ 20 h 37"/>
                <a:gd name="T30" fmla="*/ 32 w 39"/>
                <a:gd name="T31" fmla="*/ 31 h 37"/>
                <a:gd name="T32" fmla="*/ 29 w 39"/>
                <a:gd name="T33" fmla="*/ 31 h 37"/>
                <a:gd name="T34" fmla="*/ 31 w 39"/>
                <a:gd name="T35" fmla="*/ 24 h 37"/>
                <a:gd name="T36" fmla="*/ 30 w 39"/>
                <a:gd name="T37" fmla="*/ 23 h 37"/>
                <a:gd name="T38" fmla="*/ 32 w 39"/>
                <a:gd name="T39" fmla="*/ 31 h 37"/>
                <a:gd name="T40" fmla="*/ 27 w 39"/>
                <a:gd name="T41" fmla="*/ 20 h 37"/>
                <a:gd name="T42" fmla="*/ 26 w 39"/>
                <a:gd name="T43" fmla="*/ 19 h 37"/>
                <a:gd name="T44" fmla="*/ 26 w 39"/>
                <a:gd name="T45" fmla="*/ 19 h 37"/>
                <a:gd name="T46" fmla="*/ 25 w 39"/>
                <a:gd name="T47" fmla="*/ 18 h 37"/>
                <a:gd name="T48" fmla="*/ 26 w 39"/>
                <a:gd name="T49" fmla="*/ 13 h 37"/>
                <a:gd name="T50" fmla="*/ 20 w 39"/>
                <a:gd name="T51" fmla="*/ 19 h 37"/>
                <a:gd name="T52" fmla="*/ 10 w 39"/>
                <a:gd name="T53" fmla="*/ 24 h 37"/>
                <a:gd name="T54" fmla="*/ 16 w 39"/>
                <a:gd name="T55" fmla="*/ 20 h 37"/>
                <a:gd name="T56" fmla="*/ 13 w 39"/>
                <a:gd name="T57" fmla="*/ 12 h 37"/>
                <a:gd name="T58" fmla="*/ 13 w 39"/>
                <a:gd name="T59" fmla="*/ 10 h 37"/>
                <a:gd name="T60" fmla="*/ 9 w 39"/>
                <a:gd name="T61" fmla="*/ 7 h 37"/>
                <a:gd name="T62" fmla="*/ 7 w 39"/>
                <a:gd name="T63" fmla="*/ 12 h 37"/>
                <a:gd name="T64" fmla="*/ 7 w 39"/>
                <a:gd name="T65" fmla="*/ 6 h 37"/>
                <a:gd name="T66" fmla="*/ 8 w 39"/>
                <a:gd name="T67" fmla="*/ 3 h 37"/>
                <a:gd name="T68" fmla="*/ 11 w 39"/>
                <a:gd name="T69" fmla="*/ 8 h 37"/>
                <a:gd name="T70" fmla="*/ 10 w 39"/>
                <a:gd name="T71" fmla="*/ 6 h 37"/>
                <a:gd name="T72" fmla="*/ 7 w 39"/>
                <a:gd name="T73" fmla="*/ 12 h 37"/>
                <a:gd name="T74" fmla="*/ 14 w 39"/>
                <a:gd name="T75" fmla="*/ 11 h 37"/>
                <a:gd name="T76" fmla="*/ 16 w 39"/>
                <a:gd name="T77" fmla="*/ 12 h 37"/>
                <a:gd name="T78" fmla="*/ 16 w 39"/>
                <a:gd name="T79" fmla="*/ 12 h 37"/>
                <a:gd name="T80" fmla="*/ 16 w 39"/>
                <a:gd name="T81" fmla="*/ 12 h 37"/>
                <a:gd name="T82" fmla="*/ 31 w 39"/>
                <a:gd name="T83" fmla="*/ 4 h 37"/>
                <a:gd name="T84" fmla="*/ 15 w 39"/>
                <a:gd name="T85" fmla="*/ 17 h 37"/>
                <a:gd name="T86" fmla="*/ 19 w 39"/>
                <a:gd name="T87" fmla="*/ 14 h 37"/>
                <a:gd name="T88" fmla="*/ 14 w 39"/>
                <a:gd name="T89" fmla="*/ 20 h 37"/>
                <a:gd name="T90" fmla="*/ 20 w 39"/>
                <a:gd name="T91" fmla="*/ 14 h 37"/>
                <a:gd name="T92" fmla="*/ 32 w 39"/>
                <a:gd name="T93" fmla="*/ 4 h 37"/>
                <a:gd name="T94" fmla="*/ 28 w 39"/>
                <a:gd name="T95" fmla="*/ 8 h 37"/>
                <a:gd name="T96" fmla="*/ 13 w 39"/>
                <a:gd name="T97" fmla="*/ 19 h 37"/>
                <a:gd name="T98" fmla="*/ 13 w 39"/>
                <a:gd name="T99" fmla="*/ 18 h 37"/>
                <a:gd name="T100" fmla="*/ 13 w 39"/>
                <a:gd name="T101" fmla="*/ 26 h 37"/>
                <a:gd name="T102" fmla="*/ 10 w 39"/>
                <a:gd name="T103" fmla="*/ 30 h 37"/>
                <a:gd name="T104" fmla="*/ 19 w 39"/>
                <a:gd name="T105" fmla="*/ 18 h 37"/>
                <a:gd name="T106" fmla="*/ 18 w 39"/>
                <a:gd name="T107" fmla="*/ 18 h 37"/>
                <a:gd name="T108" fmla="*/ 14 w 39"/>
                <a:gd name="T109" fmla="*/ 13 h 37"/>
                <a:gd name="T110" fmla="*/ 8 w 39"/>
                <a:gd name="T111" fmla="*/ 34 h 37"/>
                <a:gd name="T112" fmla="*/ 31 w 39"/>
                <a:gd name="T113" fmla="*/ 12 h 37"/>
                <a:gd name="T114" fmla="*/ 19 w 39"/>
                <a:gd name="T115" fmla="*/ 24 h 37"/>
                <a:gd name="T116" fmla="*/ 29 w 39"/>
                <a:gd name="T1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" h="37">
                  <a:moveTo>
                    <a:pt x="38" y="7"/>
                  </a:moveTo>
                  <a:cubicBezTo>
                    <a:pt x="36" y="5"/>
                    <a:pt x="33" y="3"/>
                    <a:pt x="31" y="1"/>
                  </a:cubicBezTo>
                  <a:cubicBezTo>
                    <a:pt x="31" y="1"/>
                    <a:pt x="31" y="1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30" y="1"/>
                  </a:cubicBezTo>
                  <a:cubicBezTo>
                    <a:pt x="26" y="4"/>
                    <a:pt x="22" y="8"/>
                    <a:pt x="18" y="12"/>
                  </a:cubicBezTo>
                  <a:cubicBezTo>
                    <a:pt x="15" y="8"/>
                    <a:pt x="12" y="4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3"/>
                    <a:pt x="3" y="5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4" y="12"/>
                    <a:pt x="7" y="16"/>
                    <a:pt x="11" y="20"/>
                  </a:cubicBezTo>
                  <a:cubicBezTo>
                    <a:pt x="8" y="23"/>
                    <a:pt x="4" y="26"/>
                    <a:pt x="1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1"/>
                    <a:pt x="1" y="31"/>
                  </a:cubicBezTo>
                  <a:cubicBezTo>
                    <a:pt x="3" y="33"/>
                    <a:pt x="5" y="35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9" y="37"/>
                    <a:pt x="9" y="36"/>
                  </a:cubicBezTo>
                  <a:cubicBezTo>
                    <a:pt x="12" y="33"/>
                    <a:pt x="16" y="30"/>
                    <a:pt x="19" y="26"/>
                  </a:cubicBezTo>
                  <a:cubicBezTo>
                    <a:pt x="23" y="29"/>
                    <a:pt x="25" y="33"/>
                    <a:pt x="29" y="36"/>
                  </a:cubicBezTo>
                  <a:cubicBezTo>
                    <a:pt x="29" y="36"/>
                    <a:pt x="29" y="36"/>
                    <a:pt x="29" y="37"/>
                  </a:cubicBezTo>
                  <a:cubicBezTo>
                    <a:pt x="30" y="37"/>
                    <a:pt x="30" y="37"/>
                    <a:pt x="30" y="36"/>
                  </a:cubicBezTo>
                  <a:cubicBezTo>
                    <a:pt x="33" y="34"/>
                    <a:pt x="36" y="32"/>
                    <a:pt x="38" y="29"/>
                  </a:cubicBezTo>
                  <a:cubicBezTo>
                    <a:pt x="38" y="29"/>
                    <a:pt x="38" y="29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4" y="25"/>
                    <a:pt x="31" y="21"/>
                    <a:pt x="28" y="18"/>
                  </a:cubicBezTo>
                  <a:cubicBezTo>
                    <a:pt x="31" y="15"/>
                    <a:pt x="35" y="12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9" y="8"/>
                    <a:pt x="39" y="8"/>
                    <a:pt x="38" y="7"/>
                  </a:cubicBezTo>
                  <a:close/>
                  <a:moveTo>
                    <a:pt x="29" y="33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2"/>
                    <a:pt x="29" y="31"/>
                    <a:pt x="30" y="31"/>
                  </a:cubicBezTo>
                  <a:cubicBezTo>
                    <a:pt x="31" y="30"/>
                    <a:pt x="32" y="29"/>
                    <a:pt x="33" y="29"/>
                  </a:cubicBezTo>
                  <a:cubicBezTo>
                    <a:pt x="31" y="30"/>
                    <a:pt x="30" y="32"/>
                    <a:pt x="29" y="33"/>
                  </a:cubicBezTo>
                  <a:close/>
                  <a:moveTo>
                    <a:pt x="26" y="31"/>
                  </a:moveTo>
                  <a:cubicBezTo>
                    <a:pt x="28" y="29"/>
                    <a:pt x="30" y="28"/>
                    <a:pt x="31" y="27"/>
                  </a:cubicBezTo>
                  <a:cubicBezTo>
                    <a:pt x="30" y="28"/>
                    <a:pt x="28" y="30"/>
                    <a:pt x="27" y="32"/>
                  </a:cubicBezTo>
                  <a:cubicBezTo>
                    <a:pt x="27" y="32"/>
                    <a:pt x="27" y="31"/>
                    <a:pt x="26" y="31"/>
                  </a:cubicBezTo>
                  <a:close/>
                  <a:moveTo>
                    <a:pt x="25" y="29"/>
                  </a:moveTo>
                  <a:cubicBezTo>
                    <a:pt x="27" y="28"/>
                    <a:pt x="29" y="27"/>
                    <a:pt x="29" y="26"/>
                  </a:cubicBezTo>
                  <a:cubicBezTo>
                    <a:pt x="28" y="27"/>
                    <a:pt x="27" y="29"/>
                    <a:pt x="26" y="30"/>
                  </a:cubicBezTo>
                  <a:cubicBezTo>
                    <a:pt x="26" y="30"/>
                    <a:pt x="25" y="30"/>
                    <a:pt x="25" y="29"/>
                  </a:cubicBezTo>
                  <a:close/>
                  <a:moveTo>
                    <a:pt x="23" y="27"/>
                  </a:moveTo>
                  <a:cubicBezTo>
                    <a:pt x="25" y="26"/>
                    <a:pt x="27" y="25"/>
                    <a:pt x="29" y="23"/>
                  </a:cubicBezTo>
                  <a:cubicBezTo>
                    <a:pt x="29" y="23"/>
                    <a:pt x="27" y="25"/>
                    <a:pt x="27" y="25"/>
                  </a:cubicBezTo>
                  <a:cubicBezTo>
                    <a:pt x="26" y="27"/>
                    <a:pt x="26" y="28"/>
                    <a:pt x="25" y="29"/>
                  </a:cubicBezTo>
                  <a:cubicBezTo>
                    <a:pt x="24" y="28"/>
                    <a:pt x="24" y="28"/>
                    <a:pt x="23" y="27"/>
                  </a:cubicBezTo>
                  <a:close/>
                  <a:moveTo>
                    <a:pt x="22" y="25"/>
                  </a:moveTo>
                  <a:cubicBezTo>
                    <a:pt x="23" y="24"/>
                    <a:pt x="25" y="23"/>
                    <a:pt x="27" y="22"/>
                  </a:cubicBezTo>
                  <a:cubicBezTo>
                    <a:pt x="26" y="22"/>
                    <a:pt x="25" y="24"/>
                    <a:pt x="25" y="25"/>
                  </a:cubicBezTo>
                  <a:cubicBezTo>
                    <a:pt x="24" y="25"/>
                    <a:pt x="24" y="26"/>
                    <a:pt x="23" y="27"/>
                  </a:cubicBezTo>
                  <a:cubicBezTo>
                    <a:pt x="22" y="26"/>
                    <a:pt x="22" y="26"/>
                    <a:pt x="22" y="25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2" y="23"/>
                    <a:pt x="24" y="21"/>
                    <a:pt x="26" y="20"/>
                  </a:cubicBezTo>
                  <a:cubicBezTo>
                    <a:pt x="25" y="20"/>
                    <a:pt x="24" y="22"/>
                    <a:pt x="23" y="23"/>
                  </a:cubicBezTo>
                  <a:cubicBezTo>
                    <a:pt x="22" y="23"/>
                    <a:pt x="22" y="24"/>
                    <a:pt x="21" y="25"/>
                  </a:cubicBezTo>
                  <a:cubicBezTo>
                    <a:pt x="21" y="25"/>
                    <a:pt x="20" y="24"/>
                    <a:pt x="20" y="24"/>
                  </a:cubicBezTo>
                  <a:close/>
                  <a:moveTo>
                    <a:pt x="32" y="31"/>
                  </a:moveTo>
                  <a:cubicBezTo>
                    <a:pt x="32" y="30"/>
                    <a:pt x="33" y="29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2" y="28"/>
                    <a:pt x="31" y="29"/>
                    <a:pt x="30" y="30"/>
                  </a:cubicBezTo>
                  <a:cubicBezTo>
                    <a:pt x="29" y="31"/>
                    <a:pt x="28" y="33"/>
                    <a:pt x="29" y="31"/>
                  </a:cubicBezTo>
                  <a:cubicBezTo>
                    <a:pt x="30" y="29"/>
                    <a:pt x="31" y="28"/>
                    <a:pt x="32" y="26"/>
                  </a:cubicBezTo>
                  <a:cubicBezTo>
                    <a:pt x="33" y="26"/>
                    <a:pt x="32" y="26"/>
                    <a:pt x="32" y="26"/>
                  </a:cubicBezTo>
                  <a:cubicBezTo>
                    <a:pt x="30" y="27"/>
                    <a:pt x="28" y="29"/>
                    <a:pt x="26" y="30"/>
                  </a:cubicBezTo>
                  <a:cubicBezTo>
                    <a:pt x="27" y="29"/>
                    <a:pt x="30" y="26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9" y="25"/>
                    <a:pt x="28" y="26"/>
                    <a:pt x="26" y="28"/>
                  </a:cubicBezTo>
                  <a:cubicBezTo>
                    <a:pt x="24" y="30"/>
                    <a:pt x="27" y="27"/>
                    <a:pt x="27" y="27"/>
                  </a:cubicBezTo>
                  <a:cubicBezTo>
                    <a:pt x="28" y="25"/>
                    <a:pt x="29" y="24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1" y="25"/>
                    <a:pt x="33" y="27"/>
                    <a:pt x="35" y="29"/>
                  </a:cubicBezTo>
                  <a:cubicBezTo>
                    <a:pt x="34" y="30"/>
                    <a:pt x="33" y="30"/>
                    <a:pt x="31" y="31"/>
                  </a:cubicBezTo>
                  <a:cubicBezTo>
                    <a:pt x="28" y="34"/>
                    <a:pt x="31" y="32"/>
                    <a:pt x="32" y="31"/>
                  </a:cubicBezTo>
                  <a:close/>
                  <a:moveTo>
                    <a:pt x="29" y="22"/>
                  </a:moveTo>
                  <a:cubicBezTo>
                    <a:pt x="28" y="23"/>
                    <a:pt x="27" y="24"/>
                    <a:pt x="26" y="25"/>
                  </a:cubicBezTo>
                  <a:cubicBezTo>
                    <a:pt x="25" y="26"/>
                    <a:pt x="22" y="28"/>
                    <a:pt x="24" y="26"/>
                  </a:cubicBezTo>
                  <a:cubicBezTo>
                    <a:pt x="26" y="24"/>
                    <a:pt x="27" y="23"/>
                    <a:pt x="27" y="20"/>
                  </a:cubicBezTo>
                  <a:cubicBezTo>
                    <a:pt x="28" y="20"/>
                    <a:pt x="27" y="20"/>
                    <a:pt x="27" y="20"/>
                  </a:cubicBezTo>
                  <a:cubicBezTo>
                    <a:pt x="26" y="22"/>
                    <a:pt x="24" y="23"/>
                    <a:pt x="23" y="24"/>
                  </a:cubicBezTo>
                  <a:cubicBezTo>
                    <a:pt x="21" y="26"/>
                    <a:pt x="22" y="24"/>
                    <a:pt x="23" y="24"/>
                  </a:cubicBezTo>
                  <a:cubicBezTo>
                    <a:pt x="24" y="22"/>
                    <a:pt x="26" y="21"/>
                    <a:pt x="26" y="19"/>
                  </a:cubicBezTo>
                  <a:cubicBezTo>
                    <a:pt x="27" y="20"/>
                    <a:pt x="28" y="21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lose/>
                  <a:moveTo>
                    <a:pt x="26" y="19"/>
                  </a:moveTo>
                  <a:cubicBezTo>
                    <a:pt x="26" y="19"/>
                    <a:pt x="26" y="19"/>
                    <a:pt x="26" y="19"/>
                  </a:cubicBezTo>
                  <a:cubicBezTo>
                    <a:pt x="24" y="20"/>
                    <a:pt x="22" y="22"/>
                    <a:pt x="20" y="23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2" y="21"/>
                    <a:pt x="23" y="20"/>
                    <a:pt x="24" y="19"/>
                  </a:cubicBezTo>
                  <a:cubicBezTo>
                    <a:pt x="24" y="19"/>
                    <a:pt x="25" y="18"/>
                    <a:pt x="25" y="18"/>
                  </a:cubicBezTo>
                  <a:cubicBezTo>
                    <a:pt x="25" y="18"/>
                    <a:pt x="26" y="18"/>
                    <a:pt x="26" y="19"/>
                  </a:cubicBezTo>
                  <a:close/>
                  <a:moveTo>
                    <a:pt x="5" y="32"/>
                  </a:moveTo>
                  <a:cubicBezTo>
                    <a:pt x="9" y="28"/>
                    <a:pt x="14" y="24"/>
                    <a:pt x="18" y="20"/>
                  </a:cubicBezTo>
                  <a:cubicBezTo>
                    <a:pt x="20" y="17"/>
                    <a:pt x="23" y="15"/>
                    <a:pt x="26" y="13"/>
                  </a:cubicBezTo>
                  <a:cubicBezTo>
                    <a:pt x="28" y="12"/>
                    <a:pt x="30" y="9"/>
                    <a:pt x="32" y="8"/>
                  </a:cubicBezTo>
                  <a:cubicBezTo>
                    <a:pt x="34" y="6"/>
                    <a:pt x="31" y="9"/>
                    <a:pt x="30" y="9"/>
                  </a:cubicBezTo>
                  <a:cubicBezTo>
                    <a:pt x="29" y="11"/>
                    <a:pt x="28" y="12"/>
                    <a:pt x="27" y="13"/>
                  </a:cubicBezTo>
                  <a:cubicBezTo>
                    <a:pt x="25" y="15"/>
                    <a:pt x="22" y="17"/>
                    <a:pt x="20" y="19"/>
                  </a:cubicBezTo>
                  <a:cubicBezTo>
                    <a:pt x="15" y="24"/>
                    <a:pt x="11" y="28"/>
                    <a:pt x="6" y="33"/>
                  </a:cubicBezTo>
                  <a:cubicBezTo>
                    <a:pt x="6" y="33"/>
                    <a:pt x="5" y="32"/>
                    <a:pt x="5" y="32"/>
                  </a:cubicBezTo>
                  <a:close/>
                  <a:moveTo>
                    <a:pt x="4" y="30"/>
                  </a:moveTo>
                  <a:cubicBezTo>
                    <a:pt x="6" y="28"/>
                    <a:pt x="8" y="26"/>
                    <a:pt x="10" y="24"/>
                  </a:cubicBezTo>
                  <a:cubicBezTo>
                    <a:pt x="10" y="24"/>
                    <a:pt x="11" y="23"/>
                    <a:pt x="11" y="23"/>
                  </a:cubicBezTo>
                  <a:cubicBezTo>
                    <a:pt x="13" y="21"/>
                    <a:pt x="15" y="19"/>
                    <a:pt x="17" y="17"/>
                  </a:cubicBezTo>
                  <a:cubicBezTo>
                    <a:pt x="19" y="15"/>
                    <a:pt x="21" y="14"/>
                    <a:pt x="23" y="13"/>
                  </a:cubicBezTo>
                  <a:cubicBezTo>
                    <a:pt x="21" y="15"/>
                    <a:pt x="18" y="17"/>
                    <a:pt x="16" y="20"/>
                  </a:cubicBezTo>
                  <a:cubicBezTo>
                    <a:pt x="12" y="24"/>
                    <a:pt x="7" y="26"/>
                    <a:pt x="4" y="31"/>
                  </a:cubicBezTo>
                  <a:cubicBezTo>
                    <a:pt x="4" y="31"/>
                    <a:pt x="4" y="31"/>
                    <a:pt x="4" y="30"/>
                  </a:cubicBezTo>
                  <a:close/>
                  <a:moveTo>
                    <a:pt x="8" y="14"/>
                  </a:moveTo>
                  <a:cubicBezTo>
                    <a:pt x="10" y="13"/>
                    <a:pt x="12" y="13"/>
                    <a:pt x="13" y="12"/>
                  </a:cubicBezTo>
                  <a:cubicBezTo>
                    <a:pt x="12" y="13"/>
                    <a:pt x="10" y="13"/>
                    <a:pt x="9" y="15"/>
                  </a:cubicBezTo>
                  <a:cubicBezTo>
                    <a:pt x="9" y="14"/>
                    <a:pt x="9" y="14"/>
                    <a:pt x="8" y="14"/>
                  </a:cubicBezTo>
                  <a:close/>
                  <a:moveTo>
                    <a:pt x="7" y="12"/>
                  </a:moveTo>
                  <a:cubicBezTo>
                    <a:pt x="9" y="12"/>
                    <a:pt x="11" y="11"/>
                    <a:pt x="13" y="10"/>
                  </a:cubicBezTo>
                  <a:cubicBezTo>
                    <a:pt x="11" y="11"/>
                    <a:pt x="9" y="12"/>
                    <a:pt x="8" y="13"/>
                  </a:cubicBezTo>
                  <a:cubicBezTo>
                    <a:pt x="8" y="13"/>
                    <a:pt x="7" y="13"/>
                    <a:pt x="7" y="12"/>
                  </a:cubicBezTo>
                  <a:close/>
                  <a:moveTo>
                    <a:pt x="5" y="10"/>
                  </a:moveTo>
                  <a:cubicBezTo>
                    <a:pt x="6" y="9"/>
                    <a:pt x="8" y="8"/>
                    <a:pt x="9" y="7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0"/>
                    <a:pt x="9" y="9"/>
                    <a:pt x="11" y="8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6" y="11"/>
                    <a:pt x="5" y="10"/>
                    <a:pt x="5" y="10"/>
                  </a:cubicBezTo>
                  <a:close/>
                  <a:moveTo>
                    <a:pt x="3" y="8"/>
                  </a:moveTo>
                  <a:cubicBezTo>
                    <a:pt x="4" y="7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5" y="8"/>
                    <a:pt x="4" y="9"/>
                  </a:cubicBezTo>
                  <a:cubicBezTo>
                    <a:pt x="4" y="9"/>
                    <a:pt x="4" y="9"/>
                    <a:pt x="3" y="8"/>
                  </a:cubicBezTo>
                  <a:close/>
                  <a:moveTo>
                    <a:pt x="3" y="8"/>
                  </a:moveTo>
                  <a:cubicBezTo>
                    <a:pt x="5" y="6"/>
                    <a:pt x="6" y="5"/>
                    <a:pt x="8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7" y="5"/>
                    <a:pt x="5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lose/>
                  <a:moveTo>
                    <a:pt x="11" y="8"/>
                  </a:moveTo>
                  <a:cubicBezTo>
                    <a:pt x="10" y="8"/>
                    <a:pt x="9" y="9"/>
                    <a:pt x="8" y="10"/>
                  </a:cubicBezTo>
                  <a:cubicBezTo>
                    <a:pt x="7" y="9"/>
                    <a:pt x="8" y="9"/>
                    <a:pt x="8" y="8"/>
                  </a:cubicBezTo>
                  <a:cubicBezTo>
                    <a:pt x="9" y="8"/>
                    <a:pt x="10" y="7"/>
                    <a:pt x="11" y="6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8" y="7"/>
                    <a:pt x="7" y="8"/>
                    <a:pt x="5" y="9"/>
                  </a:cubicBezTo>
                  <a:cubicBezTo>
                    <a:pt x="6" y="8"/>
                    <a:pt x="8" y="6"/>
                    <a:pt x="9" y="4"/>
                  </a:cubicBezTo>
                  <a:cubicBezTo>
                    <a:pt x="11" y="6"/>
                    <a:pt x="12" y="7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9" y="11"/>
                    <a:pt x="11" y="9"/>
                    <a:pt x="12" y="8"/>
                  </a:cubicBezTo>
                  <a:cubicBezTo>
                    <a:pt x="12" y="8"/>
                    <a:pt x="12" y="7"/>
                    <a:pt x="11" y="8"/>
                  </a:cubicBezTo>
                  <a:close/>
                  <a:moveTo>
                    <a:pt x="14" y="11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2" y="12"/>
                    <a:pt x="11" y="12"/>
                    <a:pt x="10" y="13"/>
                  </a:cubicBezTo>
                  <a:cubicBezTo>
                    <a:pt x="7" y="14"/>
                    <a:pt x="10" y="12"/>
                    <a:pt x="11" y="12"/>
                  </a:cubicBezTo>
                  <a:cubicBezTo>
                    <a:pt x="12" y="11"/>
                    <a:pt x="13" y="10"/>
                    <a:pt x="13" y="9"/>
                  </a:cubicBezTo>
                  <a:cubicBezTo>
                    <a:pt x="14" y="10"/>
                    <a:pt x="15" y="11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3" y="13"/>
                    <a:pt x="12" y="14"/>
                    <a:pt x="9" y="15"/>
                  </a:cubicBezTo>
                  <a:cubicBezTo>
                    <a:pt x="11" y="14"/>
                    <a:pt x="13" y="13"/>
                    <a:pt x="14" y="11"/>
                  </a:cubicBezTo>
                  <a:close/>
                  <a:moveTo>
                    <a:pt x="16" y="12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3"/>
                    <a:pt x="17" y="13"/>
                  </a:cubicBezTo>
                  <a:cubicBezTo>
                    <a:pt x="15" y="14"/>
                    <a:pt x="13" y="15"/>
                    <a:pt x="12" y="16"/>
                  </a:cubicBezTo>
                  <a:cubicBezTo>
                    <a:pt x="13" y="15"/>
                    <a:pt x="15" y="14"/>
                    <a:pt x="16" y="12"/>
                  </a:cubicBezTo>
                  <a:close/>
                  <a:moveTo>
                    <a:pt x="19" y="14"/>
                  </a:moveTo>
                  <a:cubicBezTo>
                    <a:pt x="23" y="10"/>
                    <a:pt x="26" y="6"/>
                    <a:pt x="31" y="3"/>
                  </a:cubicBezTo>
                  <a:cubicBezTo>
                    <a:pt x="31" y="3"/>
                    <a:pt x="31" y="3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7"/>
                    <a:pt x="23" y="11"/>
                    <a:pt x="19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8" y="15"/>
                    <a:pt x="17" y="15"/>
                    <a:pt x="17" y="15"/>
                  </a:cubicBezTo>
                  <a:cubicBezTo>
                    <a:pt x="16" y="16"/>
                    <a:pt x="16" y="16"/>
                    <a:pt x="15" y="17"/>
                  </a:cubicBezTo>
                  <a:cubicBezTo>
                    <a:pt x="15" y="17"/>
                    <a:pt x="13" y="18"/>
                    <a:pt x="13" y="18"/>
                  </a:cubicBezTo>
                  <a:cubicBezTo>
                    <a:pt x="14" y="16"/>
                    <a:pt x="16" y="15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lose/>
                  <a:moveTo>
                    <a:pt x="26" y="10"/>
                  </a:moveTo>
                  <a:cubicBezTo>
                    <a:pt x="24" y="12"/>
                    <a:pt x="21" y="13"/>
                    <a:pt x="19" y="15"/>
                  </a:cubicBezTo>
                  <a:cubicBezTo>
                    <a:pt x="17" y="17"/>
                    <a:pt x="15" y="18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9"/>
                    <a:pt x="15" y="18"/>
                    <a:pt x="15" y="18"/>
                  </a:cubicBezTo>
                  <a:cubicBezTo>
                    <a:pt x="15" y="18"/>
                    <a:pt x="15" y="18"/>
                    <a:pt x="16" y="17"/>
                  </a:cubicBezTo>
                  <a:cubicBezTo>
                    <a:pt x="17" y="16"/>
                    <a:pt x="19" y="15"/>
                    <a:pt x="20" y="14"/>
                  </a:cubicBezTo>
                  <a:cubicBezTo>
                    <a:pt x="21" y="13"/>
                    <a:pt x="22" y="12"/>
                    <a:pt x="24" y="11"/>
                  </a:cubicBezTo>
                  <a:cubicBezTo>
                    <a:pt x="26" y="9"/>
                    <a:pt x="29" y="6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0" y="6"/>
                    <a:pt x="28" y="8"/>
                    <a:pt x="26" y="10"/>
                  </a:cubicBezTo>
                  <a:close/>
                  <a:moveTo>
                    <a:pt x="30" y="6"/>
                  </a:moveTo>
                  <a:cubicBezTo>
                    <a:pt x="29" y="7"/>
                    <a:pt x="28" y="8"/>
                    <a:pt x="27" y="9"/>
                  </a:cubicBezTo>
                  <a:cubicBezTo>
                    <a:pt x="28" y="9"/>
                    <a:pt x="28" y="9"/>
                    <a:pt x="28" y="8"/>
                  </a:cubicBezTo>
                  <a:cubicBezTo>
                    <a:pt x="29" y="8"/>
                    <a:pt x="33" y="4"/>
                    <a:pt x="30" y="6"/>
                  </a:cubicBezTo>
                  <a:close/>
                  <a:moveTo>
                    <a:pt x="13" y="19"/>
                  </a:moveTo>
                  <a:cubicBezTo>
                    <a:pt x="13" y="19"/>
                    <a:pt x="14" y="19"/>
                    <a:pt x="14" y="19"/>
                  </a:cubicBezTo>
                  <a:cubicBezTo>
                    <a:pt x="14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lose/>
                  <a:moveTo>
                    <a:pt x="17" y="14"/>
                  </a:moveTo>
                  <a:cubicBezTo>
                    <a:pt x="15" y="15"/>
                    <a:pt x="14" y="17"/>
                    <a:pt x="13" y="18"/>
                  </a:cubicBezTo>
                  <a:cubicBezTo>
                    <a:pt x="12" y="18"/>
                    <a:pt x="12" y="17"/>
                    <a:pt x="11" y="17"/>
                  </a:cubicBezTo>
                  <a:cubicBezTo>
                    <a:pt x="13" y="16"/>
                    <a:pt x="15" y="15"/>
                    <a:pt x="17" y="14"/>
                  </a:cubicBezTo>
                  <a:close/>
                  <a:moveTo>
                    <a:pt x="10" y="30"/>
                  </a:moveTo>
                  <a:cubicBezTo>
                    <a:pt x="11" y="29"/>
                    <a:pt x="12" y="28"/>
                    <a:pt x="13" y="26"/>
                  </a:cubicBezTo>
                  <a:cubicBezTo>
                    <a:pt x="15" y="24"/>
                    <a:pt x="18" y="22"/>
                    <a:pt x="20" y="20"/>
                  </a:cubicBezTo>
                  <a:cubicBezTo>
                    <a:pt x="25" y="15"/>
                    <a:pt x="30" y="11"/>
                    <a:pt x="34" y="6"/>
                  </a:cubicBezTo>
                  <a:cubicBezTo>
                    <a:pt x="35" y="7"/>
                    <a:pt x="35" y="7"/>
                    <a:pt x="36" y="8"/>
                  </a:cubicBezTo>
                  <a:cubicBezTo>
                    <a:pt x="26" y="15"/>
                    <a:pt x="18" y="22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lose/>
                  <a:moveTo>
                    <a:pt x="34" y="6"/>
                  </a:moveTo>
                  <a:cubicBezTo>
                    <a:pt x="31" y="7"/>
                    <a:pt x="30" y="9"/>
                    <a:pt x="28" y="11"/>
                  </a:cubicBezTo>
                  <a:cubicBezTo>
                    <a:pt x="25" y="14"/>
                    <a:pt x="22" y="15"/>
                    <a:pt x="19" y="18"/>
                  </a:cubicBezTo>
                  <a:cubicBezTo>
                    <a:pt x="17" y="20"/>
                    <a:pt x="15" y="22"/>
                    <a:pt x="13" y="24"/>
                  </a:cubicBezTo>
                  <a:cubicBezTo>
                    <a:pt x="10" y="26"/>
                    <a:pt x="7" y="29"/>
                    <a:pt x="5" y="31"/>
                  </a:cubicBezTo>
                  <a:cubicBezTo>
                    <a:pt x="6" y="30"/>
                    <a:pt x="8" y="27"/>
                    <a:pt x="10" y="25"/>
                  </a:cubicBezTo>
                  <a:cubicBezTo>
                    <a:pt x="13" y="23"/>
                    <a:pt x="15" y="21"/>
                    <a:pt x="18" y="18"/>
                  </a:cubicBezTo>
                  <a:cubicBezTo>
                    <a:pt x="22" y="13"/>
                    <a:pt x="28" y="10"/>
                    <a:pt x="32" y="5"/>
                  </a:cubicBezTo>
                  <a:cubicBezTo>
                    <a:pt x="33" y="5"/>
                    <a:pt x="33" y="6"/>
                    <a:pt x="34" y="6"/>
                  </a:cubicBezTo>
                  <a:close/>
                  <a:moveTo>
                    <a:pt x="10" y="15"/>
                  </a:moveTo>
                  <a:cubicBezTo>
                    <a:pt x="11" y="15"/>
                    <a:pt x="12" y="14"/>
                    <a:pt x="14" y="13"/>
                  </a:cubicBezTo>
                  <a:cubicBezTo>
                    <a:pt x="16" y="12"/>
                    <a:pt x="14" y="14"/>
                    <a:pt x="13" y="14"/>
                  </a:cubicBezTo>
                  <a:cubicBezTo>
                    <a:pt x="12" y="15"/>
                    <a:pt x="12" y="16"/>
                    <a:pt x="11" y="16"/>
                  </a:cubicBezTo>
                  <a:cubicBezTo>
                    <a:pt x="10" y="16"/>
                    <a:pt x="10" y="16"/>
                    <a:pt x="10" y="15"/>
                  </a:cubicBezTo>
                  <a:close/>
                  <a:moveTo>
                    <a:pt x="8" y="34"/>
                  </a:moveTo>
                  <a:cubicBezTo>
                    <a:pt x="8" y="34"/>
                    <a:pt x="7" y="34"/>
                    <a:pt x="7" y="33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5" y="26"/>
                    <a:pt x="23" y="19"/>
                    <a:pt x="31" y="12"/>
                  </a:cubicBezTo>
                  <a:cubicBezTo>
                    <a:pt x="32" y="11"/>
                    <a:pt x="33" y="10"/>
                    <a:pt x="34" y="9"/>
                  </a:cubicBezTo>
                  <a:cubicBezTo>
                    <a:pt x="33" y="11"/>
                    <a:pt x="31" y="12"/>
                    <a:pt x="29" y="14"/>
                  </a:cubicBezTo>
                  <a:cubicBezTo>
                    <a:pt x="25" y="17"/>
                    <a:pt x="22" y="20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5" y="28"/>
                    <a:pt x="11" y="31"/>
                    <a:pt x="8" y="34"/>
                  </a:cubicBezTo>
                  <a:close/>
                  <a:moveTo>
                    <a:pt x="30" y="34"/>
                  </a:move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1" y="32"/>
                    <a:pt x="33" y="31"/>
                    <a:pt x="35" y="30"/>
                  </a:cubicBezTo>
                  <a:cubicBezTo>
                    <a:pt x="33" y="31"/>
                    <a:pt x="31" y="33"/>
                    <a:pt x="30" y="3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65"/>
            <p:cNvSpPr>
              <a:spLocks noEditPoints="1"/>
            </p:cNvSpPr>
            <p:nvPr/>
          </p:nvSpPr>
          <p:spPr bwMode="auto">
            <a:xfrm>
              <a:off x="8677521" y="3517334"/>
              <a:ext cx="165100" cy="157163"/>
            </a:xfrm>
            <a:custGeom>
              <a:avLst/>
              <a:gdLst>
                <a:gd name="T0" fmla="*/ 31 w 39"/>
                <a:gd name="T1" fmla="*/ 1 h 37"/>
                <a:gd name="T2" fmla="*/ 9 w 39"/>
                <a:gd name="T3" fmla="*/ 1 h 37"/>
                <a:gd name="T4" fmla="*/ 8 w 39"/>
                <a:gd name="T5" fmla="*/ 1 h 37"/>
                <a:gd name="T6" fmla="*/ 11 w 39"/>
                <a:gd name="T7" fmla="*/ 20 h 37"/>
                <a:gd name="T8" fmla="*/ 8 w 39"/>
                <a:gd name="T9" fmla="*/ 37 h 37"/>
                <a:gd name="T10" fmla="*/ 29 w 39"/>
                <a:gd name="T11" fmla="*/ 36 h 37"/>
                <a:gd name="T12" fmla="*/ 38 w 39"/>
                <a:gd name="T13" fmla="*/ 28 h 37"/>
                <a:gd name="T14" fmla="*/ 38 w 39"/>
                <a:gd name="T15" fmla="*/ 9 h 37"/>
                <a:gd name="T16" fmla="*/ 28 w 39"/>
                <a:gd name="T17" fmla="*/ 33 h 37"/>
                <a:gd name="T18" fmla="*/ 26 w 39"/>
                <a:gd name="T19" fmla="*/ 31 h 37"/>
                <a:gd name="T20" fmla="*/ 25 w 39"/>
                <a:gd name="T21" fmla="*/ 29 h 37"/>
                <a:gd name="T22" fmla="*/ 23 w 39"/>
                <a:gd name="T23" fmla="*/ 27 h 37"/>
                <a:gd name="T24" fmla="*/ 23 w 39"/>
                <a:gd name="T25" fmla="*/ 27 h 37"/>
                <a:gd name="T26" fmla="*/ 23 w 39"/>
                <a:gd name="T27" fmla="*/ 27 h 37"/>
                <a:gd name="T28" fmla="*/ 26 w 39"/>
                <a:gd name="T29" fmla="*/ 20 h 37"/>
                <a:gd name="T30" fmla="*/ 32 w 39"/>
                <a:gd name="T31" fmla="*/ 31 h 37"/>
                <a:gd name="T32" fmla="*/ 29 w 39"/>
                <a:gd name="T33" fmla="*/ 31 h 37"/>
                <a:gd name="T34" fmla="*/ 31 w 39"/>
                <a:gd name="T35" fmla="*/ 25 h 37"/>
                <a:gd name="T36" fmla="*/ 30 w 39"/>
                <a:gd name="T37" fmla="*/ 23 h 37"/>
                <a:gd name="T38" fmla="*/ 32 w 39"/>
                <a:gd name="T39" fmla="*/ 31 h 37"/>
                <a:gd name="T40" fmla="*/ 28 w 39"/>
                <a:gd name="T41" fmla="*/ 21 h 37"/>
                <a:gd name="T42" fmla="*/ 26 w 39"/>
                <a:gd name="T43" fmla="*/ 19 h 37"/>
                <a:gd name="T44" fmla="*/ 26 w 39"/>
                <a:gd name="T45" fmla="*/ 19 h 37"/>
                <a:gd name="T46" fmla="*/ 25 w 39"/>
                <a:gd name="T47" fmla="*/ 18 h 37"/>
                <a:gd name="T48" fmla="*/ 26 w 39"/>
                <a:gd name="T49" fmla="*/ 13 h 37"/>
                <a:gd name="T50" fmla="*/ 20 w 39"/>
                <a:gd name="T51" fmla="*/ 20 h 37"/>
                <a:gd name="T52" fmla="*/ 10 w 39"/>
                <a:gd name="T53" fmla="*/ 24 h 37"/>
                <a:gd name="T54" fmla="*/ 16 w 39"/>
                <a:gd name="T55" fmla="*/ 20 h 37"/>
                <a:gd name="T56" fmla="*/ 13 w 39"/>
                <a:gd name="T57" fmla="*/ 12 h 37"/>
                <a:gd name="T58" fmla="*/ 13 w 39"/>
                <a:gd name="T59" fmla="*/ 10 h 37"/>
                <a:gd name="T60" fmla="*/ 9 w 39"/>
                <a:gd name="T61" fmla="*/ 7 h 37"/>
                <a:gd name="T62" fmla="*/ 7 w 39"/>
                <a:gd name="T63" fmla="*/ 12 h 37"/>
                <a:gd name="T64" fmla="*/ 7 w 39"/>
                <a:gd name="T65" fmla="*/ 6 h 37"/>
                <a:gd name="T66" fmla="*/ 8 w 39"/>
                <a:gd name="T67" fmla="*/ 3 h 37"/>
                <a:gd name="T68" fmla="*/ 11 w 39"/>
                <a:gd name="T69" fmla="*/ 8 h 37"/>
                <a:gd name="T70" fmla="*/ 10 w 39"/>
                <a:gd name="T71" fmla="*/ 6 h 37"/>
                <a:gd name="T72" fmla="*/ 7 w 39"/>
                <a:gd name="T73" fmla="*/ 12 h 37"/>
                <a:gd name="T74" fmla="*/ 14 w 39"/>
                <a:gd name="T75" fmla="*/ 11 h 37"/>
                <a:gd name="T76" fmla="*/ 16 w 39"/>
                <a:gd name="T77" fmla="*/ 12 h 37"/>
                <a:gd name="T78" fmla="*/ 16 w 39"/>
                <a:gd name="T79" fmla="*/ 12 h 37"/>
                <a:gd name="T80" fmla="*/ 16 w 39"/>
                <a:gd name="T81" fmla="*/ 12 h 37"/>
                <a:gd name="T82" fmla="*/ 31 w 39"/>
                <a:gd name="T83" fmla="*/ 4 h 37"/>
                <a:gd name="T84" fmla="*/ 15 w 39"/>
                <a:gd name="T85" fmla="*/ 17 h 37"/>
                <a:gd name="T86" fmla="*/ 19 w 39"/>
                <a:gd name="T87" fmla="*/ 14 h 37"/>
                <a:gd name="T88" fmla="*/ 14 w 39"/>
                <a:gd name="T89" fmla="*/ 20 h 37"/>
                <a:gd name="T90" fmla="*/ 20 w 39"/>
                <a:gd name="T91" fmla="*/ 14 h 37"/>
                <a:gd name="T92" fmla="*/ 32 w 39"/>
                <a:gd name="T93" fmla="*/ 5 h 37"/>
                <a:gd name="T94" fmla="*/ 28 w 39"/>
                <a:gd name="T95" fmla="*/ 8 h 37"/>
                <a:gd name="T96" fmla="*/ 13 w 39"/>
                <a:gd name="T97" fmla="*/ 19 h 37"/>
                <a:gd name="T98" fmla="*/ 13 w 39"/>
                <a:gd name="T99" fmla="*/ 18 h 37"/>
                <a:gd name="T100" fmla="*/ 13 w 39"/>
                <a:gd name="T101" fmla="*/ 27 h 37"/>
                <a:gd name="T102" fmla="*/ 10 w 39"/>
                <a:gd name="T103" fmla="*/ 30 h 37"/>
                <a:gd name="T104" fmla="*/ 19 w 39"/>
                <a:gd name="T105" fmla="*/ 18 h 37"/>
                <a:gd name="T106" fmla="*/ 18 w 39"/>
                <a:gd name="T107" fmla="*/ 18 h 37"/>
                <a:gd name="T108" fmla="*/ 14 w 39"/>
                <a:gd name="T109" fmla="*/ 13 h 37"/>
                <a:gd name="T110" fmla="*/ 8 w 39"/>
                <a:gd name="T111" fmla="*/ 34 h 37"/>
                <a:gd name="T112" fmla="*/ 31 w 39"/>
                <a:gd name="T113" fmla="*/ 12 h 37"/>
                <a:gd name="T114" fmla="*/ 19 w 39"/>
                <a:gd name="T115" fmla="*/ 24 h 37"/>
                <a:gd name="T116" fmla="*/ 29 w 39"/>
                <a:gd name="T1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" h="37">
                  <a:moveTo>
                    <a:pt x="38" y="7"/>
                  </a:moveTo>
                  <a:cubicBezTo>
                    <a:pt x="36" y="5"/>
                    <a:pt x="33" y="3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6" y="4"/>
                    <a:pt x="22" y="8"/>
                    <a:pt x="18" y="12"/>
                  </a:cubicBezTo>
                  <a:cubicBezTo>
                    <a:pt x="15" y="8"/>
                    <a:pt x="12" y="5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3"/>
                    <a:pt x="3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12"/>
                    <a:pt x="7" y="16"/>
                    <a:pt x="11" y="20"/>
                  </a:cubicBezTo>
                  <a:cubicBezTo>
                    <a:pt x="8" y="23"/>
                    <a:pt x="4" y="26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1"/>
                    <a:pt x="1" y="31"/>
                  </a:cubicBezTo>
                  <a:cubicBezTo>
                    <a:pt x="3" y="33"/>
                    <a:pt x="5" y="35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9" y="37"/>
                    <a:pt x="9" y="36"/>
                  </a:cubicBezTo>
                  <a:cubicBezTo>
                    <a:pt x="12" y="33"/>
                    <a:pt x="16" y="30"/>
                    <a:pt x="19" y="26"/>
                  </a:cubicBezTo>
                  <a:cubicBezTo>
                    <a:pt x="23" y="29"/>
                    <a:pt x="25" y="34"/>
                    <a:pt x="29" y="36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6"/>
                  </a:cubicBezTo>
                  <a:cubicBezTo>
                    <a:pt x="33" y="34"/>
                    <a:pt x="36" y="32"/>
                    <a:pt x="38" y="29"/>
                  </a:cubicBezTo>
                  <a:cubicBezTo>
                    <a:pt x="38" y="29"/>
                    <a:pt x="38" y="29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4" y="25"/>
                    <a:pt x="31" y="21"/>
                    <a:pt x="28" y="18"/>
                  </a:cubicBezTo>
                  <a:cubicBezTo>
                    <a:pt x="31" y="15"/>
                    <a:pt x="35" y="12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9" y="8"/>
                    <a:pt x="39" y="8"/>
                    <a:pt x="38" y="7"/>
                  </a:cubicBezTo>
                  <a:close/>
                  <a:moveTo>
                    <a:pt x="29" y="33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2"/>
                    <a:pt x="29" y="31"/>
                    <a:pt x="30" y="31"/>
                  </a:cubicBezTo>
                  <a:cubicBezTo>
                    <a:pt x="31" y="30"/>
                    <a:pt x="32" y="29"/>
                    <a:pt x="33" y="29"/>
                  </a:cubicBezTo>
                  <a:cubicBezTo>
                    <a:pt x="31" y="30"/>
                    <a:pt x="30" y="32"/>
                    <a:pt x="29" y="33"/>
                  </a:cubicBezTo>
                  <a:close/>
                  <a:moveTo>
                    <a:pt x="26" y="31"/>
                  </a:moveTo>
                  <a:cubicBezTo>
                    <a:pt x="28" y="30"/>
                    <a:pt x="30" y="28"/>
                    <a:pt x="31" y="27"/>
                  </a:cubicBezTo>
                  <a:cubicBezTo>
                    <a:pt x="30" y="28"/>
                    <a:pt x="28" y="30"/>
                    <a:pt x="28" y="32"/>
                  </a:cubicBezTo>
                  <a:cubicBezTo>
                    <a:pt x="27" y="32"/>
                    <a:pt x="27" y="31"/>
                    <a:pt x="26" y="31"/>
                  </a:cubicBezTo>
                  <a:close/>
                  <a:moveTo>
                    <a:pt x="25" y="29"/>
                  </a:moveTo>
                  <a:cubicBezTo>
                    <a:pt x="27" y="28"/>
                    <a:pt x="29" y="27"/>
                    <a:pt x="29" y="26"/>
                  </a:cubicBezTo>
                  <a:cubicBezTo>
                    <a:pt x="28" y="27"/>
                    <a:pt x="27" y="29"/>
                    <a:pt x="26" y="30"/>
                  </a:cubicBezTo>
                  <a:cubicBezTo>
                    <a:pt x="26" y="30"/>
                    <a:pt x="25" y="30"/>
                    <a:pt x="25" y="29"/>
                  </a:cubicBezTo>
                  <a:close/>
                  <a:moveTo>
                    <a:pt x="23" y="27"/>
                  </a:moveTo>
                  <a:cubicBezTo>
                    <a:pt x="25" y="26"/>
                    <a:pt x="27" y="25"/>
                    <a:pt x="29" y="23"/>
                  </a:cubicBezTo>
                  <a:cubicBezTo>
                    <a:pt x="29" y="23"/>
                    <a:pt x="27" y="25"/>
                    <a:pt x="27" y="25"/>
                  </a:cubicBezTo>
                  <a:cubicBezTo>
                    <a:pt x="26" y="27"/>
                    <a:pt x="26" y="28"/>
                    <a:pt x="25" y="29"/>
                  </a:cubicBezTo>
                  <a:cubicBezTo>
                    <a:pt x="24" y="28"/>
                    <a:pt x="24" y="28"/>
                    <a:pt x="23" y="27"/>
                  </a:cubicBezTo>
                  <a:close/>
                  <a:moveTo>
                    <a:pt x="22" y="25"/>
                  </a:moveTo>
                  <a:cubicBezTo>
                    <a:pt x="24" y="24"/>
                    <a:pt x="25" y="23"/>
                    <a:pt x="27" y="22"/>
                  </a:cubicBezTo>
                  <a:cubicBezTo>
                    <a:pt x="26" y="22"/>
                    <a:pt x="25" y="24"/>
                    <a:pt x="25" y="25"/>
                  </a:cubicBezTo>
                  <a:cubicBezTo>
                    <a:pt x="24" y="26"/>
                    <a:pt x="24" y="26"/>
                    <a:pt x="23" y="27"/>
                  </a:cubicBezTo>
                  <a:cubicBezTo>
                    <a:pt x="22" y="26"/>
                    <a:pt x="22" y="26"/>
                    <a:pt x="22" y="25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2" y="23"/>
                    <a:pt x="24" y="21"/>
                    <a:pt x="26" y="20"/>
                  </a:cubicBezTo>
                  <a:cubicBezTo>
                    <a:pt x="25" y="20"/>
                    <a:pt x="24" y="22"/>
                    <a:pt x="23" y="23"/>
                  </a:cubicBezTo>
                  <a:cubicBezTo>
                    <a:pt x="22" y="24"/>
                    <a:pt x="22" y="24"/>
                    <a:pt x="21" y="25"/>
                  </a:cubicBezTo>
                  <a:cubicBezTo>
                    <a:pt x="21" y="25"/>
                    <a:pt x="20" y="24"/>
                    <a:pt x="20" y="24"/>
                  </a:cubicBezTo>
                  <a:close/>
                  <a:moveTo>
                    <a:pt x="32" y="31"/>
                  </a:moveTo>
                  <a:cubicBezTo>
                    <a:pt x="32" y="30"/>
                    <a:pt x="33" y="29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2" y="28"/>
                    <a:pt x="31" y="29"/>
                    <a:pt x="30" y="30"/>
                  </a:cubicBezTo>
                  <a:cubicBezTo>
                    <a:pt x="29" y="31"/>
                    <a:pt x="28" y="33"/>
                    <a:pt x="29" y="31"/>
                  </a:cubicBezTo>
                  <a:cubicBezTo>
                    <a:pt x="30" y="29"/>
                    <a:pt x="31" y="28"/>
                    <a:pt x="32" y="26"/>
                  </a:cubicBezTo>
                  <a:cubicBezTo>
                    <a:pt x="33" y="26"/>
                    <a:pt x="32" y="26"/>
                    <a:pt x="32" y="26"/>
                  </a:cubicBezTo>
                  <a:cubicBezTo>
                    <a:pt x="30" y="27"/>
                    <a:pt x="28" y="29"/>
                    <a:pt x="26" y="31"/>
                  </a:cubicBezTo>
                  <a:cubicBezTo>
                    <a:pt x="27" y="29"/>
                    <a:pt x="30" y="27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9" y="25"/>
                    <a:pt x="28" y="26"/>
                    <a:pt x="26" y="28"/>
                  </a:cubicBezTo>
                  <a:cubicBezTo>
                    <a:pt x="24" y="30"/>
                    <a:pt x="27" y="27"/>
                    <a:pt x="27" y="27"/>
                  </a:cubicBezTo>
                  <a:cubicBezTo>
                    <a:pt x="28" y="25"/>
                    <a:pt x="29" y="24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1" y="25"/>
                    <a:pt x="33" y="27"/>
                    <a:pt x="35" y="29"/>
                  </a:cubicBezTo>
                  <a:cubicBezTo>
                    <a:pt x="34" y="30"/>
                    <a:pt x="33" y="31"/>
                    <a:pt x="31" y="31"/>
                  </a:cubicBezTo>
                  <a:cubicBezTo>
                    <a:pt x="28" y="34"/>
                    <a:pt x="31" y="32"/>
                    <a:pt x="32" y="31"/>
                  </a:cubicBezTo>
                  <a:close/>
                  <a:moveTo>
                    <a:pt x="29" y="22"/>
                  </a:moveTo>
                  <a:cubicBezTo>
                    <a:pt x="28" y="23"/>
                    <a:pt x="27" y="24"/>
                    <a:pt x="26" y="25"/>
                  </a:cubicBezTo>
                  <a:cubicBezTo>
                    <a:pt x="25" y="26"/>
                    <a:pt x="22" y="29"/>
                    <a:pt x="24" y="26"/>
                  </a:cubicBezTo>
                  <a:cubicBezTo>
                    <a:pt x="26" y="24"/>
                    <a:pt x="27" y="23"/>
                    <a:pt x="28" y="21"/>
                  </a:cubicBezTo>
                  <a:cubicBezTo>
                    <a:pt x="28" y="20"/>
                    <a:pt x="27" y="20"/>
                    <a:pt x="27" y="20"/>
                  </a:cubicBezTo>
                  <a:cubicBezTo>
                    <a:pt x="26" y="22"/>
                    <a:pt x="24" y="23"/>
                    <a:pt x="23" y="24"/>
                  </a:cubicBezTo>
                  <a:cubicBezTo>
                    <a:pt x="21" y="26"/>
                    <a:pt x="22" y="24"/>
                    <a:pt x="23" y="24"/>
                  </a:cubicBezTo>
                  <a:cubicBezTo>
                    <a:pt x="24" y="22"/>
                    <a:pt x="26" y="21"/>
                    <a:pt x="26" y="19"/>
                  </a:cubicBezTo>
                  <a:cubicBezTo>
                    <a:pt x="27" y="20"/>
                    <a:pt x="28" y="21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lose/>
                  <a:moveTo>
                    <a:pt x="26" y="19"/>
                  </a:moveTo>
                  <a:cubicBezTo>
                    <a:pt x="26" y="19"/>
                    <a:pt x="26" y="19"/>
                    <a:pt x="26" y="19"/>
                  </a:cubicBezTo>
                  <a:cubicBezTo>
                    <a:pt x="24" y="20"/>
                    <a:pt x="22" y="22"/>
                    <a:pt x="20" y="23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2" y="22"/>
                    <a:pt x="23" y="20"/>
                    <a:pt x="24" y="19"/>
                  </a:cubicBezTo>
                  <a:cubicBezTo>
                    <a:pt x="24" y="19"/>
                    <a:pt x="25" y="18"/>
                    <a:pt x="25" y="18"/>
                  </a:cubicBezTo>
                  <a:cubicBezTo>
                    <a:pt x="25" y="18"/>
                    <a:pt x="26" y="18"/>
                    <a:pt x="26" y="19"/>
                  </a:cubicBezTo>
                  <a:close/>
                  <a:moveTo>
                    <a:pt x="5" y="32"/>
                  </a:moveTo>
                  <a:cubicBezTo>
                    <a:pt x="9" y="28"/>
                    <a:pt x="14" y="24"/>
                    <a:pt x="18" y="20"/>
                  </a:cubicBezTo>
                  <a:cubicBezTo>
                    <a:pt x="20" y="17"/>
                    <a:pt x="23" y="15"/>
                    <a:pt x="26" y="13"/>
                  </a:cubicBezTo>
                  <a:cubicBezTo>
                    <a:pt x="28" y="12"/>
                    <a:pt x="30" y="10"/>
                    <a:pt x="32" y="8"/>
                  </a:cubicBezTo>
                  <a:cubicBezTo>
                    <a:pt x="34" y="6"/>
                    <a:pt x="31" y="9"/>
                    <a:pt x="30" y="10"/>
                  </a:cubicBezTo>
                  <a:cubicBezTo>
                    <a:pt x="29" y="11"/>
                    <a:pt x="28" y="12"/>
                    <a:pt x="27" y="13"/>
                  </a:cubicBezTo>
                  <a:cubicBezTo>
                    <a:pt x="25" y="15"/>
                    <a:pt x="22" y="17"/>
                    <a:pt x="20" y="20"/>
                  </a:cubicBezTo>
                  <a:cubicBezTo>
                    <a:pt x="15" y="24"/>
                    <a:pt x="11" y="28"/>
                    <a:pt x="6" y="33"/>
                  </a:cubicBezTo>
                  <a:cubicBezTo>
                    <a:pt x="6" y="33"/>
                    <a:pt x="5" y="32"/>
                    <a:pt x="5" y="32"/>
                  </a:cubicBezTo>
                  <a:close/>
                  <a:moveTo>
                    <a:pt x="4" y="30"/>
                  </a:moveTo>
                  <a:cubicBezTo>
                    <a:pt x="6" y="28"/>
                    <a:pt x="8" y="26"/>
                    <a:pt x="10" y="24"/>
                  </a:cubicBezTo>
                  <a:cubicBezTo>
                    <a:pt x="10" y="24"/>
                    <a:pt x="11" y="23"/>
                    <a:pt x="11" y="23"/>
                  </a:cubicBezTo>
                  <a:cubicBezTo>
                    <a:pt x="13" y="21"/>
                    <a:pt x="15" y="19"/>
                    <a:pt x="17" y="17"/>
                  </a:cubicBezTo>
                  <a:cubicBezTo>
                    <a:pt x="19" y="16"/>
                    <a:pt x="21" y="14"/>
                    <a:pt x="23" y="13"/>
                  </a:cubicBezTo>
                  <a:cubicBezTo>
                    <a:pt x="21" y="15"/>
                    <a:pt x="18" y="17"/>
                    <a:pt x="16" y="20"/>
                  </a:cubicBezTo>
                  <a:cubicBezTo>
                    <a:pt x="12" y="24"/>
                    <a:pt x="7" y="27"/>
                    <a:pt x="4" y="31"/>
                  </a:cubicBezTo>
                  <a:cubicBezTo>
                    <a:pt x="4" y="31"/>
                    <a:pt x="4" y="31"/>
                    <a:pt x="4" y="30"/>
                  </a:cubicBezTo>
                  <a:close/>
                  <a:moveTo>
                    <a:pt x="8" y="14"/>
                  </a:moveTo>
                  <a:cubicBezTo>
                    <a:pt x="10" y="13"/>
                    <a:pt x="12" y="13"/>
                    <a:pt x="13" y="12"/>
                  </a:cubicBezTo>
                  <a:cubicBezTo>
                    <a:pt x="12" y="13"/>
                    <a:pt x="10" y="14"/>
                    <a:pt x="9" y="15"/>
                  </a:cubicBezTo>
                  <a:cubicBezTo>
                    <a:pt x="9" y="14"/>
                    <a:pt x="9" y="14"/>
                    <a:pt x="8" y="14"/>
                  </a:cubicBezTo>
                  <a:close/>
                  <a:moveTo>
                    <a:pt x="7" y="13"/>
                  </a:moveTo>
                  <a:cubicBezTo>
                    <a:pt x="9" y="12"/>
                    <a:pt x="11" y="11"/>
                    <a:pt x="13" y="10"/>
                  </a:cubicBezTo>
                  <a:cubicBezTo>
                    <a:pt x="11" y="11"/>
                    <a:pt x="9" y="12"/>
                    <a:pt x="8" y="13"/>
                  </a:cubicBezTo>
                  <a:cubicBezTo>
                    <a:pt x="8" y="13"/>
                    <a:pt x="7" y="13"/>
                    <a:pt x="7" y="13"/>
                  </a:cubicBezTo>
                  <a:close/>
                  <a:moveTo>
                    <a:pt x="5" y="10"/>
                  </a:moveTo>
                  <a:cubicBezTo>
                    <a:pt x="6" y="9"/>
                    <a:pt x="8" y="8"/>
                    <a:pt x="9" y="7"/>
                  </a:cubicBezTo>
                  <a:cubicBezTo>
                    <a:pt x="8" y="8"/>
                    <a:pt x="7" y="9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0"/>
                    <a:pt x="9" y="9"/>
                    <a:pt x="11" y="9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6" y="11"/>
                    <a:pt x="5" y="11"/>
                    <a:pt x="5" y="10"/>
                  </a:cubicBezTo>
                  <a:close/>
                  <a:moveTo>
                    <a:pt x="3" y="8"/>
                  </a:moveTo>
                  <a:cubicBezTo>
                    <a:pt x="4" y="7"/>
                    <a:pt x="6" y="7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5" y="8"/>
                    <a:pt x="4" y="9"/>
                  </a:cubicBezTo>
                  <a:cubicBezTo>
                    <a:pt x="4" y="9"/>
                    <a:pt x="4" y="9"/>
                    <a:pt x="3" y="8"/>
                  </a:cubicBezTo>
                  <a:close/>
                  <a:moveTo>
                    <a:pt x="3" y="8"/>
                  </a:moveTo>
                  <a:cubicBezTo>
                    <a:pt x="5" y="6"/>
                    <a:pt x="6" y="5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5"/>
                    <a:pt x="5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lose/>
                  <a:moveTo>
                    <a:pt x="11" y="8"/>
                  </a:moveTo>
                  <a:cubicBezTo>
                    <a:pt x="10" y="8"/>
                    <a:pt x="9" y="9"/>
                    <a:pt x="8" y="10"/>
                  </a:cubicBezTo>
                  <a:cubicBezTo>
                    <a:pt x="7" y="9"/>
                    <a:pt x="8" y="9"/>
                    <a:pt x="8" y="8"/>
                  </a:cubicBezTo>
                  <a:cubicBezTo>
                    <a:pt x="9" y="8"/>
                    <a:pt x="10" y="7"/>
                    <a:pt x="11" y="6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8" y="7"/>
                    <a:pt x="7" y="8"/>
                    <a:pt x="5" y="9"/>
                  </a:cubicBezTo>
                  <a:cubicBezTo>
                    <a:pt x="6" y="8"/>
                    <a:pt x="8" y="6"/>
                    <a:pt x="9" y="5"/>
                  </a:cubicBezTo>
                  <a:cubicBezTo>
                    <a:pt x="11" y="6"/>
                    <a:pt x="12" y="7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9" y="12"/>
                    <a:pt x="11" y="9"/>
                    <a:pt x="12" y="8"/>
                  </a:cubicBezTo>
                  <a:cubicBezTo>
                    <a:pt x="12" y="8"/>
                    <a:pt x="12" y="8"/>
                    <a:pt x="11" y="8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2" y="12"/>
                    <a:pt x="11" y="12"/>
                    <a:pt x="10" y="13"/>
                  </a:cubicBezTo>
                  <a:cubicBezTo>
                    <a:pt x="7" y="14"/>
                    <a:pt x="10" y="12"/>
                    <a:pt x="11" y="12"/>
                  </a:cubicBezTo>
                  <a:cubicBezTo>
                    <a:pt x="12" y="11"/>
                    <a:pt x="13" y="10"/>
                    <a:pt x="14" y="9"/>
                  </a:cubicBezTo>
                  <a:cubicBezTo>
                    <a:pt x="14" y="10"/>
                    <a:pt x="15" y="11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3" y="13"/>
                    <a:pt x="12" y="14"/>
                    <a:pt x="9" y="15"/>
                  </a:cubicBezTo>
                  <a:cubicBezTo>
                    <a:pt x="11" y="14"/>
                    <a:pt x="13" y="13"/>
                    <a:pt x="14" y="12"/>
                  </a:cubicBezTo>
                  <a:close/>
                  <a:moveTo>
                    <a:pt x="16" y="12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7" y="13"/>
                    <a:pt x="17" y="13"/>
                  </a:cubicBezTo>
                  <a:cubicBezTo>
                    <a:pt x="15" y="14"/>
                    <a:pt x="13" y="15"/>
                    <a:pt x="12" y="16"/>
                  </a:cubicBezTo>
                  <a:cubicBezTo>
                    <a:pt x="13" y="15"/>
                    <a:pt x="15" y="14"/>
                    <a:pt x="16" y="12"/>
                  </a:cubicBezTo>
                  <a:close/>
                  <a:moveTo>
                    <a:pt x="19" y="14"/>
                  </a:moveTo>
                  <a:cubicBezTo>
                    <a:pt x="23" y="10"/>
                    <a:pt x="26" y="6"/>
                    <a:pt x="31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7"/>
                    <a:pt x="23" y="11"/>
                    <a:pt x="19" y="14"/>
                  </a:cubicBezTo>
                  <a:cubicBezTo>
                    <a:pt x="19" y="14"/>
                    <a:pt x="18" y="14"/>
                    <a:pt x="18" y="15"/>
                  </a:cubicBezTo>
                  <a:cubicBezTo>
                    <a:pt x="18" y="15"/>
                    <a:pt x="17" y="15"/>
                    <a:pt x="17" y="16"/>
                  </a:cubicBezTo>
                  <a:cubicBezTo>
                    <a:pt x="16" y="16"/>
                    <a:pt x="16" y="16"/>
                    <a:pt x="15" y="17"/>
                  </a:cubicBezTo>
                  <a:cubicBezTo>
                    <a:pt x="15" y="17"/>
                    <a:pt x="13" y="18"/>
                    <a:pt x="13" y="18"/>
                  </a:cubicBezTo>
                  <a:cubicBezTo>
                    <a:pt x="14" y="17"/>
                    <a:pt x="16" y="15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lose/>
                  <a:moveTo>
                    <a:pt x="26" y="10"/>
                  </a:moveTo>
                  <a:cubicBezTo>
                    <a:pt x="24" y="12"/>
                    <a:pt x="21" y="13"/>
                    <a:pt x="19" y="15"/>
                  </a:cubicBezTo>
                  <a:cubicBezTo>
                    <a:pt x="17" y="17"/>
                    <a:pt x="15" y="18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5" y="18"/>
                    <a:pt x="15" y="18"/>
                    <a:pt x="16" y="18"/>
                  </a:cubicBezTo>
                  <a:cubicBezTo>
                    <a:pt x="17" y="16"/>
                    <a:pt x="19" y="15"/>
                    <a:pt x="20" y="14"/>
                  </a:cubicBezTo>
                  <a:cubicBezTo>
                    <a:pt x="21" y="13"/>
                    <a:pt x="22" y="12"/>
                    <a:pt x="24" y="12"/>
                  </a:cubicBezTo>
                  <a:cubicBezTo>
                    <a:pt x="26" y="9"/>
                    <a:pt x="29" y="7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4"/>
                    <a:pt x="32" y="4"/>
                    <a:pt x="32" y="5"/>
                  </a:cubicBezTo>
                  <a:cubicBezTo>
                    <a:pt x="30" y="6"/>
                    <a:pt x="28" y="8"/>
                    <a:pt x="26" y="10"/>
                  </a:cubicBezTo>
                  <a:close/>
                  <a:moveTo>
                    <a:pt x="30" y="6"/>
                  </a:moveTo>
                  <a:cubicBezTo>
                    <a:pt x="29" y="7"/>
                    <a:pt x="28" y="8"/>
                    <a:pt x="27" y="9"/>
                  </a:cubicBezTo>
                  <a:cubicBezTo>
                    <a:pt x="28" y="9"/>
                    <a:pt x="28" y="9"/>
                    <a:pt x="28" y="8"/>
                  </a:cubicBezTo>
                  <a:cubicBezTo>
                    <a:pt x="29" y="8"/>
                    <a:pt x="33" y="4"/>
                    <a:pt x="30" y="6"/>
                  </a:cubicBezTo>
                  <a:close/>
                  <a:moveTo>
                    <a:pt x="13" y="19"/>
                  </a:moveTo>
                  <a:cubicBezTo>
                    <a:pt x="13" y="19"/>
                    <a:pt x="14" y="19"/>
                    <a:pt x="14" y="19"/>
                  </a:cubicBezTo>
                  <a:cubicBezTo>
                    <a:pt x="14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lose/>
                  <a:moveTo>
                    <a:pt x="17" y="14"/>
                  </a:moveTo>
                  <a:cubicBezTo>
                    <a:pt x="15" y="15"/>
                    <a:pt x="14" y="17"/>
                    <a:pt x="13" y="18"/>
                  </a:cubicBezTo>
                  <a:cubicBezTo>
                    <a:pt x="12" y="18"/>
                    <a:pt x="12" y="18"/>
                    <a:pt x="11" y="17"/>
                  </a:cubicBezTo>
                  <a:cubicBezTo>
                    <a:pt x="13" y="16"/>
                    <a:pt x="15" y="15"/>
                    <a:pt x="17" y="14"/>
                  </a:cubicBezTo>
                  <a:close/>
                  <a:moveTo>
                    <a:pt x="10" y="30"/>
                  </a:moveTo>
                  <a:cubicBezTo>
                    <a:pt x="11" y="29"/>
                    <a:pt x="12" y="28"/>
                    <a:pt x="13" y="27"/>
                  </a:cubicBezTo>
                  <a:cubicBezTo>
                    <a:pt x="15" y="24"/>
                    <a:pt x="18" y="22"/>
                    <a:pt x="20" y="20"/>
                  </a:cubicBezTo>
                  <a:cubicBezTo>
                    <a:pt x="25" y="16"/>
                    <a:pt x="30" y="11"/>
                    <a:pt x="34" y="6"/>
                  </a:cubicBezTo>
                  <a:cubicBezTo>
                    <a:pt x="35" y="7"/>
                    <a:pt x="35" y="7"/>
                    <a:pt x="36" y="8"/>
                  </a:cubicBezTo>
                  <a:cubicBezTo>
                    <a:pt x="26" y="15"/>
                    <a:pt x="18" y="23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lose/>
                  <a:moveTo>
                    <a:pt x="34" y="6"/>
                  </a:moveTo>
                  <a:cubicBezTo>
                    <a:pt x="31" y="7"/>
                    <a:pt x="30" y="9"/>
                    <a:pt x="28" y="11"/>
                  </a:cubicBezTo>
                  <a:cubicBezTo>
                    <a:pt x="25" y="14"/>
                    <a:pt x="22" y="15"/>
                    <a:pt x="19" y="18"/>
                  </a:cubicBezTo>
                  <a:cubicBezTo>
                    <a:pt x="17" y="20"/>
                    <a:pt x="15" y="22"/>
                    <a:pt x="13" y="24"/>
                  </a:cubicBezTo>
                  <a:cubicBezTo>
                    <a:pt x="10" y="26"/>
                    <a:pt x="7" y="29"/>
                    <a:pt x="5" y="31"/>
                  </a:cubicBezTo>
                  <a:cubicBezTo>
                    <a:pt x="6" y="30"/>
                    <a:pt x="8" y="27"/>
                    <a:pt x="10" y="26"/>
                  </a:cubicBezTo>
                  <a:cubicBezTo>
                    <a:pt x="13" y="23"/>
                    <a:pt x="15" y="21"/>
                    <a:pt x="18" y="18"/>
                  </a:cubicBezTo>
                  <a:cubicBezTo>
                    <a:pt x="22" y="14"/>
                    <a:pt x="28" y="10"/>
                    <a:pt x="32" y="5"/>
                  </a:cubicBezTo>
                  <a:cubicBezTo>
                    <a:pt x="33" y="5"/>
                    <a:pt x="33" y="6"/>
                    <a:pt x="34" y="6"/>
                  </a:cubicBezTo>
                  <a:close/>
                  <a:moveTo>
                    <a:pt x="10" y="15"/>
                  </a:moveTo>
                  <a:cubicBezTo>
                    <a:pt x="11" y="15"/>
                    <a:pt x="12" y="14"/>
                    <a:pt x="14" y="13"/>
                  </a:cubicBezTo>
                  <a:cubicBezTo>
                    <a:pt x="16" y="12"/>
                    <a:pt x="14" y="14"/>
                    <a:pt x="13" y="14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6"/>
                    <a:pt x="10" y="16"/>
                    <a:pt x="10" y="15"/>
                  </a:cubicBezTo>
                  <a:close/>
                  <a:moveTo>
                    <a:pt x="8" y="34"/>
                  </a:moveTo>
                  <a:cubicBezTo>
                    <a:pt x="8" y="34"/>
                    <a:pt x="7" y="34"/>
                    <a:pt x="7" y="34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5" y="26"/>
                    <a:pt x="23" y="19"/>
                    <a:pt x="31" y="12"/>
                  </a:cubicBezTo>
                  <a:cubicBezTo>
                    <a:pt x="32" y="11"/>
                    <a:pt x="33" y="10"/>
                    <a:pt x="34" y="9"/>
                  </a:cubicBezTo>
                  <a:cubicBezTo>
                    <a:pt x="33" y="11"/>
                    <a:pt x="31" y="12"/>
                    <a:pt x="29" y="14"/>
                  </a:cubicBezTo>
                  <a:cubicBezTo>
                    <a:pt x="25" y="17"/>
                    <a:pt x="22" y="20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5" y="28"/>
                    <a:pt x="11" y="31"/>
                    <a:pt x="8" y="34"/>
                  </a:cubicBezTo>
                  <a:close/>
                  <a:moveTo>
                    <a:pt x="30" y="34"/>
                  </a:moveTo>
                  <a:cubicBezTo>
                    <a:pt x="30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1" y="32"/>
                    <a:pt x="33" y="31"/>
                    <a:pt x="35" y="30"/>
                  </a:cubicBezTo>
                  <a:cubicBezTo>
                    <a:pt x="33" y="31"/>
                    <a:pt x="31" y="33"/>
                    <a:pt x="30" y="3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66"/>
            <p:cNvSpPr>
              <a:spLocks noEditPoints="1"/>
            </p:cNvSpPr>
            <p:nvPr/>
          </p:nvSpPr>
          <p:spPr bwMode="auto">
            <a:xfrm>
              <a:off x="7004296" y="4361884"/>
              <a:ext cx="398463" cy="368300"/>
            </a:xfrm>
            <a:custGeom>
              <a:avLst/>
              <a:gdLst>
                <a:gd name="T0" fmla="*/ 75 w 94"/>
                <a:gd name="T1" fmla="*/ 0 h 87"/>
                <a:gd name="T2" fmla="*/ 23 w 94"/>
                <a:gd name="T3" fmla="*/ 1 h 87"/>
                <a:gd name="T4" fmla="*/ 20 w 94"/>
                <a:gd name="T5" fmla="*/ 1 h 87"/>
                <a:gd name="T6" fmla="*/ 28 w 94"/>
                <a:gd name="T7" fmla="*/ 47 h 87"/>
                <a:gd name="T8" fmla="*/ 20 w 94"/>
                <a:gd name="T9" fmla="*/ 87 h 87"/>
                <a:gd name="T10" fmla="*/ 71 w 94"/>
                <a:gd name="T11" fmla="*/ 87 h 87"/>
                <a:gd name="T12" fmla="*/ 92 w 94"/>
                <a:gd name="T13" fmla="*/ 67 h 87"/>
                <a:gd name="T14" fmla="*/ 93 w 94"/>
                <a:gd name="T15" fmla="*/ 20 h 87"/>
                <a:gd name="T16" fmla="*/ 68 w 94"/>
                <a:gd name="T17" fmla="*/ 77 h 87"/>
                <a:gd name="T18" fmla="*/ 64 w 94"/>
                <a:gd name="T19" fmla="*/ 73 h 87"/>
                <a:gd name="T20" fmla="*/ 61 w 94"/>
                <a:gd name="T21" fmla="*/ 70 h 87"/>
                <a:gd name="T22" fmla="*/ 57 w 94"/>
                <a:gd name="T23" fmla="*/ 65 h 87"/>
                <a:gd name="T24" fmla="*/ 57 w 94"/>
                <a:gd name="T25" fmla="*/ 65 h 87"/>
                <a:gd name="T26" fmla="*/ 56 w 94"/>
                <a:gd name="T27" fmla="*/ 63 h 87"/>
                <a:gd name="T28" fmla="*/ 62 w 94"/>
                <a:gd name="T29" fmla="*/ 46 h 87"/>
                <a:gd name="T30" fmla="*/ 77 w 94"/>
                <a:gd name="T31" fmla="*/ 73 h 87"/>
                <a:gd name="T32" fmla="*/ 70 w 94"/>
                <a:gd name="T33" fmla="*/ 73 h 87"/>
                <a:gd name="T34" fmla="*/ 75 w 94"/>
                <a:gd name="T35" fmla="*/ 58 h 87"/>
                <a:gd name="T36" fmla="*/ 72 w 94"/>
                <a:gd name="T37" fmla="*/ 54 h 87"/>
                <a:gd name="T38" fmla="*/ 77 w 94"/>
                <a:gd name="T39" fmla="*/ 73 h 87"/>
                <a:gd name="T40" fmla="*/ 67 w 94"/>
                <a:gd name="T41" fmla="*/ 48 h 87"/>
                <a:gd name="T42" fmla="*/ 64 w 94"/>
                <a:gd name="T43" fmla="*/ 45 h 87"/>
                <a:gd name="T44" fmla="*/ 63 w 94"/>
                <a:gd name="T45" fmla="*/ 44 h 87"/>
                <a:gd name="T46" fmla="*/ 62 w 94"/>
                <a:gd name="T47" fmla="*/ 41 h 87"/>
                <a:gd name="T48" fmla="*/ 64 w 94"/>
                <a:gd name="T49" fmla="*/ 31 h 87"/>
                <a:gd name="T50" fmla="*/ 49 w 94"/>
                <a:gd name="T51" fmla="*/ 46 h 87"/>
                <a:gd name="T52" fmla="*/ 25 w 94"/>
                <a:gd name="T53" fmla="*/ 57 h 87"/>
                <a:gd name="T54" fmla="*/ 39 w 94"/>
                <a:gd name="T55" fmla="*/ 46 h 87"/>
                <a:gd name="T56" fmla="*/ 32 w 94"/>
                <a:gd name="T57" fmla="*/ 28 h 87"/>
                <a:gd name="T58" fmla="*/ 31 w 94"/>
                <a:gd name="T59" fmla="*/ 22 h 87"/>
                <a:gd name="T60" fmla="*/ 23 w 94"/>
                <a:gd name="T61" fmla="*/ 15 h 87"/>
                <a:gd name="T62" fmla="*/ 17 w 94"/>
                <a:gd name="T63" fmla="*/ 27 h 87"/>
                <a:gd name="T64" fmla="*/ 17 w 94"/>
                <a:gd name="T65" fmla="*/ 14 h 87"/>
                <a:gd name="T66" fmla="*/ 21 w 94"/>
                <a:gd name="T67" fmla="*/ 7 h 87"/>
                <a:gd name="T68" fmla="*/ 28 w 94"/>
                <a:gd name="T69" fmla="*/ 17 h 87"/>
                <a:gd name="T70" fmla="*/ 25 w 94"/>
                <a:gd name="T71" fmla="*/ 13 h 87"/>
                <a:gd name="T72" fmla="*/ 19 w 94"/>
                <a:gd name="T73" fmla="*/ 27 h 87"/>
                <a:gd name="T74" fmla="*/ 34 w 94"/>
                <a:gd name="T75" fmla="*/ 26 h 87"/>
                <a:gd name="T76" fmla="*/ 38 w 94"/>
                <a:gd name="T77" fmla="*/ 27 h 87"/>
                <a:gd name="T78" fmla="*/ 39 w 94"/>
                <a:gd name="T79" fmla="*/ 28 h 87"/>
                <a:gd name="T80" fmla="*/ 39 w 94"/>
                <a:gd name="T81" fmla="*/ 28 h 87"/>
                <a:gd name="T82" fmla="*/ 75 w 94"/>
                <a:gd name="T83" fmla="*/ 8 h 87"/>
                <a:gd name="T84" fmla="*/ 38 w 94"/>
                <a:gd name="T85" fmla="*/ 39 h 87"/>
                <a:gd name="T86" fmla="*/ 46 w 94"/>
                <a:gd name="T87" fmla="*/ 33 h 87"/>
                <a:gd name="T88" fmla="*/ 34 w 94"/>
                <a:gd name="T89" fmla="*/ 47 h 87"/>
                <a:gd name="T90" fmla="*/ 49 w 94"/>
                <a:gd name="T91" fmla="*/ 33 h 87"/>
                <a:gd name="T92" fmla="*/ 78 w 94"/>
                <a:gd name="T93" fmla="*/ 10 h 87"/>
                <a:gd name="T94" fmla="*/ 68 w 94"/>
                <a:gd name="T95" fmla="*/ 19 h 87"/>
                <a:gd name="T96" fmla="*/ 33 w 94"/>
                <a:gd name="T97" fmla="*/ 45 h 87"/>
                <a:gd name="T98" fmla="*/ 31 w 94"/>
                <a:gd name="T99" fmla="*/ 43 h 87"/>
                <a:gd name="T100" fmla="*/ 32 w 94"/>
                <a:gd name="T101" fmla="*/ 63 h 87"/>
                <a:gd name="T102" fmla="*/ 24 w 94"/>
                <a:gd name="T103" fmla="*/ 72 h 87"/>
                <a:gd name="T104" fmla="*/ 47 w 94"/>
                <a:gd name="T105" fmla="*/ 42 h 87"/>
                <a:gd name="T106" fmla="*/ 44 w 94"/>
                <a:gd name="T107" fmla="*/ 43 h 87"/>
                <a:gd name="T108" fmla="*/ 34 w 94"/>
                <a:gd name="T109" fmla="*/ 31 h 87"/>
                <a:gd name="T110" fmla="*/ 20 w 94"/>
                <a:gd name="T111" fmla="*/ 81 h 87"/>
                <a:gd name="T112" fmla="*/ 74 w 94"/>
                <a:gd name="T113" fmla="*/ 29 h 87"/>
                <a:gd name="T114" fmla="*/ 46 w 94"/>
                <a:gd name="T115" fmla="*/ 57 h 87"/>
                <a:gd name="T116" fmla="*/ 71 w 94"/>
                <a:gd name="T117" fmla="*/ 8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4" h="87">
                  <a:moveTo>
                    <a:pt x="93" y="17"/>
                  </a:moveTo>
                  <a:cubicBezTo>
                    <a:pt x="88" y="11"/>
                    <a:pt x="81" y="7"/>
                    <a:pt x="76" y="1"/>
                  </a:cubicBezTo>
                  <a:cubicBezTo>
                    <a:pt x="76" y="0"/>
                    <a:pt x="76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4" y="0"/>
                    <a:pt x="73" y="0"/>
                  </a:cubicBezTo>
                  <a:cubicBezTo>
                    <a:pt x="63" y="8"/>
                    <a:pt x="54" y="18"/>
                    <a:pt x="45" y="27"/>
                  </a:cubicBezTo>
                  <a:cubicBezTo>
                    <a:pt x="37" y="18"/>
                    <a:pt x="31" y="10"/>
                    <a:pt x="23" y="1"/>
                  </a:cubicBezTo>
                  <a:cubicBezTo>
                    <a:pt x="23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0" y="1"/>
                  </a:cubicBezTo>
                  <a:cubicBezTo>
                    <a:pt x="14" y="5"/>
                    <a:pt x="8" y="11"/>
                    <a:pt x="1" y="15"/>
                  </a:cubicBezTo>
                  <a:cubicBezTo>
                    <a:pt x="1" y="15"/>
                    <a:pt x="0" y="16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1" y="27"/>
                    <a:pt x="18" y="38"/>
                    <a:pt x="28" y="47"/>
                  </a:cubicBezTo>
                  <a:cubicBezTo>
                    <a:pt x="20" y="55"/>
                    <a:pt x="11" y="61"/>
                    <a:pt x="4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2"/>
                    <a:pt x="3" y="73"/>
                    <a:pt x="4" y="74"/>
                  </a:cubicBezTo>
                  <a:cubicBezTo>
                    <a:pt x="8" y="79"/>
                    <a:pt x="13" y="83"/>
                    <a:pt x="20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1" y="87"/>
                    <a:pt x="22" y="87"/>
                    <a:pt x="23" y="87"/>
                  </a:cubicBezTo>
                  <a:cubicBezTo>
                    <a:pt x="30" y="78"/>
                    <a:pt x="39" y="71"/>
                    <a:pt x="48" y="62"/>
                  </a:cubicBezTo>
                  <a:cubicBezTo>
                    <a:pt x="56" y="70"/>
                    <a:pt x="62" y="80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2" y="87"/>
                    <a:pt x="73" y="87"/>
                    <a:pt x="74" y="87"/>
                  </a:cubicBezTo>
                  <a:cubicBezTo>
                    <a:pt x="80" y="81"/>
                    <a:pt x="87" y="76"/>
                    <a:pt x="92" y="70"/>
                  </a:cubicBezTo>
                  <a:cubicBezTo>
                    <a:pt x="92" y="69"/>
                    <a:pt x="92" y="68"/>
                    <a:pt x="92" y="67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83" y="59"/>
                    <a:pt x="76" y="50"/>
                    <a:pt x="68" y="41"/>
                  </a:cubicBezTo>
                  <a:cubicBezTo>
                    <a:pt x="76" y="35"/>
                    <a:pt x="84" y="28"/>
                    <a:pt x="92" y="21"/>
                  </a:cubicBezTo>
                  <a:cubicBezTo>
                    <a:pt x="93" y="21"/>
                    <a:pt x="93" y="20"/>
                    <a:pt x="93" y="20"/>
                  </a:cubicBezTo>
                  <a:cubicBezTo>
                    <a:pt x="94" y="19"/>
                    <a:pt x="94" y="18"/>
                    <a:pt x="93" y="17"/>
                  </a:cubicBezTo>
                  <a:close/>
                  <a:moveTo>
                    <a:pt x="70" y="79"/>
                  </a:moveTo>
                  <a:cubicBezTo>
                    <a:pt x="70" y="79"/>
                    <a:pt x="70" y="79"/>
                    <a:pt x="70" y="79"/>
                  </a:cubicBezTo>
                  <a:cubicBezTo>
                    <a:pt x="69" y="79"/>
                    <a:pt x="69" y="78"/>
                    <a:pt x="68" y="77"/>
                  </a:cubicBezTo>
                  <a:cubicBezTo>
                    <a:pt x="70" y="76"/>
                    <a:pt x="72" y="74"/>
                    <a:pt x="73" y="72"/>
                  </a:cubicBezTo>
                  <a:cubicBezTo>
                    <a:pt x="75" y="71"/>
                    <a:pt x="78" y="69"/>
                    <a:pt x="80" y="68"/>
                  </a:cubicBezTo>
                  <a:cubicBezTo>
                    <a:pt x="76" y="71"/>
                    <a:pt x="73" y="75"/>
                    <a:pt x="70" y="79"/>
                  </a:cubicBezTo>
                  <a:close/>
                  <a:moveTo>
                    <a:pt x="64" y="73"/>
                  </a:moveTo>
                  <a:cubicBezTo>
                    <a:pt x="68" y="70"/>
                    <a:pt x="73" y="66"/>
                    <a:pt x="76" y="63"/>
                  </a:cubicBezTo>
                  <a:cubicBezTo>
                    <a:pt x="72" y="67"/>
                    <a:pt x="69" y="71"/>
                    <a:pt x="67" y="76"/>
                  </a:cubicBezTo>
                  <a:cubicBezTo>
                    <a:pt x="66" y="75"/>
                    <a:pt x="65" y="74"/>
                    <a:pt x="64" y="73"/>
                  </a:cubicBezTo>
                  <a:close/>
                  <a:moveTo>
                    <a:pt x="61" y="70"/>
                  </a:moveTo>
                  <a:cubicBezTo>
                    <a:pt x="65" y="67"/>
                    <a:pt x="69" y="64"/>
                    <a:pt x="72" y="61"/>
                  </a:cubicBezTo>
                  <a:cubicBezTo>
                    <a:pt x="69" y="65"/>
                    <a:pt x="65" y="68"/>
                    <a:pt x="63" y="72"/>
                  </a:cubicBezTo>
                  <a:cubicBezTo>
                    <a:pt x="62" y="71"/>
                    <a:pt x="62" y="70"/>
                    <a:pt x="61" y="70"/>
                  </a:cubicBezTo>
                  <a:close/>
                  <a:moveTo>
                    <a:pt x="57" y="65"/>
                  </a:moveTo>
                  <a:cubicBezTo>
                    <a:pt x="62" y="62"/>
                    <a:pt x="65" y="58"/>
                    <a:pt x="70" y="55"/>
                  </a:cubicBezTo>
                  <a:cubicBezTo>
                    <a:pt x="70" y="55"/>
                    <a:pt x="67" y="60"/>
                    <a:pt x="67" y="60"/>
                  </a:cubicBezTo>
                  <a:cubicBezTo>
                    <a:pt x="65" y="63"/>
                    <a:pt x="62" y="66"/>
                    <a:pt x="60" y="68"/>
                  </a:cubicBezTo>
                  <a:cubicBezTo>
                    <a:pt x="59" y="67"/>
                    <a:pt x="58" y="66"/>
                    <a:pt x="57" y="65"/>
                  </a:cubicBezTo>
                  <a:close/>
                  <a:moveTo>
                    <a:pt x="53" y="60"/>
                  </a:moveTo>
                  <a:cubicBezTo>
                    <a:pt x="57" y="58"/>
                    <a:pt x="61" y="55"/>
                    <a:pt x="65" y="51"/>
                  </a:cubicBezTo>
                  <a:cubicBezTo>
                    <a:pt x="64" y="52"/>
                    <a:pt x="62" y="57"/>
                    <a:pt x="60" y="59"/>
                  </a:cubicBezTo>
                  <a:cubicBezTo>
                    <a:pt x="59" y="60"/>
                    <a:pt x="57" y="62"/>
                    <a:pt x="56" y="63"/>
                  </a:cubicBezTo>
                  <a:cubicBezTo>
                    <a:pt x="55" y="62"/>
                    <a:pt x="54" y="61"/>
                    <a:pt x="53" y="60"/>
                  </a:cubicBezTo>
                  <a:close/>
                  <a:moveTo>
                    <a:pt x="49" y="57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53" y="53"/>
                    <a:pt x="58" y="50"/>
                    <a:pt x="62" y="46"/>
                  </a:cubicBezTo>
                  <a:cubicBezTo>
                    <a:pt x="60" y="48"/>
                    <a:pt x="59" y="52"/>
                    <a:pt x="57" y="54"/>
                  </a:cubicBezTo>
                  <a:cubicBezTo>
                    <a:pt x="55" y="55"/>
                    <a:pt x="53" y="57"/>
                    <a:pt x="51" y="59"/>
                  </a:cubicBezTo>
                  <a:cubicBezTo>
                    <a:pt x="51" y="58"/>
                    <a:pt x="50" y="57"/>
                    <a:pt x="49" y="57"/>
                  </a:cubicBezTo>
                  <a:close/>
                  <a:moveTo>
                    <a:pt x="77" y="73"/>
                  </a:moveTo>
                  <a:cubicBezTo>
                    <a:pt x="79" y="71"/>
                    <a:pt x="81" y="69"/>
                    <a:pt x="83" y="67"/>
                  </a:cubicBezTo>
                  <a:cubicBezTo>
                    <a:pt x="83" y="66"/>
                    <a:pt x="83" y="65"/>
                    <a:pt x="82" y="65"/>
                  </a:cubicBezTo>
                  <a:cubicBezTo>
                    <a:pt x="78" y="66"/>
                    <a:pt x="75" y="69"/>
                    <a:pt x="72" y="72"/>
                  </a:cubicBezTo>
                  <a:cubicBezTo>
                    <a:pt x="71" y="73"/>
                    <a:pt x="67" y="78"/>
                    <a:pt x="70" y="73"/>
                  </a:cubicBezTo>
                  <a:cubicBezTo>
                    <a:pt x="73" y="69"/>
                    <a:pt x="76" y="65"/>
                    <a:pt x="79" y="62"/>
                  </a:cubicBezTo>
                  <a:cubicBezTo>
                    <a:pt x="79" y="62"/>
                    <a:pt x="79" y="61"/>
                    <a:pt x="78" y="61"/>
                  </a:cubicBezTo>
                  <a:cubicBezTo>
                    <a:pt x="72" y="64"/>
                    <a:pt x="68" y="68"/>
                    <a:pt x="64" y="72"/>
                  </a:cubicBezTo>
                  <a:cubicBezTo>
                    <a:pt x="67" y="69"/>
                    <a:pt x="72" y="63"/>
                    <a:pt x="75" y="58"/>
                  </a:cubicBezTo>
                  <a:cubicBezTo>
                    <a:pt x="76" y="57"/>
                    <a:pt x="75" y="57"/>
                    <a:pt x="75" y="57"/>
                  </a:cubicBezTo>
                  <a:cubicBezTo>
                    <a:pt x="71" y="59"/>
                    <a:pt x="68" y="62"/>
                    <a:pt x="64" y="66"/>
                  </a:cubicBezTo>
                  <a:cubicBezTo>
                    <a:pt x="59" y="70"/>
                    <a:pt x="65" y="64"/>
                    <a:pt x="66" y="63"/>
                  </a:cubicBezTo>
                  <a:cubicBezTo>
                    <a:pt x="68" y="60"/>
                    <a:pt x="70" y="57"/>
                    <a:pt x="72" y="54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7" y="58"/>
                    <a:pt x="81" y="63"/>
                    <a:pt x="86" y="68"/>
                  </a:cubicBezTo>
                  <a:cubicBezTo>
                    <a:pt x="82" y="70"/>
                    <a:pt x="79" y="72"/>
                    <a:pt x="76" y="74"/>
                  </a:cubicBezTo>
                  <a:cubicBezTo>
                    <a:pt x="68" y="81"/>
                    <a:pt x="75" y="75"/>
                    <a:pt x="77" y="73"/>
                  </a:cubicBezTo>
                  <a:close/>
                  <a:moveTo>
                    <a:pt x="71" y="53"/>
                  </a:moveTo>
                  <a:cubicBezTo>
                    <a:pt x="68" y="54"/>
                    <a:pt x="66" y="56"/>
                    <a:pt x="63" y="59"/>
                  </a:cubicBezTo>
                  <a:cubicBezTo>
                    <a:pt x="60" y="62"/>
                    <a:pt x="54" y="67"/>
                    <a:pt x="60" y="61"/>
                  </a:cubicBezTo>
                  <a:cubicBezTo>
                    <a:pt x="63" y="57"/>
                    <a:pt x="66" y="53"/>
                    <a:pt x="67" y="48"/>
                  </a:cubicBezTo>
                  <a:cubicBezTo>
                    <a:pt x="67" y="48"/>
                    <a:pt x="66" y="47"/>
                    <a:pt x="66" y="48"/>
                  </a:cubicBezTo>
                  <a:cubicBezTo>
                    <a:pt x="63" y="51"/>
                    <a:pt x="60" y="54"/>
                    <a:pt x="56" y="57"/>
                  </a:cubicBezTo>
                  <a:cubicBezTo>
                    <a:pt x="51" y="60"/>
                    <a:pt x="54" y="58"/>
                    <a:pt x="56" y="56"/>
                  </a:cubicBezTo>
                  <a:cubicBezTo>
                    <a:pt x="60" y="52"/>
                    <a:pt x="63" y="49"/>
                    <a:pt x="64" y="45"/>
                  </a:cubicBezTo>
                  <a:cubicBezTo>
                    <a:pt x="67" y="47"/>
                    <a:pt x="69" y="50"/>
                    <a:pt x="72" y="53"/>
                  </a:cubicBezTo>
                  <a:cubicBezTo>
                    <a:pt x="72" y="53"/>
                    <a:pt x="71" y="53"/>
                    <a:pt x="71" y="53"/>
                  </a:cubicBezTo>
                  <a:close/>
                  <a:moveTo>
                    <a:pt x="63" y="44"/>
                  </a:moveTo>
                  <a:cubicBezTo>
                    <a:pt x="63" y="44"/>
                    <a:pt x="63" y="44"/>
                    <a:pt x="63" y="44"/>
                  </a:cubicBezTo>
                  <a:cubicBezTo>
                    <a:pt x="59" y="48"/>
                    <a:pt x="54" y="51"/>
                    <a:pt x="50" y="55"/>
                  </a:cubicBezTo>
                  <a:cubicBezTo>
                    <a:pt x="50" y="54"/>
                    <a:pt x="50" y="54"/>
                    <a:pt x="51" y="54"/>
                  </a:cubicBezTo>
                  <a:cubicBezTo>
                    <a:pt x="53" y="51"/>
                    <a:pt x="56" y="48"/>
                    <a:pt x="59" y="45"/>
                  </a:cubicBezTo>
                  <a:cubicBezTo>
                    <a:pt x="60" y="44"/>
                    <a:pt x="61" y="42"/>
                    <a:pt x="62" y="41"/>
                  </a:cubicBezTo>
                  <a:cubicBezTo>
                    <a:pt x="62" y="42"/>
                    <a:pt x="63" y="43"/>
                    <a:pt x="63" y="44"/>
                  </a:cubicBezTo>
                  <a:close/>
                  <a:moveTo>
                    <a:pt x="13" y="76"/>
                  </a:moveTo>
                  <a:cubicBezTo>
                    <a:pt x="23" y="65"/>
                    <a:pt x="35" y="58"/>
                    <a:pt x="44" y="47"/>
                  </a:cubicBezTo>
                  <a:cubicBezTo>
                    <a:pt x="50" y="40"/>
                    <a:pt x="57" y="36"/>
                    <a:pt x="64" y="31"/>
                  </a:cubicBezTo>
                  <a:cubicBezTo>
                    <a:pt x="69" y="27"/>
                    <a:pt x="74" y="22"/>
                    <a:pt x="78" y="17"/>
                  </a:cubicBezTo>
                  <a:cubicBezTo>
                    <a:pt x="84" y="12"/>
                    <a:pt x="75" y="21"/>
                    <a:pt x="74" y="22"/>
                  </a:cubicBezTo>
                  <a:cubicBezTo>
                    <a:pt x="72" y="24"/>
                    <a:pt x="69" y="27"/>
                    <a:pt x="66" y="30"/>
                  </a:cubicBezTo>
                  <a:cubicBezTo>
                    <a:pt x="60" y="35"/>
                    <a:pt x="54" y="40"/>
                    <a:pt x="49" y="46"/>
                  </a:cubicBezTo>
                  <a:cubicBezTo>
                    <a:pt x="37" y="56"/>
                    <a:pt x="26" y="67"/>
                    <a:pt x="16" y="79"/>
                  </a:cubicBezTo>
                  <a:cubicBezTo>
                    <a:pt x="15" y="78"/>
                    <a:pt x="14" y="77"/>
                    <a:pt x="13" y="76"/>
                  </a:cubicBezTo>
                  <a:close/>
                  <a:moveTo>
                    <a:pt x="9" y="72"/>
                  </a:moveTo>
                  <a:cubicBezTo>
                    <a:pt x="14" y="67"/>
                    <a:pt x="19" y="62"/>
                    <a:pt x="25" y="57"/>
                  </a:cubicBezTo>
                  <a:cubicBezTo>
                    <a:pt x="26" y="56"/>
                    <a:pt x="27" y="55"/>
                    <a:pt x="28" y="54"/>
                  </a:cubicBezTo>
                  <a:cubicBezTo>
                    <a:pt x="33" y="49"/>
                    <a:pt x="38" y="45"/>
                    <a:pt x="43" y="40"/>
                  </a:cubicBezTo>
                  <a:cubicBezTo>
                    <a:pt x="47" y="36"/>
                    <a:pt x="52" y="33"/>
                    <a:pt x="56" y="30"/>
                  </a:cubicBezTo>
                  <a:cubicBezTo>
                    <a:pt x="50" y="35"/>
                    <a:pt x="44" y="40"/>
                    <a:pt x="39" y="46"/>
                  </a:cubicBezTo>
                  <a:cubicBezTo>
                    <a:pt x="30" y="56"/>
                    <a:pt x="18" y="63"/>
                    <a:pt x="11" y="74"/>
                  </a:cubicBezTo>
                  <a:cubicBezTo>
                    <a:pt x="11" y="74"/>
                    <a:pt x="10" y="73"/>
                    <a:pt x="9" y="72"/>
                  </a:cubicBezTo>
                  <a:close/>
                  <a:moveTo>
                    <a:pt x="21" y="32"/>
                  </a:moveTo>
                  <a:cubicBezTo>
                    <a:pt x="25" y="31"/>
                    <a:pt x="29" y="30"/>
                    <a:pt x="32" y="28"/>
                  </a:cubicBezTo>
                  <a:cubicBezTo>
                    <a:pt x="29" y="29"/>
                    <a:pt x="25" y="31"/>
                    <a:pt x="23" y="34"/>
                  </a:cubicBezTo>
                  <a:cubicBezTo>
                    <a:pt x="22" y="33"/>
                    <a:pt x="21" y="33"/>
                    <a:pt x="21" y="32"/>
                  </a:cubicBezTo>
                  <a:close/>
                  <a:moveTo>
                    <a:pt x="18" y="29"/>
                  </a:moveTo>
                  <a:cubicBezTo>
                    <a:pt x="23" y="27"/>
                    <a:pt x="27" y="25"/>
                    <a:pt x="31" y="22"/>
                  </a:cubicBezTo>
                  <a:cubicBezTo>
                    <a:pt x="27" y="24"/>
                    <a:pt x="23" y="27"/>
                    <a:pt x="20" y="31"/>
                  </a:cubicBezTo>
                  <a:cubicBezTo>
                    <a:pt x="19" y="30"/>
                    <a:pt x="19" y="29"/>
                    <a:pt x="18" y="29"/>
                  </a:cubicBezTo>
                  <a:close/>
                  <a:moveTo>
                    <a:pt x="12" y="22"/>
                  </a:moveTo>
                  <a:cubicBezTo>
                    <a:pt x="16" y="20"/>
                    <a:pt x="20" y="18"/>
                    <a:pt x="23" y="15"/>
                  </a:cubicBezTo>
                  <a:cubicBezTo>
                    <a:pt x="20" y="18"/>
                    <a:pt x="17" y="21"/>
                    <a:pt x="15" y="24"/>
                  </a:cubicBezTo>
                  <a:cubicBezTo>
                    <a:pt x="15" y="25"/>
                    <a:pt x="15" y="25"/>
                    <a:pt x="16" y="25"/>
                  </a:cubicBezTo>
                  <a:cubicBezTo>
                    <a:pt x="20" y="24"/>
                    <a:pt x="23" y="21"/>
                    <a:pt x="26" y="19"/>
                  </a:cubicBezTo>
                  <a:cubicBezTo>
                    <a:pt x="23" y="21"/>
                    <a:pt x="19" y="24"/>
                    <a:pt x="17" y="27"/>
                  </a:cubicBezTo>
                  <a:cubicBezTo>
                    <a:pt x="15" y="26"/>
                    <a:pt x="14" y="24"/>
                    <a:pt x="12" y="22"/>
                  </a:cubicBezTo>
                  <a:close/>
                  <a:moveTo>
                    <a:pt x="9" y="19"/>
                  </a:moveTo>
                  <a:cubicBezTo>
                    <a:pt x="12" y="16"/>
                    <a:pt x="15" y="14"/>
                    <a:pt x="18" y="13"/>
                  </a:cubicBezTo>
                  <a:cubicBezTo>
                    <a:pt x="18" y="13"/>
                    <a:pt x="17" y="13"/>
                    <a:pt x="17" y="14"/>
                  </a:cubicBezTo>
                  <a:cubicBezTo>
                    <a:pt x="15" y="16"/>
                    <a:pt x="13" y="19"/>
                    <a:pt x="11" y="21"/>
                  </a:cubicBezTo>
                  <a:cubicBezTo>
                    <a:pt x="10" y="20"/>
                    <a:pt x="9" y="20"/>
                    <a:pt x="9" y="19"/>
                  </a:cubicBezTo>
                  <a:close/>
                  <a:moveTo>
                    <a:pt x="7" y="17"/>
                  </a:moveTo>
                  <a:cubicBezTo>
                    <a:pt x="12" y="14"/>
                    <a:pt x="16" y="10"/>
                    <a:pt x="21" y="7"/>
                  </a:cubicBezTo>
                  <a:cubicBezTo>
                    <a:pt x="21" y="7"/>
                    <a:pt x="22" y="8"/>
                    <a:pt x="23" y="8"/>
                  </a:cubicBezTo>
                  <a:cubicBezTo>
                    <a:pt x="17" y="12"/>
                    <a:pt x="12" y="14"/>
                    <a:pt x="8" y="18"/>
                  </a:cubicBezTo>
                  <a:cubicBezTo>
                    <a:pt x="7" y="18"/>
                    <a:pt x="7" y="17"/>
                    <a:pt x="7" y="17"/>
                  </a:cubicBezTo>
                  <a:close/>
                  <a:moveTo>
                    <a:pt x="28" y="17"/>
                  </a:moveTo>
                  <a:cubicBezTo>
                    <a:pt x="25" y="18"/>
                    <a:pt x="22" y="20"/>
                    <a:pt x="19" y="22"/>
                  </a:cubicBezTo>
                  <a:cubicBezTo>
                    <a:pt x="19" y="21"/>
                    <a:pt x="19" y="20"/>
                    <a:pt x="21" y="19"/>
                  </a:cubicBezTo>
                  <a:cubicBezTo>
                    <a:pt x="22" y="17"/>
                    <a:pt x="24" y="16"/>
                    <a:pt x="26" y="14"/>
                  </a:cubicBezTo>
                  <a:cubicBezTo>
                    <a:pt x="27" y="13"/>
                    <a:pt x="26" y="12"/>
                    <a:pt x="25" y="13"/>
                  </a:cubicBezTo>
                  <a:cubicBezTo>
                    <a:pt x="21" y="15"/>
                    <a:pt x="17" y="18"/>
                    <a:pt x="12" y="21"/>
                  </a:cubicBezTo>
                  <a:cubicBezTo>
                    <a:pt x="16" y="18"/>
                    <a:pt x="20" y="13"/>
                    <a:pt x="23" y="10"/>
                  </a:cubicBezTo>
                  <a:cubicBezTo>
                    <a:pt x="26" y="13"/>
                    <a:pt x="29" y="17"/>
                    <a:pt x="32" y="20"/>
                  </a:cubicBezTo>
                  <a:cubicBezTo>
                    <a:pt x="28" y="23"/>
                    <a:pt x="24" y="26"/>
                    <a:pt x="19" y="27"/>
                  </a:cubicBezTo>
                  <a:cubicBezTo>
                    <a:pt x="21" y="26"/>
                    <a:pt x="26" y="21"/>
                    <a:pt x="29" y="18"/>
                  </a:cubicBezTo>
                  <a:cubicBezTo>
                    <a:pt x="29" y="17"/>
                    <a:pt x="29" y="17"/>
                    <a:pt x="28" y="17"/>
                  </a:cubicBezTo>
                  <a:close/>
                  <a:moveTo>
                    <a:pt x="35" y="27"/>
                  </a:moveTo>
                  <a:cubicBezTo>
                    <a:pt x="35" y="26"/>
                    <a:pt x="34" y="25"/>
                    <a:pt x="34" y="26"/>
                  </a:cubicBezTo>
                  <a:cubicBezTo>
                    <a:pt x="31" y="27"/>
                    <a:pt x="27" y="29"/>
                    <a:pt x="24" y="30"/>
                  </a:cubicBezTo>
                  <a:cubicBezTo>
                    <a:pt x="18" y="32"/>
                    <a:pt x="25" y="28"/>
                    <a:pt x="26" y="28"/>
                  </a:cubicBezTo>
                  <a:cubicBezTo>
                    <a:pt x="29" y="26"/>
                    <a:pt x="31" y="24"/>
                    <a:pt x="33" y="21"/>
                  </a:cubicBezTo>
                  <a:cubicBezTo>
                    <a:pt x="35" y="23"/>
                    <a:pt x="37" y="25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3" y="30"/>
                    <a:pt x="28" y="32"/>
                    <a:pt x="24" y="35"/>
                  </a:cubicBezTo>
                  <a:cubicBezTo>
                    <a:pt x="27" y="33"/>
                    <a:pt x="32" y="30"/>
                    <a:pt x="35" y="27"/>
                  </a:cubicBezTo>
                  <a:close/>
                  <a:moveTo>
                    <a:pt x="39" y="28"/>
                  </a:moveTo>
                  <a:cubicBezTo>
                    <a:pt x="39" y="28"/>
                    <a:pt x="39" y="28"/>
                    <a:pt x="39" y="28"/>
                  </a:cubicBezTo>
                  <a:cubicBezTo>
                    <a:pt x="40" y="29"/>
                    <a:pt x="41" y="30"/>
                    <a:pt x="41" y="30"/>
                  </a:cubicBezTo>
                  <a:cubicBezTo>
                    <a:pt x="37" y="33"/>
                    <a:pt x="32" y="35"/>
                    <a:pt x="29" y="38"/>
                  </a:cubicBezTo>
                  <a:cubicBezTo>
                    <a:pt x="33" y="35"/>
                    <a:pt x="36" y="32"/>
                    <a:pt x="39" y="28"/>
                  </a:cubicBezTo>
                  <a:close/>
                  <a:moveTo>
                    <a:pt x="46" y="32"/>
                  </a:moveTo>
                  <a:cubicBezTo>
                    <a:pt x="56" y="24"/>
                    <a:pt x="64" y="14"/>
                    <a:pt x="74" y="6"/>
                  </a:cubicBezTo>
                  <a:cubicBezTo>
                    <a:pt x="75" y="7"/>
                    <a:pt x="75" y="7"/>
                    <a:pt x="76" y="8"/>
                  </a:cubicBezTo>
                  <a:cubicBezTo>
                    <a:pt x="76" y="8"/>
                    <a:pt x="75" y="8"/>
                    <a:pt x="75" y="8"/>
                  </a:cubicBezTo>
                  <a:cubicBezTo>
                    <a:pt x="65" y="16"/>
                    <a:pt x="56" y="24"/>
                    <a:pt x="46" y="33"/>
                  </a:cubicBezTo>
                  <a:cubicBezTo>
                    <a:pt x="46" y="33"/>
                    <a:pt x="45" y="33"/>
                    <a:pt x="45" y="34"/>
                  </a:cubicBezTo>
                  <a:cubicBezTo>
                    <a:pt x="44" y="35"/>
                    <a:pt x="43" y="35"/>
                    <a:pt x="41" y="36"/>
                  </a:cubicBezTo>
                  <a:cubicBezTo>
                    <a:pt x="40" y="37"/>
                    <a:pt x="39" y="38"/>
                    <a:pt x="38" y="39"/>
                  </a:cubicBezTo>
                  <a:cubicBezTo>
                    <a:pt x="36" y="41"/>
                    <a:pt x="32" y="43"/>
                    <a:pt x="32" y="43"/>
                  </a:cubicBezTo>
                  <a:cubicBezTo>
                    <a:pt x="35" y="39"/>
                    <a:pt x="39" y="35"/>
                    <a:pt x="42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4" y="33"/>
                    <a:pt x="45" y="33"/>
                    <a:pt x="46" y="33"/>
                  </a:cubicBezTo>
                  <a:cubicBezTo>
                    <a:pt x="46" y="33"/>
                    <a:pt x="46" y="32"/>
                    <a:pt x="46" y="32"/>
                  </a:cubicBezTo>
                  <a:close/>
                  <a:moveTo>
                    <a:pt x="63" y="22"/>
                  </a:moveTo>
                  <a:cubicBezTo>
                    <a:pt x="58" y="27"/>
                    <a:pt x="52" y="30"/>
                    <a:pt x="46" y="35"/>
                  </a:cubicBezTo>
                  <a:cubicBezTo>
                    <a:pt x="42" y="39"/>
                    <a:pt x="38" y="43"/>
                    <a:pt x="34" y="47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5"/>
                    <a:pt x="36" y="43"/>
                    <a:pt x="37" y="42"/>
                  </a:cubicBezTo>
                  <a:cubicBezTo>
                    <a:pt x="38" y="42"/>
                    <a:pt x="38" y="41"/>
                    <a:pt x="38" y="41"/>
                  </a:cubicBezTo>
                  <a:cubicBezTo>
                    <a:pt x="42" y="38"/>
                    <a:pt x="46" y="35"/>
                    <a:pt x="49" y="33"/>
                  </a:cubicBezTo>
                  <a:cubicBezTo>
                    <a:pt x="52" y="31"/>
                    <a:pt x="55" y="29"/>
                    <a:pt x="58" y="27"/>
                  </a:cubicBezTo>
                  <a:cubicBezTo>
                    <a:pt x="64" y="21"/>
                    <a:pt x="70" y="15"/>
                    <a:pt x="76" y="9"/>
                  </a:cubicBezTo>
                  <a:cubicBezTo>
                    <a:pt x="76" y="9"/>
                    <a:pt x="76" y="8"/>
                    <a:pt x="76" y="8"/>
                  </a:cubicBezTo>
                  <a:cubicBezTo>
                    <a:pt x="77" y="9"/>
                    <a:pt x="77" y="9"/>
                    <a:pt x="78" y="10"/>
                  </a:cubicBezTo>
                  <a:cubicBezTo>
                    <a:pt x="72" y="13"/>
                    <a:pt x="68" y="18"/>
                    <a:pt x="63" y="22"/>
                  </a:cubicBezTo>
                  <a:close/>
                  <a:moveTo>
                    <a:pt x="74" y="14"/>
                  </a:moveTo>
                  <a:cubicBezTo>
                    <a:pt x="72" y="16"/>
                    <a:pt x="69" y="19"/>
                    <a:pt x="67" y="21"/>
                  </a:cubicBezTo>
                  <a:cubicBezTo>
                    <a:pt x="67" y="20"/>
                    <a:pt x="68" y="20"/>
                    <a:pt x="68" y="19"/>
                  </a:cubicBezTo>
                  <a:cubicBezTo>
                    <a:pt x="70" y="18"/>
                    <a:pt x="80" y="7"/>
                    <a:pt x="74" y="14"/>
                  </a:cubicBezTo>
                  <a:close/>
                  <a:moveTo>
                    <a:pt x="33" y="45"/>
                  </a:moveTo>
                  <a:cubicBezTo>
                    <a:pt x="33" y="44"/>
                    <a:pt x="33" y="44"/>
                    <a:pt x="34" y="44"/>
                  </a:cubicBezTo>
                  <a:cubicBezTo>
                    <a:pt x="33" y="44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lose/>
                  <a:moveTo>
                    <a:pt x="41" y="32"/>
                  </a:moveTo>
                  <a:cubicBezTo>
                    <a:pt x="37" y="35"/>
                    <a:pt x="33" y="39"/>
                    <a:pt x="31" y="43"/>
                  </a:cubicBezTo>
                  <a:cubicBezTo>
                    <a:pt x="30" y="42"/>
                    <a:pt x="29" y="41"/>
                    <a:pt x="28" y="40"/>
                  </a:cubicBezTo>
                  <a:cubicBezTo>
                    <a:pt x="33" y="38"/>
                    <a:pt x="37" y="35"/>
                    <a:pt x="41" y="32"/>
                  </a:cubicBezTo>
                  <a:close/>
                  <a:moveTo>
                    <a:pt x="24" y="71"/>
                  </a:moveTo>
                  <a:cubicBezTo>
                    <a:pt x="27" y="68"/>
                    <a:pt x="30" y="65"/>
                    <a:pt x="32" y="63"/>
                  </a:cubicBezTo>
                  <a:cubicBezTo>
                    <a:pt x="38" y="57"/>
                    <a:pt x="44" y="52"/>
                    <a:pt x="50" y="47"/>
                  </a:cubicBezTo>
                  <a:cubicBezTo>
                    <a:pt x="61" y="36"/>
                    <a:pt x="73" y="26"/>
                    <a:pt x="83" y="14"/>
                  </a:cubicBezTo>
                  <a:cubicBezTo>
                    <a:pt x="84" y="15"/>
                    <a:pt x="85" y="16"/>
                    <a:pt x="87" y="17"/>
                  </a:cubicBezTo>
                  <a:cubicBezTo>
                    <a:pt x="64" y="34"/>
                    <a:pt x="44" y="53"/>
                    <a:pt x="24" y="72"/>
                  </a:cubicBezTo>
                  <a:cubicBezTo>
                    <a:pt x="24" y="72"/>
                    <a:pt x="24" y="71"/>
                    <a:pt x="24" y="71"/>
                  </a:cubicBezTo>
                  <a:close/>
                  <a:moveTo>
                    <a:pt x="82" y="13"/>
                  </a:moveTo>
                  <a:cubicBezTo>
                    <a:pt x="76" y="17"/>
                    <a:pt x="72" y="21"/>
                    <a:pt x="68" y="26"/>
                  </a:cubicBezTo>
                  <a:cubicBezTo>
                    <a:pt x="61" y="32"/>
                    <a:pt x="53" y="36"/>
                    <a:pt x="47" y="42"/>
                  </a:cubicBezTo>
                  <a:cubicBezTo>
                    <a:pt x="42" y="47"/>
                    <a:pt x="38" y="53"/>
                    <a:pt x="32" y="57"/>
                  </a:cubicBezTo>
                  <a:cubicBezTo>
                    <a:pt x="25" y="62"/>
                    <a:pt x="19" y="68"/>
                    <a:pt x="13" y="74"/>
                  </a:cubicBezTo>
                  <a:cubicBezTo>
                    <a:pt x="16" y="71"/>
                    <a:pt x="21" y="64"/>
                    <a:pt x="26" y="60"/>
                  </a:cubicBezTo>
                  <a:cubicBezTo>
                    <a:pt x="32" y="55"/>
                    <a:pt x="38" y="49"/>
                    <a:pt x="44" y="43"/>
                  </a:cubicBezTo>
                  <a:cubicBezTo>
                    <a:pt x="54" y="31"/>
                    <a:pt x="68" y="22"/>
                    <a:pt x="79" y="10"/>
                  </a:cubicBezTo>
                  <a:cubicBezTo>
                    <a:pt x="80" y="11"/>
                    <a:pt x="81" y="12"/>
                    <a:pt x="82" y="13"/>
                  </a:cubicBezTo>
                  <a:close/>
                  <a:moveTo>
                    <a:pt x="24" y="36"/>
                  </a:moveTo>
                  <a:cubicBezTo>
                    <a:pt x="28" y="34"/>
                    <a:pt x="31" y="32"/>
                    <a:pt x="34" y="31"/>
                  </a:cubicBezTo>
                  <a:cubicBezTo>
                    <a:pt x="40" y="28"/>
                    <a:pt x="34" y="32"/>
                    <a:pt x="33" y="33"/>
                  </a:cubicBezTo>
                  <a:cubicBezTo>
                    <a:pt x="31" y="35"/>
                    <a:pt x="29" y="37"/>
                    <a:pt x="27" y="39"/>
                  </a:cubicBezTo>
                  <a:cubicBezTo>
                    <a:pt x="26" y="38"/>
                    <a:pt x="25" y="37"/>
                    <a:pt x="24" y="36"/>
                  </a:cubicBezTo>
                  <a:close/>
                  <a:moveTo>
                    <a:pt x="20" y="81"/>
                  </a:moveTo>
                  <a:cubicBezTo>
                    <a:pt x="19" y="81"/>
                    <a:pt x="18" y="80"/>
                    <a:pt x="17" y="79"/>
                  </a:cubicBezTo>
                  <a:cubicBezTo>
                    <a:pt x="18" y="79"/>
                    <a:pt x="19" y="78"/>
                    <a:pt x="19" y="78"/>
                  </a:cubicBezTo>
                  <a:cubicBezTo>
                    <a:pt x="19" y="78"/>
                    <a:pt x="19" y="78"/>
                    <a:pt x="20" y="77"/>
                  </a:cubicBezTo>
                  <a:cubicBezTo>
                    <a:pt x="38" y="61"/>
                    <a:pt x="55" y="44"/>
                    <a:pt x="74" y="29"/>
                  </a:cubicBezTo>
                  <a:cubicBezTo>
                    <a:pt x="77" y="26"/>
                    <a:pt x="80" y="24"/>
                    <a:pt x="83" y="22"/>
                  </a:cubicBezTo>
                  <a:cubicBezTo>
                    <a:pt x="79" y="25"/>
                    <a:pt x="74" y="29"/>
                    <a:pt x="70" y="32"/>
                  </a:cubicBezTo>
                  <a:cubicBezTo>
                    <a:pt x="61" y="39"/>
                    <a:pt x="54" y="48"/>
                    <a:pt x="47" y="56"/>
                  </a:cubicBezTo>
                  <a:cubicBezTo>
                    <a:pt x="46" y="56"/>
                    <a:pt x="46" y="57"/>
                    <a:pt x="46" y="57"/>
                  </a:cubicBezTo>
                  <a:cubicBezTo>
                    <a:pt x="38" y="65"/>
                    <a:pt x="28" y="73"/>
                    <a:pt x="20" y="81"/>
                  </a:cubicBezTo>
                  <a:close/>
                  <a:moveTo>
                    <a:pt x="72" y="81"/>
                  </a:moveTo>
                  <a:cubicBezTo>
                    <a:pt x="72" y="81"/>
                    <a:pt x="71" y="81"/>
                    <a:pt x="71" y="80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6" y="77"/>
                    <a:pt x="80" y="73"/>
                    <a:pt x="85" y="70"/>
                  </a:cubicBezTo>
                  <a:cubicBezTo>
                    <a:pt x="81" y="74"/>
                    <a:pt x="76" y="78"/>
                    <a:pt x="72" y="81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67"/>
            <p:cNvSpPr>
              <a:spLocks noEditPoints="1"/>
            </p:cNvSpPr>
            <p:nvPr/>
          </p:nvSpPr>
          <p:spPr bwMode="auto">
            <a:xfrm>
              <a:off x="5154858" y="3580834"/>
              <a:ext cx="131763" cy="149225"/>
            </a:xfrm>
            <a:custGeom>
              <a:avLst/>
              <a:gdLst>
                <a:gd name="T0" fmla="*/ 20 w 31"/>
                <a:gd name="T1" fmla="*/ 35 h 35"/>
                <a:gd name="T2" fmla="*/ 30 w 31"/>
                <a:gd name="T3" fmla="*/ 24 h 35"/>
                <a:gd name="T4" fmla="*/ 31 w 31"/>
                <a:gd name="T5" fmla="*/ 15 h 35"/>
                <a:gd name="T6" fmla="*/ 22 w 31"/>
                <a:gd name="T7" fmla="*/ 14 h 35"/>
                <a:gd name="T8" fmla="*/ 12 w 31"/>
                <a:gd name="T9" fmla="*/ 1 h 35"/>
                <a:gd name="T10" fmla="*/ 1 w 31"/>
                <a:gd name="T11" fmla="*/ 13 h 35"/>
                <a:gd name="T12" fmla="*/ 1 w 31"/>
                <a:gd name="T13" fmla="*/ 23 h 35"/>
                <a:gd name="T14" fmla="*/ 4 w 31"/>
                <a:gd name="T15" fmla="*/ 21 h 35"/>
                <a:gd name="T16" fmla="*/ 5 w 31"/>
                <a:gd name="T17" fmla="*/ 18 h 35"/>
                <a:gd name="T18" fmla="*/ 2 w 31"/>
                <a:gd name="T19" fmla="*/ 19 h 35"/>
                <a:gd name="T20" fmla="*/ 2 w 31"/>
                <a:gd name="T21" fmla="*/ 18 h 35"/>
                <a:gd name="T22" fmla="*/ 2 w 31"/>
                <a:gd name="T23" fmla="*/ 15 h 35"/>
                <a:gd name="T24" fmla="*/ 5 w 31"/>
                <a:gd name="T25" fmla="*/ 19 h 35"/>
                <a:gd name="T26" fmla="*/ 6 w 31"/>
                <a:gd name="T27" fmla="*/ 18 h 35"/>
                <a:gd name="T28" fmla="*/ 13 w 31"/>
                <a:gd name="T29" fmla="*/ 15 h 35"/>
                <a:gd name="T30" fmla="*/ 11 w 31"/>
                <a:gd name="T31" fmla="*/ 17 h 35"/>
                <a:gd name="T32" fmla="*/ 20 w 31"/>
                <a:gd name="T33" fmla="*/ 3 h 35"/>
                <a:gd name="T34" fmla="*/ 14 w 31"/>
                <a:gd name="T35" fmla="*/ 13 h 35"/>
                <a:gd name="T36" fmla="*/ 14 w 31"/>
                <a:gd name="T37" fmla="*/ 10 h 35"/>
                <a:gd name="T38" fmla="*/ 13 w 31"/>
                <a:gd name="T39" fmla="*/ 8 h 35"/>
                <a:gd name="T40" fmla="*/ 25 w 31"/>
                <a:gd name="T41" fmla="*/ 16 h 35"/>
                <a:gd name="T42" fmla="*/ 23 w 31"/>
                <a:gd name="T43" fmla="*/ 16 h 35"/>
                <a:gd name="T44" fmla="*/ 27 w 31"/>
                <a:gd name="T45" fmla="*/ 19 h 35"/>
                <a:gd name="T46" fmla="*/ 16 w 31"/>
                <a:gd name="T47" fmla="*/ 31 h 35"/>
                <a:gd name="T48" fmla="*/ 19 w 31"/>
                <a:gd name="T49" fmla="*/ 26 h 35"/>
                <a:gd name="T50" fmla="*/ 20 w 31"/>
                <a:gd name="T51" fmla="*/ 15 h 35"/>
                <a:gd name="T52" fmla="*/ 20 w 31"/>
                <a:gd name="T53" fmla="*/ 14 h 35"/>
                <a:gd name="T54" fmla="*/ 13 w 31"/>
                <a:gd name="T55" fmla="*/ 24 h 35"/>
                <a:gd name="T56" fmla="*/ 19 w 31"/>
                <a:gd name="T57" fmla="*/ 25 h 35"/>
                <a:gd name="T58" fmla="*/ 13 w 31"/>
                <a:gd name="T59" fmla="*/ 29 h 35"/>
                <a:gd name="T60" fmla="*/ 19 w 31"/>
                <a:gd name="T61" fmla="*/ 23 h 35"/>
                <a:gd name="T62" fmla="*/ 19 w 31"/>
                <a:gd name="T63" fmla="*/ 22 h 35"/>
                <a:gd name="T64" fmla="*/ 13 w 31"/>
                <a:gd name="T65" fmla="*/ 27 h 35"/>
                <a:gd name="T66" fmla="*/ 13 w 31"/>
                <a:gd name="T67" fmla="*/ 26 h 35"/>
                <a:gd name="T68" fmla="*/ 22 w 31"/>
                <a:gd name="T69" fmla="*/ 16 h 35"/>
                <a:gd name="T70" fmla="*/ 13 w 31"/>
                <a:gd name="T71" fmla="*/ 24 h 35"/>
                <a:gd name="T72" fmla="*/ 22 w 31"/>
                <a:gd name="T73" fmla="*/ 16 h 35"/>
                <a:gd name="T74" fmla="*/ 18 w 31"/>
                <a:gd name="T75" fmla="*/ 12 h 35"/>
                <a:gd name="T76" fmla="*/ 13 w 31"/>
                <a:gd name="T77" fmla="*/ 5 h 35"/>
                <a:gd name="T78" fmla="*/ 16 w 31"/>
                <a:gd name="T79" fmla="*/ 8 h 35"/>
                <a:gd name="T80" fmla="*/ 17 w 31"/>
                <a:gd name="T81" fmla="*/ 9 h 35"/>
                <a:gd name="T82" fmla="*/ 17 w 31"/>
                <a:gd name="T83" fmla="*/ 9 h 35"/>
                <a:gd name="T84" fmla="*/ 6 w 31"/>
                <a:gd name="T85" fmla="*/ 21 h 35"/>
                <a:gd name="T86" fmla="*/ 20 w 31"/>
                <a:gd name="T87" fmla="*/ 13 h 35"/>
                <a:gd name="T88" fmla="*/ 15 w 31"/>
                <a:gd name="T89" fmla="*/ 18 h 35"/>
                <a:gd name="T90" fmla="*/ 12 w 31"/>
                <a:gd name="T91" fmla="*/ 21 h 35"/>
                <a:gd name="T92" fmla="*/ 13 w 31"/>
                <a:gd name="T93" fmla="*/ 33 h 35"/>
                <a:gd name="T94" fmla="*/ 15 w 31"/>
                <a:gd name="T95" fmla="*/ 32 h 35"/>
                <a:gd name="T96" fmla="*/ 19 w 31"/>
                <a:gd name="T97" fmla="*/ 32 h 35"/>
                <a:gd name="T98" fmla="*/ 20 w 31"/>
                <a:gd name="T99" fmla="*/ 22 h 35"/>
                <a:gd name="T100" fmla="*/ 22 w 31"/>
                <a:gd name="T101" fmla="*/ 22 h 35"/>
                <a:gd name="T102" fmla="*/ 25 w 31"/>
                <a:gd name="T103" fmla="*/ 22 h 35"/>
                <a:gd name="T104" fmla="*/ 29 w 31"/>
                <a:gd name="T105" fmla="*/ 22 h 35"/>
                <a:gd name="T106" fmla="*/ 24 w 31"/>
                <a:gd name="T107" fmla="*/ 20 h 35"/>
                <a:gd name="T108" fmla="*/ 13 w 31"/>
                <a:gd name="T109" fmla="*/ 3 h 35"/>
                <a:gd name="T110" fmla="*/ 3 w 31"/>
                <a:gd name="T111" fmla="*/ 19 h 35"/>
                <a:gd name="T112" fmla="*/ 3 w 31"/>
                <a:gd name="T113" fmla="*/ 17 h 35"/>
                <a:gd name="T114" fmla="*/ 4 w 31"/>
                <a:gd name="T115" fmla="*/ 21 h 35"/>
                <a:gd name="T116" fmla="*/ 6 w 31"/>
                <a:gd name="T117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35">
                  <a:moveTo>
                    <a:pt x="11" y="33"/>
                  </a:move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2" y="35"/>
                    <a:pt x="12" y="35"/>
                  </a:cubicBezTo>
                  <a:cubicBezTo>
                    <a:pt x="15" y="35"/>
                    <a:pt x="17" y="35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1" y="34"/>
                    <a:pt x="21" y="34"/>
                    <a:pt x="21" y="33"/>
                  </a:cubicBezTo>
                  <a:cubicBezTo>
                    <a:pt x="20" y="30"/>
                    <a:pt x="21" y="27"/>
                    <a:pt x="21" y="24"/>
                  </a:cubicBezTo>
                  <a:cubicBezTo>
                    <a:pt x="24" y="24"/>
                    <a:pt x="27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1" y="24"/>
                    <a:pt x="31" y="23"/>
                  </a:cubicBezTo>
                  <a:cubicBezTo>
                    <a:pt x="31" y="20"/>
                    <a:pt x="31" y="18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4"/>
                    <a:pt x="31" y="14"/>
                  </a:cubicBezTo>
                  <a:cubicBezTo>
                    <a:pt x="28" y="14"/>
                    <a:pt x="25" y="14"/>
                    <a:pt x="22" y="14"/>
                  </a:cubicBezTo>
                  <a:cubicBezTo>
                    <a:pt x="22" y="10"/>
                    <a:pt x="22" y="6"/>
                    <a:pt x="22" y="2"/>
                  </a:cubicBezTo>
                  <a:cubicBezTo>
                    <a:pt x="22" y="2"/>
                    <a:pt x="22" y="2"/>
                    <a:pt x="21" y="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1"/>
                    <a:pt x="15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2"/>
                    <a:pt x="11" y="2"/>
                  </a:cubicBezTo>
                  <a:cubicBezTo>
                    <a:pt x="11" y="6"/>
                    <a:pt x="11" y="9"/>
                    <a:pt x="11" y="13"/>
                  </a:cubicBezTo>
                  <a:cubicBezTo>
                    <a:pt x="8" y="13"/>
                    <a:pt x="5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7"/>
                    <a:pt x="0" y="19"/>
                    <a:pt x="0" y="22"/>
                  </a:cubicBezTo>
                  <a:cubicBezTo>
                    <a:pt x="0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4" y="23"/>
                    <a:pt x="7" y="23"/>
                    <a:pt x="11" y="23"/>
                  </a:cubicBezTo>
                  <a:cubicBezTo>
                    <a:pt x="11" y="26"/>
                    <a:pt x="11" y="30"/>
                    <a:pt x="11" y="33"/>
                  </a:cubicBezTo>
                  <a:close/>
                  <a:moveTo>
                    <a:pt x="4" y="21"/>
                  </a:moveTo>
                  <a:cubicBezTo>
                    <a:pt x="3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0"/>
                    <a:pt x="4" y="19"/>
                    <a:pt x="5" y="18"/>
                  </a:cubicBezTo>
                  <a:cubicBezTo>
                    <a:pt x="4" y="19"/>
                    <a:pt x="4" y="20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lose/>
                  <a:moveTo>
                    <a:pt x="2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3" y="18"/>
                    <a:pt x="7" y="14"/>
                    <a:pt x="4" y="17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19"/>
                    <a:pt x="2" y="19"/>
                  </a:cubicBezTo>
                  <a:close/>
                  <a:moveTo>
                    <a:pt x="2" y="18"/>
                  </a:moveTo>
                  <a:cubicBezTo>
                    <a:pt x="2" y="17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5"/>
                    <a:pt x="2" y="17"/>
                    <a:pt x="2" y="18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lose/>
                  <a:moveTo>
                    <a:pt x="5" y="19"/>
                  </a:moveTo>
                  <a:cubicBezTo>
                    <a:pt x="6" y="18"/>
                    <a:pt x="7" y="17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9" y="15"/>
                    <a:pt x="10" y="15"/>
                  </a:cubicBezTo>
                  <a:cubicBezTo>
                    <a:pt x="9" y="16"/>
                    <a:pt x="8" y="17"/>
                    <a:pt x="6" y="18"/>
                  </a:cubicBezTo>
                  <a:cubicBezTo>
                    <a:pt x="6" y="19"/>
                    <a:pt x="3" y="22"/>
                    <a:pt x="5" y="19"/>
                  </a:cubicBezTo>
                  <a:close/>
                  <a:moveTo>
                    <a:pt x="10" y="15"/>
                  </a:moveTo>
                  <a:cubicBezTo>
                    <a:pt x="11" y="15"/>
                    <a:pt x="12" y="15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4" y="14"/>
                    <a:pt x="12" y="15"/>
                    <a:pt x="11" y="17"/>
                  </a:cubicBezTo>
                  <a:cubicBezTo>
                    <a:pt x="9" y="18"/>
                    <a:pt x="8" y="19"/>
                    <a:pt x="7" y="20"/>
                  </a:cubicBezTo>
                  <a:cubicBezTo>
                    <a:pt x="8" y="18"/>
                    <a:pt x="9" y="17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lose/>
                  <a:moveTo>
                    <a:pt x="20" y="3"/>
                  </a:moveTo>
                  <a:cubicBezTo>
                    <a:pt x="20" y="6"/>
                    <a:pt x="20" y="9"/>
                    <a:pt x="20" y="11"/>
                  </a:cubicBezTo>
                  <a:cubicBezTo>
                    <a:pt x="20" y="11"/>
                    <a:pt x="19" y="11"/>
                    <a:pt x="19" y="11"/>
                  </a:cubicBezTo>
                  <a:cubicBezTo>
                    <a:pt x="18" y="12"/>
                    <a:pt x="17" y="12"/>
                    <a:pt x="15" y="13"/>
                  </a:cubicBezTo>
                  <a:cubicBezTo>
                    <a:pt x="15" y="13"/>
                    <a:pt x="12" y="14"/>
                    <a:pt x="14" y="13"/>
                  </a:cubicBezTo>
                  <a:cubicBezTo>
                    <a:pt x="17" y="12"/>
                    <a:pt x="18" y="10"/>
                    <a:pt x="20" y="8"/>
                  </a:cubicBezTo>
                  <a:cubicBezTo>
                    <a:pt x="20" y="8"/>
                    <a:pt x="19" y="7"/>
                    <a:pt x="19" y="8"/>
                  </a:cubicBezTo>
                  <a:cubicBezTo>
                    <a:pt x="18" y="8"/>
                    <a:pt x="17" y="8"/>
                    <a:pt x="16" y="9"/>
                  </a:cubicBezTo>
                  <a:cubicBezTo>
                    <a:pt x="16" y="9"/>
                    <a:pt x="12" y="12"/>
                    <a:pt x="14" y="10"/>
                  </a:cubicBezTo>
                  <a:cubicBezTo>
                    <a:pt x="16" y="9"/>
                    <a:pt x="18" y="7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7" y="5"/>
                    <a:pt x="15" y="7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5" y="6"/>
                    <a:pt x="15" y="5"/>
                  </a:cubicBezTo>
                  <a:cubicBezTo>
                    <a:pt x="16" y="5"/>
                    <a:pt x="17" y="4"/>
                    <a:pt x="17" y="3"/>
                  </a:cubicBezTo>
                  <a:cubicBezTo>
                    <a:pt x="18" y="3"/>
                    <a:pt x="19" y="3"/>
                    <a:pt x="20" y="3"/>
                  </a:cubicBezTo>
                  <a:close/>
                  <a:moveTo>
                    <a:pt x="25" y="16"/>
                  </a:moveTo>
                  <a:cubicBezTo>
                    <a:pt x="24" y="17"/>
                    <a:pt x="22" y="19"/>
                    <a:pt x="21" y="20"/>
                  </a:cubicBezTo>
                  <a:cubicBezTo>
                    <a:pt x="20" y="21"/>
                    <a:pt x="19" y="22"/>
                    <a:pt x="19" y="22"/>
                  </a:cubicBezTo>
                  <a:cubicBezTo>
                    <a:pt x="19" y="22"/>
                    <a:pt x="20" y="21"/>
                    <a:pt x="20" y="20"/>
                  </a:cubicBezTo>
                  <a:cubicBezTo>
                    <a:pt x="21" y="19"/>
                    <a:pt x="22" y="17"/>
                    <a:pt x="23" y="16"/>
                  </a:cubicBezTo>
                  <a:cubicBezTo>
                    <a:pt x="24" y="16"/>
                    <a:pt x="25" y="16"/>
                    <a:pt x="25" y="16"/>
                  </a:cubicBezTo>
                  <a:close/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20"/>
                    <a:pt x="26" y="21"/>
                    <a:pt x="27" y="19"/>
                  </a:cubicBezTo>
                  <a:cubicBezTo>
                    <a:pt x="28" y="18"/>
                    <a:pt x="29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8"/>
                    <a:pt x="29" y="20"/>
                  </a:cubicBezTo>
                  <a:close/>
                  <a:moveTo>
                    <a:pt x="16" y="31"/>
                  </a:moveTo>
                  <a:cubicBezTo>
                    <a:pt x="17" y="30"/>
                    <a:pt x="18" y="29"/>
                    <a:pt x="18" y="28"/>
                  </a:cubicBezTo>
                  <a:cubicBezTo>
                    <a:pt x="19" y="28"/>
                    <a:pt x="18" y="28"/>
                    <a:pt x="18" y="28"/>
                  </a:cubicBezTo>
                  <a:cubicBezTo>
                    <a:pt x="17" y="28"/>
                    <a:pt x="16" y="29"/>
                    <a:pt x="14" y="30"/>
                  </a:cubicBezTo>
                  <a:cubicBezTo>
                    <a:pt x="16" y="29"/>
                    <a:pt x="18" y="27"/>
                    <a:pt x="19" y="26"/>
                  </a:cubicBezTo>
                  <a:cubicBezTo>
                    <a:pt x="19" y="27"/>
                    <a:pt x="19" y="29"/>
                    <a:pt x="19" y="30"/>
                  </a:cubicBezTo>
                  <a:cubicBezTo>
                    <a:pt x="18" y="30"/>
                    <a:pt x="17" y="31"/>
                    <a:pt x="16" y="31"/>
                  </a:cubicBezTo>
                  <a:close/>
                  <a:moveTo>
                    <a:pt x="20" y="14"/>
                  </a:moveTo>
                  <a:cubicBezTo>
                    <a:pt x="20" y="14"/>
                    <a:pt x="20" y="14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7"/>
                    <a:pt x="16" y="19"/>
                    <a:pt x="14" y="21"/>
                  </a:cubicBezTo>
                  <a:cubicBezTo>
                    <a:pt x="16" y="19"/>
                    <a:pt x="17" y="16"/>
                    <a:pt x="20" y="14"/>
                  </a:cubicBezTo>
                  <a:close/>
                  <a:moveTo>
                    <a:pt x="21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19" y="16"/>
                    <a:pt x="18" y="18"/>
                    <a:pt x="17" y="19"/>
                  </a:cubicBezTo>
                  <a:cubicBezTo>
                    <a:pt x="16" y="21"/>
                    <a:pt x="14" y="22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6" y="20"/>
                    <a:pt x="18" y="17"/>
                    <a:pt x="21" y="16"/>
                  </a:cubicBezTo>
                  <a:close/>
                  <a:moveTo>
                    <a:pt x="19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7" y="26"/>
                    <a:pt x="16" y="27"/>
                    <a:pt x="14" y="28"/>
                  </a:cubicBezTo>
                  <a:cubicBezTo>
                    <a:pt x="16" y="26"/>
                    <a:pt x="18" y="25"/>
                    <a:pt x="19" y="23"/>
                  </a:cubicBezTo>
                  <a:cubicBezTo>
                    <a:pt x="19" y="24"/>
                    <a:pt x="19" y="25"/>
                    <a:pt x="19" y="25"/>
                  </a:cubicBezTo>
                  <a:close/>
                  <a:moveTo>
                    <a:pt x="13" y="29"/>
                  </a:moveTo>
                  <a:cubicBezTo>
                    <a:pt x="15" y="28"/>
                    <a:pt x="16" y="27"/>
                    <a:pt x="18" y="26"/>
                  </a:cubicBezTo>
                  <a:cubicBezTo>
                    <a:pt x="17" y="28"/>
                    <a:pt x="15" y="29"/>
                    <a:pt x="13" y="31"/>
                  </a:cubicBezTo>
                  <a:cubicBezTo>
                    <a:pt x="13" y="30"/>
                    <a:pt x="13" y="30"/>
                    <a:pt x="13" y="29"/>
                  </a:cubicBezTo>
                  <a:close/>
                  <a:moveTo>
                    <a:pt x="19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lose/>
                  <a:moveTo>
                    <a:pt x="18" y="24"/>
                  </a:moveTo>
                  <a:cubicBezTo>
                    <a:pt x="16" y="25"/>
                    <a:pt x="14" y="27"/>
                    <a:pt x="13" y="28"/>
                  </a:cubicBezTo>
                  <a:cubicBezTo>
                    <a:pt x="13" y="28"/>
                    <a:pt x="13" y="27"/>
                    <a:pt x="13" y="27"/>
                  </a:cubicBezTo>
                  <a:cubicBezTo>
                    <a:pt x="15" y="26"/>
                    <a:pt x="16" y="24"/>
                    <a:pt x="18" y="24"/>
                  </a:cubicBezTo>
                  <a:close/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6" y="24"/>
                    <a:pt x="14" y="25"/>
                    <a:pt x="13" y="26"/>
                  </a:cubicBezTo>
                  <a:cubicBezTo>
                    <a:pt x="13" y="26"/>
                    <a:pt x="13" y="25"/>
                    <a:pt x="13" y="25"/>
                  </a:cubicBezTo>
                  <a:cubicBezTo>
                    <a:pt x="15" y="23"/>
                    <a:pt x="17" y="21"/>
                    <a:pt x="19" y="19"/>
                  </a:cubicBezTo>
                  <a:cubicBezTo>
                    <a:pt x="20" y="18"/>
                    <a:pt x="20" y="17"/>
                    <a:pt x="21" y="17"/>
                  </a:cubicBezTo>
                  <a:cubicBezTo>
                    <a:pt x="21" y="17"/>
                    <a:pt x="22" y="16"/>
                    <a:pt x="22" y="16"/>
                  </a:cubicBezTo>
                  <a:cubicBezTo>
                    <a:pt x="22" y="16"/>
                    <a:pt x="22" y="16"/>
                    <a:pt x="23" y="16"/>
                  </a:cubicBezTo>
                  <a:cubicBezTo>
                    <a:pt x="21" y="18"/>
                    <a:pt x="19" y="20"/>
                    <a:pt x="18" y="23"/>
                  </a:cubicBezTo>
                  <a:close/>
                  <a:moveTo>
                    <a:pt x="16" y="22"/>
                  </a:moveTo>
                  <a:cubicBezTo>
                    <a:pt x="15" y="22"/>
                    <a:pt x="14" y="23"/>
                    <a:pt x="13" y="24"/>
                  </a:cubicBezTo>
                  <a:cubicBezTo>
                    <a:pt x="13" y="24"/>
                    <a:pt x="13" y="24"/>
                    <a:pt x="14" y="23"/>
                  </a:cubicBezTo>
                  <a:cubicBezTo>
                    <a:pt x="14" y="22"/>
                    <a:pt x="15" y="22"/>
                    <a:pt x="16" y="21"/>
                  </a:cubicBezTo>
                  <a:cubicBezTo>
                    <a:pt x="18" y="19"/>
                    <a:pt x="19" y="18"/>
                    <a:pt x="21" y="16"/>
                  </a:cubicBezTo>
                  <a:cubicBezTo>
                    <a:pt x="21" y="16"/>
                    <a:pt x="21" y="16"/>
                    <a:pt x="22" y="16"/>
                  </a:cubicBezTo>
                  <a:cubicBezTo>
                    <a:pt x="19" y="17"/>
                    <a:pt x="18" y="20"/>
                    <a:pt x="16" y="22"/>
                  </a:cubicBezTo>
                  <a:close/>
                  <a:moveTo>
                    <a:pt x="17" y="13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8" y="12"/>
                    <a:pt x="18" y="12"/>
                  </a:cubicBezTo>
                  <a:cubicBezTo>
                    <a:pt x="18" y="12"/>
                    <a:pt x="18" y="12"/>
                    <a:pt x="17" y="13"/>
                  </a:cubicBezTo>
                  <a:close/>
                  <a:moveTo>
                    <a:pt x="15" y="5"/>
                  </a:moveTo>
                  <a:cubicBezTo>
                    <a:pt x="14" y="5"/>
                    <a:pt x="14" y="6"/>
                    <a:pt x="13" y="7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4" y="5"/>
                    <a:pt x="15" y="4"/>
                    <a:pt x="16" y="4"/>
                  </a:cubicBezTo>
                  <a:cubicBezTo>
                    <a:pt x="18" y="3"/>
                    <a:pt x="15" y="4"/>
                    <a:pt x="15" y="5"/>
                  </a:cubicBezTo>
                  <a:close/>
                  <a:moveTo>
                    <a:pt x="18" y="5"/>
                  </a:moveTo>
                  <a:cubicBezTo>
                    <a:pt x="20" y="4"/>
                    <a:pt x="16" y="8"/>
                    <a:pt x="16" y="8"/>
                  </a:cubicBezTo>
                  <a:cubicBezTo>
                    <a:pt x="15" y="9"/>
                    <a:pt x="14" y="10"/>
                    <a:pt x="13" y="10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5" y="8"/>
                    <a:pt x="16" y="6"/>
                    <a:pt x="18" y="5"/>
                  </a:cubicBezTo>
                  <a:close/>
                  <a:moveTo>
                    <a:pt x="17" y="9"/>
                  </a:moveTo>
                  <a:cubicBezTo>
                    <a:pt x="20" y="7"/>
                    <a:pt x="17" y="10"/>
                    <a:pt x="17" y="11"/>
                  </a:cubicBezTo>
                  <a:cubicBezTo>
                    <a:pt x="16" y="12"/>
                    <a:pt x="15" y="12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5" y="11"/>
                    <a:pt x="16" y="10"/>
                    <a:pt x="17" y="9"/>
                  </a:cubicBezTo>
                  <a:close/>
                  <a:moveTo>
                    <a:pt x="16" y="13"/>
                  </a:moveTo>
                  <a:cubicBezTo>
                    <a:pt x="13" y="16"/>
                    <a:pt x="11" y="18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7" y="21"/>
                    <a:pt x="6" y="21"/>
                  </a:cubicBezTo>
                  <a:cubicBezTo>
                    <a:pt x="10" y="18"/>
                    <a:pt x="13" y="16"/>
                    <a:pt x="16" y="13"/>
                  </a:cubicBezTo>
                  <a:close/>
                  <a:moveTo>
                    <a:pt x="19" y="12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0" y="12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5"/>
                    <a:pt x="14" y="18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0"/>
                    <a:pt x="13" y="19"/>
                    <a:pt x="15" y="18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7"/>
                    <a:pt x="14" y="20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0" y="21"/>
                    <a:pt x="10" y="21"/>
                  </a:cubicBezTo>
                  <a:cubicBezTo>
                    <a:pt x="13" y="17"/>
                    <a:pt x="16" y="14"/>
                    <a:pt x="19" y="12"/>
                  </a:cubicBezTo>
                  <a:close/>
                  <a:moveTo>
                    <a:pt x="13" y="33"/>
                  </a:moveTo>
                  <a:cubicBezTo>
                    <a:pt x="13" y="32"/>
                    <a:pt x="13" y="32"/>
                    <a:pt x="13" y="32"/>
                  </a:cubicBezTo>
                  <a:cubicBezTo>
                    <a:pt x="14" y="31"/>
                    <a:pt x="16" y="30"/>
                    <a:pt x="17" y="29"/>
                  </a:cubicBezTo>
                  <a:cubicBezTo>
                    <a:pt x="16" y="30"/>
                    <a:pt x="15" y="31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7" y="31"/>
                  </a:cubicBezTo>
                  <a:cubicBezTo>
                    <a:pt x="17" y="31"/>
                    <a:pt x="17" y="31"/>
                    <a:pt x="18" y="31"/>
                  </a:cubicBezTo>
                  <a:cubicBezTo>
                    <a:pt x="19" y="30"/>
                    <a:pt x="18" y="31"/>
                    <a:pt x="18" y="32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9" y="32"/>
                    <a:pt x="19" y="33"/>
                    <a:pt x="19" y="33"/>
                  </a:cubicBezTo>
                  <a:cubicBezTo>
                    <a:pt x="17" y="33"/>
                    <a:pt x="15" y="33"/>
                    <a:pt x="13" y="33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1"/>
                    <a:pt x="23" y="19"/>
                    <a:pt x="24" y="18"/>
                  </a:cubicBezTo>
                  <a:cubicBezTo>
                    <a:pt x="25" y="17"/>
                    <a:pt x="27" y="15"/>
                    <a:pt x="25" y="18"/>
                  </a:cubicBezTo>
                  <a:cubicBezTo>
                    <a:pt x="24" y="19"/>
                    <a:pt x="23" y="20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4" y="21"/>
                    <a:pt x="25" y="20"/>
                    <a:pt x="26" y="18"/>
                  </a:cubicBezTo>
                  <a:cubicBezTo>
                    <a:pt x="27" y="18"/>
                    <a:pt x="29" y="17"/>
                    <a:pt x="27" y="18"/>
                  </a:cubicBezTo>
                  <a:cubicBezTo>
                    <a:pt x="27" y="19"/>
                    <a:pt x="26" y="20"/>
                    <a:pt x="25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1"/>
                    <a:pt x="29" y="20"/>
                    <a:pt x="28" y="21"/>
                  </a:cubicBezTo>
                  <a:cubicBezTo>
                    <a:pt x="28" y="21"/>
                    <a:pt x="29" y="22"/>
                    <a:pt x="29" y="21"/>
                  </a:cubicBezTo>
                  <a:cubicBezTo>
                    <a:pt x="29" y="21"/>
                    <a:pt x="29" y="21"/>
                    <a:pt x="29" y="20"/>
                  </a:cubicBezTo>
                  <a:cubicBezTo>
                    <a:pt x="29" y="21"/>
                    <a:pt x="29" y="22"/>
                    <a:pt x="29" y="22"/>
                  </a:cubicBezTo>
                  <a:cubicBezTo>
                    <a:pt x="26" y="22"/>
                    <a:pt x="23" y="22"/>
                    <a:pt x="20" y="22"/>
                  </a:cubicBezTo>
                  <a:close/>
                  <a:moveTo>
                    <a:pt x="27" y="16"/>
                  </a:moveTo>
                  <a:cubicBezTo>
                    <a:pt x="27" y="16"/>
                    <a:pt x="28" y="16"/>
                    <a:pt x="28" y="16"/>
                  </a:cubicBezTo>
                  <a:cubicBezTo>
                    <a:pt x="27" y="17"/>
                    <a:pt x="25" y="19"/>
                    <a:pt x="24" y="20"/>
                  </a:cubicBezTo>
                  <a:cubicBezTo>
                    <a:pt x="25" y="19"/>
                    <a:pt x="26" y="17"/>
                    <a:pt x="27" y="16"/>
                  </a:cubicBezTo>
                  <a:close/>
                  <a:moveTo>
                    <a:pt x="16" y="3"/>
                  </a:moveTo>
                  <a:cubicBezTo>
                    <a:pt x="15" y="4"/>
                    <a:pt x="14" y="4"/>
                    <a:pt x="13" y="5"/>
                  </a:cubicBezTo>
                  <a:cubicBezTo>
                    <a:pt x="13" y="4"/>
                    <a:pt x="13" y="3"/>
                    <a:pt x="13" y="3"/>
                  </a:cubicBezTo>
                  <a:cubicBezTo>
                    <a:pt x="14" y="3"/>
                    <a:pt x="15" y="3"/>
                    <a:pt x="16" y="3"/>
                  </a:cubicBezTo>
                  <a:close/>
                  <a:moveTo>
                    <a:pt x="8" y="15"/>
                  </a:moveTo>
                  <a:cubicBezTo>
                    <a:pt x="8" y="15"/>
                    <a:pt x="8" y="15"/>
                    <a:pt x="7" y="15"/>
                  </a:cubicBezTo>
                  <a:cubicBezTo>
                    <a:pt x="6" y="16"/>
                    <a:pt x="5" y="18"/>
                    <a:pt x="3" y="19"/>
                  </a:cubicBezTo>
                  <a:cubicBezTo>
                    <a:pt x="1" y="21"/>
                    <a:pt x="5" y="17"/>
                    <a:pt x="4" y="18"/>
                  </a:cubicBezTo>
                  <a:cubicBezTo>
                    <a:pt x="5" y="17"/>
                    <a:pt x="5" y="16"/>
                    <a:pt x="6" y="15"/>
                  </a:cubicBezTo>
                  <a:cubicBezTo>
                    <a:pt x="6" y="15"/>
                    <a:pt x="6" y="15"/>
                    <a:pt x="5" y="15"/>
                  </a:cubicBezTo>
                  <a:cubicBezTo>
                    <a:pt x="5" y="16"/>
                    <a:pt x="4" y="16"/>
                    <a:pt x="3" y="17"/>
                  </a:cubicBezTo>
                  <a:cubicBezTo>
                    <a:pt x="1" y="19"/>
                    <a:pt x="3" y="1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5" y="15"/>
                    <a:pt x="6" y="15"/>
                    <a:pt x="8" y="15"/>
                  </a:cubicBezTo>
                  <a:close/>
                  <a:moveTo>
                    <a:pt x="4" y="21"/>
                  </a:moveTo>
                  <a:cubicBezTo>
                    <a:pt x="6" y="20"/>
                    <a:pt x="7" y="19"/>
                    <a:pt x="8" y="17"/>
                  </a:cubicBezTo>
                  <a:cubicBezTo>
                    <a:pt x="10" y="15"/>
                    <a:pt x="9" y="17"/>
                    <a:pt x="8" y="18"/>
                  </a:cubicBezTo>
                  <a:cubicBezTo>
                    <a:pt x="7" y="19"/>
                    <a:pt x="6" y="20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4" y="21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68"/>
            <p:cNvSpPr>
              <a:spLocks noEditPoints="1"/>
            </p:cNvSpPr>
            <p:nvPr/>
          </p:nvSpPr>
          <p:spPr bwMode="auto">
            <a:xfrm>
              <a:off x="4969121" y="5374709"/>
              <a:ext cx="241300" cy="263525"/>
            </a:xfrm>
            <a:custGeom>
              <a:avLst/>
              <a:gdLst>
                <a:gd name="T0" fmla="*/ 36 w 57"/>
                <a:gd name="T1" fmla="*/ 62 h 62"/>
                <a:gd name="T2" fmla="*/ 54 w 57"/>
                <a:gd name="T3" fmla="*/ 42 h 62"/>
                <a:gd name="T4" fmla="*/ 57 w 57"/>
                <a:gd name="T5" fmla="*/ 26 h 62"/>
                <a:gd name="T6" fmla="*/ 40 w 57"/>
                <a:gd name="T7" fmla="*/ 23 h 62"/>
                <a:gd name="T8" fmla="*/ 23 w 57"/>
                <a:gd name="T9" fmla="*/ 0 h 62"/>
                <a:gd name="T10" fmla="*/ 3 w 57"/>
                <a:gd name="T11" fmla="*/ 22 h 62"/>
                <a:gd name="T12" fmla="*/ 2 w 57"/>
                <a:gd name="T13" fmla="*/ 40 h 62"/>
                <a:gd name="T14" fmla="*/ 7 w 57"/>
                <a:gd name="T15" fmla="*/ 37 h 62"/>
                <a:gd name="T16" fmla="*/ 9 w 57"/>
                <a:gd name="T17" fmla="*/ 32 h 62"/>
                <a:gd name="T18" fmla="*/ 5 w 57"/>
                <a:gd name="T19" fmla="*/ 32 h 62"/>
                <a:gd name="T20" fmla="*/ 4 w 57"/>
                <a:gd name="T21" fmla="*/ 31 h 62"/>
                <a:gd name="T22" fmla="*/ 4 w 57"/>
                <a:gd name="T23" fmla="*/ 26 h 62"/>
                <a:gd name="T24" fmla="*/ 10 w 57"/>
                <a:gd name="T25" fmla="*/ 33 h 62"/>
                <a:gd name="T26" fmla="*/ 12 w 57"/>
                <a:gd name="T27" fmla="*/ 32 h 62"/>
                <a:gd name="T28" fmla="*/ 24 w 57"/>
                <a:gd name="T29" fmla="*/ 26 h 62"/>
                <a:gd name="T30" fmla="*/ 20 w 57"/>
                <a:gd name="T31" fmla="*/ 29 h 62"/>
                <a:gd name="T32" fmla="*/ 36 w 57"/>
                <a:gd name="T33" fmla="*/ 4 h 62"/>
                <a:gd name="T34" fmla="*/ 27 w 57"/>
                <a:gd name="T35" fmla="*/ 22 h 62"/>
                <a:gd name="T36" fmla="*/ 25 w 57"/>
                <a:gd name="T37" fmla="*/ 18 h 62"/>
                <a:gd name="T38" fmla="*/ 24 w 57"/>
                <a:gd name="T39" fmla="*/ 13 h 62"/>
                <a:gd name="T40" fmla="*/ 46 w 57"/>
                <a:gd name="T41" fmla="*/ 27 h 62"/>
                <a:gd name="T42" fmla="*/ 42 w 57"/>
                <a:gd name="T43" fmla="*/ 27 h 62"/>
                <a:gd name="T44" fmla="*/ 50 w 57"/>
                <a:gd name="T45" fmla="*/ 34 h 62"/>
                <a:gd name="T46" fmla="*/ 29 w 57"/>
                <a:gd name="T47" fmla="*/ 55 h 62"/>
                <a:gd name="T48" fmla="*/ 34 w 57"/>
                <a:gd name="T49" fmla="*/ 45 h 62"/>
                <a:gd name="T50" fmla="*/ 36 w 57"/>
                <a:gd name="T51" fmla="*/ 25 h 62"/>
                <a:gd name="T52" fmla="*/ 36 w 57"/>
                <a:gd name="T53" fmla="*/ 24 h 62"/>
                <a:gd name="T54" fmla="*/ 23 w 57"/>
                <a:gd name="T55" fmla="*/ 41 h 62"/>
                <a:gd name="T56" fmla="*/ 34 w 57"/>
                <a:gd name="T57" fmla="*/ 44 h 62"/>
                <a:gd name="T58" fmla="*/ 24 w 57"/>
                <a:gd name="T59" fmla="*/ 51 h 62"/>
                <a:gd name="T60" fmla="*/ 35 w 57"/>
                <a:gd name="T61" fmla="*/ 40 h 62"/>
                <a:gd name="T62" fmla="*/ 35 w 57"/>
                <a:gd name="T63" fmla="*/ 39 h 62"/>
                <a:gd name="T64" fmla="*/ 24 w 57"/>
                <a:gd name="T65" fmla="*/ 47 h 62"/>
                <a:gd name="T66" fmla="*/ 24 w 57"/>
                <a:gd name="T67" fmla="*/ 46 h 62"/>
                <a:gd name="T68" fmla="*/ 41 w 57"/>
                <a:gd name="T69" fmla="*/ 27 h 62"/>
                <a:gd name="T70" fmla="*/ 25 w 57"/>
                <a:gd name="T71" fmla="*/ 42 h 62"/>
                <a:gd name="T72" fmla="*/ 39 w 57"/>
                <a:gd name="T73" fmla="*/ 27 h 62"/>
                <a:gd name="T74" fmla="*/ 34 w 57"/>
                <a:gd name="T75" fmla="*/ 20 h 62"/>
                <a:gd name="T76" fmla="*/ 24 w 57"/>
                <a:gd name="T77" fmla="*/ 8 h 62"/>
                <a:gd name="T78" fmla="*/ 29 w 57"/>
                <a:gd name="T79" fmla="*/ 13 h 62"/>
                <a:gd name="T80" fmla="*/ 32 w 57"/>
                <a:gd name="T81" fmla="*/ 15 h 62"/>
                <a:gd name="T82" fmla="*/ 32 w 57"/>
                <a:gd name="T83" fmla="*/ 15 h 62"/>
                <a:gd name="T84" fmla="*/ 12 w 57"/>
                <a:gd name="T85" fmla="*/ 37 h 62"/>
                <a:gd name="T86" fmla="*/ 36 w 57"/>
                <a:gd name="T87" fmla="*/ 23 h 62"/>
                <a:gd name="T88" fmla="*/ 27 w 57"/>
                <a:gd name="T89" fmla="*/ 31 h 62"/>
                <a:gd name="T90" fmla="*/ 23 w 57"/>
                <a:gd name="T91" fmla="*/ 37 h 62"/>
                <a:gd name="T92" fmla="*/ 24 w 57"/>
                <a:gd name="T93" fmla="*/ 58 h 62"/>
                <a:gd name="T94" fmla="*/ 28 w 57"/>
                <a:gd name="T95" fmla="*/ 57 h 62"/>
                <a:gd name="T96" fmla="*/ 34 w 57"/>
                <a:gd name="T97" fmla="*/ 57 h 62"/>
                <a:gd name="T98" fmla="*/ 36 w 57"/>
                <a:gd name="T99" fmla="*/ 39 h 62"/>
                <a:gd name="T100" fmla="*/ 41 w 57"/>
                <a:gd name="T101" fmla="*/ 38 h 62"/>
                <a:gd name="T102" fmla="*/ 46 w 57"/>
                <a:gd name="T103" fmla="*/ 38 h 62"/>
                <a:gd name="T104" fmla="*/ 53 w 57"/>
                <a:gd name="T105" fmla="*/ 39 h 62"/>
                <a:gd name="T106" fmla="*/ 43 w 57"/>
                <a:gd name="T107" fmla="*/ 35 h 62"/>
                <a:gd name="T108" fmla="*/ 25 w 57"/>
                <a:gd name="T109" fmla="*/ 4 h 62"/>
                <a:gd name="T110" fmla="*/ 7 w 57"/>
                <a:gd name="T111" fmla="*/ 34 h 62"/>
                <a:gd name="T112" fmla="*/ 7 w 57"/>
                <a:gd name="T113" fmla="*/ 29 h 62"/>
                <a:gd name="T114" fmla="*/ 8 w 57"/>
                <a:gd name="T115" fmla="*/ 37 h 62"/>
                <a:gd name="T116" fmla="*/ 11 w 57"/>
                <a:gd name="T117" fmla="*/ 3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" h="62">
                  <a:moveTo>
                    <a:pt x="20" y="59"/>
                  </a:moveTo>
                  <a:cubicBezTo>
                    <a:pt x="20" y="60"/>
                    <a:pt x="20" y="60"/>
                    <a:pt x="21" y="61"/>
                  </a:cubicBezTo>
                  <a:cubicBezTo>
                    <a:pt x="21" y="61"/>
                    <a:pt x="21" y="62"/>
                    <a:pt x="22" y="62"/>
                  </a:cubicBezTo>
                  <a:cubicBezTo>
                    <a:pt x="27" y="61"/>
                    <a:pt x="32" y="62"/>
                    <a:pt x="36" y="62"/>
                  </a:cubicBezTo>
                  <a:cubicBezTo>
                    <a:pt x="38" y="62"/>
                    <a:pt x="38" y="61"/>
                    <a:pt x="38" y="60"/>
                  </a:cubicBezTo>
                  <a:cubicBezTo>
                    <a:pt x="38" y="60"/>
                    <a:pt x="38" y="59"/>
                    <a:pt x="38" y="59"/>
                  </a:cubicBezTo>
                  <a:cubicBezTo>
                    <a:pt x="37" y="54"/>
                    <a:pt x="38" y="48"/>
                    <a:pt x="38" y="43"/>
                  </a:cubicBezTo>
                  <a:cubicBezTo>
                    <a:pt x="44" y="43"/>
                    <a:pt x="49" y="43"/>
                    <a:pt x="54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6" y="42"/>
                    <a:pt x="56" y="41"/>
                    <a:pt x="56" y="41"/>
                  </a:cubicBezTo>
                  <a:cubicBezTo>
                    <a:pt x="56" y="36"/>
                    <a:pt x="57" y="31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5"/>
                    <a:pt x="57" y="25"/>
                    <a:pt x="56" y="24"/>
                  </a:cubicBezTo>
                  <a:cubicBezTo>
                    <a:pt x="50" y="23"/>
                    <a:pt x="45" y="24"/>
                    <a:pt x="40" y="23"/>
                  </a:cubicBezTo>
                  <a:cubicBezTo>
                    <a:pt x="39" y="16"/>
                    <a:pt x="40" y="9"/>
                    <a:pt x="40" y="2"/>
                  </a:cubicBezTo>
                  <a:cubicBezTo>
                    <a:pt x="40" y="2"/>
                    <a:pt x="39" y="2"/>
                    <a:pt x="39" y="2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3" y="1"/>
                    <a:pt x="28" y="0"/>
                    <a:pt x="23" y="0"/>
                  </a:cubicBezTo>
                  <a:cubicBezTo>
                    <a:pt x="23" y="0"/>
                    <a:pt x="22" y="1"/>
                    <a:pt x="22" y="1"/>
                  </a:cubicBezTo>
                  <a:cubicBezTo>
                    <a:pt x="21" y="1"/>
                    <a:pt x="21" y="2"/>
                    <a:pt x="21" y="2"/>
                  </a:cubicBezTo>
                  <a:cubicBezTo>
                    <a:pt x="20" y="9"/>
                    <a:pt x="21" y="16"/>
                    <a:pt x="21" y="22"/>
                  </a:cubicBezTo>
                  <a:cubicBezTo>
                    <a:pt x="15" y="22"/>
                    <a:pt x="9" y="22"/>
                    <a:pt x="3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3"/>
                    <a:pt x="0" y="24"/>
                  </a:cubicBezTo>
                  <a:cubicBezTo>
                    <a:pt x="1" y="29"/>
                    <a:pt x="0" y="34"/>
                    <a:pt x="1" y="39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2" y="40"/>
                    <a:pt x="2" y="40"/>
                    <a:pt x="3" y="40"/>
                  </a:cubicBezTo>
                  <a:cubicBezTo>
                    <a:pt x="8" y="41"/>
                    <a:pt x="14" y="40"/>
                    <a:pt x="20" y="40"/>
                  </a:cubicBezTo>
                  <a:cubicBezTo>
                    <a:pt x="20" y="47"/>
                    <a:pt x="20" y="53"/>
                    <a:pt x="20" y="59"/>
                  </a:cubicBezTo>
                  <a:close/>
                  <a:moveTo>
                    <a:pt x="7" y="37"/>
                  </a:moveTo>
                  <a:cubicBezTo>
                    <a:pt x="6" y="37"/>
                    <a:pt x="5" y="37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8" y="34"/>
                    <a:pt x="9" y="32"/>
                  </a:cubicBezTo>
                  <a:cubicBezTo>
                    <a:pt x="8" y="33"/>
                    <a:pt x="8" y="35"/>
                    <a:pt x="7" y="36"/>
                  </a:cubicBezTo>
                  <a:cubicBezTo>
                    <a:pt x="7" y="36"/>
                    <a:pt x="7" y="37"/>
                    <a:pt x="7" y="37"/>
                  </a:cubicBezTo>
                  <a:close/>
                  <a:moveTo>
                    <a:pt x="4" y="32"/>
                  </a:moveTo>
                  <a:cubicBezTo>
                    <a:pt x="4" y="33"/>
                    <a:pt x="4" y="33"/>
                    <a:pt x="5" y="32"/>
                  </a:cubicBezTo>
                  <a:cubicBezTo>
                    <a:pt x="6" y="31"/>
                    <a:pt x="12" y="24"/>
                    <a:pt x="8" y="30"/>
                  </a:cubicBezTo>
                  <a:cubicBezTo>
                    <a:pt x="6" y="32"/>
                    <a:pt x="5" y="33"/>
                    <a:pt x="4" y="35"/>
                  </a:cubicBezTo>
                  <a:cubicBezTo>
                    <a:pt x="4" y="34"/>
                    <a:pt x="4" y="33"/>
                    <a:pt x="4" y="32"/>
                  </a:cubicBezTo>
                  <a:close/>
                  <a:moveTo>
                    <a:pt x="4" y="31"/>
                  </a:moveTo>
                  <a:cubicBezTo>
                    <a:pt x="4" y="30"/>
                    <a:pt x="4" y="29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7" y="26"/>
                    <a:pt x="5" y="29"/>
                    <a:pt x="4" y="31"/>
                  </a:cubicBezTo>
                  <a:close/>
                  <a:moveTo>
                    <a:pt x="4" y="26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4" y="26"/>
                  </a:cubicBezTo>
                  <a:close/>
                  <a:moveTo>
                    <a:pt x="10" y="33"/>
                  </a:moveTo>
                  <a:cubicBezTo>
                    <a:pt x="11" y="31"/>
                    <a:pt x="13" y="29"/>
                    <a:pt x="15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6"/>
                    <a:pt x="17" y="26"/>
                    <a:pt x="18" y="26"/>
                  </a:cubicBezTo>
                  <a:cubicBezTo>
                    <a:pt x="16" y="28"/>
                    <a:pt x="14" y="30"/>
                    <a:pt x="12" y="32"/>
                  </a:cubicBezTo>
                  <a:cubicBezTo>
                    <a:pt x="11" y="33"/>
                    <a:pt x="7" y="38"/>
                    <a:pt x="10" y="33"/>
                  </a:cubicBezTo>
                  <a:close/>
                  <a:moveTo>
                    <a:pt x="19" y="26"/>
                  </a:moveTo>
                  <a:cubicBezTo>
                    <a:pt x="20" y="26"/>
                    <a:pt x="22" y="26"/>
                    <a:pt x="23" y="26"/>
                  </a:cubicBezTo>
                  <a:cubicBezTo>
                    <a:pt x="23" y="26"/>
                    <a:pt x="24" y="26"/>
                    <a:pt x="24" y="26"/>
                  </a:cubicBezTo>
                  <a:cubicBezTo>
                    <a:pt x="24" y="26"/>
                    <a:pt x="25" y="25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3"/>
                    <a:pt x="28" y="23"/>
                    <a:pt x="29" y="22"/>
                  </a:cubicBezTo>
                  <a:cubicBezTo>
                    <a:pt x="26" y="24"/>
                    <a:pt x="23" y="27"/>
                    <a:pt x="20" y="29"/>
                  </a:cubicBezTo>
                  <a:cubicBezTo>
                    <a:pt x="18" y="31"/>
                    <a:pt x="14" y="33"/>
                    <a:pt x="13" y="35"/>
                  </a:cubicBezTo>
                  <a:cubicBezTo>
                    <a:pt x="15" y="32"/>
                    <a:pt x="17" y="29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36" y="4"/>
                  </a:moveTo>
                  <a:cubicBezTo>
                    <a:pt x="36" y="9"/>
                    <a:pt x="36" y="14"/>
                    <a:pt x="36" y="19"/>
                  </a:cubicBezTo>
                  <a:cubicBezTo>
                    <a:pt x="36" y="19"/>
                    <a:pt x="36" y="19"/>
                    <a:pt x="35" y="19"/>
                  </a:cubicBezTo>
                  <a:cubicBezTo>
                    <a:pt x="33" y="20"/>
                    <a:pt x="31" y="21"/>
                    <a:pt x="28" y="22"/>
                  </a:cubicBezTo>
                  <a:cubicBezTo>
                    <a:pt x="27" y="22"/>
                    <a:pt x="23" y="25"/>
                    <a:pt x="27" y="22"/>
                  </a:cubicBezTo>
                  <a:cubicBezTo>
                    <a:pt x="30" y="20"/>
                    <a:pt x="34" y="17"/>
                    <a:pt x="36" y="13"/>
                  </a:cubicBezTo>
                  <a:cubicBezTo>
                    <a:pt x="36" y="13"/>
                    <a:pt x="36" y="12"/>
                    <a:pt x="35" y="13"/>
                  </a:cubicBezTo>
                  <a:cubicBezTo>
                    <a:pt x="33" y="13"/>
                    <a:pt x="32" y="14"/>
                    <a:pt x="30" y="15"/>
                  </a:cubicBezTo>
                  <a:cubicBezTo>
                    <a:pt x="29" y="16"/>
                    <a:pt x="22" y="21"/>
                    <a:pt x="25" y="18"/>
                  </a:cubicBezTo>
                  <a:cubicBezTo>
                    <a:pt x="29" y="14"/>
                    <a:pt x="33" y="11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1" y="8"/>
                    <a:pt x="28" y="11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6" y="11"/>
                    <a:pt x="27" y="9"/>
                    <a:pt x="28" y="8"/>
                  </a:cubicBezTo>
                  <a:cubicBezTo>
                    <a:pt x="30" y="7"/>
                    <a:pt x="31" y="6"/>
                    <a:pt x="32" y="4"/>
                  </a:cubicBezTo>
                  <a:cubicBezTo>
                    <a:pt x="33" y="4"/>
                    <a:pt x="34" y="4"/>
                    <a:pt x="36" y="4"/>
                  </a:cubicBezTo>
                  <a:close/>
                  <a:moveTo>
                    <a:pt x="46" y="27"/>
                  </a:moveTo>
                  <a:cubicBezTo>
                    <a:pt x="44" y="30"/>
                    <a:pt x="41" y="33"/>
                    <a:pt x="38" y="36"/>
                  </a:cubicBezTo>
                  <a:cubicBezTo>
                    <a:pt x="37" y="37"/>
                    <a:pt x="36" y="38"/>
                    <a:pt x="34" y="39"/>
                  </a:cubicBezTo>
                  <a:cubicBezTo>
                    <a:pt x="35" y="38"/>
                    <a:pt x="36" y="36"/>
                    <a:pt x="37" y="35"/>
                  </a:cubicBezTo>
                  <a:cubicBezTo>
                    <a:pt x="39" y="32"/>
                    <a:pt x="41" y="30"/>
                    <a:pt x="42" y="27"/>
                  </a:cubicBezTo>
                  <a:cubicBezTo>
                    <a:pt x="44" y="27"/>
                    <a:pt x="45" y="27"/>
                    <a:pt x="46" y="27"/>
                  </a:cubicBezTo>
                  <a:close/>
                  <a:moveTo>
                    <a:pt x="53" y="34"/>
                  </a:moveTo>
                  <a:cubicBezTo>
                    <a:pt x="53" y="34"/>
                    <a:pt x="53" y="34"/>
                    <a:pt x="52" y="34"/>
                  </a:cubicBezTo>
                  <a:cubicBezTo>
                    <a:pt x="51" y="35"/>
                    <a:pt x="47" y="37"/>
                    <a:pt x="50" y="34"/>
                  </a:cubicBezTo>
                  <a:cubicBezTo>
                    <a:pt x="51" y="32"/>
                    <a:pt x="52" y="30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30"/>
                    <a:pt x="53" y="32"/>
                    <a:pt x="53" y="34"/>
                  </a:cubicBezTo>
                  <a:close/>
                  <a:moveTo>
                    <a:pt x="29" y="55"/>
                  </a:moveTo>
                  <a:cubicBezTo>
                    <a:pt x="31" y="53"/>
                    <a:pt x="33" y="52"/>
                    <a:pt x="34" y="49"/>
                  </a:cubicBezTo>
                  <a:cubicBezTo>
                    <a:pt x="34" y="49"/>
                    <a:pt x="34" y="49"/>
                    <a:pt x="33" y="49"/>
                  </a:cubicBezTo>
                  <a:cubicBezTo>
                    <a:pt x="31" y="50"/>
                    <a:pt x="29" y="52"/>
                    <a:pt x="26" y="53"/>
                  </a:cubicBezTo>
                  <a:cubicBezTo>
                    <a:pt x="29" y="51"/>
                    <a:pt x="32" y="48"/>
                    <a:pt x="34" y="45"/>
                  </a:cubicBezTo>
                  <a:cubicBezTo>
                    <a:pt x="34" y="48"/>
                    <a:pt x="34" y="50"/>
                    <a:pt x="34" y="53"/>
                  </a:cubicBezTo>
                  <a:cubicBezTo>
                    <a:pt x="32" y="53"/>
                    <a:pt x="31" y="54"/>
                    <a:pt x="29" y="55"/>
                  </a:cubicBezTo>
                  <a:close/>
                  <a:moveTo>
                    <a:pt x="36" y="24"/>
                  </a:move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6"/>
                    <a:pt x="36" y="26"/>
                    <a:pt x="37" y="27"/>
                  </a:cubicBezTo>
                  <a:cubicBezTo>
                    <a:pt x="32" y="29"/>
                    <a:pt x="29" y="34"/>
                    <a:pt x="25" y="37"/>
                  </a:cubicBezTo>
                  <a:cubicBezTo>
                    <a:pt x="29" y="33"/>
                    <a:pt x="32" y="28"/>
                    <a:pt x="36" y="24"/>
                  </a:cubicBezTo>
                  <a:close/>
                  <a:moveTo>
                    <a:pt x="38" y="27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5" y="29"/>
                    <a:pt x="33" y="31"/>
                    <a:pt x="31" y="33"/>
                  </a:cubicBezTo>
                  <a:cubicBezTo>
                    <a:pt x="29" y="36"/>
                    <a:pt x="26" y="39"/>
                    <a:pt x="23" y="41"/>
                  </a:cubicBezTo>
                  <a:cubicBezTo>
                    <a:pt x="23" y="40"/>
                    <a:pt x="23" y="39"/>
                    <a:pt x="24" y="38"/>
                  </a:cubicBezTo>
                  <a:cubicBezTo>
                    <a:pt x="29" y="36"/>
                    <a:pt x="32" y="30"/>
                    <a:pt x="38" y="27"/>
                  </a:cubicBezTo>
                  <a:close/>
                  <a:moveTo>
                    <a:pt x="35" y="45"/>
                  </a:moveTo>
                  <a:cubicBezTo>
                    <a:pt x="34" y="44"/>
                    <a:pt x="34" y="44"/>
                    <a:pt x="34" y="44"/>
                  </a:cubicBezTo>
                  <a:cubicBezTo>
                    <a:pt x="31" y="45"/>
                    <a:pt x="29" y="47"/>
                    <a:pt x="26" y="49"/>
                  </a:cubicBezTo>
                  <a:cubicBezTo>
                    <a:pt x="29" y="46"/>
                    <a:pt x="32" y="44"/>
                    <a:pt x="35" y="41"/>
                  </a:cubicBezTo>
                  <a:cubicBezTo>
                    <a:pt x="35" y="42"/>
                    <a:pt x="35" y="43"/>
                    <a:pt x="35" y="45"/>
                  </a:cubicBezTo>
                  <a:close/>
                  <a:moveTo>
                    <a:pt x="24" y="51"/>
                  </a:moveTo>
                  <a:cubicBezTo>
                    <a:pt x="27" y="50"/>
                    <a:pt x="30" y="47"/>
                    <a:pt x="33" y="46"/>
                  </a:cubicBezTo>
                  <a:cubicBezTo>
                    <a:pt x="30" y="49"/>
                    <a:pt x="27" y="52"/>
                    <a:pt x="24" y="54"/>
                  </a:cubicBezTo>
                  <a:cubicBezTo>
                    <a:pt x="24" y="53"/>
                    <a:pt x="24" y="52"/>
                    <a:pt x="24" y="51"/>
                  </a:cubicBezTo>
                  <a:close/>
                  <a:moveTo>
                    <a:pt x="35" y="40"/>
                  </a:moveTo>
                  <a:cubicBezTo>
                    <a:pt x="35" y="40"/>
                    <a:pt x="35" y="40"/>
                    <a:pt x="35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40"/>
                    <a:pt x="35" y="40"/>
                    <a:pt x="35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0"/>
                  </a:cubicBezTo>
                  <a:close/>
                  <a:moveTo>
                    <a:pt x="33" y="41"/>
                  </a:moveTo>
                  <a:cubicBezTo>
                    <a:pt x="30" y="45"/>
                    <a:pt x="26" y="47"/>
                    <a:pt x="24" y="50"/>
                  </a:cubicBezTo>
                  <a:cubicBezTo>
                    <a:pt x="24" y="49"/>
                    <a:pt x="24" y="48"/>
                    <a:pt x="24" y="47"/>
                  </a:cubicBezTo>
                  <a:cubicBezTo>
                    <a:pt x="27" y="45"/>
                    <a:pt x="30" y="43"/>
                    <a:pt x="33" y="41"/>
                  </a:cubicBezTo>
                  <a:close/>
                  <a:moveTo>
                    <a:pt x="32" y="40"/>
                  </a:moveTo>
                  <a:cubicBezTo>
                    <a:pt x="32" y="40"/>
                    <a:pt x="32" y="40"/>
                    <a:pt x="33" y="41"/>
                  </a:cubicBezTo>
                  <a:cubicBezTo>
                    <a:pt x="29" y="42"/>
                    <a:pt x="27" y="44"/>
                    <a:pt x="24" y="46"/>
                  </a:cubicBezTo>
                  <a:cubicBezTo>
                    <a:pt x="23" y="45"/>
                    <a:pt x="23" y="44"/>
                    <a:pt x="23" y="43"/>
                  </a:cubicBezTo>
                  <a:cubicBezTo>
                    <a:pt x="28" y="41"/>
                    <a:pt x="32" y="37"/>
                    <a:pt x="35" y="32"/>
                  </a:cubicBezTo>
                  <a:cubicBezTo>
                    <a:pt x="36" y="31"/>
                    <a:pt x="37" y="30"/>
                    <a:pt x="38" y="29"/>
                  </a:cubicBezTo>
                  <a:cubicBezTo>
                    <a:pt x="38" y="29"/>
                    <a:pt x="40" y="28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8" y="32"/>
                    <a:pt x="35" y="36"/>
                    <a:pt x="32" y="40"/>
                  </a:cubicBezTo>
                  <a:close/>
                  <a:moveTo>
                    <a:pt x="29" y="38"/>
                  </a:moveTo>
                  <a:cubicBezTo>
                    <a:pt x="28" y="39"/>
                    <a:pt x="26" y="41"/>
                    <a:pt x="25" y="42"/>
                  </a:cubicBezTo>
                  <a:cubicBezTo>
                    <a:pt x="23" y="43"/>
                    <a:pt x="24" y="42"/>
                    <a:pt x="26" y="40"/>
                  </a:cubicBezTo>
                  <a:cubicBezTo>
                    <a:pt x="27" y="39"/>
                    <a:pt x="28" y="38"/>
                    <a:pt x="29" y="37"/>
                  </a:cubicBezTo>
                  <a:cubicBezTo>
                    <a:pt x="32" y="34"/>
                    <a:pt x="35" y="31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5" y="30"/>
                    <a:pt x="33" y="34"/>
                    <a:pt x="29" y="38"/>
                  </a:cubicBezTo>
                  <a:close/>
                  <a:moveTo>
                    <a:pt x="31" y="22"/>
                  </a:moveTo>
                  <a:cubicBezTo>
                    <a:pt x="31" y="22"/>
                    <a:pt x="31" y="22"/>
                    <a:pt x="31" y="21"/>
                  </a:cubicBezTo>
                  <a:cubicBezTo>
                    <a:pt x="32" y="21"/>
                    <a:pt x="33" y="21"/>
                    <a:pt x="34" y="20"/>
                  </a:cubicBezTo>
                  <a:cubicBezTo>
                    <a:pt x="33" y="21"/>
                    <a:pt x="32" y="21"/>
                    <a:pt x="31" y="22"/>
                  </a:cubicBezTo>
                  <a:close/>
                  <a:moveTo>
                    <a:pt x="28" y="8"/>
                  </a:moveTo>
                  <a:cubicBezTo>
                    <a:pt x="27" y="9"/>
                    <a:pt x="25" y="10"/>
                    <a:pt x="24" y="11"/>
                  </a:cubicBezTo>
                  <a:cubicBezTo>
                    <a:pt x="24" y="10"/>
                    <a:pt x="24" y="9"/>
                    <a:pt x="24" y="8"/>
                  </a:cubicBezTo>
                  <a:cubicBezTo>
                    <a:pt x="26" y="8"/>
                    <a:pt x="27" y="7"/>
                    <a:pt x="29" y="6"/>
                  </a:cubicBezTo>
                  <a:cubicBezTo>
                    <a:pt x="33" y="3"/>
                    <a:pt x="28" y="7"/>
                    <a:pt x="28" y="8"/>
                  </a:cubicBezTo>
                  <a:close/>
                  <a:moveTo>
                    <a:pt x="32" y="9"/>
                  </a:moveTo>
                  <a:cubicBezTo>
                    <a:pt x="36" y="6"/>
                    <a:pt x="30" y="13"/>
                    <a:pt x="29" y="13"/>
                  </a:cubicBezTo>
                  <a:cubicBezTo>
                    <a:pt x="27" y="15"/>
                    <a:pt x="26" y="16"/>
                    <a:pt x="24" y="17"/>
                  </a:cubicBezTo>
                  <a:cubicBezTo>
                    <a:pt x="24" y="16"/>
                    <a:pt x="24" y="15"/>
                    <a:pt x="24" y="14"/>
                  </a:cubicBezTo>
                  <a:cubicBezTo>
                    <a:pt x="27" y="13"/>
                    <a:pt x="30" y="11"/>
                    <a:pt x="32" y="9"/>
                  </a:cubicBezTo>
                  <a:close/>
                  <a:moveTo>
                    <a:pt x="32" y="15"/>
                  </a:moveTo>
                  <a:cubicBezTo>
                    <a:pt x="37" y="12"/>
                    <a:pt x="32" y="17"/>
                    <a:pt x="31" y="18"/>
                  </a:cubicBezTo>
                  <a:cubicBezTo>
                    <a:pt x="29" y="20"/>
                    <a:pt x="27" y="21"/>
                    <a:pt x="25" y="22"/>
                  </a:cubicBezTo>
                  <a:cubicBezTo>
                    <a:pt x="25" y="21"/>
                    <a:pt x="25" y="21"/>
                    <a:pt x="25" y="20"/>
                  </a:cubicBezTo>
                  <a:cubicBezTo>
                    <a:pt x="27" y="18"/>
                    <a:pt x="30" y="16"/>
                    <a:pt x="32" y="15"/>
                  </a:cubicBezTo>
                  <a:close/>
                  <a:moveTo>
                    <a:pt x="29" y="23"/>
                  </a:moveTo>
                  <a:cubicBezTo>
                    <a:pt x="25" y="27"/>
                    <a:pt x="20" y="31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5" y="36"/>
                    <a:pt x="14" y="37"/>
                    <a:pt x="12" y="37"/>
                  </a:cubicBezTo>
                  <a:cubicBezTo>
                    <a:pt x="18" y="32"/>
                    <a:pt x="24" y="28"/>
                    <a:pt x="29" y="23"/>
                  </a:cubicBezTo>
                  <a:close/>
                  <a:moveTo>
                    <a:pt x="36" y="20"/>
                  </a:moveTo>
                  <a:cubicBezTo>
                    <a:pt x="36" y="20"/>
                    <a:pt x="36" y="20"/>
                    <a:pt x="36" y="19"/>
                  </a:cubicBezTo>
                  <a:cubicBezTo>
                    <a:pt x="36" y="21"/>
                    <a:pt x="36" y="22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0" y="27"/>
                    <a:pt x="25" y="31"/>
                    <a:pt x="20" y="35"/>
                  </a:cubicBezTo>
                  <a:cubicBezTo>
                    <a:pt x="20" y="36"/>
                    <a:pt x="21" y="37"/>
                    <a:pt x="21" y="36"/>
                  </a:cubicBezTo>
                  <a:cubicBezTo>
                    <a:pt x="23" y="34"/>
                    <a:pt x="25" y="32"/>
                    <a:pt x="27" y="31"/>
                  </a:cubicBezTo>
                  <a:cubicBezTo>
                    <a:pt x="28" y="29"/>
                    <a:pt x="30" y="28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29" y="30"/>
                    <a:pt x="27" y="34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1" y="36"/>
                    <a:pt x="19" y="36"/>
                    <a:pt x="18" y="36"/>
                  </a:cubicBezTo>
                  <a:cubicBezTo>
                    <a:pt x="23" y="30"/>
                    <a:pt x="29" y="25"/>
                    <a:pt x="36" y="20"/>
                  </a:cubicBezTo>
                  <a:close/>
                  <a:moveTo>
                    <a:pt x="24" y="58"/>
                  </a:moveTo>
                  <a:cubicBezTo>
                    <a:pt x="24" y="57"/>
                    <a:pt x="24" y="56"/>
                    <a:pt x="24" y="56"/>
                  </a:cubicBezTo>
                  <a:cubicBezTo>
                    <a:pt x="27" y="55"/>
                    <a:pt x="29" y="53"/>
                    <a:pt x="32" y="51"/>
                  </a:cubicBezTo>
                  <a:cubicBezTo>
                    <a:pt x="30" y="53"/>
                    <a:pt x="28" y="54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9" y="56"/>
                    <a:pt x="30" y="56"/>
                    <a:pt x="30" y="55"/>
                  </a:cubicBezTo>
                  <a:cubicBezTo>
                    <a:pt x="31" y="55"/>
                    <a:pt x="32" y="55"/>
                    <a:pt x="33" y="54"/>
                  </a:cubicBezTo>
                  <a:cubicBezTo>
                    <a:pt x="34" y="54"/>
                    <a:pt x="34" y="55"/>
                    <a:pt x="34" y="56"/>
                  </a:cubicBezTo>
                  <a:cubicBezTo>
                    <a:pt x="34" y="56"/>
                    <a:pt x="34" y="57"/>
                    <a:pt x="34" y="57"/>
                  </a:cubicBezTo>
                  <a:cubicBezTo>
                    <a:pt x="34" y="57"/>
                    <a:pt x="34" y="58"/>
                    <a:pt x="34" y="58"/>
                  </a:cubicBezTo>
                  <a:cubicBezTo>
                    <a:pt x="31" y="58"/>
                    <a:pt x="27" y="58"/>
                    <a:pt x="24" y="58"/>
                  </a:cubicBezTo>
                  <a:close/>
                  <a:moveTo>
                    <a:pt x="37" y="39"/>
                  </a:moveTo>
                  <a:cubicBezTo>
                    <a:pt x="36" y="39"/>
                    <a:pt x="36" y="39"/>
                    <a:pt x="36" y="39"/>
                  </a:cubicBezTo>
                  <a:cubicBezTo>
                    <a:pt x="39" y="36"/>
                    <a:pt x="42" y="34"/>
                    <a:pt x="44" y="31"/>
                  </a:cubicBezTo>
                  <a:cubicBezTo>
                    <a:pt x="46" y="29"/>
                    <a:pt x="50" y="26"/>
                    <a:pt x="45" y="32"/>
                  </a:cubicBezTo>
                  <a:cubicBezTo>
                    <a:pt x="43" y="34"/>
                    <a:pt x="42" y="35"/>
                    <a:pt x="40" y="37"/>
                  </a:cubicBezTo>
                  <a:cubicBezTo>
                    <a:pt x="40" y="38"/>
                    <a:pt x="40" y="38"/>
                    <a:pt x="41" y="38"/>
                  </a:cubicBezTo>
                  <a:cubicBezTo>
                    <a:pt x="43" y="36"/>
                    <a:pt x="46" y="34"/>
                    <a:pt x="48" y="32"/>
                  </a:cubicBezTo>
                  <a:cubicBezTo>
                    <a:pt x="49" y="31"/>
                    <a:pt x="52" y="29"/>
                    <a:pt x="50" y="32"/>
                  </a:cubicBezTo>
                  <a:cubicBezTo>
                    <a:pt x="49" y="34"/>
                    <a:pt x="47" y="36"/>
                    <a:pt x="46" y="37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8" y="38"/>
                    <a:pt x="52" y="34"/>
                    <a:pt x="51" y="37"/>
                  </a:cubicBezTo>
                  <a:cubicBezTo>
                    <a:pt x="51" y="38"/>
                    <a:pt x="52" y="38"/>
                    <a:pt x="52" y="37"/>
                  </a:cubicBezTo>
                  <a:cubicBezTo>
                    <a:pt x="52" y="37"/>
                    <a:pt x="53" y="36"/>
                    <a:pt x="53" y="36"/>
                  </a:cubicBezTo>
                  <a:cubicBezTo>
                    <a:pt x="53" y="37"/>
                    <a:pt x="53" y="38"/>
                    <a:pt x="53" y="39"/>
                  </a:cubicBezTo>
                  <a:cubicBezTo>
                    <a:pt x="47" y="39"/>
                    <a:pt x="42" y="39"/>
                    <a:pt x="37" y="39"/>
                  </a:cubicBezTo>
                  <a:close/>
                  <a:moveTo>
                    <a:pt x="49" y="27"/>
                  </a:moveTo>
                  <a:cubicBezTo>
                    <a:pt x="50" y="28"/>
                    <a:pt x="51" y="28"/>
                    <a:pt x="52" y="28"/>
                  </a:cubicBezTo>
                  <a:cubicBezTo>
                    <a:pt x="49" y="30"/>
                    <a:pt x="45" y="32"/>
                    <a:pt x="43" y="35"/>
                  </a:cubicBezTo>
                  <a:cubicBezTo>
                    <a:pt x="45" y="33"/>
                    <a:pt x="47" y="30"/>
                    <a:pt x="49" y="27"/>
                  </a:cubicBezTo>
                  <a:close/>
                  <a:moveTo>
                    <a:pt x="30" y="4"/>
                  </a:moveTo>
                  <a:cubicBezTo>
                    <a:pt x="28" y="5"/>
                    <a:pt x="26" y="6"/>
                    <a:pt x="25" y="7"/>
                  </a:cubicBezTo>
                  <a:cubicBezTo>
                    <a:pt x="25" y="6"/>
                    <a:pt x="25" y="5"/>
                    <a:pt x="25" y="4"/>
                  </a:cubicBezTo>
                  <a:cubicBezTo>
                    <a:pt x="26" y="4"/>
                    <a:pt x="28" y="4"/>
                    <a:pt x="30" y="4"/>
                  </a:cubicBezTo>
                  <a:close/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1" y="28"/>
                    <a:pt x="9" y="31"/>
                    <a:pt x="7" y="34"/>
                  </a:cubicBezTo>
                  <a:cubicBezTo>
                    <a:pt x="3" y="38"/>
                    <a:pt x="9" y="30"/>
                    <a:pt x="8" y="31"/>
                  </a:cubicBezTo>
                  <a:cubicBezTo>
                    <a:pt x="9" y="29"/>
                    <a:pt x="10" y="28"/>
                    <a:pt x="11" y="27"/>
                  </a:cubicBezTo>
                  <a:cubicBezTo>
                    <a:pt x="11" y="26"/>
                    <a:pt x="11" y="26"/>
                    <a:pt x="10" y="26"/>
                  </a:cubicBezTo>
                  <a:cubicBezTo>
                    <a:pt x="9" y="27"/>
                    <a:pt x="8" y="28"/>
                    <a:pt x="7" y="29"/>
                  </a:cubicBezTo>
                  <a:cubicBezTo>
                    <a:pt x="3" y="33"/>
                    <a:pt x="6" y="27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9" y="26"/>
                    <a:pt x="12" y="26"/>
                    <a:pt x="14" y="26"/>
                  </a:cubicBezTo>
                  <a:close/>
                  <a:moveTo>
                    <a:pt x="8" y="37"/>
                  </a:moveTo>
                  <a:cubicBezTo>
                    <a:pt x="11" y="35"/>
                    <a:pt x="13" y="32"/>
                    <a:pt x="15" y="30"/>
                  </a:cubicBezTo>
                  <a:cubicBezTo>
                    <a:pt x="19" y="26"/>
                    <a:pt x="16" y="29"/>
                    <a:pt x="14" y="31"/>
                  </a:cubicBezTo>
                  <a:cubicBezTo>
                    <a:pt x="13" y="33"/>
                    <a:pt x="12" y="34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9" y="37"/>
                    <a:pt x="8" y="3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69"/>
            <p:cNvSpPr>
              <a:spLocks noEditPoints="1"/>
            </p:cNvSpPr>
            <p:nvPr/>
          </p:nvSpPr>
          <p:spPr bwMode="auto">
            <a:xfrm>
              <a:off x="4515096" y="1525022"/>
              <a:ext cx="639763" cy="673100"/>
            </a:xfrm>
            <a:custGeom>
              <a:avLst/>
              <a:gdLst>
                <a:gd name="T0" fmla="*/ 80 w 151"/>
                <a:gd name="T1" fmla="*/ 152 h 159"/>
                <a:gd name="T2" fmla="*/ 14 w 151"/>
                <a:gd name="T3" fmla="*/ 49 h 159"/>
                <a:gd name="T4" fmla="*/ 45 w 151"/>
                <a:gd name="T5" fmla="*/ 110 h 159"/>
                <a:gd name="T6" fmla="*/ 18 w 151"/>
                <a:gd name="T7" fmla="*/ 121 h 159"/>
                <a:gd name="T8" fmla="*/ 12 w 151"/>
                <a:gd name="T9" fmla="*/ 111 h 159"/>
                <a:gd name="T10" fmla="*/ 12 w 151"/>
                <a:gd name="T11" fmla="*/ 111 h 159"/>
                <a:gd name="T12" fmla="*/ 12 w 151"/>
                <a:gd name="T13" fmla="*/ 111 h 159"/>
                <a:gd name="T14" fmla="*/ 72 w 151"/>
                <a:gd name="T15" fmla="*/ 24 h 159"/>
                <a:gd name="T16" fmla="*/ 62 w 151"/>
                <a:gd name="T17" fmla="*/ 33 h 159"/>
                <a:gd name="T18" fmla="*/ 91 w 151"/>
                <a:gd name="T19" fmla="*/ 24 h 159"/>
                <a:gd name="T20" fmla="*/ 102 w 151"/>
                <a:gd name="T21" fmla="*/ 33 h 159"/>
                <a:gd name="T22" fmla="*/ 98 w 151"/>
                <a:gd name="T23" fmla="*/ 41 h 159"/>
                <a:gd name="T24" fmla="*/ 70 w 151"/>
                <a:gd name="T25" fmla="*/ 36 h 159"/>
                <a:gd name="T26" fmla="*/ 47 w 151"/>
                <a:gd name="T27" fmla="*/ 49 h 159"/>
                <a:gd name="T28" fmla="*/ 84 w 151"/>
                <a:gd name="T29" fmla="*/ 35 h 159"/>
                <a:gd name="T30" fmla="*/ 84 w 151"/>
                <a:gd name="T31" fmla="*/ 28 h 159"/>
                <a:gd name="T32" fmla="*/ 67 w 151"/>
                <a:gd name="T33" fmla="*/ 35 h 159"/>
                <a:gd name="T34" fmla="*/ 22 w 151"/>
                <a:gd name="T35" fmla="*/ 56 h 159"/>
                <a:gd name="T36" fmla="*/ 9 w 151"/>
                <a:gd name="T37" fmla="*/ 70 h 159"/>
                <a:gd name="T38" fmla="*/ 7 w 151"/>
                <a:gd name="T39" fmla="*/ 77 h 159"/>
                <a:gd name="T40" fmla="*/ 30 w 151"/>
                <a:gd name="T41" fmla="*/ 72 h 159"/>
                <a:gd name="T42" fmla="*/ 111 w 151"/>
                <a:gd name="T43" fmla="*/ 48 h 159"/>
                <a:gd name="T44" fmla="*/ 35 w 151"/>
                <a:gd name="T45" fmla="*/ 77 h 159"/>
                <a:gd name="T46" fmla="*/ 66 w 151"/>
                <a:gd name="T47" fmla="*/ 67 h 159"/>
                <a:gd name="T48" fmla="*/ 133 w 151"/>
                <a:gd name="T49" fmla="*/ 47 h 159"/>
                <a:gd name="T50" fmla="*/ 122 w 151"/>
                <a:gd name="T51" fmla="*/ 53 h 159"/>
                <a:gd name="T52" fmla="*/ 65 w 151"/>
                <a:gd name="T53" fmla="*/ 83 h 159"/>
                <a:gd name="T54" fmla="*/ 138 w 151"/>
                <a:gd name="T55" fmla="*/ 60 h 159"/>
                <a:gd name="T56" fmla="*/ 80 w 151"/>
                <a:gd name="T57" fmla="*/ 89 h 159"/>
                <a:gd name="T58" fmla="*/ 80 w 151"/>
                <a:gd name="T59" fmla="*/ 140 h 159"/>
                <a:gd name="T60" fmla="*/ 130 w 151"/>
                <a:gd name="T61" fmla="*/ 113 h 159"/>
                <a:gd name="T62" fmla="*/ 96 w 151"/>
                <a:gd name="T63" fmla="*/ 128 h 159"/>
                <a:gd name="T64" fmla="*/ 142 w 151"/>
                <a:gd name="T65" fmla="*/ 106 h 159"/>
                <a:gd name="T66" fmla="*/ 95 w 151"/>
                <a:gd name="T67" fmla="*/ 117 h 159"/>
                <a:gd name="T68" fmla="*/ 41 w 151"/>
                <a:gd name="T69" fmla="*/ 144 h 159"/>
                <a:gd name="T70" fmla="*/ 31 w 151"/>
                <a:gd name="T71" fmla="*/ 137 h 159"/>
                <a:gd name="T72" fmla="*/ 123 w 151"/>
                <a:gd name="T73" fmla="*/ 104 h 159"/>
                <a:gd name="T74" fmla="*/ 97 w 151"/>
                <a:gd name="T75" fmla="*/ 110 h 159"/>
                <a:gd name="T76" fmla="*/ 119 w 151"/>
                <a:gd name="T77" fmla="*/ 99 h 159"/>
                <a:gd name="T78" fmla="*/ 144 w 151"/>
                <a:gd name="T79" fmla="*/ 80 h 159"/>
                <a:gd name="T80" fmla="*/ 92 w 151"/>
                <a:gd name="T81" fmla="*/ 104 h 159"/>
                <a:gd name="T82" fmla="*/ 144 w 151"/>
                <a:gd name="T83" fmla="*/ 80 h 159"/>
                <a:gd name="T84" fmla="*/ 26 w 151"/>
                <a:gd name="T85" fmla="*/ 125 h 159"/>
                <a:gd name="T86" fmla="*/ 143 w 151"/>
                <a:gd name="T87" fmla="*/ 75 h 159"/>
                <a:gd name="T88" fmla="*/ 23 w 151"/>
                <a:gd name="T89" fmla="*/ 117 h 159"/>
                <a:gd name="T90" fmla="*/ 54 w 151"/>
                <a:gd name="T91" fmla="*/ 120 h 159"/>
                <a:gd name="T92" fmla="*/ 50 w 151"/>
                <a:gd name="T93" fmla="*/ 148 h 159"/>
                <a:gd name="T94" fmla="*/ 52 w 151"/>
                <a:gd name="T95" fmla="*/ 148 h 159"/>
                <a:gd name="T96" fmla="*/ 131 w 151"/>
                <a:gd name="T97" fmla="*/ 134 h 159"/>
                <a:gd name="T98" fmla="*/ 93 w 151"/>
                <a:gd name="T99" fmla="*/ 150 h 159"/>
                <a:gd name="T100" fmla="*/ 86 w 151"/>
                <a:gd name="T101" fmla="*/ 147 h 159"/>
                <a:gd name="T102" fmla="*/ 134 w 151"/>
                <a:gd name="T103" fmla="*/ 127 h 159"/>
                <a:gd name="T104" fmla="*/ 113 w 151"/>
                <a:gd name="T105" fmla="*/ 149 h 159"/>
                <a:gd name="T106" fmla="*/ 137 w 151"/>
                <a:gd name="T107" fmla="*/ 117 h 159"/>
                <a:gd name="T108" fmla="*/ 72 w 151"/>
                <a:gd name="T109" fmla="*/ 145 h 159"/>
                <a:gd name="T110" fmla="*/ 85 w 151"/>
                <a:gd name="T111" fmla="*/ 80 h 159"/>
                <a:gd name="T112" fmla="*/ 131 w 151"/>
                <a:gd name="T113" fmla="*/ 44 h 159"/>
                <a:gd name="T114" fmla="*/ 118 w 151"/>
                <a:gd name="T115" fmla="*/ 46 h 159"/>
                <a:gd name="T116" fmla="*/ 27 w 151"/>
                <a:gd name="T117" fmla="*/ 77 h 159"/>
                <a:gd name="T118" fmla="*/ 89 w 151"/>
                <a:gd name="T119" fmla="*/ 24 h 159"/>
                <a:gd name="T120" fmla="*/ 22 w 151"/>
                <a:gd name="T121" fmla="*/ 53 h 159"/>
                <a:gd name="T122" fmla="*/ 24 w 151"/>
                <a:gd name="T123" fmla="*/ 44 h 159"/>
                <a:gd name="T124" fmla="*/ 72 w 151"/>
                <a:gd name="T125" fmla="*/ 7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" h="159">
                  <a:moveTo>
                    <a:pt x="36" y="145"/>
                  </a:moveTo>
                  <a:cubicBezTo>
                    <a:pt x="47" y="153"/>
                    <a:pt x="60" y="152"/>
                    <a:pt x="72" y="149"/>
                  </a:cubicBezTo>
                  <a:cubicBezTo>
                    <a:pt x="71" y="151"/>
                    <a:pt x="71" y="153"/>
                    <a:pt x="69" y="155"/>
                  </a:cubicBezTo>
                  <a:cubicBezTo>
                    <a:pt x="69" y="157"/>
                    <a:pt x="71" y="159"/>
                    <a:pt x="73" y="157"/>
                  </a:cubicBezTo>
                  <a:cubicBezTo>
                    <a:pt x="73" y="156"/>
                    <a:pt x="74" y="156"/>
                    <a:pt x="74" y="155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75" y="157"/>
                    <a:pt x="77" y="157"/>
                    <a:pt x="77" y="155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78" y="155"/>
                    <a:pt x="80" y="155"/>
                    <a:pt x="80" y="153"/>
                  </a:cubicBezTo>
                  <a:cubicBezTo>
                    <a:pt x="80" y="153"/>
                    <a:pt x="80" y="153"/>
                    <a:pt x="80" y="152"/>
                  </a:cubicBezTo>
                  <a:cubicBezTo>
                    <a:pt x="81" y="152"/>
                    <a:pt x="83" y="151"/>
                    <a:pt x="82" y="150"/>
                  </a:cubicBezTo>
                  <a:cubicBezTo>
                    <a:pt x="92" y="155"/>
                    <a:pt x="105" y="157"/>
                    <a:pt x="116" y="152"/>
                  </a:cubicBezTo>
                  <a:cubicBezTo>
                    <a:pt x="128" y="146"/>
                    <a:pt x="135" y="135"/>
                    <a:pt x="141" y="122"/>
                  </a:cubicBezTo>
                  <a:cubicBezTo>
                    <a:pt x="150" y="99"/>
                    <a:pt x="151" y="69"/>
                    <a:pt x="137" y="47"/>
                  </a:cubicBezTo>
                  <a:cubicBezTo>
                    <a:pt x="126" y="29"/>
                    <a:pt x="105" y="22"/>
                    <a:pt x="85" y="20"/>
                  </a:cubicBezTo>
                  <a:cubicBezTo>
                    <a:pt x="87" y="14"/>
                    <a:pt x="91" y="7"/>
                    <a:pt x="97" y="4"/>
                  </a:cubicBezTo>
                  <a:cubicBezTo>
                    <a:pt x="99" y="3"/>
                    <a:pt x="97" y="0"/>
                    <a:pt x="95" y="1"/>
                  </a:cubicBezTo>
                  <a:cubicBezTo>
                    <a:pt x="88" y="5"/>
                    <a:pt x="84" y="12"/>
                    <a:pt x="82" y="20"/>
                  </a:cubicBezTo>
                  <a:cubicBezTo>
                    <a:pt x="80" y="20"/>
                    <a:pt x="78" y="20"/>
                    <a:pt x="75" y="20"/>
                  </a:cubicBezTo>
                  <a:cubicBezTo>
                    <a:pt x="52" y="21"/>
                    <a:pt x="28" y="29"/>
                    <a:pt x="14" y="49"/>
                  </a:cubicBezTo>
                  <a:cubicBezTo>
                    <a:pt x="1" y="68"/>
                    <a:pt x="0" y="93"/>
                    <a:pt x="10" y="114"/>
                  </a:cubicBezTo>
                  <a:cubicBezTo>
                    <a:pt x="15" y="126"/>
                    <a:pt x="25" y="138"/>
                    <a:pt x="36" y="145"/>
                  </a:cubicBezTo>
                  <a:close/>
                  <a:moveTo>
                    <a:pt x="22" y="127"/>
                  </a:moveTo>
                  <a:cubicBezTo>
                    <a:pt x="31" y="124"/>
                    <a:pt x="39" y="120"/>
                    <a:pt x="48" y="116"/>
                  </a:cubicBezTo>
                  <a:cubicBezTo>
                    <a:pt x="57" y="112"/>
                    <a:pt x="66" y="108"/>
                    <a:pt x="75" y="105"/>
                  </a:cubicBezTo>
                  <a:cubicBezTo>
                    <a:pt x="67" y="109"/>
                    <a:pt x="58" y="113"/>
                    <a:pt x="50" y="117"/>
                  </a:cubicBezTo>
                  <a:cubicBezTo>
                    <a:pt x="42" y="122"/>
                    <a:pt x="32" y="125"/>
                    <a:pt x="26" y="132"/>
                  </a:cubicBezTo>
                  <a:cubicBezTo>
                    <a:pt x="25" y="130"/>
                    <a:pt x="23" y="129"/>
                    <a:pt x="22" y="127"/>
                  </a:cubicBezTo>
                  <a:close/>
                  <a:moveTo>
                    <a:pt x="18" y="121"/>
                  </a:moveTo>
                  <a:cubicBezTo>
                    <a:pt x="27" y="120"/>
                    <a:pt x="37" y="113"/>
                    <a:pt x="45" y="110"/>
                  </a:cubicBezTo>
                  <a:cubicBezTo>
                    <a:pt x="56" y="105"/>
                    <a:pt x="67" y="101"/>
                    <a:pt x="77" y="96"/>
                  </a:cubicBezTo>
                  <a:cubicBezTo>
                    <a:pt x="89" y="91"/>
                    <a:pt x="100" y="86"/>
                    <a:pt x="112" y="81"/>
                  </a:cubicBezTo>
                  <a:cubicBezTo>
                    <a:pt x="118" y="78"/>
                    <a:pt x="125" y="76"/>
                    <a:pt x="131" y="74"/>
                  </a:cubicBezTo>
                  <a:cubicBezTo>
                    <a:pt x="131" y="74"/>
                    <a:pt x="131" y="74"/>
                    <a:pt x="130" y="74"/>
                  </a:cubicBezTo>
                  <a:cubicBezTo>
                    <a:pt x="124" y="77"/>
                    <a:pt x="118" y="79"/>
                    <a:pt x="112" y="82"/>
                  </a:cubicBezTo>
                  <a:cubicBezTo>
                    <a:pt x="102" y="86"/>
                    <a:pt x="92" y="90"/>
                    <a:pt x="81" y="95"/>
                  </a:cubicBezTo>
                  <a:cubicBezTo>
                    <a:pt x="71" y="100"/>
                    <a:pt x="60" y="105"/>
                    <a:pt x="50" y="110"/>
                  </a:cubicBezTo>
                  <a:cubicBezTo>
                    <a:pt x="45" y="113"/>
                    <a:pt x="41" y="115"/>
                    <a:pt x="36" y="118"/>
                  </a:cubicBezTo>
                  <a:cubicBezTo>
                    <a:pt x="31" y="121"/>
                    <a:pt x="26" y="123"/>
                    <a:pt x="21" y="126"/>
                  </a:cubicBezTo>
                  <a:cubicBezTo>
                    <a:pt x="20" y="125"/>
                    <a:pt x="19" y="123"/>
                    <a:pt x="18" y="121"/>
                  </a:cubicBezTo>
                  <a:close/>
                  <a:moveTo>
                    <a:pt x="15" y="116"/>
                  </a:moveTo>
                  <a:cubicBezTo>
                    <a:pt x="18" y="116"/>
                    <a:pt x="21" y="114"/>
                    <a:pt x="24" y="113"/>
                  </a:cubicBezTo>
                  <a:cubicBezTo>
                    <a:pt x="29" y="110"/>
                    <a:pt x="34" y="109"/>
                    <a:pt x="39" y="106"/>
                  </a:cubicBezTo>
                  <a:cubicBezTo>
                    <a:pt x="52" y="101"/>
                    <a:pt x="64" y="96"/>
                    <a:pt x="76" y="92"/>
                  </a:cubicBezTo>
                  <a:cubicBezTo>
                    <a:pt x="78" y="91"/>
                    <a:pt x="80" y="90"/>
                    <a:pt x="82" y="90"/>
                  </a:cubicBezTo>
                  <a:cubicBezTo>
                    <a:pt x="81" y="90"/>
                    <a:pt x="79" y="91"/>
                    <a:pt x="78" y="91"/>
                  </a:cubicBezTo>
                  <a:cubicBezTo>
                    <a:pt x="68" y="95"/>
                    <a:pt x="57" y="100"/>
                    <a:pt x="47" y="105"/>
                  </a:cubicBezTo>
                  <a:cubicBezTo>
                    <a:pt x="37" y="110"/>
                    <a:pt x="26" y="114"/>
                    <a:pt x="17" y="120"/>
                  </a:cubicBezTo>
                  <a:cubicBezTo>
                    <a:pt x="16" y="118"/>
                    <a:pt x="15" y="117"/>
                    <a:pt x="15" y="116"/>
                  </a:cubicBezTo>
                  <a:close/>
                  <a:moveTo>
                    <a:pt x="12" y="111"/>
                  </a:moveTo>
                  <a:cubicBezTo>
                    <a:pt x="12" y="111"/>
                    <a:pt x="13" y="111"/>
                    <a:pt x="13" y="111"/>
                  </a:cubicBezTo>
                  <a:cubicBezTo>
                    <a:pt x="17" y="110"/>
                    <a:pt x="22" y="108"/>
                    <a:pt x="26" y="106"/>
                  </a:cubicBezTo>
                  <a:cubicBezTo>
                    <a:pt x="32" y="103"/>
                    <a:pt x="37" y="100"/>
                    <a:pt x="43" y="98"/>
                  </a:cubicBezTo>
                  <a:cubicBezTo>
                    <a:pt x="55" y="93"/>
                    <a:pt x="66" y="88"/>
                    <a:pt x="77" y="84"/>
                  </a:cubicBezTo>
                  <a:cubicBezTo>
                    <a:pt x="79" y="83"/>
                    <a:pt x="81" y="82"/>
                    <a:pt x="82" y="82"/>
                  </a:cubicBezTo>
                  <a:cubicBezTo>
                    <a:pt x="79" y="83"/>
                    <a:pt x="76" y="85"/>
                    <a:pt x="72" y="86"/>
                  </a:cubicBezTo>
                  <a:cubicBezTo>
                    <a:pt x="62" y="91"/>
                    <a:pt x="51" y="95"/>
                    <a:pt x="40" y="100"/>
                  </a:cubicBezTo>
                  <a:cubicBezTo>
                    <a:pt x="35" y="102"/>
                    <a:pt x="31" y="105"/>
                    <a:pt x="27" y="108"/>
                  </a:cubicBezTo>
                  <a:cubicBezTo>
                    <a:pt x="22" y="110"/>
                    <a:pt x="18" y="112"/>
                    <a:pt x="14" y="115"/>
                  </a:cubicBezTo>
                  <a:cubicBezTo>
                    <a:pt x="14" y="114"/>
                    <a:pt x="13" y="112"/>
                    <a:pt x="12" y="111"/>
                  </a:cubicBezTo>
                  <a:close/>
                  <a:moveTo>
                    <a:pt x="22" y="102"/>
                  </a:moveTo>
                  <a:cubicBezTo>
                    <a:pt x="29" y="99"/>
                    <a:pt x="36" y="97"/>
                    <a:pt x="43" y="94"/>
                  </a:cubicBezTo>
                  <a:cubicBezTo>
                    <a:pt x="60" y="86"/>
                    <a:pt x="77" y="78"/>
                    <a:pt x="95" y="71"/>
                  </a:cubicBezTo>
                  <a:cubicBezTo>
                    <a:pt x="101" y="69"/>
                    <a:pt x="108" y="66"/>
                    <a:pt x="115" y="64"/>
                  </a:cubicBezTo>
                  <a:cubicBezTo>
                    <a:pt x="113" y="65"/>
                    <a:pt x="111" y="65"/>
                    <a:pt x="109" y="66"/>
                  </a:cubicBezTo>
                  <a:cubicBezTo>
                    <a:pt x="97" y="72"/>
                    <a:pt x="85" y="77"/>
                    <a:pt x="73" y="82"/>
                  </a:cubicBezTo>
                  <a:cubicBezTo>
                    <a:pt x="63" y="86"/>
                    <a:pt x="53" y="91"/>
                    <a:pt x="43" y="96"/>
                  </a:cubicBezTo>
                  <a:cubicBezTo>
                    <a:pt x="39" y="98"/>
                    <a:pt x="34" y="99"/>
                    <a:pt x="29" y="101"/>
                  </a:cubicBezTo>
                  <a:cubicBezTo>
                    <a:pt x="23" y="104"/>
                    <a:pt x="18" y="107"/>
                    <a:pt x="12" y="110"/>
                  </a:cubicBezTo>
                  <a:cubicBezTo>
                    <a:pt x="12" y="110"/>
                    <a:pt x="12" y="111"/>
                    <a:pt x="12" y="111"/>
                  </a:cubicBezTo>
                  <a:cubicBezTo>
                    <a:pt x="12" y="110"/>
                    <a:pt x="11" y="109"/>
                    <a:pt x="11" y="108"/>
                  </a:cubicBezTo>
                  <a:cubicBezTo>
                    <a:pt x="15" y="106"/>
                    <a:pt x="18" y="104"/>
                    <a:pt x="22" y="102"/>
                  </a:cubicBezTo>
                  <a:close/>
                  <a:moveTo>
                    <a:pt x="72" y="24"/>
                  </a:moveTo>
                  <a:cubicBezTo>
                    <a:pt x="54" y="31"/>
                    <a:pt x="37" y="41"/>
                    <a:pt x="19" y="50"/>
                  </a:cubicBezTo>
                  <a:cubicBezTo>
                    <a:pt x="19" y="50"/>
                    <a:pt x="18" y="50"/>
                    <a:pt x="18" y="51"/>
                  </a:cubicBezTo>
                  <a:cubicBezTo>
                    <a:pt x="18" y="51"/>
                    <a:pt x="18" y="50"/>
                    <a:pt x="18" y="50"/>
                  </a:cubicBezTo>
                  <a:cubicBezTo>
                    <a:pt x="20" y="49"/>
                    <a:pt x="22" y="47"/>
                    <a:pt x="24" y="46"/>
                  </a:cubicBezTo>
                  <a:cubicBezTo>
                    <a:pt x="28" y="43"/>
                    <a:pt x="33" y="41"/>
                    <a:pt x="38" y="38"/>
                  </a:cubicBezTo>
                  <a:cubicBezTo>
                    <a:pt x="47" y="33"/>
                    <a:pt x="57" y="29"/>
                    <a:pt x="66" y="24"/>
                  </a:cubicBezTo>
                  <a:cubicBezTo>
                    <a:pt x="68" y="24"/>
                    <a:pt x="70" y="24"/>
                    <a:pt x="72" y="24"/>
                  </a:cubicBezTo>
                  <a:close/>
                  <a:moveTo>
                    <a:pt x="17" y="52"/>
                  </a:moveTo>
                  <a:cubicBezTo>
                    <a:pt x="26" y="48"/>
                    <a:pt x="34" y="43"/>
                    <a:pt x="43" y="39"/>
                  </a:cubicBezTo>
                  <a:cubicBezTo>
                    <a:pt x="48" y="36"/>
                    <a:pt x="53" y="33"/>
                    <a:pt x="58" y="31"/>
                  </a:cubicBezTo>
                  <a:cubicBezTo>
                    <a:pt x="60" y="30"/>
                    <a:pt x="62" y="29"/>
                    <a:pt x="64" y="28"/>
                  </a:cubicBezTo>
                  <a:cubicBezTo>
                    <a:pt x="47" y="37"/>
                    <a:pt x="30" y="47"/>
                    <a:pt x="14" y="57"/>
                  </a:cubicBezTo>
                  <a:cubicBezTo>
                    <a:pt x="15" y="55"/>
                    <a:pt x="16" y="54"/>
                    <a:pt x="17" y="52"/>
                  </a:cubicBezTo>
                  <a:close/>
                  <a:moveTo>
                    <a:pt x="12" y="60"/>
                  </a:moveTo>
                  <a:cubicBezTo>
                    <a:pt x="17" y="58"/>
                    <a:pt x="20" y="55"/>
                    <a:pt x="24" y="53"/>
                  </a:cubicBezTo>
                  <a:cubicBezTo>
                    <a:pt x="30" y="49"/>
                    <a:pt x="36" y="46"/>
                    <a:pt x="42" y="43"/>
                  </a:cubicBezTo>
                  <a:cubicBezTo>
                    <a:pt x="49" y="40"/>
                    <a:pt x="55" y="36"/>
                    <a:pt x="62" y="33"/>
                  </a:cubicBezTo>
                  <a:cubicBezTo>
                    <a:pt x="56" y="36"/>
                    <a:pt x="50" y="39"/>
                    <a:pt x="44" y="43"/>
                  </a:cubicBezTo>
                  <a:cubicBezTo>
                    <a:pt x="38" y="46"/>
                    <a:pt x="31" y="49"/>
                    <a:pt x="25" y="53"/>
                  </a:cubicBezTo>
                  <a:cubicBezTo>
                    <a:pt x="22" y="55"/>
                    <a:pt x="18" y="57"/>
                    <a:pt x="14" y="59"/>
                  </a:cubicBezTo>
                  <a:cubicBezTo>
                    <a:pt x="14" y="59"/>
                    <a:pt x="13" y="59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lose/>
                  <a:moveTo>
                    <a:pt x="91" y="24"/>
                  </a:moveTo>
                  <a:cubicBezTo>
                    <a:pt x="93" y="25"/>
                    <a:pt x="96" y="25"/>
                    <a:pt x="98" y="26"/>
                  </a:cubicBezTo>
                  <a:cubicBezTo>
                    <a:pt x="93" y="28"/>
                    <a:pt x="88" y="30"/>
                    <a:pt x="84" y="33"/>
                  </a:cubicBezTo>
                  <a:cubicBezTo>
                    <a:pt x="84" y="31"/>
                    <a:pt x="84" y="30"/>
                    <a:pt x="84" y="29"/>
                  </a:cubicBezTo>
                  <a:cubicBezTo>
                    <a:pt x="86" y="27"/>
                    <a:pt x="88" y="26"/>
                    <a:pt x="91" y="24"/>
                  </a:cubicBezTo>
                  <a:cubicBezTo>
                    <a:pt x="91" y="24"/>
                    <a:pt x="91" y="24"/>
                    <a:pt x="91" y="24"/>
                  </a:cubicBezTo>
                  <a:close/>
                  <a:moveTo>
                    <a:pt x="116" y="32"/>
                  </a:moveTo>
                  <a:cubicBezTo>
                    <a:pt x="99" y="40"/>
                    <a:pt x="82" y="47"/>
                    <a:pt x="65" y="54"/>
                  </a:cubicBezTo>
                  <a:cubicBezTo>
                    <a:pt x="49" y="61"/>
                    <a:pt x="34" y="69"/>
                    <a:pt x="18" y="77"/>
                  </a:cubicBezTo>
                  <a:cubicBezTo>
                    <a:pt x="15" y="79"/>
                    <a:pt x="10" y="80"/>
                    <a:pt x="7" y="82"/>
                  </a:cubicBezTo>
                  <a:cubicBezTo>
                    <a:pt x="11" y="80"/>
                    <a:pt x="14" y="78"/>
                    <a:pt x="18" y="76"/>
                  </a:cubicBezTo>
                  <a:cubicBezTo>
                    <a:pt x="25" y="71"/>
                    <a:pt x="33" y="67"/>
                    <a:pt x="41" y="63"/>
                  </a:cubicBezTo>
                  <a:cubicBezTo>
                    <a:pt x="56" y="55"/>
                    <a:pt x="71" y="49"/>
                    <a:pt x="85" y="41"/>
                  </a:cubicBezTo>
                  <a:cubicBezTo>
                    <a:pt x="91" y="41"/>
                    <a:pt x="97" y="39"/>
                    <a:pt x="103" y="37"/>
                  </a:cubicBezTo>
                  <a:cubicBezTo>
                    <a:pt x="105" y="36"/>
                    <a:pt x="104" y="32"/>
                    <a:pt x="102" y="33"/>
                  </a:cubicBezTo>
                  <a:cubicBezTo>
                    <a:pt x="100" y="34"/>
                    <a:pt x="98" y="35"/>
                    <a:pt x="96" y="35"/>
                  </a:cubicBezTo>
                  <a:cubicBezTo>
                    <a:pt x="97" y="35"/>
                    <a:pt x="98" y="35"/>
                    <a:pt x="98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2" y="33"/>
                    <a:pt x="104" y="31"/>
                    <a:pt x="106" y="30"/>
                  </a:cubicBezTo>
                  <a:cubicBezTo>
                    <a:pt x="107" y="30"/>
                    <a:pt x="107" y="30"/>
                    <a:pt x="107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11" y="30"/>
                    <a:pt x="114" y="31"/>
                    <a:pt x="116" y="32"/>
                  </a:cubicBezTo>
                  <a:close/>
                  <a:moveTo>
                    <a:pt x="117" y="33"/>
                  </a:moveTo>
                  <a:cubicBezTo>
                    <a:pt x="117" y="33"/>
                    <a:pt x="116" y="33"/>
                    <a:pt x="116" y="33"/>
                  </a:cubicBezTo>
                  <a:cubicBezTo>
                    <a:pt x="110" y="37"/>
                    <a:pt x="104" y="39"/>
                    <a:pt x="98" y="41"/>
                  </a:cubicBezTo>
                  <a:cubicBezTo>
                    <a:pt x="100" y="40"/>
                    <a:pt x="102" y="39"/>
                    <a:pt x="105" y="38"/>
                  </a:cubicBezTo>
                  <a:cubicBezTo>
                    <a:pt x="107" y="37"/>
                    <a:pt x="110" y="36"/>
                    <a:pt x="113" y="35"/>
                  </a:cubicBezTo>
                  <a:cubicBezTo>
                    <a:pt x="114" y="35"/>
                    <a:pt x="116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lose/>
                  <a:moveTo>
                    <a:pt x="75" y="41"/>
                  </a:moveTo>
                  <a:cubicBezTo>
                    <a:pt x="77" y="41"/>
                    <a:pt x="79" y="41"/>
                    <a:pt x="81" y="41"/>
                  </a:cubicBezTo>
                  <a:cubicBezTo>
                    <a:pt x="66" y="49"/>
                    <a:pt x="50" y="55"/>
                    <a:pt x="35" y="62"/>
                  </a:cubicBezTo>
                  <a:cubicBezTo>
                    <a:pt x="48" y="55"/>
                    <a:pt x="61" y="49"/>
                    <a:pt x="74" y="42"/>
                  </a:cubicBezTo>
                  <a:cubicBezTo>
                    <a:pt x="74" y="42"/>
                    <a:pt x="75" y="41"/>
                    <a:pt x="75" y="41"/>
                  </a:cubicBezTo>
                  <a:close/>
                  <a:moveTo>
                    <a:pt x="70" y="36"/>
                  </a:moveTo>
                  <a:cubicBezTo>
                    <a:pt x="74" y="35"/>
                    <a:pt x="77" y="33"/>
                    <a:pt x="80" y="31"/>
                  </a:cubicBezTo>
                  <a:cubicBezTo>
                    <a:pt x="80" y="32"/>
                    <a:pt x="80" y="33"/>
                    <a:pt x="80" y="35"/>
                  </a:cubicBezTo>
                  <a:cubicBezTo>
                    <a:pt x="78" y="35"/>
                    <a:pt x="76" y="36"/>
                    <a:pt x="74" y="37"/>
                  </a:cubicBezTo>
                  <a:cubicBezTo>
                    <a:pt x="73" y="37"/>
                    <a:pt x="72" y="37"/>
                    <a:pt x="70" y="36"/>
                  </a:cubicBezTo>
                  <a:close/>
                  <a:moveTo>
                    <a:pt x="69" y="40"/>
                  </a:moveTo>
                  <a:cubicBezTo>
                    <a:pt x="64" y="42"/>
                    <a:pt x="58" y="45"/>
                    <a:pt x="53" y="48"/>
                  </a:cubicBezTo>
                  <a:cubicBezTo>
                    <a:pt x="39" y="54"/>
                    <a:pt x="26" y="61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7" y="66"/>
                    <a:pt x="20" y="64"/>
                    <a:pt x="24" y="62"/>
                  </a:cubicBezTo>
                  <a:cubicBezTo>
                    <a:pt x="32" y="57"/>
                    <a:pt x="39" y="53"/>
                    <a:pt x="47" y="49"/>
                  </a:cubicBezTo>
                  <a:cubicBezTo>
                    <a:pt x="53" y="46"/>
                    <a:pt x="60" y="42"/>
                    <a:pt x="66" y="39"/>
                  </a:cubicBezTo>
                  <a:cubicBezTo>
                    <a:pt x="67" y="39"/>
                    <a:pt x="68" y="39"/>
                    <a:pt x="69" y="40"/>
                  </a:cubicBezTo>
                  <a:close/>
                  <a:moveTo>
                    <a:pt x="80" y="35"/>
                  </a:moveTo>
                  <a:cubicBezTo>
                    <a:pt x="80" y="36"/>
                    <a:pt x="80" y="37"/>
                    <a:pt x="80" y="37"/>
                  </a:cubicBezTo>
                  <a:cubicBezTo>
                    <a:pt x="80" y="37"/>
                    <a:pt x="79" y="38"/>
                    <a:pt x="79" y="38"/>
                  </a:cubicBezTo>
                  <a:cubicBezTo>
                    <a:pt x="78" y="38"/>
                    <a:pt x="77" y="38"/>
                    <a:pt x="76" y="38"/>
                  </a:cubicBezTo>
                  <a:cubicBezTo>
                    <a:pt x="77" y="37"/>
                    <a:pt x="79" y="36"/>
                    <a:pt x="80" y="35"/>
                  </a:cubicBezTo>
                  <a:close/>
                  <a:moveTo>
                    <a:pt x="84" y="34"/>
                  </a:moveTo>
                  <a:cubicBezTo>
                    <a:pt x="88" y="32"/>
                    <a:pt x="93" y="29"/>
                    <a:pt x="97" y="27"/>
                  </a:cubicBezTo>
                  <a:cubicBezTo>
                    <a:pt x="92" y="29"/>
                    <a:pt x="88" y="32"/>
                    <a:pt x="84" y="35"/>
                  </a:cubicBezTo>
                  <a:cubicBezTo>
                    <a:pt x="84" y="35"/>
                    <a:pt x="84" y="34"/>
                    <a:pt x="84" y="34"/>
                  </a:cubicBezTo>
                  <a:close/>
                  <a:moveTo>
                    <a:pt x="98" y="33"/>
                  </a:moveTo>
                  <a:cubicBezTo>
                    <a:pt x="96" y="34"/>
                    <a:pt x="93" y="36"/>
                    <a:pt x="91" y="37"/>
                  </a:cubicBezTo>
                  <a:cubicBezTo>
                    <a:pt x="89" y="37"/>
                    <a:pt x="86" y="38"/>
                    <a:pt x="84" y="38"/>
                  </a:cubicBezTo>
                  <a:cubicBezTo>
                    <a:pt x="84" y="37"/>
                    <a:pt x="84" y="37"/>
                    <a:pt x="84" y="36"/>
                  </a:cubicBezTo>
                  <a:cubicBezTo>
                    <a:pt x="89" y="33"/>
                    <a:pt x="94" y="30"/>
                    <a:pt x="99" y="26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102" y="27"/>
                    <a:pt x="104" y="27"/>
                    <a:pt x="107" y="28"/>
                  </a:cubicBezTo>
                  <a:cubicBezTo>
                    <a:pt x="104" y="30"/>
                    <a:pt x="101" y="32"/>
                    <a:pt x="98" y="33"/>
                  </a:cubicBezTo>
                  <a:close/>
                  <a:moveTo>
                    <a:pt x="84" y="28"/>
                  </a:moveTo>
                  <a:cubicBezTo>
                    <a:pt x="84" y="28"/>
                    <a:pt x="84" y="28"/>
                    <a:pt x="84" y="28"/>
                  </a:cubicBezTo>
                  <a:cubicBezTo>
                    <a:pt x="85" y="27"/>
                    <a:pt x="87" y="26"/>
                    <a:pt x="88" y="25"/>
                  </a:cubicBezTo>
                  <a:cubicBezTo>
                    <a:pt x="87" y="26"/>
                    <a:pt x="85" y="27"/>
                    <a:pt x="84" y="28"/>
                  </a:cubicBezTo>
                  <a:close/>
                  <a:moveTo>
                    <a:pt x="80" y="30"/>
                  </a:moveTo>
                  <a:cubicBezTo>
                    <a:pt x="77" y="32"/>
                    <a:pt x="73" y="34"/>
                    <a:pt x="69" y="36"/>
                  </a:cubicBezTo>
                  <a:cubicBezTo>
                    <a:pt x="69" y="36"/>
                    <a:pt x="68" y="36"/>
                    <a:pt x="68" y="36"/>
                  </a:cubicBezTo>
                  <a:cubicBezTo>
                    <a:pt x="72" y="34"/>
                    <a:pt x="76" y="32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lose/>
                  <a:moveTo>
                    <a:pt x="73" y="32"/>
                  </a:moveTo>
                  <a:cubicBezTo>
                    <a:pt x="71" y="33"/>
                    <a:pt x="69" y="34"/>
                    <a:pt x="67" y="35"/>
                  </a:cubicBezTo>
                  <a:cubicBezTo>
                    <a:pt x="66" y="35"/>
                    <a:pt x="65" y="34"/>
                    <a:pt x="64" y="34"/>
                  </a:cubicBezTo>
                  <a:cubicBezTo>
                    <a:pt x="62" y="33"/>
                    <a:pt x="61" y="36"/>
                    <a:pt x="63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59" y="39"/>
                    <a:pt x="56" y="40"/>
                    <a:pt x="52" y="42"/>
                  </a:cubicBezTo>
                  <a:cubicBezTo>
                    <a:pt x="46" y="45"/>
                    <a:pt x="39" y="48"/>
                    <a:pt x="32" y="51"/>
                  </a:cubicBezTo>
                  <a:cubicBezTo>
                    <a:pt x="26" y="54"/>
                    <a:pt x="19" y="59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3" y="60"/>
                    <a:pt x="14" y="60"/>
                    <a:pt x="15" y="60"/>
                  </a:cubicBezTo>
                  <a:cubicBezTo>
                    <a:pt x="17" y="59"/>
                    <a:pt x="20" y="57"/>
                    <a:pt x="22" y="56"/>
                  </a:cubicBezTo>
                  <a:cubicBezTo>
                    <a:pt x="29" y="52"/>
                    <a:pt x="36" y="48"/>
                    <a:pt x="43" y="44"/>
                  </a:cubicBezTo>
                  <a:cubicBezTo>
                    <a:pt x="56" y="38"/>
                    <a:pt x="68" y="30"/>
                    <a:pt x="81" y="24"/>
                  </a:cubicBezTo>
                  <a:cubicBezTo>
                    <a:pt x="81" y="25"/>
                    <a:pt x="80" y="27"/>
                    <a:pt x="80" y="28"/>
                  </a:cubicBezTo>
                  <a:cubicBezTo>
                    <a:pt x="78" y="29"/>
                    <a:pt x="75" y="31"/>
                    <a:pt x="73" y="32"/>
                  </a:cubicBezTo>
                  <a:close/>
                  <a:moveTo>
                    <a:pt x="11" y="62"/>
                  </a:moveTo>
                  <a:cubicBezTo>
                    <a:pt x="15" y="61"/>
                    <a:pt x="19" y="59"/>
                    <a:pt x="23" y="57"/>
                  </a:cubicBezTo>
                  <a:cubicBezTo>
                    <a:pt x="30" y="53"/>
                    <a:pt x="37" y="50"/>
                    <a:pt x="45" y="47"/>
                  </a:cubicBezTo>
                  <a:cubicBezTo>
                    <a:pt x="51" y="44"/>
                    <a:pt x="57" y="41"/>
                    <a:pt x="64" y="38"/>
                  </a:cubicBezTo>
                  <a:cubicBezTo>
                    <a:pt x="64" y="38"/>
                    <a:pt x="65" y="38"/>
                    <a:pt x="65" y="38"/>
                  </a:cubicBezTo>
                  <a:cubicBezTo>
                    <a:pt x="46" y="49"/>
                    <a:pt x="27" y="59"/>
                    <a:pt x="9" y="70"/>
                  </a:cubicBezTo>
                  <a:cubicBezTo>
                    <a:pt x="9" y="67"/>
                    <a:pt x="10" y="64"/>
                    <a:pt x="11" y="62"/>
                  </a:cubicBezTo>
                  <a:close/>
                  <a:moveTo>
                    <a:pt x="8" y="72"/>
                  </a:moveTo>
                  <a:cubicBezTo>
                    <a:pt x="14" y="70"/>
                    <a:pt x="19" y="66"/>
                    <a:pt x="24" y="63"/>
                  </a:cubicBezTo>
                  <a:cubicBezTo>
                    <a:pt x="32" y="59"/>
                    <a:pt x="40" y="55"/>
                    <a:pt x="47" y="51"/>
                  </a:cubicBezTo>
                  <a:cubicBezTo>
                    <a:pt x="55" y="48"/>
                    <a:pt x="63" y="44"/>
                    <a:pt x="70" y="40"/>
                  </a:cubicBezTo>
                  <a:cubicBezTo>
                    <a:pt x="72" y="40"/>
                    <a:pt x="73" y="41"/>
                    <a:pt x="74" y="41"/>
                  </a:cubicBezTo>
                  <a:cubicBezTo>
                    <a:pt x="67" y="45"/>
                    <a:pt x="59" y="48"/>
                    <a:pt x="52" y="52"/>
                  </a:cubicBezTo>
                  <a:cubicBezTo>
                    <a:pt x="41" y="58"/>
                    <a:pt x="31" y="64"/>
                    <a:pt x="20" y="70"/>
                  </a:cubicBezTo>
                  <a:cubicBezTo>
                    <a:pt x="18" y="71"/>
                    <a:pt x="15" y="72"/>
                    <a:pt x="13" y="74"/>
                  </a:cubicBezTo>
                  <a:cubicBezTo>
                    <a:pt x="11" y="75"/>
                    <a:pt x="9" y="76"/>
                    <a:pt x="7" y="77"/>
                  </a:cubicBezTo>
                  <a:cubicBezTo>
                    <a:pt x="7" y="75"/>
                    <a:pt x="8" y="73"/>
                    <a:pt x="8" y="72"/>
                  </a:cubicBezTo>
                  <a:close/>
                  <a:moveTo>
                    <a:pt x="14" y="74"/>
                  </a:moveTo>
                  <a:cubicBezTo>
                    <a:pt x="19" y="72"/>
                    <a:pt x="23" y="69"/>
                    <a:pt x="27" y="67"/>
                  </a:cubicBezTo>
                  <a:cubicBezTo>
                    <a:pt x="37" y="63"/>
                    <a:pt x="46" y="58"/>
                    <a:pt x="56" y="54"/>
                  </a:cubicBezTo>
                  <a:cubicBezTo>
                    <a:pt x="62" y="51"/>
                    <a:pt x="69" y="48"/>
                    <a:pt x="76" y="45"/>
                  </a:cubicBezTo>
                  <a:cubicBezTo>
                    <a:pt x="52" y="56"/>
                    <a:pt x="28" y="67"/>
                    <a:pt x="7" y="82"/>
                  </a:cubicBezTo>
                  <a:cubicBezTo>
                    <a:pt x="7" y="80"/>
                    <a:pt x="7" y="79"/>
                    <a:pt x="7" y="78"/>
                  </a:cubicBezTo>
                  <a:cubicBezTo>
                    <a:pt x="10" y="77"/>
                    <a:pt x="12" y="75"/>
                    <a:pt x="14" y="74"/>
                  </a:cubicBezTo>
                  <a:close/>
                  <a:moveTo>
                    <a:pt x="7" y="83"/>
                  </a:moveTo>
                  <a:cubicBezTo>
                    <a:pt x="15" y="80"/>
                    <a:pt x="22" y="76"/>
                    <a:pt x="30" y="72"/>
                  </a:cubicBezTo>
                  <a:cubicBezTo>
                    <a:pt x="39" y="66"/>
                    <a:pt x="49" y="62"/>
                    <a:pt x="59" y="58"/>
                  </a:cubicBezTo>
                  <a:cubicBezTo>
                    <a:pt x="64" y="56"/>
                    <a:pt x="68" y="54"/>
                    <a:pt x="72" y="53"/>
                  </a:cubicBezTo>
                  <a:cubicBezTo>
                    <a:pt x="68" y="54"/>
                    <a:pt x="64" y="56"/>
                    <a:pt x="60" y="58"/>
                  </a:cubicBezTo>
                  <a:cubicBezTo>
                    <a:pt x="51" y="63"/>
                    <a:pt x="41" y="67"/>
                    <a:pt x="32" y="72"/>
                  </a:cubicBezTo>
                  <a:cubicBezTo>
                    <a:pt x="23" y="77"/>
                    <a:pt x="15" y="83"/>
                    <a:pt x="7" y="87"/>
                  </a:cubicBezTo>
                  <a:cubicBezTo>
                    <a:pt x="7" y="86"/>
                    <a:pt x="7" y="84"/>
                    <a:pt x="7" y="83"/>
                  </a:cubicBezTo>
                  <a:close/>
                  <a:moveTo>
                    <a:pt x="125" y="38"/>
                  </a:moveTo>
                  <a:cubicBezTo>
                    <a:pt x="126" y="39"/>
                    <a:pt x="127" y="40"/>
                    <a:pt x="128" y="41"/>
                  </a:cubicBezTo>
                  <a:cubicBezTo>
                    <a:pt x="126" y="41"/>
                    <a:pt x="124" y="42"/>
                    <a:pt x="122" y="43"/>
                  </a:cubicBezTo>
                  <a:cubicBezTo>
                    <a:pt x="118" y="45"/>
                    <a:pt x="114" y="47"/>
                    <a:pt x="111" y="48"/>
                  </a:cubicBezTo>
                  <a:cubicBezTo>
                    <a:pt x="107" y="50"/>
                    <a:pt x="102" y="51"/>
                    <a:pt x="98" y="53"/>
                  </a:cubicBezTo>
                  <a:cubicBezTo>
                    <a:pt x="94" y="54"/>
                    <a:pt x="89" y="57"/>
                    <a:pt x="85" y="59"/>
                  </a:cubicBezTo>
                  <a:cubicBezTo>
                    <a:pt x="80" y="60"/>
                    <a:pt x="76" y="62"/>
                    <a:pt x="72" y="64"/>
                  </a:cubicBezTo>
                  <a:cubicBezTo>
                    <a:pt x="55" y="71"/>
                    <a:pt x="39" y="77"/>
                    <a:pt x="23" y="84"/>
                  </a:cubicBezTo>
                  <a:cubicBezTo>
                    <a:pt x="22" y="85"/>
                    <a:pt x="21" y="85"/>
                    <a:pt x="21" y="85"/>
                  </a:cubicBezTo>
                  <a:cubicBezTo>
                    <a:pt x="26" y="82"/>
                    <a:pt x="32" y="80"/>
                    <a:pt x="37" y="77"/>
                  </a:cubicBezTo>
                  <a:cubicBezTo>
                    <a:pt x="50" y="71"/>
                    <a:pt x="63" y="64"/>
                    <a:pt x="76" y="58"/>
                  </a:cubicBezTo>
                  <a:cubicBezTo>
                    <a:pt x="89" y="53"/>
                    <a:pt x="101" y="48"/>
                    <a:pt x="113" y="43"/>
                  </a:cubicBezTo>
                  <a:cubicBezTo>
                    <a:pt x="117" y="42"/>
                    <a:pt x="121" y="40"/>
                    <a:pt x="125" y="38"/>
                  </a:cubicBezTo>
                  <a:close/>
                  <a:moveTo>
                    <a:pt x="35" y="77"/>
                  </a:moveTo>
                  <a:cubicBezTo>
                    <a:pt x="26" y="82"/>
                    <a:pt x="16" y="87"/>
                    <a:pt x="7" y="92"/>
                  </a:cubicBezTo>
                  <a:cubicBezTo>
                    <a:pt x="7" y="91"/>
                    <a:pt x="7" y="90"/>
                    <a:pt x="7" y="89"/>
                  </a:cubicBezTo>
                  <a:cubicBezTo>
                    <a:pt x="15" y="87"/>
                    <a:pt x="22" y="81"/>
                    <a:pt x="29" y="77"/>
                  </a:cubicBezTo>
                  <a:cubicBezTo>
                    <a:pt x="40" y="71"/>
                    <a:pt x="52" y="68"/>
                    <a:pt x="64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54" y="67"/>
                    <a:pt x="45" y="72"/>
                    <a:pt x="35" y="77"/>
                  </a:cubicBezTo>
                  <a:close/>
                  <a:moveTo>
                    <a:pt x="7" y="94"/>
                  </a:moveTo>
                  <a:cubicBezTo>
                    <a:pt x="10" y="92"/>
                    <a:pt x="13" y="90"/>
                    <a:pt x="16" y="89"/>
                  </a:cubicBezTo>
                  <a:cubicBezTo>
                    <a:pt x="21" y="86"/>
                    <a:pt x="26" y="84"/>
                    <a:pt x="31" y="81"/>
                  </a:cubicBezTo>
                  <a:cubicBezTo>
                    <a:pt x="42" y="76"/>
                    <a:pt x="54" y="72"/>
                    <a:pt x="66" y="67"/>
                  </a:cubicBezTo>
                  <a:cubicBezTo>
                    <a:pt x="67" y="67"/>
                    <a:pt x="69" y="66"/>
                    <a:pt x="70" y="66"/>
                  </a:cubicBezTo>
                  <a:cubicBezTo>
                    <a:pt x="68" y="66"/>
                    <a:pt x="67" y="67"/>
                    <a:pt x="65" y="68"/>
                  </a:cubicBezTo>
                  <a:cubicBezTo>
                    <a:pt x="55" y="73"/>
                    <a:pt x="44" y="78"/>
                    <a:pt x="33" y="83"/>
                  </a:cubicBezTo>
                  <a:cubicBezTo>
                    <a:pt x="25" y="88"/>
                    <a:pt x="16" y="92"/>
                    <a:pt x="8" y="97"/>
                  </a:cubicBezTo>
                  <a:cubicBezTo>
                    <a:pt x="8" y="96"/>
                    <a:pt x="7" y="95"/>
                    <a:pt x="7" y="94"/>
                  </a:cubicBezTo>
                  <a:close/>
                  <a:moveTo>
                    <a:pt x="8" y="99"/>
                  </a:moveTo>
                  <a:cubicBezTo>
                    <a:pt x="16" y="97"/>
                    <a:pt x="24" y="93"/>
                    <a:pt x="31" y="89"/>
                  </a:cubicBezTo>
                  <a:cubicBezTo>
                    <a:pt x="42" y="84"/>
                    <a:pt x="53" y="79"/>
                    <a:pt x="64" y="74"/>
                  </a:cubicBezTo>
                  <a:cubicBezTo>
                    <a:pt x="86" y="64"/>
                    <a:pt x="109" y="54"/>
                    <a:pt x="132" y="45"/>
                  </a:cubicBezTo>
                  <a:cubicBezTo>
                    <a:pt x="132" y="46"/>
                    <a:pt x="133" y="46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11" y="58"/>
                    <a:pt x="89" y="67"/>
                    <a:pt x="67" y="76"/>
                  </a:cubicBezTo>
                  <a:cubicBezTo>
                    <a:pt x="62" y="78"/>
                    <a:pt x="58" y="80"/>
                    <a:pt x="53" y="83"/>
                  </a:cubicBezTo>
                  <a:cubicBezTo>
                    <a:pt x="48" y="85"/>
                    <a:pt x="42" y="87"/>
                    <a:pt x="37" y="89"/>
                  </a:cubicBezTo>
                  <a:cubicBezTo>
                    <a:pt x="27" y="92"/>
                    <a:pt x="18" y="96"/>
                    <a:pt x="9" y="101"/>
                  </a:cubicBezTo>
                  <a:cubicBezTo>
                    <a:pt x="9" y="100"/>
                    <a:pt x="9" y="100"/>
                    <a:pt x="8" y="99"/>
                  </a:cubicBezTo>
                  <a:close/>
                  <a:moveTo>
                    <a:pt x="125" y="52"/>
                  </a:moveTo>
                  <a:cubicBezTo>
                    <a:pt x="123" y="53"/>
                    <a:pt x="122" y="54"/>
                    <a:pt x="120" y="54"/>
                  </a:cubicBezTo>
                  <a:cubicBezTo>
                    <a:pt x="115" y="57"/>
                    <a:pt x="110" y="59"/>
                    <a:pt x="105" y="61"/>
                  </a:cubicBezTo>
                  <a:cubicBezTo>
                    <a:pt x="111" y="58"/>
                    <a:pt x="116" y="56"/>
                    <a:pt x="122" y="53"/>
                  </a:cubicBezTo>
                  <a:cubicBezTo>
                    <a:pt x="123" y="53"/>
                    <a:pt x="124" y="53"/>
                    <a:pt x="125" y="52"/>
                  </a:cubicBezTo>
                  <a:close/>
                  <a:moveTo>
                    <a:pt x="131" y="50"/>
                  </a:moveTo>
                  <a:cubicBezTo>
                    <a:pt x="131" y="50"/>
                    <a:pt x="132" y="50"/>
                    <a:pt x="132" y="49"/>
                  </a:cubicBezTo>
                  <a:cubicBezTo>
                    <a:pt x="132" y="49"/>
                    <a:pt x="133" y="49"/>
                    <a:pt x="134" y="4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5" y="49"/>
                    <a:pt x="136" y="51"/>
                    <a:pt x="136" y="52"/>
                  </a:cubicBezTo>
                  <a:cubicBezTo>
                    <a:pt x="133" y="53"/>
                    <a:pt x="130" y="56"/>
                    <a:pt x="126" y="58"/>
                  </a:cubicBezTo>
                  <a:cubicBezTo>
                    <a:pt x="126" y="58"/>
                    <a:pt x="125" y="58"/>
                    <a:pt x="125" y="59"/>
                  </a:cubicBezTo>
                  <a:cubicBezTo>
                    <a:pt x="124" y="59"/>
                    <a:pt x="124" y="59"/>
                    <a:pt x="123" y="59"/>
                  </a:cubicBezTo>
                  <a:cubicBezTo>
                    <a:pt x="104" y="67"/>
                    <a:pt x="84" y="74"/>
                    <a:pt x="65" y="83"/>
                  </a:cubicBezTo>
                  <a:cubicBezTo>
                    <a:pt x="55" y="87"/>
                    <a:pt x="45" y="92"/>
                    <a:pt x="35" y="96"/>
                  </a:cubicBezTo>
                  <a:cubicBezTo>
                    <a:pt x="33" y="96"/>
                    <a:pt x="31" y="97"/>
                    <a:pt x="29" y="98"/>
                  </a:cubicBezTo>
                  <a:cubicBezTo>
                    <a:pt x="44" y="90"/>
                    <a:pt x="58" y="83"/>
                    <a:pt x="73" y="76"/>
                  </a:cubicBezTo>
                  <a:cubicBezTo>
                    <a:pt x="92" y="66"/>
                    <a:pt x="112" y="60"/>
                    <a:pt x="131" y="50"/>
                  </a:cubicBezTo>
                  <a:close/>
                  <a:moveTo>
                    <a:pt x="131" y="56"/>
                  </a:moveTo>
                  <a:cubicBezTo>
                    <a:pt x="131" y="56"/>
                    <a:pt x="131" y="56"/>
                    <a:pt x="131" y="56"/>
                  </a:cubicBezTo>
                  <a:cubicBezTo>
                    <a:pt x="131" y="56"/>
                    <a:pt x="132" y="55"/>
                    <a:pt x="132" y="55"/>
                  </a:cubicBezTo>
                  <a:cubicBezTo>
                    <a:pt x="136" y="53"/>
                    <a:pt x="132" y="56"/>
                    <a:pt x="131" y="56"/>
                  </a:cubicBezTo>
                  <a:close/>
                  <a:moveTo>
                    <a:pt x="137" y="61"/>
                  </a:moveTo>
                  <a:cubicBezTo>
                    <a:pt x="138" y="61"/>
                    <a:pt x="138" y="60"/>
                    <a:pt x="138" y="60"/>
                  </a:cubicBezTo>
                  <a:cubicBezTo>
                    <a:pt x="139" y="60"/>
                    <a:pt x="139" y="60"/>
                    <a:pt x="139" y="59"/>
                  </a:cubicBezTo>
                  <a:cubicBezTo>
                    <a:pt x="140" y="61"/>
                    <a:pt x="141" y="63"/>
                    <a:pt x="141" y="66"/>
                  </a:cubicBezTo>
                  <a:cubicBezTo>
                    <a:pt x="141" y="66"/>
                    <a:pt x="141" y="66"/>
                    <a:pt x="140" y="66"/>
                  </a:cubicBezTo>
                  <a:cubicBezTo>
                    <a:pt x="140" y="66"/>
                    <a:pt x="140" y="66"/>
                    <a:pt x="139" y="67"/>
                  </a:cubicBezTo>
                  <a:cubicBezTo>
                    <a:pt x="139" y="67"/>
                    <a:pt x="138" y="67"/>
                    <a:pt x="138" y="67"/>
                  </a:cubicBezTo>
                  <a:cubicBezTo>
                    <a:pt x="136" y="68"/>
                    <a:pt x="134" y="69"/>
                    <a:pt x="132" y="70"/>
                  </a:cubicBezTo>
                  <a:cubicBezTo>
                    <a:pt x="128" y="72"/>
                    <a:pt x="123" y="73"/>
                    <a:pt x="119" y="75"/>
                  </a:cubicBezTo>
                  <a:cubicBezTo>
                    <a:pt x="117" y="76"/>
                    <a:pt x="116" y="76"/>
                    <a:pt x="114" y="77"/>
                  </a:cubicBezTo>
                  <a:cubicBezTo>
                    <a:pt x="114" y="77"/>
                    <a:pt x="113" y="77"/>
                    <a:pt x="112" y="78"/>
                  </a:cubicBezTo>
                  <a:cubicBezTo>
                    <a:pt x="102" y="82"/>
                    <a:pt x="91" y="85"/>
                    <a:pt x="80" y="89"/>
                  </a:cubicBezTo>
                  <a:cubicBezTo>
                    <a:pt x="63" y="96"/>
                    <a:pt x="46" y="103"/>
                    <a:pt x="29" y="110"/>
                  </a:cubicBezTo>
                  <a:cubicBezTo>
                    <a:pt x="26" y="111"/>
                    <a:pt x="23" y="112"/>
                    <a:pt x="20" y="113"/>
                  </a:cubicBezTo>
                  <a:cubicBezTo>
                    <a:pt x="17" y="115"/>
                    <a:pt x="16" y="115"/>
                    <a:pt x="19" y="113"/>
                  </a:cubicBezTo>
                  <a:cubicBezTo>
                    <a:pt x="20" y="112"/>
                    <a:pt x="22" y="111"/>
                    <a:pt x="24" y="110"/>
                  </a:cubicBezTo>
                  <a:cubicBezTo>
                    <a:pt x="32" y="106"/>
                    <a:pt x="39" y="101"/>
                    <a:pt x="48" y="98"/>
                  </a:cubicBezTo>
                  <a:cubicBezTo>
                    <a:pt x="64" y="92"/>
                    <a:pt x="79" y="84"/>
                    <a:pt x="95" y="77"/>
                  </a:cubicBezTo>
                  <a:cubicBezTo>
                    <a:pt x="109" y="72"/>
                    <a:pt x="124" y="68"/>
                    <a:pt x="137" y="61"/>
                  </a:cubicBezTo>
                  <a:close/>
                  <a:moveTo>
                    <a:pt x="141" y="109"/>
                  </a:moveTo>
                  <a:cubicBezTo>
                    <a:pt x="129" y="114"/>
                    <a:pt x="117" y="121"/>
                    <a:pt x="105" y="127"/>
                  </a:cubicBezTo>
                  <a:cubicBezTo>
                    <a:pt x="97" y="132"/>
                    <a:pt x="88" y="136"/>
                    <a:pt x="80" y="140"/>
                  </a:cubicBezTo>
                  <a:cubicBezTo>
                    <a:pt x="81" y="139"/>
                    <a:pt x="82" y="138"/>
                    <a:pt x="83" y="137"/>
                  </a:cubicBezTo>
                  <a:cubicBezTo>
                    <a:pt x="89" y="133"/>
                    <a:pt x="97" y="129"/>
                    <a:pt x="103" y="126"/>
                  </a:cubicBezTo>
                  <a:cubicBezTo>
                    <a:pt x="105" y="125"/>
                    <a:pt x="107" y="124"/>
                    <a:pt x="109" y="123"/>
                  </a:cubicBezTo>
                  <a:cubicBezTo>
                    <a:pt x="110" y="122"/>
                    <a:pt x="111" y="122"/>
                    <a:pt x="112" y="121"/>
                  </a:cubicBezTo>
                  <a:cubicBezTo>
                    <a:pt x="121" y="117"/>
                    <a:pt x="130" y="114"/>
                    <a:pt x="139" y="109"/>
                  </a:cubicBezTo>
                  <a:cubicBezTo>
                    <a:pt x="140" y="109"/>
                    <a:pt x="141" y="108"/>
                    <a:pt x="142" y="108"/>
                  </a:cubicBezTo>
                  <a:cubicBezTo>
                    <a:pt x="141" y="108"/>
                    <a:pt x="141" y="108"/>
                    <a:pt x="141" y="109"/>
                  </a:cubicBezTo>
                  <a:close/>
                  <a:moveTo>
                    <a:pt x="115" y="119"/>
                  </a:moveTo>
                  <a:cubicBezTo>
                    <a:pt x="118" y="118"/>
                    <a:pt x="121" y="117"/>
                    <a:pt x="123" y="115"/>
                  </a:cubicBezTo>
                  <a:cubicBezTo>
                    <a:pt x="126" y="114"/>
                    <a:pt x="128" y="114"/>
                    <a:pt x="130" y="113"/>
                  </a:cubicBezTo>
                  <a:cubicBezTo>
                    <a:pt x="125" y="115"/>
                    <a:pt x="120" y="117"/>
                    <a:pt x="115" y="119"/>
                  </a:cubicBezTo>
                  <a:close/>
                  <a:moveTo>
                    <a:pt x="142" y="106"/>
                  </a:moveTo>
                  <a:cubicBezTo>
                    <a:pt x="141" y="107"/>
                    <a:pt x="141" y="107"/>
                    <a:pt x="141" y="107"/>
                  </a:cubicBezTo>
                  <a:cubicBezTo>
                    <a:pt x="140" y="107"/>
                    <a:pt x="140" y="107"/>
                    <a:pt x="139" y="108"/>
                  </a:cubicBezTo>
                  <a:cubicBezTo>
                    <a:pt x="139" y="108"/>
                    <a:pt x="138" y="108"/>
                    <a:pt x="138" y="109"/>
                  </a:cubicBezTo>
                  <a:cubicBezTo>
                    <a:pt x="137" y="109"/>
                    <a:pt x="135" y="110"/>
                    <a:pt x="134" y="110"/>
                  </a:cubicBezTo>
                  <a:cubicBezTo>
                    <a:pt x="131" y="111"/>
                    <a:pt x="129" y="112"/>
                    <a:pt x="127" y="113"/>
                  </a:cubicBezTo>
                  <a:cubicBezTo>
                    <a:pt x="122" y="115"/>
                    <a:pt x="117" y="117"/>
                    <a:pt x="112" y="120"/>
                  </a:cubicBezTo>
                  <a:cubicBezTo>
                    <a:pt x="110" y="121"/>
                    <a:pt x="108" y="122"/>
                    <a:pt x="107" y="123"/>
                  </a:cubicBezTo>
                  <a:cubicBezTo>
                    <a:pt x="103" y="124"/>
                    <a:pt x="99" y="126"/>
                    <a:pt x="96" y="128"/>
                  </a:cubicBezTo>
                  <a:cubicBezTo>
                    <a:pt x="88" y="131"/>
                    <a:pt x="80" y="134"/>
                    <a:pt x="72" y="138"/>
                  </a:cubicBezTo>
                  <a:cubicBezTo>
                    <a:pt x="69" y="140"/>
                    <a:pt x="65" y="142"/>
                    <a:pt x="61" y="143"/>
                  </a:cubicBezTo>
                  <a:cubicBezTo>
                    <a:pt x="59" y="145"/>
                    <a:pt x="56" y="146"/>
                    <a:pt x="54" y="146"/>
                  </a:cubicBezTo>
                  <a:cubicBezTo>
                    <a:pt x="49" y="148"/>
                    <a:pt x="54" y="146"/>
                    <a:pt x="55" y="146"/>
                  </a:cubicBezTo>
                  <a:cubicBezTo>
                    <a:pt x="59" y="144"/>
                    <a:pt x="62" y="141"/>
                    <a:pt x="65" y="139"/>
                  </a:cubicBezTo>
                  <a:cubicBezTo>
                    <a:pt x="68" y="137"/>
                    <a:pt x="72" y="135"/>
                    <a:pt x="76" y="133"/>
                  </a:cubicBezTo>
                  <a:cubicBezTo>
                    <a:pt x="84" y="128"/>
                    <a:pt x="92" y="124"/>
                    <a:pt x="100" y="120"/>
                  </a:cubicBezTo>
                  <a:cubicBezTo>
                    <a:pt x="101" y="120"/>
                    <a:pt x="102" y="120"/>
                    <a:pt x="102" y="119"/>
                  </a:cubicBezTo>
                  <a:cubicBezTo>
                    <a:pt x="116" y="114"/>
                    <a:pt x="129" y="108"/>
                    <a:pt x="143" y="102"/>
                  </a:cubicBezTo>
                  <a:cubicBezTo>
                    <a:pt x="142" y="104"/>
                    <a:pt x="142" y="105"/>
                    <a:pt x="142" y="106"/>
                  </a:cubicBezTo>
                  <a:close/>
                  <a:moveTo>
                    <a:pt x="143" y="101"/>
                  </a:moveTo>
                  <a:cubicBezTo>
                    <a:pt x="131" y="106"/>
                    <a:pt x="118" y="111"/>
                    <a:pt x="106" y="116"/>
                  </a:cubicBezTo>
                  <a:cubicBezTo>
                    <a:pt x="98" y="120"/>
                    <a:pt x="90" y="123"/>
                    <a:pt x="82" y="126"/>
                  </a:cubicBezTo>
                  <a:cubicBezTo>
                    <a:pt x="74" y="129"/>
                    <a:pt x="67" y="133"/>
                    <a:pt x="60" y="136"/>
                  </a:cubicBezTo>
                  <a:cubicBezTo>
                    <a:pt x="56" y="138"/>
                    <a:pt x="52" y="140"/>
                    <a:pt x="49" y="141"/>
                  </a:cubicBezTo>
                  <a:cubicBezTo>
                    <a:pt x="46" y="143"/>
                    <a:pt x="44" y="144"/>
                    <a:pt x="42" y="145"/>
                  </a:cubicBezTo>
                  <a:cubicBezTo>
                    <a:pt x="42" y="145"/>
                    <a:pt x="45" y="142"/>
                    <a:pt x="46" y="141"/>
                  </a:cubicBezTo>
                  <a:cubicBezTo>
                    <a:pt x="52" y="135"/>
                    <a:pt x="61" y="133"/>
                    <a:pt x="68" y="129"/>
                  </a:cubicBezTo>
                  <a:cubicBezTo>
                    <a:pt x="71" y="127"/>
                    <a:pt x="73" y="126"/>
                    <a:pt x="76" y="124"/>
                  </a:cubicBezTo>
                  <a:cubicBezTo>
                    <a:pt x="82" y="122"/>
                    <a:pt x="88" y="119"/>
                    <a:pt x="95" y="117"/>
                  </a:cubicBezTo>
                  <a:cubicBezTo>
                    <a:pt x="95" y="116"/>
                    <a:pt x="95" y="116"/>
                    <a:pt x="96" y="116"/>
                  </a:cubicBezTo>
                  <a:cubicBezTo>
                    <a:pt x="107" y="112"/>
                    <a:pt x="117" y="108"/>
                    <a:pt x="128" y="103"/>
                  </a:cubicBezTo>
                  <a:cubicBezTo>
                    <a:pt x="131" y="101"/>
                    <a:pt x="134" y="100"/>
                    <a:pt x="137" y="99"/>
                  </a:cubicBezTo>
                  <a:cubicBezTo>
                    <a:pt x="139" y="98"/>
                    <a:pt x="141" y="97"/>
                    <a:pt x="144" y="95"/>
                  </a:cubicBezTo>
                  <a:cubicBezTo>
                    <a:pt x="143" y="97"/>
                    <a:pt x="143" y="99"/>
                    <a:pt x="143" y="101"/>
                  </a:cubicBezTo>
                  <a:close/>
                  <a:moveTo>
                    <a:pt x="37" y="142"/>
                  </a:moveTo>
                  <a:cubicBezTo>
                    <a:pt x="47" y="137"/>
                    <a:pt x="58" y="132"/>
                    <a:pt x="68" y="128"/>
                  </a:cubicBezTo>
                  <a:cubicBezTo>
                    <a:pt x="66" y="129"/>
                    <a:pt x="65" y="130"/>
                    <a:pt x="63" y="131"/>
                  </a:cubicBezTo>
                  <a:cubicBezTo>
                    <a:pt x="58" y="133"/>
                    <a:pt x="54" y="135"/>
                    <a:pt x="50" y="137"/>
                  </a:cubicBezTo>
                  <a:cubicBezTo>
                    <a:pt x="46" y="139"/>
                    <a:pt x="43" y="142"/>
                    <a:pt x="41" y="144"/>
                  </a:cubicBezTo>
                  <a:cubicBezTo>
                    <a:pt x="39" y="144"/>
                    <a:pt x="38" y="143"/>
                    <a:pt x="37" y="142"/>
                  </a:cubicBezTo>
                  <a:close/>
                  <a:moveTo>
                    <a:pt x="31" y="137"/>
                  </a:moveTo>
                  <a:cubicBezTo>
                    <a:pt x="39" y="135"/>
                    <a:pt x="47" y="129"/>
                    <a:pt x="55" y="126"/>
                  </a:cubicBezTo>
                  <a:cubicBezTo>
                    <a:pt x="65" y="121"/>
                    <a:pt x="76" y="117"/>
                    <a:pt x="87" y="112"/>
                  </a:cubicBezTo>
                  <a:cubicBezTo>
                    <a:pt x="97" y="108"/>
                    <a:pt x="107" y="104"/>
                    <a:pt x="117" y="101"/>
                  </a:cubicBezTo>
                  <a:cubicBezTo>
                    <a:pt x="112" y="102"/>
                    <a:pt x="109" y="104"/>
                    <a:pt x="105" y="106"/>
                  </a:cubicBezTo>
                  <a:cubicBezTo>
                    <a:pt x="98" y="109"/>
                    <a:pt x="91" y="112"/>
                    <a:pt x="85" y="114"/>
                  </a:cubicBezTo>
                  <a:cubicBezTo>
                    <a:pt x="75" y="118"/>
                    <a:pt x="65" y="122"/>
                    <a:pt x="56" y="128"/>
                  </a:cubicBezTo>
                  <a:cubicBezTo>
                    <a:pt x="49" y="132"/>
                    <a:pt x="40" y="135"/>
                    <a:pt x="36" y="141"/>
                  </a:cubicBezTo>
                  <a:cubicBezTo>
                    <a:pt x="34" y="140"/>
                    <a:pt x="33" y="139"/>
                    <a:pt x="31" y="137"/>
                  </a:cubicBezTo>
                  <a:close/>
                  <a:moveTo>
                    <a:pt x="110" y="110"/>
                  </a:moveTo>
                  <a:cubicBezTo>
                    <a:pt x="112" y="109"/>
                    <a:pt x="114" y="109"/>
                    <a:pt x="115" y="108"/>
                  </a:cubicBezTo>
                  <a:cubicBezTo>
                    <a:pt x="114" y="109"/>
                    <a:pt x="112" y="109"/>
                    <a:pt x="110" y="110"/>
                  </a:cubicBezTo>
                  <a:close/>
                  <a:moveTo>
                    <a:pt x="137" y="98"/>
                  </a:moveTo>
                  <a:cubicBezTo>
                    <a:pt x="138" y="97"/>
                    <a:pt x="139" y="97"/>
                    <a:pt x="140" y="96"/>
                  </a:cubicBezTo>
                  <a:cubicBezTo>
                    <a:pt x="147" y="92"/>
                    <a:pt x="139" y="97"/>
                    <a:pt x="138" y="97"/>
                  </a:cubicBezTo>
                  <a:cubicBezTo>
                    <a:pt x="138" y="97"/>
                    <a:pt x="138" y="98"/>
                    <a:pt x="137" y="98"/>
                  </a:cubicBezTo>
                  <a:close/>
                  <a:moveTo>
                    <a:pt x="134" y="98"/>
                  </a:moveTo>
                  <a:cubicBezTo>
                    <a:pt x="132" y="99"/>
                    <a:pt x="130" y="100"/>
                    <a:pt x="128" y="101"/>
                  </a:cubicBezTo>
                  <a:cubicBezTo>
                    <a:pt x="126" y="102"/>
                    <a:pt x="125" y="103"/>
                    <a:pt x="123" y="104"/>
                  </a:cubicBezTo>
                  <a:cubicBezTo>
                    <a:pt x="114" y="108"/>
                    <a:pt x="104" y="111"/>
                    <a:pt x="95" y="115"/>
                  </a:cubicBezTo>
                  <a:cubicBezTo>
                    <a:pt x="94" y="116"/>
                    <a:pt x="92" y="117"/>
                    <a:pt x="90" y="117"/>
                  </a:cubicBezTo>
                  <a:cubicBezTo>
                    <a:pt x="86" y="119"/>
                    <a:pt x="81" y="121"/>
                    <a:pt x="77" y="123"/>
                  </a:cubicBezTo>
                  <a:cubicBezTo>
                    <a:pt x="76" y="123"/>
                    <a:pt x="75" y="124"/>
                    <a:pt x="75" y="124"/>
                  </a:cubicBezTo>
                  <a:cubicBezTo>
                    <a:pt x="65" y="128"/>
                    <a:pt x="55" y="132"/>
                    <a:pt x="45" y="137"/>
                  </a:cubicBezTo>
                  <a:cubicBezTo>
                    <a:pt x="43" y="138"/>
                    <a:pt x="41" y="139"/>
                    <a:pt x="39" y="140"/>
                  </a:cubicBezTo>
                  <a:cubicBezTo>
                    <a:pt x="35" y="142"/>
                    <a:pt x="39" y="139"/>
                    <a:pt x="40" y="138"/>
                  </a:cubicBezTo>
                  <a:cubicBezTo>
                    <a:pt x="42" y="136"/>
                    <a:pt x="45" y="135"/>
                    <a:pt x="48" y="134"/>
                  </a:cubicBezTo>
                  <a:cubicBezTo>
                    <a:pt x="56" y="129"/>
                    <a:pt x="63" y="125"/>
                    <a:pt x="71" y="121"/>
                  </a:cubicBezTo>
                  <a:cubicBezTo>
                    <a:pt x="80" y="117"/>
                    <a:pt x="88" y="114"/>
                    <a:pt x="97" y="110"/>
                  </a:cubicBezTo>
                  <a:cubicBezTo>
                    <a:pt x="105" y="107"/>
                    <a:pt x="112" y="103"/>
                    <a:pt x="119" y="100"/>
                  </a:cubicBezTo>
                  <a:cubicBezTo>
                    <a:pt x="122" y="99"/>
                    <a:pt x="125" y="98"/>
                    <a:pt x="128" y="96"/>
                  </a:cubicBezTo>
                  <a:cubicBezTo>
                    <a:pt x="133" y="94"/>
                    <a:pt x="139" y="91"/>
                    <a:pt x="144" y="88"/>
                  </a:cubicBezTo>
                  <a:cubicBezTo>
                    <a:pt x="144" y="88"/>
                    <a:pt x="144" y="88"/>
                    <a:pt x="144" y="88"/>
                  </a:cubicBezTo>
                  <a:cubicBezTo>
                    <a:pt x="144" y="90"/>
                    <a:pt x="144" y="92"/>
                    <a:pt x="144" y="94"/>
                  </a:cubicBezTo>
                  <a:cubicBezTo>
                    <a:pt x="140" y="95"/>
                    <a:pt x="137" y="97"/>
                    <a:pt x="134" y="98"/>
                  </a:cubicBezTo>
                  <a:close/>
                  <a:moveTo>
                    <a:pt x="143" y="87"/>
                  </a:moveTo>
                  <a:cubicBezTo>
                    <a:pt x="139" y="88"/>
                    <a:pt x="136" y="90"/>
                    <a:pt x="132" y="93"/>
                  </a:cubicBezTo>
                  <a:cubicBezTo>
                    <a:pt x="131" y="93"/>
                    <a:pt x="130" y="94"/>
                    <a:pt x="129" y="94"/>
                  </a:cubicBezTo>
                  <a:cubicBezTo>
                    <a:pt x="126" y="96"/>
                    <a:pt x="122" y="97"/>
                    <a:pt x="119" y="99"/>
                  </a:cubicBezTo>
                  <a:cubicBezTo>
                    <a:pt x="102" y="105"/>
                    <a:pt x="85" y="112"/>
                    <a:pt x="68" y="119"/>
                  </a:cubicBezTo>
                  <a:cubicBezTo>
                    <a:pt x="61" y="122"/>
                    <a:pt x="54" y="125"/>
                    <a:pt x="47" y="129"/>
                  </a:cubicBezTo>
                  <a:cubicBezTo>
                    <a:pt x="43" y="130"/>
                    <a:pt x="40" y="132"/>
                    <a:pt x="36" y="134"/>
                  </a:cubicBezTo>
                  <a:cubicBezTo>
                    <a:pt x="35" y="135"/>
                    <a:pt x="29" y="138"/>
                    <a:pt x="33" y="135"/>
                  </a:cubicBezTo>
                  <a:cubicBezTo>
                    <a:pt x="35" y="134"/>
                    <a:pt x="37" y="133"/>
                    <a:pt x="39" y="132"/>
                  </a:cubicBezTo>
                  <a:cubicBezTo>
                    <a:pt x="55" y="123"/>
                    <a:pt x="70" y="114"/>
                    <a:pt x="87" y="107"/>
                  </a:cubicBezTo>
                  <a:cubicBezTo>
                    <a:pt x="90" y="106"/>
                    <a:pt x="93" y="104"/>
                    <a:pt x="96" y="103"/>
                  </a:cubicBezTo>
                  <a:cubicBezTo>
                    <a:pt x="102" y="100"/>
                    <a:pt x="109" y="97"/>
                    <a:pt x="115" y="94"/>
                  </a:cubicBezTo>
                  <a:cubicBezTo>
                    <a:pt x="125" y="90"/>
                    <a:pt x="135" y="87"/>
                    <a:pt x="144" y="80"/>
                  </a:cubicBezTo>
                  <a:cubicBezTo>
                    <a:pt x="144" y="80"/>
                    <a:pt x="144" y="80"/>
                    <a:pt x="144" y="80"/>
                  </a:cubicBezTo>
                  <a:cubicBezTo>
                    <a:pt x="144" y="83"/>
                    <a:pt x="144" y="85"/>
                    <a:pt x="144" y="88"/>
                  </a:cubicBezTo>
                  <a:cubicBezTo>
                    <a:pt x="144" y="87"/>
                    <a:pt x="144" y="87"/>
                    <a:pt x="143" y="87"/>
                  </a:cubicBezTo>
                  <a:close/>
                  <a:moveTo>
                    <a:pt x="113" y="94"/>
                  </a:moveTo>
                  <a:cubicBezTo>
                    <a:pt x="119" y="91"/>
                    <a:pt x="125" y="89"/>
                    <a:pt x="131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24" y="90"/>
                    <a:pt x="119" y="92"/>
                    <a:pt x="113" y="94"/>
                  </a:cubicBezTo>
                  <a:close/>
                  <a:moveTo>
                    <a:pt x="144" y="80"/>
                  </a:moveTo>
                  <a:cubicBezTo>
                    <a:pt x="144" y="80"/>
                    <a:pt x="143" y="80"/>
                    <a:pt x="143" y="80"/>
                  </a:cubicBezTo>
                  <a:cubicBezTo>
                    <a:pt x="135" y="85"/>
                    <a:pt x="125" y="88"/>
                    <a:pt x="116" y="92"/>
                  </a:cubicBezTo>
                  <a:cubicBezTo>
                    <a:pt x="108" y="95"/>
                    <a:pt x="100" y="100"/>
                    <a:pt x="92" y="104"/>
                  </a:cubicBezTo>
                  <a:cubicBezTo>
                    <a:pt x="79" y="109"/>
                    <a:pt x="66" y="114"/>
                    <a:pt x="54" y="119"/>
                  </a:cubicBezTo>
                  <a:cubicBezTo>
                    <a:pt x="46" y="122"/>
                    <a:pt x="39" y="126"/>
                    <a:pt x="31" y="130"/>
                  </a:cubicBezTo>
                  <a:cubicBezTo>
                    <a:pt x="30" y="130"/>
                    <a:pt x="28" y="131"/>
                    <a:pt x="27" y="132"/>
                  </a:cubicBezTo>
                  <a:cubicBezTo>
                    <a:pt x="29" y="130"/>
                    <a:pt x="30" y="129"/>
                    <a:pt x="32" y="128"/>
                  </a:cubicBezTo>
                  <a:cubicBezTo>
                    <a:pt x="36" y="126"/>
                    <a:pt x="40" y="124"/>
                    <a:pt x="43" y="122"/>
                  </a:cubicBezTo>
                  <a:cubicBezTo>
                    <a:pt x="59" y="114"/>
                    <a:pt x="74" y="106"/>
                    <a:pt x="89" y="99"/>
                  </a:cubicBezTo>
                  <a:cubicBezTo>
                    <a:pt x="106" y="92"/>
                    <a:pt x="124" y="85"/>
                    <a:pt x="141" y="77"/>
                  </a:cubicBezTo>
                  <a:cubicBezTo>
                    <a:pt x="141" y="77"/>
                    <a:pt x="141" y="77"/>
                    <a:pt x="142" y="76"/>
                  </a:cubicBezTo>
                  <a:cubicBezTo>
                    <a:pt x="142" y="76"/>
                    <a:pt x="143" y="76"/>
                    <a:pt x="143" y="76"/>
                  </a:cubicBezTo>
                  <a:cubicBezTo>
                    <a:pt x="143" y="77"/>
                    <a:pt x="144" y="78"/>
                    <a:pt x="144" y="80"/>
                  </a:cubicBezTo>
                  <a:close/>
                  <a:moveTo>
                    <a:pt x="104" y="92"/>
                  </a:moveTo>
                  <a:cubicBezTo>
                    <a:pt x="108" y="90"/>
                    <a:pt x="111" y="88"/>
                    <a:pt x="115" y="87"/>
                  </a:cubicBezTo>
                  <a:cubicBezTo>
                    <a:pt x="120" y="85"/>
                    <a:pt x="124" y="83"/>
                    <a:pt x="129" y="81"/>
                  </a:cubicBezTo>
                  <a:cubicBezTo>
                    <a:pt x="131" y="80"/>
                    <a:pt x="133" y="79"/>
                    <a:pt x="135" y="78"/>
                  </a:cubicBezTo>
                  <a:cubicBezTo>
                    <a:pt x="135" y="78"/>
                    <a:pt x="136" y="78"/>
                    <a:pt x="136" y="78"/>
                  </a:cubicBezTo>
                  <a:cubicBezTo>
                    <a:pt x="125" y="83"/>
                    <a:pt x="115" y="87"/>
                    <a:pt x="104" y="92"/>
                  </a:cubicBezTo>
                  <a:close/>
                  <a:moveTo>
                    <a:pt x="89" y="98"/>
                  </a:moveTo>
                  <a:cubicBezTo>
                    <a:pt x="89" y="98"/>
                    <a:pt x="88" y="98"/>
                    <a:pt x="88" y="99"/>
                  </a:cubicBezTo>
                  <a:cubicBezTo>
                    <a:pt x="72" y="105"/>
                    <a:pt x="55" y="112"/>
                    <a:pt x="40" y="119"/>
                  </a:cubicBezTo>
                  <a:cubicBezTo>
                    <a:pt x="35" y="121"/>
                    <a:pt x="31" y="123"/>
                    <a:pt x="26" y="125"/>
                  </a:cubicBezTo>
                  <a:cubicBezTo>
                    <a:pt x="25" y="125"/>
                    <a:pt x="23" y="126"/>
                    <a:pt x="22" y="127"/>
                  </a:cubicBezTo>
                  <a:cubicBezTo>
                    <a:pt x="24" y="126"/>
                    <a:pt x="26" y="125"/>
                    <a:pt x="27" y="124"/>
                  </a:cubicBezTo>
                  <a:cubicBezTo>
                    <a:pt x="35" y="120"/>
                    <a:pt x="43" y="115"/>
                    <a:pt x="51" y="111"/>
                  </a:cubicBezTo>
                  <a:cubicBezTo>
                    <a:pt x="67" y="102"/>
                    <a:pt x="85" y="94"/>
                    <a:pt x="102" y="87"/>
                  </a:cubicBezTo>
                  <a:cubicBezTo>
                    <a:pt x="110" y="84"/>
                    <a:pt x="117" y="81"/>
                    <a:pt x="125" y="78"/>
                  </a:cubicBezTo>
                  <a:cubicBezTo>
                    <a:pt x="129" y="76"/>
                    <a:pt x="132" y="75"/>
                    <a:pt x="136" y="72"/>
                  </a:cubicBezTo>
                  <a:cubicBezTo>
                    <a:pt x="136" y="72"/>
                    <a:pt x="137" y="72"/>
                    <a:pt x="137" y="72"/>
                  </a:cubicBezTo>
                  <a:cubicBezTo>
                    <a:pt x="139" y="71"/>
                    <a:pt x="141" y="70"/>
                    <a:pt x="142" y="69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3" y="71"/>
                    <a:pt x="143" y="73"/>
                    <a:pt x="143" y="75"/>
                  </a:cubicBezTo>
                  <a:cubicBezTo>
                    <a:pt x="125" y="81"/>
                    <a:pt x="107" y="90"/>
                    <a:pt x="89" y="98"/>
                  </a:cubicBezTo>
                  <a:close/>
                  <a:moveTo>
                    <a:pt x="142" y="68"/>
                  </a:moveTo>
                  <a:cubicBezTo>
                    <a:pt x="142" y="68"/>
                    <a:pt x="142" y="68"/>
                    <a:pt x="142" y="68"/>
                  </a:cubicBezTo>
                  <a:cubicBezTo>
                    <a:pt x="140" y="69"/>
                    <a:pt x="138" y="70"/>
                    <a:pt x="137" y="71"/>
                  </a:cubicBezTo>
                  <a:cubicBezTo>
                    <a:pt x="135" y="71"/>
                    <a:pt x="133" y="72"/>
                    <a:pt x="131" y="73"/>
                  </a:cubicBezTo>
                  <a:cubicBezTo>
                    <a:pt x="116" y="78"/>
                    <a:pt x="99" y="84"/>
                    <a:pt x="84" y="92"/>
                  </a:cubicBezTo>
                  <a:cubicBezTo>
                    <a:pt x="68" y="100"/>
                    <a:pt x="52" y="106"/>
                    <a:pt x="35" y="113"/>
                  </a:cubicBezTo>
                  <a:cubicBezTo>
                    <a:pt x="31" y="115"/>
                    <a:pt x="27" y="118"/>
                    <a:pt x="22" y="119"/>
                  </a:cubicBezTo>
                  <a:cubicBezTo>
                    <a:pt x="21" y="119"/>
                    <a:pt x="18" y="120"/>
                    <a:pt x="18" y="120"/>
                  </a:cubicBezTo>
                  <a:cubicBezTo>
                    <a:pt x="19" y="119"/>
                    <a:pt x="21" y="118"/>
                    <a:pt x="23" y="117"/>
                  </a:cubicBezTo>
                  <a:cubicBezTo>
                    <a:pt x="31" y="113"/>
                    <a:pt x="39" y="109"/>
                    <a:pt x="47" y="105"/>
                  </a:cubicBezTo>
                  <a:cubicBezTo>
                    <a:pt x="65" y="97"/>
                    <a:pt x="84" y="90"/>
                    <a:pt x="102" y="83"/>
                  </a:cubicBezTo>
                  <a:cubicBezTo>
                    <a:pt x="110" y="80"/>
                    <a:pt x="118" y="76"/>
                    <a:pt x="126" y="74"/>
                  </a:cubicBezTo>
                  <a:cubicBezTo>
                    <a:pt x="129" y="72"/>
                    <a:pt x="132" y="71"/>
                    <a:pt x="135" y="70"/>
                  </a:cubicBezTo>
                  <a:cubicBezTo>
                    <a:pt x="136" y="69"/>
                    <a:pt x="138" y="69"/>
                    <a:pt x="139" y="68"/>
                  </a:cubicBezTo>
                  <a:cubicBezTo>
                    <a:pt x="140" y="67"/>
                    <a:pt x="141" y="67"/>
                    <a:pt x="142" y="67"/>
                  </a:cubicBezTo>
                  <a:cubicBezTo>
                    <a:pt x="142" y="67"/>
                    <a:pt x="142" y="68"/>
                    <a:pt x="142" y="68"/>
                  </a:cubicBezTo>
                  <a:close/>
                  <a:moveTo>
                    <a:pt x="27" y="133"/>
                  </a:moveTo>
                  <a:cubicBezTo>
                    <a:pt x="27" y="133"/>
                    <a:pt x="27" y="133"/>
                    <a:pt x="27" y="133"/>
                  </a:cubicBezTo>
                  <a:cubicBezTo>
                    <a:pt x="36" y="129"/>
                    <a:pt x="45" y="124"/>
                    <a:pt x="54" y="120"/>
                  </a:cubicBezTo>
                  <a:cubicBezTo>
                    <a:pt x="61" y="117"/>
                    <a:pt x="68" y="114"/>
                    <a:pt x="75" y="111"/>
                  </a:cubicBezTo>
                  <a:cubicBezTo>
                    <a:pt x="68" y="115"/>
                    <a:pt x="61" y="118"/>
                    <a:pt x="54" y="122"/>
                  </a:cubicBezTo>
                  <a:cubicBezTo>
                    <a:pt x="46" y="126"/>
                    <a:pt x="37" y="130"/>
                    <a:pt x="30" y="136"/>
                  </a:cubicBezTo>
                  <a:cubicBezTo>
                    <a:pt x="29" y="135"/>
                    <a:pt x="28" y="134"/>
                    <a:pt x="27" y="133"/>
                  </a:cubicBezTo>
                  <a:close/>
                  <a:moveTo>
                    <a:pt x="42" y="145"/>
                  </a:moveTo>
                  <a:cubicBezTo>
                    <a:pt x="49" y="143"/>
                    <a:pt x="56" y="139"/>
                    <a:pt x="62" y="136"/>
                  </a:cubicBezTo>
                  <a:cubicBezTo>
                    <a:pt x="72" y="131"/>
                    <a:pt x="81" y="127"/>
                    <a:pt x="91" y="123"/>
                  </a:cubicBezTo>
                  <a:cubicBezTo>
                    <a:pt x="85" y="127"/>
                    <a:pt x="78" y="130"/>
                    <a:pt x="72" y="134"/>
                  </a:cubicBezTo>
                  <a:cubicBezTo>
                    <a:pt x="69" y="136"/>
                    <a:pt x="65" y="137"/>
                    <a:pt x="63" y="140"/>
                  </a:cubicBezTo>
                  <a:cubicBezTo>
                    <a:pt x="59" y="143"/>
                    <a:pt x="54" y="145"/>
                    <a:pt x="50" y="148"/>
                  </a:cubicBezTo>
                  <a:cubicBezTo>
                    <a:pt x="50" y="148"/>
                    <a:pt x="50" y="148"/>
                    <a:pt x="50" y="148"/>
                  </a:cubicBezTo>
                  <a:cubicBezTo>
                    <a:pt x="50" y="148"/>
                    <a:pt x="49" y="148"/>
                    <a:pt x="49" y="148"/>
                  </a:cubicBezTo>
                  <a:cubicBezTo>
                    <a:pt x="47" y="147"/>
                    <a:pt x="45" y="146"/>
                    <a:pt x="42" y="145"/>
                  </a:cubicBezTo>
                  <a:close/>
                  <a:moveTo>
                    <a:pt x="52" y="148"/>
                  </a:moveTo>
                  <a:cubicBezTo>
                    <a:pt x="61" y="145"/>
                    <a:pt x="69" y="140"/>
                    <a:pt x="78" y="136"/>
                  </a:cubicBezTo>
                  <a:cubicBezTo>
                    <a:pt x="85" y="133"/>
                    <a:pt x="93" y="130"/>
                    <a:pt x="100" y="127"/>
                  </a:cubicBezTo>
                  <a:cubicBezTo>
                    <a:pt x="94" y="130"/>
                    <a:pt x="89" y="133"/>
                    <a:pt x="83" y="137"/>
                  </a:cubicBezTo>
                  <a:cubicBezTo>
                    <a:pt x="80" y="139"/>
                    <a:pt x="77" y="141"/>
                    <a:pt x="74" y="143"/>
                  </a:cubicBezTo>
                  <a:cubicBezTo>
                    <a:pt x="72" y="144"/>
                    <a:pt x="70" y="145"/>
                    <a:pt x="68" y="146"/>
                  </a:cubicBezTo>
                  <a:cubicBezTo>
                    <a:pt x="63" y="148"/>
                    <a:pt x="57" y="148"/>
                    <a:pt x="52" y="148"/>
                  </a:cubicBezTo>
                  <a:close/>
                  <a:moveTo>
                    <a:pt x="139" y="116"/>
                  </a:moveTo>
                  <a:cubicBezTo>
                    <a:pt x="139" y="118"/>
                    <a:pt x="138" y="119"/>
                    <a:pt x="138" y="121"/>
                  </a:cubicBezTo>
                  <a:cubicBezTo>
                    <a:pt x="135" y="122"/>
                    <a:pt x="132" y="123"/>
                    <a:pt x="130" y="125"/>
                  </a:cubicBezTo>
                  <a:cubicBezTo>
                    <a:pt x="121" y="129"/>
                    <a:pt x="112" y="133"/>
                    <a:pt x="103" y="138"/>
                  </a:cubicBezTo>
                  <a:cubicBezTo>
                    <a:pt x="98" y="140"/>
                    <a:pt x="93" y="143"/>
                    <a:pt x="88" y="145"/>
                  </a:cubicBezTo>
                  <a:cubicBezTo>
                    <a:pt x="83" y="148"/>
                    <a:pt x="90" y="144"/>
                    <a:pt x="91" y="143"/>
                  </a:cubicBezTo>
                  <a:cubicBezTo>
                    <a:pt x="93" y="142"/>
                    <a:pt x="96" y="140"/>
                    <a:pt x="98" y="139"/>
                  </a:cubicBezTo>
                  <a:cubicBezTo>
                    <a:pt x="105" y="135"/>
                    <a:pt x="111" y="131"/>
                    <a:pt x="118" y="127"/>
                  </a:cubicBezTo>
                  <a:cubicBezTo>
                    <a:pt x="125" y="124"/>
                    <a:pt x="133" y="121"/>
                    <a:pt x="139" y="116"/>
                  </a:cubicBezTo>
                  <a:close/>
                  <a:moveTo>
                    <a:pt x="131" y="134"/>
                  </a:moveTo>
                  <a:cubicBezTo>
                    <a:pt x="131" y="134"/>
                    <a:pt x="131" y="134"/>
                    <a:pt x="130" y="134"/>
                  </a:cubicBezTo>
                  <a:cubicBezTo>
                    <a:pt x="125" y="137"/>
                    <a:pt x="119" y="140"/>
                    <a:pt x="114" y="144"/>
                  </a:cubicBezTo>
                  <a:cubicBezTo>
                    <a:pt x="111" y="146"/>
                    <a:pt x="109" y="147"/>
                    <a:pt x="106" y="149"/>
                  </a:cubicBezTo>
                  <a:cubicBezTo>
                    <a:pt x="104" y="149"/>
                    <a:pt x="102" y="150"/>
                    <a:pt x="101" y="151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1" y="150"/>
                    <a:pt x="104" y="148"/>
                    <a:pt x="105" y="148"/>
                  </a:cubicBezTo>
                  <a:cubicBezTo>
                    <a:pt x="115" y="141"/>
                    <a:pt x="125" y="136"/>
                    <a:pt x="135" y="128"/>
                  </a:cubicBezTo>
                  <a:cubicBezTo>
                    <a:pt x="133" y="130"/>
                    <a:pt x="132" y="132"/>
                    <a:pt x="131" y="134"/>
                  </a:cubicBezTo>
                  <a:close/>
                  <a:moveTo>
                    <a:pt x="93" y="150"/>
                  </a:moveTo>
                  <a:cubicBezTo>
                    <a:pt x="99" y="148"/>
                    <a:pt x="105" y="145"/>
                    <a:pt x="110" y="142"/>
                  </a:cubicBezTo>
                  <a:cubicBezTo>
                    <a:pt x="115" y="139"/>
                    <a:pt x="121" y="136"/>
                    <a:pt x="126" y="133"/>
                  </a:cubicBezTo>
                  <a:cubicBezTo>
                    <a:pt x="123" y="135"/>
                    <a:pt x="120" y="137"/>
                    <a:pt x="117" y="140"/>
                  </a:cubicBezTo>
                  <a:cubicBezTo>
                    <a:pt x="111" y="143"/>
                    <a:pt x="105" y="146"/>
                    <a:pt x="99" y="151"/>
                  </a:cubicBezTo>
                  <a:cubicBezTo>
                    <a:pt x="97" y="151"/>
                    <a:pt x="95" y="150"/>
                    <a:pt x="93" y="150"/>
                  </a:cubicBezTo>
                  <a:close/>
                  <a:moveTo>
                    <a:pt x="86" y="147"/>
                  </a:moveTo>
                  <a:cubicBezTo>
                    <a:pt x="98" y="141"/>
                    <a:pt x="111" y="135"/>
                    <a:pt x="124" y="129"/>
                  </a:cubicBezTo>
                  <a:cubicBezTo>
                    <a:pt x="122" y="130"/>
                    <a:pt x="119" y="132"/>
                    <a:pt x="117" y="133"/>
                  </a:cubicBezTo>
                  <a:cubicBezTo>
                    <a:pt x="109" y="138"/>
                    <a:pt x="100" y="144"/>
                    <a:pt x="91" y="149"/>
                  </a:cubicBezTo>
                  <a:cubicBezTo>
                    <a:pt x="89" y="149"/>
                    <a:pt x="88" y="148"/>
                    <a:pt x="86" y="147"/>
                  </a:cubicBezTo>
                  <a:close/>
                  <a:moveTo>
                    <a:pt x="134" y="127"/>
                  </a:moveTo>
                  <a:cubicBezTo>
                    <a:pt x="126" y="133"/>
                    <a:pt x="116" y="138"/>
                    <a:pt x="106" y="143"/>
                  </a:cubicBezTo>
                  <a:cubicBezTo>
                    <a:pt x="103" y="145"/>
                    <a:pt x="95" y="148"/>
                    <a:pt x="93" y="149"/>
                  </a:cubicBezTo>
                  <a:cubicBezTo>
                    <a:pt x="99" y="146"/>
                    <a:pt x="105" y="142"/>
                    <a:pt x="110" y="138"/>
                  </a:cubicBezTo>
                  <a:cubicBezTo>
                    <a:pt x="115" y="135"/>
                    <a:pt x="120" y="132"/>
                    <a:pt x="125" y="129"/>
                  </a:cubicBezTo>
                  <a:cubicBezTo>
                    <a:pt x="127" y="128"/>
                    <a:pt x="129" y="127"/>
                    <a:pt x="131" y="125"/>
                  </a:cubicBezTo>
                  <a:cubicBezTo>
                    <a:pt x="131" y="125"/>
                    <a:pt x="132" y="125"/>
                    <a:pt x="132" y="125"/>
                  </a:cubicBezTo>
                  <a:cubicBezTo>
                    <a:pt x="134" y="124"/>
                    <a:pt x="135" y="123"/>
                    <a:pt x="137" y="122"/>
                  </a:cubicBezTo>
                  <a:cubicBezTo>
                    <a:pt x="136" y="124"/>
                    <a:pt x="136" y="125"/>
                    <a:pt x="135" y="127"/>
                  </a:cubicBezTo>
                  <a:cubicBezTo>
                    <a:pt x="135" y="127"/>
                    <a:pt x="135" y="127"/>
                    <a:pt x="134" y="127"/>
                  </a:cubicBezTo>
                  <a:close/>
                  <a:moveTo>
                    <a:pt x="85" y="147"/>
                  </a:moveTo>
                  <a:cubicBezTo>
                    <a:pt x="83" y="146"/>
                    <a:pt x="81" y="145"/>
                    <a:pt x="80" y="145"/>
                  </a:cubicBezTo>
                  <a:cubicBezTo>
                    <a:pt x="88" y="142"/>
                    <a:pt x="95" y="138"/>
                    <a:pt x="103" y="135"/>
                  </a:cubicBezTo>
                  <a:cubicBezTo>
                    <a:pt x="96" y="138"/>
                    <a:pt x="90" y="143"/>
                    <a:pt x="85" y="147"/>
                  </a:cubicBezTo>
                  <a:close/>
                  <a:moveTo>
                    <a:pt x="103" y="151"/>
                  </a:moveTo>
                  <a:cubicBezTo>
                    <a:pt x="110" y="148"/>
                    <a:pt x="117" y="143"/>
                    <a:pt x="124" y="138"/>
                  </a:cubicBezTo>
                  <a:cubicBezTo>
                    <a:pt x="125" y="138"/>
                    <a:pt x="126" y="137"/>
                    <a:pt x="128" y="136"/>
                  </a:cubicBezTo>
                  <a:cubicBezTo>
                    <a:pt x="129" y="135"/>
                    <a:pt x="130" y="135"/>
                    <a:pt x="129" y="136"/>
                  </a:cubicBezTo>
                  <a:cubicBezTo>
                    <a:pt x="128" y="138"/>
                    <a:pt x="126" y="139"/>
                    <a:pt x="124" y="140"/>
                  </a:cubicBezTo>
                  <a:cubicBezTo>
                    <a:pt x="120" y="143"/>
                    <a:pt x="117" y="146"/>
                    <a:pt x="113" y="149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09" y="150"/>
                    <a:pt x="106" y="151"/>
                    <a:pt x="103" y="151"/>
                  </a:cubicBezTo>
                  <a:close/>
                  <a:moveTo>
                    <a:pt x="115" y="148"/>
                  </a:moveTo>
                  <a:cubicBezTo>
                    <a:pt x="118" y="146"/>
                    <a:pt x="121" y="144"/>
                    <a:pt x="124" y="142"/>
                  </a:cubicBezTo>
                  <a:cubicBezTo>
                    <a:pt x="123" y="143"/>
                    <a:pt x="122" y="144"/>
                    <a:pt x="121" y="145"/>
                  </a:cubicBezTo>
                  <a:cubicBezTo>
                    <a:pt x="119" y="146"/>
                    <a:pt x="117" y="147"/>
                    <a:pt x="115" y="148"/>
                  </a:cubicBezTo>
                  <a:close/>
                  <a:moveTo>
                    <a:pt x="140" y="115"/>
                  </a:moveTo>
                  <a:cubicBezTo>
                    <a:pt x="139" y="115"/>
                    <a:pt x="139" y="115"/>
                    <a:pt x="139" y="115"/>
                  </a:cubicBezTo>
                  <a:cubicBezTo>
                    <a:pt x="138" y="116"/>
                    <a:pt x="138" y="116"/>
                    <a:pt x="137" y="116"/>
                  </a:cubicBezTo>
                  <a:cubicBezTo>
                    <a:pt x="137" y="116"/>
                    <a:pt x="137" y="116"/>
                    <a:pt x="137" y="117"/>
                  </a:cubicBezTo>
                  <a:cubicBezTo>
                    <a:pt x="129" y="121"/>
                    <a:pt x="120" y="125"/>
                    <a:pt x="112" y="129"/>
                  </a:cubicBezTo>
                  <a:cubicBezTo>
                    <a:pt x="101" y="134"/>
                    <a:pt x="90" y="140"/>
                    <a:pt x="79" y="144"/>
                  </a:cubicBezTo>
                  <a:cubicBezTo>
                    <a:pt x="79" y="144"/>
                    <a:pt x="79" y="144"/>
                    <a:pt x="78" y="144"/>
                  </a:cubicBezTo>
                  <a:cubicBezTo>
                    <a:pt x="77" y="143"/>
                    <a:pt x="77" y="143"/>
                    <a:pt x="76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75" y="144"/>
                    <a:pt x="74" y="144"/>
                    <a:pt x="74" y="145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73" y="145"/>
                    <a:pt x="72" y="145"/>
                    <a:pt x="72" y="146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6" y="144"/>
                    <a:pt x="78" y="142"/>
                    <a:pt x="81" y="140"/>
                  </a:cubicBezTo>
                  <a:cubicBezTo>
                    <a:pt x="86" y="137"/>
                    <a:pt x="91" y="135"/>
                    <a:pt x="96" y="133"/>
                  </a:cubicBezTo>
                  <a:cubicBezTo>
                    <a:pt x="102" y="130"/>
                    <a:pt x="107" y="127"/>
                    <a:pt x="113" y="124"/>
                  </a:cubicBezTo>
                  <a:cubicBezTo>
                    <a:pt x="122" y="119"/>
                    <a:pt x="131" y="114"/>
                    <a:pt x="141" y="110"/>
                  </a:cubicBezTo>
                  <a:cubicBezTo>
                    <a:pt x="141" y="110"/>
                    <a:pt x="141" y="111"/>
                    <a:pt x="141" y="112"/>
                  </a:cubicBezTo>
                  <a:cubicBezTo>
                    <a:pt x="140" y="113"/>
                    <a:pt x="140" y="114"/>
                    <a:pt x="140" y="115"/>
                  </a:cubicBezTo>
                  <a:close/>
                  <a:moveTo>
                    <a:pt x="139" y="58"/>
                  </a:moveTo>
                  <a:cubicBezTo>
                    <a:pt x="128" y="64"/>
                    <a:pt x="117" y="68"/>
                    <a:pt x="105" y="72"/>
                  </a:cubicBezTo>
                  <a:cubicBezTo>
                    <a:pt x="102" y="73"/>
                    <a:pt x="99" y="75"/>
                    <a:pt x="96" y="76"/>
                  </a:cubicBezTo>
                  <a:cubicBezTo>
                    <a:pt x="92" y="77"/>
                    <a:pt x="89" y="78"/>
                    <a:pt x="85" y="80"/>
                  </a:cubicBezTo>
                  <a:cubicBezTo>
                    <a:pt x="69" y="86"/>
                    <a:pt x="53" y="93"/>
                    <a:pt x="37" y="100"/>
                  </a:cubicBezTo>
                  <a:cubicBezTo>
                    <a:pt x="30" y="103"/>
                    <a:pt x="21" y="106"/>
                    <a:pt x="15" y="110"/>
                  </a:cubicBezTo>
                  <a:cubicBezTo>
                    <a:pt x="23" y="105"/>
                    <a:pt x="31" y="101"/>
                    <a:pt x="40" y="98"/>
                  </a:cubicBezTo>
                  <a:cubicBezTo>
                    <a:pt x="49" y="95"/>
                    <a:pt x="57" y="89"/>
                    <a:pt x="66" y="86"/>
                  </a:cubicBezTo>
                  <a:cubicBezTo>
                    <a:pt x="75" y="82"/>
                    <a:pt x="84" y="78"/>
                    <a:pt x="94" y="74"/>
                  </a:cubicBezTo>
                  <a:cubicBezTo>
                    <a:pt x="103" y="70"/>
                    <a:pt x="112" y="66"/>
                    <a:pt x="121" y="62"/>
                  </a:cubicBezTo>
                  <a:cubicBezTo>
                    <a:pt x="122" y="61"/>
                    <a:pt x="123" y="60"/>
                    <a:pt x="124" y="60"/>
                  </a:cubicBezTo>
                  <a:cubicBezTo>
                    <a:pt x="129" y="58"/>
                    <a:pt x="133" y="56"/>
                    <a:pt x="137" y="53"/>
                  </a:cubicBezTo>
                  <a:cubicBezTo>
                    <a:pt x="138" y="55"/>
                    <a:pt x="138" y="57"/>
                    <a:pt x="139" y="58"/>
                  </a:cubicBezTo>
                  <a:close/>
                  <a:moveTo>
                    <a:pt x="131" y="44"/>
                  </a:moveTo>
                  <a:cubicBezTo>
                    <a:pt x="97" y="58"/>
                    <a:pt x="64" y="73"/>
                    <a:pt x="31" y="88"/>
                  </a:cubicBezTo>
                  <a:cubicBezTo>
                    <a:pt x="23" y="92"/>
                    <a:pt x="16" y="96"/>
                    <a:pt x="8" y="99"/>
                  </a:cubicBezTo>
                  <a:cubicBezTo>
                    <a:pt x="8" y="99"/>
                    <a:pt x="8" y="98"/>
                    <a:pt x="8" y="98"/>
                  </a:cubicBezTo>
                  <a:cubicBezTo>
                    <a:pt x="9" y="98"/>
                    <a:pt x="11" y="96"/>
                    <a:pt x="12" y="95"/>
                  </a:cubicBezTo>
                  <a:cubicBezTo>
                    <a:pt x="14" y="94"/>
                    <a:pt x="16" y="94"/>
                    <a:pt x="17" y="93"/>
                  </a:cubicBezTo>
                  <a:cubicBezTo>
                    <a:pt x="21" y="90"/>
                    <a:pt x="25" y="88"/>
                    <a:pt x="30" y="86"/>
                  </a:cubicBezTo>
                  <a:cubicBezTo>
                    <a:pt x="46" y="78"/>
                    <a:pt x="63" y="70"/>
                    <a:pt x="80" y="62"/>
                  </a:cubicBezTo>
                  <a:cubicBezTo>
                    <a:pt x="81" y="61"/>
                    <a:pt x="82" y="61"/>
                    <a:pt x="82" y="61"/>
                  </a:cubicBezTo>
                  <a:cubicBezTo>
                    <a:pt x="93" y="56"/>
                    <a:pt x="103" y="52"/>
                    <a:pt x="113" y="48"/>
                  </a:cubicBezTo>
                  <a:cubicBezTo>
                    <a:pt x="115" y="48"/>
                    <a:pt x="117" y="47"/>
                    <a:pt x="118" y="46"/>
                  </a:cubicBezTo>
                  <a:cubicBezTo>
                    <a:pt x="119" y="46"/>
                    <a:pt x="121" y="45"/>
                    <a:pt x="122" y="44"/>
                  </a:cubicBezTo>
                  <a:cubicBezTo>
                    <a:pt x="122" y="44"/>
                    <a:pt x="123" y="44"/>
                    <a:pt x="123" y="44"/>
                  </a:cubicBezTo>
                  <a:cubicBezTo>
                    <a:pt x="125" y="43"/>
                    <a:pt x="127" y="42"/>
                    <a:pt x="128" y="41"/>
                  </a:cubicBezTo>
                  <a:cubicBezTo>
                    <a:pt x="129" y="42"/>
                    <a:pt x="130" y="43"/>
                    <a:pt x="131" y="44"/>
                  </a:cubicBezTo>
                  <a:close/>
                  <a:moveTo>
                    <a:pt x="124" y="37"/>
                  </a:moveTo>
                  <a:cubicBezTo>
                    <a:pt x="120" y="39"/>
                    <a:pt x="116" y="41"/>
                    <a:pt x="111" y="43"/>
                  </a:cubicBezTo>
                  <a:cubicBezTo>
                    <a:pt x="110" y="43"/>
                    <a:pt x="109" y="44"/>
                    <a:pt x="107" y="44"/>
                  </a:cubicBezTo>
                  <a:cubicBezTo>
                    <a:pt x="101" y="47"/>
                    <a:pt x="94" y="49"/>
                    <a:pt x="87" y="52"/>
                  </a:cubicBezTo>
                  <a:cubicBezTo>
                    <a:pt x="73" y="58"/>
                    <a:pt x="59" y="64"/>
                    <a:pt x="45" y="70"/>
                  </a:cubicBezTo>
                  <a:cubicBezTo>
                    <a:pt x="39" y="72"/>
                    <a:pt x="33" y="74"/>
                    <a:pt x="27" y="77"/>
                  </a:cubicBezTo>
                  <a:cubicBezTo>
                    <a:pt x="21" y="81"/>
                    <a:pt x="15" y="85"/>
                    <a:pt x="9" y="87"/>
                  </a:cubicBezTo>
                  <a:cubicBezTo>
                    <a:pt x="4" y="89"/>
                    <a:pt x="12" y="86"/>
                    <a:pt x="13" y="85"/>
                  </a:cubicBezTo>
                  <a:cubicBezTo>
                    <a:pt x="16" y="83"/>
                    <a:pt x="18" y="81"/>
                    <a:pt x="21" y="80"/>
                  </a:cubicBezTo>
                  <a:cubicBezTo>
                    <a:pt x="28" y="76"/>
                    <a:pt x="35" y="72"/>
                    <a:pt x="41" y="68"/>
                  </a:cubicBezTo>
                  <a:cubicBezTo>
                    <a:pt x="54" y="61"/>
                    <a:pt x="68" y="55"/>
                    <a:pt x="81" y="49"/>
                  </a:cubicBezTo>
                  <a:cubicBezTo>
                    <a:pt x="88" y="46"/>
                    <a:pt x="95" y="43"/>
                    <a:pt x="102" y="40"/>
                  </a:cubicBezTo>
                  <a:cubicBezTo>
                    <a:pt x="108" y="38"/>
                    <a:pt x="113" y="36"/>
                    <a:pt x="118" y="33"/>
                  </a:cubicBezTo>
                  <a:cubicBezTo>
                    <a:pt x="119" y="34"/>
                    <a:pt x="120" y="34"/>
                    <a:pt x="120" y="35"/>
                  </a:cubicBezTo>
                  <a:cubicBezTo>
                    <a:pt x="122" y="36"/>
                    <a:pt x="123" y="37"/>
                    <a:pt x="124" y="37"/>
                  </a:cubicBezTo>
                  <a:close/>
                  <a:moveTo>
                    <a:pt x="89" y="24"/>
                  </a:moveTo>
                  <a:cubicBezTo>
                    <a:pt x="87" y="25"/>
                    <a:pt x="86" y="25"/>
                    <a:pt x="84" y="26"/>
                  </a:cubicBezTo>
                  <a:cubicBezTo>
                    <a:pt x="84" y="25"/>
                    <a:pt x="84" y="24"/>
                    <a:pt x="84" y="24"/>
                  </a:cubicBezTo>
                  <a:cubicBezTo>
                    <a:pt x="86" y="24"/>
                    <a:pt x="87" y="24"/>
                    <a:pt x="89" y="24"/>
                  </a:cubicBezTo>
                  <a:close/>
                  <a:moveTo>
                    <a:pt x="79" y="23"/>
                  </a:moveTo>
                  <a:cubicBezTo>
                    <a:pt x="79" y="24"/>
                    <a:pt x="79" y="24"/>
                    <a:pt x="79" y="24"/>
                  </a:cubicBezTo>
                  <a:cubicBezTo>
                    <a:pt x="58" y="33"/>
                    <a:pt x="36" y="45"/>
                    <a:pt x="16" y="57"/>
                  </a:cubicBezTo>
                  <a:cubicBezTo>
                    <a:pt x="16" y="57"/>
                    <a:pt x="14" y="58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8"/>
                    <a:pt x="14" y="58"/>
                    <a:pt x="14" y="58"/>
                  </a:cubicBezTo>
                  <a:cubicBezTo>
                    <a:pt x="17" y="56"/>
                    <a:pt x="19" y="54"/>
                    <a:pt x="22" y="53"/>
                  </a:cubicBezTo>
                  <a:cubicBezTo>
                    <a:pt x="27" y="49"/>
                    <a:pt x="33" y="46"/>
                    <a:pt x="38" y="43"/>
                  </a:cubicBezTo>
                  <a:cubicBezTo>
                    <a:pt x="50" y="36"/>
                    <a:pt x="63" y="30"/>
                    <a:pt x="75" y="24"/>
                  </a:cubicBezTo>
                  <a:cubicBezTo>
                    <a:pt x="76" y="23"/>
                    <a:pt x="78" y="23"/>
                    <a:pt x="79" y="23"/>
                  </a:cubicBezTo>
                  <a:close/>
                  <a:moveTo>
                    <a:pt x="46" y="29"/>
                  </a:moveTo>
                  <a:cubicBezTo>
                    <a:pt x="49" y="28"/>
                    <a:pt x="53" y="27"/>
                    <a:pt x="57" y="26"/>
                  </a:cubicBezTo>
                  <a:cubicBezTo>
                    <a:pt x="54" y="27"/>
                    <a:pt x="51" y="29"/>
                    <a:pt x="48" y="31"/>
                  </a:cubicBezTo>
                  <a:cubicBezTo>
                    <a:pt x="40" y="35"/>
                    <a:pt x="32" y="39"/>
                    <a:pt x="24" y="43"/>
                  </a:cubicBezTo>
                  <a:cubicBezTo>
                    <a:pt x="30" y="37"/>
                    <a:pt x="37" y="32"/>
                    <a:pt x="46" y="29"/>
                  </a:cubicBezTo>
                  <a:close/>
                  <a:moveTo>
                    <a:pt x="23" y="44"/>
                  </a:moveTo>
                  <a:cubicBezTo>
                    <a:pt x="23" y="44"/>
                    <a:pt x="23" y="44"/>
                    <a:pt x="24" y="44"/>
                  </a:cubicBezTo>
                  <a:cubicBezTo>
                    <a:pt x="32" y="40"/>
                    <a:pt x="40" y="36"/>
                    <a:pt x="48" y="31"/>
                  </a:cubicBezTo>
                  <a:cubicBezTo>
                    <a:pt x="52" y="29"/>
                    <a:pt x="56" y="27"/>
                    <a:pt x="60" y="26"/>
                  </a:cubicBezTo>
                  <a:cubicBezTo>
                    <a:pt x="61" y="25"/>
                    <a:pt x="62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1" y="26"/>
                    <a:pt x="59" y="27"/>
                    <a:pt x="57" y="28"/>
                  </a:cubicBezTo>
                  <a:cubicBezTo>
                    <a:pt x="44" y="34"/>
                    <a:pt x="32" y="40"/>
                    <a:pt x="20" y="48"/>
                  </a:cubicBezTo>
                  <a:cubicBezTo>
                    <a:pt x="21" y="46"/>
                    <a:pt x="22" y="45"/>
                    <a:pt x="23" y="44"/>
                  </a:cubicBezTo>
                  <a:close/>
                  <a:moveTo>
                    <a:pt x="9" y="102"/>
                  </a:moveTo>
                  <a:cubicBezTo>
                    <a:pt x="23" y="94"/>
                    <a:pt x="38" y="91"/>
                    <a:pt x="52" y="84"/>
                  </a:cubicBezTo>
                  <a:cubicBezTo>
                    <a:pt x="59" y="81"/>
                    <a:pt x="65" y="78"/>
                    <a:pt x="72" y="75"/>
                  </a:cubicBezTo>
                  <a:cubicBezTo>
                    <a:pt x="56" y="83"/>
                    <a:pt x="41" y="92"/>
                    <a:pt x="24" y="99"/>
                  </a:cubicBezTo>
                  <a:cubicBezTo>
                    <a:pt x="23" y="100"/>
                    <a:pt x="22" y="101"/>
                    <a:pt x="21" y="101"/>
                  </a:cubicBezTo>
                  <a:cubicBezTo>
                    <a:pt x="17" y="103"/>
                    <a:pt x="14" y="105"/>
                    <a:pt x="11" y="107"/>
                  </a:cubicBezTo>
                  <a:cubicBezTo>
                    <a:pt x="10" y="105"/>
                    <a:pt x="10" y="104"/>
                    <a:pt x="9" y="102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70"/>
            <p:cNvSpPr>
              <a:spLocks noEditPoints="1"/>
            </p:cNvSpPr>
            <p:nvPr/>
          </p:nvSpPr>
          <p:spPr bwMode="auto">
            <a:xfrm>
              <a:off x="3426071" y="2910909"/>
              <a:ext cx="1089025" cy="768350"/>
            </a:xfrm>
            <a:custGeom>
              <a:avLst/>
              <a:gdLst>
                <a:gd name="T0" fmla="*/ 135 w 257"/>
                <a:gd name="T1" fmla="*/ 144 h 181"/>
                <a:gd name="T2" fmla="*/ 113 w 257"/>
                <a:gd name="T3" fmla="*/ 4 h 181"/>
                <a:gd name="T4" fmla="*/ 13 w 257"/>
                <a:gd name="T5" fmla="*/ 48 h 181"/>
                <a:gd name="T6" fmla="*/ 21 w 257"/>
                <a:gd name="T7" fmla="*/ 59 h 181"/>
                <a:gd name="T8" fmla="*/ 29 w 257"/>
                <a:gd name="T9" fmla="*/ 61 h 181"/>
                <a:gd name="T10" fmla="*/ 91 w 257"/>
                <a:gd name="T11" fmla="*/ 31 h 181"/>
                <a:gd name="T12" fmla="*/ 98 w 257"/>
                <a:gd name="T13" fmla="*/ 24 h 181"/>
                <a:gd name="T14" fmla="*/ 98 w 257"/>
                <a:gd name="T15" fmla="*/ 35 h 181"/>
                <a:gd name="T16" fmla="*/ 124 w 257"/>
                <a:gd name="T17" fmla="*/ 13 h 181"/>
                <a:gd name="T18" fmla="*/ 130 w 257"/>
                <a:gd name="T19" fmla="*/ 22 h 181"/>
                <a:gd name="T20" fmla="*/ 81 w 257"/>
                <a:gd name="T21" fmla="*/ 60 h 181"/>
                <a:gd name="T22" fmla="*/ 87 w 257"/>
                <a:gd name="T23" fmla="*/ 59 h 181"/>
                <a:gd name="T24" fmla="*/ 31 w 257"/>
                <a:gd name="T25" fmla="*/ 111 h 181"/>
                <a:gd name="T26" fmla="*/ 75 w 257"/>
                <a:gd name="T27" fmla="*/ 96 h 181"/>
                <a:gd name="T28" fmla="*/ 27 w 257"/>
                <a:gd name="T29" fmla="*/ 124 h 181"/>
                <a:gd name="T30" fmla="*/ 117 w 257"/>
                <a:gd name="T31" fmla="*/ 85 h 181"/>
                <a:gd name="T32" fmla="*/ 141 w 257"/>
                <a:gd name="T33" fmla="*/ 53 h 181"/>
                <a:gd name="T34" fmla="*/ 36 w 257"/>
                <a:gd name="T35" fmla="*/ 103 h 181"/>
                <a:gd name="T36" fmla="*/ 172 w 257"/>
                <a:gd name="T37" fmla="*/ 26 h 181"/>
                <a:gd name="T38" fmla="*/ 172 w 257"/>
                <a:gd name="T39" fmla="*/ 16 h 181"/>
                <a:gd name="T40" fmla="*/ 73 w 257"/>
                <a:gd name="T41" fmla="*/ 56 h 181"/>
                <a:gd name="T42" fmla="*/ 43 w 257"/>
                <a:gd name="T43" fmla="*/ 58 h 181"/>
                <a:gd name="T44" fmla="*/ 31 w 257"/>
                <a:gd name="T45" fmla="*/ 63 h 181"/>
                <a:gd name="T46" fmla="*/ 53 w 257"/>
                <a:gd name="T47" fmla="*/ 48 h 181"/>
                <a:gd name="T48" fmla="*/ 19 w 257"/>
                <a:gd name="T49" fmla="*/ 53 h 181"/>
                <a:gd name="T50" fmla="*/ 14 w 257"/>
                <a:gd name="T51" fmla="*/ 50 h 181"/>
                <a:gd name="T52" fmla="*/ 118 w 257"/>
                <a:gd name="T53" fmla="*/ 94 h 181"/>
                <a:gd name="T54" fmla="*/ 219 w 257"/>
                <a:gd name="T55" fmla="*/ 58 h 181"/>
                <a:gd name="T56" fmla="*/ 218 w 257"/>
                <a:gd name="T57" fmla="*/ 58 h 181"/>
                <a:gd name="T58" fmla="*/ 137 w 257"/>
                <a:gd name="T59" fmla="*/ 138 h 181"/>
                <a:gd name="T60" fmla="*/ 153 w 257"/>
                <a:gd name="T61" fmla="*/ 123 h 181"/>
                <a:gd name="T62" fmla="*/ 172 w 257"/>
                <a:gd name="T63" fmla="*/ 124 h 181"/>
                <a:gd name="T64" fmla="*/ 229 w 257"/>
                <a:gd name="T65" fmla="*/ 91 h 181"/>
                <a:gd name="T66" fmla="*/ 229 w 257"/>
                <a:gd name="T67" fmla="*/ 91 h 181"/>
                <a:gd name="T68" fmla="*/ 50 w 257"/>
                <a:gd name="T69" fmla="*/ 169 h 181"/>
                <a:gd name="T70" fmla="*/ 67 w 257"/>
                <a:gd name="T71" fmla="*/ 142 h 181"/>
                <a:gd name="T72" fmla="*/ 69 w 257"/>
                <a:gd name="T73" fmla="*/ 137 h 181"/>
                <a:gd name="T74" fmla="*/ 214 w 257"/>
                <a:gd name="T75" fmla="*/ 58 h 181"/>
                <a:gd name="T76" fmla="*/ 135 w 257"/>
                <a:gd name="T77" fmla="*/ 94 h 181"/>
                <a:gd name="T78" fmla="*/ 77 w 257"/>
                <a:gd name="T79" fmla="*/ 153 h 181"/>
                <a:gd name="T80" fmla="*/ 232 w 257"/>
                <a:gd name="T81" fmla="*/ 79 h 181"/>
                <a:gd name="T82" fmla="*/ 113 w 257"/>
                <a:gd name="T83" fmla="*/ 132 h 181"/>
                <a:gd name="T84" fmla="*/ 98 w 257"/>
                <a:gd name="T85" fmla="*/ 142 h 181"/>
                <a:gd name="T86" fmla="*/ 228 w 257"/>
                <a:gd name="T87" fmla="*/ 114 h 181"/>
                <a:gd name="T88" fmla="*/ 230 w 257"/>
                <a:gd name="T89" fmla="*/ 121 h 181"/>
                <a:gd name="T90" fmla="*/ 199 w 257"/>
                <a:gd name="T91" fmla="*/ 130 h 181"/>
                <a:gd name="T92" fmla="*/ 197 w 257"/>
                <a:gd name="T93" fmla="*/ 134 h 181"/>
                <a:gd name="T94" fmla="*/ 172 w 257"/>
                <a:gd name="T95" fmla="*/ 142 h 181"/>
                <a:gd name="T96" fmla="*/ 212 w 257"/>
                <a:gd name="T97" fmla="*/ 132 h 181"/>
                <a:gd name="T98" fmla="*/ 149 w 257"/>
                <a:gd name="T99" fmla="*/ 103 h 181"/>
                <a:gd name="T100" fmla="*/ 185 w 257"/>
                <a:gd name="T101" fmla="*/ 81 h 181"/>
                <a:gd name="T102" fmla="*/ 121 w 257"/>
                <a:gd name="T103" fmla="*/ 85 h 181"/>
                <a:gd name="T104" fmla="*/ 110 w 257"/>
                <a:gd name="T105" fmla="*/ 81 h 181"/>
                <a:gd name="T106" fmla="*/ 205 w 257"/>
                <a:gd name="T107" fmla="*/ 27 h 181"/>
                <a:gd name="T108" fmla="*/ 182 w 257"/>
                <a:gd name="T109" fmla="*/ 32 h 181"/>
                <a:gd name="T110" fmla="*/ 63 w 257"/>
                <a:gd name="T111" fmla="*/ 63 h 181"/>
                <a:gd name="T112" fmla="*/ 100 w 257"/>
                <a:gd name="T113" fmla="*/ 19 h 181"/>
                <a:gd name="T114" fmla="*/ 56 w 257"/>
                <a:gd name="T115" fmla="*/ 31 h 181"/>
                <a:gd name="T116" fmla="*/ 31 w 257"/>
                <a:gd name="T117" fmla="*/ 4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" h="181">
                  <a:moveTo>
                    <a:pt x="17" y="62"/>
                  </a:moveTo>
                  <a:cubicBezTo>
                    <a:pt x="8" y="65"/>
                    <a:pt x="0" y="73"/>
                    <a:pt x="0" y="84"/>
                  </a:cubicBezTo>
                  <a:cubicBezTo>
                    <a:pt x="0" y="97"/>
                    <a:pt x="13" y="104"/>
                    <a:pt x="25" y="106"/>
                  </a:cubicBezTo>
                  <a:cubicBezTo>
                    <a:pt x="16" y="114"/>
                    <a:pt x="11" y="124"/>
                    <a:pt x="21" y="134"/>
                  </a:cubicBezTo>
                  <a:cubicBezTo>
                    <a:pt x="31" y="144"/>
                    <a:pt x="49" y="144"/>
                    <a:pt x="62" y="140"/>
                  </a:cubicBezTo>
                  <a:cubicBezTo>
                    <a:pt x="58" y="155"/>
                    <a:pt x="44" y="166"/>
                    <a:pt x="32" y="176"/>
                  </a:cubicBezTo>
                  <a:cubicBezTo>
                    <a:pt x="31" y="177"/>
                    <a:pt x="31" y="179"/>
                    <a:pt x="32" y="179"/>
                  </a:cubicBezTo>
                  <a:cubicBezTo>
                    <a:pt x="33" y="181"/>
                    <a:pt x="34" y="181"/>
                    <a:pt x="35" y="181"/>
                  </a:cubicBezTo>
                  <a:cubicBezTo>
                    <a:pt x="58" y="172"/>
                    <a:pt x="78" y="164"/>
                    <a:pt x="94" y="145"/>
                  </a:cubicBezTo>
                  <a:cubicBezTo>
                    <a:pt x="103" y="163"/>
                    <a:pt x="124" y="159"/>
                    <a:pt x="135" y="144"/>
                  </a:cubicBezTo>
                  <a:cubicBezTo>
                    <a:pt x="140" y="151"/>
                    <a:pt x="147" y="157"/>
                    <a:pt x="156" y="158"/>
                  </a:cubicBezTo>
                  <a:cubicBezTo>
                    <a:pt x="164" y="159"/>
                    <a:pt x="173" y="150"/>
                    <a:pt x="178" y="143"/>
                  </a:cubicBezTo>
                  <a:cubicBezTo>
                    <a:pt x="187" y="150"/>
                    <a:pt x="205" y="148"/>
                    <a:pt x="207" y="137"/>
                  </a:cubicBezTo>
                  <a:cubicBezTo>
                    <a:pt x="228" y="149"/>
                    <a:pt x="257" y="109"/>
                    <a:pt x="235" y="93"/>
                  </a:cubicBezTo>
                  <a:cubicBezTo>
                    <a:pt x="245" y="87"/>
                    <a:pt x="251" y="77"/>
                    <a:pt x="246" y="66"/>
                  </a:cubicBezTo>
                  <a:cubicBezTo>
                    <a:pt x="241" y="56"/>
                    <a:pt x="231" y="51"/>
                    <a:pt x="221" y="52"/>
                  </a:cubicBezTo>
                  <a:cubicBezTo>
                    <a:pt x="224" y="43"/>
                    <a:pt x="221" y="32"/>
                    <a:pt x="214" y="25"/>
                  </a:cubicBezTo>
                  <a:cubicBezTo>
                    <a:pt x="205" y="15"/>
                    <a:pt x="192" y="19"/>
                    <a:pt x="182" y="26"/>
                  </a:cubicBezTo>
                  <a:cubicBezTo>
                    <a:pt x="181" y="0"/>
                    <a:pt x="148" y="0"/>
                    <a:pt x="135" y="19"/>
                  </a:cubicBezTo>
                  <a:cubicBezTo>
                    <a:pt x="131" y="10"/>
                    <a:pt x="123" y="2"/>
                    <a:pt x="113" y="4"/>
                  </a:cubicBezTo>
                  <a:cubicBezTo>
                    <a:pt x="103" y="5"/>
                    <a:pt x="96" y="13"/>
                    <a:pt x="93" y="23"/>
                  </a:cubicBezTo>
                  <a:cubicBezTo>
                    <a:pt x="87" y="14"/>
                    <a:pt x="77" y="10"/>
                    <a:pt x="66" y="13"/>
                  </a:cubicBezTo>
                  <a:cubicBezTo>
                    <a:pt x="52" y="18"/>
                    <a:pt x="49" y="30"/>
                    <a:pt x="48" y="42"/>
                  </a:cubicBezTo>
                  <a:cubicBezTo>
                    <a:pt x="39" y="30"/>
                    <a:pt x="24" y="23"/>
                    <a:pt x="12" y="35"/>
                  </a:cubicBezTo>
                  <a:cubicBezTo>
                    <a:pt x="2" y="44"/>
                    <a:pt x="8" y="56"/>
                    <a:pt x="17" y="62"/>
                  </a:cubicBezTo>
                  <a:close/>
                  <a:moveTo>
                    <a:pt x="13" y="45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6" y="42"/>
                    <a:pt x="20" y="40"/>
                    <a:pt x="23" y="37"/>
                  </a:cubicBezTo>
                  <a:cubicBezTo>
                    <a:pt x="25" y="36"/>
                    <a:pt x="30" y="31"/>
                    <a:pt x="23" y="38"/>
                  </a:cubicBezTo>
                  <a:cubicBezTo>
                    <a:pt x="20" y="42"/>
                    <a:pt x="16" y="44"/>
                    <a:pt x="13" y="48"/>
                  </a:cubicBezTo>
                  <a:cubicBezTo>
                    <a:pt x="13" y="47"/>
                    <a:pt x="13" y="46"/>
                    <a:pt x="13" y="45"/>
                  </a:cubicBezTo>
                  <a:close/>
                  <a:moveTo>
                    <a:pt x="33" y="36"/>
                  </a:moveTo>
                  <a:cubicBezTo>
                    <a:pt x="30" y="37"/>
                    <a:pt x="27" y="39"/>
                    <a:pt x="25" y="41"/>
                  </a:cubicBezTo>
                  <a:cubicBezTo>
                    <a:pt x="22" y="43"/>
                    <a:pt x="16" y="46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8" y="43"/>
                    <a:pt x="24" y="40"/>
                    <a:pt x="28" y="34"/>
                  </a:cubicBezTo>
                  <a:cubicBezTo>
                    <a:pt x="30" y="34"/>
                    <a:pt x="32" y="35"/>
                    <a:pt x="33" y="36"/>
                  </a:cubicBezTo>
                  <a:close/>
                  <a:moveTo>
                    <a:pt x="43" y="48"/>
                  </a:moveTo>
                  <a:cubicBezTo>
                    <a:pt x="38" y="53"/>
                    <a:pt x="32" y="56"/>
                    <a:pt x="27" y="61"/>
                  </a:cubicBezTo>
                  <a:cubicBezTo>
                    <a:pt x="25" y="61"/>
                    <a:pt x="23" y="60"/>
                    <a:pt x="21" y="59"/>
                  </a:cubicBezTo>
                  <a:cubicBezTo>
                    <a:pt x="25" y="57"/>
                    <a:pt x="29" y="55"/>
                    <a:pt x="32" y="53"/>
                  </a:cubicBezTo>
                  <a:cubicBezTo>
                    <a:pt x="34" y="52"/>
                    <a:pt x="36" y="51"/>
                    <a:pt x="37" y="50"/>
                  </a:cubicBezTo>
                  <a:cubicBezTo>
                    <a:pt x="37" y="51"/>
                    <a:pt x="45" y="45"/>
                    <a:pt x="43" y="48"/>
                  </a:cubicBezTo>
                  <a:close/>
                  <a:moveTo>
                    <a:pt x="47" y="52"/>
                  </a:moveTo>
                  <a:cubicBezTo>
                    <a:pt x="44" y="53"/>
                    <a:pt x="42" y="54"/>
                    <a:pt x="39" y="56"/>
                  </a:cubicBezTo>
                  <a:cubicBezTo>
                    <a:pt x="37" y="57"/>
                    <a:pt x="35" y="59"/>
                    <a:pt x="33" y="60"/>
                  </a:cubicBezTo>
                  <a:cubicBezTo>
                    <a:pt x="33" y="60"/>
                    <a:pt x="31" y="61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1"/>
                    <a:pt x="29" y="61"/>
                  </a:cubicBezTo>
                  <a:cubicBezTo>
                    <a:pt x="34" y="56"/>
                    <a:pt x="41" y="53"/>
                    <a:pt x="45" y="47"/>
                  </a:cubicBezTo>
                  <a:cubicBezTo>
                    <a:pt x="46" y="49"/>
                    <a:pt x="47" y="50"/>
                    <a:pt x="47" y="52"/>
                  </a:cubicBezTo>
                  <a:close/>
                  <a:moveTo>
                    <a:pt x="54" y="34"/>
                  </a:moveTo>
                  <a:cubicBezTo>
                    <a:pt x="59" y="32"/>
                    <a:pt x="63" y="30"/>
                    <a:pt x="67" y="27"/>
                  </a:cubicBezTo>
                  <a:cubicBezTo>
                    <a:pt x="70" y="25"/>
                    <a:pt x="73" y="24"/>
                    <a:pt x="77" y="23"/>
                  </a:cubicBezTo>
                  <a:cubicBezTo>
                    <a:pt x="75" y="23"/>
                    <a:pt x="71" y="27"/>
                    <a:pt x="68" y="29"/>
                  </a:cubicBezTo>
                  <a:cubicBezTo>
                    <a:pt x="63" y="32"/>
                    <a:pt x="58" y="36"/>
                    <a:pt x="54" y="41"/>
                  </a:cubicBezTo>
                  <a:cubicBezTo>
                    <a:pt x="54" y="38"/>
                    <a:pt x="54" y="36"/>
                    <a:pt x="54" y="34"/>
                  </a:cubicBezTo>
                  <a:close/>
                  <a:moveTo>
                    <a:pt x="89" y="28"/>
                  </a:moveTo>
                  <a:cubicBezTo>
                    <a:pt x="90" y="29"/>
                    <a:pt x="90" y="30"/>
                    <a:pt x="91" y="31"/>
                  </a:cubicBezTo>
                  <a:cubicBezTo>
                    <a:pt x="85" y="35"/>
                    <a:pt x="77" y="38"/>
                    <a:pt x="70" y="42"/>
                  </a:cubicBezTo>
                  <a:cubicBezTo>
                    <a:pt x="64" y="45"/>
                    <a:pt x="59" y="48"/>
                    <a:pt x="53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9" y="47"/>
                    <a:pt x="65" y="43"/>
                    <a:pt x="70" y="39"/>
                  </a:cubicBezTo>
                  <a:cubicBezTo>
                    <a:pt x="74" y="37"/>
                    <a:pt x="78" y="34"/>
                    <a:pt x="82" y="32"/>
                  </a:cubicBezTo>
                  <a:cubicBezTo>
                    <a:pt x="82" y="31"/>
                    <a:pt x="83" y="31"/>
                    <a:pt x="84" y="30"/>
                  </a:cubicBezTo>
                  <a:cubicBezTo>
                    <a:pt x="86" y="29"/>
                    <a:pt x="88" y="28"/>
                    <a:pt x="89" y="28"/>
                  </a:cubicBezTo>
                  <a:close/>
                  <a:moveTo>
                    <a:pt x="123" y="12"/>
                  </a:moveTo>
                  <a:cubicBezTo>
                    <a:pt x="122" y="12"/>
                    <a:pt x="122" y="12"/>
                    <a:pt x="122" y="12"/>
                  </a:cubicBezTo>
                  <a:cubicBezTo>
                    <a:pt x="114" y="16"/>
                    <a:pt x="107" y="21"/>
                    <a:pt x="98" y="24"/>
                  </a:cubicBezTo>
                  <a:cubicBezTo>
                    <a:pt x="98" y="23"/>
                    <a:pt x="99" y="23"/>
                    <a:pt x="99" y="22"/>
                  </a:cubicBezTo>
                  <a:cubicBezTo>
                    <a:pt x="101" y="20"/>
                    <a:pt x="104" y="18"/>
                    <a:pt x="107" y="17"/>
                  </a:cubicBezTo>
                  <a:cubicBezTo>
                    <a:pt x="110" y="14"/>
                    <a:pt x="114" y="12"/>
                    <a:pt x="118" y="9"/>
                  </a:cubicBezTo>
                  <a:cubicBezTo>
                    <a:pt x="120" y="10"/>
                    <a:pt x="121" y="11"/>
                    <a:pt x="123" y="12"/>
                  </a:cubicBezTo>
                  <a:close/>
                  <a:moveTo>
                    <a:pt x="127" y="16"/>
                  </a:moveTo>
                  <a:cubicBezTo>
                    <a:pt x="107" y="27"/>
                    <a:pt x="88" y="40"/>
                    <a:pt x="68" y="51"/>
                  </a:cubicBezTo>
                  <a:cubicBezTo>
                    <a:pt x="48" y="63"/>
                    <a:pt x="27" y="73"/>
                    <a:pt x="8" y="86"/>
                  </a:cubicBezTo>
                  <a:cubicBezTo>
                    <a:pt x="7" y="87"/>
                    <a:pt x="8" y="88"/>
                    <a:pt x="9" y="87"/>
                  </a:cubicBezTo>
                  <a:cubicBezTo>
                    <a:pt x="28" y="74"/>
                    <a:pt x="49" y="64"/>
                    <a:pt x="69" y="53"/>
                  </a:cubicBezTo>
                  <a:cubicBezTo>
                    <a:pt x="78" y="47"/>
                    <a:pt x="88" y="41"/>
                    <a:pt x="98" y="35"/>
                  </a:cubicBezTo>
                  <a:cubicBezTo>
                    <a:pt x="107" y="30"/>
                    <a:pt x="118" y="24"/>
                    <a:pt x="125" y="18"/>
                  </a:cubicBezTo>
                  <a:cubicBezTo>
                    <a:pt x="117" y="25"/>
                    <a:pt x="107" y="30"/>
                    <a:pt x="98" y="36"/>
                  </a:cubicBezTo>
                  <a:cubicBezTo>
                    <a:pt x="87" y="42"/>
                    <a:pt x="77" y="49"/>
                    <a:pt x="66" y="55"/>
                  </a:cubicBezTo>
                  <a:cubicBezTo>
                    <a:pt x="55" y="62"/>
                    <a:pt x="44" y="68"/>
                    <a:pt x="34" y="75"/>
                  </a:cubicBezTo>
                  <a:cubicBezTo>
                    <a:pt x="25" y="80"/>
                    <a:pt x="16" y="85"/>
                    <a:pt x="9" y="91"/>
                  </a:cubicBezTo>
                  <a:cubicBezTo>
                    <a:pt x="8" y="90"/>
                    <a:pt x="7" y="89"/>
                    <a:pt x="7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24" y="72"/>
                    <a:pt x="46" y="63"/>
                    <a:pt x="66" y="51"/>
                  </a:cubicBezTo>
                  <a:cubicBezTo>
                    <a:pt x="77" y="44"/>
                    <a:pt x="87" y="37"/>
                    <a:pt x="98" y="30"/>
                  </a:cubicBezTo>
                  <a:cubicBezTo>
                    <a:pt x="107" y="25"/>
                    <a:pt x="116" y="20"/>
                    <a:pt x="124" y="13"/>
                  </a:cubicBezTo>
                  <a:cubicBezTo>
                    <a:pt x="125" y="14"/>
                    <a:pt x="126" y="15"/>
                    <a:pt x="127" y="16"/>
                  </a:cubicBezTo>
                  <a:close/>
                  <a:moveTo>
                    <a:pt x="130" y="22"/>
                  </a:moveTo>
                  <a:cubicBezTo>
                    <a:pt x="121" y="26"/>
                    <a:pt x="113" y="32"/>
                    <a:pt x="105" y="37"/>
                  </a:cubicBezTo>
                  <a:cubicBezTo>
                    <a:pt x="94" y="43"/>
                    <a:pt x="83" y="49"/>
                    <a:pt x="72" y="55"/>
                  </a:cubicBezTo>
                  <a:cubicBezTo>
                    <a:pt x="62" y="61"/>
                    <a:pt x="51" y="66"/>
                    <a:pt x="41" y="72"/>
                  </a:cubicBezTo>
                  <a:cubicBezTo>
                    <a:pt x="36" y="75"/>
                    <a:pt x="31" y="78"/>
                    <a:pt x="26" y="81"/>
                  </a:cubicBezTo>
                  <a:cubicBezTo>
                    <a:pt x="25" y="81"/>
                    <a:pt x="25" y="81"/>
                    <a:pt x="24" y="82"/>
                  </a:cubicBezTo>
                  <a:cubicBezTo>
                    <a:pt x="40" y="71"/>
                    <a:pt x="57" y="63"/>
                    <a:pt x="73" y="53"/>
                  </a:cubicBezTo>
                  <a:cubicBezTo>
                    <a:pt x="91" y="42"/>
                    <a:pt x="111" y="32"/>
                    <a:pt x="127" y="17"/>
                  </a:cubicBezTo>
                  <a:cubicBezTo>
                    <a:pt x="128" y="19"/>
                    <a:pt x="129" y="20"/>
                    <a:pt x="130" y="22"/>
                  </a:cubicBezTo>
                  <a:close/>
                  <a:moveTo>
                    <a:pt x="154" y="16"/>
                  </a:moveTo>
                  <a:cubicBezTo>
                    <a:pt x="155" y="15"/>
                    <a:pt x="164" y="10"/>
                    <a:pt x="161" y="12"/>
                  </a:cubicBezTo>
                  <a:cubicBezTo>
                    <a:pt x="158" y="14"/>
                    <a:pt x="155" y="16"/>
                    <a:pt x="152" y="18"/>
                  </a:cubicBezTo>
                  <a:cubicBezTo>
                    <a:pt x="145" y="22"/>
                    <a:pt x="138" y="27"/>
                    <a:pt x="131" y="31"/>
                  </a:cubicBezTo>
                  <a:cubicBezTo>
                    <a:pt x="119" y="40"/>
                    <a:pt x="105" y="47"/>
                    <a:pt x="92" y="55"/>
                  </a:cubicBezTo>
                  <a:cubicBezTo>
                    <a:pt x="79" y="62"/>
                    <a:pt x="66" y="69"/>
                    <a:pt x="53" y="77"/>
                  </a:cubicBezTo>
                  <a:cubicBezTo>
                    <a:pt x="41" y="84"/>
                    <a:pt x="30" y="92"/>
                    <a:pt x="18" y="99"/>
                  </a:cubicBezTo>
                  <a:cubicBezTo>
                    <a:pt x="17" y="98"/>
                    <a:pt x="15" y="97"/>
                    <a:pt x="14" y="97"/>
                  </a:cubicBezTo>
                  <a:cubicBezTo>
                    <a:pt x="24" y="94"/>
                    <a:pt x="33" y="86"/>
                    <a:pt x="42" y="81"/>
                  </a:cubicBezTo>
                  <a:cubicBezTo>
                    <a:pt x="55" y="74"/>
                    <a:pt x="68" y="67"/>
                    <a:pt x="81" y="60"/>
                  </a:cubicBezTo>
                  <a:cubicBezTo>
                    <a:pt x="94" y="53"/>
                    <a:pt x="107" y="46"/>
                    <a:pt x="120" y="38"/>
                  </a:cubicBezTo>
                  <a:cubicBezTo>
                    <a:pt x="131" y="31"/>
                    <a:pt x="142" y="22"/>
                    <a:pt x="154" y="16"/>
                  </a:cubicBezTo>
                  <a:close/>
                  <a:moveTo>
                    <a:pt x="171" y="15"/>
                  </a:moveTo>
                  <a:cubicBezTo>
                    <a:pt x="153" y="25"/>
                    <a:pt x="137" y="37"/>
                    <a:pt x="119" y="47"/>
                  </a:cubicBezTo>
                  <a:cubicBezTo>
                    <a:pt x="116" y="49"/>
                    <a:pt x="112" y="51"/>
                    <a:pt x="109" y="53"/>
                  </a:cubicBezTo>
                  <a:cubicBezTo>
                    <a:pt x="107" y="54"/>
                    <a:pt x="105" y="55"/>
                    <a:pt x="102" y="56"/>
                  </a:cubicBezTo>
                  <a:cubicBezTo>
                    <a:pt x="78" y="68"/>
                    <a:pt x="54" y="81"/>
                    <a:pt x="30" y="93"/>
                  </a:cubicBezTo>
                  <a:cubicBezTo>
                    <a:pt x="30" y="93"/>
                    <a:pt x="31" y="93"/>
                    <a:pt x="31" y="92"/>
                  </a:cubicBezTo>
                  <a:cubicBezTo>
                    <a:pt x="37" y="89"/>
                    <a:pt x="42" y="85"/>
                    <a:pt x="48" y="81"/>
                  </a:cubicBezTo>
                  <a:cubicBezTo>
                    <a:pt x="61" y="73"/>
                    <a:pt x="74" y="66"/>
                    <a:pt x="87" y="59"/>
                  </a:cubicBezTo>
                  <a:cubicBezTo>
                    <a:pt x="113" y="44"/>
                    <a:pt x="139" y="28"/>
                    <a:pt x="164" y="11"/>
                  </a:cubicBezTo>
                  <a:cubicBezTo>
                    <a:pt x="167" y="12"/>
                    <a:pt x="169" y="13"/>
                    <a:pt x="171" y="15"/>
                  </a:cubicBezTo>
                  <a:close/>
                  <a:moveTo>
                    <a:pt x="177" y="29"/>
                  </a:moveTo>
                  <a:cubicBezTo>
                    <a:pt x="177" y="30"/>
                    <a:pt x="177" y="31"/>
                    <a:pt x="177" y="31"/>
                  </a:cubicBezTo>
                  <a:cubicBezTo>
                    <a:pt x="176" y="32"/>
                    <a:pt x="175" y="33"/>
                    <a:pt x="174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68" y="37"/>
                    <a:pt x="162" y="40"/>
                    <a:pt x="157" y="42"/>
                  </a:cubicBezTo>
                  <a:cubicBezTo>
                    <a:pt x="144" y="49"/>
                    <a:pt x="132" y="57"/>
                    <a:pt x="119" y="63"/>
                  </a:cubicBezTo>
                  <a:cubicBezTo>
                    <a:pt x="94" y="76"/>
                    <a:pt x="68" y="88"/>
                    <a:pt x="44" y="102"/>
                  </a:cubicBezTo>
                  <a:cubicBezTo>
                    <a:pt x="39" y="105"/>
                    <a:pt x="35" y="108"/>
                    <a:pt x="31" y="111"/>
                  </a:cubicBezTo>
                  <a:cubicBezTo>
                    <a:pt x="29" y="113"/>
                    <a:pt x="27" y="114"/>
                    <a:pt x="25" y="116"/>
                  </a:cubicBezTo>
                  <a:cubicBezTo>
                    <a:pt x="28" y="113"/>
                    <a:pt x="31" y="110"/>
                    <a:pt x="34" y="107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6" y="106"/>
                    <a:pt x="36" y="106"/>
                    <a:pt x="36" y="105"/>
                  </a:cubicBezTo>
                  <a:cubicBezTo>
                    <a:pt x="42" y="101"/>
                    <a:pt x="49" y="96"/>
                    <a:pt x="55" y="92"/>
                  </a:cubicBezTo>
                  <a:cubicBezTo>
                    <a:pt x="73" y="81"/>
                    <a:pt x="91" y="71"/>
                    <a:pt x="109" y="60"/>
                  </a:cubicBezTo>
                  <a:cubicBezTo>
                    <a:pt x="132" y="49"/>
                    <a:pt x="155" y="39"/>
                    <a:pt x="176" y="25"/>
                  </a:cubicBezTo>
                  <a:cubicBezTo>
                    <a:pt x="177" y="26"/>
                    <a:pt x="177" y="28"/>
                    <a:pt x="177" y="29"/>
                  </a:cubicBezTo>
                  <a:close/>
                  <a:moveTo>
                    <a:pt x="31" y="120"/>
                  </a:moveTo>
                  <a:cubicBezTo>
                    <a:pt x="45" y="111"/>
                    <a:pt x="60" y="105"/>
                    <a:pt x="75" y="96"/>
                  </a:cubicBezTo>
                  <a:cubicBezTo>
                    <a:pt x="90" y="88"/>
                    <a:pt x="105" y="80"/>
                    <a:pt x="120" y="72"/>
                  </a:cubicBezTo>
                  <a:cubicBezTo>
                    <a:pt x="135" y="65"/>
                    <a:pt x="150" y="58"/>
                    <a:pt x="165" y="51"/>
                  </a:cubicBezTo>
                  <a:cubicBezTo>
                    <a:pt x="176" y="45"/>
                    <a:pt x="186" y="39"/>
                    <a:pt x="197" y="33"/>
                  </a:cubicBezTo>
                  <a:cubicBezTo>
                    <a:pt x="195" y="34"/>
                    <a:pt x="193" y="36"/>
                    <a:pt x="191" y="37"/>
                  </a:cubicBezTo>
                  <a:cubicBezTo>
                    <a:pt x="184" y="42"/>
                    <a:pt x="176" y="46"/>
                    <a:pt x="169" y="50"/>
                  </a:cubicBezTo>
                  <a:cubicBezTo>
                    <a:pt x="151" y="60"/>
                    <a:pt x="133" y="68"/>
                    <a:pt x="115" y="77"/>
                  </a:cubicBezTo>
                  <a:cubicBezTo>
                    <a:pt x="98" y="86"/>
                    <a:pt x="81" y="95"/>
                    <a:pt x="64" y="104"/>
                  </a:cubicBezTo>
                  <a:cubicBezTo>
                    <a:pt x="50" y="112"/>
                    <a:pt x="36" y="119"/>
                    <a:pt x="24" y="129"/>
                  </a:cubicBezTo>
                  <a:cubicBezTo>
                    <a:pt x="23" y="129"/>
                    <a:pt x="23" y="128"/>
                    <a:pt x="22" y="127"/>
                  </a:cubicBezTo>
                  <a:cubicBezTo>
                    <a:pt x="24" y="126"/>
                    <a:pt x="25" y="125"/>
                    <a:pt x="27" y="124"/>
                  </a:cubicBezTo>
                  <a:cubicBezTo>
                    <a:pt x="28" y="123"/>
                    <a:pt x="30" y="121"/>
                    <a:pt x="31" y="120"/>
                  </a:cubicBezTo>
                  <a:close/>
                  <a:moveTo>
                    <a:pt x="30" y="134"/>
                  </a:moveTo>
                  <a:cubicBezTo>
                    <a:pt x="28" y="133"/>
                    <a:pt x="27" y="132"/>
                    <a:pt x="25" y="131"/>
                  </a:cubicBezTo>
                  <a:cubicBezTo>
                    <a:pt x="38" y="121"/>
                    <a:pt x="54" y="114"/>
                    <a:pt x="68" y="107"/>
                  </a:cubicBezTo>
                  <a:cubicBezTo>
                    <a:pt x="85" y="99"/>
                    <a:pt x="102" y="91"/>
                    <a:pt x="118" y="83"/>
                  </a:cubicBezTo>
                  <a:cubicBezTo>
                    <a:pt x="135" y="75"/>
                    <a:pt x="152" y="67"/>
                    <a:pt x="169" y="59"/>
                  </a:cubicBezTo>
                  <a:cubicBezTo>
                    <a:pt x="177" y="56"/>
                    <a:pt x="185" y="52"/>
                    <a:pt x="193" y="48"/>
                  </a:cubicBezTo>
                  <a:cubicBezTo>
                    <a:pt x="200" y="45"/>
                    <a:pt x="207" y="42"/>
                    <a:pt x="213" y="37"/>
                  </a:cubicBezTo>
                  <a:cubicBezTo>
                    <a:pt x="201" y="48"/>
                    <a:pt x="182" y="54"/>
                    <a:pt x="167" y="61"/>
                  </a:cubicBezTo>
                  <a:cubicBezTo>
                    <a:pt x="150" y="69"/>
                    <a:pt x="133" y="77"/>
                    <a:pt x="117" y="85"/>
                  </a:cubicBezTo>
                  <a:cubicBezTo>
                    <a:pt x="87" y="100"/>
                    <a:pt x="57" y="115"/>
                    <a:pt x="30" y="134"/>
                  </a:cubicBezTo>
                  <a:close/>
                  <a:moveTo>
                    <a:pt x="26" y="123"/>
                  </a:moveTo>
                  <a:cubicBezTo>
                    <a:pt x="24" y="123"/>
                    <a:pt x="23" y="124"/>
                    <a:pt x="23" y="125"/>
                  </a:cubicBezTo>
                  <a:cubicBezTo>
                    <a:pt x="23" y="125"/>
                    <a:pt x="22" y="126"/>
                    <a:pt x="22" y="126"/>
                  </a:cubicBezTo>
                  <a:cubicBezTo>
                    <a:pt x="21" y="125"/>
                    <a:pt x="21" y="123"/>
                    <a:pt x="21" y="122"/>
                  </a:cubicBezTo>
                  <a:cubicBezTo>
                    <a:pt x="31" y="112"/>
                    <a:pt x="43" y="104"/>
                    <a:pt x="55" y="97"/>
                  </a:cubicBezTo>
                  <a:cubicBezTo>
                    <a:pt x="70" y="89"/>
                    <a:pt x="85" y="81"/>
                    <a:pt x="101" y="73"/>
                  </a:cubicBezTo>
                  <a:cubicBezTo>
                    <a:pt x="115" y="66"/>
                    <a:pt x="129" y="60"/>
                    <a:pt x="143" y="52"/>
                  </a:cubicBezTo>
                  <a:cubicBezTo>
                    <a:pt x="144" y="51"/>
                    <a:pt x="145" y="51"/>
                    <a:pt x="146" y="50"/>
                  </a:cubicBezTo>
                  <a:cubicBezTo>
                    <a:pt x="145" y="51"/>
                    <a:pt x="143" y="52"/>
                    <a:pt x="141" y="53"/>
                  </a:cubicBezTo>
                  <a:cubicBezTo>
                    <a:pt x="126" y="62"/>
                    <a:pt x="110" y="70"/>
                    <a:pt x="95" y="78"/>
                  </a:cubicBezTo>
                  <a:cubicBezTo>
                    <a:pt x="80" y="86"/>
                    <a:pt x="66" y="94"/>
                    <a:pt x="52" y="103"/>
                  </a:cubicBezTo>
                  <a:cubicBezTo>
                    <a:pt x="46" y="107"/>
                    <a:pt x="40" y="112"/>
                    <a:pt x="34" y="116"/>
                  </a:cubicBezTo>
                  <a:cubicBezTo>
                    <a:pt x="31" y="118"/>
                    <a:pt x="28" y="121"/>
                    <a:pt x="26" y="123"/>
                  </a:cubicBezTo>
                  <a:close/>
                  <a:moveTo>
                    <a:pt x="79" y="70"/>
                  </a:moveTo>
                  <a:cubicBezTo>
                    <a:pt x="62" y="80"/>
                    <a:pt x="46" y="91"/>
                    <a:pt x="29" y="101"/>
                  </a:cubicBezTo>
                  <a:cubicBezTo>
                    <a:pt x="26" y="101"/>
                    <a:pt x="23" y="101"/>
                    <a:pt x="20" y="99"/>
                  </a:cubicBezTo>
                  <a:cubicBezTo>
                    <a:pt x="40" y="90"/>
                    <a:pt x="60" y="80"/>
                    <a:pt x="79" y="70"/>
                  </a:cubicBezTo>
                  <a:close/>
                  <a:moveTo>
                    <a:pt x="36" y="104"/>
                  </a:moveTo>
                  <a:cubicBezTo>
                    <a:pt x="36" y="104"/>
                    <a:pt x="36" y="104"/>
                    <a:pt x="36" y="103"/>
                  </a:cubicBezTo>
                  <a:cubicBezTo>
                    <a:pt x="36" y="102"/>
                    <a:pt x="35" y="101"/>
                    <a:pt x="34" y="101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42" y="97"/>
                    <a:pt x="51" y="90"/>
                    <a:pt x="60" y="85"/>
                  </a:cubicBezTo>
                  <a:cubicBezTo>
                    <a:pt x="69" y="81"/>
                    <a:pt x="77" y="76"/>
                    <a:pt x="86" y="72"/>
                  </a:cubicBezTo>
                  <a:cubicBezTo>
                    <a:pt x="69" y="82"/>
                    <a:pt x="51" y="91"/>
                    <a:pt x="36" y="104"/>
                  </a:cubicBezTo>
                  <a:close/>
                  <a:moveTo>
                    <a:pt x="128" y="50"/>
                  </a:moveTo>
                  <a:cubicBezTo>
                    <a:pt x="128" y="50"/>
                    <a:pt x="128" y="50"/>
                    <a:pt x="128" y="50"/>
                  </a:cubicBezTo>
                  <a:cubicBezTo>
                    <a:pt x="139" y="44"/>
                    <a:pt x="150" y="38"/>
                    <a:pt x="161" y="31"/>
                  </a:cubicBezTo>
                  <a:cubicBezTo>
                    <a:pt x="163" y="29"/>
                    <a:pt x="166" y="28"/>
                    <a:pt x="168" y="26"/>
                  </a:cubicBezTo>
                  <a:cubicBezTo>
                    <a:pt x="168" y="27"/>
                    <a:pt x="179" y="21"/>
                    <a:pt x="172" y="26"/>
                  </a:cubicBezTo>
                  <a:cubicBezTo>
                    <a:pt x="165" y="30"/>
                    <a:pt x="159" y="34"/>
                    <a:pt x="152" y="38"/>
                  </a:cubicBezTo>
                  <a:cubicBezTo>
                    <a:pt x="144" y="42"/>
                    <a:pt x="136" y="46"/>
                    <a:pt x="128" y="50"/>
                  </a:cubicBezTo>
                  <a:close/>
                  <a:moveTo>
                    <a:pt x="143" y="40"/>
                  </a:moveTo>
                  <a:cubicBezTo>
                    <a:pt x="130" y="47"/>
                    <a:pt x="117" y="54"/>
                    <a:pt x="105" y="61"/>
                  </a:cubicBezTo>
                  <a:cubicBezTo>
                    <a:pt x="95" y="66"/>
                    <a:pt x="85" y="71"/>
                    <a:pt x="75" y="76"/>
                  </a:cubicBezTo>
                  <a:cubicBezTo>
                    <a:pt x="60" y="84"/>
                    <a:pt x="46" y="92"/>
                    <a:pt x="32" y="101"/>
                  </a:cubicBezTo>
                  <a:cubicBezTo>
                    <a:pt x="48" y="91"/>
                    <a:pt x="64" y="81"/>
                    <a:pt x="80" y="71"/>
                  </a:cubicBezTo>
                  <a:cubicBezTo>
                    <a:pt x="97" y="61"/>
                    <a:pt x="115" y="52"/>
                    <a:pt x="132" y="42"/>
                  </a:cubicBezTo>
                  <a:cubicBezTo>
                    <a:pt x="146" y="34"/>
                    <a:pt x="161" y="27"/>
                    <a:pt x="172" y="16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74" y="17"/>
                    <a:pt x="175" y="20"/>
                    <a:pt x="176" y="23"/>
                  </a:cubicBezTo>
                  <a:cubicBezTo>
                    <a:pt x="164" y="24"/>
                    <a:pt x="153" y="34"/>
                    <a:pt x="143" y="40"/>
                  </a:cubicBezTo>
                  <a:close/>
                  <a:moveTo>
                    <a:pt x="146" y="32"/>
                  </a:moveTo>
                  <a:cubicBezTo>
                    <a:pt x="152" y="28"/>
                    <a:pt x="159" y="23"/>
                    <a:pt x="167" y="19"/>
                  </a:cubicBezTo>
                  <a:cubicBezTo>
                    <a:pt x="167" y="19"/>
                    <a:pt x="167" y="19"/>
                    <a:pt x="168" y="18"/>
                  </a:cubicBezTo>
                  <a:cubicBezTo>
                    <a:pt x="168" y="18"/>
                    <a:pt x="167" y="19"/>
                    <a:pt x="167" y="19"/>
                  </a:cubicBezTo>
                  <a:cubicBezTo>
                    <a:pt x="164" y="21"/>
                    <a:pt x="161" y="23"/>
                    <a:pt x="158" y="25"/>
                  </a:cubicBezTo>
                  <a:cubicBezTo>
                    <a:pt x="154" y="28"/>
                    <a:pt x="150" y="30"/>
                    <a:pt x="146" y="32"/>
                  </a:cubicBezTo>
                  <a:close/>
                  <a:moveTo>
                    <a:pt x="9" y="92"/>
                  </a:moveTo>
                  <a:cubicBezTo>
                    <a:pt x="30" y="79"/>
                    <a:pt x="51" y="68"/>
                    <a:pt x="73" y="56"/>
                  </a:cubicBezTo>
                  <a:cubicBezTo>
                    <a:pt x="77" y="54"/>
                    <a:pt x="81" y="52"/>
                    <a:pt x="85" y="49"/>
                  </a:cubicBezTo>
                  <a:cubicBezTo>
                    <a:pt x="79" y="53"/>
                    <a:pt x="74" y="56"/>
                    <a:pt x="68" y="59"/>
                  </a:cubicBezTo>
                  <a:cubicBezTo>
                    <a:pt x="49" y="69"/>
                    <a:pt x="29" y="81"/>
                    <a:pt x="12" y="95"/>
                  </a:cubicBezTo>
                  <a:cubicBezTo>
                    <a:pt x="11" y="94"/>
                    <a:pt x="10" y="93"/>
                    <a:pt x="9" y="92"/>
                  </a:cubicBezTo>
                  <a:close/>
                  <a:moveTo>
                    <a:pt x="6" y="82"/>
                  </a:moveTo>
                  <a:cubicBezTo>
                    <a:pt x="13" y="77"/>
                    <a:pt x="20" y="7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8"/>
                    <a:pt x="31" y="67"/>
                    <a:pt x="31" y="65"/>
                  </a:cubicBezTo>
                  <a:cubicBezTo>
                    <a:pt x="35" y="63"/>
                    <a:pt x="40" y="61"/>
                    <a:pt x="43" y="58"/>
                  </a:cubicBezTo>
                  <a:cubicBezTo>
                    <a:pt x="46" y="57"/>
                    <a:pt x="48" y="56"/>
                    <a:pt x="50" y="54"/>
                  </a:cubicBezTo>
                  <a:cubicBezTo>
                    <a:pt x="51" y="54"/>
                    <a:pt x="52" y="54"/>
                    <a:pt x="53" y="53"/>
                  </a:cubicBezTo>
                  <a:cubicBezTo>
                    <a:pt x="59" y="50"/>
                    <a:pt x="65" y="47"/>
                    <a:pt x="71" y="43"/>
                  </a:cubicBezTo>
                  <a:cubicBezTo>
                    <a:pt x="77" y="39"/>
                    <a:pt x="85" y="36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82" y="39"/>
                    <a:pt x="72" y="45"/>
                    <a:pt x="62" y="51"/>
                  </a:cubicBezTo>
                  <a:cubicBezTo>
                    <a:pt x="44" y="63"/>
                    <a:pt x="23" y="72"/>
                    <a:pt x="6" y="86"/>
                  </a:cubicBezTo>
                  <a:cubicBezTo>
                    <a:pt x="6" y="85"/>
                    <a:pt x="6" y="83"/>
                    <a:pt x="6" y="82"/>
                  </a:cubicBezTo>
                  <a:close/>
                  <a:moveTo>
                    <a:pt x="31" y="63"/>
                  </a:moveTo>
                  <a:cubicBezTo>
                    <a:pt x="31" y="63"/>
                    <a:pt x="31" y="63"/>
                    <a:pt x="31" y="63"/>
                  </a:cubicBezTo>
                  <a:cubicBezTo>
                    <a:pt x="33" y="62"/>
                    <a:pt x="34" y="61"/>
                    <a:pt x="36" y="60"/>
                  </a:cubicBezTo>
                  <a:cubicBezTo>
                    <a:pt x="38" y="58"/>
                    <a:pt x="40" y="57"/>
                    <a:pt x="42" y="56"/>
                  </a:cubicBezTo>
                  <a:cubicBezTo>
                    <a:pt x="43" y="55"/>
                    <a:pt x="44" y="55"/>
                    <a:pt x="44" y="55"/>
                  </a:cubicBezTo>
                  <a:cubicBezTo>
                    <a:pt x="40" y="57"/>
                    <a:pt x="36" y="60"/>
                    <a:pt x="31" y="63"/>
                  </a:cubicBezTo>
                  <a:close/>
                  <a:moveTo>
                    <a:pt x="98" y="26"/>
                  </a:moveTo>
                  <a:cubicBezTo>
                    <a:pt x="105" y="23"/>
                    <a:pt x="112" y="19"/>
                    <a:pt x="119" y="15"/>
                  </a:cubicBezTo>
                  <a:cubicBezTo>
                    <a:pt x="112" y="20"/>
                    <a:pt x="104" y="25"/>
                    <a:pt x="97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7" y="27"/>
                    <a:pt x="97" y="27"/>
                    <a:pt x="98" y="26"/>
                  </a:cubicBezTo>
                  <a:close/>
                  <a:moveTo>
                    <a:pt x="53" y="48"/>
                  </a:moveTo>
                  <a:cubicBezTo>
                    <a:pt x="53" y="47"/>
                    <a:pt x="53" y="46"/>
                    <a:pt x="53" y="45"/>
                  </a:cubicBezTo>
                  <a:cubicBezTo>
                    <a:pt x="60" y="40"/>
                    <a:pt x="68" y="37"/>
                    <a:pt x="75" y="34"/>
                  </a:cubicBezTo>
                  <a:cubicBezTo>
                    <a:pt x="68" y="39"/>
                    <a:pt x="60" y="43"/>
                    <a:pt x="53" y="48"/>
                  </a:cubicBezTo>
                  <a:close/>
                  <a:moveTo>
                    <a:pt x="20" y="58"/>
                  </a:moveTo>
                  <a:cubicBezTo>
                    <a:pt x="19" y="57"/>
                    <a:pt x="18" y="56"/>
                    <a:pt x="17" y="55"/>
                  </a:cubicBezTo>
                  <a:cubicBezTo>
                    <a:pt x="23" y="53"/>
                    <a:pt x="28" y="48"/>
                    <a:pt x="33" y="45"/>
                  </a:cubicBezTo>
                  <a:cubicBezTo>
                    <a:pt x="40" y="40"/>
                    <a:pt x="36" y="43"/>
                    <a:pt x="32" y="46"/>
                  </a:cubicBezTo>
                  <a:cubicBezTo>
                    <a:pt x="28" y="50"/>
                    <a:pt x="24" y="54"/>
                    <a:pt x="21" y="58"/>
                  </a:cubicBezTo>
                  <a:cubicBezTo>
                    <a:pt x="20" y="58"/>
                    <a:pt x="20" y="58"/>
                    <a:pt x="20" y="58"/>
                  </a:cubicBezTo>
                  <a:close/>
                  <a:moveTo>
                    <a:pt x="19" y="53"/>
                  </a:moveTo>
                  <a:cubicBezTo>
                    <a:pt x="18" y="52"/>
                    <a:pt x="18" y="51"/>
                    <a:pt x="20" y="50"/>
                  </a:cubicBezTo>
                  <a:cubicBezTo>
                    <a:pt x="22" y="49"/>
                    <a:pt x="23" y="48"/>
                    <a:pt x="24" y="47"/>
                  </a:cubicBezTo>
                  <a:cubicBezTo>
                    <a:pt x="27" y="43"/>
                    <a:pt x="31" y="40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7"/>
                    <a:pt x="38" y="38"/>
                    <a:pt x="39" y="40"/>
                  </a:cubicBezTo>
                  <a:cubicBezTo>
                    <a:pt x="32" y="43"/>
                    <a:pt x="26" y="49"/>
                    <a:pt x="19" y="53"/>
                  </a:cubicBezTo>
                  <a:close/>
                  <a:moveTo>
                    <a:pt x="14" y="50"/>
                  </a:moveTo>
                  <a:cubicBezTo>
                    <a:pt x="20" y="47"/>
                    <a:pt x="26" y="41"/>
                    <a:pt x="32" y="38"/>
                  </a:cubicBezTo>
                  <a:cubicBezTo>
                    <a:pt x="26" y="41"/>
                    <a:pt x="20" y="48"/>
                    <a:pt x="15" y="53"/>
                  </a:cubicBezTo>
                  <a:cubicBezTo>
                    <a:pt x="15" y="52"/>
                    <a:pt x="14" y="51"/>
                    <a:pt x="14" y="50"/>
                  </a:cubicBezTo>
                  <a:close/>
                  <a:moveTo>
                    <a:pt x="26" y="67"/>
                  </a:moveTo>
                  <a:cubicBezTo>
                    <a:pt x="19" y="71"/>
                    <a:pt x="12" y="75"/>
                    <a:pt x="6" y="80"/>
                  </a:cubicBezTo>
                  <a:cubicBezTo>
                    <a:pt x="7" y="72"/>
                    <a:pt x="17" y="67"/>
                    <a:pt x="26" y="67"/>
                  </a:cubicBezTo>
                  <a:close/>
                  <a:moveTo>
                    <a:pt x="30" y="109"/>
                  </a:moveTo>
                  <a:cubicBezTo>
                    <a:pt x="27" y="112"/>
                    <a:pt x="24" y="115"/>
                    <a:pt x="22" y="118"/>
                  </a:cubicBezTo>
                  <a:cubicBezTo>
                    <a:pt x="22" y="118"/>
                    <a:pt x="22" y="117"/>
                    <a:pt x="23" y="116"/>
                  </a:cubicBezTo>
                  <a:cubicBezTo>
                    <a:pt x="24" y="113"/>
                    <a:pt x="27" y="111"/>
                    <a:pt x="30" y="109"/>
                  </a:cubicBezTo>
                  <a:close/>
                  <a:moveTo>
                    <a:pt x="36" y="136"/>
                  </a:moveTo>
                  <a:cubicBezTo>
                    <a:pt x="47" y="127"/>
                    <a:pt x="62" y="123"/>
                    <a:pt x="75" y="117"/>
                  </a:cubicBezTo>
                  <a:cubicBezTo>
                    <a:pt x="89" y="109"/>
                    <a:pt x="104" y="102"/>
                    <a:pt x="118" y="94"/>
                  </a:cubicBezTo>
                  <a:cubicBezTo>
                    <a:pt x="133" y="87"/>
                    <a:pt x="149" y="80"/>
                    <a:pt x="165" y="74"/>
                  </a:cubicBezTo>
                  <a:cubicBezTo>
                    <a:pt x="180" y="67"/>
                    <a:pt x="194" y="59"/>
                    <a:pt x="209" y="53"/>
                  </a:cubicBezTo>
                  <a:cubicBezTo>
                    <a:pt x="212" y="52"/>
                    <a:pt x="214" y="51"/>
                    <a:pt x="210" y="53"/>
                  </a:cubicBezTo>
                  <a:cubicBezTo>
                    <a:pt x="207" y="56"/>
                    <a:pt x="203" y="57"/>
                    <a:pt x="199" y="59"/>
                  </a:cubicBezTo>
                  <a:cubicBezTo>
                    <a:pt x="193" y="63"/>
                    <a:pt x="186" y="67"/>
                    <a:pt x="179" y="70"/>
                  </a:cubicBezTo>
                  <a:cubicBezTo>
                    <a:pt x="165" y="77"/>
                    <a:pt x="151" y="83"/>
                    <a:pt x="137" y="91"/>
                  </a:cubicBezTo>
                  <a:cubicBezTo>
                    <a:pt x="123" y="99"/>
                    <a:pt x="109" y="106"/>
                    <a:pt x="95" y="113"/>
                  </a:cubicBezTo>
                  <a:cubicBezTo>
                    <a:pt x="81" y="121"/>
                    <a:pt x="66" y="127"/>
                    <a:pt x="52" y="136"/>
                  </a:cubicBezTo>
                  <a:cubicBezTo>
                    <a:pt x="47" y="137"/>
                    <a:pt x="41" y="137"/>
                    <a:pt x="36" y="136"/>
                  </a:cubicBezTo>
                  <a:close/>
                  <a:moveTo>
                    <a:pt x="219" y="58"/>
                  </a:moveTo>
                  <a:cubicBezTo>
                    <a:pt x="214" y="62"/>
                    <a:pt x="209" y="65"/>
                    <a:pt x="204" y="68"/>
                  </a:cubicBezTo>
                  <a:cubicBezTo>
                    <a:pt x="192" y="77"/>
                    <a:pt x="179" y="83"/>
                    <a:pt x="166" y="89"/>
                  </a:cubicBezTo>
                  <a:cubicBezTo>
                    <a:pt x="140" y="100"/>
                    <a:pt x="115" y="113"/>
                    <a:pt x="89" y="124"/>
                  </a:cubicBezTo>
                  <a:cubicBezTo>
                    <a:pt x="86" y="126"/>
                    <a:pt x="83" y="128"/>
                    <a:pt x="80" y="129"/>
                  </a:cubicBezTo>
                  <a:cubicBezTo>
                    <a:pt x="77" y="131"/>
                    <a:pt x="73" y="133"/>
                    <a:pt x="70" y="135"/>
                  </a:cubicBezTo>
                  <a:cubicBezTo>
                    <a:pt x="69" y="134"/>
                    <a:pt x="69" y="133"/>
                    <a:pt x="69" y="133"/>
                  </a:cubicBezTo>
                  <a:cubicBezTo>
                    <a:pt x="75" y="131"/>
                    <a:pt x="80" y="128"/>
                    <a:pt x="86" y="125"/>
                  </a:cubicBezTo>
                  <a:cubicBezTo>
                    <a:pt x="99" y="119"/>
                    <a:pt x="112" y="112"/>
                    <a:pt x="126" y="106"/>
                  </a:cubicBezTo>
                  <a:cubicBezTo>
                    <a:pt x="153" y="93"/>
                    <a:pt x="179" y="81"/>
                    <a:pt x="205" y="67"/>
                  </a:cubicBezTo>
                  <a:cubicBezTo>
                    <a:pt x="210" y="64"/>
                    <a:pt x="214" y="61"/>
                    <a:pt x="218" y="58"/>
                  </a:cubicBezTo>
                  <a:cubicBezTo>
                    <a:pt x="218" y="58"/>
                    <a:pt x="219" y="58"/>
                    <a:pt x="219" y="58"/>
                  </a:cubicBezTo>
                  <a:close/>
                  <a:moveTo>
                    <a:pt x="240" y="68"/>
                  </a:moveTo>
                  <a:cubicBezTo>
                    <a:pt x="241" y="69"/>
                    <a:pt x="242" y="71"/>
                    <a:pt x="242" y="72"/>
                  </a:cubicBezTo>
                  <a:cubicBezTo>
                    <a:pt x="212" y="86"/>
                    <a:pt x="180" y="95"/>
                    <a:pt x="149" y="109"/>
                  </a:cubicBezTo>
                  <a:cubicBezTo>
                    <a:pt x="133" y="116"/>
                    <a:pt x="118" y="124"/>
                    <a:pt x="102" y="131"/>
                  </a:cubicBezTo>
                  <a:cubicBezTo>
                    <a:pt x="95" y="134"/>
                    <a:pt x="87" y="137"/>
                    <a:pt x="80" y="141"/>
                  </a:cubicBezTo>
                  <a:cubicBezTo>
                    <a:pt x="104" y="128"/>
                    <a:pt x="128" y="116"/>
                    <a:pt x="152" y="105"/>
                  </a:cubicBezTo>
                  <a:cubicBezTo>
                    <a:pt x="181" y="92"/>
                    <a:pt x="213" y="84"/>
                    <a:pt x="240" y="68"/>
                  </a:cubicBezTo>
                  <a:close/>
                  <a:moveTo>
                    <a:pt x="140" y="142"/>
                  </a:moveTo>
                  <a:cubicBezTo>
                    <a:pt x="139" y="141"/>
                    <a:pt x="138" y="139"/>
                    <a:pt x="137" y="138"/>
                  </a:cubicBezTo>
                  <a:cubicBezTo>
                    <a:pt x="145" y="136"/>
                    <a:pt x="152" y="133"/>
                    <a:pt x="160" y="130"/>
                  </a:cubicBezTo>
                  <a:cubicBezTo>
                    <a:pt x="180" y="123"/>
                    <a:pt x="200" y="118"/>
                    <a:pt x="219" y="110"/>
                  </a:cubicBezTo>
                  <a:cubicBezTo>
                    <a:pt x="224" y="107"/>
                    <a:pt x="229" y="104"/>
                    <a:pt x="234" y="102"/>
                  </a:cubicBezTo>
                  <a:cubicBezTo>
                    <a:pt x="230" y="104"/>
                    <a:pt x="226" y="107"/>
                    <a:pt x="221" y="109"/>
                  </a:cubicBezTo>
                  <a:cubicBezTo>
                    <a:pt x="212" y="112"/>
                    <a:pt x="204" y="115"/>
                    <a:pt x="196" y="119"/>
                  </a:cubicBezTo>
                  <a:cubicBezTo>
                    <a:pt x="186" y="123"/>
                    <a:pt x="176" y="127"/>
                    <a:pt x="166" y="132"/>
                  </a:cubicBezTo>
                  <a:cubicBezTo>
                    <a:pt x="157" y="136"/>
                    <a:pt x="149" y="138"/>
                    <a:pt x="140" y="142"/>
                  </a:cubicBezTo>
                  <a:close/>
                  <a:moveTo>
                    <a:pt x="99" y="143"/>
                  </a:moveTo>
                  <a:cubicBezTo>
                    <a:pt x="106" y="143"/>
                    <a:pt x="112" y="141"/>
                    <a:pt x="118" y="138"/>
                  </a:cubicBezTo>
                  <a:cubicBezTo>
                    <a:pt x="129" y="133"/>
                    <a:pt x="141" y="128"/>
                    <a:pt x="153" y="123"/>
                  </a:cubicBezTo>
                  <a:cubicBezTo>
                    <a:pt x="177" y="114"/>
                    <a:pt x="201" y="106"/>
                    <a:pt x="225" y="97"/>
                  </a:cubicBezTo>
                  <a:cubicBezTo>
                    <a:pt x="205" y="104"/>
                    <a:pt x="186" y="113"/>
                    <a:pt x="167" y="122"/>
                  </a:cubicBezTo>
                  <a:cubicBezTo>
                    <a:pt x="146" y="131"/>
                    <a:pt x="123" y="138"/>
                    <a:pt x="103" y="148"/>
                  </a:cubicBezTo>
                  <a:cubicBezTo>
                    <a:pt x="101" y="147"/>
                    <a:pt x="100" y="145"/>
                    <a:pt x="99" y="143"/>
                  </a:cubicBezTo>
                  <a:close/>
                  <a:moveTo>
                    <a:pt x="104" y="149"/>
                  </a:moveTo>
                  <a:cubicBezTo>
                    <a:pt x="113" y="146"/>
                    <a:pt x="122" y="142"/>
                    <a:pt x="131" y="138"/>
                  </a:cubicBezTo>
                  <a:cubicBezTo>
                    <a:pt x="131" y="139"/>
                    <a:pt x="131" y="139"/>
                    <a:pt x="131" y="139"/>
                  </a:cubicBezTo>
                  <a:cubicBezTo>
                    <a:pt x="122" y="142"/>
                    <a:pt x="113" y="146"/>
                    <a:pt x="104" y="149"/>
                  </a:cubicBezTo>
                  <a:close/>
                  <a:moveTo>
                    <a:pt x="206" y="112"/>
                  </a:moveTo>
                  <a:cubicBezTo>
                    <a:pt x="194" y="116"/>
                    <a:pt x="183" y="121"/>
                    <a:pt x="172" y="124"/>
                  </a:cubicBezTo>
                  <a:cubicBezTo>
                    <a:pt x="160" y="128"/>
                    <a:pt x="148" y="133"/>
                    <a:pt x="136" y="137"/>
                  </a:cubicBezTo>
                  <a:cubicBezTo>
                    <a:pt x="136" y="137"/>
                    <a:pt x="136" y="137"/>
                    <a:pt x="135" y="137"/>
                  </a:cubicBezTo>
                  <a:cubicBezTo>
                    <a:pt x="146" y="132"/>
                    <a:pt x="157" y="128"/>
                    <a:pt x="167" y="123"/>
                  </a:cubicBezTo>
                  <a:cubicBezTo>
                    <a:pt x="178" y="118"/>
                    <a:pt x="190" y="114"/>
                    <a:pt x="200" y="109"/>
                  </a:cubicBezTo>
                  <a:cubicBezTo>
                    <a:pt x="210" y="105"/>
                    <a:pt x="221" y="102"/>
                    <a:pt x="229" y="96"/>
                  </a:cubicBezTo>
                  <a:cubicBezTo>
                    <a:pt x="229" y="95"/>
                    <a:pt x="229" y="95"/>
                    <a:pt x="229" y="95"/>
                  </a:cubicBezTo>
                  <a:cubicBezTo>
                    <a:pt x="229" y="95"/>
                    <a:pt x="229" y="95"/>
                    <a:pt x="230" y="96"/>
                  </a:cubicBezTo>
                  <a:cubicBezTo>
                    <a:pt x="232" y="97"/>
                    <a:pt x="234" y="99"/>
                    <a:pt x="235" y="101"/>
                  </a:cubicBezTo>
                  <a:cubicBezTo>
                    <a:pt x="225" y="104"/>
                    <a:pt x="216" y="109"/>
                    <a:pt x="206" y="112"/>
                  </a:cubicBezTo>
                  <a:close/>
                  <a:moveTo>
                    <a:pt x="229" y="91"/>
                  </a:moveTo>
                  <a:cubicBezTo>
                    <a:pt x="228" y="92"/>
                    <a:pt x="228" y="93"/>
                    <a:pt x="229" y="94"/>
                  </a:cubicBezTo>
                  <a:cubicBezTo>
                    <a:pt x="228" y="94"/>
                    <a:pt x="228" y="94"/>
                    <a:pt x="228" y="94"/>
                  </a:cubicBezTo>
                  <a:cubicBezTo>
                    <a:pt x="204" y="103"/>
                    <a:pt x="180" y="112"/>
                    <a:pt x="155" y="121"/>
                  </a:cubicBezTo>
                  <a:cubicBezTo>
                    <a:pt x="145" y="125"/>
                    <a:pt x="134" y="128"/>
                    <a:pt x="124" y="133"/>
                  </a:cubicBezTo>
                  <a:cubicBezTo>
                    <a:pt x="119" y="136"/>
                    <a:pt x="113" y="139"/>
                    <a:pt x="107" y="141"/>
                  </a:cubicBezTo>
                  <a:cubicBezTo>
                    <a:pt x="107" y="141"/>
                    <a:pt x="97" y="143"/>
                    <a:pt x="101" y="142"/>
                  </a:cubicBezTo>
                  <a:cubicBezTo>
                    <a:pt x="104" y="140"/>
                    <a:pt x="108" y="139"/>
                    <a:pt x="111" y="137"/>
                  </a:cubicBezTo>
                  <a:cubicBezTo>
                    <a:pt x="135" y="128"/>
                    <a:pt x="159" y="118"/>
                    <a:pt x="183" y="109"/>
                  </a:cubicBezTo>
                  <a:cubicBezTo>
                    <a:pt x="198" y="103"/>
                    <a:pt x="215" y="99"/>
                    <a:pt x="229" y="91"/>
                  </a:cubicBezTo>
                  <a:cubicBezTo>
                    <a:pt x="229" y="91"/>
                    <a:pt x="229" y="91"/>
                    <a:pt x="229" y="91"/>
                  </a:cubicBezTo>
                  <a:close/>
                  <a:moveTo>
                    <a:pt x="240" y="82"/>
                  </a:moveTo>
                  <a:cubicBezTo>
                    <a:pt x="227" y="85"/>
                    <a:pt x="216" y="92"/>
                    <a:pt x="203" y="96"/>
                  </a:cubicBezTo>
                  <a:cubicBezTo>
                    <a:pt x="191" y="100"/>
                    <a:pt x="179" y="104"/>
                    <a:pt x="167" y="110"/>
                  </a:cubicBezTo>
                  <a:cubicBezTo>
                    <a:pt x="156" y="114"/>
                    <a:pt x="145" y="118"/>
                    <a:pt x="133" y="123"/>
                  </a:cubicBezTo>
                  <a:cubicBezTo>
                    <a:pt x="147" y="116"/>
                    <a:pt x="162" y="110"/>
                    <a:pt x="176" y="104"/>
                  </a:cubicBezTo>
                  <a:cubicBezTo>
                    <a:pt x="188" y="99"/>
                    <a:pt x="200" y="94"/>
                    <a:pt x="212" y="89"/>
                  </a:cubicBezTo>
                  <a:cubicBezTo>
                    <a:pt x="222" y="84"/>
                    <a:pt x="235" y="82"/>
                    <a:pt x="242" y="74"/>
                  </a:cubicBezTo>
                  <a:cubicBezTo>
                    <a:pt x="242" y="77"/>
                    <a:pt x="241" y="79"/>
                    <a:pt x="240" y="82"/>
                  </a:cubicBezTo>
                  <a:close/>
                  <a:moveTo>
                    <a:pt x="49" y="169"/>
                  </a:moveTo>
                  <a:cubicBezTo>
                    <a:pt x="49" y="169"/>
                    <a:pt x="50" y="169"/>
                    <a:pt x="50" y="169"/>
                  </a:cubicBezTo>
                  <a:cubicBezTo>
                    <a:pt x="50" y="169"/>
                    <a:pt x="49" y="170"/>
                    <a:pt x="48" y="170"/>
                  </a:cubicBezTo>
                  <a:cubicBezTo>
                    <a:pt x="48" y="170"/>
                    <a:pt x="48" y="169"/>
                    <a:pt x="49" y="169"/>
                  </a:cubicBezTo>
                  <a:close/>
                  <a:moveTo>
                    <a:pt x="58" y="166"/>
                  </a:moveTo>
                  <a:cubicBezTo>
                    <a:pt x="55" y="166"/>
                    <a:pt x="53" y="167"/>
                    <a:pt x="50" y="167"/>
                  </a:cubicBezTo>
                  <a:cubicBezTo>
                    <a:pt x="52" y="166"/>
                    <a:pt x="54" y="164"/>
                    <a:pt x="55" y="162"/>
                  </a:cubicBezTo>
                  <a:cubicBezTo>
                    <a:pt x="61" y="160"/>
                    <a:pt x="67" y="159"/>
                    <a:pt x="73" y="156"/>
                  </a:cubicBezTo>
                  <a:cubicBezTo>
                    <a:pt x="68" y="160"/>
                    <a:pt x="63" y="163"/>
                    <a:pt x="58" y="166"/>
                  </a:cubicBezTo>
                  <a:close/>
                  <a:moveTo>
                    <a:pt x="145" y="107"/>
                  </a:moveTo>
                  <a:cubicBezTo>
                    <a:pt x="117" y="119"/>
                    <a:pt x="91" y="133"/>
                    <a:pt x="65" y="148"/>
                  </a:cubicBezTo>
                  <a:cubicBezTo>
                    <a:pt x="66" y="146"/>
                    <a:pt x="67" y="144"/>
                    <a:pt x="67" y="142"/>
                  </a:cubicBezTo>
                  <a:cubicBezTo>
                    <a:pt x="97" y="127"/>
                    <a:pt x="128" y="113"/>
                    <a:pt x="159" y="100"/>
                  </a:cubicBezTo>
                  <a:cubicBezTo>
                    <a:pt x="174" y="94"/>
                    <a:pt x="190" y="88"/>
                    <a:pt x="205" y="82"/>
                  </a:cubicBezTo>
                  <a:cubicBezTo>
                    <a:pt x="212" y="79"/>
                    <a:pt x="219" y="76"/>
                    <a:pt x="226" y="73"/>
                  </a:cubicBezTo>
                  <a:cubicBezTo>
                    <a:pt x="227" y="73"/>
                    <a:pt x="228" y="73"/>
                    <a:pt x="228" y="72"/>
                  </a:cubicBezTo>
                  <a:cubicBezTo>
                    <a:pt x="202" y="86"/>
                    <a:pt x="172" y="94"/>
                    <a:pt x="145" y="107"/>
                  </a:cubicBezTo>
                  <a:close/>
                  <a:moveTo>
                    <a:pt x="69" y="139"/>
                  </a:moveTo>
                  <a:cubicBezTo>
                    <a:pt x="69" y="139"/>
                    <a:pt x="68" y="139"/>
                    <a:pt x="68" y="140"/>
                  </a:cubicBezTo>
                  <a:cubicBezTo>
                    <a:pt x="68" y="139"/>
                    <a:pt x="68" y="138"/>
                    <a:pt x="69" y="137"/>
                  </a:cubicBezTo>
                  <a:cubicBezTo>
                    <a:pt x="69" y="137"/>
                    <a:pt x="69" y="137"/>
                    <a:pt x="69" y="137"/>
                  </a:cubicBezTo>
                  <a:cubicBezTo>
                    <a:pt x="69" y="137"/>
                    <a:pt x="69" y="137"/>
                    <a:pt x="69" y="137"/>
                  </a:cubicBezTo>
                  <a:cubicBezTo>
                    <a:pt x="80" y="132"/>
                    <a:pt x="90" y="126"/>
                    <a:pt x="101" y="121"/>
                  </a:cubicBezTo>
                  <a:cubicBezTo>
                    <a:pt x="108" y="117"/>
                    <a:pt x="116" y="114"/>
                    <a:pt x="123" y="110"/>
                  </a:cubicBezTo>
                  <a:cubicBezTo>
                    <a:pt x="150" y="98"/>
                    <a:pt x="178" y="87"/>
                    <a:pt x="204" y="74"/>
                  </a:cubicBezTo>
                  <a:cubicBezTo>
                    <a:pt x="210" y="72"/>
                    <a:pt x="217" y="68"/>
                    <a:pt x="223" y="65"/>
                  </a:cubicBezTo>
                  <a:cubicBezTo>
                    <a:pt x="223" y="65"/>
                    <a:pt x="223" y="65"/>
                    <a:pt x="224" y="64"/>
                  </a:cubicBezTo>
                  <a:cubicBezTo>
                    <a:pt x="212" y="71"/>
                    <a:pt x="200" y="77"/>
                    <a:pt x="188" y="83"/>
                  </a:cubicBezTo>
                  <a:cubicBezTo>
                    <a:pt x="163" y="95"/>
                    <a:pt x="138" y="105"/>
                    <a:pt x="113" y="117"/>
                  </a:cubicBezTo>
                  <a:cubicBezTo>
                    <a:pt x="98" y="125"/>
                    <a:pt x="84" y="132"/>
                    <a:pt x="69" y="139"/>
                  </a:cubicBezTo>
                  <a:close/>
                  <a:moveTo>
                    <a:pt x="214" y="55"/>
                  </a:moveTo>
                  <a:cubicBezTo>
                    <a:pt x="213" y="56"/>
                    <a:pt x="213" y="57"/>
                    <a:pt x="214" y="58"/>
                  </a:cubicBezTo>
                  <a:cubicBezTo>
                    <a:pt x="214" y="58"/>
                    <a:pt x="215" y="59"/>
                    <a:pt x="215" y="59"/>
                  </a:cubicBezTo>
                  <a:cubicBezTo>
                    <a:pt x="206" y="64"/>
                    <a:pt x="198" y="69"/>
                    <a:pt x="189" y="74"/>
                  </a:cubicBezTo>
                  <a:cubicBezTo>
                    <a:pt x="174" y="82"/>
                    <a:pt x="160" y="89"/>
                    <a:pt x="145" y="96"/>
                  </a:cubicBezTo>
                  <a:cubicBezTo>
                    <a:pt x="130" y="103"/>
                    <a:pt x="115" y="110"/>
                    <a:pt x="100" y="117"/>
                  </a:cubicBezTo>
                  <a:cubicBezTo>
                    <a:pt x="89" y="122"/>
                    <a:pt x="78" y="127"/>
                    <a:pt x="67" y="132"/>
                  </a:cubicBezTo>
                  <a:cubicBezTo>
                    <a:pt x="67" y="132"/>
                    <a:pt x="66" y="132"/>
                    <a:pt x="65" y="132"/>
                  </a:cubicBezTo>
                  <a:cubicBezTo>
                    <a:pt x="63" y="134"/>
                    <a:pt x="60" y="135"/>
                    <a:pt x="57" y="135"/>
                  </a:cubicBezTo>
                  <a:cubicBezTo>
                    <a:pt x="62" y="133"/>
                    <a:pt x="67" y="129"/>
                    <a:pt x="71" y="127"/>
                  </a:cubicBezTo>
                  <a:cubicBezTo>
                    <a:pt x="78" y="123"/>
                    <a:pt x="85" y="120"/>
                    <a:pt x="93" y="116"/>
                  </a:cubicBezTo>
                  <a:cubicBezTo>
                    <a:pt x="107" y="108"/>
                    <a:pt x="121" y="102"/>
                    <a:pt x="135" y="94"/>
                  </a:cubicBezTo>
                  <a:cubicBezTo>
                    <a:pt x="149" y="86"/>
                    <a:pt x="162" y="79"/>
                    <a:pt x="177" y="73"/>
                  </a:cubicBezTo>
                  <a:cubicBezTo>
                    <a:pt x="189" y="67"/>
                    <a:pt x="204" y="60"/>
                    <a:pt x="215" y="52"/>
                  </a:cubicBezTo>
                  <a:cubicBezTo>
                    <a:pt x="215" y="53"/>
                    <a:pt x="215" y="54"/>
                    <a:pt x="214" y="55"/>
                  </a:cubicBezTo>
                  <a:close/>
                  <a:moveTo>
                    <a:pt x="77" y="153"/>
                  </a:moveTo>
                  <a:cubicBezTo>
                    <a:pt x="70" y="156"/>
                    <a:pt x="64" y="158"/>
                    <a:pt x="57" y="160"/>
                  </a:cubicBezTo>
                  <a:cubicBezTo>
                    <a:pt x="57" y="160"/>
                    <a:pt x="58" y="159"/>
                    <a:pt x="59" y="158"/>
                  </a:cubicBezTo>
                  <a:cubicBezTo>
                    <a:pt x="63" y="157"/>
                    <a:pt x="67" y="155"/>
                    <a:pt x="71" y="153"/>
                  </a:cubicBezTo>
                  <a:cubicBezTo>
                    <a:pt x="73" y="151"/>
                    <a:pt x="76" y="150"/>
                    <a:pt x="78" y="149"/>
                  </a:cubicBezTo>
                  <a:cubicBezTo>
                    <a:pt x="81" y="147"/>
                    <a:pt x="84" y="146"/>
                    <a:pt x="87" y="145"/>
                  </a:cubicBezTo>
                  <a:cubicBezTo>
                    <a:pt x="84" y="148"/>
                    <a:pt x="80" y="151"/>
                    <a:pt x="77" y="153"/>
                  </a:cubicBezTo>
                  <a:close/>
                  <a:moveTo>
                    <a:pt x="89" y="142"/>
                  </a:moveTo>
                  <a:cubicBezTo>
                    <a:pt x="89" y="142"/>
                    <a:pt x="89" y="142"/>
                    <a:pt x="89" y="142"/>
                  </a:cubicBezTo>
                  <a:cubicBezTo>
                    <a:pt x="79" y="146"/>
                    <a:pt x="70" y="153"/>
                    <a:pt x="60" y="156"/>
                  </a:cubicBezTo>
                  <a:cubicBezTo>
                    <a:pt x="61" y="155"/>
                    <a:pt x="62" y="153"/>
                    <a:pt x="63" y="152"/>
                  </a:cubicBezTo>
                  <a:cubicBezTo>
                    <a:pt x="73" y="147"/>
                    <a:pt x="83" y="141"/>
                    <a:pt x="93" y="137"/>
                  </a:cubicBezTo>
                  <a:cubicBezTo>
                    <a:pt x="106" y="131"/>
                    <a:pt x="118" y="125"/>
                    <a:pt x="131" y="119"/>
                  </a:cubicBezTo>
                  <a:cubicBezTo>
                    <a:pt x="158" y="106"/>
                    <a:pt x="186" y="96"/>
                    <a:pt x="214" y="86"/>
                  </a:cubicBezTo>
                  <a:cubicBezTo>
                    <a:pt x="220" y="84"/>
                    <a:pt x="225" y="81"/>
                    <a:pt x="230" y="79"/>
                  </a:cubicBezTo>
                  <a:cubicBezTo>
                    <a:pt x="233" y="78"/>
                    <a:pt x="237" y="76"/>
                    <a:pt x="240" y="75"/>
                  </a:cubicBezTo>
                  <a:cubicBezTo>
                    <a:pt x="245" y="73"/>
                    <a:pt x="231" y="79"/>
                    <a:pt x="232" y="79"/>
                  </a:cubicBezTo>
                  <a:cubicBezTo>
                    <a:pt x="219" y="84"/>
                    <a:pt x="206" y="90"/>
                    <a:pt x="192" y="96"/>
                  </a:cubicBezTo>
                  <a:cubicBezTo>
                    <a:pt x="166" y="106"/>
                    <a:pt x="140" y="117"/>
                    <a:pt x="115" y="130"/>
                  </a:cubicBezTo>
                  <a:cubicBezTo>
                    <a:pt x="114" y="130"/>
                    <a:pt x="113" y="130"/>
                    <a:pt x="113" y="131"/>
                  </a:cubicBezTo>
                  <a:cubicBezTo>
                    <a:pt x="107" y="133"/>
                    <a:pt x="101" y="136"/>
                    <a:pt x="96" y="139"/>
                  </a:cubicBezTo>
                  <a:cubicBezTo>
                    <a:pt x="95" y="138"/>
                    <a:pt x="95" y="138"/>
                    <a:pt x="94" y="138"/>
                  </a:cubicBezTo>
                  <a:cubicBezTo>
                    <a:pt x="93" y="138"/>
                    <a:pt x="92" y="138"/>
                    <a:pt x="92" y="139"/>
                  </a:cubicBezTo>
                  <a:cubicBezTo>
                    <a:pt x="91" y="140"/>
                    <a:pt x="90" y="141"/>
                    <a:pt x="89" y="142"/>
                  </a:cubicBezTo>
                  <a:close/>
                  <a:moveTo>
                    <a:pt x="97" y="140"/>
                  </a:moveTo>
                  <a:cubicBezTo>
                    <a:pt x="102" y="138"/>
                    <a:pt x="106" y="135"/>
                    <a:pt x="111" y="133"/>
                  </a:cubicBezTo>
                  <a:cubicBezTo>
                    <a:pt x="112" y="133"/>
                    <a:pt x="112" y="133"/>
                    <a:pt x="113" y="132"/>
                  </a:cubicBezTo>
                  <a:cubicBezTo>
                    <a:pt x="126" y="127"/>
                    <a:pt x="138" y="123"/>
                    <a:pt x="151" y="118"/>
                  </a:cubicBezTo>
                  <a:cubicBezTo>
                    <a:pt x="164" y="113"/>
                    <a:pt x="177" y="106"/>
                    <a:pt x="190" y="102"/>
                  </a:cubicBezTo>
                  <a:cubicBezTo>
                    <a:pt x="203" y="97"/>
                    <a:pt x="216" y="93"/>
                    <a:pt x="229" y="87"/>
                  </a:cubicBezTo>
                  <a:cubicBezTo>
                    <a:pt x="228" y="87"/>
                    <a:pt x="239" y="82"/>
                    <a:pt x="238" y="83"/>
                  </a:cubicBezTo>
                  <a:cubicBezTo>
                    <a:pt x="238" y="83"/>
                    <a:pt x="238" y="84"/>
                    <a:pt x="238" y="84"/>
                  </a:cubicBezTo>
                  <a:cubicBezTo>
                    <a:pt x="238" y="84"/>
                    <a:pt x="237" y="84"/>
                    <a:pt x="237" y="85"/>
                  </a:cubicBezTo>
                  <a:cubicBezTo>
                    <a:pt x="235" y="86"/>
                    <a:pt x="232" y="88"/>
                    <a:pt x="229" y="89"/>
                  </a:cubicBezTo>
                  <a:cubicBezTo>
                    <a:pt x="223" y="92"/>
                    <a:pt x="217" y="95"/>
                    <a:pt x="210" y="97"/>
                  </a:cubicBezTo>
                  <a:cubicBezTo>
                    <a:pt x="197" y="102"/>
                    <a:pt x="183" y="107"/>
                    <a:pt x="170" y="113"/>
                  </a:cubicBezTo>
                  <a:cubicBezTo>
                    <a:pt x="146" y="122"/>
                    <a:pt x="121" y="130"/>
                    <a:pt x="98" y="142"/>
                  </a:cubicBezTo>
                  <a:cubicBezTo>
                    <a:pt x="97" y="141"/>
                    <a:pt x="97" y="140"/>
                    <a:pt x="97" y="140"/>
                  </a:cubicBezTo>
                  <a:cubicBezTo>
                    <a:pt x="97" y="140"/>
                    <a:pt x="97" y="140"/>
                    <a:pt x="97" y="140"/>
                  </a:cubicBezTo>
                  <a:close/>
                  <a:moveTo>
                    <a:pt x="105" y="150"/>
                  </a:moveTo>
                  <a:cubicBezTo>
                    <a:pt x="113" y="147"/>
                    <a:pt x="121" y="143"/>
                    <a:pt x="129" y="141"/>
                  </a:cubicBezTo>
                  <a:cubicBezTo>
                    <a:pt x="129" y="141"/>
                    <a:pt x="130" y="141"/>
                    <a:pt x="130" y="140"/>
                  </a:cubicBezTo>
                  <a:cubicBezTo>
                    <a:pt x="124" y="150"/>
                    <a:pt x="114" y="154"/>
                    <a:pt x="105" y="150"/>
                  </a:cubicBezTo>
                  <a:close/>
                  <a:moveTo>
                    <a:pt x="141" y="144"/>
                  </a:moveTo>
                  <a:cubicBezTo>
                    <a:pt x="158" y="138"/>
                    <a:pt x="175" y="133"/>
                    <a:pt x="191" y="127"/>
                  </a:cubicBezTo>
                  <a:cubicBezTo>
                    <a:pt x="199" y="125"/>
                    <a:pt x="207" y="122"/>
                    <a:pt x="215" y="119"/>
                  </a:cubicBezTo>
                  <a:cubicBezTo>
                    <a:pt x="219" y="117"/>
                    <a:pt x="224" y="115"/>
                    <a:pt x="228" y="114"/>
                  </a:cubicBezTo>
                  <a:cubicBezTo>
                    <a:pt x="229" y="114"/>
                    <a:pt x="239" y="110"/>
                    <a:pt x="233" y="113"/>
                  </a:cubicBezTo>
                  <a:cubicBezTo>
                    <a:pt x="215" y="122"/>
                    <a:pt x="195" y="129"/>
                    <a:pt x="176" y="137"/>
                  </a:cubicBezTo>
                  <a:cubicBezTo>
                    <a:pt x="176" y="136"/>
                    <a:pt x="175" y="137"/>
                    <a:pt x="175" y="137"/>
                  </a:cubicBezTo>
                  <a:cubicBezTo>
                    <a:pt x="166" y="141"/>
                    <a:pt x="157" y="145"/>
                    <a:pt x="149" y="150"/>
                  </a:cubicBezTo>
                  <a:cubicBezTo>
                    <a:pt x="146" y="148"/>
                    <a:pt x="144" y="146"/>
                    <a:pt x="141" y="144"/>
                  </a:cubicBezTo>
                  <a:close/>
                  <a:moveTo>
                    <a:pt x="210" y="132"/>
                  </a:moveTo>
                  <a:cubicBezTo>
                    <a:pt x="209" y="132"/>
                    <a:pt x="209" y="131"/>
                    <a:pt x="208" y="130"/>
                  </a:cubicBezTo>
                  <a:cubicBezTo>
                    <a:pt x="208" y="130"/>
                    <a:pt x="208" y="130"/>
                    <a:pt x="208" y="130"/>
                  </a:cubicBezTo>
                  <a:cubicBezTo>
                    <a:pt x="214" y="128"/>
                    <a:pt x="219" y="126"/>
                    <a:pt x="224" y="124"/>
                  </a:cubicBezTo>
                  <a:cubicBezTo>
                    <a:pt x="226" y="123"/>
                    <a:pt x="228" y="122"/>
                    <a:pt x="230" y="121"/>
                  </a:cubicBezTo>
                  <a:cubicBezTo>
                    <a:pt x="236" y="118"/>
                    <a:pt x="231" y="123"/>
                    <a:pt x="229" y="124"/>
                  </a:cubicBezTo>
                  <a:cubicBezTo>
                    <a:pt x="223" y="127"/>
                    <a:pt x="215" y="127"/>
                    <a:pt x="210" y="132"/>
                  </a:cubicBezTo>
                  <a:close/>
                  <a:moveTo>
                    <a:pt x="234" y="118"/>
                  </a:moveTo>
                  <a:cubicBezTo>
                    <a:pt x="230" y="119"/>
                    <a:pt x="226" y="121"/>
                    <a:pt x="223" y="123"/>
                  </a:cubicBezTo>
                  <a:cubicBezTo>
                    <a:pt x="218" y="125"/>
                    <a:pt x="213" y="127"/>
                    <a:pt x="208" y="129"/>
                  </a:cubicBezTo>
                  <a:cubicBezTo>
                    <a:pt x="207" y="129"/>
                    <a:pt x="207" y="130"/>
                    <a:pt x="207" y="130"/>
                  </a:cubicBezTo>
                  <a:cubicBezTo>
                    <a:pt x="207" y="130"/>
                    <a:pt x="207" y="129"/>
                    <a:pt x="206" y="129"/>
                  </a:cubicBezTo>
                  <a:cubicBezTo>
                    <a:pt x="205" y="128"/>
                    <a:pt x="204" y="128"/>
                    <a:pt x="204" y="128"/>
                  </a:cubicBezTo>
                  <a:cubicBezTo>
                    <a:pt x="203" y="128"/>
                    <a:pt x="202" y="129"/>
                    <a:pt x="201" y="129"/>
                  </a:cubicBezTo>
                  <a:cubicBezTo>
                    <a:pt x="200" y="129"/>
                    <a:pt x="200" y="130"/>
                    <a:pt x="199" y="130"/>
                  </a:cubicBezTo>
                  <a:cubicBezTo>
                    <a:pt x="202" y="129"/>
                    <a:pt x="204" y="127"/>
                    <a:pt x="207" y="126"/>
                  </a:cubicBezTo>
                  <a:cubicBezTo>
                    <a:pt x="214" y="123"/>
                    <a:pt x="221" y="120"/>
                    <a:pt x="227" y="117"/>
                  </a:cubicBezTo>
                  <a:cubicBezTo>
                    <a:pt x="231" y="115"/>
                    <a:pt x="234" y="114"/>
                    <a:pt x="237" y="111"/>
                  </a:cubicBezTo>
                  <a:cubicBezTo>
                    <a:pt x="237" y="114"/>
                    <a:pt x="236" y="116"/>
                    <a:pt x="235" y="118"/>
                  </a:cubicBezTo>
                  <a:cubicBezTo>
                    <a:pt x="235" y="118"/>
                    <a:pt x="234" y="118"/>
                    <a:pt x="234" y="118"/>
                  </a:cubicBezTo>
                  <a:close/>
                  <a:moveTo>
                    <a:pt x="185" y="140"/>
                  </a:moveTo>
                  <a:cubicBezTo>
                    <a:pt x="183" y="140"/>
                    <a:pt x="182" y="139"/>
                    <a:pt x="181" y="138"/>
                  </a:cubicBezTo>
                  <a:cubicBezTo>
                    <a:pt x="182" y="138"/>
                    <a:pt x="184" y="137"/>
                    <a:pt x="186" y="136"/>
                  </a:cubicBezTo>
                  <a:cubicBezTo>
                    <a:pt x="189" y="135"/>
                    <a:pt x="192" y="133"/>
                    <a:pt x="196" y="132"/>
                  </a:cubicBezTo>
                  <a:cubicBezTo>
                    <a:pt x="199" y="131"/>
                    <a:pt x="201" y="131"/>
                    <a:pt x="197" y="134"/>
                  </a:cubicBezTo>
                  <a:cubicBezTo>
                    <a:pt x="193" y="136"/>
                    <a:pt x="189" y="137"/>
                    <a:pt x="185" y="140"/>
                  </a:cubicBezTo>
                  <a:cubicBezTo>
                    <a:pt x="185" y="140"/>
                    <a:pt x="185" y="140"/>
                    <a:pt x="185" y="140"/>
                  </a:cubicBezTo>
                  <a:close/>
                  <a:moveTo>
                    <a:pt x="191" y="138"/>
                  </a:moveTo>
                  <a:cubicBezTo>
                    <a:pt x="195" y="136"/>
                    <a:pt x="198" y="135"/>
                    <a:pt x="201" y="133"/>
                  </a:cubicBezTo>
                  <a:cubicBezTo>
                    <a:pt x="201" y="134"/>
                    <a:pt x="201" y="135"/>
                    <a:pt x="201" y="136"/>
                  </a:cubicBezTo>
                  <a:cubicBezTo>
                    <a:pt x="199" y="137"/>
                    <a:pt x="196" y="138"/>
                    <a:pt x="194" y="138"/>
                  </a:cubicBezTo>
                  <a:cubicBezTo>
                    <a:pt x="190" y="139"/>
                    <a:pt x="186" y="140"/>
                    <a:pt x="191" y="138"/>
                  </a:cubicBezTo>
                  <a:close/>
                  <a:moveTo>
                    <a:pt x="156" y="152"/>
                  </a:moveTo>
                  <a:cubicBezTo>
                    <a:pt x="154" y="152"/>
                    <a:pt x="152" y="152"/>
                    <a:pt x="150" y="151"/>
                  </a:cubicBezTo>
                  <a:cubicBezTo>
                    <a:pt x="157" y="148"/>
                    <a:pt x="164" y="145"/>
                    <a:pt x="172" y="142"/>
                  </a:cubicBezTo>
                  <a:cubicBezTo>
                    <a:pt x="168" y="147"/>
                    <a:pt x="162" y="152"/>
                    <a:pt x="156" y="152"/>
                  </a:cubicBezTo>
                  <a:close/>
                  <a:moveTo>
                    <a:pt x="187" y="141"/>
                  </a:moveTo>
                  <a:cubicBezTo>
                    <a:pt x="192" y="140"/>
                    <a:pt x="196" y="139"/>
                    <a:pt x="200" y="138"/>
                  </a:cubicBezTo>
                  <a:cubicBezTo>
                    <a:pt x="198" y="141"/>
                    <a:pt x="192" y="142"/>
                    <a:pt x="187" y="141"/>
                  </a:cubicBezTo>
                  <a:close/>
                  <a:moveTo>
                    <a:pt x="216" y="133"/>
                  </a:moveTo>
                  <a:cubicBezTo>
                    <a:pt x="218" y="133"/>
                    <a:pt x="221" y="132"/>
                    <a:pt x="223" y="131"/>
                  </a:cubicBezTo>
                  <a:cubicBezTo>
                    <a:pt x="221" y="132"/>
                    <a:pt x="218" y="133"/>
                    <a:pt x="216" y="133"/>
                  </a:cubicBezTo>
                  <a:close/>
                  <a:moveTo>
                    <a:pt x="226" y="129"/>
                  </a:moveTo>
                  <a:cubicBezTo>
                    <a:pt x="226" y="129"/>
                    <a:pt x="226" y="129"/>
                    <a:pt x="226" y="129"/>
                  </a:cubicBezTo>
                  <a:cubicBezTo>
                    <a:pt x="221" y="130"/>
                    <a:pt x="217" y="132"/>
                    <a:pt x="212" y="132"/>
                  </a:cubicBezTo>
                  <a:cubicBezTo>
                    <a:pt x="218" y="127"/>
                    <a:pt x="228" y="128"/>
                    <a:pt x="233" y="122"/>
                  </a:cubicBezTo>
                  <a:cubicBezTo>
                    <a:pt x="231" y="125"/>
                    <a:pt x="229" y="127"/>
                    <a:pt x="226" y="129"/>
                  </a:cubicBezTo>
                  <a:close/>
                  <a:moveTo>
                    <a:pt x="237" y="109"/>
                  </a:moveTo>
                  <a:cubicBezTo>
                    <a:pt x="219" y="115"/>
                    <a:pt x="202" y="122"/>
                    <a:pt x="184" y="128"/>
                  </a:cubicBezTo>
                  <a:cubicBezTo>
                    <a:pt x="177" y="130"/>
                    <a:pt x="170" y="133"/>
                    <a:pt x="164" y="135"/>
                  </a:cubicBezTo>
                  <a:cubicBezTo>
                    <a:pt x="175" y="130"/>
                    <a:pt x="186" y="125"/>
                    <a:pt x="197" y="120"/>
                  </a:cubicBezTo>
                  <a:cubicBezTo>
                    <a:pt x="209" y="114"/>
                    <a:pt x="226" y="112"/>
                    <a:pt x="236" y="102"/>
                  </a:cubicBezTo>
                  <a:cubicBezTo>
                    <a:pt x="237" y="104"/>
                    <a:pt x="238" y="107"/>
                    <a:pt x="237" y="109"/>
                  </a:cubicBezTo>
                  <a:close/>
                  <a:moveTo>
                    <a:pt x="240" y="66"/>
                  </a:moveTo>
                  <a:cubicBezTo>
                    <a:pt x="210" y="80"/>
                    <a:pt x="179" y="90"/>
                    <a:pt x="149" y="103"/>
                  </a:cubicBezTo>
                  <a:cubicBezTo>
                    <a:pt x="139" y="107"/>
                    <a:pt x="128" y="112"/>
                    <a:pt x="118" y="117"/>
                  </a:cubicBezTo>
                  <a:cubicBezTo>
                    <a:pt x="130" y="111"/>
                    <a:pt x="141" y="106"/>
                    <a:pt x="153" y="100"/>
                  </a:cubicBezTo>
                  <a:cubicBezTo>
                    <a:pt x="181" y="88"/>
                    <a:pt x="208" y="77"/>
                    <a:pt x="233" y="60"/>
                  </a:cubicBezTo>
                  <a:cubicBezTo>
                    <a:pt x="236" y="61"/>
                    <a:pt x="238" y="64"/>
                    <a:pt x="240" y="66"/>
                  </a:cubicBezTo>
                  <a:close/>
                  <a:moveTo>
                    <a:pt x="231" y="59"/>
                  </a:moveTo>
                  <a:cubicBezTo>
                    <a:pt x="219" y="65"/>
                    <a:pt x="206" y="72"/>
                    <a:pt x="194" y="78"/>
                  </a:cubicBezTo>
                  <a:cubicBezTo>
                    <a:pt x="179" y="85"/>
                    <a:pt x="164" y="92"/>
                    <a:pt x="149" y="98"/>
                  </a:cubicBezTo>
                  <a:cubicBezTo>
                    <a:pt x="145" y="100"/>
                    <a:pt x="142" y="101"/>
                    <a:pt x="139" y="102"/>
                  </a:cubicBezTo>
                  <a:cubicBezTo>
                    <a:pt x="141" y="101"/>
                    <a:pt x="143" y="100"/>
                    <a:pt x="145" y="99"/>
                  </a:cubicBezTo>
                  <a:cubicBezTo>
                    <a:pt x="158" y="93"/>
                    <a:pt x="171" y="88"/>
                    <a:pt x="185" y="81"/>
                  </a:cubicBezTo>
                  <a:cubicBezTo>
                    <a:pt x="198" y="75"/>
                    <a:pt x="210" y="66"/>
                    <a:pt x="222" y="58"/>
                  </a:cubicBezTo>
                  <a:cubicBezTo>
                    <a:pt x="225" y="57"/>
                    <a:pt x="228" y="58"/>
                    <a:pt x="231" y="59"/>
                  </a:cubicBezTo>
                  <a:close/>
                  <a:moveTo>
                    <a:pt x="216" y="50"/>
                  </a:moveTo>
                  <a:cubicBezTo>
                    <a:pt x="216" y="50"/>
                    <a:pt x="215" y="50"/>
                    <a:pt x="215" y="50"/>
                  </a:cubicBezTo>
                  <a:cubicBezTo>
                    <a:pt x="200" y="55"/>
                    <a:pt x="185" y="63"/>
                    <a:pt x="170" y="70"/>
                  </a:cubicBezTo>
                  <a:cubicBezTo>
                    <a:pt x="155" y="76"/>
                    <a:pt x="139" y="83"/>
                    <a:pt x="124" y="90"/>
                  </a:cubicBezTo>
                  <a:cubicBezTo>
                    <a:pt x="107" y="98"/>
                    <a:pt x="91" y="107"/>
                    <a:pt x="74" y="116"/>
                  </a:cubicBezTo>
                  <a:cubicBezTo>
                    <a:pt x="61" y="122"/>
                    <a:pt x="46" y="126"/>
                    <a:pt x="35" y="135"/>
                  </a:cubicBezTo>
                  <a:cubicBezTo>
                    <a:pt x="34" y="135"/>
                    <a:pt x="33" y="135"/>
                    <a:pt x="32" y="134"/>
                  </a:cubicBezTo>
                  <a:cubicBezTo>
                    <a:pt x="59" y="115"/>
                    <a:pt x="90" y="100"/>
                    <a:pt x="121" y="85"/>
                  </a:cubicBezTo>
                  <a:cubicBezTo>
                    <a:pt x="138" y="76"/>
                    <a:pt x="156" y="68"/>
                    <a:pt x="174" y="59"/>
                  </a:cubicBezTo>
                  <a:cubicBezTo>
                    <a:pt x="188" y="53"/>
                    <a:pt x="204" y="47"/>
                    <a:pt x="215" y="37"/>
                  </a:cubicBezTo>
                  <a:cubicBezTo>
                    <a:pt x="217" y="41"/>
                    <a:pt x="217" y="46"/>
                    <a:pt x="216" y="50"/>
                  </a:cubicBezTo>
                  <a:close/>
                  <a:moveTo>
                    <a:pt x="215" y="35"/>
                  </a:moveTo>
                  <a:cubicBezTo>
                    <a:pt x="211" y="37"/>
                    <a:pt x="208" y="39"/>
                    <a:pt x="204" y="41"/>
                  </a:cubicBezTo>
                  <a:cubicBezTo>
                    <a:pt x="199" y="45"/>
                    <a:pt x="192" y="47"/>
                    <a:pt x="187" y="50"/>
                  </a:cubicBezTo>
                  <a:cubicBezTo>
                    <a:pt x="175" y="56"/>
                    <a:pt x="161" y="61"/>
                    <a:pt x="149" y="67"/>
                  </a:cubicBezTo>
                  <a:cubicBezTo>
                    <a:pt x="124" y="78"/>
                    <a:pt x="99" y="91"/>
                    <a:pt x="73" y="103"/>
                  </a:cubicBezTo>
                  <a:cubicBezTo>
                    <a:pt x="63" y="108"/>
                    <a:pt x="52" y="114"/>
                    <a:pt x="41" y="119"/>
                  </a:cubicBezTo>
                  <a:cubicBezTo>
                    <a:pt x="64" y="106"/>
                    <a:pt x="87" y="94"/>
                    <a:pt x="110" y="81"/>
                  </a:cubicBezTo>
                  <a:cubicBezTo>
                    <a:pt x="134" y="68"/>
                    <a:pt x="160" y="56"/>
                    <a:pt x="184" y="43"/>
                  </a:cubicBezTo>
                  <a:cubicBezTo>
                    <a:pt x="188" y="41"/>
                    <a:pt x="193" y="38"/>
                    <a:pt x="196" y="35"/>
                  </a:cubicBezTo>
                  <a:cubicBezTo>
                    <a:pt x="198" y="34"/>
                    <a:pt x="199" y="33"/>
                    <a:pt x="201" y="31"/>
                  </a:cubicBezTo>
                  <a:cubicBezTo>
                    <a:pt x="202" y="31"/>
                    <a:pt x="203" y="30"/>
                    <a:pt x="204" y="29"/>
                  </a:cubicBezTo>
                  <a:cubicBezTo>
                    <a:pt x="205" y="29"/>
                    <a:pt x="207" y="28"/>
                    <a:pt x="208" y="27"/>
                  </a:cubicBezTo>
                  <a:cubicBezTo>
                    <a:pt x="209" y="28"/>
                    <a:pt x="210" y="29"/>
                    <a:pt x="211" y="30"/>
                  </a:cubicBezTo>
                  <a:cubicBezTo>
                    <a:pt x="213" y="31"/>
                    <a:pt x="214" y="33"/>
                    <a:pt x="215" y="35"/>
                  </a:cubicBezTo>
                  <a:close/>
                  <a:moveTo>
                    <a:pt x="207" y="26"/>
                  </a:moveTo>
                  <a:cubicBezTo>
                    <a:pt x="206" y="27"/>
                    <a:pt x="206" y="27"/>
                    <a:pt x="205" y="27"/>
                  </a:cubicBezTo>
                  <a:cubicBezTo>
                    <a:pt x="205" y="27"/>
                    <a:pt x="205" y="27"/>
                    <a:pt x="205" y="27"/>
                  </a:cubicBezTo>
                  <a:cubicBezTo>
                    <a:pt x="202" y="28"/>
                    <a:pt x="199" y="30"/>
                    <a:pt x="197" y="32"/>
                  </a:cubicBezTo>
                  <a:cubicBezTo>
                    <a:pt x="185" y="39"/>
                    <a:pt x="174" y="45"/>
                    <a:pt x="162" y="51"/>
                  </a:cubicBezTo>
                  <a:cubicBezTo>
                    <a:pt x="137" y="63"/>
                    <a:pt x="113" y="73"/>
                    <a:pt x="89" y="87"/>
                  </a:cubicBezTo>
                  <a:cubicBezTo>
                    <a:pt x="77" y="93"/>
                    <a:pt x="65" y="100"/>
                    <a:pt x="53" y="107"/>
                  </a:cubicBezTo>
                  <a:cubicBezTo>
                    <a:pt x="49" y="109"/>
                    <a:pt x="44" y="111"/>
                    <a:pt x="40" y="114"/>
                  </a:cubicBezTo>
                  <a:cubicBezTo>
                    <a:pt x="80" y="85"/>
                    <a:pt x="125" y="64"/>
                    <a:pt x="168" y="39"/>
                  </a:cubicBezTo>
                  <a:cubicBezTo>
                    <a:pt x="170" y="38"/>
                    <a:pt x="173" y="36"/>
                    <a:pt x="176" y="34"/>
                  </a:cubicBezTo>
                  <a:cubicBezTo>
                    <a:pt x="177" y="33"/>
                    <a:pt x="178" y="33"/>
                    <a:pt x="178" y="32"/>
                  </a:cubicBezTo>
                  <a:cubicBezTo>
                    <a:pt x="178" y="32"/>
                    <a:pt x="178" y="32"/>
                    <a:pt x="178" y="32"/>
                  </a:cubicBezTo>
                  <a:cubicBezTo>
                    <a:pt x="179" y="33"/>
                    <a:pt x="181" y="33"/>
                    <a:pt x="182" y="32"/>
                  </a:cubicBezTo>
                  <a:cubicBezTo>
                    <a:pt x="189" y="27"/>
                    <a:pt x="199" y="23"/>
                    <a:pt x="207" y="26"/>
                  </a:cubicBezTo>
                  <a:close/>
                  <a:moveTo>
                    <a:pt x="161" y="11"/>
                  </a:moveTo>
                  <a:cubicBezTo>
                    <a:pt x="153" y="14"/>
                    <a:pt x="145" y="19"/>
                    <a:pt x="138" y="24"/>
                  </a:cubicBezTo>
                  <a:cubicBezTo>
                    <a:pt x="143" y="16"/>
                    <a:pt x="152" y="11"/>
                    <a:pt x="161" y="11"/>
                  </a:cubicBezTo>
                  <a:close/>
                  <a:moveTo>
                    <a:pt x="134" y="27"/>
                  </a:moveTo>
                  <a:cubicBezTo>
                    <a:pt x="123" y="34"/>
                    <a:pt x="113" y="41"/>
                    <a:pt x="102" y="48"/>
                  </a:cubicBezTo>
                  <a:cubicBezTo>
                    <a:pt x="78" y="61"/>
                    <a:pt x="53" y="73"/>
                    <a:pt x="29" y="87"/>
                  </a:cubicBezTo>
                  <a:cubicBezTo>
                    <a:pt x="24" y="90"/>
                    <a:pt x="20" y="93"/>
                    <a:pt x="14" y="95"/>
                  </a:cubicBezTo>
                  <a:cubicBezTo>
                    <a:pt x="18" y="94"/>
                    <a:pt x="25" y="88"/>
                    <a:pt x="29" y="85"/>
                  </a:cubicBezTo>
                  <a:cubicBezTo>
                    <a:pt x="39" y="77"/>
                    <a:pt x="51" y="70"/>
                    <a:pt x="63" y="63"/>
                  </a:cubicBezTo>
                  <a:cubicBezTo>
                    <a:pt x="75" y="57"/>
                    <a:pt x="87" y="50"/>
                    <a:pt x="99" y="43"/>
                  </a:cubicBezTo>
                  <a:cubicBezTo>
                    <a:pt x="109" y="37"/>
                    <a:pt x="117" y="31"/>
                    <a:pt x="126" y="25"/>
                  </a:cubicBezTo>
                  <a:cubicBezTo>
                    <a:pt x="128" y="25"/>
                    <a:pt x="128" y="25"/>
                    <a:pt x="128" y="24"/>
                  </a:cubicBezTo>
                  <a:cubicBezTo>
                    <a:pt x="129" y="24"/>
                    <a:pt x="130" y="23"/>
                    <a:pt x="131" y="23"/>
                  </a:cubicBezTo>
                  <a:cubicBezTo>
                    <a:pt x="131" y="24"/>
                    <a:pt x="131" y="25"/>
                    <a:pt x="132" y="25"/>
                  </a:cubicBezTo>
                  <a:cubicBezTo>
                    <a:pt x="132" y="26"/>
                    <a:pt x="133" y="27"/>
                    <a:pt x="134" y="27"/>
                  </a:cubicBezTo>
                  <a:close/>
                  <a:moveTo>
                    <a:pt x="109" y="10"/>
                  </a:moveTo>
                  <a:cubicBezTo>
                    <a:pt x="112" y="9"/>
                    <a:pt x="114" y="9"/>
                    <a:pt x="116" y="9"/>
                  </a:cubicBezTo>
                  <a:cubicBezTo>
                    <a:pt x="112" y="11"/>
                    <a:pt x="107" y="14"/>
                    <a:pt x="103" y="17"/>
                  </a:cubicBezTo>
                  <a:cubicBezTo>
                    <a:pt x="102" y="18"/>
                    <a:pt x="101" y="19"/>
                    <a:pt x="100" y="19"/>
                  </a:cubicBezTo>
                  <a:cubicBezTo>
                    <a:pt x="102" y="16"/>
                    <a:pt x="105" y="13"/>
                    <a:pt x="109" y="10"/>
                  </a:cubicBezTo>
                  <a:close/>
                  <a:moveTo>
                    <a:pt x="88" y="26"/>
                  </a:moveTo>
                  <a:cubicBezTo>
                    <a:pt x="87" y="27"/>
                    <a:pt x="85" y="28"/>
                    <a:pt x="84" y="29"/>
                  </a:cubicBezTo>
                  <a:cubicBezTo>
                    <a:pt x="74" y="34"/>
                    <a:pt x="63" y="37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62" y="36"/>
                    <a:pt x="72" y="29"/>
                    <a:pt x="80" y="22"/>
                  </a:cubicBezTo>
                  <a:cubicBezTo>
                    <a:pt x="81" y="21"/>
                    <a:pt x="80" y="20"/>
                    <a:pt x="79" y="21"/>
                  </a:cubicBezTo>
                  <a:cubicBezTo>
                    <a:pt x="71" y="23"/>
                    <a:pt x="63" y="28"/>
                    <a:pt x="56" y="32"/>
                  </a:cubicBezTo>
                  <a:cubicBezTo>
                    <a:pt x="55" y="32"/>
                    <a:pt x="55" y="33"/>
                    <a:pt x="55" y="33"/>
                  </a:cubicBezTo>
                  <a:cubicBezTo>
                    <a:pt x="55" y="32"/>
                    <a:pt x="55" y="31"/>
                    <a:pt x="56" y="31"/>
                  </a:cubicBezTo>
                  <a:cubicBezTo>
                    <a:pt x="58" y="29"/>
                    <a:pt x="60" y="27"/>
                    <a:pt x="61" y="26"/>
                  </a:cubicBezTo>
                  <a:cubicBezTo>
                    <a:pt x="66" y="23"/>
                    <a:pt x="70" y="21"/>
                    <a:pt x="74" y="17"/>
                  </a:cubicBezTo>
                  <a:cubicBezTo>
                    <a:pt x="80" y="18"/>
                    <a:pt x="85" y="22"/>
                    <a:pt x="88" y="26"/>
                  </a:cubicBezTo>
                  <a:close/>
                  <a:moveTo>
                    <a:pt x="64" y="20"/>
                  </a:moveTo>
                  <a:cubicBezTo>
                    <a:pt x="67" y="19"/>
                    <a:pt x="69" y="18"/>
                    <a:pt x="72" y="17"/>
                  </a:cubicBezTo>
                  <a:cubicBezTo>
                    <a:pt x="68" y="20"/>
                    <a:pt x="62" y="23"/>
                    <a:pt x="58" y="26"/>
                  </a:cubicBezTo>
                  <a:cubicBezTo>
                    <a:pt x="59" y="24"/>
                    <a:pt x="61" y="22"/>
                    <a:pt x="64" y="20"/>
                  </a:cubicBezTo>
                  <a:close/>
                  <a:moveTo>
                    <a:pt x="44" y="45"/>
                  </a:moveTo>
                  <a:cubicBezTo>
                    <a:pt x="38" y="48"/>
                    <a:pt x="32" y="52"/>
                    <a:pt x="26" y="55"/>
                  </a:cubicBezTo>
                  <a:cubicBezTo>
                    <a:pt x="20" y="58"/>
                    <a:pt x="30" y="50"/>
                    <a:pt x="31" y="49"/>
                  </a:cubicBezTo>
                  <a:cubicBezTo>
                    <a:pt x="34" y="47"/>
                    <a:pt x="37" y="44"/>
                    <a:pt x="40" y="41"/>
                  </a:cubicBezTo>
                  <a:cubicBezTo>
                    <a:pt x="41" y="42"/>
                    <a:pt x="42" y="44"/>
                    <a:pt x="44" y="45"/>
                  </a:cubicBezTo>
                  <a:close/>
                  <a:moveTo>
                    <a:pt x="25" y="34"/>
                  </a:moveTo>
                  <a:cubicBezTo>
                    <a:pt x="21" y="37"/>
                    <a:pt x="17" y="40"/>
                    <a:pt x="13" y="43"/>
                  </a:cubicBezTo>
                  <a:cubicBezTo>
                    <a:pt x="14" y="42"/>
                    <a:pt x="14" y="41"/>
                    <a:pt x="14" y="41"/>
                  </a:cubicBezTo>
                  <a:cubicBezTo>
                    <a:pt x="17" y="36"/>
                    <a:pt x="21" y="34"/>
                    <a:pt x="25" y="3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71"/>
            <p:cNvSpPr>
              <a:spLocks noEditPoints="1"/>
            </p:cNvSpPr>
            <p:nvPr/>
          </p:nvSpPr>
          <p:spPr bwMode="auto">
            <a:xfrm>
              <a:off x="293933" y="4034859"/>
              <a:ext cx="1233488" cy="869950"/>
            </a:xfrm>
            <a:custGeom>
              <a:avLst/>
              <a:gdLst>
                <a:gd name="T0" fmla="*/ 153 w 291"/>
                <a:gd name="T1" fmla="*/ 163 h 205"/>
                <a:gd name="T2" fmla="*/ 128 w 291"/>
                <a:gd name="T3" fmla="*/ 3 h 205"/>
                <a:gd name="T4" fmla="*/ 15 w 291"/>
                <a:gd name="T5" fmla="*/ 53 h 205"/>
                <a:gd name="T6" fmla="*/ 24 w 291"/>
                <a:gd name="T7" fmla="*/ 66 h 205"/>
                <a:gd name="T8" fmla="*/ 33 w 291"/>
                <a:gd name="T9" fmla="*/ 68 h 205"/>
                <a:gd name="T10" fmla="*/ 103 w 291"/>
                <a:gd name="T11" fmla="*/ 34 h 205"/>
                <a:gd name="T12" fmla="*/ 111 w 291"/>
                <a:gd name="T13" fmla="*/ 26 h 205"/>
                <a:gd name="T14" fmla="*/ 111 w 291"/>
                <a:gd name="T15" fmla="*/ 39 h 205"/>
                <a:gd name="T16" fmla="*/ 141 w 291"/>
                <a:gd name="T17" fmla="*/ 14 h 205"/>
                <a:gd name="T18" fmla="*/ 147 w 291"/>
                <a:gd name="T19" fmla="*/ 24 h 205"/>
                <a:gd name="T20" fmla="*/ 92 w 291"/>
                <a:gd name="T21" fmla="*/ 67 h 205"/>
                <a:gd name="T22" fmla="*/ 98 w 291"/>
                <a:gd name="T23" fmla="*/ 66 h 205"/>
                <a:gd name="T24" fmla="*/ 35 w 291"/>
                <a:gd name="T25" fmla="*/ 125 h 205"/>
                <a:gd name="T26" fmla="*/ 85 w 291"/>
                <a:gd name="T27" fmla="*/ 109 h 205"/>
                <a:gd name="T28" fmla="*/ 30 w 291"/>
                <a:gd name="T29" fmla="*/ 140 h 205"/>
                <a:gd name="T30" fmla="*/ 132 w 291"/>
                <a:gd name="T31" fmla="*/ 96 h 205"/>
                <a:gd name="T32" fmla="*/ 160 w 291"/>
                <a:gd name="T33" fmla="*/ 59 h 205"/>
                <a:gd name="T34" fmla="*/ 41 w 291"/>
                <a:gd name="T35" fmla="*/ 117 h 205"/>
                <a:gd name="T36" fmla="*/ 195 w 291"/>
                <a:gd name="T37" fmla="*/ 29 h 205"/>
                <a:gd name="T38" fmla="*/ 196 w 291"/>
                <a:gd name="T39" fmla="*/ 17 h 205"/>
                <a:gd name="T40" fmla="*/ 83 w 291"/>
                <a:gd name="T41" fmla="*/ 63 h 205"/>
                <a:gd name="T42" fmla="*/ 49 w 291"/>
                <a:gd name="T43" fmla="*/ 65 h 205"/>
                <a:gd name="T44" fmla="*/ 35 w 291"/>
                <a:gd name="T45" fmla="*/ 70 h 205"/>
                <a:gd name="T46" fmla="*/ 60 w 291"/>
                <a:gd name="T47" fmla="*/ 54 h 205"/>
                <a:gd name="T48" fmla="*/ 22 w 291"/>
                <a:gd name="T49" fmla="*/ 59 h 205"/>
                <a:gd name="T50" fmla="*/ 16 w 291"/>
                <a:gd name="T51" fmla="*/ 56 h 205"/>
                <a:gd name="T52" fmla="*/ 134 w 291"/>
                <a:gd name="T53" fmla="*/ 106 h 205"/>
                <a:gd name="T54" fmla="*/ 248 w 291"/>
                <a:gd name="T55" fmla="*/ 65 h 205"/>
                <a:gd name="T56" fmla="*/ 248 w 291"/>
                <a:gd name="T57" fmla="*/ 65 h 205"/>
                <a:gd name="T58" fmla="*/ 155 w 291"/>
                <a:gd name="T59" fmla="*/ 156 h 205"/>
                <a:gd name="T60" fmla="*/ 173 w 291"/>
                <a:gd name="T61" fmla="*/ 139 h 205"/>
                <a:gd name="T62" fmla="*/ 195 w 291"/>
                <a:gd name="T63" fmla="*/ 140 h 205"/>
                <a:gd name="T64" fmla="*/ 260 w 291"/>
                <a:gd name="T65" fmla="*/ 103 h 205"/>
                <a:gd name="T66" fmla="*/ 260 w 291"/>
                <a:gd name="T67" fmla="*/ 103 h 205"/>
                <a:gd name="T68" fmla="*/ 57 w 291"/>
                <a:gd name="T69" fmla="*/ 191 h 205"/>
                <a:gd name="T70" fmla="*/ 76 w 291"/>
                <a:gd name="T71" fmla="*/ 160 h 205"/>
                <a:gd name="T72" fmla="*/ 78 w 291"/>
                <a:gd name="T73" fmla="*/ 154 h 205"/>
                <a:gd name="T74" fmla="*/ 243 w 291"/>
                <a:gd name="T75" fmla="*/ 65 h 205"/>
                <a:gd name="T76" fmla="*/ 153 w 291"/>
                <a:gd name="T77" fmla="*/ 106 h 205"/>
                <a:gd name="T78" fmla="*/ 87 w 291"/>
                <a:gd name="T79" fmla="*/ 173 h 205"/>
                <a:gd name="T80" fmla="*/ 264 w 291"/>
                <a:gd name="T81" fmla="*/ 89 h 205"/>
                <a:gd name="T82" fmla="*/ 128 w 291"/>
                <a:gd name="T83" fmla="*/ 149 h 205"/>
                <a:gd name="T84" fmla="*/ 111 w 291"/>
                <a:gd name="T85" fmla="*/ 160 h 205"/>
                <a:gd name="T86" fmla="*/ 259 w 291"/>
                <a:gd name="T87" fmla="*/ 128 h 205"/>
                <a:gd name="T88" fmla="*/ 261 w 291"/>
                <a:gd name="T89" fmla="*/ 136 h 205"/>
                <a:gd name="T90" fmla="*/ 226 w 291"/>
                <a:gd name="T91" fmla="*/ 146 h 205"/>
                <a:gd name="T92" fmla="*/ 224 w 291"/>
                <a:gd name="T93" fmla="*/ 151 h 205"/>
                <a:gd name="T94" fmla="*/ 195 w 291"/>
                <a:gd name="T95" fmla="*/ 160 h 205"/>
                <a:gd name="T96" fmla="*/ 240 w 291"/>
                <a:gd name="T97" fmla="*/ 149 h 205"/>
                <a:gd name="T98" fmla="*/ 169 w 291"/>
                <a:gd name="T99" fmla="*/ 116 h 205"/>
                <a:gd name="T100" fmla="*/ 209 w 291"/>
                <a:gd name="T101" fmla="*/ 92 h 205"/>
                <a:gd name="T102" fmla="*/ 137 w 291"/>
                <a:gd name="T103" fmla="*/ 96 h 205"/>
                <a:gd name="T104" fmla="*/ 125 w 291"/>
                <a:gd name="T105" fmla="*/ 91 h 205"/>
                <a:gd name="T106" fmla="*/ 233 w 291"/>
                <a:gd name="T107" fmla="*/ 30 h 205"/>
                <a:gd name="T108" fmla="*/ 207 w 291"/>
                <a:gd name="T109" fmla="*/ 36 h 205"/>
                <a:gd name="T110" fmla="*/ 71 w 291"/>
                <a:gd name="T111" fmla="*/ 71 h 205"/>
                <a:gd name="T112" fmla="*/ 114 w 291"/>
                <a:gd name="T113" fmla="*/ 21 h 205"/>
                <a:gd name="T114" fmla="*/ 63 w 291"/>
                <a:gd name="T115" fmla="*/ 34 h 205"/>
                <a:gd name="T116" fmla="*/ 35 w 291"/>
                <a:gd name="T117" fmla="*/ 5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1" h="205">
                  <a:moveTo>
                    <a:pt x="20" y="70"/>
                  </a:moveTo>
                  <a:cubicBezTo>
                    <a:pt x="9" y="73"/>
                    <a:pt x="0" y="82"/>
                    <a:pt x="0" y="94"/>
                  </a:cubicBezTo>
                  <a:cubicBezTo>
                    <a:pt x="0" y="109"/>
                    <a:pt x="15" y="117"/>
                    <a:pt x="28" y="120"/>
                  </a:cubicBezTo>
                  <a:cubicBezTo>
                    <a:pt x="18" y="128"/>
                    <a:pt x="12" y="140"/>
                    <a:pt x="24" y="151"/>
                  </a:cubicBezTo>
                  <a:cubicBezTo>
                    <a:pt x="35" y="163"/>
                    <a:pt x="55" y="163"/>
                    <a:pt x="71" y="157"/>
                  </a:cubicBezTo>
                  <a:cubicBezTo>
                    <a:pt x="65" y="175"/>
                    <a:pt x="50" y="188"/>
                    <a:pt x="37" y="199"/>
                  </a:cubicBezTo>
                  <a:cubicBezTo>
                    <a:pt x="35" y="200"/>
                    <a:pt x="36" y="202"/>
                    <a:pt x="36" y="203"/>
                  </a:cubicBezTo>
                  <a:cubicBezTo>
                    <a:pt x="37" y="204"/>
                    <a:pt x="38" y="205"/>
                    <a:pt x="40" y="204"/>
                  </a:cubicBezTo>
                  <a:cubicBezTo>
                    <a:pt x="66" y="195"/>
                    <a:pt x="88" y="185"/>
                    <a:pt x="106" y="164"/>
                  </a:cubicBezTo>
                  <a:cubicBezTo>
                    <a:pt x="117" y="184"/>
                    <a:pt x="141" y="179"/>
                    <a:pt x="153" y="163"/>
                  </a:cubicBezTo>
                  <a:cubicBezTo>
                    <a:pt x="159" y="170"/>
                    <a:pt x="167" y="177"/>
                    <a:pt x="177" y="178"/>
                  </a:cubicBezTo>
                  <a:cubicBezTo>
                    <a:pt x="187" y="179"/>
                    <a:pt x="197" y="169"/>
                    <a:pt x="202" y="162"/>
                  </a:cubicBezTo>
                  <a:cubicBezTo>
                    <a:pt x="212" y="169"/>
                    <a:pt x="233" y="167"/>
                    <a:pt x="235" y="154"/>
                  </a:cubicBezTo>
                  <a:cubicBezTo>
                    <a:pt x="259" y="168"/>
                    <a:pt x="291" y="123"/>
                    <a:pt x="267" y="104"/>
                  </a:cubicBezTo>
                  <a:cubicBezTo>
                    <a:pt x="278" y="98"/>
                    <a:pt x="285" y="86"/>
                    <a:pt x="279" y="74"/>
                  </a:cubicBezTo>
                  <a:cubicBezTo>
                    <a:pt x="274" y="63"/>
                    <a:pt x="262" y="57"/>
                    <a:pt x="251" y="58"/>
                  </a:cubicBezTo>
                  <a:cubicBezTo>
                    <a:pt x="254" y="48"/>
                    <a:pt x="251" y="35"/>
                    <a:pt x="243" y="27"/>
                  </a:cubicBezTo>
                  <a:cubicBezTo>
                    <a:pt x="233" y="17"/>
                    <a:pt x="218" y="21"/>
                    <a:pt x="207" y="28"/>
                  </a:cubicBezTo>
                  <a:cubicBezTo>
                    <a:pt x="205" y="0"/>
                    <a:pt x="167" y="0"/>
                    <a:pt x="153" y="20"/>
                  </a:cubicBezTo>
                  <a:cubicBezTo>
                    <a:pt x="148" y="11"/>
                    <a:pt x="140" y="1"/>
                    <a:pt x="128" y="3"/>
                  </a:cubicBezTo>
                  <a:cubicBezTo>
                    <a:pt x="117" y="5"/>
                    <a:pt x="108" y="14"/>
                    <a:pt x="105" y="25"/>
                  </a:cubicBezTo>
                  <a:cubicBezTo>
                    <a:pt x="98" y="15"/>
                    <a:pt x="87" y="10"/>
                    <a:pt x="75" y="14"/>
                  </a:cubicBezTo>
                  <a:cubicBezTo>
                    <a:pt x="59" y="19"/>
                    <a:pt x="56" y="33"/>
                    <a:pt x="54" y="47"/>
                  </a:cubicBezTo>
                  <a:cubicBezTo>
                    <a:pt x="45" y="33"/>
                    <a:pt x="28" y="25"/>
                    <a:pt x="13" y="39"/>
                  </a:cubicBezTo>
                  <a:cubicBezTo>
                    <a:pt x="3" y="49"/>
                    <a:pt x="9" y="62"/>
                    <a:pt x="20" y="70"/>
                  </a:cubicBezTo>
                  <a:close/>
                  <a:moveTo>
                    <a:pt x="15" y="50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9" y="47"/>
                    <a:pt x="22" y="44"/>
                    <a:pt x="26" y="41"/>
                  </a:cubicBezTo>
                  <a:cubicBezTo>
                    <a:pt x="29" y="40"/>
                    <a:pt x="34" y="35"/>
                    <a:pt x="27" y="43"/>
                  </a:cubicBezTo>
                  <a:cubicBezTo>
                    <a:pt x="23" y="47"/>
                    <a:pt x="19" y="49"/>
                    <a:pt x="15" y="53"/>
                  </a:cubicBezTo>
                  <a:cubicBezTo>
                    <a:pt x="15" y="52"/>
                    <a:pt x="15" y="51"/>
                    <a:pt x="15" y="50"/>
                  </a:cubicBezTo>
                  <a:close/>
                  <a:moveTo>
                    <a:pt x="37" y="40"/>
                  </a:moveTo>
                  <a:cubicBezTo>
                    <a:pt x="34" y="41"/>
                    <a:pt x="31" y="43"/>
                    <a:pt x="28" y="45"/>
                  </a:cubicBezTo>
                  <a:cubicBezTo>
                    <a:pt x="25" y="48"/>
                    <a:pt x="18" y="51"/>
                    <a:pt x="15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20" y="48"/>
                    <a:pt x="28" y="45"/>
                    <a:pt x="32" y="38"/>
                  </a:cubicBezTo>
                  <a:cubicBezTo>
                    <a:pt x="34" y="38"/>
                    <a:pt x="36" y="39"/>
                    <a:pt x="37" y="40"/>
                  </a:cubicBezTo>
                  <a:close/>
                  <a:moveTo>
                    <a:pt x="48" y="54"/>
                  </a:moveTo>
                  <a:cubicBezTo>
                    <a:pt x="43" y="59"/>
                    <a:pt x="37" y="63"/>
                    <a:pt x="31" y="69"/>
                  </a:cubicBezTo>
                  <a:cubicBezTo>
                    <a:pt x="29" y="68"/>
                    <a:pt x="26" y="67"/>
                    <a:pt x="24" y="66"/>
                  </a:cubicBezTo>
                  <a:cubicBezTo>
                    <a:pt x="29" y="64"/>
                    <a:pt x="32" y="62"/>
                    <a:pt x="36" y="60"/>
                  </a:cubicBezTo>
                  <a:cubicBezTo>
                    <a:pt x="38" y="58"/>
                    <a:pt x="40" y="57"/>
                    <a:pt x="42" y="56"/>
                  </a:cubicBezTo>
                  <a:cubicBezTo>
                    <a:pt x="42" y="56"/>
                    <a:pt x="51" y="51"/>
                    <a:pt x="48" y="54"/>
                  </a:cubicBezTo>
                  <a:close/>
                  <a:moveTo>
                    <a:pt x="54" y="58"/>
                  </a:moveTo>
                  <a:cubicBezTo>
                    <a:pt x="50" y="59"/>
                    <a:pt x="47" y="61"/>
                    <a:pt x="44" y="63"/>
                  </a:cubicBezTo>
                  <a:cubicBezTo>
                    <a:pt x="42" y="64"/>
                    <a:pt x="40" y="66"/>
                    <a:pt x="38" y="67"/>
                  </a:cubicBezTo>
                  <a:cubicBezTo>
                    <a:pt x="38" y="67"/>
                    <a:pt x="35" y="69"/>
                    <a:pt x="34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3" y="69"/>
                    <a:pt x="33" y="69"/>
                    <a:pt x="33" y="68"/>
                  </a:cubicBezTo>
                  <a:cubicBezTo>
                    <a:pt x="38" y="63"/>
                    <a:pt x="47" y="59"/>
                    <a:pt x="51" y="53"/>
                  </a:cubicBezTo>
                  <a:cubicBezTo>
                    <a:pt x="52" y="54"/>
                    <a:pt x="53" y="56"/>
                    <a:pt x="54" y="58"/>
                  </a:cubicBezTo>
                  <a:close/>
                  <a:moveTo>
                    <a:pt x="62" y="38"/>
                  </a:moveTo>
                  <a:cubicBezTo>
                    <a:pt x="67" y="36"/>
                    <a:pt x="71" y="33"/>
                    <a:pt x="76" y="30"/>
                  </a:cubicBezTo>
                  <a:cubicBezTo>
                    <a:pt x="79" y="28"/>
                    <a:pt x="83" y="26"/>
                    <a:pt x="87" y="25"/>
                  </a:cubicBezTo>
                  <a:cubicBezTo>
                    <a:pt x="85" y="25"/>
                    <a:pt x="80" y="30"/>
                    <a:pt x="78" y="32"/>
                  </a:cubicBezTo>
                  <a:cubicBezTo>
                    <a:pt x="72" y="36"/>
                    <a:pt x="66" y="40"/>
                    <a:pt x="61" y="45"/>
                  </a:cubicBezTo>
                  <a:cubicBezTo>
                    <a:pt x="61" y="43"/>
                    <a:pt x="61" y="40"/>
                    <a:pt x="62" y="38"/>
                  </a:cubicBezTo>
                  <a:close/>
                  <a:moveTo>
                    <a:pt x="101" y="30"/>
                  </a:moveTo>
                  <a:cubicBezTo>
                    <a:pt x="102" y="31"/>
                    <a:pt x="103" y="33"/>
                    <a:pt x="103" y="34"/>
                  </a:cubicBezTo>
                  <a:cubicBezTo>
                    <a:pt x="96" y="39"/>
                    <a:pt x="87" y="42"/>
                    <a:pt x="80" y="47"/>
                  </a:cubicBezTo>
                  <a:cubicBezTo>
                    <a:pt x="73" y="50"/>
                    <a:pt x="67" y="54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7" y="53"/>
                    <a:pt x="73" y="48"/>
                    <a:pt x="80" y="44"/>
                  </a:cubicBezTo>
                  <a:cubicBezTo>
                    <a:pt x="84" y="41"/>
                    <a:pt x="89" y="38"/>
                    <a:pt x="93" y="35"/>
                  </a:cubicBezTo>
                  <a:cubicBezTo>
                    <a:pt x="94" y="35"/>
                    <a:pt x="94" y="34"/>
                    <a:pt x="95" y="33"/>
                  </a:cubicBezTo>
                  <a:cubicBezTo>
                    <a:pt x="97" y="32"/>
                    <a:pt x="99" y="31"/>
                    <a:pt x="101" y="30"/>
                  </a:cubicBezTo>
                  <a:close/>
                  <a:moveTo>
                    <a:pt x="139" y="12"/>
                  </a:moveTo>
                  <a:cubicBezTo>
                    <a:pt x="139" y="12"/>
                    <a:pt x="139" y="12"/>
                    <a:pt x="139" y="13"/>
                  </a:cubicBezTo>
                  <a:cubicBezTo>
                    <a:pt x="130" y="17"/>
                    <a:pt x="121" y="23"/>
                    <a:pt x="111" y="26"/>
                  </a:cubicBezTo>
                  <a:cubicBezTo>
                    <a:pt x="112" y="26"/>
                    <a:pt x="112" y="25"/>
                    <a:pt x="112" y="24"/>
                  </a:cubicBezTo>
                  <a:cubicBezTo>
                    <a:pt x="115" y="22"/>
                    <a:pt x="118" y="20"/>
                    <a:pt x="121" y="18"/>
                  </a:cubicBezTo>
                  <a:cubicBezTo>
                    <a:pt x="125" y="15"/>
                    <a:pt x="130" y="12"/>
                    <a:pt x="134" y="10"/>
                  </a:cubicBezTo>
                  <a:cubicBezTo>
                    <a:pt x="136" y="10"/>
                    <a:pt x="138" y="11"/>
                    <a:pt x="139" y="12"/>
                  </a:cubicBezTo>
                  <a:close/>
                  <a:moveTo>
                    <a:pt x="144" y="17"/>
                  </a:moveTo>
                  <a:cubicBezTo>
                    <a:pt x="121" y="30"/>
                    <a:pt x="99" y="44"/>
                    <a:pt x="77" y="58"/>
                  </a:cubicBezTo>
                  <a:cubicBezTo>
                    <a:pt x="55" y="71"/>
                    <a:pt x="30" y="81"/>
                    <a:pt x="9" y="97"/>
                  </a:cubicBezTo>
                  <a:cubicBezTo>
                    <a:pt x="8" y="97"/>
                    <a:pt x="9" y="99"/>
                    <a:pt x="10" y="98"/>
                  </a:cubicBezTo>
                  <a:cubicBezTo>
                    <a:pt x="31" y="83"/>
                    <a:pt x="55" y="72"/>
                    <a:pt x="78" y="59"/>
                  </a:cubicBezTo>
                  <a:cubicBezTo>
                    <a:pt x="89" y="52"/>
                    <a:pt x="100" y="46"/>
                    <a:pt x="111" y="39"/>
                  </a:cubicBezTo>
                  <a:cubicBezTo>
                    <a:pt x="121" y="33"/>
                    <a:pt x="134" y="26"/>
                    <a:pt x="142" y="19"/>
                  </a:cubicBezTo>
                  <a:cubicBezTo>
                    <a:pt x="133" y="27"/>
                    <a:pt x="121" y="33"/>
                    <a:pt x="111" y="40"/>
                  </a:cubicBezTo>
                  <a:cubicBezTo>
                    <a:pt x="99" y="47"/>
                    <a:pt x="87" y="55"/>
                    <a:pt x="75" y="62"/>
                  </a:cubicBezTo>
                  <a:cubicBezTo>
                    <a:pt x="62" y="69"/>
                    <a:pt x="50" y="76"/>
                    <a:pt x="38" y="84"/>
                  </a:cubicBezTo>
                  <a:cubicBezTo>
                    <a:pt x="29" y="90"/>
                    <a:pt x="18" y="95"/>
                    <a:pt x="10" y="102"/>
                  </a:cubicBezTo>
                  <a:cubicBezTo>
                    <a:pt x="9" y="101"/>
                    <a:pt x="8" y="100"/>
                    <a:pt x="7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27" y="81"/>
                    <a:pt x="53" y="70"/>
                    <a:pt x="75" y="57"/>
                  </a:cubicBezTo>
                  <a:cubicBezTo>
                    <a:pt x="87" y="49"/>
                    <a:pt x="99" y="41"/>
                    <a:pt x="111" y="33"/>
                  </a:cubicBezTo>
                  <a:cubicBezTo>
                    <a:pt x="121" y="27"/>
                    <a:pt x="132" y="21"/>
                    <a:pt x="141" y="14"/>
                  </a:cubicBezTo>
                  <a:cubicBezTo>
                    <a:pt x="142" y="15"/>
                    <a:pt x="143" y="16"/>
                    <a:pt x="144" y="17"/>
                  </a:cubicBezTo>
                  <a:close/>
                  <a:moveTo>
                    <a:pt x="147" y="24"/>
                  </a:moveTo>
                  <a:cubicBezTo>
                    <a:pt x="137" y="29"/>
                    <a:pt x="128" y="35"/>
                    <a:pt x="119" y="41"/>
                  </a:cubicBezTo>
                  <a:cubicBezTo>
                    <a:pt x="107" y="48"/>
                    <a:pt x="94" y="55"/>
                    <a:pt x="82" y="61"/>
                  </a:cubicBezTo>
                  <a:cubicBezTo>
                    <a:pt x="70" y="68"/>
                    <a:pt x="58" y="74"/>
                    <a:pt x="47" y="81"/>
                  </a:cubicBezTo>
                  <a:cubicBezTo>
                    <a:pt x="41" y="84"/>
                    <a:pt x="35" y="87"/>
                    <a:pt x="29" y="91"/>
                  </a:cubicBezTo>
                  <a:cubicBezTo>
                    <a:pt x="29" y="91"/>
                    <a:pt x="28" y="91"/>
                    <a:pt x="27" y="92"/>
                  </a:cubicBezTo>
                  <a:cubicBezTo>
                    <a:pt x="45" y="80"/>
                    <a:pt x="64" y="70"/>
                    <a:pt x="82" y="59"/>
                  </a:cubicBezTo>
                  <a:cubicBezTo>
                    <a:pt x="103" y="46"/>
                    <a:pt x="126" y="35"/>
                    <a:pt x="145" y="19"/>
                  </a:cubicBezTo>
                  <a:cubicBezTo>
                    <a:pt x="146" y="20"/>
                    <a:pt x="147" y="22"/>
                    <a:pt x="147" y="24"/>
                  </a:cubicBezTo>
                  <a:close/>
                  <a:moveTo>
                    <a:pt x="175" y="17"/>
                  </a:moveTo>
                  <a:cubicBezTo>
                    <a:pt x="176" y="16"/>
                    <a:pt x="186" y="11"/>
                    <a:pt x="183" y="13"/>
                  </a:cubicBezTo>
                  <a:cubicBezTo>
                    <a:pt x="179" y="15"/>
                    <a:pt x="176" y="17"/>
                    <a:pt x="173" y="19"/>
                  </a:cubicBezTo>
                  <a:cubicBezTo>
                    <a:pt x="165" y="24"/>
                    <a:pt x="157" y="30"/>
                    <a:pt x="149" y="35"/>
                  </a:cubicBezTo>
                  <a:cubicBezTo>
                    <a:pt x="135" y="44"/>
                    <a:pt x="120" y="53"/>
                    <a:pt x="104" y="61"/>
                  </a:cubicBezTo>
                  <a:cubicBezTo>
                    <a:pt x="90" y="69"/>
                    <a:pt x="75" y="77"/>
                    <a:pt x="60" y="86"/>
                  </a:cubicBezTo>
                  <a:cubicBezTo>
                    <a:pt x="47" y="94"/>
                    <a:pt x="34" y="104"/>
                    <a:pt x="20" y="111"/>
                  </a:cubicBezTo>
                  <a:cubicBezTo>
                    <a:pt x="19" y="110"/>
                    <a:pt x="17" y="110"/>
                    <a:pt x="16" y="109"/>
                  </a:cubicBezTo>
                  <a:cubicBezTo>
                    <a:pt x="27" y="106"/>
                    <a:pt x="38" y="97"/>
                    <a:pt x="48" y="91"/>
                  </a:cubicBezTo>
                  <a:cubicBezTo>
                    <a:pt x="62" y="83"/>
                    <a:pt x="77" y="75"/>
                    <a:pt x="92" y="67"/>
                  </a:cubicBezTo>
                  <a:cubicBezTo>
                    <a:pt x="107" y="60"/>
                    <a:pt x="122" y="52"/>
                    <a:pt x="136" y="42"/>
                  </a:cubicBezTo>
                  <a:cubicBezTo>
                    <a:pt x="149" y="34"/>
                    <a:pt x="161" y="25"/>
                    <a:pt x="175" y="17"/>
                  </a:cubicBezTo>
                  <a:close/>
                  <a:moveTo>
                    <a:pt x="195" y="16"/>
                  </a:moveTo>
                  <a:cubicBezTo>
                    <a:pt x="174" y="27"/>
                    <a:pt x="155" y="41"/>
                    <a:pt x="135" y="53"/>
                  </a:cubicBezTo>
                  <a:cubicBezTo>
                    <a:pt x="131" y="55"/>
                    <a:pt x="127" y="57"/>
                    <a:pt x="124" y="59"/>
                  </a:cubicBezTo>
                  <a:cubicBezTo>
                    <a:pt x="121" y="61"/>
                    <a:pt x="119" y="62"/>
                    <a:pt x="116" y="63"/>
                  </a:cubicBezTo>
                  <a:cubicBezTo>
                    <a:pt x="88" y="76"/>
                    <a:pt x="61" y="91"/>
                    <a:pt x="34" y="105"/>
                  </a:cubicBezTo>
                  <a:cubicBezTo>
                    <a:pt x="34" y="105"/>
                    <a:pt x="35" y="104"/>
                    <a:pt x="35" y="104"/>
                  </a:cubicBezTo>
                  <a:cubicBezTo>
                    <a:pt x="42" y="100"/>
                    <a:pt x="48" y="95"/>
                    <a:pt x="54" y="91"/>
                  </a:cubicBezTo>
                  <a:cubicBezTo>
                    <a:pt x="69" y="82"/>
                    <a:pt x="84" y="74"/>
                    <a:pt x="98" y="66"/>
                  </a:cubicBezTo>
                  <a:cubicBezTo>
                    <a:pt x="129" y="50"/>
                    <a:pt x="158" y="31"/>
                    <a:pt x="186" y="12"/>
                  </a:cubicBezTo>
                  <a:cubicBezTo>
                    <a:pt x="189" y="13"/>
                    <a:pt x="192" y="14"/>
                    <a:pt x="195" y="16"/>
                  </a:cubicBezTo>
                  <a:close/>
                  <a:moveTo>
                    <a:pt x="200" y="33"/>
                  </a:moveTo>
                  <a:cubicBezTo>
                    <a:pt x="200" y="33"/>
                    <a:pt x="201" y="34"/>
                    <a:pt x="201" y="35"/>
                  </a:cubicBezTo>
                  <a:cubicBezTo>
                    <a:pt x="200" y="36"/>
                    <a:pt x="198" y="37"/>
                    <a:pt x="197" y="37"/>
                  </a:cubicBezTo>
                  <a:cubicBezTo>
                    <a:pt x="197" y="38"/>
                    <a:pt x="196" y="38"/>
                    <a:pt x="196" y="38"/>
                  </a:cubicBezTo>
                  <a:cubicBezTo>
                    <a:pt x="190" y="41"/>
                    <a:pt x="184" y="44"/>
                    <a:pt x="178" y="47"/>
                  </a:cubicBezTo>
                  <a:cubicBezTo>
                    <a:pt x="163" y="55"/>
                    <a:pt x="149" y="64"/>
                    <a:pt x="135" y="71"/>
                  </a:cubicBezTo>
                  <a:cubicBezTo>
                    <a:pt x="106" y="85"/>
                    <a:pt x="77" y="98"/>
                    <a:pt x="50" y="115"/>
                  </a:cubicBezTo>
                  <a:cubicBezTo>
                    <a:pt x="45" y="118"/>
                    <a:pt x="40" y="121"/>
                    <a:pt x="35" y="125"/>
                  </a:cubicBezTo>
                  <a:cubicBezTo>
                    <a:pt x="33" y="127"/>
                    <a:pt x="31" y="129"/>
                    <a:pt x="29" y="130"/>
                  </a:cubicBezTo>
                  <a:cubicBezTo>
                    <a:pt x="32" y="127"/>
                    <a:pt x="35" y="124"/>
                    <a:pt x="39" y="120"/>
                  </a:cubicBezTo>
                  <a:cubicBezTo>
                    <a:pt x="39" y="120"/>
                    <a:pt x="39" y="120"/>
                    <a:pt x="40" y="120"/>
                  </a:cubicBezTo>
                  <a:cubicBezTo>
                    <a:pt x="40" y="120"/>
                    <a:pt x="41" y="119"/>
                    <a:pt x="41" y="119"/>
                  </a:cubicBezTo>
                  <a:cubicBezTo>
                    <a:pt x="48" y="113"/>
                    <a:pt x="55" y="108"/>
                    <a:pt x="63" y="104"/>
                  </a:cubicBezTo>
                  <a:cubicBezTo>
                    <a:pt x="83" y="91"/>
                    <a:pt x="103" y="79"/>
                    <a:pt x="124" y="68"/>
                  </a:cubicBezTo>
                  <a:cubicBezTo>
                    <a:pt x="150" y="55"/>
                    <a:pt x="176" y="43"/>
                    <a:pt x="200" y="27"/>
                  </a:cubicBezTo>
                  <a:cubicBezTo>
                    <a:pt x="200" y="29"/>
                    <a:pt x="201" y="31"/>
                    <a:pt x="200" y="33"/>
                  </a:cubicBezTo>
                  <a:close/>
                  <a:moveTo>
                    <a:pt x="36" y="136"/>
                  </a:moveTo>
                  <a:cubicBezTo>
                    <a:pt x="51" y="125"/>
                    <a:pt x="68" y="118"/>
                    <a:pt x="85" y="109"/>
                  </a:cubicBezTo>
                  <a:cubicBezTo>
                    <a:pt x="102" y="99"/>
                    <a:pt x="119" y="89"/>
                    <a:pt x="136" y="81"/>
                  </a:cubicBezTo>
                  <a:cubicBezTo>
                    <a:pt x="153" y="72"/>
                    <a:pt x="171" y="65"/>
                    <a:pt x="187" y="57"/>
                  </a:cubicBezTo>
                  <a:cubicBezTo>
                    <a:pt x="200" y="51"/>
                    <a:pt x="211" y="43"/>
                    <a:pt x="223" y="36"/>
                  </a:cubicBezTo>
                  <a:cubicBezTo>
                    <a:pt x="221" y="38"/>
                    <a:pt x="219" y="40"/>
                    <a:pt x="216" y="42"/>
                  </a:cubicBezTo>
                  <a:cubicBezTo>
                    <a:pt x="209" y="47"/>
                    <a:pt x="200" y="51"/>
                    <a:pt x="192" y="56"/>
                  </a:cubicBezTo>
                  <a:cubicBezTo>
                    <a:pt x="172" y="67"/>
                    <a:pt x="151" y="76"/>
                    <a:pt x="131" y="86"/>
                  </a:cubicBezTo>
                  <a:cubicBezTo>
                    <a:pt x="111" y="96"/>
                    <a:pt x="92" y="107"/>
                    <a:pt x="72" y="118"/>
                  </a:cubicBezTo>
                  <a:cubicBezTo>
                    <a:pt x="57" y="126"/>
                    <a:pt x="41" y="135"/>
                    <a:pt x="27" y="146"/>
                  </a:cubicBezTo>
                  <a:cubicBezTo>
                    <a:pt x="27" y="145"/>
                    <a:pt x="26" y="144"/>
                    <a:pt x="25" y="143"/>
                  </a:cubicBezTo>
                  <a:cubicBezTo>
                    <a:pt x="27" y="142"/>
                    <a:pt x="29" y="141"/>
                    <a:pt x="30" y="140"/>
                  </a:cubicBezTo>
                  <a:cubicBezTo>
                    <a:pt x="32" y="138"/>
                    <a:pt x="34" y="137"/>
                    <a:pt x="36" y="136"/>
                  </a:cubicBezTo>
                  <a:close/>
                  <a:moveTo>
                    <a:pt x="34" y="151"/>
                  </a:moveTo>
                  <a:cubicBezTo>
                    <a:pt x="32" y="150"/>
                    <a:pt x="30" y="149"/>
                    <a:pt x="29" y="147"/>
                  </a:cubicBezTo>
                  <a:cubicBezTo>
                    <a:pt x="43" y="136"/>
                    <a:pt x="61" y="129"/>
                    <a:pt x="77" y="121"/>
                  </a:cubicBezTo>
                  <a:cubicBezTo>
                    <a:pt x="96" y="112"/>
                    <a:pt x="115" y="103"/>
                    <a:pt x="134" y="93"/>
                  </a:cubicBezTo>
                  <a:cubicBezTo>
                    <a:pt x="153" y="84"/>
                    <a:pt x="172" y="75"/>
                    <a:pt x="191" y="66"/>
                  </a:cubicBezTo>
                  <a:cubicBezTo>
                    <a:pt x="201" y="62"/>
                    <a:pt x="210" y="58"/>
                    <a:pt x="219" y="54"/>
                  </a:cubicBezTo>
                  <a:cubicBezTo>
                    <a:pt x="227" y="50"/>
                    <a:pt x="235" y="47"/>
                    <a:pt x="242" y="41"/>
                  </a:cubicBezTo>
                  <a:cubicBezTo>
                    <a:pt x="228" y="54"/>
                    <a:pt x="206" y="61"/>
                    <a:pt x="190" y="68"/>
                  </a:cubicBezTo>
                  <a:cubicBezTo>
                    <a:pt x="170" y="77"/>
                    <a:pt x="151" y="87"/>
                    <a:pt x="132" y="96"/>
                  </a:cubicBezTo>
                  <a:cubicBezTo>
                    <a:pt x="99" y="113"/>
                    <a:pt x="65" y="129"/>
                    <a:pt x="34" y="151"/>
                  </a:cubicBezTo>
                  <a:close/>
                  <a:moveTo>
                    <a:pt x="29" y="138"/>
                  </a:moveTo>
                  <a:cubicBezTo>
                    <a:pt x="27" y="139"/>
                    <a:pt x="26" y="140"/>
                    <a:pt x="26" y="141"/>
                  </a:cubicBezTo>
                  <a:cubicBezTo>
                    <a:pt x="26" y="141"/>
                    <a:pt x="25" y="142"/>
                    <a:pt x="25" y="142"/>
                  </a:cubicBezTo>
                  <a:cubicBezTo>
                    <a:pt x="24" y="141"/>
                    <a:pt x="24" y="139"/>
                    <a:pt x="24" y="138"/>
                  </a:cubicBezTo>
                  <a:cubicBezTo>
                    <a:pt x="35" y="126"/>
                    <a:pt x="48" y="117"/>
                    <a:pt x="63" y="109"/>
                  </a:cubicBezTo>
                  <a:cubicBezTo>
                    <a:pt x="80" y="100"/>
                    <a:pt x="97" y="90"/>
                    <a:pt x="115" y="82"/>
                  </a:cubicBezTo>
                  <a:cubicBezTo>
                    <a:pt x="131" y="74"/>
                    <a:pt x="147" y="67"/>
                    <a:pt x="162" y="58"/>
                  </a:cubicBezTo>
                  <a:cubicBezTo>
                    <a:pt x="164" y="57"/>
                    <a:pt x="165" y="57"/>
                    <a:pt x="166" y="56"/>
                  </a:cubicBezTo>
                  <a:cubicBezTo>
                    <a:pt x="164" y="57"/>
                    <a:pt x="162" y="58"/>
                    <a:pt x="160" y="59"/>
                  </a:cubicBezTo>
                  <a:cubicBezTo>
                    <a:pt x="143" y="69"/>
                    <a:pt x="125" y="79"/>
                    <a:pt x="108" y="88"/>
                  </a:cubicBezTo>
                  <a:cubicBezTo>
                    <a:pt x="91" y="96"/>
                    <a:pt x="75" y="106"/>
                    <a:pt x="59" y="116"/>
                  </a:cubicBezTo>
                  <a:cubicBezTo>
                    <a:pt x="52" y="121"/>
                    <a:pt x="45" y="126"/>
                    <a:pt x="38" y="131"/>
                  </a:cubicBezTo>
                  <a:cubicBezTo>
                    <a:pt x="35" y="134"/>
                    <a:pt x="32" y="136"/>
                    <a:pt x="29" y="138"/>
                  </a:cubicBezTo>
                  <a:close/>
                  <a:moveTo>
                    <a:pt x="90" y="78"/>
                  </a:moveTo>
                  <a:cubicBezTo>
                    <a:pt x="71" y="90"/>
                    <a:pt x="52" y="102"/>
                    <a:pt x="33" y="114"/>
                  </a:cubicBezTo>
                  <a:cubicBezTo>
                    <a:pt x="30" y="114"/>
                    <a:pt x="26" y="113"/>
                    <a:pt x="23" y="112"/>
                  </a:cubicBezTo>
                  <a:cubicBezTo>
                    <a:pt x="45" y="102"/>
                    <a:pt x="68" y="90"/>
                    <a:pt x="90" y="78"/>
                  </a:cubicBezTo>
                  <a:close/>
                  <a:moveTo>
                    <a:pt x="41" y="117"/>
                  </a:moveTo>
                  <a:cubicBezTo>
                    <a:pt x="41" y="117"/>
                    <a:pt x="41" y="117"/>
                    <a:pt x="41" y="117"/>
                  </a:cubicBezTo>
                  <a:cubicBezTo>
                    <a:pt x="41" y="115"/>
                    <a:pt x="40" y="114"/>
                    <a:pt x="38" y="114"/>
                  </a:cubicBezTo>
                  <a:cubicBezTo>
                    <a:pt x="38" y="114"/>
                    <a:pt x="37" y="114"/>
                    <a:pt x="37" y="114"/>
                  </a:cubicBezTo>
                  <a:cubicBezTo>
                    <a:pt x="48" y="109"/>
                    <a:pt x="58" y="102"/>
                    <a:pt x="68" y="96"/>
                  </a:cubicBezTo>
                  <a:cubicBezTo>
                    <a:pt x="78" y="91"/>
                    <a:pt x="87" y="86"/>
                    <a:pt x="97" y="81"/>
                  </a:cubicBezTo>
                  <a:cubicBezTo>
                    <a:pt x="78" y="92"/>
                    <a:pt x="58" y="103"/>
                    <a:pt x="41" y="117"/>
                  </a:cubicBezTo>
                  <a:close/>
                  <a:moveTo>
                    <a:pt x="145" y="56"/>
                  </a:moveTo>
                  <a:cubicBezTo>
                    <a:pt x="145" y="56"/>
                    <a:pt x="145" y="56"/>
                    <a:pt x="146" y="56"/>
                  </a:cubicBezTo>
                  <a:cubicBezTo>
                    <a:pt x="158" y="49"/>
                    <a:pt x="171" y="42"/>
                    <a:pt x="183" y="34"/>
                  </a:cubicBezTo>
                  <a:cubicBezTo>
                    <a:pt x="185" y="32"/>
                    <a:pt x="188" y="31"/>
                    <a:pt x="191" y="29"/>
                  </a:cubicBezTo>
                  <a:cubicBezTo>
                    <a:pt x="191" y="29"/>
                    <a:pt x="204" y="23"/>
                    <a:pt x="195" y="29"/>
                  </a:cubicBezTo>
                  <a:cubicBezTo>
                    <a:pt x="188" y="33"/>
                    <a:pt x="180" y="38"/>
                    <a:pt x="172" y="42"/>
                  </a:cubicBezTo>
                  <a:cubicBezTo>
                    <a:pt x="163" y="47"/>
                    <a:pt x="154" y="51"/>
                    <a:pt x="145" y="56"/>
                  </a:cubicBezTo>
                  <a:close/>
                  <a:moveTo>
                    <a:pt x="162" y="45"/>
                  </a:moveTo>
                  <a:cubicBezTo>
                    <a:pt x="148" y="53"/>
                    <a:pt x="133" y="61"/>
                    <a:pt x="119" y="69"/>
                  </a:cubicBezTo>
                  <a:cubicBezTo>
                    <a:pt x="107" y="74"/>
                    <a:pt x="96" y="80"/>
                    <a:pt x="85" y="86"/>
                  </a:cubicBezTo>
                  <a:cubicBezTo>
                    <a:pt x="68" y="94"/>
                    <a:pt x="52" y="104"/>
                    <a:pt x="36" y="114"/>
                  </a:cubicBezTo>
                  <a:cubicBezTo>
                    <a:pt x="54" y="102"/>
                    <a:pt x="72" y="90"/>
                    <a:pt x="91" y="80"/>
                  </a:cubicBezTo>
                  <a:cubicBezTo>
                    <a:pt x="110" y="68"/>
                    <a:pt x="130" y="58"/>
                    <a:pt x="150" y="47"/>
                  </a:cubicBezTo>
                  <a:cubicBezTo>
                    <a:pt x="165" y="38"/>
                    <a:pt x="183" y="30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8" y="19"/>
                    <a:pt x="199" y="21"/>
                    <a:pt x="200" y="25"/>
                  </a:cubicBezTo>
                  <a:cubicBezTo>
                    <a:pt x="186" y="27"/>
                    <a:pt x="174" y="38"/>
                    <a:pt x="162" y="45"/>
                  </a:cubicBezTo>
                  <a:close/>
                  <a:moveTo>
                    <a:pt x="165" y="36"/>
                  </a:moveTo>
                  <a:cubicBezTo>
                    <a:pt x="173" y="31"/>
                    <a:pt x="181" y="25"/>
                    <a:pt x="189" y="21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87" y="23"/>
                    <a:pt x="183" y="25"/>
                    <a:pt x="179" y="28"/>
                  </a:cubicBezTo>
                  <a:cubicBezTo>
                    <a:pt x="175" y="31"/>
                    <a:pt x="170" y="33"/>
                    <a:pt x="165" y="36"/>
                  </a:cubicBezTo>
                  <a:close/>
                  <a:moveTo>
                    <a:pt x="11" y="104"/>
                  </a:moveTo>
                  <a:cubicBezTo>
                    <a:pt x="34" y="89"/>
                    <a:pt x="58" y="76"/>
                    <a:pt x="83" y="63"/>
                  </a:cubicBezTo>
                  <a:cubicBezTo>
                    <a:pt x="87" y="60"/>
                    <a:pt x="92" y="58"/>
                    <a:pt x="97" y="55"/>
                  </a:cubicBezTo>
                  <a:cubicBezTo>
                    <a:pt x="90" y="59"/>
                    <a:pt x="84" y="62"/>
                    <a:pt x="77" y="66"/>
                  </a:cubicBezTo>
                  <a:cubicBezTo>
                    <a:pt x="55" y="78"/>
                    <a:pt x="33" y="91"/>
                    <a:pt x="14" y="107"/>
                  </a:cubicBezTo>
                  <a:cubicBezTo>
                    <a:pt x="13" y="106"/>
                    <a:pt x="12" y="105"/>
                    <a:pt x="11" y="104"/>
                  </a:cubicBezTo>
                  <a:close/>
                  <a:moveTo>
                    <a:pt x="6" y="92"/>
                  </a:moveTo>
                  <a:cubicBezTo>
                    <a:pt x="15" y="87"/>
                    <a:pt x="23" y="81"/>
                    <a:pt x="32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4" y="76"/>
                    <a:pt x="35" y="75"/>
                    <a:pt x="36" y="73"/>
                  </a:cubicBezTo>
                  <a:cubicBezTo>
                    <a:pt x="40" y="71"/>
                    <a:pt x="45" y="68"/>
                    <a:pt x="49" y="65"/>
                  </a:cubicBezTo>
                  <a:cubicBezTo>
                    <a:pt x="52" y="64"/>
                    <a:pt x="54" y="62"/>
                    <a:pt x="57" y="61"/>
                  </a:cubicBezTo>
                  <a:cubicBezTo>
                    <a:pt x="58" y="61"/>
                    <a:pt x="59" y="60"/>
                    <a:pt x="60" y="59"/>
                  </a:cubicBezTo>
                  <a:cubicBezTo>
                    <a:pt x="67" y="56"/>
                    <a:pt x="74" y="52"/>
                    <a:pt x="80" y="48"/>
                  </a:cubicBezTo>
                  <a:cubicBezTo>
                    <a:pt x="88" y="43"/>
                    <a:pt x="97" y="40"/>
                    <a:pt x="104" y="35"/>
                  </a:cubicBezTo>
                  <a:cubicBezTo>
                    <a:pt x="104" y="35"/>
                    <a:pt x="105" y="35"/>
                    <a:pt x="105" y="36"/>
                  </a:cubicBezTo>
                  <a:cubicBezTo>
                    <a:pt x="93" y="43"/>
                    <a:pt x="82" y="50"/>
                    <a:pt x="71" y="57"/>
                  </a:cubicBezTo>
                  <a:cubicBezTo>
                    <a:pt x="50" y="70"/>
                    <a:pt x="26" y="81"/>
                    <a:pt x="7" y="97"/>
                  </a:cubicBezTo>
                  <a:cubicBezTo>
                    <a:pt x="6" y="95"/>
                    <a:pt x="6" y="94"/>
                    <a:pt x="6" y="92"/>
                  </a:cubicBezTo>
                  <a:close/>
                  <a:moveTo>
                    <a:pt x="36" y="71"/>
                  </a:moveTo>
                  <a:cubicBezTo>
                    <a:pt x="36" y="71"/>
                    <a:pt x="36" y="71"/>
                    <a:pt x="35" y="70"/>
                  </a:cubicBezTo>
                  <a:cubicBezTo>
                    <a:pt x="37" y="69"/>
                    <a:pt x="39" y="68"/>
                    <a:pt x="41" y="67"/>
                  </a:cubicBezTo>
                  <a:cubicBezTo>
                    <a:pt x="43" y="65"/>
                    <a:pt x="45" y="64"/>
                    <a:pt x="47" y="63"/>
                  </a:cubicBezTo>
                  <a:cubicBezTo>
                    <a:pt x="49" y="62"/>
                    <a:pt x="50" y="61"/>
                    <a:pt x="50" y="61"/>
                  </a:cubicBezTo>
                  <a:cubicBezTo>
                    <a:pt x="45" y="64"/>
                    <a:pt x="40" y="68"/>
                    <a:pt x="36" y="71"/>
                  </a:cubicBezTo>
                  <a:close/>
                  <a:moveTo>
                    <a:pt x="111" y="28"/>
                  </a:moveTo>
                  <a:cubicBezTo>
                    <a:pt x="119" y="25"/>
                    <a:pt x="127" y="21"/>
                    <a:pt x="135" y="16"/>
                  </a:cubicBezTo>
                  <a:cubicBezTo>
                    <a:pt x="127" y="22"/>
                    <a:pt x="118" y="27"/>
                    <a:pt x="110" y="33"/>
                  </a:cubicBezTo>
                  <a:cubicBezTo>
                    <a:pt x="110" y="32"/>
                    <a:pt x="110" y="32"/>
                    <a:pt x="110" y="31"/>
                  </a:cubicBezTo>
                  <a:cubicBezTo>
                    <a:pt x="110" y="30"/>
                    <a:pt x="111" y="29"/>
                    <a:pt x="111" y="28"/>
                  </a:cubicBezTo>
                  <a:close/>
                  <a:moveTo>
                    <a:pt x="60" y="54"/>
                  </a:moveTo>
                  <a:cubicBezTo>
                    <a:pt x="60" y="53"/>
                    <a:pt x="60" y="51"/>
                    <a:pt x="60" y="50"/>
                  </a:cubicBezTo>
                  <a:cubicBezTo>
                    <a:pt x="68" y="45"/>
                    <a:pt x="77" y="41"/>
                    <a:pt x="86" y="38"/>
                  </a:cubicBezTo>
                  <a:cubicBezTo>
                    <a:pt x="77" y="43"/>
                    <a:pt x="69" y="48"/>
                    <a:pt x="60" y="54"/>
                  </a:cubicBezTo>
                  <a:close/>
                  <a:moveTo>
                    <a:pt x="23" y="65"/>
                  </a:moveTo>
                  <a:cubicBezTo>
                    <a:pt x="22" y="64"/>
                    <a:pt x="20" y="63"/>
                    <a:pt x="19" y="62"/>
                  </a:cubicBezTo>
                  <a:cubicBezTo>
                    <a:pt x="26" y="59"/>
                    <a:pt x="32" y="54"/>
                    <a:pt x="38" y="50"/>
                  </a:cubicBezTo>
                  <a:cubicBezTo>
                    <a:pt x="45" y="44"/>
                    <a:pt x="41" y="48"/>
                    <a:pt x="36" y="52"/>
                  </a:cubicBezTo>
                  <a:cubicBezTo>
                    <a:pt x="32" y="56"/>
                    <a:pt x="28" y="60"/>
                    <a:pt x="23" y="65"/>
                  </a:cubicBezTo>
                  <a:cubicBezTo>
                    <a:pt x="23" y="65"/>
                    <a:pt x="23" y="65"/>
                    <a:pt x="23" y="65"/>
                  </a:cubicBezTo>
                  <a:close/>
                  <a:moveTo>
                    <a:pt x="22" y="59"/>
                  </a:moveTo>
                  <a:cubicBezTo>
                    <a:pt x="20" y="58"/>
                    <a:pt x="20" y="57"/>
                    <a:pt x="23" y="56"/>
                  </a:cubicBezTo>
                  <a:cubicBezTo>
                    <a:pt x="24" y="55"/>
                    <a:pt x="26" y="53"/>
                    <a:pt x="27" y="52"/>
                  </a:cubicBezTo>
                  <a:cubicBezTo>
                    <a:pt x="31" y="48"/>
                    <a:pt x="35" y="44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1" y="41"/>
                    <a:pt x="43" y="43"/>
                    <a:pt x="44" y="44"/>
                  </a:cubicBezTo>
                  <a:cubicBezTo>
                    <a:pt x="36" y="48"/>
                    <a:pt x="30" y="54"/>
                    <a:pt x="22" y="59"/>
                  </a:cubicBezTo>
                  <a:close/>
                  <a:moveTo>
                    <a:pt x="16" y="56"/>
                  </a:moveTo>
                  <a:cubicBezTo>
                    <a:pt x="23" y="52"/>
                    <a:pt x="29" y="46"/>
                    <a:pt x="36" y="42"/>
                  </a:cubicBezTo>
                  <a:cubicBezTo>
                    <a:pt x="30" y="46"/>
                    <a:pt x="22" y="53"/>
                    <a:pt x="17" y="60"/>
                  </a:cubicBezTo>
                  <a:cubicBezTo>
                    <a:pt x="17" y="58"/>
                    <a:pt x="16" y="57"/>
                    <a:pt x="16" y="56"/>
                  </a:cubicBezTo>
                  <a:close/>
                  <a:moveTo>
                    <a:pt x="29" y="75"/>
                  </a:moveTo>
                  <a:cubicBezTo>
                    <a:pt x="22" y="80"/>
                    <a:pt x="14" y="85"/>
                    <a:pt x="7" y="90"/>
                  </a:cubicBezTo>
                  <a:cubicBezTo>
                    <a:pt x="8" y="81"/>
                    <a:pt x="20" y="75"/>
                    <a:pt x="29" y="75"/>
                  </a:cubicBezTo>
                  <a:close/>
                  <a:moveTo>
                    <a:pt x="34" y="123"/>
                  </a:moveTo>
                  <a:cubicBezTo>
                    <a:pt x="31" y="126"/>
                    <a:pt x="28" y="130"/>
                    <a:pt x="25" y="133"/>
                  </a:cubicBezTo>
                  <a:cubicBezTo>
                    <a:pt x="25" y="132"/>
                    <a:pt x="25" y="132"/>
                    <a:pt x="26" y="131"/>
                  </a:cubicBezTo>
                  <a:cubicBezTo>
                    <a:pt x="28" y="128"/>
                    <a:pt x="31" y="125"/>
                    <a:pt x="34" y="123"/>
                  </a:cubicBezTo>
                  <a:close/>
                  <a:moveTo>
                    <a:pt x="41" y="153"/>
                  </a:moveTo>
                  <a:cubicBezTo>
                    <a:pt x="53" y="144"/>
                    <a:pt x="71" y="139"/>
                    <a:pt x="85" y="132"/>
                  </a:cubicBezTo>
                  <a:cubicBezTo>
                    <a:pt x="101" y="123"/>
                    <a:pt x="118" y="115"/>
                    <a:pt x="134" y="106"/>
                  </a:cubicBezTo>
                  <a:cubicBezTo>
                    <a:pt x="151" y="98"/>
                    <a:pt x="169" y="90"/>
                    <a:pt x="187" y="83"/>
                  </a:cubicBezTo>
                  <a:cubicBezTo>
                    <a:pt x="204" y="76"/>
                    <a:pt x="220" y="67"/>
                    <a:pt x="238" y="60"/>
                  </a:cubicBezTo>
                  <a:cubicBezTo>
                    <a:pt x="241" y="58"/>
                    <a:pt x="243" y="57"/>
                    <a:pt x="238" y="60"/>
                  </a:cubicBezTo>
                  <a:cubicBezTo>
                    <a:pt x="234" y="62"/>
                    <a:pt x="230" y="64"/>
                    <a:pt x="226" y="66"/>
                  </a:cubicBezTo>
                  <a:cubicBezTo>
                    <a:pt x="219" y="70"/>
                    <a:pt x="211" y="75"/>
                    <a:pt x="203" y="79"/>
                  </a:cubicBezTo>
                  <a:cubicBezTo>
                    <a:pt x="187" y="86"/>
                    <a:pt x="171" y="93"/>
                    <a:pt x="155" y="102"/>
                  </a:cubicBezTo>
                  <a:cubicBezTo>
                    <a:pt x="140" y="111"/>
                    <a:pt x="124" y="119"/>
                    <a:pt x="108" y="127"/>
                  </a:cubicBezTo>
                  <a:cubicBezTo>
                    <a:pt x="92" y="136"/>
                    <a:pt x="74" y="143"/>
                    <a:pt x="59" y="154"/>
                  </a:cubicBezTo>
                  <a:cubicBezTo>
                    <a:pt x="53" y="155"/>
                    <a:pt x="47" y="155"/>
                    <a:pt x="41" y="153"/>
                  </a:cubicBezTo>
                  <a:close/>
                  <a:moveTo>
                    <a:pt x="248" y="65"/>
                  </a:moveTo>
                  <a:cubicBezTo>
                    <a:pt x="242" y="69"/>
                    <a:pt x="237" y="73"/>
                    <a:pt x="232" y="77"/>
                  </a:cubicBezTo>
                  <a:cubicBezTo>
                    <a:pt x="218" y="86"/>
                    <a:pt x="203" y="93"/>
                    <a:pt x="188" y="100"/>
                  </a:cubicBezTo>
                  <a:cubicBezTo>
                    <a:pt x="159" y="113"/>
                    <a:pt x="130" y="127"/>
                    <a:pt x="101" y="140"/>
                  </a:cubicBezTo>
                  <a:cubicBezTo>
                    <a:pt x="98" y="142"/>
                    <a:pt x="94" y="144"/>
                    <a:pt x="91" y="146"/>
                  </a:cubicBezTo>
                  <a:cubicBezTo>
                    <a:pt x="87" y="148"/>
                    <a:pt x="83" y="150"/>
                    <a:pt x="79" y="152"/>
                  </a:cubicBezTo>
                  <a:cubicBezTo>
                    <a:pt x="79" y="151"/>
                    <a:pt x="79" y="151"/>
                    <a:pt x="78" y="150"/>
                  </a:cubicBezTo>
                  <a:cubicBezTo>
                    <a:pt x="85" y="147"/>
                    <a:pt x="91" y="144"/>
                    <a:pt x="97" y="141"/>
                  </a:cubicBezTo>
                  <a:cubicBezTo>
                    <a:pt x="112" y="134"/>
                    <a:pt x="128" y="126"/>
                    <a:pt x="143" y="119"/>
                  </a:cubicBezTo>
                  <a:cubicBezTo>
                    <a:pt x="173" y="105"/>
                    <a:pt x="203" y="91"/>
                    <a:pt x="233" y="75"/>
                  </a:cubicBezTo>
                  <a:cubicBezTo>
                    <a:pt x="238" y="72"/>
                    <a:pt x="243" y="69"/>
                    <a:pt x="248" y="65"/>
                  </a:cubicBezTo>
                  <a:cubicBezTo>
                    <a:pt x="248" y="65"/>
                    <a:pt x="248" y="65"/>
                    <a:pt x="248" y="65"/>
                  </a:cubicBezTo>
                  <a:close/>
                  <a:moveTo>
                    <a:pt x="273" y="76"/>
                  </a:moveTo>
                  <a:cubicBezTo>
                    <a:pt x="274" y="78"/>
                    <a:pt x="274" y="79"/>
                    <a:pt x="275" y="81"/>
                  </a:cubicBezTo>
                  <a:cubicBezTo>
                    <a:pt x="240" y="96"/>
                    <a:pt x="204" y="107"/>
                    <a:pt x="170" y="123"/>
                  </a:cubicBezTo>
                  <a:cubicBezTo>
                    <a:pt x="151" y="131"/>
                    <a:pt x="133" y="140"/>
                    <a:pt x="115" y="148"/>
                  </a:cubicBezTo>
                  <a:cubicBezTo>
                    <a:pt x="107" y="152"/>
                    <a:pt x="99" y="155"/>
                    <a:pt x="91" y="159"/>
                  </a:cubicBezTo>
                  <a:cubicBezTo>
                    <a:pt x="118" y="144"/>
                    <a:pt x="145" y="131"/>
                    <a:pt x="172" y="118"/>
                  </a:cubicBezTo>
                  <a:cubicBezTo>
                    <a:pt x="206" y="103"/>
                    <a:pt x="241" y="94"/>
                    <a:pt x="273" y="76"/>
                  </a:cubicBezTo>
                  <a:close/>
                  <a:moveTo>
                    <a:pt x="159" y="161"/>
                  </a:moveTo>
                  <a:cubicBezTo>
                    <a:pt x="158" y="159"/>
                    <a:pt x="156" y="157"/>
                    <a:pt x="155" y="156"/>
                  </a:cubicBezTo>
                  <a:cubicBezTo>
                    <a:pt x="164" y="153"/>
                    <a:pt x="173" y="149"/>
                    <a:pt x="182" y="146"/>
                  </a:cubicBezTo>
                  <a:cubicBezTo>
                    <a:pt x="204" y="138"/>
                    <a:pt x="227" y="133"/>
                    <a:pt x="248" y="123"/>
                  </a:cubicBezTo>
                  <a:cubicBezTo>
                    <a:pt x="254" y="121"/>
                    <a:pt x="260" y="118"/>
                    <a:pt x="266" y="115"/>
                  </a:cubicBezTo>
                  <a:cubicBezTo>
                    <a:pt x="261" y="117"/>
                    <a:pt x="256" y="121"/>
                    <a:pt x="251" y="123"/>
                  </a:cubicBezTo>
                  <a:cubicBezTo>
                    <a:pt x="241" y="127"/>
                    <a:pt x="232" y="130"/>
                    <a:pt x="222" y="134"/>
                  </a:cubicBezTo>
                  <a:cubicBezTo>
                    <a:pt x="211" y="139"/>
                    <a:pt x="200" y="144"/>
                    <a:pt x="188" y="149"/>
                  </a:cubicBezTo>
                  <a:cubicBezTo>
                    <a:pt x="179" y="153"/>
                    <a:pt x="169" y="156"/>
                    <a:pt x="159" y="161"/>
                  </a:cubicBezTo>
                  <a:close/>
                  <a:moveTo>
                    <a:pt x="112" y="162"/>
                  </a:moveTo>
                  <a:cubicBezTo>
                    <a:pt x="120" y="162"/>
                    <a:pt x="127" y="159"/>
                    <a:pt x="134" y="156"/>
                  </a:cubicBezTo>
                  <a:cubicBezTo>
                    <a:pt x="147" y="150"/>
                    <a:pt x="160" y="144"/>
                    <a:pt x="173" y="139"/>
                  </a:cubicBezTo>
                  <a:cubicBezTo>
                    <a:pt x="200" y="129"/>
                    <a:pt x="228" y="119"/>
                    <a:pt x="255" y="109"/>
                  </a:cubicBezTo>
                  <a:cubicBezTo>
                    <a:pt x="233" y="117"/>
                    <a:pt x="211" y="127"/>
                    <a:pt x="189" y="137"/>
                  </a:cubicBezTo>
                  <a:cubicBezTo>
                    <a:pt x="166" y="148"/>
                    <a:pt x="140" y="155"/>
                    <a:pt x="117" y="167"/>
                  </a:cubicBezTo>
                  <a:cubicBezTo>
                    <a:pt x="115" y="166"/>
                    <a:pt x="113" y="164"/>
                    <a:pt x="112" y="162"/>
                  </a:cubicBezTo>
                  <a:close/>
                  <a:moveTo>
                    <a:pt x="118" y="168"/>
                  </a:moveTo>
                  <a:cubicBezTo>
                    <a:pt x="128" y="165"/>
                    <a:pt x="139" y="161"/>
                    <a:pt x="149" y="156"/>
                  </a:cubicBezTo>
                  <a:cubicBezTo>
                    <a:pt x="149" y="156"/>
                    <a:pt x="149" y="157"/>
                    <a:pt x="149" y="157"/>
                  </a:cubicBezTo>
                  <a:cubicBezTo>
                    <a:pt x="139" y="161"/>
                    <a:pt x="128" y="165"/>
                    <a:pt x="118" y="168"/>
                  </a:cubicBezTo>
                  <a:close/>
                  <a:moveTo>
                    <a:pt x="234" y="127"/>
                  </a:moveTo>
                  <a:cubicBezTo>
                    <a:pt x="221" y="131"/>
                    <a:pt x="208" y="136"/>
                    <a:pt x="195" y="140"/>
                  </a:cubicBezTo>
                  <a:cubicBezTo>
                    <a:pt x="181" y="145"/>
                    <a:pt x="168" y="150"/>
                    <a:pt x="154" y="155"/>
                  </a:cubicBezTo>
                  <a:cubicBezTo>
                    <a:pt x="154" y="155"/>
                    <a:pt x="154" y="154"/>
                    <a:pt x="154" y="154"/>
                  </a:cubicBezTo>
                  <a:cubicBezTo>
                    <a:pt x="166" y="149"/>
                    <a:pt x="178" y="144"/>
                    <a:pt x="190" y="139"/>
                  </a:cubicBezTo>
                  <a:cubicBezTo>
                    <a:pt x="202" y="133"/>
                    <a:pt x="215" y="128"/>
                    <a:pt x="227" y="123"/>
                  </a:cubicBezTo>
                  <a:cubicBezTo>
                    <a:pt x="238" y="118"/>
                    <a:pt x="251" y="115"/>
                    <a:pt x="260" y="108"/>
                  </a:cubicBezTo>
                  <a:cubicBezTo>
                    <a:pt x="260" y="107"/>
                    <a:pt x="260" y="107"/>
                    <a:pt x="260" y="107"/>
                  </a:cubicBezTo>
                  <a:cubicBezTo>
                    <a:pt x="260" y="107"/>
                    <a:pt x="260" y="107"/>
                    <a:pt x="261" y="108"/>
                  </a:cubicBezTo>
                  <a:cubicBezTo>
                    <a:pt x="264" y="109"/>
                    <a:pt x="266" y="111"/>
                    <a:pt x="267" y="113"/>
                  </a:cubicBezTo>
                  <a:cubicBezTo>
                    <a:pt x="256" y="117"/>
                    <a:pt x="245" y="123"/>
                    <a:pt x="234" y="127"/>
                  </a:cubicBezTo>
                  <a:close/>
                  <a:moveTo>
                    <a:pt x="260" y="103"/>
                  </a:moveTo>
                  <a:cubicBezTo>
                    <a:pt x="259" y="104"/>
                    <a:pt x="259" y="105"/>
                    <a:pt x="259" y="106"/>
                  </a:cubicBezTo>
                  <a:cubicBezTo>
                    <a:pt x="259" y="106"/>
                    <a:pt x="259" y="106"/>
                    <a:pt x="259" y="106"/>
                  </a:cubicBezTo>
                  <a:cubicBezTo>
                    <a:pt x="231" y="116"/>
                    <a:pt x="204" y="126"/>
                    <a:pt x="176" y="136"/>
                  </a:cubicBezTo>
                  <a:cubicBezTo>
                    <a:pt x="165" y="141"/>
                    <a:pt x="152" y="145"/>
                    <a:pt x="141" y="150"/>
                  </a:cubicBezTo>
                  <a:cubicBezTo>
                    <a:pt x="135" y="153"/>
                    <a:pt x="129" y="157"/>
                    <a:pt x="122" y="159"/>
                  </a:cubicBezTo>
                  <a:cubicBezTo>
                    <a:pt x="121" y="159"/>
                    <a:pt x="111" y="162"/>
                    <a:pt x="114" y="160"/>
                  </a:cubicBezTo>
                  <a:cubicBezTo>
                    <a:pt x="118" y="158"/>
                    <a:pt x="122" y="157"/>
                    <a:pt x="126" y="155"/>
                  </a:cubicBezTo>
                  <a:cubicBezTo>
                    <a:pt x="154" y="144"/>
                    <a:pt x="181" y="133"/>
                    <a:pt x="208" y="122"/>
                  </a:cubicBezTo>
                  <a:cubicBezTo>
                    <a:pt x="225" y="116"/>
                    <a:pt x="244" y="111"/>
                    <a:pt x="260" y="102"/>
                  </a:cubicBezTo>
                  <a:cubicBezTo>
                    <a:pt x="260" y="103"/>
                    <a:pt x="260" y="103"/>
                    <a:pt x="260" y="103"/>
                  </a:cubicBezTo>
                  <a:close/>
                  <a:moveTo>
                    <a:pt x="272" y="92"/>
                  </a:moveTo>
                  <a:cubicBezTo>
                    <a:pt x="258" y="96"/>
                    <a:pt x="245" y="103"/>
                    <a:pt x="230" y="108"/>
                  </a:cubicBezTo>
                  <a:cubicBezTo>
                    <a:pt x="216" y="113"/>
                    <a:pt x="203" y="118"/>
                    <a:pt x="189" y="124"/>
                  </a:cubicBezTo>
                  <a:cubicBezTo>
                    <a:pt x="177" y="129"/>
                    <a:pt x="164" y="134"/>
                    <a:pt x="151" y="138"/>
                  </a:cubicBezTo>
                  <a:cubicBezTo>
                    <a:pt x="167" y="131"/>
                    <a:pt x="183" y="124"/>
                    <a:pt x="200" y="117"/>
                  </a:cubicBezTo>
                  <a:cubicBezTo>
                    <a:pt x="214" y="111"/>
                    <a:pt x="227" y="106"/>
                    <a:pt x="241" y="100"/>
                  </a:cubicBezTo>
                  <a:cubicBezTo>
                    <a:pt x="252" y="95"/>
                    <a:pt x="266" y="92"/>
                    <a:pt x="275" y="83"/>
                  </a:cubicBezTo>
                  <a:cubicBezTo>
                    <a:pt x="275" y="86"/>
                    <a:pt x="274" y="89"/>
                    <a:pt x="272" y="92"/>
                  </a:cubicBezTo>
                  <a:close/>
                  <a:moveTo>
                    <a:pt x="55" y="191"/>
                  </a:moveTo>
                  <a:cubicBezTo>
                    <a:pt x="56" y="191"/>
                    <a:pt x="57" y="191"/>
                    <a:pt x="57" y="191"/>
                  </a:cubicBezTo>
                  <a:cubicBezTo>
                    <a:pt x="56" y="191"/>
                    <a:pt x="55" y="191"/>
                    <a:pt x="54" y="192"/>
                  </a:cubicBezTo>
                  <a:cubicBezTo>
                    <a:pt x="55" y="192"/>
                    <a:pt x="55" y="191"/>
                    <a:pt x="55" y="191"/>
                  </a:cubicBezTo>
                  <a:close/>
                  <a:moveTo>
                    <a:pt x="65" y="187"/>
                  </a:moveTo>
                  <a:cubicBezTo>
                    <a:pt x="63" y="188"/>
                    <a:pt x="60" y="189"/>
                    <a:pt x="57" y="189"/>
                  </a:cubicBezTo>
                  <a:cubicBezTo>
                    <a:pt x="59" y="187"/>
                    <a:pt x="61" y="185"/>
                    <a:pt x="62" y="183"/>
                  </a:cubicBezTo>
                  <a:cubicBezTo>
                    <a:pt x="69" y="181"/>
                    <a:pt x="76" y="179"/>
                    <a:pt x="83" y="177"/>
                  </a:cubicBezTo>
                  <a:cubicBezTo>
                    <a:pt x="77" y="180"/>
                    <a:pt x="71" y="184"/>
                    <a:pt x="65" y="187"/>
                  </a:cubicBezTo>
                  <a:close/>
                  <a:moveTo>
                    <a:pt x="164" y="120"/>
                  </a:moveTo>
                  <a:cubicBezTo>
                    <a:pt x="133" y="135"/>
                    <a:pt x="103" y="150"/>
                    <a:pt x="73" y="168"/>
                  </a:cubicBezTo>
                  <a:cubicBezTo>
                    <a:pt x="74" y="165"/>
                    <a:pt x="75" y="163"/>
                    <a:pt x="76" y="160"/>
                  </a:cubicBezTo>
                  <a:cubicBezTo>
                    <a:pt x="110" y="143"/>
                    <a:pt x="145" y="128"/>
                    <a:pt x="181" y="113"/>
                  </a:cubicBezTo>
                  <a:cubicBezTo>
                    <a:pt x="198" y="106"/>
                    <a:pt x="215" y="99"/>
                    <a:pt x="233" y="92"/>
                  </a:cubicBezTo>
                  <a:cubicBezTo>
                    <a:pt x="241" y="89"/>
                    <a:pt x="249" y="85"/>
                    <a:pt x="257" y="82"/>
                  </a:cubicBezTo>
                  <a:cubicBezTo>
                    <a:pt x="258" y="82"/>
                    <a:pt x="258" y="82"/>
                    <a:pt x="259" y="81"/>
                  </a:cubicBezTo>
                  <a:cubicBezTo>
                    <a:pt x="229" y="97"/>
                    <a:pt x="195" y="106"/>
                    <a:pt x="164" y="120"/>
                  </a:cubicBezTo>
                  <a:close/>
                  <a:moveTo>
                    <a:pt x="79" y="157"/>
                  </a:moveTo>
                  <a:cubicBezTo>
                    <a:pt x="78" y="157"/>
                    <a:pt x="78" y="157"/>
                    <a:pt x="77" y="157"/>
                  </a:cubicBezTo>
                  <a:cubicBezTo>
                    <a:pt x="77" y="157"/>
                    <a:pt x="78" y="156"/>
                    <a:pt x="78" y="155"/>
                  </a:cubicBezTo>
                  <a:cubicBezTo>
                    <a:pt x="78" y="155"/>
                    <a:pt x="78" y="155"/>
                    <a:pt x="78" y="154"/>
                  </a:cubicBezTo>
                  <a:cubicBezTo>
                    <a:pt x="78" y="154"/>
                    <a:pt x="78" y="154"/>
                    <a:pt x="78" y="154"/>
                  </a:cubicBezTo>
                  <a:cubicBezTo>
                    <a:pt x="90" y="149"/>
                    <a:pt x="102" y="142"/>
                    <a:pt x="114" y="136"/>
                  </a:cubicBezTo>
                  <a:cubicBezTo>
                    <a:pt x="123" y="132"/>
                    <a:pt x="131" y="128"/>
                    <a:pt x="140" y="124"/>
                  </a:cubicBezTo>
                  <a:cubicBezTo>
                    <a:pt x="171" y="111"/>
                    <a:pt x="201" y="98"/>
                    <a:pt x="232" y="84"/>
                  </a:cubicBezTo>
                  <a:cubicBezTo>
                    <a:pt x="239" y="80"/>
                    <a:pt x="246" y="77"/>
                    <a:pt x="253" y="73"/>
                  </a:cubicBezTo>
                  <a:cubicBezTo>
                    <a:pt x="253" y="73"/>
                    <a:pt x="253" y="72"/>
                    <a:pt x="254" y="72"/>
                  </a:cubicBezTo>
                  <a:cubicBezTo>
                    <a:pt x="241" y="80"/>
                    <a:pt x="227" y="87"/>
                    <a:pt x="214" y="93"/>
                  </a:cubicBezTo>
                  <a:cubicBezTo>
                    <a:pt x="185" y="107"/>
                    <a:pt x="156" y="119"/>
                    <a:pt x="128" y="132"/>
                  </a:cubicBezTo>
                  <a:cubicBezTo>
                    <a:pt x="111" y="140"/>
                    <a:pt x="95" y="149"/>
                    <a:pt x="79" y="157"/>
                  </a:cubicBezTo>
                  <a:close/>
                  <a:moveTo>
                    <a:pt x="243" y="61"/>
                  </a:moveTo>
                  <a:cubicBezTo>
                    <a:pt x="242" y="63"/>
                    <a:pt x="242" y="64"/>
                    <a:pt x="243" y="65"/>
                  </a:cubicBezTo>
                  <a:cubicBezTo>
                    <a:pt x="243" y="65"/>
                    <a:pt x="244" y="66"/>
                    <a:pt x="244" y="66"/>
                  </a:cubicBezTo>
                  <a:cubicBezTo>
                    <a:pt x="234" y="71"/>
                    <a:pt x="225" y="78"/>
                    <a:pt x="215" y="83"/>
                  </a:cubicBezTo>
                  <a:cubicBezTo>
                    <a:pt x="198" y="92"/>
                    <a:pt x="181" y="100"/>
                    <a:pt x="164" y="108"/>
                  </a:cubicBezTo>
                  <a:cubicBezTo>
                    <a:pt x="147" y="116"/>
                    <a:pt x="130" y="124"/>
                    <a:pt x="113" y="131"/>
                  </a:cubicBezTo>
                  <a:cubicBezTo>
                    <a:pt x="101" y="137"/>
                    <a:pt x="89" y="144"/>
                    <a:pt x="76" y="149"/>
                  </a:cubicBezTo>
                  <a:cubicBezTo>
                    <a:pt x="76" y="149"/>
                    <a:pt x="75" y="149"/>
                    <a:pt x="74" y="149"/>
                  </a:cubicBezTo>
                  <a:cubicBezTo>
                    <a:pt x="71" y="151"/>
                    <a:pt x="68" y="152"/>
                    <a:pt x="65" y="153"/>
                  </a:cubicBezTo>
                  <a:cubicBezTo>
                    <a:pt x="70" y="150"/>
                    <a:pt x="76" y="145"/>
                    <a:pt x="80" y="143"/>
                  </a:cubicBezTo>
                  <a:cubicBezTo>
                    <a:pt x="89" y="139"/>
                    <a:pt x="97" y="135"/>
                    <a:pt x="105" y="131"/>
                  </a:cubicBezTo>
                  <a:cubicBezTo>
                    <a:pt x="121" y="122"/>
                    <a:pt x="137" y="114"/>
                    <a:pt x="153" y="106"/>
                  </a:cubicBezTo>
                  <a:cubicBezTo>
                    <a:pt x="169" y="97"/>
                    <a:pt x="184" y="89"/>
                    <a:pt x="201" y="82"/>
                  </a:cubicBezTo>
                  <a:cubicBezTo>
                    <a:pt x="215" y="75"/>
                    <a:pt x="232" y="67"/>
                    <a:pt x="244" y="58"/>
                  </a:cubicBezTo>
                  <a:cubicBezTo>
                    <a:pt x="244" y="59"/>
                    <a:pt x="243" y="60"/>
                    <a:pt x="243" y="61"/>
                  </a:cubicBezTo>
                  <a:close/>
                  <a:moveTo>
                    <a:pt x="87" y="173"/>
                  </a:moveTo>
                  <a:cubicBezTo>
                    <a:pt x="80" y="176"/>
                    <a:pt x="72" y="178"/>
                    <a:pt x="64" y="181"/>
                  </a:cubicBezTo>
                  <a:cubicBezTo>
                    <a:pt x="65" y="180"/>
                    <a:pt x="66" y="179"/>
                    <a:pt x="67" y="178"/>
                  </a:cubicBezTo>
                  <a:cubicBezTo>
                    <a:pt x="72" y="177"/>
                    <a:pt x="76" y="175"/>
                    <a:pt x="81" y="172"/>
                  </a:cubicBezTo>
                  <a:cubicBezTo>
                    <a:pt x="83" y="171"/>
                    <a:pt x="86" y="169"/>
                    <a:pt x="89" y="168"/>
                  </a:cubicBezTo>
                  <a:cubicBezTo>
                    <a:pt x="92" y="166"/>
                    <a:pt x="96" y="165"/>
                    <a:pt x="99" y="163"/>
                  </a:cubicBezTo>
                  <a:cubicBezTo>
                    <a:pt x="95" y="167"/>
                    <a:pt x="91" y="170"/>
                    <a:pt x="87" y="173"/>
                  </a:cubicBezTo>
                  <a:close/>
                  <a:moveTo>
                    <a:pt x="101" y="161"/>
                  </a:moveTo>
                  <a:cubicBezTo>
                    <a:pt x="101" y="161"/>
                    <a:pt x="101" y="161"/>
                    <a:pt x="101" y="161"/>
                  </a:cubicBezTo>
                  <a:cubicBezTo>
                    <a:pt x="89" y="164"/>
                    <a:pt x="80" y="172"/>
                    <a:pt x="68" y="176"/>
                  </a:cubicBezTo>
                  <a:cubicBezTo>
                    <a:pt x="69" y="174"/>
                    <a:pt x="70" y="173"/>
                    <a:pt x="71" y="171"/>
                  </a:cubicBezTo>
                  <a:cubicBezTo>
                    <a:pt x="83" y="166"/>
                    <a:pt x="94" y="159"/>
                    <a:pt x="105" y="154"/>
                  </a:cubicBezTo>
                  <a:cubicBezTo>
                    <a:pt x="120" y="148"/>
                    <a:pt x="134" y="141"/>
                    <a:pt x="149" y="134"/>
                  </a:cubicBezTo>
                  <a:cubicBezTo>
                    <a:pt x="180" y="120"/>
                    <a:pt x="211" y="108"/>
                    <a:pt x="243" y="96"/>
                  </a:cubicBezTo>
                  <a:cubicBezTo>
                    <a:pt x="249" y="94"/>
                    <a:pt x="255" y="91"/>
                    <a:pt x="261" y="89"/>
                  </a:cubicBezTo>
                  <a:cubicBezTo>
                    <a:pt x="265" y="87"/>
                    <a:pt x="268" y="86"/>
                    <a:pt x="272" y="84"/>
                  </a:cubicBezTo>
                  <a:cubicBezTo>
                    <a:pt x="278" y="82"/>
                    <a:pt x="262" y="89"/>
                    <a:pt x="264" y="89"/>
                  </a:cubicBezTo>
                  <a:cubicBezTo>
                    <a:pt x="248" y="95"/>
                    <a:pt x="233" y="101"/>
                    <a:pt x="218" y="108"/>
                  </a:cubicBezTo>
                  <a:cubicBezTo>
                    <a:pt x="188" y="120"/>
                    <a:pt x="159" y="132"/>
                    <a:pt x="130" y="146"/>
                  </a:cubicBezTo>
                  <a:cubicBezTo>
                    <a:pt x="129" y="147"/>
                    <a:pt x="129" y="147"/>
                    <a:pt x="128" y="147"/>
                  </a:cubicBezTo>
                  <a:cubicBezTo>
                    <a:pt x="121" y="150"/>
                    <a:pt x="115" y="153"/>
                    <a:pt x="109" y="156"/>
                  </a:cubicBezTo>
                  <a:cubicBezTo>
                    <a:pt x="108" y="156"/>
                    <a:pt x="107" y="156"/>
                    <a:pt x="107" y="156"/>
                  </a:cubicBezTo>
                  <a:cubicBezTo>
                    <a:pt x="106" y="156"/>
                    <a:pt x="105" y="156"/>
                    <a:pt x="104" y="157"/>
                  </a:cubicBezTo>
                  <a:cubicBezTo>
                    <a:pt x="103" y="158"/>
                    <a:pt x="102" y="160"/>
                    <a:pt x="101" y="161"/>
                  </a:cubicBezTo>
                  <a:close/>
                  <a:moveTo>
                    <a:pt x="110" y="158"/>
                  </a:moveTo>
                  <a:cubicBezTo>
                    <a:pt x="115" y="155"/>
                    <a:pt x="121" y="153"/>
                    <a:pt x="126" y="150"/>
                  </a:cubicBezTo>
                  <a:cubicBezTo>
                    <a:pt x="127" y="150"/>
                    <a:pt x="127" y="150"/>
                    <a:pt x="128" y="149"/>
                  </a:cubicBezTo>
                  <a:cubicBezTo>
                    <a:pt x="142" y="144"/>
                    <a:pt x="157" y="139"/>
                    <a:pt x="171" y="133"/>
                  </a:cubicBezTo>
                  <a:cubicBezTo>
                    <a:pt x="186" y="127"/>
                    <a:pt x="201" y="120"/>
                    <a:pt x="216" y="115"/>
                  </a:cubicBezTo>
                  <a:cubicBezTo>
                    <a:pt x="231" y="109"/>
                    <a:pt x="246" y="104"/>
                    <a:pt x="260" y="98"/>
                  </a:cubicBezTo>
                  <a:cubicBezTo>
                    <a:pt x="259" y="98"/>
                    <a:pt x="272" y="92"/>
                    <a:pt x="271" y="94"/>
                  </a:cubicBezTo>
                  <a:cubicBezTo>
                    <a:pt x="270" y="94"/>
                    <a:pt x="270" y="94"/>
                    <a:pt x="270" y="94"/>
                  </a:cubicBezTo>
                  <a:cubicBezTo>
                    <a:pt x="270" y="94"/>
                    <a:pt x="269" y="95"/>
                    <a:pt x="269" y="95"/>
                  </a:cubicBezTo>
                  <a:cubicBezTo>
                    <a:pt x="266" y="97"/>
                    <a:pt x="263" y="99"/>
                    <a:pt x="260" y="100"/>
                  </a:cubicBezTo>
                  <a:cubicBezTo>
                    <a:pt x="253" y="104"/>
                    <a:pt x="246" y="107"/>
                    <a:pt x="239" y="110"/>
                  </a:cubicBezTo>
                  <a:cubicBezTo>
                    <a:pt x="223" y="115"/>
                    <a:pt x="208" y="121"/>
                    <a:pt x="193" y="127"/>
                  </a:cubicBezTo>
                  <a:cubicBezTo>
                    <a:pt x="166" y="138"/>
                    <a:pt x="137" y="147"/>
                    <a:pt x="111" y="160"/>
                  </a:cubicBezTo>
                  <a:cubicBezTo>
                    <a:pt x="111" y="159"/>
                    <a:pt x="110" y="159"/>
                    <a:pt x="110" y="158"/>
                  </a:cubicBezTo>
                  <a:cubicBezTo>
                    <a:pt x="110" y="158"/>
                    <a:pt x="110" y="158"/>
                    <a:pt x="110" y="158"/>
                  </a:cubicBezTo>
                  <a:close/>
                  <a:moveTo>
                    <a:pt x="120" y="169"/>
                  </a:moveTo>
                  <a:cubicBezTo>
                    <a:pt x="129" y="166"/>
                    <a:pt x="137" y="162"/>
                    <a:pt x="146" y="159"/>
                  </a:cubicBezTo>
                  <a:cubicBezTo>
                    <a:pt x="147" y="159"/>
                    <a:pt x="147" y="159"/>
                    <a:pt x="148" y="158"/>
                  </a:cubicBezTo>
                  <a:cubicBezTo>
                    <a:pt x="141" y="169"/>
                    <a:pt x="129" y="174"/>
                    <a:pt x="120" y="169"/>
                  </a:cubicBezTo>
                  <a:close/>
                  <a:moveTo>
                    <a:pt x="160" y="162"/>
                  </a:moveTo>
                  <a:cubicBezTo>
                    <a:pt x="179" y="156"/>
                    <a:pt x="198" y="150"/>
                    <a:pt x="217" y="144"/>
                  </a:cubicBezTo>
                  <a:cubicBezTo>
                    <a:pt x="226" y="141"/>
                    <a:pt x="235" y="137"/>
                    <a:pt x="244" y="134"/>
                  </a:cubicBezTo>
                  <a:cubicBezTo>
                    <a:pt x="249" y="132"/>
                    <a:pt x="254" y="130"/>
                    <a:pt x="259" y="128"/>
                  </a:cubicBezTo>
                  <a:cubicBezTo>
                    <a:pt x="260" y="128"/>
                    <a:pt x="271" y="123"/>
                    <a:pt x="264" y="127"/>
                  </a:cubicBezTo>
                  <a:cubicBezTo>
                    <a:pt x="244" y="138"/>
                    <a:pt x="222" y="145"/>
                    <a:pt x="200" y="154"/>
                  </a:cubicBezTo>
                  <a:cubicBezTo>
                    <a:pt x="200" y="154"/>
                    <a:pt x="199" y="154"/>
                    <a:pt x="198" y="155"/>
                  </a:cubicBezTo>
                  <a:cubicBezTo>
                    <a:pt x="188" y="159"/>
                    <a:pt x="178" y="164"/>
                    <a:pt x="169" y="169"/>
                  </a:cubicBezTo>
                  <a:cubicBezTo>
                    <a:pt x="166" y="167"/>
                    <a:pt x="163" y="165"/>
                    <a:pt x="160" y="162"/>
                  </a:cubicBezTo>
                  <a:close/>
                  <a:moveTo>
                    <a:pt x="239" y="149"/>
                  </a:moveTo>
                  <a:cubicBezTo>
                    <a:pt x="238" y="148"/>
                    <a:pt x="237" y="148"/>
                    <a:pt x="236" y="147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242" y="145"/>
                    <a:pt x="248" y="142"/>
                    <a:pt x="255" y="140"/>
                  </a:cubicBezTo>
                  <a:cubicBezTo>
                    <a:pt x="257" y="139"/>
                    <a:pt x="259" y="137"/>
                    <a:pt x="261" y="136"/>
                  </a:cubicBezTo>
                  <a:cubicBezTo>
                    <a:pt x="268" y="133"/>
                    <a:pt x="262" y="138"/>
                    <a:pt x="260" y="139"/>
                  </a:cubicBezTo>
                  <a:cubicBezTo>
                    <a:pt x="253" y="143"/>
                    <a:pt x="244" y="143"/>
                    <a:pt x="239" y="149"/>
                  </a:cubicBezTo>
                  <a:close/>
                  <a:moveTo>
                    <a:pt x="266" y="133"/>
                  </a:moveTo>
                  <a:cubicBezTo>
                    <a:pt x="261" y="134"/>
                    <a:pt x="257" y="137"/>
                    <a:pt x="253" y="139"/>
                  </a:cubicBezTo>
                  <a:cubicBezTo>
                    <a:pt x="247" y="141"/>
                    <a:pt x="241" y="143"/>
                    <a:pt x="236" y="146"/>
                  </a:cubicBezTo>
                  <a:cubicBezTo>
                    <a:pt x="235" y="146"/>
                    <a:pt x="235" y="146"/>
                    <a:pt x="235" y="147"/>
                  </a:cubicBezTo>
                  <a:cubicBezTo>
                    <a:pt x="235" y="146"/>
                    <a:pt x="234" y="146"/>
                    <a:pt x="234" y="146"/>
                  </a:cubicBezTo>
                  <a:cubicBezTo>
                    <a:pt x="233" y="145"/>
                    <a:pt x="232" y="144"/>
                    <a:pt x="231" y="145"/>
                  </a:cubicBezTo>
                  <a:cubicBezTo>
                    <a:pt x="230" y="145"/>
                    <a:pt x="229" y="145"/>
                    <a:pt x="228" y="146"/>
                  </a:cubicBezTo>
                  <a:cubicBezTo>
                    <a:pt x="227" y="146"/>
                    <a:pt x="227" y="146"/>
                    <a:pt x="226" y="146"/>
                  </a:cubicBezTo>
                  <a:cubicBezTo>
                    <a:pt x="229" y="145"/>
                    <a:pt x="232" y="144"/>
                    <a:pt x="235" y="142"/>
                  </a:cubicBezTo>
                  <a:cubicBezTo>
                    <a:pt x="243" y="139"/>
                    <a:pt x="250" y="135"/>
                    <a:pt x="258" y="132"/>
                  </a:cubicBezTo>
                  <a:cubicBezTo>
                    <a:pt x="262" y="130"/>
                    <a:pt x="266" y="128"/>
                    <a:pt x="269" y="126"/>
                  </a:cubicBezTo>
                  <a:cubicBezTo>
                    <a:pt x="269" y="128"/>
                    <a:pt x="268" y="131"/>
                    <a:pt x="267" y="134"/>
                  </a:cubicBezTo>
                  <a:cubicBezTo>
                    <a:pt x="267" y="133"/>
                    <a:pt x="266" y="133"/>
                    <a:pt x="266" y="133"/>
                  </a:cubicBezTo>
                  <a:close/>
                  <a:moveTo>
                    <a:pt x="210" y="159"/>
                  </a:moveTo>
                  <a:cubicBezTo>
                    <a:pt x="208" y="158"/>
                    <a:pt x="206" y="157"/>
                    <a:pt x="205" y="156"/>
                  </a:cubicBezTo>
                  <a:cubicBezTo>
                    <a:pt x="207" y="155"/>
                    <a:pt x="209" y="155"/>
                    <a:pt x="211" y="154"/>
                  </a:cubicBezTo>
                  <a:cubicBezTo>
                    <a:pt x="214" y="152"/>
                    <a:pt x="218" y="150"/>
                    <a:pt x="222" y="149"/>
                  </a:cubicBezTo>
                  <a:cubicBezTo>
                    <a:pt x="226" y="147"/>
                    <a:pt x="228" y="148"/>
                    <a:pt x="224" y="151"/>
                  </a:cubicBezTo>
                  <a:cubicBezTo>
                    <a:pt x="219" y="153"/>
                    <a:pt x="214" y="154"/>
                    <a:pt x="210" y="158"/>
                  </a:cubicBezTo>
                  <a:cubicBezTo>
                    <a:pt x="210" y="158"/>
                    <a:pt x="210" y="158"/>
                    <a:pt x="210" y="159"/>
                  </a:cubicBezTo>
                  <a:close/>
                  <a:moveTo>
                    <a:pt x="217" y="155"/>
                  </a:moveTo>
                  <a:cubicBezTo>
                    <a:pt x="221" y="153"/>
                    <a:pt x="225" y="152"/>
                    <a:pt x="228" y="150"/>
                  </a:cubicBezTo>
                  <a:cubicBezTo>
                    <a:pt x="228" y="151"/>
                    <a:pt x="228" y="153"/>
                    <a:pt x="228" y="154"/>
                  </a:cubicBezTo>
                  <a:cubicBezTo>
                    <a:pt x="225" y="155"/>
                    <a:pt x="223" y="155"/>
                    <a:pt x="220" y="156"/>
                  </a:cubicBezTo>
                  <a:cubicBezTo>
                    <a:pt x="216" y="157"/>
                    <a:pt x="211" y="159"/>
                    <a:pt x="217" y="155"/>
                  </a:cubicBezTo>
                  <a:close/>
                  <a:moveTo>
                    <a:pt x="177" y="172"/>
                  </a:moveTo>
                  <a:cubicBezTo>
                    <a:pt x="175" y="172"/>
                    <a:pt x="173" y="171"/>
                    <a:pt x="171" y="170"/>
                  </a:cubicBezTo>
                  <a:cubicBezTo>
                    <a:pt x="179" y="167"/>
                    <a:pt x="187" y="164"/>
                    <a:pt x="195" y="160"/>
                  </a:cubicBezTo>
                  <a:cubicBezTo>
                    <a:pt x="190" y="166"/>
                    <a:pt x="184" y="171"/>
                    <a:pt x="177" y="172"/>
                  </a:cubicBezTo>
                  <a:close/>
                  <a:moveTo>
                    <a:pt x="212" y="159"/>
                  </a:moveTo>
                  <a:cubicBezTo>
                    <a:pt x="217" y="158"/>
                    <a:pt x="222" y="157"/>
                    <a:pt x="227" y="156"/>
                  </a:cubicBezTo>
                  <a:cubicBezTo>
                    <a:pt x="225" y="159"/>
                    <a:pt x="218" y="160"/>
                    <a:pt x="212" y="159"/>
                  </a:cubicBezTo>
                  <a:close/>
                  <a:moveTo>
                    <a:pt x="245" y="150"/>
                  </a:moveTo>
                  <a:cubicBezTo>
                    <a:pt x="248" y="150"/>
                    <a:pt x="251" y="149"/>
                    <a:pt x="253" y="148"/>
                  </a:cubicBezTo>
                  <a:cubicBezTo>
                    <a:pt x="251" y="149"/>
                    <a:pt x="248" y="150"/>
                    <a:pt x="245" y="150"/>
                  </a:cubicBezTo>
                  <a:close/>
                  <a:moveTo>
                    <a:pt x="257" y="146"/>
                  </a:moveTo>
                  <a:cubicBezTo>
                    <a:pt x="257" y="146"/>
                    <a:pt x="257" y="145"/>
                    <a:pt x="257" y="146"/>
                  </a:cubicBezTo>
                  <a:cubicBezTo>
                    <a:pt x="251" y="146"/>
                    <a:pt x="246" y="149"/>
                    <a:pt x="240" y="149"/>
                  </a:cubicBezTo>
                  <a:cubicBezTo>
                    <a:pt x="247" y="143"/>
                    <a:pt x="258" y="144"/>
                    <a:pt x="264" y="138"/>
                  </a:cubicBezTo>
                  <a:cubicBezTo>
                    <a:pt x="262" y="141"/>
                    <a:pt x="260" y="143"/>
                    <a:pt x="257" y="146"/>
                  </a:cubicBezTo>
                  <a:close/>
                  <a:moveTo>
                    <a:pt x="269" y="123"/>
                  </a:moveTo>
                  <a:cubicBezTo>
                    <a:pt x="249" y="130"/>
                    <a:pt x="229" y="138"/>
                    <a:pt x="209" y="145"/>
                  </a:cubicBezTo>
                  <a:cubicBezTo>
                    <a:pt x="201" y="147"/>
                    <a:pt x="193" y="150"/>
                    <a:pt x="186" y="152"/>
                  </a:cubicBezTo>
                  <a:cubicBezTo>
                    <a:pt x="198" y="147"/>
                    <a:pt x="211" y="141"/>
                    <a:pt x="223" y="135"/>
                  </a:cubicBezTo>
                  <a:cubicBezTo>
                    <a:pt x="237" y="129"/>
                    <a:pt x="256" y="126"/>
                    <a:pt x="268" y="115"/>
                  </a:cubicBezTo>
                  <a:cubicBezTo>
                    <a:pt x="269" y="118"/>
                    <a:pt x="270" y="120"/>
                    <a:pt x="269" y="123"/>
                  </a:cubicBezTo>
                  <a:close/>
                  <a:moveTo>
                    <a:pt x="272" y="74"/>
                  </a:moveTo>
                  <a:cubicBezTo>
                    <a:pt x="239" y="90"/>
                    <a:pt x="203" y="102"/>
                    <a:pt x="169" y="116"/>
                  </a:cubicBezTo>
                  <a:cubicBezTo>
                    <a:pt x="157" y="121"/>
                    <a:pt x="146" y="126"/>
                    <a:pt x="134" y="131"/>
                  </a:cubicBezTo>
                  <a:cubicBezTo>
                    <a:pt x="147" y="125"/>
                    <a:pt x="160" y="119"/>
                    <a:pt x="174" y="113"/>
                  </a:cubicBezTo>
                  <a:cubicBezTo>
                    <a:pt x="205" y="99"/>
                    <a:pt x="236" y="86"/>
                    <a:pt x="264" y="67"/>
                  </a:cubicBezTo>
                  <a:cubicBezTo>
                    <a:pt x="267" y="69"/>
                    <a:pt x="270" y="71"/>
                    <a:pt x="272" y="74"/>
                  </a:cubicBezTo>
                  <a:close/>
                  <a:moveTo>
                    <a:pt x="262" y="66"/>
                  </a:moveTo>
                  <a:cubicBezTo>
                    <a:pt x="248" y="72"/>
                    <a:pt x="234" y="81"/>
                    <a:pt x="220" y="87"/>
                  </a:cubicBezTo>
                  <a:cubicBezTo>
                    <a:pt x="203" y="95"/>
                    <a:pt x="186" y="103"/>
                    <a:pt x="169" y="110"/>
                  </a:cubicBezTo>
                  <a:cubicBezTo>
                    <a:pt x="165" y="112"/>
                    <a:pt x="161" y="114"/>
                    <a:pt x="157" y="115"/>
                  </a:cubicBezTo>
                  <a:cubicBezTo>
                    <a:pt x="160" y="114"/>
                    <a:pt x="162" y="113"/>
                    <a:pt x="164" y="112"/>
                  </a:cubicBezTo>
                  <a:cubicBezTo>
                    <a:pt x="179" y="105"/>
                    <a:pt x="195" y="99"/>
                    <a:pt x="209" y="92"/>
                  </a:cubicBezTo>
                  <a:cubicBezTo>
                    <a:pt x="225" y="84"/>
                    <a:pt x="238" y="74"/>
                    <a:pt x="252" y="65"/>
                  </a:cubicBezTo>
                  <a:cubicBezTo>
                    <a:pt x="256" y="64"/>
                    <a:pt x="259" y="65"/>
                    <a:pt x="262" y="66"/>
                  </a:cubicBezTo>
                  <a:close/>
                  <a:moveTo>
                    <a:pt x="245" y="56"/>
                  </a:moveTo>
                  <a:cubicBezTo>
                    <a:pt x="245" y="56"/>
                    <a:pt x="244" y="56"/>
                    <a:pt x="244" y="56"/>
                  </a:cubicBezTo>
                  <a:cubicBezTo>
                    <a:pt x="226" y="61"/>
                    <a:pt x="210" y="71"/>
                    <a:pt x="193" y="78"/>
                  </a:cubicBezTo>
                  <a:cubicBezTo>
                    <a:pt x="176" y="86"/>
                    <a:pt x="158" y="93"/>
                    <a:pt x="140" y="101"/>
                  </a:cubicBezTo>
                  <a:cubicBezTo>
                    <a:pt x="121" y="111"/>
                    <a:pt x="103" y="121"/>
                    <a:pt x="84" y="130"/>
                  </a:cubicBezTo>
                  <a:cubicBezTo>
                    <a:pt x="70" y="138"/>
                    <a:pt x="52" y="142"/>
                    <a:pt x="39" y="153"/>
                  </a:cubicBezTo>
                  <a:cubicBezTo>
                    <a:pt x="38" y="152"/>
                    <a:pt x="37" y="152"/>
                    <a:pt x="36" y="152"/>
                  </a:cubicBezTo>
                  <a:cubicBezTo>
                    <a:pt x="67" y="129"/>
                    <a:pt x="102" y="113"/>
                    <a:pt x="137" y="96"/>
                  </a:cubicBezTo>
                  <a:cubicBezTo>
                    <a:pt x="157" y="86"/>
                    <a:pt x="177" y="76"/>
                    <a:pt x="198" y="66"/>
                  </a:cubicBezTo>
                  <a:cubicBezTo>
                    <a:pt x="213" y="59"/>
                    <a:pt x="231" y="52"/>
                    <a:pt x="244" y="41"/>
                  </a:cubicBezTo>
                  <a:cubicBezTo>
                    <a:pt x="246" y="45"/>
                    <a:pt x="246" y="51"/>
                    <a:pt x="245" y="56"/>
                  </a:cubicBezTo>
                  <a:close/>
                  <a:moveTo>
                    <a:pt x="244" y="39"/>
                  </a:moveTo>
                  <a:cubicBezTo>
                    <a:pt x="239" y="41"/>
                    <a:pt x="236" y="44"/>
                    <a:pt x="231" y="46"/>
                  </a:cubicBezTo>
                  <a:cubicBezTo>
                    <a:pt x="225" y="50"/>
                    <a:pt x="218" y="52"/>
                    <a:pt x="212" y="56"/>
                  </a:cubicBezTo>
                  <a:cubicBezTo>
                    <a:pt x="198" y="63"/>
                    <a:pt x="183" y="68"/>
                    <a:pt x="169" y="75"/>
                  </a:cubicBezTo>
                  <a:cubicBezTo>
                    <a:pt x="140" y="88"/>
                    <a:pt x="112" y="103"/>
                    <a:pt x="83" y="116"/>
                  </a:cubicBezTo>
                  <a:cubicBezTo>
                    <a:pt x="71" y="122"/>
                    <a:pt x="59" y="129"/>
                    <a:pt x="47" y="135"/>
                  </a:cubicBezTo>
                  <a:cubicBezTo>
                    <a:pt x="72" y="119"/>
                    <a:pt x="98" y="105"/>
                    <a:pt x="125" y="91"/>
                  </a:cubicBezTo>
                  <a:cubicBezTo>
                    <a:pt x="153" y="77"/>
                    <a:pt x="181" y="63"/>
                    <a:pt x="209" y="48"/>
                  </a:cubicBezTo>
                  <a:cubicBezTo>
                    <a:pt x="214" y="45"/>
                    <a:pt x="219" y="42"/>
                    <a:pt x="223" y="39"/>
                  </a:cubicBezTo>
                  <a:cubicBezTo>
                    <a:pt x="225" y="38"/>
                    <a:pt x="226" y="36"/>
                    <a:pt x="228" y="35"/>
                  </a:cubicBezTo>
                  <a:cubicBezTo>
                    <a:pt x="229" y="34"/>
                    <a:pt x="230" y="33"/>
                    <a:pt x="231" y="32"/>
                  </a:cubicBezTo>
                  <a:cubicBezTo>
                    <a:pt x="233" y="31"/>
                    <a:pt x="235" y="31"/>
                    <a:pt x="236" y="30"/>
                  </a:cubicBezTo>
                  <a:cubicBezTo>
                    <a:pt x="237" y="31"/>
                    <a:pt x="239" y="32"/>
                    <a:pt x="240" y="33"/>
                  </a:cubicBezTo>
                  <a:cubicBezTo>
                    <a:pt x="241" y="35"/>
                    <a:pt x="243" y="37"/>
                    <a:pt x="244" y="39"/>
                  </a:cubicBezTo>
                  <a:close/>
                  <a:moveTo>
                    <a:pt x="234" y="29"/>
                  </a:moveTo>
                  <a:cubicBezTo>
                    <a:pt x="234" y="29"/>
                    <a:pt x="233" y="30"/>
                    <a:pt x="233" y="30"/>
                  </a:cubicBezTo>
                  <a:cubicBezTo>
                    <a:pt x="233" y="30"/>
                    <a:pt x="233" y="30"/>
                    <a:pt x="233" y="30"/>
                  </a:cubicBezTo>
                  <a:cubicBezTo>
                    <a:pt x="229" y="31"/>
                    <a:pt x="226" y="33"/>
                    <a:pt x="223" y="35"/>
                  </a:cubicBezTo>
                  <a:cubicBezTo>
                    <a:pt x="210" y="43"/>
                    <a:pt x="197" y="50"/>
                    <a:pt x="183" y="57"/>
                  </a:cubicBezTo>
                  <a:cubicBezTo>
                    <a:pt x="156" y="70"/>
                    <a:pt x="128" y="82"/>
                    <a:pt x="101" y="97"/>
                  </a:cubicBezTo>
                  <a:cubicBezTo>
                    <a:pt x="87" y="105"/>
                    <a:pt x="74" y="113"/>
                    <a:pt x="60" y="120"/>
                  </a:cubicBezTo>
                  <a:cubicBezTo>
                    <a:pt x="55" y="123"/>
                    <a:pt x="50" y="125"/>
                    <a:pt x="45" y="128"/>
                  </a:cubicBezTo>
                  <a:cubicBezTo>
                    <a:pt x="91" y="95"/>
                    <a:pt x="142" y="72"/>
                    <a:pt x="190" y="44"/>
                  </a:cubicBezTo>
                  <a:cubicBezTo>
                    <a:pt x="193" y="42"/>
                    <a:pt x="196" y="40"/>
                    <a:pt x="200" y="38"/>
                  </a:cubicBezTo>
                  <a:cubicBezTo>
                    <a:pt x="201" y="37"/>
                    <a:pt x="202" y="36"/>
                    <a:pt x="202" y="36"/>
                  </a:cubicBezTo>
                  <a:cubicBezTo>
                    <a:pt x="202" y="36"/>
                    <a:pt x="202" y="36"/>
                    <a:pt x="202" y="36"/>
                  </a:cubicBezTo>
                  <a:cubicBezTo>
                    <a:pt x="203" y="37"/>
                    <a:pt x="205" y="37"/>
                    <a:pt x="207" y="36"/>
                  </a:cubicBezTo>
                  <a:cubicBezTo>
                    <a:pt x="215" y="29"/>
                    <a:pt x="225" y="25"/>
                    <a:pt x="234" y="29"/>
                  </a:cubicBezTo>
                  <a:close/>
                  <a:moveTo>
                    <a:pt x="182" y="12"/>
                  </a:moveTo>
                  <a:cubicBezTo>
                    <a:pt x="173" y="15"/>
                    <a:pt x="165" y="21"/>
                    <a:pt x="157" y="26"/>
                  </a:cubicBezTo>
                  <a:cubicBezTo>
                    <a:pt x="162" y="17"/>
                    <a:pt x="173" y="12"/>
                    <a:pt x="182" y="12"/>
                  </a:cubicBezTo>
                  <a:close/>
                  <a:moveTo>
                    <a:pt x="152" y="29"/>
                  </a:moveTo>
                  <a:cubicBezTo>
                    <a:pt x="140" y="38"/>
                    <a:pt x="128" y="46"/>
                    <a:pt x="115" y="53"/>
                  </a:cubicBezTo>
                  <a:cubicBezTo>
                    <a:pt x="88" y="68"/>
                    <a:pt x="60" y="82"/>
                    <a:pt x="33" y="97"/>
                  </a:cubicBezTo>
                  <a:cubicBezTo>
                    <a:pt x="27" y="101"/>
                    <a:pt x="22" y="105"/>
                    <a:pt x="16" y="107"/>
                  </a:cubicBezTo>
                  <a:cubicBezTo>
                    <a:pt x="21" y="106"/>
                    <a:pt x="28" y="99"/>
                    <a:pt x="32" y="95"/>
                  </a:cubicBezTo>
                  <a:cubicBezTo>
                    <a:pt x="45" y="86"/>
                    <a:pt x="58" y="78"/>
                    <a:pt x="71" y="71"/>
                  </a:cubicBezTo>
                  <a:cubicBezTo>
                    <a:pt x="85" y="63"/>
                    <a:pt x="99" y="56"/>
                    <a:pt x="113" y="48"/>
                  </a:cubicBezTo>
                  <a:cubicBezTo>
                    <a:pt x="123" y="42"/>
                    <a:pt x="133" y="34"/>
                    <a:pt x="143" y="28"/>
                  </a:cubicBezTo>
                  <a:cubicBezTo>
                    <a:pt x="145" y="27"/>
                    <a:pt x="146" y="27"/>
                    <a:pt x="146" y="26"/>
                  </a:cubicBezTo>
                  <a:cubicBezTo>
                    <a:pt x="146" y="26"/>
                    <a:pt x="147" y="25"/>
                    <a:pt x="148" y="25"/>
                  </a:cubicBezTo>
                  <a:cubicBezTo>
                    <a:pt x="149" y="26"/>
                    <a:pt x="149" y="27"/>
                    <a:pt x="150" y="28"/>
                  </a:cubicBezTo>
                  <a:cubicBezTo>
                    <a:pt x="150" y="29"/>
                    <a:pt x="151" y="30"/>
                    <a:pt x="152" y="29"/>
                  </a:cubicBezTo>
                  <a:close/>
                  <a:moveTo>
                    <a:pt x="124" y="11"/>
                  </a:moveTo>
                  <a:cubicBezTo>
                    <a:pt x="127" y="9"/>
                    <a:pt x="130" y="9"/>
                    <a:pt x="132" y="9"/>
                  </a:cubicBezTo>
                  <a:cubicBezTo>
                    <a:pt x="127" y="12"/>
                    <a:pt x="122" y="16"/>
                    <a:pt x="117" y="19"/>
                  </a:cubicBezTo>
                  <a:cubicBezTo>
                    <a:pt x="116" y="20"/>
                    <a:pt x="115" y="20"/>
                    <a:pt x="114" y="21"/>
                  </a:cubicBezTo>
                  <a:cubicBezTo>
                    <a:pt x="116" y="17"/>
                    <a:pt x="120" y="13"/>
                    <a:pt x="124" y="11"/>
                  </a:cubicBezTo>
                  <a:close/>
                  <a:moveTo>
                    <a:pt x="100" y="29"/>
                  </a:moveTo>
                  <a:cubicBezTo>
                    <a:pt x="99" y="30"/>
                    <a:pt x="97" y="31"/>
                    <a:pt x="95" y="32"/>
                  </a:cubicBezTo>
                  <a:cubicBezTo>
                    <a:pt x="84" y="38"/>
                    <a:pt x="71" y="41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70" y="40"/>
                    <a:pt x="82" y="32"/>
                    <a:pt x="91" y="24"/>
                  </a:cubicBezTo>
                  <a:cubicBezTo>
                    <a:pt x="92" y="23"/>
                    <a:pt x="91" y="22"/>
                    <a:pt x="90" y="22"/>
                  </a:cubicBezTo>
                  <a:cubicBezTo>
                    <a:pt x="80" y="25"/>
                    <a:pt x="72" y="31"/>
                    <a:pt x="63" y="36"/>
                  </a:cubicBezTo>
                  <a:cubicBezTo>
                    <a:pt x="63" y="36"/>
                    <a:pt x="63" y="36"/>
                    <a:pt x="62" y="36"/>
                  </a:cubicBezTo>
                  <a:cubicBezTo>
                    <a:pt x="63" y="36"/>
                    <a:pt x="63" y="35"/>
                    <a:pt x="63" y="34"/>
                  </a:cubicBezTo>
                  <a:cubicBezTo>
                    <a:pt x="65" y="32"/>
                    <a:pt x="68" y="30"/>
                    <a:pt x="69" y="29"/>
                  </a:cubicBezTo>
                  <a:cubicBezTo>
                    <a:pt x="74" y="26"/>
                    <a:pt x="80" y="22"/>
                    <a:pt x="85" y="19"/>
                  </a:cubicBezTo>
                  <a:cubicBezTo>
                    <a:pt x="91" y="20"/>
                    <a:pt x="96" y="24"/>
                    <a:pt x="100" y="29"/>
                  </a:cubicBezTo>
                  <a:close/>
                  <a:moveTo>
                    <a:pt x="73" y="22"/>
                  </a:moveTo>
                  <a:cubicBezTo>
                    <a:pt x="76" y="20"/>
                    <a:pt x="79" y="19"/>
                    <a:pt x="82" y="19"/>
                  </a:cubicBezTo>
                  <a:cubicBezTo>
                    <a:pt x="77" y="22"/>
                    <a:pt x="71" y="25"/>
                    <a:pt x="66" y="29"/>
                  </a:cubicBezTo>
                  <a:cubicBezTo>
                    <a:pt x="67" y="27"/>
                    <a:pt x="70" y="24"/>
                    <a:pt x="73" y="22"/>
                  </a:cubicBezTo>
                  <a:close/>
                  <a:moveTo>
                    <a:pt x="49" y="50"/>
                  </a:moveTo>
                  <a:cubicBezTo>
                    <a:pt x="43" y="54"/>
                    <a:pt x="36" y="58"/>
                    <a:pt x="30" y="62"/>
                  </a:cubicBezTo>
                  <a:cubicBezTo>
                    <a:pt x="23" y="65"/>
                    <a:pt x="34" y="56"/>
                    <a:pt x="35" y="55"/>
                  </a:cubicBezTo>
                  <a:cubicBezTo>
                    <a:pt x="38" y="52"/>
                    <a:pt x="42" y="49"/>
                    <a:pt x="45" y="45"/>
                  </a:cubicBezTo>
                  <a:cubicBezTo>
                    <a:pt x="47" y="47"/>
                    <a:pt x="48" y="49"/>
                    <a:pt x="49" y="50"/>
                  </a:cubicBezTo>
                  <a:close/>
                  <a:moveTo>
                    <a:pt x="29" y="38"/>
                  </a:moveTo>
                  <a:cubicBezTo>
                    <a:pt x="24" y="41"/>
                    <a:pt x="19" y="44"/>
                    <a:pt x="15" y="48"/>
                  </a:cubicBezTo>
                  <a:cubicBezTo>
                    <a:pt x="15" y="47"/>
                    <a:pt x="16" y="46"/>
                    <a:pt x="16" y="45"/>
                  </a:cubicBezTo>
                  <a:cubicBezTo>
                    <a:pt x="19" y="40"/>
                    <a:pt x="24" y="38"/>
                    <a:pt x="29" y="38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72"/>
            <p:cNvSpPr>
              <a:spLocks noEditPoints="1"/>
            </p:cNvSpPr>
            <p:nvPr/>
          </p:nvSpPr>
          <p:spPr bwMode="auto">
            <a:xfrm>
              <a:off x="6774108" y="2839472"/>
              <a:ext cx="949325" cy="669925"/>
            </a:xfrm>
            <a:custGeom>
              <a:avLst/>
              <a:gdLst>
                <a:gd name="T0" fmla="*/ 117 w 224"/>
                <a:gd name="T1" fmla="*/ 126 h 158"/>
                <a:gd name="T2" fmla="*/ 99 w 224"/>
                <a:gd name="T3" fmla="*/ 3 h 158"/>
                <a:gd name="T4" fmla="*/ 11 w 224"/>
                <a:gd name="T5" fmla="*/ 42 h 158"/>
                <a:gd name="T6" fmla="*/ 19 w 224"/>
                <a:gd name="T7" fmla="*/ 51 h 158"/>
                <a:gd name="T8" fmla="*/ 26 w 224"/>
                <a:gd name="T9" fmla="*/ 53 h 158"/>
                <a:gd name="T10" fmla="*/ 79 w 224"/>
                <a:gd name="T11" fmla="*/ 27 h 158"/>
                <a:gd name="T12" fmla="*/ 86 w 224"/>
                <a:gd name="T13" fmla="*/ 21 h 158"/>
                <a:gd name="T14" fmla="*/ 85 w 224"/>
                <a:gd name="T15" fmla="*/ 31 h 158"/>
                <a:gd name="T16" fmla="*/ 108 w 224"/>
                <a:gd name="T17" fmla="*/ 11 h 158"/>
                <a:gd name="T18" fmla="*/ 113 w 224"/>
                <a:gd name="T19" fmla="*/ 19 h 158"/>
                <a:gd name="T20" fmla="*/ 71 w 224"/>
                <a:gd name="T21" fmla="*/ 53 h 158"/>
                <a:gd name="T22" fmla="*/ 76 w 224"/>
                <a:gd name="T23" fmla="*/ 52 h 158"/>
                <a:gd name="T24" fmla="*/ 27 w 224"/>
                <a:gd name="T25" fmla="*/ 97 h 158"/>
                <a:gd name="T26" fmla="*/ 65 w 224"/>
                <a:gd name="T27" fmla="*/ 84 h 158"/>
                <a:gd name="T28" fmla="*/ 23 w 224"/>
                <a:gd name="T29" fmla="*/ 108 h 158"/>
                <a:gd name="T30" fmla="*/ 102 w 224"/>
                <a:gd name="T31" fmla="*/ 75 h 158"/>
                <a:gd name="T32" fmla="*/ 123 w 224"/>
                <a:gd name="T33" fmla="*/ 47 h 158"/>
                <a:gd name="T34" fmla="*/ 32 w 224"/>
                <a:gd name="T35" fmla="*/ 90 h 158"/>
                <a:gd name="T36" fmla="*/ 150 w 224"/>
                <a:gd name="T37" fmla="*/ 23 h 158"/>
                <a:gd name="T38" fmla="*/ 151 w 224"/>
                <a:gd name="T39" fmla="*/ 14 h 158"/>
                <a:gd name="T40" fmla="*/ 64 w 224"/>
                <a:gd name="T41" fmla="*/ 49 h 158"/>
                <a:gd name="T42" fmla="*/ 38 w 224"/>
                <a:gd name="T43" fmla="*/ 51 h 158"/>
                <a:gd name="T44" fmla="*/ 27 w 224"/>
                <a:gd name="T45" fmla="*/ 55 h 158"/>
                <a:gd name="T46" fmla="*/ 46 w 224"/>
                <a:gd name="T47" fmla="*/ 42 h 158"/>
                <a:gd name="T48" fmla="*/ 17 w 224"/>
                <a:gd name="T49" fmla="*/ 46 h 158"/>
                <a:gd name="T50" fmla="*/ 12 w 224"/>
                <a:gd name="T51" fmla="*/ 44 h 158"/>
                <a:gd name="T52" fmla="*/ 103 w 224"/>
                <a:gd name="T53" fmla="*/ 82 h 158"/>
                <a:gd name="T54" fmla="*/ 191 w 224"/>
                <a:gd name="T55" fmla="*/ 51 h 158"/>
                <a:gd name="T56" fmla="*/ 191 w 224"/>
                <a:gd name="T57" fmla="*/ 51 h 158"/>
                <a:gd name="T58" fmla="*/ 119 w 224"/>
                <a:gd name="T59" fmla="*/ 121 h 158"/>
                <a:gd name="T60" fmla="*/ 133 w 224"/>
                <a:gd name="T61" fmla="*/ 108 h 158"/>
                <a:gd name="T62" fmla="*/ 150 w 224"/>
                <a:gd name="T63" fmla="*/ 109 h 158"/>
                <a:gd name="T64" fmla="*/ 200 w 224"/>
                <a:gd name="T65" fmla="*/ 80 h 158"/>
                <a:gd name="T66" fmla="*/ 200 w 224"/>
                <a:gd name="T67" fmla="*/ 80 h 158"/>
                <a:gd name="T68" fmla="*/ 44 w 224"/>
                <a:gd name="T69" fmla="*/ 147 h 158"/>
                <a:gd name="T70" fmla="*/ 59 w 224"/>
                <a:gd name="T71" fmla="*/ 124 h 158"/>
                <a:gd name="T72" fmla="*/ 60 w 224"/>
                <a:gd name="T73" fmla="*/ 120 h 158"/>
                <a:gd name="T74" fmla="*/ 187 w 224"/>
                <a:gd name="T75" fmla="*/ 50 h 158"/>
                <a:gd name="T76" fmla="*/ 118 w 224"/>
                <a:gd name="T77" fmla="*/ 82 h 158"/>
                <a:gd name="T78" fmla="*/ 67 w 224"/>
                <a:gd name="T79" fmla="*/ 134 h 158"/>
                <a:gd name="T80" fmla="*/ 203 w 224"/>
                <a:gd name="T81" fmla="*/ 69 h 158"/>
                <a:gd name="T82" fmla="*/ 99 w 224"/>
                <a:gd name="T83" fmla="*/ 116 h 158"/>
                <a:gd name="T84" fmla="*/ 85 w 224"/>
                <a:gd name="T85" fmla="*/ 124 h 158"/>
                <a:gd name="T86" fmla="*/ 199 w 224"/>
                <a:gd name="T87" fmla="*/ 100 h 158"/>
                <a:gd name="T88" fmla="*/ 201 w 224"/>
                <a:gd name="T89" fmla="*/ 106 h 158"/>
                <a:gd name="T90" fmla="*/ 174 w 224"/>
                <a:gd name="T91" fmla="*/ 113 h 158"/>
                <a:gd name="T92" fmla="*/ 172 w 224"/>
                <a:gd name="T93" fmla="*/ 117 h 158"/>
                <a:gd name="T94" fmla="*/ 150 w 224"/>
                <a:gd name="T95" fmla="*/ 124 h 158"/>
                <a:gd name="T96" fmla="*/ 185 w 224"/>
                <a:gd name="T97" fmla="*/ 116 h 158"/>
                <a:gd name="T98" fmla="*/ 130 w 224"/>
                <a:gd name="T99" fmla="*/ 90 h 158"/>
                <a:gd name="T100" fmla="*/ 161 w 224"/>
                <a:gd name="T101" fmla="*/ 71 h 158"/>
                <a:gd name="T102" fmla="*/ 105 w 224"/>
                <a:gd name="T103" fmla="*/ 74 h 158"/>
                <a:gd name="T104" fmla="*/ 96 w 224"/>
                <a:gd name="T105" fmla="*/ 71 h 158"/>
                <a:gd name="T106" fmla="*/ 179 w 224"/>
                <a:gd name="T107" fmla="*/ 24 h 158"/>
                <a:gd name="T108" fmla="*/ 159 w 224"/>
                <a:gd name="T109" fmla="*/ 28 h 158"/>
                <a:gd name="T110" fmla="*/ 55 w 224"/>
                <a:gd name="T111" fmla="*/ 55 h 158"/>
                <a:gd name="T112" fmla="*/ 88 w 224"/>
                <a:gd name="T113" fmla="*/ 17 h 158"/>
                <a:gd name="T114" fmla="*/ 49 w 224"/>
                <a:gd name="T115" fmla="*/ 27 h 158"/>
                <a:gd name="T116" fmla="*/ 27 w 224"/>
                <a:gd name="T117" fmla="*/ 4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4" h="158">
                  <a:moveTo>
                    <a:pt x="15" y="55"/>
                  </a:moveTo>
                  <a:cubicBezTo>
                    <a:pt x="7" y="57"/>
                    <a:pt x="0" y="64"/>
                    <a:pt x="0" y="73"/>
                  </a:cubicBezTo>
                  <a:cubicBezTo>
                    <a:pt x="0" y="85"/>
                    <a:pt x="11" y="91"/>
                    <a:pt x="22" y="93"/>
                  </a:cubicBezTo>
                  <a:cubicBezTo>
                    <a:pt x="14" y="99"/>
                    <a:pt x="9" y="108"/>
                    <a:pt x="18" y="117"/>
                  </a:cubicBezTo>
                  <a:cubicBezTo>
                    <a:pt x="27" y="126"/>
                    <a:pt x="43" y="126"/>
                    <a:pt x="54" y="122"/>
                  </a:cubicBezTo>
                  <a:cubicBezTo>
                    <a:pt x="50" y="135"/>
                    <a:pt x="39" y="145"/>
                    <a:pt x="28" y="154"/>
                  </a:cubicBezTo>
                  <a:cubicBezTo>
                    <a:pt x="27" y="155"/>
                    <a:pt x="27" y="156"/>
                    <a:pt x="28" y="157"/>
                  </a:cubicBezTo>
                  <a:cubicBezTo>
                    <a:pt x="28" y="158"/>
                    <a:pt x="29" y="158"/>
                    <a:pt x="31" y="158"/>
                  </a:cubicBezTo>
                  <a:cubicBezTo>
                    <a:pt x="50" y="151"/>
                    <a:pt x="68" y="143"/>
                    <a:pt x="82" y="127"/>
                  </a:cubicBezTo>
                  <a:cubicBezTo>
                    <a:pt x="90" y="142"/>
                    <a:pt x="108" y="139"/>
                    <a:pt x="117" y="126"/>
                  </a:cubicBezTo>
                  <a:cubicBezTo>
                    <a:pt x="123" y="132"/>
                    <a:pt x="129" y="137"/>
                    <a:pt x="136" y="138"/>
                  </a:cubicBezTo>
                  <a:cubicBezTo>
                    <a:pt x="144" y="138"/>
                    <a:pt x="151" y="131"/>
                    <a:pt x="155" y="125"/>
                  </a:cubicBezTo>
                  <a:cubicBezTo>
                    <a:pt x="163" y="131"/>
                    <a:pt x="179" y="129"/>
                    <a:pt x="181" y="119"/>
                  </a:cubicBezTo>
                  <a:cubicBezTo>
                    <a:pt x="199" y="130"/>
                    <a:pt x="224" y="95"/>
                    <a:pt x="206" y="81"/>
                  </a:cubicBezTo>
                  <a:cubicBezTo>
                    <a:pt x="214" y="76"/>
                    <a:pt x="219" y="67"/>
                    <a:pt x="215" y="58"/>
                  </a:cubicBezTo>
                  <a:cubicBezTo>
                    <a:pt x="210" y="49"/>
                    <a:pt x="202" y="45"/>
                    <a:pt x="193" y="46"/>
                  </a:cubicBezTo>
                  <a:cubicBezTo>
                    <a:pt x="195" y="38"/>
                    <a:pt x="193" y="28"/>
                    <a:pt x="187" y="22"/>
                  </a:cubicBezTo>
                  <a:cubicBezTo>
                    <a:pt x="179" y="14"/>
                    <a:pt x="167" y="17"/>
                    <a:pt x="159" y="22"/>
                  </a:cubicBezTo>
                  <a:cubicBezTo>
                    <a:pt x="158" y="0"/>
                    <a:pt x="129" y="0"/>
                    <a:pt x="118" y="17"/>
                  </a:cubicBezTo>
                  <a:cubicBezTo>
                    <a:pt x="114" y="9"/>
                    <a:pt x="108" y="2"/>
                    <a:pt x="99" y="3"/>
                  </a:cubicBezTo>
                  <a:cubicBezTo>
                    <a:pt x="90" y="5"/>
                    <a:pt x="83" y="12"/>
                    <a:pt x="81" y="20"/>
                  </a:cubicBezTo>
                  <a:cubicBezTo>
                    <a:pt x="76" y="13"/>
                    <a:pt x="67" y="9"/>
                    <a:pt x="58" y="12"/>
                  </a:cubicBezTo>
                  <a:cubicBezTo>
                    <a:pt x="45" y="16"/>
                    <a:pt x="43" y="26"/>
                    <a:pt x="42" y="37"/>
                  </a:cubicBezTo>
                  <a:cubicBezTo>
                    <a:pt x="34" y="26"/>
                    <a:pt x="21" y="20"/>
                    <a:pt x="10" y="31"/>
                  </a:cubicBezTo>
                  <a:cubicBezTo>
                    <a:pt x="2" y="39"/>
                    <a:pt x="7" y="49"/>
                    <a:pt x="15" y="55"/>
                  </a:cubicBezTo>
                  <a:close/>
                  <a:moveTo>
                    <a:pt x="11" y="39"/>
                  </a:moveTo>
                  <a:cubicBezTo>
                    <a:pt x="11" y="39"/>
                    <a:pt x="11" y="39"/>
                    <a:pt x="12" y="39"/>
                  </a:cubicBezTo>
                  <a:cubicBezTo>
                    <a:pt x="14" y="37"/>
                    <a:pt x="17" y="35"/>
                    <a:pt x="20" y="33"/>
                  </a:cubicBezTo>
                  <a:cubicBezTo>
                    <a:pt x="22" y="31"/>
                    <a:pt x="26" y="27"/>
                    <a:pt x="20" y="34"/>
                  </a:cubicBezTo>
                  <a:cubicBezTo>
                    <a:pt x="18" y="37"/>
                    <a:pt x="14" y="39"/>
                    <a:pt x="11" y="42"/>
                  </a:cubicBezTo>
                  <a:cubicBezTo>
                    <a:pt x="11" y="41"/>
                    <a:pt x="11" y="40"/>
                    <a:pt x="11" y="39"/>
                  </a:cubicBezTo>
                  <a:close/>
                  <a:moveTo>
                    <a:pt x="29" y="31"/>
                  </a:moveTo>
                  <a:cubicBezTo>
                    <a:pt x="26" y="32"/>
                    <a:pt x="24" y="34"/>
                    <a:pt x="22" y="36"/>
                  </a:cubicBezTo>
                  <a:cubicBezTo>
                    <a:pt x="19" y="38"/>
                    <a:pt x="14" y="40"/>
                    <a:pt x="12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6" y="38"/>
                    <a:pt x="21" y="35"/>
                    <a:pt x="25" y="30"/>
                  </a:cubicBezTo>
                  <a:cubicBezTo>
                    <a:pt x="26" y="30"/>
                    <a:pt x="28" y="31"/>
                    <a:pt x="29" y="31"/>
                  </a:cubicBezTo>
                  <a:close/>
                  <a:moveTo>
                    <a:pt x="37" y="42"/>
                  </a:moveTo>
                  <a:cubicBezTo>
                    <a:pt x="33" y="47"/>
                    <a:pt x="28" y="49"/>
                    <a:pt x="24" y="54"/>
                  </a:cubicBezTo>
                  <a:cubicBezTo>
                    <a:pt x="22" y="53"/>
                    <a:pt x="20" y="52"/>
                    <a:pt x="19" y="51"/>
                  </a:cubicBezTo>
                  <a:cubicBezTo>
                    <a:pt x="22" y="50"/>
                    <a:pt x="25" y="49"/>
                    <a:pt x="28" y="47"/>
                  </a:cubicBezTo>
                  <a:cubicBezTo>
                    <a:pt x="29" y="46"/>
                    <a:pt x="31" y="45"/>
                    <a:pt x="33" y="44"/>
                  </a:cubicBezTo>
                  <a:cubicBezTo>
                    <a:pt x="32" y="44"/>
                    <a:pt x="39" y="40"/>
                    <a:pt x="37" y="42"/>
                  </a:cubicBezTo>
                  <a:close/>
                  <a:moveTo>
                    <a:pt x="41" y="45"/>
                  </a:moveTo>
                  <a:cubicBezTo>
                    <a:pt x="39" y="46"/>
                    <a:pt x="36" y="48"/>
                    <a:pt x="34" y="49"/>
                  </a:cubicBezTo>
                  <a:cubicBezTo>
                    <a:pt x="32" y="50"/>
                    <a:pt x="31" y="51"/>
                    <a:pt x="29" y="52"/>
                  </a:cubicBezTo>
                  <a:cubicBezTo>
                    <a:pt x="29" y="52"/>
                    <a:pt x="27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5" y="54"/>
                    <a:pt x="25" y="54"/>
                    <a:pt x="26" y="53"/>
                  </a:cubicBezTo>
                  <a:cubicBezTo>
                    <a:pt x="30" y="49"/>
                    <a:pt x="36" y="46"/>
                    <a:pt x="39" y="41"/>
                  </a:cubicBezTo>
                  <a:cubicBezTo>
                    <a:pt x="40" y="43"/>
                    <a:pt x="41" y="44"/>
                    <a:pt x="41" y="45"/>
                  </a:cubicBezTo>
                  <a:close/>
                  <a:moveTo>
                    <a:pt x="48" y="30"/>
                  </a:moveTo>
                  <a:cubicBezTo>
                    <a:pt x="51" y="28"/>
                    <a:pt x="55" y="26"/>
                    <a:pt x="58" y="24"/>
                  </a:cubicBezTo>
                  <a:cubicBezTo>
                    <a:pt x="61" y="22"/>
                    <a:pt x="64" y="21"/>
                    <a:pt x="67" y="20"/>
                  </a:cubicBezTo>
                  <a:cubicBezTo>
                    <a:pt x="66" y="20"/>
                    <a:pt x="62" y="24"/>
                    <a:pt x="60" y="25"/>
                  </a:cubicBezTo>
                  <a:cubicBezTo>
                    <a:pt x="55" y="28"/>
                    <a:pt x="51" y="32"/>
                    <a:pt x="47" y="35"/>
                  </a:cubicBezTo>
                  <a:cubicBezTo>
                    <a:pt x="47" y="34"/>
                    <a:pt x="47" y="32"/>
                    <a:pt x="48" y="30"/>
                  </a:cubicBezTo>
                  <a:close/>
                  <a:moveTo>
                    <a:pt x="78" y="24"/>
                  </a:moveTo>
                  <a:cubicBezTo>
                    <a:pt x="78" y="25"/>
                    <a:pt x="79" y="26"/>
                    <a:pt x="79" y="27"/>
                  </a:cubicBezTo>
                  <a:cubicBezTo>
                    <a:pt x="74" y="31"/>
                    <a:pt x="67" y="33"/>
                    <a:pt x="61" y="37"/>
                  </a:cubicBezTo>
                  <a:cubicBezTo>
                    <a:pt x="56" y="39"/>
                    <a:pt x="51" y="42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51" y="41"/>
                    <a:pt x="56" y="38"/>
                    <a:pt x="61" y="34"/>
                  </a:cubicBezTo>
                  <a:cubicBezTo>
                    <a:pt x="65" y="32"/>
                    <a:pt x="68" y="30"/>
                    <a:pt x="72" y="28"/>
                  </a:cubicBezTo>
                  <a:cubicBezTo>
                    <a:pt x="72" y="27"/>
                    <a:pt x="73" y="27"/>
                    <a:pt x="73" y="26"/>
                  </a:cubicBezTo>
                  <a:cubicBezTo>
                    <a:pt x="75" y="26"/>
                    <a:pt x="76" y="25"/>
                    <a:pt x="78" y="24"/>
                  </a:cubicBezTo>
                  <a:close/>
                  <a:moveTo>
                    <a:pt x="107" y="10"/>
                  </a:moveTo>
                  <a:cubicBezTo>
                    <a:pt x="107" y="10"/>
                    <a:pt x="107" y="10"/>
                    <a:pt x="107" y="10"/>
                  </a:cubicBezTo>
                  <a:cubicBezTo>
                    <a:pt x="100" y="14"/>
                    <a:pt x="93" y="18"/>
                    <a:pt x="86" y="21"/>
                  </a:cubicBezTo>
                  <a:cubicBezTo>
                    <a:pt x="86" y="20"/>
                    <a:pt x="86" y="20"/>
                    <a:pt x="86" y="19"/>
                  </a:cubicBezTo>
                  <a:cubicBezTo>
                    <a:pt x="88" y="18"/>
                    <a:pt x="91" y="16"/>
                    <a:pt x="93" y="15"/>
                  </a:cubicBezTo>
                  <a:cubicBezTo>
                    <a:pt x="96" y="12"/>
                    <a:pt x="100" y="10"/>
                    <a:pt x="103" y="8"/>
                  </a:cubicBezTo>
                  <a:cubicBezTo>
                    <a:pt x="105" y="9"/>
                    <a:pt x="106" y="9"/>
                    <a:pt x="107" y="10"/>
                  </a:cubicBezTo>
                  <a:close/>
                  <a:moveTo>
                    <a:pt x="110" y="14"/>
                  </a:moveTo>
                  <a:cubicBezTo>
                    <a:pt x="93" y="24"/>
                    <a:pt x="76" y="35"/>
                    <a:pt x="59" y="45"/>
                  </a:cubicBezTo>
                  <a:cubicBezTo>
                    <a:pt x="42" y="55"/>
                    <a:pt x="23" y="63"/>
                    <a:pt x="7" y="75"/>
                  </a:cubicBezTo>
                  <a:cubicBezTo>
                    <a:pt x="7" y="76"/>
                    <a:pt x="7" y="77"/>
                    <a:pt x="8" y="76"/>
                  </a:cubicBezTo>
                  <a:cubicBezTo>
                    <a:pt x="24" y="65"/>
                    <a:pt x="43" y="56"/>
                    <a:pt x="60" y="46"/>
                  </a:cubicBezTo>
                  <a:cubicBezTo>
                    <a:pt x="68" y="41"/>
                    <a:pt x="77" y="36"/>
                    <a:pt x="85" y="31"/>
                  </a:cubicBezTo>
                  <a:cubicBezTo>
                    <a:pt x="93" y="26"/>
                    <a:pt x="103" y="21"/>
                    <a:pt x="109" y="15"/>
                  </a:cubicBezTo>
                  <a:cubicBezTo>
                    <a:pt x="102" y="22"/>
                    <a:pt x="93" y="26"/>
                    <a:pt x="85" y="31"/>
                  </a:cubicBezTo>
                  <a:cubicBezTo>
                    <a:pt x="76" y="37"/>
                    <a:pt x="67" y="43"/>
                    <a:pt x="57" y="48"/>
                  </a:cubicBezTo>
                  <a:cubicBezTo>
                    <a:pt x="48" y="54"/>
                    <a:pt x="39" y="59"/>
                    <a:pt x="29" y="65"/>
                  </a:cubicBezTo>
                  <a:cubicBezTo>
                    <a:pt x="22" y="70"/>
                    <a:pt x="14" y="74"/>
                    <a:pt x="7" y="80"/>
                  </a:cubicBezTo>
                  <a:cubicBezTo>
                    <a:pt x="7" y="79"/>
                    <a:pt x="6" y="78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21" y="63"/>
                    <a:pt x="41" y="55"/>
                    <a:pt x="58" y="44"/>
                  </a:cubicBezTo>
                  <a:cubicBezTo>
                    <a:pt x="67" y="39"/>
                    <a:pt x="76" y="32"/>
                    <a:pt x="85" y="27"/>
                  </a:cubicBezTo>
                  <a:cubicBezTo>
                    <a:pt x="93" y="22"/>
                    <a:pt x="101" y="17"/>
                    <a:pt x="108" y="11"/>
                  </a:cubicBezTo>
                  <a:cubicBezTo>
                    <a:pt x="109" y="12"/>
                    <a:pt x="110" y="13"/>
                    <a:pt x="110" y="14"/>
                  </a:cubicBezTo>
                  <a:close/>
                  <a:moveTo>
                    <a:pt x="113" y="19"/>
                  </a:moveTo>
                  <a:cubicBezTo>
                    <a:pt x="106" y="23"/>
                    <a:pt x="99" y="28"/>
                    <a:pt x="91" y="32"/>
                  </a:cubicBezTo>
                  <a:cubicBezTo>
                    <a:pt x="82" y="38"/>
                    <a:pt x="72" y="43"/>
                    <a:pt x="63" y="48"/>
                  </a:cubicBezTo>
                  <a:cubicBezTo>
                    <a:pt x="54" y="53"/>
                    <a:pt x="45" y="58"/>
                    <a:pt x="36" y="63"/>
                  </a:cubicBezTo>
                  <a:cubicBezTo>
                    <a:pt x="31" y="65"/>
                    <a:pt x="27" y="68"/>
                    <a:pt x="23" y="70"/>
                  </a:cubicBezTo>
                  <a:cubicBezTo>
                    <a:pt x="22" y="71"/>
                    <a:pt x="22" y="71"/>
                    <a:pt x="21" y="71"/>
                  </a:cubicBezTo>
                  <a:cubicBezTo>
                    <a:pt x="35" y="62"/>
                    <a:pt x="49" y="55"/>
                    <a:pt x="63" y="46"/>
                  </a:cubicBezTo>
                  <a:cubicBezTo>
                    <a:pt x="79" y="37"/>
                    <a:pt x="97" y="28"/>
                    <a:pt x="111" y="15"/>
                  </a:cubicBezTo>
                  <a:cubicBezTo>
                    <a:pt x="112" y="16"/>
                    <a:pt x="113" y="18"/>
                    <a:pt x="113" y="19"/>
                  </a:cubicBezTo>
                  <a:close/>
                  <a:moveTo>
                    <a:pt x="134" y="14"/>
                  </a:moveTo>
                  <a:cubicBezTo>
                    <a:pt x="135" y="13"/>
                    <a:pt x="143" y="9"/>
                    <a:pt x="140" y="11"/>
                  </a:cubicBezTo>
                  <a:cubicBezTo>
                    <a:pt x="138" y="12"/>
                    <a:pt x="135" y="14"/>
                    <a:pt x="133" y="16"/>
                  </a:cubicBezTo>
                  <a:cubicBezTo>
                    <a:pt x="127" y="20"/>
                    <a:pt x="121" y="24"/>
                    <a:pt x="115" y="27"/>
                  </a:cubicBezTo>
                  <a:cubicBezTo>
                    <a:pt x="103" y="35"/>
                    <a:pt x="92" y="41"/>
                    <a:pt x="80" y="48"/>
                  </a:cubicBezTo>
                  <a:cubicBezTo>
                    <a:pt x="69" y="54"/>
                    <a:pt x="58" y="60"/>
                    <a:pt x="46" y="67"/>
                  </a:cubicBezTo>
                  <a:cubicBezTo>
                    <a:pt x="36" y="73"/>
                    <a:pt x="26" y="81"/>
                    <a:pt x="16" y="86"/>
                  </a:cubicBezTo>
                  <a:cubicBezTo>
                    <a:pt x="15" y="86"/>
                    <a:pt x="13" y="85"/>
                    <a:pt x="12" y="84"/>
                  </a:cubicBezTo>
                  <a:cubicBezTo>
                    <a:pt x="21" y="82"/>
                    <a:pt x="29" y="75"/>
                    <a:pt x="37" y="71"/>
                  </a:cubicBezTo>
                  <a:cubicBezTo>
                    <a:pt x="48" y="65"/>
                    <a:pt x="59" y="59"/>
                    <a:pt x="71" y="53"/>
                  </a:cubicBezTo>
                  <a:cubicBezTo>
                    <a:pt x="82" y="47"/>
                    <a:pt x="94" y="40"/>
                    <a:pt x="105" y="33"/>
                  </a:cubicBezTo>
                  <a:cubicBezTo>
                    <a:pt x="115" y="27"/>
                    <a:pt x="124" y="20"/>
                    <a:pt x="134" y="14"/>
                  </a:cubicBezTo>
                  <a:close/>
                  <a:moveTo>
                    <a:pt x="150" y="13"/>
                  </a:moveTo>
                  <a:cubicBezTo>
                    <a:pt x="134" y="22"/>
                    <a:pt x="119" y="32"/>
                    <a:pt x="104" y="41"/>
                  </a:cubicBezTo>
                  <a:cubicBezTo>
                    <a:pt x="101" y="43"/>
                    <a:pt x="98" y="45"/>
                    <a:pt x="95" y="46"/>
                  </a:cubicBezTo>
                  <a:cubicBezTo>
                    <a:pt x="93" y="47"/>
                    <a:pt x="91" y="48"/>
                    <a:pt x="89" y="49"/>
                  </a:cubicBezTo>
                  <a:cubicBezTo>
                    <a:pt x="68" y="59"/>
                    <a:pt x="47" y="71"/>
                    <a:pt x="26" y="82"/>
                  </a:cubicBezTo>
                  <a:cubicBezTo>
                    <a:pt x="26" y="81"/>
                    <a:pt x="27" y="81"/>
                    <a:pt x="27" y="81"/>
                  </a:cubicBezTo>
                  <a:cubicBezTo>
                    <a:pt x="32" y="77"/>
                    <a:pt x="37" y="74"/>
                    <a:pt x="42" y="71"/>
                  </a:cubicBezTo>
                  <a:cubicBezTo>
                    <a:pt x="53" y="64"/>
                    <a:pt x="64" y="58"/>
                    <a:pt x="76" y="52"/>
                  </a:cubicBezTo>
                  <a:cubicBezTo>
                    <a:pt x="99" y="39"/>
                    <a:pt x="121" y="25"/>
                    <a:pt x="143" y="10"/>
                  </a:cubicBezTo>
                  <a:cubicBezTo>
                    <a:pt x="146" y="10"/>
                    <a:pt x="148" y="11"/>
                    <a:pt x="150" y="13"/>
                  </a:cubicBezTo>
                  <a:close/>
                  <a:moveTo>
                    <a:pt x="154" y="26"/>
                  </a:moveTo>
                  <a:cubicBezTo>
                    <a:pt x="154" y="26"/>
                    <a:pt x="154" y="27"/>
                    <a:pt x="155" y="27"/>
                  </a:cubicBezTo>
                  <a:cubicBezTo>
                    <a:pt x="154" y="28"/>
                    <a:pt x="153" y="29"/>
                    <a:pt x="152" y="30"/>
                  </a:cubicBezTo>
                  <a:cubicBezTo>
                    <a:pt x="151" y="30"/>
                    <a:pt x="151" y="30"/>
                    <a:pt x="151" y="30"/>
                  </a:cubicBezTo>
                  <a:cubicBezTo>
                    <a:pt x="146" y="33"/>
                    <a:pt x="142" y="35"/>
                    <a:pt x="137" y="37"/>
                  </a:cubicBezTo>
                  <a:cubicBezTo>
                    <a:pt x="126" y="43"/>
                    <a:pt x="115" y="50"/>
                    <a:pt x="104" y="55"/>
                  </a:cubicBezTo>
                  <a:cubicBezTo>
                    <a:pt x="82" y="66"/>
                    <a:pt x="59" y="77"/>
                    <a:pt x="38" y="89"/>
                  </a:cubicBezTo>
                  <a:cubicBezTo>
                    <a:pt x="34" y="92"/>
                    <a:pt x="31" y="94"/>
                    <a:pt x="27" y="97"/>
                  </a:cubicBezTo>
                  <a:cubicBezTo>
                    <a:pt x="25" y="98"/>
                    <a:pt x="24" y="100"/>
                    <a:pt x="22" y="101"/>
                  </a:cubicBezTo>
                  <a:cubicBezTo>
                    <a:pt x="25" y="98"/>
                    <a:pt x="27" y="96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1" y="93"/>
                    <a:pt x="31" y="93"/>
                    <a:pt x="32" y="92"/>
                  </a:cubicBezTo>
                  <a:cubicBezTo>
                    <a:pt x="37" y="88"/>
                    <a:pt x="42" y="84"/>
                    <a:pt x="48" y="80"/>
                  </a:cubicBezTo>
                  <a:cubicBezTo>
                    <a:pt x="64" y="71"/>
                    <a:pt x="79" y="62"/>
                    <a:pt x="95" y="53"/>
                  </a:cubicBezTo>
                  <a:cubicBezTo>
                    <a:pt x="115" y="43"/>
                    <a:pt x="136" y="34"/>
                    <a:pt x="154" y="22"/>
                  </a:cubicBezTo>
                  <a:cubicBezTo>
                    <a:pt x="154" y="23"/>
                    <a:pt x="154" y="24"/>
                    <a:pt x="154" y="26"/>
                  </a:cubicBezTo>
                  <a:close/>
                  <a:moveTo>
                    <a:pt x="27" y="105"/>
                  </a:moveTo>
                  <a:cubicBezTo>
                    <a:pt x="39" y="97"/>
                    <a:pt x="53" y="91"/>
                    <a:pt x="65" y="84"/>
                  </a:cubicBezTo>
                  <a:cubicBezTo>
                    <a:pt x="78" y="77"/>
                    <a:pt x="91" y="70"/>
                    <a:pt x="105" y="63"/>
                  </a:cubicBezTo>
                  <a:cubicBezTo>
                    <a:pt x="118" y="56"/>
                    <a:pt x="131" y="51"/>
                    <a:pt x="144" y="44"/>
                  </a:cubicBezTo>
                  <a:cubicBezTo>
                    <a:pt x="154" y="40"/>
                    <a:pt x="163" y="34"/>
                    <a:pt x="172" y="29"/>
                  </a:cubicBezTo>
                  <a:cubicBezTo>
                    <a:pt x="170" y="30"/>
                    <a:pt x="168" y="32"/>
                    <a:pt x="167" y="33"/>
                  </a:cubicBezTo>
                  <a:cubicBezTo>
                    <a:pt x="160" y="37"/>
                    <a:pt x="154" y="40"/>
                    <a:pt x="147" y="44"/>
                  </a:cubicBezTo>
                  <a:cubicBezTo>
                    <a:pt x="132" y="52"/>
                    <a:pt x="116" y="59"/>
                    <a:pt x="101" y="67"/>
                  </a:cubicBezTo>
                  <a:cubicBezTo>
                    <a:pt x="86" y="75"/>
                    <a:pt x="71" y="83"/>
                    <a:pt x="56" y="91"/>
                  </a:cubicBezTo>
                  <a:cubicBezTo>
                    <a:pt x="44" y="98"/>
                    <a:pt x="31" y="104"/>
                    <a:pt x="21" y="113"/>
                  </a:cubicBezTo>
                  <a:cubicBezTo>
                    <a:pt x="20" y="112"/>
                    <a:pt x="20" y="112"/>
                    <a:pt x="19" y="111"/>
                  </a:cubicBezTo>
                  <a:cubicBezTo>
                    <a:pt x="21" y="110"/>
                    <a:pt x="22" y="109"/>
                    <a:pt x="23" y="108"/>
                  </a:cubicBezTo>
                  <a:cubicBezTo>
                    <a:pt x="25" y="107"/>
                    <a:pt x="26" y="106"/>
                    <a:pt x="27" y="105"/>
                  </a:cubicBezTo>
                  <a:close/>
                  <a:moveTo>
                    <a:pt x="26" y="117"/>
                  </a:moveTo>
                  <a:cubicBezTo>
                    <a:pt x="25" y="116"/>
                    <a:pt x="23" y="115"/>
                    <a:pt x="22" y="114"/>
                  </a:cubicBezTo>
                  <a:cubicBezTo>
                    <a:pt x="33" y="106"/>
                    <a:pt x="47" y="100"/>
                    <a:pt x="59" y="94"/>
                  </a:cubicBezTo>
                  <a:cubicBezTo>
                    <a:pt x="74" y="87"/>
                    <a:pt x="89" y="80"/>
                    <a:pt x="103" y="73"/>
                  </a:cubicBezTo>
                  <a:cubicBezTo>
                    <a:pt x="118" y="65"/>
                    <a:pt x="132" y="58"/>
                    <a:pt x="147" y="52"/>
                  </a:cubicBezTo>
                  <a:cubicBezTo>
                    <a:pt x="154" y="49"/>
                    <a:pt x="162" y="46"/>
                    <a:pt x="169" y="42"/>
                  </a:cubicBezTo>
                  <a:cubicBezTo>
                    <a:pt x="174" y="39"/>
                    <a:pt x="181" y="37"/>
                    <a:pt x="186" y="32"/>
                  </a:cubicBezTo>
                  <a:cubicBezTo>
                    <a:pt x="175" y="42"/>
                    <a:pt x="159" y="47"/>
                    <a:pt x="146" y="53"/>
                  </a:cubicBezTo>
                  <a:cubicBezTo>
                    <a:pt x="131" y="60"/>
                    <a:pt x="117" y="67"/>
                    <a:pt x="102" y="75"/>
                  </a:cubicBezTo>
                  <a:cubicBezTo>
                    <a:pt x="76" y="88"/>
                    <a:pt x="50" y="100"/>
                    <a:pt x="26" y="117"/>
                  </a:cubicBezTo>
                  <a:close/>
                  <a:moveTo>
                    <a:pt x="22" y="107"/>
                  </a:moveTo>
                  <a:cubicBezTo>
                    <a:pt x="21" y="108"/>
                    <a:pt x="20" y="108"/>
                    <a:pt x="20" y="109"/>
                  </a:cubicBezTo>
                  <a:cubicBezTo>
                    <a:pt x="20" y="109"/>
                    <a:pt x="19" y="110"/>
                    <a:pt x="19" y="110"/>
                  </a:cubicBezTo>
                  <a:cubicBezTo>
                    <a:pt x="18" y="109"/>
                    <a:pt x="18" y="108"/>
                    <a:pt x="18" y="107"/>
                  </a:cubicBezTo>
                  <a:cubicBezTo>
                    <a:pt x="27" y="98"/>
                    <a:pt x="37" y="91"/>
                    <a:pt x="48" y="85"/>
                  </a:cubicBezTo>
                  <a:cubicBezTo>
                    <a:pt x="61" y="78"/>
                    <a:pt x="75" y="70"/>
                    <a:pt x="88" y="64"/>
                  </a:cubicBezTo>
                  <a:cubicBezTo>
                    <a:pt x="101" y="58"/>
                    <a:pt x="113" y="52"/>
                    <a:pt x="125" y="45"/>
                  </a:cubicBezTo>
                  <a:cubicBezTo>
                    <a:pt x="126" y="45"/>
                    <a:pt x="127" y="44"/>
                    <a:pt x="128" y="44"/>
                  </a:cubicBezTo>
                  <a:cubicBezTo>
                    <a:pt x="126" y="45"/>
                    <a:pt x="125" y="46"/>
                    <a:pt x="123" y="47"/>
                  </a:cubicBezTo>
                  <a:cubicBezTo>
                    <a:pt x="110" y="54"/>
                    <a:pt x="96" y="61"/>
                    <a:pt x="83" y="68"/>
                  </a:cubicBezTo>
                  <a:cubicBezTo>
                    <a:pt x="70" y="75"/>
                    <a:pt x="58" y="82"/>
                    <a:pt x="46" y="90"/>
                  </a:cubicBezTo>
                  <a:cubicBezTo>
                    <a:pt x="40" y="94"/>
                    <a:pt x="35" y="98"/>
                    <a:pt x="29" y="102"/>
                  </a:cubicBezTo>
                  <a:cubicBezTo>
                    <a:pt x="27" y="104"/>
                    <a:pt x="25" y="105"/>
                    <a:pt x="22" y="107"/>
                  </a:cubicBezTo>
                  <a:close/>
                  <a:moveTo>
                    <a:pt x="69" y="61"/>
                  </a:moveTo>
                  <a:cubicBezTo>
                    <a:pt x="54" y="70"/>
                    <a:pt x="40" y="79"/>
                    <a:pt x="25" y="89"/>
                  </a:cubicBezTo>
                  <a:cubicBezTo>
                    <a:pt x="23" y="88"/>
                    <a:pt x="20" y="88"/>
                    <a:pt x="17" y="87"/>
                  </a:cubicBezTo>
                  <a:cubicBezTo>
                    <a:pt x="35" y="79"/>
                    <a:pt x="52" y="70"/>
                    <a:pt x="69" y="61"/>
                  </a:cubicBezTo>
                  <a:close/>
                  <a:moveTo>
                    <a:pt x="32" y="91"/>
                  </a:moveTo>
                  <a:cubicBezTo>
                    <a:pt x="32" y="91"/>
                    <a:pt x="32" y="91"/>
                    <a:pt x="32" y="90"/>
                  </a:cubicBezTo>
                  <a:cubicBezTo>
                    <a:pt x="31" y="89"/>
                    <a:pt x="31" y="89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37" y="85"/>
                    <a:pt x="45" y="79"/>
                    <a:pt x="53" y="75"/>
                  </a:cubicBezTo>
                  <a:cubicBezTo>
                    <a:pt x="60" y="71"/>
                    <a:pt x="67" y="67"/>
                    <a:pt x="75" y="63"/>
                  </a:cubicBezTo>
                  <a:cubicBezTo>
                    <a:pt x="60" y="71"/>
                    <a:pt x="45" y="80"/>
                    <a:pt x="32" y="91"/>
                  </a:cubicBezTo>
                  <a:close/>
                  <a:moveTo>
                    <a:pt x="111" y="44"/>
                  </a:moveTo>
                  <a:cubicBezTo>
                    <a:pt x="112" y="44"/>
                    <a:pt x="112" y="44"/>
                    <a:pt x="112" y="44"/>
                  </a:cubicBezTo>
                  <a:cubicBezTo>
                    <a:pt x="122" y="38"/>
                    <a:pt x="131" y="33"/>
                    <a:pt x="141" y="27"/>
                  </a:cubicBezTo>
                  <a:cubicBezTo>
                    <a:pt x="143" y="26"/>
                    <a:pt x="145" y="24"/>
                    <a:pt x="147" y="23"/>
                  </a:cubicBezTo>
                  <a:cubicBezTo>
                    <a:pt x="147" y="23"/>
                    <a:pt x="157" y="18"/>
                    <a:pt x="150" y="23"/>
                  </a:cubicBezTo>
                  <a:cubicBezTo>
                    <a:pt x="144" y="27"/>
                    <a:pt x="139" y="30"/>
                    <a:pt x="133" y="33"/>
                  </a:cubicBezTo>
                  <a:cubicBezTo>
                    <a:pt x="126" y="37"/>
                    <a:pt x="118" y="40"/>
                    <a:pt x="111" y="44"/>
                  </a:cubicBezTo>
                  <a:close/>
                  <a:moveTo>
                    <a:pt x="125" y="35"/>
                  </a:moveTo>
                  <a:cubicBezTo>
                    <a:pt x="114" y="41"/>
                    <a:pt x="102" y="47"/>
                    <a:pt x="91" y="54"/>
                  </a:cubicBezTo>
                  <a:cubicBezTo>
                    <a:pt x="83" y="58"/>
                    <a:pt x="74" y="62"/>
                    <a:pt x="65" y="67"/>
                  </a:cubicBezTo>
                  <a:cubicBezTo>
                    <a:pt x="52" y="73"/>
                    <a:pt x="40" y="81"/>
                    <a:pt x="28" y="89"/>
                  </a:cubicBezTo>
                  <a:cubicBezTo>
                    <a:pt x="42" y="79"/>
                    <a:pt x="56" y="70"/>
                    <a:pt x="70" y="62"/>
                  </a:cubicBezTo>
                  <a:cubicBezTo>
                    <a:pt x="85" y="53"/>
                    <a:pt x="100" y="45"/>
                    <a:pt x="115" y="37"/>
                  </a:cubicBezTo>
                  <a:cubicBezTo>
                    <a:pt x="127" y="30"/>
                    <a:pt x="141" y="24"/>
                    <a:pt x="151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2" y="15"/>
                    <a:pt x="153" y="17"/>
                    <a:pt x="154" y="20"/>
                  </a:cubicBezTo>
                  <a:cubicBezTo>
                    <a:pt x="143" y="21"/>
                    <a:pt x="134" y="30"/>
                    <a:pt x="125" y="35"/>
                  </a:cubicBezTo>
                  <a:close/>
                  <a:moveTo>
                    <a:pt x="127" y="28"/>
                  </a:moveTo>
                  <a:cubicBezTo>
                    <a:pt x="133" y="24"/>
                    <a:pt x="139" y="20"/>
                    <a:pt x="146" y="17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4" y="19"/>
                    <a:pt x="141" y="20"/>
                    <a:pt x="138" y="22"/>
                  </a:cubicBezTo>
                  <a:cubicBezTo>
                    <a:pt x="134" y="24"/>
                    <a:pt x="131" y="26"/>
                    <a:pt x="127" y="28"/>
                  </a:cubicBezTo>
                  <a:close/>
                  <a:moveTo>
                    <a:pt x="8" y="81"/>
                  </a:moveTo>
                  <a:cubicBezTo>
                    <a:pt x="26" y="69"/>
                    <a:pt x="45" y="59"/>
                    <a:pt x="64" y="49"/>
                  </a:cubicBezTo>
                  <a:cubicBezTo>
                    <a:pt x="67" y="47"/>
                    <a:pt x="71" y="45"/>
                    <a:pt x="74" y="43"/>
                  </a:cubicBezTo>
                  <a:cubicBezTo>
                    <a:pt x="69" y="46"/>
                    <a:pt x="64" y="49"/>
                    <a:pt x="59" y="51"/>
                  </a:cubicBezTo>
                  <a:cubicBezTo>
                    <a:pt x="42" y="61"/>
                    <a:pt x="25" y="71"/>
                    <a:pt x="10" y="83"/>
                  </a:cubicBezTo>
                  <a:cubicBezTo>
                    <a:pt x="10" y="82"/>
                    <a:pt x="9" y="82"/>
                    <a:pt x="8" y="81"/>
                  </a:cubicBezTo>
                  <a:close/>
                  <a:moveTo>
                    <a:pt x="5" y="72"/>
                  </a:moveTo>
                  <a:cubicBezTo>
                    <a:pt x="11" y="67"/>
                    <a:pt x="18" y="63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6" y="59"/>
                    <a:pt x="27" y="58"/>
                    <a:pt x="27" y="57"/>
                  </a:cubicBezTo>
                  <a:cubicBezTo>
                    <a:pt x="31" y="55"/>
                    <a:pt x="35" y="53"/>
                    <a:pt x="38" y="51"/>
                  </a:cubicBezTo>
                  <a:cubicBezTo>
                    <a:pt x="40" y="50"/>
                    <a:pt x="42" y="49"/>
                    <a:pt x="44" y="47"/>
                  </a:cubicBezTo>
                  <a:cubicBezTo>
                    <a:pt x="45" y="47"/>
                    <a:pt x="46" y="47"/>
                    <a:pt x="46" y="46"/>
                  </a:cubicBezTo>
                  <a:cubicBezTo>
                    <a:pt x="51" y="44"/>
                    <a:pt x="57" y="41"/>
                    <a:pt x="62" y="38"/>
                  </a:cubicBezTo>
                  <a:cubicBezTo>
                    <a:pt x="68" y="34"/>
                    <a:pt x="74" y="32"/>
                    <a:pt x="80" y="28"/>
                  </a:cubicBezTo>
                  <a:cubicBezTo>
                    <a:pt x="80" y="28"/>
                    <a:pt x="80" y="28"/>
                    <a:pt x="81" y="28"/>
                  </a:cubicBezTo>
                  <a:cubicBezTo>
                    <a:pt x="72" y="34"/>
                    <a:pt x="63" y="39"/>
                    <a:pt x="54" y="45"/>
                  </a:cubicBezTo>
                  <a:cubicBezTo>
                    <a:pt x="38" y="55"/>
                    <a:pt x="20" y="63"/>
                    <a:pt x="5" y="75"/>
                  </a:cubicBezTo>
                  <a:cubicBezTo>
                    <a:pt x="5" y="74"/>
                    <a:pt x="5" y="73"/>
                    <a:pt x="5" y="72"/>
                  </a:cubicBezTo>
                  <a:close/>
                  <a:moveTo>
                    <a:pt x="27" y="55"/>
                  </a:moveTo>
                  <a:cubicBezTo>
                    <a:pt x="27" y="55"/>
                    <a:pt x="27" y="55"/>
                    <a:pt x="27" y="55"/>
                  </a:cubicBezTo>
                  <a:cubicBezTo>
                    <a:pt x="29" y="54"/>
                    <a:pt x="30" y="53"/>
                    <a:pt x="31" y="52"/>
                  </a:cubicBezTo>
                  <a:cubicBezTo>
                    <a:pt x="33" y="51"/>
                    <a:pt x="35" y="50"/>
                    <a:pt x="36" y="49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5" y="50"/>
                    <a:pt x="31" y="53"/>
                    <a:pt x="27" y="55"/>
                  </a:cubicBezTo>
                  <a:close/>
                  <a:moveTo>
                    <a:pt x="85" y="23"/>
                  </a:moveTo>
                  <a:cubicBezTo>
                    <a:pt x="92" y="20"/>
                    <a:pt x="98" y="17"/>
                    <a:pt x="104" y="13"/>
                  </a:cubicBezTo>
                  <a:cubicBezTo>
                    <a:pt x="98" y="18"/>
                    <a:pt x="91" y="22"/>
                    <a:pt x="84" y="26"/>
                  </a:cubicBezTo>
                  <a:cubicBezTo>
                    <a:pt x="85" y="26"/>
                    <a:pt x="85" y="25"/>
                    <a:pt x="85" y="25"/>
                  </a:cubicBezTo>
                  <a:cubicBezTo>
                    <a:pt x="85" y="24"/>
                    <a:pt x="85" y="23"/>
                    <a:pt x="85" y="23"/>
                  </a:cubicBezTo>
                  <a:close/>
                  <a:moveTo>
                    <a:pt x="46" y="42"/>
                  </a:moveTo>
                  <a:cubicBezTo>
                    <a:pt x="46" y="41"/>
                    <a:pt x="46" y="40"/>
                    <a:pt x="46" y="39"/>
                  </a:cubicBezTo>
                  <a:cubicBezTo>
                    <a:pt x="52" y="35"/>
                    <a:pt x="59" y="33"/>
                    <a:pt x="66" y="30"/>
                  </a:cubicBezTo>
                  <a:cubicBezTo>
                    <a:pt x="59" y="34"/>
                    <a:pt x="53" y="38"/>
                    <a:pt x="46" y="42"/>
                  </a:cubicBezTo>
                  <a:close/>
                  <a:moveTo>
                    <a:pt x="18" y="51"/>
                  </a:moveTo>
                  <a:cubicBezTo>
                    <a:pt x="17" y="50"/>
                    <a:pt x="16" y="49"/>
                    <a:pt x="15" y="48"/>
                  </a:cubicBezTo>
                  <a:cubicBezTo>
                    <a:pt x="20" y="46"/>
                    <a:pt x="24" y="42"/>
                    <a:pt x="29" y="39"/>
                  </a:cubicBezTo>
                  <a:cubicBezTo>
                    <a:pt x="35" y="35"/>
                    <a:pt x="31" y="37"/>
                    <a:pt x="28" y="40"/>
                  </a:cubicBezTo>
                  <a:cubicBezTo>
                    <a:pt x="25" y="44"/>
                    <a:pt x="21" y="47"/>
                    <a:pt x="18" y="50"/>
                  </a:cubicBezTo>
                  <a:cubicBezTo>
                    <a:pt x="18" y="51"/>
                    <a:pt x="18" y="51"/>
                    <a:pt x="18" y="51"/>
                  </a:cubicBezTo>
                  <a:close/>
                  <a:moveTo>
                    <a:pt x="17" y="46"/>
                  </a:moveTo>
                  <a:cubicBezTo>
                    <a:pt x="15" y="45"/>
                    <a:pt x="16" y="45"/>
                    <a:pt x="18" y="44"/>
                  </a:cubicBezTo>
                  <a:cubicBezTo>
                    <a:pt x="19" y="43"/>
                    <a:pt x="20" y="42"/>
                    <a:pt x="21" y="41"/>
                  </a:cubicBezTo>
                  <a:cubicBezTo>
                    <a:pt x="24" y="38"/>
                    <a:pt x="27" y="35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1" y="33"/>
                    <a:pt x="33" y="34"/>
                    <a:pt x="34" y="35"/>
                  </a:cubicBezTo>
                  <a:cubicBezTo>
                    <a:pt x="28" y="38"/>
                    <a:pt x="23" y="43"/>
                    <a:pt x="17" y="46"/>
                  </a:cubicBezTo>
                  <a:close/>
                  <a:moveTo>
                    <a:pt x="12" y="44"/>
                  </a:moveTo>
                  <a:cubicBezTo>
                    <a:pt x="18" y="41"/>
                    <a:pt x="22" y="36"/>
                    <a:pt x="28" y="33"/>
                  </a:cubicBezTo>
                  <a:cubicBezTo>
                    <a:pt x="23" y="36"/>
                    <a:pt x="17" y="42"/>
                    <a:pt x="13" y="47"/>
                  </a:cubicBezTo>
                  <a:cubicBezTo>
                    <a:pt x="13" y="46"/>
                    <a:pt x="12" y="45"/>
                    <a:pt x="12" y="44"/>
                  </a:cubicBezTo>
                  <a:close/>
                  <a:moveTo>
                    <a:pt x="22" y="59"/>
                  </a:moveTo>
                  <a:cubicBezTo>
                    <a:pt x="17" y="62"/>
                    <a:pt x="11" y="66"/>
                    <a:pt x="5" y="70"/>
                  </a:cubicBezTo>
                  <a:cubicBezTo>
                    <a:pt x="7" y="63"/>
                    <a:pt x="15" y="58"/>
                    <a:pt x="22" y="59"/>
                  </a:cubicBezTo>
                  <a:close/>
                  <a:moveTo>
                    <a:pt x="26" y="96"/>
                  </a:moveTo>
                  <a:cubicBezTo>
                    <a:pt x="24" y="98"/>
                    <a:pt x="21" y="101"/>
                    <a:pt x="19" y="103"/>
                  </a:cubicBezTo>
                  <a:cubicBezTo>
                    <a:pt x="19" y="103"/>
                    <a:pt x="19" y="102"/>
                    <a:pt x="20" y="101"/>
                  </a:cubicBezTo>
                  <a:cubicBezTo>
                    <a:pt x="21" y="99"/>
                    <a:pt x="24" y="97"/>
                    <a:pt x="26" y="96"/>
                  </a:cubicBezTo>
                  <a:close/>
                  <a:moveTo>
                    <a:pt x="32" y="119"/>
                  </a:moveTo>
                  <a:cubicBezTo>
                    <a:pt x="41" y="111"/>
                    <a:pt x="55" y="108"/>
                    <a:pt x="65" y="102"/>
                  </a:cubicBezTo>
                  <a:cubicBezTo>
                    <a:pt x="78" y="96"/>
                    <a:pt x="91" y="89"/>
                    <a:pt x="103" y="82"/>
                  </a:cubicBezTo>
                  <a:cubicBezTo>
                    <a:pt x="116" y="76"/>
                    <a:pt x="130" y="70"/>
                    <a:pt x="144" y="64"/>
                  </a:cubicBezTo>
                  <a:cubicBezTo>
                    <a:pt x="157" y="59"/>
                    <a:pt x="169" y="52"/>
                    <a:pt x="183" y="47"/>
                  </a:cubicBezTo>
                  <a:cubicBezTo>
                    <a:pt x="185" y="46"/>
                    <a:pt x="187" y="45"/>
                    <a:pt x="183" y="47"/>
                  </a:cubicBezTo>
                  <a:cubicBezTo>
                    <a:pt x="180" y="49"/>
                    <a:pt x="177" y="50"/>
                    <a:pt x="174" y="52"/>
                  </a:cubicBezTo>
                  <a:cubicBezTo>
                    <a:pt x="168" y="55"/>
                    <a:pt x="162" y="58"/>
                    <a:pt x="156" y="61"/>
                  </a:cubicBezTo>
                  <a:cubicBezTo>
                    <a:pt x="144" y="67"/>
                    <a:pt x="131" y="73"/>
                    <a:pt x="120" y="80"/>
                  </a:cubicBezTo>
                  <a:cubicBezTo>
                    <a:pt x="108" y="86"/>
                    <a:pt x="95" y="92"/>
                    <a:pt x="83" y="99"/>
                  </a:cubicBezTo>
                  <a:cubicBezTo>
                    <a:pt x="71" y="105"/>
                    <a:pt x="57" y="111"/>
                    <a:pt x="46" y="119"/>
                  </a:cubicBezTo>
                  <a:cubicBezTo>
                    <a:pt x="41" y="120"/>
                    <a:pt x="36" y="120"/>
                    <a:pt x="32" y="119"/>
                  </a:cubicBezTo>
                  <a:close/>
                  <a:moveTo>
                    <a:pt x="191" y="51"/>
                  </a:moveTo>
                  <a:cubicBezTo>
                    <a:pt x="187" y="54"/>
                    <a:pt x="182" y="57"/>
                    <a:pt x="178" y="60"/>
                  </a:cubicBezTo>
                  <a:cubicBezTo>
                    <a:pt x="168" y="67"/>
                    <a:pt x="156" y="72"/>
                    <a:pt x="145" y="78"/>
                  </a:cubicBezTo>
                  <a:cubicBezTo>
                    <a:pt x="122" y="88"/>
                    <a:pt x="100" y="99"/>
                    <a:pt x="78" y="109"/>
                  </a:cubicBezTo>
                  <a:cubicBezTo>
                    <a:pt x="75" y="110"/>
                    <a:pt x="73" y="111"/>
                    <a:pt x="70" y="113"/>
                  </a:cubicBezTo>
                  <a:cubicBezTo>
                    <a:pt x="67" y="114"/>
                    <a:pt x="64" y="116"/>
                    <a:pt x="61" y="118"/>
                  </a:cubicBezTo>
                  <a:cubicBezTo>
                    <a:pt x="61" y="117"/>
                    <a:pt x="60" y="117"/>
                    <a:pt x="60" y="116"/>
                  </a:cubicBezTo>
                  <a:cubicBezTo>
                    <a:pt x="65" y="114"/>
                    <a:pt x="70" y="112"/>
                    <a:pt x="75" y="109"/>
                  </a:cubicBezTo>
                  <a:cubicBezTo>
                    <a:pt x="87" y="104"/>
                    <a:pt x="98" y="98"/>
                    <a:pt x="110" y="93"/>
                  </a:cubicBezTo>
                  <a:cubicBezTo>
                    <a:pt x="133" y="82"/>
                    <a:pt x="156" y="71"/>
                    <a:pt x="179" y="59"/>
                  </a:cubicBezTo>
                  <a:cubicBezTo>
                    <a:pt x="183" y="56"/>
                    <a:pt x="187" y="54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lose/>
                  <a:moveTo>
                    <a:pt x="210" y="59"/>
                  </a:moveTo>
                  <a:cubicBezTo>
                    <a:pt x="211" y="61"/>
                    <a:pt x="211" y="62"/>
                    <a:pt x="211" y="63"/>
                  </a:cubicBezTo>
                  <a:cubicBezTo>
                    <a:pt x="185" y="75"/>
                    <a:pt x="157" y="83"/>
                    <a:pt x="130" y="95"/>
                  </a:cubicBezTo>
                  <a:cubicBezTo>
                    <a:pt x="116" y="101"/>
                    <a:pt x="103" y="108"/>
                    <a:pt x="89" y="115"/>
                  </a:cubicBezTo>
                  <a:cubicBezTo>
                    <a:pt x="83" y="117"/>
                    <a:pt x="76" y="120"/>
                    <a:pt x="70" y="123"/>
                  </a:cubicBezTo>
                  <a:cubicBezTo>
                    <a:pt x="91" y="112"/>
                    <a:pt x="111" y="101"/>
                    <a:pt x="133" y="92"/>
                  </a:cubicBezTo>
                  <a:cubicBezTo>
                    <a:pt x="158" y="80"/>
                    <a:pt x="185" y="73"/>
                    <a:pt x="210" y="59"/>
                  </a:cubicBezTo>
                  <a:close/>
                  <a:moveTo>
                    <a:pt x="122" y="124"/>
                  </a:moveTo>
                  <a:cubicBezTo>
                    <a:pt x="121" y="123"/>
                    <a:pt x="120" y="122"/>
                    <a:pt x="119" y="121"/>
                  </a:cubicBezTo>
                  <a:cubicBezTo>
                    <a:pt x="126" y="118"/>
                    <a:pt x="133" y="116"/>
                    <a:pt x="140" y="113"/>
                  </a:cubicBezTo>
                  <a:cubicBezTo>
                    <a:pt x="157" y="107"/>
                    <a:pt x="175" y="103"/>
                    <a:pt x="191" y="96"/>
                  </a:cubicBezTo>
                  <a:cubicBezTo>
                    <a:pt x="196" y="94"/>
                    <a:pt x="200" y="91"/>
                    <a:pt x="204" y="90"/>
                  </a:cubicBezTo>
                  <a:cubicBezTo>
                    <a:pt x="200" y="91"/>
                    <a:pt x="197" y="94"/>
                    <a:pt x="193" y="95"/>
                  </a:cubicBezTo>
                  <a:cubicBezTo>
                    <a:pt x="185" y="98"/>
                    <a:pt x="178" y="101"/>
                    <a:pt x="171" y="104"/>
                  </a:cubicBezTo>
                  <a:cubicBezTo>
                    <a:pt x="162" y="108"/>
                    <a:pt x="154" y="111"/>
                    <a:pt x="145" y="115"/>
                  </a:cubicBezTo>
                  <a:cubicBezTo>
                    <a:pt x="137" y="119"/>
                    <a:pt x="130" y="121"/>
                    <a:pt x="122" y="124"/>
                  </a:cubicBezTo>
                  <a:close/>
                  <a:moveTo>
                    <a:pt x="86" y="125"/>
                  </a:moveTo>
                  <a:cubicBezTo>
                    <a:pt x="92" y="125"/>
                    <a:pt x="98" y="123"/>
                    <a:pt x="103" y="120"/>
                  </a:cubicBezTo>
                  <a:cubicBezTo>
                    <a:pt x="113" y="116"/>
                    <a:pt x="123" y="112"/>
                    <a:pt x="133" y="108"/>
                  </a:cubicBezTo>
                  <a:cubicBezTo>
                    <a:pt x="154" y="100"/>
                    <a:pt x="175" y="92"/>
                    <a:pt x="197" y="85"/>
                  </a:cubicBezTo>
                  <a:cubicBezTo>
                    <a:pt x="179" y="91"/>
                    <a:pt x="162" y="99"/>
                    <a:pt x="146" y="106"/>
                  </a:cubicBezTo>
                  <a:cubicBezTo>
                    <a:pt x="127" y="115"/>
                    <a:pt x="108" y="120"/>
                    <a:pt x="90" y="130"/>
                  </a:cubicBezTo>
                  <a:cubicBezTo>
                    <a:pt x="89" y="128"/>
                    <a:pt x="87" y="127"/>
                    <a:pt x="86" y="125"/>
                  </a:cubicBezTo>
                  <a:close/>
                  <a:moveTo>
                    <a:pt x="91" y="130"/>
                  </a:moveTo>
                  <a:cubicBezTo>
                    <a:pt x="98" y="127"/>
                    <a:pt x="107" y="124"/>
                    <a:pt x="115" y="121"/>
                  </a:cubicBezTo>
                  <a:cubicBezTo>
                    <a:pt x="115" y="121"/>
                    <a:pt x="115" y="121"/>
                    <a:pt x="114" y="122"/>
                  </a:cubicBezTo>
                  <a:cubicBezTo>
                    <a:pt x="107" y="124"/>
                    <a:pt x="99" y="127"/>
                    <a:pt x="91" y="130"/>
                  </a:cubicBezTo>
                  <a:close/>
                  <a:moveTo>
                    <a:pt x="180" y="98"/>
                  </a:moveTo>
                  <a:cubicBezTo>
                    <a:pt x="170" y="101"/>
                    <a:pt x="160" y="105"/>
                    <a:pt x="150" y="109"/>
                  </a:cubicBezTo>
                  <a:cubicBezTo>
                    <a:pt x="140" y="112"/>
                    <a:pt x="129" y="116"/>
                    <a:pt x="119" y="120"/>
                  </a:cubicBezTo>
                  <a:cubicBezTo>
                    <a:pt x="119" y="120"/>
                    <a:pt x="118" y="120"/>
                    <a:pt x="118" y="120"/>
                  </a:cubicBezTo>
                  <a:cubicBezTo>
                    <a:pt x="128" y="116"/>
                    <a:pt x="137" y="111"/>
                    <a:pt x="146" y="107"/>
                  </a:cubicBezTo>
                  <a:cubicBezTo>
                    <a:pt x="156" y="103"/>
                    <a:pt x="165" y="99"/>
                    <a:pt x="175" y="95"/>
                  </a:cubicBezTo>
                  <a:cubicBezTo>
                    <a:pt x="183" y="92"/>
                    <a:pt x="193" y="89"/>
                    <a:pt x="200" y="84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3"/>
                    <a:pt x="200" y="83"/>
                    <a:pt x="201" y="84"/>
                  </a:cubicBezTo>
                  <a:cubicBezTo>
                    <a:pt x="203" y="85"/>
                    <a:pt x="204" y="86"/>
                    <a:pt x="205" y="88"/>
                  </a:cubicBezTo>
                  <a:cubicBezTo>
                    <a:pt x="197" y="91"/>
                    <a:pt x="188" y="95"/>
                    <a:pt x="180" y="98"/>
                  </a:cubicBezTo>
                  <a:close/>
                  <a:moveTo>
                    <a:pt x="200" y="80"/>
                  </a:moveTo>
                  <a:cubicBezTo>
                    <a:pt x="199" y="81"/>
                    <a:pt x="199" y="82"/>
                    <a:pt x="200" y="83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178" y="90"/>
                    <a:pt x="157" y="98"/>
                    <a:pt x="136" y="105"/>
                  </a:cubicBezTo>
                  <a:cubicBezTo>
                    <a:pt x="127" y="109"/>
                    <a:pt x="117" y="112"/>
                    <a:pt x="109" y="116"/>
                  </a:cubicBezTo>
                  <a:cubicBezTo>
                    <a:pt x="104" y="119"/>
                    <a:pt x="99" y="121"/>
                    <a:pt x="94" y="123"/>
                  </a:cubicBezTo>
                  <a:cubicBezTo>
                    <a:pt x="93" y="123"/>
                    <a:pt x="85" y="125"/>
                    <a:pt x="88" y="124"/>
                  </a:cubicBezTo>
                  <a:cubicBezTo>
                    <a:pt x="91" y="122"/>
                    <a:pt x="94" y="121"/>
                    <a:pt x="97" y="120"/>
                  </a:cubicBezTo>
                  <a:cubicBezTo>
                    <a:pt x="118" y="111"/>
                    <a:pt x="139" y="103"/>
                    <a:pt x="160" y="95"/>
                  </a:cubicBezTo>
                  <a:cubicBezTo>
                    <a:pt x="173" y="90"/>
                    <a:pt x="188" y="86"/>
                    <a:pt x="200" y="80"/>
                  </a:cubicBezTo>
                  <a:cubicBezTo>
                    <a:pt x="200" y="80"/>
                    <a:pt x="200" y="80"/>
                    <a:pt x="200" y="80"/>
                  </a:cubicBezTo>
                  <a:close/>
                  <a:moveTo>
                    <a:pt x="209" y="71"/>
                  </a:moveTo>
                  <a:cubicBezTo>
                    <a:pt x="198" y="75"/>
                    <a:pt x="188" y="80"/>
                    <a:pt x="177" y="84"/>
                  </a:cubicBezTo>
                  <a:cubicBezTo>
                    <a:pt x="166" y="88"/>
                    <a:pt x="156" y="91"/>
                    <a:pt x="145" y="96"/>
                  </a:cubicBezTo>
                  <a:cubicBezTo>
                    <a:pt x="136" y="100"/>
                    <a:pt x="126" y="104"/>
                    <a:pt x="116" y="107"/>
                  </a:cubicBezTo>
                  <a:cubicBezTo>
                    <a:pt x="129" y="101"/>
                    <a:pt x="141" y="96"/>
                    <a:pt x="154" y="91"/>
                  </a:cubicBezTo>
                  <a:cubicBezTo>
                    <a:pt x="164" y="86"/>
                    <a:pt x="175" y="82"/>
                    <a:pt x="185" y="78"/>
                  </a:cubicBezTo>
                  <a:cubicBezTo>
                    <a:pt x="194" y="74"/>
                    <a:pt x="205" y="72"/>
                    <a:pt x="211" y="65"/>
                  </a:cubicBezTo>
                  <a:cubicBezTo>
                    <a:pt x="211" y="67"/>
                    <a:pt x="211" y="69"/>
                    <a:pt x="209" y="71"/>
                  </a:cubicBezTo>
                  <a:close/>
                  <a:moveTo>
                    <a:pt x="43" y="148"/>
                  </a:moveTo>
                  <a:cubicBezTo>
                    <a:pt x="43" y="148"/>
                    <a:pt x="44" y="148"/>
                    <a:pt x="44" y="147"/>
                  </a:cubicBezTo>
                  <a:cubicBezTo>
                    <a:pt x="43" y="148"/>
                    <a:pt x="43" y="148"/>
                    <a:pt x="42" y="148"/>
                  </a:cubicBezTo>
                  <a:cubicBezTo>
                    <a:pt x="42" y="148"/>
                    <a:pt x="42" y="148"/>
                    <a:pt x="43" y="148"/>
                  </a:cubicBezTo>
                  <a:close/>
                  <a:moveTo>
                    <a:pt x="50" y="145"/>
                  </a:moveTo>
                  <a:cubicBezTo>
                    <a:pt x="48" y="145"/>
                    <a:pt x="46" y="146"/>
                    <a:pt x="44" y="146"/>
                  </a:cubicBezTo>
                  <a:cubicBezTo>
                    <a:pt x="45" y="145"/>
                    <a:pt x="47" y="143"/>
                    <a:pt x="48" y="142"/>
                  </a:cubicBezTo>
                  <a:cubicBezTo>
                    <a:pt x="53" y="140"/>
                    <a:pt x="59" y="138"/>
                    <a:pt x="64" y="137"/>
                  </a:cubicBezTo>
                  <a:cubicBezTo>
                    <a:pt x="60" y="140"/>
                    <a:pt x="55" y="142"/>
                    <a:pt x="50" y="145"/>
                  </a:cubicBezTo>
                  <a:close/>
                  <a:moveTo>
                    <a:pt x="126" y="93"/>
                  </a:moveTo>
                  <a:cubicBezTo>
                    <a:pt x="103" y="104"/>
                    <a:pt x="79" y="116"/>
                    <a:pt x="56" y="130"/>
                  </a:cubicBezTo>
                  <a:cubicBezTo>
                    <a:pt x="57" y="128"/>
                    <a:pt x="58" y="126"/>
                    <a:pt x="59" y="124"/>
                  </a:cubicBezTo>
                  <a:cubicBezTo>
                    <a:pt x="85" y="111"/>
                    <a:pt x="112" y="99"/>
                    <a:pt x="139" y="88"/>
                  </a:cubicBezTo>
                  <a:cubicBezTo>
                    <a:pt x="152" y="82"/>
                    <a:pt x="166" y="77"/>
                    <a:pt x="179" y="72"/>
                  </a:cubicBezTo>
                  <a:cubicBezTo>
                    <a:pt x="185" y="69"/>
                    <a:pt x="191" y="66"/>
                    <a:pt x="198" y="64"/>
                  </a:cubicBezTo>
                  <a:cubicBezTo>
                    <a:pt x="198" y="64"/>
                    <a:pt x="199" y="64"/>
                    <a:pt x="199" y="63"/>
                  </a:cubicBezTo>
                  <a:cubicBezTo>
                    <a:pt x="176" y="75"/>
                    <a:pt x="150" y="82"/>
                    <a:pt x="126" y="93"/>
                  </a:cubicBezTo>
                  <a:close/>
                  <a:moveTo>
                    <a:pt x="60" y="122"/>
                  </a:moveTo>
                  <a:cubicBezTo>
                    <a:pt x="60" y="122"/>
                    <a:pt x="60" y="122"/>
                    <a:pt x="59" y="122"/>
                  </a:cubicBezTo>
                  <a:cubicBezTo>
                    <a:pt x="59" y="121"/>
                    <a:pt x="60" y="121"/>
                    <a:pt x="6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9" y="116"/>
                    <a:pt x="79" y="110"/>
                    <a:pt x="88" y="105"/>
                  </a:cubicBezTo>
                  <a:cubicBezTo>
                    <a:pt x="94" y="102"/>
                    <a:pt x="101" y="99"/>
                    <a:pt x="108" y="96"/>
                  </a:cubicBezTo>
                  <a:cubicBezTo>
                    <a:pt x="131" y="86"/>
                    <a:pt x="155" y="76"/>
                    <a:pt x="178" y="65"/>
                  </a:cubicBezTo>
                  <a:cubicBezTo>
                    <a:pt x="184" y="63"/>
                    <a:pt x="189" y="60"/>
                    <a:pt x="194" y="57"/>
                  </a:cubicBezTo>
                  <a:cubicBezTo>
                    <a:pt x="195" y="57"/>
                    <a:pt x="195" y="56"/>
                    <a:pt x="195" y="56"/>
                  </a:cubicBezTo>
                  <a:cubicBezTo>
                    <a:pt x="185" y="62"/>
                    <a:pt x="175" y="68"/>
                    <a:pt x="164" y="73"/>
                  </a:cubicBezTo>
                  <a:cubicBezTo>
                    <a:pt x="142" y="83"/>
                    <a:pt x="120" y="92"/>
                    <a:pt x="98" y="103"/>
                  </a:cubicBezTo>
                  <a:cubicBezTo>
                    <a:pt x="86" y="109"/>
                    <a:pt x="73" y="115"/>
                    <a:pt x="60" y="122"/>
                  </a:cubicBezTo>
                  <a:close/>
                  <a:moveTo>
                    <a:pt x="187" y="48"/>
                  </a:moveTo>
                  <a:cubicBezTo>
                    <a:pt x="186" y="49"/>
                    <a:pt x="186" y="50"/>
                    <a:pt x="187" y="50"/>
                  </a:cubicBezTo>
                  <a:cubicBezTo>
                    <a:pt x="187" y="51"/>
                    <a:pt x="187" y="51"/>
                    <a:pt x="188" y="52"/>
                  </a:cubicBezTo>
                  <a:cubicBezTo>
                    <a:pt x="180" y="56"/>
                    <a:pt x="173" y="61"/>
                    <a:pt x="165" y="65"/>
                  </a:cubicBezTo>
                  <a:cubicBezTo>
                    <a:pt x="152" y="71"/>
                    <a:pt x="139" y="77"/>
                    <a:pt x="126" y="84"/>
                  </a:cubicBezTo>
                  <a:cubicBezTo>
                    <a:pt x="113" y="90"/>
                    <a:pt x="100" y="96"/>
                    <a:pt x="87" y="102"/>
                  </a:cubicBezTo>
                  <a:cubicBezTo>
                    <a:pt x="78" y="106"/>
                    <a:pt x="68" y="111"/>
                    <a:pt x="59" y="115"/>
                  </a:cubicBezTo>
                  <a:cubicBezTo>
                    <a:pt x="58" y="115"/>
                    <a:pt x="58" y="115"/>
                    <a:pt x="57" y="116"/>
                  </a:cubicBezTo>
                  <a:cubicBezTo>
                    <a:pt x="55" y="117"/>
                    <a:pt x="53" y="118"/>
                    <a:pt x="50" y="118"/>
                  </a:cubicBezTo>
                  <a:cubicBezTo>
                    <a:pt x="54" y="116"/>
                    <a:pt x="58" y="113"/>
                    <a:pt x="62" y="111"/>
                  </a:cubicBezTo>
                  <a:cubicBezTo>
                    <a:pt x="68" y="108"/>
                    <a:pt x="75" y="105"/>
                    <a:pt x="81" y="101"/>
                  </a:cubicBezTo>
                  <a:cubicBezTo>
                    <a:pt x="93" y="95"/>
                    <a:pt x="106" y="89"/>
                    <a:pt x="118" y="82"/>
                  </a:cubicBezTo>
                  <a:cubicBezTo>
                    <a:pt x="130" y="75"/>
                    <a:pt x="142" y="69"/>
                    <a:pt x="154" y="64"/>
                  </a:cubicBezTo>
                  <a:cubicBezTo>
                    <a:pt x="165" y="58"/>
                    <a:pt x="178" y="52"/>
                    <a:pt x="188" y="45"/>
                  </a:cubicBezTo>
                  <a:cubicBezTo>
                    <a:pt x="188" y="46"/>
                    <a:pt x="187" y="47"/>
                    <a:pt x="187" y="48"/>
                  </a:cubicBezTo>
                  <a:close/>
                  <a:moveTo>
                    <a:pt x="67" y="134"/>
                  </a:moveTo>
                  <a:cubicBezTo>
                    <a:pt x="61" y="136"/>
                    <a:pt x="55" y="138"/>
                    <a:pt x="50" y="140"/>
                  </a:cubicBezTo>
                  <a:cubicBezTo>
                    <a:pt x="50" y="139"/>
                    <a:pt x="51" y="139"/>
                    <a:pt x="51" y="138"/>
                  </a:cubicBezTo>
                  <a:cubicBezTo>
                    <a:pt x="55" y="137"/>
                    <a:pt x="58" y="135"/>
                    <a:pt x="62" y="133"/>
                  </a:cubicBezTo>
                  <a:cubicBezTo>
                    <a:pt x="64" y="132"/>
                    <a:pt x="66" y="131"/>
                    <a:pt x="68" y="130"/>
                  </a:cubicBezTo>
                  <a:cubicBezTo>
                    <a:pt x="70" y="128"/>
                    <a:pt x="74" y="128"/>
                    <a:pt x="76" y="126"/>
                  </a:cubicBezTo>
                  <a:cubicBezTo>
                    <a:pt x="73" y="129"/>
                    <a:pt x="70" y="132"/>
                    <a:pt x="67" y="134"/>
                  </a:cubicBezTo>
                  <a:close/>
                  <a:moveTo>
                    <a:pt x="78" y="124"/>
                  </a:moveTo>
                  <a:cubicBezTo>
                    <a:pt x="77" y="124"/>
                    <a:pt x="77" y="124"/>
                    <a:pt x="77" y="124"/>
                  </a:cubicBezTo>
                  <a:cubicBezTo>
                    <a:pt x="69" y="127"/>
                    <a:pt x="61" y="133"/>
                    <a:pt x="53" y="136"/>
                  </a:cubicBezTo>
                  <a:cubicBezTo>
                    <a:pt x="53" y="135"/>
                    <a:pt x="54" y="134"/>
                    <a:pt x="55" y="133"/>
                  </a:cubicBezTo>
                  <a:cubicBezTo>
                    <a:pt x="64" y="128"/>
                    <a:pt x="72" y="123"/>
                    <a:pt x="81" y="119"/>
                  </a:cubicBezTo>
                  <a:cubicBezTo>
                    <a:pt x="92" y="114"/>
                    <a:pt x="103" y="109"/>
                    <a:pt x="114" y="104"/>
                  </a:cubicBezTo>
                  <a:cubicBezTo>
                    <a:pt x="138" y="93"/>
                    <a:pt x="162" y="84"/>
                    <a:pt x="187" y="75"/>
                  </a:cubicBezTo>
                  <a:cubicBezTo>
                    <a:pt x="192" y="73"/>
                    <a:pt x="196" y="71"/>
                    <a:pt x="201" y="69"/>
                  </a:cubicBezTo>
                  <a:cubicBezTo>
                    <a:pt x="204" y="68"/>
                    <a:pt x="206" y="67"/>
                    <a:pt x="209" y="65"/>
                  </a:cubicBezTo>
                  <a:cubicBezTo>
                    <a:pt x="213" y="64"/>
                    <a:pt x="202" y="69"/>
                    <a:pt x="203" y="69"/>
                  </a:cubicBezTo>
                  <a:cubicBezTo>
                    <a:pt x="191" y="74"/>
                    <a:pt x="180" y="79"/>
                    <a:pt x="168" y="84"/>
                  </a:cubicBezTo>
                  <a:cubicBezTo>
                    <a:pt x="145" y="93"/>
                    <a:pt x="122" y="103"/>
                    <a:pt x="100" y="113"/>
                  </a:cubicBezTo>
                  <a:cubicBezTo>
                    <a:pt x="100" y="114"/>
                    <a:pt x="99" y="114"/>
                    <a:pt x="98" y="114"/>
                  </a:cubicBezTo>
                  <a:cubicBezTo>
                    <a:pt x="93" y="116"/>
                    <a:pt x="88" y="118"/>
                    <a:pt x="84" y="121"/>
                  </a:cubicBezTo>
                  <a:cubicBezTo>
                    <a:pt x="83" y="121"/>
                    <a:pt x="83" y="121"/>
                    <a:pt x="82" y="121"/>
                  </a:cubicBezTo>
                  <a:cubicBezTo>
                    <a:pt x="81" y="121"/>
                    <a:pt x="81" y="121"/>
                    <a:pt x="80" y="122"/>
                  </a:cubicBezTo>
                  <a:cubicBezTo>
                    <a:pt x="79" y="123"/>
                    <a:pt x="78" y="124"/>
                    <a:pt x="78" y="124"/>
                  </a:cubicBezTo>
                  <a:close/>
                  <a:moveTo>
                    <a:pt x="85" y="122"/>
                  </a:moveTo>
                  <a:cubicBezTo>
                    <a:pt x="89" y="120"/>
                    <a:pt x="93" y="118"/>
                    <a:pt x="97" y="116"/>
                  </a:cubicBezTo>
                  <a:cubicBezTo>
                    <a:pt x="97" y="116"/>
                    <a:pt x="98" y="116"/>
                    <a:pt x="99" y="116"/>
                  </a:cubicBezTo>
                  <a:cubicBezTo>
                    <a:pt x="110" y="111"/>
                    <a:pt x="121" y="108"/>
                    <a:pt x="132" y="103"/>
                  </a:cubicBezTo>
                  <a:cubicBezTo>
                    <a:pt x="143" y="98"/>
                    <a:pt x="154" y="93"/>
                    <a:pt x="166" y="89"/>
                  </a:cubicBezTo>
                  <a:cubicBezTo>
                    <a:pt x="177" y="85"/>
                    <a:pt x="189" y="81"/>
                    <a:pt x="200" y="76"/>
                  </a:cubicBezTo>
                  <a:cubicBezTo>
                    <a:pt x="199" y="76"/>
                    <a:pt x="209" y="72"/>
                    <a:pt x="208" y="73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08" y="73"/>
                    <a:pt x="207" y="74"/>
                    <a:pt x="207" y="74"/>
                  </a:cubicBezTo>
                  <a:cubicBezTo>
                    <a:pt x="205" y="75"/>
                    <a:pt x="202" y="77"/>
                    <a:pt x="200" y="78"/>
                  </a:cubicBezTo>
                  <a:cubicBezTo>
                    <a:pt x="195" y="81"/>
                    <a:pt x="189" y="83"/>
                    <a:pt x="184" y="85"/>
                  </a:cubicBezTo>
                  <a:cubicBezTo>
                    <a:pt x="172" y="89"/>
                    <a:pt x="160" y="94"/>
                    <a:pt x="148" y="98"/>
                  </a:cubicBezTo>
                  <a:cubicBezTo>
                    <a:pt x="127" y="107"/>
                    <a:pt x="105" y="114"/>
                    <a:pt x="85" y="124"/>
                  </a:cubicBezTo>
                  <a:cubicBezTo>
                    <a:pt x="85" y="123"/>
                    <a:pt x="85" y="123"/>
                    <a:pt x="85" y="122"/>
                  </a:cubicBezTo>
                  <a:cubicBezTo>
                    <a:pt x="85" y="122"/>
                    <a:pt x="85" y="122"/>
                    <a:pt x="85" y="122"/>
                  </a:cubicBezTo>
                  <a:close/>
                  <a:moveTo>
                    <a:pt x="92" y="131"/>
                  </a:moveTo>
                  <a:cubicBezTo>
                    <a:pt x="99" y="128"/>
                    <a:pt x="105" y="125"/>
                    <a:pt x="112" y="123"/>
                  </a:cubicBezTo>
                  <a:cubicBezTo>
                    <a:pt x="113" y="123"/>
                    <a:pt x="113" y="123"/>
                    <a:pt x="114" y="123"/>
                  </a:cubicBezTo>
                  <a:cubicBezTo>
                    <a:pt x="108" y="131"/>
                    <a:pt x="99" y="134"/>
                    <a:pt x="92" y="131"/>
                  </a:cubicBezTo>
                  <a:close/>
                  <a:moveTo>
                    <a:pt x="123" y="125"/>
                  </a:moveTo>
                  <a:cubicBezTo>
                    <a:pt x="138" y="121"/>
                    <a:pt x="152" y="116"/>
                    <a:pt x="167" y="111"/>
                  </a:cubicBezTo>
                  <a:cubicBezTo>
                    <a:pt x="174" y="109"/>
                    <a:pt x="181" y="106"/>
                    <a:pt x="188" y="104"/>
                  </a:cubicBezTo>
                  <a:cubicBezTo>
                    <a:pt x="191" y="102"/>
                    <a:pt x="195" y="101"/>
                    <a:pt x="199" y="100"/>
                  </a:cubicBezTo>
                  <a:cubicBezTo>
                    <a:pt x="200" y="99"/>
                    <a:pt x="209" y="96"/>
                    <a:pt x="203" y="99"/>
                  </a:cubicBezTo>
                  <a:cubicBezTo>
                    <a:pt x="187" y="107"/>
                    <a:pt x="170" y="113"/>
                    <a:pt x="154" y="119"/>
                  </a:cubicBezTo>
                  <a:cubicBezTo>
                    <a:pt x="153" y="119"/>
                    <a:pt x="153" y="119"/>
                    <a:pt x="152" y="120"/>
                  </a:cubicBezTo>
                  <a:cubicBezTo>
                    <a:pt x="145" y="123"/>
                    <a:pt x="137" y="127"/>
                    <a:pt x="130" y="131"/>
                  </a:cubicBezTo>
                  <a:cubicBezTo>
                    <a:pt x="128" y="130"/>
                    <a:pt x="125" y="127"/>
                    <a:pt x="123" y="125"/>
                  </a:cubicBezTo>
                  <a:close/>
                  <a:moveTo>
                    <a:pt x="184" y="115"/>
                  </a:moveTo>
                  <a:cubicBezTo>
                    <a:pt x="183" y="115"/>
                    <a:pt x="182" y="114"/>
                    <a:pt x="181" y="114"/>
                  </a:cubicBezTo>
                  <a:cubicBezTo>
                    <a:pt x="181" y="114"/>
                    <a:pt x="182" y="114"/>
                    <a:pt x="182" y="114"/>
                  </a:cubicBezTo>
                  <a:cubicBezTo>
                    <a:pt x="186" y="112"/>
                    <a:pt x="191" y="110"/>
                    <a:pt x="196" y="108"/>
                  </a:cubicBezTo>
                  <a:cubicBezTo>
                    <a:pt x="198" y="107"/>
                    <a:pt x="199" y="106"/>
                    <a:pt x="201" y="106"/>
                  </a:cubicBezTo>
                  <a:cubicBezTo>
                    <a:pt x="206" y="103"/>
                    <a:pt x="201" y="107"/>
                    <a:pt x="200" y="108"/>
                  </a:cubicBezTo>
                  <a:cubicBezTo>
                    <a:pt x="195" y="111"/>
                    <a:pt x="188" y="111"/>
                    <a:pt x="184" y="115"/>
                  </a:cubicBezTo>
                  <a:close/>
                  <a:moveTo>
                    <a:pt x="204" y="103"/>
                  </a:moveTo>
                  <a:cubicBezTo>
                    <a:pt x="201" y="104"/>
                    <a:pt x="198" y="106"/>
                    <a:pt x="194" y="107"/>
                  </a:cubicBezTo>
                  <a:cubicBezTo>
                    <a:pt x="190" y="109"/>
                    <a:pt x="186" y="111"/>
                    <a:pt x="181" y="113"/>
                  </a:cubicBezTo>
                  <a:cubicBezTo>
                    <a:pt x="181" y="113"/>
                    <a:pt x="181" y="113"/>
                    <a:pt x="181" y="114"/>
                  </a:cubicBezTo>
                  <a:cubicBezTo>
                    <a:pt x="181" y="113"/>
                    <a:pt x="180" y="113"/>
                    <a:pt x="180" y="113"/>
                  </a:cubicBezTo>
                  <a:cubicBezTo>
                    <a:pt x="179" y="112"/>
                    <a:pt x="178" y="112"/>
                    <a:pt x="178" y="112"/>
                  </a:cubicBezTo>
                  <a:cubicBezTo>
                    <a:pt x="177" y="112"/>
                    <a:pt x="176" y="112"/>
                    <a:pt x="176" y="113"/>
                  </a:cubicBezTo>
                  <a:cubicBezTo>
                    <a:pt x="175" y="113"/>
                    <a:pt x="174" y="113"/>
                    <a:pt x="174" y="113"/>
                  </a:cubicBezTo>
                  <a:cubicBezTo>
                    <a:pt x="176" y="112"/>
                    <a:pt x="178" y="111"/>
                    <a:pt x="181" y="110"/>
                  </a:cubicBezTo>
                  <a:cubicBezTo>
                    <a:pt x="187" y="108"/>
                    <a:pt x="193" y="105"/>
                    <a:pt x="198" y="102"/>
                  </a:cubicBezTo>
                  <a:cubicBezTo>
                    <a:pt x="201" y="101"/>
                    <a:pt x="205" y="100"/>
                    <a:pt x="207" y="97"/>
                  </a:cubicBezTo>
                  <a:cubicBezTo>
                    <a:pt x="207" y="99"/>
                    <a:pt x="206" y="102"/>
                    <a:pt x="205" y="104"/>
                  </a:cubicBezTo>
                  <a:cubicBezTo>
                    <a:pt x="205" y="103"/>
                    <a:pt x="205" y="103"/>
                    <a:pt x="204" y="103"/>
                  </a:cubicBezTo>
                  <a:close/>
                  <a:moveTo>
                    <a:pt x="161" y="123"/>
                  </a:moveTo>
                  <a:cubicBezTo>
                    <a:pt x="160" y="122"/>
                    <a:pt x="159" y="122"/>
                    <a:pt x="158" y="121"/>
                  </a:cubicBezTo>
                  <a:cubicBezTo>
                    <a:pt x="159" y="120"/>
                    <a:pt x="161" y="120"/>
                    <a:pt x="162" y="119"/>
                  </a:cubicBezTo>
                  <a:cubicBezTo>
                    <a:pt x="165" y="118"/>
                    <a:pt x="168" y="116"/>
                    <a:pt x="171" y="115"/>
                  </a:cubicBezTo>
                  <a:cubicBezTo>
                    <a:pt x="174" y="114"/>
                    <a:pt x="176" y="115"/>
                    <a:pt x="172" y="117"/>
                  </a:cubicBezTo>
                  <a:cubicBezTo>
                    <a:pt x="169" y="119"/>
                    <a:pt x="165" y="120"/>
                    <a:pt x="161" y="123"/>
                  </a:cubicBezTo>
                  <a:cubicBezTo>
                    <a:pt x="161" y="123"/>
                    <a:pt x="161" y="123"/>
                    <a:pt x="161" y="123"/>
                  </a:cubicBezTo>
                  <a:close/>
                  <a:moveTo>
                    <a:pt x="167" y="120"/>
                  </a:moveTo>
                  <a:cubicBezTo>
                    <a:pt x="170" y="119"/>
                    <a:pt x="173" y="118"/>
                    <a:pt x="175" y="116"/>
                  </a:cubicBezTo>
                  <a:cubicBezTo>
                    <a:pt x="176" y="117"/>
                    <a:pt x="176" y="118"/>
                    <a:pt x="176" y="119"/>
                  </a:cubicBezTo>
                  <a:cubicBezTo>
                    <a:pt x="173" y="120"/>
                    <a:pt x="171" y="120"/>
                    <a:pt x="169" y="121"/>
                  </a:cubicBezTo>
                  <a:cubicBezTo>
                    <a:pt x="166" y="122"/>
                    <a:pt x="162" y="123"/>
                    <a:pt x="167" y="120"/>
                  </a:cubicBezTo>
                  <a:close/>
                  <a:moveTo>
                    <a:pt x="136" y="133"/>
                  </a:moveTo>
                  <a:cubicBezTo>
                    <a:pt x="135" y="133"/>
                    <a:pt x="133" y="133"/>
                    <a:pt x="131" y="132"/>
                  </a:cubicBezTo>
                  <a:cubicBezTo>
                    <a:pt x="137" y="129"/>
                    <a:pt x="144" y="127"/>
                    <a:pt x="150" y="124"/>
                  </a:cubicBezTo>
                  <a:cubicBezTo>
                    <a:pt x="147" y="129"/>
                    <a:pt x="142" y="133"/>
                    <a:pt x="136" y="133"/>
                  </a:cubicBezTo>
                  <a:close/>
                  <a:moveTo>
                    <a:pt x="163" y="123"/>
                  </a:moveTo>
                  <a:cubicBezTo>
                    <a:pt x="167" y="123"/>
                    <a:pt x="171" y="122"/>
                    <a:pt x="175" y="121"/>
                  </a:cubicBezTo>
                  <a:cubicBezTo>
                    <a:pt x="173" y="123"/>
                    <a:pt x="168" y="124"/>
                    <a:pt x="163" y="123"/>
                  </a:cubicBezTo>
                  <a:close/>
                  <a:moveTo>
                    <a:pt x="188" y="116"/>
                  </a:moveTo>
                  <a:cubicBezTo>
                    <a:pt x="191" y="116"/>
                    <a:pt x="193" y="115"/>
                    <a:pt x="195" y="114"/>
                  </a:cubicBezTo>
                  <a:cubicBezTo>
                    <a:pt x="193" y="116"/>
                    <a:pt x="191" y="116"/>
                    <a:pt x="188" y="116"/>
                  </a:cubicBezTo>
                  <a:close/>
                  <a:moveTo>
                    <a:pt x="198" y="113"/>
                  </a:moveTo>
                  <a:cubicBezTo>
                    <a:pt x="198" y="113"/>
                    <a:pt x="198" y="113"/>
                    <a:pt x="197" y="113"/>
                  </a:cubicBezTo>
                  <a:cubicBezTo>
                    <a:pt x="193" y="113"/>
                    <a:pt x="189" y="115"/>
                    <a:pt x="185" y="116"/>
                  </a:cubicBezTo>
                  <a:cubicBezTo>
                    <a:pt x="190" y="111"/>
                    <a:pt x="199" y="112"/>
                    <a:pt x="203" y="107"/>
                  </a:cubicBezTo>
                  <a:cubicBezTo>
                    <a:pt x="202" y="109"/>
                    <a:pt x="200" y="111"/>
                    <a:pt x="198" y="113"/>
                  </a:cubicBezTo>
                  <a:close/>
                  <a:moveTo>
                    <a:pt x="207" y="95"/>
                  </a:moveTo>
                  <a:cubicBezTo>
                    <a:pt x="192" y="101"/>
                    <a:pt x="176" y="107"/>
                    <a:pt x="161" y="112"/>
                  </a:cubicBezTo>
                  <a:cubicBezTo>
                    <a:pt x="155" y="114"/>
                    <a:pt x="149" y="116"/>
                    <a:pt x="143" y="118"/>
                  </a:cubicBezTo>
                  <a:cubicBezTo>
                    <a:pt x="153" y="114"/>
                    <a:pt x="162" y="109"/>
                    <a:pt x="172" y="105"/>
                  </a:cubicBezTo>
                  <a:cubicBezTo>
                    <a:pt x="183" y="100"/>
                    <a:pt x="197" y="98"/>
                    <a:pt x="206" y="89"/>
                  </a:cubicBezTo>
                  <a:cubicBezTo>
                    <a:pt x="207" y="91"/>
                    <a:pt x="207" y="93"/>
                    <a:pt x="207" y="95"/>
                  </a:cubicBezTo>
                  <a:close/>
                  <a:moveTo>
                    <a:pt x="209" y="58"/>
                  </a:moveTo>
                  <a:cubicBezTo>
                    <a:pt x="184" y="70"/>
                    <a:pt x="156" y="79"/>
                    <a:pt x="130" y="90"/>
                  </a:cubicBezTo>
                  <a:cubicBezTo>
                    <a:pt x="121" y="94"/>
                    <a:pt x="112" y="98"/>
                    <a:pt x="103" y="102"/>
                  </a:cubicBezTo>
                  <a:cubicBezTo>
                    <a:pt x="113" y="97"/>
                    <a:pt x="123" y="92"/>
                    <a:pt x="134" y="88"/>
                  </a:cubicBezTo>
                  <a:cubicBezTo>
                    <a:pt x="158" y="77"/>
                    <a:pt x="182" y="67"/>
                    <a:pt x="203" y="52"/>
                  </a:cubicBezTo>
                  <a:cubicBezTo>
                    <a:pt x="206" y="54"/>
                    <a:pt x="208" y="56"/>
                    <a:pt x="209" y="58"/>
                  </a:cubicBezTo>
                  <a:close/>
                  <a:moveTo>
                    <a:pt x="202" y="52"/>
                  </a:moveTo>
                  <a:cubicBezTo>
                    <a:pt x="191" y="57"/>
                    <a:pt x="180" y="63"/>
                    <a:pt x="169" y="68"/>
                  </a:cubicBezTo>
                  <a:cubicBezTo>
                    <a:pt x="156" y="74"/>
                    <a:pt x="143" y="80"/>
                    <a:pt x="130" y="86"/>
                  </a:cubicBezTo>
                  <a:cubicBezTo>
                    <a:pt x="127" y="87"/>
                    <a:pt x="124" y="88"/>
                    <a:pt x="121" y="89"/>
                  </a:cubicBezTo>
                  <a:cubicBezTo>
                    <a:pt x="123" y="89"/>
                    <a:pt x="125" y="88"/>
                    <a:pt x="126" y="87"/>
                  </a:cubicBezTo>
                  <a:cubicBezTo>
                    <a:pt x="138" y="82"/>
                    <a:pt x="150" y="77"/>
                    <a:pt x="161" y="71"/>
                  </a:cubicBezTo>
                  <a:cubicBezTo>
                    <a:pt x="173" y="65"/>
                    <a:pt x="183" y="58"/>
                    <a:pt x="194" y="50"/>
                  </a:cubicBezTo>
                  <a:cubicBezTo>
                    <a:pt x="197" y="50"/>
                    <a:pt x="199" y="51"/>
                    <a:pt x="202" y="52"/>
                  </a:cubicBezTo>
                  <a:close/>
                  <a:moveTo>
                    <a:pt x="188" y="44"/>
                  </a:moveTo>
                  <a:cubicBezTo>
                    <a:pt x="188" y="44"/>
                    <a:pt x="188" y="44"/>
                    <a:pt x="188" y="44"/>
                  </a:cubicBezTo>
                  <a:cubicBezTo>
                    <a:pt x="174" y="48"/>
                    <a:pt x="162" y="56"/>
                    <a:pt x="149" y="61"/>
                  </a:cubicBezTo>
                  <a:cubicBezTo>
                    <a:pt x="135" y="67"/>
                    <a:pt x="121" y="72"/>
                    <a:pt x="108" y="79"/>
                  </a:cubicBezTo>
                  <a:cubicBezTo>
                    <a:pt x="93" y="86"/>
                    <a:pt x="79" y="94"/>
                    <a:pt x="65" y="101"/>
                  </a:cubicBezTo>
                  <a:cubicBezTo>
                    <a:pt x="54" y="107"/>
                    <a:pt x="40" y="110"/>
                    <a:pt x="30" y="118"/>
                  </a:cubicBezTo>
                  <a:cubicBezTo>
                    <a:pt x="29" y="118"/>
                    <a:pt x="28" y="118"/>
                    <a:pt x="28" y="117"/>
                  </a:cubicBezTo>
                  <a:cubicBezTo>
                    <a:pt x="52" y="100"/>
                    <a:pt x="79" y="87"/>
                    <a:pt x="105" y="74"/>
                  </a:cubicBezTo>
                  <a:cubicBezTo>
                    <a:pt x="121" y="67"/>
                    <a:pt x="136" y="59"/>
                    <a:pt x="152" y="52"/>
                  </a:cubicBezTo>
                  <a:cubicBezTo>
                    <a:pt x="164" y="46"/>
                    <a:pt x="178" y="41"/>
                    <a:pt x="188" y="32"/>
                  </a:cubicBezTo>
                  <a:cubicBezTo>
                    <a:pt x="189" y="36"/>
                    <a:pt x="189" y="40"/>
                    <a:pt x="188" y="44"/>
                  </a:cubicBezTo>
                  <a:close/>
                  <a:moveTo>
                    <a:pt x="187" y="31"/>
                  </a:moveTo>
                  <a:cubicBezTo>
                    <a:pt x="184" y="32"/>
                    <a:pt x="181" y="34"/>
                    <a:pt x="178" y="36"/>
                  </a:cubicBezTo>
                  <a:cubicBezTo>
                    <a:pt x="173" y="39"/>
                    <a:pt x="168" y="41"/>
                    <a:pt x="163" y="44"/>
                  </a:cubicBezTo>
                  <a:cubicBezTo>
                    <a:pt x="152" y="49"/>
                    <a:pt x="141" y="53"/>
                    <a:pt x="130" y="58"/>
                  </a:cubicBezTo>
                  <a:cubicBezTo>
                    <a:pt x="108" y="69"/>
                    <a:pt x="86" y="80"/>
                    <a:pt x="64" y="90"/>
                  </a:cubicBezTo>
                  <a:cubicBezTo>
                    <a:pt x="55" y="95"/>
                    <a:pt x="45" y="100"/>
                    <a:pt x="36" y="104"/>
                  </a:cubicBezTo>
                  <a:cubicBezTo>
                    <a:pt x="56" y="93"/>
                    <a:pt x="76" y="82"/>
                    <a:pt x="96" y="71"/>
                  </a:cubicBezTo>
                  <a:cubicBezTo>
                    <a:pt x="117" y="60"/>
                    <a:pt x="139" y="49"/>
                    <a:pt x="161" y="38"/>
                  </a:cubicBezTo>
                  <a:cubicBezTo>
                    <a:pt x="164" y="36"/>
                    <a:pt x="168" y="33"/>
                    <a:pt x="171" y="31"/>
                  </a:cubicBezTo>
                  <a:cubicBezTo>
                    <a:pt x="173" y="30"/>
                    <a:pt x="174" y="29"/>
                    <a:pt x="175" y="28"/>
                  </a:cubicBezTo>
                  <a:cubicBezTo>
                    <a:pt x="176" y="27"/>
                    <a:pt x="177" y="26"/>
                    <a:pt x="178" y="26"/>
                  </a:cubicBezTo>
                  <a:cubicBezTo>
                    <a:pt x="179" y="25"/>
                    <a:pt x="180" y="24"/>
                    <a:pt x="182" y="24"/>
                  </a:cubicBezTo>
                  <a:cubicBezTo>
                    <a:pt x="183" y="24"/>
                    <a:pt x="184" y="25"/>
                    <a:pt x="185" y="26"/>
                  </a:cubicBezTo>
                  <a:cubicBezTo>
                    <a:pt x="186" y="27"/>
                    <a:pt x="187" y="29"/>
                    <a:pt x="187" y="31"/>
                  </a:cubicBezTo>
                  <a:close/>
                  <a:moveTo>
                    <a:pt x="180" y="23"/>
                  </a:moveTo>
                  <a:cubicBezTo>
                    <a:pt x="180" y="23"/>
                    <a:pt x="179" y="24"/>
                    <a:pt x="179" y="24"/>
                  </a:cubicBezTo>
                  <a:cubicBezTo>
                    <a:pt x="179" y="24"/>
                    <a:pt x="179" y="24"/>
                    <a:pt x="179" y="24"/>
                  </a:cubicBezTo>
                  <a:cubicBezTo>
                    <a:pt x="176" y="25"/>
                    <a:pt x="174" y="26"/>
                    <a:pt x="172" y="28"/>
                  </a:cubicBezTo>
                  <a:cubicBezTo>
                    <a:pt x="162" y="34"/>
                    <a:pt x="151" y="39"/>
                    <a:pt x="141" y="45"/>
                  </a:cubicBezTo>
                  <a:cubicBezTo>
                    <a:pt x="120" y="55"/>
                    <a:pt x="98" y="64"/>
                    <a:pt x="78" y="76"/>
                  </a:cubicBezTo>
                  <a:cubicBezTo>
                    <a:pt x="67" y="82"/>
                    <a:pt x="57" y="88"/>
                    <a:pt x="46" y="93"/>
                  </a:cubicBezTo>
                  <a:cubicBezTo>
                    <a:pt x="42" y="95"/>
                    <a:pt x="39" y="97"/>
                    <a:pt x="35" y="99"/>
                  </a:cubicBezTo>
                  <a:cubicBezTo>
                    <a:pt x="70" y="74"/>
                    <a:pt x="109" y="56"/>
                    <a:pt x="146" y="34"/>
                  </a:cubicBezTo>
                  <a:cubicBezTo>
                    <a:pt x="149" y="33"/>
                    <a:pt x="151" y="31"/>
                    <a:pt x="154" y="30"/>
                  </a:cubicBezTo>
                  <a:cubicBezTo>
                    <a:pt x="155" y="29"/>
                    <a:pt x="155" y="29"/>
                    <a:pt x="156" y="28"/>
                  </a:cubicBezTo>
                  <a:cubicBezTo>
                    <a:pt x="156" y="28"/>
                    <a:pt x="156" y="28"/>
                    <a:pt x="156" y="28"/>
                  </a:cubicBezTo>
                  <a:cubicBezTo>
                    <a:pt x="157" y="29"/>
                    <a:pt x="158" y="29"/>
                    <a:pt x="159" y="28"/>
                  </a:cubicBezTo>
                  <a:cubicBezTo>
                    <a:pt x="165" y="23"/>
                    <a:pt x="173" y="20"/>
                    <a:pt x="180" y="23"/>
                  </a:cubicBezTo>
                  <a:close/>
                  <a:moveTo>
                    <a:pt x="140" y="10"/>
                  </a:moveTo>
                  <a:cubicBezTo>
                    <a:pt x="133" y="13"/>
                    <a:pt x="127" y="17"/>
                    <a:pt x="121" y="21"/>
                  </a:cubicBezTo>
                  <a:cubicBezTo>
                    <a:pt x="125" y="14"/>
                    <a:pt x="133" y="10"/>
                    <a:pt x="140" y="10"/>
                  </a:cubicBezTo>
                  <a:close/>
                  <a:moveTo>
                    <a:pt x="117" y="23"/>
                  </a:moveTo>
                  <a:cubicBezTo>
                    <a:pt x="108" y="30"/>
                    <a:pt x="98" y="36"/>
                    <a:pt x="89" y="42"/>
                  </a:cubicBezTo>
                  <a:cubicBezTo>
                    <a:pt x="68" y="53"/>
                    <a:pt x="46" y="64"/>
                    <a:pt x="26" y="76"/>
                  </a:cubicBezTo>
                  <a:cubicBezTo>
                    <a:pt x="21" y="78"/>
                    <a:pt x="17" y="82"/>
                    <a:pt x="12" y="83"/>
                  </a:cubicBezTo>
                  <a:cubicBezTo>
                    <a:pt x="16" y="82"/>
                    <a:pt x="21" y="77"/>
                    <a:pt x="25" y="74"/>
                  </a:cubicBezTo>
                  <a:cubicBezTo>
                    <a:pt x="34" y="67"/>
                    <a:pt x="44" y="61"/>
                    <a:pt x="55" y="55"/>
                  </a:cubicBezTo>
                  <a:cubicBezTo>
                    <a:pt x="65" y="49"/>
                    <a:pt x="76" y="44"/>
                    <a:pt x="87" y="38"/>
                  </a:cubicBezTo>
                  <a:cubicBezTo>
                    <a:pt x="95" y="33"/>
                    <a:pt x="102" y="27"/>
                    <a:pt x="110" y="22"/>
                  </a:cubicBezTo>
                  <a:cubicBezTo>
                    <a:pt x="111" y="22"/>
                    <a:pt x="112" y="22"/>
                    <a:pt x="112" y="21"/>
                  </a:cubicBezTo>
                  <a:cubicBezTo>
                    <a:pt x="113" y="21"/>
                    <a:pt x="113" y="20"/>
                    <a:pt x="114" y="20"/>
                  </a:cubicBezTo>
                  <a:cubicBezTo>
                    <a:pt x="114" y="21"/>
                    <a:pt x="115" y="22"/>
                    <a:pt x="115" y="22"/>
                  </a:cubicBezTo>
                  <a:cubicBezTo>
                    <a:pt x="115" y="23"/>
                    <a:pt x="116" y="24"/>
                    <a:pt x="117" y="23"/>
                  </a:cubicBezTo>
                  <a:close/>
                  <a:moveTo>
                    <a:pt x="96" y="9"/>
                  </a:moveTo>
                  <a:cubicBezTo>
                    <a:pt x="98" y="8"/>
                    <a:pt x="100" y="8"/>
                    <a:pt x="102" y="8"/>
                  </a:cubicBezTo>
                  <a:cubicBezTo>
                    <a:pt x="98" y="10"/>
                    <a:pt x="94" y="13"/>
                    <a:pt x="90" y="15"/>
                  </a:cubicBezTo>
                  <a:cubicBezTo>
                    <a:pt x="89" y="16"/>
                    <a:pt x="88" y="16"/>
                    <a:pt x="88" y="17"/>
                  </a:cubicBezTo>
                  <a:cubicBezTo>
                    <a:pt x="89" y="14"/>
                    <a:pt x="92" y="11"/>
                    <a:pt x="96" y="9"/>
                  </a:cubicBezTo>
                  <a:close/>
                  <a:moveTo>
                    <a:pt x="77" y="23"/>
                  </a:moveTo>
                  <a:cubicBezTo>
                    <a:pt x="76" y="24"/>
                    <a:pt x="74" y="25"/>
                    <a:pt x="73" y="25"/>
                  </a:cubicBezTo>
                  <a:cubicBezTo>
                    <a:pt x="64" y="30"/>
                    <a:pt x="55" y="32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54" y="32"/>
                    <a:pt x="63" y="25"/>
                    <a:pt x="70" y="19"/>
                  </a:cubicBezTo>
                  <a:cubicBezTo>
                    <a:pt x="70" y="19"/>
                    <a:pt x="70" y="18"/>
                    <a:pt x="69" y="18"/>
                  </a:cubicBezTo>
                  <a:cubicBezTo>
                    <a:pt x="62" y="20"/>
                    <a:pt x="55" y="24"/>
                    <a:pt x="49" y="28"/>
                  </a:cubicBezTo>
                  <a:cubicBezTo>
                    <a:pt x="48" y="28"/>
                    <a:pt x="48" y="29"/>
                    <a:pt x="48" y="29"/>
                  </a:cubicBezTo>
                  <a:cubicBezTo>
                    <a:pt x="48" y="28"/>
                    <a:pt x="48" y="28"/>
                    <a:pt x="49" y="27"/>
                  </a:cubicBezTo>
                  <a:cubicBezTo>
                    <a:pt x="50" y="25"/>
                    <a:pt x="53" y="24"/>
                    <a:pt x="53" y="23"/>
                  </a:cubicBezTo>
                  <a:cubicBezTo>
                    <a:pt x="57" y="21"/>
                    <a:pt x="61" y="18"/>
                    <a:pt x="65" y="15"/>
                  </a:cubicBezTo>
                  <a:cubicBezTo>
                    <a:pt x="70" y="16"/>
                    <a:pt x="74" y="19"/>
                    <a:pt x="77" y="23"/>
                  </a:cubicBezTo>
                  <a:close/>
                  <a:moveTo>
                    <a:pt x="56" y="18"/>
                  </a:moveTo>
                  <a:cubicBezTo>
                    <a:pt x="58" y="16"/>
                    <a:pt x="61" y="16"/>
                    <a:pt x="63" y="15"/>
                  </a:cubicBezTo>
                  <a:cubicBezTo>
                    <a:pt x="59" y="18"/>
                    <a:pt x="54" y="20"/>
                    <a:pt x="51" y="23"/>
                  </a:cubicBezTo>
                  <a:cubicBezTo>
                    <a:pt x="52" y="21"/>
                    <a:pt x="54" y="19"/>
                    <a:pt x="56" y="18"/>
                  </a:cubicBezTo>
                  <a:close/>
                  <a:moveTo>
                    <a:pt x="38" y="40"/>
                  </a:moveTo>
                  <a:cubicBezTo>
                    <a:pt x="33" y="42"/>
                    <a:pt x="28" y="45"/>
                    <a:pt x="23" y="48"/>
                  </a:cubicBezTo>
                  <a:cubicBezTo>
                    <a:pt x="18" y="51"/>
                    <a:pt x="26" y="44"/>
                    <a:pt x="27" y="43"/>
                  </a:cubicBezTo>
                  <a:cubicBezTo>
                    <a:pt x="29" y="41"/>
                    <a:pt x="32" y="38"/>
                    <a:pt x="35" y="36"/>
                  </a:cubicBezTo>
                  <a:cubicBezTo>
                    <a:pt x="36" y="37"/>
                    <a:pt x="37" y="38"/>
                    <a:pt x="38" y="40"/>
                  </a:cubicBezTo>
                  <a:close/>
                  <a:moveTo>
                    <a:pt x="22" y="30"/>
                  </a:moveTo>
                  <a:cubicBezTo>
                    <a:pt x="19" y="32"/>
                    <a:pt x="15" y="35"/>
                    <a:pt x="12" y="38"/>
                  </a:cubicBezTo>
                  <a:cubicBezTo>
                    <a:pt x="12" y="37"/>
                    <a:pt x="12" y="36"/>
                    <a:pt x="13" y="35"/>
                  </a:cubicBezTo>
                  <a:cubicBezTo>
                    <a:pt x="15" y="32"/>
                    <a:pt x="18" y="30"/>
                    <a:pt x="22" y="30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73"/>
            <p:cNvSpPr>
              <a:spLocks noEditPoints="1"/>
            </p:cNvSpPr>
            <p:nvPr/>
          </p:nvSpPr>
          <p:spPr bwMode="auto">
            <a:xfrm>
              <a:off x="8172696" y="4331722"/>
              <a:ext cx="941388" cy="796925"/>
            </a:xfrm>
            <a:custGeom>
              <a:avLst/>
              <a:gdLst>
                <a:gd name="T0" fmla="*/ 26 w 222"/>
                <a:gd name="T1" fmla="*/ 148 h 188"/>
                <a:gd name="T2" fmla="*/ 8 w 222"/>
                <a:gd name="T3" fmla="*/ 132 h 188"/>
                <a:gd name="T4" fmla="*/ 204 w 222"/>
                <a:gd name="T5" fmla="*/ 56 h 188"/>
                <a:gd name="T6" fmla="*/ 110 w 222"/>
                <a:gd name="T7" fmla="*/ 10 h 188"/>
                <a:gd name="T8" fmla="*/ 117 w 222"/>
                <a:gd name="T9" fmla="*/ 15 h 188"/>
                <a:gd name="T10" fmla="*/ 112 w 222"/>
                <a:gd name="T11" fmla="*/ 19 h 188"/>
                <a:gd name="T12" fmla="*/ 78 w 222"/>
                <a:gd name="T13" fmla="*/ 41 h 188"/>
                <a:gd name="T14" fmla="*/ 89 w 222"/>
                <a:gd name="T15" fmla="*/ 35 h 188"/>
                <a:gd name="T16" fmla="*/ 146 w 222"/>
                <a:gd name="T17" fmla="*/ 15 h 188"/>
                <a:gd name="T18" fmla="*/ 107 w 222"/>
                <a:gd name="T19" fmla="*/ 11 h 188"/>
                <a:gd name="T20" fmla="*/ 128 w 222"/>
                <a:gd name="T21" fmla="*/ 10 h 188"/>
                <a:gd name="T22" fmla="*/ 140 w 222"/>
                <a:gd name="T23" fmla="*/ 14 h 188"/>
                <a:gd name="T24" fmla="*/ 92 w 222"/>
                <a:gd name="T25" fmla="*/ 32 h 188"/>
                <a:gd name="T26" fmla="*/ 121 w 222"/>
                <a:gd name="T27" fmla="*/ 35 h 188"/>
                <a:gd name="T28" fmla="*/ 67 w 222"/>
                <a:gd name="T29" fmla="*/ 58 h 188"/>
                <a:gd name="T30" fmla="*/ 117 w 222"/>
                <a:gd name="T31" fmla="*/ 55 h 188"/>
                <a:gd name="T32" fmla="*/ 56 w 222"/>
                <a:gd name="T33" fmla="*/ 67 h 188"/>
                <a:gd name="T34" fmla="*/ 66 w 222"/>
                <a:gd name="T35" fmla="*/ 55 h 188"/>
                <a:gd name="T36" fmla="*/ 148 w 222"/>
                <a:gd name="T37" fmla="*/ 28 h 188"/>
                <a:gd name="T38" fmla="*/ 158 w 222"/>
                <a:gd name="T39" fmla="*/ 31 h 188"/>
                <a:gd name="T40" fmla="*/ 172 w 222"/>
                <a:gd name="T41" fmla="*/ 33 h 188"/>
                <a:gd name="T42" fmla="*/ 146 w 222"/>
                <a:gd name="T43" fmla="*/ 44 h 188"/>
                <a:gd name="T44" fmla="*/ 43 w 222"/>
                <a:gd name="T45" fmla="*/ 80 h 188"/>
                <a:gd name="T46" fmla="*/ 125 w 222"/>
                <a:gd name="T47" fmla="*/ 63 h 188"/>
                <a:gd name="T48" fmla="*/ 200 w 222"/>
                <a:gd name="T49" fmla="*/ 40 h 188"/>
                <a:gd name="T50" fmla="*/ 194 w 222"/>
                <a:gd name="T51" fmla="*/ 50 h 188"/>
                <a:gd name="T52" fmla="*/ 214 w 222"/>
                <a:gd name="T53" fmla="*/ 46 h 188"/>
                <a:gd name="T54" fmla="*/ 200 w 222"/>
                <a:gd name="T55" fmla="*/ 65 h 188"/>
                <a:gd name="T56" fmla="*/ 64 w 222"/>
                <a:gd name="T57" fmla="*/ 109 h 188"/>
                <a:gd name="T58" fmla="*/ 25 w 222"/>
                <a:gd name="T59" fmla="*/ 121 h 188"/>
                <a:gd name="T60" fmla="*/ 33 w 222"/>
                <a:gd name="T61" fmla="*/ 124 h 188"/>
                <a:gd name="T62" fmla="*/ 148 w 222"/>
                <a:gd name="T63" fmla="*/ 103 h 188"/>
                <a:gd name="T64" fmla="*/ 47 w 222"/>
                <a:gd name="T65" fmla="*/ 132 h 188"/>
                <a:gd name="T66" fmla="*/ 109 w 222"/>
                <a:gd name="T67" fmla="*/ 159 h 188"/>
                <a:gd name="T68" fmla="*/ 107 w 222"/>
                <a:gd name="T69" fmla="*/ 150 h 188"/>
                <a:gd name="T70" fmla="*/ 124 w 222"/>
                <a:gd name="T71" fmla="*/ 144 h 188"/>
                <a:gd name="T72" fmla="*/ 83 w 222"/>
                <a:gd name="T73" fmla="*/ 141 h 188"/>
                <a:gd name="T74" fmla="*/ 104 w 222"/>
                <a:gd name="T75" fmla="*/ 131 h 188"/>
                <a:gd name="T76" fmla="*/ 129 w 222"/>
                <a:gd name="T77" fmla="*/ 118 h 188"/>
                <a:gd name="T78" fmla="*/ 117 w 222"/>
                <a:gd name="T79" fmla="*/ 122 h 188"/>
                <a:gd name="T80" fmla="*/ 74 w 222"/>
                <a:gd name="T81" fmla="*/ 140 h 188"/>
                <a:gd name="T82" fmla="*/ 99 w 222"/>
                <a:gd name="T83" fmla="*/ 144 h 188"/>
                <a:gd name="T84" fmla="*/ 91 w 222"/>
                <a:gd name="T85" fmla="*/ 154 h 188"/>
                <a:gd name="T86" fmla="*/ 113 w 222"/>
                <a:gd name="T87" fmla="*/ 154 h 188"/>
                <a:gd name="T88" fmla="*/ 88 w 222"/>
                <a:gd name="T89" fmla="*/ 120 h 188"/>
                <a:gd name="T90" fmla="*/ 69 w 222"/>
                <a:gd name="T91" fmla="*/ 121 h 188"/>
                <a:gd name="T92" fmla="*/ 36 w 222"/>
                <a:gd name="T93" fmla="*/ 124 h 188"/>
                <a:gd name="T94" fmla="*/ 154 w 222"/>
                <a:gd name="T95" fmla="*/ 93 h 188"/>
                <a:gd name="T96" fmla="*/ 35 w 222"/>
                <a:gd name="T97" fmla="*/ 118 h 188"/>
                <a:gd name="T98" fmla="*/ 93 w 222"/>
                <a:gd name="T99" fmla="*/ 96 h 188"/>
                <a:gd name="T100" fmla="*/ 199 w 222"/>
                <a:gd name="T101" fmla="*/ 62 h 188"/>
                <a:gd name="T102" fmla="*/ 191 w 222"/>
                <a:gd name="T103" fmla="*/ 71 h 188"/>
                <a:gd name="T104" fmla="*/ 190 w 222"/>
                <a:gd name="T105" fmla="*/ 66 h 188"/>
                <a:gd name="T106" fmla="*/ 106 w 222"/>
                <a:gd name="T107" fmla="*/ 168 h 188"/>
                <a:gd name="T108" fmla="*/ 26 w 222"/>
                <a:gd name="T109" fmla="*/ 97 h 188"/>
                <a:gd name="T110" fmla="*/ 26 w 222"/>
                <a:gd name="T111" fmla="*/ 97 h 188"/>
                <a:gd name="T112" fmla="*/ 105 w 222"/>
                <a:gd name="T113" fmla="*/ 175 h 188"/>
                <a:gd name="T114" fmla="*/ 11 w 222"/>
                <a:gd name="T115" fmla="*/ 137 h 188"/>
                <a:gd name="T116" fmla="*/ 114 w 222"/>
                <a:gd name="T117" fmla="*/ 17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2" h="188">
                  <a:moveTo>
                    <a:pt x="221" y="63"/>
                  </a:moveTo>
                  <a:cubicBezTo>
                    <a:pt x="221" y="63"/>
                    <a:pt x="221" y="63"/>
                    <a:pt x="220" y="63"/>
                  </a:cubicBezTo>
                  <a:cubicBezTo>
                    <a:pt x="218" y="63"/>
                    <a:pt x="217" y="59"/>
                    <a:pt x="217" y="58"/>
                  </a:cubicBezTo>
                  <a:cubicBezTo>
                    <a:pt x="215" y="54"/>
                    <a:pt x="216" y="50"/>
                    <a:pt x="218" y="46"/>
                  </a:cubicBezTo>
                  <a:cubicBezTo>
                    <a:pt x="218" y="46"/>
                    <a:pt x="218" y="46"/>
                    <a:pt x="218" y="45"/>
                  </a:cubicBezTo>
                  <a:cubicBezTo>
                    <a:pt x="218" y="45"/>
                    <a:pt x="218" y="45"/>
                    <a:pt x="217" y="44"/>
                  </a:cubicBezTo>
                  <a:cubicBezTo>
                    <a:pt x="202" y="38"/>
                    <a:pt x="187" y="31"/>
                    <a:pt x="172" y="24"/>
                  </a:cubicBezTo>
                  <a:cubicBezTo>
                    <a:pt x="153" y="16"/>
                    <a:pt x="135" y="7"/>
                    <a:pt x="115" y="1"/>
                  </a:cubicBezTo>
                  <a:cubicBezTo>
                    <a:pt x="115" y="0"/>
                    <a:pt x="114" y="1"/>
                    <a:pt x="114" y="1"/>
                  </a:cubicBezTo>
                  <a:cubicBezTo>
                    <a:pt x="94" y="19"/>
                    <a:pt x="76" y="40"/>
                    <a:pt x="58" y="59"/>
                  </a:cubicBezTo>
                  <a:cubicBezTo>
                    <a:pt x="42" y="77"/>
                    <a:pt x="24" y="95"/>
                    <a:pt x="9" y="114"/>
                  </a:cubicBezTo>
                  <a:cubicBezTo>
                    <a:pt x="2" y="119"/>
                    <a:pt x="0" y="135"/>
                    <a:pt x="9" y="139"/>
                  </a:cubicBezTo>
                  <a:cubicBezTo>
                    <a:pt x="14" y="143"/>
                    <a:pt x="20" y="145"/>
                    <a:pt x="26" y="148"/>
                  </a:cubicBezTo>
                  <a:cubicBezTo>
                    <a:pt x="36" y="154"/>
                    <a:pt x="46" y="159"/>
                    <a:pt x="57" y="164"/>
                  </a:cubicBezTo>
                  <a:cubicBezTo>
                    <a:pt x="73" y="172"/>
                    <a:pt x="89" y="181"/>
                    <a:pt x="106" y="188"/>
                  </a:cubicBezTo>
                  <a:cubicBezTo>
                    <a:pt x="107" y="188"/>
                    <a:pt x="107" y="187"/>
                    <a:pt x="107" y="187"/>
                  </a:cubicBezTo>
                  <a:cubicBezTo>
                    <a:pt x="107" y="187"/>
                    <a:pt x="108" y="187"/>
                    <a:pt x="108" y="187"/>
                  </a:cubicBezTo>
                  <a:cubicBezTo>
                    <a:pt x="122" y="170"/>
                    <a:pt x="138" y="154"/>
                    <a:pt x="154" y="138"/>
                  </a:cubicBezTo>
                  <a:cubicBezTo>
                    <a:pt x="174" y="117"/>
                    <a:pt x="194" y="95"/>
                    <a:pt x="214" y="74"/>
                  </a:cubicBezTo>
                  <a:cubicBezTo>
                    <a:pt x="216" y="71"/>
                    <a:pt x="220" y="68"/>
                    <a:pt x="222" y="64"/>
                  </a:cubicBezTo>
                  <a:cubicBezTo>
                    <a:pt x="222" y="64"/>
                    <a:pt x="222" y="63"/>
                    <a:pt x="221" y="63"/>
                  </a:cubicBezTo>
                  <a:close/>
                  <a:moveTo>
                    <a:pt x="88" y="171"/>
                  </a:moveTo>
                  <a:cubicBezTo>
                    <a:pt x="77" y="166"/>
                    <a:pt x="67" y="161"/>
                    <a:pt x="56" y="156"/>
                  </a:cubicBezTo>
                  <a:cubicBezTo>
                    <a:pt x="46" y="151"/>
                    <a:pt x="35" y="145"/>
                    <a:pt x="25" y="140"/>
                  </a:cubicBezTo>
                  <a:cubicBezTo>
                    <a:pt x="20" y="138"/>
                    <a:pt x="13" y="135"/>
                    <a:pt x="9" y="132"/>
                  </a:cubicBezTo>
                  <a:cubicBezTo>
                    <a:pt x="9" y="132"/>
                    <a:pt x="8" y="132"/>
                    <a:pt x="8" y="132"/>
                  </a:cubicBezTo>
                  <a:cubicBezTo>
                    <a:pt x="8" y="130"/>
                    <a:pt x="8" y="129"/>
                    <a:pt x="8" y="127"/>
                  </a:cubicBezTo>
                  <a:cubicBezTo>
                    <a:pt x="22" y="136"/>
                    <a:pt x="37" y="143"/>
                    <a:pt x="52" y="150"/>
                  </a:cubicBezTo>
                  <a:cubicBezTo>
                    <a:pt x="69" y="158"/>
                    <a:pt x="86" y="165"/>
                    <a:pt x="102" y="174"/>
                  </a:cubicBezTo>
                  <a:cubicBezTo>
                    <a:pt x="102" y="175"/>
                    <a:pt x="102" y="176"/>
                    <a:pt x="102" y="178"/>
                  </a:cubicBezTo>
                  <a:cubicBezTo>
                    <a:pt x="97" y="175"/>
                    <a:pt x="92" y="173"/>
                    <a:pt x="88" y="171"/>
                  </a:cubicBezTo>
                  <a:close/>
                  <a:moveTo>
                    <a:pt x="30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45" y="89"/>
                    <a:pt x="60" y="86"/>
                    <a:pt x="75" y="82"/>
                  </a:cubicBezTo>
                  <a:cubicBezTo>
                    <a:pt x="90" y="79"/>
                    <a:pt x="105" y="75"/>
                    <a:pt x="120" y="71"/>
                  </a:cubicBezTo>
                  <a:cubicBezTo>
                    <a:pt x="135" y="68"/>
                    <a:pt x="150" y="65"/>
                    <a:pt x="165" y="61"/>
                  </a:cubicBezTo>
                  <a:cubicBezTo>
                    <a:pt x="172" y="59"/>
                    <a:pt x="180" y="57"/>
                    <a:pt x="188" y="56"/>
                  </a:cubicBezTo>
                  <a:cubicBezTo>
                    <a:pt x="195" y="54"/>
                    <a:pt x="202" y="53"/>
                    <a:pt x="209" y="51"/>
                  </a:cubicBezTo>
                  <a:cubicBezTo>
                    <a:pt x="207" y="53"/>
                    <a:pt x="206" y="55"/>
                    <a:pt x="204" y="56"/>
                  </a:cubicBezTo>
                  <a:cubicBezTo>
                    <a:pt x="204" y="56"/>
                    <a:pt x="203" y="56"/>
                    <a:pt x="203" y="57"/>
                  </a:cubicBezTo>
                  <a:cubicBezTo>
                    <a:pt x="203" y="56"/>
                    <a:pt x="202" y="56"/>
                    <a:pt x="202" y="57"/>
                  </a:cubicBezTo>
                  <a:cubicBezTo>
                    <a:pt x="173" y="63"/>
                    <a:pt x="144" y="68"/>
                    <a:pt x="115" y="74"/>
                  </a:cubicBezTo>
                  <a:cubicBezTo>
                    <a:pt x="85" y="80"/>
                    <a:pt x="56" y="89"/>
                    <a:pt x="27" y="96"/>
                  </a:cubicBezTo>
                  <a:cubicBezTo>
                    <a:pt x="28" y="96"/>
                    <a:pt x="29" y="95"/>
                    <a:pt x="30" y="94"/>
                  </a:cubicBezTo>
                  <a:close/>
                  <a:moveTo>
                    <a:pt x="115" y="3"/>
                  </a:moveTo>
                  <a:cubicBezTo>
                    <a:pt x="117" y="4"/>
                    <a:pt x="118" y="4"/>
                    <a:pt x="120" y="5"/>
                  </a:cubicBezTo>
                  <a:cubicBezTo>
                    <a:pt x="117" y="5"/>
                    <a:pt x="114" y="6"/>
                    <a:pt x="112" y="6"/>
                  </a:cubicBezTo>
                  <a:cubicBezTo>
                    <a:pt x="113" y="5"/>
                    <a:pt x="114" y="4"/>
                    <a:pt x="115" y="3"/>
                  </a:cubicBezTo>
                  <a:close/>
                  <a:moveTo>
                    <a:pt x="125" y="7"/>
                  </a:moveTo>
                  <a:cubicBezTo>
                    <a:pt x="122" y="7"/>
                    <a:pt x="119" y="8"/>
                    <a:pt x="115" y="9"/>
                  </a:cubicBezTo>
                  <a:cubicBezTo>
                    <a:pt x="114" y="9"/>
                    <a:pt x="112" y="10"/>
                    <a:pt x="111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1" y="10"/>
                    <a:pt x="112" y="9"/>
                    <a:pt x="113" y="9"/>
                  </a:cubicBezTo>
                  <a:cubicBezTo>
                    <a:pt x="116" y="8"/>
                    <a:pt x="119" y="7"/>
                    <a:pt x="122" y="5"/>
                  </a:cubicBezTo>
                  <a:cubicBezTo>
                    <a:pt x="123" y="6"/>
                    <a:pt x="124" y="6"/>
                    <a:pt x="125" y="7"/>
                  </a:cubicBezTo>
                  <a:close/>
                  <a:moveTo>
                    <a:pt x="130" y="8"/>
                  </a:moveTo>
                  <a:cubicBezTo>
                    <a:pt x="126" y="9"/>
                    <a:pt x="122" y="10"/>
                    <a:pt x="119" y="12"/>
                  </a:cubicBezTo>
                  <a:cubicBezTo>
                    <a:pt x="113" y="13"/>
                    <a:pt x="108" y="14"/>
                    <a:pt x="103" y="15"/>
                  </a:cubicBezTo>
                  <a:cubicBezTo>
                    <a:pt x="103" y="15"/>
                    <a:pt x="103" y="15"/>
                    <a:pt x="104" y="14"/>
                  </a:cubicBezTo>
                  <a:cubicBezTo>
                    <a:pt x="105" y="14"/>
                    <a:pt x="106" y="14"/>
                    <a:pt x="107" y="13"/>
                  </a:cubicBezTo>
                  <a:cubicBezTo>
                    <a:pt x="110" y="13"/>
                    <a:pt x="112" y="12"/>
                    <a:pt x="114" y="12"/>
                  </a:cubicBezTo>
                  <a:cubicBezTo>
                    <a:pt x="118" y="11"/>
                    <a:pt x="122" y="9"/>
                    <a:pt x="126" y="7"/>
                  </a:cubicBezTo>
                  <a:cubicBezTo>
                    <a:pt x="127" y="7"/>
                    <a:pt x="128" y="8"/>
                    <a:pt x="130" y="8"/>
                  </a:cubicBezTo>
                  <a:close/>
                  <a:moveTo>
                    <a:pt x="136" y="11"/>
                  </a:moveTo>
                  <a:cubicBezTo>
                    <a:pt x="130" y="12"/>
                    <a:pt x="124" y="13"/>
                    <a:pt x="117" y="15"/>
                  </a:cubicBezTo>
                  <a:cubicBezTo>
                    <a:pt x="111" y="16"/>
                    <a:pt x="104" y="18"/>
                    <a:pt x="98" y="20"/>
                  </a:cubicBezTo>
                  <a:cubicBezTo>
                    <a:pt x="104" y="17"/>
                    <a:pt x="110" y="16"/>
                    <a:pt x="116" y="14"/>
                  </a:cubicBezTo>
                  <a:cubicBezTo>
                    <a:pt x="121" y="13"/>
                    <a:pt x="126" y="12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3" y="10"/>
                    <a:pt x="134" y="10"/>
                    <a:pt x="136" y="11"/>
                  </a:cubicBezTo>
                  <a:close/>
                  <a:moveTo>
                    <a:pt x="140" y="13"/>
                  </a:moveTo>
                  <a:cubicBezTo>
                    <a:pt x="138" y="13"/>
                    <a:pt x="136" y="14"/>
                    <a:pt x="133" y="14"/>
                  </a:cubicBezTo>
                  <a:cubicBezTo>
                    <a:pt x="129" y="15"/>
                    <a:pt x="126" y="16"/>
                    <a:pt x="122" y="17"/>
                  </a:cubicBezTo>
                  <a:cubicBezTo>
                    <a:pt x="114" y="19"/>
                    <a:pt x="105" y="22"/>
                    <a:pt x="97" y="24"/>
                  </a:cubicBezTo>
                  <a:cubicBezTo>
                    <a:pt x="96" y="25"/>
                    <a:pt x="94" y="25"/>
                    <a:pt x="93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5"/>
                    <a:pt x="96" y="24"/>
                    <a:pt x="98" y="24"/>
                  </a:cubicBezTo>
                  <a:cubicBezTo>
                    <a:pt x="102" y="22"/>
                    <a:pt x="107" y="21"/>
                    <a:pt x="112" y="19"/>
                  </a:cubicBezTo>
                  <a:cubicBezTo>
                    <a:pt x="120" y="16"/>
                    <a:pt x="129" y="15"/>
                    <a:pt x="137" y="12"/>
                  </a:cubicBezTo>
                  <a:cubicBezTo>
                    <a:pt x="137" y="12"/>
                    <a:pt x="137" y="12"/>
                    <a:pt x="137" y="12"/>
                  </a:cubicBezTo>
                  <a:cubicBezTo>
                    <a:pt x="138" y="12"/>
                    <a:pt x="139" y="12"/>
                    <a:pt x="140" y="13"/>
                  </a:cubicBezTo>
                  <a:close/>
                  <a:moveTo>
                    <a:pt x="151" y="18"/>
                  </a:moveTo>
                  <a:cubicBezTo>
                    <a:pt x="143" y="20"/>
                    <a:pt x="135" y="21"/>
                    <a:pt x="126" y="23"/>
                  </a:cubicBezTo>
                  <a:cubicBezTo>
                    <a:pt x="133" y="21"/>
                    <a:pt x="140" y="19"/>
                    <a:pt x="147" y="16"/>
                  </a:cubicBezTo>
                  <a:cubicBezTo>
                    <a:pt x="149" y="16"/>
                    <a:pt x="150" y="17"/>
                    <a:pt x="151" y="18"/>
                  </a:cubicBezTo>
                  <a:close/>
                  <a:moveTo>
                    <a:pt x="158" y="21"/>
                  </a:moveTo>
                  <a:cubicBezTo>
                    <a:pt x="152" y="23"/>
                    <a:pt x="146" y="24"/>
                    <a:pt x="140" y="26"/>
                  </a:cubicBezTo>
                  <a:cubicBezTo>
                    <a:pt x="133" y="27"/>
                    <a:pt x="125" y="29"/>
                    <a:pt x="118" y="31"/>
                  </a:cubicBezTo>
                  <a:cubicBezTo>
                    <a:pt x="111" y="33"/>
                    <a:pt x="104" y="35"/>
                    <a:pt x="97" y="37"/>
                  </a:cubicBezTo>
                  <a:cubicBezTo>
                    <a:pt x="93" y="38"/>
                    <a:pt x="90" y="39"/>
                    <a:pt x="87" y="40"/>
                  </a:cubicBezTo>
                  <a:cubicBezTo>
                    <a:pt x="84" y="40"/>
                    <a:pt x="81" y="40"/>
                    <a:pt x="78" y="41"/>
                  </a:cubicBezTo>
                  <a:cubicBezTo>
                    <a:pt x="78" y="41"/>
                    <a:pt x="78" y="41"/>
                    <a:pt x="79" y="41"/>
                  </a:cubicBezTo>
                  <a:cubicBezTo>
                    <a:pt x="84" y="38"/>
                    <a:pt x="89" y="37"/>
                    <a:pt x="94" y="35"/>
                  </a:cubicBezTo>
                  <a:cubicBezTo>
                    <a:pt x="101" y="33"/>
                    <a:pt x="108" y="31"/>
                    <a:pt x="115" y="29"/>
                  </a:cubicBezTo>
                  <a:cubicBezTo>
                    <a:pt x="122" y="27"/>
                    <a:pt x="129" y="26"/>
                    <a:pt x="136" y="24"/>
                  </a:cubicBezTo>
                  <a:cubicBezTo>
                    <a:pt x="141" y="22"/>
                    <a:pt x="147" y="21"/>
                    <a:pt x="153" y="18"/>
                  </a:cubicBezTo>
                  <a:cubicBezTo>
                    <a:pt x="155" y="19"/>
                    <a:pt x="156" y="20"/>
                    <a:pt x="158" y="21"/>
                  </a:cubicBezTo>
                  <a:close/>
                  <a:moveTo>
                    <a:pt x="83" y="36"/>
                  </a:moveTo>
                  <a:cubicBezTo>
                    <a:pt x="87" y="34"/>
                    <a:pt x="93" y="33"/>
                    <a:pt x="97" y="32"/>
                  </a:cubicBezTo>
                  <a:cubicBezTo>
                    <a:pt x="103" y="30"/>
                    <a:pt x="109" y="28"/>
                    <a:pt x="114" y="26"/>
                  </a:cubicBezTo>
                  <a:cubicBezTo>
                    <a:pt x="116" y="26"/>
                    <a:pt x="117" y="26"/>
                    <a:pt x="118" y="25"/>
                  </a:cubicBezTo>
                  <a:cubicBezTo>
                    <a:pt x="117" y="26"/>
                    <a:pt x="116" y="26"/>
                    <a:pt x="115" y="26"/>
                  </a:cubicBezTo>
                  <a:cubicBezTo>
                    <a:pt x="109" y="28"/>
                    <a:pt x="103" y="30"/>
                    <a:pt x="98" y="32"/>
                  </a:cubicBezTo>
                  <a:cubicBezTo>
                    <a:pt x="95" y="33"/>
                    <a:pt x="92" y="34"/>
                    <a:pt x="89" y="35"/>
                  </a:cubicBezTo>
                  <a:cubicBezTo>
                    <a:pt x="88" y="35"/>
                    <a:pt x="86" y="36"/>
                    <a:pt x="84" y="36"/>
                  </a:cubicBezTo>
                  <a:cubicBezTo>
                    <a:pt x="84" y="36"/>
                    <a:pt x="83" y="37"/>
                    <a:pt x="82" y="37"/>
                  </a:cubicBezTo>
                  <a:cubicBezTo>
                    <a:pt x="83" y="37"/>
                    <a:pt x="83" y="36"/>
                    <a:pt x="83" y="36"/>
                  </a:cubicBezTo>
                  <a:close/>
                  <a:moveTo>
                    <a:pt x="117" y="26"/>
                  </a:moveTo>
                  <a:cubicBezTo>
                    <a:pt x="123" y="24"/>
                    <a:pt x="130" y="23"/>
                    <a:pt x="137" y="22"/>
                  </a:cubicBezTo>
                  <a:cubicBezTo>
                    <a:pt x="140" y="21"/>
                    <a:pt x="144" y="20"/>
                    <a:pt x="148" y="19"/>
                  </a:cubicBezTo>
                  <a:cubicBezTo>
                    <a:pt x="149" y="19"/>
                    <a:pt x="150" y="19"/>
                    <a:pt x="152" y="18"/>
                  </a:cubicBezTo>
                  <a:cubicBezTo>
                    <a:pt x="150" y="19"/>
                    <a:pt x="148" y="20"/>
                    <a:pt x="146" y="20"/>
                  </a:cubicBezTo>
                  <a:cubicBezTo>
                    <a:pt x="133" y="24"/>
                    <a:pt x="120" y="27"/>
                    <a:pt x="107" y="31"/>
                  </a:cubicBezTo>
                  <a:cubicBezTo>
                    <a:pt x="104" y="32"/>
                    <a:pt x="99" y="33"/>
                    <a:pt x="95" y="34"/>
                  </a:cubicBezTo>
                  <a:cubicBezTo>
                    <a:pt x="103" y="32"/>
                    <a:pt x="110" y="29"/>
                    <a:pt x="117" y="26"/>
                  </a:cubicBezTo>
                  <a:close/>
                  <a:moveTo>
                    <a:pt x="142" y="13"/>
                  </a:moveTo>
                  <a:cubicBezTo>
                    <a:pt x="143" y="14"/>
                    <a:pt x="144" y="15"/>
                    <a:pt x="146" y="15"/>
                  </a:cubicBezTo>
                  <a:cubicBezTo>
                    <a:pt x="137" y="17"/>
                    <a:pt x="127" y="19"/>
                    <a:pt x="118" y="21"/>
                  </a:cubicBezTo>
                  <a:cubicBezTo>
                    <a:pt x="109" y="23"/>
                    <a:pt x="100" y="27"/>
                    <a:pt x="91" y="30"/>
                  </a:cubicBezTo>
                  <a:cubicBezTo>
                    <a:pt x="90" y="30"/>
                    <a:pt x="89" y="30"/>
                    <a:pt x="88" y="30"/>
                  </a:cubicBezTo>
                  <a:cubicBezTo>
                    <a:pt x="90" y="30"/>
                    <a:pt x="92" y="29"/>
                    <a:pt x="93" y="28"/>
                  </a:cubicBezTo>
                  <a:cubicBezTo>
                    <a:pt x="95" y="27"/>
                    <a:pt x="97" y="27"/>
                    <a:pt x="100" y="26"/>
                  </a:cubicBezTo>
                  <a:cubicBezTo>
                    <a:pt x="105" y="24"/>
                    <a:pt x="110" y="23"/>
                    <a:pt x="115" y="22"/>
                  </a:cubicBezTo>
                  <a:cubicBezTo>
                    <a:pt x="124" y="19"/>
                    <a:pt x="134" y="18"/>
                    <a:pt x="142" y="13"/>
                  </a:cubicBezTo>
                  <a:cubicBezTo>
                    <a:pt x="142" y="13"/>
                    <a:pt x="142" y="13"/>
                    <a:pt x="142" y="13"/>
                  </a:cubicBezTo>
                  <a:close/>
                  <a:moveTo>
                    <a:pt x="111" y="7"/>
                  </a:moveTo>
                  <a:cubicBezTo>
                    <a:pt x="112" y="7"/>
                    <a:pt x="114" y="6"/>
                    <a:pt x="115" y="6"/>
                  </a:cubicBezTo>
                  <a:cubicBezTo>
                    <a:pt x="117" y="6"/>
                    <a:pt x="119" y="5"/>
                    <a:pt x="120" y="5"/>
                  </a:cubicBezTo>
                  <a:cubicBezTo>
                    <a:pt x="122" y="5"/>
                    <a:pt x="116" y="7"/>
                    <a:pt x="116" y="7"/>
                  </a:cubicBezTo>
                  <a:cubicBezTo>
                    <a:pt x="113" y="8"/>
                    <a:pt x="110" y="10"/>
                    <a:pt x="107" y="11"/>
                  </a:cubicBezTo>
                  <a:cubicBezTo>
                    <a:pt x="108" y="10"/>
                    <a:pt x="110" y="9"/>
                    <a:pt x="111" y="7"/>
                  </a:cubicBezTo>
                  <a:close/>
                  <a:moveTo>
                    <a:pt x="106" y="12"/>
                  </a:moveTo>
                  <a:cubicBezTo>
                    <a:pt x="109" y="11"/>
                    <a:pt x="113" y="10"/>
                    <a:pt x="117" y="9"/>
                  </a:cubicBezTo>
                  <a:cubicBezTo>
                    <a:pt x="120" y="8"/>
                    <a:pt x="122" y="8"/>
                    <a:pt x="124" y="7"/>
                  </a:cubicBezTo>
                  <a:cubicBezTo>
                    <a:pt x="124" y="8"/>
                    <a:pt x="124" y="8"/>
                    <a:pt x="123" y="8"/>
                  </a:cubicBezTo>
                  <a:cubicBezTo>
                    <a:pt x="122" y="8"/>
                    <a:pt x="121" y="9"/>
                    <a:pt x="120" y="9"/>
                  </a:cubicBezTo>
                  <a:cubicBezTo>
                    <a:pt x="115" y="11"/>
                    <a:pt x="109" y="12"/>
                    <a:pt x="105" y="13"/>
                  </a:cubicBezTo>
                  <a:cubicBezTo>
                    <a:pt x="105" y="13"/>
                    <a:pt x="105" y="13"/>
                    <a:pt x="106" y="12"/>
                  </a:cubicBezTo>
                  <a:close/>
                  <a:moveTo>
                    <a:pt x="102" y="16"/>
                  </a:moveTo>
                  <a:cubicBezTo>
                    <a:pt x="106" y="16"/>
                    <a:pt x="110" y="14"/>
                    <a:pt x="114" y="13"/>
                  </a:cubicBezTo>
                  <a:cubicBezTo>
                    <a:pt x="117" y="13"/>
                    <a:pt x="119" y="12"/>
                    <a:pt x="122" y="11"/>
                  </a:cubicBezTo>
                  <a:cubicBezTo>
                    <a:pt x="123" y="11"/>
                    <a:pt x="125" y="10"/>
                    <a:pt x="126" y="10"/>
                  </a:cubicBezTo>
                  <a:cubicBezTo>
                    <a:pt x="127" y="10"/>
                    <a:pt x="131" y="8"/>
                    <a:pt x="128" y="10"/>
                  </a:cubicBezTo>
                  <a:cubicBezTo>
                    <a:pt x="123" y="13"/>
                    <a:pt x="117" y="13"/>
                    <a:pt x="112" y="14"/>
                  </a:cubicBezTo>
                  <a:cubicBezTo>
                    <a:pt x="107" y="15"/>
                    <a:pt x="103" y="17"/>
                    <a:pt x="99" y="19"/>
                  </a:cubicBezTo>
                  <a:cubicBezTo>
                    <a:pt x="100" y="18"/>
                    <a:pt x="101" y="17"/>
                    <a:pt x="102" y="16"/>
                  </a:cubicBezTo>
                  <a:close/>
                  <a:moveTo>
                    <a:pt x="97" y="21"/>
                  </a:moveTo>
                  <a:cubicBezTo>
                    <a:pt x="104" y="19"/>
                    <a:pt x="111" y="17"/>
                    <a:pt x="118" y="15"/>
                  </a:cubicBezTo>
                  <a:cubicBezTo>
                    <a:pt x="121" y="14"/>
                    <a:pt x="125" y="14"/>
                    <a:pt x="128" y="13"/>
                  </a:cubicBezTo>
                  <a:cubicBezTo>
                    <a:pt x="130" y="13"/>
                    <a:pt x="132" y="13"/>
                    <a:pt x="133" y="12"/>
                  </a:cubicBezTo>
                  <a:cubicBezTo>
                    <a:pt x="120" y="17"/>
                    <a:pt x="107" y="20"/>
                    <a:pt x="94" y="25"/>
                  </a:cubicBezTo>
                  <a:cubicBezTo>
                    <a:pt x="95" y="23"/>
                    <a:pt x="96" y="22"/>
                    <a:pt x="97" y="21"/>
                  </a:cubicBezTo>
                  <a:close/>
                  <a:moveTo>
                    <a:pt x="92" y="26"/>
                  </a:moveTo>
                  <a:cubicBezTo>
                    <a:pt x="100" y="25"/>
                    <a:pt x="108" y="22"/>
                    <a:pt x="116" y="19"/>
                  </a:cubicBezTo>
                  <a:cubicBezTo>
                    <a:pt x="120" y="18"/>
                    <a:pt x="124" y="17"/>
                    <a:pt x="129" y="16"/>
                  </a:cubicBezTo>
                  <a:cubicBezTo>
                    <a:pt x="132" y="16"/>
                    <a:pt x="137" y="15"/>
                    <a:pt x="140" y="14"/>
                  </a:cubicBezTo>
                  <a:cubicBezTo>
                    <a:pt x="136" y="16"/>
                    <a:pt x="131" y="17"/>
                    <a:pt x="126" y="18"/>
                  </a:cubicBezTo>
                  <a:cubicBezTo>
                    <a:pt x="121" y="19"/>
                    <a:pt x="116" y="21"/>
                    <a:pt x="111" y="22"/>
                  </a:cubicBezTo>
                  <a:cubicBezTo>
                    <a:pt x="104" y="24"/>
                    <a:pt x="96" y="26"/>
                    <a:pt x="89" y="29"/>
                  </a:cubicBezTo>
                  <a:cubicBezTo>
                    <a:pt x="90" y="28"/>
                    <a:pt x="91" y="27"/>
                    <a:pt x="92" y="26"/>
                  </a:cubicBezTo>
                  <a:close/>
                  <a:moveTo>
                    <a:pt x="87" y="31"/>
                  </a:moveTo>
                  <a:cubicBezTo>
                    <a:pt x="92" y="31"/>
                    <a:pt x="96" y="29"/>
                    <a:pt x="100" y="27"/>
                  </a:cubicBezTo>
                  <a:cubicBezTo>
                    <a:pt x="106" y="25"/>
                    <a:pt x="111" y="24"/>
                    <a:pt x="117" y="22"/>
                  </a:cubicBezTo>
                  <a:cubicBezTo>
                    <a:pt x="123" y="21"/>
                    <a:pt x="129" y="20"/>
                    <a:pt x="135" y="19"/>
                  </a:cubicBezTo>
                  <a:cubicBezTo>
                    <a:pt x="138" y="18"/>
                    <a:pt x="141" y="17"/>
                    <a:pt x="144" y="16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3" y="17"/>
                    <a:pt x="141" y="18"/>
                    <a:pt x="140" y="18"/>
                  </a:cubicBezTo>
                  <a:cubicBezTo>
                    <a:pt x="130" y="22"/>
                    <a:pt x="119" y="24"/>
                    <a:pt x="108" y="27"/>
                  </a:cubicBezTo>
                  <a:cubicBezTo>
                    <a:pt x="103" y="29"/>
                    <a:pt x="97" y="31"/>
                    <a:pt x="92" y="32"/>
                  </a:cubicBezTo>
                  <a:cubicBezTo>
                    <a:pt x="89" y="33"/>
                    <a:pt x="87" y="34"/>
                    <a:pt x="84" y="35"/>
                  </a:cubicBezTo>
                  <a:cubicBezTo>
                    <a:pt x="85" y="34"/>
                    <a:pt x="86" y="32"/>
                    <a:pt x="87" y="31"/>
                  </a:cubicBezTo>
                  <a:close/>
                  <a:moveTo>
                    <a:pt x="82" y="37"/>
                  </a:moveTo>
                  <a:cubicBezTo>
                    <a:pt x="84" y="37"/>
                    <a:pt x="86" y="37"/>
                    <a:pt x="88" y="36"/>
                  </a:cubicBezTo>
                  <a:cubicBezTo>
                    <a:pt x="85" y="37"/>
                    <a:pt x="83" y="38"/>
                    <a:pt x="80" y="39"/>
                  </a:cubicBezTo>
                  <a:cubicBezTo>
                    <a:pt x="80" y="39"/>
                    <a:pt x="81" y="38"/>
                    <a:pt x="82" y="37"/>
                  </a:cubicBezTo>
                  <a:close/>
                  <a:moveTo>
                    <a:pt x="77" y="43"/>
                  </a:moveTo>
                  <a:cubicBezTo>
                    <a:pt x="91" y="40"/>
                    <a:pt x="104" y="35"/>
                    <a:pt x="118" y="32"/>
                  </a:cubicBezTo>
                  <a:cubicBezTo>
                    <a:pt x="125" y="30"/>
                    <a:pt x="132" y="28"/>
                    <a:pt x="139" y="27"/>
                  </a:cubicBezTo>
                  <a:cubicBezTo>
                    <a:pt x="146" y="25"/>
                    <a:pt x="153" y="24"/>
                    <a:pt x="159" y="21"/>
                  </a:cubicBezTo>
                  <a:cubicBezTo>
                    <a:pt x="161" y="22"/>
                    <a:pt x="163" y="23"/>
                    <a:pt x="165" y="24"/>
                  </a:cubicBezTo>
                  <a:cubicBezTo>
                    <a:pt x="159" y="23"/>
                    <a:pt x="152" y="26"/>
                    <a:pt x="146" y="28"/>
                  </a:cubicBezTo>
                  <a:cubicBezTo>
                    <a:pt x="138" y="31"/>
                    <a:pt x="129" y="33"/>
                    <a:pt x="121" y="35"/>
                  </a:cubicBezTo>
                  <a:cubicBezTo>
                    <a:pt x="113" y="37"/>
                    <a:pt x="104" y="40"/>
                    <a:pt x="96" y="41"/>
                  </a:cubicBezTo>
                  <a:cubicBezTo>
                    <a:pt x="88" y="43"/>
                    <a:pt x="81" y="45"/>
                    <a:pt x="73" y="47"/>
                  </a:cubicBezTo>
                  <a:cubicBezTo>
                    <a:pt x="75" y="45"/>
                    <a:pt x="76" y="44"/>
                    <a:pt x="77" y="43"/>
                  </a:cubicBezTo>
                  <a:close/>
                  <a:moveTo>
                    <a:pt x="181" y="31"/>
                  </a:moveTo>
                  <a:cubicBezTo>
                    <a:pt x="181" y="31"/>
                    <a:pt x="180" y="31"/>
                    <a:pt x="180" y="31"/>
                  </a:cubicBezTo>
                  <a:cubicBezTo>
                    <a:pt x="171" y="33"/>
                    <a:pt x="161" y="35"/>
                    <a:pt x="151" y="37"/>
                  </a:cubicBezTo>
                  <a:cubicBezTo>
                    <a:pt x="141" y="40"/>
                    <a:pt x="131" y="42"/>
                    <a:pt x="121" y="45"/>
                  </a:cubicBezTo>
                  <a:cubicBezTo>
                    <a:pt x="101" y="49"/>
                    <a:pt x="81" y="55"/>
                    <a:pt x="62" y="61"/>
                  </a:cubicBezTo>
                  <a:cubicBezTo>
                    <a:pt x="61" y="61"/>
                    <a:pt x="60" y="62"/>
                    <a:pt x="59" y="62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59" y="62"/>
                    <a:pt x="60" y="62"/>
                    <a:pt x="60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2" y="60"/>
                    <a:pt x="64" y="59"/>
                    <a:pt x="67" y="58"/>
                  </a:cubicBezTo>
                  <a:cubicBezTo>
                    <a:pt x="71" y="56"/>
                    <a:pt x="76" y="55"/>
                    <a:pt x="81" y="53"/>
                  </a:cubicBezTo>
                  <a:cubicBezTo>
                    <a:pt x="91" y="50"/>
                    <a:pt x="102" y="47"/>
                    <a:pt x="112" y="44"/>
                  </a:cubicBezTo>
                  <a:cubicBezTo>
                    <a:pt x="122" y="41"/>
                    <a:pt x="132" y="38"/>
                    <a:pt x="143" y="35"/>
                  </a:cubicBezTo>
                  <a:cubicBezTo>
                    <a:pt x="153" y="33"/>
                    <a:pt x="163" y="31"/>
                    <a:pt x="172" y="27"/>
                  </a:cubicBezTo>
                  <a:cubicBezTo>
                    <a:pt x="175" y="28"/>
                    <a:pt x="178" y="29"/>
                    <a:pt x="181" y="31"/>
                  </a:cubicBezTo>
                  <a:close/>
                  <a:moveTo>
                    <a:pt x="46" y="76"/>
                  </a:move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lose/>
                  <a:moveTo>
                    <a:pt x="187" y="34"/>
                  </a:moveTo>
                  <a:cubicBezTo>
                    <a:pt x="187" y="34"/>
                    <a:pt x="187" y="33"/>
                    <a:pt x="187" y="33"/>
                  </a:cubicBezTo>
                  <a:cubicBezTo>
                    <a:pt x="188" y="34"/>
                    <a:pt x="188" y="34"/>
                    <a:pt x="189" y="34"/>
                  </a:cubicBezTo>
                  <a:cubicBezTo>
                    <a:pt x="165" y="41"/>
                    <a:pt x="141" y="47"/>
                    <a:pt x="117" y="55"/>
                  </a:cubicBezTo>
                  <a:cubicBezTo>
                    <a:pt x="105" y="58"/>
                    <a:pt x="93" y="62"/>
                    <a:pt x="80" y="66"/>
                  </a:cubicBezTo>
                  <a:cubicBezTo>
                    <a:pt x="71" y="69"/>
                    <a:pt x="61" y="72"/>
                    <a:pt x="52" y="74"/>
                  </a:cubicBezTo>
                  <a:cubicBezTo>
                    <a:pt x="55" y="73"/>
                    <a:pt x="57" y="73"/>
                    <a:pt x="60" y="72"/>
                  </a:cubicBezTo>
                  <a:cubicBezTo>
                    <a:pt x="66" y="69"/>
                    <a:pt x="72" y="67"/>
                    <a:pt x="79" y="64"/>
                  </a:cubicBezTo>
                  <a:cubicBezTo>
                    <a:pt x="91" y="60"/>
                    <a:pt x="103" y="57"/>
                    <a:pt x="116" y="53"/>
                  </a:cubicBezTo>
                  <a:cubicBezTo>
                    <a:pt x="128" y="49"/>
                    <a:pt x="141" y="46"/>
                    <a:pt x="153" y="42"/>
                  </a:cubicBezTo>
                  <a:cubicBezTo>
                    <a:pt x="164" y="40"/>
                    <a:pt x="176" y="38"/>
                    <a:pt x="187" y="34"/>
                  </a:cubicBezTo>
                  <a:close/>
                  <a:moveTo>
                    <a:pt x="121" y="49"/>
                  </a:moveTo>
                  <a:cubicBezTo>
                    <a:pt x="109" y="52"/>
                    <a:pt x="98" y="56"/>
                    <a:pt x="86" y="59"/>
                  </a:cubicBezTo>
                  <a:cubicBezTo>
                    <a:pt x="75" y="62"/>
                    <a:pt x="65" y="66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4" y="68"/>
                    <a:pt x="54" y="67"/>
                  </a:cubicBezTo>
                  <a:cubicBezTo>
                    <a:pt x="55" y="67"/>
                    <a:pt x="55" y="67"/>
                    <a:pt x="56" y="67"/>
                  </a:cubicBezTo>
                  <a:cubicBezTo>
                    <a:pt x="58" y="66"/>
                    <a:pt x="60" y="66"/>
                    <a:pt x="63" y="65"/>
                  </a:cubicBezTo>
                  <a:cubicBezTo>
                    <a:pt x="69" y="64"/>
                    <a:pt x="74" y="62"/>
                    <a:pt x="80" y="60"/>
                  </a:cubicBezTo>
                  <a:cubicBezTo>
                    <a:pt x="91" y="56"/>
                    <a:pt x="103" y="52"/>
                    <a:pt x="114" y="49"/>
                  </a:cubicBezTo>
                  <a:cubicBezTo>
                    <a:pt x="125" y="46"/>
                    <a:pt x="136" y="43"/>
                    <a:pt x="148" y="40"/>
                  </a:cubicBezTo>
                  <a:cubicBezTo>
                    <a:pt x="159" y="37"/>
                    <a:pt x="170" y="35"/>
                    <a:pt x="181" y="31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2" y="31"/>
                    <a:pt x="184" y="32"/>
                    <a:pt x="186" y="33"/>
                  </a:cubicBezTo>
                  <a:cubicBezTo>
                    <a:pt x="164" y="38"/>
                    <a:pt x="142" y="43"/>
                    <a:pt x="121" y="49"/>
                  </a:cubicBezTo>
                  <a:close/>
                  <a:moveTo>
                    <a:pt x="116" y="41"/>
                  </a:moveTo>
                  <a:cubicBezTo>
                    <a:pt x="107" y="43"/>
                    <a:pt x="98" y="46"/>
                    <a:pt x="90" y="49"/>
                  </a:cubicBezTo>
                  <a:cubicBezTo>
                    <a:pt x="85" y="50"/>
                    <a:pt x="81" y="51"/>
                    <a:pt x="76" y="53"/>
                  </a:cubicBezTo>
                  <a:cubicBezTo>
                    <a:pt x="74" y="53"/>
                    <a:pt x="71" y="54"/>
                    <a:pt x="69" y="54"/>
                  </a:cubicBezTo>
                  <a:cubicBezTo>
                    <a:pt x="68" y="54"/>
                    <a:pt x="67" y="55"/>
                    <a:pt x="66" y="55"/>
                  </a:cubicBezTo>
                  <a:cubicBezTo>
                    <a:pt x="66" y="54"/>
                    <a:pt x="67" y="54"/>
                    <a:pt x="67" y="53"/>
                  </a:cubicBezTo>
                  <a:cubicBezTo>
                    <a:pt x="70" y="52"/>
                    <a:pt x="73" y="52"/>
                    <a:pt x="76" y="51"/>
                  </a:cubicBezTo>
                  <a:cubicBezTo>
                    <a:pt x="81" y="50"/>
                    <a:pt x="85" y="48"/>
                    <a:pt x="90" y="47"/>
                  </a:cubicBezTo>
                  <a:cubicBezTo>
                    <a:pt x="99" y="45"/>
                    <a:pt x="109" y="43"/>
                    <a:pt x="118" y="40"/>
                  </a:cubicBezTo>
                  <a:cubicBezTo>
                    <a:pt x="127" y="37"/>
                    <a:pt x="135" y="34"/>
                    <a:pt x="144" y="32"/>
                  </a:cubicBezTo>
                  <a:cubicBezTo>
                    <a:pt x="151" y="30"/>
                    <a:pt x="159" y="28"/>
                    <a:pt x="166" y="24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8" y="25"/>
                    <a:pt x="169" y="26"/>
                    <a:pt x="171" y="26"/>
                  </a:cubicBezTo>
                  <a:cubicBezTo>
                    <a:pt x="153" y="31"/>
                    <a:pt x="134" y="35"/>
                    <a:pt x="116" y="41"/>
                  </a:cubicBezTo>
                  <a:close/>
                  <a:moveTo>
                    <a:pt x="72" y="48"/>
                  </a:moveTo>
                  <a:cubicBezTo>
                    <a:pt x="80" y="45"/>
                    <a:pt x="88" y="44"/>
                    <a:pt x="96" y="42"/>
                  </a:cubicBezTo>
                  <a:cubicBezTo>
                    <a:pt x="105" y="40"/>
                    <a:pt x="114" y="37"/>
                    <a:pt x="123" y="35"/>
                  </a:cubicBezTo>
                  <a:cubicBezTo>
                    <a:pt x="131" y="33"/>
                    <a:pt x="140" y="31"/>
                    <a:pt x="148" y="28"/>
                  </a:cubicBezTo>
                  <a:cubicBezTo>
                    <a:pt x="151" y="27"/>
                    <a:pt x="155" y="26"/>
                    <a:pt x="159" y="25"/>
                  </a:cubicBezTo>
                  <a:cubicBezTo>
                    <a:pt x="160" y="25"/>
                    <a:pt x="164" y="25"/>
                    <a:pt x="164" y="25"/>
                  </a:cubicBezTo>
                  <a:cubicBezTo>
                    <a:pt x="162" y="26"/>
                    <a:pt x="160" y="26"/>
                    <a:pt x="157" y="27"/>
                  </a:cubicBezTo>
                  <a:cubicBezTo>
                    <a:pt x="150" y="30"/>
                    <a:pt x="143" y="31"/>
                    <a:pt x="136" y="33"/>
                  </a:cubicBezTo>
                  <a:cubicBezTo>
                    <a:pt x="127" y="36"/>
                    <a:pt x="118" y="39"/>
                    <a:pt x="109" y="42"/>
                  </a:cubicBezTo>
                  <a:cubicBezTo>
                    <a:pt x="100" y="44"/>
                    <a:pt x="91" y="46"/>
                    <a:pt x="83" y="48"/>
                  </a:cubicBezTo>
                  <a:cubicBezTo>
                    <a:pt x="78" y="50"/>
                    <a:pt x="73" y="50"/>
                    <a:pt x="68" y="52"/>
                  </a:cubicBezTo>
                  <a:cubicBezTo>
                    <a:pt x="70" y="51"/>
                    <a:pt x="71" y="49"/>
                    <a:pt x="72" y="48"/>
                  </a:cubicBezTo>
                  <a:close/>
                  <a:moveTo>
                    <a:pt x="65" y="55"/>
                  </a:moveTo>
                  <a:cubicBezTo>
                    <a:pt x="72" y="56"/>
                    <a:pt x="79" y="53"/>
                    <a:pt x="85" y="51"/>
                  </a:cubicBezTo>
                  <a:cubicBezTo>
                    <a:pt x="95" y="48"/>
                    <a:pt x="105" y="45"/>
                    <a:pt x="115" y="42"/>
                  </a:cubicBezTo>
                  <a:cubicBezTo>
                    <a:pt x="124" y="39"/>
                    <a:pt x="134" y="37"/>
                    <a:pt x="143" y="34"/>
                  </a:cubicBezTo>
                  <a:cubicBezTo>
                    <a:pt x="148" y="33"/>
                    <a:pt x="153" y="32"/>
                    <a:pt x="158" y="31"/>
                  </a:cubicBezTo>
                  <a:cubicBezTo>
                    <a:pt x="160" y="30"/>
                    <a:pt x="163" y="29"/>
                    <a:pt x="165" y="29"/>
                  </a:cubicBezTo>
                  <a:cubicBezTo>
                    <a:pt x="165" y="29"/>
                    <a:pt x="166" y="29"/>
                    <a:pt x="166" y="28"/>
                  </a:cubicBezTo>
                  <a:cubicBezTo>
                    <a:pt x="158" y="31"/>
                    <a:pt x="149" y="33"/>
                    <a:pt x="141" y="35"/>
                  </a:cubicBezTo>
                  <a:cubicBezTo>
                    <a:pt x="130" y="37"/>
                    <a:pt x="120" y="41"/>
                    <a:pt x="110" y="44"/>
                  </a:cubicBezTo>
                  <a:cubicBezTo>
                    <a:pt x="100" y="47"/>
                    <a:pt x="91" y="50"/>
                    <a:pt x="81" y="53"/>
                  </a:cubicBezTo>
                  <a:cubicBezTo>
                    <a:pt x="74" y="55"/>
                    <a:pt x="67" y="57"/>
                    <a:pt x="61" y="60"/>
                  </a:cubicBezTo>
                  <a:cubicBezTo>
                    <a:pt x="62" y="58"/>
                    <a:pt x="64" y="57"/>
                    <a:pt x="65" y="55"/>
                  </a:cubicBezTo>
                  <a:close/>
                  <a:moveTo>
                    <a:pt x="59" y="63"/>
                  </a:moveTo>
                  <a:cubicBezTo>
                    <a:pt x="68" y="60"/>
                    <a:pt x="78" y="57"/>
                    <a:pt x="87" y="54"/>
                  </a:cubicBezTo>
                  <a:cubicBezTo>
                    <a:pt x="98" y="51"/>
                    <a:pt x="109" y="48"/>
                    <a:pt x="119" y="46"/>
                  </a:cubicBezTo>
                  <a:cubicBezTo>
                    <a:pt x="130" y="43"/>
                    <a:pt x="141" y="41"/>
                    <a:pt x="152" y="38"/>
                  </a:cubicBezTo>
                  <a:cubicBezTo>
                    <a:pt x="157" y="37"/>
                    <a:pt x="162" y="35"/>
                    <a:pt x="168" y="34"/>
                  </a:cubicBezTo>
                  <a:cubicBezTo>
                    <a:pt x="169" y="34"/>
                    <a:pt x="170" y="34"/>
                    <a:pt x="172" y="33"/>
                  </a:cubicBezTo>
                  <a:cubicBezTo>
                    <a:pt x="151" y="39"/>
                    <a:pt x="130" y="43"/>
                    <a:pt x="110" y="49"/>
                  </a:cubicBezTo>
                  <a:cubicBezTo>
                    <a:pt x="99" y="53"/>
                    <a:pt x="89" y="56"/>
                    <a:pt x="78" y="60"/>
                  </a:cubicBezTo>
                  <a:cubicBezTo>
                    <a:pt x="73" y="61"/>
                    <a:pt x="68" y="63"/>
                    <a:pt x="63" y="64"/>
                  </a:cubicBezTo>
                  <a:cubicBezTo>
                    <a:pt x="60" y="65"/>
                    <a:pt x="57" y="66"/>
                    <a:pt x="55" y="66"/>
                  </a:cubicBezTo>
                  <a:cubicBezTo>
                    <a:pt x="56" y="65"/>
                    <a:pt x="57" y="64"/>
                    <a:pt x="59" y="63"/>
                  </a:cubicBezTo>
                  <a:close/>
                  <a:moveTo>
                    <a:pt x="53" y="69"/>
                  </a:moveTo>
                  <a:cubicBezTo>
                    <a:pt x="63" y="67"/>
                    <a:pt x="74" y="63"/>
                    <a:pt x="85" y="60"/>
                  </a:cubicBezTo>
                  <a:cubicBezTo>
                    <a:pt x="97" y="57"/>
                    <a:pt x="109" y="53"/>
                    <a:pt x="121" y="50"/>
                  </a:cubicBezTo>
                  <a:cubicBezTo>
                    <a:pt x="133" y="46"/>
                    <a:pt x="145" y="43"/>
                    <a:pt x="157" y="40"/>
                  </a:cubicBezTo>
                  <a:cubicBezTo>
                    <a:pt x="163" y="39"/>
                    <a:pt x="169" y="37"/>
                    <a:pt x="175" y="36"/>
                  </a:cubicBezTo>
                  <a:cubicBezTo>
                    <a:pt x="177" y="36"/>
                    <a:pt x="180" y="35"/>
                    <a:pt x="182" y="35"/>
                  </a:cubicBezTo>
                  <a:cubicBezTo>
                    <a:pt x="181" y="35"/>
                    <a:pt x="180" y="35"/>
                    <a:pt x="179" y="35"/>
                  </a:cubicBezTo>
                  <a:cubicBezTo>
                    <a:pt x="168" y="39"/>
                    <a:pt x="157" y="41"/>
                    <a:pt x="146" y="44"/>
                  </a:cubicBezTo>
                  <a:cubicBezTo>
                    <a:pt x="134" y="47"/>
                    <a:pt x="122" y="50"/>
                    <a:pt x="110" y="54"/>
                  </a:cubicBezTo>
                  <a:cubicBezTo>
                    <a:pt x="98" y="57"/>
                    <a:pt x="87" y="61"/>
                    <a:pt x="75" y="65"/>
                  </a:cubicBezTo>
                  <a:cubicBezTo>
                    <a:pt x="69" y="67"/>
                    <a:pt x="64" y="69"/>
                    <a:pt x="58" y="72"/>
                  </a:cubicBezTo>
                  <a:cubicBezTo>
                    <a:pt x="54" y="73"/>
                    <a:pt x="50" y="74"/>
                    <a:pt x="47" y="75"/>
                  </a:cubicBezTo>
                  <a:cubicBezTo>
                    <a:pt x="49" y="73"/>
                    <a:pt x="51" y="71"/>
                    <a:pt x="53" y="69"/>
                  </a:cubicBezTo>
                  <a:close/>
                  <a:moveTo>
                    <a:pt x="45" y="77"/>
                  </a:moveTo>
                  <a:cubicBezTo>
                    <a:pt x="56" y="74"/>
                    <a:pt x="68" y="71"/>
                    <a:pt x="79" y="68"/>
                  </a:cubicBezTo>
                  <a:cubicBezTo>
                    <a:pt x="91" y="64"/>
                    <a:pt x="103" y="59"/>
                    <a:pt x="116" y="56"/>
                  </a:cubicBezTo>
                  <a:cubicBezTo>
                    <a:pt x="141" y="49"/>
                    <a:pt x="165" y="42"/>
                    <a:pt x="190" y="35"/>
                  </a:cubicBezTo>
                  <a:cubicBezTo>
                    <a:pt x="192" y="36"/>
                    <a:pt x="194" y="36"/>
                    <a:pt x="195" y="37"/>
                  </a:cubicBezTo>
                  <a:cubicBezTo>
                    <a:pt x="169" y="43"/>
                    <a:pt x="143" y="50"/>
                    <a:pt x="117" y="58"/>
                  </a:cubicBezTo>
                  <a:cubicBezTo>
                    <a:pt x="104" y="62"/>
                    <a:pt x="91" y="65"/>
                    <a:pt x="78" y="69"/>
                  </a:cubicBezTo>
                  <a:cubicBezTo>
                    <a:pt x="67" y="73"/>
                    <a:pt x="54" y="75"/>
                    <a:pt x="43" y="80"/>
                  </a:cubicBezTo>
                  <a:cubicBezTo>
                    <a:pt x="44" y="79"/>
                    <a:pt x="44" y="78"/>
                    <a:pt x="45" y="77"/>
                  </a:cubicBezTo>
                  <a:close/>
                  <a:moveTo>
                    <a:pt x="42" y="81"/>
                  </a:moveTo>
                  <a:cubicBezTo>
                    <a:pt x="53" y="76"/>
                    <a:pt x="65" y="74"/>
                    <a:pt x="77" y="71"/>
                  </a:cubicBezTo>
                  <a:cubicBezTo>
                    <a:pt x="90" y="67"/>
                    <a:pt x="104" y="62"/>
                    <a:pt x="117" y="58"/>
                  </a:cubicBezTo>
                  <a:cubicBezTo>
                    <a:pt x="143" y="51"/>
                    <a:pt x="169" y="43"/>
                    <a:pt x="196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7" y="38"/>
                    <a:pt x="199" y="39"/>
                    <a:pt x="200" y="39"/>
                  </a:cubicBezTo>
                  <a:cubicBezTo>
                    <a:pt x="187" y="42"/>
                    <a:pt x="175" y="44"/>
                    <a:pt x="163" y="47"/>
                  </a:cubicBezTo>
                  <a:cubicBezTo>
                    <a:pt x="149" y="51"/>
                    <a:pt x="135" y="55"/>
                    <a:pt x="121" y="58"/>
                  </a:cubicBezTo>
                  <a:cubicBezTo>
                    <a:pt x="94" y="65"/>
                    <a:pt x="67" y="74"/>
                    <a:pt x="40" y="82"/>
                  </a:cubicBezTo>
                  <a:cubicBezTo>
                    <a:pt x="41" y="82"/>
                    <a:pt x="41" y="81"/>
                    <a:pt x="42" y="81"/>
                  </a:cubicBezTo>
                  <a:close/>
                  <a:moveTo>
                    <a:pt x="209" y="43"/>
                  </a:moveTo>
                  <a:cubicBezTo>
                    <a:pt x="180" y="48"/>
                    <a:pt x="153" y="56"/>
                    <a:pt x="125" y="63"/>
                  </a:cubicBezTo>
                  <a:cubicBezTo>
                    <a:pt x="99" y="70"/>
                    <a:pt x="72" y="77"/>
                    <a:pt x="45" y="84"/>
                  </a:cubicBezTo>
                  <a:cubicBezTo>
                    <a:pt x="47" y="84"/>
                    <a:pt x="49" y="83"/>
                    <a:pt x="50" y="83"/>
                  </a:cubicBezTo>
                  <a:cubicBezTo>
                    <a:pt x="57" y="81"/>
                    <a:pt x="65" y="79"/>
                    <a:pt x="72" y="76"/>
                  </a:cubicBezTo>
                  <a:cubicBezTo>
                    <a:pt x="87" y="72"/>
                    <a:pt x="101" y="68"/>
                    <a:pt x="116" y="63"/>
                  </a:cubicBezTo>
                  <a:cubicBezTo>
                    <a:pt x="130" y="59"/>
                    <a:pt x="145" y="55"/>
                    <a:pt x="159" y="51"/>
                  </a:cubicBezTo>
                  <a:cubicBezTo>
                    <a:pt x="173" y="47"/>
                    <a:pt x="188" y="45"/>
                    <a:pt x="201" y="40"/>
                  </a:cubicBezTo>
                  <a:cubicBezTo>
                    <a:pt x="204" y="41"/>
                    <a:pt x="206" y="42"/>
                    <a:pt x="209" y="43"/>
                  </a:cubicBezTo>
                  <a:close/>
                  <a:moveTo>
                    <a:pt x="39" y="83"/>
                  </a:moveTo>
                  <a:cubicBezTo>
                    <a:pt x="67" y="74"/>
                    <a:pt x="95" y="66"/>
                    <a:pt x="123" y="59"/>
                  </a:cubicBezTo>
                  <a:cubicBezTo>
                    <a:pt x="137" y="55"/>
                    <a:pt x="151" y="51"/>
                    <a:pt x="165" y="48"/>
                  </a:cubicBezTo>
                  <a:cubicBezTo>
                    <a:pt x="171" y="46"/>
                    <a:pt x="178" y="44"/>
                    <a:pt x="184" y="43"/>
                  </a:cubicBezTo>
                  <a:cubicBezTo>
                    <a:pt x="188" y="42"/>
                    <a:pt x="191" y="42"/>
                    <a:pt x="194" y="41"/>
                  </a:cubicBezTo>
                  <a:cubicBezTo>
                    <a:pt x="196" y="41"/>
                    <a:pt x="198" y="40"/>
                    <a:pt x="200" y="40"/>
                  </a:cubicBezTo>
                  <a:cubicBezTo>
                    <a:pt x="200" y="40"/>
                    <a:pt x="197" y="41"/>
                    <a:pt x="196" y="41"/>
                  </a:cubicBezTo>
                  <a:cubicBezTo>
                    <a:pt x="190" y="43"/>
                    <a:pt x="184" y="44"/>
                    <a:pt x="177" y="46"/>
                  </a:cubicBezTo>
                  <a:cubicBezTo>
                    <a:pt x="170" y="47"/>
                    <a:pt x="163" y="50"/>
                    <a:pt x="155" y="51"/>
                  </a:cubicBezTo>
                  <a:cubicBezTo>
                    <a:pt x="142" y="55"/>
                    <a:pt x="128" y="59"/>
                    <a:pt x="114" y="63"/>
                  </a:cubicBezTo>
                  <a:cubicBezTo>
                    <a:pt x="100" y="67"/>
                    <a:pt x="86" y="71"/>
                    <a:pt x="72" y="76"/>
                  </a:cubicBezTo>
                  <a:cubicBezTo>
                    <a:pt x="65" y="78"/>
                    <a:pt x="58" y="80"/>
                    <a:pt x="52" y="82"/>
                  </a:cubicBezTo>
                  <a:cubicBezTo>
                    <a:pt x="47" y="83"/>
                    <a:pt x="42" y="84"/>
                    <a:pt x="37" y="86"/>
                  </a:cubicBezTo>
                  <a:cubicBezTo>
                    <a:pt x="38" y="85"/>
                    <a:pt x="38" y="84"/>
                    <a:pt x="39" y="83"/>
                  </a:cubicBezTo>
                  <a:close/>
                  <a:moveTo>
                    <a:pt x="35" y="88"/>
                  </a:moveTo>
                  <a:cubicBezTo>
                    <a:pt x="64" y="80"/>
                    <a:pt x="93" y="72"/>
                    <a:pt x="122" y="65"/>
                  </a:cubicBezTo>
                  <a:cubicBezTo>
                    <a:pt x="151" y="58"/>
                    <a:pt x="180" y="49"/>
                    <a:pt x="210" y="44"/>
                  </a:cubicBezTo>
                  <a:cubicBezTo>
                    <a:pt x="211" y="44"/>
                    <a:pt x="212" y="45"/>
                    <a:pt x="213" y="45"/>
                  </a:cubicBezTo>
                  <a:cubicBezTo>
                    <a:pt x="207" y="47"/>
                    <a:pt x="201" y="49"/>
                    <a:pt x="194" y="50"/>
                  </a:cubicBezTo>
                  <a:cubicBezTo>
                    <a:pt x="187" y="52"/>
                    <a:pt x="179" y="53"/>
                    <a:pt x="171" y="55"/>
                  </a:cubicBezTo>
                  <a:cubicBezTo>
                    <a:pt x="155" y="58"/>
                    <a:pt x="139" y="62"/>
                    <a:pt x="123" y="65"/>
                  </a:cubicBezTo>
                  <a:cubicBezTo>
                    <a:pt x="108" y="69"/>
                    <a:pt x="92" y="73"/>
                    <a:pt x="77" y="78"/>
                  </a:cubicBezTo>
                  <a:cubicBezTo>
                    <a:pt x="69" y="80"/>
                    <a:pt x="62" y="82"/>
                    <a:pt x="54" y="84"/>
                  </a:cubicBezTo>
                  <a:cubicBezTo>
                    <a:pt x="47" y="86"/>
                    <a:pt x="40" y="87"/>
                    <a:pt x="33" y="90"/>
                  </a:cubicBezTo>
                  <a:cubicBezTo>
                    <a:pt x="34" y="89"/>
                    <a:pt x="35" y="88"/>
                    <a:pt x="35" y="88"/>
                  </a:cubicBezTo>
                  <a:close/>
                  <a:moveTo>
                    <a:pt x="32" y="91"/>
                  </a:moveTo>
                  <a:cubicBezTo>
                    <a:pt x="39" y="88"/>
                    <a:pt x="46" y="87"/>
                    <a:pt x="53" y="85"/>
                  </a:cubicBezTo>
                  <a:cubicBezTo>
                    <a:pt x="60" y="83"/>
                    <a:pt x="68" y="81"/>
                    <a:pt x="75" y="79"/>
                  </a:cubicBezTo>
                  <a:cubicBezTo>
                    <a:pt x="91" y="74"/>
                    <a:pt x="106" y="70"/>
                    <a:pt x="122" y="66"/>
                  </a:cubicBezTo>
                  <a:cubicBezTo>
                    <a:pt x="138" y="63"/>
                    <a:pt x="153" y="59"/>
                    <a:pt x="169" y="56"/>
                  </a:cubicBezTo>
                  <a:cubicBezTo>
                    <a:pt x="177" y="54"/>
                    <a:pt x="185" y="53"/>
                    <a:pt x="193" y="51"/>
                  </a:cubicBezTo>
                  <a:cubicBezTo>
                    <a:pt x="200" y="50"/>
                    <a:pt x="207" y="47"/>
                    <a:pt x="214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3" y="47"/>
                    <a:pt x="211" y="49"/>
                    <a:pt x="210" y="50"/>
                  </a:cubicBezTo>
                  <a:cubicBezTo>
                    <a:pt x="195" y="54"/>
                    <a:pt x="181" y="56"/>
                    <a:pt x="166" y="60"/>
                  </a:cubicBezTo>
                  <a:cubicBezTo>
                    <a:pt x="151" y="64"/>
                    <a:pt x="136" y="67"/>
                    <a:pt x="121" y="70"/>
                  </a:cubicBezTo>
                  <a:cubicBezTo>
                    <a:pt x="106" y="74"/>
                    <a:pt x="91" y="77"/>
                    <a:pt x="76" y="81"/>
                  </a:cubicBezTo>
                  <a:cubicBezTo>
                    <a:pt x="61" y="85"/>
                    <a:pt x="46" y="88"/>
                    <a:pt x="30" y="93"/>
                  </a:cubicBezTo>
                  <a:cubicBezTo>
                    <a:pt x="31" y="92"/>
                    <a:pt x="32" y="91"/>
                    <a:pt x="32" y="91"/>
                  </a:cubicBezTo>
                  <a:close/>
                  <a:moveTo>
                    <a:pt x="214" y="50"/>
                  </a:moveTo>
                  <a:cubicBezTo>
                    <a:pt x="214" y="50"/>
                    <a:pt x="214" y="50"/>
                    <a:pt x="214" y="50"/>
                  </a:cubicBezTo>
                  <a:cubicBezTo>
                    <a:pt x="214" y="50"/>
                    <a:pt x="214" y="51"/>
                    <a:pt x="214" y="51"/>
                  </a:cubicBezTo>
                  <a:cubicBezTo>
                    <a:pt x="214" y="51"/>
                    <a:pt x="214" y="51"/>
                    <a:pt x="213" y="51"/>
                  </a:cubicBezTo>
                  <a:cubicBezTo>
                    <a:pt x="209" y="56"/>
                    <a:pt x="205" y="61"/>
                    <a:pt x="200" y="65"/>
                  </a:cubicBezTo>
                  <a:cubicBezTo>
                    <a:pt x="190" y="76"/>
                    <a:pt x="181" y="86"/>
                    <a:pt x="171" y="96"/>
                  </a:cubicBezTo>
                  <a:cubicBezTo>
                    <a:pt x="170" y="98"/>
                    <a:pt x="169" y="99"/>
                    <a:pt x="167" y="100"/>
                  </a:cubicBezTo>
                  <a:cubicBezTo>
                    <a:pt x="183" y="83"/>
                    <a:pt x="198" y="66"/>
                    <a:pt x="214" y="50"/>
                  </a:cubicBezTo>
                  <a:close/>
                  <a:moveTo>
                    <a:pt x="148" y="84"/>
                  </a:moveTo>
                  <a:cubicBezTo>
                    <a:pt x="149" y="83"/>
                    <a:pt x="150" y="83"/>
                    <a:pt x="151" y="83"/>
                  </a:cubicBezTo>
                  <a:cubicBezTo>
                    <a:pt x="158" y="81"/>
                    <a:pt x="165" y="79"/>
                    <a:pt x="172" y="77"/>
                  </a:cubicBezTo>
                  <a:cubicBezTo>
                    <a:pt x="178" y="76"/>
                    <a:pt x="184" y="75"/>
                    <a:pt x="189" y="72"/>
                  </a:cubicBezTo>
                  <a:cubicBezTo>
                    <a:pt x="188" y="74"/>
                    <a:pt x="187" y="75"/>
                    <a:pt x="186" y="76"/>
                  </a:cubicBezTo>
                  <a:cubicBezTo>
                    <a:pt x="179" y="78"/>
                    <a:pt x="173" y="80"/>
                    <a:pt x="167" y="82"/>
                  </a:cubicBezTo>
                  <a:cubicBezTo>
                    <a:pt x="160" y="84"/>
                    <a:pt x="154" y="85"/>
                    <a:pt x="147" y="87"/>
                  </a:cubicBezTo>
                  <a:cubicBezTo>
                    <a:pt x="140" y="89"/>
                    <a:pt x="134" y="91"/>
                    <a:pt x="127" y="93"/>
                  </a:cubicBezTo>
                  <a:cubicBezTo>
                    <a:pt x="119" y="95"/>
                    <a:pt x="112" y="96"/>
                    <a:pt x="105" y="98"/>
                  </a:cubicBezTo>
                  <a:cubicBezTo>
                    <a:pt x="91" y="101"/>
                    <a:pt x="77" y="105"/>
                    <a:pt x="64" y="109"/>
                  </a:cubicBezTo>
                  <a:cubicBezTo>
                    <a:pt x="57" y="110"/>
                    <a:pt x="50" y="112"/>
                    <a:pt x="43" y="114"/>
                  </a:cubicBezTo>
                  <a:cubicBezTo>
                    <a:pt x="36" y="115"/>
                    <a:pt x="29" y="116"/>
                    <a:pt x="22" y="117"/>
                  </a:cubicBezTo>
                  <a:cubicBezTo>
                    <a:pt x="22" y="117"/>
                    <a:pt x="22" y="118"/>
                    <a:pt x="22" y="118"/>
                  </a:cubicBezTo>
                  <a:cubicBezTo>
                    <a:pt x="35" y="115"/>
                    <a:pt x="48" y="114"/>
                    <a:pt x="60" y="110"/>
                  </a:cubicBezTo>
                  <a:cubicBezTo>
                    <a:pt x="74" y="106"/>
                    <a:pt x="88" y="103"/>
                    <a:pt x="101" y="100"/>
                  </a:cubicBezTo>
                  <a:cubicBezTo>
                    <a:pt x="115" y="96"/>
                    <a:pt x="128" y="93"/>
                    <a:pt x="142" y="89"/>
                  </a:cubicBezTo>
                  <a:cubicBezTo>
                    <a:pt x="148" y="87"/>
                    <a:pt x="154" y="86"/>
                    <a:pt x="161" y="85"/>
                  </a:cubicBezTo>
                  <a:cubicBezTo>
                    <a:pt x="166" y="83"/>
                    <a:pt x="171" y="81"/>
                    <a:pt x="177" y="80"/>
                  </a:cubicBezTo>
                  <a:cubicBezTo>
                    <a:pt x="175" y="80"/>
                    <a:pt x="173" y="81"/>
                    <a:pt x="171" y="82"/>
                  </a:cubicBezTo>
                  <a:cubicBezTo>
                    <a:pt x="164" y="85"/>
                    <a:pt x="157" y="87"/>
                    <a:pt x="149" y="89"/>
                  </a:cubicBezTo>
                  <a:cubicBezTo>
                    <a:pt x="135" y="92"/>
                    <a:pt x="121" y="96"/>
                    <a:pt x="107" y="99"/>
                  </a:cubicBezTo>
                  <a:cubicBezTo>
                    <a:pt x="93" y="102"/>
                    <a:pt x="79" y="106"/>
                    <a:pt x="65" y="109"/>
                  </a:cubicBezTo>
                  <a:cubicBezTo>
                    <a:pt x="52" y="113"/>
                    <a:pt x="38" y="116"/>
                    <a:pt x="25" y="121"/>
                  </a:cubicBezTo>
                  <a:cubicBezTo>
                    <a:pt x="23" y="120"/>
                    <a:pt x="21" y="119"/>
                    <a:pt x="19" y="118"/>
                  </a:cubicBezTo>
                  <a:cubicBezTo>
                    <a:pt x="26" y="115"/>
                    <a:pt x="33" y="114"/>
                    <a:pt x="40" y="112"/>
                  </a:cubicBezTo>
                  <a:cubicBezTo>
                    <a:pt x="48" y="110"/>
                    <a:pt x="55" y="108"/>
                    <a:pt x="63" y="106"/>
                  </a:cubicBezTo>
                  <a:cubicBezTo>
                    <a:pt x="78" y="102"/>
                    <a:pt x="92" y="97"/>
                    <a:pt x="107" y="94"/>
                  </a:cubicBezTo>
                  <a:cubicBezTo>
                    <a:pt x="110" y="93"/>
                    <a:pt x="113" y="92"/>
                    <a:pt x="116" y="92"/>
                  </a:cubicBezTo>
                  <a:cubicBezTo>
                    <a:pt x="127" y="89"/>
                    <a:pt x="137" y="86"/>
                    <a:pt x="148" y="84"/>
                  </a:cubicBezTo>
                  <a:close/>
                  <a:moveTo>
                    <a:pt x="33" y="124"/>
                  </a:moveTo>
                  <a:cubicBezTo>
                    <a:pt x="32" y="124"/>
                    <a:pt x="32" y="124"/>
                    <a:pt x="32" y="124"/>
                  </a:cubicBezTo>
                  <a:cubicBezTo>
                    <a:pt x="30" y="124"/>
                    <a:pt x="28" y="123"/>
                    <a:pt x="26" y="122"/>
                  </a:cubicBezTo>
                  <a:cubicBezTo>
                    <a:pt x="48" y="119"/>
                    <a:pt x="68" y="113"/>
                    <a:pt x="89" y="108"/>
                  </a:cubicBezTo>
                  <a:cubicBezTo>
                    <a:pt x="82" y="110"/>
                    <a:pt x="75" y="112"/>
                    <a:pt x="68" y="114"/>
                  </a:cubicBezTo>
                  <a:cubicBezTo>
                    <a:pt x="57" y="117"/>
                    <a:pt x="45" y="120"/>
                    <a:pt x="34" y="124"/>
                  </a:cubicBezTo>
                  <a:cubicBezTo>
                    <a:pt x="33" y="124"/>
                    <a:pt x="33" y="124"/>
                    <a:pt x="33" y="124"/>
                  </a:cubicBezTo>
                  <a:close/>
                  <a:moveTo>
                    <a:pt x="38" y="128"/>
                  </a:moveTo>
                  <a:cubicBezTo>
                    <a:pt x="37" y="127"/>
                    <a:pt x="35" y="126"/>
                    <a:pt x="33" y="125"/>
                  </a:cubicBezTo>
                  <a:cubicBezTo>
                    <a:pt x="43" y="124"/>
                    <a:pt x="53" y="121"/>
                    <a:pt x="62" y="119"/>
                  </a:cubicBezTo>
                  <a:cubicBezTo>
                    <a:pt x="74" y="116"/>
                    <a:pt x="85" y="113"/>
                    <a:pt x="96" y="109"/>
                  </a:cubicBezTo>
                  <a:cubicBezTo>
                    <a:pt x="114" y="105"/>
                    <a:pt x="132" y="102"/>
                    <a:pt x="150" y="98"/>
                  </a:cubicBezTo>
                  <a:cubicBezTo>
                    <a:pt x="147" y="99"/>
                    <a:pt x="145" y="99"/>
                    <a:pt x="142" y="100"/>
                  </a:cubicBezTo>
                  <a:cubicBezTo>
                    <a:pt x="131" y="103"/>
                    <a:pt x="120" y="104"/>
                    <a:pt x="108" y="107"/>
                  </a:cubicBezTo>
                  <a:cubicBezTo>
                    <a:pt x="85" y="113"/>
                    <a:pt x="62" y="122"/>
                    <a:pt x="38" y="128"/>
                  </a:cubicBezTo>
                  <a:close/>
                  <a:moveTo>
                    <a:pt x="50" y="126"/>
                  </a:moveTo>
                  <a:cubicBezTo>
                    <a:pt x="55" y="124"/>
                    <a:pt x="61" y="124"/>
                    <a:pt x="66" y="123"/>
                  </a:cubicBezTo>
                  <a:cubicBezTo>
                    <a:pt x="77" y="120"/>
                    <a:pt x="88" y="116"/>
                    <a:pt x="100" y="113"/>
                  </a:cubicBezTo>
                  <a:cubicBezTo>
                    <a:pt x="118" y="107"/>
                    <a:pt x="136" y="104"/>
                    <a:pt x="155" y="100"/>
                  </a:cubicBezTo>
                  <a:cubicBezTo>
                    <a:pt x="152" y="101"/>
                    <a:pt x="150" y="102"/>
                    <a:pt x="148" y="103"/>
                  </a:cubicBezTo>
                  <a:cubicBezTo>
                    <a:pt x="140" y="105"/>
                    <a:pt x="132" y="107"/>
                    <a:pt x="125" y="109"/>
                  </a:cubicBezTo>
                  <a:cubicBezTo>
                    <a:pt x="110" y="113"/>
                    <a:pt x="96" y="117"/>
                    <a:pt x="81" y="121"/>
                  </a:cubicBezTo>
                  <a:cubicBezTo>
                    <a:pt x="77" y="123"/>
                    <a:pt x="73" y="124"/>
                    <a:pt x="68" y="125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1" y="126"/>
                    <a:pt x="53" y="127"/>
                    <a:pt x="46" y="131"/>
                  </a:cubicBezTo>
                  <a:cubicBezTo>
                    <a:pt x="44" y="130"/>
                    <a:pt x="42" y="129"/>
                    <a:pt x="40" y="128"/>
                  </a:cubicBezTo>
                  <a:cubicBezTo>
                    <a:pt x="43" y="128"/>
                    <a:pt x="47" y="127"/>
                    <a:pt x="50" y="126"/>
                  </a:cubicBezTo>
                  <a:close/>
                  <a:moveTo>
                    <a:pt x="47" y="132"/>
                  </a:moveTo>
                  <a:cubicBezTo>
                    <a:pt x="49" y="131"/>
                    <a:pt x="51" y="130"/>
                    <a:pt x="53" y="129"/>
                  </a:cubicBezTo>
                  <a:cubicBezTo>
                    <a:pt x="56" y="128"/>
                    <a:pt x="59" y="127"/>
                    <a:pt x="63" y="127"/>
                  </a:cubicBezTo>
                  <a:cubicBezTo>
                    <a:pt x="62" y="127"/>
                    <a:pt x="61" y="127"/>
                    <a:pt x="60" y="127"/>
                  </a:cubicBezTo>
                  <a:cubicBezTo>
                    <a:pt x="57" y="128"/>
                    <a:pt x="54" y="130"/>
                    <a:pt x="50" y="131"/>
                  </a:cubicBezTo>
                  <a:cubicBezTo>
                    <a:pt x="49" y="131"/>
                    <a:pt x="48" y="131"/>
                    <a:pt x="47" y="132"/>
                  </a:cubicBezTo>
                  <a:cubicBezTo>
                    <a:pt x="47" y="132"/>
                    <a:pt x="47" y="132"/>
                    <a:pt x="47" y="132"/>
                  </a:cubicBezTo>
                  <a:close/>
                  <a:moveTo>
                    <a:pt x="66" y="127"/>
                  </a:moveTo>
                  <a:cubicBezTo>
                    <a:pt x="67" y="126"/>
                    <a:pt x="68" y="126"/>
                    <a:pt x="69" y="126"/>
                  </a:cubicBezTo>
                  <a:cubicBezTo>
                    <a:pt x="69" y="126"/>
                    <a:pt x="69" y="126"/>
                    <a:pt x="70" y="126"/>
                  </a:cubicBezTo>
                  <a:cubicBezTo>
                    <a:pt x="77" y="125"/>
                    <a:pt x="85" y="123"/>
                    <a:pt x="92" y="121"/>
                  </a:cubicBezTo>
                  <a:cubicBezTo>
                    <a:pt x="107" y="118"/>
                    <a:pt x="122" y="115"/>
                    <a:pt x="137" y="111"/>
                  </a:cubicBezTo>
                  <a:cubicBezTo>
                    <a:pt x="137" y="111"/>
                    <a:pt x="138" y="111"/>
                    <a:pt x="139" y="111"/>
                  </a:cubicBezTo>
                  <a:cubicBezTo>
                    <a:pt x="111" y="120"/>
                    <a:pt x="83" y="125"/>
                    <a:pt x="56" y="135"/>
                  </a:cubicBezTo>
                  <a:cubicBezTo>
                    <a:pt x="56" y="135"/>
                    <a:pt x="55" y="135"/>
                    <a:pt x="55" y="135"/>
                  </a:cubicBezTo>
                  <a:cubicBezTo>
                    <a:pt x="52" y="134"/>
                    <a:pt x="50" y="133"/>
                    <a:pt x="48" y="132"/>
                  </a:cubicBezTo>
                  <a:cubicBezTo>
                    <a:pt x="54" y="131"/>
                    <a:pt x="60" y="128"/>
                    <a:pt x="66" y="127"/>
                  </a:cubicBezTo>
                  <a:close/>
                  <a:moveTo>
                    <a:pt x="109" y="159"/>
                  </a:moveTo>
                  <a:cubicBezTo>
                    <a:pt x="109" y="159"/>
                    <a:pt x="109" y="159"/>
                    <a:pt x="109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7" y="159"/>
                    <a:pt x="108" y="159"/>
                    <a:pt x="106" y="159"/>
                  </a:cubicBezTo>
                  <a:cubicBezTo>
                    <a:pt x="102" y="159"/>
                    <a:pt x="108" y="157"/>
                    <a:pt x="109" y="157"/>
                  </a:cubicBezTo>
                  <a:cubicBezTo>
                    <a:pt x="110" y="156"/>
                    <a:pt x="112" y="155"/>
                    <a:pt x="113" y="155"/>
                  </a:cubicBezTo>
                  <a:cubicBezTo>
                    <a:pt x="112" y="156"/>
                    <a:pt x="111" y="158"/>
                    <a:pt x="109" y="159"/>
                  </a:cubicBezTo>
                  <a:close/>
                  <a:moveTo>
                    <a:pt x="115" y="154"/>
                  </a:moveTo>
                  <a:cubicBezTo>
                    <a:pt x="112" y="154"/>
                    <a:pt x="109" y="154"/>
                    <a:pt x="106" y="155"/>
                  </a:cubicBezTo>
                  <a:cubicBezTo>
                    <a:pt x="105" y="156"/>
                    <a:pt x="103" y="156"/>
                    <a:pt x="102" y="156"/>
                  </a:cubicBezTo>
                  <a:cubicBezTo>
                    <a:pt x="96" y="158"/>
                    <a:pt x="101" y="155"/>
                    <a:pt x="103" y="155"/>
                  </a:cubicBezTo>
                  <a:cubicBezTo>
                    <a:pt x="108" y="153"/>
                    <a:pt x="114" y="151"/>
                    <a:pt x="119" y="149"/>
                  </a:cubicBezTo>
                  <a:cubicBezTo>
                    <a:pt x="118" y="150"/>
                    <a:pt x="116" y="152"/>
                    <a:pt x="115" y="154"/>
                  </a:cubicBezTo>
                  <a:close/>
                  <a:moveTo>
                    <a:pt x="121" y="147"/>
                  </a:moveTo>
                  <a:cubicBezTo>
                    <a:pt x="116" y="148"/>
                    <a:pt x="111" y="149"/>
                    <a:pt x="107" y="150"/>
                  </a:cubicBezTo>
                  <a:cubicBezTo>
                    <a:pt x="104" y="151"/>
                    <a:pt x="102" y="152"/>
                    <a:pt x="99" y="153"/>
                  </a:cubicBezTo>
                  <a:cubicBezTo>
                    <a:pt x="98" y="153"/>
                    <a:pt x="97" y="153"/>
                    <a:pt x="96" y="154"/>
                  </a:cubicBezTo>
                  <a:cubicBezTo>
                    <a:pt x="94" y="154"/>
                    <a:pt x="93" y="154"/>
                    <a:pt x="93" y="154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3" y="154"/>
                    <a:pt x="94" y="154"/>
                    <a:pt x="95" y="154"/>
                  </a:cubicBezTo>
                  <a:cubicBezTo>
                    <a:pt x="104" y="150"/>
                    <a:pt x="114" y="148"/>
                    <a:pt x="123" y="145"/>
                  </a:cubicBezTo>
                  <a:cubicBezTo>
                    <a:pt x="122" y="146"/>
                    <a:pt x="122" y="146"/>
                    <a:pt x="121" y="147"/>
                  </a:cubicBezTo>
                  <a:close/>
                  <a:moveTo>
                    <a:pt x="107" y="147"/>
                  </a:moveTo>
                  <a:cubicBezTo>
                    <a:pt x="103" y="148"/>
                    <a:pt x="100" y="148"/>
                    <a:pt x="96" y="149"/>
                  </a:cubicBezTo>
                  <a:cubicBezTo>
                    <a:pt x="95" y="149"/>
                    <a:pt x="93" y="150"/>
                    <a:pt x="92" y="150"/>
                  </a:cubicBezTo>
                  <a:cubicBezTo>
                    <a:pt x="91" y="150"/>
                    <a:pt x="83" y="152"/>
                    <a:pt x="88" y="150"/>
                  </a:cubicBezTo>
                  <a:cubicBezTo>
                    <a:pt x="102" y="146"/>
                    <a:pt x="117" y="142"/>
                    <a:pt x="131" y="137"/>
                  </a:cubicBezTo>
                  <a:cubicBezTo>
                    <a:pt x="129" y="139"/>
                    <a:pt x="127" y="141"/>
                    <a:pt x="124" y="144"/>
                  </a:cubicBezTo>
                  <a:cubicBezTo>
                    <a:pt x="119" y="145"/>
                    <a:pt x="112" y="146"/>
                    <a:pt x="107" y="147"/>
                  </a:cubicBezTo>
                  <a:close/>
                  <a:moveTo>
                    <a:pt x="132" y="135"/>
                  </a:moveTo>
                  <a:cubicBezTo>
                    <a:pt x="122" y="138"/>
                    <a:pt x="112" y="140"/>
                    <a:pt x="102" y="142"/>
                  </a:cubicBezTo>
                  <a:cubicBezTo>
                    <a:pt x="97" y="143"/>
                    <a:pt x="92" y="144"/>
                    <a:pt x="87" y="145"/>
                  </a:cubicBezTo>
                  <a:cubicBezTo>
                    <a:pt x="85" y="145"/>
                    <a:pt x="82" y="146"/>
                    <a:pt x="79" y="146"/>
                  </a:cubicBezTo>
                  <a:cubicBezTo>
                    <a:pt x="76" y="146"/>
                    <a:pt x="82" y="145"/>
                    <a:pt x="83" y="145"/>
                  </a:cubicBezTo>
                  <a:cubicBezTo>
                    <a:pt x="93" y="143"/>
                    <a:pt x="103" y="139"/>
                    <a:pt x="113" y="137"/>
                  </a:cubicBezTo>
                  <a:cubicBezTo>
                    <a:pt x="121" y="135"/>
                    <a:pt x="130" y="134"/>
                    <a:pt x="137" y="130"/>
                  </a:cubicBezTo>
                  <a:cubicBezTo>
                    <a:pt x="136" y="132"/>
                    <a:pt x="134" y="133"/>
                    <a:pt x="132" y="135"/>
                  </a:cubicBezTo>
                  <a:close/>
                  <a:moveTo>
                    <a:pt x="139" y="128"/>
                  </a:moveTo>
                  <a:cubicBezTo>
                    <a:pt x="139" y="128"/>
                    <a:pt x="138" y="128"/>
                    <a:pt x="138" y="128"/>
                  </a:cubicBezTo>
                  <a:cubicBezTo>
                    <a:pt x="126" y="132"/>
                    <a:pt x="114" y="134"/>
                    <a:pt x="102" y="137"/>
                  </a:cubicBezTo>
                  <a:cubicBezTo>
                    <a:pt x="96" y="138"/>
                    <a:pt x="89" y="139"/>
                    <a:pt x="83" y="141"/>
                  </a:cubicBezTo>
                  <a:cubicBezTo>
                    <a:pt x="79" y="141"/>
                    <a:pt x="75" y="142"/>
                    <a:pt x="72" y="142"/>
                  </a:cubicBezTo>
                  <a:cubicBezTo>
                    <a:pt x="71" y="142"/>
                    <a:pt x="67" y="143"/>
                    <a:pt x="71" y="142"/>
                  </a:cubicBezTo>
                  <a:cubicBezTo>
                    <a:pt x="72" y="141"/>
                    <a:pt x="73" y="141"/>
                    <a:pt x="75" y="141"/>
                  </a:cubicBezTo>
                  <a:cubicBezTo>
                    <a:pt x="87" y="138"/>
                    <a:pt x="100" y="135"/>
                    <a:pt x="112" y="131"/>
                  </a:cubicBezTo>
                  <a:cubicBezTo>
                    <a:pt x="123" y="128"/>
                    <a:pt x="134" y="127"/>
                    <a:pt x="144" y="122"/>
                  </a:cubicBezTo>
                  <a:cubicBezTo>
                    <a:pt x="142" y="124"/>
                    <a:pt x="140" y="126"/>
                    <a:pt x="139" y="128"/>
                  </a:cubicBezTo>
                  <a:close/>
                  <a:moveTo>
                    <a:pt x="146" y="121"/>
                  </a:moveTo>
                  <a:cubicBezTo>
                    <a:pt x="145" y="121"/>
                    <a:pt x="145" y="121"/>
                    <a:pt x="145" y="121"/>
                  </a:cubicBezTo>
                  <a:cubicBezTo>
                    <a:pt x="144" y="120"/>
                    <a:pt x="143" y="121"/>
                    <a:pt x="142" y="122"/>
                  </a:cubicBezTo>
                  <a:cubicBezTo>
                    <a:pt x="138" y="124"/>
                    <a:pt x="133" y="125"/>
                    <a:pt x="128" y="126"/>
                  </a:cubicBezTo>
                  <a:cubicBezTo>
                    <a:pt x="128" y="126"/>
                    <a:pt x="128" y="126"/>
                    <a:pt x="127" y="126"/>
                  </a:cubicBezTo>
                  <a:cubicBezTo>
                    <a:pt x="127" y="127"/>
                    <a:pt x="126" y="127"/>
                    <a:pt x="125" y="127"/>
                  </a:cubicBezTo>
                  <a:cubicBezTo>
                    <a:pt x="118" y="129"/>
                    <a:pt x="111" y="130"/>
                    <a:pt x="104" y="131"/>
                  </a:cubicBezTo>
                  <a:cubicBezTo>
                    <a:pt x="96" y="133"/>
                    <a:pt x="88" y="134"/>
                    <a:pt x="81" y="136"/>
                  </a:cubicBezTo>
                  <a:cubicBezTo>
                    <a:pt x="77" y="136"/>
                    <a:pt x="73" y="137"/>
                    <a:pt x="70" y="138"/>
                  </a:cubicBezTo>
                  <a:cubicBezTo>
                    <a:pt x="69" y="138"/>
                    <a:pt x="69" y="138"/>
                    <a:pt x="68" y="138"/>
                  </a:cubicBezTo>
                  <a:cubicBezTo>
                    <a:pt x="82" y="133"/>
                    <a:pt x="96" y="129"/>
                    <a:pt x="110" y="125"/>
                  </a:cubicBezTo>
                  <a:cubicBezTo>
                    <a:pt x="116" y="123"/>
                    <a:pt x="123" y="121"/>
                    <a:pt x="129" y="119"/>
                  </a:cubicBezTo>
                  <a:cubicBezTo>
                    <a:pt x="133" y="118"/>
                    <a:pt x="138" y="117"/>
                    <a:pt x="142" y="115"/>
                  </a:cubicBezTo>
                  <a:cubicBezTo>
                    <a:pt x="145" y="114"/>
                    <a:pt x="149" y="113"/>
                    <a:pt x="152" y="112"/>
                  </a:cubicBezTo>
                  <a:cubicBezTo>
                    <a:pt x="152" y="112"/>
                    <a:pt x="153" y="112"/>
                    <a:pt x="153" y="112"/>
                  </a:cubicBezTo>
                  <a:cubicBezTo>
                    <a:pt x="151" y="115"/>
                    <a:pt x="148" y="118"/>
                    <a:pt x="146" y="121"/>
                  </a:cubicBezTo>
                  <a:close/>
                  <a:moveTo>
                    <a:pt x="154" y="111"/>
                  </a:moveTo>
                  <a:cubicBezTo>
                    <a:pt x="150" y="112"/>
                    <a:pt x="145" y="114"/>
                    <a:pt x="140" y="115"/>
                  </a:cubicBezTo>
                  <a:cubicBezTo>
                    <a:pt x="138" y="116"/>
                    <a:pt x="136" y="116"/>
                    <a:pt x="135" y="116"/>
                  </a:cubicBezTo>
                  <a:cubicBezTo>
                    <a:pt x="133" y="117"/>
                    <a:pt x="131" y="117"/>
                    <a:pt x="129" y="118"/>
                  </a:cubicBezTo>
                  <a:cubicBezTo>
                    <a:pt x="121" y="120"/>
                    <a:pt x="112" y="122"/>
                    <a:pt x="104" y="124"/>
                  </a:cubicBezTo>
                  <a:cubicBezTo>
                    <a:pt x="95" y="126"/>
                    <a:pt x="86" y="129"/>
                    <a:pt x="77" y="131"/>
                  </a:cubicBezTo>
                  <a:cubicBezTo>
                    <a:pt x="73" y="131"/>
                    <a:pt x="69" y="133"/>
                    <a:pt x="65" y="134"/>
                  </a:cubicBezTo>
                  <a:cubicBezTo>
                    <a:pt x="63" y="134"/>
                    <a:pt x="60" y="135"/>
                    <a:pt x="58" y="135"/>
                  </a:cubicBezTo>
                  <a:cubicBezTo>
                    <a:pt x="53" y="136"/>
                    <a:pt x="60" y="134"/>
                    <a:pt x="61" y="134"/>
                  </a:cubicBezTo>
                  <a:cubicBezTo>
                    <a:pt x="78" y="129"/>
                    <a:pt x="96" y="124"/>
                    <a:pt x="113" y="119"/>
                  </a:cubicBezTo>
                  <a:cubicBezTo>
                    <a:pt x="122" y="117"/>
                    <a:pt x="131" y="114"/>
                    <a:pt x="140" y="111"/>
                  </a:cubicBezTo>
                  <a:cubicBezTo>
                    <a:pt x="146" y="109"/>
                    <a:pt x="153" y="108"/>
                    <a:pt x="159" y="105"/>
                  </a:cubicBezTo>
                  <a:cubicBezTo>
                    <a:pt x="159" y="105"/>
                    <a:pt x="160" y="105"/>
                    <a:pt x="160" y="105"/>
                  </a:cubicBezTo>
                  <a:cubicBezTo>
                    <a:pt x="158" y="107"/>
                    <a:pt x="156" y="109"/>
                    <a:pt x="154" y="111"/>
                  </a:cubicBezTo>
                  <a:close/>
                  <a:moveTo>
                    <a:pt x="76" y="132"/>
                  </a:moveTo>
                  <a:cubicBezTo>
                    <a:pt x="84" y="130"/>
                    <a:pt x="92" y="128"/>
                    <a:pt x="100" y="126"/>
                  </a:cubicBezTo>
                  <a:cubicBezTo>
                    <a:pt x="106" y="125"/>
                    <a:pt x="111" y="123"/>
                    <a:pt x="117" y="122"/>
                  </a:cubicBezTo>
                  <a:cubicBezTo>
                    <a:pt x="115" y="123"/>
                    <a:pt x="112" y="123"/>
                    <a:pt x="110" y="124"/>
                  </a:cubicBezTo>
                  <a:cubicBezTo>
                    <a:pt x="102" y="127"/>
                    <a:pt x="93" y="129"/>
                    <a:pt x="85" y="131"/>
                  </a:cubicBezTo>
                  <a:cubicBezTo>
                    <a:pt x="78" y="134"/>
                    <a:pt x="71" y="136"/>
                    <a:pt x="64" y="138"/>
                  </a:cubicBezTo>
                  <a:cubicBezTo>
                    <a:pt x="63" y="138"/>
                    <a:pt x="63" y="139"/>
                    <a:pt x="63" y="139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61" y="139"/>
                    <a:pt x="61" y="138"/>
                    <a:pt x="61" y="138"/>
                  </a:cubicBezTo>
                  <a:cubicBezTo>
                    <a:pt x="59" y="137"/>
                    <a:pt x="57" y="137"/>
                    <a:pt x="56" y="136"/>
                  </a:cubicBezTo>
                  <a:cubicBezTo>
                    <a:pt x="63" y="135"/>
                    <a:pt x="69" y="133"/>
                    <a:pt x="76" y="132"/>
                  </a:cubicBezTo>
                  <a:close/>
                  <a:moveTo>
                    <a:pt x="104" y="132"/>
                  </a:moveTo>
                  <a:cubicBezTo>
                    <a:pt x="106" y="132"/>
                    <a:pt x="108" y="131"/>
                    <a:pt x="110" y="131"/>
                  </a:cubicBezTo>
                  <a:cubicBezTo>
                    <a:pt x="108" y="132"/>
                    <a:pt x="106" y="132"/>
                    <a:pt x="105" y="132"/>
                  </a:cubicBezTo>
                  <a:cubicBezTo>
                    <a:pt x="97" y="134"/>
                    <a:pt x="90" y="136"/>
                    <a:pt x="83" y="138"/>
                  </a:cubicBezTo>
                  <a:cubicBezTo>
                    <a:pt x="80" y="138"/>
                    <a:pt x="77" y="139"/>
                    <a:pt x="74" y="140"/>
                  </a:cubicBezTo>
                  <a:cubicBezTo>
                    <a:pt x="72" y="140"/>
                    <a:pt x="70" y="141"/>
                    <a:pt x="68" y="142"/>
                  </a:cubicBezTo>
                  <a:cubicBezTo>
                    <a:pt x="67" y="141"/>
                    <a:pt x="65" y="140"/>
                    <a:pt x="63" y="140"/>
                  </a:cubicBezTo>
                  <a:cubicBezTo>
                    <a:pt x="77" y="137"/>
                    <a:pt x="91" y="135"/>
                    <a:pt x="104" y="132"/>
                  </a:cubicBezTo>
                  <a:close/>
                  <a:moveTo>
                    <a:pt x="102" y="137"/>
                  </a:moveTo>
                  <a:cubicBezTo>
                    <a:pt x="113" y="135"/>
                    <a:pt x="124" y="133"/>
                    <a:pt x="135" y="130"/>
                  </a:cubicBezTo>
                  <a:cubicBezTo>
                    <a:pt x="134" y="131"/>
                    <a:pt x="132" y="131"/>
                    <a:pt x="130" y="132"/>
                  </a:cubicBezTo>
                  <a:cubicBezTo>
                    <a:pt x="128" y="132"/>
                    <a:pt x="126" y="133"/>
                    <a:pt x="123" y="134"/>
                  </a:cubicBezTo>
                  <a:cubicBezTo>
                    <a:pt x="118" y="135"/>
                    <a:pt x="112" y="136"/>
                    <a:pt x="107" y="137"/>
                  </a:cubicBezTo>
                  <a:cubicBezTo>
                    <a:pt x="101" y="138"/>
                    <a:pt x="96" y="140"/>
                    <a:pt x="91" y="142"/>
                  </a:cubicBezTo>
                  <a:cubicBezTo>
                    <a:pt x="86" y="144"/>
                    <a:pt x="81" y="144"/>
                    <a:pt x="76" y="146"/>
                  </a:cubicBezTo>
                  <a:cubicBezTo>
                    <a:pt x="74" y="145"/>
                    <a:pt x="72" y="144"/>
                    <a:pt x="70" y="143"/>
                  </a:cubicBezTo>
                  <a:cubicBezTo>
                    <a:pt x="81" y="142"/>
                    <a:pt x="92" y="140"/>
                    <a:pt x="102" y="137"/>
                  </a:cubicBezTo>
                  <a:close/>
                  <a:moveTo>
                    <a:pt x="99" y="144"/>
                  </a:moveTo>
                  <a:cubicBezTo>
                    <a:pt x="108" y="142"/>
                    <a:pt x="118" y="139"/>
                    <a:pt x="127" y="137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7" y="137"/>
                    <a:pt x="126" y="138"/>
                    <a:pt x="125" y="138"/>
                  </a:cubicBezTo>
                  <a:cubicBezTo>
                    <a:pt x="121" y="140"/>
                    <a:pt x="116" y="141"/>
                    <a:pt x="112" y="143"/>
                  </a:cubicBezTo>
                  <a:cubicBezTo>
                    <a:pt x="107" y="144"/>
                    <a:pt x="103" y="146"/>
                    <a:pt x="98" y="147"/>
                  </a:cubicBezTo>
                  <a:cubicBezTo>
                    <a:pt x="94" y="148"/>
                    <a:pt x="89" y="149"/>
                    <a:pt x="85" y="151"/>
                  </a:cubicBezTo>
                  <a:cubicBezTo>
                    <a:pt x="83" y="149"/>
                    <a:pt x="80" y="148"/>
                    <a:pt x="78" y="147"/>
                  </a:cubicBezTo>
                  <a:cubicBezTo>
                    <a:pt x="85" y="147"/>
                    <a:pt x="93" y="145"/>
                    <a:pt x="99" y="144"/>
                  </a:cubicBezTo>
                  <a:close/>
                  <a:moveTo>
                    <a:pt x="102" y="149"/>
                  </a:moveTo>
                  <a:cubicBezTo>
                    <a:pt x="107" y="148"/>
                    <a:pt x="112" y="147"/>
                    <a:pt x="117" y="146"/>
                  </a:cubicBezTo>
                  <a:cubicBezTo>
                    <a:pt x="115" y="146"/>
                    <a:pt x="114" y="147"/>
                    <a:pt x="113" y="147"/>
                  </a:cubicBezTo>
                  <a:cubicBezTo>
                    <a:pt x="105" y="149"/>
                    <a:pt x="99" y="152"/>
                    <a:pt x="92" y="154"/>
                  </a:cubicBezTo>
                  <a:cubicBezTo>
                    <a:pt x="92" y="154"/>
                    <a:pt x="92" y="154"/>
                    <a:pt x="91" y="154"/>
                  </a:cubicBezTo>
                  <a:cubicBezTo>
                    <a:pt x="90" y="153"/>
                    <a:pt x="89" y="152"/>
                    <a:pt x="87" y="152"/>
                  </a:cubicBezTo>
                  <a:cubicBezTo>
                    <a:pt x="92" y="152"/>
                    <a:pt x="97" y="150"/>
                    <a:pt x="102" y="149"/>
                  </a:cubicBezTo>
                  <a:close/>
                  <a:moveTo>
                    <a:pt x="104" y="152"/>
                  </a:moveTo>
                  <a:cubicBezTo>
                    <a:pt x="109" y="150"/>
                    <a:pt x="113" y="149"/>
                    <a:pt x="118" y="148"/>
                  </a:cubicBezTo>
                  <a:cubicBezTo>
                    <a:pt x="123" y="147"/>
                    <a:pt x="115" y="150"/>
                    <a:pt x="115" y="150"/>
                  </a:cubicBezTo>
                  <a:cubicBezTo>
                    <a:pt x="113" y="151"/>
                    <a:pt x="110" y="152"/>
                    <a:pt x="108" y="152"/>
                  </a:cubicBezTo>
                  <a:cubicBezTo>
                    <a:pt x="104" y="154"/>
                    <a:pt x="101" y="154"/>
                    <a:pt x="98" y="156"/>
                  </a:cubicBezTo>
                  <a:cubicBezTo>
                    <a:pt x="97" y="157"/>
                    <a:pt x="97" y="157"/>
                    <a:pt x="97" y="157"/>
                  </a:cubicBezTo>
                  <a:cubicBezTo>
                    <a:pt x="96" y="156"/>
                    <a:pt x="95" y="155"/>
                    <a:pt x="93" y="155"/>
                  </a:cubicBezTo>
                  <a:cubicBezTo>
                    <a:pt x="97" y="154"/>
                    <a:pt x="100" y="153"/>
                    <a:pt x="104" y="152"/>
                  </a:cubicBezTo>
                  <a:close/>
                  <a:moveTo>
                    <a:pt x="105" y="156"/>
                  </a:moveTo>
                  <a:cubicBezTo>
                    <a:pt x="106" y="156"/>
                    <a:pt x="108" y="155"/>
                    <a:pt x="109" y="155"/>
                  </a:cubicBezTo>
                  <a:cubicBezTo>
                    <a:pt x="110" y="155"/>
                    <a:pt x="115" y="153"/>
                    <a:pt x="113" y="154"/>
                  </a:cubicBezTo>
                  <a:cubicBezTo>
                    <a:pt x="110" y="156"/>
                    <a:pt x="105" y="156"/>
                    <a:pt x="103" y="159"/>
                  </a:cubicBezTo>
                  <a:cubicBezTo>
                    <a:pt x="103" y="159"/>
                    <a:pt x="103" y="159"/>
                    <a:pt x="103" y="160"/>
                  </a:cubicBezTo>
                  <a:cubicBezTo>
                    <a:pt x="101" y="159"/>
                    <a:pt x="100" y="158"/>
                    <a:pt x="99" y="157"/>
                  </a:cubicBezTo>
                  <a:cubicBezTo>
                    <a:pt x="101" y="157"/>
                    <a:pt x="103" y="157"/>
                    <a:pt x="105" y="156"/>
                  </a:cubicBezTo>
                  <a:close/>
                  <a:moveTo>
                    <a:pt x="103" y="160"/>
                  </a:moveTo>
                  <a:cubicBezTo>
                    <a:pt x="103" y="160"/>
                    <a:pt x="107" y="160"/>
                    <a:pt x="108" y="161"/>
                  </a:cubicBezTo>
                  <a:cubicBezTo>
                    <a:pt x="107" y="161"/>
                    <a:pt x="107" y="161"/>
                    <a:pt x="106" y="162"/>
                  </a:cubicBezTo>
                  <a:cubicBezTo>
                    <a:pt x="105" y="161"/>
                    <a:pt x="104" y="160"/>
                    <a:pt x="103" y="160"/>
                  </a:cubicBezTo>
                  <a:cubicBezTo>
                    <a:pt x="103" y="160"/>
                    <a:pt x="103" y="160"/>
                    <a:pt x="103" y="160"/>
                  </a:cubicBezTo>
                  <a:close/>
                  <a:moveTo>
                    <a:pt x="161" y="103"/>
                  </a:moveTo>
                  <a:cubicBezTo>
                    <a:pt x="142" y="111"/>
                    <a:pt x="120" y="114"/>
                    <a:pt x="99" y="119"/>
                  </a:cubicBezTo>
                  <a:cubicBezTo>
                    <a:pt x="91" y="121"/>
                    <a:pt x="83" y="123"/>
                    <a:pt x="75" y="124"/>
                  </a:cubicBezTo>
                  <a:cubicBezTo>
                    <a:pt x="79" y="123"/>
                    <a:pt x="84" y="121"/>
                    <a:pt x="88" y="120"/>
                  </a:cubicBezTo>
                  <a:cubicBezTo>
                    <a:pt x="103" y="115"/>
                    <a:pt x="117" y="111"/>
                    <a:pt x="132" y="108"/>
                  </a:cubicBezTo>
                  <a:cubicBezTo>
                    <a:pt x="139" y="106"/>
                    <a:pt x="146" y="104"/>
                    <a:pt x="153" y="102"/>
                  </a:cubicBezTo>
                  <a:cubicBezTo>
                    <a:pt x="156" y="101"/>
                    <a:pt x="159" y="100"/>
                    <a:pt x="162" y="98"/>
                  </a:cubicBezTo>
                  <a:cubicBezTo>
                    <a:pt x="163" y="98"/>
                    <a:pt x="164" y="98"/>
                    <a:pt x="165" y="98"/>
                  </a:cubicBezTo>
                  <a:cubicBezTo>
                    <a:pt x="166" y="98"/>
                    <a:pt x="166" y="98"/>
                    <a:pt x="166" y="97"/>
                  </a:cubicBezTo>
                  <a:cubicBezTo>
                    <a:pt x="166" y="97"/>
                    <a:pt x="166" y="97"/>
                    <a:pt x="167" y="97"/>
                  </a:cubicBezTo>
                  <a:cubicBezTo>
                    <a:pt x="165" y="99"/>
                    <a:pt x="163" y="101"/>
                    <a:pt x="161" y="103"/>
                  </a:cubicBezTo>
                  <a:close/>
                  <a:moveTo>
                    <a:pt x="168" y="96"/>
                  </a:moveTo>
                  <a:cubicBezTo>
                    <a:pt x="168" y="96"/>
                    <a:pt x="168" y="96"/>
                    <a:pt x="167" y="96"/>
                  </a:cubicBezTo>
                  <a:cubicBezTo>
                    <a:pt x="165" y="97"/>
                    <a:pt x="163" y="97"/>
                    <a:pt x="161" y="98"/>
                  </a:cubicBezTo>
                  <a:cubicBezTo>
                    <a:pt x="161" y="98"/>
                    <a:pt x="160" y="98"/>
                    <a:pt x="159" y="99"/>
                  </a:cubicBezTo>
                  <a:cubicBezTo>
                    <a:pt x="144" y="102"/>
                    <a:pt x="128" y="104"/>
                    <a:pt x="114" y="108"/>
                  </a:cubicBezTo>
                  <a:cubicBezTo>
                    <a:pt x="99" y="112"/>
                    <a:pt x="84" y="117"/>
                    <a:pt x="69" y="121"/>
                  </a:cubicBezTo>
                  <a:cubicBezTo>
                    <a:pt x="64" y="122"/>
                    <a:pt x="59" y="123"/>
                    <a:pt x="55" y="124"/>
                  </a:cubicBezTo>
                  <a:cubicBezTo>
                    <a:pt x="69" y="119"/>
                    <a:pt x="83" y="115"/>
                    <a:pt x="98" y="111"/>
                  </a:cubicBezTo>
                  <a:cubicBezTo>
                    <a:pt x="113" y="107"/>
                    <a:pt x="128" y="104"/>
                    <a:pt x="143" y="101"/>
                  </a:cubicBezTo>
                  <a:cubicBezTo>
                    <a:pt x="151" y="99"/>
                    <a:pt x="159" y="96"/>
                    <a:pt x="168" y="94"/>
                  </a:cubicBezTo>
                  <a:cubicBezTo>
                    <a:pt x="169" y="94"/>
                    <a:pt x="169" y="94"/>
                    <a:pt x="169" y="94"/>
                  </a:cubicBezTo>
                  <a:cubicBezTo>
                    <a:pt x="170" y="94"/>
                    <a:pt x="170" y="93"/>
                    <a:pt x="170" y="93"/>
                  </a:cubicBezTo>
                  <a:cubicBezTo>
                    <a:pt x="169" y="94"/>
                    <a:pt x="168" y="95"/>
                    <a:pt x="168" y="96"/>
                  </a:cubicBezTo>
                  <a:close/>
                  <a:moveTo>
                    <a:pt x="171" y="92"/>
                  </a:moveTo>
                  <a:cubicBezTo>
                    <a:pt x="171" y="92"/>
                    <a:pt x="171" y="92"/>
                    <a:pt x="171" y="92"/>
                  </a:cubicBezTo>
                  <a:cubicBezTo>
                    <a:pt x="156" y="96"/>
                    <a:pt x="141" y="99"/>
                    <a:pt x="126" y="102"/>
                  </a:cubicBezTo>
                  <a:cubicBezTo>
                    <a:pt x="111" y="105"/>
                    <a:pt x="97" y="109"/>
                    <a:pt x="82" y="113"/>
                  </a:cubicBezTo>
                  <a:cubicBezTo>
                    <a:pt x="67" y="117"/>
                    <a:pt x="53" y="121"/>
                    <a:pt x="38" y="124"/>
                  </a:cubicBezTo>
                  <a:cubicBezTo>
                    <a:pt x="37" y="124"/>
                    <a:pt x="37" y="124"/>
                    <a:pt x="36" y="124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6" y="124"/>
                    <a:pt x="37" y="124"/>
                    <a:pt x="38" y="123"/>
                  </a:cubicBezTo>
                  <a:cubicBezTo>
                    <a:pt x="41" y="122"/>
                    <a:pt x="45" y="121"/>
                    <a:pt x="48" y="120"/>
                  </a:cubicBezTo>
                  <a:cubicBezTo>
                    <a:pt x="56" y="117"/>
                    <a:pt x="64" y="116"/>
                    <a:pt x="72" y="114"/>
                  </a:cubicBezTo>
                  <a:cubicBezTo>
                    <a:pt x="86" y="110"/>
                    <a:pt x="101" y="105"/>
                    <a:pt x="116" y="102"/>
                  </a:cubicBezTo>
                  <a:cubicBezTo>
                    <a:pt x="131" y="99"/>
                    <a:pt x="146" y="96"/>
                    <a:pt x="161" y="91"/>
                  </a:cubicBezTo>
                  <a:cubicBezTo>
                    <a:pt x="165" y="90"/>
                    <a:pt x="168" y="89"/>
                    <a:pt x="171" y="88"/>
                  </a:cubicBezTo>
                  <a:cubicBezTo>
                    <a:pt x="172" y="88"/>
                    <a:pt x="172" y="87"/>
                    <a:pt x="172" y="87"/>
                  </a:cubicBezTo>
                  <a:cubicBezTo>
                    <a:pt x="174" y="87"/>
                    <a:pt x="175" y="86"/>
                    <a:pt x="177" y="86"/>
                  </a:cubicBezTo>
                  <a:cubicBezTo>
                    <a:pt x="175" y="88"/>
                    <a:pt x="173" y="90"/>
                    <a:pt x="171" y="92"/>
                  </a:cubicBezTo>
                  <a:close/>
                  <a:moveTo>
                    <a:pt x="108" y="103"/>
                  </a:moveTo>
                  <a:cubicBezTo>
                    <a:pt x="118" y="100"/>
                    <a:pt x="129" y="98"/>
                    <a:pt x="139" y="96"/>
                  </a:cubicBezTo>
                  <a:cubicBezTo>
                    <a:pt x="144" y="95"/>
                    <a:pt x="149" y="94"/>
                    <a:pt x="154" y="93"/>
                  </a:cubicBezTo>
                  <a:cubicBezTo>
                    <a:pt x="150" y="94"/>
                    <a:pt x="147" y="95"/>
                    <a:pt x="143" y="95"/>
                  </a:cubicBezTo>
                  <a:cubicBezTo>
                    <a:pt x="131" y="98"/>
                    <a:pt x="120" y="101"/>
                    <a:pt x="108" y="103"/>
                  </a:cubicBezTo>
                  <a:close/>
                  <a:moveTo>
                    <a:pt x="178" y="85"/>
                  </a:moveTo>
                  <a:cubicBezTo>
                    <a:pt x="178" y="85"/>
                    <a:pt x="178" y="85"/>
                    <a:pt x="178" y="85"/>
                  </a:cubicBezTo>
                  <a:cubicBezTo>
                    <a:pt x="176" y="85"/>
                    <a:pt x="175" y="86"/>
                    <a:pt x="173" y="86"/>
                  </a:cubicBezTo>
                  <a:cubicBezTo>
                    <a:pt x="173" y="86"/>
                    <a:pt x="173" y="86"/>
                    <a:pt x="172" y="86"/>
                  </a:cubicBezTo>
                  <a:cubicBezTo>
                    <a:pt x="165" y="89"/>
                    <a:pt x="158" y="91"/>
                    <a:pt x="150" y="93"/>
                  </a:cubicBezTo>
                  <a:cubicBezTo>
                    <a:pt x="135" y="96"/>
                    <a:pt x="119" y="100"/>
                    <a:pt x="104" y="103"/>
                  </a:cubicBezTo>
                  <a:cubicBezTo>
                    <a:pt x="95" y="106"/>
                    <a:pt x="85" y="108"/>
                    <a:pt x="76" y="111"/>
                  </a:cubicBezTo>
                  <a:cubicBezTo>
                    <a:pt x="66" y="114"/>
                    <a:pt x="56" y="115"/>
                    <a:pt x="46" y="117"/>
                  </a:cubicBezTo>
                  <a:cubicBezTo>
                    <a:pt x="41" y="118"/>
                    <a:pt x="36" y="119"/>
                    <a:pt x="32" y="120"/>
                  </a:cubicBezTo>
                  <a:cubicBezTo>
                    <a:pt x="30" y="121"/>
                    <a:pt x="23" y="122"/>
                    <a:pt x="28" y="121"/>
                  </a:cubicBezTo>
                  <a:cubicBezTo>
                    <a:pt x="30" y="120"/>
                    <a:pt x="33" y="119"/>
                    <a:pt x="35" y="118"/>
                  </a:cubicBezTo>
                  <a:cubicBezTo>
                    <a:pt x="45" y="115"/>
                    <a:pt x="55" y="112"/>
                    <a:pt x="65" y="110"/>
                  </a:cubicBezTo>
                  <a:cubicBezTo>
                    <a:pt x="85" y="105"/>
                    <a:pt x="106" y="100"/>
                    <a:pt x="126" y="95"/>
                  </a:cubicBezTo>
                  <a:cubicBezTo>
                    <a:pt x="136" y="93"/>
                    <a:pt x="147" y="90"/>
                    <a:pt x="157" y="87"/>
                  </a:cubicBezTo>
                  <a:cubicBezTo>
                    <a:pt x="166" y="85"/>
                    <a:pt x="175" y="81"/>
                    <a:pt x="184" y="78"/>
                  </a:cubicBezTo>
                  <a:cubicBezTo>
                    <a:pt x="182" y="80"/>
                    <a:pt x="180" y="83"/>
                    <a:pt x="178" y="85"/>
                  </a:cubicBezTo>
                  <a:close/>
                  <a:moveTo>
                    <a:pt x="61" y="106"/>
                  </a:moveTo>
                  <a:cubicBezTo>
                    <a:pt x="54" y="108"/>
                    <a:pt x="47" y="109"/>
                    <a:pt x="40" y="111"/>
                  </a:cubicBezTo>
                  <a:cubicBezTo>
                    <a:pt x="33" y="113"/>
                    <a:pt x="26" y="114"/>
                    <a:pt x="20" y="117"/>
                  </a:cubicBezTo>
                  <a:cubicBezTo>
                    <a:pt x="19" y="117"/>
                    <a:pt x="19" y="117"/>
                    <a:pt x="18" y="118"/>
                  </a:cubicBezTo>
                  <a:cubicBezTo>
                    <a:pt x="16" y="117"/>
                    <a:pt x="14" y="115"/>
                    <a:pt x="12" y="114"/>
                  </a:cubicBezTo>
                  <a:cubicBezTo>
                    <a:pt x="18" y="114"/>
                    <a:pt x="23" y="112"/>
                    <a:pt x="29" y="110"/>
                  </a:cubicBezTo>
                  <a:cubicBezTo>
                    <a:pt x="36" y="108"/>
                    <a:pt x="44" y="106"/>
                    <a:pt x="51" y="104"/>
                  </a:cubicBezTo>
                  <a:cubicBezTo>
                    <a:pt x="65" y="101"/>
                    <a:pt x="79" y="99"/>
                    <a:pt x="93" y="96"/>
                  </a:cubicBezTo>
                  <a:cubicBezTo>
                    <a:pt x="82" y="99"/>
                    <a:pt x="72" y="103"/>
                    <a:pt x="61" y="106"/>
                  </a:cubicBezTo>
                  <a:close/>
                  <a:moveTo>
                    <a:pt x="58" y="140"/>
                  </a:moveTo>
                  <a:cubicBezTo>
                    <a:pt x="69" y="145"/>
                    <a:pt x="79" y="150"/>
                    <a:pt x="89" y="155"/>
                  </a:cubicBezTo>
                  <a:cubicBezTo>
                    <a:pt x="94" y="158"/>
                    <a:pt x="100" y="160"/>
                    <a:pt x="105" y="164"/>
                  </a:cubicBezTo>
                  <a:cubicBezTo>
                    <a:pt x="105" y="164"/>
                    <a:pt x="104" y="165"/>
                    <a:pt x="104" y="166"/>
                  </a:cubicBezTo>
                  <a:cubicBezTo>
                    <a:pt x="98" y="164"/>
                    <a:pt x="93" y="160"/>
                    <a:pt x="87" y="157"/>
                  </a:cubicBezTo>
                  <a:cubicBezTo>
                    <a:pt x="77" y="153"/>
                    <a:pt x="67" y="148"/>
                    <a:pt x="58" y="143"/>
                  </a:cubicBezTo>
                  <a:cubicBezTo>
                    <a:pt x="51" y="140"/>
                    <a:pt x="45" y="137"/>
                    <a:pt x="38" y="133"/>
                  </a:cubicBezTo>
                  <a:cubicBezTo>
                    <a:pt x="29" y="128"/>
                    <a:pt x="20" y="122"/>
                    <a:pt x="10" y="119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11" y="118"/>
                    <a:pt x="11" y="117"/>
                    <a:pt x="11" y="116"/>
                  </a:cubicBezTo>
                  <a:cubicBezTo>
                    <a:pt x="26" y="125"/>
                    <a:pt x="43" y="132"/>
                    <a:pt x="58" y="140"/>
                  </a:cubicBezTo>
                  <a:close/>
                  <a:moveTo>
                    <a:pt x="199" y="62"/>
                  </a:moveTo>
                  <a:cubicBezTo>
                    <a:pt x="199" y="62"/>
                    <a:pt x="198" y="62"/>
                    <a:pt x="198" y="63"/>
                  </a:cubicBezTo>
                  <a:cubicBezTo>
                    <a:pt x="183" y="65"/>
                    <a:pt x="168" y="69"/>
                    <a:pt x="153" y="71"/>
                  </a:cubicBezTo>
                  <a:cubicBezTo>
                    <a:pt x="138" y="74"/>
                    <a:pt x="123" y="77"/>
                    <a:pt x="107" y="81"/>
                  </a:cubicBezTo>
                  <a:cubicBezTo>
                    <a:pt x="92" y="84"/>
                    <a:pt x="77" y="89"/>
                    <a:pt x="62" y="93"/>
                  </a:cubicBezTo>
                  <a:cubicBezTo>
                    <a:pt x="54" y="95"/>
                    <a:pt x="47" y="97"/>
                    <a:pt x="40" y="99"/>
                  </a:cubicBezTo>
                  <a:cubicBezTo>
                    <a:pt x="37" y="100"/>
                    <a:pt x="35" y="101"/>
                    <a:pt x="32" y="101"/>
                  </a:cubicBezTo>
                  <a:cubicBezTo>
                    <a:pt x="42" y="98"/>
                    <a:pt x="51" y="95"/>
                    <a:pt x="61" y="92"/>
                  </a:cubicBezTo>
                  <a:cubicBezTo>
                    <a:pt x="76" y="87"/>
                    <a:pt x="91" y="83"/>
                    <a:pt x="105" y="79"/>
                  </a:cubicBezTo>
                  <a:cubicBezTo>
                    <a:pt x="120" y="76"/>
                    <a:pt x="135" y="72"/>
                    <a:pt x="151" y="69"/>
                  </a:cubicBezTo>
                  <a:cubicBezTo>
                    <a:pt x="165" y="67"/>
                    <a:pt x="179" y="65"/>
                    <a:pt x="193" y="61"/>
                  </a:cubicBezTo>
                  <a:cubicBezTo>
                    <a:pt x="196" y="60"/>
                    <a:pt x="199" y="59"/>
                    <a:pt x="203" y="58"/>
                  </a:cubicBezTo>
                  <a:cubicBezTo>
                    <a:pt x="202" y="59"/>
                    <a:pt x="200" y="61"/>
                    <a:pt x="199" y="62"/>
                  </a:cubicBezTo>
                  <a:close/>
                  <a:moveTo>
                    <a:pt x="191" y="71"/>
                  </a:moveTo>
                  <a:cubicBezTo>
                    <a:pt x="179" y="74"/>
                    <a:pt x="167" y="78"/>
                    <a:pt x="154" y="81"/>
                  </a:cubicBezTo>
                  <a:cubicBezTo>
                    <a:pt x="153" y="82"/>
                    <a:pt x="151" y="82"/>
                    <a:pt x="149" y="83"/>
                  </a:cubicBezTo>
                  <a:cubicBezTo>
                    <a:pt x="137" y="85"/>
                    <a:pt x="125" y="89"/>
                    <a:pt x="113" y="92"/>
                  </a:cubicBezTo>
                  <a:cubicBezTo>
                    <a:pt x="109" y="92"/>
                    <a:pt x="105" y="93"/>
                    <a:pt x="101" y="94"/>
                  </a:cubicBezTo>
                  <a:cubicBezTo>
                    <a:pt x="86" y="97"/>
                    <a:pt x="70" y="100"/>
                    <a:pt x="55" y="103"/>
                  </a:cubicBezTo>
                  <a:cubicBezTo>
                    <a:pt x="48" y="104"/>
                    <a:pt x="40" y="106"/>
                    <a:pt x="33" y="108"/>
                  </a:cubicBezTo>
                  <a:cubicBezTo>
                    <a:pt x="30" y="109"/>
                    <a:pt x="27" y="110"/>
                    <a:pt x="23" y="111"/>
                  </a:cubicBezTo>
                  <a:cubicBezTo>
                    <a:pt x="22" y="112"/>
                    <a:pt x="20" y="112"/>
                    <a:pt x="19" y="113"/>
                  </a:cubicBezTo>
                  <a:cubicBezTo>
                    <a:pt x="16" y="113"/>
                    <a:pt x="14" y="113"/>
                    <a:pt x="12" y="114"/>
                  </a:cubicBezTo>
                  <a:cubicBezTo>
                    <a:pt x="19" y="111"/>
                    <a:pt x="25" y="108"/>
                    <a:pt x="32" y="106"/>
                  </a:cubicBezTo>
                  <a:cubicBezTo>
                    <a:pt x="40" y="104"/>
                    <a:pt x="48" y="102"/>
                    <a:pt x="56" y="100"/>
                  </a:cubicBezTo>
                  <a:cubicBezTo>
                    <a:pt x="71" y="95"/>
                    <a:pt x="86" y="92"/>
                    <a:pt x="101" y="88"/>
                  </a:cubicBezTo>
                  <a:cubicBezTo>
                    <a:pt x="131" y="80"/>
                    <a:pt x="161" y="75"/>
                    <a:pt x="190" y="66"/>
                  </a:cubicBezTo>
                  <a:cubicBezTo>
                    <a:pt x="193" y="65"/>
                    <a:pt x="195" y="65"/>
                    <a:pt x="197" y="64"/>
                  </a:cubicBezTo>
                  <a:cubicBezTo>
                    <a:pt x="195" y="66"/>
                    <a:pt x="193" y="69"/>
                    <a:pt x="191" y="71"/>
                  </a:cubicBezTo>
                  <a:close/>
                  <a:moveTo>
                    <a:pt x="9" y="121"/>
                  </a:moveTo>
                  <a:cubicBezTo>
                    <a:pt x="10" y="121"/>
                    <a:pt x="10" y="121"/>
                    <a:pt x="10" y="121"/>
                  </a:cubicBezTo>
                  <a:cubicBezTo>
                    <a:pt x="20" y="125"/>
                    <a:pt x="29" y="131"/>
                    <a:pt x="38" y="136"/>
                  </a:cubicBezTo>
                  <a:cubicBezTo>
                    <a:pt x="44" y="139"/>
                    <a:pt x="51" y="142"/>
                    <a:pt x="57" y="145"/>
                  </a:cubicBezTo>
                  <a:cubicBezTo>
                    <a:pt x="67" y="150"/>
                    <a:pt x="77" y="155"/>
                    <a:pt x="87" y="160"/>
                  </a:cubicBezTo>
                  <a:cubicBezTo>
                    <a:pt x="92" y="163"/>
                    <a:pt x="98" y="166"/>
                    <a:pt x="104" y="168"/>
                  </a:cubicBezTo>
                  <a:cubicBezTo>
                    <a:pt x="103" y="169"/>
                    <a:pt x="103" y="170"/>
                    <a:pt x="103" y="171"/>
                  </a:cubicBezTo>
                  <a:cubicBezTo>
                    <a:pt x="87" y="163"/>
                    <a:pt x="70" y="155"/>
                    <a:pt x="53" y="148"/>
                  </a:cubicBezTo>
                  <a:cubicBezTo>
                    <a:pt x="38" y="141"/>
                    <a:pt x="23" y="133"/>
                    <a:pt x="9" y="125"/>
                  </a:cubicBezTo>
                  <a:cubicBezTo>
                    <a:pt x="9" y="124"/>
                    <a:pt x="9" y="122"/>
                    <a:pt x="9" y="121"/>
                  </a:cubicBezTo>
                  <a:close/>
                  <a:moveTo>
                    <a:pt x="106" y="168"/>
                  </a:moveTo>
                  <a:cubicBezTo>
                    <a:pt x="106" y="168"/>
                    <a:pt x="106" y="168"/>
                    <a:pt x="107" y="168"/>
                  </a:cubicBezTo>
                  <a:cubicBezTo>
                    <a:pt x="112" y="163"/>
                    <a:pt x="116" y="158"/>
                    <a:pt x="121" y="153"/>
                  </a:cubicBezTo>
                  <a:cubicBezTo>
                    <a:pt x="131" y="143"/>
                    <a:pt x="140" y="132"/>
                    <a:pt x="150" y="122"/>
                  </a:cubicBezTo>
                  <a:cubicBezTo>
                    <a:pt x="170" y="101"/>
                    <a:pt x="189" y="80"/>
                    <a:pt x="209" y="60"/>
                  </a:cubicBezTo>
                  <a:cubicBezTo>
                    <a:pt x="210" y="58"/>
                    <a:pt x="212" y="56"/>
                    <a:pt x="214" y="55"/>
                  </a:cubicBezTo>
                  <a:cubicBezTo>
                    <a:pt x="214" y="55"/>
                    <a:pt x="214" y="56"/>
                    <a:pt x="214" y="57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205" y="65"/>
                    <a:pt x="198" y="74"/>
                    <a:pt x="190" y="82"/>
                  </a:cubicBezTo>
                  <a:cubicBezTo>
                    <a:pt x="182" y="91"/>
                    <a:pt x="174" y="99"/>
                    <a:pt x="166" y="107"/>
                  </a:cubicBezTo>
                  <a:cubicBezTo>
                    <a:pt x="148" y="126"/>
                    <a:pt x="130" y="145"/>
                    <a:pt x="112" y="164"/>
                  </a:cubicBezTo>
                  <a:cubicBezTo>
                    <a:pt x="110" y="167"/>
                    <a:pt x="107" y="169"/>
                    <a:pt x="105" y="172"/>
                  </a:cubicBezTo>
                  <a:cubicBezTo>
                    <a:pt x="105" y="170"/>
                    <a:pt x="106" y="169"/>
                    <a:pt x="106" y="168"/>
                  </a:cubicBezTo>
                  <a:close/>
                  <a:moveTo>
                    <a:pt x="26" y="97"/>
                  </a:moveTo>
                  <a:cubicBezTo>
                    <a:pt x="56" y="89"/>
                    <a:pt x="87" y="80"/>
                    <a:pt x="117" y="74"/>
                  </a:cubicBezTo>
                  <a:cubicBezTo>
                    <a:pt x="133" y="71"/>
                    <a:pt x="149" y="68"/>
                    <a:pt x="164" y="65"/>
                  </a:cubicBezTo>
                  <a:cubicBezTo>
                    <a:pt x="172" y="64"/>
                    <a:pt x="179" y="62"/>
                    <a:pt x="187" y="61"/>
                  </a:cubicBezTo>
                  <a:cubicBezTo>
                    <a:pt x="190" y="60"/>
                    <a:pt x="194" y="59"/>
                    <a:pt x="198" y="59"/>
                  </a:cubicBezTo>
                  <a:cubicBezTo>
                    <a:pt x="198" y="58"/>
                    <a:pt x="199" y="58"/>
                    <a:pt x="200" y="58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199" y="59"/>
                    <a:pt x="198" y="59"/>
                    <a:pt x="197" y="59"/>
                  </a:cubicBezTo>
                  <a:cubicBezTo>
                    <a:pt x="184" y="64"/>
                    <a:pt x="169" y="65"/>
                    <a:pt x="156" y="68"/>
                  </a:cubicBezTo>
                  <a:cubicBezTo>
                    <a:pt x="141" y="71"/>
                    <a:pt x="125" y="73"/>
                    <a:pt x="110" y="77"/>
                  </a:cubicBezTo>
                  <a:cubicBezTo>
                    <a:pt x="81" y="85"/>
                    <a:pt x="52" y="93"/>
                    <a:pt x="23" y="104"/>
                  </a:cubicBezTo>
                  <a:cubicBezTo>
                    <a:pt x="22" y="104"/>
                    <a:pt x="21" y="104"/>
                    <a:pt x="20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2" y="102"/>
                    <a:pt x="24" y="100"/>
                    <a:pt x="26" y="97"/>
                  </a:cubicBezTo>
                  <a:close/>
                  <a:moveTo>
                    <a:pt x="19" y="106"/>
                  </a:moveTo>
                  <a:cubicBezTo>
                    <a:pt x="48" y="98"/>
                    <a:pt x="78" y="89"/>
                    <a:pt x="108" y="82"/>
                  </a:cubicBezTo>
                  <a:cubicBezTo>
                    <a:pt x="123" y="78"/>
                    <a:pt x="138" y="75"/>
                    <a:pt x="154" y="72"/>
                  </a:cubicBezTo>
                  <a:cubicBezTo>
                    <a:pt x="161" y="71"/>
                    <a:pt x="168" y="69"/>
                    <a:pt x="176" y="68"/>
                  </a:cubicBezTo>
                  <a:cubicBezTo>
                    <a:pt x="183" y="66"/>
                    <a:pt x="191" y="65"/>
                    <a:pt x="197" y="63"/>
                  </a:cubicBezTo>
                  <a:cubicBezTo>
                    <a:pt x="168" y="73"/>
                    <a:pt x="138" y="78"/>
                    <a:pt x="108" y="85"/>
                  </a:cubicBezTo>
                  <a:cubicBezTo>
                    <a:pt x="93" y="89"/>
                    <a:pt x="78" y="93"/>
                    <a:pt x="63" y="97"/>
                  </a:cubicBezTo>
                  <a:cubicBezTo>
                    <a:pt x="49" y="101"/>
                    <a:pt x="34" y="104"/>
                    <a:pt x="20" y="110"/>
                  </a:cubicBezTo>
                  <a:cubicBezTo>
                    <a:pt x="18" y="111"/>
                    <a:pt x="15" y="112"/>
                    <a:pt x="13" y="113"/>
                  </a:cubicBezTo>
                  <a:cubicBezTo>
                    <a:pt x="15" y="110"/>
                    <a:pt x="17" y="108"/>
                    <a:pt x="19" y="106"/>
                  </a:cubicBezTo>
                  <a:close/>
                  <a:moveTo>
                    <a:pt x="104" y="178"/>
                  </a:moveTo>
                  <a:cubicBezTo>
                    <a:pt x="104" y="177"/>
                    <a:pt x="104" y="176"/>
                    <a:pt x="104" y="176"/>
                  </a:cubicBezTo>
                  <a:cubicBezTo>
                    <a:pt x="104" y="176"/>
                    <a:pt x="105" y="176"/>
                    <a:pt x="105" y="175"/>
                  </a:cubicBezTo>
                  <a:cubicBezTo>
                    <a:pt x="138" y="140"/>
                    <a:pt x="172" y="105"/>
                    <a:pt x="205" y="70"/>
                  </a:cubicBezTo>
                  <a:cubicBezTo>
                    <a:pt x="208" y="66"/>
                    <a:pt x="211" y="63"/>
                    <a:pt x="215" y="60"/>
                  </a:cubicBezTo>
                  <a:cubicBezTo>
                    <a:pt x="215" y="60"/>
                    <a:pt x="215" y="60"/>
                    <a:pt x="215" y="60"/>
                  </a:cubicBezTo>
                  <a:cubicBezTo>
                    <a:pt x="212" y="63"/>
                    <a:pt x="209" y="67"/>
                    <a:pt x="206" y="70"/>
                  </a:cubicBezTo>
                  <a:cubicBezTo>
                    <a:pt x="200" y="76"/>
                    <a:pt x="194" y="82"/>
                    <a:pt x="188" y="89"/>
                  </a:cubicBezTo>
                  <a:cubicBezTo>
                    <a:pt x="180" y="98"/>
                    <a:pt x="172" y="107"/>
                    <a:pt x="164" y="115"/>
                  </a:cubicBezTo>
                  <a:cubicBezTo>
                    <a:pt x="144" y="136"/>
                    <a:pt x="124" y="156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lose/>
                  <a:moveTo>
                    <a:pt x="8" y="118"/>
                  </a:moveTo>
                  <a:cubicBezTo>
                    <a:pt x="7" y="122"/>
                    <a:pt x="6" y="126"/>
                    <a:pt x="6" y="130"/>
                  </a:cubicBezTo>
                  <a:cubicBezTo>
                    <a:pt x="5" y="126"/>
                    <a:pt x="6" y="121"/>
                    <a:pt x="8" y="118"/>
                  </a:cubicBezTo>
                  <a:close/>
                  <a:moveTo>
                    <a:pt x="27" y="146"/>
                  </a:moveTo>
                  <a:cubicBezTo>
                    <a:pt x="22" y="143"/>
                    <a:pt x="16" y="141"/>
                    <a:pt x="11" y="137"/>
                  </a:cubicBezTo>
                  <a:cubicBezTo>
                    <a:pt x="11" y="137"/>
                    <a:pt x="10" y="137"/>
                    <a:pt x="10" y="137"/>
                  </a:cubicBezTo>
                  <a:cubicBezTo>
                    <a:pt x="10" y="137"/>
                    <a:pt x="10" y="136"/>
                    <a:pt x="10" y="136"/>
                  </a:cubicBezTo>
                  <a:cubicBezTo>
                    <a:pt x="14" y="138"/>
                    <a:pt x="18" y="140"/>
                    <a:pt x="22" y="142"/>
                  </a:cubicBezTo>
                  <a:cubicBezTo>
                    <a:pt x="32" y="147"/>
                    <a:pt x="43" y="152"/>
                    <a:pt x="53" y="157"/>
                  </a:cubicBezTo>
                  <a:cubicBezTo>
                    <a:pt x="64" y="162"/>
                    <a:pt x="75" y="167"/>
                    <a:pt x="85" y="172"/>
                  </a:cubicBezTo>
                  <a:cubicBezTo>
                    <a:pt x="91" y="175"/>
                    <a:pt x="97" y="177"/>
                    <a:pt x="102" y="180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2"/>
                    <a:pt x="103" y="183"/>
                    <a:pt x="104" y="184"/>
                  </a:cubicBezTo>
                  <a:cubicBezTo>
                    <a:pt x="88" y="178"/>
                    <a:pt x="73" y="169"/>
                    <a:pt x="58" y="162"/>
                  </a:cubicBezTo>
                  <a:cubicBezTo>
                    <a:pt x="48" y="157"/>
                    <a:pt x="37" y="151"/>
                    <a:pt x="27" y="146"/>
                  </a:cubicBezTo>
                  <a:close/>
                  <a:moveTo>
                    <a:pt x="206" y="79"/>
                  </a:moveTo>
                  <a:cubicBezTo>
                    <a:pt x="196" y="90"/>
                    <a:pt x="186" y="101"/>
                    <a:pt x="176" y="111"/>
                  </a:cubicBezTo>
                  <a:cubicBezTo>
                    <a:pt x="155" y="133"/>
                    <a:pt x="135" y="154"/>
                    <a:pt x="114" y="176"/>
                  </a:cubicBezTo>
                  <a:cubicBezTo>
                    <a:pt x="112" y="179"/>
                    <a:pt x="109" y="181"/>
                    <a:pt x="107" y="184"/>
                  </a:cubicBezTo>
                  <a:cubicBezTo>
                    <a:pt x="106" y="183"/>
                    <a:pt x="105" y="182"/>
                    <a:pt x="105" y="181"/>
                  </a:cubicBezTo>
                  <a:cubicBezTo>
                    <a:pt x="105" y="181"/>
                    <a:pt x="105" y="180"/>
                    <a:pt x="105" y="180"/>
                  </a:cubicBezTo>
                  <a:cubicBezTo>
                    <a:pt x="112" y="172"/>
                    <a:pt x="120" y="164"/>
                    <a:pt x="128" y="156"/>
                  </a:cubicBezTo>
                  <a:cubicBezTo>
                    <a:pt x="139" y="144"/>
                    <a:pt x="151" y="133"/>
                    <a:pt x="162" y="121"/>
                  </a:cubicBezTo>
                  <a:cubicBezTo>
                    <a:pt x="180" y="102"/>
                    <a:pt x="197" y="81"/>
                    <a:pt x="216" y="63"/>
                  </a:cubicBezTo>
                  <a:cubicBezTo>
                    <a:pt x="216" y="63"/>
                    <a:pt x="216" y="63"/>
                    <a:pt x="216" y="63"/>
                  </a:cubicBezTo>
                  <a:cubicBezTo>
                    <a:pt x="217" y="63"/>
                    <a:pt x="218" y="64"/>
                    <a:pt x="219" y="65"/>
                  </a:cubicBezTo>
                  <a:cubicBezTo>
                    <a:pt x="218" y="66"/>
                    <a:pt x="216" y="68"/>
                    <a:pt x="215" y="69"/>
                  </a:cubicBezTo>
                  <a:cubicBezTo>
                    <a:pt x="212" y="72"/>
                    <a:pt x="209" y="76"/>
                    <a:pt x="206" y="79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74"/>
            <p:cNvSpPr/>
            <p:nvPr/>
          </p:nvSpPr>
          <p:spPr bwMode="auto">
            <a:xfrm>
              <a:off x="7915521" y="3839597"/>
              <a:ext cx="363538" cy="628650"/>
            </a:xfrm>
            <a:custGeom>
              <a:avLst/>
              <a:gdLst>
                <a:gd name="T0" fmla="*/ 0 w 86"/>
                <a:gd name="T1" fmla="*/ 148 h 148"/>
                <a:gd name="T2" fmla="*/ 86 w 86"/>
                <a:gd name="T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6" h="148">
                  <a:moveTo>
                    <a:pt x="0" y="148"/>
                  </a:moveTo>
                  <a:cubicBezTo>
                    <a:pt x="20" y="94"/>
                    <a:pt x="66" y="53"/>
                    <a:pt x="86" y="0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75"/>
            <p:cNvSpPr/>
            <p:nvPr/>
          </p:nvSpPr>
          <p:spPr bwMode="auto">
            <a:xfrm>
              <a:off x="7453558" y="3814197"/>
              <a:ext cx="830263" cy="241300"/>
            </a:xfrm>
            <a:custGeom>
              <a:avLst/>
              <a:gdLst>
                <a:gd name="T0" fmla="*/ 0 w 196"/>
                <a:gd name="T1" fmla="*/ 57 h 57"/>
                <a:gd name="T2" fmla="*/ 196 w 196"/>
                <a:gd name="T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6" h="57">
                  <a:moveTo>
                    <a:pt x="0" y="57"/>
                  </a:moveTo>
                  <a:cubicBezTo>
                    <a:pt x="63" y="34"/>
                    <a:pt x="131" y="20"/>
                    <a:pt x="196" y="0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76"/>
            <p:cNvSpPr/>
            <p:nvPr/>
          </p:nvSpPr>
          <p:spPr bwMode="auto">
            <a:xfrm>
              <a:off x="7596433" y="4149159"/>
              <a:ext cx="157163" cy="365125"/>
            </a:xfrm>
            <a:custGeom>
              <a:avLst/>
              <a:gdLst>
                <a:gd name="T0" fmla="*/ 0 w 37"/>
                <a:gd name="T1" fmla="*/ 0 h 86"/>
                <a:gd name="T2" fmla="*/ 20 w 37"/>
                <a:gd name="T3" fmla="*/ 83 h 86"/>
                <a:gd name="T4" fmla="*/ 37 w 37"/>
                <a:gd name="T5" fmla="*/ 2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86">
                  <a:moveTo>
                    <a:pt x="0" y="0"/>
                  </a:moveTo>
                  <a:cubicBezTo>
                    <a:pt x="6" y="25"/>
                    <a:pt x="16" y="58"/>
                    <a:pt x="20" y="83"/>
                  </a:cubicBezTo>
                  <a:cubicBezTo>
                    <a:pt x="21" y="86"/>
                    <a:pt x="37" y="26"/>
                    <a:pt x="37" y="26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77"/>
            <p:cNvSpPr/>
            <p:nvPr/>
          </p:nvSpPr>
          <p:spPr bwMode="auto">
            <a:xfrm>
              <a:off x="7677396" y="4395222"/>
              <a:ext cx="182563" cy="119063"/>
            </a:xfrm>
            <a:custGeom>
              <a:avLst/>
              <a:gdLst>
                <a:gd name="T0" fmla="*/ 2 w 43"/>
                <a:gd name="T1" fmla="*/ 28 h 28"/>
                <a:gd name="T2" fmla="*/ 43 w 43"/>
                <a:gd name="T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" h="28">
                  <a:moveTo>
                    <a:pt x="2" y="28"/>
                  </a:moveTo>
                  <a:cubicBezTo>
                    <a:pt x="0" y="28"/>
                    <a:pt x="26" y="7"/>
                    <a:pt x="43" y="0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78"/>
            <p:cNvSpPr/>
            <p:nvPr/>
          </p:nvSpPr>
          <p:spPr bwMode="auto">
            <a:xfrm>
              <a:off x="7732958" y="4230122"/>
              <a:ext cx="182563" cy="238125"/>
            </a:xfrm>
            <a:custGeom>
              <a:avLst/>
              <a:gdLst>
                <a:gd name="T0" fmla="*/ 0 w 43"/>
                <a:gd name="T1" fmla="*/ 0 h 56"/>
                <a:gd name="T2" fmla="*/ 43 w 43"/>
                <a:gd name="T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" h="56">
                  <a:moveTo>
                    <a:pt x="0" y="0"/>
                  </a:moveTo>
                  <a:cubicBezTo>
                    <a:pt x="0" y="0"/>
                    <a:pt x="21" y="27"/>
                    <a:pt x="43" y="56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79"/>
            <p:cNvSpPr/>
            <p:nvPr/>
          </p:nvSpPr>
          <p:spPr bwMode="auto">
            <a:xfrm>
              <a:off x="7710733" y="3839597"/>
              <a:ext cx="568325" cy="390525"/>
            </a:xfrm>
            <a:custGeom>
              <a:avLst/>
              <a:gdLst>
                <a:gd name="T0" fmla="*/ 0 w 134"/>
                <a:gd name="T1" fmla="*/ 92 h 92"/>
                <a:gd name="T2" fmla="*/ 134 w 134"/>
                <a:gd name="T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4" h="92">
                  <a:moveTo>
                    <a:pt x="0" y="92"/>
                  </a:moveTo>
                  <a:cubicBezTo>
                    <a:pt x="37" y="73"/>
                    <a:pt x="125" y="11"/>
                    <a:pt x="134" y="0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80"/>
            <p:cNvSpPr/>
            <p:nvPr/>
          </p:nvSpPr>
          <p:spPr bwMode="auto">
            <a:xfrm>
              <a:off x="7466258" y="3814197"/>
              <a:ext cx="817563" cy="390525"/>
            </a:xfrm>
            <a:custGeom>
              <a:avLst/>
              <a:gdLst>
                <a:gd name="T0" fmla="*/ 193 w 193"/>
                <a:gd name="T1" fmla="*/ 0 h 92"/>
                <a:gd name="T2" fmla="*/ 64 w 193"/>
                <a:gd name="T3" fmla="*/ 80 h 92"/>
                <a:gd name="T4" fmla="*/ 43 w 193"/>
                <a:gd name="T5" fmla="*/ 86 h 92"/>
                <a:gd name="T6" fmla="*/ 0 w 193"/>
                <a:gd name="T7" fmla="*/ 5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" h="92">
                  <a:moveTo>
                    <a:pt x="193" y="0"/>
                  </a:moveTo>
                  <a:cubicBezTo>
                    <a:pt x="159" y="16"/>
                    <a:pt x="93" y="57"/>
                    <a:pt x="64" y="80"/>
                  </a:cubicBezTo>
                  <a:cubicBezTo>
                    <a:pt x="53" y="89"/>
                    <a:pt x="56" y="92"/>
                    <a:pt x="43" y="86"/>
                  </a:cubicBezTo>
                  <a:cubicBezTo>
                    <a:pt x="29" y="80"/>
                    <a:pt x="14" y="65"/>
                    <a:pt x="0" y="57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9560171" y="5481072"/>
              <a:ext cx="1020763" cy="882650"/>
              <a:chOff x="14673263" y="-457200"/>
              <a:chExt cx="1020763" cy="882650"/>
            </a:xfrm>
          </p:grpSpPr>
          <p:sp>
            <p:nvSpPr>
              <p:cNvPr id="106" name="Freeform 281"/>
              <p:cNvSpPr/>
              <p:nvPr/>
            </p:nvSpPr>
            <p:spPr bwMode="auto">
              <a:xfrm>
                <a:off x="14732000" y="-104775"/>
                <a:ext cx="287338" cy="355600"/>
              </a:xfrm>
              <a:custGeom>
                <a:avLst/>
                <a:gdLst>
                  <a:gd name="T0" fmla="*/ 0 w 68"/>
                  <a:gd name="T1" fmla="*/ 84 h 84"/>
                  <a:gd name="T2" fmla="*/ 68 w 68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8" h="84">
                    <a:moveTo>
                      <a:pt x="0" y="84"/>
                    </a:moveTo>
                    <a:cubicBezTo>
                      <a:pt x="25" y="57"/>
                      <a:pt x="41" y="25"/>
                      <a:pt x="68" y="0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282"/>
              <p:cNvSpPr/>
              <p:nvPr/>
            </p:nvSpPr>
            <p:spPr bwMode="auto">
              <a:xfrm>
                <a:off x="15201900" y="-236538"/>
                <a:ext cx="306388" cy="322263"/>
              </a:xfrm>
              <a:custGeom>
                <a:avLst/>
                <a:gdLst>
                  <a:gd name="T0" fmla="*/ 0 w 72"/>
                  <a:gd name="T1" fmla="*/ 76 h 76"/>
                  <a:gd name="T2" fmla="*/ 72 w 72"/>
                  <a:gd name="T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2" h="76">
                    <a:moveTo>
                      <a:pt x="0" y="76"/>
                    </a:moveTo>
                    <a:cubicBezTo>
                      <a:pt x="24" y="52"/>
                      <a:pt x="56" y="31"/>
                      <a:pt x="72" y="0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283"/>
              <p:cNvSpPr/>
              <p:nvPr/>
            </p:nvSpPr>
            <p:spPr bwMode="auto">
              <a:xfrm>
                <a:off x="15019338" y="-109538"/>
                <a:ext cx="182563" cy="195263"/>
              </a:xfrm>
              <a:custGeom>
                <a:avLst/>
                <a:gdLst>
                  <a:gd name="T0" fmla="*/ 0 w 43"/>
                  <a:gd name="T1" fmla="*/ 0 h 46"/>
                  <a:gd name="T2" fmla="*/ 43 w 43"/>
                  <a:gd name="T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3" h="46">
                    <a:moveTo>
                      <a:pt x="0" y="0"/>
                    </a:moveTo>
                    <a:cubicBezTo>
                      <a:pt x="10" y="8"/>
                      <a:pt x="41" y="40"/>
                      <a:pt x="43" y="46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284"/>
              <p:cNvSpPr/>
              <p:nvPr/>
            </p:nvSpPr>
            <p:spPr bwMode="auto">
              <a:xfrm>
                <a:off x="15325725" y="-236538"/>
                <a:ext cx="198438" cy="169863"/>
              </a:xfrm>
              <a:custGeom>
                <a:avLst/>
                <a:gdLst>
                  <a:gd name="T0" fmla="*/ 0 w 47"/>
                  <a:gd name="T1" fmla="*/ 14 h 40"/>
                  <a:gd name="T2" fmla="*/ 43 w 47"/>
                  <a:gd name="T3" fmla="*/ 0 h 40"/>
                  <a:gd name="T4" fmla="*/ 46 w 47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40">
                    <a:moveTo>
                      <a:pt x="0" y="14"/>
                    </a:moveTo>
                    <a:cubicBezTo>
                      <a:pt x="14" y="8"/>
                      <a:pt x="30" y="5"/>
                      <a:pt x="43" y="0"/>
                    </a:cubicBezTo>
                    <a:cubicBezTo>
                      <a:pt x="47" y="12"/>
                      <a:pt x="43" y="27"/>
                      <a:pt x="46" y="40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285"/>
              <p:cNvSpPr/>
              <p:nvPr/>
            </p:nvSpPr>
            <p:spPr bwMode="auto">
              <a:xfrm>
                <a:off x="14673263" y="-457200"/>
                <a:ext cx="53975" cy="873125"/>
              </a:xfrm>
              <a:custGeom>
                <a:avLst/>
                <a:gdLst>
                  <a:gd name="T0" fmla="*/ 0 w 13"/>
                  <a:gd name="T1" fmla="*/ 0 h 206"/>
                  <a:gd name="T2" fmla="*/ 6 w 13"/>
                  <a:gd name="T3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206">
                    <a:moveTo>
                      <a:pt x="0" y="0"/>
                    </a:moveTo>
                    <a:cubicBezTo>
                      <a:pt x="13" y="69"/>
                      <a:pt x="6" y="134"/>
                      <a:pt x="6" y="206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286"/>
              <p:cNvSpPr/>
              <p:nvPr/>
            </p:nvSpPr>
            <p:spPr bwMode="auto">
              <a:xfrm>
                <a:off x="14701838" y="412750"/>
                <a:ext cx="992188" cy="12700"/>
              </a:xfrm>
              <a:custGeom>
                <a:avLst/>
                <a:gdLst>
                  <a:gd name="T0" fmla="*/ 0 w 234"/>
                  <a:gd name="T1" fmla="*/ 1 h 3"/>
                  <a:gd name="T2" fmla="*/ 234 w 234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4" h="3">
                    <a:moveTo>
                      <a:pt x="0" y="1"/>
                    </a:moveTo>
                    <a:cubicBezTo>
                      <a:pt x="73" y="1"/>
                      <a:pt x="163" y="3"/>
                      <a:pt x="234" y="0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4" name="Freeform 287"/>
            <p:cNvSpPr>
              <a:spLocks noEditPoints="1"/>
            </p:cNvSpPr>
            <p:nvPr/>
          </p:nvSpPr>
          <p:spPr bwMode="auto">
            <a:xfrm>
              <a:off x="9788771" y="3382397"/>
              <a:ext cx="452438" cy="660400"/>
            </a:xfrm>
            <a:custGeom>
              <a:avLst/>
              <a:gdLst>
                <a:gd name="T0" fmla="*/ 64 w 107"/>
                <a:gd name="T1" fmla="*/ 5 h 156"/>
                <a:gd name="T2" fmla="*/ 35 w 107"/>
                <a:gd name="T3" fmla="*/ 6 h 156"/>
                <a:gd name="T4" fmla="*/ 25 w 107"/>
                <a:gd name="T5" fmla="*/ 36 h 156"/>
                <a:gd name="T6" fmla="*/ 47 w 107"/>
                <a:gd name="T7" fmla="*/ 54 h 156"/>
                <a:gd name="T8" fmla="*/ 54 w 107"/>
                <a:gd name="T9" fmla="*/ 95 h 156"/>
                <a:gd name="T10" fmla="*/ 39 w 107"/>
                <a:gd name="T11" fmla="*/ 100 h 156"/>
                <a:gd name="T12" fmla="*/ 16 w 107"/>
                <a:gd name="T13" fmla="*/ 103 h 156"/>
                <a:gd name="T14" fmla="*/ 26 w 107"/>
                <a:gd name="T15" fmla="*/ 146 h 156"/>
                <a:gd name="T16" fmla="*/ 47 w 107"/>
                <a:gd name="T17" fmla="*/ 155 h 156"/>
                <a:gd name="T18" fmla="*/ 53 w 107"/>
                <a:gd name="T19" fmla="*/ 148 h 156"/>
                <a:gd name="T20" fmla="*/ 66 w 107"/>
                <a:gd name="T21" fmla="*/ 71 h 156"/>
                <a:gd name="T22" fmla="*/ 96 w 107"/>
                <a:gd name="T23" fmla="*/ 52 h 156"/>
                <a:gd name="T24" fmla="*/ 106 w 107"/>
                <a:gd name="T25" fmla="*/ 88 h 156"/>
                <a:gd name="T26" fmla="*/ 54 w 107"/>
                <a:gd name="T27" fmla="*/ 107 h 156"/>
                <a:gd name="T28" fmla="*/ 24 w 107"/>
                <a:gd name="T29" fmla="*/ 95 h 156"/>
                <a:gd name="T30" fmla="*/ 29 w 107"/>
                <a:gd name="T31" fmla="*/ 97 h 156"/>
                <a:gd name="T32" fmla="*/ 24 w 107"/>
                <a:gd name="T33" fmla="*/ 95 h 156"/>
                <a:gd name="T34" fmla="*/ 22 w 107"/>
                <a:gd name="T35" fmla="*/ 98 h 156"/>
                <a:gd name="T36" fmla="*/ 19 w 107"/>
                <a:gd name="T37" fmla="*/ 106 h 156"/>
                <a:gd name="T38" fmla="*/ 25 w 107"/>
                <a:gd name="T39" fmla="*/ 105 h 156"/>
                <a:gd name="T40" fmla="*/ 12 w 107"/>
                <a:gd name="T41" fmla="*/ 111 h 156"/>
                <a:gd name="T42" fmla="*/ 15 w 107"/>
                <a:gd name="T43" fmla="*/ 120 h 156"/>
                <a:gd name="T44" fmla="*/ 7 w 107"/>
                <a:gd name="T45" fmla="*/ 118 h 156"/>
                <a:gd name="T46" fmla="*/ 5 w 107"/>
                <a:gd name="T47" fmla="*/ 122 h 156"/>
                <a:gd name="T48" fmla="*/ 4 w 107"/>
                <a:gd name="T49" fmla="*/ 126 h 156"/>
                <a:gd name="T50" fmla="*/ 6 w 107"/>
                <a:gd name="T51" fmla="*/ 128 h 156"/>
                <a:gd name="T52" fmla="*/ 10 w 107"/>
                <a:gd name="T53" fmla="*/ 128 h 156"/>
                <a:gd name="T54" fmla="*/ 51 w 107"/>
                <a:gd name="T55" fmla="*/ 154 h 156"/>
                <a:gd name="T56" fmla="*/ 33 w 107"/>
                <a:gd name="T57" fmla="*/ 146 h 156"/>
                <a:gd name="T58" fmla="*/ 26 w 107"/>
                <a:gd name="T59" fmla="*/ 111 h 156"/>
                <a:gd name="T60" fmla="*/ 48 w 107"/>
                <a:gd name="T61" fmla="*/ 146 h 156"/>
                <a:gd name="T62" fmla="*/ 45 w 107"/>
                <a:gd name="T63" fmla="*/ 113 h 156"/>
                <a:gd name="T64" fmla="*/ 63 w 107"/>
                <a:gd name="T65" fmla="*/ 91 h 156"/>
                <a:gd name="T66" fmla="*/ 63 w 107"/>
                <a:gd name="T67" fmla="*/ 73 h 156"/>
                <a:gd name="T68" fmla="*/ 62 w 107"/>
                <a:gd name="T69" fmla="*/ 80 h 156"/>
                <a:gd name="T70" fmla="*/ 57 w 107"/>
                <a:gd name="T71" fmla="*/ 103 h 156"/>
                <a:gd name="T72" fmla="*/ 58 w 107"/>
                <a:gd name="T73" fmla="*/ 73 h 156"/>
                <a:gd name="T74" fmla="*/ 60 w 107"/>
                <a:gd name="T75" fmla="*/ 79 h 156"/>
                <a:gd name="T76" fmla="*/ 58 w 107"/>
                <a:gd name="T77" fmla="*/ 63 h 156"/>
                <a:gd name="T78" fmla="*/ 58 w 107"/>
                <a:gd name="T79" fmla="*/ 68 h 156"/>
                <a:gd name="T80" fmla="*/ 56 w 107"/>
                <a:gd name="T81" fmla="*/ 65 h 156"/>
                <a:gd name="T82" fmla="*/ 53 w 107"/>
                <a:gd name="T83" fmla="*/ 54 h 156"/>
                <a:gd name="T84" fmla="*/ 43 w 107"/>
                <a:gd name="T85" fmla="*/ 41 h 156"/>
                <a:gd name="T86" fmla="*/ 30 w 107"/>
                <a:gd name="T87" fmla="*/ 37 h 156"/>
                <a:gd name="T88" fmla="*/ 36 w 107"/>
                <a:gd name="T89" fmla="*/ 41 h 156"/>
                <a:gd name="T90" fmla="*/ 27 w 107"/>
                <a:gd name="T91" fmla="*/ 35 h 156"/>
                <a:gd name="T92" fmla="*/ 34 w 107"/>
                <a:gd name="T93" fmla="*/ 29 h 156"/>
                <a:gd name="T94" fmla="*/ 39 w 107"/>
                <a:gd name="T95" fmla="*/ 23 h 156"/>
                <a:gd name="T96" fmla="*/ 39 w 107"/>
                <a:gd name="T97" fmla="*/ 23 h 156"/>
                <a:gd name="T98" fmla="*/ 32 w 107"/>
                <a:gd name="T99" fmla="*/ 16 h 156"/>
                <a:gd name="T100" fmla="*/ 32 w 107"/>
                <a:gd name="T101" fmla="*/ 15 h 156"/>
                <a:gd name="T102" fmla="*/ 40 w 107"/>
                <a:gd name="T103" fmla="*/ 9 h 156"/>
                <a:gd name="T104" fmla="*/ 45 w 107"/>
                <a:gd name="T105" fmla="*/ 8 h 156"/>
                <a:gd name="T106" fmla="*/ 49 w 107"/>
                <a:gd name="T107" fmla="*/ 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7" h="156">
                  <a:moveTo>
                    <a:pt x="93" y="36"/>
                  </a:moveTo>
                  <a:cubicBezTo>
                    <a:pt x="88" y="26"/>
                    <a:pt x="80" y="16"/>
                    <a:pt x="71" y="10"/>
                  </a:cubicBezTo>
                  <a:cubicBezTo>
                    <a:pt x="71" y="10"/>
                    <a:pt x="71" y="9"/>
                    <a:pt x="71" y="9"/>
                  </a:cubicBezTo>
                  <a:cubicBezTo>
                    <a:pt x="70" y="8"/>
                    <a:pt x="69" y="7"/>
                    <a:pt x="68" y="6"/>
                  </a:cubicBezTo>
                  <a:cubicBezTo>
                    <a:pt x="68" y="6"/>
                    <a:pt x="67" y="5"/>
                    <a:pt x="66" y="5"/>
                  </a:cubicBezTo>
                  <a:cubicBezTo>
                    <a:pt x="66" y="5"/>
                    <a:pt x="65" y="5"/>
                    <a:pt x="64" y="5"/>
                  </a:cubicBezTo>
                  <a:cubicBezTo>
                    <a:pt x="64" y="4"/>
                    <a:pt x="63" y="4"/>
                    <a:pt x="63" y="4"/>
                  </a:cubicBezTo>
                  <a:cubicBezTo>
                    <a:pt x="59" y="2"/>
                    <a:pt x="56" y="1"/>
                    <a:pt x="52" y="1"/>
                  </a:cubicBezTo>
                  <a:cubicBezTo>
                    <a:pt x="52" y="1"/>
                    <a:pt x="52" y="1"/>
                    <a:pt x="51" y="1"/>
                  </a:cubicBezTo>
                  <a:cubicBezTo>
                    <a:pt x="49" y="0"/>
                    <a:pt x="46" y="0"/>
                    <a:pt x="43" y="0"/>
                  </a:cubicBezTo>
                  <a:cubicBezTo>
                    <a:pt x="39" y="1"/>
                    <a:pt x="38" y="2"/>
                    <a:pt x="36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2" y="8"/>
                    <a:pt x="31" y="14"/>
                    <a:pt x="29" y="17"/>
                  </a:cubicBezTo>
                  <a:cubicBezTo>
                    <a:pt x="28" y="20"/>
                    <a:pt x="27" y="23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8"/>
                    <a:pt x="24" y="31"/>
                    <a:pt x="24" y="33"/>
                  </a:cubicBezTo>
                  <a:cubicBezTo>
                    <a:pt x="23" y="35"/>
                    <a:pt x="24" y="36"/>
                    <a:pt x="25" y="36"/>
                  </a:cubicBezTo>
                  <a:cubicBezTo>
                    <a:pt x="25" y="36"/>
                    <a:pt x="25" y="37"/>
                    <a:pt x="25" y="37"/>
                  </a:cubicBezTo>
                  <a:cubicBezTo>
                    <a:pt x="26" y="40"/>
                    <a:pt x="29" y="42"/>
                    <a:pt x="32" y="43"/>
                  </a:cubicBezTo>
                  <a:cubicBezTo>
                    <a:pt x="32" y="44"/>
                    <a:pt x="32" y="44"/>
                    <a:pt x="33" y="44"/>
                  </a:cubicBezTo>
                  <a:cubicBezTo>
                    <a:pt x="33" y="44"/>
                    <a:pt x="34" y="44"/>
                    <a:pt x="34" y="44"/>
                  </a:cubicBezTo>
                  <a:cubicBezTo>
                    <a:pt x="35" y="45"/>
                    <a:pt x="36" y="45"/>
                    <a:pt x="36" y="45"/>
                  </a:cubicBezTo>
                  <a:cubicBezTo>
                    <a:pt x="40" y="48"/>
                    <a:pt x="44" y="51"/>
                    <a:pt x="47" y="54"/>
                  </a:cubicBezTo>
                  <a:cubicBezTo>
                    <a:pt x="50" y="57"/>
                    <a:pt x="51" y="62"/>
                    <a:pt x="53" y="65"/>
                  </a:cubicBezTo>
                  <a:cubicBezTo>
                    <a:pt x="54" y="66"/>
                    <a:pt x="54" y="67"/>
                    <a:pt x="54" y="68"/>
                  </a:cubicBezTo>
                  <a:cubicBezTo>
                    <a:pt x="55" y="70"/>
                    <a:pt x="55" y="71"/>
                    <a:pt x="55" y="72"/>
                  </a:cubicBezTo>
                  <a:cubicBezTo>
                    <a:pt x="56" y="75"/>
                    <a:pt x="56" y="78"/>
                    <a:pt x="56" y="80"/>
                  </a:cubicBezTo>
                  <a:cubicBezTo>
                    <a:pt x="56" y="83"/>
                    <a:pt x="56" y="87"/>
                    <a:pt x="56" y="90"/>
                  </a:cubicBezTo>
                  <a:cubicBezTo>
                    <a:pt x="55" y="92"/>
                    <a:pt x="54" y="93"/>
                    <a:pt x="54" y="95"/>
                  </a:cubicBezTo>
                  <a:cubicBezTo>
                    <a:pt x="54" y="95"/>
                    <a:pt x="53" y="95"/>
                    <a:pt x="53" y="95"/>
                  </a:cubicBezTo>
                  <a:cubicBezTo>
                    <a:pt x="52" y="100"/>
                    <a:pt x="48" y="106"/>
                    <a:pt x="45" y="109"/>
                  </a:cubicBezTo>
                  <a:cubicBezTo>
                    <a:pt x="45" y="110"/>
                    <a:pt x="44" y="111"/>
                    <a:pt x="43" y="111"/>
                  </a:cubicBezTo>
                  <a:cubicBezTo>
                    <a:pt x="42" y="109"/>
                    <a:pt x="41" y="107"/>
                    <a:pt x="40" y="105"/>
                  </a:cubicBezTo>
                  <a:cubicBezTo>
                    <a:pt x="40" y="105"/>
                    <a:pt x="40" y="104"/>
                    <a:pt x="40" y="104"/>
                  </a:cubicBezTo>
                  <a:cubicBezTo>
                    <a:pt x="39" y="103"/>
                    <a:pt x="39" y="102"/>
                    <a:pt x="39" y="100"/>
                  </a:cubicBezTo>
                  <a:cubicBezTo>
                    <a:pt x="38" y="98"/>
                    <a:pt x="38" y="95"/>
                    <a:pt x="36" y="94"/>
                  </a:cubicBezTo>
                  <a:cubicBezTo>
                    <a:pt x="36" y="93"/>
                    <a:pt x="35" y="92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1" y="94"/>
                    <a:pt x="29" y="92"/>
                    <a:pt x="27" y="91"/>
                  </a:cubicBezTo>
                  <a:cubicBezTo>
                    <a:pt x="24" y="91"/>
                    <a:pt x="24" y="92"/>
                    <a:pt x="23" y="94"/>
                  </a:cubicBezTo>
                  <a:cubicBezTo>
                    <a:pt x="20" y="97"/>
                    <a:pt x="18" y="100"/>
                    <a:pt x="16" y="103"/>
                  </a:cubicBezTo>
                  <a:cubicBezTo>
                    <a:pt x="13" y="106"/>
                    <a:pt x="10" y="109"/>
                    <a:pt x="8" y="112"/>
                  </a:cubicBezTo>
                  <a:cubicBezTo>
                    <a:pt x="7" y="115"/>
                    <a:pt x="5" y="119"/>
                    <a:pt x="4" y="122"/>
                  </a:cubicBezTo>
                  <a:cubicBezTo>
                    <a:pt x="3" y="124"/>
                    <a:pt x="0" y="126"/>
                    <a:pt x="0" y="129"/>
                  </a:cubicBezTo>
                  <a:cubicBezTo>
                    <a:pt x="0" y="131"/>
                    <a:pt x="3" y="133"/>
                    <a:pt x="5" y="133"/>
                  </a:cubicBezTo>
                  <a:cubicBezTo>
                    <a:pt x="11" y="137"/>
                    <a:pt x="17" y="141"/>
                    <a:pt x="24" y="145"/>
                  </a:cubicBezTo>
                  <a:cubicBezTo>
                    <a:pt x="24" y="145"/>
                    <a:pt x="25" y="146"/>
                    <a:pt x="26" y="146"/>
                  </a:cubicBezTo>
                  <a:cubicBezTo>
                    <a:pt x="29" y="148"/>
                    <a:pt x="33" y="150"/>
                    <a:pt x="36" y="152"/>
                  </a:cubicBezTo>
                  <a:cubicBezTo>
                    <a:pt x="37" y="152"/>
                    <a:pt x="37" y="152"/>
                    <a:pt x="38" y="152"/>
                  </a:cubicBezTo>
                  <a:cubicBezTo>
                    <a:pt x="39" y="153"/>
                    <a:pt x="40" y="153"/>
                    <a:pt x="41" y="154"/>
                  </a:cubicBezTo>
                  <a:cubicBezTo>
                    <a:pt x="42" y="154"/>
                    <a:pt x="42" y="154"/>
                    <a:pt x="42" y="154"/>
                  </a:cubicBezTo>
                  <a:cubicBezTo>
                    <a:pt x="43" y="155"/>
                    <a:pt x="44" y="155"/>
                    <a:pt x="45" y="155"/>
                  </a:cubicBezTo>
                  <a:cubicBezTo>
                    <a:pt x="46" y="156"/>
                    <a:pt x="46" y="155"/>
                    <a:pt x="47" y="155"/>
                  </a:cubicBezTo>
                  <a:cubicBezTo>
                    <a:pt x="48" y="156"/>
                    <a:pt x="50" y="156"/>
                    <a:pt x="52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2" y="155"/>
                    <a:pt x="53" y="155"/>
                    <a:pt x="53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4" y="153"/>
                    <a:pt x="54" y="151"/>
                    <a:pt x="53" y="149"/>
                  </a:cubicBezTo>
                  <a:cubicBezTo>
                    <a:pt x="53" y="148"/>
                    <a:pt x="53" y="148"/>
                    <a:pt x="53" y="148"/>
                  </a:cubicBezTo>
                  <a:cubicBezTo>
                    <a:pt x="53" y="145"/>
                    <a:pt x="53" y="142"/>
                    <a:pt x="51" y="140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0" y="135"/>
                    <a:pt x="47" y="130"/>
                    <a:pt x="45" y="125"/>
                  </a:cubicBezTo>
                  <a:cubicBezTo>
                    <a:pt x="51" y="123"/>
                    <a:pt x="56" y="116"/>
                    <a:pt x="59" y="110"/>
                  </a:cubicBezTo>
                  <a:cubicBezTo>
                    <a:pt x="61" y="107"/>
                    <a:pt x="62" y="105"/>
                    <a:pt x="64" y="102"/>
                  </a:cubicBezTo>
                  <a:cubicBezTo>
                    <a:pt x="68" y="93"/>
                    <a:pt x="68" y="81"/>
                    <a:pt x="66" y="71"/>
                  </a:cubicBezTo>
                  <a:cubicBezTo>
                    <a:pt x="63" y="55"/>
                    <a:pt x="53" y="41"/>
                    <a:pt x="37" y="34"/>
                  </a:cubicBezTo>
                  <a:cubicBezTo>
                    <a:pt x="43" y="25"/>
                    <a:pt x="42" y="13"/>
                    <a:pt x="52" y="7"/>
                  </a:cubicBezTo>
                  <a:cubicBezTo>
                    <a:pt x="52" y="7"/>
                    <a:pt x="52" y="6"/>
                    <a:pt x="52" y="6"/>
                  </a:cubicBezTo>
                  <a:cubicBezTo>
                    <a:pt x="55" y="7"/>
                    <a:pt x="58" y="7"/>
                    <a:pt x="61" y="8"/>
                  </a:cubicBezTo>
                  <a:cubicBezTo>
                    <a:pt x="71" y="11"/>
                    <a:pt x="80" y="22"/>
                    <a:pt x="85" y="29"/>
                  </a:cubicBezTo>
                  <a:cubicBezTo>
                    <a:pt x="90" y="36"/>
                    <a:pt x="94" y="44"/>
                    <a:pt x="96" y="52"/>
                  </a:cubicBezTo>
                  <a:cubicBezTo>
                    <a:pt x="100" y="60"/>
                    <a:pt x="102" y="69"/>
                    <a:pt x="103" y="79"/>
                  </a:cubicBezTo>
                  <a:cubicBezTo>
                    <a:pt x="104" y="93"/>
                    <a:pt x="100" y="107"/>
                    <a:pt x="89" y="117"/>
                  </a:cubicBezTo>
                  <a:cubicBezTo>
                    <a:pt x="79" y="126"/>
                    <a:pt x="65" y="129"/>
                    <a:pt x="52" y="129"/>
                  </a:cubicBezTo>
                  <a:cubicBezTo>
                    <a:pt x="50" y="129"/>
                    <a:pt x="50" y="132"/>
                    <a:pt x="52" y="132"/>
                  </a:cubicBezTo>
                  <a:cubicBezTo>
                    <a:pt x="65" y="132"/>
                    <a:pt x="78" y="129"/>
                    <a:pt x="89" y="121"/>
                  </a:cubicBezTo>
                  <a:cubicBezTo>
                    <a:pt x="99" y="113"/>
                    <a:pt x="105" y="101"/>
                    <a:pt x="106" y="88"/>
                  </a:cubicBezTo>
                  <a:cubicBezTo>
                    <a:pt x="107" y="70"/>
                    <a:pt x="101" y="52"/>
                    <a:pt x="93" y="36"/>
                  </a:cubicBezTo>
                  <a:moveTo>
                    <a:pt x="51" y="111"/>
                  </a:moveTo>
                  <a:cubicBezTo>
                    <a:pt x="51" y="110"/>
                    <a:pt x="51" y="110"/>
                    <a:pt x="52" y="109"/>
                  </a:cubicBezTo>
                  <a:cubicBezTo>
                    <a:pt x="52" y="109"/>
                    <a:pt x="52" y="109"/>
                    <a:pt x="53" y="109"/>
                  </a:cubicBezTo>
                  <a:cubicBezTo>
                    <a:pt x="53" y="108"/>
                    <a:pt x="54" y="108"/>
                    <a:pt x="54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3" y="108"/>
                    <a:pt x="53" y="109"/>
                    <a:pt x="52" y="110"/>
                  </a:cubicBezTo>
                  <a:cubicBezTo>
                    <a:pt x="52" y="111"/>
                    <a:pt x="51" y="111"/>
                    <a:pt x="51" y="112"/>
                  </a:cubicBezTo>
                  <a:cubicBezTo>
                    <a:pt x="51" y="112"/>
                    <a:pt x="50" y="113"/>
                    <a:pt x="50" y="113"/>
                  </a:cubicBezTo>
                  <a:cubicBezTo>
                    <a:pt x="49" y="114"/>
                    <a:pt x="49" y="114"/>
                    <a:pt x="48" y="114"/>
                  </a:cubicBezTo>
                  <a:cubicBezTo>
                    <a:pt x="49" y="113"/>
                    <a:pt x="50" y="112"/>
                    <a:pt x="51" y="111"/>
                  </a:cubicBezTo>
                  <a:moveTo>
                    <a:pt x="24" y="95"/>
                  </a:moveTo>
                  <a:cubicBezTo>
                    <a:pt x="26" y="92"/>
                    <a:pt x="28" y="94"/>
                    <a:pt x="31" y="95"/>
                  </a:cubicBezTo>
                  <a:cubicBezTo>
                    <a:pt x="30" y="95"/>
                    <a:pt x="30" y="96"/>
                    <a:pt x="30" y="96"/>
                  </a:cubicBezTo>
                  <a:cubicBezTo>
                    <a:pt x="29" y="96"/>
                    <a:pt x="29" y="95"/>
                    <a:pt x="28" y="95"/>
                  </a:cubicBezTo>
                  <a:cubicBezTo>
                    <a:pt x="27" y="95"/>
                    <a:pt x="26" y="95"/>
                    <a:pt x="26" y="95"/>
                  </a:cubicBezTo>
                  <a:cubicBezTo>
                    <a:pt x="25" y="94"/>
                    <a:pt x="24" y="95"/>
                    <a:pt x="25" y="96"/>
                  </a:cubicBezTo>
                  <a:cubicBezTo>
                    <a:pt x="26" y="97"/>
                    <a:pt x="28" y="97"/>
                    <a:pt x="29" y="97"/>
                  </a:cubicBezTo>
                  <a:cubicBezTo>
                    <a:pt x="29" y="98"/>
                    <a:pt x="28" y="98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8"/>
                    <a:pt x="27" y="98"/>
                  </a:cubicBezTo>
                  <a:cubicBezTo>
                    <a:pt x="26" y="98"/>
                    <a:pt x="24" y="98"/>
                    <a:pt x="23" y="97"/>
                  </a:cubicBezTo>
                  <a:cubicBezTo>
                    <a:pt x="23" y="97"/>
                    <a:pt x="23" y="97"/>
                    <a:pt x="22" y="97"/>
                  </a:cubicBezTo>
                  <a:cubicBezTo>
                    <a:pt x="23" y="96"/>
                    <a:pt x="23" y="96"/>
                    <a:pt x="24" y="95"/>
                  </a:cubicBezTo>
                  <a:moveTo>
                    <a:pt x="19" y="102"/>
                  </a:moveTo>
                  <a:cubicBezTo>
                    <a:pt x="20" y="103"/>
                    <a:pt x="22" y="104"/>
                    <a:pt x="23" y="104"/>
                  </a:cubicBezTo>
                  <a:cubicBezTo>
                    <a:pt x="24" y="104"/>
                    <a:pt x="25" y="102"/>
                    <a:pt x="24" y="102"/>
                  </a:cubicBezTo>
                  <a:cubicBezTo>
                    <a:pt x="23" y="102"/>
                    <a:pt x="21" y="101"/>
                    <a:pt x="20" y="100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0" y="100"/>
                    <a:pt x="21" y="99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4" y="99"/>
                    <a:pt x="25" y="100"/>
                    <a:pt x="27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5" y="102"/>
                    <a:pt x="24" y="105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1" y="108"/>
                    <a:pt x="20" y="107"/>
                    <a:pt x="19" y="106"/>
                  </a:cubicBezTo>
                  <a:cubicBezTo>
                    <a:pt x="18" y="106"/>
                    <a:pt x="17" y="106"/>
                    <a:pt x="16" y="105"/>
                  </a:cubicBezTo>
                  <a:cubicBezTo>
                    <a:pt x="17" y="104"/>
                    <a:pt x="18" y="103"/>
                    <a:pt x="19" y="102"/>
                  </a:cubicBezTo>
                  <a:moveTo>
                    <a:pt x="25" y="105"/>
                  </a:moveTo>
                  <a:cubicBezTo>
                    <a:pt x="25" y="106"/>
                    <a:pt x="24" y="107"/>
                    <a:pt x="24" y="108"/>
                  </a:cubicBezTo>
                  <a:cubicBezTo>
                    <a:pt x="24" y="109"/>
                    <a:pt x="23" y="110"/>
                    <a:pt x="22" y="111"/>
                  </a:cubicBezTo>
                  <a:cubicBezTo>
                    <a:pt x="23" y="109"/>
                    <a:pt x="24" y="107"/>
                    <a:pt x="25" y="105"/>
                  </a:cubicBezTo>
                  <a:moveTo>
                    <a:pt x="15" y="107"/>
                  </a:moveTo>
                  <a:cubicBezTo>
                    <a:pt x="17" y="107"/>
                    <a:pt x="18" y="108"/>
                    <a:pt x="19" y="109"/>
                  </a:cubicBezTo>
                  <a:cubicBezTo>
                    <a:pt x="20" y="109"/>
                    <a:pt x="21" y="109"/>
                    <a:pt x="21" y="109"/>
                  </a:cubicBezTo>
                  <a:cubicBezTo>
                    <a:pt x="21" y="109"/>
                    <a:pt x="21" y="109"/>
                    <a:pt x="21" y="110"/>
                  </a:cubicBezTo>
                  <a:cubicBezTo>
                    <a:pt x="20" y="111"/>
                    <a:pt x="20" y="112"/>
                    <a:pt x="19" y="114"/>
                  </a:cubicBezTo>
                  <a:cubicBezTo>
                    <a:pt x="17" y="113"/>
                    <a:pt x="14" y="112"/>
                    <a:pt x="12" y="111"/>
                  </a:cubicBezTo>
                  <a:cubicBezTo>
                    <a:pt x="13" y="109"/>
                    <a:pt x="14" y="108"/>
                    <a:pt x="15" y="107"/>
                  </a:cubicBezTo>
                  <a:moveTo>
                    <a:pt x="10" y="113"/>
                  </a:moveTo>
                  <a:cubicBezTo>
                    <a:pt x="10" y="113"/>
                    <a:pt x="10" y="112"/>
                    <a:pt x="11" y="112"/>
                  </a:cubicBezTo>
                  <a:cubicBezTo>
                    <a:pt x="13" y="114"/>
                    <a:pt x="16" y="114"/>
                    <a:pt x="18" y="115"/>
                  </a:cubicBezTo>
                  <a:cubicBezTo>
                    <a:pt x="18" y="116"/>
                    <a:pt x="17" y="117"/>
                    <a:pt x="16" y="118"/>
                  </a:cubicBezTo>
                  <a:cubicBezTo>
                    <a:pt x="16" y="119"/>
                    <a:pt x="15" y="119"/>
                    <a:pt x="15" y="120"/>
                  </a:cubicBezTo>
                  <a:cubicBezTo>
                    <a:pt x="15" y="120"/>
                    <a:pt x="15" y="119"/>
                    <a:pt x="14" y="119"/>
                  </a:cubicBezTo>
                  <a:cubicBezTo>
                    <a:pt x="13" y="119"/>
                    <a:pt x="12" y="118"/>
                    <a:pt x="11" y="118"/>
                  </a:cubicBezTo>
                  <a:cubicBezTo>
                    <a:pt x="10" y="118"/>
                    <a:pt x="9" y="117"/>
                    <a:pt x="8" y="117"/>
                  </a:cubicBezTo>
                  <a:cubicBezTo>
                    <a:pt x="9" y="116"/>
                    <a:pt x="9" y="114"/>
                    <a:pt x="10" y="113"/>
                  </a:cubicBezTo>
                  <a:moveTo>
                    <a:pt x="7" y="119"/>
                  </a:moveTo>
                  <a:cubicBezTo>
                    <a:pt x="7" y="119"/>
                    <a:pt x="7" y="119"/>
                    <a:pt x="7" y="118"/>
                  </a:cubicBezTo>
                  <a:cubicBezTo>
                    <a:pt x="8" y="119"/>
                    <a:pt x="9" y="119"/>
                    <a:pt x="10" y="119"/>
                  </a:cubicBezTo>
                  <a:cubicBezTo>
                    <a:pt x="11" y="120"/>
                    <a:pt x="12" y="120"/>
                    <a:pt x="14" y="121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21"/>
                    <a:pt x="13" y="122"/>
                    <a:pt x="13" y="122"/>
                  </a:cubicBezTo>
                  <a:cubicBezTo>
                    <a:pt x="13" y="123"/>
                    <a:pt x="12" y="123"/>
                    <a:pt x="11" y="124"/>
                  </a:cubicBezTo>
                  <a:cubicBezTo>
                    <a:pt x="9" y="124"/>
                    <a:pt x="8" y="122"/>
                    <a:pt x="5" y="122"/>
                  </a:cubicBezTo>
                  <a:cubicBezTo>
                    <a:pt x="6" y="121"/>
                    <a:pt x="6" y="120"/>
                    <a:pt x="7" y="119"/>
                  </a:cubicBezTo>
                  <a:moveTo>
                    <a:pt x="5" y="124"/>
                  </a:moveTo>
                  <a:cubicBezTo>
                    <a:pt x="5" y="124"/>
                    <a:pt x="5" y="124"/>
                    <a:pt x="5" y="124"/>
                  </a:cubicBezTo>
                  <a:cubicBezTo>
                    <a:pt x="7" y="124"/>
                    <a:pt x="8" y="125"/>
                    <a:pt x="10" y="125"/>
                  </a:cubicBezTo>
                  <a:cubicBezTo>
                    <a:pt x="9" y="126"/>
                    <a:pt x="8" y="127"/>
                    <a:pt x="7" y="127"/>
                  </a:cubicBezTo>
                  <a:cubicBezTo>
                    <a:pt x="6" y="127"/>
                    <a:pt x="5" y="126"/>
                    <a:pt x="4" y="126"/>
                  </a:cubicBezTo>
                  <a:cubicBezTo>
                    <a:pt x="4" y="125"/>
                    <a:pt x="4" y="125"/>
                    <a:pt x="5" y="124"/>
                  </a:cubicBezTo>
                  <a:moveTo>
                    <a:pt x="5" y="129"/>
                  </a:moveTo>
                  <a:cubicBezTo>
                    <a:pt x="4" y="130"/>
                    <a:pt x="4" y="130"/>
                    <a:pt x="4" y="131"/>
                  </a:cubicBezTo>
                  <a:cubicBezTo>
                    <a:pt x="3" y="131"/>
                    <a:pt x="3" y="130"/>
                    <a:pt x="3" y="130"/>
                  </a:cubicBezTo>
                  <a:cubicBezTo>
                    <a:pt x="2" y="129"/>
                    <a:pt x="2" y="128"/>
                    <a:pt x="2" y="127"/>
                  </a:cubicBezTo>
                  <a:cubicBezTo>
                    <a:pt x="4" y="128"/>
                    <a:pt x="5" y="128"/>
                    <a:pt x="6" y="128"/>
                  </a:cubicBezTo>
                  <a:cubicBezTo>
                    <a:pt x="6" y="129"/>
                    <a:pt x="5" y="129"/>
                    <a:pt x="5" y="129"/>
                  </a:cubicBezTo>
                  <a:moveTo>
                    <a:pt x="7" y="130"/>
                  </a:moveTo>
                  <a:cubicBezTo>
                    <a:pt x="7" y="130"/>
                    <a:pt x="7" y="130"/>
                    <a:pt x="7" y="130"/>
                  </a:cubicBezTo>
                  <a:cubicBezTo>
                    <a:pt x="8" y="129"/>
                    <a:pt x="9" y="128"/>
                    <a:pt x="10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127"/>
                    <a:pt x="10" y="127"/>
                    <a:pt x="10" y="128"/>
                  </a:cubicBezTo>
                  <a:cubicBezTo>
                    <a:pt x="9" y="129"/>
                    <a:pt x="8" y="129"/>
                    <a:pt x="7" y="130"/>
                  </a:cubicBezTo>
                  <a:moveTo>
                    <a:pt x="48" y="146"/>
                  </a:moveTo>
                  <a:cubicBezTo>
                    <a:pt x="49" y="146"/>
                    <a:pt x="49" y="147"/>
                    <a:pt x="49" y="147"/>
                  </a:cubicBezTo>
                  <a:cubicBezTo>
                    <a:pt x="49" y="147"/>
                    <a:pt x="49" y="147"/>
                    <a:pt x="49" y="148"/>
                  </a:cubicBezTo>
                  <a:cubicBezTo>
                    <a:pt x="50" y="150"/>
                    <a:pt x="50" y="152"/>
                    <a:pt x="51" y="154"/>
                  </a:cubicBezTo>
                  <a:cubicBezTo>
                    <a:pt x="51" y="154"/>
                    <a:pt x="51" y="154"/>
                    <a:pt x="51" y="154"/>
                  </a:cubicBezTo>
                  <a:cubicBezTo>
                    <a:pt x="50" y="154"/>
                    <a:pt x="48" y="154"/>
                    <a:pt x="46" y="153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46" y="153"/>
                    <a:pt x="46" y="152"/>
                    <a:pt x="46" y="152"/>
                  </a:cubicBezTo>
                  <a:cubicBezTo>
                    <a:pt x="44" y="152"/>
                    <a:pt x="43" y="151"/>
                    <a:pt x="41" y="150"/>
                  </a:cubicBezTo>
                  <a:cubicBezTo>
                    <a:pt x="39" y="149"/>
                    <a:pt x="37" y="148"/>
                    <a:pt x="35" y="147"/>
                  </a:cubicBezTo>
                  <a:cubicBezTo>
                    <a:pt x="35" y="146"/>
                    <a:pt x="34" y="146"/>
                    <a:pt x="33" y="146"/>
                  </a:cubicBezTo>
                  <a:cubicBezTo>
                    <a:pt x="29" y="143"/>
                    <a:pt x="24" y="140"/>
                    <a:pt x="20" y="137"/>
                  </a:cubicBezTo>
                  <a:cubicBezTo>
                    <a:pt x="17" y="135"/>
                    <a:pt x="14" y="132"/>
                    <a:pt x="10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0" y="130"/>
                    <a:pt x="11" y="130"/>
                    <a:pt x="11" y="129"/>
                  </a:cubicBezTo>
                  <a:cubicBezTo>
                    <a:pt x="12" y="129"/>
                    <a:pt x="13" y="129"/>
                    <a:pt x="13" y="128"/>
                  </a:cubicBezTo>
                  <a:cubicBezTo>
                    <a:pt x="16" y="121"/>
                    <a:pt x="23" y="117"/>
                    <a:pt x="26" y="111"/>
                  </a:cubicBezTo>
                  <a:cubicBezTo>
                    <a:pt x="29" y="107"/>
                    <a:pt x="30" y="102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102"/>
                    <a:pt x="34" y="106"/>
                    <a:pt x="36" y="110"/>
                  </a:cubicBezTo>
                  <a:cubicBezTo>
                    <a:pt x="36" y="112"/>
                    <a:pt x="37" y="114"/>
                    <a:pt x="38" y="116"/>
                  </a:cubicBezTo>
                  <a:cubicBezTo>
                    <a:pt x="39" y="118"/>
                    <a:pt x="39" y="121"/>
                    <a:pt x="40" y="123"/>
                  </a:cubicBezTo>
                  <a:cubicBezTo>
                    <a:pt x="44" y="130"/>
                    <a:pt x="45" y="139"/>
                    <a:pt x="48" y="146"/>
                  </a:cubicBezTo>
                  <a:moveTo>
                    <a:pt x="45" y="113"/>
                  </a:moveTo>
                  <a:cubicBezTo>
                    <a:pt x="45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5" y="112"/>
                    <a:pt x="45" y="112"/>
                  </a:cubicBezTo>
                  <a:cubicBezTo>
                    <a:pt x="45" y="112"/>
                    <a:pt x="46" y="111"/>
                    <a:pt x="46" y="111"/>
                  </a:cubicBezTo>
                  <a:cubicBezTo>
                    <a:pt x="46" y="112"/>
                    <a:pt x="45" y="112"/>
                    <a:pt x="45" y="113"/>
                  </a:cubicBezTo>
                  <a:moveTo>
                    <a:pt x="54" y="114"/>
                  </a:moveTo>
                  <a:cubicBezTo>
                    <a:pt x="52" y="116"/>
                    <a:pt x="50" y="118"/>
                    <a:pt x="48" y="120"/>
                  </a:cubicBezTo>
                  <a:cubicBezTo>
                    <a:pt x="50" y="117"/>
                    <a:pt x="52" y="115"/>
                    <a:pt x="54" y="113"/>
                  </a:cubicBezTo>
                  <a:cubicBezTo>
                    <a:pt x="54" y="114"/>
                    <a:pt x="54" y="114"/>
                    <a:pt x="54" y="114"/>
                  </a:cubicBezTo>
                  <a:moveTo>
                    <a:pt x="63" y="91"/>
                  </a:moveTo>
                  <a:cubicBezTo>
                    <a:pt x="63" y="91"/>
                    <a:pt x="63" y="91"/>
                    <a:pt x="63" y="91"/>
                  </a:cubicBezTo>
                  <a:cubicBezTo>
                    <a:pt x="63" y="88"/>
                    <a:pt x="63" y="85"/>
                    <a:pt x="64" y="82"/>
                  </a:cubicBezTo>
                  <a:cubicBezTo>
                    <a:pt x="64" y="85"/>
                    <a:pt x="64" y="88"/>
                    <a:pt x="63" y="91"/>
                  </a:cubicBezTo>
                  <a:moveTo>
                    <a:pt x="62" y="77"/>
                  </a:moveTo>
                  <a:cubicBezTo>
                    <a:pt x="63" y="77"/>
                    <a:pt x="63" y="77"/>
                    <a:pt x="63" y="76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2"/>
                    <a:pt x="63" y="71"/>
                    <a:pt x="63" y="71"/>
                  </a:cubicBezTo>
                  <a:cubicBezTo>
                    <a:pt x="63" y="72"/>
                    <a:pt x="63" y="73"/>
                    <a:pt x="63" y="74"/>
                  </a:cubicBezTo>
                  <a:cubicBezTo>
                    <a:pt x="64" y="76"/>
                    <a:pt x="64" y="79"/>
                    <a:pt x="64" y="81"/>
                  </a:cubicBezTo>
                  <a:cubicBezTo>
                    <a:pt x="64" y="81"/>
                    <a:pt x="63" y="81"/>
                    <a:pt x="63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80"/>
                    <a:pt x="63" y="80"/>
                    <a:pt x="62" y="80"/>
                  </a:cubicBezTo>
                  <a:cubicBezTo>
                    <a:pt x="62" y="79"/>
                    <a:pt x="62" y="78"/>
                    <a:pt x="62" y="78"/>
                  </a:cubicBezTo>
                  <a:cubicBezTo>
                    <a:pt x="62" y="77"/>
                    <a:pt x="62" y="77"/>
                    <a:pt x="62" y="77"/>
                  </a:cubicBezTo>
                  <a:moveTo>
                    <a:pt x="56" y="107"/>
                  </a:moveTo>
                  <a:cubicBezTo>
                    <a:pt x="56" y="107"/>
                    <a:pt x="56" y="107"/>
                    <a:pt x="56" y="107"/>
                  </a:cubicBezTo>
                  <a:cubicBezTo>
                    <a:pt x="57" y="106"/>
                    <a:pt x="57" y="105"/>
                    <a:pt x="58" y="104"/>
                  </a:cubicBezTo>
                  <a:cubicBezTo>
                    <a:pt x="58" y="103"/>
                    <a:pt x="57" y="103"/>
                    <a:pt x="57" y="103"/>
                  </a:cubicBezTo>
                  <a:cubicBezTo>
                    <a:pt x="58" y="100"/>
                    <a:pt x="60" y="97"/>
                    <a:pt x="61" y="94"/>
                  </a:cubicBezTo>
                  <a:cubicBezTo>
                    <a:pt x="61" y="94"/>
                    <a:pt x="61" y="95"/>
                    <a:pt x="61" y="95"/>
                  </a:cubicBezTo>
                  <a:cubicBezTo>
                    <a:pt x="60" y="100"/>
                    <a:pt x="59" y="104"/>
                    <a:pt x="56" y="107"/>
                  </a:cubicBezTo>
                  <a:moveTo>
                    <a:pt x="58" y="76"/>
                  </a:moveTo>
                  <a:cubicBezTo>
                    <a:pt x="58" y="76"/>
                    <a:pt x="58" y="75"/>
                    <a:pt x="58" y="75"/>
                  </a:cubicBezTo>
                  <a:cubicBezTo>
                    <a:pt x="58" y="74"/>
                    <a:pt x="58" y="74"/>
                    <a:pt x="58" y="73"/>
                  </a:cubicBezTo>
                  <a:cubicBezTo>
                    <a:pt x="59" y="74"/>
                    <a:pt x="59" y="74"/>
                    <a:pt x="59" y="75"/>
                  </a:cubicBezTo>
                  <a:cubicBezTo>
                    <a:pt x="59" y="75"/>
                    <a:pt x="58" y="75"/>
                    <a:pt x="58" y="75"/>
                  </a:cubicBezTo>
                  <a:cubicBezTo>
                    <a:pt x="58" y="76"/>
                    <a:pt x="58" y="76"/>
                    <a:pt x="58" y="76"/>
                  </a:cubicBezTo>
                  <a:moveTo>
                    <a:pt x="61" y="78"/>
                  </a:move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0" y="79"/>
                    <a:pt x="60" y="79"/>
                  </a:cubicBezTo>
                  <a:cubicBezTo>
                    <a:pt x="60" y="78"/>
                    <a:pt x="60" y="77"/>
                    <a:pt x="60" y="76"/>
                  </a:cubicBezTo>
                  <a:cubicBezTo>
                    <a:pt x="60" y="77"/>
                    <a:pt x="61" y="78"/>
                    <a:pt x="61" y="78"/>
                  </a:cubicBezTo>
                  <a:moveTo>
                    <a:pt x="59" y="64"/>
                  </a:moveTo>
                  <a:cubicBezTo>
                    <a:pt x="59" y="65"/>
                    <a:pt x="60" y="66"/>
                    <a:pt x="60" y="67"/>
                  </a:cubicBezTo>
                  <a:cubicBezTo>
                    <a:pt x="59" y="66"/>
                    <a:pt x="59" y="65"/>
                    <a:pt x="59" y="63"/>
                  </a:cubicBezTo>
                  <a:cubicBezTo>
                    <a:pt x="59" y="63"/>
                    <a:pt x="59" y="63"/>
                    <a:pt x="58" y="63"/>
                  </a:cubicBezTo>
                  <a:cubicBezTo>
                    <a:pt x="59" y="63"/>
                    <a:pt x="59" y="63"/>
                    <a:pt x="59" y="64"/>
                  </a:cubicBezTo>
                  <a:moveTo>
                    <a:pt x="58" y="68"/>
                  </a:moveTo>
                  <a:cubicBezTo>
                    <a:pt x="59" y="69"/>
                    <a:pt x="59" y="71"/>
                    <a:pt x="59" y="72"/>
                  </a:cubicBezTo>
                  <a:cubicBezTo>
                    <a:pt x="59" y="72"/>
                    <a:pt x="59" y="71"/>
                    <a:pt x="58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0"/>
                    <a:pt x="58" y="69"/>
                    <a:pt x="58" y="68"/>
                  </a:cubicBezTo>
                  <a:moveTo>
                    <a:pt x="57" y="65"/>
                  </a:moveTo>
                  <a:cubicBezTo>
                    <a:pt x="57" y="66"/>
                    <a:pt x="57" y="68"/>
                    <a:pt x="57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8"/>
                    <a:pt x="56" y="67"/>
                    <a:pt x="56" y="66"/>
                  </a:cubicBezTo>
                  <a:cubicBezTo>
                    <a:pt x="56" y="66"/>
                    <a:pt x="56" y="66"/>
                    <a:pt x="56" y="65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6" y="63"/>
                    <a:pt x="56" y="62"/>
                    <a:pt x="56" y="61"/>
                  </a:cubicBezTo>
                  <a:cubicBezTo>
                    <a:pt x="56" y="62"/>
                    <a:pt x="57" y="63"/>
                    <a:pt x="57" y="65"/>
                  </a:cubicBezTo>
                  <a:moveTo>
                    <a:pt x="54" y="53"/>
                  </a:moveTo>
                  <a:cubicBezTo>
                    <a:pt x="54" y="54"/>
                    <a:pt x="54" y="55"/>
                    <a:pt x="55" y="56"/>
                  </a:cubicBezTo>
                  <a:cubicBezTo>
                    <a:pt x="55" y="56"/>
                    <a:pt x="54" y="56"/>
                    <a:pt x="54" y="56"/>
                  </a:cubicBezTo>
                  <a:cubicBezTo>
                    <a:pt x="54" y="56"/>
                    <a:pt x="53" y="55"/>
                    <a:pt x="53" y="54"/>
                  </a:cubicBezTo>
                  <a:cubicBezTo>
                    <a:pt x="53" y="54"/>
                    <a:pt x="54" y="54"/>
                    <a:pt x="54" y="53"/>
                  </a:cubicBezTo>
                  <a:moveTo>
                    <a:pt x="46" y="43"/>
                  </a:moveTo>
                  <a:cubicBezTo>
                    <a:pt x="47" y="43"/>
                    <a:pt x="48" y="44"/>
                    <a:pt x="48" y="45"/>
                  </a:cubicBezTo>
                  <a:cubicBezTo>
                    <a:pt x="47" y="44"/>
                    <a:pt x="47" y="44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moveTo>
                    <a:pt x="43" y="41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2" y="42"/>
                    <a:pt x="42" y="41"/>
                    <a:pt x="42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3" y="41"/>
                    <a:pt x="43" y="41"/>
                  </a:cubicBezTo>
                  <a:moveTo>
                    <a:pt x="30" y="37"/>
                  </a:moveTo>
                  <a:cubicBezTo>
                    <a:pt x="30" y="37"/>
                    <a:pt x="29" y="37"/>
                    <a:pt x="29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1" y="37"/>
                    <a:pt x="31" y="37"/>
                    <a:pt x="30" y="37"/>
                  </a:cubicBezTo>
                  <a:moveTo>
                    <a:pt x="32" y="40"/>
                  </a:moveTo>
                  <a:cubicBezTo>
                    <a:pt x="33" y="40"/>
                    <a:pt x="34" y="40"/>
                    <a:pt x="34" y="40"/>
                  </a:cubicBezTo>
                  <a:cubicBezTo>
                    <a:pt x="35" y="41"/>
                    <a:pt x="35" y="41"/>
                    <a:pt x="36" y="41"/>
                  </a:cubicBezTo>
                  <a:cubicBezTo>
                    <a:pt x="35" y="41"/>
                    <a:pt x="34" y="41"/>
                    <a:pt x="32" y="40"/>
                  </a:cubicBezTo>
                  <a:moveTo>
                    <a:pt x="33" y="34"/>
                  </a:moveTo>
                  <a:cubicBezTo>
                    <a:pt x="33" y="34"/>
                    <a:pt x="33" y="35"/>
                    <a:pt x="33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3"/>
                  </a:cubicBezTo>
                  <a:cubicBezTo>
                    <a:pt x="25" y="33"/>
                    <a:pt x="26" y="32"/>
                    <a:pt x="26" y="32"/>
                  </a:cubicBezTo>
                  <a:cubicBezTo>
                    <a:pt x="28" y="32"/>
                    <a:pt x="29" y="32"/>
                    <a:pt x="31" y="31"/>
                  </a:cubicBezTo>
                  <a:cubicBezTo>
                    <a:pt x="33" y="31"/>
                    <a:pt x="35" y="31"/>
                    <a:pt x="36" y="29"/>
                  </a:cubicBezTo>
                  <a:cubicBezTo>
                    <a:pt x="36" y="29"/>
                    <a:pt x="35" y="28"/>
                    <a:pt x="34" y="29"/>
                  </a:cubicBezTo>
                  <a:cubicBezTo>
                    <a:pt x="34" y="30"/>
                    <a:pt x="31" y="30"/>
                    <a:pt x="30" y="30"/>
                  </a:cubicBezTo>
                  <a:cubicBezTo>
                    <a:pt x="29" y="30"/>
                    <a:pt x="27" y="30"/>
                    <a:pt x="26" y="30"/>
                  </a:cubicBezTo>
                  <a:cubicBezTo>
                    <a:pt x="26" y="29"/>
                    <a:pt x="27" y="28"/>
                    <a:pt x="27" y="27"/>
                  </a:cubicBezTo>
                  <a:cubicBezTo>
                    <a:pt x="31" y="27"/>
                    <a:pt x="34" y="26"/>
                    <a:pt x="38" y="25"/>
                  </a:cubicBezTo>
                  <a:cubicBezTo>
                    <a:pt x="37" y="28"/>
                    <a:pt x="35" y="31"/>
                    <a:pt x="33" y="34"/>
                  </a:cubicBezTo>
                  <a:moveTo>
                    <a:pt x="39" y="23"/>
                  </a:moveTo>
                  <a:cubicBezTo>
                    <a:pt x="35" y="24"/>
                    <a:pt x="32" y="25"/>
                    <a:pt x="28" y="25"/>
                  </a:cubicBezTo>
                  <a:cubicBezTo>
                    <a:pt x="29" y="24"/>
                    <a:pt x="29" y="22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1"/>
                    <a:pt x="34" y="21"/>
                    <a:pt x="37" y="21"/>
                  </a:cubicBezTo>
                  <a:cubicBezTo>
                    <a:pt x="38" y="21"/>
                    <a:pt x="39" y="20"/>
                    <a:pt x="40" y="20"/>
                  </a:cubicBezTo>
                  <a:cubicBezTo>
                    <a:pt x="39" y="21"/>
                    <a:pt x="39" y="22"/>
                    <a:pt x="39" y="23"/>
                  </a:cubicBezTo>
                  <a:moveTo>
                    <a:pt x="40" y="18"/>
                  </a:moveTo>
                  <a:cubicBezTo>
                    <a:pt x="39" y="19"/>
                    <a:pt x="37" y="19"/>
                    <a:pt x="36" y="19"/>
                  </a:cubicBezTo>
                  <a:cubicBezTo>
                    <a:pt x="34" y="19"/>
                    <a:pt x="32" y="19"/>
                    <a:pt x="31" y="19"/>
                  </a:cubicBezTo>
                  <a:cubicBezTo>
                    <a:pt x="31" y="18"/>
                    <a:pt x="31" y="17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4" y="16"/>
                    <a:pt x="37" y="15"/>
                    <a:pt x="39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1" y="16"/>
                    <a:pt x="41" y="17"/>
                    <a:pt x="40" y="18"/>
                  </a:cubicBezTo>
                  <a:moveTo>
                    <a:pt x="42" y="13"/>
                  </a:moveTo>
                  <a:cubicBezTo>
                    <a:pt x="41" y="14"/>
                    <a:pt x="39" y="14"/>
                    <a:pt x="37" y="14"/>
                  </a:cubicBezTo>
                  <a:cubicBezTo>
                    <a:pt x="35" y="14"/>
                    <a:pt x="34" y="14"/>
                    <a:pt x="32" y="15"/>
                  </a:cubicBezTo>
                  <a:cubicBezTo>
                    <a:pt x="33" y="13"/>
                    <a:pt x="33" y="12"/>
                    <a:pt x="34" y="11"/>
                  </a:cubicBezTo>
                  <a:cubicBezTo>
                    <a:pt x="36" y="11"/>
                    <a:pt x="39" y="11"/>
                    <a:pt x="42" y="10"/>
                  </a:cubicBezTo>
                  <a:cubicBezTo>
                    <a:pt x="42" y="10"/>
                    <a:pt x="43" y="10"/>
                    <a:pt x="44" y="10"/>
                  </a:cubicBezTo>
                  <a:cubicBezTo>
                    <a:pt x="43" y="11"/>
                    <a:pt x="43" y="12"/>
                    <a:pt x="42" y="13"/>
                  </a:cubicBezTo>
                  <a:moveTo>
                    <a:pt x="45" y="8"/>
                  </a:moveTo>
                  <a:cubicBezTo>
                    <a:pt x="44" y="9"/>
                    <a:pt x="42" y="9"/>
                    <a:pt x="40" y="9"/>
                  </a:cubicBezTo>
                  <a:cubicBezTo>
                    <a:pt x="39" y="9"/>
                    <a:pt x="37" y="9"/>
                    <a:pt x="35" y="9"/>
                  </a:cubicBezTo>
                  <a:cubicBezTo>
                    <a:pt x="36" y="8"/>
                    <a:pt x="37" y="7"/>
                    <a:pt x="38" y="7"/>
                  </a:cubicBezTo>
                  <a:cubicBezTo>
                    <a:pt x="40" y="7"/>
                    <a:pt x="42" y="6"/>
                    <a:pt x="44" y="6"/>
                  </a:cubicBezTo>
                  <a:cubicBezTo>
                    <a:pt x="44" y="6"/>
                    <a:pt x="44" y="7"/>
                    <a:pt x="45" y="6"/>
                  </a:cubicBezTo>
                  <a:cubicBezTo>
                    <a:pt x="45" y="6"/>
                    <a:pt x="46" y="6"/>
                    <a:pt x="47" y="6"/>
                  </a:cubicBezTo>
                  <a:cubicBezTo>
                    <a:pt x="46" y="7"/>
                    <a:pt x="46" y="7"/>
                    <a:pt x="45" y="8"/>
                  </a:cubicBezTo>
                  <a:moveTo>
                    <a:pt x="44" y="3"/>
                  </a:moveTo>
                  <a:cubicBezTo>
                    <a:pt x="43" y="3"/>
                    <a:pt x="43" y="4"/>
                    <a:pt x="43" y="5"/>
                  </a:cubicBezTo>
                  <a:cubicBezTo>
                    <a:pt x="41" y="5"/>
                    <a:pt x="39" y="5"/>
                    <a:pt x="38" y="5"/>
                  </a:cubicBezTo>
                  <a:cubicBezTo>
                    <a:pt x="39" y="3"/>
                    <a:pt x="41" y="2"/>
                    <a:pt x="44" y="2"/>
                  </a:cubicBezTo>
                  <a:cubicBezTo>
                    <a:pt x="45" y="2"/>
                    <a:pt x="47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7" y="3"/>
                    <a:pt x="46" y="3"/>
                    <a:pt x="44" y="3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88"/>
            <p:cNvSpPr>
              <a:spLocks noEditPoints="1"/>
            </p:cNvSpPr>
            <p:nvPr/>
          </p:nvSpPr>
          <p:spPr bwMode="auto">
            <a:xfrm>
              <a:off x="1887783" y="5523934"/>
              <a:ext cx="1152525" cy="792163"/>
            </a:xfrm>
            <a:custGeom>
              <a:avLst/>
              <a:gdLst>
                <a:gd name="T0" fmla="*/ 264 w 272"/>
                <a:gd name="T1" fmla="*/ 112 h 187"/>
                <a:gd name="T2" fmla="*/ 262 w 272"/>
                <a:gd name="T3" fmla="*/ 62 h 187"/>
                <a:gd name="T4" fmla="*/ 209 w 272"/>
                <a:gd name="T5" fmla="*/ 43 h 187"/>
                <a:gd name="T6" fmla="*/ 178 w 272"/>
                <a:gd name="T7" fmla="*/ 82 h 187"/>
                <a:gd name="T8" fmla="*/ 107 w 272"/>
                <a:gd name="T9" fmla="*/ 94 h 187"/>
                <a:gd name="T10" fmla="*/ 97 w 272"/>
                <a:gd name="T11" fmla="*/ 68 h 187"/>
                <a:gd name="T12" fmla="*/ 92 w 272"/>
                <a:gd name="T13" fmla="*/ 28 h 187"/>
                <a:gd name="T14" fmla="*/ 17 w 272"/>
                <a:gd name="T15" fmla="*/ 46 h 187"/>
                <a:gd name="T16" fmla="*/ 2 w 272"/>
                <a:gd name="T17" fmla="*/ 82 h 187"/>
                <a:gd name="T18" fmla="*/ 15 w 272"/>
                <a:gd name="T19" fmla="*/ 93 h 187"/>
                <a:gd name="T20" fmla="*/ 147 w 272"/>
                <a:gd name="T21" fmla="*/ 115 h 187"/>
                <a:gd name="T22" fmla="*/ 182 w 272"/>
                <a:gd name="T23" fmla="*/ 169 h 187"/>
                <a:gd name="T24" fmla="*/ 119 w 272"/>
                <a:gd name="T25" fmla="*/ 185 h 187"/>
                <a:gd name="T26" fmla="*/ 85 w 272"/>
                <a:gd name="T27" fmla="*/ 95 h 187"/>
                <a:gd name="T28" fmla="*/ 107 w 272"/>
                <a:gd name="T29" fmla="*/ 42 h 187"/>
                <a:gd name="T30" fmla="*/ 102 w 272"/>
                <a:gd name="T31" fmla="*/ 51 h 187"/>
                <a:gd name="T32" fmla="*/ 107 w 272"/>
                <a:gd name="T33" fmla="*/ 42 h 187"/>
                <a:gd name="T34" fmla="*/ 101 w 272"/>
                <a:gd name="T35" fmla="*/ 38 h 187"/>
                <a:gd name="T36" fmla="*/ 86 w 272"/>
                <a:gd name="T37" fmla="*/ 34 h 187"/>
                <a:gd name="T38" fmla="*/ 88 w 272"/>
                <a:gd name="T39" fmla="*/ 44 h 187"/>
                <a:gd name="T40" fmla="*/ 79 w 272"/>
                <a:gd name="T41" fmla="*/ 21 h 187"/>
                <a:gd name="T42" fmla="*/ 63 w 272"/>
                <a:gd name="T43" fmla="*/ 26 h 187"/>
                <a:gd name="T44" fmla="*/ 66 w 272"/>
                <a:gd name="T45" fmla="*/ 13 h 187"/>
                <a:gd name="T46" fmla="*/ 59 w 272"/>
                <a:gd name="T47" fmla="*/ 10 h 187"/>
                <a:gd name="T48" fmla="*/ 53 w 272"/>
                <a:gd name="T49" fmla="*/ 7 h 187"/>
                <a:gd name="T50" fmla="*/ 48 w 272"/>
                <a:gd name="T51" fmla="*/ 11 h 187"/>
                <a:gd name="T52" fmla="*/ 50 w 272"/>
                <a:gd name="T53" fmla="*/ 18 h 187"/>
                <a:gd name="T54" fmla="*/ 3 w 272"/>
                <a:gd name="T55" fmla="*/ 90 h 187"/>
                <a:gd name="T56" fmla="*/ 18 w 272"/>
                <a:gd name="T57" fmla="*/ 58 h 187"/>
                <a:gd name="T58" fmla="*/ 78 w 272"/>
                <a:gd name="T59" fmla="*/ 46 h 187"/>
                <a:gd name="T60" fmla="*/ 17 w 272"/>
                <a:gd name="T61" fmla="*/ 85 h 187"/>
                <a:gd name="T62" fmla="*/ 75 w 272"/>
                <a:gd name="T63" fmla="*/ 78 h 187"/>
                <a:gd name="T64" fmla="*/ 113 w 272"/>
                <a:gd name="T65" fmla="*/ 111 h 187"/>
                <a:gd name="T66" fmla="*/ 145 w 272"/>
                <a:gd name="T67" fmla="*/ 109 h 187"/>
                <a:gd name="T68" fmla="*/ 133 w 272"/>
                <a:gd name="T69" fmla="*/ 109 h 187"/>
                <a:gd name="T70" fmla="*/ 92 w 272"/>
                <a:gd name="T71" fmla="*/ 99 h 187"/>
                <a:gd name="T72" fmla="*/ 144 w 272"/>
                <a:gd name="T73" fmla="*/ 102 h 187"/>
                <a:gd name="T74" fmla="*/ 135 w 272"/>
                <a:gd name="T75" fmla="*/ 105 h 187"/>
                <a:gd name="T76" fmla="*/ 163 w 272"/>
                <a:gd name="T77" fmla="*/ 102 h 187"/>
                <a:gd name="T78" fmla="*/ 153 w 272"/>
                <a:gd name="T79" fmla="*/ 102 h 187"/>
                <a:gd name="T80" fmla="*/ 159 w 272"/>
                <a:gd name="T81" fmla="*/ 99 h 187"/>
                <a:gd name="T82" fmla="*/ 177 w 272"/>
                <a:gd name="T83" fmla="*/ 93 h 187"/>
                <a:gd name="T84" fmla="*/ 200 w 272"/>
                <a:gd name="T85" fmla="*/ 75 h 187"/>
                <a:gd name="T86" fmla="*/ 207 w 272"/>
                <a:gd name="T87" fmla="*/ 53 h 187"/>
                <a:gd name="T88" fmla="*/ 200 w 272"/>
                <a:gd name="T89" fmla="*/ 63 h 187"/>
                <a:gd name="T90" fmla="*/ 212 w 272"/>
                <a:gd name="T91" fmla="*/ 47 h 187"/>
                <a:gd name="T92" fmla="*/ 222 w 272"/>
                <a:gd name="T93" fmla="*/ 60 h 187"/>
                <a:gd name="T94" fmla="*/ 231 w 272"/>
                <a:gd name="T95" fmla="*/ 68 h 187"/>
                <a:gd name="T96" fmla="*/ 231 w 272"/>
                <a:gd name="T97" fmla="*/ 68 h 187"/>
                <a:gd name="T98" fmla="*/ 244 w 272"/>
                <a:gd name="T99" fmla="*/ 56 h 187"/>
                <a:gd name="T100" fmla="*/ 247 w 272"/>
                <a:gd name="T101" fmla="*/ 57 h 187"/>
                <a:gd name="T102" fmla="*/ 257 w 272"/>
                <a:gd name="T103" fmla="*/ 71 h 187"/>
                <a:gd name="T104" fmla="*/ 258 w 272"/>
                <a:gd name="T105" fmla="*/ 80 h 187"/>
                <a:gd name="T106" fmla="*/ 266 w 272"/>
                <a:gd name="T107" fmla="*/ 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2" h="187">
                  <a:moveTo>
                    <a:pt x="209" y="163"/>
                  </a:moveTo>
                  <a:cubicBezTo>
                    <a:pt x="226" y="154"/>
                    <a:pt x="243" y="141"/>
                    <a:pt x="255" y="125"/>
                  </a:cubicBezTo>
                  <a:cubicBezTo>
                    <a:pt x="255" y="125"/>
                    <a:pt x="256" y="125"/>
                    <a:pt x="256" y="125"/>
                  </a:cubicBezTo>
                  <a:cubicBezTo>
                    <a:pt x="258" y="123"/>
                    <a:pt x="259" y="121"/>
                    <a:pt x="261" y="119"/>
                  </a:cubicBezTo>
                  <a:cubicBezTo>
                    <a:pt x="262" y="119"/>
                    <a:pt x="263" y="118"/>
                    <a:pt x="264" y="116"/>
                  </a:cubicBezTo>
                  <a:cubicBezTo>
                    <a:pt x="264" y="115"/>
                    <a:pt x="264" y="113"/>
                    <a:pt x="264" y="112"/>
                  </a:cubicBezTo>
                  <a:cubicBezTo>
                    <a:pt x="264" y="111"/>
                    <a:pt x="265" y="111"/>
                    <a:pt x="265" y="110"/>
                  </a:cubicBezTo>
                  <a:cubicBezTo>
                    <a:pt x="268" y="104"/>
                    <a:pt x="270" y="98"/>
                    <a:pt x="270" y="91"/>
                  </a:cubicBezTo>
                  <a:cubicBezTo>
                    <a:pt x="270" y="91"/>
                    <a:pt x="270" y="90"/>
                    <a:pt x="270" y="90"/>
                  </a:cubicBezTo>
                  <a:cubicBezTo>
                    <a:pt x="271" y="85"/>
                    <a:pt x="272" y="80"/>
                    <a:pt x="271" y="75"/>
                  </a:cubicBezTo>
                  <a:cubicBezTo>
                    <a:pt x="271" y="68"/>
                    <a:pt x="269" y="66"/>
                    <a:pt x="262" y="62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2" y="62"/>
                    <a:pt x="261" y="62"/>
                    <a:pt x="261" y="61"/>
                  </a:cubicBezTo>
                  <a:cubicBezTo>
                    <a:pt x="258" y="56"/>
                    <a:pt x="247" y="54"/>
                    <a:pt x="242" y="52"/>
                  </a:cubicBezTo>
                  <a:cubicBezTo>
                    <a:pt x="237" y="50"/>
                    <a:pt x="232" y="48"/>
                    <a:pt x="227" y="46"/>
                  </a:cubicBezTo>
                  <a:cubicBezTo>
                    <a:pt x="227" y="46"/>
                    <a:pt x="227" y="46"/>
                    <a:pt x="227" y="46"/>
                  </a:cubicBezTo>
                  <a:cubicBezTo>
                    <a:pt x="223" y="44"/>
                    <a:pt x="218" y="42"/>
                    <a:pt x="214" y="41"/>
                  </a:cubicBezTo>
                  <a:cubicBezTo>
                    <a:pt x="211" y="41"/>
                    <a:pt x="210" y="42"/>
                    <a:pt x="209" y="43"/>
                  </a:cubicBezTo>
                  <a:cubicBezTo>
                    <a:pt x="209" y="43"/>
                    <a:pt x="208" y="44"/>
                    <a:pt x="208" y="45"/>
                  </a:cubicBezTo>
                  <a:cubicBezTo>
                    <a:pt x="203" y="46"/>
                    <a:pt x="199" y="51"/>
                    <a:pt x="197" y="56"/>
                  </a:cubicBezTo>
                  <a:cubicBezTo>
                    <a:pt x="196" y="56"/>
                    <a:pt x="195" y="56"/>
                    <a:pt x="195" y="57"/>
                  </a:cubicBezTo>
                  <a:cubicBezTo>
                    <a:pt x="195" y="58"/>
                    <a:pt x="195" y="59"/>
                    <a:pt x="195" y="60"/>
                  </a:cubicBezTo>
                  <a:cubicBezTo>
                    <a:pt x="194" y="61"/>
                    <a:pt x="193" y="63"/>
                    <a:pt x="193" y="64"/>
                  </a:cubicBezTo>
                  <a:cubicBezTo>
                    <a:pt x="189" y="71"/>
                    <a:pt x="184" y="77"/>
                    <a:pt x="178" y="82"/>
                  </a:cubicBezTo>
                  <a:cubicBezTo>
                    <a:pt x="173" y="87"/>
                    <a:pt x="165" y="90"/>
                    <a:pt x="158" y="93"/>
                  </a:cubicBezTo>
                  <a:cubicBezTo>
                    <a:pt x="157" y="94"/>
                    <a:pt x="155" y="94"/>
                    <a:pt x="153" y="95"/>
                  </a:cubicBezTo>
                  <a:cubicBezTo>
                    <a:pt x="151" y="96"/>
                    <a:pt x="148" y="96"/>
                    <a:pt x="146" y="97"/>
                  </a:cubicBezTo>
                  <a:cubicBezTo>
                    <a:pt x="142" y="97"/>
                    <a:pt x="137" y="98"/>
                    <a:pt x="133" y="98"/>
                  </a:cubicBezTo>
                  <a:cubicBezTo>
                    <a:pt x="128" y="98"/>
                    <a:pt x="121" y="98"/>
                    <a:pt x="115" y="97"/>
                  </a:cubicBezTo>
                  <a:cubicBezTo>
                    <a:pt x="112" y="96"/>
                    <a:pt x="109" y="95"/>
                    <a:pt x="107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97" y="92"/>
                    <a:pt x="88" y="85"/>
                    <a:pt x="81" y="79"/>
                  </a:cubicBezTo>
                  <a:cubicBezTo>
                    <a:pt x="80" y="78"/>
                    <a:pt x="79" y="77"/>
                    <a:pt x="78" y="76"/>
                  </a:cubicBezTo>
                  <a:cubicBezTo>
                    <a:pt x="82" y="74"/>
                    <a:pt x="86" y="72"/>
                    <a:pt x="89" y="70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93" y="69"/>
                    <a:pt x="95" y="68"/>
                    <a:pt x="97" y="68"/>
                  </a:cubicBezTo>
                  <a:cubicBezTo>
                    <a:pt x="102" y="68"/>
                    <a:pt x="106" y="66"/>
                    <a:pt x="109" y="63"/>
                  </a:cubicBezTo>
                  <a:cubicBezTo>
                    <a:pt x="110" y="63"/>
                    <a:pt x="112" y="61"/>
                    <a:pt x="110" y="59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08" y="54"/>
                    <a:pt x="112" y="51"/>
                    <a:pt x="113" y="47"/>
                  </a:cubicBezTo>
                  <a:cubicBezTo>
                    <a:pt x="113" y="43"/>
                    <a:pt x="111" y="42"/>
                    <a:pt x="108" y="40"/>
                  </a:cubicBezTo>
                  <a:cubicBezTo>
                    <a:pt x="103" y="36"/>
                    <a:pt x="98" y="31"/>
                    <a:pt x="92" y="28"/>
                  </a:cubicBezTo>
                  <a:cubicBezTo>
                    <a:pt x="87" y="24"/>
                    <a:pt x="82" y="18"/>
                    <a:pt x="76" y="15"/>
                  </a:cubicBezTo>
                  <a:cubicBezTo>
                    <a:pt x="71" y="12"/>
                    <a:pt x="65" y="9"/>
                    <a:pt x="59" y="7"/>
                  </a:cubicBezTo>
                  <a:cubicBezTo>
                    <a:pt x="56" y="5"/>
                    <a:pt x="52" y="0"/>
                    <a:pt x="48" y="0"/>
                  </a:cubicBezTo>
                  <a:cubicBezTo>
                    <a:pt x="44" y="0"/>
                    <a:pt x="39" y="6"/>
                    <a:pt x="40" y="10"/>
                  </a:cubicBezTo>
                  <a:cubicBezTo>
                    <a:pt x="33" y="20"/>
                    <a:pt x="26" y="31"/>
                    <a:pt x="20" y="42"/>
                  </a:cubicBezTo>
                  <a:cubicBezTo>
                    <a:pt x="19" y="43"/>
                    <a:pt x="18" y="44"/>
                    <a:pt x="17" y="46"/>
                  </a:cubicBezTo>
                  <a:cubicBezTo>
                    <a:pt x="14" y="51"/>
                    <a:pt x="10" y="57"/>
                    <a:pt x="7" y="63"/>
                  </a:cubicBezTo>
                  <a:cubicBezTo>
                    <a:pt x="6" y="64"/>
                    <a:pt x="6" y="65"/>
                    <a:pt x="7" y="66"/>
                  </a:cubicBezTo>
                  <a:cubicBezTo>
                    <a:pt x="6" y="68"/>
                    <a:pt x="5" y="70"/>
                    <a:pt x="4" y="72"/>
                  </a:cubicBezTo>
                  <a:cubicBezTo>
                    <a:pt x="4" y="73"/>
                    <a:pt x="4" y="73"/>
                    <a:pt x="4" y="74"/>
                  </a:cubicBezTo>
                  <a:cubicBezTo>
                    <a:pt x="3" y="75"/>
                    <a:pt x="2" y="77"/>
                    <a:pt x="1" y="79"/>
                  </a:cubicBezTo>
                  <a:cubicBezTo>
                    <a:pt x="1" y="80"/>
                    <a:pt x="1" y="81"/>
                    <a:pt x="2" y="82"/>
                  </a:cubicBezTo>
                  <a:cubicBezTo>
                    <a:pt x="1" y="85"/>
                    <a:pt x="0" y="88"/>
                    <a:pt x="0" y="91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1" y="92"/>
                    <a:pt x="1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5" y="95"/>
                    <a:pt x="9" y="94"/>
                    <a:pt x="13" y="93"/>
                  </a:cubicBezTo>
                  <a:cubicBezTo>
                    <a:pt x="14" y="93"/>
                    <a:pt x="14" y="93"/>
                    <a:pt x="15" y="93"/>
                  </a:cubicBezTo>
                  <a:cubicBezTo>
                    <a:pt x="19" y="93"/>
                    <a:pt x="24" y="92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37" y="87"/>
                    <a:pt x="46" y="83"/>
                    <a:pt x="55" y="79"/>
                  </a:cubicBezTo>
                  <a:cubicBezTo>
                    <a:pt x="58" y="90"/>
                    <a:pt x="70" y="97"/>
                    <a:pt x="81" y="103"/>
                  </a:cubicBezTo>
                  <a:cubicBezTo>
                    <a:pt x="85" y="106"/>
                    <a:pt x="89" y="109"/>
                    <a:pt x="94" y="111"/>
                  </a:cubicBezTo>
                  <a:cubicBezTo>
                    <a:pt x="110" y="118"/>
                    <a:pt x="130" y="118"/>
                    <a:pt x="147" y="115"/>
                  </a:cubicBezTo>
                  <a:cubicBezTo>
                    <a:pt x="177" y="110"/>
                    <a:pt x="201" y="93"/>
                    <a:pt x="213" y="65"/>
                  </a:cubicBezTo>
                  <a:cubicBezTo>
                    <a:pt x="228" y="75"/>
                    <a:pt x="249" y="74"/>
                    <a:pt x="261" y="90"/>
                  </a:cubicBezTo>
                  <a:cubicBezTo>
                    <a:pt x="261" y="90"/>
                    <a:pt x="261" y="91"/>
                    <a:pt x="261" y="91"/>
                  </a:cubicBezTo>
                  <a:cubicBezTo>
                    <a:pt x="260" y="96"/>
                    <a:pt x="260" y="102"/>
                    <a:pt x="259" y="108"/>
                  </a:cubicBezTo>
                  <a:cubicBezTo>
                    <a:pt x="252" y="125"/>
                    <a:pt x="235" y="139"/>
                    <a:pt x="221" y="149"/>
                  </a:cubicBezTo>
                  <a:cubicBezTo>
                    <a:pt x="209" y="158"/>
                    <a:pt x="196" y="164"/>
                    <a:pt x="182" y="169"/>
                  </a:cubicBezTo>
                  <a:cubicBezTo>
                    <a:pt x="167" y="174"/>
                    <a:pt x="151" y="178"/>
                    <a:pt x="135" y="179"/>
                  </a:cubicBezTo>
                  <a:cubicBezTo>
                    <a:pt x="110" y="181"/>
                    <a:pt x="86" y="175"/>
                    <a:pt x="69" y="156"/>
                  </a:cubicBezTo>
                  <a:cubicBezTo>
                    <a:pt x="53" y="138"/>
                    <a:pt x="47" y="114"/>
                    <a:pt x="47" y="92"/>
                  </a:cubicBezTo>
                  <a:cubicBezTo>
                    <a:pt x="48" y="88"/>
                    <a:pt x="42" y="88"/>
                    <a:pt x="42" y="91"/>
                  </a:cubicBezTo>
                  <a:cubicBezTo>
                    <a:pt x="42" y="114"/>
                    <a:pt x="47" y="137"/>
                    <a:pt x="61" y="155"/>
                  </a:cubicBezTo>
                  <a:cubicBezTo>
                    <a:pt x="75" y="174"/>
                    <a:pt x="96" y="183"/>
                    <a:pt x="119" y="185"/>
                  </a:cubicBezTo>
                  <a:cubicBezTo>
                    <a:pt x="150" y="187"/>
                    <a:pt x="182" y="177"/>
                    <a:pt x="209" y="163"/>
                  </a:cubicBezTo>
                  <a:moveTo>
                    <a:pt x="78" y="88"/>
                  </a:moveTo>
                  <a:cubicBezTo>
                    <a:pt x="80" y="89"/>
                    <a:pt x="81" y="90"/>
                    <a:pt x="82" y="91"/>
                  </a:cubicBezTo>
                  <a:cubicBezTo>
                    <a:pt x="82" y="91"/>
                    <a:pt x="82" y="92"/>
                    <a:pt x="82" y="92"/>
                  </a:cubicBezTo>
                  <a:cubicBezTo>
                    <a:pt x="83" y="93"/>
                    <a:pt x="84" y="94"/>
                    <a:pt x="85" y="95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83" y="94"/>
                    <a:pt x="81" y="92"/>
                    <a:pt x="80" y="91"/>
                  </a:cubicBezTo>
                  <a:cubicBezTo>
                    <a:pt x="79" y="91"/>
                    <a:pt x="78" y="90"/>
                    <a:pt x="77" y="90"/>
                  </a:cubicBezTo>
                  <a:cubicBezTo>
                    <a:pt x="76" y="89"/>
                    <a:pt x="76" y="88"/>
                    <a:pt x="75" y="87"/>
                  </a:cubicBezTo>
                  <a:cubicBezTo>
                    <a:pt x="74" y="86"/>
                    <a:pt x="74" y="86"/>
                    <a:pt x="73" y="85"/>
                  </a:cubicBezTo>
                  <a:cubicBezTo>
                    <a:pt x="75" y="86"/>
                    <a:pt x="76" y="87"/>
                    <a:pt x="78" y="88"/>
                  </a:cubicBezTo>
                  <a:moveTo>
                    <a:pt x="107" y="42"/>
                  </a:moveTo>
                  <a:cubicBezTo>
                    <a:pt x="112" y="46"/>
                    <a:pt x="108" y="50"/>
                    <a:pt x="107" y="54"/>
                  </a:cubicBezTo>
                  <a:cubicBezTo>
                    <a:pt x="106" y="54"/>
                    <a:pt x="106" y="53"/>
                    <a:pt x="105" y="52"/>
                  </a:cubicBezTo>
                  <a:cubicBezTo>
                    <a:pt x="105" y="51"/>
                    <a:pt x="106" y="50"/>
                    <a:pt x="106" y="49"/>
                  </a:cubicBezTo>
                  <a:cubicBezTo>
                    <a:pt x="106" y="48"/>
                    <a:pt x="106" y="47"/>
                    <a:pt x="107" y="46"/>
                  </a:cubicBezTo>
                  <a:cubicBezTo>
                    <a:pt x="109" y="44"/>
                    <a:pt x="106" y="42"/>
                    <a:pt x="105" y="44"/>
                  </a:cubicBezTo>
                  <a:cubicBezTo>
                    <a:pt x="103" y="46"/>
                    <a:pt x="104" y="48"/>
                    <a:pt x="102" y="51"/>
                  </a:cubicBezTo>
                  <a:cubicBezTo>
                    <a:pt x="101" y="50"/>
                    <a:pt x="101" y="50"/>
                    <a:pt x="100" y="49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100" y="49"/>
                    <a:pt x="100" y="49"/>
                    <a:pt x="101" y="48"/>
                  </a:cubicBezTo>
                  <a:cubicBezTo>
                    <a:pt x="101" y="46"/>
                    <a:pt x="102" y="43"/>
                    <a:pt x="103" y="4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4" y="40"/>
                    <a:pt x="105" y="41"/>
                    <a:pt x="107" y="42"/>
                  </a:cubicBezTo>
                  <a:moveTo>
                    <a:pt x="95" y="33"/>
                  </a:moveTo>
                  <a:cubicBezTo>
                    <a:pt x="93" y="35"/>
                    <a:pt x="92" y="38"/>
                    <a:pt x="91" y="41"/>
                  </a:cubicBezTo>
                  <a:cubicBezTo>
                    <a:pt x="91" y="43"/>
                    <a:pt x="94" y="44"/>
                    <a:pt x="94" y="42"/>
                  </a:cubicBezTo>
                  <a:cubicBezTo>
                    <a:pt x="94" y="40"/>
                    <a:pt x="95" y="37"/>
                    <a:pt x="97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8" y="36"/>
                    <a:pt x="100" y="37"/>
                    <a:pt x="101" y="38"/>
                  </a:cubicBezTo>
                  <a:cubicBezTo>
                    <a:pt x="101" y="38"/>
                    <a:pt x="101" y="39"/>
                    <a:pt x="100" y="39"/>
                  </a:cubicBezTo>
                  <a:cubicBezTo>
                    <a:pt x="99" y="42"/>
                    <a:pt x="98" y="45"/>
                    <a:pt x="98" y="47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3" y="44"/>
                    <a:pt x="89" y="42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4" y="38"/>
                    <a:pt x="86" y="35"/>
                    <a:pt x="86" y="34"/>
                  </a:cubicBezTo>
                  <a:cubicBezTo>
                    <a:pt x="87" y="32"/>
                    <a:pt x="88" y="30"/>
                    <a:pt x="89" y="28"/>
                  </a:cubicBezTo>
                  <a:cubicBezTo>
                    <a:pt x="91" y="30"/>
                    <a:pt x="93" y="32"/>
                    <a:pt x="95" y="33"/>
                  </a:cubicBezTo>
                  <a:moveTo>
                    <a:pt x="88" y="44"/>
                  </a:moveTo>
                  <a:cubicBezTo>
                    <a:pt x="86" y="44"/>
                    <a:pt x="85" y="43"/>
                    <a:pt x="83" y="42"/>
                  </a:cubicBezTo>
                  <a:cubicBezTo>
                    <a:pt x="81" y="41"/>
                    <a:pt x="80" y="41"/>
                    <a:pt x="78" y="40"/>
                  </a:cubicBezTo>
                  <a:cubicBezTo>
                    <a:pt x="82" y="41"/>
                    <a:pt x="85" y="43"/>
                    <a:pt x="88" y="44"/>
                  </a:cubicBezTo>
                  <a:moveTo>
                    <a:pt x="86" y="26"/>
                  </a:moveTo>
                  <a:cubicBezTo>
                    <a:pt x="85" y="29"/>
                    <a:pt x="84" y="32"/>
                    <a:pt x="83" y="34"/>
                  </a:cubicBezTo>
                  <a:cubicBezTo>
                    <a:pt x="82" y="35"/>
                    <a:pt x="82" y="36"/>
                    <a:pt x="82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79" y="36"/>
                    <a:pt x="76" y="35"/>
                    <a:pt x="74" y="34"/>
                  </a:cubicBezTo>
                  <a:cubicBezTo>
                    <a:pt x="75" y="29"/>
                    <a:pt x="77" y="24"/>
                    <a:pt x="79" y="21"/>
                  </a:cubicBezTo>
                  <a:cubicBezTo>
                    <a:pt x="82" y="23"/>
                    <a:pt x="84" y="25"/>
                    <a:pt x="86" y="26"/>
                  </a:cubicBezTo>
                  <a:moveTo>
                    <a:pt x="75" y="18"/>
                  </a:moveTo>
                  <a:cubicBezTo>
                    <a:pt x="75" y="18"/>
                    <a:pt x="76" y="18"/>
                    <a:pt x="77" y="19"/>
                  </a:cubicBezTo>
                  <a:cubicBezTo>
                    <a:pt x="74" y="23"/>
                    <a:pt x="73" y="28"/>
                    <a:pt x="71" y="32"/>
                  </a:cubicBezTo>
                  <a:cubicBezTo>
                    <a:pt x="70" y="31"/>
                    <a:pt x="68" y="30"/>
                    <a:pt x="66" y="29"/>
                  </a:cubicBezTo>
                  <a:cubicBezTo>
                    <a:pt x="65" y="28"/>
                    <a:pt x="64" y="27"/>
                    <a:pt x="63" y="26"/>
                  </a:cubicBezTo>
                  <a:cubicBezTo>
                    <a:pt x="64" y="26"/>
                    <a:pt x="64" y="26"/>
                    <a:pt x="64" y="25"/>
                  </a:cubicBezTo>
                  <a:cubicBezTo>
                    <a:pt x="65" y="23"/>
                    <a:pt x="66" y="22"/>
                    <a:pt x="66" y="20"/>
                  </a:cubicBezTo>
                  <a:cubicBezTo>
                    <a:pt x="67" y="18"/>
                    <a:pt x="68" y="16"/>
                    <a:pt x="68" y="14"/>
                  </a:cubicBezTo>
                  <a:cubicBezTo>
                    <a:pt x="70" y="15"/>
                    <a:pt x="73" y="16"/>
                    <a:pt x="75" y="18"/>
                  </a:cubicBezTo>
                  <a:moveTo>
                    <a:pt x="64" y="13"/>
                  </a:moveTo>
                  <a:cubicBezTo>
                    <a:pt x="65" y="13"/>
                    <a:pt x="65" y="13"/>
                    <a:pt x="66" y="13"/>
                  </a:cubicBezTo>
                  <a:cubicBezTo>
                    <a:pt x="65" y="15"/>
                    <a:pt x="65" y="16"/>
                    <a:pt x="64" y="17"/>
                  </a:cubicBezTo>
                  <a:cubicBezTo>
                    <a:pt x="63" y="20"/>
                    <a:pt x="62" y="22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0" y="24"/>
                    <a:pt x="59" y="24"/>
                    <a:pt x="59" y="23"/>
                  </a:cubicBezTo>
                  <a:cubicBezTo>
                    <a:pt x="58" y="22"/>
                    <a:pt x="57" y="21"/>
                    <a:pt x="56" y="20"/>
                  </a:cubicBezTo>
                  <a:cubicBezTo>
                    <a:pt x="57" y="17"/>
                    <a:pt x="58" y="14"/>
                    <a:pt x="59" y="10"/>
                  </a:cubicBezTo>
                  <a:cubicBezTo>
                    <a:pt x="61" y="11"/>
                    <a:pt x="63" y="12"/>
                    <a:pt x="64" y="13"/>
                  </a:cubicBezTo>
                  <a:moveTo>
                    <a:pt x="56" y="9"/>
                  </a:moveTo>
                  <a:cubicBezTo>
                    <a:pt x="56" y="9"/>
                    <a:pt x="56" y="9"/>
                    <a:pt x="56" y="9"/>
                  </a:cubicBezTo>
                  <a:cubicBezTo>
                    <a:pt x="56" y="12"/>
                    <a:pt x="55" y="15"/>
                    <a:pt x="54" y="18"/>
                  </a:cubicBezTo>
                  <a:cubicBezTo>
                    <a:pt x="53" y="16"/>
                    <a:pt x="51" y="15"/>
                    <a:pt x="50" y="13"/>
                  </a:cubicBezTo>
                  <a:cubicBezTo>
                    <a:pt x="51" y="11"/>
                    <a:pt x="52" y="9"/>
                    <a:pt x="53" y="7"/>
                  </a:cubicBezTo>
                  <a:cubicBezTo>
                    <a:pt x="54" y="7"/>
                    <a:pt x="55" y="8"/>
                    <a:pt x="56" y="9"/>
                  </a:cubicBezTo>
                  <a:moveTo>
                    <a:pt x="46" y="9"/>
                  </a:moveTo>
                  <a:cubicBezTo>
                    <a:pt x="46" y="8"/>
                    <a:pt x="45" y="7"/>
                    <a:pt x="44" y="7"/>
                  </a:cubicBezTo>
                  <a:cubicBezTo>
                    <a:pt x="44" y="6"/>
                    <a:pt x="45" y="6"/>
                    <a:pt x="46" y="5"/>
                  </a:cubicBezTo>
                  <a:cubicBezTo>
                    <a:pt x="47" y="3"/>
                    <a:pt x="49" y="4"/>
                    <a:pt x="50" y="5"/>
                  </a:cubicBezTo>
                  <a:cubicBezTo>
                    <a:pt x="50" y="7"/>
                    <a:pt x="49" y="9"/>
                    <a:pt x="48" y="11"/>
                  </a:cubicBezTo>
                  <a:cubicBezTo>
                    <a:pt x="48" y="10"/>
                    <a:pt x="47" y="10"/>
                    <a:pt x="46" y="9"/>
                  </a:cubicBezTo>
                  <a:moveTo>
                    <a:pt x="45" y="13"/>
                  </a:moveTo>
                  <a:cubicBezTo>
                    <a:pt x="45" y="13"/>
                    <a:pt x="45" y="13"/>
                    <a:pt x="45" y="13"/>
                  </a:cubicBezTo>
                  <a:cubicBezTo>
                    <a:pt x="47" y="14"/>
                    <a:pt x="49" y="17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8" y="17"/>
                    <a:pt x="46" y="15"/>
                    <a:pt x="45" y="13"/>
                  </a:cubicBezTo>
                  <a:moveTo>
                    <a:pt x="17" y="85"/>
                  </a:moveTo>
                  <a:cubicBezTo>
                    <a:pt x="17" y="85"/>
                    <a:pt x="17" y="86"/>
                    <a:pt x="16" y="86"/>
                  </a:cubicBezTo>
                  <a:cubicBezTo>
                    <a:pt x="16" y="86"/>
                    <a:pt x="15" y="86"/>
                    <a:pt x="14" y="86"/>
                  </a:cubicBezTo>
                  <a:cubicBezTo>
                    <a:pt x="10" y="87"/>
                    <a:pt x="7" y="88"/>
                    <a:pt x="4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87"/>
                    <a:pt x="4" y="84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8" y="78"/>
                    <a:pt x="9" y="75"/>
                    <a:pt x="11" y="72"/>
                  </a:cubicBezTo>
                  <a:cubicBezTo>
                    <a:pt x="13" y="69"/>
                    <a:pt x="15" y="66"/>
                    <a:pt x="17" y="62"/>
                  </a:cubicBezTo>
                  <a:cubicBezTo>
                    <a:pt x="17" y="61"/>
                    <a:pt x="18" y="59"/>
                    <a:pt x="18" y="58"/>
                  </a:cubicBezTo>
                  <a:cubicBezTo>
                    <a:pt x="23" y="50"/>
                    <a:pt x="28" y="43"/>
                    <a:pt x="33" y="35"/>
                  </a:cubicBezTo>
                  <a:cubicBezTo>
                    <a:pt x="37" y="30"/>
                    <a:pt x="41" y="24"/>
                    <a:pt x="44" y="17"/>
                  </a:cubicBezTo>
                  <a:cubicBezTo>
                    <a:pt x="44" y="17"/>
                    <a:pt x="44" y="17"/>
                    <a:pt x="44" y="16"/>
                  </a:cubicBezTo>
                  <a:cubicBezTo>
                    <a:pt x="45" y="18"/>
                    <a:pt x="46" y="19"/>
                    <a:pt x="47" y="20"/>
                  </a:cubicBezTo>
                  <a:cubicBezTo>
                    <a:pt x="47" y="21"/>
                    <a:pt x="47" y="23"/>
                    <a:pt x="49" y="24"/>
                  </a:cubicBezTo>
                  <a:cubicBezTo>
                    <a:pt x="60" y="29"/>
                    <a:pt x="67" y="40"/>
                    <a:pt x="78" y="46"/>
                  </a:cubicBezTo>
                  <a:cubicBezTo>
                    <a:pt x="86" y="50"/>
                    <a:pt x="95" y="52"/>
                    <a:pt x="102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94" y="58"/>
                    <a:pt x="87" y="60"/>
                    <a:pt x="80" y="63"/>
                  </a:cubicBezTo>
                  <a:cubicBezTo>
                    <a:pt x="77" y="64"/>
                    <a:pt x="73" y="65"/>
                    <a:pt x="70" y="66"/>
                  </a:cubicBezTo>
                  <a:cubicBezTo>
                    <a:pt x="66" y="68"/>
                    <a:pt x="62" y="68"/>
                    <a:pt x="58" y="70"/>
                  </a:cubicBezTo>
                  <a:cubicBezTo>
                    <a:pt x="45" y="76"/>
                    <a:pt x="30" y="79"/>
                    <a:pt x="17" y="85"/>
                  </a:cubicBezTo>
                  <a:moveTo>
                    <a:pt x="75" y="78"/>
                  </a:moveTo>
                  <a:cubicBezTo>
                    <a:pt x="75" y="78"/>
                    <a:pt x="75" y="78"/>
                    <a:pt x="74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8"/>
                    <a:pt x="76" y="78"/>
                    <a:pt x="77" y="79"/>
                  </a:cubicBezTo>
                  <a:cubicBezTo>
                    <a:pt x="77" y="80"/>
                    <a:pt x="78" y="80"/>
                    <a:pt x="78" y="81"/>
                  </a:cubicBezTo>
                  <a:cubicBezTo>
                    <a:pt x="77" y="80"/>
                    <a:pt x="76" y="79"/>
                    <a:pt x="75" y="78"/>
                  </a:cubicBezTo>
                  <a:moveTo>
                    <a:pt x="73" y="94"/>
                  </a:moveTo>
                  <a:cubicBezTo>
                    <a:pt x="69" y="92"/>
                    <a:pt x="66" y="88"/>
                    <a:pt x="64" y="84"/>
                  </a:cubicBezTo>
                  <a:cubicBezTo>
                    <a:pt x="68" y="87"/>
                    <a:pt x="71" y="91"/>
                    <a:pt x="74" y="95"/>
                  </a:cubicBezTo>
                  <a:cubicBezTo>
                    <a:pt x="74" y="95"/>
                    <a:pt x="73" y="94"/>
                    <a:pt x="73" y="94"/>
                  </a:cubicBezTo>
                  <a:moveTo>
                    <a:pt x="113" y="111"/>
                  </a:moveTo>
                  <a:cubicBezTo>
                    <a:pt x="113" y="111"/>
                    <a:pt x="113" y="111"/>
                    <a:pt x="113" y="111"/>
                  </a:cubicBezTo>
                  <a:cubicBezTo>
                    <a:pt x="118" y="111"/>
                    <a:pt x="124" y="111"/>
                    <a:pt x="129" y="112"/>
                  </a:cubicBezTo>
                  <a:cubicBezTo>
                    <a:pt x="124" y="112"/>
                    <a:pt x="118" y="111"/>
                    <a:pt x="113" y="111"/>
                  </a:cubicBezTo>
                  <a:moveTo>
                    <a:pt x="138" y="109"/>
                  </a:moveTo>
                  <a:cubicBezTo>
                    <a:pt x="138" y="110"/>
                    <a:pt x="139" y="110"/>
                    <a:pt x="139" y="110"/>
                  </a:cubicBezTo>
                  <a:cubicBezTo>
                    <a:pt x="144" y="110"/>
                    <a:pt x="144" y="110"/>
                    <a:pt x="144" y="110"/>
                  </a:cubicBezTo>
                  <a:cubicBezTo>
                    <a:pt x="145" y="110"/>
                    <a:pt x="145" y="110"/>
                    <a:pt x="145" y="109"/>
                  </a:cubicBezTo>
                  <a:cubicBezTo>
                    <a:pt x="146" y="109"/>
                    <a:pt x="147" y="110"/>
                    <a:pt x="148" y="109"/>
                  </a:cubicBezTo>
                  <a:cubicBezTo>
                    <a:pt x="147" y="110"/>
                    <a:pt x="145" y="110"/>
                    <a:pt x="143" y="110"/>
                  </a:cubicBezTo>
                  <a:cubicBezTo>
                    <a:pt x="139" y="111"/>
                    <a:pt x="135" y="112"/>
                    <a:pt x="130" y="112"/>
                  </a:cubicBezTo>
                  <a:cubicBezTo>
                    <a:pt x="131" y="112"/>
                    <a:pt x="131" y="111"/>
                    <a:pt x="131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2" y="110"/>
                    <a:pt x="133" y="110"/>
                    <a:pt x="133" y="109"/>
                  </a:cubicBezTo>
                  <a:cubicBezTo>
                    <a:pt x="134" y="109"/>
                    <a:pt x="136" y="109"/>
                    <a:pt x="137" y="109"/>
                  </a:cubicBezTo>
                  <a:cubicBezTo>
                    <a:pt x="137" y="109"/>
                    <a:pt x="138" y="109"/>
                    <a:pt x="138" y="109"/>
                  </a:cubicBezTo>
                  <a:moveTo>
                    <a:pt x="85" y="99"/>
                  </a:moveTo>
                  <a:cubicBezTo>
                    <a:pt x="85" y="99"/>
                    <a:pt x="85" y="99"/>
                    <a:pt x="85" y="99"/>
                  </a:cubicBezTo>
                  <a:cubicBezTo>
                    <a:pt x="87" y="100"/>
                    <a:pt x="89" y="101"/>
                    <a:pt x="90" y="101"/>
                  </a:cubicBezTo>
                  <a:cubicBezTo>
                    <a:pt x="92" y="102"/>
                    <a:pt x="93" y="100"/>
                    <a:pt x="92" y="99"/>
                  </a:cubicBezTo>
                  <a:cubicBezTo>
                    <a:pt x="98" y="102"/>
                    <a:pt x="103" y="104"/>
                    <a:pt x="109" y="106"/>
                  </a:cubicBezTo>
                  <a:cubicBezTo>
                    <a:pt x="108" y="106"/>
                    <a:pt x="107" y="106"/>
                    <a:pt x="106" y="106"/>
                  </a:cubicBezTo>
                  <a:cubicBezTo>
                    <a:pt x="98" y="105"/>
                    <a:pt x="91" y="103"/>
                    <a:pt x="85" y="99"/>
                  </a:cubicBezTo>
                  <a:moveTo>
                    <a:pt x="139" y="102"/>
                  </a:moveTo>
                  <a:cubicBezTo>
                    <a:pt x="140" y="102"/>
                    <a:pt x="141" y="102"/>
                    <a:pt x="141" y="102"/>
                  </a:cubicBezTo>
                  <a:cubicBezTo>
                    <a:pt x="142" y="102"/>
                    <a:pt x="143" y="102"/>
                    <a:pt x="144" y="102"/>
                  </a:cubicBezTo>
                  <a:cubicBezTo>
                    <a:pt x="143" y="103"/>
                    <a:pt x="143" y="103"/>
                    <a:pt x="142" y="104"/>
                  </a:cubicBezTo>
                  <a:cubicBezTo>
                    <a:pt x="142" y="103"/>
                    <a:pt x="142" y="102"/>
                    <a:pt x="141" y="102"/>
                  </a:cubicBezTo>
                  <a:cubicBezTo>
                    <a:pt x="140" y="102"/>
                    <a:pt x="140" y="102"/>
                    <a:pt x="139" y="102"/>
                  </a:cubicBezTo>
                  <a:moveTo>
                    <a:pt x="135" y="106"/>
                  </a:moveTo>
                  <a:cubicBezTo>
                    <a:pt x="135" y="106"/>
                    <a:pt x="135" y="106"/>
                    <a:pt x="134" y="106"/>
                  </a:cubicBezTo>
                  <a:cubicBezTo>
                    <a:pt x="135" y="106"/>
                    <a:pt x="135" y="106"/>
                    <a:pt x="135" y="105"/>
                  </a:cubicBezTo>
                  <a:cubicBezTo>
                    <a:pt x="137" y="105"/>
                    <a:pt x="138" y="105"/>
                    <a:pt x="139" y="105"/>
                  </a:cubicBezTo>
                  <a:cubicBezTo>
                    <a:pt x="138" y="106"/>
                    <a:pt x="137" y="106"/>
                    <a:pt x="135" y="106"/>
                  </a:cubicBezTo>
                  <a:moveTo>
                    <a:pt x="161" y="104"/>
                  </a:moveTo>
                  <a:cubicBezTo>
                    <a:pt x="159" y="104"/>
                    <a:pt x="157" y="104"/>
                    <a:pt x="155" y="104"/>
                  </a:cubicBezTo>
                  <a:cubicBezTo>
                    <a:pt x="157" y="104"/>
                    <a:pt x="159" y="103"/>
                    <a:pt x="162" y="103"/>
                  </a:cubicBezTo>
                  <a:cubicBezTo>
                    <a:pt x="162" y="103"/>
                    <a:pt x="163" y="102"/>
                    <a:pt x="163" y="102"/>
                  </a:cubicBezTo>
                  <a:cubicBezTo>
                    <a:pt x="162" y="103"/>
                    <a:pt x="162" y="103"/>
                    <a:pt x="161" y="104"/>
                  </a:cubicBezTo>
                  <a:moveTo>
                    <a:pt x="153" y="102"/>
                  </a:moveTo>
                  <a:cubicBezTo>
                    <a:pt x="151" y="103"/>
                    <a:pt x="149" y="103"/>
                    <a:pt x="147" y="103"/>
                  </a:cubicBezTo>
                  <a:cubicBezTo>
                    <a:pt x="147" y="103"/>
                    <a:pt x="148" y="103"/>
                    <a:pt x="148" y="102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50" y="102"/>
                    <a:pt x="152" y="102"/>
                    <a:pt x="153" y="102"/>
                  </a:cubicBezTo>
                  <a:moveTo>
                    <a:pt x="159" y="100"/>
                  </a:moveTo>
                  <a:cubicBezTo>
                    <a:pt x="158" y="100"/>
                    <a:pt x="154" y="100"/>
                    <a:pt x="151" y="99"/>
                  </a:cubicBezTo>
                  <a:cubicBezTo>
                    <a:pt x="151" y="99"/>
                    <a:pt x="151" y="99"/>
                    <a:pt x="152" y="99"/>
                  </a:cubicBezTo>
                  <a:cubicBezTo>
                    <a:pt x="154" y="99"/>
                    <a:pt x="156" y="99"/>
                    <a:pt x="158" y="98"/>
                  </a:cubicBezTo>
                  <a:cubicBezTo>
                    <a:pt x="158" y="98"/>
                    <a:pt x="158" y="98"/>
                    <a:pt x="158" y="98"/>
                  </a:cubicBezTo>
                  <a:cubicBezTo>
                    <a:pt x="158" y="98"/>
                    <a:pt x="159" y="99"/>
                    <a:pt x="159" y="99"/>
                  </a:cubicBezTo>
                  <a:cubicBezTo>
                    <a:pt x="162" y="99"/>
                    <a:pt x="164" y="98"/>
                    <a:pt x="166" y="97"/>
                  </a:cubicBezTo>
                  <a:cubicBezTo>
                    <a:pt x="164" y="99"/>
                    <a:pt x="162" y="100"/>
                    <a:pt x="159" y="100"/>
                  </a:cubicBezTo>
                  <a:moveTo>
                    <a:pt x="179" y="94"/>
                  </a:moveTo>
                  <a:cubicBezTo>
                    <a:pt x="177" y="95"/>
                    <a:pt x="176" y="95"/>
                    <a:pt x="174" y="96"/>
                  </a:cubicBezTo>
                  <a:cubicBezTo>
                    <a:pt x="174" y="96"/>
                    <a:pt x="174" y="95"/>
                    <a:pt x="174" y="95"/>
                  </a:cubicBezTo>
                  <a:cubicBezTo>
                    <a:pt x="175" y="94"/>
                    <a:pt x="176" y="94"/>
                    <a:pt x="177" y="93"/>
                  </a:cubicBezTo>
                  <a:cubicBezTo>
                    <a:pt x="177" y="94"/>
                    <a:pt x="178" y="94"/>
                    <a:pt x="179" y="94"/>
                  </a:cubicBezTo>
                  <a:moveTo>
                    <a:pt x="197" y="81"/>
                  </a:moveTo>
                  <a:cubicBezTo>
                    <a:pt x="196" y="82"/>
                    <a:pt x="195" y="83"/>
                    <a:pt x="194" y="85"/>
                  </a:cubicBezTo>
                  <a:cubicBezTo>
                    <a:pt x="195" y="83"/>
                    <a:pt x="196" y="82"/>
                    <a:pt x="196" y="80"/>
                  </a:cubicBezTo>
                  <a:cubicBezTo>
                    <a:pt x="197" y="80"/>
                    <a:pt x="197" y="81"/>
                    <a:pt x="197" y="81"/>
                  </a:cubicBezTo>
                  <a:moveTo>
                    <a:pt x="200" y="75"/>
                  </a:moveTo>
                  <a:cubicBezTo>
                    <a:pt x="200" y="75"/>
                    <a:pt x="199" y="76"/>
                    <a:pt x="199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199" y="74"/>
                    <a:pt x="200" y="73"/>
                    <a:pt x="200" y="73"/>
                  </a:cubicBezTo>
                  <a:cubicBezTo>
                    <a:pt x="200" y="72"/>
                    <a:pt x="200" y="72"/>
                    <a:pt x="201" y="72"/>
                  </a:cubicBezTo>
                  <a:cubicBezTo>
                    <a:pt x="201" y="73"/>
                    <a:pt x="200" y="75"/>
                    <a:pt x="200" y="75"/>
                  </a:cubicBezTo>
                  <a:moveTo>
                    <a:pt x="207" y="53"/>
                  </a:moveTo>
                  <a:cubicBezTo>
                    <a:pt x="208" y="52"/>
                    <a:pt x="208" y="51"/>
                    <a:pt x="208" y="50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8" y="55"/>
                    <a:pt x="208" y="54"/>
                    <a:pt x="207" y="53"/>
                  </a:cubicBezTo>
                  <a:moveTo>
                    <a:pt x="202" y="57"/>
                  </a:moveTo>
                  <a:cubicBezTo>
                    <a:pt x="202" y="58"/>
                    <a:pt x="202" y="59"/>
                    <a:pt x="202" y="60"/>
                  </a:cubicBezTo>
                  <a:cubicBezTo>
                    <a:pt x="201" y="61"/>
                    <a:pt x="201" y="62"/>
                    <a:pt x="200" y="63"/>
                  </a:cubicBezTo>
                  <a:cubicBezTo>
                    <a:pt x="200" y="61"/>
                    <a:pt x="201" y="59"/>
                    <a:pt x="202" y="57"/>
                  </a:cubicBezTo>
                  <a:moveTo>
                    <a:pt x="213" y="59"/>
                  </a:moveTo>
                  <a:cubicBezTo>
                    <a:pt x="213" y="58"/>
                    <a:pt x="212" y="58"/>
                    <a:pt x="211" y="58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0"/>
                    <a:pt x="212" y="50"/>
                    <a:pt x="212" y="49"/>
                  </a:cubicBezTo>
                  <a:cubicBezTo>
                    <a:pt x="212" y="48"/>
                    <a:pt x="212" y="47"/>
                    <a:pt x="212" y="47"/>
                  </a:cubicBezTo>
                  <a:cubicBezTo>
                    <a:pt x="212" y="46"/>
                    <a:pt x="212" y="46"/>
                    <a:pt x="212" y="45"/>
                  </a:cubicBezTo>
                  <a:cubicBezTo>
                    <a:pt x="212" y="45"/>
                    <a:pt x="213" y="44"/>
                    <a:pt x="215" y="45"/>
                  </a:cubicBezTo>
                  <a:cubicBezTo>
                    <a:pt x="215" y="45"/>
                    <a:pt x="216" y="45"/>
                    <a:pt x="216" y="45"/>
                  </a:cubicBezTo>
                  <a:cubicBezTo>
                    <a:pt x="217" y="48"/>
                    <a:pt x="217" y="52"/>
                    <a:pt x="217" y="55"/>
                  </a:cubicBezTo>
                  <a:cubicBezTo>
                    <a:pt x="218" y="58"/>
                    <a:pt x="218" y="61"/>
                    <a:pt x="221" y="63"/>
                  </a:cubicBezTo>
                  <a:cubicBezTo>
                    <a:pt x="222" y="64"/>
                    <a:pt x="224" y="61"/>
                    <a:pt x="222" y="60"/>
                  </a:cubicBezTo>
                  <a:cubicBezTo>
                    <a:pt x="221" y="59"/>
                    <a:pt x="220" y="54"/>
                    <a:pt x="220" y="53"/>
                  </a:cubicBezTo>
                  <a:cubicBezTo>
                    <a:pt x="220" y="50"/>
                    <a:pt x="219" y="48"/>
                    <a:pt x="219" y="46"/>
                  </a:cubicBezTo>
                  <a:cubicBezTo>
                    <a:pt x="221" y="46"/>
                    <a:pt x="223" y="47"/>
                    <a:pt x="225" y="48"/>
                  </a:cubicBezTo>
                  <a:cubicBezTo>
                    <a:pt x="225" y="54"/>
                    <a:pt x="226" y="60"/>
                    <a:pt x="228" y="66"/>
                  </a:cubicBezTo>
                  <a:cubicBezTo>
                    <a:pt x="223" y="64"/>
                    <a:pt x="218" y="62"/>
                    <a:pt x="213" y="59"/>
                  </a:cubicBezTo>
                  <a:moveTo>
                    <a:pt x="231" y="68"/>
                  </a:moveTo>
                  <a:cubicBezTo>
                    <a:pt x="230" y="62"/>
                    <a:pt x="228" y="56"/>
                    <a:pt x="228" y="49"/>
                  </a:cubicBezTo>
                  <a:cubicBezTo>
                    <a:pt x="231" y="50"/>
                    <a:pt x="233" y="51"/>
                    <a:pt x="236" y="53"/>
                  </a:cubicBezTo>
                  <a:cubicBezTo>
                    <a:pt x="236" y="53"/>
                    <a:pt x="236" y="53"/>
                    <a:pt x="236" y="53"/>
                  </a:cubicBezTo>
                  <a:cubicBezTo>
                    <a:pt x="236" y="56"/>
                    <a:pt x="235" y="60"/>
                    <a:pt x="236" y="64"/>
                  </a:cubicBezTo>
                  <a:cubicBezTo>
                    <a:pt x="236" y="66"/>
                    <a:pt x="237" y="68"/>
                    <a:pt x="237" y="70"/>
                  </a:cubicBezTo>
                  <a:cubicBezTo>
                    <a:pt x="235" y="69"/>
                    <a:pt x="233" y="68"/>
                    <a:pt x="231" y="68"/>
                  </a:cubicBezTo>
                  <a:moveTo>
                    <a:pt x="240" y="71"/>
                  </a:moveTo>
                  <a:cubicBezTo>
                    <a:pt x="240" y="68"/>
                    <a:pt x="239" y="66"/>
                    <a:pt x="239" y="63"/>
                  </a:cubicBezTo>
                  <a:cubicBezTo>
                    <a:pt x="238" y="60"/>
                    <a:pt x="238" y="57"/>
                    <a:pt x="239" y="54"/>
                  </a:cubicBezTo>
                  <a:cubicBezTo>
                    <a:pt x="240" y="54"/>
                    <a:pt x="242" y="55"/>
                    <a:pt x="243" y="55"/>
                  </a:cubicBezTo>
                  <a:cubicBezTo>
                    <a:pt x="244" y="55"/>
                    <a:pt x="244" y="55"/>
                    <a:pt x="244" y="56"/>
                  </a:cubicBezTo>
                  <a:cubicBezTo>
                    <a:pt x="244" y="56"/>
                    <a:pt x="243" y="56"/>
                    <a:pt x="244" y="56"/>
                  </a:cubicBezTo>
                  <a:cubicBezTo>
                    <a:pt x="245" y="60"/>
                    <a:pt x="245" y="65"/>
                    <a:pt x="245" y="69"/>
                  </a:cubicBezTo>
                  <a:cubicBezTo>
                    <a:pt x="245" y="70"/>
                    <a:pt x="246" y="71"/>
                    <a:pt x="246" y="73"/>
                  </a:cubicBezTo>
                  <a:cubicBezTo>
                    <a:pt x="244" y="72"/>
                    <a:pt x="242" y="71"/>
                    <a:pt x="240" y="71"/>
                  </a:cubicBezTo>
                  <a:moveTo>
                    <a:pt x="249" y="74"/>
                  </a:moveTo>
                  <a:cubicBezTo>
                    <a:pt x="248" y="71"/>
                    <a:pt x="248" y="68"/>
                    <a:pt x="248" y="65"/>
                  </a:cubicBezTo>
                  <a:cubicBezTo>
                    <a:pt x="248" y="62"/>
                    <a:pt x="247" y="59"/>
                    <a:pt x="247" y="57"/>
                  </a:cubicBezTo>
                  <a:cubicBezTo>
                    <a:pt x="249" y="57"/>
                    <a:pt x="251" y="58"/>
                    <a:pt x="253" y="59"/>
                  </a:cubicBezTo>
                  <a:cubicBezTo>
                    <a:pt x="253" y="64"/>
                    <a:pt x="254" y="68"/>
                    <a:pt x="254" y="73"/>
                  </a:cubicBezTo>
                  <a:cubicBezTo>
                    <a:pt x="254" y="74"/>
                    <a:pt x="254" y="76"/>
                    <a:pt x="255" y="77"/>
                  </a:cubicBezTo>
                  <a:cubicBezTo>
                    <a:pt x="253" y="76"/>
                    <a:pt x="251" y="75"/>
                    <a:pt x="249" y="74"/>
                  </a:cubicBezTo>
                  <a:moveTo>
                    <a:pt x="258" y="80"/>
                  </a:moveTo>
                  <a:cubicBezTo>
                    <a:pt x="257" y="77"/>
                    <a:pt x="257" y="74"/>
                    <a:pt x="257" y="71"/>
                  </a:cubicBezTo>
                  <a:cubicBezTo>
                    <a:pt x="256" y="68"/>
                    <a:pt x="256" y="64"/>
                    <a:pt x="256" y="61"/>
                  </a:cubicBezTo>
                  <a:cubicBezTo>
                    <a:pt x="258" y="63"/>
                    <a:pt x="260" y="65"/>
                    <a:pt x="260" y="67"/>
                  </a:cubicBezTo>
                  <a:cubicBezTo>
                    <a:pt x="261" y="70"/>
                    <a:pt x="261" y="73"/>
                    <a:pt x="261" y="77"/>
                  </a:cubicBezTo>
                  <a:cubicBezTo>
                    <a:pt x="261" y="77"/>
                    <a:pt x="261" y="78"/>
                    <a:pt x="261" y="78"/>
                  </a:cubicBezTo>
                  <a:cubicBezTo>
                    <a:pt x="261" y="80"/>
                    <a:pt x="261" y="81"/>
                    <a:pt x="261" y="82"/>
                  </a:cubicBezTo>
                  <a:cubicBezTo>
                    <a:pt x="260" y="81"/>
                    <a:pt x="259" y="80"/>
                    <a:pt x="258" y="80"/>
                  </a:cubicBezTo>
                  <a:moveTo>
                    <a:pt x="266" y="77"/>
                  </a:moveTo>
                  <a:cubicBezTo>
                    <a:pt x="266" y="76"/>
                    <a:pt x="265" y="75"/>
                    <a:pt x="264" y="75"/>
                  </a:cubicBezTo>
                  <a:cubicBezTo>
                    <a:pt x="264" y="72"/>
                    <a:pt x="264" y="69"/>
                    <a:pt x="263" y="66"/>
                  </a:cubicBezTo>
                  <a:cubicBezTo>
                    <a:pt x="267" y="69"/>
                    <a:pt x="268" y="71"/>
                    <a:pt x="268" y="77"/>
                  </a:cubicBezTo>
                  <a:cubicBezTo>
                    <a:pt x="269" y="80"/>
                    <a:pt x="269" y="82"/>
                    <a:pt x="268" y="85"/>
                  </a:cubicBezTo>
                  <a:cubicBezTo>
                    <a:pt x="267" y="85"/>
                    <a:pt x="267" y="85"/>
                    <a:pt x="266" y="86"/>
                  </a:cubicBezTo>
                  <a:cubicBezTo>
                    <a:pt x="266" y="83"/>
                    <a:pt x="266" y="80"/>
                    <a:pt x="266" y="77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4929414" y="2470377"/>
            <a:ext cx="498951" cy="498614"/>
          </a:xfrm>
          <a:prstGeom prst="rect">
            <a:avLst/>
          </a:prstGeom>
          <a:solidFill>
            <a:srgbClr val="FFA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I.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422164" y="2296201"/>
            <a:ext cx="3504122" cy="806228"/>
          </a:xfrm>
          <a:prstGeom prst="rect">
            <a:avLst/>
          </a:prstGeom>
          <a:noFill/>
          <a:ln>
            <a:solidFill>
              <a:srgbClr val="FFA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Đặc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điểm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của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danh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từ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6" name="MH_Entry_2"/>
          <p:cNvSpPr/>
          <p:nvPr>
            <p:custDataLst>
              <p:tags r:id="rId3"/>
            </p:custDataLst>
          </p:nvPr>
        </p:nvSpPr>
        <p:spPr>
          <a:xfrm>
            <a:off x="5422164" y="3430609"/>
            <a:ext cx="3504122" cy="869247"/>
          </a:xfrm>
          <a:prstGeom prst="rect">
            <a:avLst/>
          </a:prstGeom>
          <a:noFill/>
          <a:ln>
            <a:solidFill>
              <a:srgbClr val="FFA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Danh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từ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chỉ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đơn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vị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danh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từ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chỉ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sự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vật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MH_Number_2"/>
          <p:cNvSpPr/>
          <p:nvPr>
            <p:custDataLst>
              <p:tags r:id="rId4"/>
            </p:custDataLst>
          </p:nvPr>
        </p:nvSpPr>
        <p:spPr>
          <a:xfrm>
            <a:off x="4929414" y="3604786"/>
            <a:ext cx="498951" cy="498614"/>
          </a:xfrm>
          <a:prstGeom prst="rect">
            <a:avLst/>
          </a:prstGeom>
          <a:solidFill>
            <a:srgbClr val="FFA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II.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0" name="MH_Entry_2"/>
          <p:cNvSpPr/>
          <p:nvPr>
            <p:custDataLst>
              <p:tags r:id="rId5"/>
            </p:custDataLst>
          </p:nvPr>
        </p:nvSpPr>
        <p:spPr>
          <a:xfrm>
            <a:off x="5422164" y="4785004"/>
            <a:ext cx="3525893" cy="498614"/>
          </a:xfrm>
          <a:prstGeom prst="rect">
            <a:avLst/>
          </a:prstGeom>
          <a:noFill/>
          <a:ln>
            <a:solidFill>
              <a:srgbClr val="FFA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tập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MH_Number_2"/>
          <p:cNvSpPr/>
          <p:nvPr>
            <p:custDataLst>
              <p:tags r:id="rId6"/>
            </p:custDataLst>
          </p:nvPr>
        </p:nvSpPr>
        <p:spPr>
          <a:xfrm>
            <a:off x="4929414" y="4785004"/>
            <a:ext cx="498951" cy="498614"/>
          </a:xfrm>
          <a:prstGeom prst="rect">
            <a:avLst/>
          </a:prstGeom>
          <a:solidFill>
            <a:srgbClr val="FFA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III.</a:t>
            </a:r>
            <a:endParaRPr lang="zh-CN" altLang="en-US" sz="3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909699" y="850656"/>
            <a:ext cx="3217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Bố</a:t>
            </a:r>
            <a:r>
              <a:rPr lang="en-US" altLang="zh-CN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7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cục</a:t>
            </a:r>
            <a:endParaRPr lang="zh-CN" altLang="en-US" sz="7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 rot="19259078">
            <a:off x="663172" y="704094"/>
            <a:ext cx="1266790" cy="1423282"/>
            <a:chOff x="4506913" y="-344488"/>
            <a:chExt cx="2300287" cy="2584451"/>
          </a:xfrm>
        </p:grpSpPr>
        <p:sp>
          <p:nvSpPr>
            <p:cNvPr id="17" name="Freeform 134"/>
            <p:cNvSpPr/>
            <p:nvPr/>
          </p:nvSpPr>
          <p:spPr bwMode="auto">
            <a:xfrm>
              <a:off x="4522788" y="1392238"/>
              <a:ext cx="1797050" cy="738188"/>
            </a:xfrm>
            <a:custGeom>
              <a:avLst/>
              <a:gdLst>
                <a:gd name="T0" fmla="*/ 0 w 1132"/>
                <a:gd name="T1" fmla="*/ 163 h 465"/>
                <a:gd name="T2" fmla="*/ 1087 w 1132"/>
                <a:gd name="T3" fmla="*/ 465 h 465"/>
                <a:gd name="T4" fmla="*/ 1132 w 1132"/>
                <a:gd name="T5" fmla="*/ 302 h 465"/>
                <a:gd name="T6" fmla="*/ 46 w 1132"/>
                <a:gd name="T7" fmla="*/ 0 h 465"/>
                <a:gd name="T8" fmla="*/ 0 w 1132"/>
                <a:gd name="T9" fmla="*/ 16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2" h="465">
                  <a:moveTo>
                    <a:pt x="0" y="163"/>
                  </a:moveTo>
                  <a:lnTo>
                    <a:pt x="1087" y="465"/>
                  </a:lnTo>
                  <a:lnTo>
                    <a:pt x="1132" y="302"/>
                  </a:lnTo>
                  <a:lnTo>
                    <a:pt x="46" y="0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35"/>
            <p:cNvSpPr/>
            <p:nvPr/>
          </p:nvSpPr>
          <p:spPr bwMode="auto">
            <a:xfrm>
              <a:off x="4527550" y="-344488"/>
              <a:ext cx="936625" cy="1978025"/>
            </a:xfrm>
            <a:custGeom>
              <a:avLst/>
              <a:gdLst>
                <a:gd name="T0" fmla="*/ 116 w 221"/>
                <a:gd name="T1" fmla="*/ 422 h 466"/>
                <a:gd name="T2" fmla="*/ 56 w 221"/>
                <a:gd name="T3" fmla="*/ 452 h 466"/>
                <a:gd name="T4" fmla="*/ 0 w 221"/>
                <a:gd name="T5" fmla="*/ 466 h 466"/>
                <a:gd name="T6" fmla="*/ 119 w 221"/>
                <a:gd name="T7" fmla="*/ 38 h 466"/>
                <a:gd name="T8" fmla="*/ 179 w 221"/>
                <a:gd name="T9" fmla="*/ 8 h 466"/>
                <a:gd name="T10" fmla="*/ 215 w 221"/>
                <a:gd name="T11" fmla="*/ 64 h 466"/>
                <a:gd name="T12" fmla="*/ 116 w 221"/>
                <a:gd name="T13" fmla="*/ 422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466">
                  <a:moveTo>
                    <a:pt x="116" y="422"/>
                  </a:moveTo>
                  <a:cubicBezTo>
                    <a:pt x="109" y="446"/>
                    <a:pt x="82" y="459"/>
                    <a:pt x="56" y="452"/>
                  </a:cubicBezTo>
                  <a:cubicBezTo>
                    <a:pt x="29" y="445"/>
                    <a:pt x="13" y="449"/>
                    <a:pt x="0" y="466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25" y="14"/>
                    <a:pt x="152" y="0"/>
                    <a:pt x="179" y="8"/>
                  </a:cubicBezTo>
                  <a:cubicBezTo>
                    <a:pt x="205" y="15"/>
                    <a:pt x="221" y="40"/>
                    <a:pt x="215" y="64"/>
                  </a:cubicBezTo>
                  <a:lnTo>
                    <a:pt x="116" y="422"/>
                  </a:lnTo>
                  <a:close/>
                </a:path>
              </a:pathLst>
            </a:custGeom>
            <a:solidFill>
              <a:srgbClr val="044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36"/>
            <p:cNvSpPr/>
            <p:nvPr/>
          </p:nvSpPr>
          <p:spPr bwMode="auto">
            <a:xfrm>
              <a:off x="4751388" y="-314325"/>
              <a:ext cx="2055812" cy="2312988"/>
            </a:xfrm>
            <a:custGeom>
              <a:avLst/>
              <a:gdLst>
                <a:gd name="T0" fmla="*/ 964 w 1295"/>
                <a:gd name="T1" fmla="*/ 1457 h 1457"/>
                <a:gd name="T2" fmla="*/ 0 w 1295"/>
                <a:gd name="T3" fmla="*/ 1187 h 1457"/>
                <a:gd name="T4" fmla="*/ 329 w 1295"/>
                <a:gd name="T5" fmla="*/ 0 h 1457"/>
                <a:gd name="T6" fmla="*/ 1295 w 1295"/>
                <a:gd name="T7" fmla="*/ 267 h 1457"/>
                <a:gd name="T8" fmla="*/ 964 w 1295"/>
                <a:gd name="T9" fmla="*/ 1457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5" h="1457">
                  <a:moveTo>
                    <a:pt x="964" y="1457"/>
                  </a:moveTo>
                  <a:lnTo>
                    <a:pt x="0" y="1187"/>
                  </a:lnTo>
                  <a:lnTo>
                    <a:pt x="329" y="0"/>
                  </a:lnTo>
                  <a:lnTo>
                    <a:pt x="1295" y="267"/>
                  </a:lnTo>
                  <a:lnTo>
                    <a:pt x="964" y="1457"/>
                  </a:lnTo>
                  <a:close/>
                </a:path>
              </a:pathLst>
            </a:custGeom>
            <a:solidFill>
              <a:srgbClr val="379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37"/>
            <p:cNvSpPr/>
            <p:nvPr/>
          </p:nvSpPr>
          <p:spPr bwMode="auto">
            <a:xfrm>
              <a:off x="4705350" y="-319088"/>
              <a:ext cx="758825" cy="1922463"/>
            </a:xfrm>
            <a:custGeom>
              <a:avLst/>
              <a:gdLst>
                <a:gd name="T0" fmla="*/ 137 w 179"/>
                <a:gd name="T1" fmla="*/ 2 h 453"/>
                <a:gd name="T2" fmla="*/ 123 w 179"/>
                <a:gd name="T3" fmla="*/ 0 h 453"/>
                <a:gd name="T4" fmla="*/ 0 w 179"/>
                <a:gd name="T5" fmla="*/ 443 h 453"/>
                <a:gd name="T6" fmla="*/ 14 w 179"/>
                <a:gd name="T7" fmla="*/ 446 h 453"/>
                <a:gd name="T8" fmla="*/ 74 w 179"/>
                <a:gd name="T9" fmla="*/ 416 h 453"/>
                <a:gd name="T10" fmla="*/ 173 w 179"/>
                <a:gd name="T11" fmla="*/ 58 h 453"/>
                <a:gd name="T12" fmla="*/ 137 w 179"/>
                <a:gd name="T13" fmla="*/ 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453">
                  <a:moveTo>
                    <a:pt x="137" y="2"/>
                  </a:moveTo>
                  <a:cubicBezTo>
                    <a:pt x="132" y="1"/>
                    <a:pt x="128" y="0"/>
                    <a:pt x="123" y="0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4" y="444"/>
                    <a:pt x="9" y="445"/>
                    <a:pt x="14" y="446"/>
                  </a:cubicBezTo>
                  <a:cubicBezTo>
                    <a:pt x="40" y="453"/>
                    <a:pt x="67" y="440"/>
                    <a:pt x="74" y="416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79" y="34"/>
                    <a:pt x="163" y="9"/>
                    <a:pt x="137" y="2"/>
                  </a:cubicBezTo>
                </a:path>
              </a:pathLst>
            </a:custGeom>
            <a:solidFill>
              <a:srgbClr val="043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38"/>
            <p:cNvSpPr/>
            <p:nvPr/>
          </p:nvSpPr>
          <p:spPr bwMode="auto">
            <a:xfrm>
              <a:off x="4751388" y="-314325"/>
              <a:ext cx="1246187" cy="2087563"/>
            </a:xfrm>
            <a:custGeom>
              <a:avLst/>
              <a:gdLst>
                <a:gd name="T0" fmla="*/ 785 w 785"/>
                <a:gd name="T1" fmla="*/ 126 h 1315"/>
                <a:gd name="T2" fmla="*/ 329 w 785"/>
                <a:gd name="T3" fmla="*/ 0 h 1315"/>
                <a:gd name="T4" fmla="*/ 0 w 785"/>
                <a:gd name="T5" fmla="*/ 1187 h 1315"/>
                <a:gd name="T6" fmla="*/ 454 w 785"/>
                <a:gd name="T7" fmla="*/ 1315 h 1315"/>
                <a:gd name="T8" fmla="*/ 785 w 785"/>
                <a:gd name="T9" fmla="*/ 126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5" h="1315">
                  <a:moveTo>
                    <a:pt x="785" y="126"/>
                  </a:moveTo>
                  <a:lnTo>
                    <a:pt x="329" y="0"/>
                  </a:lnTo>
                  <a:lnTo>
                    <a:pt x="0" y="1187"/>
                  </a:lnTo>
                  <a:lnTo>
                    <a:pt x="454" y="1315"/>
                  </a:lnTo>
                  <a:lnTo>
                    <a:pt x="785" y="126"/>
                  </a:lnTo>
                  <a:close/>
                </a:path>
              </a:pathLst>
            </a:custGeom>
            <a:solidFill>
              <a:srgbClr val="1C7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9"/>
            <p:cNvSpPr/>
            <p:nvPr/>
          </p:nvSpPr>
          <p:spPr bwMode="auto">
            <a:xfrm>
              <a:off x="4506913" y="1531938"/>
              <a:ext cx="1774825" cy="708025"/>
            </a:xfrm>
            <a:custGeom>
              <a:avLst/>
              <a:gdLst>
                <a:gd name="T0" fmla="*/ 419 w 419"/>
                <a:gd name="T1" fmla="*/ 110 h 167"/>
                <a:gd name="T2" fmla="*/ 37 w 419"/>
                <a:gd name="T3" fmla="*/ 4 h 167"/>
                <a:gd name="T4" fmla="*/ 5 w 419"/>
                <a:gd name="T5" fmla="*/ 26 h 167"/>
                <a:gd name="T6" fmla="*/ 21 w 419"/>
                <a:gd name="T7" fmla="*/ 61 h 167"/>
                <a:gd name="T8" fmla="*/ 403 w 419"/>
                <a:gd name="T9" fmla="*/ 167 h 167"/>
                <a:gd name="T10" fmla="*/ 419 w 419"/>
                <a:gd name="T11" fmla="*/ 11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167">
                  <a:moveTo>
                    <a:pt x="419" y="110"/>
                  </a:moveTo>
                  <a:cubicBezTo>
                    <a:pt x="37" y="4"/>
                    <a:pt x="37" y="4"/>
                    <a:pt x="37" y="4"/>
                  </a:cubicBezTo>
                  <a:cubicBezTo>
                    <a:pt x="24" y="0"/>
                    <a:pt x="9" y="10"/>
                    <a:pt x="5" y="26"/>
                  </a:cubicBezTo>
                  <a:cubicBezTo>
                    <a:pt x="0" y="42"/>
                    <a:pt x="8" y="58"/>
                    <a:pt x="21" y="61"/>
                  </a:cubicBezTo>
                  <a:cubicBezTo>
                    <a:pt x="403" y="167"/>
                    <a:pt x="403" y="167"/>
                    <a:pt x="403" y="167"/>
                  </a:cubicBezTo>
                  <a:lnTo>
                    <a:pt x="419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40"/>
            <p:cNvSpPr/>
            <p:nvPr/>
          </p:nvSpPr>
          <p:spPr bwMode="auto">
            <a:xfrm>
              <a:off x="4506913" y="1531938"/>
              <a:ext cx="1774825" cy="708025"/>
            </a:xfrm>
            <a:custGeom>
              <a:avLst/>
              <a:gdLst>
                <a:gd name="T0" fmla="*/ 390 w 419"/>
                <a:gd name="T1" fmla="*/ 158 h 167"/>
                <a:gd name="T2" fmla="*/ 400 w 419"/>
                <a:gd name="T3" fmla="*/ 125 h 167"/>
                <a:gd name="T4" fmla="*/ 401 w 419"/>
                <a:gd name="T5" fmla="*/ 125 h 167"/>
                <a:gd name="T6" fmla="*/ 405 w 419"/>
                <a:gd name="T7" fmla="*/ 110 h 167"/>
                <a:gd name="T8" fmla="*/ 418 w 419"/>
                <a:gd name="T9" fmla="*/ 114 h 167"/>
                <a:gd name="T10" fmla="*/ 419 w 419"/>
                <a:gd name="T11" fmla="*/ 110 h 167"/>
                <a:gd name="T12" fmla="*/ 37 w 419"/>
                <a:gd name="T13" fmla="*/ 4 h 167"/>
                <a:gd name="T14" fmla="*/ 5 w 419"/>
                <a:gd name="T15" fmla="*/ 26 h 167"/>
                <a:gd name="T16" fmla="*/ 21 w 419"/>
                <a:gd name="T17" fmla="*/ 61 h 167"/>
                <a:gd name="T18" fmla="*/ 403 w 419"/>
                <a:gd name="T19" fmla="*/ 167 h 167"/>
                <a:gd name="T20" fmla="*/ 405 w 419"/>
                <a:gd name="T21" fmla="*/ 163 h 167"/>
                <a:gd name="T22" fmla="*/ 390 w 419"/>
                <a:gd name="T23" fmla="*/ 15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9" h="167">
                  <a:moveTo>
                    <a:pt x="390" y="158"/>
                  </a:moveTo>
                  <a:cubicBezTo>
                    <a:pt x="400" y="125"/>
                    <a:pt x="400" y="125"/>
                    <a:pt x="400" y="125"/>
                  </a:cubicBezTo>
                  <a:cubicBezTo>
                    <a:pt x="401" y="125"/>
                    <a:pt x="401" y="125"/>
                    <a:pt x="401" y="125"/>
                  </a:cubicBezTo>
                  <a:cubicBezTo>
                    <a:pt x="405" y="110"/>
                    <a:pt x="405" y="110"/>
                    <a:pt x="405" y="110"/>
                  </a:cubicBezTo>
                  <a:cubicBezTo>
                    <a:pt x="418" y="114"/>
                    <a:pt x="418" y="114"/>
                    <a:pt x="418" y="114"/>
                  </a:cubicBezTo>
                  <a:cubicBezTo>
                    <a:pt x="419" y="110"/>
                    <a:pt x="419" y="110"/>
                    <a:pt x="419" y="110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24" y="0"/>
                    <a:pt x="9" y="10"/>
                    <a:pt x="5" y="26"/>
                  </a:cubicBezTo>
                  <a:cubicBezTo>
                    <a:pt x="0" y="42"/>
                    <a:pt x="8" y="58"/>
                    <a:pt x="21" y="61"/>
                  </a:cubicBezTo>
                  <a:cubicBezTo>
                    <a:pt x="403" y="167"/>
                    <a:pt x="403" y="167"/>
                    <a:pt x="403" y="167"/>
                  </a:cubicBezTo>
                  <a:cubicBezTo>
                    <a:pt x="405" y="163"/>
                    <a:pt x="405" y="163"/>
                    <a:pt x="405" y="163"/>
                  </a:cubicBezTo>
                  <a:lnTo>
                    <a:pt x="390" y="158"/>
                  </a:lnTo>
                  <a:close/>
                </a:path>
              </a:pathLst>
            </a:custGeom>
            <a:solidFill>
              <a:srgbClr val="044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41"/>
            <p:cNvSpPr/>
            <p:nvPr/>
          </p:nvSpPr>
          <p:spPr bwMode="auto">
            <a:xfrm>
              <a:off x="4527550" y="1552575"/>
              <a:ext cx="1749425" cy="671513"/>
            </a:xfrm>
            <a:custGeom>
              <a:avLst/>
              <a:gdLst>
                <a:gd name="T0" fmla="*/ 413 w 413"/>
                <a:gd name="T1" fmla="*/ 109 h 158"/>
                <a:gd name="T2" fmla="*/ 31 w 413"/>
                <a:gd name="T3" fmla="*/ 3 h 158"/>
                <a:gd name="T4" fmla="*/ 4 w 413"/>
                <a:gd name="T5" fmla="*/ 22 h 158"/>
                <a:gd name="T6" fmla="*/ 18 w 413"/>
                <a:gd name="T7" fmla="*/ 52 h 158"/>
                <a:gd name="T8" fmla="*/ 400 w 413"/>
                <a:gd name="T9" fmla="*/ 158 h 158"/>
                <a:gd name="T10" fmla="*/ 413 w 413"/>
                <a:gd name="T11" fmla="*/ 10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3" h="158">
                  <a:moveTo>
                    <a:pt x="413" y="109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20" y="0"/>
                    <a:pt x="8" y="9"/>
                    <a:pt x="4" y="22"/>
                  </a:cubicBezTo>
                  <a:cubicBezTo>
                    <a:pt x="0" y="35"/>
                    <a:pt x="6" y="49"/>
                    <a:pt x="18" y="52"/>
                  </a:cubicBezTo>
                  <a:cubicBezTo>
                    <a:pt x="400" y="158"/>
                    <a:pt x="400" y="158"/>
                    <a:pt x="400" y="158"/>
                  </a:cubicBezTo>
                  <a:lnTo>
                    <a:pt x="413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42"/>
            <p:cNvSpPr/>
            <p:nvPr/>
          </p:nvSpPr>
          <p:spPr bwMode="auto">
            <a:xfrm>
              <a:off x="4532313" y="1646238"/>
              <a:ext cx="1716087" cy="577850"/>
            </a:xfrm>
            <a:custGeom>
              <a:avLst/>
              <a:gdLst>
                <a:gd name="T0" fmla="*/ 3 w 405"/>
                <a:gd name="T1" fmla="*/ 0 h 136"/>
                <a:gd name="T2" fmla="*/ 17 w 405"/>
                <a:gd name="T3" fmla="*/ 30 h 136"/>
                <a:gd name="T4" fmla="*/ 399 w 405"/>
                <a:gd name="T5" fmla="*/ 136 h 136"/>
                <a:gd name="T6" fmla="*/ 405 w 405"/>
                <a:gd name="T7" fmla="*/ 112 h 136"/>
                <a:gd name="T8" fmla="*/ 3 w 405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136">
                  <a:moveTo>
                    <a:pt x="3" y="0"/>
                  </a:moveTo>
                  <a:cubicBezTo>
                    <a:pt x="0" y="14"/>
                    <a:pt x="6" y="27"/>
                    <a:pt x="17" y="30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405" y="112"/>
                    <a:pt x="405" y="112"/>
                    <a:pt x="405" y="11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0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43"/>
            <p:cNvSpPr/>
            <p:nvPr/>
          </p:nvSpPr>
          <p:spPr bwMode="auto">
            <a:xfrm>
              <a:off x="5192713" y="327025"/>
              <a:ext cx="1068387" cy="1068388"/>
            </a:xfrm>
            <a:custGeom>
              <a:avLst/>
              <a:gdLst>
                <a:gd name="T0" fmla="*/ 236 w 252"/>
                <a:gd name="T1" fmla="*/ 156 h 252"/>
                <a:gd name="T2" fmla="*/ 96 w 252"/>
                <a:gd name="T3" fmla="*/ 236 h 252"/>
                <a:gd name="T4" fmla="*/ 16 w 252"/>
                <a:gd name="T5" fmla="*/ 96 h 252"/>
                <a:gd name="T6" fmla="*/ 156 w 252"/>
                <a:gd name="T7" fmla="*/ 16 h 252"/>
                <a:gd name="T8" fmla="*/ 236 w 252"/>
                <a:gd name="T9" fmla="*/ 15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2">
                  <a:moveTo>
                    <a:pt x="236" y="156"/>
                  </a:moveTo>
                  <a:cubicBezTo>
                    <a:pt x="219" y="217"/>
                    <a:pt x="156" y="252"/>
                    <a:pt x="96" y="236"/>
                  </a:cubicBezTo>
                  <a:cubicBezTo>
                    <a:pt x="35" y="219"/>
                    <a:pt x="0" y="156"/>
                    <a:pt x="16" y="96"/>
                  </a:cubicBezTo>
                  <a:cubicBezTo>
                    <a:pt x="33" y="35"/>
                    <a:pt x="96" y="0"/>
                    <a:pt x="156" y="16"/>
                  </a:cubicBezTo>
                  <a:cubicBezTo>
                    <a:pt x="217" y="33"/>
                    <a:pt x="252" y="96"/>
                    <a:pt x="236" y="1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44"/>
            <p:cNvSpPr/>
            <p:nvPr/>
          </p:nvSpPr>
          <p:spPr bwMode="auto">
            <a:xfrm>
              <a:off x="5599113" y="393700"/>
              <a:ext cx="661987" cy="1001713"/>
            </a:xfrm>
            <a:custGeom>
              <a:avLst/>
              <a:gdLst>
                <a:gd name="T0" fmla="*/ 60 w 156"/>
                <a:gd name="T1" fmla="*/ 0 h 236"/>
                <a:gd name="T2" fmla="*/ 0 w 156"/>
                <a:gd name="T3" fmla="*/ 220 h 236"/>
                <a:gd name="T4" fmla="*/ 140 w 156"/>
                <a:gd name="T5" fmla="*/ 140 h 236"/>
                <a:gd name="T6" fmla="*/ 60 w 156"/>
                <a:gd name="T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236">
                  <a:moveTo>
                    <a:pt x="60" y="0"/>
                  </a:moveTo>
                  <a:cubicBezTo>
                    <a:pt x="0" y="220"/>
                    <a:pt x="0" y="220"/>
                    <a:pt x="0" y="220"/>
                  </a:cubicBezTo>
                  <a:cubicBezTo>
                    <a:pt x="60" y="236"/>
                    <a:pt x="123" y="201"/>
                    <a:pt x="140" y="140"/>
                  </a:cubicBezTo>
                  <a:cubicBezTo>
                    <a:pt x="156" y="80"/>
                    <a:pt x="121" y="17"/>
                    <a:pt x="60" y="0"/>
                  </a:cubicBezTo>
                </a:path>
              </a:pathLst>
            </a:custGeom>
            <a:solidFill>
              <a:srgbClr val="F4E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45"/>
            <p:cNvSpPr/>
            <p:nvPr/>
          </p:nvSpPr>
          <p:spPr bwMode="auto">
            <a:xfrm>
              <a:off x="4930775" y="-25400"/>
              <a:ext cx="215900" cy="207963"/>
            </a:xfrm>
            <a:custGeom>
              <a:avLst/>
              <a:gdLst>
                <a:gd name="T0" fmla="*/ 12 w 51"/>
                <a:gd name="T1" fmla="*/ 5 h 49"/>
                <a:gd name="T2" fmla="*/ 0 w 51"/>
                <a:gd name="T3" fmla="*/ 49 h 49"/>
                <a:gd name="T4" fmla="*/ 40 w 51"/>
                <a:gd name="T5" fmla="*/ 39 h 49"/>
                <a:gd name="T6" fmla="*/ 51 w 51"/>
                <a:gd name="T7" fmla="*/ 2 h 49"/>
                <a:gd name="T8" fmla="*/ 12 w 51"/>
                <a:gd name="T9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9">
                  <a:moveTo>
                    <a:pt x="12" y="5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9" y="40"/>
                    <a:pt x="23" y="37"/>
                    <a:pt x="40" y="39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37" y="0"/>
                    <a:pt x="24" y="2"/>
                    <a:pt x="12" y="5"/>
                  </a:cubicBezTo>
                </a:path>
              </a:pathLst>
            </a:custGeom>
            <a:solidFill>
              <a:srgbClr val="FFA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46"/>
            <p:cNvSpPr/>
            <p:nvPr/>
          </p:nvSpPr>
          <p:spPr bwMode="auto">
            <a:xfrm>
              <a:off x="4603750" y="1146175"/>
              <a:ext cx="215900" cy="203200"/>
            </a:xfrm>
            <a:custGeom>
              <a:avLst/>
              <a:gdLst>
                <a:gd name="T0" fmla="*/ 12 w 51"/>
                <a:gd name="T1" fmla="*/ 5 h 48"/>
                <a:gd name="T2" fmla="*/ 0 w 51"/>
                <a:gd name="T3" fmla="*/ 48 h 48"/>
                <a:gd name="T4" fmla="*/ 41 w 51"/>
                <a:gd name="T5" fmla="*/ 38 h 48"/>
                <a:gd name="T6" fmla="*/ 51 w 51"/>
                <a:gd name="T7" fmla="*/ 2 h 48"/>
                <a:gd name="T8" fmla="*/ 12 w 51"/>
                <a:gd name="T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8">
                  <a:moveTo>
                    <a:pt x="12" y="5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0" y="40"/>
                    <a:pt x="24" y="37"/>
                    <a:pt x="41" y="38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38" y="0"/>
                    <a:pt x="24" y="1"/>
                    <a:pt x="12" y="5"/>
                  </a:cubicBezTo>
                </a:path>
              </a:pathLst>
            </a:custGeom>
            <a:solidFill>
              <a:srgbClr val="FFA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507576" y="3105107"/>
            <a:ext cx="4112847" cy="2567164"/>
            <a:chOff x="1" y="0"/>
            <a:chExt cx="10425112" cy="6507163"/>
          </a:xfrm>
        </p:grpSpPr>
        <p:sp>
          <p:nvSpPr>
            <p:cNvPr id="113" name="Freeform 5"/>
            <p:cNvSpPr/>
            <p:nvPr/>
          </p:nvSpPr>
          <p:spPr bwMode="auto">
            <a:xfrm>
              <a:off x="1525588" y="4424363"/>
              <a:ext cx="339725" cy="1408113"/>
            </a:xfrm>
            <a:custGeom>
              <a:avLst/>
              <a:gdLst>
                <a:gd name="T0" fmla="*/ 214 w 214"/>
                <a:gd name="T1" fmla="*/ 0 h 887"/>
                <a:gd name="T2" fmla="*/ 107 w 214"/>
                <a:gd name="T3" fmla="*/ 0 h 887"/>
                <a:gd name="T4" fmla="*/ 0 w 214"/>
                <a:gd name="T5" fmla="*/ 0 h 887"/>
                <a:gd name="T6" fmla="*/ 0 w 214"/>
                <a:gd name="T7" fmla="*/ 887 h 887"/>
                <a:gd name="T8" fmla="*/ 107 w 214"/>
                <a:gd name="T9" fmla="*/ 887 h 887"/>
                <a:gd name="T10" fmla="*/ 214 w 214"/>
                <a:gd name="T11" fmla="*/ 887 h 887"/>
                <a:gd name="T12" fmla="*/ 214 w 214"/>
                <a:gd name="T13" fmla="*/ 0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887">
                  <a:moveTo>
                    <a:pt x="214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887"/>
                  </a:lnTo>
                  <a:lnTo>
                    <a:pt x="107" y="887"/>
                  </a:lnTo>
                  <a:lnTo>
                    <a:pt x="214" y="88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6"/>
            <p:cNvSpPr/>
            <p:nvPr/>
          </p:nvSpPr>
          <p:spPr bwMode="auto">
            <a:xfrm>
              <a:off x="1525588" y="4424363"/>
              <a:ext cx="339725" cy="1408113"/>
            </a:xfrm>
            <a:custGeom>
              <a:avLst/>
              <a:gdLst>
                <a:gd name="T0" fmla="*/ 214 w 214"/>
                <a:gd name="T1" fmla="*/ 0 h 887"/>
                <a:gd name="T2" fmla="*/ 107 w 214"/>
                <a:gd name="T3" fmla="*/ 0 h 887"/>
                <a:gd name="T4" fmla="*/ 0 w 214"/>
                <a:gd name="T5" fmla="*/ 0 h 887"/>
                <a:gd name="T6" fmla="*/ 0 w 214"/>
                <a:gd name="T7" fmla="*/ 887 h 887"/>
                <a:gd name="T8" fmla="*/ 107 w 214"/>
                <a:gd name="T9" fmla="*/ 887 h 887"/>
                <a:gd name="T10" fmla="*/ 214 w 214"/>
                <a:gd name="T11" fmla="*/ 887 h 887"/>
                <a:gd name="T12" fmla="*/ 214 w 214"/>
                <a:gd name="T13" fmla="*/ 0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887">
                  <a:moveTo>
                    <a:pt x="214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887"/>
                  </a:lnTo>
                  <a:lnTo>
                    <a:pt x="107" y="887"/>
                  </a:lnTo>
                  <a:lnTo>
                    <a:pt x="214" y="887"/>
                  </a:lnTo>
                  <a:lnTo>
                    <a:pt x="2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7"/>
            <p:cNvSpPr/>
            <p:nvPr/>
          </p:nvSpPr>
          <p:spPr bwMode="auto">
            <a:xfrm>
              <a:off x="1868488" y="4398963"/>
              <a:ext cx="487362" cy="1433513"/>
            </a:xfrm>
            <a:custGeom>
              <a:avLst/>
              <a:gdLst>
                <a:gd name="T0" fmla="*/ 177 w 307"/>
                <a:gd name="T1" fmla="*/ 0 h 903"/>
                <a:gd name="T2" fmla="*/ 177 w 307"/>
                <a:gd name="T3" fmla="*/ 0 h 903"/>
                <a:gd name="T4" fmla="*/ 89 w 307"/>
                <a:gd name="T5" fmla="*/ 13 h 903"/>
                <a:gd name="T6" fmla="*/ 0 w 307"/>
                <a:gd name="T7" fmla="*/ 24 h 903"/>
                <a:gd name="T8" fmla="*/ 41 w 307"/>
                <a:gd name="T9" fmla="*/ 275 h 903"/>
                <a:gd name="T10" fmla="*/ 41 w 307"/>
                <a:gd name="T11" fmla="*/ 275 h 903"/>
                <a:gd name="T12" fmla="*/ 97 w 307"/>
                <a:gd name="T13" fmla="*/ 646 h 903"/>
                <a:gd name="T14" fmla="*/ 97 w 307"/>
                <a:gd name="T15" fmla="*/ 646 h 903"/>
                <a:gd name="T16" fmla="*/ 134 w 307"/>
                <a:gd name="T17" fmla="*/ 903 h 903"/>
                <a:gd name="T18" fmla="*/ 307 w 307"/>
                <a:gd name="T19" fmla="*/ 876 h 903"/>
                <a:gd name="T20" fmla="*/ 270 w 307"/>
                <a:gd name="T21" fmla="*/ 620 h 903"/>
                <a:gd name="T22" fmla="*/ 270 w 307"/>
                <a:gd name="T23" fmla="*/ 620 h 903"/>
                <a:gd name="T24" fmla="*/ 227 w 307"/>
                <a:gd name="T25" fmla="*/ 347 h 903"/>
                <a:gd name="T26" fmla="*/ 177 w 307"/>
                <a:gd name="T27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903">
                  <a:moveTo>
                    <a:pt x="177" y="0"/>
                  </a:moveTo>
                  <a:lnTo>
                    <a:pt x="177" y="0"/>
                  </a:lnTo>
                  <a:lnTo>
                    <a:pt x="89" y="13"/>
                  </a:lnTo>
                  <a:lnTo>
                    <a:pt x="0" y="24"/>
                  </a:lnTo>
                  <a:lnTo>
                    <a:pt x="41" y="275"/>
                  </a:lnTo>
                  <a:lnTo>
                    <a:pt x="41" y="275"/>
                  </a:lnTo>
                  <a:lnTo>
                    <a:pt x="97" y="646"/>
                  </a:lnTo>
                  <a:lnTo>
                    <a:pt x="97" y="646"/>
                  </a:lnTo>
                  <a:lnTo>
                    <a:pt x="134" y="903"/>
                  </a:lnTo>
                  <a:lnTo>
                    <a:pt x="307" y="876"/>
                  </a:lnTo>
                  <a:lnTo>
                    <a:pt x="270" y="620"/>
                  </a:lnTo>
                  <a:lnTo>
                    <a:pt x="270" y="620"/>
                  </a:lnTo>
                  <a:lnTo>
                    <a:pt x="227" y="34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8"/>
            <p:cNvSpPr/>
            <p:nvPr/>
          </p:nvSpPr>
          <p:spPr bwMode="auto">
            <a:xfrm>
              <a:off x="1868488" y="4398963"/>
              <a:ext cx="487362" cy="1433513"/>
            </a:xfrm>
            <a:custGeom>
              <a:avLst/>
              <a:gdLst>
                <a:gd name="T0" fmla="*/ 177 w 307"/>
                <a:gd name="T1" fmla="*/ 0 h 903"/>
                <a:gd name="T2" fmla="*/ 177 w 307"/>
                <a:gd name="T3" fmla="*/ 0 h 903"/>
                <a:gd name="T4" fmla="*/ 89 w 307"/>
                <a:gd name="T5" fmla="*/ 13 h 903"/>
                <a:gd name="T6" fmla="*/ 0 w 307"/>
                <a:gd name="T7" fmla="*/ 24 h 903"/>
                <a:gd name="T8" fmla="*/ 41 w 307"/>
                <a:gd name="T9" fmla="*/ 275 h 903"/>
                <a:gd name="T10" fmla="*/ 41 w 307"/>
                <a:gd name="T11" fmla="*/ 275 h 903"/>
                <a:gd name="T12" fmla="*/ 97 w 307"/>
                <a:gd name="T13" fmla="*/ 646 h 903"/>
                <a:gd name="T14" fmla="*/ 97 w 307"/>
                <a:gd name="T15" fmla="*/ 646 h 903"/>
                <a:gd name="T16" fmla="*/ 134 w 307"/>
                <a:gd name="T17" fmla="*/ 903 h 903"/>
                <a:gd name="T18" fmla="*/ 307 w 307"/>
                <a:gd name="T19" fmla="*/ 876 h 903"/>
                <a:gd name="T20" fmla="*/ 270 w 307"/>
                <a:gd name="T21" fmla="*/ 620 h 903"/>
                <a:gd name="T22" fmla="*/ 270 w 307"/>
                <a:gd name="T23" fmla="*/ 620 h 903"/>
                <a:gd name="T24" fmla="*/ 227 w 307"/>
                <a:gd name="T25" fmla="*/ 347 h 903"/>
                <a:gd name="T26" fmla="*/ 177 w 307"/>
                <a:gd name="T27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903">
                  <a:moveTo>
                    <a:pt x="177" y="0"/>
                  </a:moveTo>
                  <a:lnTo>
                    <a:pt x="177" y="0"/>
                  </a:lnTo>
                  <a:lnTo>
                    <a:pt x="89" y="13"/>
                  </a:lnTo>
                  <a:lnTo>
                    <a:pt x="0" y="24"/>
                  </a:lnTo>
                  <a:lnTo>
                    <a:pt x="41" y="275"/>
                  </a:lnTo>
                  <a:lnTo>
                    <a:pt x="41" y="275"/>
                  </a:lnTo>
                  <a:lnTo>
                    <a:pt x="97" y="646"/>
                  </a:lnTo>
                  <a:lnTo>
                    <a:pt x="97" y="646"/>
                  </a:lnTo>
                  <a:lnTo>
                    <a:pt x="134" y="903"/>
                  </a:lnTo>
                  <a:lnTo>
                    <a:pt x="307" y="876"/>
                  </a:lnTo>
                  <a:lnTo>
                    <a:pt x="270" y="620"/>
                  </a:lnTo>
                  <a:lnTo>
                    <a:pt x="270" y="620"/>
                  </a:lnTo>
                  <a:lnTo>
                    <a:pt x="227" y="347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9"/>
            <p:cNvSpPr/>
            <p:nvPr/>
          </p:nvSpPr>
          <p:spPr bwMode="auto">
            <a:xfrm>
              <a:off x="627063" y="3770313"/>
              <a:ext cx="852487" cy="2070100"/>
            </a:xfrm>
            <a:custGeom>
              <a:avLst/>
              <a:gdLst>
                <a:gd name="T0" fmla="*/ 409 w 537"/>
                <a:gd name="T1" fmla="*/ 0 h 1304"/>
                <a:gd name="T2" fmla="*/ 345 w 537"/>
                <a:gd name="T3" fmla="*/ 6 h 1304"/>
                <a:gd name="T4" fmla="*/ 281 w 537"/>
                <a:gd name="T5" fmla="*/ 11 h 1304"/>
                <a:gd name="T6" fmla="*/ 281 w 537"/>
                <a:gd name="T7" fmla="*/ 14 h 1304"/>
                <a:gd name="T8" fmla="*/ 281 w 537"/>
                <a:gd name="T9" fmla="*/ 14 h 1304"/>
                <a:gd name="T10" fmla="*/ 286 w 537"/>
                <a:gd name="T11" fmla="*/ 70 h 1304"/>
                <a:gd name="T12" fmla="*/ 286 w 537"/>
                <a:gd name="T13" fmla="*/ 72 h 1304"/>
                <a:gd name="T14" fmla="*/ 299 w 537"/>
                <a:gd name="T15" fmla="*/ 209 h 1304"/>
                <a:gd name="T16" fmla="*/ 150 w 537"/>
                <a:gd name="T17" fmla="*/ 209 h 1304"/>
                <a:gd name="T18" fmla="*/ 0 w 537"/>
                <a:gd name="T19" fmla="*/ 209 h 1304"/>
                <a:gd name="T20" fmla="*/ 0 w 537"/>
                <a:gd name="T21" fmla="*/ 246 h 1304"/>
                <a:gd name="T22" fmla="*/ 0 w 537"/>
                <a:gd name="T23" fmla="*/ 308 h 1304"/>
                <a:gd name="T24" fmla="*/ 0 w 537"/>
                <a:gd name="T25" fmla="*/ 412 h 1304"/>
                <a:gd name="T26" fmla="*/ 0 w 537"/>
                <a:gd name="T27" fmla="*/ 639 h 1304"/>
                <a:gd name="T28" fmla="*/ 0 w 537"/>
                <a:gd name="T29" fmla="*/ 794 h 1304"/>
                <a:gd name="T30" fmla="*/ 0 w 537"/>
                <a:gd name="T31" fmla="*/ 1024 h 1304"/>
                <a:gd name="T32" fmla="*/ 0 w 537"/>
                <a:gd name="T33" fmla="*/ 1179 h 1304"/>
                <a:gd name="T34" fmla="*/ 0 w 537"/>
                <a:gd name="T35" fmla="*/ 1243 h 1304"/>
                <a:gd name="T36" fmla="*/ 0 w 537"/>
                <a:gd name="T37" fmla="*/ 1299 h 1304"/>
                <a:gd name="T38" fmla="*/ 150 w 537"/>
                <a:gd name="T39" fmla="*/ 1299 h 1304"/>
                <a:gd name="T40" fmla="*/ 299 w 537"/>
                <a:gd name="T41" fmla="*/ 1299 h 1304"/>
                <a:gd name="T42" fmla="*/ 299 w 537"/>
                <a:gd name="T43" fmla="*/ 1243 h 1304"/>
                <a:gd name="T44" fmla="*/ 299 w 537"/>
                <a:gd name="T45" fmla="*/ 1179 h 1304"/>
                <a:gd name="T46" fmla="*/ 299 w 537"/>
                <a:gd name="T47" fmla="*/ 1024 h 1304"/>
                <a:gd name="T48" fmla="*/ 299 w 537"/>
                <a:gd name="T49" fmla="*/ 794 h 1304"/>
                <a:gd name="T50" fmla="*/ 299 w 537"/>
                <a:gd name="T51" fmla="*/ 639 h 1304"/>
                <a:gd name="T52" fmla="*/ 299 w 537"/>
                <a:gd name="T53" fmla="*/ 412 h 1304"/>
                <a:gd name="T54" fmla="*/ 299 w 537"/>
                <a:gd name="T55" fmla="*/ 308 h 1304"/>
                <a:gd name="T56" fmla="*/ 299 w 537"/>
                <a:gd name="T57" fmla="*/ 246 h 1304"/>
                <a:gd name="T58" fmla="*/ 299 w 537"/>
                <a:gd name="T59" fmla="*/ 217 h 1304"/>
                <a:gd name="T60" fmla="*/ 409 w 537"/>
                <a:gd name="T61" fmla="*/ 1304 h 1304"/>
                <a:gd name="T62" fmla="*/ 473 w 537"/>
                <a:gd name="T63" fmla="*/ 1299 h 1304"/>
                <a:gd name="T64" fmla="*/ 473 w 537"/>
                <a:gd name="T65" fmla="*/ 1299 h 1304"/>
                <a:gd name="T66" fmla="*/ 537 w 537"/>
                <a:gd name="T67" fmla="*/ 1291 h 1304"/>
                <a:gd name="T68" fmla="*/ 409 w 537"/>
                <a:gd name="T69" fmla="*/ 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7" h="1304">
                  <a:moveTo>
                    <a:pt x="409" y="0"/>
                  </a:moveTo>
                  <a:lnTo>
                    <a:pt x="345" y="6"/>
                  </a:lnTo>
                  <a:lnTo>
                    <a:pt x="281" y="11"/>
                  </a:lnTo>
                  <a:lnTo>
                    <a:pt x="281" y="14"/>
                  </a:lnTo>
                  <a:lnTo>
                    <a:pt x="281" y="14"/>
                  </a:lnTo>
                  <a:lnTo>
                    <a:pt x="286" y="70"/>
                  </a:lnTo>
                  <a:lnTo>
                    <a:pt x="286" y="72"/>
                  </a:lnTo>
                  <a:lnTo>
                    <a:pt x="299" y="209"/>
                  </a:lnTo>
                  <a:lnTo>
                    <a:pt x="150" y="209"/>
                  </a:lnTo>
                  <a:lnTo>
                    <a:pt x="0" y="209"/>
                  </a:lnTo>
                  <a:lnTo>
                    <a:pt x="0" y="246"/>
                  </a:lnTo>
                  <a:lnTo>
                    <a:pt x="0" y="308"/>
                  </a:lnTo>
                  <a:lnTo>
                    <a:pt x="0" y="412"/>
                  </a:lnTo>
                  <a:lnTo>
                    <a:pt x="0" y="639"/>
                  </a:lnTo>
                  <a:lnTo>
                    <a:pt x="0" y="794"/>
                  </a:lnTo>
                  <a:lnTo>
                    <a:pt x="0" y="1024"/>
                  </a:lnTo>
                  <a:lnTo>
                    <a:pt x="0" y="1179"/>
                  </a:lnTo>
                  <a:lnTo>
                    <a:pt x="0" y="1243"/>
                  </a:lnTo>
                  <a:lnTo>
                    <a:pt x="0" y="1299"/>
                  </a:lnTo>
                  <a:lnTo>
                    <a:pt x="150" y="1299"/>
                  </a:lnTo>
                  <a:lnTo>
                    <a:pt x="299" y="1299"/>
                  </a:lnTo>
                  <a:lnTo>
                    <a:pt x="299" y="1243"/>
                  </a:lnTo>
                  <a:lnTo>
                    <a:pt x="299" y="1179"/>
                  </a:lnTo>
                  <a:lnTo>
                    <a:pt x="299" y="1024"/>
                  </a:lnTo>
                  <a:lnTo>
                    <a:pt x="299" y="794"/>
                  </a:lnTo>
                  <a:lnTo>
                    <a:pt x="299" y="639"/>
                  </a:lnTo>
                  <a:lnTo>
                    <a:pt x="299" y="412"/>
                  </a:lnTo>
                  <a:lnTo>
                    <a:pt x="299" y="308"/>
                  </a:lnTo>
                  <a:lnTo>
                    <a:pt x="299" y="246"/>
                  </a:lnTo>
                  <a:lnTo>
                    <a:pt x="299" y="217"/>
                  </a:lnTo>
                  <a:lnTo>
                    <a:pt x="409" y="1304"/>
                  </a:lnTo>
                  <a:lnTo>
                    <a:pt x="473" y="1299"/>
                  </a:lnTo>
                  <a:lnTo>
                    <a:pt x="473" y="1299"/>
                  </a:lnTo>
                  <a:lnTo>
                    <a:pt x="537" y="1291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0"/>
            <p:cNvSpPr/>
            <p:nvPr/>
          </p:nvSpPr>
          <p:spPr bwMode="auto">
            <a:xfrm>
              <a:off x="627063" y="3770313"/>
              <a:ext cx="852487" cy="2070100"/>
            </a:xfrm>
            <a:custGeom>
              <a:avLst/>
              <a:gdLst>
                <a:gd name="T0" fmla="*/ 409 w 537"/>
                <a:gd name="T1" fmla="*/ 0 h 1304"/>
                <a:gd name="T2" fmla="*/ 345 w 537"/>
                <a:gd name="T3" fmla="*/ 6 h 1304"/>
                <a:gd name="T4" fmla="*/ 281 w 537"/>
                <a:gd name="T5" fmla="*/ 11 h 1304"/>
                <a:gd name="T6" fmla="*/ 281 w 537"/>
                <a:gd name="T7" fmla="*/ 14 h 1304"/>
                <a:gd name="T8" fmla="*/ 281 w 537"/>
                <a:gd name="T9" fmla="*/ 14 h 1304"/>
                <a:gd name="T10" fmla="*/ 286 w 537"/>
                <a:gd name="T11" fmla="*/ 70 h 1304"/>
                <a:gd name="T12" fmla="*/ 286 w 537"/>
                <a:gd name="T13" fmla="*/ 72 h 1304"/>
                <a:gd name="T14" fmla="*/ 299 w 537"/>
                <a:gd name="T15" fmla="*/ 209 h 1304"/>
                <a:gd name="T16" fmla="*/ 150 w 537"/>
                <a:gd name="T17" fmla="*/ 209 h 1304"/>
                <a:gd name="T18" fmla="*/ 0 w 537"/>
                <a:gd name="T19" fmla="*/ 209 h 1304"/>
                <a:gd name="T20" fmla="*/ 0 w 537"/>
                <a:gd name="T21" fmla="*/ 246 h 1304"/>
                <a:gd name="T22" fmla="*/ 0 w 537"/>
                <a:gd name="T23" fmla="*/ 308 h 1304"/>
                <a:gd name="T24" fmla="*/ 0 w 537"/>
                <a:gd name="T25" fmla="*/ 412 h 1304"/>
                <a:gd name="T26" fmla="*/ 0 w 537"/>
                <a:gd name="T27" fmla="*/ 639 h 1304"/>
                <a:gd name="T28" fmla="*/ 0 w 537"/>
                <a:gd name="T29" fmla="*/ 794 h 1304"/>
                <a:gd name="T30" fmla="*/ 0 w 537"/>
                <a:gd name="T31" fmla="*/ 1024 h 1304"/>
                <a:gd name="T32" fmla="*/ 0 w 537"/>
                <a:gd name="T33" fmla="*/ 1179 h 1304"/>
                <a:gd name="T34" fmla="*/ 0 w 537"/>
                <a:gd name="T35" fmla="*/ 1243 h 1304"/>
                <a:gd name="T36" fmla="*/ 0 w 537"/>
                <a:gd name="T37" fmla="*/ 1299 h 1304"/>
                <a:gd name="T38" fmla="*/ 150 w 537"/>
                <a:gd name="T39" fmla="*/ 1299 h 1304"/>
                <a:gd name="T40" fmla="*/ 299 w 537"/>
                <a:gd name="T41" fmla="*/ 1299 h 1304"/>
                <a:gd name="T42" fmla="*/ 299 w 537"/>
                <a:gd name="T43" fmla="*/ 1243 h 1304"/>
                <a:gd name="T44" fmla="*/ 299 w 537"/>
                <a:gd name="T45" fmla="*/ 1179 h 1304"/>
                <a:gd name="T46" fmla="*/ 299 w 537"/>
                <a:gd name="T47" fmla="*/ 1024 h 1304"/>
                <a:gd name="T48" fmla="*/ 299 w 537"/>
                <a:gd name="T49" fmla="*/ 794 h 1304"/>
                <a:gd name="T50" fmla="*/ 299 w 537"/>
                <a:gd name="T51" fmla="*/ 639 h 1304"/>
                <a:gd name="T52" fmla="*/ 299 w 537"/>
                <a:gd name="T53" fmla="*/ 412 h 1304"/>
                <a:gd name="T54" fmla="*/ 299 w 537"/>
                <a:gd name="T55" fmla="*/ 308 h 1304"/>
                <a:gd name="T56" fmla="*/ 299 w 537"/>
                <a:gd name="T57" fmla="*/ 246 h 1304"/>
                <a:gd name="T58" fmla="*/ 299 w 537"/>
                <a:gd name="T59" fmla="*/ 217 h 1304"/>
                <a:gd name="T60" fmla="*/ 409 w 537"/>
                <a:gd name="T61" fmla="*/ 1304 h 1304"/>
                <a:gd name="T62" fmla="*/ 473 w 537"/>
                <a:gd name="T63" fmla="*/ 1299 h 1304"/>
                <a:gd name="T64" fmla="*/ 473 w 537"/>
                <a:gd name="T65" fmla="*/ 1299 h 1304"/>
                <a:gd name="T66" fmla="*/ 537 w 537"/>
                <a:gd name="T67" fmla="*/ 1291 h 1304"/>
                <a:gd name="T68" fmla="*/ 409 w 537"/>
                <a:gd name="T69" fmla="*/ 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7" h="1304">
                  <a:moveTo>
                    <a:pt x="409" y="0"/>
                  </a:moveTo>
                  <a:lnTo>
                    <a:pt x="345" y="6"/>
                  </a:lnTo>
                  <a:lnTo>
                    <a:pt x="281" y="11"/>
                  </a:lnTo>
                  <a:lnTo>
                    <a:pt x="281" y="14"/>
                  </a:lnTo>
                  <a:lnTo>
                    <a:pt x="281" y="14"/>
                  </a:lnTo>
                  <a:lnTo>
                    <a:pt x="286" y="70"/>
                  </a:lnTo>
                  <a:lnTo>
                    <a:pt x="286" y="72"/>
                  </a:lnTo>
                  <a:lnTo>
                    <a:pt x="299" y="209"/>
                  </a:lnTo>
                  <a:lnTo>
                    <a:pt x="150" y="209"/>
                  </a:lnTo>
                  <a:lnTo>
                    <a:pt x="0" y="209"/>
                  </a:lnTo>
                  <a:lnTo>
                    <a:pt x="0" y="246"/>
                  </a:lnTo>
                  <a:lnTo>
                    <a:pt x="0" y="308"/>
                  </a:lnTo>
                  <a:lnTo>
                    <a:pt x="0" y="412"/>
                  </a:lnTo>
                  <a:lnTo>
                    <a:pt x="0" y="639"/>
                  </a:lnTo>
                  <a:lnTo>
                    <a:pt x="0" y="794"/>
                  </a:lnTo>
                  <a:lnTo>
                    <a:pt x="0" y="1024"/>
                  </a:lnTo>
                  <a:lnTo>
                    <a:pt x="0" y="1179"/>
                  </a:lnTo>
                  <a:lnTo>
                    <a:pt x="0" y="1243"/>
                  </a:lnTo>
                  <a:lnTo>
                    <a:pt x="0" y="1299"/>
                  </a:lnTo>
                  <a:lnTo>
                    <a:pt x="150" y="1299"/>
                  </a:lnTo>
                  <a:lnTo>
                    <a:pt x="299" y="1299"/>
                  </a:lnTo>
                  <a:lnTo>
                    <a:pt x="299" y="1243"/>
                  </a:lnTo>
                  <a:lnTo>
                    <a:pt x="299" y="1179"/>
                  </a:lnTo>
                  <a:lnTo>
                    <a:pt x="299" y="1024"/>
                  </a:lnTo>
                  <a:lnTo>
                    <a:pt x="299" y="794"/>
                  </a:lnTo>
                  <a:lnTo>
                    <a:pt x="299" y="639"/>
                  </a:lnTo>
                  <a:lnTo>
                    <a:pt x="299" y="412"/>
                  </a:lnTo>
                  <a:lnTo>
                    <a:pt x="299" y="308"/>
                  </a:lnTo>
                  <a:lnTo>
                    <a:pt x="299" y="246"/>
                  </a:lnTo>
                  <a:lnTo>
                    <a:pt x="299" y="217"/>
                  </a:lnTo>
                  <a:lnTo>
                    <a:pt x="409" y="1304"/>
                  </a:lnTo>
                  <a:lnTo>
                    <a:pt x="473" y="1299"/>
                  </a:lnTo>
                  <a:lnTo>
                    <a:pt x="473" y="1299"/>
                  </a:lnTo>
                  <a:lnTo>
                    <a:pt x="537" y="1291"/>
                  </a:lnTo>
                  <a:lnTo>
                    <a:pt x="40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"/>
            <p:cNvSpPr>
              <a:spLocks noEditPoints="1"/>
            </p:cNvSpPr>
            <p:nvPr/>
          </p:nvSpPr>
          <p:spPr bwMode="auto">
            <a:xfrm>
              <a:off x="8081963" y="5035550"/>
              <a:ext cx="1211262" cy="779463"/>
            </a:xfrm>
            <a:custGeom>
              <a:avLst/>
              <a:gdLst>
                <a:gd name="T0" fmla="*/ 237 w 286"/>
                <a:gd name="T1" fmla="*/ 71 h 184"/>
                <a:gd name="T2" fmla="*/ 237 w 286"/>
                <a:gd name="T3" fmla="*/ 65 h 184"/>
                <a:gd name="T4" fmla="*/ 237 w 286"/>
                <a:gd name="T5" fmla="*/ 32 h 184"/>
                <a:gd name="T6" fmla="*/ 255 w 286"/>
                <a:gd name="T7" fmla="*/ 27 h 184"/>
                <a:gd name="T8" fmla="*/ 266 w 286"/>
                <a:gd name="T9" fmla="*/ 32 h 184"/>
                <a:gd name="T10" fmla="*/ 266 w 286"/>
                <a:gd name="T11" fmla="*/ 52 h 184"/>
                <a:gd name="T12" fmla="*/ 237 w 286"/>
                <a:gd name="T13" fmla="*/ 71 h 184"/>
                <a:gd name="T14" fmla="*/ 237 w 286"/>
                <a:gd name="T15" fmla="*/ 0 h 184"/>
                <a:gd name="T16" fmla="*/ 130 w 286"/>
                <a:gd name="T17" fmla="*/ 0 h 184"/>
                <a:gd name="T18" fmla="*/ 21 w 286"/>
                <a:gd name="T19" fmla="*/ 0 h 184"/>
                <a:gd name="T20" fmla="*/ 21 w 286"/>
                <a:gd name="T21" fmla="*/ 65 h 184"/>
                <a:gd name="T22" fmla="*/ 116 w 286"/>
                <a:gd name="T23" fmla="*/ 156 h 184"/>
                <a:gd name="T24" fmla="*/ 0 w 286"/>
                <a:gd name="T25" fmla="*/ 156 h 184"/>
                <a:gd name="T26" fmla="*/ 26 w 286"/>
                <a:gd name="T27" fmla="*/ 184 h 184"/>
                <a:gd name="T28" fmla="*/ 130 w 286"/>
                <a:gd name="T29" fmla="*/ 184 h 184"/>
                <a:gd name="T30" fmla="*/ 235 w 286"/>
                <a:gd name="T31" fmla="*/ 184 h 184"/>
                <a:gd name="T32" fmla="*/ 261 w 286"/>
                <a:gd name="T33" fmla="*/ 156 h 184"/>
                <a:gd name="T34" fmla="*/ 145 w 286"/>
                <a:gd name="T35" fmla="*/ 156 h 184"/>
                <a:gd name="T36" fmla="*/ 236 w 286"/>
                <a:gd name="T37" fmla="*/ 85 h 184"/>
                <a:gd name="T38" fmla="*/ 279 w 286"/>
                <a:gd name="T39" fmla="*/ 58 h 184"/>
                <a:gd name="T40" fmla="*/ 278 w 286"/>
                <a:gd name="T41" fmla="*/ 23 h 184"/>
                <a:gd name="T42" fmla="*/ 255 w 286"/>
                <a:gd name="T43" fmla="*/ 12 h 184"/>
                <a:gd name="T44" fmla="*/ 237 w 286"/>
                <a:gd name="T45" fmla="*/ 16 h 184"/>
                <a:gd name="T46" fmla="*/ 237 w 286"/>
                <a:gd name="T4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6" h="184">
                  <a:moveTo>
                    <a:pt x="237" y="71"/>
                  </a:moveTo>
                  <a:cubicBezTo>
                    <a:pt x="238" y="69"/>
                    <a:pt x="237" y="67"/>
                    <a:pt x="237" y="65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42" y="30"/>
                    <a:pt x="249" y="27"/>
                    <a:pt x="255" y="27"/>
                  </a:cubicBezTo>
                  <a:cubicBezTo>
                    <a:pt x="259" y="27"/>
                    <a:pt x="263" y="28"/>
                    <a:pt x="266" y="32"/>
                  </a:cubicBezTo>
                  <a:cubicBezTo>
                    <a:pt x="270" y="37"/>
                    <a:pt x="270" y="44"/>
                    <a:pt x="266" y="52"/>
                  </a:cubicBezTo>
                  <a:cubicBezTo>
                    <a:pt x="262" y="60"/>
                    <a:pt x="252" y="69"/>
                    <a:pt x="237" y="71"/>
                  </a:cubicBezTo>
                  <a:moveTo>
                    <a:pt x="237" y="0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116"/>
                    <a:pt x="64" y="156"/>
                    <a:pt x="116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7" y="168"/>
                    <a:pt x="14" y="176"/>
                    <a:pt x="26" y="184"/>
                  </a:cubicBezTo>
                  <a:cubicBezTo>
                    <a:pt x="130" y="184"/>
                    <a:pt x="130" y="184"/>
                    <a:pt x="130" y="184"/>
                  </a:cubicBezTo>
                  <a:cubicBezTo>
                    <a:pt x="235" y="184"/>
                    <a:pt x="235" y="184"/>
                    <a:pt x="235" y="184"/>
                  </a:cubicBezTo>
                  <a:cubicBezTo>
                    <a:pt x="242" y="180"/>
                    <a:pt x="252" y="172"/>
                    <a:pt x="261" y="156"/>
                  </a:cubicBezTo>
                  <a:cubicBezTo>
                    <a:pt x="145" y="156"/>
                    <a:pt x="145" y="156"/>
                    <a:pt x="145" y="156"/>
                  </a:cubicBezTo>
                  <a:cubicBezTo>
                    <a:pt x="189" y="156"/>
                    <a:pt x="226" y="126"/>
                    <a:pt x="236" y="85"/>
                  </a:cubicBezTo>
                  <a:cubicBezTo>
                    <a:pt x="254" y="84"/>
                    <a:pt x="271" y="74"/>
                    <a:pt x="279" y="58"/>
                  </a:cubicBezTo>
                  <a:cubicBezTo>
                    <a:pt x="286" y="46"/>
                    <a:pt x="285" y="33"/>
                    <a:pt x="278" y="23"/>
                  </a:cubicBezTo>
                  <a:cubicBezTo>
                    <a:pt x="272" y="15"/>
                    <a:pt x="263" y="12"/>
                    <a:pt x="255" y="12"/>
                  </a:cubicBezTo>
                  <a:cubicBezTo>
                    <a:pt x="248" y="12"/>
                    <a:pt x="242" y="14"/>
                    <a:pt x="237" y="16"/>
                  </a:cubicBezTo>
                  <a:cubicBezTo>
                    <a:pt x="237" y="0"/>
                    <a:pt x="237" y="0"/>
                    <a:pt x="237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"/>
            <p:cNvSpPr>
              <a:spLocks noEditPoints="1"/>
            </p:cNvSpPr>
            <p:nvPr/>
          </p:nvSpPr>
          <p:spPr bwMode="auto">
            <a:xfrm>
              <a:off x="3073400" y="0"/>
              <a:ext cx="4313237" cy="5849938"/>
            </a:xfrm>
            <a:custGeom>
              <a:avLst/>
              <a:gdLst>
                <a:gd name="T0" fmla="*/ 363 w 1018"/>
                <a:gd name="T1" fmla="*/ 183 h 1379"/>
                <a:gd name="T2" fmla="*/ 436 w 1018"/>
                <a:gd name="T3" fmla="*/ 183 h 1379"/>
                <a:gd name="T4" fmla="*/ 511 w 1018"/>
                <a:gd name="T5" fmla="*/ 167 h 1379"/>
                <a:gd name="T6" fmla="*/ 511 w 1018"/>
                <a:gd name="T7" fmla="*/ 403 h 1379"/>
                <a:gd name="T8" fmla="*/ 511 w 1018"/>
                <a:gd name="T9" fmla="*/ 503 h 1379"/>
                <a:gd name="T10" fmla="*/ 419 w 1018"/>
                <a:gd name="T11" fmla="*/ 503 h 1379"/>
                <a:gd name="T12" fmla="*/ 406 w 1018"/>
                <a:gd name="T13" fmla="*/ 503 h 1379"/>
                <a:gd name="T14" fmla="*/ 307 w 1018"/>
                <a:gd name="T15" fmla="*/ 370 h 1379"/>
                <a:gd name="T16" fmla="*/ 307 w 1018"/>
                <a:gd name="T17" fmla="*/ 298 h 1379"/>
                <a:gd name="T18" fmla="*/ 339 w 1018"/>
                <a:gd name="T19" fmla="*/ 264 h 1379"/>
                <a:gd name="T20" fmla="*/ 339 w 1018"/>
                <a:gd name="T21" fmla="*/ 202 h 1379"/>
                <a:gd name="T22" fmla="*/ 361 w 1018"/>
                <a:gd name="T23" fmla="*/ 183 h 1379"/>
                <a:gd name="T24" fmla="*/ 363 w 1018"/>
                <a:gd name="T25" fmla="*/ 183 h 1379"/>
                <a:gd name="T26" fmla="*/ 625 w 1018"/>
                <a:gd name="T27" fmla="*/ 0 h 1379"/>
                <a:gd name="T28" fmla="*/ 511 w 1018"/>
                <a:gd name="T29" fmla="*/ 0 h 1379"/>
                <a:gd name="T30" fmla="*/ 393 w 1018"/>
                <a:gd name="T31" fmla="*/ 0 h 1379"/>
                <a:gd name="T32" fmla="*/ 307 w 1018"/>
                <a:gd name="T33" fmla="*/ 69 h 1379"/>
                <a:gd name="T34" fmla="*/ 307 w 1018"/>
                <a:gd name="T35" fmla="*/ 123 h 1379"/>
                <a:gd name="T36" fmla="*/ 307 w 1018"/>
                <a:gd name="T37" fmla="*/ 298 h 1379"/>
                <a:gd name="T38" fmla="*/ 307 w 1018"/>
                <a:gd name="T39" fmla="*/ 370 h 1379"/>
                <a:gd name="T40" fmla="*/ 406 w 1018"/>
                <a:gd name="T41" fmla="*/ 503 h 1379"/>
                <a:gd name="T42" fmla="*/ 419 w 1018"/>
                <a:gd name="T43" fmla="*/ 503 h 1379"/>
                <a:gd name="T44" fmla="*/ 419 w 1018"/>
                <a:gd name="T45" fmla="*/ 512 h 1379"/>
                <a:gd name="T46" fmla="*/ 370 w 1018"/>
                <a:gd name="T47" fmla="*/ 539 h 1379"/>
                <a:gd name="T48" fmla="*/ 365 w 1018"/>
                <a:gd name="T49" fmla="*/ 539 h 1379"/>
                <a:gd name="T50" fmla="*/ 268 w 1018"/>
                <a:gd name="T51" fmla="*/ 539 h 1379"/>
                <a:gd name="T52" fmla="*/ 206 w 1018"/>
                <a:gd name="T53" fmla="*/ 539 h 1379"/>
                <a:gd name="T54" fmla="*/ 223 w 1018"/>
                <a:gd name="T55" fmla="*/ 586 h 1379"/>
                <a:gd name="T56" fmla="*/ 106 w 1018"/>
                <a:gd name="T57" fmla="*/ 671 h 1379"/>
                <a:gd name="T58" fmla="*/ 0 w 1018"/>
                <a:gd name="T59" fmla="*/ 1379 h 1379"/>
                <a:gd name="T60" fmla="*/ 1018 w 1018"/>
                <a:gd name="T61" fmla="*/ 1379 h 1379"/>
                <a:gd name="T62" fmla="*/ 947 w 1018"/>
                <a:gd name="T63" fmla="*/ 686 h 1379"/>
                <a:gd name="T64" fmla="*/ 823 w 1018"/>
                <a:gd name="T65" fmla="*/ 539 h 1379"/>
                <a:gd name="T66" fmla="*/ 653 w 1018"/>
                <a:gd name="T67" fmla="*/ 539 h 1379"/>
                <a:gd name="T68" fmla="*/ 626 w 1018"/>
                <a:gd name="T69" fmla="*/ 539 h 1379"/>
                <a:gd name="T70" fmla="*/ 595 w 1018"/>
                <a:gd name="T71" fmla="*/ 512 h 1379"/>
                <a:gd name="T72" fmla="*/ 595 w 1018"/>
                <a:gd name="T73" fmla="*/ 503 h 1379"/>
                <a:gd name="T74" fmla="*/ 624 w 1018"/>
                <a:gd name="T75" fmla="*/ 503 h 1379"/>
                <a:gd name="T76" fmla="*/ 715 w 1018"/>
                <a:gd name="T77" fmla="*/ 370 h 1379"/>
                <a:gd name="T78" fmla="*/ 624 w 1018"/>
                <a:gd name="T79" fmla="*/ 503 h 1379"/>
                <a:gd name="T80" fmla="*/ 595 w 1018"/>
                <a:gd name="T81" fmla="*/ 503 h 1379"/>
                <a:gd name="T82" fmla="*/ 511 w 1018"/>
                <a:gd name="T83" fmla="*/ 503 h 1379"/>
                <a:gd name="T84" fmla="*/ 511 w 1018"/>
                <a:gd name="T85" fmla="*/ 404 h 1379"/>
                <a:gd name="T86" fmla="*/ 511 w 1018"/>
                <a:gd name="T87" fmla="*/ 167 h 1379"/>
                <a:gd name="T88" fmla="*/ 563 w 1018"/>
                <a:gd name="T89" fmla="*/ 115 h 1379"/>
                <a:gd name="T90" fmla="*/ 659 w 1018"/>
                <a:gd name="T91" fmla="*/ 115 h 1379"/>
                <a:gd name="T92" fmla="*/ 675 w 1018"/>
                <a:gd name="T93" fmla="*/ 142 h 1379"/>
                <a:gd name="T94" fmla="*/ 675 w 1018"/>
                <a:gd name="T95" fmla="*/ 274 h 1379"/>
                <a:gd name="T96" fmla="*/ 715 w 1018"/>
                <a:gd name="T97" fmla="*/ 298 h 1379"/>
                <a:gd name="T98" fmla="*/ 715 w 1018"/>
                <a:gd name="T99" fmla="*/ 158 h 1379"/>
                <a:gd name="T100" fmla="*/ 716 w 1018"/>
                <a:gd name="T101" fmla="*/ 98 h 1379"/>
                <a:gd name="T102" fmla="*/ 625 w 1018"/>
                <a:gd name="T103" fmla="*/ 0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18" h="1379">
                  <a:moveTo>
                    <a:pt x="363" y="183"/>
                  </a:moveTo>
                  <a:cubicBezTo>
                    <a:pt x="436" y="183"/>
                    <a:pt x="436" y="183"/>
                    <a:pt x="436" y="183"/>
                  </a:cubicBezTo>
                  <a:cubicBezTo>
                    <a:pt x="466" y="183"/>
                    <a:pt x="491" y="176"/>
                    <a:pt x="511" y="167"/>
                  </a:cubicBezTo>
                  <a:cubicBezTo>
                    <a:pt x="511" y="403"/>
                    <a:pt x="511" y="403"/>
                    <a:pt x="511" y="403"/>
                  </a:cubicBezTo>
                  <a:cubicBezTo>
                    <a:pt x="511" y="503"/>
                    <a:pt x="511" y="503"/>
                    <a:pt x="511" y="503"/>
                  </a:cubicBezTo>
                  <a:cubicBezTo>
                    <a:pt x="419" y="503"/>
                    <a:pt x="419" y="503"/>
                    <a:pt x="419" y="503"/>
                  </a:cubicBezTo>
                  <a:cubicBezTo>
                    <a:pt x="406" y="503"/>
                    <a:pt x="406" y="503"/>
                    <a:pt x="406" y="503"/>
                  </a:cubicBezTo>
                  <a:cubicBezTo>
                    <a:pt x="307" y="370"/>
                    <a:pt x="307" y="370"/>
                    <a:pt x="307" y="370"/>
                  </a:cubicBezTo>
                  <a:cubicBezTo>
                    <a:pt x="307" y="298"/>
                    <a:pt x="307" y="298"/>
                    <a:pt x="307" y="298"/>
                  </a:cubicBezTo>
                  <a:cubicBezTo>
                    <a:pt x="351" y="298"/>
                    <a:pt x="339" y="264"/>
                    <a:pt x="339" y="264"/>
                  </a:cubicBezTo>
                  <a:cubicBezTo>
                    <a:pt x="339" y="202"/>
                    <a:pt x="339" y="202"/>
                    <a:pt x="339" y="202"/>
                  </a:cubicBezTo>
                  <a:cubicBezTo>
                    <a:pt x="339" y="184"/>
                    <a:pt x="355" y="183"/>
                    <a:pt x="361" y="183"/>
                  </a:cubicBezTo>
                  <a:cubicBezTo>
                    <a:pt x="362" y="183"/>
                    <a:pt x="363" y="183"/>
                    <a:pt x="363" y="183"/>
                  </a:cubicBezTo>
                  <a:moveTo>
                    <a:pt x="625" y="0"/>
                  </a:moveTo>
                  <a:cubicBezTo>
                    <a:pt x="625" y="0"/>
                    <a:pt x="571" y="0"/>
                    <a:pt x="511" y="0"/>
                  </a:cubicBezTo>
                  <a:cubicBezTo>
                    <a:pt x="471" y="0"/>
                    <a:pt x="424" y="0"/>
                    <a:pt x="393" y="0"/>
                  </a:cubicBezTo>
                  <a:cubicBezTo>
                    <a:pt x="315" y="0"/>
                    <a:pt x="307" y="69"/>
                    <a:pt x="307" y="69"/>
                  </a:cubicBezTo>
                  <a:cubicBezTo>
                    <a:pt x="307" y="123"/>
                    <a:pt x="307" y="123"/>
                    <a:pt x="307" y="123"/>
                  </a:cubicBezTo>
                  <a:cubicBezTo>
                    <a:pt x="307" y="298"/>
                    <a:pt x="307" y="298"/>
                    <a:pt x="307" y="298"/>
                  </a:cubicBezTo>
                  <a:cubicBezTo>
                    <a:pt x="307" y="370"/>
                    <a:pt x="307" y="370"/>
                    <a:pt x="307" y="370"/>
                  </a:cubicBezTo>
                  <a:cubicBezTo>
                    <a:pt x="406" y="503"/>
                    <a:pt x="406" y="503"/>
                    <a:pt x="406" y="503"/>
                  </a:cubicBezTo>
                  <a:cubicBezTo>
                    <a:pt x="419" y="503"/>
                    <a:pt x="419" y="503"/>
                    <a:pt x="419" y="503"/>
                  </a:cubicBezTo>
                  <a:cubicBezTo>
                    <a:pt x="419" y="512"/>
                    <a:pt x="419" y="512"/>
                    <a:pt x="419" y="512"/>
                  </a:cubicBezTo>
                  <a:cubicBezTo>
                    <a:pt x="370" y="539"/>
                    <a:pt x="370" y="539"/>
                    <a:pt x="370" y="539"/>
                  </a:cubicBezTo>
                  <a:cubicBezTo>
                    <a:pt x="365" y="539"/>
                    <a:pt x="365" y="539"/>
                    <a:pt x="365" y="539"/>
                  </a:cubicBezTo>
                  <a:cubicBezTo>
                    <a:pt x="268" y="539"/>
                    <a:pt x="268" y="539"/>
                    <a:pt x="268" y="539"/>
                  </a:cubicBezTo>
                  <a:cubicBezTo>
                    <a:pt x="206" y="539"/>
                    <a:pt x="206" y="539"/>
                    <a:pt x="206" y="539"/>
                  </a:cubicBezTo>
                  <a:cubicBezTo>
                    <a:pt x="223" y="586"/>
                    <a:pt x="223" y="586"/>
                    <a:pt x="223" y="586"/>
                  </a:cubicBezTo>
                  <a:cubicBezTo>
                    <a:pt x="106" y="671"/>
                    <a:pt x="106" y="671"/>
                    <a:pt x="106" y="671"/>
                  </a:cubicBezTo>
                  <a:cubicBezTo>
                    <a:pt x="0" y="1379"/>
                    <a:pt x="0" y="1379"/>
                    <a:pt x="0" y="1379"/>
                  </a:cubicBezTo>
                  <a:cubicBezTo>
                    <a:pt x="1018" y="1379"/>
                    <a:pt x="1018" y="1379"/>
                    <a:pt x="1018" y="1379"/>
                  </a:cubicBezTo>
                  <a:cubicBezTo>
                    <a:pt x="947" y="686"/>
                    <a:pt x="947" y="686"/>
                    <a:pt x="947" y="686"/>
                  </a:cubicBezTo>
                  <a:cubicBezTo>
                    <a:pt x="823" y="539"/>
                    <a:pt x="823" y="539"/>
                    <a:pt x="823" y="539"/>
                  </a:cubicBezTo>
                  <a:cubicBezTo>
                    <a:pt x="653" y="539"/>
                    <a:pt x="653" y="539"/>
                    <a:pt x="653" y="539"/>
                  </a:cubicBezTo>
                  <a:cubicBezTo>
                    <a:pt x="626" y="539"/>
                    <a:pt x="626" y="539"/>
                    <a:pt x="626" y="539"/>
                  </a:cubicBezTo>
                  <a:cubicBezTo>
                    <a:pt x="595" y="512"/>
                    <a:pt x="595" y="512"/>
                    <a:pt x="595" y="512"/>
                  </a:cubicBezTo>
                  <a:cubicBezTo>
                    <a:pt x="595" y="503"/>
                    <a:pt x="595" y="503"/>
                    <a:pt x="595" y="503"/>
                  </a:cubicBezTo>
                  <a:cubicBezTo>
                    <a:pt x="624" y="503"/>
                    <a:pt x="624" y="503"/>
                    <a:pt x="624" y="503"/>
                  </a:cubicBezTo>
                  <a:cubicBezTo>
                    <a:pt x="715" y="370"/>
                    <a:pt x="715" y="370"/>
                    <a:pt x="715" y="370"/>
                  </a:cubicBezTo>
                  <a:cubicBezTo>
                    <a:pt x="624" y="503"/>
                    <a:pt x="624" y="503"/>
                    <a:pt x="624" y="503"/>
                  </a:cubicBezTo>
                  <a:cubicBezTo>
                    <a:pt x="595" y="503"/>
                    <a:pt x="595" y="503"/>
                    <a:pt x="595" y="503"/>
                  </a:cubicBezTo>
                  <a:cubicBezTo>
                    <a:pt x="511" y="503"/>
                    <a:pt x="511" y="503"/>
                    <a:pt x="511" y="503"/>
                  </a:cubicBezTo>
                  <a:cubicBezTo>
                    <a:pt x="511" y="404"/>
                    <a:pt x="511" y="404"/>
                    <a:pt x="511" y="404"/>
                  </a:cubicBezTo>
                  <a:cubicBezTo>
                    <a:pt x="511" y="167"/>
                    <a:pt x="511" y="167"/>
                    <a:pt x="511" y="167"/>
                  </a:cubicBezTo>
                  <a:cubicBezTo>
                    <a:pt x="555" y="148"/>
                    <a:pt x="563" y="115"/>
                    <a:pt x="563" y="115"/>
                  </a:cubicBezTo>
                  <a:cubicBezTo>
                    <a:pt x="659" y="115"/>
                    <a:pt x="659" y="115"/>
                    <a:pt x="659" y="115"/>
                  </a:cubicBezTo>
                  <a:cubicBezTo>
                    <a:pt x="676" y="115"/>
                    <a:pt x="675" y="142"/>
                    <a:pt x="675" y="142"/>
                  </a:cubicBezTo>
                  <a:cubicBezTo>
                    <a:pt x="675" y="142"/>
                    <a:pt x="675" y="242"/>
                    <a:pt x="675" y="274"/>
                  </a:cubicBezTo>
                  <a:cubicBezTo>
                    <a:pt x="675" y="286"/>
                    <a:pt x="715" y="298"/>
                    <a:pt x="715" y="298"/>
                  </a:cubicBezTo>
                  <a:cubicBezTo>
                    <a:pt x="715" y="158"/>
                    <a:pt x="715" y="158"/>
                    <a:pt x="715" y="158"/>
                  </a:cubicBezTo>
                  <a:cubicBezTo>
                    <a:pt x="715" y="139"/>
                    <a:pt x="716" y="112"/>
                    <a:pt x="716" y="98"/>
                  </a:cubicBezTo>
                  <a:cubicBezTo>
                    <a:pt x="712" y="16"/>
                    <a:pt x="625" y="0"/>
                    <a:pt x="625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Rectangle 13"/>
            <p:cNvSpPr>
              <a:spLocks noChangeArrowheads="1"/>
            </p:cNvSpPr>
            <p:nvPr/>
          </p:nvSpPr>
          <p:spPr bwMode="auto">
            <a:xfrm>
              <a:off x="627063" y="4092575"/>
              <a:ext cx="479425" cy="1739900"/>
            </a:xfrm>
            <a:prstGeom prst="rect">
              <a:avLst/>
            </a:prstGeom>
            <a:solidFill>
              <a:srgbClr val="FFA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Rectangle 14"/>
            <p:cNvSpPr>
              <a:spLocks noChangeArrowheads="1"/>
            </p:cNvSpPr>
            <p:nvPr/>
          </p:nvSpPr>
          <p:spPr bwMode="auto">
            <a:xfrm>
              <a:off x="865188" y="4092575"/>
              <a:ext cx="241300" cy="1739900"/>
            </a:xfrm>
            <a:prstGeom prst="rect">
              <a:avLst/>
            </a:prstGeom>
            <a:solidFill>
              <a:srgbClr val="FFC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Rectangle 15"/>
            <p:cNvSpPr>
              <a:spLocks noChangeArrowheads="1"/>
            </p:cNvSpPr>
            <p:nvPr/>
          </p:nvSpPr>
          <p:spPr bwMode="auto">
            <a:xfrm>
              <a:off x="1517650" y="4424363"/>
              <a:ext cx="350837" cy="1408113"/>
            </a:xfrm>
            <a:prstGeom prst="rect">
              <a:avLst/>
            </a:prstGeom>
            <a:solidFill>
              <a:srgbClr val="18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Rectangle 16"/>
            <p:cNvSpPr>
              <a:spLocks noChangeArrowheads="1"/>
            </p:cNvSpPr>
            <p:nvPr/>
          </p:nvSpPr>
          <p:spPr bwMode="auto">
            <a:xfrm>
              <a:off x="1695450" y="4424363"/>
              <a:ext cx="173037" cy="1408113"/>
            </a:xfrm>
            <a:prstGeom prst="rect">
              <a:avLst/>
            </a:prstGeom>
            <a:solidFill>
              <a:srgbClr val="00B4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7"/>
            <p:cNvSpPr/>
            <p:nvPr/>
          </p:nvSpPr>
          <p:spPr bwMode="auto">
            <a:xfrm>
              <a:off x="1868488" y="4398963"/>
              <a:ext cx="487362" cy="1433513"/>
            </a:xfrm>
            <a:custGeom>
              <a:avLst/>
              <a:gdLst>
                <a:gd name="T0" fmla="*/ 0 w 307"/>
                <a:gd name="T1" fmla="*/ 24 h 903"/>
                <a:gd name="T2" fmla="*/ 134 w 307"/>
                <a:gd name="T3" fmla="*/ 903 h 903"/>
                <a:gd name="T4" fmla="*/ 307 w 307"/>
                <a:gd name="T5" fmla="*/ 876 h 903"/>
                <a:gd name="T6" fmla="*/ 177 w 307"/>
                <a:gd name="T7" fmla="*/ 0 h 903"/>
                <a:gd name="T8" fmla="*/ 0 w 307"/>
                <a:gd name="T9" fmla="*/ 24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903">
                  <a:moveTo>
                    <a:pt x="0" y="24"/>
                  </a:moveTo>
                  <a:lnTo>
                    <a:pt x="134" y="903"/>
                  </a:lnTo>
                  <a:lnTo>
                    <a:pt x="307" y="876"/>
                  </a:lnTo>
                  <a:lnTo>
                    <a:pt x="177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67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8"/>
            <p:cNvSpPr/>
            <p:nvPr/>
          </p:nvSpPr>
          <p:spPr bwMode="auto">
            <a:xfrm>
              <a:off x="2009775" y="4398963"/>
              <a:ext cx="346075" cy="1412875"/>
            </a:xfrm>
            <a:custGeom>
              <a:avLst/>
              <a:gdLst>
                <a:gd name="T0" fmla="*/ 0 w 218"/>
                <a:gd name="T1" fmla="*/ 13 h 890"/>
                <a:gd name="T2" fmla="*/ 133 w 218"/>
                <a:gd name="T3" fmla="*/ 890 h 890"/>
                <a:gd name="T4" fmla="*/ 218 w 218"/>
                <a:gd name="T5" fmla="*/ 876 h 890"/>
                <a:gd name="T6" fmla="*/ 88 w 218"/>
                <a:gd name="T7" fmla="*/ 0 h 890"/>
                <a:gd name="T8" fmla="*/ 0 w 218"/>
                <a:gd name="T9" fmla="*/ 13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890">
                  <a:moveTo>
                    <a:pt x="0" y="13"/>
                  </a:moveTo>
                  <a:lnTo>
                    <a:pt x="133" y="890"/>
                  </a:lnTo>
                  <a:lnTo>
                    <a:pt x="218" y="876"/>
                  </a:lnTo>
                  <a:lnTo>
                    <a:pt x="8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A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9"/>
            <p:cNvSpPr/>
            <p:nvPr/>
          </p:nvSpPr>
          <p:spPr bwMode="auto">
            <a:xfrm>
              <a:off x="1933575" y="4797425"/>
              <a:ext cx="363537" cy="627063"/>
            </a:xfrm>
            <a:custGeom>
              <a:avLst/>
              <a:gdLst>
                <a:gd name="T0" fmla="*/ 229 w 229"/>
                <a:gd name="T1" fmla="*/ 369 h 395"/>
                <a:gd name="T2" fmla="*/ 56 w 229"/>
                <a:gd name="T3" fmla="*/ 395 h 395"/>
                <a:gd name="T4" fmla="*/ 0 w 229"/>
                <a:gd name="T5" fmla="*/ 24 h 395"/>
                <a:gd name="T6" fmla="*/ 173 w 229"/>
                <a:gd name="T7" fmla="*/ 0 h 395"/>
                <a:gd name="T8" fmla="*/ 229 w 229"/>
                <a:gd name="T9" fmla="*/ 36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395">
                  <a:moveTo>
                    <a:pt x="229" y="369"/>
                  </a:moveTo>
                  <a:lnTo>
                    <a:pt x="56" y="395"/>
                  </a:lnTo>
                  <a:lnTo>
                    <a:pt x="0" y="24"/>
                  </a:lnTo>
                  <a:lnTo>
                    <a:pt x="173" y="0"/>
                  </a:lnTo>
                  <a:lnTo>
                    <a:pt x="229" y="369"/>
                  </a:lnTo>
                  <a:close/>
                </a:path>
              </a:pathLst>
            </a:custGeom>
            <a:solidFill>
              <a:srgbClr val="22B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20"/>
            <p:cNvSpPr/>
            <p:nvPr/>
          </p:nvSpPr>
          <p:spPr bwMode="auto">
            <a:xfrm>
              <a:off x="1073150" y="3767138"/>
              <a:ext cx="406400" cy="2070100"/>
            </a:xfrm>
            <a:custGeom>
              <a:avLst/>
              <a:gdLst>
                <a:gd name="T0" fmla="*/ 128 w 256"/>
                <a:gd name="T1" fmla="*/ 0 h 1304"/>
                <a:gd name="T2" fmla="*/ 0 w 256"/>
                <a:gd name="T3" fmla="*/ 13 h 1304"/>
                <a:gd name="T4" fmla="*/ 128 w 256"/>
                <a:gd name="T5" fmla="*/ 1304 h 1304"/>
                <a:gd name="T6" fmla="*/ 256 w 256"/>
                <a:gd name="T7" fmla="*/ 1290 h 1304"/>
                <a:gd name="T8" fmla="*/ 128 w 256"/>
                <a:gd name="T9" fmla="*/ 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304">
                  <a:moveTo>
                    <a:pt x="128" y="0"/>
                  </a:moveTo>
                  <a:lnTo>
                    <a:pt x="0" y="13"/>
                  </a:lnTo>
                  <a:lnTo>
                    <a:pt x="128" y="1304"/>
                  </a:lnTo>
                  <a:lnTo>
                    <a:pt x="256" y="129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2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21"/>
            <p:cNvSpPr/>
            <p:nvPr/>
          </p:nvSpPr>
          <p:spPr bwMode="auto">
            <a:xfrm>
              <a:off x="1174750" y="3767138"/>
              <a:ext cx="304800" cy="2060575"/>
            </a:xfrm>
            <a:custGeom>
              <a:avLst/>
              <a:gdLst>
                <a:gd name="T0" fmla="*/ 64 w 192"/>
                <a:gd name="T1" fmla="*/ 0 h 1298"/>
                <a:gd name="T2" fmla="*/ 0 w 192"/>
                <a:gd name="T3" fmla="*/ 8 h 1298"/>
                <a:gd name="T4" fmla="*/ 128 w 192"/>
                <a:gd name="T5" fmla="*/ 1298 h 1298"/>
                <a:gd name="T6" fmla="*/ 192 w 192"/>
                <a:gd name="T7" fmla="*/ 1290 h 1298"/>
                <a:gd name="T8" fmla="*/ 64 w 192"/>
                <a:gd name="T9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298">
                  <a:moveTo>
                    <a:pt x="64" y="0"/>
                  </a:moveTo>
                  <a:lnTo>
                    <a:pt x="0" y="8"/>
                  </a:lnTo>
                  <a:lnTo>
                    <a:pt x="128" y="1298"/>
                  </a:lnTo>
                  <a:lnTo>
                    <a:pt x="192" y="129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2"/>
            <p:cNvSpPr/>
            <p:nvPr/>
          </p:nvSpPr>
          <p:spPr bwMode="auto">
            <a:xfrm>
              <a:off x="1073150" y="3770313"/>
              <a:ext cx="211137" cy="111125"/>
            </a:xfrm>
            <a:custGeom>
              <a:avLst/>
              <a:gdLst>
                <a:gd name="T0" fmla="*/ 0 w 133"/>
                <a:gd name="T1" fmla="*/ 14 h 70"/>
                <a:gd name="T2" fmla="*/ 5 w 133"/>
                <a:gd name="T3" fmla="*/ 70 h 70"/>
                <a:gd name="T4" fmla="*/ 133 w 133"/>
                <a:gd name="T5" fmla="*/ 59 h 70"/>
                <a:gd name="T6" fmla="*/ 128 w 133"/>
                <a:gd name="T7" fmla="*/ 0 h 70"/>
                <a:gd name="T8" fmla="*/ 0 w 133"/>
                <a:gd name="T9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70">
                  <a:moveTo>
                    <a:pt x="0" y="14"/>
                  </a:moveTo>
                  <a:lnTo>
                    <a:pt x="5" y="70"/>
                  </a:lnTo>
                  <a:lnTo>
                    <a:pt x="133" y="59"/>
                  </a:lnTo>
                  <a:lnTo>
                    <a:pt x="12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Rectangle 23"/>
            <p:cNvSpPr>
              <a:spLocks noChangeArrowheads="1"/>
            </p:cNvSpPr>
            <p:nvPr/>
          </p:nvSpPr>
          <p:spPr bwMode="auto">
            <a:xfrm>
              <a:off x="627063" y="4424363"/>
              <a:ext cx="479425" cy="360363"/>
            </a:xfrm>
            <a:prstGeom prst="rect">
              <a:avLst/>
            </a:pr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Rectangle 24"/>
            <p:cNvSpPr>
              <a:spLocks noChangeArrowheads="1"/>
            </p:cNvSpPr>
            <p:nvPr/>
          </p:nvSpPr>
          <p:spPr bwMode="auto">
            <a:xfrm>
              <a:off x="627063" y="5030788"/>
              <a:ext cx="479425" cy="365125"/>
            </a:xfrm>
            <a:prstGeom prst="rect">
              <a:avLst/>
            </a:pr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Rectangle 25"/>
            <p:cNvSpPr>
              <a:spLocks noChangeArrowheads="1"/>
            </p:cNvSpPr>
            <p:nvPr/>
          </p:nvSpPr>
          <p:spPr bwMode="auto">
            <a:xfrm>
              <a:off x="627063" y="4160838"/>
              <a:ext cx="479425" cy="98425"/>
            </a:xfrm>
            <a:prstGeom prst="rect">
              <a:avLst/>
            </a:pr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Rectangle 26"/>
            <p:cNvSpPr>
              <a:spLocks noChangeArrowheads="1"/>
            </p:cNvSpPr>
            <p:nvPr/>
          </p:nvSpPr>
          <p:spPr bwMode="auto">
            <a:xfrm>
              <a:off x="627063" y="5641975"/>
              <a:ext cx="479425" cy="101600"/>
            </a:xfrm>
            <a:prstGeom prst="rect">
              <a:avLst/>
            </a:pr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Rectangle 27"/>
            <p:cNvSpPr>
              <a:spLocks noChangeArrowheads="1"/>
            </p:cNvSpPr>
            <p:nvPr/>
          </p:nvSpPr>
          <p:spPr bwMode="auto">
            <a:xfrm>
              <a:off x="1543050" y="4584700"/>
              <a:ext cx="296862" cy="288925"/>
            </a:xfrm>
            <a:prstGeom prst="rect">
              <a:avLst/>
            </a:prstGeom>
            <a:solidFill>
              <a:srgbClr val="FAF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Rectangle 28"/>
            <p:cNvSpPr>
              <a:spLocks noChangeArrowheads="1"/>
            </p:cNvSpPr>
            <p:nvPr/>
          </p:nvSpPr>
          <p:spPr bwMode="auto">
            <a:xfrm>
              <a:off x="1690688" y="4584700"/>
              <a:ext cx="149225" cy="288925"/>
            </a:xfrm>
            <a:prstGeom prst="rect">
              <a:avLst/>
            </a:prstGeom>
            <a:solidFill>
              <a:srgbClr val="F4E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Rectangle 29"/>
            <p:cNvSpPr>
              <a:spLocks noChangeArrowheads="1"/>
            </p:cNvSpPr>
            <p:nvPr/>
          </p:nvSpPr>
          <p:spPr bwMode="auto">
            <a:xfrm>
              <a:off x="1543050" y="5421313"/>
              <a:ext cx="296862" cy="287338"/>
            </a:xfrm>
            <a:prstGeom prst="rect">
              <a:avLst/>
            </a:prstGeom>
            <a:solidFill>
              <a:srgbClr val="FAF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Rectangle 30"/>
            <p:cNvSpPr>
              <a:spLocks noChangeArrowheads="1"/>
            </p:cNvSpPr>
            <p:nvPr/>
          </p:nvSpPr>
          <p:spPr bwMode="auto">
            <a:xfrm>
              <a:off x="1690688" y="5421313"/>
              <a:ext cx="149225" cy="287338"/>
            </a:xfrm>
            <a:prstGeom prst="rect">
              <a:avLst/>
            </a:prstGeom>
            <a:solidFill>
              <a:srgbClr val="F4E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31"/>
            <p:cNvSpPr/>
            <p:nvPr/>
          </p:nvSpPr>
          <p:spPr bwMode="auto">
            <a:xfrm>
              <a:off x="8178800" y="5030788"/>
              <a:ext cx="911225" cy="674688"/>
            </a:xfrm>
            <a:custGeom>
              <a:avLst/>
              <a:gdLst>
                <a:gd name="T0" fmla="*/ 0 w 215"/>
                <a:gd name="T1" fmla="*/ 0 h 159"/>
                <a:gd name="T2" fmla="*/ 0 w 215"/>
                <a:gd name="T3" fmla="*/ 66 h 159"/>
                <a:gd name="T4" fmla="*/ 93 w 215"/>
                <a:gd name="T5" fmla="*/ 159 h 159"/>
                <a:gd name="T6" fmla="*/ 122 w 215"/>
                <a:gd name="T7" fmla="*/ 159 h 159"/>
                <a:gd name="T8" fmla="*/ 215 w 215"/>
                <a:gd name="T9" fmla="*/ 66 h 159"/>
                <a:gd name="T10" fmla="*/ 215 w 215"/>
                <a:gd name="T11" fmla="*/ 0 h 159"/>
                <a:gd name="T12" fmla="*/ 0 w 215"/>
                <a:gd name="T1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59">
                  <a:moveTo>
                    <a:pt x="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0" y="117"/>
                    <a:pt x="41" y="159"/>
                    <a:pt x="93" y="159"/>
                  </a:cubicBezTo>
                  <a:cubicBezTo>
                    <a:pt x="122" y="159"/>
                    <a:pt x="122" y="159"/>
                    <a:pt x="122" y="159"/>
                  </a:cubicBezTo>
                  <a:cubicBezTo>
                    <a:pt x="174" y="159"/>
                    <a:pt x="215" y="117"/>
                    <a:pt x="215" y="66"/>
                  </a:cubicBezTo>
                  <a:cubicBezTo>
                    <a:pt x="215" y="0"/>
                    <a:pt x="215" y="0"/>
                    <a:pt x="21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32"/>
            <p:cNvSpPr/>
            <p:nvPr/>
          </p:nvSpPr>
          <p:spPr bwMode="auto">
            <a:xfrm>
              <a:off x="8081963" y="5705475"/>
              <a:ext cx="1106487" cy="114300"/>
            </a:xfrm>
            <a:custGeom>
              <a:avLst/>
              <a:gdLst>
                <a:gd name="T0" fmla="*/ 26 w 261"/>
                <a:gd name="T1" fmla="*/ 27 h 27"/>
                <a:gd name="T2" fmla="*/ 235 w 261"/>
                <a:gd name="T3" fmla="*/ 27 h 27"/>
                <a:gd name="T4" fmla="*/ 261 w 261"/>
                <a:gd name="T5" fmla="*/ 0 h 27"/>
                <a:gd name="T6" fmla="*/ 0 w 261"/>
                <a:gd name="T7" fmla="*/ 0 h 27"/>
                <a:gd name="T8" fmla="*/ 26 w 261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7">
                  <a:moveTo>
                    <a:pt x="26" y="27"/>
                  </a:moveTo>
                  <a:cubicBezTo>
                    <a:pt x="235" y="27"/>
                    <a:pt x="235" y="27"/>
                    <a:pt x="235" y="27"/>
                  </a:cubicBezTo>
                  <a:cubicBezTo>
                    <a:pt x="242" y="23"/>
                    <a:pt x="252" y="13"/>
                    <a:pt x="2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11"/>
                    <a:pt x="14" y="19"/>
                    <a:pt x="26" y="27"/>
                  </a:cubicBezTo>
                  <a:close/>
                </a:path>
              </a:pathLst>
            </a:custGeom>
            <a:solidFill>
              <a:srgbClr val="9E4A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33"/>
            <p:cNvSpPr/>
            <p:nvPr/>
          </p:nvSpPr>
          <p:spPr bwMode="auto">
            <a:xfrm>
              <a:off x="9043988" y="5051425"/>
              <a:ext cx="249237" cy="347663"/>
            </a:xfrm>
            <a:custGeom>
              <a:avLst/>
              <a:gdLst>
                <a:gd name="T0" fmla="*/ 6 w 59"/>
                <a:gd name="T1" fmla="*/ 82 h 82"/>
                <a:gd name="T2" fmla="*/ 4 w 59"/>
                <a:gd name="T3" fmla="*/ 82 h 82"/>
                <a:gd name="T4" fmla="*/ 4 w 59"/>
                <a:gd name="T5" fmla="*/ 67 h 82"/>
                <a:gd name="T6" fmla="*/ 39 w 59"/>
                <a:gd name="T7" fmla="*/ 48 h 82"/>
                <a:gd name="T8" fmla="*/ 40 w 59"/>
                <a:gd name="T9" fmla="*/ 28 h 82"/>
                <a:gd name="T10" fmla="*/ 8 w 59"/>
                <a:gd name="T11" fmla="*/ 30 h 82"/>
                <a:gd name="T12" fmla="*/ 0 w 59"/>
                <a:gd name="T13" fmla="*/ 18 h 82"/>
                <a:gd name="T14" fmla="*/ 51 w 59"/>
                <a:gd name="T15" fmla="*/ 19 h 82"/>
                <a:gd name="T16" fmla="*/ 52 w 59"/>
                <a:gd name="T17" fmla="*/ 55 h 82"/>
                <a:gd name="T18" fmla="*/ 6 w 5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82">
                  <a:moveTo>
                    <a:pt x="6" y="82"/>
                  </a:moveTo>
                  <a:cubicBezTo>
                    <a:pt x="5" y="82"/>
                    <a:pt x="5" y="82"/>
                    <a:pt x="4" y="82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22" y="68"/>
                    <a:pt x="34" y="57"/>
                    <a:pt x="39" y="48"/>
                  </a:cubicBezTo>
                  <a:cubicBezTo>
                    <a:pt x="43" y="40"/>
                    <a:pt x="43" y="33"/>
                    <a:pt x="40" y="28"/>
                  </a:cubicBezTo>
                  <a:cubicBezTo>
                    <a:pt x="30" y="15"/>
                    <a:pt x="9" y="29"/>
                    <a:pt x="8" y="3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1" y="10"/>
                    <a:pt x="37" y="0"/>
                    <a:pt x="51" y="19"/>
                  </a:cubicBezTo>
                  <a:cubicBezTo>
                    <a:pt x="59" y="29"/>
                    <a:pt x="59" y="42"/>
                    <a:pt x="52" y="55"/>
                  </a:cubicBezTo>
                  <a:cubicBezTo>
                    <a:pt x="43" y="71"/>
                    <a:pt x="26" y="82"/>
                    <a:pt x="6" y="82"/>
                  </a:cubicBezTo>
                  <a:close/>
                </a:path>
              </a:pathLst>
            </a:custGeom>
            <a:solidFill>
              <a:srgbClr val="C1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34"/>
            <p:cNvSpPr/>
            <p:nvPr/>
          </p:nvSpPr>
          <p:spPr bwMode="auto">
            <a:xfrm>
              <a:off x="8632825" y="5030788"/>
              <a:ext cx="457200" cy="674688"/>
            </a:xfrm>
            <a:custGeom>
              <a:avLst/>
              <a:gdLst>
                <a:gd name="T0" fmla="*/ 0 w 108"/>
                <a:gd name="T1" fmla="*/ 159 h 159"/>
                <a:gd name="T2" fmla="*/ 15 w 108"/>
                <a:gd name="T3" fmla="*/ 159 h 159"/>
                <a:gd name="T4" fmla="*/ 108 w 108"/>
                <a:gd name="T5" fmla="*/ 66 h 159"/>
                <a:gd name="T6" fmla="*/ 108 w 108"/>
                <a:gd name="T7" fmla="*/ 0 h 159"/>
                <a:gd name="T8" fmla="*/ 0 w 108"/>
                <a:gd name="T9" fmla="*/ 0 h 159"/>
                <a:gd name="T10" fmla="*/ 0 w 108"/>
                <a:gd name="T11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59">
                  <a:moveTo>
                    <a:pt x="0" y="159"/>
                  </a:moveTo>
                  <a:cubicBezTo>
                    <a:pt x="15" y="159"/>
                    <a:pt x="15" y="159"/>
                    <a:pt x="15" y="159"/>
                  </a:cubicBezTo>
                  <a:cubicBezTo>
                    <a:pt x="67" y="159"/>
                    <a:pt x="108" y="117"/>
                    <a:pt x="108" y="66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C1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35"/>
            <p:cNvSpPr/>
            <p:nvPr/>
          </p:nvSpPr>
          <p:spPr bwMode="auto">
            <a:xfrm>
              <a:off x="8632825" y="5705475"/>
              <a:ext cx="555625" cy="114300"/>
            </a:xfrm>
            <a:custGeom>
              <a:avLst/>
              <a:gdLst>
                <a:gd name="T0" fmla="*/ 0 w 131"/>
                <a:gd name="T1" fmla="*/ 27 h 27"/>
                <a:gd name="T2" fmla="*/ 105 w 131"/>
                <a:gd name="T3" fmla="*/ 27 h 27"/>
                <a:gd name="T4" fmla="*/ 131 w 131"/>
                <a:gd name="T5" fmla="*/ 0 h 27"/>
                <a:gd name="T6" fmla="*/ 0 w 131"/>
                <a:gd name="T7" fmla="*/ 0 h 27"/>
                <a:gd name="T8" fmla="*/ 0 w 131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7">
                  <a:moveTo>
                    <a:pt x="0" y="27"/>
                  </a:moveTo>
                  <a:cubicBezTo>
                    <a:pt x="105" y="27"/>
                    <a:pt x="105" y="27"/>
                    <a:pt x="105" y="27"/>
                  </a:cubicBezTo>
                  <a:cubicBezTo>
                    <a:pt x="112" y="23"/>
                    <a:pt x="122" y="13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893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36"/>
            <p:cNvSpPr/>
            <p:nvPr/>
          </p:nvSpPr>
          <p:spPr bwMode="auto">
            <a:xfrm>
              <a:off x="3068638" y="2286000"/>
              <a:ext cx="2813050" cy="3597275"/>
            </a:xfrm>
            <a:custGeom>
              <a:avLst/>
              <a:gdLst>
                <a:gd name="T0" fmla="*/ 1746 w 1772"/>
                <a:gd name="T1" fmla="*/ 0 h 2266"/>
                <a:gd name="T2" fmla="*/ 523 w 1772"/>
                <a:gd name="T3" fmla="*/ 0 h 2266"/>
                <a:gd name="T4" fmla="*/ 192 w 1772"/>
                <a:gd name="T5" fmla="*/ 393 h 2266"/>
                <a:gd name="T6" fmla="*/ 0 w 1772"/>
                <a:gd name="T7" fmla="*/ 2266 h 2266"/>
                <a:gd name="T8" fmla="*/ 1772 w 1772"/>
                <a:gd name="T9" fmla="*/ 2266 h 2266"/>
                <a:gd name="T10" fmla="*/ 1746 w 1772"/>
                <a:gd name="T11" fmla="*/ 0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2" h="2266">
                  <a:moveTo>
                    <a:pt x="1746" y="0"/>
                  </a:moveTo>
                  <a:lnTo>
                    <a:pt x="523" y="0"/>
                  </a:lnTo>
                  <a:lnTo>
                    <a:pt x="192" y="393"/>
                  </a:lnTo>
                  <a:lnTo>
                    <a:pt x="0" y="2266"/>
                  </a:lnTo>
                  <a:lnTo>
                    <a:pt x="1772" y="2266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rgbClr val="2E3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37"/>
            <p:cNvSpPr/>
            <p:nvPr/>
          </p:nvSpPr>
          <p:spPr bwMode="auto">
            <a:xfrm>
              <a:off x="4576763" y="2286000"/>
              <a:ext cx="2814637" cy="3597275"/>
            </a:xfrm>
            <a:custGeom>
              <a:avLst/>
              <a:gdLst>
                <a:gd name="T0" fmla="*/ 27 w 1773"/>
                <a:gd name="T1" fmla="*/ 0 h 2266"/>
                <a:gd name="T2" fmla="*/ 1250 w 1773"/>
                <a:gd name="T3" fmla="*/ 0 h 2266"/>
                <a:gd name="T4" fmla="*/ 1581 w 1773"/>
                <a:gd name="T5" fmla="*/ 393 h 2266"/>
                <a:gd name="T6" fmla="*/ 1773 w 1773"/>
                <a:gd name="T7" fmla="*/ 2266 h 2266"/>
                <a:gd name="T8" fmla="*/ 0 w 1773"/>
                <a:gd name="T9" fmla="*/ 2266 h 2266"/>
                <a:gd name="T10" fmla="*/ 27 w 1773"/>
                <a:gd name="T11" fmla="*/ 0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3" h="2266">
                  <a:moveTo>
                    <a:pt x="27" y="0"/>
                  </a:moveTo>
                  <a:lnTo>
                    <a:pt x="1250" y="0"/>
                  </a:lnTo>
                  <a:lnTo>
                    <a:pt x="1581" y="393"/>
                  </a:lnTo>
                  <a:lnTo>
                    <a:pt x="1773" y="2266"/>
                  </a:lnTo>
                  <a:lnTo>
                    <a:pt x="0" y="226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2E3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38"/>
            <p:cNvSpPr/>
            <p:nvPr/>
          </p:nvSpPr>
          <p:spPr bwMode="auto">
            <a:xfrm>
              <a:off x="4848225" y="2133600"/>
              <a:ext cx="390525" cy="525463"/>
            </a:xfrm>
            <a:custGeom>
              <a:avLst/>
              <a:gdLst>
                <a:gd name="T0" fmla="*/ 0 w 246"/>
                <a:gd name="T1" fmla="*/ 0 h 331"/>
                <a:gd name="T2" fmla="*/ 0 w 246"/>
                <a:gd name="T3" fmla="*/ 294 h 331"/>
                <a:gd name="T4" fmla="*/ 246 w 246"/>
                <a:gd name="T5" fmla="*/ 331 h 331"/>
                <a:gd name="T6" fmla="*/ 246 w 246"/>
                <a:gd name="T7" fmla="*/ 0 h 331"/>
                <a:gd name="T8" fmla="*/ 0 w 246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331">
                  <a:moveTo>
                    <a:pt x="0" y="0"/>
                  </a:moveTo>
                  <a:lnTo>
                    <a:pt x="0" y="294"/>
                  </a:lnTo>
                  <a:lnTo>
                    <a:pt x="246" y="331"/>
                  </a:lnTo>
                  <a:lnTo>
                    <a:pt x="2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D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39"/>
            <p:cNvSpPr/>
            <p:nvPr/>
          </p:nvSpPr>
          <p:spPr bwMode="auto">
            <a:xfrm>
              <a:off x="4373563" y="708025"/>
              <a:ext cx="865187" cy="1425575"/>
            </a:xfrm>
            <a:custGeom>
              <a:avLst/>
              <a:gdLst>
                <a:gd name="T0" fmla="*/ 129 w 204"/>
                <a:gd name="T1" fmla="*/ 16 h 336"/>
                <a:gd name="T2" fmla="*/ 56 w 204"/>
                <a:gd name="T3" fmla="*/ 16 h 336"/>
                <a:gd name="T4" fmla="*/ 32 w 204"/>
                <a:gd name="T5" fmla="*/ 35 h 336"/>
                <a:gd name="T6" fmla="*/ 32 w 204"/>
                <a:gd name="T7" fmla="*/ 97 h 336"/>
                <a:gd name="T8" fmla="*/ 0 w 204"/>
                <a:gd name="T9" fmla="*/ 131 h 336"/>
                <a:gd name="T10" fmla="*/ 0 w 204"/>
                <a:gd name="T11" fmla="*/ 203 h 336"/>
                <a:gd name="T12" fmla="*/ 99 w 204"/>
                <a:gd name="T13" fmla="*/ 336 h 336"/>
                <a:gd name="T14" fmla="*/ 112 w 204"/>
                <a:gd name="T15" fmla="*/ 336 h 336"/>
                <a:gd name="T16" fmla="*/ 204 w 204"/>
                <a:gd name="T17" fmla="*/ 336 h 336"/>
                <a:gd name="T18" fmla="*/ 204 w 204"/>
                <a:gd name="T19" fmla="*/ 236 h 336"/>
                <a:gd name="T20" fmla="*/ 204 w 204"/>
                <a:gd name="T21" fmla="*/ 0 h 336"/>
                <a:gd name="T22" fmla="*/ 129 w 204"/>
                <a:gd name="T23" fmla="*/ 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336">
                  <a:moveTo>
                    <a:pt x="129" y="16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32" y="14"/>
                    <a:pt x="32" y="35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44" y="131"/>
                    <a:pt x="0" y="13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99" y="336"/>
                    <a:pt x="99" y="336"/>
                    <a:pt x="99" y="336"/>
                  </a:cubicBezTo>
                  <a:cubicBezTo>
                    <a:pt x="112" y="336"/>
                    <a:pt x="112" y="336"/>
                    <a:pt x="112" y="336"/>
                  </a:cubicBezTo>
                  <a:cubicBezTo>
                    <a:pt x="204" y="336"/>
                    <a:pt x="204" y="336"/>
                    <a:pt x="204" y="336"/>
                  </a:cubicBezTo>
                  <a:cubicBezTo>
                    <a:pt x="204" y="236"/>
                    <a:pt x="204" y="236"/>
                    <a:pt x="204" y="236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84" y="9"/>
                    <a:pt x="159" y="16"/>
                    <a:pt x="129" y="16"/>
                  </a:cubicBezTo>
                </a:path>
              </a:pathLst>
            </a:custGeom>
            <a:solidFill>
              <a:srgbClr val="FEE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40"/>
            <p:cNvSpPr/>
            <p:nvPr/>
          </p:nvSpPr>
          <p:spPr bwMode="auto">
            <a:xfrm>
              <a:off x="4373563" y="0"/>
              <a:ext cx="865187" cy="1263650"/>
            </a:xfrm>
            <a:custGeom>
              <a:avLst/>
              <a:gdLst>
                <a:gd name="T0" fmla="*/ 86 w 204"/>
                <a:gd name="T1" fmla="*/ 0 h 298"/>
                <a:gd name="T2" fmla="*/ 0 w 204"/>
                <a:gd name="T3" fmla="*/ 98 h 298"/>
                <a:gd name="T4" fmla="*/ 0 w 204"/>
                <a:gd name="T5" fmla="*/ 123 h 298"/>
                <a:gd name="T6" fmla="*/ 0 w 204"/>
                <a:gd name="T7" fmla="*/ 298 h 298"/>
                <a:gd name="T8" fmla="*/ 32 w 204"/>
                <a:gd name="T9" fmla="*/ 264 h 298"/>
                <a:gd name="T10" fmla="*/ 32 w 204"/>
                <a:gd name="T11" fmla="*/ 202 h 298"/>
                <a:gd name="T12" fmla="*/ 56 w 204"/>
                <a:gd name="T13" fmla="*/ 183 h 298"/>
                <a:gd name="T14" fmla="*/ 129 w 204"/>
                <a:gd name="T15" fmla="*/ 183 h 298"/>
                <a:gd name="T16" fmla="*/ 204 w 204"/>
                <a:gd name="T17" fmla="*/ 167 h 298"/>
                <a:gd name="T18" fmla="*/ 204 w 204"/>
                <a:gd name="T19" fmla="*/ 79 h 298"/>
                <a:gd name="T20" fmla="*/ 204 w 204"/>
                <a:gd name="T21" fmla="*/ 0 h 298"/>
                <a:gd name="T22" fmla="*/ 86 w 204"/>
                <a:gd name="T2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298">
                  <a:moveTo>
                    <a:pt x="86" y="0"/>
                  </a:moveTo>
                  <a:cubicBezTo>
                    <a:pt x="22" y="0"/>
                    <a:pt x="0" y="98"/>
                    <a:pt x="0" y="98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44" y="298"/>
                    <a:pt x="32" y="264"/>
                    <a:pt x="32" y="264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32" y="181"/>
                    <a:pt x="56" y="183"/>
                    <a:pt x="56" y="183"/>
                  </a:cubicBezTo>
                  <a:cubicBezTo>
                    <a:pt x="129" y="183"/>
                    <a:pt x="129" y="183"/>
                    <a:pt x="129" y="183"/>
                  </a:cubicBezTo>
                  <a:cubicBezTo>
                    <a:pt x="159" y="183"/>
                    <a:pt x="184" y="176"/>
                    <a:pt x="204" y="167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64" y="0"/>
                    <a:pt x="117" y="0"/>
                    <a:pt x="86" y="0"/>
                  </a:cubicBezTo>
                  <a:close/>
                </a:path>
              </a:pathLst>
            </a:custGeom>
            <a:solidFill>
              <a:srgbClr val="2E3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41"/>
            <p:cNvSpPr/>
            <p:nvPr/>
          </p:nvSpPr>
          <p:spPr bwMode="auto">
            <a:xfrm>
              <a:off x="5238750" y="2133600"/>
              <a:ext cx="355600" cy="525463"/>
            </a:xfrm>
            <a:custGeom>
              <a:avLst/>
              <a:gdLst>
                <a:gd name="T0" fmla="*/ 224 w 224"/>
                <a:gd name="T1" fmla="*/ 294 h 331"/>
                <a:gd name="T2" fmla="*/ 224 w 224"/>
                <a:gd name="T3" fmla="*/ 0 h 331"/>
                <a:gd name="T4" fmla="*/ 0 w 224"/>
                <a:gd name="T5" fmla="*/ 0 h 331"/>
                <a:gd name="T6" fmla="*/ 0 w 224"/>
                <a:gd name="T7" fmla="*/ 331 h 331"/>
                <a:gd name="T8" fmla="*/ 224 w 224"/>
                <a:gd name="T9" fmla="*/ 2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31">
                  <a:moveTo>
                    <a:pt x="224" y="294"/>
                  </a:moveTo>
                  <a:lnTo>
                    <a:pt x="224" y="0"/>
                  </a:lnTo>
                  <a:lnTo>
                    <a:pt x="0" y="0"/>
                  </a:lnTo>
                  <a:lnTo>
                    <a:pt x="0" y="331"/>
                  </a:lnTo>
                  <a:lnTo>
                    <a:pt x="224" y="294"/>
                  </a:lnTo>
                  <a:close/>
                </a:path>
              </a:pathLst>
            </a:custGeom>
            <a:solidFill>
              <a:srgbClr val="DDC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42"/>
            <p:cNvSpPr/>
            <p:nvPr/>
          </p:nvSpPr>
          <p:spPr bwMode="auto">
            <a:xfrm>
              <a:off x="5238750" y="487363"/>
              <a:ext cx="863600" cy="1646238"/>
            </a:xfrm>
            <a:custGeom>
              <a:avLst/>
              <a:gdLst>
                <a:gd name="T0" fmla="*/ 164 w 204"/>
                <a:gd name="T1" fmla="*/ 159 h 388"/>
                <a:gd name="T2" fmla="*/ 164 w 204"/>
                <a:gd name="T3" fmla="*/ 27 h 388"/>
                <a:gd name="T4" fmla="*/ 148 w 204"/>
                <a:gd name="T5" fmla="*/ 0 h 388"/>
                <a:gd name="T6" fmla="*/ 52 w 204"/>
                <a:gd name="T7" fmla="*/ 0 h 388"/>
                <a:gd name="T8" fmla="*/ 0 w 204"/>
                <a:gd name="T9" fmla="*/ 52 h 388"/>
                <a:gd name="T10" fmla="*/ 0 w 204"/>
                <a:gd name="T11" fmla="*/ 289 h 388"/>
                <a:gd name="T12" fmla="*/ 0 w 204"/>
                <a:gd name="T13" fmla="*/ 388 h 388"/>
                <a:gd name="T14" fmla="*/ 84 w 204"/>
                <a:gd name="T15" fmla="*/ 388 h 388"/>
                <a:gd name="T16" fmla="*/ 113 w 204"/>
                <a:gd name="T17" fmla="*/ 388 h 388"/>
                <a:gd name="T18" fmla="*/ 204 w 204"/>
                <a:gd name="T19" fmla="*/ 255 h 388"/>
                <a:gd name="T20" fmla="*/ 204 w 204"/>
                <a:gd name="T21" fmla="*/ 183 h 388"/>
                <a:gd name="T22" fmla="*/ 164 w 204"/>
                <a:gd name="T23" fmla="*/ 15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388">
                  <a:moveTo>
                    <a:pt x="164" y="159"/>
                  </a:moveTo>
                  <a:cubicBezTo>
                    <a:pt x="164" y="127"/>
                    <a:pt x="164" y="27"/>
                    <a:pt x="164" y="27"/>
                  </a:cubicBezTo>
                  <a:cubicBezTo>
                    <a:pt x="164" y="27"/>
                    <a:pt x="165" y="0"/>
                    <a:pt x="148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4" y="33"/>
                    <a:pt x="0" y="52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84" y="388"/>
                    <a:pt x="84" y="388"/>
                    <a:pt x="84" y="388"/>
                  </a:cubicBezTo>
                  <a:cubicBezTo>
                    <a:pt x="113" y="388"/>
                    <a:pt x="113" y="388"/>
                    <a:pt x="113" y="388"/>
                  </a:cubicBezTo>
                  <a:cubicBezTo>
                    <a:pt x="204" y="255"/>
                    <a:pt x="204" y="255"/>
                    <a:pt x="204" y="255"/>
                  </a:cubicBezTo>
                  <a:cubicBezTo>
                    <a:pt x="204" y="183"/>
                    <a:pt x="204" y="183"/>
                    <a:pt x="204" y="183"/>
                  </a:cubicBezTo>
                  <a:cubicBezTo>
                    <a:pt x="204" y="183"/>
                    <a:pt x="164" y="171"/>
                    <a:pt x="164" y="159"/>
                  </a:cubicBezTo>
                </a:path>
              </a:pathLst>
            </a:custGeom>
            <a:solidFill>
              <a:srgbClr val="F0D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43"/>
            <p:cNvSpPr/>
            <p:nvPr/>
          </p:nvSpPr>
          <p:spPr bwMode="auto">
            <a:xfrm>
              <a:off x="5238750" y="0"/>
              <a:ext cx="863600" cy="1263650"/>
            </a:xfrm>
            <a:custGeom>
              <a:avLst/>
              <a:gdLst>
                <a:gd name="T0" fmla="*/ 114 w 204"/>
                <a:gd name="T1" fmla="*/ 0 h 298"/>
                <a:gd name="T2" fmla="*/ 0 w 204"/>
                <a:gd name="T3" fmla="*/ 0 h 298"/>
                <a:gd name="T4" fmla="*/ 0 w 204"/>
                <a:gd name="T5" fmla="*/ 167 h 298"/>
                <a:gd name="T6" fmla="*/ 52 w 204"/>
                <a:gd name="T7" fmla="*/ 115 h 298"/>
                <a:gd name="T8" fmla="*/ 148 w 204"/>
                <a:gd name="T9" fmla="*/ 115 h 298"/>
                <a:gd name="T10" fmla="*/ 164 w 204"/>
                <a:gd name="T11" fmla="*/ 142 h 298"/>
                <a:gd name="T12" fmla="*/ 164 w 204"/>
                <a:gd name="T13" fmla="*/ 274 h 298"/>
                <a:gd name="T14" fmla="*/ 204 w 204"/>
                <a:gd name="T15" fmla="*/ 298 h 298"/>
                <a:gd name="T16" fmla="*/ 204 w 204"/>
                <a:gd name="T17" fmla="*/ 118 h 298"/>
                <a:gd name="T18" fmla="*/ 204 w 204"/>
                <a:gd name="T19" fmla="*/ 93 h 298"/>
                <a:gd name="T20" fmla="*/ 114 w 204"/>
                <a:gd name="T2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298">
                  <a:moveTo>
                    <a:pt x="114" y="0"/>
                  </a:moveTo>
                  <a:cubicBezTo>
                    <a:pt x="114" y="0"/>
                    <a:pt x="60" y="0"/>
                    <a:pt x="0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44" y="148"/>
                    <a:pt x="52" y="115"/>
                    <a:pt x="52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65" y="115"/>
                    <a:pt x="164" y="142"/>
                    <a:pt x="164" y="142"/>
                  </a:cubicBezTo>
                  <a:cubicBezTo>
                    <a:pt x="164" y="142"/>
                    <a:pt x="164" y="242"/>
                    <a:pt x="164" y="274"/>
                  </a:cubicBezTo>
                  <a:cubicBezTo>
                    <a:pt x="164" y="286"/>
                    <a:pt x="204" y="298"/>
                    <a:pt x="204" y="298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04" y="98"/>
                    <a:pt x="204" y="107"/>
                    <a:pt x="204" y="93"/>
                  </a:cubicBezTo>
                  <a:cubicBezTo>
                    <a:pt x="204" y="2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21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Rectangle 44"/>
            <p:cNvSpPr>
              <a:spLocks noChangeArrowheads="1"/>
            </p:cNvSpPr>
            <p:nvPr/>
          </p:nvSpPr>
          <p:spPr bwMode="auto">
            <a:xfrm>
              <a:off x="1" y="5849938"/>
              <a:ext cx="10425112" cy="322263"/>
            </a:xfrm>
            <a:prstGeom prst="rect">
              <a:avLst/>
            </a:pr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Rectangle 45"/>
            <p:cNvSpPr>
              <a:spLocks noChangeArrowheads="1"/>
            </p:cNvSpPr>
            <p:nvPr/>
          </p:nvSpPr>
          <p:spPr bwMode="auto">
            <a:xfrm>
              <a:off x="1" y="5849938"/>
              <a:ext cx="10425112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Rectangle 46"/>
            <p:cNvSpPr>
              <a:spLocks noChangeArrowheads="1"/>
            </p:cNvSpPr>
            <p:nvPr/>
          </p:nvSpPr>
          <p:spPr bwMode="auto">
            <a:xfrm>
              <a:off x="1017588" y="6172200"/>
              <a:ext cx="8391525" cy="322263"/>
            </a:xfrm>
            <a:prstGeom prst="rect">
              <a:avLst/>
            </a:prstGeom>
            <a:solidFill>
              <a:srgbClr val="998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Rectangle 47"/>
            <p:cNvSpPr>
              <a:spLocks noChangeArrowheads="1"/>
            </p:cNvSpPr>
            <p:nvPr/>
          </p:nvSpPr>
          <p:spPr bwMode="auto">
            <a:xfrm>
              <a:off x="1017588" y="6172200"/>
              <a:ext cx="839152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56" name="Picture 4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6159500"/>
              <a:ext cx="8421687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7" name="Freeform 49"/>
            <p:cNvSpPr/>
            <p:nvPr/>
          </p:nvSpPr>
          <p:spPr bwMode="auto">
            <a:xfrm>
              <a:off x="4640263" y="2171700"/>
              <a:ext cx="598487" cy="819150"/>
            </a:xfrm>
            <a:custGeom>
              <a:avLst/>
              <a:gdLst>
                <a:gd name="T0" fmla="*/ 131 w 377"/>
                <a:gd name="T1" fmla="*/ 0 h 516"/>
                <a:gd name="T2" fmla="*/ 0 w 377"/>
                <a:gd name="T3" fmla="*/ 72 h 516"/>
                <a:gd name="T4" fmla="*/ 254 w 377"/>
                <a:gd name="T5" fmla="*/ 516 h 516"/>
                <a:gd name="T6" fmla="*/ 377 w 377"/>
                <a:gd name="T7" fmla="*/ 307 h 516"/>
                <a:gd name="T8" fmla="*/ 131 w 377"/>
                <a:gd name="T9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516">
                  <a:moveTo>
                    <a:pt x="131" y="0"/>
                  </a:moveTo>
                  <a:lnTo>
                    <a:pt x="0" y="72"/>
                  </a:lnTo>
                  <a:lnTo>
                    <a:pt x="254" y="516"/>
                  </a:lnTo>
                  <a:lnTo>
                    <a:pt x="377" y="30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5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50"/>
            <p:cNvSpPr/>
            <p:nvPr/>
          </p:nvSpPr>
          <p:spPr bwMode="auto">
            <a:xfrm>
              <a:off x="5238750" y="2171700"/>
              <a:ext cx="617537" cy="819150"/>
            </a:xfrm>
            <a:custGeom>
              <a:avLst/>
              <a:gdLst>
                <a:gd name="T0" fmla="*/ 235 w 389"/>
                <a:gd name="T1" fmla="*/ 0 h 516"/>
                <a:gd name="T2" fmla="*/ 389 w 389"/>
                <a:gd name="T3" fmla="*/ 136 h 516"/>
                <a:gd name="T4" fmla="*/ 112 w 389"/>
                <a:gd name="T5" fmla="*/ 516 h 516"/>
                <a:gd name="T6" fmla="*/ 0 w 389"/>
                <a:gd name="T7" fmla="*/ 307 h 516"/>
                <a:gd name="T8" fmla="*/ 235 w 389"/>
                <a:gd name="T9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516">
                  <a:moveTo>
                    <a:pt x="235" y="0"/>
                  </a:moveTo>
                  <a:lnTo>
                    <a:pt x="389" y="136"/>
                  </a:lnTo>
                  <a:lnTo>
                    <a:pt x="112" y="516"/>
                  </a:lnTo>
                  <a:lnTo>
                    <a:pt x="0" y="307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5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51"/>
            <p:cNvSpPr/>
            <p:nvPr/>
          </p:nvSpPr>
          <p:spPr bwMode="auto">
            <a:xfrm>
              <a:off x="5000625" y="2659063"/>
              <a:ext cx="238125" cy="1425575"/>
            </a:xfrm>
            <a:custGeom>
              <a:avLst/>
              <a:gdLst>
                <a:gd name="T0" fmla="*/ 150 w 150"/>
                <a:gd name="T1" fmla="*/ 0 h 898"/>
                <a:gd name="T2" fmla="*/ 0 w 150"/>
                <a:gd name="T3" fmla="*/ 257 h 898"/>
                <a:gd name="T4" fmla="*/ 78 w 150"/>
                <a:gd name="T5" fmla="*/ 332 h 898"/>
                <a:gd name="T6" fmla="*/ 16 w 150"/>
                <a:gd name="T7" fmla="*/ 898 h 898"/>
                <a:gd name="T8" fmla="*/ 139 w 150"/>
                <a:gd name="T9" fmla="*/ 898 h 898"/>
                <a:gd name="T10" fmla="*/ 150 w 150"/>
                <a:gd name="T11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898">
                  <a:moveTo>
                    <a:pt x="150" y="0"/>
                  </a:moveTo>
                  <a:lnTo>
                    <a:pt x="0" y="257"/>
                  </a:lnTo>
                  <a:lnTo>
                    <a:pt x="78" y="332"/>
                  </a:lnTo>
                  <a:lnTo>
                    <a:pt x="16" y="898"/>
                  </a:lnTo>
                  <a:lnTo>
                    <a:pt x="139" y="898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EE4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52"/>
            <p:cNvSpPr/>
            <p:nvPr/>
          </p:nvSpPr>
          <p:spPr bwMode="auto">
            <a:xfrm>
              <a:off x="5221288" y="2659063"/>
              <a:ext cx="241300" cy="1425575"/>
            </a:xfrm>
            <a:custGeom>
              <a:avLst/>
              <a:gdLst>
                <a:gd name="T0" fmla="*/ 11 w 152"/>
                <a:gd name="T1" fmla="*/ 0 h 898"/>
                <a:gd name="T2" fmla="*/ 152 w 152"/>
                <a:gd name="T3" fmla="*/ 254 h 898"/>
                <a:gd name="T4" fmla="*/ 61 w 152"/>
                <a:gd name="T5" fmla="*/ 332 h 898"/>
                <a:gd name="T6" fmla="*/ 123 w 152"/>
                <a:gd name="T7" fmla="*/ 898 h 898"/>
                <a:gd name="T8" fmla="*/ 0 w 152"/>
                <a:gd name="T9" fmla="*/ 898 h 898"/>
                <a:gd name="T10" fmla="*/ 11 w 152"/>
                <a:gd name="T11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898">
                  <a:moveTo>
                    <a:pt x="11" y="0"/>
                  </a:moveTo>
                  <a:lnTo>
                    <a:pt x="152" y="254"/>
                  </a:lnTo>
                  <a:lnTo>
                    <a:pt x="61" y="332"/>
                  </a:lnTo>
                  <a:lnTo>
                    <a:pt x="123" y="898"/>
                  </a:lnTo>
                  <a:lnTo>
                    <a:pt x="0" y="89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23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53"/>
            <p:cNvSpPr/>
            <p:nvPr/>
          </p:nvSpPr>
          <p:spPr bwMode="auto">
            <a:xfrm>
              <a:off x="3459163" y="3338513"/>
              <a:ext cx="1779587" cy="2408238"/>
            </a:xfrm>
            <a:custGeom>
              <a:avLst/>
              <a:gdLst>
                <a:gd name="T0" fmla="*/ 420 w 420"/>
                <a:gd name="T1" fmla="*/ 0 h 568"/>
                <a:gd name="T2" fmla="*/ 77 w 420"/>
                <a:gd name="T3" fmla="*/ 0 h 568"/>
                <a:gd name="T4" fmla="*/ 0 w 420"/>
                <a:gd name="T5" fmla="*/ 78 h 568"/>
                <a:gd name="T6" fmla="*/ 0 w 420"/>
                <a:gd name="T7" fmla="*/ 486 h 568"/>
                <a:gd name="T8" fmla="*/ 77 w 420"/>
                <a:gd name="T9" fmla="*/ 568 h 568"/>
                <a:gd name="T10" fmla="*/ 420 w 420"/>
                <a:gd name="T11" fmla="*/ 568 h 568"/>
                <a:gd name="T12" fmla="*/ 420 w 420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568">
                  <a:moveTo>
                    <a:pt x="420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33" y="0"/>
                    <a:pt x="0" y="34"/>
                    <a:pt x="0" y="78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530"/>
                    <a:pt x="33" y="568"/>
                    <a:pt x="77" y="568"/>
                  </a:cubicBezTo>
                  <a:cubicBezTo>
                    <a:pt x="420" y="568"/>
                    <a:pt x="420" y="568"/>
                    <a:pt x="420" y="568"/>
                  </a:cubicBezTo>
                  <a:lnTo>
                    <a:pt x="4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54"/>
            <p:cNvSpPr/>
            <p:nvPr/>
          </p:nvSpPr>
          <p:spPr bwMode="auto">
            <a:xfrm>
              <a:off x="3471863" y="5746750"/>
              <a:ext cx="1766887" cy="103188"/>
            </a:xfrm>
            <a:custGeom>
              <a:avLst/>
              <a:gdLst>
                <a:gd name="T0" fmla="*/ 78 w 417"/>
                <a:gd name="T1" fmla="*/ 0 h 24"/>
                <a:gd name="T2" fmla="*/ 7 w 417"/>
                <a:gd name="T3" fmla="*/ 0 h 24"/>
                <a:gd name="T4" fmla="*/ 0 w 417"/>
                <a:gd name="T5" fmla="*/ 12 h 24"/>
                <a:gd name="T6" fmla="*/ 7 w 417"/>
                <a:gd name="T7" fmla="*/ 24 h 24"/>
                <a:gd name="T8" fmla="*/ 417 w 417"/>
                <a:gd name="T9" fmla="*/ 24 h 24"/>
                <a:gd name="T10" fmla="*/ 417 w 417"/>
                <a:gd name="T11" fmla="*/ 0 h 24"/>
                <a:gd name="T12" fmla="*/ 78 w 417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7" h="24">
                  <a:moveTo>
                    <a:pt x="7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2"/>
                  </a:cubicBezTo>
                  <a:cubicBezTo>
                    <a:pt x="0" y="19"/>
                    <a:pt x="3" y="24"/>
                    <a:pt x="7" y="24"/>
                  </a:cubicBezTo>
                  <a:cubicBezTo>
                    <a:pt x="417" y="24"/>
                    <a:pt x="417" y="24"/>
                    <a:pt x="417" y="24"/>
                  </a:cubicBezTo>
                  <a:cubicBezTo>
                    <a:pt x="417" y="0"/>
                    <a:pt x="417" y="0"/>
                    <a:pt x="417" y="0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55"/>
            <p:cNvSpPr/>
            <p:nvPr/>
          </p:nvSpPr>
          <p:spPr bwMode="auto">
            <a:xfrm>
              <a:off x="5238750" y="3338513"/>
              <a:ext cx="1779587" cy="2408238"/>
            </a:xfrm>
            <a:custGeom>
              <a:avLst/>
              <a:gdLst>
                <a:gd name="T0" fmla="*/ 335 w 420"/>
                <a:gd name="T1" fmla="*/ 568 h 568"/>
                <a:gd name="T2" fmla="*/ 420 w 420"/>
                <a:gd name="T3" fmla="*/ 486 h 568"/>
                <a:gd name="T4" fmla="*/ 420 w 420"/>
                <a:gd name="T5" fmla="*/ 78 h 568"/>
                <a:gd name="T6" fmla="*/ 335 w 420"/>
                <a:gd name="T7" fmla="*/ 0 h 568"/>
                <a:gd name="T8" fmla="*/ 0 w 420"/>
                <a:gd name="T9" fmla="*/ 0 h 568"/>
                <a:gd name="T10" fmla="*/ 0 w 420"/>
                <a:gd name="T11" fmla="*/ 568 h 568"/>
                <a:gd name="T12" fmla="*/ 335 w 420"/>
                <a:gd name="T1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568">
                  <a:moveTo>
                    <a:pt x="335" y="568"/>
                  </a:moveTo>
                  <a:cubicBezTo>
                    <a:pt x="378" y="568"/>
                    <a:pt x="420" y="530"/>
                    <a:pt x="420" y="486"/>
                  </a:cubicBezTo>
                  <a:cubicBezTo>
                    <a:pt x="420" y="78"/>
                    <a:pt x="420" y="78"/>
                    <a:pt x="420" y="78"/>
                  </a:cubicBezTo>
                  <a:cubicBezTo>
                    <a:pt x="420" y="34"/>
                    <a:pt x="378" y="0"/>
                    <a:pt x="3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8"/>
                    <a:pt x="0" y="568"/>
                    <a:pt x="0" y="568"/>
                  </a:cubicBezTo>
                  <a:lnTo>
                    <a:pt x="335" y="5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56"/>
            <p:cNvSpPr/>
            <p:nvPr/>
          </p:nvSpPr>
          <p:spPr bwMode="auto">
            <a:xfrm>
              <a:off x="5238750" y="3338513"/>
              <a:ext cx="1779587" cy="2408238"/>
            </a:xfrm>
            <a:custGeom>
              <a:avLst/>
              <a:gdLst>
                <a:gd name="T0" fmla="*/ 335 w 420"/>
                <a:gd name="T1" fmla="*/ 568 h 568"/>
                <a:gd name="T2" fmla="*/ 420 w 420"/>
                <a:gd name="T3" fmla="*/ 486 h 568"/>
                <a:gd name="T4" fmla="*/ 420 w 420"/>
                <a:gd name="T5" fmla="*/ 78 h 568"/>
                <a:gd name="T6" fmla="*/ 335 w 420"/>
                <a:gd name="T7" fmla="*/ 0 h 568"/>
                <a:gd name="T8" fmla="*/ 0 w 420"/>
                <a:gd name="T9" fmla="*/ 0 h 568"/>
                <a:gd name="T10" fmla="*/ 0 w 420"/>
                <a:gd name="T11" fmla="*/ 568 h 568"/>
                <a:gd name="T12" fmla="*/ 335 w 420"/>
                <a:gd name="T1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568">
                  <a:moveTo>
                    <a:pt x="335" y="568"/>
                  </a:moveTo>
                  <a:cubicBezTo>
                    <a:pt x="378" y="568"/>
                    <a:pt x="420" y="530"/>
                    <a:pt x="420" y="486"/>
                  </a:cubicBezTo>
                  <a:cubicBezTo>
                    <a:pt x="420" y="78"/>
                    <a:pt x="420" y="78"/>
                    <a:pt x="420" y="78"/>
                  </a:cubicBezTo>
                  <a:cubicBezTo>
                    <a:pt x="420" y="34"/>
                    <a:pt x="378" y="0"/>
                    <a:pt x="3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8"/>
                    <a:pt x="0" y="568"/>
                    <a:pt x="0" y="568"/>
                  </a:cubicBezTo>
                  <a:lnTo>
                    <a:pt x="335" y="56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57"/>
            <p:cNvSpPr/>
            <p:nvPr/>
          </p:nvSpPr>
          <p:spPr bwMode="auto">
            <a:xfrm>
              <a:off x="5238750" y="5746750"/>
              <a:ext cx="1733550" cy="103188"/>
            </a:xfrm>
            <a:custGeom>
              <a:avLst/>
              <a:gdLst>
                <a:gd name="T0" fmla="*/ 409 w 409"/>
                <a:gd name="T1" fmla="*/ 12 h 24"/>
                <a:gd name="T2" fmla="*/ 402 w 409"/>
                <a:gd name="T3" fmla="*/ 0 h 24"/>
                <a:gd name="T4" fmla="*/ 331 w 409"/>
                <a:gd name="T5" fmla="*/ 0 h 24"/>
                <a:gd name="T6" fmla="*/ 0 w 409"/>
                <a:gd name="T7" fmla="*/ 0 h 24"/>
                <a:gd name="T8" fmla="*/ 0 w 409"/>
                <a:gd name="T9" fmla="*/ 24 h 24"/>
                <a:gd name="T10" fmla="*/ 402 w 409"/>
                <a:gd name="T11" fmla="*/ 24 h 24"/>
                <a:gd name="T12" fmla="*/ 409 w 409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9" h="24">
                  <a:moveTo>
                    <a:pt x="409" y="12"/>
                  </a:moveTo>
                  <a:cubicBezTo>
                    <a:pt x="409" y="5"/>
                    <a:pt x="406" y="0"/>
                    <a:pt x="402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402" y="24"/>
                    <a:pt x="402" y="24"/>
                    <a:pt x="402" y="24"/>
                  </a:cubicBezTo>
                  <a:cubicBezTo>
                    <a:pt x="406" y="24"/>
                    <a:pt x="409" y="19"/>
                    <a:pt x="409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58"/>
            <p:cNvSpPr/>
            <p:nvPr/>
          </p:nvSpPr>
          <p:spPr bwMode="auto">
            <a:xfrm>
              <a:off x="5010150" y="4198938"/>
              <a:ext cx="228600" cy="471488"/>
            </a:xfrm>
            <a:custGeom>
              <a:avLst/>
              <a:gdLst>
                <a:gd name="T0" fmla="*/ 0 w 54"/>
                <a:gd name="T1" fmla="*/ 55 h 111"/>
                <a:gd name="T2" fmla="*/ 54 w 54"/>
                <a:gd name="T3" fmla="*/ 111 h 111"/>
                <a:gd name="T4" fmla="*/ 54 w 54"/>
                <a:gd name="T5" fmla="*/ 0 h 111"/>
                <a:gd name="T6" fmla="*/ 0 w 54"/>
                <a:gd name="T7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11">
                  <a:moveTo>
                    <a:pt x="0" y="55"/>
                  </a:moveTo>
                  <a:cubicBezTo>
                    <a:pt x="0" y="86"/>
                    <a:pt x="24" y="110"/>
                    <a:pt x="54" y="11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5"/>
                    <a:pt x="0" y="5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59"/>
            <p:cNvSpPr/>
            <p:nvPr/>
          </p:nvSpPr>
          <p:spPr bwMode="auto">
            <a:xfrm>
              <a:off x="5238750" y="4198938"/>
              <a:ext cx="241300" cy="471488"/>
            </a:xfrm>
            <a:custGeom>
              <a:avLst/>
              <a:gdLst>
                <a:gd name="T0" fmla="*/ 57 w 57"/>
                <a:gd name="T1" fmla="*/ 55 h 111"/>
                <a:gd name="T2" fmla="*/ 1 w 57"/>
                <a:gd name="T3" fmla="*/ 0 h 111"/>
                <a:gd name="T4" fmla="*/ 0 w 57"/>
                <a:gd name="T5" fmla="*/ 0 h 111"/>
                <a:gd name="T6" fmla="*/ 0 w 57"/>
                <a:gd name="T7" fmla="*/ 111 h 111"/>
                <a:gd name="T8" fmla="*/ 1 w 57"/>
                <a:gd name="T9" fmla="*/ 111 h 111"/>
                <a:gd name="T10" fmla="*/ 57 w 57"/>
                <a:gd name="T11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11">
                  <a:moveTo>
                    <a:pt x="57" y="55"/>
                  </a:moveTo>
                  <a:cubicBezTo>
                    <a:pt x="57" y="25"/>
                    <a:pt x="3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32" y="111"/>
                    <a:pt x="57" y="86"/>
                    <a:pt x="57" y="5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60"/>
            <p:cNvSpPr/>
            <p:nvPr/>
          </p:nvSpPr>
          <p:spPr bwMode="auto">
            <a:xfrm>
              <a:off x="4594225" y="1065213"/>
              <a:ext cx="576262" cy="304800"/>
            </a:xfrm>
            <a:custGeom>
              <a:avLst/>
              <a:gdLst>
                <a:gd name="T0" fmla="*/ 128 w 136"/>
                <a:gd name="T1" fmla="*/ 0 h 72"/>
                <a:gd name="T2" fmla="*/ 8 w 136"/>
                <a:gd name="T3" fmla="*/ 0 h 72"/>
                <a:gd name="T4" fmla="*/ 0 w 136"/>
                <a:gd name="T5" fmla="*/ 9 h 72"/>
                <a:gd name="T6" fmla="*/ 0 w 136"/>
                <a:gd name="T7" fmla="*/ 63 h 72"/>
                <a:gd name="T8" fmla="*/ 8 w 136"/>
                <a:gd name="T9" fmla="*/ 72 h 72"/>
                <a:gd name="T10" fmla="*/ 128 w 136"/>
                <a:gd name="T11" fmla="*/ 72 h 72"/>
                <a:gd name="T12" fmla="*/ 136 w 136"/>
                <a:gd name="T13" fmla="*/ 63 h 72"/>
                <a:gd name="T14" fmla="*/ 136 w 136"/>
                <a:gd name="T15" fmla="*/ 9 h 72"/>
                <a:gd name="T16" fmla="*/ 128 w 136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72">
                  <a:moveTo>
                    <a:pt x="12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8"/>
                    <a:pt x="4" y="72"/>
                    <a:pt x="8" y="72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33" y="72"/>
                    <a:pt x="136" y="68"/>
                    <a:pt x="136" y="63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4"/>
                    <a:pt x="133" y="0"/>
                    <a:pt x="128" y="0"/>
                  </a:cubicBezTo>
                </a:path>
              </a:pathLst>
            </a:custGeom>
            <a:solidFill>
              <a:srgbClr val="FFF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61"/>
            <p:cNvSpPr/>
            <p:nvPr/>
          </p:nvSpPr>
          <p:spPr bwMode="auto">
            <a:xfrm>
              <a:off x="5305425" y="1065213"/>
              <a:ext cx="560387" cy="287338"/>
            </a:xfrm>
            <a:custGeom>
              <a:avLst/>
              <a:gdLst>
                <a:gd name="T0" fmla="*/ 124 w 132"/>
                <a:gd name="T1" fmla="*/ 0 h 68"/>
                <a:gd name="T2" fmla="*/ 8 w 132"/>
                <a:gd name="T3" fmla="*/ 0 h 68"/>
                <a:gd name="T4" fmla="*/ 0 w 132"/>
                <a:gd name="T5" fmla="*/ 9 h 68"/>
                <a:gd name="T6" fmla="*/ 0 w 132"/>
                <a:gd name="T7" fmla="*/ 59 h 68"/>
                <a:gd name="T8" fmla="*/ 8 w 132"/>
                <a:gd name="T9" fmla="*/ 68 h 68"/>
                <a:gd name="T10" fmla="*/ 124 w 132"/>
                <a:gd name="T11" fmla="*/ 68 h 68"/>
                <a:gd name="T12" fmla="*/ 132 w 132"/>
                <a:gd name="T13" fmla="*/ 59 h 68"/>
                <a:gd name="T14" fmla="*/ 132 w 132"/>
                <a:gd name="T15" fmla="*/ 9 h 68"/>
                <a:gd name="T16" fmla="*/ 124 w 132"/>
                <a:gd name="T1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8">
                  <a:moveTo>
                    <a:pt x="12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9" y="68"/>
                    <a:pt x="132" y="64"/>
                    <a:pt x="132" y="5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4"/>
                    <a:pt x="129" y="0"/>
                    <a:pt x="124" y="0"/>
                  </a:cubicBezTo>
                </a:path>
              </a:pathLst>
            </a:custGeom>
            <a:solidFill>
              <a:srgbClr val="F9E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62"/>
            <p:cNvSpPr>
              <a:spLocks noEditPoints="1"/>
            </p:cNvSpPr>
            <p:nvPr/>
          </p:nvSpPr>
          <p:spPr bwMode="auto">
            <a:xfrm>
              <a:off x="4576763" y="1047750"/>
              <a:ext cx="611187" cy="339725"/>
            </a:xfrm>
            <a:custGeom>
              <a:avLst/>
              <a:gdLst>
                <a:gd name="T0" fmla="*/ 132 w 144"/>
                <a:gd name="T1" fmla="*/ 0 h 80"/>
                <a:gd name="T2" fmla="*/ 12 w 144"/>
                <a:gd name="T3" fmla="*/ 0 h 80"/>
                <a:gd name="T4" fmla="*/ 0 w 144"/>
                <a:gd name="T5" fmla="*/ 13 h 80"/>
                <a:gd name="T6" fmla="*/ 0 w 144"/>
                <a:gd name="T7" fmla="*/ 15 h 80"/>
                <a:gd name="T8" fmla="*/ 0 w 144"/>
                <a:gd name="T9" fmla="*/ 67 h 80"/>
                <a:gd name="T10" fmla="*/ 0 w 144"/>
                <a:gd name="T11" fmla="*/ 69 h 80"/>
                <a:gd name="T12" fmla="*/ 10 w 144"/>
                <a:gd name="T13" fmla="*/ 80 h 80"/>
                <a:gd name="T14" fmla="*/ 12 w 144"/>
                <a:gd name="T15" fmla="*/ 80 h 80"/>
                <a:gd name="T16" fmla="*/ 130 w 144"/>
                <a:gd name="T17" fmla="*/ 80 h 80"/>
                <a:gd name="T18" fmla="*/ 132 w 144"/>
                <a:gd name="T19" fmla="*/ 80 h 80"/>
                <a:gd name="T20" fmla="*/ 144 w 144"/>
                <a:gd name="T21" fmla="*/ 67 h 80"/>
                <a:gd name="T22" fmla="*/ 144 w 144"/>
                <a:gd name="T23" fmla="*/ 13 h 80"/>
                <a:gd name="T24" fmla="*/ 132 w 144"/>
                <a:gd name="T25" fmla="*/ 0 h 80"/>
                <a:gd name="T26" fmla="*/ 132 w 144"/>
                <a:gd name="T27" fmla="*/ 72 h 80"/>
                <a:gd name="T28" fmla="*/ 12 w 144"/>
                <a:gd name="T29" fmla="*/ 72 h 80"/>
                <a:gd name="T30" fmla="*/ 8 w 144"/>
                <a:gd name="T31" fmla="*/ 67 h 80"/>
                <a:gd name="T32" fmla="*/ 8 w 144"/>
                <a:gd name="T33" fmla="*/ 13 h 80"/>
                <a:gd name="T34" fmla="*/ 12 w 144"/>
                <a:gd name="T35" fmla="*/ 8 h 80"/>
                <a:gd name="T36" fmla="*/ 130 w 144"/>
                <a:gd name="T37" fmla="*/ 8 h 80"/>
                <a:gd name="T38" fmla="*/ 136 w 144"/>
                <a:gd name="T39" fmla="*/ 15 h 80"/>
                <a:gd name="T40" fmla="*/ 136 w 144"/>
                <a:gd name="T41" fmla="*/ 67 h 80"/>
                <a:gd name="T42" fmla="*/ 132 w 144"/>
                <a:gd name="T43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80">
                  <a:moveTo>
                    <a:pt x="13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5" y="80"/>
                    <a:pt x="10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9" y="80"/>
                    <a:pt x="144" y="74"/>
                    <a:pt x="144" y="67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4" y="6"/>
                    <a:pt x="139" y="0"/>
                    <a:pt x="132" y="0"/>
                  </a:cubicBezTo>
                  <a:close/>
                  <a:moveTo>
                    <a:pt x="132" y="72"/>
                  </a:moveTo>
                  <a:cubicBezTo>
                    <a:pt x="12" y="72"/>
                    <a:pt x="12" y="72"/>
                    <a:pt x="12" y="72"/>
                  </a:cubicBezTo>
                  <a:cubicBezTo>
                    <a:pt x="10" y="72"/>
                    <a:pt x="8" y="69"/>
                    <a:pt x="8" y="6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4" y="8"/>
                    <a:pt x="136" y="11"/>
                    <a:pt x="136" y="15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6" y="69"/>
                    <a:pt x="134" y="72"/>
                    <a:pt x="132" y="72"/>
                  </a:cubicBez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63"/>
            <p:cNvSpPr>
              <a:spLocks noEditPoints="1"/>
            </p:cNvSpPr>
            <p:nvPr/>
          </p:nvSpPr>
          <p:spPr bwMode="auto">
            <a:xfrm>
              <a:off x="5272088" y="1047750"/>
              <a:ext cx="609600" cy="339725"/>
            </a:xfrm>
            <a:custGeom>
              <a:avLst/>
              <a:gdLst>
                <a:gd name="T0" fmla="*/ 132 w 144"/>
                <a:gd name="T1" fmla="*/ 0 h 80"/>
                <a:gd name="T2" fmla="*/ 12 w 144"/>
                <a:gd name="T3" fmla="*/ 0 h 80"/>
                <a:gd name="T4" fmla="*/ 0 w 144"/>
                <a:gd name="T5" fmla="*/ 13 h 80"/>
                <a:gd name="T6" fmla="*/ 0 w 144"/>
                <a:gd name="T7" fmla="*/ 15 h 80"/>
                <a:gd name="T8" fmla="*/ 0 w 144"/>
                <a:gd name="T9" fmla="*/ 67 h 80"/>
                <a:gd name="T10" fmla="*/ 0 w 144"/>
                <a:gd name="T11" fmla="*/ 69 h 80"/>
                <a:gd name="T12" fmla="*/ 10 w 144"/>
                <a:gd name="T13" fmla="*/ 80 h 80"/>
                <a:gd name="T14" fmla="*/ 12 w 144"/>
                <a:gd name="T15" fmla="*/ 80 h 80"/>
                <a:gd name="T16" fmla="*/ 130 w 144"/>
                <a:gd name="T17" fmla="*/ 80 h 80"/>
                <a:gd name="T18" fmla="*/ 132 w 144"/>
                <a:gd name="T19" fmla="*/ 80 h 80"/>
                <a:gd name="T20" fmla="*/ 144 w 144"/>
                <a:gd name="T21" fmla="*/ 67 h 80"/>
                <a:gd name="T22" fmla="*/ 144 w 144"/>
                <a:gd name="T23" fmla="*/ 13 h 80"/>
                <a:gd name="T24" fmla="*/ 132 w 144"/>
                <a:gd name="T25" fmla="*/ 0 h 80"/>
                <a:gd name="T26" fmla="*/ 132 w 144"/>
                <a:gd name="T27" fmla="*/ 72 h 80"/>
                <a:gd name="T28" fmla="*/ 12 w 144"/>
                <a:gd name="T29" fmla="*/ 72 h 80"/>
                <a:gd name="T30" fmla="*/ 8 w 144"/>
                <a:gd name="T31" fmla="*/ 67 h 80"/>
                <a:gd name="T32" fmla="*/ 8 w 144"/>
                <a:gd name="T33" fmla="*/ 13 h 80"/>
                <a:gd name="T34" fmla="*/ 12 w 144"/>
                <a:gd name="T35" fmla="*/ 8 h 80"/>
                <a:gd name="T36" fmla="*/ 130 w 144"/>
                <a:gd name="T37" fmla="*/ 8 h 80"/>
                <a:gd name="T38" fmla="*/ 136 w 144"/>
                <a:gd name="T39" fmla="*/ 15 h 80"/>
                <a:gd name="T40" fmla="*/ 136 w 144"/>
                <a:gd name="T41" fmla="*/ 67 h 80"/>
                <a:gd name="T42" fmla="*/ 132 w 144"/>
                <a:gd name="T43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80">
                  <a:moveTo>
                    <a:pt x="13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5" y="80"/>
                    <a:pt x="10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9" y="80"/>
                    <a:pt x="144" y="74"/>
                    <a:pt x="144" y="67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4" y="6"/>
                    <a:pt x="139" y="0"/>
                    <a:pt x="132" y="0"/>
                  </a:cubicBezTo>
                  <a:close/>
                  <a:moveTo>
                    <a:pt x="132" y="72"/>
                  </a:moveTo>
                  <a:cubicBezTo>
                    <a:pt x="12" y="72"/>
                    <a:pt x="12" y="72"/>
                    <a:pt x="12" y="72"/>
                  </a:cubicBezTo>
                  <a:cubicBezTo>
                    <a:pt x="10" y="72"/>
                    <a:pt x="8" y="69"/>
                    <a:pt x="8" y="6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4" y="8"/>
                    <a:pt x="136" y="11"/>
                    <a:pt x="136" y="15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6" y="69"/>
                    <a:pt x="134" y="72"/>
                    <a:pt x="132" y="72"/>
                  </a:cubicBez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64"/>
            <p:cNvSpPr/>
            <p:nvPr/>
          </p:nvSpPr>
          <p:spPr bwMode="auto">
            <a:xfrm>
              <a:off x="4373563" y="1182688"/>
              <a:ext cx="238125" cy="50800"/>
            </a:xfrm>
            <a:custGeom>
              <a:avLst/>
              <a:gdLst>
                <a:gd name="T0" fmla="*/ 56 w 56"/>
                <a:gd name="T1" fmla="*/ 7 h 12"/>
                <a:gd name="T2" fmla="*/ 53 w 56"/>
                <a:gd name="T3" fmla="*/ 12 h 12"/>
                <a:gd name="T4" fmla="*/ 4 w 56"/>
                <a:gd name="T5" fmla="*/ 12 h 12"/>
                <a:gd name="T6" fmla="*/ 0 w 56"/>
                <a:gd name="T7" fmla="*/ 7 h 12"/>
                <a:gd name="T8" fmla="*/ 0 w 56"/>
                <a:gd name="T9" fmla="*/ 5 h 12"/>
                <a:gd name="T10" fmla="*/ 4 w 56"/>
                <a:gd name="T11" fmla="*/ 0 h 12"/>
                <a:gd name="T12" fmla="*/ 53 w 56"/>
                <a:gd name="T13" fmla="*/ 0 h 12"/>
                <a:gd name="T14" fmla="*/ 56 w 56"/>
                <a:gd name="T15" fmla="*/ 5 h 12"/>
                <a:gd name="T16" fmla="*/ 56 w 56"/>
                <a:gd name="T1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2">
                  <a:moveTo>
                    <a:pt x="56" y="7"/>
                  </a:moveTo>
                  <a:cubicBezTo>
                    <a:pt x="56" y="10"/>
                    <a:pt x="55" y="12"/>
                    <a:pt x="5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5"/>
                  </a:cubicBezTo>
                  <a:lnTo>
                    <a:pt x="56" y="7"/>
                  </a:ln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65"/>
            <p:cNvSpPr/>
            <p:nvPr/>
          </p:nvSpPr>
          <p:spPr bwMode="auto">
            <a:xfrm>
              <a:off x="5865813" y="1182688"/>
              <a:ext cx="236537" cy="50800"/>
            </a:xfrm>
            <a:custGeom>
              <a:avLst/>
              <a:gdLst>
                <a:gd name="T0" fmla="*/ 56 w 56"/>
                <a:gd name="T1" fmla="*/ 7 h 12"/>
                <a:gd name="T2" fmla="*/ 53 w 56"/>
                <a:gd name="T3" fmla="*/ 12 h 12"/>
                <a:gd name="T4" fmla="*/ 4 w 56"/>
                <a:gd name="T5" fmla="*/ 12 h 12"/>
                <a:gd name="T6" fmla="*/ 0 w 56"/>
                <a:gd name="T7" fmla="*/ 7 h 12"/>
                <a:gd name="T8" fmla="*/ 0 w 56"/>
                <a:gd name="T9" fmla="*/ 5 h 12"/>
                <a:gd name="T10" fmla="*/ 4 w 56"/>
                <a:gd name="T11" fmla="*/ 0 h 12"/>
                <a:gd name="T12" fmla="*/ 53 w 56"/>
                <a:gd name="T13" fmla="*/ 0 h 12"/>
                <a:gd name="T14" fmla="*/ 56 w 56"/>
                <a:gd name="T15" fmla="*/ 5 h 12"/>
                <a:gd name="T16" fmla="*/ 56 w 56"/>
                <a:gd name="T1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2">
                  <a:moveTo>
                    <a:pt x="56" y="7"/>
                  </a:moveTo>
                  <a:cubicBezTo>
                    <a:pt x="56" y="10"/>
                    <a:pt x="55" y="12"/>
                    <a:pt x="5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5"/>
                  </a:cubicBezTo>
                  <a:lnTo>
                    <a:pt x="56" y="7"/>
                  </a:ln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66"/>
            <p:cNvSpPr/>
            <p:nvPr/>
          </p:nvSpPr>
          <p:spPr bwMode="auto">
            <a:xfrm>
              <a:off x="5170488" y="1182688"/>
              <a:ext cx="134937" cy="50800"/>
            </a:xfrm>
            <a:custGeom>
              <a:avLst/>
              <a:gdLst>
                <a:gd name="T0" fmla="*/ 32 w 32"/>
                <a:gd name="T1" fmla="*/ 7 h 12"/>
                <a:gd name="T2" fmla="*/ 30 w 32"/>
                <a:gd name="T3" fmla="*/ 12 h 12"/>
                <a:gd name="T4" fmla="*/ 2 w 32"/>
                <a:gd name="T5" fmla="*/ 12 h 12"/>
                <a:gd name="T6" fmla="*/ 0 w 32"/>
                <a:gd name="T7" fmla="*/ 7 h 12"/>
                <a:gd name="T8" fmla="*/ 0 w 32"/>
                <a:gd name="T9" fmla="*/ 5 h 12"/>
                <a:gd name="T10" fmla="*/ 2 w 32"/>
                <a:gd name="T11" fmla="*/ 0 h 12"/>
                <a:gd name="T12" fmla="*/ 30 w 32"/>
                <a:gd name="T13" fmla="*/ 0 h 12"/>
                <a:gd name="T14" fmla="*/ 32 w 32"/>
                <a:gd name="T15" fmla="*/ 5 h 12"/>
                <a:gd name="T16" fmla="*/ 32 w 32"/>
                <a:gd name="T1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2">
                  <a:moveTo>
                    <a:pt x="32" y="7"/>
                  </a:moveTo>
                  <a:cubicBezTo>
                    <a:pt x="32" y="10"/>
                    <a:pt x="31" y="12"/>
                    <a:pt x="30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2"/>
                    <a:pt x="32" y="5"/>
                  </a:cubicBezTo>
                  <a:lnTo>
                    <a:pt x="32" y="7"/>
                  </a:ln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4300" y="361742"/>
            <a:ext cx="8918329" cy="6073914"/>
            <a:chOff x="225671" y="-426016"/>
            <a:chExt cx="10367962" cy="7061201"/>
          </a:xfrm>
        </p:grpSpPr>
        <p:sp>
          <p:nvSpPr>
            <p:cNvPr id="5" name="Freeform 209"/>
            <p:cNvSpPr>
              <a:spLocks noEditPoints="1"/>
            </p:cNvSpPr>
            <p:nvPr/>
          </p:nvSpPr>
          <p:spPr bwMode="auto">
            <a:xfrm>
              <a:off x="9339508" y="1494859"/>
              <a:ext cx="1254125" cy="1979613"/>
            </a:xfrm>
            <a:custGeom>
              <a:avLst/>
              <a:gdLst>
                <a:gd name="T0" fmla="*/ 16 w 296"/>
                <a:gd name="T1" fmla="*/ 158 h 467"/>
                <a:gd name="T2" fmla="*/ 19 w 296"/>
                <a:gd name="T3" fmla="*/ 164 h 467"/>
                <a:gd name="T4" fmla="*/ 25 w 296"/>
                <a:gd name="T5" fmla="*/ 167 h 467"/>
                <a:gd name="T6" fmla="*/ 125 w 296"/>
                <a:gd name="T7" fmla="*/ 225 h 467"/>
                <a:gd name="T8" fmla="*/ 79 w 296"/>
                <a:gd name="T9" fmla="*/ 226 h 467"/>
                <a:gd name="T10" fmla="*/ 79 w 296"/>
                <a:gd name="T11" fmla="*/ 254 h 467"/>
                <a:gd name="T12" fmla="*/ 221 w 296"/>
                <a:gd name="T13" fmla="*/ 257 h 467"/>
                <a:gd name="T14" fmla="*/ 224 w 296"/>
                <a:gd name="T15" fmla="*/ 244 h 467"/>
                <a:gd name="T16" fmla="*/ 242 w 296"/>
                <a:gd name="T17" fmla="*/ 282 h 467"/>
                <a:gd name="T18" fmla="*/ 162 w 296"/>
                <a:gd name="T19" fmla="*/ 286 h 467"/>
                <a:gd name="T20" fmla="*/ 88 w 296"/>
                <a:gd name="T21" fmla="*/ 275 h 467"/>
                <a:gd name="T22" fmla="*/ 109 w 296"/>
                <a:gd name="T23" fmla="*/ 312 h 467"/>
                <a:gd name="T24" fmla="*/ 89 w 296"/>
                <a:gd name="T25" fmla="*/ 331 h 467"/>
                <a:gd name="T26" fmla="*/ 42 w 296"/>
                <a:gd name="T27" fmla="*/ 361 h 467"/>
                <a:gd name="T28" fmla="*/ 16 w 296"/>
                <a:gd name="T29" fmla="*/ 378 h 467"/>
                <a:gd name="T30" fmla="*/ 48 w 296"/>
                <a:gd name="T31" fmla="*/ 363 h 467"/>
                <a:gd name="T32" fmla="*/ 88 w 296"/>
                <a:gd name="T33" fmla="*/ 334 h 467"/>
                <a:gd name="T34" fmla="*/ 114 w 296"/>
                <a:gd name="T35" fmla="*/ 307 h 467"/>
                <a:gd name="T36" fmla="*/ 67 w 296"/>
                <a:gd name="T37" fmla="*/ 296 h 467"/>
                <a:gd name="T38" fmla="*/ 146 w 296"/>
                <a:gd name="T39" fmla="*/ 285 h 467"/>
                <a:gd name="T40" fmla="*/ 205 w 296"/>
                <a:gd name="T41" fmla="*/ 295 h 467"/>
                <a:gd name="T42" fmla="*/ 224 w 296"/>
                <a:gd name="T43" fmla="*/ 241 h 467"/>
                <a:gd name="T44" fmla="*/ 222 w 296"/>
                <a:gd name="T45" fmla="*/ 226 h 467"/>
                <a:gd name="T46" fmla="*/ 284 w 296"/>
                <a:gd name="T47" fmla="*/ 167 h 467"/>
                <a:gd name="T48" fmla="*/ 296 w 296"/>
                <a:gd name="T49" fmla="*/ 10 h 467"/>
                <a:gd name="T50" fmla="*/ 293 w 296"/>
                <a:gd name="T51" fmla="*/ 3 h 467"/>
                <a:gd name="T52" fmla="*/ 287 w 296"/>
                <a:gd name="T53" fmla="*/ 0 h 467"/>
                <a:gd name="T54" fmla="*/ 27 w 296"/>
                <a:gd name="T55" fmla="*/ 0 h 467"/>
                <a:gd name="T56" fmla="*/ 74 w 296"/>
                <a:gd name="T57" fmla="*/ 397 h 467"/>
                <a:gd name="T58" fmla="*/ 47 w 296"/>
                <a:gd name="T59" fmla="*/ 369 h 467"/>
                <a:gd name="T60" fmla="*/ 75 w 296"/>
                <a:gd name="T61" fmla="*/ 403 h 467"/>
                <a:gd name="T62" fmla="*/ 40 w 296"/>
                <a:gd name="T63" fmla="*/ 368 h 467"/>
                <a:gd name="T64" fmla="*/ 13 w 296"/>
                <a:gd name="T65" fmla="*/ 395 h 467"/>
                <a:gd name="T66" fmla="*/ 125 w 296"/>
                <a:gd name="T67" fmla="*/ 228 h 467"/>
                <a:gd name="T68" fmla="*/ 128 w 296"/>
                <a:gd name="T69" fmla="*/ 167 h 467"/>
                <a:gd name="T70" fmla="*/ 177 w 296"/>
                <a:gd name="T71" fmla="*/ 229 h 467"/>
                <a:gd name="T72" fmla="*/ 221 w 296"/>
                <a:gd name="T73" fmla="*/ 254 h 467"/>
                <a:gd name="T74" fmla="*/ 125 w 296"/>
                <a:gd name="T75" fmla="*/ 228 h 467"/>
                <a:gd name="T76" fmla="*/ 32 w 296"/>
                <a:gd name="T77" fmla="*/ 9 h 467"/>
                <a:gd name="T78" fmla="*/ 108 w 296"/>
                <a:gd name="T79" fmla="*/ 79 h 467"/>
                <a:gd name="T80" fmla="*/ 188 w 296"/>
                <a:gd name="T81" fmla="*/ 153 h 467"/>
                <a:gd name="T82" fmla="*/ 167 w 296"/>
                <a:gd name="T83" fmla="*/ 132 h 467"/>
                <a:gd name="T84" fmla="*/ 107 w 296"/>
                <a:gd name="T85" fmla="*/ 74 h 467"/>
                <a:gd name="T86" fmla="*/ 34 w 296"/>
                <a:gd name="T87" fmla="*/ 7 h 467"/>
                <a:gd name="T88" fmla="*/ 103 w 296"/>
                <a:gd name="T89" fmla="*/ 17 h 467"/>
                <a:gd name="T90" fmla="*/ 154 w 296"/>
                <a:gd name="T91" fmla="*/ 68 h 467"/>
                <a:gd name="T92" fmla="*/ 208 w 296"/>
                <a:gd name="T93" fmla="*/ 117 h 467"/>
                <a:gd name="T94" fmla="*/ 241 w 296"/>
                <a:gd name="T95" fmla="*/ 146 h 467"/>
                <a:gd name="T96" fmla="*/ 238 w 296"/>
                <a:gd name="T97" fmla="*/ 143 h 467"/>
                <a:gd name="T98" fmla="*/ 223 w 296"/>
                <a:gd name="T99" fmla="*/ 126 h 467"/>
                <a:gd name="T100" fmla="*/ 141 w 296"/>
                <a:gd name="T101" fmla="*/ 50 h 467"/>
                <a:gd name="T102" fmla="*/ 290 w 296"/>
                <a:gd name="T103" fmla="*/ 6 h 467"/>
                <a:gd name="T104" fmla="*/ 88 w 296"/>
                <a:gd name="T105" fmla="*/ 155 h 467"/>
                <a:gd name="T106" fmla="*/ 34 w 296"/>
                <a:gd name="T107" fmla="*/ 111 h 467"/>
                <a:gd name="T108" fmla="*/ 90 w 296"/>
                <a:gd name="T109" fmla="*/ 161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6" h="467">
                  <a:moveTo>
                    <a:pt x="16" y="11"/>
                  </a:moveTo>
                  <a:cubicBezTo>
                    <a:pt x="16" y="157"/>
                    <a:pt x="16" y="157"/>
                    <a:pt x="16" y="157"/>
                  </a:cubicBezTo>
                  <a:cubicBezTo>
                    <a:pt x="16" y="157"/>
                    <a:pt x="16" y="158"/>
                    <a:pt x="16" y="158"/>
                  </a:cubicBezTo>
                  <a:cubicBezTo>
                    <a:pt x="16" y="158"/>
                    <a:pt x="16" y="158"/>
                    <a:pt x="16" y="158"/>
                  </a:cubicBezTo>
                  <a:cubicBezTo>
                    <a:pt x="16" y="160"/>
                    <a:pt x="17" y="162"/>
                    <a:pt x="18" y="164"/>
                  </a:cubicBezTo>
                  <a:cubicBezTo>
                    <a:pt x="18" y="164"/>
                    <a:pt x="19" y="164"/>
                    <a:pt x="19" y="164"/>
                  </a:cubicBezTo>
                  <a:cubicBezTo>
                    <a:pt x="19" y="164"/>
                    <a:pt x="19" y="164"/>
                    <a:pt x="19" y="165"/>
                  </a:cubicBezTo>
                  <a:cubicBezTo>
                    <a:pt x="21" y="166"/>
                    <a:pt x="22" y="167"/>
                    <a:pt x="25" y="167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5" y="167"/>
                    <a:pt x="26" y="167"/>
                    <a:pt x="26" y="167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5" y="225"/>
                    <a:pt x="125" y="225"/>
                    <a:pt x="125" y="225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80" y="225"/>
                    <a:pt x="79" y="226"/>
                    <a:pt x="79" y="226"/>
                  </a:cubicBezTo>
                  <a:cubicBezTo>
                    <a:pt x="79" y="226"/>
                    <a:pt x="79" y="226"/>
                    <a:pt x="79" y="226"/>
                  </a:cubicBezTo>
                  <a:cubicBezTo>
                    <a:pt x="79" y="226"/>
                    <a:pt x="79" y="226"/>
                    <a:pt x="79" y="226"/>
                  </a:cubicBezTo>
                  <a:cubicBezTo>
                    <a:pt x="79" y="226"/>
                    <a:pt x="79" y="227"/>
                    <a:pt x="79" y="227"/>
                  </a:cubicBezTo>
                  <a:cubicBezTo>
                    <a:pt x="79" y="254"/>
                    <a:pt x="79" y="254"/>
                    <a:pt x="79" y="254"/>
                  </a:cubicBezTo>
                  <a:cubicBezTo>
                    <a:pt x="79" y="255"/>
                    <a:pt x="79" y="256"/>
                    <a:pt x="80" y="256"/>
                  </a:cubicBezTo>
                  <a:cubicBezTo>
                    <a:pt x="80" y="256"/>
                    <a:pt x="80" y="257"/>
                    <a:pt x="81" y="257"/>
                  </a:cubicBezTo>
                  <a:cubicBezTo>
                    <a:pt x="221" y="257"/>
                    <a:pt x="221" y="257"/>
                    <a:pt x="221" y="257"/>
                  </a:cubicBezTo>
                  <a:cubicBezTo>
                    <a:pt x="222" y="257"/>
                    <a:pt x="223" y="257"/>
                    <a:pt x="224" y="257"/>
                  </a:cubicBezTo>
                  <a:cubicBezTo>
                    <a:pt x="225" y="256"/>
                    <a:pt x="225" y="254"/>
                    <a:pt x="224" y="254"/>
                  </a:cubicBezTo>
                  <a:cubicBezTo>
                    <a:pt x="224" y="244"/>
                    <a:pt x="224" y="244"/>
                    <a:pt x="224" y="244"/>
                  </a:cubicBezTo>
                  <a:cubicBezTo>
                    <a:pt x="224" y="244"/>
                    <a:pt x="225" y="244"/>
                    <a:pt x="225" y="244"/>
                  </a:cubicBezTo>
                  <a:cubicBezTo>
                    <a:pt x="228" y="241"/>
                    <a:pt x="235" y="243"/>
                    <a:pt x="238" y="245"/>
                  </a:cubicBezTo>
                  <a:cubicBezTo>
                    <a:pt x="250" y="252"/>
                    <a:pt x="253" y="272"/>
                    <a:pt x="242" y="282"/>
                  </a:cubicBezTo>
                  <a:cubicBezTo>
                    <a:pt x="234" y="291"/>
                    <a:pt x="222" y="292"/>
                    <a:pt x="211" y="292"/>
                  </a:cubicBezTo>
                  <a:cubicBezTo>
                    <a:pt x="199" y="293"/>
                    <a:pt x="185" y="293"/>
                    <a:pt x="175" y="289"/>
                  </a:cubicBezTo>
                  <a:cubicBezTo>
                    <a:pt x="171" y="287"/>
                    <a:pt x="166" y="288"/>
                    <a:pt x="162" y="286"/>
                  </a:cubicBezTo>
                  <a:cubicBezTo>
                    <a:pt x="157" y="285"/>
                    <a:pt x="152" y="284"/>
                    <a:pt x="147" y="282"/>
                  </a:cubicBezTo>
                  <a:cubicBezTo>
                    <a:pt x="137" y="278"/>
                    <a:pt x="126" y="277"/>
                    <a:pt x="116" y="275"/>
                  </a:cubicBezTo>
                  <a:cubicBezTo>
                    <a:pt x="107" y="274"/>
                    <a:pt x="97" y="274"/>
                    <a:pt x="88" y="275"/>
                  </a:cubicBezTo>
                  <a:cubicBezTo>
                    <a:pt x="75" y="277"/>
                    <a:pt x="59" y="289"/>
                    <a:pt x="65" y="304"/>
                  </a:cubicBezTo>
                  <a:cubicBezTo>
                    <a:pt x="67" y="310"/>
                    <a:pt x="75" y="312"/>
                    <a:pt x="81" y="313"/>
                  </a:cubicBezTo>
                  <a:cubicBezTo>
                    <a:pt x="91" y="315"/>
                    <a:pt x="99" y="315"/>
                    <a:pt x="109" y="312"/>
                  </a:cubicBezTo>
                  <a:cubicBezTo>
                    <a:pt x="121" y="308"/>
                    <a:pt x="139" y="308"/>
                    <a:pt x="147" y="319"/>
                  </a:cubicBezTo>
                  <a:cubicBezTo>
                    <a:pt x="159" y="334"/>
                    <a:pt x="133" y="339"/>
                    <a:pt x="123" y="338"/>
                  </a:cubicBezTo>
                  <a:cubicBezTo>
                    <a:pt x="112" y="338"/>
                    <a:pt x="100" y="333"/>
                    <a:pt x="89" y="331"/>
                  </a:cubicBezTo>
                  <a:cubicBezTo>
                    <a:pt x="81" y="330"/>
                    <a:pt x="73" y="330"/>
                    <a:pt x="65" y="331"/>
                  </a:cubicBezTo>
                  <a:cubicBezTo>
                    <a:pt x="58" y="332"/>
                    <a:pt x="49" y="335"/>
                    <a:pt x="46" y="342"/>
                  </a:cubicBezTo>
                  <a:cubicBezTo>
                    <a:pt x="43" y="348"/>
                    <a:pt x="43" y="355"/>
                    <a:pt x="42" y="361"/>
                  </a:cubicBezTo>
                  <a:cubicBezTo>
                    <a:pt x="42" y="361"/>
                    <a:pt x="42" y="362"/>
                    <a:pt x="42" y="362"/>
                  </a:cubicBezTo>
                  <a:cubicBezTo>
                    <a:pt x="38" y="362"/>
                    <a:pt x="33" y="361"/>
                    <a:pt x="29" y="363"/>
                  </a:cubicBezTo>
                  <a:cubicBezTo>
                    <a:pt x="24" y="367"/>
                    <a:pt x="20" y="372"/>
                    <a:pt x="16" y="378"/>
                  </a:cubicBezTo>
                  <a:cubicBezTo>
                    <a:pt x="9" y="388"/>
                    <a:pt x="3" y="400"/>
                    <a:pt x="2" y="414"/>
                  </a:cubicBezTo>
                  <a:cubicBezTo>
                    <a:pt x="0" y="439"/>
                    <a:pt x="18" y="465"/>
                    <a:pt x="45" y="464"/>
                  </a:cubicBezTo>
                  <a:cubicBezTo>
                    <a:pt x="96" y="461"/>
                    <a:pt x="93" y="372"/>
                    <a:pt x="48" y="363"/>
                  </a:cubicBezTo>
                  <a:cubicBezTo>
                    <a:pt x="47" y="362"/>
                    <a:pt x="46" y="362"/>
                    <a:pt x="45" y="362"/>
                  </a:cubicBezTo>
                  <a:cubicBezTo>
                    <a:pt x="46" y="351"/>
                    <a:pt x="46" y="340"/>
                    <a:pt x="59" y="336"/>
                  </a:cubicBezTo>
                  <a:cubicBezTo>
                    <a:pt x="68" y="333"/>
                    <a:pt x="78" y="332"/>
                    <a:pt x="88" y="334"/>
                  </a:cubicBezTo>
                  <a:cubicBezTo>
                    <a:pt x="107" y="337"/>
                    <a:pt x="125" y="346"/>
                    <a:pt x="144" y="338"/>
                  </a:cubicBezTo>
                  <a:cubicBezTo>
                    <a:pt x="159" y="332"/>
                    <a:pt x="152" y="315"/>
                    <a:pt x="141" y="310"/>
                  </a:cubicBezTo>
                  <a:cubicBezTo>
                    <a:pt x="132" y="306"/>
                    <a:pt x="123" y="306"/>
                    <a:pt x="114" y="307"/>
                  </a:cubicBezTo>
                  <a:cubicBezTo>
                    <a:pt x="109" y="308"/>
                    <a:pt x="104" y="310"/>
                    <a:pt x="100" y="311"/>
                  </a:cubicBezTo>
                  <a:cubicBezTo>
                    <a:pt x="93" y="312"/>
                    <a:pt x="85" y="312"/>
                    <a:pt x="79" y="310"/>
                  </a:cubicBezTo>
                  <a:cubicBezTo>
                    <a:pt x="72" y="308"/>
                    <a:pt x="66" y="304"/>
                    <a:pt x="67" y="296"/>
                  </a:cubicBezTo>
                  <a:cubicBezTo>
                    <a:pt x="67" y="289"/>
                    <a:pt x="73" y="284"/>
                    <a:pt x="79" y="281"/>
                  </a:cubicBezTo>
                  <a:cubicBezTo>
                    <a:pt x="88" y="277"/>
                    <a:pt x="100" y="277"/>
                    <a:pt x="111" y="278"/>
                  </a:cubicBezTo>
                  <a:cubicBezTo>
                    <a:pt x="123" y="279"/>
                    <a:pt x="134" y="282"/>
                    <a:pt x="146" y="285"/>
                  </a:cubicBezTo>
                  <a:cubicBezTo>
                    <a:pt x="154" y="287"/>
                    <a:pt x="163" y="291"/>
                    <a:pt x="172" y="292"/>
                  </a:cubicBezTo>
                  <a:cubicBezTo>
                    <a:pt x="178" y="292"/>
                    <a:pt x="183" y="294"/>
                    <a:pt x="189" y="295"/>
                  </a:cubicBezTo>
                  <a:cubicBezTo>
                    <a:pt x="194" y="295"/>
                    <a:pt x="200" y="296"/>
                    <a:pt x="205" y="295"/>
                  </a:cubicBezTo>
                  <a:cubicBezTo>
                    <a:pt x="214" y="295"/>
                    <a:pt x="224" y="295"/>
                    <a:pt x="233" y="292"/>
                  </a:cubicBezTo>
                  <a:cubicBezTo>
                    <a:pt x="248" y="287"/>
                    <a:pt x="256" y="270"/>
                    <a:pt x="250" y="254"/>
                  </a:cubicBezTo>
                  <a:cubicBezTo>
                    <a:pt x="247" y="246"/>
                    <a:pt x="233" y="234"/>
                    <a:pt x="224" y="241"/>
                  </a:cubicBezTo>
                  <a:cubicBezTo>
                    <a:pt x="224" y="228"/>
                    <a:pt x="224" y="228"/>
                    <a:pt x="224" y="228"/>
                  </a:cubicBezTo>
                  <a:cubicBezTo>
                    <a:pt x="224" y="227"/>
                    <a:pt x="223" y="227"/>
                    <a:pt x="223" y="226"/>
                  </a:cubicBezTo>
                  <a:cubicBezTo>
                    <a:pt x="223" y="226"/>
                    <a:pt x="222" y="226"/>
                    <a:pt x="222" y="226"/>
                  </a:cubicBezTo>
                  <a:cubicBezTo>
                    <a:pt x="178" y="226"/>
                    <a:pt x="178" y="226"/>
                    <a:pt x="178" y="226"/>
                  </a:cubicBezTo>
                  <a:cubicBezTo>
                    <a:pt x="178" y="167"/>
                    <a:pt x="178" y="167"/>
                    <a:pt x="178" y="167"/>
                  </a:cubicBezTo>
                  <a:cubicBezTo>
                    <a:pt x="284" y="167"/>
                    <a:pt x="284" y="167"/>
                    <a:pt x="284" y="167"/>
                  </a:cubicBezTo>
                  <a:cubicBezTo>
                    <a:pt x="287" y="167"/>
                    <a:pt x="288" y="167"/>
                    <a:pt x="290" y="166"/>
                  </a:cubicBezTo>
                  <a:cubicBezTo>
                    <a:pt x="293" y="164"/>
                    <a:pt x="296" y="161"/>
                    <a:pt x="296" y="156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6" y="10"/>
                    <a:pt x="295" y="9"/>
                    <a:pt x="295" y="9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95" y="7"/>
                    <a:pt x="294" y="5"/>
                    <a:pt x="293" y="3"/>
                  </a:cubicBezTo>
                  <a:cubicBezTo>
                    <a:pt x="293" y="3"/>
                    <a:pt x="293" y="3"/>
                    <a:pt x="293" y="3"/>
                  </a:cubicBezTo>
                  <a:cubicBezTo>
                    <a:pt x="292" y="3"/>
                    <a:pt x="292" y="3"/>
                    <a:pt x="292" y="2"/>
                  </a:cubicBezTo>
                  <a:cubicBezTo>
                    <a:pt x="291" y="1"/>
                    <a:pt x="289" y="0"/>
                    <a:pt x="287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86" y="0"/>
                    <a:pt x="286" y="0"/>
                    <a:pt x="28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3" y="1"/>
                    <a:pt x="21" y="1"/>
                  </a:cubicBezTo>
                  <a:cubicBezTo>
                    <a:pt x="18" y="3"/>
                    <a:pt x="16" y="6"/>
                    <a:pt x="16" y="11"/>
                  </a:cubicBezTo>
                  <a:moveTo>
                    <a:pt x="74" y="397"/>
                  </a:moveTo>
                  <a:cubicBezTo>
                    <a:pt x="65" y="397"/>
                    <a:pt x="55" y="396"/>
                    <a:pt x="46" y="396"/>
                  </a:cubicBezTo>
                  <a:cubicBezTo>
                    <a:pt x="47" y="390"/>
                    <a:pt x="46" y="385"/>
                    <a:pt x="46" y="380"/>
                  </a:cubicBezTo>
                  <a:cubicBezTo>
                    <a:pt x="46" y="376"/>
                    <a:pt x="47" y="372"/>
                    <a:pt x="47" y="369"/>
                  </a:cubicBezTo>
                  <a:cubicBezTo>
                    <a:pt x="61" y="371"/>
                    <a:pt x="70" y="383"/>
                    <a:pt x="74" y="397"/>
                  </a:cubicBezTo>
                  <a:moveTo>
                    <a:pt x="11" y="402"/>
                  </a:moveTo>
                  <a:cubicBezTo>
                    <a:pt x="32" y="400"/>
                    <a:pt x="54" y="403"/>
                    <a:pt x="75" y="403"/>
                  </a:cubicBezTo>
                  <a:cubicBezTo>
                    <a:pt x="79" y="432"/>
                    <a:pt x="65" y="467"/>
                    <a:pt x="36" y="457"/>
                  </a:cubicBezTo>
                  <a:cubicBezTo>
                    <a:pt x="12" y="448"/>
                    <a:pt x="3" y="425"/>
                    <a:pt x="11" y="402"/>
                  </a:cubicBezTo>
                  <a:moveTo>
                    <a:pt x="40" y="368"/>
                  </a:moveTo>
                  <a:cubicBezTo>
                    <a:pt x="41" y="372"/>
                    <a:pt x="40" y="377"/>
                    <a:pt x="40" y="381"/>
                  </a:cubicBezTo>
                  <a:cubicBezTo>
                    <a:pt x="41" y="386"/>
                    <a:pt x="41" y="391"/>
                    <a:pt x="40" y="396"/>
                  </a:cubicBezTo>
                  <a:cubicBezTo>
                    <a:pt x="31" y="395"/>
                    <a:pt x="22" y="395"/>
                    <a:pt x="13" y="395"/>
                  </a:cubicBezTo>
                  <a:cubicBezTo>
                    <a:pt x="16" y="389"/>
                    <a:pt x="20" y="382"/>
                    <a:pt x="25" y="376"/>
                  </a:cubicBezTo>
                  <a:cubicBezTo>
                    <a:pt x="30" y="370"/>
                    <a:pt x="34" y="369"/>
                    <a:pt x="40" y="368"/>
                  </a:cubicBezTo>
                  <a:moveTo>
                    <a:pt x="125" y="228"/>
                  </a:moveTo>
                  <a:cubicBezTo>
                    <a:pt x="125" y="229"/>
                    <a:pt x="125" y="229"/>
                    <a:pt x="125" y="229"/>
                  </a:cubicBezTo>
                  <a:cubicBezTo>
                    <a:pt x="125" y="231"/>
                    <a:pt x="128" y="231"/>
                    <a:pt x="128" y="229"/>
                  </a:cubicBezTo>
                  <a:cubicBezTo>
                    <a:pt x="128" y="167"/>
                    <a:pt x="128" y="167"/>
                    <a:pt x="128" y="167"/>
                  </a:cubicBezTo>
                  <a:cubicBezTo>
                    <a:pt x="175" y="167"/>
                    <a:pt x="175" y="167"/>
                    <a:pt x="175" y="167"/>
                  </a:cubicBezTo>
                  <a:cubicBezTo>
                    <a:pt x="175" y="228"/>
                    <a:pt x="175" y="228"/>
                    <a:pt x="175" y="228"/>
                  </a:cubicBezTo>
                  <a:cubicBezTo>
                    <a:pt x="175" y="229"/>
                    <a:pt x="176" y="229"/>
                    <a:pt x="177" y="229"/>
                  </a:cubicBezTo>
                  <a:cubicBezTo>
                    <a:pt x="177" y="229"/>
                    <a:pt x="177" y="229"/>
                    <a:pt x="177" y="229"/>
                  </a:cubicBezTo>
                  <a:cubicBezTo>
                    <a:pt x="221" y="229"/>
                    <a:pt x="221" y="229"/>
                    <a:pt x="221" y="229"/>
                  </a:cubicBezTo>
                  <a:cubicBezTo>
                    <a:pt x="221" y="254"/>
                    <a:pt x="221" y="254"/>
                    <a:pt x="221" y="254"/>
                  </a:cubicBezTo>
                  <a:cubicBezTo>
                    <a:pt x="82" y="254"/>
                    <a:pt x="82" y="254"/>
                    <a:pt x="82" y="254"/>
                  </a:cubicBezTo>
                  <a:cubicBezTo>
                    <a:pt x="82" y="228"/>
                    <a:pt x="82" y="228"/>
                    <a:pt x="82" y="228"/>
                  </a:cubicBezTo>
                  <a:lnTo>
                    <a:pt x="125" y="228"/>
                  </a:lnTo>
                  <a:close/>
                  <a:moveTo>
                    <a:pt x="22" y="6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30" y="7"/>
                    <a:pt x="31" y="8"/>
                    <a:pt x="32" y="9"/>
                  </a:cubicBezTo>
                  <a:cubicBezTo>
                    <a:pt x="35" y="12"/>
                    <a:pt x="38" y="15"/>
                    <a:pt x="41" y="18"/>
                  </a:cubicBezTo>
                  <a:cubicBezTo>
                    <a:pt x="50" y="24"/>
                    <a:pt x="59" y="31"/>
                    <a:pt x="67" y="38"/>
                  </a:cubicBezTo>
                  <a:cubicBezTo>
                    <a:pt x="82" y="51"/>
                    <a:pt x="94" y="66"/>
                    <a:pt x="108" y="79"/>
                  </a:cubicBezTo>
                  <a:cubicBezTo>
                    <a:pt x="123" y="92"/>
                    <a:pt x="136" y="107"/>
                    <a:pt x="149" y="121"/>
                  </a:cubicBezTo>
                  <a:cubicBezTo>
                    <a:pt x="157" y="128"/>
                    <a:pt x="165" y="134"/>
                    <a:pt x="173" y="141"/>
                  </a:cubicBezTo>
                  <a:cubicBezTo>
                    <a:pt x="177" y="145"/>
                    <a:pt x="183" y="152"/>
                    <a:pt x="188" y="153"/>
                  </a:cubicBezTo>
                  <a:cubicBezTo>
                    <a:pt x="190" y="154"/>
                    <a:pt x="191" y="151"/>
                    <a:pt x="189" y="150"/>
                  </a:cubicBezTo>
                  <a:cubicBezTo>
                    <a:pt x="185" y="149"/>
                    <a:pt x="182" y="145"/>
                    <a:pt x="179" y="142"/>
                  </a:cubicBezTo>
                  <a:cubicBezTo>
                    <a:pt x="175" y="139"/>
                    <a:pt x="171" y="135"/>
                    <a:pt x="167" y="132"/>
                  </a:cubicBezTo>
                  <a:cubicBezTo>
                    <a:pt x="160" y="126"/>
                    <a:pt x="153" y="120"/>
                    <a:pt x="146" y="113"/>
                  </a:cubicBezTo>
                  <a:cubicBezTo>
                    <a:pt x="139" y="107"/>
                    <a:pt x="134" y="100"/>
                    <a:pt x="127" y="93"/>
                  </a:cubicBezTo>
                  <a:cubicBezTo>
                    <a:pt x="121" y="86"/>
                    <a:pt x="114" y="80"/>
                    <a:pt x="107" y="74"/>
                  </a:cubicBezTo>
                  <a:cubicBezTo>
                    <a:pt x="94" y="61"/>
                    <a:pt x="81" y="46"/>
                    <a:pt x="67" y="34"/>
                  </a:cubicBezTo>
                  <a:cubicBezTo>
                    <a:pt x="61" y="28"/>
                    <a:pt x="54" y="23"/>
                    <a:pt x="47" y="18"/>
                  </a:cubicBezTo>
                  <a:cubicBezTo>
                    <a:pt x="42" y="15"/>
                    <a:pt x="38" y="11"/>
                    <a:pt x="34" y="7"/>
                  </a:cubicBezTo>
                  <a:cubicBezTo>
                    <a:pt x="34" y="7"/>
                    <a:pt x="33" y="6"/>
                    <a:pt x="33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6" y="9"/>
                    <a:pt x="99" y="13"/>
                    <a:pt x="103" y="17"/>
                  </a:cubicBezTo>
                  <a:cubicBezTo>
                    <a:pt x="110" y="24"/>
                    <a:pt x="117" y="30"/>
                    <a:pt x="124" y="36"/>
                  </a:cubicBezTo>
                  <a:cubicBezTo>
                    <a:pt x="131" y="43"/>
                    <a:pt x="138" y="50"/>
                    <a:pt x="144" y="58"/>
                  </a:cubicBezTo>
                  <a:cubicBezTo>
                    <a:pt x="148" y="61"/>
                    <a:pt x="151" y="65"/>
                    <a:pt x="154" y="68"/>
                  </a:cubicBezTo>
                  <a:cubicBezTo>
                    <a:pt x="157" y="71"/>
                    <a:pt x="161" y="73"/>
                    <a:pt x="164" y="76"/>
                  </a:cubicBezTo>
                  <a:cubicBezTo>
                    <a:pt x="170" y="83"/>
                    <a:pt x="179" y="89"/>
                    <a:pt x="186" y="95"/>
                  </a:cubicBezTo>
                  <a:cubicBezTo>
                    <a:pt x="193" y="102"/>
                    <a:pt x="201" y="110"/>
                    <a:pt x="208" y="117"/>
                  </a:cubicBezTo>
                  <a:cubicBezTo>
                    <a:pt x="215" y="123"/>
                    <a:pt x="222" y="129"/>
                    <a:pt x="228" y="137"/>
                  </a:cubicBezTo>
                  <a:cubicBezTo>
                    <a:pt x="230" y="139"/>
                    <a:pt x="236" y="148"/>
                    <a:pt x="240" y="147"/>
                  </a:cubicBezTo>
                  <a:cubicBezTo>
                    <a:pt x="240" y="147"/>
                    <a:pt x="241" y="146"/>
                    <a:pt x="241" y="146"/>
                  </a:cubicBezTo>
                  <a:cubicBezTo>
                    <a:pt x="241" y="146"/>
                    <a:pt x="241" y="146"/>
                    <a:pt x="241" y="145"/>
                  </a:cubicBezTo>
                  <a:cubicBezTo>
                    <a:pt x="241" y="144"/>
                    <a:pt x="240" y="144"/>
                    <a:pt x="239" y="144"/>
                  </a:cubicBezTo>
                  <a:cubicBezTo>
                    <a:pt x="239" y="143"/>
                    <a:pt x="239" y="143"/>
                    <a:pt x="238" y="143"/>
                  </a:cubicBezTo>
                  <a:cubicBezTo>
                    <a:pt x="237" y="142"/>
                    <a:pt x="237" y="142"/>
                    <a:pt x="236" y="141"/>
                  </a:cubicBezTo>
                  <a:cubicBezTo>
                    <a:pt x="235" y="140"/>
                    <a:pt x="233" y="138"/>
                    <a:pt x="231" y="136"/>
                  </a:cubicBezTo>
                  <a:cubicBezTo>
                    <a:pt x="228" y="133"/>
                    <a:pt x="226" y="129"/>
                    <a:pt x="223" y="126"/>
                  </a:cubicBezTo>
                  <a:cubicBezTo>
                    <a:pt x="216" y="120"/>
                    <a:pt x="209" y="114"/>
                    <a:pt x="203" y="108"/>
                  </a:cubicBezTo>
                  <a:cubicBezTo>
                    <a:pt x="190" y="95"/>
                    <a:pt x="177" y="82"/>
                    <a:pt x="162" y="71"/>
                  </a:cubicBezTo>
                  <a:cubicBezTo>
                    <a:pt x="155" y="65"/>
                    <a:pt x="148" y="57"/>
                    <a:pt x="141" y="50"/>
                  </a:cubicBezTo>
                  <a:cubicBezTo>
                    <a:pt x="136" y="43"/>
                    <a:pt x="129" y="37"/>
                    <a:pt x="123" y="31"/>
                  </a:cubicBezTo>
                  <a:cubicBezTo>
                    <a:pt x="114" y="23"/>
                    <a:pt x="105" y="14"/>
                    <a:pt x="96" y="6"/>
                  </a:cubicBezTo>
                  <a:cubicBezTo>
                    <a:pt x="290" y="6"/>
                    <a:pt x="290" y="6"/>
                    <a:pt x="290" y="6"/>
                  </a:cubicBezTo>
                  <a:cubicBezTo>
                    <a:pt x="290" y="161"/>
                    <a:pt x="290" y="161"/>
                    <a:pt x="290" y="161"/>
                  </a:cubicBezTo>
                  <a:cubicBezTo>
                    <a:pt x="95" y="161"/>
                    <a:pt x="95" y="161"/>
                    <a:pt x="95" y="161"/>
                  </a:cubicBezTo>
                  <a:cubicBezTo>
                    <a:pt x="92" y="159"/>
                    <a:pt x="90" y="157"/>
                    <a:pt x="88" y="155"/>
                  </a:cubicBezTo>
                  <a:cubicBezTo>
                    <a:pt x="82" y="150"/>
                    <a:pt x="76" y="144"/>
                    <a:pt x="70" y="139"/>
                  </a:cubicBezTo>
                  <a:cubicBezTo>
                    <a:pt x="58" y="129"/>
                    <a:pt x="47" y="120"/>
                    <a:pt x="37" y="109"/>
                  </a:cubicBezTo>
                  <a:cubicBezTo>
                    <a:pt x="35" y="108"/>
                    <a:pt x="33" y="110"/>
                    <a:pt x="34" y="111"/>
                  </a:cubicBezTo>
                  <a:cubicBezTo>
                    <a:pt x="44" y="121"/>
                    <a:pt x="55" y="130"/>
                    <a:pt x="66" y="140"/>
                  </a:cubicBezTo>
                  <a:cubicBezTo>
                    <a:pt x="72" y="145"/>
                    <a:pt x="77" y="150"/>
                    <a:pt x="83" y="155"/>
                  </a:cubicBezTo>
                  <a:cubicBezTo>
                    <a:pt x="85" y="157"/>
                    <a:pt x="88" y="159"/>
                    <a:pt x="90" y="161"/>
                  </a:cubicBezTo>
                  <a:cubicBezTo>
                    <a:pt x="22" y="161"/>
                    <a:pt x="22" y="161"/>
                    <a:pt x="22" y="161"/>
                  </a:cubicBezTo>
                  <a:lnTo>
                    <a:pt x="22" y="6"/>
                  </a:ln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10"/>
            <p:cNvSpPr>
              <a:spLocks noEditPoints="1"/>
            </p:cNvSpPr>
            <p:nvPr/>
          </p:nvSpPr>
          <p:spPr bwMode="auto">
            <a:xfrm>
              <a:off x="2392608" y="2580709"/>
              <a:ext cx="660400" cy="919163"/>
            </a:xfrm>
            <a:custGeom>
              <a:avLst/>
              <a:gdLst>
                <a:gd name="T0" fmla="*/ 69 w 156"/>
                <a:gd name="T1" fmla="*/ 158 h 217"/>
                <a:gd name="T2" fmla="*/ 82 w 156"/>
                <a:gd name="T3" fmla="*/ 178 h 217"/>
                <a:gd name="T4" fmla="*/ 86 w 156"/>
                <a:gd name="T5" fmla="*/ 186 h 217"/>
                <a:gd name="T6" fmla="*/ 88 w 156"/>
                <a:gd name="T7" fmla="*/ 199 h 217"/>
                <a:gd name="T8" fmla="*/ 127 w 156"/>
                <a:gd name="T9" fmla="*/ 214 h 217"/>
                <a:gd name="T10" fmla="*/ 145 w 156"/>
                <a:gd name="T11" fmla="*/ 178 h 217"/>
                <a:gd name="T12" fmla="*/ 140 w 156"/>
                <a:gd name="T13" fmla="*/ 162 h 217"/>
                <a:gd name="T14" fmla="*/ 139 w 156"/>
                <a:gd name="T15" fmla="*/ 138 h 217"/>
                <a:gd name="T16" fmla="*/ 147 w 156"/>
                <a:gd name="T17" fmla="*/ 55 h 217"/>
                <a:gd name="T18" fmla="*/ 11 w 156"/>
                <a:gd name="T19" fmla="*/ 100 h 217"/>
                <a:gd name="T20" fmla="*/ 106 w 156"/>
                <a:gd name="T21" fmla="*/ 187 h 217"/>
                <a:gd name="T22" fmla="*/ 104 w 156"/>
                <a:gd name="T23" fmla="*/ 183 h 217"/>
                <a:gd name="T24" fmla="*/ 101 w 156"/>
                <a:gd name="T25" fmla="*/ 179 h 217"/>
                <a:gd name="T26" fmla="*/ 138 w 156"/>
                <a:gd name="T27" fmla="*/ 165 h 217"/>
                <a:gd name="T28" fmla="*/ 141 w 156"/>
                <a:gd name="T29" fmla="*/ 181 h 217"/>
                <a:gd name="T30" fmla="*/ 105 w 156"/>
                <a:gd name="T31" fmla="*/ 196 h 217"/>
                <a:gd name="T32" fmla="*/ 140 w 156"/>
                <a:gd name="T33" fmla="*/ 187 h 217"/>
                <a:gd name="T34" fmla="*/ 132 w 156"/>
                <a:gd name="T35" fmla="*/ 207 h 217"/>
                <a:gd name="T36" fmla="*/ 94 w 156"/>
                <a:gd name="T37" fmla="*/ 195 h 217"/>
                <a:gd name="T38" fmla="*/ 113 w 156"/>
                <a:gd name="T39" fmla="*/ 85 h 217"/>
                <a:gd name="T40" fmla="*/ 122 w 156"/>
                <a:gd name="T41" fmla="*/ 168 h 217"/>
                <a:gd name="T42" fmla="*/ 88 w 156"/>
                <a:gd name="T43" fmla="*/ 124 h 217"/>
                <a:gd name="T44" fmla="*/ 61 w 156"/>
                <a:gd name="T45" fmla="*/ 88 h 217"/>
                <a:gd name="T46" fmla="*/ 69 w 156"/>
                <a:gd name="T47" fmla="*/ 82 h 217"/>
                <a:gd name="T48" fmla="*/ 85 w 156"/>
                <a:gd name="T49" fmla="*/ 80 h 217"/>
                <a:gd name="T50" fmla="*/ 99 w 156"/>
                <a:gd name="T51" fmla="*/ 72 h 217"/>
                <a:gd name="T52" fmla="*/ 112 w 156"/>
                <a:gd name="T53" fmla="*/ 71 h 217"/>
                <a:gd name="T54" fmla="*/ 117 w 156"/>
                <a:gd name="T55" fmla="*/ 20 h 217"/>
                <a:gd name="T56" fmla="*/ 148 w 156"/>
                <a:gd name="T57" fmla="*/ 101 h 217"/>
                <a:gd name="T58" fmla="*/ 136 w 156"/>
                <a:gd name="T59" fmla="*/ 159 h 217"/>
                <a:gd name="T60" fmla="*/ 126 w 156"/>
                <a:gd name="T61" fmla="*/ 166 h 217"/>
                <a:gd name="T62" fmla="*/ 116 w 156"/>
                <a:gd name="T63" fmla="*/ 70 h 217"/>
                <a:gd name="T64" fmla="*/ 116 w 156"/>
                <a:gd name="T65" fmla="*/ 53 h 217"/>
                <a:gd name="T66" fmla="*/ 110 w 156"/>
                <a:gd name="T67" fmla="*/ 56 h 217"/>
                <a:gd name="T68" fmla="*/ 105 w 156"/>
                <a:gd name="T69" fmla="*/ 64 h 217"/>
                <a:gd name="T70" fmla="*/ 100 w 156"/>
                <a:gd name="T71" fmla="*/ 62 h 217"/>
                <a:gd name="T72" fmla="*/ 88 w 156"/>
                <a:gd name="T73" fmla="*/ 63 h 217"/>
                <a:gd name="T74" fmla="*/ 85 w 156"/>
                <a:gd name="T75" fmla="*/ 74 h 217"/>
                <a:gd name="T76" fmla="*/ 75 w 156"/>
                <a:gd name="T77" fmla="*/ 66 h 217"/>
                <a:gd name="T78" fmla="*/ 68 w 156"/>
                <a:gd name="T79" fmla="*/ 74 h 217"/>
                <a:gd name="T80" fmla="*/ 64 w 156"/>
                <a:gd name="T81" fmla="*/ 77 h 217"/>
                <a:gd name="T82" fmla="*/ 56 w 156"/>
                <a:gd name="T83" fmla="*/ 74 h 217"/>
                <a:gd name="T84" fmla="*/ 45 w 156"/>
                <a:gd name="T85" fmla="*/ 75 h 217"/>
                <a:gd name="T86" fmla="*/ 46 w 156"/>
                <a:gd name="T87" fmla="*/ 90 h 217"/>
                <a:gd name="T88" fmla="*/ 57 w 156"/>
                <a:gd name="T89" fmla="*/ 91 h 217"/>
                <a:gd name="T90" fmla="*/ 107 w 156"/>
                <a:gd name="T91" fmla="*/ 173 h 217"/>
                <a:gd name="T92" fmla="*/ 70 w 156"/>
                <a:gd name="T93" fmla="*/ 154 h 217"/>
                <a:gd name="T94" fmla="*/ 52 w 156"/>
                <a:gd name="T95" fmla="*/ 77 h 217"/>
                <a:gd name="T96" fmla="*/ 55 w 156"/>
                <a:gd name="T97" fmla="*/ 87 h 217"/>
                <a:gd name="T98" fmla="*/ 48 w 156"/>
                <a:gd name="T99" fmla="*/ 78 h 217"/>
                <a:gd name="T100" fmla="*/ 114 w 156"/>
                <a:gd name="T101" fmla="*/ 59 h 217"/>
                <a:gd name="T102" fmla="*/ 117 w 156"/>
                <a:gd name="T103" fmla="*/ 6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6" h="217">
                  <a:moveTo>
                    <a:pt x="11" y="100"/>
                  </a:moveTo>
                  <a:cubicBezTo>
                    <a:pt x="16" y="118"/>
                    <a:pt x="26" y="137"/>
                    <a:pt x="43" y="146"/>
                  </a:cubicBezTo>
                  <a:cubicBezTo>
                    <a:pt x="52" y="151"/>
                    <a:pt x="59" y="157"/>
                    <a:pt x="69" y="158"/>
                  </a:cubicBezTo>
                  <a:cubicBezTo>
                    <a:pt x="75" y="159"/>
                    <a:pt x="79" y="160"/>
                    <a:pt x="80" y="167"/>
                  </a:cubicBezTo>
                  <a:cubicBezTo>
                    <a:pt x="81" y="170"/>
                    <a:pt x="82" y="173"/>
                    <a:pt x="82" y="176"/>
                  </a:cubicBezTo>
                  <a:cubicBezTo>
                    <a:pt x="82" y="177"/>
                    <a:pt x="82" y="177"/>
                    <a:pt x="82" y="178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1" y="179"/>
                    <a:pt x="81" y="180"/>
                    <a:pt x="81" y="181"/>
                  </a:cubicBezTo>
                  <a:cubicBezTo>
                    <a:pt x="82" y="182"/>
                    <a:pt x="86" y="185"/>
                    <a:pt x="86" y="186"/>
                  </a:cubicBezTo>
                  <a:cubicBezTo>
                    <a:pt x="85" y="188"/>
                    <a:pt x="84" y="190"/>
                    <a:pt x="85" y="191"/>
                  </a:cubicBezTo>
                  <a:cubicBezTo>
                    <a:pt x="86" y="193"/>
                    <a:pt x="89" y="195"/>
                    <a:pt x="91" y="196"/>
                  </a:cubicBezTo>
                  <a:cubicBezTo>
                    <a:pt x="89" y="195"/>
                    <a:pt x="88" y="197"/>
                    <a:pt x="88" y="199"/>
                  </a:cubicBezTo>
                  <a:cubicBezTo>
                    <a:pt x="89" y="201"/>
                    <a:pt x="91" y="202"/>
                    <a:pt x="93" y="202"/>
                  </a:cubicBezTo>
                  <a:cubicBezTo>
                    <a:pt x="98" y="202"/>
                    <a:pt x="100" y="209"/>
                    <a:pt x="105" y="211"/>
                  </a:cubicBezTo>
                  <a:cubicBezTo>
                    <a:pt x="112" y="215"/>
                    <a:pt x="119" y="217"/>
                    <a:pt x="127" y="214"/>
                  </a:cubicBezTo>
                  <a:cubicBezTo>
                    <a:pt x="134" y="211"/>
                    <a:pt x="139" y="207"/>
                    <a:pt x="141" y="200"/>
                  </a:cubicBezTo>
                  <a:cubicBezTo>
                    <a:pt x="142" y="197"/>
                    <a:pt x="150" y="189"/>
                    <a:pt x="145" y="186"/>
                  </a:cubicBezTo>
                  <a:cubicBezTo>
                    <a:pt x="143" y="185"/>
                    <a:pt x="146" y="180"/>
                    <a:pt x="145" y="178"/>
                  </a:cubicBezTo>
                  <a:cubicBezTo>
                    <a:pt x="144" y="176"/>
                    <a:pt x="143" y="173"/>
                    <a:pt x="141" y="172"/>
                  </a:cubicBezTo>
                  <a:cubicBezTo>
                    <a:pt x="139" y="171"/>
                    <a:pt x="142" y="168"/>
                    <a:pt x="142" y="166"/>
                  </a:cubicBezTo>
                  <a:cubicBezTo>
                    <a:pt x="142" y="164"/>
                    <a:pt x="141" y="163"/>
                    <a:pt x="140" y="162"/>
                  </a:cubicBezTo>
                  <a:cubicBezTo>
                    <a:pt x="140" y="161"/>
                    <a:pt x="141" y="161"/>
                    <a:pt x="141" y="161"/>
                  </a:cubicBezTo>
                  <a:cubicBezTo>
                    <a:pt x="141" y="160"/>
                    <a:pt x="141" y="159"/>
                    <a:pt x="140" y="159"/>
                  </a:cubicBezTo>
                  <a:cubicBezTo>
                    <a:pt x="138" y="151"/>
                    <a:pt x="135" y="146"/>
                    <a:pt x="139" y="138"/>
                  </a:cubicBezTo>
                  <a:cubicBezTo>
                    <a:pt x="143" y="129"/>
                    <a:pt x="147" y="119"/>
                    <a:pt x="150" y="108"/>
                  </a:cubicBezTo>
                  <a:cubicBezTo>
                    <a:pt x="152" y="101"/>
                    <a:pt x="156" y="89"/>
                    <a:pt x="154" y="81"/>
                  </a:cubicBezTo>
                  <a:cubicBezTo>
                    <a:pt x="151" y="72"/>
                    <a:pt x="151" y="63"/>
                    <a:pt x="147" y="55"/>
                  </a:cubicBezTo>
                  <a:cubicBezTo>
                    <a:pt x="140" y="37"/>
                    <a:pt x="127" y="17"/>
                    <a:pt x="109" y="9"/>
                  </a:cubicBezTo>
                  <a:cubicBezTo>
                    <a:pt x="90" y="0"/>
                    <a:pt x="74" y="1"/>
                    <a:pt x="54" y="6"/>
                  </a:cubicBezTo>
                  <a:cubicBezTo>
                    <a:pt x="12" y="18"/>
                    <a:pt x="0" y="62"/>
                    <a:pt x="11" y="100"/>
                  </a:cubicBezTo>
                  <a:moveTo>
                    <a:pt x="90" y="186"/>
                  </a:moveTo>
                  <a:cubicBezTo>
                    <a:pt x="91" y="187"/>
                    <a:pt x="92" y="187"/>
                    <a:pt x="93" y="187"/>
                  </a:cubicBezTo>
                  <a:cubicBezTo>
                    <a:pt x="97" y="188"/>
                    <a:pt x="102" y="188"/>
                    <a:pt x="106" y="187"/>
                  </a:cubicBezTo>
                  <a:cubicBezTo>
                    <a:pt x="112" y="186"/>
                    <a:pt x="127" y="183"/>
                    <a:pt x="130" y="178"/>
                  </a:cubicBezTo>
                  <a:cubicBezTo>
                    <a:pt x="131" y="175"/>
                    <a:pt x="128" y="173"/>
                    <a:pt x="127" y="176"/>
                  </a:cubicBezTo>
                  <a:cubicBezTo>
                    <a:pt x="125" y="180"/>
                    <a:pt x="107" y="183"/>
                    <a:pt x="104" y="183"/>
                  </a:cubicBezTo>
                  <a:cubicBezTo>
                    <a:pt x="100" y="184"/>
                    <a:pt x="94" y="184"/>
                    <a:pt x="90" y="182"/>
                  </a:cubicBezTo>
                  <a:cubicBezTo>
                    <a:pt x="89" y="182"/>
                    <a:pt x="88" y="181"/>
                    <a:pt x="86" y="180"/>
                  </a:cubicBezTo>
                  <a:cubicBezTo>
                    <a:pt x="91" y="179"/>
                    <a:pt x="96" y="180"/>
                    <a:pt x="101" y="179"/>
                  </a:cubicBezTo>
                  <a:cubicBezTo>
                    <a:pt x="106" y="177"/>
                    <a:pt x="111" y="176"/>
                    <a:pt x="115" y="174"/>
                  </a:cubicBezTo>
                  <a:cubicBezTo>
                    <a:pt x="119" y="173"/>
                    <a:pt x="123" y="171"/>
                    <a:pt x="127" y="170"/>
                  </a:cubicBezTo>
                  <a:cubicBezTo>
                    <a:pt x="130" y="169"/>
                    <a:pt x="134" y="167"/>
                    <a:pt x="138" y="165"/>
                  </a:cubicBezTo>
                  <a:cubicBezTo>
                    <a:pt x="138" y="167"/>
                    <a:pt x="137" y="168"/>
                    <a:pt x="136" y="170"/>
                  </a:cubicBezTo>
                  <a:cubicBezTo>
                    <a:pt x="135" y="175"/>
                    <a:pt x="143" y="178"/>
                    <a:pt x="141" y="181"/>
                  </a:cubicBezTo>
                  <a:cubicBezTo>
                    <a:pt x="141" y="181"/>
                    <a:pt x="141" y="181"/>
                    <a:pt x="141" y="181"/>
                  </a:cubicBezTo>
                  <a:cubicBezTo>
                    <a:pt x="140" y="181"/>
                    <a:pt x="139" y="182"/>
                    <a:pt x="139" y="182"/>
                  </a:cubicBezTo>
                  <a:cubicBezTo>
                    <a:pt x="137" y="188"/>
                    <a:pt x="126" y="190"/>
                    <a:pt x="121" y="192"/>
                  </a:cubicBezTo>
                  <a:cubicBezTo>
                    <a:pt x="119" y="192"/>
                    <a:pt x="105" y="197"/>
                    <a:pt x="105" y="196"/>
                  </a:cubicBezTo>
                  <a:cubicBezTo>
                    <a:pt x="103" y="194"/>
                    <a:pt x="100" y="196"/>
                    <a:pt x="101" y="199"/>
                  </a:cubicBezTo>
                  <a:cubicBezTo>
                    <a:pt x="104" y="203"/>
                    <a:pt x="118" y="197"/>
                    <a:pt x="122" y="196"/>
                  </a:cubicBezTo>
                  <a:cubicBezTo>
                    <a:pt x="127" y="194"/>
                    <a:pt x="136" y="192"/>
                    <a:pt x="140" y="187"/>
                  </a:cubicBezTo>
                  <a:cubicBezTo>
                    <a:pt x="141" y="188"/>
                    <a:pt x="141" y="188"/>
                    <a:pt x="141" y="188"/>
                  </a:cubicBezTo>
                  <a:cubicBezTo>
                    <a:pt x="142" y="189"/>
                    <a:pt x="138" y="194"/>
                    <a:pt x="138" y="195"/>
                  </a:cubicBezTo>
                  <a:cubicBezTo>
                    <a:pt x="137" y="200"/>
                    <a:pt x="136" y="204"/>
                    <a:pt x="132" y="207"/>
                  </a:cubicBezTo>
                  <a:cubicBezTo>
                    <a:pt x="120" y="215"/>
                    <a:pt x="107" y="211"/>
                    <a:pt x="99" y="200"/>
                  </a:cubicBezTo>
                  <a:cubicBezTo>
                    <a:pt x="98" y="198"/>
                    <a:pt x="97" y="198"/>
                    <a:pt x="95" y="198"/>
                  </a:cubicBezTo>
                  <a:cubicBezTo>
                    <a:pt x="92" y="197"/>
                    <a:pt x="94" y="196"/>
                    <a:pt x="94" y="195"/>
                  </a:cubicBezTo>
                  <a:cubicBezTo>
                    <a:pt x="95" y="190"/>
                    <a:pt x="86" y="193"/>
                    <a:pt x="90" y="186"/>
                  </a:cubicBezTo>
                  <a:moveTo>
                    <a:pt x="112" y="71"/>
                  </a:moveTo>
                  <a:cubicBezTo>
                    <a:pt x="112" y="76"/>
                    <a:pt x="113" y="81"/>
                    <a:pt x="113" y="85"/>
                  </a:cubicBezTo>
                  <a:cubicBezTo>
                    <a:pt x="113" y="95"/>
                    <a:pt x="114" y="104"/>
                    <a:pt x="115" y="113"/>
                  </a:cubicBezTo>
                  <a:cubicBezTo>
                    <a:pt x="117" y="132"/>
                    <a:pt x="122" y="150"/>
                    <a:pt x="122" y="168"/>
                  </a:cubicBezTo>
                  <a:cubicBezTo>
                    <a:pt x="122" y="168"/>
                    <a:pt x="122" y="168"/>
                    <a:pt x="122" y="168"/>
                  </a:cubicBezTo>
                  <a:cubicBezTo>
                    <a:pt x="119" y="170"/>
                    <a:pt x="115" y="171"/>
                    <a:pt x="112" y="172"/>
                  </a:cubicBezTo>
                  <a:cubicBezTo>
                    <a:pt x="112" y="171"/>
                    <a:pt x="111" y="170"/>
                    <a:pt x="110" y="170"/>
                  </a:cubicBezTo>
                  <a:cubicBezTo>
                    <a:pt x="105" y="154"/>
                    <a:pt x="98" y="139"/>
                    <a:pt x="88" y="124"/>
                  </a:cubicBezTo>
                  <a:cubicBezTo>
                    <a:pt x="84" y="117"/>
                    <a:pt x="78" y="111"/>
                    <a:pt x="73" y="104"/>
                  </a:cubicBezTo>
                  <a:cubicBezTo>
                    <a:pt x="69" y="99"/>
                    <a:pt x="64" y="95"/>
                    <a:pt x="60" y="89"/>
                  </a:cubicBezTo>
                  <a:cubicBezTo>
                    <a:pt x="60" y="89"/>
                    <a:pt x="61" y="89"/>
                    <a:pt x="61" y="88"/>
                  </a:cubicBezTo>
                  <a:cubicBezTo>
                    <a:pt x="62" y="87"/>
                    <a:pt x="62" y="86"/>
                    <a:pt x="63" y="85"/>
                  </a:cubicBezTo>
                  <a:cubicBezTo>
                    <a:pt x="64" y="85"/>
                    <a:pt x="66" y="85"/>
                    <a:pt x="68" y="84"/>
                  </a:cubicBezTo>
                  <a:cubicBezTo>
                    <a:pt x="69" y="84"/>
                    <a:pt x="69" y="83"/>
                    <a:pt x="69" y="82"/>
                  </a:cubicBezTo>
                  <a:cubicBezTo>
                    <a:pt x="71" y="83"/>
                    <a:pt x="74" y="84"/>
                    <a:pt x="77" y="83"/>
                  </a:cubicBezTo>
                  <a:cubicBezTo>
                    <a:pt x="78" y="83"/>
                    <a:pt x="79" y="81"/>
                    <a:pt x="80" y="79"/>
                  </a:cubicBezTo>
                  <a:cubicBezTo>
                    <a:pt x="81" y="80"/>
                    <a:pt x="83" y="81"/>
                    <a:pt x="85" y="80"/>
                  </a:cubicBezTo>
                  <a:cubicBezTo>
                    <a:pt x="87" y="80"/>
                    <a:pt x="88" y="79"/>
                    <a:pt x="89" y="77"/>
                  </a:cubicBezTo>
                  <a:cubicBezTo>
                    <a:pt x="89" y="78"/>
                    <a:pt x="90" y="78"/>
                    <a:pt x="92" y="78"/>
                  </a:cubicBezTo>
                  <a:cubicBezTo>
                    <a:pt x="95" y="78"/>
                    <a:pt x="98" y="75"/>
                    <a:pt x="99" y="72"/>
                  </a:cubicBezTo>
                  <a:cubicBezTo>
                    <a:pt x="100" y="74"/>
                    <a:pt x="102" y="76"/>
                    <a:pt x="105" y="76"/>
                  </a:cubicBezTo>
                  <a:cubicBezTo>
                    <a:pt x="107" y="75"/>
                    <a:pt x="109" y="73"/>
                    <a:pt x="109" y="71"/>
                  </a:cubicBezTo>
                  <a:cubicBezTo>
                    <a:pt x="110" y="71"/>
                    <a:pt x="111" y="71"/>
                    <a:pt x="112" y="71"/>
                  </a:cubicBezTo>
                  <a:moveTo>
                    <a:pt x="24" y="121"/>
                  </a:moveTo>
                  <a:cubicBezTo>
                    <a:pt x="1" y="84"/>
                    <a:pt x="7" y="22"/>
                    <a:pt x="55" y="10"/>
                  </a:cubicBezTo>
                  <a:cubicBezTo>
                    <a:pt x="78" y="4"/>
                    <a:pt x="99" y="3"/>
                    <a:pt x="117" y="20"/>
                  </a:cubicBezTo>
                  <a:cubicBezTo>
                    <a:pt x="125" y="27"/>
                    <a:pt x="133" y="35"/>
                    <a:pt x="138" y="45"/>
                  </a:cubicBezTo>
                  <a:cubicBezTo>
                    <a:pt x="143" y="53"/>
                    <a:pt x="149" y="66"/>
                    <a:pt x="149" y="76"/>
                  </a:cubicBezTo>
                  <a:cubicBezTo>
                    <a:pt x="149" y="84"/>
                    <a:pt x="151" y="93"/>
                    <a:pt x="148" y="101"/>
                  </a:cubicBezTo>
                  <a:cubicBezTo>
                    <a:pt x="144" y="111"/>
                    <a:pt x="143" y="122"/>
                    <a:pt x="138" y="131"/>
                  </a:cubicBezTo>
                  <a:cubicBezTo>
                    <a:pt x="132" y="142"/>
                    <a:pt x="133" y="147"/>
                    <a:pt x="136" y="158"/>
                  </a:cubicBezTo>
                  <a:cubicBezTo>
                    <a:pt x="136" y="158"/>
                    <a:pt x="136" y="158"/>
                    <a:pt x="136" y="159"/>
                  </a:cubicBezTo>
                  <a:cubicBezTo>
                    <a:pt x="136" y="159"/>
                    <a:pt x="136" y="160"/>
                    <a:pt x="136" y="161"/>
                  </a:cubicBezTo>
                  <a:cubicBezTo>
                    <a:pt x="133" y="163"/>
                    <a:pt x="129" y="164"/>
                    <a:pt x="126" y="166"/>
                  </a:cubicBezTo>
                  <a:cubicBezTo>
                    <a:pt x="126" y="166"/>
                    <a:pt x="126" y="166"/>
                    <a:pt x="126" y="166"/>
                  </a:cubicBezTo>
                  <a:cubicBezTo>
                    <a:pt x="125" y="148"/>
                    <a:pt x="121" y="131"/>
                    <a:pt x="119" y="113"/>
                  </a:cubicBezTo>
                  <a:cubicBezTo>
                    <a:pt x="118" y="104"/>
                    <a:pt x="117" y="95"/>
                    <a:pt x="117" y="85"/>
                  </a:cubicBezTo>
                  <a:cubicBezTo>
                    <a:pt x="117" y="81"/>
                    <a:pt x="116" y="75"/>
                    <a:pt x="116" y="70"/>
                  </a:cubicBezTo>
                  <a:cubicBezTo>
                    <a:pt x="119" y="69"/>
                    <a:pt x="122" y="67"/>
                    <a:pt x="121" y="63"/>
                  </a:cubicBezTo>
                  <a:cubicBezTo>
                    <a:pt x="122" y="61"/>
                    <a:pt x="121" y="59"/>
                    <a:pt x="121" y="57"/>
                  </a:cubicBezTo>
                  <a:cubicBezTo>
                    <a:pt x="120" y="55"/>
                    <a:pt x="118" y="53"/>
                    <a:pt x="116" y="53"/>
                  </a:cubicBezTo>
                  <a:cubicBezTo>
                    <a:pt x="115" y="53"/>
                    <a:pt x="114" y="54"/>
                    <a:pt x="113" y="55"/>
                  </a:cubicBezTo>
                  <a:cubicBezTo>
                    <a:pt x="112" y="55"/>
                    <a:pt x="112" y="55"/>
                    <a:pt x="111" y="55"/>
                  </a:cubicBezTo>
                  <a:cubicBezTo>
                    <a:pt x="110" y="55"/>
                    <a:pt x="110" y="55"/>
                    <a:pt x="110" y="56"/>
                  </a:cubicBezTo>
                  <a:cubicBezTo>
                    <a:pt x="107" y="57"/>
                    <a:pt x="105" y="59"/>
                    <a:pt x="105" y="62"/>
                  </a:cubicBezTo>
                  <a:cubicBezTo>
                    <a:pt x="105" y="62"/>
                    <a:pt x="105" y="63"/>
                    <a:pt x="105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4"/>
                    <a:pt x="105" y="65"/>
                    <a:pt x="105" y="65"/>
                  </a:cubicBezTo>
                  <a:cubicBezTo>
                    <a:pt x="105" y="69"/>
                    <a:pt x="103" y="74"/>
                    <a:pt x="101" y="67"/>
                  </a:cubicBezTo>
                  <a:cubicBezTo>
                    <a:pt x="101" y="66"/>
                    <a:pt x="100" y="64"/>
                    <a:pt x="100" y="62"/>
                  </a:cubicBezTo>
                  <a:cubicBezTo>
                    <a:pt x="99" y="60"/>
                    <a:pt x="95" y="61"/>
                    <a:pt x="96" y="63"/>
                  </a:cubicBezTo>
                  <a:cubicBezTo>
                    <a:pt x="98" y="73"/>
                    <a:pt x="92" y="73"/>
                    <a:pt x="90" y="70"/>
                  </a:cubicBezTo>
                  <a:cubicBezTo>
                    <a:pt x="89" y="67"/>
                    <a:pt x="89" y="64"/>
                    <a:pt x="88" y="63"/>
                  </a:cubicBezTo>
                  <a:cubicBezTo>
                    <a:pt x="88" y="61"/>
                    <a:pt x="85" y="61"/>
                    <a:pt x="84" y="63"/>
                  </a:cubicBezTo>
                  <a:cubicBezTo>
                    <a:pt x="84" y="65"/>
                    <a:pt x="84" y="69"/>
                    <a:pt x="85" y="72"/>
                  </a:cubicBezTo>
                  <a:cubicBezTo>
                    <a:pt x="85" y="73"/>
                    <a:pt x="85" y="73"/>
                    <a:pt x="85" y="74"/>
                  </a:cubicBezTo>
                  <a:cubicBezTo>
                    <a:pt x="83" y="74"/>
                    <a:pt x="81" y="73"/>
                    <a:pt x="80" y="72"/>
                  </a:cubicBezTo>
                  <a:cubicBezTo>
                    <a:pt x="80" y="69"/>
                    <a:pt x="80" y="67"/>
                    <a:pt x="79" y="66"/>
                  </a:cubicBezTo>
                  <a:cubicBezTo>
                    <a:pt x="79" y="63"/>
                    <a:pt x="75" y="64"/>
                    <a:pt x="75" y="66"/>
                  </a:cubicBezTo>
                  <a:cubicBezTo>
                    <a:pt x="75" y="68"/>
                    <a:pt x="76" y="71"/>
                    <a:pt x="77" y="74"/>
                  </a:cubicBezTo>
                  <a:cubicBezTo>
                    <a:pt x="77" y="75"/>
                    <a:pt x="76" y="77"/>
                    <a:pt x="76" y="78"/>
                  </a:cubicBezTo>
                  <a:cubicBezTo>
                    <a:pt x="72" y="77"/>
                    <a:pt x="69" y="76"/>
                    <a:pt x="68" y="74"/>
                  </a:cubicBezTo>
                  <a:cubicBezTo>
                    <a:pt x="67" y="72"/>
                    <a:pt x="66" y="70"/>
                    <a:pt x="66" y="69"/>
                  </a:cubicBezTo>
                  <a:cubicBezTo>
                    <a:pt x="65" y="67"/>
                    <a:pt x="62" y="68"/>
                    <a:pt x="62" y="71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5" y="78"/>
                    <a:pt x="65" y="80"/>
                    <a:pt x="64" y="81"/>
                  </a:cubicBezTo>
                  <a:cubicBezTo>
                    <a:pt x="64" y="80"/>
                    <a:pt x="62" y="80"/>
                    <a:pt x="61" y="80"/>
                  </a:cubicBezTo>
                  <a:cubicBezTo>
                    <a:pt x="60" y="78"/>
                    <a:pt x="58" y="75"/>
                    <a:pt x="56" y="74"/>
                  </a:cubicBezTo>
                  <a:cubicBezTo>
                    <a:pt x="55" y="74"/>
                    <a:pt x="55" y="73"/>
                    <a:pt x="54" y="73"/>
                  </a:cubicBezTo>
                  <a:cubicBezTo>
                    <a:pt x="53" y="72"/>
                    <a:pt x="52" y="71"/>
                    <a:pt x="51" y="71"/>
                  </a:cubicBezTo>
                  <a:cubicBezTo>
                    <a:pt x="48" y="70"/>
                    <a:pt x="45" y="73"/>
                    <a:pt x="45" y="75"/>
                  </a:cubicBezTo>
                  <a:cubicBezTo>
                    <a:pt x="45" y="76"/>
                    <a:pt x="45" y="76"/>
                    <a:pt x="44" y="77"/>
                  </a:cubicBezTo>
                  <a:cubicBezTo>
                    <a:pt x="44" y="78"/>
                    <a:pt x="43" y="79"/>
                    <a:pt x="43" y="81"/>
                  </a:cubicBezTo>
                  <a:cubicBezTo>
                    <a:pt x="42" y="84"/>
                    <a:pt x="43" y="88"/>
                    <a:pt x="46" y="90"/>
                  </a:cubicBezTo>
                  <a:cubicBezTo>
                    <a:pt x="48" y="92"/>
                    <a:pt x="52" y="93"/>
                    <a:pt x="55" y="92"/>
                  </a:cubicBezTo>
                  <a:cubicBezTo>
                    <a:pt x="55" y="92"/>
                    <a:pt x="56" y="91"/>
                    <a:pt x="56" y="91"/>
                  </a:cubicBezTo>
                  <a:cubicBezTo>
                    <a:pt x="56" y="91"/>
                    <a:pt x="57" y="91"/>
                    <a:pt x="57" y="91"/>
                  </a:cubicBezTo>
                  <a:cubicBezTo>
                    <a:pt x="65" y="104"/>
                    <a:pt x="77" y="113"/>
                    <a:pt x="85" y="127"/>
                  </a:cubicBezTo>
                  <a:cubicBezTo>
                    <a:pt x="94" y="141"/>
                    <a:pt x="101" y="156"/>
                    <a:pt x="107" y="173"/>
                  </a:cubicBezTo>
                  <a:cubicBezTo>
                    <a:pt x="107" y="173"/>
                    <a:pt x="107" y="173"/>
                    <a:pt x="107" y="173"/>
                  </a:cubicBezTo>
                  <a:cubicBezTo>
                    <a:pt x="100" y="175"/>
                    <a:pt x="93" y="175"/>
                    <a:pt x="86" y="176"/>
                  </a:cubicBezTo>
                  <a:cubicBezTo>
                    <a:pt x="86" y="171"/>
                    <a:pt x="85" y="164"/>
                    <a:pt x="83" y="160"/>
                  </a:cubicBezTo>
                  <a:cubicBezTo>
                    <a:pt x="80" y="156"/>
                    <a:pt x="75" y="155"/>
                    <a:pt x="70" y="154"/>
                  </a:cubicBezTo>
                  <a:cubicBezTo>
                    <a:pt x="52" y="150"/>
                    <a:pt x="34" y="137"/>
                    <a:pt x="24" y="121"/>
                  </a:cubicBezTo>
                  <a:moveTo>
                    <a:pt x="48" y="78"/>
                  </a:moveTo>
                  <a:cubicBezTo>
                    <a:pt x="49" y="81"/>
                    <a:pt x="53" y="80"/>
                    <a:pt x="52" y="77"/>
                  </a:cubicBezTo>
                  <a:cubicBezTo>
                    <a:pt x="54" y="79"/>
                    <a:pt x="56" y="82"/>
                    <a:pt x="55" y="83"/>
                  </a:cubicBezTo>
                  <a:cubicBezTo>
                    <a:pt x="55" y="84"/>
                    <a:pt x="55" y="85"/>
                    <a:pt x="56" y="86"/>
                  </a:cubicBezTo>
                  <a:cubicBezTo>
                    <a:pt x="56" y="86"/>
                    <a:pt x="55" y="87"/>
                    <a:pt x="55" y="87"/>
                  </a:cubicBezTo>
                  <a:cubicBezTo>
                    <a:pt x="51" y="87"/>
                    <a:pt x="48" y="85"/>
                    <a:pt x="48" y="81"/>
                  </a:cubicBezTo>
                  <a:cubicBezTo>
                    <a:pt x="48" y="80"/>
                    <a:pt x="48" y="79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moveTo>
                    <a:pt x="113" y="62"/>
                  </a:moveTo>
                  <a:cubicBezTo>
                    <a:pt x="113" y="61"/>
                    <a:pt x="114" y="60"/>
                    <a:pt x="114" y="59"/>
                  </a:cubicBezTo>
                  <a:cubicBezTo>
                    <a:pt x="115" y="60"/>
                    <a:pt x="116" y="61"/>
                    <a:pt x="117" y="62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7" y="63"/>
                    <a:pt x="117" y="64"/>
                    <a:pt x="117" y="64"/>
                  </a:cubicBezTo>
                  <a:cubicBezTo>
                    <a:pt x="116" y="67"/>
                    <a:pt x="112" y="65"/>
                    <a:pt x="113" y="62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11"/>
            <p:cNvSpPr/>
            <p:nvPr/>
          </p:nvSpPr>
          <p:spPr bwMode="auto">
            <a:xfrm>
              <a:off x="3057771" y="2606109"/>
              <a:ext cx="169863" cy="165100"/>
            </a:xfrm>
            <a:custGeom>
              <a:avLst/>
              <a:gdLst>
                <a:gd name="T0" fmla="*/ 1 w 40"/>
                <a:gd name="T1" fmla="*/ 35 h 39"/>
                <a:gd name="T2" fmla="*/ 8 w 40"/>
                <a:gd name="T3" fmla="*/ 29 h 39"/>
                <a:gd name="T4" fmla="*/ 20 w 40"/>
                <a:gd name="T5" fmla="*/ 17 h 39"/>
                <a:gd name="T6" fmla="*/ 31 w 40"/>
                <a:gd name="T7" fmla="*/ 5 h 39"/>
                <a:gd name="T8" fmla="*/ 37 w 40"/>
                <a:gd name="T9" fmla="*/ 1 h 39"/>
                <a:gd name="T10" fmla="*/ 38 w 40"/>
                <a:gd name="T11" fmla="*/ 5 h 39"/>
                <a:gd name="T12" fmla="*/ 30 w 40"/>
                <a:gd name="T13" fmla="*/ 13 h 39"/>
                <a:gd name="T14" fmla="*/ 21 w 40"/>
                <a:gd name="T15" fmla="*/ 22 h 39"/>
                <a:gd name="T16" fmla="*/ 5 w 40"/>
                <a:gd name="T17" fmla="*/ 36 h 39"/>
                <a:gd name="T18" fmla="*/ 4 w 40"/>
                <a:gd name="T19" fmla="*/ 38 h 39"/>
                <a:gd name="T20" fmla="*/ 3 w 40"/>
                <a:gd name="T21" fmla="*/ 38 h 39"/>
                <a:gd name="T22" fmla="*/ 1 w 40"/>
                <a:gd name="T23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39">
                  <a:moveTo>
                    <a:pt x="1" y="35"/>
                  </a:moveTo>
                  <a:cubicBezTo>
                    <a:pt x="3" y="32"/>
                    <a:pt x="5" y="31"/>
                    <a:pt x="8" y="29"/>
                  </a:cubicBezTo>
                  <a:cubicBezTo>
                    <a:pt x="13" y="26"/>
                    <a:pt x="17" y="21"/>
                    <a:pt x="20" y="17"/>
                  </a:cubicBezTo>
                  <a:cubicBezTo>
                    <a:pt x="24" y="13"/>
                    <a:pt x="28" y="10"/>
                    <a:pt x="31" y="5"/>
                  </a:cubicBezTo>
                  <a:cubicBezTo>
                    <a:pt x="32" y="3"/>
                    <a:pt x="34" y="2"/>
                    <a:pt x="37" y="1"/>
                  </a:cubicBezTo>
                  <a:cubicBezTo>
                    <a:pt x="39" y="0"/>
                    <a:pt x="40" y="4"/>
                    <a:pt x="38" y="5"/>
                  </a:cubicBezTo>
                  <a:cubicBezTo>
                    <a:pt x="35" y="6"/>
                    <a:pt x="32" y="10"/>
                    <a:pt x="30" y="13"/>
                  </a:cubicBezTo>
                  <a:cubicBezTo>
                    <a:pt x="28" y="16"/>
                    <a:pt x="24" y="19"/>
                    <a:pt x="21" y="22"/>
                  </a:cubicBezTo>
                  <a:cubicBezTo>
                    <a:pt x="17" y="27"/>
                    <a:pt x="10" y="31"/>
                    <a:pt x="5" y="36"/>
                  </a:cubicBezTo>
                  <a:cubicBezTo>
                    <a:pt x="5" y="37"/>
                    <a:pt x="5" y="37"/>
                    <a:pt x="4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" y="39"/>
                    <a:pt x="0" y="36"/>
                    <a:pt x="1" y="35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12"/>
            <p:cNvSpPr/>
            <p:nvPr/>
          </p:nvSpPr>
          <p:spPr bwMode="auto">
            <a:xfrm>
              <a:off x="2951408" y="2372747"/>
              <a:ext cx="157163" cy="185738"/>
            </a:xfrm>
            <a:custGeom>
              <a:avLst/>
              <a:gdLst>
                <a:gd name="T0" fmla="*/ 1 w 37"/>
                <a:gd name="T1" fmla="*/ 41 h 44"/>
                <a:gd name="T2" fmla="*/ 15 w 37"/>
                <a:gd name="T3" fmla="*/ 20 h 44"/>
                <a:gd name="T4" fmla="*/ 34 w 37"/>
                <a:gd name="T5" fmla="*/ 0 h 44"/>
                <a:gd name="T6" fmla="*/ 36 w 37"/>
                <a:gd name="T7" fmla="*/ 2 h 44"/>
                <a:gd name="T8" fmla="*/ 36 w 37"/>
                <a:gd name="T9" fmla="*/ 3 h 44"/>
                <a:gd name="T10" fmla="*/ 34 w 37"/>
                <a:gd name="T11" fmla="*/ 5 h 44"/>
                <a:gd name="T12" fmla="*/ 20 w 37"/>
                <a:gd name="T13" fmla="*/ 20 h 44"/>
                <a:gd name="T14" fmla="*/ 11 w 37"/>
                <a:gd name="T15" fmla="*/ 31 h 44"/>
                <a:gd name="T16" fmla="*/ 6 w 37"/>
                <a:gd name="T17" fmla="*/ 39 h 44"/>
                <a:gd name="T18" fmla="*/ 6 w 37"/>
                <a:gd name="T19" fmla="*/ 40 h 44"/>
                <a:gd name="T20" fmla="*/ 4 w 37"/>
                <a:gd name="T21" fmla="*/ 43 h 44"/>
                <a:gd name="T22" fmla="*/ 1 w 37"/>
                <a:gd name="T23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44">
                  <a:moveTo>
                    <a:pt x="1" y="41"/>
                  </a:moveTo>
                  <a:cubicBezTo>
                    <a:pt x="2" y="33"/>
                    <a:pt x="10" y="26"/>
                    <a:pt x="15" y="20"/>
                  </a:cubicBezTo>
                  <a:cubicBezTo>
                    <a:pt x="21" y="13"/>
                    <a:pt x="25" y="4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4"/>
                    <a:pt x="35" y="6"/>
                    <a:pt x="34" y="5"/>
                  </a:cubicBezTo>
                  <a:cubicBezTo>
                    <a:pt x="27" y="8"/>
                    <a:pt x="24" y="15"/>
                    <a:pt x="20" y="20"/>
                  </a:cubicBezTo>
                  <a:cubicBezTo>
                    <a:pt x="17" y="24"/>
                    <a:pt x="14" y="27"/>
                    <a:pt x="11" y="31"/>
                  </a:cubicBezTo>
                  <a:cubicBezTo>
                    <a:pt x="10" y="33"/>
                    <a:pt x="7" y="36"/>
                    <a:pt x="6" y="39"/>
                  </a:cubicBezTo>
                  <a:cubicBezTo>
                    <a:pt x="6" y="39"/>
                    <a:pt x="6" y="39"/>
                    <a:pt x="6" y="40"/>
                  </a:cubicBezTo>
                  <a:cubicBezTo>
                    <a:pt x="5" y="41"/>
                    <a:pt x="5" y="42"/>
                    <a:pt x="4" y="43"/>
                  </a:cubicBezTo>
                  <a:cubicBezTo>
                    <a:pt x="3" y="44"/>
                    <a:pt x="0" y="43"/>
                    <a:pt x="1" y="41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13"/>
            <p:cNvSpPr/>
            <p:nvPr/>
          </p:nvSpPr>
          <p:spPr bwMode="auto">
            <a:xfrm>
              <a:off x="2760908" y="2266384"/>
              <a:ext cx="114300" cy="258763"/>
            </a:xfrm>
            <a:custGeom>
              <a:avLst/>
              <a:gdLst>
                <a:gd name="T0" fmla="*/ 1 w 27"/>
                <a:gd name="T1" fmla="*/ 55 h 61"/>
                <a:gd name="T2" fmla="*/ 1 w 27"/>
                <a:gd name="T3" fmla="*/ 54 h 61"/>
                <a:gd name="T4" fmla="*/ 11 w 27"/>
                <a:gd name="T5" fmla="*/ 22 h 61"/>
                <a:gd name="T6" fmla="*/ 23 w 27"/>
                <a:gd name="T7" fmla="*/ 2 h 61"/>
                <a:gd name="T8" fmla="*/ 25 w 27"/>
                <a:gd name="T9" fmla="*/ 5 h 61"/>
                <a:gd name="T10" fmla="*/ 13 w 27"/>
                <a:gd name="T11" fmla="*/ 29 h 61"/>
                <a:gd name="T12" fmla="*/ 5 w 27"/>
                <a:gd name="T13" fmla="*/ 59 h 61"/>
                <a:gd name="T14" fmla="*/ 1 w 27"/>
                <a:gd name="T15" fmla="*/ 59 h 61"/>
                <a:gd name="T16" fmla="*/ 1 w 27"/>
                <a:gd name="T17" fmla="*/ 5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1">
                  <a:moveTo>
                    <a:pt x="1" y="55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4" y="43"/>
                    <a:pt x="7" y="32"/>
                    <a:pt x="11" y="22"/>
                  </a:cubicBezTo>
                  <a:cubicBezTo>
                    <a:pt x="13" y="16"/>
                    <a:pt x="16" y="5"/>
                    <a:pt x="23" y="2"/>
                  </a:cubicBezTo>
                  <a:cubicBezTo>
                    <a:pt x="25" y="0"/>
                    <a:pt x="27" y="4"/>
                    <a:pt x="25" y="5"/>
                  </a:cubicBezTo>
                  <a:cubicBezTo>
                    <a:pt x="18" y="9"/>
                    <a:pt x="16" y="22"/>
                    <a:pt x="13" y="29"/>
                  </a:cubicBezTo>
                  <a:cubicBezTo>
                    <a:pt x="9" y="38"/>
                    <a:pt x="6" y="48"/>
                    <a:pt x="5" y="59"/>
                  </a:cubicBezTo>
                  <a:cubicBezTo>
                    <a:pt x="4" y="61"/>
                    <a:pt x="1" y="61"/>
                    <a:pt x="1" y="59"/>
                  </a:cubicBezTo>
                  <a:cubicBezTo>
                    <a:pt x="0" y="57"/>
                    <a:pt x="0" y="57"/>
                    <a:pt x="1" y="55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14"/>
            <p:cNvSpPr/>
            <p:nvPr/>
          </p:nvSpPr>
          <p:spPr bwMode="auto">
            <a:xfrm>
              <a:off x="2540246" y="2220347"/>
              <a:ext cx="60325" cy="300038"/>
            </a:xfrm>
            <a:custGeom>
              <a:avLst/>
              <a:gdLst>
                <a:gd name="T0" fmla="*/ 2 w 14"/>
                <a:gd name="T1" fmla="*/ 38 h 71"/>
                <a:gd name="T2" fmla="*/ 3 w 14"/>
                <a:gd name="T3" fmla="*/ 3 h 71"/>
                <a:gd name="T4" fmla="*/ 7 w 14"/>
                <a:gd name="T5" fmla="*/ 4 h 71"/>
                <a:gd name="T6" fmla="*/ 6 w 14"/>
                <a:gd name="T7" fmla="*/ 34 h 71"/>
                <a:gd name="T8" fmla="*/ 11 w 14"/>
                <a:gd name="T9" fmla="*/ 67 h 71"/>
                <a:gd name="T10" fmla="*/ 12 w 14"/>
                <a:gd name="T11" fmla="*/ 71 h 71"/>
                <a:gd name="T12" fmla="*/ 10 w 14"/>
                <a:gd name="T13" fmla="*/ 71 h 71"/>
                <a:gd name="T14" fmla="*/ 7 w 14"/>
                <a:gd name="T15" fmla="*/ 70 h 71"/>
                <a:gd name="T16" fmla="*/ 2 w 14"/>
                <a:gd name="T17" fmla="*/ 3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71">
                  <a:moveTo>
                    <a:pt x="2" y="38"/>
                  </a:moveTo>
                  <a:cubicBezTo>
                    <a:pt x="1" y="27"/>
                    <a:pt x="0" y="14"/>
                    <a:pt x="3" y="3"/>
                  </a:cubicBezTo>
                  <a:cubicBezTo>
                    <a:pt x="4" y="0"/>
                    <a:pt x="8" y="1"/>
                    <a:pt x="7" y="4"/>
                  </a:cubicBezTo>
                  <a:cubicBezTo>
                    <a:pt x="4" y="13"/>
                    <a:pt x="5" y="24"/>
                    <a:pt x="6" y="34"/>
                  </a:cubicBezTo>
                  <a:cubicBezTo>
                    <a:pt x="7" y="45"/>
                    <a:pt x="9" y="56"/>
                    <a:pt x="11" y="67"/>
                  </a:cubicBezTo>
                  <a:cubicBezTo>
                    <a:pt x="13" y="66"/>
                    <a:pt x="14" y="70"/>
                    <a:pt x="12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9" y="71"/>
                    <a:pt x="7" y="71"/>
                    <a:pt x="7" y="70"/>
                  </a:cubicBezTo>
                  <a:cubicBezTo>
                    <a:pt x="5" y="59"/>
                    <a:pt x="4" y="49"/>
                    <a:pt x="2" y="38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15"/>
            <p:cNvSpPr/>
            <p:nvPr/>
          </p:nvSpPr>
          <p:spPr bwMode="auto">
            <a:xfrm>
              <a:off x="2291008" y="2360047"/>
              <a:ext cx="160338" cy="249238"/>
            </a:xfrm>
            <a:custGeom>
              <a:avLst/>
              <a:gdLst>
                <a:gd name="T0" fmla="*/ 4 w 38"/>
                <a:gd name="T1" fmla="*/ 2 h 59"/>
                <a:gd name="T2" fmla="*/ 15 w 38"/>
                <a:gd name="T3" fmla="*/ 29 h 59"/>
                <a:gd name="T4" fmla="*/ 35 w 38"/>
                <a:gd name="T5" fmla="*/ 53 h 59"/>
                <a:gd name="T6" fmla="*/ 36 w 38"/>
                <a:gd name="T7" fmla="*/ 57 h 59"/>
                <a:gd name="T8" fmla="*/ 19 w 38"/>
                <a:gd name="T9" fmla="*/ 42 h 59"/>
                <a:gd name="T10" fmla="*/ 0 w 38"/>
                <a:gd name="T11" fmla="*/ 4 h 59"/>
                <a:gd name="T12" fmla="*/ 4 w 38"/>
                <a:gd name="T13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9">
                  <a:moveTo>
                    <a:pt x="4" y="2"/>
                  </a:moveTo>
                  <a:cubicBezTo>
                    <a:pt x="7" y="12"/>
                    <a:pt x="10" y="21"/>
                    <a:pt x="15" y="29"/>
                  </a:cubicBezTo>
                  <a:cubicBezTo>
                    <a:pt x="18" y="34"/>
                    <a:pt x="30" y="54"/>
                    <a:pt x="35" y="53"/>
                  </a:cubicBezTo>
                  <a:cubicBezTo>
                    <a:pt x="37" y="53"/>
                    <a:pt x="38" y="57"/>
                    <a:pt x="36" y="57"/>
                  </a:cubicBezTo>
                  <a:cubicBezTo>
                    <a:pt x="28" y="59"/>
                    <a:pt x="23" y="47"/>
                    <a:pt x="19" y="42"/>
                  </a:cubicBezTo>
                  <a:cubicBezTo>
                    <a:pt x="11" y="29"/>
                    <a:pt x="5" y="18"/>
                    <a:pt x="0" y="4"/>
                  </a:cubicBezTo>
                  <a:cubicBezTo>
                    <a:pt x="0" y="1"/>
                    <a:pt x="3" y="0"/>
                    <a:pt x="4" y="2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16"/>
            <p:cNvSpPr/>
            <p:nvPr/>
          </p:nvSpPr>
          <p:spPr bwMode="auto">
            <a:xfrm>
              <a:off x="2048121" y="2644209"/>
              <a:ext cx="301625" cy="96838"/>
            </a:xfrm>
            <a:custGeom>
              <a:avLst/>
              <a:gdLst>
                <a:gd name="T0" fmla="*/ 4 w 71"/>
                <a:gd name="T1" fmla="*/ 2 h 23"/>
                <a:gd name="T2" fmla="*/ 15 w 71"/>
                <a:gd name="T3" fmla="*/ 5 h 23"/>
                <a:gd name="T4" fmla="*/ 31 w 71"/>
                <a:gd name="T5" fmla="*/ 10 h 23"/>
                <a:gd name="T6" fmla="*/ 68 w 71"/>
                <a:gd name="T7" fmla="*/ 16 h 23"/>
                <a:gd name="T8" fmla="*/ 69 w 71"/>
                <a:gd name="T9" fmla="*/ 20 h 23"/>
                <a:gd name="T10" fmla="*/ 30 w 71"/>
                <a:gd name="T11" fmla="*/ 14 h 23"/>
                <a:gd name="T12" fmla="*/ 7 w 71"/>
                <a:gd name="T13" fmla="*/ 8 h 23"/>
                <a:gd name="T14" fmla="*/ 1 w 71"/>
                <a:gd name="T15" fmla="*/ 5 h 23"/>
                <a:gd name="T16" fmla="*/ 4 w 71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23">
                  <a:moveTo>
                    <a:pt x="4" y="2"/>
                  </a:moveTo>
                  <a:cubicBezTo>
                    <a:pt x="6" y="4"/>
                    <a:pt x="14" y="5"/>
                    <a:pt x="15" y="5"/>
                  </a:cubicBezTo>
                  <a:cubicBezTo>
                    <a:pt x="21" y="6"/>
                    <a:pt x="26" y="8"/>
                    <a:pt x="31" y="10"/>
                  </a:cubicBezTo>
                  <a:cubicBezTo>
                    <a:pt x="43" y="15"/>
                    <a:pt x="55" y="19"/>
                    <a:pt x="68" y="16"/>
                  </a:cubicBezTo>
                  <a:cubicBezTo>
                    <a:pt x="70" y="16"/>
                    <a:pt x="71" y="20"/>
                    <a:pt x="69" y="20"/>
                  </a:cubicBezTo>
                  <a:cubicBezTo>
                    <a:pt x="55" y="23"/>
                    <a:pt x="43" y="19"/>
                    <a:pt x="30" y="14"/>
                  </a:cubicBezTo>
                  <a:cubicBezTo>
                    <a:pt x="22" y="11"/>
                    <a:pt x="15" y="8"/>
                    <a:pt x="7" y="8"/>
                  </a:cubicBezTo>
                  <a:cubicBezTo>
                    <a:pt x="4" y="7"/>
                    <a:pt x="3" y="7"/>
                    <a:pt x="1" y="5"/>
                  </a:cubicBezTo>
                  <a:cubicBezTo>
                    <a:pt x="0" y="2"/>
                    <a:pt x="3" y="0"/>
                    <a:pt x="4" y="2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17"/>
            <p:cNvSpPr/>
            <p:nvPr/>
          </p:nvSpPr>
          <p:spPr bwMode="auto">
            <a:xfrm>
              <a:off x="2065583" y="2868047"/>
              <a:ext cx="271463" cy="42863"/>
            </a:xfrm>
            <a:custGeom>
              <a:avLst/>
              <a:gdLst>
                <a:gd name="T0" fmla="*/ 3 w 64"/>
                <a:gd name="T1" fmla="*/ 5 h 10"/>
                <a:gd name="T2" fmla="*/ 60 w 64"/>
                <a:gd name="T3" fmla="*/ 2 h 10"/>
                <a:gd name="T4" fmla="*/ 62 w 64"/>
                <a:gd name="T5" fmla="*/ 5 h 10"/>
                <a:gd name="T6" fmla="*/ 4 w 64"/>
                <a:gd name="T7" fmla="*/ 9 h 10"/>
                <a:gd name="T8" fmla="*/ 3 w 64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0">
                  <a:moveTo>
                    <a:pt x="3" y="5"/>
                  </a:moveTo>
                  <a:cubicBezTo>
                    <a:pt x="22" y="0"/>
                    <a:pt x="41" y="5"/>
                    <a:pt x="60" y="2"/>
                  </a:cubicBezTo>
                  <a:cubicBezTo>
                    <a:pt x="63" y="1"/>
                    <a:pt x="64" y="5"/>
                    <a:pt x="62" y="5"/>
                  </a:cubicBezTo>
                  <a:cubicBezTo>
                    <a:pt x="43" y="9"/>
                    <a:pt x="23" y="4"/>
                    <a:pt x="4" y="9"/>
                  </a:cubicBezTo>
                  <a:cubicBezTo>
                    <a:pt x="1" y="10"/>
                    <a:pt x="0" y="6"/>
                    <a:pt x="3" y="5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18"/>
            <p:cNvSpPr/>
            <p:nvPr/>
          </p:nvSpPr>
          <p:spPr bwMode="auto">
            <a:xfrm>
              <a:off x="2164008" y="3068072"/>
              <a:ext cx="236538" cy="207963"/>
            </a:xfrm>
            <a:custGeom>
              <a:avLst/>
              <a:gdLst>
                <a:gd name="T0" fmla="*/ 2 w 56"/>
                <a:gd name="T1" fmla="*/ 44 h 49"/>
                <a:gd name="T2" fmla="*/ 52 w 56"/>
                <a:gd name="T3" fmla="*/ 1 h 49"/>
                <a:gd name="T4" fmla="*/ 53 w 56"/>
                <a:gd name="T5" fmla="*/ 5 h 49"/>
                <a:gd name="T6" fmla="*/ 5 w 56"/>
                <a:gd name="T7" fmla="*/ 46 h 49"/>
                <a:gd name="T8" fmla="*/ 2 w 56"/>
                <a:gd name="T9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9">
                  <a:moveTo>
                    <a:pt x="2" y="44"/>
                  </a:moveTo>
                  <a:cubicBezTo>
                    <a:pt x="12" y="26"/>
                    <a:pt x="32" y="8"/>
                    <a:pt x="52" y="1"/>
                  </a:cubicBezTo>
                  <a:cubicBezTo>
                    <a:pt x="55" y="0"/>
                    <a:pt x="56" y="4"/>
                    <a:pt x="53" y="5"/>
                  </a:cubicBezTo>
                  <a:cubicBezTo>
                    <a:pt x="34" y="11"/>
                    <a:pt x="15" y="29"/>
                    <a:pt x="5" y="46"/>
                  </a:cubicBezTo>
                  <a:cubicBezTo>
                    <a:pt x="4" y="49"/>
                    <a:pt x="0" y="47"/>
                    <a:pt x="2" y="44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19"/>
            <p:cNvSpPr/>
            <p:nvPr/>
          </p:nvSpPr>
          <p:spPr bwMode="auto">
            <a:xfrm>
              <a:off x="3103808" y="2928372"/>
              <a:ext cx="266700" cy="50800"/>
            </a:xfrm>
            <a:custGeom>
              <a:avLst/>
              <a:gdLst>
                <a:gd name="T0" fmla="*/ 4 w 63"/>
                <a:gd name="T1" fmla="*/ 1 h 12"/>
                <a:gd name="T2" fmla="*/ 31 w 63"/>
                <a:gd name="T3" fmla="*/ 4 h 12"/>
                <a:gd name="T4" fmla="*/ 60 w 63"/>
                <a:gd name="T5" fmla="*/ 7 h 12"/>
                <a:gd name="T6" fmla="*/ 60 w 63"/>
                <a:gd name="T7" fmla="*/ 11 h 12"/>
                <a:gd name="T8" fmla="*/ 60 w 63"/>
                <a:gd name="T9" fmla="*/ 11 h 12"/>
                <a:gd name="T10" fmla="*/ 58 w 63"/>
                <a:gd name="T11" fmla="*/ 11 h 12"/>
                <a:gd name="T12" fmla="*/ 28 w 63"/>
                <a:gd name="T13" fmla="*/ 8 h 12"/>
                <a:gd name="T14" fmla="*/ 3 w 63"/>
                <a:gd name="T15" fmla="*/ 5 h 12"/>
                <a:gd name="T16" fmla="*/ 4 w 63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2">
                  <a:moveTo>
                    <a:pt x="4" y="1"/>
                  </a:moveTo>
                  <a:cubicBezTo>
                    <a:pt x="13" y="4"/>
                    <a:pt x="21" y="3"/>
                    <a:pt x="31" y="4"/>
                  </a:cubicBezTo>
                  <a:cubicBezTo>
                    <a:pt x="40" y="5"/>
                    <a:pt x="50" y="8"/>
                    <a:pt x="60" y="7"/>
                  </a:cubicBezTo>
                  <a:cubicBezTo>
                    <a:pt x="62" y="7"/>
                    <a:pt x="63" y="10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59" y="12"/>
                    <a:pt x="59" y="11"/>
                    <a:pt x="58" y="11"/>
                  </a:cubicBezTo>
                  <a:cubicBezTo>
                    <a:pt x="48" y="12"/>
                    <a:pt x="38" y="9"/>
                    <a:pt x="28" y="8"/>
                  </a:cubicBezTo>
                  <a:cubicBezTo>
                    <a:pt x="19" y="7"/>
                    <a:pt x="12" y="8"/>
                    <a:pt x="3" y="5"/>
                  </a:cubicBezTo>
                  <a:cubicBezTo>
                    <a:pt x="0" y="4"/>
                    <a:pt x="1" y="0"/>
                    <a:pt x="4" y="1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20"/>
            <p:cNvSpPr>
              <a:spLocks noEditPoints="1"/>
            </p:cNvSpPr>
            <p:nvPr/>
          </p:nvSpPr>
          <p:spPr bwMode="auto">
            <a:xfrm>
              <a:off x="5540621" y="2583884"/>
              <a:ext cx="704850" cy="788988"/>
            </a:xfrm>
            <a:custGeom>
              <a:avLst/>
              <a:gdLst>
                <a:gd name="T0" fmla="*/ 12 w 166"/>
                <a:gd name="T1" fmla="*/ 141 h 186"/>
                <a:gd name="T2" fmla="*/ 62 w 166"/>
                <a:gd name="T3" fmla="*/ 141 h 186"/>
                <a:gd name="T4" fmla="*/ 74 w 166"/>
                <a:gd name="T5" fmla="*/ 176 h 186"/>
                <a:gd name="T6" fmla="*/ 102 w 166"/>
                <a:gd name="T7" fmla="*/ 172 h 186"/>
                <a:gd name="T8" fmla="*/ 118 w 166"/>
                <a:gd name="T9" fmla="*/ 142 h 186"/>
                <a:gd name="T10" fmla="*/ 165 w 166"/>
                <a:gd name="T11" fmla="*/ 137 h 186"/>
                <a:gd name="T12" fmla="*/ 139 w 166"/>
                <a:gd name="T13" fmla="*/ 98 h 186"/>
                <a:gd name="T14" fmla="*/ 163 w 166"/>
                <a:gd name="T15" fmla="*/ 56 h 186"/>
                <a:gd name="T16" fmla="*/ 112 w 166"/>
                <a:gd name="T17" fmla="*/ 56 h 186"/>
                <a:gd name="T18" fmla="*/ 98 w 166"/>
                <a:gd name="T19" fmla="*/ 18 h 186"/>
                <a:gd name="T20" fmla="*/ 72 w 166"/>
                <a:gd name="T21" fmla="*/ 24 h 186"/>
                <a:gd name="T22" fmla="*/ 46 w 166"/>
                <a:gd name="T23" fmla="*/ 52 h 186"/>
                <a:gd name="T24" fmla="*/ 17 w 166"/>
                <a:gd name="T25" fmla="*/ 79 h 186"/>
                <a:gd name="T26" fmla="*/ 28 w 166"/>
                <a:gd name="T27" fmla="*/ 105 h 186"/>
                <a:gd name="T28" fmla="*/ 106 w 166"/>
                <a:gd name="T29" fmla="*/ 152 h 186"/>
                <a:gd name="T30" fmla="*/ 76 w 166"/>
                <a:gd name="T31" fmla="*/ 172 h 186"/>
                <a:gd name="T32" fmla="*/ 65 w 166"/>
                <a:gd name="T33" fmla="*/ 140 h 186"/>
                <a:gd name="T34" fmla="*/ 109 w 166"/>
                <a:gd name="T35" fmla="*/ 139 h 186"/>
                <a:gd name="T36" fmla="*/ 58 w 166"/>
                <a:gd name="T37" fmla="*/ 98 h 186"/>
                <a:gd name="T38" fmla="*/ 41 w 166"/>
                <a:gd name="T39" fmla="*/ 98 h 186"/>
                <a:gd name="T40" fmla="*/ 59 w 166"/>
                <a:gd name="T41" fmla="*/ 85 h 186"/>
                <a:gd name="T42" fmla="*/ 62 w 166"/>
                <a:gd name="T43" fmla="*/ 98 h 186"/>
                <a:gd name="T44" fmla="*/ 87 w 166"/>
                <a:gd name="T45" fmla="*/ 70 h 186"/>
                <a:gd name="T46" fmla="*/ 112 w 166"/>
                <a:gd name="T47" fmla="*/ 113 h 186"/>
                <a:gd name="T48" fmla="*/ 87 w 166"/>
                <a:gd name="T49" fmla="*/ 126 h 186"/>
                <a:gd name="T50" fmla="*/ 62 w 166"/>
                <a:gd name="T51" fmla="*/ 113 h 186"/>
                <a:gd name="T52" fmla="*/ 63 w 166"/>
                <a:gd name="T53" fmla="*/ 79 h 186"/>
                <a:gd name="T54" fmla="*/ 83 w 166"/>
                <a:gd name="T55" fmla="*/ 68 h 186"/>
                <a:gd name="T56" fmla="*/ 63 w 166"/>
                <a:gd name="T57" fmla="*/ 79 h 186"/>
                <a:gd name="T58" fmla="*/ 109 w 166"/>
                <a:gd name="T59" fmla="*/ 61 h 186"/>
                <a:gd name="T60" fmla="*/ 91 w 166"/>
                <a:gd name="T61" fmla="*/ 68 h 186"/>
                <a:gd name="T62" fmla="*/ 115 w 166"/>
                <a:gd name="T63" fmla="*/ 85 h 186"/>
                <a:gd name="T64" fmla="*/ 115 w 166"/>
                <a:gd name="T65" fmla="*/ 111 h 186"/>
                <a:gd name="T66" fmla="*/ 101 w 166"/>
                <a:gd name="T67" fmla="*/ 123 h 186"/>
                <a:gd name="T68" fmla="*/ 110 w 166"/>
                <a:gd name="T69" fmla="*/ 136 h 186"/>
                <a:gd name="T70" fmla="*/ 101 w 166"/>
                <a:gd name="T71" fmla="*/ 123 h 186"/>
                <a:gd name="T72" fmla="*/ 83 w 166"/>
                <a:gd name="T73" fmla="*/ 128 h 186"/>
                <a:gd name="T74" fmla="*/ 63 w 166"/>
                <a:gd name="T75" fmla="*/ 117 h 186"/>
                <a:gd name="T76" fmla="*/ 161 w 166"/>
                <a:gd name="T77" fmla="*/ 132 h 186"/>
                <a:gd name="T78" fmla="*/ 114 w 166"/>
                <a:gd name="T79" fmla="*/ 137 h 186"/>
                <a:gd name="T80" fmla="*/ 115 w 166"/>
                <a:gd name="T81" fmla="*/ 115 h 186"/>
                <a:gd name="T82" fmla="*/ 145 w 166"/>
                <a:gd name="T83" fmla="*/ 108 h 186"/>
                <a:gd name="T84" fmla="*/ 130 w 166"/>
                <a:gd name="T85" fmla="*/ 55 h 186"/>
                <a:gd name="T86" fmla="*/ 154 w 166"/>
                <a:gd name="T87" fmla="*/ 78 h 186"/>
                <a:gd name="T88" fmla="*/ 115 w 166"/>
                <a:gd name="T89" fmla="*/ 81 h 186"/>
                <a:gd name="T90" fmla="*/ 130 w 166"/>
                <a:gd name="T91" fmla="*/ 55 h 186"/>
                <a:gd name="T92" fmla="*/ 79 w 166"/>
                <a:gd name="T93" fmla="*/ 19 h 186"/>
                <a:gd name="T94" fmla="*/ 109 w 166"/>
                <a:gd name="T95" fmla="*/ 57 h 186"/>
                <a:gd name="T96" fmla="*/ 87 w 166"/>
                <a:gd name="T97" fmla="*/ 66 h 186"/>
                <a:gd name="T98" fmla="*/ 67 w 166"/>
                <a:gd name="T99" fmla="*/ 50 h 186"/>
                <a:gd name="T100" fmla="*/ 14 w 166"/>
                <a:gd name="T101" fmla="*/ 68 h 186"/>
                <a:gd name="T102" fmla="*/ 61 w 166"/>
                <a:gd name="T103" fmla="*/ 59 h 186"/>
                <a:gd name="T104" fmla="*/ 38 w 166"/>
                <a:gd name="T105" fmla="*/ 96 h 186"/>
                <a:gd name="T106" fmla="*/ 59 w 166"/>
                <a:gd name="T107" fmla="*/ 115 h 186"/>
                <a:gd name="T108" fmla="*/ 52 w 166"/>
                <a:gd name="T109" fmla="*/ 140 h 186"/>
                <a:gd name="T110" fmla="*/ 38 w 166"/>
                <a:gd name="T111" fmla="*/ 10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6" h="186">
                  <a:moveTo>
                    <a:pt x="11" y="127"/>
                  </a:moveTo>
                  <a:cubicBezTo>
                    <a:pt x="9" y="132"/>
                    <a:pt x="9" y="137"/>
                    <a:pt x="12" y="141"/>
                  </a:cubicBezTo>
                  <a:cubicBezTo>
                    <a:pt x="16" y="146"/>
                    <a:pt x="24" y="147"/>
                    <a:pt x="29" y="147"/>
                  </a:cubicBezTo>
                  <a:cubicBezTo>
                    <a:pt x="40" y="147"/>
                    <a:pt x="51" y="144"/>
                    <a:pt x="62" y="141"/>
                  </a:cubicBezTo>
                  <a:cubicBezTo>
                    <a:pt x="62" y="142"/>
                    <a:pt x="63" y="143"/>
                    <a:pt x="63" y="144"/>
                  </a:cubicBezTo>
                  <a:cubicBezTo>
                    <a:pt x="65" y="155"/>
                    <a:pt x="68" y="166"/>
                    <a:pt x="74" y="176"/>
                  </a:cubicBezTo>
                  <a:cubicBezTo>
                    <a:pt x="77" y="181"/>
                    <a:pt x="82" y="186"/>
                    <a:pt x="88" y="185"/>
                  </a:cubicBezTo>
                  <a:cubicBezTo>
                    <a:pt x="95" y="184"/>
                    <a:pt x="99" y="177"/>
                    <a:pt x="102" y="172"/>
                  </a:cubicBezTo>
                  <a:cubicBezTo>
                    <a:pt x="108" y="162"/>
                    <a:pt x="110" y="151"/>
                    <a:pt x="112" y="140"/>
                  </a:cubicBezTo>
                  <a:cubicBezTo>
                    <a:pt x="114" y="141"/>
                    <a:pt x="116" y="141"/>
                    <a:pt x="118" y="142"/>
                  </a:cubicBezTo>
                  <a:cubicBezTo>
                    <a:pt x="129" y="145"/>
                    <a:pt x="140" y="148"/>
                    <a:pt x="151" y="146"/>
                  </a:cubicBezTo>
                  <a:cubicBezTo>
                    <a:pt x="157" y="146"/>
                    <a:pt x="163" y="143"/>
                    <a:pt x="165" y="137"/>
                  </a:cubicBezTo>
                  <a:cubicBezTo>
                    <a:pt x="166" y="130"/>
                    <a:pt x="161" y="122"/>
                    <a:pt x="157" y="117"/>
                  </a:cubicBezTo>
                  <a:cubicBezTo>
                    <a:pt x="152" y="110"/>
                    <a:pt x="146" y="104"/>
                    <a:pt x="139" y="98"/>
                  </a:cubicBezTo>
                  <a:cubicBezTo>
                    <a:pt x="147" y="91"/>
                    <a:pt x="156" y="83"/>
                    <a:pt x="161" y="74"/>
                  </a:cubicBezTo>
                  <a:cubicBezTo>
                    <a:pt x="164" y="69"/>
                    <a:pt x="166" y="62"/>
                    <a:pt x="163" y="56"/>
                  </a:cubicBezTo>
                  <a:cubicBezTo>
                    <a:pt x="160" y="50"/>
                    <a:pt x="151" y="50"/>
                    <a:pt x="145" y="50"/>
                  </a:cubicBezTo>
                  <a:cubicBezTo>
                    <a:pt x="134" y="50"/>
                    <a:pt x="123" y="53"/>
                    <a:pt x="112" y="56"/>
                  </a:cubicBezTo>
                  <a:cubicBezTo>
                    <a:pt x="111" y="53"/>
                    <a:pt x="111" y="49"/>
                    <a:pt x="110" y="46"/>
                  </a:cubicBezTo>
                  <a:cubicBezTo>
                    <a:pt x="108" y="36"/>
                    <a:pt x="104" y="26"/>
                    <a:pt x="98" y="18"/>
                  </a:cubicBezTo>
                  <a:cubicBezTo>
                    <a:pt x="95" y="14"/>
                    <a:pt x="90" y="11"/>
                    <a:pt x="85" y="12"/>
                  </a:cubicBezTo>
                  <a:cubicBezTo>
                    <a:pt x="78" y="13"/>
                    <a:pt x="74" y="19"/>
                    <a:pt x="72" y="24"/>
                  </a:cubicBezTo>
                  <a:cubicBezTo>
                    <a:pt x="67" y="34"/>
                    <a:pt x="63" y="45"/>
                    <a:pt x="61" y="56"/>
                  </a:cubicBezTo>
                  <a:cubicBezTo>
                    <a:pt x="57" y="55"/>
                    <a:pt x="51" y="53"/>
                    <a:pt x="46" y="52"/>
                  </a:cubicBezTo>
                  <a:cubicBezTo>
                    <a:pt x="37" y="50"/>
                    <a:pt x="27" y="48"/>
                    <a:pt x="18" y="51"/>
                  </a:cubicBezTo>
                  <a:cubicBezTo>
                    <a:pt x="4" y="56"/>
                    <a:pt x="10" y="71"/>
                    <a:pt x="17" y="79"/>
                  </a:cubicBezTo>
                  <a:cubicBezTo>
                    <a:pt x="22" y="86"/>
                    <a:pt x="28" y="93"/>
                    <a:pt x="35" y="98"/>
                  </a:cubicBezTo>
                  <a:cubicBezTo>
                    <a:pt x="33" y="101"/>
                    <a:pt x="30" y="103"/>
                    <a:pt x="28" y="105"/>
                  </a:cubicBezTo>
                  <a:cubicBezTo>
                    <a:pt x="21" y="111"/>
                    <a:pt x="14" y="119"/>
                    <a:pt x="11" y="127"/>
                  </a:cubicBezTo>
                  <a:close/>
                  <a:moveTo>
                    <a:pt x="106" y="152"/>
                  </a:moveTo>
                  <a:cubicBezTo>
                    <a:pt x="104" y="161"/>
                    <a:pt x="100" y="172"/>
                    <a:pt x="93" y="179"/>
                  </a:cubicBezTo>
                  <a:cubicBezTo>
                    <a:pt x="86" y="186"/>
                    <a:pt x="79" y="178"/>
                    <a:pt x="76" y="172"/>
                  </a:cubicBezTo>
                  <a:cubicBezTo>
                    <a:pt x="70" y="163"/>
                    <a:pt x="68" y="152"/>
                    <a:pt x="66" y="142"/>
                  </a:cubicBezTo>
                  <a:cubicBezTo>
                    <a:pt x="66" y="141"/>
                    <a:pt x="65" y="140"/>
                    <a:pt x="65" y="140"/>
                  </a:cubicBezTo>
                  <a:cubicBezTo>
                    <a:pt x="73" y="137"/>
                    <a:pt x="80" y="134"/>
                    <a:pt x="87" y="130"/>
                  </a:cubicBezTo>
                  <a:cubicBezTo>
                    <a:pt x="94" y="134"/>
                    <a:pt x="102" y="137"/>
                    <a:pt x="109" y="139"/>
                  </a:cubicBezTo>
                  <a:cubicBezTo>
                    <a:pt x="108" y="143"/>
                    <a:pt x="107" y="147"/>
                    <a:pt x="106" y="152"/>
                  </a:cubicBezTo>
                  <a:close/>
                  <a:moveTo>
                    <a:pt x="58" y="98"/>
                  </a:moveTo>
                  <a:cubicBezTo>
                    <a:pt x="59" y="102"/>
                    <a:pt x="59" y="107"/>
                    <a:pt x="59" y="111"/>
                  </a:cubicBezTo>
                  <a:cubicBezTo>
                    <a:pt x="53" y="107"/>
                    <a:pt x="47" y="103"/>
                    <a:pt x="41" y="98"/>
                  </a:cubicBezTo>
                  <a:cubicBezTo>
                    <a:pt x="42" y="98"/>
                    <a:pt x="42" y="97"/>
                    <a:pt x="43" y="97"/>
                  </a:cubicBezTo>
                  <a:cubicBezTo>
                    <a:pt x="48" y="93"/>
                    <a:pt x="53" y="89"/>
                    <a:pt x="59" y="85"/>
                  </a:cubicBezTo>
                  <a:cubicBezTo>
                    <a:pt x="59" y="90"/>
                    <a:pt x="59" y="94"/>
                    <a:pt x="58" y="98"/>
                  </a:cubicBezTo>
                  <a:close/>
                  <a:moveTo>
                    <a:pt x="62" y="98"/>
                  </a:moveTo>
                  <a:cubicBezTo>
                    <a:pt x="62" y="93"/>
                    <a:pt x="62" y="88"/>
                    <a:pt x="62" y="83"/>
                  </a:cubicBezTo>
                  <a:cubicBezTo>
                    <a:pt x="70" y="78"/>
                    <a:pt x="78" y="74"/>
                    <a:pt x="87" y="70"/>
                  </a:cubicBezTo>
                  <a:cubicBezTo>
                    <a:pt x="96" y="74"/>
                    <a:pt x="104" y="78"/>
                    <a:pt x="112" y="83"/>
                  </a:cubicBezTo>
                  <a:cubicBezTo>
                    <a:pt x="113" y="93"/>
                    <a:pt x="113" y="103"/>
                    <a:pt x="112" y="113"/>
                  </a:cubicBezTo>
                  <a:cubicBezTo>
                    <a:pt x="108" y="116"/>
                    <a:pt x="103" y="118"/>
                    <a:pt x="99" y="120"/>
                  </a:cubicBezTo>
                  <a:cubicBezTo>
                    <a:pt x="95" y="123"/>
                    <a:pt x="91" y="125"/>
                    <a:pt x="87" y="126"/>
                  </a:cubicBezTo>
                  <a:cubicBezTo>
                    <a:pt x="83" y="125"/>
                    <a:pt x="79" y="123"/>
                    <a:pt x="75" y="120"/>
                  </a:cubicBezTo>
                  <a:cubicBezTo>
                    <a:pt x="71" y="118"/>
                    <a:pt x="66" y="116"/>
                    <a:pt x="62" y="113"/>
                  </a:cubicBezTo>
                  <a:cubicBezTo>
                    <a:pt x="62" y="108"/>
                    <a:pt x="62" y="103"/>
                    <a:pt x="62" y="98"/>
                  </a:cubicBezTo>
                  <a:close/>
                  <a:moveTo>
                    <a:pt x="63" y="79"/>
                  </a:moveTo>
                  <a:cubicBezTo>
                    <a:pt x="63" y="73"/>
                    <a:pt x="64" y="67"/>
                    <a:pt x="65" y="61"/>
                  </a:cubicBezTo>
                  <a:cubicBezTo>
                    <a:pt x="71" y="63"/>
                    <a:pt x="77" y="65"/>
                    <a:pt x="83" y="68"/>
                  </a:cubicBezTo>
                  <a:cubicBezTo>
                    <a:pt x="76" y="71"/>
                    <a:pt x="70" y="75"/>
                    <a:pt x="63" y="79"/>
                  </a:cubicBezTo>
                  <a:cubicBezTo>
                    <a:pt x="63" y="79"/>
                    <a:pt x="63" y="79"/>
                    <a:pt x="63" y="79"/>
                  </a:cubicBezTo>
                  <a:close/>
                  <a:moveTo>
                    <a:pt x="91" y="68"/>
                  </a:moveTo>
                  <a:cubicBezTo>
                    <a:pt x="97" y="65"/>
                    <a:pt x="103" y="63"/>
                    <a:pt x="109" y="61"/>
                  </a:cubicBezTo>
                  <a:cubicBezTo>
                    <a:pt x="110" y="67"/>
                    <a:pt x="111" y="73"/>
                    <a:pt x="112" y="79"/>
                  </a:cubicBezTo>
                  <a:cubicBezTo>
                    <a:pt x="105" y="75"/>
                    <a:pt x="98" y="71"/>
                    <a:pt x="91" y="68"/>
                  </a:cubicBezTo>
                  <a:close/>
                  <a:moveTo>
                    <a:pt x="115" y="90"/>
                  </a:moveTo>
                  <a:cubicBezTo>
                    <a:pt x="115" y="88"/>
                    <a:pt x="115" y="87"/>
                    <a:pt x="115" y="85"/>
                  </a:cubicBezTo>
                  <a:cubicBezTo>
                    <a:pt x="122" y="89"/>
                    <a:pt x="128" y="94"/>
                    <a:pt x="134" y="98"/>
                  </a:cubicBezTo>
                  <a:cubicBezTo>
                    <a:pt x="128" y="103"/>
                    <a:pt x="122" y="107"/>
                    <a:pt x="115" y="111"/>
                  </a:cubicBezTo>
                  <a:cubicBezTo>
                    <a:pt x="116" y="104"/>
                    <a:pt x="116" y="97"/>
                    <a:pt x="115" y="90"/>
                  </a:cubicBezTo>
                  <a:close/>
                  <a:moveTo>
                    <a:pt x="101" y="123"/>
                  </a:moveTo>
                  <a:cubicBezTo>
                    <a:pt x="104" y="121"/>
                    <a:pt x="108" y="119"/>
                    <a:pt x="112" y="117"/>
                  </a:cubicBezTo>
                  <a:cubicBezTo>
                    <a:pt x="111" y="123"/>
                    <a:pt x="111" y="130"/>
                    <a:pt x="110" y="136"/>
                  </a:cubicBezTo>
                  <a:cubicBezTo>
                    <a:pt x="103" y="134"/>
                    <a:pt x="97" y="131"/>
                    <a:pt x="91" y="128"/>
                  </a:cubicBezTo>
                  <a:cubicBezTo>
                    <a:pt x="94" y="127"/>
                    <a:pt x="97" y="125"/>
                    <a:pt x="101" y="123"/>
                  </a:cubicBezTo>
                  <a:close/>
                  <a:moveTo>
                    <a:pt x="73" y="123"/>
                  </a:moveTo>
                  <a:cubicBezTo>
                    <a:pt x="77" y="125"/>
                    <a:pt x="80" y="127"/>
                    <a:pt x="83" y="128"/>
                  </a:cubicBezTo>
                  <a:cubicBezTo>
                    <a:pt x="77" y="131"/>
                    <a:pt x="71" y="134"/>
                    <a:pt x="65" y="136"/>
                  </a:cubicBezTo>
                  <a:cubicBezTo>
                    <a:pt x="64" y="130"/>
                    <a:pt x="63" y="123"/>
                    <a:pt x="63" y="117"/>
                  </a:cubicBezTo>
                  <a:cubicBezTo>
                    <a:pt x="66" y="119"/>
                    <a:pt x="70" y="121"/>
                    <a:pt x="73" y="123"/>
                  </a:cubicBezTo>
                  <a:close/>
                  <a:moveTo>
                    <a:pt x="161" y="132"/>
                  </a:moveTo>
                  <a:cubicBezTo>
                    <a:pt x="163" y="142"/>
                    <a:pt x="151" y="143"/>
                    <a:pt x="145" y="143"/>
                  </a:cubicBezTo>
                  <a:cubicBezTo>
                    <a:pt x="134" y="143"/>
                    <a:pt x="124" y="140"/>
                    <a:pt x="114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4" y="130"/>
                    <a:pt x="115" y="122"/>
                    <a:pt x="115" y="115"/>
                  </a:cubicBezTo>
                  <a:cubicBezTo>
                    <a:pt x="122" y="110"/>
                    <a:pt x="129" y="106"/>
                    <a:pt x="136" y="100"/>
                  </a:cubicBezTo>
                  <a:cubicBezTo>
                    <a:pt x="139" y="103"/>
                    <a:pt x="142" y="105"/>
                    <a:pt x="145" y="108"/>
                  </a:cubicBezTo>
                  <a:cubicBezTo>
                    <a:pt x="152" y="115"/>
                    <a:pt x="160" y="123"/>
                    <a:pt x="161" y="132"/>
                  </a:cubicBezTo>
                  <a:close/>
                  <a:moveTo>
                    <a:pt x="130" y="55"/>
                  </a:moveTo>
                  <a:cubicBezTo>
                    <a:pt x="138" y="53"/>
                    <a:pt x="152" y="50"/>
                    <a:pt x="159" y="57"/>
                  </a:cubicBezTo>
                  <a:cubicBezTo>
                    <a:pt x="166" y="63"/>
                    <a:pt x="158" y="73"/>
                    <a:pt x="154" y="78"/>
                  </a:cubicBezTo>
                  <a:cubicBezTo>
                    <a:pt x="149" y="85"/>
                    <a:pt x="143" y="91"/>
                    <a:pt x="137" y="96"/>
                  </a:cubicBezTo>
                  <a:cubicBezTo>
                    <a:pt x="130" y="91"/>
                    <a:pt x="123" y="86"/>
                    <a:pt x="115" y="81"/>
                  </a:cubicBezTo>
                  <a:cubicBezTo>
                    <a:pt x="115" y="74"/>
                    <a:pt x="114" y="67"/>
                    <a:pt x="113" y="60"/>
                  </a:cubicBezTo>
                  <a:cubicBezTo>
                    <a:pt x="118" y="58"/>
                    <a:pt x="124" y="56"/>
                    <a:pt x="130" y="55"/>
                  </a:cubicBezTo>
                  <a:close/>
                  <a:moveTo>
                    <a:pt x="67" y="50"/>
                  </a:moveTo>
                  <a:cubicBezTo>
                    <a:pt x="69" y="39"/>
                    <a:pt x="72" y="27"/>
                    <a:pt x="79" y="19"/>
                  </a:cubicBezTo>
                  <a:cubicBezTo>
                    <a:pt x="96" y="0"/>
                    <a:pt x="107" y="46"/>
                    <a:pt x="108" y="55"/>
                  </a:cubicBezTo>
                  <a:cubicBezTo>
                    <a:pt x="109" y="55"/>
                    <a:pt x="109" y="56"/>
                    <a:pt x="109" y="57"/>
                  </a:cubicBezTo>
                  <a:cubicBezTo>
                    <a:pt x="108" y="58"/>
                    <a:pt x="108" y="58"/>
                    <a:pt x="108" y="58"/>
                  </a:cubicBezTo>
                  <a:cubicBezTo>
                    <a:pt x="101" y="60"/>
                    <a:pt x="94" y="63"/>
                    <a:pt x="87" y="66"/>
                  </a:cubicBezTo>
                  <a:cubicBezTo>
                    <a:pt x="80" y="63"/>
                    <a:pt x="73" y="60"/>
                    <a:pt x="65" y="57"/>
                  </a:cubicBezTo>
                  <a:cubicBezTo>
                    <a:pt x="66" y="55"/>
                    <a:pt x="66" y="52"/>
                    <a:pt x="67" y="50"/>
                  </a:cubicBezTo>
                  <a:close/>
                  <a:moveTo>
                    <a:pt x="35" y="94"/>
                  </a:moveTo>
                  <a:cubicBezTo>
                    <a:pt x="27" y="87"/>
                    <a:pt x="18" y="78"/>
                    <a:pt x="14" y="68"/>
                  </a:cubicBezTo>
                  <a:cubicBezTo>
                    <a:pt x="4" y="44"/>
                    <a:pt x="51" y="56"/>
                    <a:pt x="60" y="59"/>
                  </a:cubicBezTo>
                  <a:cubicBezTo>
                    <a:pt x="60" y="59"/>
                    <a:pt x="61" y="59"/>
                    <a:pt x="61" y="59"/>
                  </a:cubicBezTo>
                  <a:cubicBezTo>
                    <a:pt x="60" y="67"/>
                    <a:pt x="59" y="74"/>
                    <a:pt x="59" y="82"/>
                  </a:cubicBezTo>
                  <a:cubicBezTo>
                    <a:pt x="52" y="86"/>
                    <a:pt x="45" y="91"/>
                    <a:pt x="38" y="96"/>
                  </a:cubicBezTo>
                  <a:cubicBezTo>
                    <a:pt x="37" y="95"/>
                    <a:pt x="36" y="94"/>
                    <a:pt x="35" y="94"/>
                  </a:cubicBezTo>
                  <a:close/>
                  <a:moveTo>
                    <a:pt x="59" y="115"/>
                  </a:moveTo>
                  <a:cubicBezTo>
                    <a:pt x="60" y="122"/>
                    <a:pt x="60" y="130"/>
                    <a:pt x="61" y="137"/>
                  </a:cubicBezTo>
                  <a:cubicBezTo>
                    <a:pt x="58" y="138"/>
                    <a:pt x="55" y="139"/>
                    <a:pt x="52" y="140"/>
                  </a:cubicBezTo>
                  <a:cubicBezTo>
                    <a:pt x="42" y="143"/>
                    <a:pt x="29" y="145"/>
                    <a:pt x="19" y="142"/>
                  </a:cubicBezTo>
                  <a:cubicBezTo>
                    <a:pt x="0" y="136"/>
                    <a:pt x="26" y="111"/>
                    <a:pt x="38" y="101"/>
                  </a:cubicBezTo>
                  <a:cubicBezTo>
                    <a:pt x="45" y="106"/>
                    <a:pt x="52" y="111"/>
                    <a:pt x="59" y="115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21"/>
            <p:cNvSpPr>
              <a:spLocks noEditPoints="1"/>
            </p:cNvSpPr>
            <p:nvPr/>
          </p:nvSpPr>
          <p:spPr bwMode="auto">
            <a:xfrm>
              <a:off x="6304208" y="1990159"/>
              <a:ext cx="411163" cy="280988"/>
            </a:xfrm>
            <a:custGeom>
              <a:avLst/>
              <a:gdLst>
                <a:gd name="T0" fmla="*/ 49 w 97"/>
                <a:gd name="T1" fmla="*/ 66 h 66"/>
                <a:gd name="T2" fmla="*/ 96 w 97"/>
                <a:gd name="T3" fmla="*/ 66 h 66"/>
                <a:gd name="T4" fmla="*/ 96 w 97"/>
                <a:gd name="T5" fmla="*/ 66 h 66"/>
                <a:gd name="T6" fmla="*/ 96 w 97"/>
                <a:gd name="T7" fmla="*/ 37 h 66"/>
                <a:gd name="T8" fmla="*/ 96 w 97"/>
                <a:gd name="T9" fmla="*/ 2 h 66"/>
                <a:gd name="T10" fmla="*/ 72 w 97"/>
                <a:gd name="T11" fmla="*/ 2 h 66"/>
                <a:gd name="T12" fmla="*/ 24 w 97"/>
                <a:gd name="T13" fmla="*/ 0 h 66"/>
                <a:gd name="T14" fmla="*/ 1 w 97"/>
                <a:gd name="T15" fmla="*/ 1 h 66"/>
                <a:gd name="T16" fmla="*/ 0 w 97"/>
                <a:gd name="T17" fmla="*/ 10 h 66"/>
                <a:gd name="T18" fmla="*/ 3 w 97"/>
                <a:gd name="T19" fmla="*/ 63 h 66"/>
                <a:gd name="T20" fmla="*/ 5 w 97"/>
                <a:gd name="T21" fmla="*/ 64 h 66"/>
                <a:gd name="T22" fmla="*/ 27 w 97"/>
                <a:gd name="T23" fmla="*/ 63 h 66"/>
                <a:gd name="T24" fmla="*/ 21 w 97"/>
                <a:gd name="T25" fmla="*/ 52 h 66"/>
                <a:gd name="T26" fmla="*/ 39 w 97"/>
                <a:gd name="T27" fmla="*/ 34 h 66"/>
                <a:gd name="T28" fmla="*/ 50 w 97"/>
                <a:gd name="T29" fmla="*/ 42 h 66"/>
                <a:gd name="T30" fmla="*/ 58 w 97"/>
                <a:gd name="T31" fmla="*/ 35 h 66"/>
                <a:gd name="T32" fmla="*/ 93 w 97"/>
                <a:gd name="T33" fmla="*/ 64 h 66"/>
                <a:gd name="T34" fmla="*/ 27 w 97"/>
                <a:gd name="T35" fmla="*/ 63 h 66"/>
                <a:gd name="T36" fmla="*/ 94 w 97"/>
                <a:gd name="T37" fmla="*/ 37 h 66"/>
                <a:gd name="T38" fmla="*/ 63 w 97"/>
                <a:gd name="T39" fmla="*/ 31 h 66"/>
                <a:gd name="T40" fmla="*/ 94 w 97"/>
                <a:gd name="T41" fmla="*/ 5 h 66"/>
                <a:gd name="T42" fmla="*/ 23 w 97"/>
                <a:gd name="T43" fmla="*/ 2 h 66"/>
                <a:gd name="T44" fmla="*/ 73 w 97"/>
                <a:gd name="T45" fmla="*/ 4 h 66"/>
                <a:gd name="T46" fmla="*/ 70 w 97"/>
                <a:gd name="T47" fmla="*/ 22 h 66"/>
                <a:gd name="T48" fmla="*/ 50 w 97"/>
                <a:gd name="T49" fmla="*/ 40 h 66"/>
                <a:gd name="T50" fmla="*/ 24 w 97"/>
                <a:gd name="T51" fmla="*/ 17 h 66"/>
                <a:gd name="T52" fmla="*/ 23 w 97"/>
                <a:gd name="T53" fmla="*/ 2 h 66"/>
                <a:gd name="T54" fmla="*/ 2 w 97"/>
                <a:gd name="T55" fmla="*/ 12 h 66"/>
                <a:gd name="T56" fmla="*/ 22 w 97"/>
                <a:gd name="T57" fmla="*/ 19 h 66"/>
                <a:gd name="T58" fmla="*/ 38 w 97"/>
                <a:gd name="T59" fmla="*/ 33 h 66"/>
                <a:gd name="T60" fmla="*/ 6 w 97"/>
                <a:gd name="T61" fmla="*/ 62 h 66"/>
                <a:gd name="T62" fmla="*/ 3 w 97"/>
                <a:gd name="T63" fmla="*/ 2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66">
                  <a:moveTo>
                    <a:pt x="26" y="65"/>
                  </a:moveTo>
                  <a:cubicBezTo>
                    <a:pt x="33" y="65"/>
                    <a:pt x="41" y="66"/>
                    <a:pt x="49" y="66"/>
                  </a:cubicBezTo>
                  <a:cubicBezTo>
                    <a:pt x="64" y="66"/>
                    <a:pt x="80" y="66"/>
                    <a:pt x="95" y="66"/>
                  </a:cubicBezTo>
                  <a:cubicBezTo>
                    <a:pt x="95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5"/>
                  </a:cubicBezTo>
                  <a:cubicBezTo>
                    <a:pt x="96" y="56"/>
                    <a:pt x="96" y="46"/>
                    <a:pt x="96" y="37"/>
                  </a:cubicBezTo>
                  <a:cubicBezTo>
                    <a:pt x="96" y="31"/>
                    <a:pt x="96" y="24"/>
                    <a:pt x="96" y="18"/>
                  </a:cubicBezTo>
                  <a:cubicBezTo>
                    <a:pt x="97" y="13"/>
                    <a:pt x="97" y="8"/>
                    <a:pt x="96" y="2"/>
                  </a:cubicBezTo>
                  <a:cubicBezTo>
                    <a:pt x="96" y="2"/>
                    <a:pt x="96" y="1"/>
                    <a:pt x="95" y="1"/>
                  </a:cubicBezTo>
                  <a:cubicBezTo>
                    <a:pt x="87" y="2"/>
                    <a:pt x="80" y="2"/>
                    <a:pt x="72" y="2"/>
                  </a:cubicBezTo>
                  <a:cubicBezTo>
                    <a:pt x="64" y="1"/>
                    <a:pt x="56" y="1"/>
                    <a:pt x="48" y="1"/>
                  </a:cubicBezTo>
                  <a:cubicBezTo>
                    <a:pt x="40" y="1"/>
                    <a:pt x="32" y="1"/>
                    <a:pt x="24" y="0"/>
                  </a:cubicBezTo>
                  <a:cubicBezTo>
                    <a:pt x="16" y="0"/>
                    <a:pt x="9" y="1"/>
                    <a:pt x="2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0" y="15"/>
                    <a:pt x="1" y="20"/>
                    <a:pt x="1" y="25"/>
                  </a:cubicBezTo>
                  <a:cubicBezTo>
                    <a:pt x="1" y="38"/>
                    <a:pt x="2" y="50"/>
                    <a:pt x="3" y="63"/>
                  </a:cubicBezTo>
                  <a:cubicBezTo>
                    <a:pt x="3" y="63"/>
                    <a:pt x="4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12" y="65"/>
                    <a:pt x="19" y="65"/>
                    <a:pt x="26" y="65"/>
                  </a:cubicBezTo>
                  <a:close/>
                  <a:moveTo>
                    <a:pt x="27" y="63"/>
                  </a:moveTo>
                  <a:cubicBezTo>
                    <a:pt x="21" y="63"/>
                    <a:pt x="15" y="63"/>
                    <a:pt x="9" y="62"/>
                  </a:cubicBezTo>
                  <a:cubicBezTo>
                    <a:pt x="12" y="58"/>
                    <a:pt x="17" y="55"/>
                    <a:pt x="21" y="52"/>
                  </a:cubicBezTo>
                  <a:cubicBezTo>
                    <a:pt x="27" y="47"/>
                    <a:pt x="34" y="41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3" y="37"/>
                    <a:pt x="46" y="40"/>
                    <a:pt x="49" y="42"/>
                  </a:cubicBezTo>
                  <a:cubicBezTo>
                    <a:pt x="49" y="43"/>
                    <a:pt x="50" y="42"/>
                    <a:pt x="50" y="42"/>
                  </a:cubicBezTo>
                  <a:cubicBezTo>
                    <a:pt x="51" y="42"/>
                    <a:pt x="51" y="42"/>
                    <a:pt x="51" y="41"/>
                  </a:cubicBezTo>
                  <a:cubicBezTo>
                    <a:pt x="53" y="39"/>
                    <a:pt x="56" y="37"/>
                    <a:pt x="58" y="35"/>
                  </a:cubicBezTo>
                  <a:cubicBezTo>
                    <a:pt x="59" y="34"/>
                    <a:pt x="61" y="33"/>
                    <a:pt x="62" y="32"/>
                  </a:cubicBezTo>
                  <a:cubicBezTo>
                    <a:pt x="73" y="42"/>
                    <a:pt x="83" y="53"/>
                    <a:pt x="93" y="64"/>
                  </a:cubicBezTo>
                  <a:cubicBezTo>
                    <a:pt x="79" y="64"/>
                    <a:pt x="64" y="64"/>
                    <a:pt x="50" y="64"/>
                  </a:cubicBezTo>
                  <a:cubicBezTo>
                    <a:pt x="42" y="63"/>
                    <a:pt x="35" y="63"/>
                    <a:pt x="27" y="63"/>
                  </a:cubicBezTo>
                  <a:close/>
                  <a:moveTo>
                    <a:pt x="94" y="20"/>
                  </a:moveTo>
                  <a:cubicBezTo>
                    <a:pt x="94" y="25"/>
                    <a:pt x="94" y="31"/>
                    <a:pt x="94" y="37"/>
                  </a:cubicBezTo>
                  <a:cubicBezTo>
                    <a:pt x="94" y="45"/>
                    <a:pt x="94" y="54"/>
                    <a:pt x="94" y="62"/>
                  </a:cubicBezTo>
                  <a:cubicBezTo>
                    <a:pt x="84" y="51"/>
                    <a:pt x="75" y="40"/>
                    <a:pt x="63" y="31"/>
                  </a:cubicBezTo>
                  <a:cubicBezTo>
                    <a:pt x="66" y="29"/>
                    <a:pt x="69" y="26"/>
                    <a:pt x="71" y="24"/>
                  </a:cubicBezTo>
                  <a:cubicBezTo>
                    <a:pt x="79" y="18"/>
                    <a:pt x="87" y="12"/>
                    <a:pt x="94" y="5"/>
                  </a:cubicBezTo>
                  <a:cubicBezTo>
                    <a:pt x="95" y="10"/>
                    <a:pt x="94" y="15"/>
                    <a:pt x="94" y="20"/>
                  </a:cubicBezTo>
                  <a:close/>
                  <a:moveTo>
                    <a:pt x="23" y="2"/>
                  </a:moveTo>
                  <a:cubicBezTo>
                    <a:pt x="31" y="3"/>
                    <a:pt x="39" y="3"/>
                    <a:pt x="48" y="3"/>
                  </a:cubicBezTo>
                  <a:cubicBezTo>
                    <a:pt x="56" y="4"/>
                    <a:pt x="65" y="4"/>
                    <a:pt x="73" y="4"/>
                  </a:cubicBezTo>
                  <a:cubicBezTo>
                    <a:pt x="80" y="4"/>
                    <a:pt x="87" y="4"/>
                    <a:pt x="94" y="3"/>
                  </a:cubicBezTo>
                  <a:cubicBezTo>
                    <a:pt x="86" y="9"/>
                    <a:pt x="78" y="16"/>
                    <a:pt x="70" y="22"/>
                  </a:cubicBezTo>
                  <a:cubicBezTo>
                    <a:pt x="66" y="26"/>
                    <a:pt x="62" y="30"/>
                    <a:pt x="57" y="33"/>
                  </a:cubicBezTo>
                  <a:cubicBezTo>
                    <a:pt x="55" y="35"/>
                    <a:pt x="52" y="37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1" y="33"/>
                    <a:pt x="33" y="25"/>
                    <a:pt x="24" y="17"/>
                  </a:cubicBezTo>
                  <a:cubicBezTo>
                    <a:pt x="17" y="13"/>
                    <a:pt x="11" y="8"/>
                    <a:pt x="5" y="3"/>
                  </a:cubicBezTo>
                  <a:cubicBezTo>
                    <a:pt x="11" y="3"/>
                    <a:pt x="17" y="2"/>
                    <a:pt x="23" y="2"/>
                  </a:cubicBezTo>
                  <a:close/>
                  <a:moveTo>
                    <a:pt x="3" y="26"/>
                  </a:moveTo>
                  <a:cubicBezTo>
                    <a:pt x="3" y="21"/>
                    <a:pt x="2" y="17"/>
                    <a:pt x="2" y="12"/>
                  </a:cubicBezTo>
                  <a:cubicBezTo>
                    <a:pt x="2" y="9"/>
                    <a:pt x="2" y="6"/>
                    <a:pt x="2" y="3"/>
                  </a:cubicBezTo>
                  <a:cubicBezTo>
                    <a:pt x="9" y="8"/>
                    <a:pt x="15" y="14"/>
                    <a:pt x="22" y="19"/>
                  </a:cubicBezTo>
                  <a:cubicBezTo>
                    <a:pt x="28" y="23"/>
                    <a:pt x="33" y="28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3" y="39"/>
                    <a:pt x="26" y="45"/>
                    <a:pt x="20" y="50"/>
                  </a:cubicBezTo>
                  <a:cubicBezTo>
                    <a:pt x="15" y="54"/>
                    <a:pt x="10" y="57"/>
                    <a:pt x="6" y="62"/>
                  </a:cubicBezTo>
                  <a:cubicBezTo>
                    <a:pt x="6" y="62"/>
                    <a:pt x="6" y="62"/>
                    <a:pt x="5" y="62"/>
                  </a:cubicBezTo>
                  <a:cubicBezTo>
                    <a:pt x="4" y="50"/>
                    <a:pt x="4" y="38"/>
                    <a:pt x="3" y="2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22"/>
            <p:cNvSpPr>
              <a:spLocks noEditPoints="1"/>
            </p:cNvSpPr>
            <p:nvPr/>
          </p:nvSpPr>
          <p:spPr bwMode="auto">
            <a:xfrm>
              <a:off x="3948358" y="2428309"/>
              <a:ext cx="363538" cy="300038"/>
            </a:xfrm>
            <a:custGeom>
              <a:avLst/>
              <a:gdLst>
                <a:gd name="T0" fmla="*/ 75 w 86"/>
                <a:gd name="T1" fmla="*/ 10 h 71"/>
                <a:gd name="T2" fmla="*/ 31 w 86"/>
                <a:gd name="T3" fmla="*/ 3 h 71"/>
                <a:gd name="T4" fmla="*/ 10 w 86"/>
                <a:gd name="T5" fmla="*/ 14 h 71"/>
                <a:gd name="T6" fmla="*/ 5 w 86"/>
                <a:gd name="T7" fmla="*/ 36 h 71"/>
                <a:gd name="T8" fmla="*/ 14 w 86"/>
                <a:gd name="T9" fmla="*/ 52 h 71"/>
                <a:gd name="T10" fmla="*/ 2 w 86"/>
                <a:gd name="T11" fmla="*/ 68 h 71"/>
                <a:gd name="T12" fmla="*/ 2 w 86"/>
                <a:gd name="T13" fmla="*/ 68 h 71"/>
                <a:gd name="T14" fmla="*/ 1 w 86"/>
                <a:gd name="T15" fmla="*/ 69 h 71"/>
                <a:gd name="T16" fmla="*/ 2 w 86"/>
                <a:gd name="T17" fmla="*/ 71 h 71"/>
                <a:gd name="T18" fmla="*/ 29 w 86"/>
                <a:gd name="T19" fmla="*/ 54 h 71"/>
                <a:gd name="T20" fmla="*/ 75 w 86"/>
                <a:gd name="T21" fmla="*/ 46 h 71"/>
                <a:gd name="T22" fmla="*/ 85 w 86"/>
                <a:gd name="T23" fmla="*/ 27 h 71"/>
                <a:gd name="T24" fmla="*/ 75 w 86"/>
                <a:gd name="T25" fmla="*/ 10 h 71"/>
                <a:gd name="T26" fmla="*/ 74 w 86"/>
                <a:gd name="T27" fmla="*/ 44 h 71"/>
                <a:gd name="T28" fmla="*/ 28 w 86"/>
                <a:gd name="T29" fmla="*/ 52 h 71"/>
                <a:gd name="T30" fmla="*/ 28 w 86"/>
                <a:gd name="T31" fmla="*/ 52 h 71"/>
                <a:gd name="T32" fmla="*/ 27 w 86"/>
                <a:gd name="T33" fmla="*/ 53 h 71"/>
                <a:gd name="T34" fmla="*/ 7 w 86"/>
                <a:gd name="T35" fmla="*/ 67 h 71"/>
                <a:gd name="T36" fmla="*/ 16 w 86"/>
                <a:gd name="T37" fmla="*/ 52 h 71"/>
                <a:gd name="T38" fmla="*/ 16 w 86"/>
                <a:gd name="T39" fmla="*/ 52 h 71"/>
                <a:gd name="T40" fmla="*/ 16 w 86"/>
                <a:gd name="T41" fmla="*/ 51 h 71"/>
                <a:gd name="T42" fmla="*/ 7 w 86"/>
                <a:gd name="T43" fmla="*/ 30 h 71"/>
                <a:gd name="T44" fmla="*/ 19 w 86"/>
                <a:gd name="T45" fmla="*/ 9 h 71"/>
                <a:gd name="T46" fmla="*/ 45 w 86"/>
                <a:gd name="T47" fmla="*/ 3 h 71"/>
                <a:gd name="T48" fmla="*/ 67 w 86"/>
                <a:gd name="T49" fmla="*/ 8 h 71"/>
                <a:gd name="T50" fmla="*/ 82 w 86"/>
                <a:gd name="T51" fmla="*/ 22 h 71"/>
                <a:gd name="T52" fmla="*/ 74 w 86"/>
                <a:gd name="T53" fmla="*/ 4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71">
                  <a:moveTo>
                    <a:pt x="75" y="10"/>
                  </a:moveTo>
                  <a:cubicBezTo>
                    <a:pt x="63" y="1"/>
                    <a:pt x="46" y="0"/>
                    <a:pt x="31" y="3"/>
                  </a:cubicBezTo>
                  <a:cubicBezTo>
                    <a:pt x="23" y="4"/>
                    <a:pt x="15" y="8"/>
                    <a:pt x="10" y="14"/>
                  </a:cubicBezTo>
                  <a:cubicBezTo>
                    <a:pt x="6" y="20"/>
                    <a:pt x="4" y="29"/>
                    <a:pt x="5" y="36"/>
                  </a:cubicBezTo>
                  <a:cubicBezTo>
                    <a:pt x="5" y="42"/>
                    <a:pt x="9" y="48"/>
                    <a:pt x="14" y="52"/>
                  </a:cubicBezTo>
                  <a:cubicBezTo>
                    <a:pt x="14" y="59"/>
                    <a:pt x="7" y="65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9"/>
                    <a:pt x="1" y="69"/>
                  </a:cubicBezTo>
                  <a:cubicBezTo>
                    <a:pt x="0" y="69"/>
                    <a:pt x="1" y="71"/>
                    <a:pt x="2" y="71"/>
                  </a:cubicBezTo>
                  <a:cubicBezTo>
                    <a:pt x="12" y="69"/>
                    <a:pt x="23" y="63"/>
                    <a:pt x="29" y="54"/>
                  </a:cubicBezTo>
                  <a:cubicBezTo>
                    <a:pt x="44" y="55"/>
                    <a:pt x="62" y="56"/>
                    <a:pt x="75" y="46"/>
                  </a:cubicBezTo>
                  <a:cubicBezTo>
                    <a:pt x="81" y="41"/>
                    <a:pt x="86" y="34"/>
                    <a:pt x="85" y="27"/>
                  </a:cubicBezTo>
                  <a:cubicBezTo>
                    <a:pt x="85" y="20"/>
                    <a:pt x="80" y="14"/>
                    <a:pt x="75" y="10"/>
                  </a:cubicBezTo>
                  <a:close/>
                  <a:moveTo>
                    <a:pt x="74" y="44"/>
                  </a:moveTo>
                  <a:cubicBezTo>
                    <a:pt x="62" y="55"/>
                    <a:pt x="43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3" y="60"/>
                    <a:pt x="15" y="65"/>
                    <a:pt x="7" y="67"/>
                  </a:cubicBezTo>
                  <a:cubicBezTo>
                    <a:pt x="11" y="63"/>
                    <a:pt x="16" y="58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0" y="45"/>
                    <a:pt x="6" y="39"/>
                    <a:pt x="7" y="30"/>
                  </a:cubicBezTo>
                  <a:cubicBezTo>
                    <a:pt x="8" y="21"/>
                    <a:pt x="12" y="14"/>
                    <a:pt x="19" y="9"/>
                  </a:cubicBezTo>
                  <a:cubicBezTo>
                    <a:pt x="27" y="5"/>
                    <a:pt x="36" y="3"/>
                    <a:pt x="45" y="3"/>
                  </a:cubicBezTo>
                  <a:cubicBezTo>
                    <a:pt x="53" y="3"/>
                    <a:pt x="60" y="4"/>
                    <a:pt x="67" y="8"/>
                  </a:cubicBezTo>
                  <a:cubicBezTo>
                    <a:pt x="73" y="11"/>
                    <a:pt x="79" y="15"/>
                    <a:pt x="82" y="22"/>
                  </a:cubicBezTo>
                  <a:cubicBezTo>
                    <a:pt x="85" y="30"/>
                    <a:pt x="81" y="38"/>
                    <a:pt x="74" y="4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23"/>
            <p:cNvSpPr>
              <a:spLocks noEditPoints="1"/>
            </p:cNvSpPr>
            <p:nvPr/>
          </p:nvSpPr>
          <p:spPr bwMode="auto">
            <a:xfrm>
              <a:off x="2837108" y="4022159"/>
              <a:ext cx="457200" cy="801688"/>
            </a:xfrm>
            <a:custGeom>
              <a:avLst/>
              <a:gdLst>
                <a:gd name="T0" fmla="*/ 41 w 108"/>
                <a:gd name="T1" fmla="*/ 160 h 189"/>
                <a:gd name="T2" fmla="*/ 55 w 108"/>
                <a:gd name="T3" fmla="*/ 189 h 189"/>
                <a:gd name="T4" fmla="*/ 68 w 108"/>
                <a:gd name="T5" fmla="*/ 160 h 189"/>
                <a:gd name="T6" fmla="*/ 101 w 108"/>
                <a:gd name="T7" fmla="*/ 81 h 189"/>
                <a:gd name="T8" fmla="*/ 33 w 108"/>
                <a:gd name="T9" fmla="*/ 8 h 189"/>
                <a:gd name="T10" fmla="*/ 14 w 108"/>
                <a:gd name="T11" fmla="*/ 103 h 189"/>
                <a:gd name="T12" fmla="*/ 52 w 108"/>
                <a:gd name="T13" fmla="*/ 117 h 189"/>
                <a:gd name="T14" fmla="*/ 38 w 108"/>
                <a:gd name="T15" fmla="*/ 74 h 189"/>
                <a:gd name="T16" fmla="*/ 50 w 108"/>
                <a:gd name="T17" fmla="*/ 72 h 189"/>
                <a:gd name="T18" fmla="*/ 66 w 108"/>
                <a:gd name="T19" fmla="*/ 73 h 189"/>
                <a:gd name="T20" fmla="*/ 69 w 108"/>
                <a:gd name="T21" fmla="*/ 79 h 189"/>
                <a:gd name="T22" fmla="*/ 63 w 108"/>
                <a:gd name="T23" fmla="*/ 110 h 189"/>
                <a:gd name="T24" fmla="*/ 50 w 108"/>
                <a:gd name="T25" fmla="*/ 159 h 189"/>
                <a:gd name="T26" fmla="*/ 59 w 108"/>
                <a:gd name="T27" fmla="*/ 63 h 189"/>
                <a:gd name="T28" fmla="*/ 61 w 108"/>
                <a:gd name="T29" fmla="*/ 59 h 189"/>
                <a:gd name="T30" fmla="*/ 59 w 108"/>
                <a:gd name="T31" fmla="*/ 64 h 189"/>
                <a:gd name="T32" fmla="*/ 65 w 108"/>
                <a:gd name="T33" fmla="*/ 162 h 189"/>
                <a:gd name="T34" fmla="*/ 64 w 108"/>
                <a:gd name="T35" fmla="*/ 169 h 189"/>
                <a:gd name="T36" fmla="*/ 44 w 108"/>
                <a:gd name="T37" fmla="*/ 162 h 189"/>
                <a:gd name="T38" fmla="*/ 64 w 108"/>
                <a:gd name="T39" fmla="*/ 177 h 189"/>
                <a:gd name="T40" fmla="*/ 46 w 108"/>
                <a:gd name="T41" fmla="*/ 176 h 189"/>
                <a:gd name="T42" fmla="*/ 44 w 108"/>
                <a:gd name="T43" fmla="*/ 171 h 189"/>
                <a:gd name="T44" fmla="*/ 65 w 108"/>
                <a:gd name="T45" fmla="*/ 172 h 189"/>
                <a:gd name="T46" fmla="*/ 56 w 108"/>
                <a:gd name="T47" fmla="*/ 186 h 189"/>
                <a:gd name="T48" fmla="*/ 63 w 108"/>
                <a:gd name="T49" fmla="*/ 180 h 189"/>
                <a:gd name="T50" fmla="*/ 56 w 108"/>
                <a:gd name="T51" fmla="*/ 186 h 189"/>
                <a:gd name="T52" fmla="*/ 81 w 108"/>
                <a:gd name="T53" fmla="*/ 12 h 189"/>
                <a:gd name="T54" fmla="*/ 75 w 108"/>
                <a:gd name="T55" fmla="*/ 119 h 189"/>
                <a:gd name="T56" fmla="*/ 65 w 108"/>
                <a:gd name="T57" fmla="*/ 159 h 189"/>
                <a:gd name="T58" fmla="*/ 63 w 108"/>
                <a:gd name="T59" fmla="*/ 159 h 189"/>
                <a:gd name="T60" fmla="*/ 68 w 108"/>
                <a:gd name="T61" fmla="*/ 92 h 189"/>
                <a:gd name="T62" fmla="*/ 80 w 108"/>
                <a:gd name="T63" fmla="*/ 77 h 189"/>
                <a:gd name="T64" fmla="*/ 71 w 108"/>
                <a:gd name="T65" fmla="*/ 76 h 189"/>
                <a:gd name="T66" fmla="*/ 78 w 108"/>
                <a:gd name="T67" fmla="*/ 66 h 189"/>
                <a:gd name="T68" fmla="*/ 67 w 108"/>
                <a:gd name="T69" fmla="*/ 70 h 189"/>
                <a:gd name="T70" fmla="*/ 65 w 108"/>
                <a:gd name="T71" fmla="*/ 57 h 189"/>
                <a:gd name="T72" fmla="*/ 56 w 108"/>
                <a:gd name="T73" fmla="*/ 57 h 189"/>
                <a:gd name="T74" fmla="*/ 56 w 108"/>
                <a:gd name="T75" fmla="*/ 68 h 189"/>
                <a:gd name="T76" fmla="*/ 46 w 108"/>
                <a:gd name="T77" fmla="*/ 61 h 189"/>
                <a:gd name="T78" fmla="*/ 37 w 108"/>
                <a:gd name="T79" fmla="*/ 56 h 189"/>
                <a:gd name="T80" fmla="*/ 43 w 108"/>
                <a:gd name="T81" fmla="*/ 67 h 189"/>
                <a:gd name="T82" fmla="*/ 37 w 108"/>
                <a:gd name="T83" fmla="*/ 71 h 189"/>
                <a:gd name="T84" fmla="*/ 23 w 108"/>
                <a:gd name="T85" fmla="*/ 68 h 189"/>
                <a:gd name="T86" fmla="*/ 35 w 108"/>
                <a:gd name="T87" fmla="*/ 74 h 189"/>
                <a:gd name="T88" fmla="*/ 48 w 108"/>
                <a:gd name="T89" fmla="*/ 113 h 189"/>
                <a:gd name="T90" fmla="*/ 48 w 108"/>
                <a:gd name="T91" fmla="*/ 159 h 189"/>
                <a:gd name="T92" fmla="*/ 35 w 108"/>
                <a:gd name="T93" fmla="*/ 123 h 189"/>
                <a:gd name="T94" fmla="*/ 18 w 108"/>
                <a:gd name="T95" fmla="*/ 24 h 189"/>
                <a:gd name="T96" fmla="*/ 75 w 108"/>
                <a:gd name="T97" fmla="*/ 77 h 189"/>
                <a:gd name="T98" fmla="*/ 70 w 108"/>
                <a:gd name="T99" fmla="*/ 70 h 189"/>
                <a:gd name="T100" fmla="*/ 75 w 108"/>
                <a:gd name="T101" fmla="*/ 66 h 189"/>
                <a:gd name="T102" fmla="*/ 43 w 108"/>
                <a:gd name="T103" fmla="*/ 63 h 189"/>
                <a:gd name="T104" fmla="*/ 41 w 108"/>
                <a:gd name="T105" fmla="*/ 60 h 189"/>
                <a:gd name="T106" fmla="*/ 43 w 108"/>
                <a:gd name="T107" fmla="*/ 60 h 189"/>
                <a:gd name="T108" fmla="*/ 33 w 108"/>
                <a:gd name="T109" fmla="*/ 71 h 189"/>
                <a:gd name="T110" fmla="*/ 28 w 108"/>
                <a:gd name="T111" fmla="*/ 69 h 189"/>
                <a:gd name="T112" fmla="*/ 27 w 108"/>
                <a:gd name="T113" fmla="*/ 6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8" h="189">
                  <a:moveTo>
                    <a:pt x="34" y="128"/>
                  </a:moveTo>
                  <a:cubicBezTo>
                    <a:pt x="40" y="137"/>
                    <a:pt x="41" y="148"/>
                    <a:pt x="41" y="160"/>
                  </a:cubicBezTo>
                  <a:cubicBezTo>
                    <a:pt x="41" y="160"/>
                    <a:pt x="41" y="160"/>
                    <a:pt x="41" y="161"/>
                  </a:cubicBezTo>
                  <a:cubicBezTo>
                    <a:pt x="41" y="171"/>
                    <a:pt x="41" y="189"/>
                    <a:pt x="55" y="189"/>
                  </a:cubicBezTo>
                  <a:cubicBezTo>
                    <a:pt x="68" y="189"/>
                    <a:pt x="68" y="171"/>
                    <a:pt x="68" y="161"/>
                  </a:cubicBezTo>
                  <a:cubicBezTo>
                    <a:pt x="68" y="161"/>
                    <a:pt x="68" y="160"/>
                    <a:pt x="68" y="160"/>
                  </a:cubicBezTo>
                  <a:cubicBezTo>
                    <a:pt x="70" y="144"/>
                    <a:pt x="72" y="129"/>
                    <a:pt x="81" y="115"/>
                  </a:cubicBezTo>
                  <a:cubicBezTo>
                    <a:pt x="89" y="104"/>
                    <a:pt x="97" y="94"/>
                    <a:pt x="101" y="81"/>
                  </a:cubicBezTo>
                  <a:cubicBezTo>
                    <a:pt x="108" y="60"/>
                    <a:pt x="107" y="31"/>
                    <a:pt x="90" y="15"/>
                  </a:cubicBezTo>
                  <a:cubicBezTo>
                    <a:pt x="75" y="1"/>
                    <a:pt x="51" y="0"/>
                    <a:pt x="33" y="8"/>
                  </a:cubicBezTo>
                  <a:cubicBezTo>
                    <a:pt x="14" y="17"/>
                    <a:pt x="3" y="37"/>
                    <a:pt x="1" y="57"/>
                  </a:cubicBezTo>
                  <a:cubicBezTo>
                    <a:pt x="0" y="73"/>
                    <a:pt x="5" y="89"/>
                    <a:pt x="14" y="103"/>
                  </a:cubicBezTo>
                  <a:cubicBezTo>
                    <a:pt x="21" y="111"/>
                    <a:pt x="28" y="119"/>
                    <a:pt x="34" y="128"/>
                  </a:cubicBezTo>
                  <a:close/>
                  <a:moveTo>
                    <a:pt x="52" y="117"/>
                  </a:moveTo>
                  <a:cubicBezTo>
                    <a:pt x="50" y="104"/>
                    <a:pt x="47" y="89"/>
                    <a:pt x="40" y="77"/>
                  </a:cubicBezTo>
                  <a:cubicBezTo>
                    <a:pt x="40" y="76"/>
                    <a:pt x="39" y="75"/>
                    <a:pt x="38" y="74"/>
                  </a:cubicBezTo>
                  <a:cubicBezTo>
                    <a:pt x="41" y="73"/>
                    <a:pt x="43" y="71"/>
                    <a:pt x="45" y="69"/>
                  </a:cubicBezTo>
                  <a:cubicBezTo>
                    <a:pt x="47" y="70"/>
                    <a:pt x="49" y="72"/>
                    <a:pt x="50" y="72"/>
                  </a:cubicBezTo>
                  <a:cubicBezTo>
                    <a:pt x="53" y="73"/>
                    <a:pt x="56" y="71"/>
                    <a:pt x="59" y="69"/>
                  </a:cubicBezTo>
                  <a:cubicBezTo>
                    <a:pt x="61" y="72"/>
                    <a:pt x="63" y="73"/>
                    <a:pt x="66" y="73"/>
                  </a:cubicBezTo>
                  <a:cubicBezTo>
                    <a:pt x="66" y="74"/>
                    <a:pt x="66" y="75"/>
                    <a:pt x="66" y="75"/>
                  </a:cubicBezTo>
                  <a:cubicBezTo>
                    <a:pt x="66" y="77"/>
                    <a:pt x="67" y="78"/>
                    <a:pt x="69" y="79"/>
                  </a:cubicBezTo>
                  <a:cubicBezTo>
                    <a:pt x="67" y="81"/>
                    <a:pt x="66" y="84"/>
                    <a:pt x="65" y="88"/>
                  </a:cubicBezTo>
                  <a:cubicBezTo>
                    <a:pt x="64" y="95"/>
                    <a:pt x="63" y="103"/>
                    <a:pt x="63" y="110"/>
                  </a:cubicBezTo>
                  <a:cubicBezTo>
                    <a:pt x="62" y="127"/>
                    <a:pt x="60" y="143"/>
                    <a:pt x="60" y="159"/>
                  </a:cubicBezTo>
                  <a:cubicBezTo>
                    <a:pt x="57" y="159"/>
                    <a:pt x="54" y="159"/>
                    <a:pt x="50" y="159"/>
                  </a:cubicBezTo>
                  <a:cubicBezTo>
                    <a:pt x="54" y="146"/>
                    <a:pt x="54" y="131"/>
                    <a:pt x="52" y="117"/>
                  </a:cubicBezTo>
                  <a:close/>
                  <a:moveTo>
                    <a:pt x="59" y="63"/>
                  </a:moveTo>
                  <a:cubicBezTo>
                    <a:pt x="59" y="61"/>
                    <a:pt x="59" y="59"/>
                    <a:pt x="60" y="57"/>
                  </a:cubicBezTo>
                  <a:cubicBezTo>
                    <a:pt x="61" y="55"/>
                    <a:pt x="62" y="58"/>
                    <a:pt x="61" y="59"/>
                  </a:cubicBezTo>
                  <a:cubicBezTo>
                    <a:pt x="61" y="60"/>
                    <a:pt x="60" y="61"/>
                    <a:pt x="60" y="63"/>
                  </a:cubicBezTo>
                  <a:cubicBezTo>
                    <a:pt x="59" y="63"/>
                    <a:pt x="59" y="64"/>
                    <a:pt x="59" y="64"/>
                  </a:cubicBezTo>
                  <a:cubicBezTo>
                    <a:pt x="59" y="64"/>
                    <a:pt x="59" y="63"/>
                    <a:pt x="59" y="63"/>
                  </a:cubicBezTo>
                  <a:close/>
                  <a:moveTo>
                    <a:pt x="65" y="162"/>
                  </a:moveTo>
                  <a:cubicBezTo>
                    <a:pt x="65" y="164"/>
                    <a:pt x="65" y="167"/>
                    <a:pt x="65" y="169"/>
                  </a:cubicBezTo>
                  <a:cubicBezTo>
                    <a:pt x="65" y="169"/>
                    <a:pt x="64" y="169"/>
                    <a:pt x="64" y="169"/>
                  </a:cubicBezTo>
                  <a:cubicBezTo>
                    <a:pt x="57" y="169"/>
                    <a:pt x="51" y="168"/>
                    <a:pt x="44" y="168"/>
                  </a:cubicBezTo>
                  <a:cubicBezTo>
                    <a:pt x="44" y="166"/>
                    <a:pt x="44" y="164"/>
                    <a:pt x="44" y="162"/>
                  </a:cubicBezTo>
                  <a:cubicBezTo>
                    <a:pt x="51" y="163"/>
                    <a:pt x="58" y="162"/>
                    <a:pt x="65" y="162"/>
                  </a:cubicBezTo>
                  <a:close/>
                  <a:moveTo>
                    <a:pt x="64" y="177"/>
                  </a:moveTo>
                  <a:cubicBezTo>
                    <a:pt x="64" y="177"/>
                    <a:pt x="64" y="177"/>
                    <a:pt x="64" y="177"/>
                  </a:cubicBezTo>
                  <a:cubicBezTo>
                    <a:pt x="58" y="175"/>
                    <a:pt x="52" y="178"/>
                    <a:pt x="46" y="176"/>
                  </a:cubicBezTo>
                  <a:cubicBezTo>
                    <a:pt x="46" y="176"/>
                    <a:pt x="45" y="176"/>
                    <a:pt x="45" y="177"/>
                  </a:cubicBezTo>
                  <a:cubicBezTo>
                    <a:pt x="45" y="175"/>
                    <a:pt x="44" y="173"/>
                    <a:pt x="44" y="171"/>
                  </a:cubicBezTo>
                  <a:cubicBezTo>
                    <a:pt x="51" y="171"/>
                    <a:pt x="57" y="172"/>
                    <a:pt x="64" y="172"/>
                  </a:cubicBezTo>
                  <a:cubicBezTo>
                    <a:pt x="64" y="172"/>
                    <a:pt x="65" y="172"/>
                    <a:pt x="65" y="172"/>
                  </a:cubicBezTo>
                  <a:cubicBezTo>
                    <a:pt x="65" y="174"/>
                    <a:pt x="64" y="175"/>
                    <a:pt x="64" y="177"/>
                  </a:cubicBezTo>
                  <a:close/>
                  <a:moveTo>
                    <a:pt x="56" y="186"/>
                  </a:moveTo>
                  <a:cubicBezTo>
                    <a:pt x="51" y="187"/>
                    <a:pt x="48" y="184"/>
                    <a:pt x="46" y="179"/>
                  </a:cubicBezTo>
                  <a:cubicBezTo>
                    <a:pt x="52" y="180"/>
                    <a:pt x="57" y="178"/>
                    <a:pt x="63" y="180"/>
                  </a:cubicBezTo>
                  <a:cubicBezTo>
                    <a:pt x="63" y="180"/>
                    <a:pt x="63" y="180"/>
                    <a:pt x="63" y="180"/>
                  </a:cubicBezTo>
                  <a:cubicBezTo>
                    <a:pt x="62" y="183"/>
                    <a:pt x="60" y="185"/>
                    <a:pt x="56" y="186"/>
                  </a:cubicBezTo>
                  <a:close/>
                  <a:moveTo>
                    <a:pt x="18" y="24"/>
                  </a:moveTo>
                  <a:cubicBezTo>
                    <a:pt x="33" y="5"/>
                    <a:pt x="60" y="1"/>
                    <a:pt x="81" y="12"/>
                  </a:cubicBezTo>
                  <a:cubicBezTo>
                    <a:pt x="105" y="26"/>
                    <a:pt x="105" y="61"/>
                    <a:pt x="97" y="84"/>
                  </a:cubicBezTo>
                  <a:cubicBezTo>
                    <a:pt x="92" y="97"/>
                    <a:pt x="82" y="107"/>
                    <a:pt x="75" y="119"/>
                  </a:cubicBezTo>
                  <a:cubicBezTo>
                    <a:pt x="69" y="131"/>
                    <a:pt x="67" y="144"/>
                    <a:pt x="66" y="157"/>
                  </a:cubicBezTo>
                  <a:cubicBezTo>
                    <a:pt x="65" y="158"/>
                    <a:pt x="65" y="158"/>
                    <a:pt x="65" y="159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64" y="159"/>
                    <a:pt x="64" y="159"/>
                    <a:pt x="63" y="159"/>
                  </a:cubicBezTo>
                  <a:cubicBezTo>
                    <a:pt x="63" y="144"/>
                    <a:pt x="65" y="129"/>
                    <a:pt x="66" y="114"/>
                  </a:cubicBezTo>
                  <a:cubicBezTo>
                    <a:pt x="66" y="107"/>
                    <a:pt x="66" y="99"/>
                    <a:pt x="68" y="92"/>
                  </a:cubicBezTo>
                  <a:cubicBezTo>
                    <a:pt x="68" y="87"/>
                    <a:pt x="69" y="83"/>
                    <a:pt x="72" y="80"/>
                  </a:cubicBezTo>
                  <a:cubicBezTo>
                    <a:pt x="75" y="81"/>
                    <a:pt x="79" y="80"/>
                    <a:pt x="80" y="77"/>
                  </a:cubicBezTo>
                  <a:cubicBezTo>
                    <a:pt x="80" y="75"/>
                    <a:pt x="80" y="72"/>
                    <a:pt x="77" y="72"/>
                  </a:cubicBezTo>
                  <a:cubicBezTo>
                    <a:pt x="75" y="73"/>
                    <a:pt x="73" y="75"/>
                    <a:pt x="71" y="76"/>
                  </a:cubicBezTo>
                  <a:cubicBezTo>
                    <a:pt x="70" y="76"/>
                    <a:pt x="69" y="75"/>
                    <a:pt x="69" y="73"/>
                  </a:cubicBezTo>
                  <a:cubicBezTo>
                    <a:pt x="73" y="72"/>
                    <a:pt x="76" y="70"/>
                    <a:pt x="78" y="66"/>
                  </a:cubicBezTo>
                  <a:cubicBezTo>
                    <a:pt x="79" y="65"/>
                    <a:pt x="80" y="60"/>
                    <a:pt x="78" y="59"/>
                  </a:cubicBezTo>
                  <a:cubicBezTo>
                    <a:pt x="73" y="58"/>
                    <a:pt x="68" y="65"/>
                    <a:pt x="67" y="70"/>
                  </a:cubicBezTo>
                  <a:cubicBezTo>
                    <a:pt x="64" y="70"/>
                    <a:pt x="62" y="69"/>
                    <a:pt x="61" y="67"/>
                  </a:cubicBezTo>
                  <a:cubicBezTo>
                    <a:pt x="63" y="64"/>
                    <a:pt x="65" y="61"/>
                    <a:pt x="65" y="57"/>
                  </a:cubicBezTo>
                  <a:cubicBezTo>
                    <a:pt x="65" y="55"/>
                    <a:pt x="64" y="52"/>
                    <a:pt x="61" y="52"/>
                  </a:cubicBezTo>
                  <a:cubicBezTo>
                    <a:pt x="58" y="53"/>
                    <a:pt x="57" y="55"/>
                    <a:pt x="56" y="57"/>
                  </a:cubicBezTo>
                  <a:cubicBezTo>
                    <a:pt x="55" y="61"/>
                    <a:pt x="56" y="64"/>
                    <a:pt x="57" y="67"/>
                  </a:cubicBezTo>
                  <a:cubicBezTo>
                    <a:pt x="57" y="67"/>
                    <a:pt x="56" y="67"/>
                    <a:pt x="56" y="68"/>
                  </a:cubicBezTo>
                  <a:cubicBezTo>
                    <a:pt x="53" y="71"/>
                    <a:pt x="49" y="68"/>
                    <a:pt x="46" y="66"/>
                  </a:cubicBezTo>
                  <a:cubicBezTo>
                    <a:pt x="46" y="64"/>
                    <a:pt x="47" y="63"/>
                    <a:pt x="46" y="61"/>
                  </a:cubicBezTo>
                  <a:cubicBezTo>
                    <a:pt x="46" y="58"/>
                    <a:pt x="45" y="55"/>
                    <a:pt x="43" y="54"/>
                  </a:cubicBezTo>
                  <a:cubicBezTo>
                    <a:pt x="41" y="52"/>
                    <a:pt x="37" y="54"/>
                    <a:pt x="37" y="56"/>
                  </a:cubicBezTo>
                  <a:cubicBezTo>
                    <a:pt x="36" y="60"/>
                    <a:pt x="38" y="62"/>
                    <a:pt x="40" y="64"/>
                  </a:cubicBezTo>
                  <a:cubicBezTo>
                    <a:pt x="41" y="65"/>
                    <a:pt x="42" y="66"/>
                    <a:pt x="43" y="67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1" y="70"/>
                    <a:pt x="39" y="71"/>
                    <a:pt x="37" y="71"/>
                  </a:cubicBezTo>
                  <a:cubicBezTo>
                    <a:pt x="34" y="66"/>
                    <a:pt x="30" y="60"/>
                    <a:pt x="25" y="62"/>
                  </a:cubicBezTo>
                  <a:cubicBezTo>
                    <a:pt x="23" y="62"/>
                    <a:pt x="21" y="65"/>
                    <a:pt x="23" y="68"/>
                  </a:cubicBezTo>
                  <a:cubicBezTo>
                    <a:pt x="24" y="71"/>
                    <a:pt x="29" y="73"/>
                    <a:pt x="32" y="74"/>
                  </a:cubicBezTo>
                  <a:cubicBezTo>
                    <a:pt x="33" y="74"/>
                    <a:pt x="34" y="74"/>
                    <a:pt x="35" y="74"/>
                  </a:cubicBezTo>
                  <a:cubicBezTo>
                    <a:pt x="35" y="75"/>
                    <a:pt x="36" y="76"/>
                    <a:pt x="36" y="76"/>
                  </a:cubicBezTo>
                  <a:cubicBezTo>
                    <a:pt x="42" y="87"/>
                    <a:pt x="46" y="100"/>
                    <a:pt x="48" y="113"/>
                  </a:cubicBezTo>
                  <a:cubicBezTo>
                    <a:pt x="51" y="128"/>
                    <a:pt x="51" y="144"/>
                    <a:pt x="48" y="159"/>
                  </a:cubicBezTo>
                  <a:cubicBezTo>
                    <a:pt x="47" y="159"/>
                    <a:pt x="47" y="159"/>
                    <a:pt x="48" y="159"/>
                  </a:cubicBezTo>
                  <a:cubicBezTo>
                    <a:pt x="47" y="159"/>
                    <a:pt x="46" y="159"/>
                    <a:pt x="45" y="159"/>
                  </a:cubicBezTo>
                  <a:cubicBezTo>
                    <a:pt x="44" y="146"/>
                    <a:pt x="42" y="134"/>
                    <a:pt x="35" y="123"/>
                  </a:cubicBezTo>
                  <a:cubicBezTo>
                    <a:pt x="26" y="112"/>
                    <a:pt x="16" y="102"/>
                    <a:pt x="10" y="89"/>
                  </a:cubicBezTo>
                  <a:cubicBezTo>
                    <a:pt x="0" y="68"/>
                    <a:pt x="3" y="42"/>
                    <a:pt x="18" y="24"/>
                  </a:cubicBezTo>
                  <a:close/>
                  <a:moveTo>
                    <a:pt x="75" y="77"/>
                  </a:moveTo>
                  <a:cubicBezTo>
                    <a:pt x="75" y="77"/>
                    <a:pt x="75" y="77"/>
                    <a:pt x="75" y="77"/>
                  </a:cubicBezTo>
                  <a:cubicBezTo>
                    <a:pt x="77" y="75"/>
                    <a:pt x="77" y="77"/>
                    <a:pt x="75" y="77"/>
                  </a:cubicBezTo>
                  <a:close/>
                  <a:moveTo>
                    <a:pt x="70" y="70"/>
                  </a:moveTo>
                  <a:cubicBezTo>
                    <a:pt x="71" y="67"/>
                    <a:pt x="73" y="65"/>
                    <a:pt x="74" y="64"/>
                  </a:cubicBezTo>
                  <a:cubicBezTo>
                    <a:pt x="77" y="61"/>
                    <a:pt x="75" y="65"/>
                    <a:pt x="75" y="66"/>
                  </a:cubicBezTo>
                  <a:cubicBezTo>
                    <a:pt x="74" y="68"/>
                    <a:pt x="72" y="69"/>
                    <a:pt x="70" y="70"/>
                  </a:cubicBezTo>
                  <a:close/>
                  <a:moveTo>
                    <a:pt x="43" y="63"/>
                  </a:moveTo>
                  <a:cubicBezTo>
                    <a:pt x="43" y="62"/>
                    <a:pt x="42" y="62"/>
                    <a:pt x="42" y="61"/>
                  </a:cubicBezTo>
                  <a:cubicBezTo>
                    <a:pt x="41" y="61"/>
                    <a:pt x="41" y="60"/>
                    <a:pt x="41" y="60"/>
                  </a:cubicBezTo>
                  <a:cubicBezTo>
                    <a:pt x="40" y="59"/>
                    <a:pt x="40" y="58"/>
                    <a:pt x="42" y="57"/>
                  </a:cubicBezTo>
                  <a:cubicBezTo>
                    <a:pt x="43" y="58"/>
                    <a:pt x="43" y="59"/>
                    <a:pt x="43" y="60"/>
                  </a:cubicBezTo>
                  <a:cubicBezTo>
                    <a:pt x="43" y="61"/>
                    <a:pt x="43" y="62"/>
                    <a:pt x="43" y="63"/>
                  </a:cubicBezTo>
                  <a:close/>
                  <a:moveTo>
                    <a:pt x="33" y="71"/>
                  </a:moveTo>
                  <a:cubicBezTo>
                    <a:pt x="33" y="71"/>
                    <a:pt x="33" y="71"/>
                    <a:pt x="32" y="71"/>
                  </a:cubicBezTo>
                  <a:cubicBezTo>
                    <a:pt x="31" y="70"/>
                    <a:pt x="30" y="70"/>
                    <a:pt x="28" y="69"/>
                  </a:cubicBezTo>
                  <a:cubicBezTo>
                    <a:pt x="28" y="69"/>
                    <a:pt x="28" y="69"/>
                    <a:pt x="27" y="68"/>
                  </a:cubicBezTo>
                  <a:cubicBezTo>
                    <a:pt x="26" y="68"/>
                    <a:pt x="25" y="66"/>
                    <a:pt x="27" y="65"/>
                  </a:cubicBezTo>
                  <a:cubicBezTo>
                    <a:pt x="29" y="65"/>
                    <a:pt x="31" y="68"/>
                    <a:pt x="33" y="71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24"/>
            <p:cNvSpPr>
              <a:spLocks noEditPoints="1"/>
            </p:cNvSpPr>
            <p:nvPr/>
          </p:nvSpPr>
          <p:spPr bwMode="auto">
            <a:xfrm>
              <a:off x="8631483" y="-426016"/>
              <a:ext cx="736600" cy="1101725"/>
            </a:xfrm>
            <a:custGeom>
              <a:avLst/>
              <a:gdLst>
                <a:gd name="T0" fmla="*/ 122 w 174"/>
                <a:gd name="T1" fmla="*/ 222 h 260"/>
                <a:gd name="T2" fmla="*/ 156 w 174"/>
                <a:gd name="T3" fmla="*/ 252 h 260"/>
                <a:gd name="T4" fmla="*/ 156 w 174"/>
                <a:gd name="T5" fmla="*/ 207 h 260"/>
                <a:gd name="T6" fmla="*/ 151 w 174"/>
                <a:gd name="T7" fmla="*/ 87 h 260"/>
                <a:gd name="T8" fmla="*/ 21 w 174"/>
                <a:gd name="T9" fmla="*/ 34 h 260"/>
                <a:gd name="T10" fmla="*/ 53 w 174"/>
                <a:gd name="T11" fmla="*/ 166 h 260"/>
                <a:gd name="T12" fmla="*/ 110 w 174"/>
                <a:gd name="T13" fmla="*/ 162 h 260"/>
                <a:gd name="T14" fmla="*/ 67 w 174"/>
                <a:gd name="T15" fmla="*/ 115 h 260"/>
                <a:gd name="T16" fmla="*/ 81 w 174"/>
                <a:gd name="T17" fmla="*/ 105 h 260"/>
                <a:gd name="T18" fmla="*/ 102 w 174"/>
                <a:gd name="T19" fmla="*/ 97 h 260"/>
                <a:gd name="T20" fmla="*/ 108 w 174"/>
                <a:gd name="T21" fmla="*/ 103 h 260"/>
                <a:gd name="T22" fmla="*/ 119 w 174"/>
                <a:gd name="T23" fmla="*/ 147 h 260"/>
                <a:gd name="T24" fmla="*/ 133 w 174"/>
                <a:gd name="T25" fmla="*/ 217 h 260"/>
                <a:gd name="T26" fmla="*/ 86 w 174"/>
                <a:gd name="T27" fmla="*/ 89 h 260"/>
                <a:gd name="T28" fmla="*/ 87 w 174"/>
                <a:gd name="T29" fmla="*/ 82 h 260"/>
                <a:gd name="T30" fmla="*/ 87 w 174"/>
                <a:gd name="T31" fmla="*/ 90 h 260"/>
                <a:gd name="T32" fmla="*/ 153 w 174"/>
                <a:gd name="T33" fmla="*/ 212 h 260"/>
                <a:gd name="T34" fmla="*/ 156 w 174"/>
                <a:gd name="T35" fmla="*/ 221 h 260"/>
                <a:gd name="T36" fmla="*/ 126 w 174"/>
                <a:gd name="T37" fmla="*/ 225 h 260"/>
                <a:gd name="T38" fmla="*/ 161 w 174"/>
                <a:gd name="T39" fmla="*/ 231 h 260"/>
                <a:gd name="T40" fmla="*/ 138 w 174"/>
                <a:gd name="T41" fmla="*/ 241 h 260"/>
                <a:gd name="T42" fmla="*/ 132 w 174"/>
                <a:gd name="T43" fmla="*/ 236 h 260"/>
                <a:gd name="T44" fmla="*/ 159 w 174"/>
                <a:gd name="T45" fmla="*/ 224 h 260"/>
                <a:gd name="T46" fmla="*/ 156 w 174"/>
                <a:gd name="T47" fmla="*/ 248 h 260"/>
                <a:gd name="T48" fmla="*/ 161 w 174"/>
                <a:gd name="T49" fmla="*/ 236 h 260"/>
                <a:gd name="T50" fmla="*/ 156 w 174"/>
                <a:gd name="T51" fmla="*/ 248 h 260"/>
                <a:gd name="T52" fmla="*/ 84 w 174"/>
                <a:gd name="T53" fmla="*/ 11 h 260"/>
                <a:gd name="T54" fmla="*/ 140 w 174"/>
                <a:gd name="T55" fmla="*/ 151 h 260"/>
                <a:gd name="T56" fmla="*/ 151 w 174"/>
                <a:gd name="T57" fmla="*/ 207 h 260"/>
                <a:gd name="T58" fmla="*/ 149 w 174"/>
                <a:gd name="T59" fmla="*/ 209 h 260"/>
                <a:gd name="T60" fmla="*/ 115 w 174"/>
                <a:gd name="T61" fmla="*/ 121 h 260"/>
                <a:gd name="T62" fmla="*/ 121 w 174"/>
                <a:gd name="T63" fmla="*/ 94 h 260"/>
                <a:gd name="T64" fmla="*/ 110 w 174"/>
                <a:gd name="T65" fmla="*/ 99 h 260"/>
                <a:gd name="T66" fmla="*/ 113 w 174"/>
                <a:gd name="T67" fmla="*/ 81 h 260"/>
                <a:gd name="T68" fmla="*/ 101 w 174"/>
                <a:gd name="T69" fmla="*/ 93 h 260"/>
                <a:gd name="T70" fmla="*/ 90 w 174"/>
                <a:gd name="T71" fmla="*/ 78 h 260"/>
                <a:gd name="T72" fmla="*/ 80 w 174"/>
                <a:gd name="T73" fmla="*/ 83 h 260"/>
                <a:gd name="T74" fmla="*/ 86 w 174"/>
                <a:gd name="T75" fmla="*/ 97 h 260"/>
                <a:gd name="T76" fmla="*/ 69 w 174"/>
                <a:gd name="T77" fmla="*/ 94 h 260"/>
                <a:gd name="T78" fmla="*/ 54 w 174"/>
                <a:gd name="T79" fmla="*/ 93 h 260"/>
                <a:gd name="T80" fmla="*/ 68 w 174"/>
                <a:gd name="T81" fmla="*/ 103 h 260"/>
                <a:gd name="T82" fmla="*/ 63 w 174"/>
                <a:gd name="T83" fmla="*/ 112 h 260"/>
                <a:gd name="T84" fmla="*/ 43 w 174"/>
                <a:gd name="T85" fmla="*/ 116 h 260"/>
                <a:gd name="T86" fmla="*/ 63 w 174"/>
                <a:gd name="T87" fmla="*/ 117 h 260"/>
                <a:gd name="T88" fmla="*/ 103 w 174"/>
                <a:gd name="T89" fmla="*/ 159 h 260"/>
                <a:gd name="T90" fmla="*/ 129 w 174"/>
                <a:gd name="T91" fmla="*/ 219 h 260"/>
                <a:gd name="T92" fmla="*/ 91 w 174"/>
                <a:gd name="T93" fmla="*/ 180 h 260"/>
                <a:gd name="T94" fmla="*/ 10 w 174"/>
                <a:gd name="T95" fmla="*/ 63 h 260"/>
                <a:gd name="T96" fmla="*/ 115 w 174"/>
                <a:gd name="T97" fmla="*/ 97 h 260"/>
                <a:gd name="T98" fmla="*/ 104 w 174"/>
                <a:gd name="T99" fmla="*/ 91 h 260"/>
                <a:gd name="T100" fmla="*/ 109 w 174"/>
                <a:gd name="T101" fmla="*/ 83 h 260"/>
                <a:gd name="T102" fmla="*/ 67 w 174"/>
                <a:gd name="T103" fmla="*/ 98 h 260"/>
                <a:gd name="T104" fmla="*/ 61 w 174"/>
                <a:gd name="T105" fmla="*/ 96 h 260"/>
                <a:gd name="T106" fmla="*/ 65 w 174"/>
                <a:gd name="T107" fmla="*/ 95 h 260"/>
                <a:gd name="T108" fmla="*/ 58 w 174"/>
                <a:gd name="T109" fmla="*/ 114 h 260"/>
                <a:gd name="T110" fmla="*/ 51 w 174"/>
                <a:gd name="T111" fmla="*/ 115 h 260"/>
                <a:gd name="T112" fmla="*/ 46 w 174"/>
                <a:gd name="T113" fmla="*/ 11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4" h="260">
                  <a:moveTo>
                    <a:pt x="93" y="186"/>
                  </a:moveTo>
                  <a:cubicBezTo>
                    <a:pt x="107" y="195"/>
                    <a:pt x="115" y="208"/>
                    <a:pt x="122" y="222"/>
                  </a:cubicBezTo>
                  <a:cubicBezTo>
                    <a:pt x="121" y="223"/>
                    <a:pt x="121" y="224"/>
                    <a:pt x="121" y="225"/>
                  </a:cubicBezTo>
                  <a:cubicBezTo>
                    <a:pt x="127" y="237"/>
                    <a:pt x="139" y="260"/>
                    <a:pt x="156" y="252"/>
                  </a:cubicBezTo>
                  <a:cubicBezTo>
                    <a:pt x="174" y="245"/>
                    <a:pt x="163" y="221"/>
                    <a:pt x="156" y="208"/>
                  </a:cubicBezTo>
                  <a:cubicBezTo>
                    <a:pt x="156" y="208"/>
                    <a:pt x="156" y="207"/>
                    <a:pt x="156" y="207"/>
                  </a:cubicBezTo>
                  <a:cubicBezTo>
                    <a:pt x="149" y="186"/>
                    <a:pt x="143" y="165"/>
                    <a:pt x="146" y="142"/>
                  </a:cubicBezTo>
                  <a:cubicBezTo>
                    <a:pt x="149" y="123"/>
                    <a:pt x="154" y="106"/>
                    <a:pt x="151" y="87"/>
                  </a:cubicBezTo>
                  <a:cubicBezTo>
                    <a:pt x="148" y="56"/>
                    <a:pt x="129" y="20"/>
                    <a:pt x="97" y="9"/>
                  </a:cubicBezTo>
                  <a:cubicBezTo>
                    <a:pt x="70" y="0"/>
                    <a:pt x="39" y="13"/>
                    <a:pt x="21" y="34"/>
                  </a:cubicBezTo>
                  <a:cubicBezTo>
                    <a:pt x="1" y="56"/>
                    <a:pt x="0" y="88"/>
                    <a:pt x="9" y="115"/>
                  </a:cubicBezTo>
                  <a:cubicBezTo>
                    <a:pt x="17" y="137"/>
                    <a:pt x="33" y="155"/>
                    <a:pt x="53" y="166"/>
                  </a:cubicBezTo>
                  <a:cubicBezTo>
                    <a:pt x="66" y="173"/>
                    <a:pt x="80" y="179"/>
                    <a:pt x="93" y="186"/>
                  </a:cubicBezTo>
                  <a:close/>
                  <a:moveTo>
                    <a:pt x="110" y="162"/>
                  </a:moveTo>
                  <a:cubicBezTo>
                    <a:pt x="99" y="146"/>
                    <a:pt x="86" y="129"/>
                    <a:pt x="71" y="118"/>
                  </a:cubicBezTo>
                  <a:cubicBezTo>
                    <a:pt x="70" y="117"/>
                    <a:pt x="68" y="116"/>
                    <a:pt x="67" y="115"/>
                  </a:cubicBezTo>
                  <a:cubicBezTo>
                    <a:pt x="70" y="112"/>
                    <a:pt x="72" y="109"/>
                    <a:pt x="72" y="105"/>
                  </a:cubicBezTo>
                  <a:cubicBezTo>
                    <a:pt x="75" y="105"/>
                    <a:pt x="78" y="106"/>
                    <a:pt x="81" y="105"/>
                  </a:cubicBezTo>
                  <a:cubicBezTo>
                    <a:pt x="85" y="104"/>
                    <a:pt x="88" y="101"/>
                    <a:pt x="90" y="97"/>
                  </a:cubicBezTo>
                  <a:cubicBezTo>
                    <a:pt x="94" y="99"/>
                    <a:pt x="98" y="99"/>
                    <a:pt x="102" y="97"/>
                  </a:cubicBezTo>
                  <a:cubicBezTo>
                    <a:pt x="102" y="99"/>
                    <a:pt x="103" y="99"/>
                    <a:pt x="103" y="100"/>
                  </a:cubicBezTo>
                  <a:cubicBezTo>
                    <a:pt x="104" y="102"/>
                    <a:pt x="106" y="103"/>
                    <a:pt x="108" y="103"/>
                  </a:cubicBezTo>
                  <a:cubicBezTo>
                    <a:pt x="107" y="107"/>
                    <a:pt x="108" y="112"/>
                    <a:pt x="109" y="117"/>
                  </a:cubicBezTo>
                  <a:cubicBezTo>
                    <a:pt x="112" y="127"/>
                    <a:pt x="115" y="137"/>
                    <a:pt x="119" y="147"/>
                  </a:cubicBezTo>
                  <a:cubicBezTo>
                    <a:pt x="128" y="168"/>
                    <a:pt x="135" y="190"/>
                    <a:pt x="145" y="211"/>
                  </a:cubicBezTo>
                  <a:cubicBezTo>
                    <a:pt x="141" y="213"/>
                    <a:pt x="137" y="215"/>
                    <a:pt x="133" y="217"/>
                  </a:cubicBezTo>
                  <a:cubicBezTo>
                    <a:pt x="129" y="198"/>
                    <a:pt x="121" y="179"/>
                    <a:pt x="110" y="162"/>
                  </a:cubicBezTo>
                  <a:close/>
                  <a:moveTo>
                    <a:pt x="86" y="89"/>
                  </a:moveTo>
                  <a:cubicBezTo>
                    <a:pt x="85" y="86"/>
                    <a:pt x="84" y="84"/>
                    <a:pt x="84" y="81"/>
                  </a:cubicBezTo>
                  <a:cubicBezTo>
                    <a:pt x="84" y="77"/>
                    <a:pt x="87" y="80"/>
                    <a:pt x="87" y="82"/>
                  </a:cubicBezTo>
                  <a:cubicBezTo>
                    <a:pt x="87" y="84"/>
                    <a:pt x="87" y="86"/>
                    <a:pt x="87" y="88"/>
                  </a:cubicBezTo>
                  <a:cubicBezTo>
                    <a:pt x="87" y="88"/>
                    <a:pt x="87" y="89"/>
                    <a:pt x="87" y="90"/>
                  </a:cubicBezTo>
                  <a:cubicBezTo>
                    <a:pt x="87" y="90"/>
                    <a:pt x="86" y="89"/>
                    <a:pt x="86" y="89"/>
                  </a:cubicBezTo>
                  <a:close/>
                  <a:moveTo>
                    <a:pt x="153" y="212"/>
                  </a:moveTo>
                  <a:cubicBezTo>
                    <a:pt x="154" y="214"/>
                    <a:pt x="156" y="217"/>
                    <a:pt x="157" y="221"/>
                  </a:cubicBezTo>
                  <a:cubicBezTo>
                    <a:pt x="157" y="221"/>
                    <a:pt x="157" y="221"/>
                    <a:pt x="156" y="221"/>
                  </a:cubicBezTo>
                  <a:cubicBezTo>
                    <a:pt x="147" y="225"/>
                    <a:pt x="138" y="228"/>
                    <a:pt x="130" y="232"/>
                  </a:cubicBezTo>
                  <a:cubicBezTo>
                    <a:pt x="128" y="229"/>
                    <a:pt x="127" y="227"/>
                    <a:pt x="126" y="225"/>
                  </a:cubicBezTo>
                  <a:cubicBezTo>
                    <a:pt x="135" y="221"/>
                    <a:pt x="144" y="216"/>
                    <a:pt x="153" y="212"/>
                  </a:cubicBezTo>
                  <a:close/>
                  <a:moveTo>
                    <a:pt x="161" y="231"/>
                  </a:moveTo>
                  <a:cubicBezTo>
                    <a:pt x="161" y="231"/>
                    <a:pt x="160" y="231"/>
                    <a:pt x="160" y="231"/>
                  </a:cubicBezTo>
                  <a:cubicBezTo>
                    <a:pt x="152" y="232"/>
                    <a:pt x="146" y="239"/>
                    <a:pt x="138" y="241"/>
                  </a:cubicBezTo>
                  <a:cubicBezTo>
                    <a:pt x="137" y="241"/>
                    <a:pt x="137" y="242"/>
                    <a:pt x="136" y="242"/>
                  </a:cubicBezTo>
                  <a:cubicBezTo>
                    <a:pt x="135" y="240"/>
                    <a:pt x="133" y="238"/>
                    <a:pt x="132" y="236"/>
                  </a:cubicBezTo>
                  <a:cubicBezTo>
                    <a:pt x="141" y="232"/>
                    <a:pt x="149" y="229"/>
                    <a:pt x="158" y="225"/>
                  </a:cubicBezTo>
                  <a:cubicBezTo>
                    <a:pt x="158" y="225"/>
                    <a:pt x="159" y="225"/>
                    <a:pt x="159" y="224"/>
                  </a:cubicBezTo>
                  <a:cubicBezTo>
                    <a:pt x="160" y="227"/>
                    <a:pt x="160" y="229"/>
                    <a:pt x="161" y="231"/>
                  </a:cubicBezTo>
                  <a:close/>
                  <a:moveTo>
                    <a:pt x="156" y="248"/>
                  </a:moveTo>
                  <a:cubicBezTo>
                    <a:pt x="150" y="251"/>
                    <a:pt x="144" y="249"/>
                    <a:pt x="139" y="245"/>
                  </a:cubicBezTo>
                  <a:cubicBezTo>
                    <a:pt x="147" y="243"/>
                    <a:pt x="153" y="237"/>
                    <a:pt x="161" y="236"/>
                  </a:cubicBezTo>
                  <a:cubicBezTo>
                    <a:pt x="161" y="236"/>
                    <a:pt x="161" y="236"/>
                    <a:pt x="161" y="235"/>
                  </a:cubicBezTo>
                  <a:cubicBezTo>
                    <a:pt x="162" y="240"/>
                    <a:pt x="160" y="245"/>
                    <a:pt x="156" y="248"/>
                  </a:cubicBezTo>
                  <a:close/>
                  <a:moveTo>
                    <a:pt x="10" y="63"/>
                  </a:moveTo>
                  <a:cubicBezTo>
                    <a:pt x="19" y="31"/>
                    <a:pt x="51" y="9"/>
                    <a:pt x="84" y="11"/>
                  </a:cubicBezTo>
                  <a:cubicBezTo>
                    <a:pt x="123" y="13"/>
                    <a:pt x="144" y="58"/>
                    <a:pt x="148" y="92"/>
                  </a:cubicBezTo>
                  <a:cubicBezTo>
                    <a:pt x="149" y="112"/>
                    <a:pt x="142" y="131"/>
                    <a:pt x="140" y="151"/>
                  </a:cubicBezTo>
                  <a:cubicBezTo>
                    <a:pt x="139" y="170"/>
                    <a:pt x="145" y="188"/>
                    <a:pt x="151" y="205"/>
                  </a:cubicBezTo>
                  <a:cubicBezTo>
                    <a:pt x="151" y="206"/>
                    <a:pt x="151" y="206"/>
                    <a:pt x="151" y="207"/>
                  </a:cubicBezTo>
                  <a:cubicBezTo>
                    <a:pt x="151" y="207"/>
                    <a:pt x="151" y="208"/>
                    <a:pt x="151" y="208"/>
                  </a:cubicBezTo>
                  <a:cubicBezTo>
                    <a:pt x="150" y="208"/>
                    <a:pt x="150" y="208"/>
                    <a:pt x="149" y="209"/>
                  </a:cubicBezTo>
                  <a:cubicBezTo>
                    <a:pt x="140" y="190"/>
                    <a:pt x="133" y="170"/>
                    <a:pt x="125" y="150"/>
                  </a:cubicBezTo>
                  <a:cubicBezTo>
                    <a:pt x="122" y="140"/>
                    <a:pt x="118" y="131"/>
                    <a:pt x="115" y="121"/>
                  </a:cubicBezTo>
                  <a:cubicBezTo>
                    <a:pt x="113" y="114"/>
                    <a:pt x="111" y="109"/>
                    <a:pt x="113" y="103"/>
                  </a:cubicBezTo>
                  <a:cubicBezTo>
                    <a:pt x="118" y="102"/>
                    <a:pt x="122" y="99"/>
                    <a:pt x="121" y="94"/>
                  </a:cubicBezTo>
                  <a:cubicBezTo>
                    <a:pt x="121" y="92"/>
                    <a:pt x="119" y="88"/>
                    <a:pt x="116" y="90"/>
                  </a:cubicBezTo>
                  <a:cubicBezTo>
                    <a:pt x="112" y="91"/>
                    <a:pt x="111" y="95"/>
                    <a:pt x="110" y="99"/>
                  </a:cubicBezTo>
                  <a:cubicBezTo>
                    <a:pt x="108" y="98"/>
                    <a:pt x="107" y="97"/>
                    <a:pt x="106" y="96"/>
                  </a:cubicBezTo>
                  <a:cubicBezTo>
                    <a:pt x="110" y="92"/>
                    <a:pt x="113" y="87"/>
                    <a:pt x="113" y="81"/>
                  </a:cubicBezTo>
                  <a:cubicBezTo>
                    <a:pt x="113" y="79"/>
                    <a:pt x="112" y="72"/>
                    <a:pt x="108" y="73"/>
                  </a:cubicBezTo>
                  <a:cubicBezTo>
                    <a:pt x="101" y="74"/>
                    <a:pt x="99" y="85"/>
                    <a:pt x="101" y="93"/>
                  </a:cubicBezTo>
                  <a:cubicBezTo>
                    <a:pt x="98" y="95"/>
                    <a:pt x="94" y="95"/>
                    <a:pt x="91" y="93"/>
                  </a:cubicBezTo>
                  <a:cubicBezTo>
                    <a:pt x="93" y="88"/>
                    <a:pt x="92" y="82"/>
                    <a:pt x="90" y="78"/>
                  </a:cubicBezTo>
                  <a:cubicBezTo>
                    <a:pt x="89" y="76"/>
                    <a:pt x="86" y="72"/>
                    <a:pt x="83" y="74"/>
                  </a:cubicBezTo>
                  <a:cubicBezTo>
                    <a:pt x="79" y="76"/>
                    <a:pt x="80" y="80"/>
                    <a:pt x="80" y="83"/>
                  </a:cubicBezTo>
                  <a:cubicBezTo>
                    <a:pt x="80" y="88"/>
                    <a:pt x="83" y="92"/>
                    <a:pt x="86" y="95"/>
                  </a:cubicBezTo>
                  <a:cubicBezTo>
                    <a:pt x="86" y="95"/>
                    <a:pt x="86" y="96"/>
                    <a:pt x="86" y="97"/>
                  </a:cubicBezTo>
                  <a:cubicBezTo>
                    <a:pt x="84" y="102"/>
                    <a:pt x="77" y="101"/>
                    <a:pt x="72" y="100"/>
                  </a:cubicBezTo>
                  <a:cubicBezTo>
                    <a:pt x="71" y="98"/>
                    <a:pt x="70" y="96"/>
                    <a:pt x="69" y="94"/>
                  </a:cubicBezTo>
                  <a:cubicBezTo>
                    <a:pt x="67" y="91"/>
                    <a:pt x="64" y="87"/>
                    <a:pt x="60" y="86"/>
                  </a:cubicBezTo>
                  <a:cubicBezTo>
                    <a:pt x="57" y="86"/>
                    <a:pt x="54" y="90"/>
                    <a:pt x="54" y="93"/>
                  </a:cubicBezTo>
                  <a:cubicBezTo>
                    <a:pt x="56" y="98"/>
                    <a:pt x="59" y="100"/>
                    <a:pt x="63" y="102"/>
                  </a:cubicBezTo>
                  <a:cubicBezTo>
                    <a:pt x="65" y="102"/>
                    <a:pt x="66" y="103"/>
                    <a:pt x="68" y="103"/>
                  </a:cubicBezTo>
                  <a:cubicBezTo>
                    <a:pt x="68" y="103"/>
                    <a:pt x="68" y="103"/>
                    <a:pt x="68" y="103"/>
                  </a:cubicBezTo>
                  <a:cubicBezTo>
                    <a:pt x="68" y="108"/>
                    <a:pt x="66" y="110"/>
                    <a:pt x="63" y="112"/>
                  </a:cubicBezTo>
                  <a:cubicBezTo>
                    <a:pt x="56" y="107"/>
                    <a:pt x="48" y="103"/>
                    <a:pt x="42" y="107"/>
                  </a:cubicBezTo>
                  <a:cubicBezTo>
                    <a:pt x="40" y="109"/>
                    <a:pt x="40" y="114"/>
                    <a:pt x="43" y="116"/>
                  </a:cubicBezTo>
                  <a:cubicBezTo>
                    <a:pt x="47" y="120"/>
                    <a:pt x="54" y="119"/>
                    <a:pt x="59" y="118"/>
                  </a:cubicBezTo>
                  <a:cubicBezTo>
                    <a:pt x="60" y="118"/>
                    <a:pt x="62" y="118"/>
                    <a:pt x="63" y="117"/>
                  </a:cubicBezTo>
                  <a:cubicBezTo>
                    <a:pt x="64" y="118"/>
                    <a:pt x="64" y="119"/>
                    <a:pt x="65" y="119"/>
                  </a:cubicBezTo>
                  <a:cubicBezTo>
                    <a:pt x="80" y="130"/>
                    <a:pt x="92" y="144"/>
                    <a:pt x="103" y="159"/>
                  </a:cubicBezTo>
                  <a:cubicBezTo>
                    <a:pt x="115" y="176"/>
                    <a:pt x="124" y="197"/>
                    <a:pt x="129" y="218"/>
                  </a:cubicBezTo>
                  <a:cubicBezTo>
                    <a:pt x="129" y="218"/>
                    <a:pt x="129" y="218"/>
                    <a:pt x="129" y="219"/>
                  </a:cubicBezTo>
                  <a:cubicBezTo>
                    <a:pt x="128" y="219"/>
                    <a:pt x="127" y="220"/>
                    <a:pt x="126" y="220"/>
                  </a:cubicBezTo>
                  <a:cubicBezTo>
                    <a:pt x="117" y="204"/>
                    <a:pt x="108" y="190"/>
                    <a:pt x="91" y="180"/>
                  </a:cubicBezTo>
                  <a:cubicBezTo>
                    <a:pt x="74" y="170"/>
                    <a:pt x="54" y="164"/>
                    <a:pt x="39" y="151"/>
                  </a:cubicBezTo>
                  <a:cubicBezTo>
                    <a:pt x="14" y="130"/>
                    <a:pt x="2" y="95"/>
                    <a:pt x="10" y="63"/>
                  </a:cubicBezTo>
                  <a:close/>
                  <a:moveTo>
                    <a:pt x="115" y="97"/>
                  </a:moveTo>
                  <a:cubicBezTo>
                    <a:pt x="115" y="97"/>
                    <a:pt x="115" y="97"/>
                    <a:pt x="115" y="97"/>
                  </a:cubicBezTo>
                  <a:cubicBezTo>
                    <a:pt x="117" y="94"/>
                    <a:pt x="118" y="95"/>
                    <a:pt x="115" y="97"/>
                  </a:cubicBezTo>
                  <a:close/>
                  <a:moveTo>
                    <a:pt x="104" y="91"/>
                  </a:moveTo>
                  <a:cubicBezTo>
                    <a:pt x="104" y="87"/>
                    <a:pt x="105" y="83"/>
                    <a:pt x="106" y="80"/>
                  </a:cubicBezTo>
                  <a:cubicBezTo>
                    <a:pt x="108" y="76"/>
                    <a:pt x="109" y="82"/>
                    <a:pt x="109" y="83"/>
                  </a:cubicBezTo>
                  <a:cubicBezTo>
                    <a:pt x="108" y="86"/>
                    <a:pt x="106" y="89"/>
                    <a:pt x="104" y="91"/>
                  </a:cubicBezTo>
                  <a:close/>
                  <a:moveTo>
                    <a:pt x="67" y="98"/>
                  </a:moveTo>
                  <a:cubicBezTo>
                    <a:pt x="65" y="98"/>
                    <a:pt x="64" y="97"/>
                    <a:pt x="63" y="97"/>
                  </a:cubicBezTo>
                  <a:cubicBezTo>
                    <a:pt x="63" y="96"/>
                    <a:pt x="62" y="96"/>
                    <a:pt x="61" y="96"/>
                  </a:cubicBezTo>
                  <a:cubicBezTo>
                    <a:pt x="60" y="95"/>
                    <a:pt x="60" y="93"/>
                    <a:pt x="61" y="92"/>
                  </a:cubicBezTo>
                  <a:cubicBezTo>
                    <a:pt x="63" y="92"/>
                    <a:pt x="64" y="94"/>
                    <a:pt x="65" y="95"/>
                  </a:cubicBezTo>
                  <a:cubicBezTo>
                    <a:pt x="65" y="96"/>
                    <a:pt x="66" y="97"/>
                    <a:pt x="67" y="98"/>
                  </a:cubicBezTo>
                  <a:close/>
                  <a:moveTo>
                    <a:pt x="58" y="114"/>
                  </a:moveTo>
                  <a:cubicBezTo>
                    <a:pt x="58" y="114"/>
                    <a:pt x="57" y="114"/>
                    <a:pt x="57" y="114"/>
                  </a:cubicBezTo>
                  <a:cubicBezTo>
                    <a:pt x="55" y="115"/>
                    <a:pt x="53" y="115"/>
                    <a:pt x="51" y="115"/>
                  </a:cubicBezTo>
                  <a:cubicBezTo>
                    <a:pt x="50" y="115"/>
                    <a:pt x="50" y="115"/>
                    <a:pt x="49" y="114"/>
                  </a:cubicBezTo>
                  <a:cubicBezTo>
                    <a:pt x="47" y="114"/>
                    <a:pt x="46" y="113"/>
                    <a:pt x="46" y="110"/>
                  </a:cubicBezTo>
                  <a:cubicBezTo>
                    <a:pt x="50" y="109"/>
                    <a:pt x="54" y="111"/>
                    <a:pt x="58" y="11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25"/>
            <p:cNvSpPr>
              <a:spLocks noEditPoints="1"/>
            </p:cNvSpPr>
            <p:nvPr/>
          </p:nvSpPr>
          <p:spPr bwMode="auto">
            <a:xfrm>
              <a:off x="9966571" y="4149159"/>
              <a:ext cx="334963" cy="542925"/>
            </a:xfrm>
            <a:custGeom>
              <a:avLst/>
              <a:gdLst>
                <a:gd name="T0" fmla="*/ 9 w 79"/>
                <a:gd name="T1" fmla="*/ 103 h 128"/>
                <a:gd name="T2" fmla="*/ 12 w 79"/>
                <a:gd name="T3" fmla="*/ 125 h 128"/>
                <a:gd name="T4" fmla="*/ 27 w 79"/>
                <a:gd name="T5" fmla="*/ 109 h 128"/>
                <a:gd name="T6" fmla="*/ 64 w 79"/>
                <a:gd name="T7" fmla="*/ 64 h 128"/>
                <a:gd name="T8" fmla="*/ 35 w 79"/>
                <a:gd name="T9" fmla="*/ 2 h 128"/>
                <a:gd name="T10" fmla="*/ 3 w 79"/>
                <a:gd name="T11" fmla="*/ 60 h 128"/>
                <a:gd name="T12" fmla="*/ 25 w 79"/>
                <a:gd name="T13" fmla="*/ 78 h 128"/>
                <a:gd name="T14" fmla="*/ 25 w 79"/>
                <a:gd name="T15" fmla="*/ 46 h 128"/>
                <a:gd name="T16" fmla="*/ 33 w 79"/>
                <a:gd name="T17" fmla="*/ 48 h 128"/>
                <a:gd name="T18" fmla="*/ 43 w 79"/>
                <a:gd name="T19" fmla="*/ 52 h 128"/>
                <a:gd name="T20" fmla="*/ 44 w 79"/>
                <a:gd name="T21" fmla="*/ 56 h 128"/>
                <a:gd name="T22" fmla="*/ 33 w 79"/>
                <a:gd name="T23" fmla="*/ 75 h 128"/>
                <a:gd name="T24" fmla="*/ 15 w 79"/>
                <a:gd name="T25" fmla="*/ 105 h 128"/>
                <a:gd name="T26" fmla="*/ 40 w 79"/>
                <a:gd name="T27" fmla="*/ 43 h 128"/>
                <a:gd name="T28" fmla="*/ 43 w 79"/>
                <a:gd name="T29" fmla="*/ 41 h 128"/>
                <a:gd name="T30" fmla="*/ 40 w 79"/>
                <a:gd name="T31" fmla="*/ 44 h 128"/>
                <a:gd name="T32" fmla="*/ 24 w 79"/>
                <a:gd name="T33" fmla="*/ 110 h 128"/>
                <a:gd name="T34" fmla="*/ 22 w 79"/>
                <a:gd name="T35" fmla="*/ 114 h 128"/>
                <a:gd name="T36" fmla="*/ 10 w 79"/>
                <a:gd name="T37" fmla="*/ 105 h 128"/>
                <a:gd name="T38" fmla="*/ 20 w 79"/>
                <a:gd name="T39" fmla="*/ 119 h 128"/>
                <a:gd name="T40" fmla="*/ 9 w 79"/>
                <a:gd name="T41" fmla="*/ 115 h 128"/>
                <a:gd name="T42" fmla="*/ 8 w 79"/>
                <a:gd name="T43" fmla="*/ 111 h 128"/>
                <a:gd name="T44" fmla="*/ 22 w 79"/>
                <a:gd name="T45" fmla="*/ 116 h 128"/>
                <a:gd name="T46" fmla="*/ 13 w 79"/>
                <a:gd name="T47" fmla="*/ 123 h 128"/>
                <a:gd name="T48" fmla="*/ 19 w 79"/>
                <a:gd name="T49" fmla="*/ 121 h 128"/>
                <a:gd name="T50" fmla="*/ 13 w 79"/>
                <a:gd name="T51" fmla="*/ 123 h 128"/>
                <a:gd name="T52" fmla="*/ 65 w 79"/>
                <a:gd name="T53" fmla="*/ 15 h 128"/>
                <a:gd name="T54" fmla="*/ 39 w 79"/>
                <a:gd name="T55" fmla="*/ 84 h 128"/>
                <a:gd name="T56" fmla="*/ 25 w 79"/>
                <a:gd name="T57" fmla="*/ 107 h 128"/>
                <a:gd name="T58" fmla="*/ 23 w 79"/>
                <a:gd name="T59" fmla="*/ 107 h 128"/>
                <a:gd name="T60" fmla="*/ 40 w 79"/>
                <a:gd name="T61" fmla="*/ 64 h 128"/>
                <a:gd name="T62" fmla="*/ 51 w 79"/>
                <a:gd name="T63" fmla="*/ 57 h 128"/>
                <a:gd name="T64" fmla="*/ 46 w 79"/>
                <a:gd name="T65" fmla="*/ 55 h 128"/>
                <a:gd name="T66" fmla="*/ 52 w 79"/>
                <a:gd name="T67" fmla="*/ 50 h 128"/>
                <a:gd name="T68" fmla="*/ 44 w 79"/>
                <a:gd name="T69" fmla="*/ 50 h 128"/>
                <a:gd name="T70" fmla="*/ 45 w 79"/>
                <a:gd name="T71" fmla="*/ 41 h 128"/>
                <a:gd name="T72" fmla="*/ 40 w 79"/>
                <a:gd name="T73" fmla="*/ 39 h 128"/>
                <a:gd name="T74" fmla="*/ 38 w 79"/>
                <a:gd name="T75" fmla="*/ 46 h 128"/>
                <a:gd name="T76" fmla="*/ 33 w 79"/>
                <a:gd name="T77" fmla="*/ 40 h 128"/>
                <a:gd name="T78" fmla="*/ 28 w 79"/>
                <a:gd name="T79" fmla="*/ 35 h 128"/>
                <a:gd name="T80" fmla="*/ 29 w 79"/>
                <a:gd name="T81" fmla="*/ 43 h 128"/>
                <a:gd name="T82" fmla="*/ 24 w 79"/>
                <a:gd name="T83" fmla="*/ 44 h 128"/>
                <a:gd name="T84" fmla="*/ 16 w 79"/>
                <a:gd name="T85" fmla="*/ 39 h 128"/>
                <a:gd name="T86" fmla="*/ 23 w 79"/>
                <a:gd name="T87" fmla="*/ 46 h 128"/>
                <a:gd name="T88" fmla="*/ 23 w 79"/>
                <a:gd name="T89" fmla="*/ 74 h 128"/>
                <a:gd name="T90" fmla="*/ 13 w 79"/>
                <a:gd name="T91" fmla="*/ 104 h 128"/>
                <a:gd name="T92" fmla="*/ 12 w 79"/>
                <a:gd name="T93" fmla="*/ 78 h 128"/>
                <a:gd name="T94" fmla="*/ 22 w 79"/>
                <a:gd name="T95" fmla="*/ 9 h 128"/>
                <a:gd name="T96" fmla="*/ 48 w 79"/>
                <a:gd name="T97" fmla="*/ 56 h 128"/>
                <a:gd name="T98" fmla="*/ 46 w 79"/>
                <a:gd name="T99" fmla="*/ 50 h 128"/>
                <a:gd name="T100" fmla="*/ 50 w 79"/>
                <a:gd name="T101" fmla="*/ 49 h 128"/>
                <a:gd name="T102" fmla="*/ 30 w 79"/>
                <a:gd name="T103" fmla="*/ 40 h 128"/>
                <a:gd name="T104" fmla="*/ 29 w 79"/>
                <a:gd name="T105" fmla="*/ 38 h 128"/>
                <a:gd name="T106" fmla="*/ 31 w 79"/>
                <a:gd name="T107" fmla="*/ 38 h 128"/>
                <a:gd name="T108" fmla="*/ 22 w 79"/>
                <a:gd name="T109" fmla="*/ 43 h 128"/>
                <a:gd name="T110" fmla="*/ 19 w 79"/>
                <a:gd name="T111" fmla="*/ 41 h 128"/>
                <a:gd name="T112" fmla="*/ 19 w 79"/>
                <a:gd name="T113" fmla="*/ 3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128">
                  <a:moveTo>
                    <a:pt x="11" y="81"/>
                  </a:moveTo>
                  <a:cubicBezTo>
                    <a:pt x="13" y="88"/>
                    <a:pt x="11" y="96"/>
                    <a:pt x="9" y="103"/>
                  </a:cubicBezTo>
                  <a:cubicBezTo>
                    <a:pt x="9" y="103"/>
                    <a:pt x="8" y="103"/>
                    <a:pt x="8" y="104"/>
                  </a:cubicBezTo>
                  <a:cubicBezTo>
                    <a:pt x="6" y="110"/>
                    <a:pt x="3" y="122"/>
                    <a:pt x="12" y="125"/>
                  </a:cubicBezTo>
                  <a:cubicBezTo>
                    <a:pt x="20" y="128"/>
                    <a:pt x="24" y="116"/>
                    <a:pt x="26" y="109"/>
                  </a:cubicBezTo>
                  <a:cubicBezTo>
                    <a:pt x="26" y="109"/>
                    <a:pt x="26" y="109"/>
                    <a:pt x="27" y="109"/>
                  </a:cubicBezTo>
                  <a:cubicBezTo>
                    <a:pt x="31" y="99"/>
                    <a:pt x="36" y="89"/>
                    <a:pt x="44" y="82"/>
                  </a:cubicBezTo>
                  <a:cubicBezTo>
                    <a:pt x="51" y="76"/>
                    <a:pt x="59" y="72"/>
                    <a:pt x="64" y="64"/>
                  </a:cubicBezTo>
                  <a:cubicBezTo>
                    <a:pt x="73" y="52"/>
                    <a:pt x="79" y="33"/>
                    <a:pt x="71" y="19"/>
                  </a:cubicBezTo>
                  <a:cubicBezTo>
                    <a:pt x="64" y="6"/>
                    <a:pt x="48" y="1"/>
                    <a:pt x="35" y="2"/>
                  </a:cubicBezTo>
                  <a:cubicBezTo>
                    <a:pt x="21" y="4"/>
                    <a:pt x="10" y="15"/>
                    <a:pt x="4" y="28"/>
                  </a:cubicBezTo>
                  <a:cubicBezTo>
                    <a:pt x="0" y="38"/>
                    <a:pt x="0" y="49"/>
                    <a:pt x="3" y="60"/>
                  </a:cubicBezTo>
                  <a:cubicBezTo>
                    <a:pt x="5" y="67"/>
                    <a:pt x="9" y="74"/>
                    <a:pt x="11" y="81"/>
                  </a:cubicBezTo>
                  <a:close/>
                  <a:moveTo>
                    <a:pt x="25" y="78"/>
                  </a:moveTo>
                  <a:cubicBezTo>
                    <a:pt x="26" y="68"/>
                    <a:pt x="27" y="58"/>
                    <a:pt x="25" y="49"/>
                  </a:cubicBezTo>
                  <a:cubicBezTo>
                    <a:pt x="25" y="48"/>
                    <a:pt x="25" y="47"/>
                    <a:pt x="25" y="46"/>
                  </a:cubicBezTo>
                  <a:cubicBezTo>
                    <a:pt x="27" y="47"/>
                    <a:pt x="29" y="46"/>
                    <a:pt x="30" y="44"/>
                  </a:cubicBezTo>
                  <a:cubicBezTo>
                    <a:pt x="31" y="46"/>
                    <a:pt x="32" y="47"/>
                    <a:pt x="33" y="48"/>
                  </a:cubicBezTo>
                  <a:cubicBezTo>
                    <a:pt x="35" y="49"/>
                    <a:pt x="37" y="48"/>
                    <a:pt x="39" y="48"/>
                  </a:cubicBezTo>
                  <a:cubicBezTo>
                    <a:pt x="40" y="49"/>
                    <a:pt x="41" y="51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3" y="54"/>
                    <a:pt x="43" y="55"/>
                    <a:pt x="44" y="56"/>
                  </a:cubicBezTo>
                  <a:cubicBezTo>
                    <a:pt x="42" y="57"/>
                    <a:pt x="41" y="59"/>
                    <a:pt x="39" y="61"/>
                  </a:cubicBezTo>
                  <a:cubicBezTo>
                    <a:pt x="37" y="66"/>
                    <a:pt x="35" y="70"/>
                    <a:pt x="33" y="75"/>
                  </a:cubicBezTo>
                  <a:cubicBezTo>
                    <a:pt x="29" y="86"/>
                    <a:pt x="25" y="96"/>
                    <a:pt x="21" y="107"/>
                  </a:cubicBezTo>
                  <a:cubicBezTo>
                    <a:pt x="19" y="106"/>
                    <a:pt x="17" y="105"/>
                    <a:pt x="15" y="105"/>
                  </a:cubicBezTo>
                  <a:cubicBezTo>
                    <a:pt x="20" y="96"/>
                    <a:pt x="23" y="87"/>
                    <a:pt x="25" y="78"/>
                  </a:cubicBezTo>
                  <a:close/>
                  <a:moveTo>
                    <a:pt x="40" y="43"/>
                  </a:moveTo>
                  <a:cubicBezTo>
                    <a:pt x="41" y="42"/>
                    <a:pt x="41" y="41"/>
                    <a:pt x="42" y="40"/>
                  </a:cubicBezTo>
                  <a:cubicBezTo>
                    <a:pt x="43" y="38"/>
                    <a:pt x="43" y="40"/>
                    <a:pt x="43" y="41"/>
                  </a:cubicBezTo>
                  <a:cubicBezTo>
                    <a:pt x="42" y="42"/>
                    <a:pt x="42" y="43"/>
                    <a:pt x="41" y="43"/>
                  </a:cubicBezTo>
                  <a:cubicBezTo>
                    <a:pt x="41" y="44"/>
                    <a:pt x="41" y="44"/>
                    <a:pt x="40" y="44"/>
                  </a:cubicBezTo>
                  <a:cubicBezTo>
                    <a:pt x="40" y="44"/>
                    <a:pt x="40" y="44"/>
                    <a:pt x="40" y="43"/>
                  </a:cubicBezTo>
                  <a:close/>
                  <a:moveTo>
                    <a:pt x="24" y="110"/>
                  </a:moveTo>
                  <a:cubicBezTo>
                    <a:pt x="23" y="111"/>
                    <a:pt x="23" y="113"/>
                    <a:pt x="22" y="114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17" y="112"/>
                    <a:pt x="13" y="111"/>
                    <a:pt x="9" y="109"/>
                  </a:cubicBezTo>
                  <a:cubicBezTo>
                    <a:pt x="9" y="108"/>
                    <a:pt x="10" y="106"/>
                    <a:pt x="10" y="105"/>
                  </a:cubicBezTo>
                  <a:cubicBezTo>
                    <a:pt x="14" y="107"/>
                    <a:pt x="19" y="108"/>
                    <a:pt x="24" y="110"/>
                  </a:cubicBezTo>
                  <a:close/>
                  <a:moveTo>
                    <a:pt x="20" y="119"/>
                  </a:moveTo>
                  <a:cubicBezTo>
                    <a:pt x="20" y="119"/>
                    <a:pt x="20" y="119"/>
                    <a:pt x="20" y="119"/>
                  </a:cubicBezTo>
                  <a:cubicBezTo>
                    <a:pt x="17" y="117"/>
                    <a:pt x="12" y="117"/>
                    <a:pt x="9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114"/>
                    <a:pt x="8" y="112"/>
                    <a:pt x="8" y="111"/>
                  </a:cubicBezTo>
                  <a:cubicBezTo>
                    <a:pt x="13" y="113"/>
                    <a:pt x="17" y="114"/>
                    <a:pt x="21" y="116"/>
                  </a:cubicBezTo>
                  <a:cubicBezTo>
                    <a:pt x="21" y="116"/>
                    <a:pt x="22" y="116"/>
                    <a:pt x="22" y="116"/>
                  </a:cubicBezTo>
                  <a:cubicBezTo>
                    <a:pt x="21" y="117"/>
                    <a:pt x="21" y="118"/>
                    <a:pt x="20" y="119"/>
                  </a:cubicBezTo>
                  <a:close/>
                  <a:moveTo>
                    <a:pt x="13" y="123"/>
                  </a:moveTo>
                  <a:cubicBezTo>
                    <a:pt x="9" y="123"/>
                    <a:pt x="8" y="120"/>
                    <a:pt x="8" y="117"/>
                  </a:cubicBezTo>
                  <a:cubicBezTo>
                    <a:pt x="11" y="119"/>
                    <a:pt x="16" y="119"/>
                    <a:pt x="19" y="12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17" y="123"/>
                    <a:pt x="15" y="124"/>
                    <a:pt x="13" y="123"/>
                  </a:cubicBezTo>
                  <a:close/>
                  <a:moveTo>
                    <a:pt x="22" y="9"/>
                  </a:moveTo>
                  <a:cubicBezTo>
                    <a:pt x="35" y="0"/>
                    <a:pt x="54" y="3"/>
                    <a:pt x="65" y="15"/>
                  </a:cubicBezTo>
                  <a:cubicBezTo>
                    <a:pt x="78" y="29"/>
                    <a:pt x="71" y="52"/>
                    <a:pt x="61" y="65"/>
                  </a:cubicBezTo>
                  <a:cubicBezTo>
                    <a:pt x="55" y="73"/>
                    <a:pt x="46" y="77"/>
                    <a:pt x="39" y="84"/>
                  </a:cubicBezTo>
                  <a:cubicBezTo>
                    <a:pt x="33" y="90"/>
                    <a:pt x="29" y="98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5" y="107"/>
                    <a:pt x="24" y="107"/>
                    <a:pt x="24" y="107"/>
                  </a:cubicBezTo>
                  <a:cubicBezTo>
                    <a:pt x="24" y="107"/>
                    <a:pt x="24" y="107"/>
                    <a:pt x="23" y="107"/>
                  </a:cubicBezTo>
                  <a:cubicBezTo>
                    <a:pt x="26" y="97"/>
                    <a:pt x="30" y="88"/>
                    <a:pt x="34" y="78"/>
                  </a:cubicBezTo>
                  <a:cubicBezTo>
                    <a:pt x="36" y="74"/>
                    <a:pt x="38" y="69"/>
                    <a:pt x="40" y="64"/>
                  </a:cubicBezTo>
                  <a:cubicBezTo>
                    <a:pt x="42" y="61"/>
                    <a:pt x="43" y="59"/>
                    <a:pt x="45" y="57"/>
                  </a:cubicBezTo>
                  <a:cubicBezTo>
                    <a:pt x="47" y="58"/>
                    <a:pt x="50" y="59"/>
                    <a:pt x="51" y="57"/>
                  </a:cubicBezTo>
                  <a:cubicBezTo>
                    <a:pt x="52" y="56"/>
                    <a:pt x="52" y="54"/>
                    <a:pt x="51" y="54"/>
                  </a:cubicBezTo>
                  <a:cubicBezTo>
                    <a:pt x="49" y="53"/>
                    <a:pt x="47" y="54"/>
                    <a:pt x="46" y="55"/>
                  </a:cubicBezTo>
                  <a:cubicBezTo>
                    <a:pt x="45" y="54"/>
                    <a:pt x="45" y="53"/>
                    <a:pt x="45" y="52"/>
                  </a:cubicBezTo>
                  <a:cubicBezTo>
                    <a:pt x="48" y="53"/>
                    <a:pt x="51" y="51"/>
                    <a:pt x="52" y="50"/>
                  </a:cubicBezTo>
                  <a:cubicBezTo>
                    <a:pt x="53" y="49"/>
                    <a:pt x="55" y="46"/>
                    <a:pt x="54" y="45"/>
                  </a:cubicBezTo>
                  <a:cubicBezTo>
                    <a:pt x="51" y="43"/>
                    <a:pt x="46" y="47"/>
                    <a:pt x="44" y="50"/>
                  </a:cubicBezTo>
                  <a:cubicBezTo>
                    <a:pt x="43" y="49"/>
                    <a:pt x="41" y="48"/>
                    <a:pt x="41" y="47"/>
                  </a:cubicBezTo>
                  <a:cubicBezTo>
                    <a:pt x="43" y="45"/>
                    <a:pt x="45" y="43"/>
                    <a:pt x="45" y="41"/>
                  </a:cubicBezTo>
                  <a:cubicBezTo>
                    <a:pt x="46" y="40"/>
                    <a:pt x="46" y="37"/>
                    <a:pt x="44" y="37"/>
                  </a:cubicBezTo>
                  <a:cubicBezTo>
                    <a:pt x="42" y="37"/>
                    <a:pt x="41" y="38"/>
                    <a:pt x="40" y="39"/>
                  </a:cubicBezTo>
                  <a:cubicBezTo>
                    <a:pt x="39" y="41"/>
                    <a:pt x="38" y="43"/>
                    <a:pt x="38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5" y="47"/>
                    <a:pt x="33" y="45"/>
                    <a:pt x="32" y="43"/>
                  </a:cubicBezTo>
                  <a:cubicBezTo>
                    <a:pt x="32" y="42"/>
                    <a:pt x="32" y="41"/>
                    <a:pt x="33" y="40"/>
                  </a:cubicBezTo>
                  <a:cubicBezTo>
                    <a:pt x="33" y="38"/>
                    <a:pt x="33" y="36"/>
                    <a:pt x="32" y="34"/>
                  </a:cubicBezTo>
                  <a:cubicBezTo>
                    <a:pt x="31" y="33"/>
                    <a:pt x="28" y="33"/>
                    <a:pt x="28" y="35"/>
                  </a:cubicBezTo>
                  <a:cubicBezTo>
                    <a:pt x="26" y="37"/>
                    <a:pt x="27" y="39"/>
                    <a:pt x="28" y="40"/>
                  </a:cubicBezTo>
                  <a:cubicBezTo>
                    <a:pt x="28" y="41"/>
                    <a:pt x="29" y="42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8" y="44"/>
                    <a:pt x="26" y="45"/>
                    <a:pt x="24" y="44"/>
                  </a:cubicBezTo>
                  <a:cubicBezTo>
                    <a:pt x="24" y="40"/>
                    <a:pt x="22" y="36"/>
                    <a:pt x="19" y="36"/>
                  </a:cubicBezTo>
                  <a:cubicBezTo>
                    <a:pt x="17" y="35"/>
                    <a:pt x="15" y="37"/>
                    <a:pt x="16" y="39"/>
                  </a:cubicBezTo>
                  <a:cubicBezTo>
                    <a:pt x="16" y="42"/>
                    <a:pt x="19" y="44"/>
                    <a:pt x="21" y="45"/>
                  </a:cubicBezTo>
                  <a:cubicBezTo>
                    <a:pt x="21" y="46"/>
                    <a:pt x="22" y="46"/>
                    <a:pt x="23" y="46"/>
                  </a:cubicBezTo>
                  <a:cubicBezTo>
                    <a:pt x="23" y="46"/>
                    <a:pt x="23" y="47"/>
                    <a:pt x="23" y="47"/>
                  </a:cubicBezTo>
                  <a:cubicBezTo>
                    <a:pt x="25" y="56"/>
                    <a:pt x="24" y="65"/>
                    <a:pt x="23" y="74"/>
                  </a:cubicBezTo>
                  <a:cubicBezTo>
                    <a:pt x="22" y="84"/>
                    <a:pt x="18" y="95"/>
                    <a:pt x="13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1" y="104"/>
                  </a:cubicBezTo>
                  <a:cubicBezTo>
                    <a:pt x="14" y="95"/>
                    <a:pt x="15" y="87"/>
                    <a:pt x="12" y="78"/>
                  </a:cubicBezTo>
                  <a:cubicBezTo>
                    <a:pt x="9" y="69"/>
                    <a:pt x="4" y="60"/>
                    <a:pt x="3" y="50"/>
                  </a:cubicBezTo>
                  <a:cubicBezTo>
                    <a:pt x="1" y="35"/>
                    <a:pt x="8" y="18"/>
                    <a:pt x="22" y="9"/>
                  </a:cubicBezTo>
                  <a:close/>
                  <a:moveTo>
                    <a:pt x="48" y="56"/>
                  </a:moveTo>
                  <a:cubicBezTo>
                    <a:pt x="48" y="56"/>
                    <a:pt x="48" y="56"/>
                    <a:pt x="48" y="56"/>
                  </a:cubicBezTo>
                  <a:cubicBezTo>
                    <a:pt x="50" y="55"/>
                    <a:pt x="49" y="56"/>
                    <a:pt x="48" y="56"/>
                  </a:cubicBezTo>
                  <a:close/>
                  <a:moveTo>
                    <a:pt x="46" y="50"/>
                  </a:moveTo>
                  <a:cubicBezTo>
                    <a:pt x="47" y="49"/>
                    <a:pt x="49" y="48"/>
                    <a:pt x="50" y="47"/>
                  </a:cubicBezTo>
                  <a:cubicBezTo>
                    <a:pt x="53" y="46"/>
                    <a:pt x="51" y="48"/>
                    <a:pt x="50" y="49"/>
                  </a:cubicBezTo>
                  <a:cubicBezTo>
                    <a:pt x="49" y="50"/>
                    <a:pt x="48" y="50"/>
                    <a:pt x="46" y="50"/>
                  </a:cubicBezTo>
                  <a:close/>
                  <a:moveTo>
                    <a:pt x="30" y="40"/>
                  </a:moveTo>
                  <a:cubicBezTo>
                    <a:pt x="30" y="40"/>
                    <a:pt x="30" y="39"/>
                    <a:pt x="30" y="39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7"/>
                    <a:pt x="29" y="36"/>
                    <a:pt x="31" y="36"/>
                  </a:cubicBezTo>
                  <a:cubicBezTo>
                    <a:pt x="31" y="37"/>
                    <a:pt x="31" y="38"/>
                    <a:pt x="31" y="38"/>
                  </a:cubicBezTo>
                  <a:cubicBezTo>
                    <a:pt x="31" y="39"/>
                    <a:pt x="31" y="40"/>
                    <a:pt x="30" y="40"/>
                  </a:cubicBezTo>
                  <a:close/>
                  <a:moveTo>
                    <a:pt x="22" y="43"/>
                  </a:moveTo>
                  <a:cubicBezTo>
                    <a:pt x="22" y="43"/>
                    <a:pt x="22" y="43"/>
                    <a:pt x="21" y="43"/>
                  </a:cubicBezTo>
                  <a:cubicBezTo>
                    <a:pt x="21" y="42"/>
                    <a:pt x="20" y="42"/>
                    <a:pt x="19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39"/>
                    <a:pt x="19" y="38"/>
                  </a:cubicBezTo>
                  <a:cubicBezTo>
                    <a:pt x="21" y="39"/>
                    <a:pt x="21" y="41"/>
                    <a:pt x="22" y="4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6"/>
            <p:cNvSpPr>
              <a:spLocks noEditPoints="1"/>
            </p:cNvSpPr>
            <p:nvPr/>
          </p:nvSpPr>
          <p:spPr bwMode="auto">
            <a:xfrm>
              <a:off x="7415458" y="5011172"/>
              <a:ext cx="779463" cy="987425"/>
            </a:xfrm>
            <a:custGeom>
              <a:avLst/>
              <a:gdLst>
                <a:gd name="T0" fmla="*/ 21 w 184"/>
                <a:gd name="T1" fmla="*/ 2 h 233"/>
                <a:gd name="T2" fmla="*/ 9 w 184"/>
                <a:gd name="T3" fmla="*/ 23 h 233"/>
                <a:gd name="T4" fmla="*/ 9 w 184"/>
                <a:gd name="T5" fmla="*/ 37 h 233"/>
                <a:gd name="T6" fmla="*/ 9 w 184"/>
                <a:gd name="T7" fmla="*/ 53 h 233"/>
                <a:gd name="T8" fmla="*/ 9 w 184"/>
                <a:gd name="T9" fmla="*/ 64 h 233"/>
                <a:gd name="T10" fmla="*/ 4 w 184"/>
                <a:gd name="T11" fmla="*/ 76 h 233"/>
                <a:gd name="T12" fmla="*/ 9 w 184"/>
                <a:gd name="T13" fmla="*/ 94 h 233"/>
                <a:gd name="T14" fmla="*/ 9 w 184"/>
                <a:gd name="T15" fmla="*/ 105 h 233"/>
                <a:gd name="T16" fmla="*/ 9 w 184"/>
                <a:gd name="T17" fmla="*/ 119 h 233"/>
                <a:gd name="T18" fmla="*/ 9 w 184"/>
                <a:gd name="T19" fmla="*/ 128 h 233"/>
                <a:gd name="T20" fmla="*/ 4 w 184"/>
                <a:gd name="T21" fmla="*/ 140 h 233"/>
                <a:gd name="T22" fmla="*/ 9 w 184"/>
                <a:gd name="T23" fmla="*/ 158 h 233"/>
                <a:gd name="T24" fmla="*/ 9 w 184"/>
                <a:gd name="T25" fmla="*/ 170 h 233"/>
                <a:gd name="T26" fmla="*/ 9 w 184"/>
                <a:gd name="T27" fmla="*/ 186 h 233"/>
                <a:gd name="T28" fmla="*/ 5 w 184"/>
                <a:gd name="T29" fmla="*/ 200 h 233"/>
                <a:gd name="T30" fmla="*/ 9 w 184"/>
                <a:gd name="T31" fmla="*/ 218 h 233"/>
                <a:gd name="T32" fmla="*/ 134 w 184"/>
                <a:gd name="T33" fmla="*/ 232 h 233"/>
                <a:gd name="T34" fmla="*/ 183 w 184"/>
                <a:gd name="T35" fmla="*/ 64 h 233"/>
                <a:gd name="T36" fmla="*/ 7 w 184"/>
                <a:gd name="T37" fmla="*/ 18 h 233"/>
                <a:gd name="T38" fmla="*/ 7 w 184"/>
                <a:gd name="T39" fmla="*/ 18 h 233"/>
                <a:gd name="T40" fmla="*/ 8 w 184"/>
                <a:gd name="T41" fmla="*/ 28 h 233"/>
                <a:gd name="T42" fmla="*/ 9 w 184"/>
                <a:gd name="T43" fmla="*/ 45 h 233"/>
                <a:gd name="T44" fmla="*/ 7 w 184"/>
                <a:gd name="T45" fmla="*/ 58 h 233"/>
                <a:gd name="T46" fmla="*/ 9 w 184"/>
                <a:gd name="T47" fmla="*/ 68 h 233"/>
                <a:gd name="T48" fmla="*/ 9 w 184"/>
                <a:gd name="T49" fmla="*/ 77 h 233"/>
                <a:gd name="T50" fmla="*/ 6 w 184"/>
                <a:gd name="T51" fmla="*/ 89 h 233"/>
                <a:gd name="T52" fmla="*/ 7 w 184"/>
                <a:gd name="T53" fmla="*/ 90 h 233"/>
                <a:gd name="T54" fmla="*/ 9 w 184"/>
                <a:gd name="T55" fmla="*/ 100 h 233"/>
                <a:gd name="T56" fmla="*/ 8 w 184"/>
                <a:gd name="T57" fmla="*/ 112 h 233"/>
                <a:gd name="T58" fmla="*/ 8 w 184"/>
                <a:gd name="T59" fmla="*/ 112 h 233"/>
                <a:gd name="T60" fmla="*/ 7 w 184"/>
                <a:gd name="T61" fmla="*/ 122 h 233"/>
                <a:gd name="T62" fmla="*/ 8 w 184"/>
                <a:gd name="T63" fmla="*/ 131 h 233"/>
                <a:gd name="T64" fmla="*/ 7 w 184"/>
                <a:gd name="T65" fmla="*/ 142 h 233"/>
                <a:gd name="T66" fmla="*/ 8 w 184"/>
                <a:gd name="T67" fmla="*/ 153 h 233"/>
                <a:gd name="T68" fmla="*/ 7 w 184"/>
                <a:gd name="T69" fmla="*/ 166 h 233"/>
                <a:gd name="T70" fmla="*/ 9 w 184"/>
                <a:gd name="T71" fmla="*/ 164 h 233"/>
                <a:gd name="T72" fmla="*/ 9 w 184"/>
                <a:gd name="T73" fmla="*/ 175 h 233"/>
                <a:gd name="T74" fmla="*/ 7 w 184"/>
                <a:gd name="T75" fmla="*/ 190 h 233"/>
                <a:gd name="T76" fmla="*/ 9 w 184"/>
                <a:gd name="T77" fmla="*/ 191 h 233"/>
                <a:gd name="T78" fmla="*/ 8 w 184"/>
                <a:gd name="T79" fmla="*/ 202 h 233"/>
                <a:gd name="T80" fmla="*/ 8 w 184"/>
                <a:gd name="T81" fmla="*/ 213 h 233"/>
                <a:gd name="T82" fmla="*/ 8 w 184"/>
                <a:gd name="T83" fmla="*/ 213 h 233"/>
                <a:gd name="T84" fmla="*/ 12 w 184"/>
                <a:gd name="T85" fmla="*/ 220 h 233"/>
                <a:gd name="T86" fmla="*/ 15 w 184"/>
                <a:gd name="T87" fmla="*/ 211 h 233"/>
                <a:gd name="T88" fmla="*/ 16 w 184"/>
                <a:gd name="T89" fmla="*/ 199 h 233"/>
                <a:gd name="T90" fmla="*/ 15 w 184"/>
                <a:gd name="T91" fmla="*/ 188 h 233"/>
                <a:gd name="T92" fmla="*/ 16 w 184"/>
                <a:gd name="T93" fmla="*/ 174 h 233"/>
                <a:gd name="T94" fmla="*/ 17 w 184"/>
                <a:gd name="T95" fmla="*/ 164 h 233"/>
                <a:gd name="T96" fmla="*/ 16 w 184"/>
                <a:gd name="T97" fmla="*/ 152 h 233"/>
                <a:gd name="T98" fmla="*/ 15 w 184"/>
                <a:gd name="T99" fmla="*/ 141 h 233"/>
                <a:gd name="T100" fmla="*/ 15 w 184"/>
                <a:gd name="T101" fmla="*/ 130 h 233"/>
                <a:gd name="T102" fmla="*/ 15 w 184"/>
                <a:gd name="T103" fmla="*/ 120 h 233"/>
                <a:gd name="T104" fmla="*/ 15 w 184"/>
                <a:gd name="T105" fmla="*/ 109 h 233"/>
                <a:gd name="T106" fmla="*/ 14 w 184"/>
                <a:gd name="T107" fmla="*/ 98 h 233"/>
                <a:gd name="T108" fmla="*/ 15 w 184"/>
                <a:gd name="T109" fmla="*/ 88 h 233"/>
                <a:gd name="T110" fmla="*/ 15 w 184"/>
                <a:gd name="T111" fmla="*/ 76 h 233"/>
                <a:gd name="T112" fmla="*/ 15 w 184"/>
                <a:gd name="T113" fmla="*/ 66 h 233"/>
                <a:gd name="T114" fmla="*/ 15 w 184"/>
                <a:gd name="T115" fmla="*/ 55 h 233"/>
                <a:gd name="T116" fmla="*/ 16 w 184"/>
                <a:gd name="T117" fmla="*/ 40 h 233"/>
                <a:gd name="T118" fmla="*/ 16 w 184"/>
                <a:gd name="T119" fmla="*/ 25 h 233"/>
                <a:gd name="T120" fmla="*/ 15 w 184"/>
                <a:gd name="T121" fmla="*/ 16 h 233"/>
                <a:gd name="T122" fmla="*/ 27 w 184"/>
                <a:gd name="T123" fmla="*/ 5 h 233"/>
                <a:gd name="T124" fmla="*/ 179 w 184"/>
                <a:gd name="T125" fmla="*/ 3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4" h="233">
                  <a:moveTo>
                    <a:pt x="158" y="2"/>
                  </a:moveTo>
                  <a:cubicBezTo>
                    <a:pt x="144" y="2"/>
                    <a:pt x="129" y="2"/>
                    <a:pt x="115" y="2"/>
                  </a:cubicBezTo>
                  <a:cubicBezTo>
                    <a:pt x="86" y="2"/>
                    <a:pt x="56" y="2"/>
                    <a:pt x="27" y="2"/>
                  </a:cubicBezTo>
                  <a:cubicBezTo>
                    <a:pt x="25" y="2"/>
                    <a:pt x="23" y="2"/>
                    <a:pt x="21" y="2"/>
                  </a:cubicBezTo>
                  <a:cubicBezTo>
                    <a:pt x="15" y="2"/>
                    <a:pt x="10" y="7"/>
                    <a:pt x="9" y="12"/>
                  </a:cubicBezTo>
                  <a:cubicBezTo>
                    <a:pt x="8" y="13"/>
                    <a:pt x="6" y="13"/>
                    <a:pt x="5" y="15"/>
                  </a:cubicBezTo>
                  <a:cubicBezTo>
                    <a:pt x="4" y="16"/>
                    <a:pt x="4" y="18"/>
                    <a:pt x="4" y="19"/>
                  </a:cubicBezTo>
                  <a:cubicBezTo>
                    <a:pt x="5" y="21"/>
                    <a:pt x="7" y="22"/>
                    <a:pt x="9" y="23"/>
                  </a:cubicBezTo>
                  <a:cubicBezTo>
                    <a:pt x="9" y="23"/>
                    <a:pt x="9" y="24"/>
                    <a:pt x="9" y="25"/>
                  </a:cubicBezTo>
                  <a:cubicBezTo>
                    <a:pt x="7" y="25"/>
                    <a:pt x="6" y="25"/>
                    <a:pt x="5" y="27"/>
                  </a:cubicBezTo>
                  <a:cubicBezTo>
                    <a:pt x="3" y="28"/>
                    <a:pt x="3" y="31"/>
                    <a:pt x="4" y="33"/>
                  </a:cubicBezTo>
                  <a:cubicBezTo>
                    <a:pt x="5" y="35"/>
                    <a:pt x="7" y="36"/>
                    <a:pt x="9" y="37"/>
                  </a:cubicBezTo>
                  <a:cubicBezTo>
                    <a:pt x="9" y="37"/>
                    <a:pt x="9" y="38"/>
                    <a:pt x="9" y="38"/>
                  </a:cubicBezTo>
                  <a:cubicBezTo>
                    <a:pt x="7" y="38"/>
                    <a:pt x="5" y="39"/>
                    <a:pt x="4" y="41"/>
                  </a:cubicBezTo>
                  <a:cubicBezTo>
                    <a:pt x="1" y="45"/>
                    <a:pt x="5" y="48"/>
                    <a:pt x="9" y="48"/>
                  </a:cubicBezTo>
                  <a:cubicBezTo>
                    <a:pt x="9" y="50"/>
                    <a:pt x="9" y="52"/>
                    <a:pt x="9" y="53"/>
                  </a:cubicBezTo>
                  <a:cubicBezTo>
                    <a:pt x="7" y="53"/>
                    <a:pt x="5" y="54"/>
                    <a:pt x="4" y="56"/>
                  </a:cubicBezTo>
                  <a:cubicBezTo>
                    <a:pt x="3" y="57"/>
                    <a:pt x="3" y="59"/>
                    <a:pt x="4" y="61"/>
                  </a:cubicBezTo>
                  <a:cubicBezTo>
                    <a:pt x="4" y="63"/>
                    <a:pt x="7" y="63"/>
                    <a:pt x="9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8" y="64"/>
                    <a:pt x="7" y="65"/>
                    <a:pt x="6" y="65"/>
                  </a:cubicBezTo>
                  <a:cubicBezTo>
                    <a:pt x="3" y="68"/>
                    <a:pt x="5" y="72"/>
                    <a:pt x="9" y="73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7" y="74"/>
                    <a:pt x="5" y="75"/>
                    <a:pt x="4" y="76"/>
                  </a:cubicBezTo>
                  <a:cubicBezTo>
                    <a:pt x="1" y="80"/>
                    <a:pt x="5" y="84"/>
                    <a:pt x="9" y="84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7" y="85"/>
                    <a:pt x="5" y="85"/>
                    <a:pt x="3" y="87"/>
                  </a:cubicBezTo>
                  <a:cubicBezTo>
                    <a:pt x="1" y="91"/>
                    <a:pt x="6" y="93"/>
                    <a:pt x="9" y="94"/>
                  </a:cubicBezTo>
                  <a:cubicBezTo>
                    <a:pt x="9" y="95"/>
                    <a:pt x="9" y="96"/>
                    <a:pt x="9" y="97"/>
                  </a:cubicBezTo>
                  <a:cubicBezTo>
                    <a:pt x="8" y="97"/>
                    <a:pt x="8" y="97"/>
                    <a:pt x="7" y="97"/>
                  </a:cubicBezTo>
                  <a:cubicBezTo>
                    <a:pt x="5" y="98"/>
                    <a:pt x="4" y="99"/>
                    <a:pt x="3" y="100"/>
                  </a:cubicBezTo>
                  <a:cubicBezTo>
                    <a:pt x="3" y="103"/>
                    <a:pt x="6" y="105"/>
                    <a:pt x="9" y="105"/>
                  </a:cubicBezTo>
                  <a:cubicBezTo>
                    <a:pt x="9" y="106"/>
                    <a:pt x="9" y="107"/>
                    <a:pt x="9" y="107"/>
                  </a:cubicBezTo>
                  <a:cubicBezTo>
                    <a:pt x="7" y="107"/>
                    <a:pt x="5" y="108"/>
                    <a:pt x="4" y="110"/>
                  </a:cubicBezTo>
                  <a:cubicBezTo>
                    <a:pt x="2" y="113"/>
                    <a:pt x="6" y="115"/>
                    <a:pt x="9" y="116"/>
                  </a:cubicBezTo>
                  <a:cubicBezTo>
                    <a:pt x="9" y="117"/>
                    <a:pt x="9" y="118"/>
                    <a:pt x="9" y="11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6" y="119"/>
                    <a:pt x="4" y="120"/>
                    <a:pt x="4" y="122"/>
                  </a:cubicBezTo>
                  <a:cubicBezTo>
                    <a:pt x="3" y="125"/>
                    <a:pt x="6" y="127"/>
                    <a:pt x="9" y="127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7" y="128"/>
                    <a:pt x="6" y="128"/>
                    <a:pt x="5" y="130"/>
                  </a:cubicBezTo>
                  <a:cubicBezTo>
                    <a:pt x="2" y="133"/>
                    <a:pt x="6" y="136"/>
                    <a:pt x="9" y="137"/>
                  </a:cubicBezTo>
                  <a:cubicBezTo>
                    <a:pt x="9" y="138"/>
                    <a:pt x="9" y="138"/>
                    <a:pt x="9" y="139"/>
                  </a:cubicBezTo>
                  <a:cubicBezTo>
                    <a:pt x="7" y="139"/>
                    <a:pt x="6" y="139"/>
                    <a:pt x="4" y="140"/>
                  </a:cubicBezTo>
                  <a:cubicBezTo>
                    <a:pt x="0" y="143"/>
                    <a:pt x="6" y="147"/>
                    <a:pt x="9" y="148"/>
                  </a:cubicBezTo>
                  <a:cubicBezTo>
                    <a:pt x="9" y="148"/>
                    <a:pt x="9" y="149"/>
                    <a:pt x="9" y="149"/>
                  </a:cubicBezTo>
                  <a:cubicBezTo>
                    <a:pt x="7" y="149"/>
                    <a:pt x="5" y="150"/>
                    <a:pt x="4" y="151"/>
                  </a:cubicBezTo>
                  <a:cubicBezTo>
                    <a:pt x="1" y="155"/>
                    <a:pt x="6" y="157"/>
                    <a:pt x="9" y="158"/>
                  </a:cubicBezTo>
                  <a:cubicBezTo>
                    <a:pt x="9" y="159"/>
                    <a:pt x="9" y="160"/>
                    <a:pt x="9" y="161"/>
                  </a:cubicBezTo>
                  <a:cubicBezTo>
                    <a:pt x="8" y="161"/>
                    <a:pt x="7" y="162"/>
                    <a:pt x="6" y="162"/>
                  </a:cubicBezTo>
                  <a:cubicBezTo>
                    <a:pt x="5" y="163"/>
                    <a:pt x="4" y="165"/>
                    <a:pt x="4" y="166"/>
                  </a:cubicBezTo>
                  <a:cubicBezTo>
                    <a:pt x="4" y="169"/>
                    <a:pt x="7" y="170"/>
                    <a:pt x="9" y="170"/>
                  </a:cubicBezTo>
                  <a:cubicBezTo>
                    <a:pt x="9" y="171"/>
                    <a:pt x="9" y="171"/>
                    <a:pt x="9" y="172"/>
                  </a:cubicBezTo>
                  <a:cubicBezTo>
                    <a:pt x="7" y="172"/>
                    <a:pt x="5" y="173"/>
                    <a:pt x="4" y="175"/>
                  </a:cubicBezTo>
                  <a:cubicBezTo>
                    <a:pt x="1" y="179"/>
                    <a:pt x="6" y="181"/>
                    <a:pt x="9" y="182"/>
                  </a:cubicBezTo>
                  <a:cubicBezTo>
                    <a:pt x="9" y="183"/>
                    <a:pt x="9" y="185"/>
                    <a:pt x="9" y="186"/>
                  </a:cubicBezTo>
                  <a:cubicBezTo>
                    <a:pt x="7" y="186"/>
                    <a:pt x="5" y="187"/>
                    <a:pt x="4" y="188"/>
                  </a:cubicBezTo>
                  <a:cubicBezTo>
                    <a:pt x="2" y="192"/>
                    <a:pt x="6" y="194"/>
                    <a:pt x="9" y="195"/>
                  </a:cubicBezTo>
                  <a:cubicBezTo>
                    <a:pt x="9" y="196"/>
                    <a:pt x="9" y="197"/>
                    <a:pt x="9" y="198"/>
                  </a:cubicBezTo>
                  <a:cubicBezTo>
                    <a:pt x="7" y="198"/>
                    <a:pt x="6" y="199"/>
                    <a:pt x="5" y="200"/>
                  </a:cubicBezTo>
                  <a:cubicBezTo>
                    <a:pt x="3" y="203"/>
                    <a:pt x="6" y="206"/>
                    <a:pt x="9" y="207"/>
                  </a:cubicBezTo>
                  <a:cubicBezTo>
                    <a:pt x="9" y="208"/>
                    <a:pt x="9" y="208"/>
                    <a:pt x="9" y="209"/>
                  </a:cubicBezTo>
                  <a:cubicBezTo>
                    <a:pt x="8" y="210"/>
                    <a:pt x="6" y="210"/>
                    <a:pt x="5" y="211"/>
                  </a:cubicBezTo>
                  <a:cubicBezTo>
                    <a:pt x="2" y="214"/>
                    <a:pt x="6" y="217"/>
                    <a:pt x="9" y="218"/>
                  </a:cubicBezTo>
                  <a:cubicBezTo>
                    <a:pt x="9" y="224"/>
                    <a:pt x="10" y="228"/>
                    <a:pt x="16" y="231"/>
                  </a:cubicBezTo>
                  <a:cubicBezTo>
                    <a:pt x="19" y="233"/>
                    <a:pt x="22" y="232"/>
                    <a:pt x="25" y="232"/>
                  </a:cubicBezTo>
                  <a:cubicBezTo>
                    <a:pt x="29" y="232"/>
                    <a:pt x="34" y="232"/>
                    <a:pt x="38" y="232"/>
                  </a:cubicBezTo>
                  <a:cubicBezTo>
                    <a:pt x="70" y="232"/>
                    <a:pt x="102" y="232"/>
                    <a:pt x="134" y="232"/>
                  </a:cubicBezTo>
                  <a:cubicBezTo>
                    <a:pt x="145" y="232"/>
                    <a:pt x="155" y="232"/>
                    <a:pt x="165" y="232"/>
                  </a:cubicBezTo>
                  <a:cubicBezTo>
                    <a:pt x="173" y="232"/>
                    <a:pt x="182" y="231"/>
                    <a:pt x="182" y="221"/>
                  </a:cubicBezTo>
                  <a:cubicBezTo>
                    <a:pt x="183" y="221"/>
                    <a:pt x="183" y="220"/>
                    <a:pt x="183" y="220"/>
                  </a:cubicBezTo>
                  <a:cubicBezTo>
                    <a:pt x="183" y="168"/>
                    <a:pt x="183" y="116"/>
                    <a:pt x="183" y="64"/>
                  </a:cubicBezTo>
                  <a:cubicBezTo>
                    <a:pt x="183" y="51"/>
                    <a:pt x="183" y="39"/>
                    <a:pt x="183" y="26"/>
                  </a:cubicBezTo>
                  <a:cubicBezTo>
                    <a:pt x="183" y="21"/>
                    <a:pt x="184" y="13"/>
                    <a:pt x="181" y="8"/>
                  </a:cubicBezTo>
                  <a:cubicBezTo>
                    <a:pt x="177" y="0"/>
                    <a:pt x="165" y="2"/>
                    <a:pt x="158" y="2"/>
                  </a:cubicBezTo>
                  <a:close/>
                  <a:moveTo>
                    <a:pt x="7" y="18"/>
                  </a:moveTo>
                  <a:cubicBezTo>
                    <a:pt x="7" y="18"/>
                    <a:pt x="7" y="17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9" y="17"/>
                    <a:pt x="9" y="18"/>
                    <a:pt x="9" y="19"/>
                  </a:cubicBezTo>
                  <a:cubicBezTo>
                    <a:pt x="8" y="19"/>
                    <a:pt x="7" y="19"/>
                    <a:pt x="7" y="18"/>
                  </a:cubicBezTo>
                  <a:close/>
                  <a:moveTo>
                    <a:pt x="8" y="28"/>
                  </a:moveTo>
                  <a:cubicBezTo>
                    <a:pt x="8" y="28"/>
                    <a:pt x="9" y="28"/>
                    <a:pt x="9" y="28"/>
                  </a:cubicBezTo>
                  <a:cubicBezTo>
                    <a:pt x="9" y="30"/>
                    <a:pt x="9" y="32"/>
                    <a:pt x="9" y="34"/>
                  </a:cubicBezTo>
                  <a:cubicBezTo>
                    <a:pt x="7" y="32"/>
                    <a:pt x="5" y="29"/>
                    <a:pt x="8" y="28"/>
                  </a:cubicBezTo>
                  <a:close/>
                  <a:moveTo>
                    <a:pt x="7" y="44"/>
                  </a:moveTo>
                  <a:cubicBezTo>
                    <a:pt x="6" y="44"/>
                    <a:pt x="6" y="43"/>
                    <a:pt x="7" y="42"/>
                  </a:cubicBezTo>
                  <a:cubicBezTo>
                    <a:pt x="7" y="42"/>
                    <a:pt x="8" y="41"/>
                    <a:pt x="9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8" y="45"/>
                    <a:pt x="8" y="45"/>
                    <a:pt x="7" y="44"/>
                  </a:cubicBezTo>
                  <a:close/>
                  <a:moveTo>
                    <a:pt x="6" y="59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7" y="58"/>
                    <a:pt x="7" y="58"/>
                  </a:cubicBezTo>
                  <a:cubicBezTo>
                    <a:pt x="7" y="57"/>
                    <a:pt x="8" y="57"/>
                    <a:pt x="9" y="56"/>
                  </a:cubicBezTo>
                  <a:cubicBezTo>
                    <a:pt x="9" y="58"/>
                    <a:pt x="9" y="59"/>
                    <a:pt x="9" y="61"/>
                  </a:cubicBezTo>
                  <a:cubicBezTo>
                    <a:pt x="8" y="60"/>
                    <a:pt x="7" y="60"/>
                    <a:pt x="6" y="59"/>
                  </a:cubicBezTo>
                  <a:close/>
                  <a:moveTo>
                    <a:pt x="9" y="68"/>
                  </a:moveTo>
                  <a:cubicBezTo>
                    <a:pt x="9" y="68"/>
                    <a:pt x="9" y="69"/>
                    <a:pt x="9" y="70"/>
                  </a:cubicBezTo>
                  <a:cubicBezTo>
                    <a:pt x="8" y="69"/>
                    <a:pt x="7" y="68"/>
                    <a:pt x="9" y="68"/>
                  </a:cubicBezTo>
                  <a:close/>
                  <a:moveTo>
                    <a:pt x="7" y="78"/>
                  </a:moveTo>
                  <a:cubicBezTo>
                    <a:pt x="8" y="77"/>
                    <a:pt x="8" y="77"/>
                    <a:pt x="9" y="77"/>
                  </a:cubicBezTo>
                  <a:cubicBezTo>
                    <a:pt x="9" y="78"/>
                    <a:pt x="9" y="80"/>
                    <a:pt x="9" y="81"/>
                  </a:cubicBezTo>
                  <a:cubicBezTo>
                    <a:pt x="7" y="80"/>
                    <a:pt x="5" y="79"/>
                    <a:pt x="7" y="78"/>
                  </a:cubicBezTo>
                  <a:close/>
                  <a:moveTo>
                    <a:pt x="7" y="90"/>
                  </a:moveTo>
                  <a:cubicBezTo>
                    <a:pt x="7" y="90"/>
                    <a:pt x="6" y="90"/>
                    <a:pt x="6" y="89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7" y="88"/>
                    <a:pt x="8" y="88"/>
                    <a:pt x="9" y="88"/>
                  </a:cubicBezTo>
                  <a:cubicBezTo>
                    <a:pt x="9" y="89"/>
                    <a:pt x="9" y="90"/>
                    <a:pt x="9" y="91"/>
                  </a:cubicBezTo>
                  <a:cubicBezTo>
                    <a:pt x="8" y="91"/>
                    <a:pt x="8" y="90"/>
                    <a:pt x="7" y="90"/>
                  </a:cubicBezTo>
                  <a:close/>
                  <a:moveTo>
                    <a:pt x="8" y="102"/>
                  </a:moveTo>
                  <a:cubicBezTo>
                    <a:pt x="7" y="102"/>
                    <a:pt x="7" y="101"/>
                    <a:pt x="7" y="101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7" y="100"/>
                    <a:pt x="8" y="100"/>
                    <a:pt x="9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01"/>
                    <a:pt x="9" y="101"/>
                    <a:pt x="9" y="102"/>
                  </a:cubicBezTo>
                  <a:cubicBezTo>
                    <a:pt x="8" y="102"/>
                    <a:pt x="8" y="102"/>
                    <a:pt x="8" y="102"/>
                  </a:cubicBezTo>
                  <a:close/>
                  <a:moveTo>
                    <a:pt x="8" y="112"/>
                  </a:moveTo>
                  <a:cubicBezTo>
                    <a:pt x="6" y="111"/>
                    <a:pt x="7" y="111"/>
                    <a:pt x="8" y="111"/>
                  </a:cubicBezTo>
                  <a:cubicBezTo>
                    <a:pt x="8" y="111"/>
                    <a:pt x="8" y="110"/>
                    <a:pt x="9" y="110"/>
                  </a:cubicBezTo>
                  <a:cubicBezTo>
                    <a:pt x="9" y="111"/>
                    <a:pt x="9" y="112"/>
                    <a:pt x="9" y="113"/>
                  </a:cubicBezTo>
                  <a:cubicBezTo>
                    <a:pt x="8" y="113"/>
                    <a:pt x="8" y="112"/>
                    <a:pt x="8" y="112"/>
                  </a:cubicBezTo>
                  <a:close/>
                  <a:moveTo>
                    <a:pt x="7" y="122"/>
                  </a:moveTo>
                  <a:cubicBezTo>
                    <a:pt x="7" y="122"/>
                    <a:pt x="8" y="122"/>
                    <a:pt x="9" y="122"/>
                  </a:cubicBezTo>
                  <a:cubicBezTo>
                    <a:pt x="9" y="123"/>
                    <a:pt x="9" y="123"/>
                    <a:pt x="9" y="124"/>
                  </a:cubicBezTo>
                  <a:cubicBezTo>
                    <a:pt x="8" y="124"/>
                    <a:pt x="7" y="123"/>
                    <a:pt x="7" y="122"/>
                  </a:cubicBezTo>
                  <a:close/>
                  <a:moveTo>
                    <a:pt x="8" y="131"/>
                  </a:moveTo>
                  <a:cubicBezTo>
                    <a:pt x="8" y="131"/>
                    <a:pt x="8" y="131"/>
                    <a:pt x="9" y="131"/>
                  </a:cubicBezTo>
                  <a:cubicBezTo>
                    <a:pt x="9" y="132"/>
                    <a:pt x="9" y="133"/>
                    <a:pt x="9" y="134"/>
                  </a:cubicBezTo>
                  <a:cubicBezTo>
                    <a:pt x="8" y="133"/>
                    <a:pt x="6" y="132"/>
                    <a:pt x="8" y="131"/>
                  </a:cubicBezTo>
                  <a:close/>
                  <a:moveTo>
                    <a:pt x="7" y="142"/>
                  </a:moveTo>
                  <a:cubicBezTo>
                    <a:pt x="8" y="142"/>
                    <a:pt x="8" y="142"/>
                    <a:pt x="9" y="142"/>
                  </a:cubicBezTo>
                  <a:cubicBezTo>
                    <a:pt x="9" y="143"/>
                    <a:pt x="9" y="143"/>
                    <a:pt x="9" y="144"/>
                  </a:cubicBezTo>
                  <a:cubicBezTo>
                    <a:pt x="7" y="144"/>
                    <a:pt x="5" y="142"/>
                    <a:pt x="7" y="142"/>
                  </a:cubicBezTo>
                  <a:close/>
                  <a:moveTo>
                    <a:pt x="8" y="153"/>
                  </a:moveTo>
                  <a:cubicBezTo>
                    <a:pt x="8" y="153"/>
                    <a:pt x="8" y="153"/>
                    <a:pt x="9" y="153"/>
                  </a:cubicBezTo>
                  <a:cubicBezTo>
                    <a:pt x="9" y="153"/>
                    <a:pt x="9" y="154"/>
                    <a:pt x="9" y="155"/>
                  </a:cubicBezTo>
                  <a:cubicBezTo>
                    <a:pt x="7" y="154"/>
                    <a:pt x="5" y="153"/>
                    <a:pt x="8" y="153"/>
                  </a:cubicBezTo>
                  <a:close/>
                  <a:moveTo>
                    <a:pt x="8" y="166"/>
                  </a:moveTo>
                  <a:cubicBezTo>
                    <a:pt x="8" y="166"/>
                    <a:pt x="7" y="166"/>
                    <a:pt x="7" y="166"/>
                  </a:cubicBezTo>
                  <a:cubicBezTo>
                    <a:pt x="7" y="166"/>
                    <a:pt x="7" y="165"/>
                    <a:pt x="7" y="166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7" y="165"/>
                    <a:pt x="8" y="165"/>
                    <a:pt x="8" y="165"/>
                  </a:cubicBezTo>
                  <a:cubicBezTo>
                    <a:pt x="8" y="164"/>
                    <a:pt x="9" y="164"/>
                    <a:pt x="9" y="164"/>
                  </a:cubicBezTo>
                  <a:cubicBezTo>
                    <a:pt x="9" y="165"/>
                    <a:pt x="9" y="166"/>
                    <a:pt x="9" y="167"/>
                  </a:cubicBezTo>
                  <a:cubicBezTo>
                    <a:pt x="9" y="167"/>
                    <a:pt x="8" y="167"/>
                    <a:pt x="8" y="166"/>
                  </a:cubicBezTo>
                  <a:close/>
                  <a:moveTo>
                    <a:pt x="7" y="176"/>
                  </a:moveTo>
                  <a:cubicBezTo>
                    <a:pt x="7" y="175"/>
                    <a:pt x="8" y="175"/>
                    <a:pt x="9" y="175"/>
                  </a:cubicBezTo>
                  <a:cubicBezTo>
                    <a:pt x="9" y="176"/>
                    <a:pt x="9" y="178"/>
                    <a:pt x="9" y="179"/>
                  </a:cubicBezTo>
                  <a:cubicBezTo>
                    <a:pt x="7" y="179"/>
                    <a:pt x="6" y="178"/>
                    <a:pt x="7" y="176"/>
                  </a:cubicBezTo>
                  <a:close/>
                  <a:moveTo>
                    <a:pt x="8" y="191"/>
                  </a:moveTo>
                  <a:cubicBezTo>
                    <a:pt x="7" y="191"/>
                    <a:pt x="7" y="190"/>
                    <a:pt x="7" y="190"/>
                  </a:cubicBezTo>
                  <a:cubicBezTo>
                    <a:pt x="7" y="190"/>
                    <a:pt x="7" y="190"/>
                    <a:pt x="7" y="190"/>
                  </a:cubicBezTo>
                  <a:cubicBezTo>
                    <a:pt x="7" y="190"/>
                    <a:pt x="7" y="189"/>
                    <a:pt x="7" y="189"/>
                  </a:cubicBezTo>
                  <a:cubicBezTo>
                    <a:pt x="8" y="189"/>
                    <a:pt x="8" y="189"/>
                    <a:pt x="9" y="189"/>
                  </a:cubicBezTo>
                  <a:cubicBezTo>
                    <a:pt x="9" y="190"/>
                    <a:pt x="9" y="190"/>
                    <a:pt x="9" y="191"/>
                  </a:cubicBezTo>
                  <a:cubicBezTo>
                    <a:pt x="8" y="191"/>
                    <a:pt x="8" y="191"/>
                    <a:pt x="8" y="191"/>
                  </a:cubicBezTo>
                  <a:close/>
                  <a:moveTo>
                    <a:pt x="8" y="203"/>
                  </a:moveTo>
                  <a:cubicBezTo>
                    <a:pt x="8" y="202"/>
                    <a:pt x="8" y="202"/>
                    <a:pt x="8" y="202"/>
                  </a:cubicBezTo>
                  <a:cubicBezTo>
                    <a:pt x="8" y="202"/>
                    <a:pt x="8" y="202"/>
                    <a:pt x="8" y="202"/>
                  </a:cubicBezTo>
                  <a:cubicBezTo>
                    <a:pt x="8" y="201"/>
                    <a:pt x="9" y="201"/>
                    <a:pt x="9" y="201"/>
                  </a:cubicBezTo>
                  <a:cubicBezTo>
                    <a:pt x="9" y="202"/>
                    <a:pt x="9" y="202"/>
                    <a:pt x="9" y="203"/>
                  </a:cubicBezTo>
                  <a:cubicBezTo>
                    <a:pt x="9" y="203"/>
                    <a:pt x="8" y="203"/>
                    <a:pt x="8" y="203"/>
                  </a:cubicBezTo>
                  <a:close/>
                  <a:moveTo>
                    <a:pt x="8" y="213"/>
                  </a:moveTo>
                  <a:cubicBezTo>
                    <a:pt x="9" y="213"/>
                    <a:pt x="9" y="213"/>
                    <a:pt x="9" y="213"/>
                  </a:cubicBezTo>
                  <a:cubicBezTo>
                    <a:pt x="9" y="213"/>
                    <a:pt x="9" y="214"/>
                    <a:pt x="9" y="215"/>
                  </a:cubicBezTo>
                  <a:cubicBezTo>
                    <a:pt x="9" y="215"/>
                    <a:pt x="8" y="215"/>
                    <a:pt x="8" y="214"/>
                  </a:cubicBezTo>
                  <a:cubicBezTo>
                    <a:pt x="7" y="214"/>
                    <a:pt x="8" y="213"/>
                    <a:pt x="8" y="213"/>
                  </a:cubicBezTo>
                  <a:close/>
                  <a:moveTo>
                    <a:pt x="154" y="229"/>
                  </a:moveTo>
                  <a:cubicBezTo>
                    <a:pt x="139" y="229"/>
                    <a:pt x="124" y="229"/>
                    <a:pt x="109" y="229"/>
                  </a:cubicBezTo>
                  <a:cubicBezTo>
                    <a:pt x="81" y="229"/>
                    <a:pt x="52" y="229"/>
                    <a:pt x="24" y="229"/>
                  </a:cubicBezTo>
                  <a:cubicBezTo>
                    <a:pt x="18" y="229"/>
                    <a:pt x="13" y="228"/>
                    <a:pt x="12" y="220"/>
                  </a:cubicBezTo>
                  <a:cubicBezTo>
                    <a:pt x="12" y="219"/>
                    <a:pt x="12" y="217"/>
                    <a:pt x="12" y="216"/>
                  </a:cubicBezTo>
                  <a:cubicBezTo>
                    <a:pt x="12" y="215"/>
                    <a:pt x="12" y="214"/>
                    <a:pt x="12" y="213"/>
                  </a:cubicBezTo>
                  <a:cubicBezTo>
                    <a:pt x="13" y="213"/>
                    <a:pt x="13" y="214"/>
                    <a:pt x="14" y="214"/>
                  </a:cubicBezTo>
                  <a:cubicBezTo>
                    <a:pt x="15" y="215"/>
                    <a:pt x="17" y="212"/>
                    <a:pt x="15" y="211"/>
                  </a:cubicBezTo>
                  <a:cubicBezTo>
                    <a:pt x="14" y="210"/>
                    <a:pt x="13" y="210"/>
                    <a:pt x="12" y="210"/>
                  </a:cubicBezTo>
                  <a:cubicBezTo>
                    <a:pt x="12" y="207"/>
                    <a:pt x="12" y="204"/>
                    <a:pt x="12" y="202"/>
                  </a:cubicBezTo>
                  <a:cubicBezTo>
                    <a:pt x="13" y="202"/>
                    <a:pt x="14" y="202"/>
                    <a:pt x="15" y="203"/>
                  </a:cubicBezTo>
                  <a:cubicBezTo>
                    <a:pt x="17" y="203"/>
                    <a:pt x="18" y="200"/>
                    <a:pt x="16" y="199"/>
                  </a:cubicBezTo>
                  <a:cubicBezTo>
                    <a:pt x="15" y="199"/>
                    <a:pt x="13" y="199"/>
                    <a:pt x="12" y="198"/>
                  </a:cubicBezTo>
                  <a:cubicBezTo>
                    <a:pt x="12" y="196"/>
                    <a:pt x="12" y="193"/>
                    <a:pt x="12" y="190"/>
                  </a:cubicBezTo>
                  <a:cubicBezTo>
                    <a:pt x="13" y="190"/>
                    <a:pt x="14" y="190"/>
                    <a:pt x="14" y="191"/>
                  </a:cubicBezTo>
                  <a:cubicBezTo>
                    <a:pt x="16" y="191"/>
                    <a:pt x="17" y="188"/>
                    <a:pt x="15" y="188"/>
                  </a:cubicBezTo>
                  <a:cubicBezTo>
                    <a:pt x="14" y="187"/>
                    <a:pt x="13" y="187"/>
                    <a:pt x="12" y="186"/>
                  </a:cubicBezTo>
                  <a:cubicBezTo>
                    <a:pt x="12" y="183"/>
                    <a:pt x="12" y="179"/>
                    <a:pt x="12" y="176"/>
                  </a:cubicBezTo>
                  <a:cubicBezTo>
                    <a:pt x="13" y="176"/>
                    <a:pt x="14" y="177"/>
                    <a:pt x="15" y="177"/>
                  </a:cubicBezTo>
                  <a:cubicBezTo>
                    <a:pt x="17" y="178"/>
                    <a:pt x="18" y="175"/>
                    <a:pt x="16" y="174"/>
                  </a:cubicBezTo>
                  <a:cubicBezTo>
                    <a:pt x="15" y="174"/>
                    <a:pt x="13" y="173"/>
                    <a:pt x="12" y="173"/>
                  </a:cubicBezTo>
                  <a:cubicBezTo>
                    <a:pt x="12" y="170"/>
                    <a:pt x="12" y="167"/>
                    <a:pt x="12" y="164"/>
                  </a:cubicBezTo>
                  <a:cubicBezTo>
                    <a:pt x="13" y="164"/>
                    <a:pt x="13" y="165"/>
                    <a:pt x="14" y="166"/>
                  </a:cubicBezTo>
                  <a:cubicBezTo>
                    <a:pt x="15" y="167"/>
                    <a:pt x="18" y="166"/>
                    <a:pt x="17" y="164"/>
                  </a:cubicBezTo>
                  <a:cubicBezTo>
                    <a:pt x="16" y="162"/>
                    <a:pt x="14" y="161"/>
                    <a:pt x="12" y="161"/>
                  </a:cubicBezTo>
                  <a:cubicBezTo>
                    <a:pt x="12" y="158"/>
                    <a:pt x="12" y="156"/>
                    <a:pt x="12" y="153"/>
                  </a:cubicBezTo>
                  <a:cubicBezTo>
                    <a:pt x="13" y="154"/>
                    <a:pt x="14" y="154"/>
                    <a:pt x="14" y="155"/>
                  </a:cubicBezTo>
                  <a:cubicBezTo>
                    <a:pt x="16" y="156"/>
                    <a:pt x="17" y="153"/>
                    <a:pt x="16" y="152"/>
                  </a:cubicBezTo>
                  <a:cubicBezTo>
                    <a:pt x="15" y="151"/>
                    <a:pt x="13" y="150"/>
                    <a:pt x="12" y="150"/>
                  </a:cubicBezTo>
                  <a:cubicBezTo>
                    <a:pt x="12" y="148"/>
                    <a:pt x="12" y="145"/>
                    <a:pt x="12" y="143"/>
                  </a:cubicBezTo>
                  <a:cubicBezTo>
                    <a:pt x="13" y="143"/>
                    <a:pt x="13" y="143"/>
                    <a:pt x="14" y="144"/>
                  </a:cubicBezTo>
                  <a:cubicBezTo>
                    <a:pt x="16" y="145"/>
                    <a:pt x="17" y="142"/>
                    <a:pt x="15" y="141"/>
                  </a:cubicBezTo>
                  <a:cubicBezTo>
                    <a:pt x="15" y="140"/>
                    <a:pt x="13" y="140"/>
                    <a:pt x="12" y="139"/>
                  </a:cubicBezTo>
                  <a:cubicBezTo>
                    <a:pt x="12" y="137"/>
                    <a:pt x="12" y="135"/>
                    <a:pt x="12" y="132"/>
                  </a:cubicBezTo>
                  <a:cubicBezTo>
                    <a:pt x="13" y="133"/>
                    <a:pt x="14" y="133"/>
                    <a:pt x="15" y="133"/>
                  </a:cubicBezTo>
                  <a:cubicBezTo>
                    <a:pt x="16" y="134"/>
                    <a:pt x="17" y="131"/>
                    <a:pt x="15" y="130"/>
                  </a:cubicBezTo>
                  <a:cubicBezTo>
                    <a:pt x="14" y="130"/>
                    <a:pt x="13" y="129"/>
                    <a:pt x="12" y="129"/>
                  </a:cubicBezTo>
                  <a:cubicBezTo>
                    <a:pt x="12" y="127"/>
                    <a:pt x="12" y="125"/>
                    <a:pt x="12" y="122"/>
                  </a:cubicBezTo>
                  <a:cubicBezTo>
                    <a:pt x="13" y="123"/>
                    <a:pt x="13" y="123"/>
                    <a:pt x="14" y="123"/>
                  </a:cubicBezTo>
                  <a:cubicBezTo>
                    <a:pt x="16" y="124"/>
                    <a:pt x="17" y="121"/>
                    <a:pt x="15" y="120"/>
                  </a:cubicBezTo>
                  <a:cubicBezTo>
                    <a:pt x="14" y="120"/>
                    <a:pt x="13" y="119"/>
                    <a:pt x="12" y="119"/>
                  </a:cubicBezTo>
                  <a:cubicBezTo>
                    <a:pt x="12" y="116"/>
                    <a:pt x="12" y="114"/>
                    <a:pt x="12" y="111"/>
                  </a:cubicBezTo>
                  <a:cubicBezTo>
                    <a:pt x="13" y="111"/>
                    <a:pt x="14" y="111"/>
                    <a:pt x="14" y="112"/>
                  </a:cubicBezTo>
                  <a:cubicBezTo>
                    <a:pt x="16" y="112"/>
                    <a:pt x="17" y="109"/>
                    <a:pt x="15" y="109"/>
                  </a:cubicBezTo>
                  <a:cubicBezTo>
                    <a:pt x="14" y="108"/>
                    <a:pt x="13" y="108"/>
                    <a:pt x="12" y="108"/>
                  </a:cubicBezTo>
                  <a:cubicBezTo>
                    <a:pt x="12" y="105"/>
                    <a:pt x="12" y="103"/>
                    <a:pt x="12" y="101"/>
                  </a:cubicBezTo>
                  <a:cubicBezTo>
                    <a:pt x="13" y="101"/>
                    <a:pt x="13" y="101"/>
                    <a:pt x="14" y="101"/>
                  </a:cubicBezTo>
                  <a:cubicBezTo>
                    <a:pt x="15" y="102"/>
                    <a:pt x="16" y="99"/>
                    <a:pt x="14" y="98"/>
                  </a:cubicBezTo>
                  <a:cubicBezTo>
                    <a:pt x="14" y="98"/>
                    <a:pt x="13" y="98"/>
                    <a:pt x="12" y="97"/>
                  </a:cubicBezTo>
                  <a:cubicBezTo>
                    <a:pt x="12" y="95"/>
                    <a:pt x="12" y="92"/>
                    <a:pt x="12" y="90"/>
                  </a:cubicBezTo>
                  <a:cubicBezTo>
                    <a:pt x="12" y="90"/>
                    <a:pt x="13" y="90"/>
                    <a:pt x="13" y="91"/>
                  </a:cubicBezTo>
                  <a:cubicBezTo>
                    <a:pt x="14" y="92"/>
                    <a:pt x="17" y="90"/>
                    <a:pt x="15" y="88"/>
                  </a:cubicBezTo>
                  <a:cubicBezTo>
                    <a:pt x="14" y="88"/>
                    <a:pt x="13" y="87"/>
                    <a:pt x="12" y="86"/>
                  </a:cubicBezTo>
                  <a:cubicBezTo>
                    <a:pt x="12" y="83"/>
                    <a:pt x="12" y="81"/>
                    <a:pt x="12" y="78"/>
                  </a:cubicBezTo>
                  <a:cubicBezTo>
                    <a:pt x="13" y="78"/>
                    <a:pt x="13" y="78"/>
                    <a:pt x="14" y="78"/>
                  </a:cubicBezTo>
                  <a:cubicBezTo>
                    <a:pt x="16" y="79"/>
                    <a:pt x="17" y="77"/>
                    <a:pt x="15" y="76"/>
                  </a:cubicBezTo>
                  <a:cubicBezTo>
                    <a:pt x="14" y="75"/>
                    <a:pt x="13" y="75"/>
                    <a:pt x="12" y="75"/>
                  </a:cubicBezTo>
                  <a:cubicBezTo>
                    <a:pt x="12" y="72"/>
                    <a:pt x="12" y="70"/>
                    <a:pt x="12" y="68"/>
                  </a:cubicBezTo>
                  <a:cubicBezTo>
                    <a:pt x="13" y="68"/>
                    <a:pt x="13" y="68"/>
                    <a:pt x="13" y="69"/>
                  </a:cubicBezTo>
                  <a:cubicBezTo>
                    <a:pt x="15" y="70"/>
                    <a:pt x="17" y="67"/>
                    <a:pt x="15" y="66"/>
                  </a:cubicBezTo>
                  <a:cubicBezTo>
                    <a:pt x="14" y="65"/>
                    <a:pt x="13" y="65"/>
                    <a:pt x="12" y="65"/>
                  </a:cubicBezTo>
                  <a:cubicBezTo>
                    <a:pt x="12" y="62"/>
                    <a:pt x="12" y="59"/>
                    <a:pt x="12" y="56"/>
                  </a:cubicBezTo>
                  <a:cubicBezTo>
                    <a:pt x="13" y="57"/>
                    <a:pt x="13" y="57"/>
                    <a:pt x="14" y="57"/>
                  </a:cubicBezTo>
                  <a:cubicBezTo>
                    <a:pt x="15" y="59"/>
                    <a:pt x="17" y="56"/>
                    <a:pt x="15" y="55"/>
                  </a:cubicBezTo>
                  <a:cubicBezTo>
                    <a:pt x="14" y="54"/>
                    <a:pt x="13" y="53"/>
                    <a:pt x="12" y="53"/>
                  </a:cubicBezTo>
                  <a:cubicBezTo>
                    <a:pt x="12" y="49"/>
                    <a:pt x="12" y="45"/>
                    <a:pt x="12" y="42"/>
                  </a:cubicBezTo>
                  <a:cubicBezTo>
                    <a:pt x="13" y="42"/>
                    <a:pt x="14" y="42"/>
                    <a:pt x="14" y="43"/>
                  </a:cubicBezTo>
                  <a:cubicBezTo>
                    <a:pt x="16" y="44"/>
                    <a:pt x="18" y="41"/>
                    <a:pt x="16" y="40"/>
                  </a:cubicBezTo>
                  <a:cubicBezTo>
                    <a:pt x="15" y="39"/>
                    <a:pt x="13" y="39"/>
                    <a:pt x="12" y="38"/>
                  </a:cubicBezTo>
                  <a:cubicBezTo>
                    <a:pt x="12" y="35"/>
                    <a:pt x="12" y="31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17" y="29"/>
                    <a:pt x="18" y="26"/>
                    <a:pt x="16" y="25"/>
                  </a:cubicBezTo>
                  <a:cubicBezTo>
                    <a:pt x="14" y="25"/>
                    <a:pt x="13" y="25"/>
                    <a:pt x="12" y="24"/>
                  </a:cubicBezTo>
                  <a:cubicBezTo>
                    <a:pt x="12" y="22"/>
                    <a:pt x="12" y="19"/>
                    <a:pt x="12" y="16"/>
                  </a:cubicBezTo>
                  <a:cubicBezTo>
                    <a:pt x="12" y="16"/>
                    <a:pt x="12" y="16"/>
                    <a:pt x="12" y="15"/>
                  </a:cubicBezTo>
                  <a:cubicBezTo>
                    <a:pt x="13" y="15"/>
                    <a:pt x="14" y="15"/>
                    <a:pt x="15" y="16"/>
                  </a:cubicBezTo>
                  <a:cubicBezTo>
                    <a:pt x="17" y="17"/>
                    <a:pt x="18" y="14"/>
                    <a:pt x="16" y="13"/>
                  </a:cubicBezTo>
                  <a:cubicBezTo>
                    <a:pt x="15" y="12"/>
                    <a:pt x="14" y="12"/>
                    <a:pt x="13" y="12"/>
                  </a:cubicBezTo>
                  <a:cubicBezTo>
                    <a:pt x="14" y="8"/>
                    <a:pt x="16" y="5"/>
                    <a:pt x="21" y="5"/>
                  </a:cubicBezTo>
                  <a:cubicBezTo>
                    <a:pt x="23" y="5"/>
                    <a:pt x="25" y="5"/>
                    <a:pt x="27" y="5"/>
                  </a:cubicBezTo>
                  <a:cubicBezTo>
                    <a:pt x="39" y="5"/>
                    <a:pt x="51" y="5"/>
                    <a:pt x="64" y="5"/>
                  </a:cubicBezTo>
                  <a:cubicBezTo>
                    <a:pt x="95" y="5"/>
                    <a:pt x="126" y="5"/>
                    <a:pt x="158" y="5"/>
                  </a:cubicBezTo>
                  <a:cubicBezTo>
                    <a:pt x="165" y="5"/>
                    <a:pt x="179" y="3"/>
                    <a:pt x="179" y="14"/>
                  </a:cubicBezTo>
                  <a:cubicBezTo>
                    <a:pt x="179" y="21"/>
                    <a:pt x="179" y="27"/>
                    <a:pt x="179" y="34"/>
                  </a:cubicBezTo>
                  <a:cubicBezTo>
                    <a:pt x="179" y="93"/>
                    <a:pt x="179" y="152"/>
                    <a:pt x="179" y="211"/>
                  </a:cubicBezTo>
                  <a:cubicBezTo>
                    <a:pt x="179" y="214"/>
                    <a:pt x="179" y="217"/>
                    <a:pt x="179" y="220"/>
                  </a:cubicBezTo>
                  <a:cubicBezTo>
                    <a:pt x="179" y="232"/>
                    <a:pt x="162" y="229"/>
                    <a:pt x="154" y="229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7"/>
            <p:cNvSpPr>
              <a:spLocks noEditPoints="1"/>
            </p:cNvSpPr>
            <p:nvPr/>
          </p:nvSpPr>
          <p:spPr bwMode="auto">
            <a:xfrm>
              <a:off x="7621833" y="5184209"/>
              <a:ext cx="395288" cy="139700"/>
            </a:xfrm>
            <a:custGeom>
              <a:avLst/>
              <a:gdLst>
                <a:gd name="T0" fmla="*/ 83 w 93"/>
                <a:gd name="T1" fmla="*/ 16 h 33"/>
                <a:gd name="T2" fmla="*/ 79 w 93"/>
                <a:gd name="T3" fmla="*/ 15 h 33"/>
                <a:gd name="T4" fmla="*/ 79 w 93"/>
                <a:gd name="T5" fmla="*/ 17 h 33"/>
                <a:gd name="T6" fmla="*/ 67 w 93"/>
                <a:gd name="T7" fmla="*/ 23 h 33"/>
                <a:gd name="T8" fmla="*/ 69 w 93"/>
                <a:gd name="T9" fmla="*/ 13 h 33"/>
                <a:gd name="T10" fmla="*/ 64 w 93"/>
                <a:gd name="T11" fmla="*/ 23 h 33"/>
                <a:gd name="T12" fmla="*/ 54 w 93"/>
                <a:gd name="T13" fmla="*/ 12 h 33"/>
                <a:gd name="T14" fmla="*/ 66 w 93"/>
                <a:gd name="T15" fmla="*/ 10 h 33"/>
                <a:gd name="T16" fmla="*/ 57 w 93"/>
                <a:gd name="T17" fmla="*/ 9 h 33"/>
                <a:gd name="T18" fmla="*/ 53 w 93"/>
                <a:gd name="T19" fmla="*/ 8 h 33"/>
                <a:gd name="T20" fmla="*/ 47 w 93"/>
                <a:gd name="T21" fmla="*/ 10 h 33"/>
                <a:gd name="T22" fmla="*/ 51 w 93"/>
                <a:gd name="T23" fmla="*/ 12 h 33"/>
                <a:gd name="T24" fmla="*/ 46 w 93"/>
                <a:gd name="T25" fmla="*/ 15 h 33"/>
                <a:gd name="T26" fmla="*/ 38 w 93"/>
                <a:gd name="T27" fmla="*/ 13 h 33"/>
                <a:gd name="T28" fmla="*/ 30 w 93"/>
                <a:gd name="T29" fmla="*/ 23 h 33"/>
                <a:gd name="T30" fmla="*/ 24 w 93"/>
                <a:gd name="T31" fmla="*/ 22 h 33"/>
                <a:gd name="T32" fmla="*/ 15 w 93"/>
                <a:gd name="T33" fmla="*/ 12 h 33"/>
                <a:gd name="T34" fmla="*/ 1 w 93"/>
                <a:gd name="T35" fmla="*/ 15 h 33"/>
                <a:gd name="T36" fmla="*/ 12 w 93"/>
                <a:gd name="T37" fmla="*/ 7 h 33"/>
                <a:gd name="T38" fmla="*/ 8 w 93"/>
                <a:gd name="T39" fmla="*/ 33 h 33"/>
                <a:gd name="T40" fmla="*/ 14 w 93"/>
                <a:gd name="T41" fmla="*/ 19 h 33"/>
                <a:gd name="T42" fmla="*/ 21 w 93"/>
                <a:gd name="T43" fmla="*/ 9 h 33"/>
                <a:gd name="T44" fmla="*/ 24 w 93"/>
                <a:gd name="T45" fmla="*/ 12 h 33"/>
                <a:gd name="T46" fmla="*/ 32 w 93"/>
                <a:gd name="T47" fmla="*/ 25 h 33"/>
                <a:gd name="T48" fmla="*/ 46 w 93"/>
                <a:gd name="T49" fmla="*/ 18 h 33"/>
                <a:gd name="T50" fmla="*/ 53 w 93"/>
                <a:gd name="T51" fmla="*/ 29 h 33"/>
                <a:gd name="T52" fmla="*/ 65 w 93"/>
                <a:gd name="T53" fmla="*/ 25 h 33"/>
                <a:gd name="T54" fmla="*/ 81 w 93"/>
                <a:gd name="T55" fmla="*/ 18 h 33"/>
                <a:gd name="T56" fmla="*/ 87 w 93"/>
                <a:gd name="T57" fmla="*/ 28 h 33"/>
                <a:gd name="T58" fmla="*/ 77 w 93"/>
                <a:gd name="T59" fmla="*/ 26 h 33"/>
                <a:gd name="T60" fmla="*/ 89 w 93"/>
                <a:gd name="T61" fmla="*/ 29 h 33"/>
                <a:gd name="T62" fmla="*/ 9 w 93"/>
                <a:gd name="T63" fmla="*/ 30 h 33"/>
                <a:gd name="T64" fmla="*/ 9 w 93"/>
                <a:gd name="T65" fmla="*/ 30 h 33"/>
                <a:gd name="T66" fmla="*/ 35 w 93"/>
                <a:gd name="T67" fmla="*/ 23 h 33"/>
                <a:gd name="T68" fmla="*/ 39 w 93"/>
                <a:gd name="T69" fmla="*/ 16 h 33"/>
                <a:gd name="T70" fmla="*/ 43 w 93"/>
                <a:gd name="T71" fmla="*/ 18 h 33"/>
                <a:gd name="T72" fmla="*/ 67 w 93"/>
                <a:gd name="T73" fmla="*/ 18 h 33"/>
                <a:gd name="T74" fmla="*/ 66 w 93"/>
                <a:gd name="T75" fmla="*/ 20 h 33"/>
                <a:gd name="T76" fmla="*/ 66 w 93"/>
                <a:gd name="T77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3" h="33">
                  <a:moveTo>
                    <a:pt x="89" y="19"/>
                  </a:moveTo>
                  <a:cubicBezTo>
                    <a:pt x="87" y="18"/>
                    <a:pt x="84" y="18"/>
                    <a:pt x="83" y="16"/>
                  </a:cubicBezTo>
                  <a:cubicBezTo>
                    <a:pt x="84" y="15"/>
                    <a:pt x="85" y="13"/>
                    <a:pt x="85" y="12"/>
                  </a:cubicBezTo>
                  <a:cubicBezTo>
                    <a:pt x="87" y="7"/>
                    <a:pt x="77" y="10"/>
                    <a:pt x="79" y="15"/>
                  </a:cubicBezTo>
                  <a:cubicBezTo>
                    <a:pt x="79" y="15"/>
                    <a:pt x="79" y="16"/>
                    <a:pt x="80" y="16"/>
                  </a:cubicBezTo>
                  <a:cubicBezTo>
                    <a:pt x="79" y="16"/>
                    <a:pt x="79" y="16"/>
                    <a:pt x="79" y="17"/>
                  </a:cubicBezTo>
                  <a:cubicBezTo>
                    <a:pt x="77" y="19"/>
                    <a:pt x="75" y="20"/>
                    <a:pt x="73" y="22"/>
                  </a:cubicBezTo>
                  <a:cubicBezTo>
                    <a:pt x="71" y="23"/>
                    <a:pt x="68" y="25"/>
                    <a:pt x="67" y="23"/>
                  </a:cubicBezTo>
                  <a:cubicBezTo>
                    <a:pt x="69" y="22"/>
                    <a:pt x="70" y="20"/>
                    <a:pt x="71" y="17"/>
                  </a:cubicBezTo>
                  <a:cubicBezTo>
                    <a:pt x="72" y="15"/>
                    <a:pt x="72" y="13"/>
                    <a:pt x="69" y="13"/>
                  </a:cubicBezTo>
                  <a:cubicBezTo>
                    <a:pt x="66" y="13"/>
                    <a:pt x="64" y="18"/>
                    <a:pt x="64" y="20"/>
                  </a:cubicBezTo>
                  <a:cubicBezTo>
                    <a:pt x="64" y="21"/>
                    <a:pt x="64" y="22"/>
                    <a:pt x="64" y="23"/>
                  </a:cubicBezTo>
                  <a:cubicBezTo>
                    <a:pt x="60" y="26"/>
                    <a:pt x="54" y="28"/>
                    <a:pt x="52" y="25"/>
                  </a:cubicBezTo>
                  <a:cubicBezTo>
                    <a:pt x="51" y="22"/>
                    <a:pt x="52" y="17"/>
                    <a:pt x="54" y="12"/>
                  </a:cubicBezTo>
                  <a:cubicBezTo>
                    <a:pt x="54" y="12"/>
                    <a:pt x="55" y="12"/>
                    <a:pt x="55" y="11"/>
                  </a:cubicBezTo>
                  <a:cubicBezTo>
                    <a:pt x="59" y="11"/>
                    <a:pt x="62" y="11"/>
                    <a:pt x="66" y="10"/>
                  </a:cubicBezTo>
                  <a:cubicBezTo>
                    <a:pt x="67" y="9"/>
                    <a:pt x="66" y="7"/>
                    <a:pt x="65" y="7"/>
                  </a:cubicBezTo>
                  <a:cubicBezTo>
                    <a:pt x="63" y="8"/>
                    <a:pt x="60" y="8"/>
                    <a:pt x="57" y="9"/>
                  </a:cubicBezTo>
                  <a:cubicBezTo>
                    <a:pt x="58" y="7"/>
                    <a:pt x="59" y="5"/>
                    <a:pt x="57" y="4"/>
                  </a:cubicBezTo>
                  <a:cubicBezTo>
                    <a:pt x="55" y="3"/>
                    <a:pt x="53" y="7"/>
                    <a:pt x="53" y="8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0" y="9"/>
                    <a:pt x="48" y="10"/>
                    <a:pt x="47" y="10"/>
                  </a:cubicBezTo>
                  <a:cubicBezTo>
                    <a:pt x="45" y="10"/>
                    <a:pt x="46" y="12"/>
                    <a:pt x="47" y="12"/>
                  </a:cubicBezTo>
                  <a:cubicBezTo>
                    <a:pt x="48" y="12"/>
                    <a:pt x="50" y="12"/>
                    <a:pt x="51" y="12"/>
                  </a:cubicBezTo>
                  <a:cubicBezTo>
                    <a:pt x="50" y="12"/>
                    <a:pt x="49" y="13"/>
                    <a:pt x="48" y="13"/>
                  </a:cubicBezTo>
                  <a:cubicBezTo>
                    <a:pt x="47" y="14"/>
                    <a:pt x="47" y="14"/>
                    <a:pt x="46" y="15"/>
                  </a:cubicBezTo>
                  <a:cubicBezTo>
                    <a:pt x="45" y="12"/>
                    <a:pt x="41" y="12"/>
                    <a:pt x="39" y="13"/>
                  </a:cubicBezTo>
                  <a:cubicBezTo>
                    <a:pt x="39" y="13"/>
                    <a:pt x="38" y="13"/>
                    <a:pt x="38" y="13"/>
                  </a:cubicBezTo>
                  <a:cubicBezTo>
                    <a:pt x="36" y="14"/>
                    <a:pt x="34" y="17"/>
                    <a:pt x="33" y="20"/>
                  </a:cubicBezTo>
                  <a:cubicBezTo>
                    <a:pt x="32" y="21"/>
                    <a:pt x="31" y="22"/>
                    <a:pt x="30" y="23"/>
                  </a:cubicBezTo>
                  <a:cubicBezTo>
                    <a:pt x="28" y="25"/>
                    <a:pt x="27" y="26"/>
                    <a:pt x="25" y="27"/>
                  </a:cubicBezTo>
                  <a:cubicBezTo>
                    <a:pt x="22" y="29"/>
                    <a:pt x="23" y="23"/>
                    <a:pt x="24" y="22"/>
                  </a:cubicBezTo>
                  <a:cubicBezTo>
                    <a:pt x="25" y="17"/>
                    <a:pt x="30" y="7"/>
                    <a:pt x="26" y="3"/>
                  </a:cubicBezTo>
                  <a:cubicBezTo>
                    <a:pt x="23" y="0"/>
                    <a:pt x="18" y="7"/>
                    <a:pt x="15" y="12"/>
                  </a:cubicBezTo>
                  <a:cubicBezTo>
                    <a:pt x="15" y="9"/>
                    <a:pt x="15" y="6"/>
                    <a:pt x="13" y="4"/>
                  </a:cubicBezTo>
                  <a:cubicBezTo>
                    <a:pt x="9" y="0"/>
                    <a:pt x="2" y="12"/>
                    <a:pt x="1" y="15"/>
                  </a:cubicBezTo>
                  <a:cubicBezTo>
                    <a:pt x="0" y="16"/>
                    <a:pt x="2" y="17"/>
                    <a:pt x="3" y="16"/>
                  </a:cubicBezTo>
                  <a:cubicBezTo>
                    <a:pt x="4" y="14"/>
                    <a:pt x="11" y="3"/>
                    <a:pt x="12" y="7"/>
                  </a:cubicBezTo>
                  <a:cubicBezTo>
                    <a:pt x="13" y="11"/>
                    <a:pt x="13" y="14"/>
                    <a:pt x="12" y="18"/>
                  </a:cubicBezTo>
                  <a:cubicBezTo>
                    <a:pt x="10" y="21"/>
                    <a:pt x="4" y="31"/>
                    <a:pt x="8" y="33"/>
                  </a:cubicBezTo>
                  <a:cubicBezTo>
                    <a:pt x="8" y="33"/>
                    <a:pt x="9" y="33"/>
                    <a:pt x="9" y="33"/>
                  </a:cubicBezTo>
                  <a:cubicBezTo>
                    <a:pt x="13" y="29"/>
                    <a:pt x="13" y="24"/>
                    <a:pt x="14" y="19"/>
                  </a:cubicBezTo>
                  <a:cubicBezTo>
                    <a:pt x="15" y="18"/>
                    <a:pt x="16" y="16"/>
                    <a:pt x="16" y="15"/>
                  </a:cubicBezTo>
                  <a:cubicBezTo>
                    <a:pt x="18" y="13"/>
                    <a:pt x="19" y="11"/>
                    <a:pt x="21" y="9"/>
                  </a:cubicBezTo>
                  <a:cubicBezTo>
                    <a:pt x="21" y="8"/>
                    <a:pt x="25" y="3"/>
                    <a:pt x="25" y="7"/>
                  </a:cubicBezTo>
                  <a:cubicBezTo>
                    <a:pt x="25" y="9"/>
                    <a:pt x="24" y="11"/>
                    <a:pt x="24" y="12"/>
                  </a:cubicBezTo>
                  <a:cubicBezTo>
                    <a:pt x="23" y="16"/>
                    <a:pt x="16" y="30"/>
                    <a:pt x="24" y="30"/>
                  </a:cubicBezTo>
                  <a:cubicBezTo>
                    <a:pt x="27" y="30"/>
                    <a:pt x="30" y="27"/>
                    <a:pt x="32" y="25"/>
                  </a:cubicBezTo>
                  <a:cubicBezTo>
                    <a:pt x="32" y="26"/>
                    <a:pt x="33" y="27"/>
                    <a:pt x="34" y="28"/>
                  </a:cubicBezTo>
                  <a:cubicBezTo>
                    <a:pt x="40" y="30"/>
                    <a:pt x="44" y="22"/>
                    <a:pt x="46" y="18"/>
                  </a:cubicBezTo>
                  <a:cubicBezTo>
                    <a:pt x="47" y="17"/>
                    <a:pt x="49" y="16"/>
                    <a:pt x="51" y="15"/>
                  </a:cubicBezTo>
                  <a:cubicBezTo>
                    <a:pt x="49" y="20"/>
                    <a:pt x="48" y="26"/>
                    <a:pt x="53" y="29"/>
                  </a:cubicBezTo>
                  <a:cubicBezTo>
                    <a:pt x="56" y="30"/>
                    <a:pt x="60" y="28"/>
                    <a:pt x="63" y="26"/>
                  </a:cubicBezTo>
                  <a:cubicBezTo>
                    <a:pt x="63" y="26"/>
                    <a:pt x="64" y="25"/>
                    <a:pt x="65" y="25"/>
                  </a:cubicBezTo>
                  <a:cubicBezTo>
                    <a:pt x="66" y="27"/>
                    <a:pt x="69" y="27"/>
                    <a:pt x="72" y="25"/>
                  </a:cubicBezTo>
                  <a:cubicBezTo>
                    <a:pt x="75" y="23"/>
                    <a:pt x="78" y="21"/>
                    <a:pt x="81" y="18"/>
                  </a:cubicBezTo>
                  <a:cubicBezTo>
                    <a:pt x="83" y="19"/>
                    <a:pt x="85" y="20"/>
                    <a:pt x="87" y="21"/>
                  </a:cubicBezTo>
                  <a:cubicBezTo>
                    <a:pt x="89" y="22"/>
                    <a:pt x="90" y="27"/>
                    <a:pt x="87" y="28"/>
                  </a:cubicBezTo>
                  <a:cubicBezTo>
                    <a:pt x="85" y="28"/>
                    <a:pt x="84" y="28"/>
                    <a:pt x="83" y="28"/>
                  </a:cubicBezTo>
                  <a:cubicBezTo>
                    <a:pt x="81" y="27"/>
                    <a:pt x="79" y="26"/>
                    <a:pt x="77" y="26"/>
                  </a:cubicBezTo>
                  <a:cubicBezTo>
                    <a:pt x="75" y="25"/>
                    <a:pt x="75" y="27"/>
                    <a:pt x="76" y="28"/>
                  </a:cubicBezTo>
                  <a:cubicBezTo>
                    <a:pt x="80" y="29"/>
                    <a:pt x="85" y="32"/>
                    <a:pt x="89" y="29"/>
                  </a:cubicBezTo>
                  <a:cubicBezTo>
                    <a:pt x="93" y="27"/>
                    <a:pt x="92" y="21"/>
                    <a:pt x="89" y="19"/>
                  </a:cubicBezTo>
                  <a:close/>
                  <a:moveTo>
                    <a:pt x="9" y="30"/>
                  </a:moveTo>
                  <a:cubicBezTo>
                    <a:pt x="9" y="28"/>
                    <a:pt x="10" y="27"/>
                    <a:pt x="10" y="26"/>
                  </a:cubicBezTo>
                  <a:cubicBezTo>
                    <a:pt x="10" y="27"/>
                    <a:pt x="8" y="31"/>
                    <a:pt x="9" y="30"/>
                  </a:cubicBezTo>
                  <a:close/>
                  <a:moveTo>
                    <a:pt x="42" y="21"/>
                  </a:moveTo>
                  <a:cubicBezTo>
                    <a:pt x="40" y="23"/>
                    <a:pt x="34" y="30"/>
                    <a:pt x="35" y="23"/>
                  </a:cubicBezTo>
                  <a:cubicBezTo>
                    <a:pt x="35" y="22"/>
                    <a:pt x="35" y="22"/>
                    <a:pt x="35" y="21"/>
                  </a:cubicBezTo>
                  <a:cubicBezTo>
                    <a:pt x="37" y="20"/>
                    <a:pt x="38" y="18"/>
                    <a:pt x="39" y="16"/>
                  </a:cubicBezTo>
                  <a:cubicBezTo>
                    <a:pt x="39" y="16"/>
                    <a:pt x="39" y="16"/>
                    <a:pt x="39" y="17"/>
                  </a:cubicBezTo>
                  <a:cubicBezTo>
                    <a:pt x="40" y="18"/>
                    <a:pt x="41" y="19"/>
                    <a:pt x="43" y="18"/>
                  </a:cubicBezTo>
                  <a:cubicBezTo>
                    <a:pt x="42" y="20"/>
                    <a:pt x="42" y="21"/>
                    <a:pt x="42" y="21"/>
                  </a:cubicBezTo>
                  <a:close/>
                  <a:moveTo>
                    <a:pt x="67" y="18"/>
                  </a:moveTo>
                  <a:cubicBezTo>
                    <a:pt x="67" y="16"/>
                    <a:pt x="68" y="16"/>
                    <a:pt x="69" y="17"/>
                  </a:cubicBezTo>
                  <a:cubicBezTo>
                    <a:pt x="68" y="18"/>
                    <a:pt x="67" y="19"/>
                    <a:pt x="66" y="20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7" y="19"/>
                    <a:pt x="67" y="19"/>
                    <a:pt x="67" y="18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8"/>
            <p:cNvSpPr>
              <a:spLocks noEditPoints="1"/>
            </p:cNvSpPr>
            <p:nvPr/>
          </p:nvSpPr>
          <p:spPr bwMode="auto">
            <a:xfrm>
              <a:off x="8779121" y="4993709"/>
              <a:ext cx="763588" cy="708025"/>
            </a:xfrm>
            <a:custGeom>
              <a:avLst/>
              <a:gdLst>
                <a:gd name="T0" fmla="*/ 150 w 180"/>
                <a:gd name="T1" fmla="*/ 94 h 167"/>
                <a:gd name="T2" fmla="*/ 51 w 180"/>
                <a:gd name="T3" fmla="*/ 4 h 167"/>
                <a:gd name="T4" fmla="*/ 7 w 180"/>
                <a:gd name="T5" fmla="*/ 151 h 167"/>
                <a:gd name="T6" fmla="*/ 33 w 180"/>
                <a:gd name="T7" fmla="*/ 97 h 167"/>
                <a:gd name="T8" fmla="*/ 58 w 180"/>
                <a:gd name="T9" fmla="*/ 90 h 167"/>
                <a:gd name="T10" fmla="*/ 143 w 180"/>
                <a:gd name="T11" fmla="*/ 96 h 167"/>
                <a:gd name="T12" fmla="*/ 136 w 180"/>
                <a:gd name="T13" fmla="*/ 100 h 167"/>
                <a:gd name="T14" fmla="*/ 82 w 180"/>
                <a:gd name="T15" fmla="*/ 142 h 167"/>
                <a:gd name="T16" fmla="*/ 111 w 180"/>
                <a:gd name="T17" fmla="*/ 96 h 167"/>
                <a:gd name="T18" fmla="*/ 55 w 180"/>
                <a:gd name="T19" fmla="*/ 155 h 167"/>
                <a:gd name="T20" fmla="*/ 85 w 180"/>
                <a:gd name="T21" fmla="*/ 117 h 167"/>
                <a:gd name="T22" fmla="*/ 40 w 180"/>
                <a:gd name="T23" fmla="*/ 139 h 167"/>
                <a:gd name="T24" fmla="*/ 76 w 180"/>
                <a:gd name="T25" fmla="*/ 107 h 167"/>
                <a:gd name="T26" fmla="*/ 57 w 180"/>
                <a:gd name="T27" fmla="*/ 134 h 167"/>
                <a:gd name="T28" fmla="*/ 17 w 180"/>
                <a:gd name="T29" fmla="*/ 150 h 167"/>
                <a:gd name="T30" fmla="*/ 65 w 180"/>
                <a:gd name="T31" fmla="*/ 102 h 167"/>
                <a:gd name="T32" fmla="*/ 68 w 180"/>
                <a:gd name="T33" fmla="*/ 99 h 167"/>
                <a:gd name="T34" fmla="*/ 9 w 180"/>
                <a:gd name="T35" fmla="*/ 137 h 167"/>
                <a:gd name="T36" fmla="*/ 51 w 180"/>
                <a:gd name="T37" fmla="*/ 96 h 167"/>
                <a:gd name="T38" fmla="*/ 12 w 180"/>
                <a:gd name="T39" fmla="*/ 128 h 167"/>
                <a:gd name="T40" fmla="*/ 9 w 180"/>
                <a:gd name="T41" fmla="*/ 146 h 167"/>
                <a:gd name="T42" fmla="*/ 57 w 180"/>
                <a:gd name="T43" fmla="*/ 110 h 167"/>
                <a:gd name="T44" fmla="*/ 73 w 180"/>
                <a:gd name="T45" fmla="*/ 108 h 167"/>
                <a:gd name="T46" fmla="*/ 15 w 180"/>
                <a:gd name="T47" fmla="*/ 153 h 167"/>
                <a:gd name="T48" fmla="*/ 58 w 180"/>
                <a:gd name="T49" fmla="*/ 132 h 167"/>
                <a:gd name="T50" fmla="*/ 86 w 180"/>
                <a:gd name="T51" fmla="*/ 115 h 167"/>
                <a:gd name="T52" fmla="*/ 73 w 180"/>
                <a:gd name="T53" fmla="*/ 131 h 167"/>
                <a:gd name="T54" fmla="*/ 52 w 180"/>
                <a:gd name="T55" fmla="*/ 157 h 167"/>
                <a:gd name="T56" fmla="*/ 66 w 180"/>
                <a:gd name="T57" fmla="*/ 135 h 167"/>
                <a:gd name="T58" fmla="*/ 112 w 180"/>
                <a:gd name="T59" fmla="*/ 103 h 167"/>
                <a:gd name="T60" fmla="*/ 67 w 180"/>
                <a:gd name="T61" fmla="*/ 157 h 167"/>
                <a:gd name="T62" fmla="*/ 129 w 180"/>
                <a:gd name="T63" fmla="*/ 100 h 167"/>
                <a:gd name="T64" fmla="*/ 83 w 180"/>
                <a:gd name="T65" fmla="*/ 152 h 167"/>
                <a:gd name="T66" fmla="*/ 87 w 180"/>
                <a:gd name="T67" fmla="*/ 157 h 167"/>
                <a:gd name="T68" fmla="*/ 145 w 180"/>
                <a:gd name="T69" fmla="*/ 106 h 167"/>
                <a:gd name="T70" fmla="*/ 88 w 180"/>
                <a:gd name="T71" fmla="*/ 158 h 167"/>
                <a:gd name="T72" fmla="*/ 110 w 180"/>
                <a:gd name="T73" fmla="*/ 157 h 167"/>
                <a:gd name="T74" fmla="*/ 123 w 180"/>
                <a:gd name="T75" fmla="*/ 154 h 167"/>
                <a:gd name="T76" fmla="*/ 145 w 180"/>
                <a:gd name="T77" fmla="*/ 115 h 167"/>
                <a:gd name="T78" fmla="*/ 154 w 180"/>
                <a:gd name="T79" fmla="*/ 126 h 167"/>
                <a:gd name="T80" fmla="*/ 160 w 180"/>
                <a:gd name="T81" fmla="*/ 129 h 167"/>
                <a:gd name="T82" fmla="*/ 135 w 180"/>
                <a:gd name="T83" fmla="*/ 160 h 167"/>
                <a:gd name="T84" fmla="*/ 146 w 180"/>
                <a:gd name="T85" fmla="*/ 159 h 167"/>
                <a:gd name="T86" fmla="*/ 164 w 180"/>
                <a:gd name="T87" fmla="*/ 145 h 167"/>
                <a:gd name="T88" fmla="*/ 160 w 180"/>
                <a:gd name="T89" fmla="*/ 137 h 167"/>
                <a:gd name="T90" fmla="*/ 169 w 180"/>
                <a:gd name="T91" fmla="*/ 140 h 167"/>
                <a:gd name="T92" fmla="*/ 161 w 180"/>
                <a:gd name="T93" fmla="*/ 156 h 167"/>
                <a:gd name="T94" fmla="*/ 170 w 180"/>
                <a:gd name="T95" fmla="*/ 146 h 167"/>
                <a:gd name="T96" fmla="*/ 167 w 180"/>
                <a:gd name="T97" fmla="*/ 145 h 167"/>
                <a:gd name="T98" fmla="*/ 156 w 180"/>
                <a:gd name="T99" fmla="*/ 148 h 167"/>
                <a:gd name="T100" fmla="*/ 149 w 180"/>
                <a:gd name="T101" fmla="*/ 146 h 167"/>
                <a:gd name="T102" fmla="*/ 164 w 180"/>
                <a:gd name="T103" fmla="*/ 117 h 167"/>
                <a:gd name="T104" fmla="*/ 173 w 180"/>
                <a:gd name="T105" fmla="*/ 137 h 167"/>
                <a:gd name="T106" fmla="*/ 155 w 180"/>
                <a:gd name="T107" fmla="*/ 107 h 167"/>
                <a:gd name="T108" fmla="*/ 105 w 180"/>
                <a:gd name="T109" fmla="*/ 142 h 167"/>
                <a:gd name="T110" fmla="*/ 58 w 180"/>
                <a:gd name="T111" fmla="*/ 61 h 167"/>
                <a:gd name="T112" fmla="*/ 137 w 180"/>
                <a:gd name="T113" fmla="*/ 94 h 167"/>
                <a:gd name="T114" fmla="*/ 23 w 180"/>
                <a:gd name="T115" fmla="*/ 110 h 167"/>
                <a:gd name="T116" fmla="*/ 25 w 180"/>
                <a:gd name="T117" fmla="*/ 11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0" h="167">
                  <a:moveTo>
                    <a:pt x="39" y="162"/>
                  </a:moveTo>
                  <a:cubicBezTo>
                    <a:pt x="46" y="162"/>
                    <a:pt x="54" y="161"/>
                    <a:pt x="61" y="161"/>
                  </a:cubicBezTo>
                  <a:cubicBezTo>
                    <a:pt x="72" y="161"/>
                    <a:pt x="84" y="161"/>
                    <a:pt x="95" y="162"/>
                  </a:cubicBezTo>
                  <a:cubicBezTo>
                    <a:pt x="114" y="164"/>
                    <a:pt x="134" y="167"/>
                    <a:pt x="153" y="163"/>
                  </a:cubicBezTo>
                  <a:cubicBezTo>
                    <a:pt x="167" y="160"/>
                    <a:pt x="180" y="150"/>
                    <a:pt x="177" y="134"/>
                  </a:cubicBezTo>
                  <a:cubicBezTo>
                    <a:pt x="175" y="118"/>
                    <a:pt x="162" y="105"/>
                    <a:pt x="150" y="94"/>
                  </a:cubicBezTo>
                  <a:cubicBezTo>
                    <a:pt x="137" y="81"/>
                    <a:pt x="123" y="71"/>
                    <a:pt x="110" y="58"/>
                  </a:cubicBezTo>
                  <a:cubicBezTo>
                    <a:pt x="103" y="51"/>
                    <a:pt x="98" y="42"/>
                    <a:pt x="97" y="32"/>
                  </a:cubicBezTo>
                  <a:cubicBezTo>
                    <a:pt x="97" y="22"/>
                    <a:pt x="102" y="14"/>
                    <a:pt x="107" y="6"/>
                  </a:cubicBezTo>
                  <a:cubicBezTo>
                    <a:pt x="107" y="5"/>
                    <a:pt x="107" y="4"/>
                    <a:pt x="106" y="3"/>
                  </a:cubicBezTo>
                  <a:cubicBezTo>
                    <a:pt x="105" y="2"/>
                    <a:pt x="105" y="2"/>
                    <a:pt x="104" y="2"/>
                  </a:cubicBezTo>
                  <a:cubicBezTo>
                    <a:pt x="86" y="3"/>
                    <a:pt x="69" y="0"/>
                    <a:pt x="51" y="4"/>
                  </a:cubicBezTo>
                  <a:cubicBezTo>
                    <a:pt x="50" y="4"/>
                    <a:pt x="49" y="6"/>
                    <a:pt x="50" y="7"/>
                  </a:cubicBezTo>
                  <a:cubicBezTo>
                    <a:pt x="49" y="7"/>
                    <a:pt x="49" y="8"/>
                    <a:pt x="50" y="9"/>
                  </a:cubicBezTo>
                  <a:cubicBezTo>
                    <a:pt x="55" y="18"/>
                    <a:pt x="60" y="27"/>
                    <a:pt x="60" y="37"/>
                  </a:cubicBezTo>
                  <a:cubicBezTo>
                    <a:pt x="61" y="50"/>
                    <a:pt x="54" y="60"/>
                    <a:pt x="47" y="69"/>
                  </a:cubicBezTo>
                  <a:cubicBezTo>
                    <a:pt x="36" y="84"/>
                    <a:pt x="25" y="99"/>
                    <a:pt x="15" y="114"/>
                  </a:cubicBezTo>
                  <a:cubicBezTo>
                    <a:pt x="8" y="124"/>
                    <a:pt x="0" y="139"/>
                    <a:pt x="7" y="151"/>
                  </a:cubicBezTo>
                  <a:cubicBezTo>
                    <a:pt x="14" y="161"/>
                    <a:pt x="29" y="162"/>
                    <a:pt x="39" y="162"/>
                  </a:cubicBezTo>
                  <a:close/>
                  <a:moveTo>
                    <a:pt x="33" y="97"/>
                  </a:moveTo>
                  <a:cubicBezTo>
                    <a:pt x="33" y="96"/>
                    <a:pt x="34" y="96"/>
                    <a:pt x="35" y="95"/>
                  </a:cubicBezTo>
                  <a:cubicBezTo>
                    <a:pt x="37" y="94"/>
                    <a:pt x="40" y="92"/>
                    <a:pt x="42" y="91"/>
                  </a:cubicBezTo>
                  <a:cubicBezTo>
                    <a:pt x="38" y="95"/>
                    <a:pt x="33" y="99"/>
                    <a:pt x="28" y="103"/>
                  </a:cubicBezTo>
                  <a:cubicBezTo>
                    <a:pt x="30" y="101"/>
                    <a:pt x="31" y="99"/>
                    <a:pt x="33" y="97"/>
                  </a:cubicBezTo>
                  <a:close/>
                  <a:moveTo>
                    <a:pt x="46" y="90"/>
                  </a:moveTo>
                  <a:cubicBezTo>
                    <a:pt x="47" y="90"/>
                    <a:pt x="49" y="89"/>
                    <a:pt x="51" y="89"/>
                  </a:cubicBezTo>
                  <a:cubicBezTo>
                    <a:pt x="46" y="91"/>
                    <a:pt x="41" y="94"/>
                    <a:pt x="36" y="98"/>
                  </a:cubicBezTo>
                  <a:cubicBezTo>
                    <a:pt x="39" y="95"/>
                    <a:pt x="42" y="92"/>
                    <a:pt x="46" y="90"/>
                  </a:cubicBezTo>
                  <a:close/>
                  <a:moveTo>
                    <a:pt x="55" y="89"/>
                  </a:moveTo>
                  <a:cubicBezTo>
                    <a:pt x="56" y="90"/>
                    <a:pt x="57" y="90"/>
                    <a:pt x="58" y="90"/>
                  </a:cubicBezTo>
                  <a:cubicBezTo>
                    <a:pt x="52" y="93"/>
                    <a:pt x="47" y="97"/>
                    <a:pt x="42" y="102"/>
                  </a:cubicBezTo>
                  <a:cubicBezTo>
                    <a:pt x="33" y="109"/>
                    <a:pt x="24" y="116"/>
                    <a:pt x="15" y="123"/>
                  </a:cubicBezTo>
                  <a:cubicBezTo>
                    <a:pt x="16" y="123"/>
                    <a:pt x="16" y="122"/>
                    <a:pt x="17" y="122"/>
                  </a:cubicBezTo>
                  <a:cubicBezTo>
                    <a:pt x="20" y="117"/>
                    <a:pt x="25" y="113"/>
                    <a:pt x="30" y="110"/>
                  </a:cubicBezTo>
                  <a:cubicBezTo>
                    <a:pt x="39" y="104"/>
                    <a:pt x="48" y="97"/>
                    <a:pt x="55" y="89"/>
                  </a:cubicBezTo>
                  <a:close/>
                  <a:moveTo>
                    <a:pt x="143" y="96"/>
                  </a:moveTo>
                  <a:cubicBezTo>
                    <a:pt x="132" y="105"/>
                    <a:pt x="122" y="114"/>
                    <a:pt x="112" y="124"/>
                  </a:cubicBezTo>
                  <a:cubicBezTo>
                    <a:pt x="106" y="129"/>
                    <a:pt x="100" y="134"/>
                    <a:pt x="95" y="139"/>
                  </a:cubicBezTo>
                  <a:cubicBezTo>
                    <a:pt x="99" y="135"/>
                    <a:pt x="103" y="131"/>
                    <a:pt x="107" y="127"/>
                  </a:cubicBezTo>
                  <a:cubicBezTo>
                    <a:pt x="116" y="119"/>
                    <a:pt x="124" y="110"/>
                    <a:pt x="129" y="100"/>
                  </a:cubicBezTo>
                  <a:cubicBezTo>
                    <a:pt x="130" y="100"/>
                    <a:pt x="131" y="100"/>
                    <a:pt x="131" y="100"/>
                  </a:cubicBezTo>
                  <a:cubicBezTo>
                    <a:pt x="133" y="100"/>
                    <a:pt x="135" y="100"/>
                    <a:pt x="136" y="100"/>
                  </a:cubicBezTo>
                  <a:cubicBezTo>
                    <a:pt x="138" y="99"/>
                    <a:pt x="141" y="95"/>
                    <a:pt x="143" y="96"/>
                  </a:cubicBezTo>
                  <a:close/>
                  <a:moveTo>
                    <a:pt x="121" y="96"/>
                  </a:moveTo>
                  <a:cubicBezTo>
                    <a:pt x="123" y="97"/>
                    <a:pt x="125" y="98"/>
                    <a:pt x="128" y="99"/>
                  </a:cubicBezTo>
                  <a:cubicBezTo>
                    <a:pt x="123" y="104"/>
                    <a:pt x="119" y="108"/>
                    <a:pt x="114" y="113"/>
                  </a:cubicBezTo>
                  <a:cubicBezTo>
                    <a:pt x="108" y="117"/>
                    <a:pt x="102" y="123"/>
                    <a:pt x="97" y="128"/>
                  </a:cubicBezTo>
                  <a:cubicBezTo>
                    <a:pt x="92" y="133"/>
                    <a:pt x="87" y="137"/>
                    <a:pt x="82" y="142"/>
                  </a:cubicBezTo>
                  <a:cubicBezTo>
                    <a:pt x="82" y="142"/>
                    <a:pt x="82" y="141"/>
                    <a:pt x="83" y="141"/>
                  </a:cubicBezTo>
                  <a:cubicBezTo>
                    <a:pt x="87" y="136"/>
                    <a:pt x="92" y="131"/>
                    <a:pt x="97" y="126"/>
                  </a:cubicBezTo>
                  <a:cubicBezTo>
                    <a:pt x="101" y="121"/>
                    <a:pt x="105" y="115"/>
                    <a:pt x="109" y="110"/>
                  </a:cubicBezTo>
                  <a:cubicBezTo>
                    <a:pt x="113" y="106"/>
                    <a:pt x="118" y="102"/>
                    <a:pt x="120" y="96"/>
                  </a:cubicBezTo>
                  <a:cubicBezTo>
                    <a:pt x="121" y="96"/>
                    <a:pt x="121" y="96"/>
                    <a:pt x="121" y="96"/>
                  </a:cubicBezTo>
                  <a:close/>
                  <a:moveTo>
                    <a:pt x="111" y="96"/>
                  </a:moveTo>
                  <a:cubicBezTo>
                    <a:pt x="113" y="95"/>
                    <a:pt x="115" y="95"/>
                    <a:pt x="118" y="95"/>
                  </a:cubicBezTo>
                  <a:cubicBezTo>
                    <a:pt x="118" y="95"/>
                    <a:pt x="119" y="95"/>
                    <a:pt x="119" y="96"/>
                  </a:cubicBezTo>
                  <a:cubicBezTo>
                    <a:pt x="109" y="103"/>
                    <a:pt x="100" y="113"/>
                    <a:pt x="91" y="122"/>
                  </a:cubicBezTo>
                  <a:cubicBezTo>
                    <a:pt x="81" y="132"/>
                    <a:pt x="69" y="141"/>
                    <a:pt x="60" y="151"/>
                  </a:cubicBezTo>
                  <a:cubicBezTo>
                    <a:pt x="59" y="152"/>
                    <a:pt x="57" y="154"/>
                    <a:pt x="56" y="155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8" y="152"/>
                    <a:pt x="61" y="149"/>
                    <a:pt x="64" y="147"/>
                  </a:cubicBezTo>
                  <a:cubicBezTo>
                    <a:pt x="69" y="141"/>
                    <a:pt x="75" y="136"/>
                    <a:pt x="81" y="131"/>
                  </a:cubicBezTo>
                  <a:cubicBezTo>
                    <a:pt x="92" y="120"/>
                    <a:pt x="101" y="107"/>
                    <a:pt x="111" y="96"/>
                  </a:cubicBezTo>
                  <a:close/>
                  <a:moveTo>
                    <a:pt x="107" y="98"/>
                  </a:moveTo>
                  <a:cubicBezTo>
                    <a:pt x="104" y="100"/>
                    <a:pt x="102" y="103"/>
                    <a:pt x="100" y="105"/>
                  </a:cubicBezTo>
                  <a:cubicBezTo>
                    <a:pt x="95" y="110"/>
                    <a:pt x="90" y="113"/>
                    <a:pt x="85" y="117"/>
                  </a:cubicBezTo>
                  <a:cubicBezTo>
                    <a:pt x="84" y="118"/>
                    <a:pt x="83" y="119"/>
                    <a:pt x="82" y="120"/>
                  </a:cubicBezTo>
                  <a:cubicBezTo>
                    <a:pt x="86" y="116"/>
                    <a:pt x="90" y="112"/>
                    <a:pt x="93" y="109"/>
                  </a:cubicBezTo>
                  <a:cubicBezTo>
                    <a:pt x="98" y="106"/>
                    <a:pt x="102" y="101"/>
                    <a:pt x="107" y="98"/>
                  </a:cubicBezTo>
                  <a:close/>
                  <a:moveTo>
                    <a:pt x="79" y="109"/>
                  </a:moveTo>
                  <a:cubicBezTo>
                    <a:pt x="69" y="115"/>
                    <a:pt x="61" y="122"/>
                    <a:pt x="53" y="129"/>
                  </a:cubicBezTo>
                  <a:cubicBezTo>
                    <a:pt x="49" y="133"/>
                    <a:pt x="44" y="135"/>
                    <a:pt x="40" y="139"/>
                  </a:cubicBezTo>
                  <a:cubicBezTo>
                    <a:pt x="34" y="143"/>
                    <a:pt x="30" y="149"/>
                    <a:pt x="24" y="153"/>
                  </a:cubicBezTo>
                  <a:cubicBezTo>
                    <a:pt x="20" y="156"/>
                    <a:pt x="23" y="153"/>
                    <a:pt x="24" y="152"/>
                  </a:cubicBezTo>
                  <a:cubicBezTo>
                    <a:pt x="27" y="150"/>
                    <a:pt x="29" y="148"/>
                    <a:pt x="32" y="145"/>
                  </a:cubicBezTo>
                  <a:cubicBezTo>
                    <a:pt x="37" y="141"/>
                    <a:pt x="42" y="137"/>
                    <a:pt x="48" y="132"/>
                  </a:cubicBezTo>
                  <a:cubicBezTo>
                    <a:pt x="58" y="125"/>
                    <a:pt x="66" y="116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9" y="109"/>
                    <a:pt x="83" y="111"/>
                    <a:pt x="88" y="110"/>
                  </a:cubicBezTo>
                  <a:cubicBezTo>
                    <a:pt x="81" y="115"/>
                    <a:pt x="75" y="120"/>
                    <a:pt x="68" y="126"/>
                  </a:cubicBezTo>
                  <a:cubicBezTo>
                    <a:pt x="59" y="134"/>
                    <a:pt x="49" y="142"/>
                    <a:pt x="40" y="151"/>
                  </a:cubicBezTo>
                  <a:cubicBezTo>
                    <a:pt x="39" y="151"/>
                    <a:pt x="34" y="156"/>
                    <a:pt x="35" y="155"/>
                  </a:cubicBezTo>
                  <a:cubicBezTo>
                    <a:pt x="37" y="152"/>
                    <a:pt x="40" y="150"/>
                    <a:pt x="42" y="147"/>
                  </a:cubicBezTo>
                  <a:cubicBezTo>
                    <a:pt x="47" y="143"/>
                    <a:pt x="52" y="139"/>
                    <a:pt x="57" y="134"/>
                  </a:cubicBezTo>
                  <a:cubicBezTo>
                    <a:pt x="61" y="130"/>
                    <a:pt x="65" y="126"/>
                    <a:pt x="69" y="122"/>
                  </a:cubicBezTo>
                  <a:cubicBezTo>
                    <a:pt x="73" y="118"/>
                    <a:pt x="77" y="115"/>
                    <a:pt x="79" y="110"/>
                  </a:cubicBezTo>
                  <a:cubicBezTo>
                    <a:pt x="80" y="109"/>
                    <a:pt x="79" y="109"/>
                    <a:pt x="79" y="109"/>
                  </a:cubicBezTo>
                  <a:close/>
                  <a:moveTo>
                    <a:pt x="69" y="100"/>
                  </a:moveTo>
                  <a:cubicBezTo>
                    <a:pt x="71" y="102"/>
                    <a:pt x="73" y="104"/>
                    <a:pt x="75" y="106"/>
                  </a:cubicBezTo>
                  <a:cubicBezTo>
                    <a:pt x="53" y="117"/>
                    <a:pt x="37" y="136"/>
                    <a:pt x="17" y="150"/>
                  </a:cubicBezTo>
                  <a:cubicBezTo>
                    <a:pt x="12" y="153"/>
                    <a:pt x="19" y="147"/>
                    <a:pt x="20" y="146"/>
                  </a:cubicBezTo>
                  <a:cubicBezTo>
                    <a:pt x="22" y="144"/>
                    <a:pt x="24" y="142"/>
                    <a:pt x="27" y="140"/>
                  </a:cubicBezTo>
                  <a:cubicBezTo>
                    <a:pt x="31" y="136"/>
                    <a:pt x="36" y="132"/>
                    <a:pt x="41" y="128"/>
                  </a:cubicBezTo>
                  <a:cubicBezTo>
                    <a:pt x="51" y="119"/>
                    <a:pt x="59" y="109"/>
                    <a:pt x="69" y="100"/>
                  </a:cubicBezTo>
                  <a:close/>
                  <a:moveTo>
                    <a:pt x="67" y="101"/>
                  </a:moveTo>
                  <a:cubicBezTo>
                    <a:pt x="66" y="101"/>
                    <a:pt x="66" y="101"/>
                    <a:pt x="65" y="102"/>
                  </a:cubicBezTo>
                  <a:cubicBezTo>
                    <a:pt x="55" y="111"/>
                    <a:pt x="44" y="119"/>
                    <a:pt x="33" y="127"/>
                  </a:cubicBezTo>
                  <a:cubicBezTo>
                    <a:pt x="28" y="131"/>
                    <a:pt x="23" y="135"/>
                    <a:pt x="18" y="139"/>
                  </a:cubicBezTo>
                  <a:cubicBezTo>
                    <a:pt x="16" y="141"/>
                    <a:pt x="13" y="143"/>
                    <a:pt x="10" y="146"/>
                  </a:cubicBezTo>
                  <a:cubicBezTo>
                    <a:pt x="12" y="144"/>
                    <a:pt x="14" y="142"/>
                    <a:pt x="15" y="140"/>
                  </a:cubicBezTo>
                  <a:cubicBezTo>
                    <a:pt x="31" y="124"/>
                    <a:pt x="51" y="114"/>
                    <a:pt x="64" y="95"/>
                  </a:cubicBezTo>
                  <a:cubicBezTo>
                    <a:pt x="66" y="96"/>
                    <a:pt x="67" y="98"/>
                    <a:pt x="68" y="99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68" y="100"/>
                    <a:pt x="67" y="100"/>
                    <a:pt x="67" y="101"/>
                  </a:cubicBezTo>
                  <a:close/>
                  <a:moveTo>
                    <a:pt x="63" y="94"/>
                  </a:moveTo>
                  <a:cubicBezTo>
                    <a:pt x="54" y="101"/>
                    <a:pt x="44" y="108"/>
                    <a:pt x="35" y="115"/>
                  </a:cubicBezTo>
                  <a:cubicBezTo>
                    <a:pt x="31" y="119"/>
                    <a:pt x="26" y="123"/>
                    <a:pt x="22" y="127"/>
                  </a:cubicBezTo>
                  <a:cubicBezTo>
                    <a:pt x="18" y="130"/>
                    <a:pt x="11" y="134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25" y="121"/>
                    <a:pt x="45" y="109"/>
                    <a:pt x="60" y="92"/>
                  </a:cubicBezTo>
                  <a:cubicBezTo>
                    <a:pt x="61" y="92"/>
                    <a:pt x="62" y="93"/>
                    <a:pt x="63" y="94"/>
                  </a:cubicBezTo>
                  <a:close/>
                  <a:moveTo>
                    <a:pt x="12" y="128"/>
                  </a:moveTo>
                  <a:cubicBezTo>
                    <a:pt x="20" y="120"/>
                    <a:pt x="29" y="113"/>
                    <a:pt x="37" y="106"/>
                  </a:cubicBezTo>
                  <a:cubicBezTo>
                    <a:pt x="42" y="103"/>
                    <a:pt x="46" y="99"/>
                    <a:pt x="51" y="96"/>
                  </a:cubicBezTo>
                  <a:cubicBezTo>
                    <a:pt x="53" y="94"/>
                    <a:pt x="55" y="93"/>
                    <a:pt x="57" y="92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9" y="91"/>
                    <a:pt x="60" y="91"/>
                  </a:cubicBezTo>
                  <a:cubicBezTo>
                    <a:pt x="59" y="92"/>
                    <a:pt x="58" y="93"/>
                    <a:pt x="57" y="94"/>
                  </a:cubicBezTo>
                  <a:cubicBezTo>
                    <a:pt x="43" y="109"/>
                    <a:pt x="24" y="120"/>
                    <a:pt x="9" y="135"/>
                  </a:cubicBezTo>
                  <a:cubicBezTo>
                    <a:pt x="10" y="133"/>
                    <a:pt x="11" y="130"/>
                    <a:pt x="12" y="128"/>
                  </a:cubicBezTo>
                  <a:close/>
                  <a:moveTo>
                    <a:pt x="33" y="119"/>
                  </a:moveTo>
                  <a:cubicBezTo>
                    <a:pt x="38" y="114"/>
                    <a:pt x="44" y="110"/>
                    <a:pt x="50" y="105"/>
                  </a:cubicBezTo>
                  <a:cubicBezTo>
                    <a:pt x="53" y="103"/>
                    <a:pt x="56" y="101"/>
                    <a:pt x="58" y="99"/>
                  </a:cubicBezTo>
                  <a:cubicBezTo>
                    <a:pt x="60" y="98"/>
                    <a:pt x="61" y="97"/>
                    <a:pt x="63" y="96"/>
                  </a:cubicBezTo>
                  <a:cubicBezTo>
                    <a:pt x="65" y="94"/>
                    <a:pt x="58" y="101"/>
                    <a:pt x="59" y="100"/>
                  </a:cubicBezTo>
                  <a:cubicBezTo>
                    <a:pt x="45" y="118"/>
                    <a:pt x="23" y="128"/>
                    <a:pt x="9" y="146"/>
                  </a:cubicBezTo>
                  <a:cubicBezTo>
                    <a:pt x="8" y="144"/>
                    <a:pt x="8" y="141"/>
                    <a:pt x="8" y="138"/>
                  </a:cubicBezTo>
                  <a:cubicBezTo>
                    <a:pt x="18" y="133"/>
                    <a:pt x="25" y="126"/>
                    <a:pt x="33" y="119"/>
                  </a:cubicBezTo>
                  <a:close/>
                  <a:moveTo>
                    <a:pt x="10" y="147"/>
                  </a:moveTo>
                  <a:cubicBezTo>
                    <a:pt x="20" y="139"/>
                    <a:pt x="30" y="131"/>
                    <a:pt x="40" y="123"/>
                  </a:cubicBezTo>
                  <a:cubicBezTo>
                    <a:pt x="45" y="120"/>
                    <a:pt x="50" y="116"/>
                    <a:pt x="55" y="112"/>
                  </a:cubicBezTo>
                  <a:cubicBezTo>
                    <a:pt x="56" y="111"/>
                    <a:pt x="57" y="110"/>
                    <a:pt x="57" y="110"/>
                  </a:cubicBezTo>
                  <a:cubicBezTo>
                    <a:pt x="51" y="116"/>
                    <a:pt x="45" y="123"/>
                    <a:pt x="38" y="129"/>
                  </a:cubicBezTo>
                  <a:cubicBezTo>
                    <a:pt x="30" y="136"/>
                    <a:pt x="20" y="143"/>
                    <a:pt x="14" y="152"/>
                  </a:cubicBezTo>
                  <a:cubicBezTo>
                    <a:pt x="12" y="150"/>
                    <a:pt x="11" y="149"/>
                    <a:pt x="10" y="147"/>
                  </a:cubicBezTo>
                  <a:close/>
                  <a:moveTo>
                    <a:pt x="15" y="153"/>
                  </a:moveTo>
                  <a:cubicBezTo>
                    <a:pt x="34" y="140"/>
                    <a:pt x="49" y="122"/>
                    <a:pt x="69" y="110"/>
                  </a:cubicBezTo>
                  <a:cubicBezTo>
                    <a:pt x="70" y="110"/>
                    <a:pt x="74" y="107"/>
                    <a:pt x="73" y="108"/>
                  </a:cubicBezTo>
                  <a:cubicBezTo>
                    <a:pt x="71" y="110"/>
                    <a:pt x="68" y="113"/>
                    <a:pt x="66" y="115"/>
                  </a:cubicBezTo>
                  <a:cubicBezTo>
                    <a:pt x="61" y="120"/>
                    <a:pt x="56" y="124"/>
                    <a:pt x="51" y="129"/>
                  </a:cubicBezTo>
                  <a:cubicBezTo>
                    <a:pt x="40" y="137"/>
                    <a:pt x="30" y="145"/>
                    <a:pt x="20" y="155"/>
                  </a:cubicBezTo>
                  <a:cubicBezTo>
                    <a:pt x="20" y="155"/>
                    <a:pt x="20" y="155"/>
                    <a:pt x="20" y="155"/>
                  </a:cubicBezTo>
                  <a:cubicBezTo>
                    <a:pt x="19" y="155"/>
                    <a:pt x="17" y="154"/>
                    <a:pt x="16" y="153"/>
                  </a:cubicBezTo>
                  <a:cubicBezTo>
                    <a:pt x="15" y="153"/>
                    <a:pt x="15" y="153"/>
                    <a:pt x="15" y="153"/>
                  </a:cubicBezTo>
                  <a:close/>
                  <a:moveTo>
                    <a:pt x="21" y="156"/>
                  </a:moveTo>
                  <a:cubicBezTo>
                    <a:pt x="31" y="151"/>
                    <a:pt x="38" y="142"/>
                    <a:pt x="46" y="136"/>
                  </a:cubicBezTo>
                  <a:cubicBezTo>
                    <a:pt x="56" y="129"/>
                    <a:pt x="64" y="121"/>
                    <a:pt x="73" y="114"/>
                  </a:cubicBezTo>
                  <a:cubicBezTo>
                    <a:pt x="74" y="113"/>
                    <a:pt x="77" y="112"/>
                    <a:pt x="77" y="111"/>
                  </a:cubicBezTo>
                  <a:cubicBezTo>
                    <a:pt x="76" y="114"/>
                    <a:pt x="72" y="117"/>
                    <a:pt x="70" y="119"/>
                  </a:cubicBezTo>
                  <a:cubicBezTo>
                    <a:pt x="65" y="123"/>
                    <a:pt x="62" y="127"/>
                    <a:pt x="58" y="132"/>
                  </a:cubicBezTo>
                  <a:cubicBezTo>
                    <a:pt x="49" y="140"/>
                    <a:pt x="40" y="147"/>
                    <a:pt x="33" y="156"/>
                  </a:cubicBezTo>
                  <a:cubicBezTo>
                    <a:pt x="33" y="156"/>
                    <a:pt x="33" y="157"/>
                    <a:pt x="34" y="157"/>
                  </a:cubicBezTo>
                  <a:cubicBezTo>
                    <a:pt x="43" y="151"/>
                    <a:pt x="51" y="142"/>
                    <a:pt x="59" y="135"/>
                  </a:cubicBezTo>
                  <a:cubicBezTo>
                    <a:pt x="69" y="126"/>
                    <a:pt x="80" y="118"/>
                    <a:pt x="91" y="110"/>
                  </a:cubicBezTo>
                  <a:cubicBezTo>
                    <a:pt x="91" y="110"/>
                    <a:pt x="91" y="109"/>
                    <a:pt x="91" y="109"/>
                  </a:cubicBezTo>
                  <a:cubicBezTo>
                    <a:pt x="89" y="111"/>
                    <a:pt x="87" y="113"/>
                    <a:pt x="86" y="115"/>
                  </a:cubicBezTo>
                  <a:cubicBezTo>
                    <a:pt x="81" y="120"/>
                    <a:pt x="76" y="124"/>
                    <a:pt x="71" y="129"/>
                  </a:cubicBezTo>
                  <a:cubicBezTo>
                    <a:pt x="61" y="138"/>
                    <a:pt x="51" y="147"/>
                    <a:pt x="41" y="156"/>
                  </a:cubicBezTo>
                  <a:cubicBezTo>
                    <a:pt x="41" y="156"/>
                    <a:pt x="42" y="157"/>
                    <a:pt x="42" y="157"/>
                  </a:cubicBezTo>
                  <a:cubicBezTo>
                    <a:pt x="43" y="156"/>
                    <a:pt x="44" y="156"/>
                    <a:pt x="44" y="155"/>
                  </a:cubicBezTo>
                  <a:cubicBezTo>
                    <a:pt x="44" y="155"/>
                    <a:pt x="45" y="155"/>
                    <a:pt x="45" y="155"/>
                  </a:cubicBezTo>
                  <a:cubicBezTo>
                    <a:pt x="55" y="147"/>
                    <a:pt x="64" y="139"/>
                    <a:pt x="73" y="131"/>
                  </a:cubicBezTo>
                  <a:cubicBezTo>
                    <a:pt x="79" y="125"/>
                    <a:pt x="85" y="119"/>
                    <a:pt x="91" y="114"/>
                  </a:cubicBezTo>
                  <a:cubicBezTo>
                    <a:pt x="95" y="111"/>
                    <a:pt x="99" y="108"/>
                    <a:pt x="103" y="104"/>
                  </a:cubicBezTo>
                  <a:cubicBezTo>
                    <a:pt x="102" y="105"/>
                    <a:pt x="101" y="106"/>
                    <a:pt x="101" y="106"/>
                  </a:cubicBezTo>
                  <a:cubicBezTo>
                    <a:pt x="96" y="112"/>
                    <a:pt x="91" y="118"/>
                    <a:pt x="85" y="124"/>
                  </a:cubicBezTo>
                  <a:cubicBezTo>
                    <a:pt x="75" y="136"/>
                    <a:pt x="63" y="145"/>
                    <a:pt x="52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42" y="158"/>
                    <a:pt x="31" y="159"/>
                    <a:pt x="21" y="156"/>
                  </a:cubicBezTo>
                  <a:close/>
                  <a:moveTo>
                    <a:pt x="69" y="132"/>
                  </a:moveTo>
                  <a:cubicBezTo>
                    <a:pt x="64" y="137"/>
                    <a:pt x="59" y="142"/>
                    <a:pt x="54" y="147"/>
                  </a:cubicBezTo>
                  <a:cubicBezTo>
                    <a:pt x="52" y="148"/>
                    <a:pt x="50" y="150"/>
                    <a:pt x="48" y="151"/>
                  </a:cubicBezTo>
                  <a:cubicBezTo>
                    <a:pt x="48" y="151"/>
                    <a:pt x="49" y="150"/>
                    <a:pt x="49" y="150"/>
                  </a:cubicBezTo>
                  <a:cubicBezTo>
                    <a:pt x="54" y="145"/>
                    <a:pt x="60" y="140"/>
                    <a:pt x="66" y="135"/>
                  </a:cubicBezTo>
                  <a:cubicBezTo>
                    <a:pt x="67" y="134"/>
                    <a:pt x="68" y="133"/>
                    <a:pt x="69" y="132"/>
                  </a:cubicBezTo>
                  <a:close/>
                  <a:moveTo>
                    <a:pt x="58" y="157"/>
                  </a:moveTo>
                  <a:cubicBezTo>
                    <a:pt x="56" y="157"/>
                    <a:pt x="55" y="157"/>
                    <a:pt x="53" y="157"/>
                  </a:cubicBezTo>
                  <a:cubicBezTo>
                    <a:pt x="58" y="155"/>
                    <a:pt x="61" y="151"/>
                    <a:pt x="65" y="148"/>
                  </a:cubicBezTo>
                  <a:cubicBezTo>
                    <a:pt x="69" y="142"/>
                    <a:pt x="75" y="138"/>
                    <a:pt x="80" y="133"/>
                  </a:cubicBezTo>
                  <a:cubicBezTo>
                    <a:pt x="91" y="124"/>
                    <a:pt x="101" y="113"/>
                    <a:pt x="112" y="103"/>
                  </a:cubicBezTo>
                  <a:cubicBezTo>
                    <a:pt x="113" y="102"/>
                    <a:pt x="118" y="99"/>
                    <a:pt x="119" y="97"/>
                  </a:cubicBezTo>
                  <a:cubicBezTo>
                    <a:pt x="117" y="101"/>
                    <a:pt x="113" y="104"/>
                    <a:pt x="110" y="108"/>
                  </a:cubicBezTo>
                  <a:cubicBezTo>
                    <a:pt x="105" y="113"/>
                    <a:pt x="102" y="118"/>
                    <a:pt x="97" y="124"/>
                  </a:cubicBezTo>
                  <a:cubicBezTo>
                    <a:pt x="93" y="129"/>
                    <a:pt x="88" y="133"/>
                    <a:pt x="83" y="138"/>
                  </a:cubicBezTo>
                  <a:cubicBezTo>
                    <a:pt x="78" y="144"/>
                    <a:pt x="73" y="151"/>
                    <a:pt x="66" y="156"/>
                  </a:cubicBezTo>
                  <a:cubicBezTo>
                    <a:pt x="66" y="156"/>
                    <a:pt x="66" y="157"/>
                    <a:pt x="67" y="157"/>
                  </a:cubicBezTo>
                  <a:cubicBezTo>
                    <a:pt x="64" y="157"/>
                    <a:pt x="61" y="157"/>
                    <a:pt x="58" y="157"/>
                  </a:cubicBezTo>
                  <a:close/>
                  <a:moveTo>
                    <a:pt x="67" y="157"/>
                  </a:moveTo>
                  <a:cubicBezTo>
                    <a:pt x="67" y="157"/>
                    <a:pt x="67" y="157"/>
                    <a:pt x="67" y="157"/>
                  </a:cubicBezTo>
                  <a:cubicBezTo>
                    <a:pt x="72" y="154"/>
                    <a:pt x="76" y="150"/>
                    <a:pt x="80" y="146"/>
                  </a:cubicBezTo>
                  <a:cubicBezTo>
                    <a:pt x="85" y="140"/>
                    <a:pt x="90" y="135"/>
                    <a:pt x="96" y="130"/>
                  </a:cubicBezTo>
                  <a:cubicBezTo>
                    <a:pt x="107" y="120"/>
                    <a:pt x="118" y="111"/>
                    <a:pt x="129" y="100"/>
                  </a:cubicBezTo>
                  <a:cubicBezTo>
                    <a:pt x="125" y="103"/>
                    <a:pt x="121" y="111"/>
                    <a:pt x="117" y="115"/>
                  </a:cubicBezTo>
                  <a:cubicBezTo>
                    <a:pt x="113" y="120"/>
                    <a:pt x="108" y="125"/>
                    <a:pt x="104" y="129"/>
                  </a:cubicBezTo>
                  <a:cubicBezTo>
                    <a:pt x="95" y="138"/>
                    <a:pt x="86" y="146"/>
                    <a:pt x="79" y="156"/>
                  </a:cubicBezTo>
                  <a:cubicBezTo>
                    <a:pt x="79" y="156"/>
                    <a:pt x="80" y="157"/>
                    <a:pt x="80" y="157"/>
                  </a:cubicBezTo>
                  <a:cubicBezTo>
                    <a:pt x="80" y="156"/>
                    <a:pt x="81" y="155"/>
                    <a:pt x="81" y="155"/>
                  </a:cubicBezTo>
                  <a:cubicBezTo>
                    <a:pt x="82" y="155"/>
                    <a:pt x="83" y="154"/>
                    <a:pt x="83" y="152"/>
                  </a:cubicBezTo>
                  <a:cubicBezTo>
                    <a:pt x="92" y="143"/>
                    <a:pt x="101" y="135"/>
                    <a:pt x="111" y="126"/>
                  </a:cubicBezTo>
                  <a:cubicBezTo>
                    <a:pt x="122" y="116"/>
                    <a:pt x="132" y="106"/>
                    <a:pt x="144" y="96"/>
                  </a:cubicBezTo>
                  <a:cubicBezTo>
                    <a:pt x="140" y="100"/>
                    <a:pt x="135" y="106"/>
                    <a:pt x="130" y="111"/>
                  </a:cubicBezTo>
                  <a:cubicBezTo>
                    <a:pt x="125" y="116"/>
                    <a:pt x="121" y="122"/>
                    <a:pt x="116" y="127"/>
                  </a:cubicBezTo>
                  <a:cubicBezTo>
                    <a:pt x="111" y="133"/>
                    <a:pt x="106" y="138"/>
                    <a:pt x="101" y="144"/>
                  </a:cubicBezTo>
                  <a:cubicBezTo>
                    <a:pt x="97" y="149"/>
                    <a:pt x="92" y="153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0" y="157"/>
                    <a:pt x="74" y="157"/>
                    <a:pt x="67" y="157"/>
                  </a:cubicBezTo>
                  <a:close/>
                  <a:moveTo>
                    <a:pt x="88" y="158"/>
                  </a:moveTo>
                  <a:cubicBezTo>
                    <a:pt x="97" y="151"/>
                    <a:pt x="104" y="143"/>
                    <a:pt x="112" y="136"/>
                  </a:cubicBezTo>
                  <a:cubicBezTo>
                    <a:pt x="122" y="128"/>
                    <a:pt x="130" y="119"/>
                    <a:pt x="140" y="111"/>
                  </a:cubicBezTo>
                  <a:cubicBezTo>
                    <a:pt x="141" y="109"/>
                    <a:pt x="143" y="108"/>
                    <a:pt x="145" y="106"/>
                  </a:cubicBezTo>
                  <a:cubicBezTo>
                    <a:pt x="146" y="105"/>
                    <a:pt x="147" y="104"/>
                    <a:pt x="149" y="103"/>
                  </a:cubicBezTo>
                  <a:cubicBezTo>
                    <a:pt x="148" y="104"/>
                    <a:pt x="146" y="106"/>
                    <a:pt x="145" y="107"/>
                  </a:cubicBezTo>
                  <a:cubicBezTo>
                    <a:pt x="142" y="112"/>
                    <a:pt x="137" y="115"/>
                    <a:pt x="133" y="120"/>
                  </a:cubicBezTo>
                  <a:cubicBezTo>
                    <a:pt x="127" y="127"/>
                    <a:pt x="120" y="135"/>
                    <a:pt x="113" y="143"/>
                  </a:cubicBezTo>
                  <a:cubicBezTo>
                    <a:pt x="109" y="148"/>
                    <a:pt x="104" y="153"/>
                    <a:pt x="99" y="158"/>
                  </a:cubicBezTo>
                  <a:cubicBezTo>
                    <a:pt x="96" y="158"/>
                    <a:pt x="92" y="158"/>
                    <a:pt x="88" y="158"/>
                  </a:cubicBezTo>
                  <a:close/>
                  <a:moveTo>
                    <a:pt x="145" y="115"/>
                  </a:moveTo>
                  <a:cubicBezTo>
                    <a:pt x="147" y="114"/>
                    <a:pt x="149" y="112"/>
                    <a:pt x="151" y="111"/>
                  </a:cubicBezTo>
                  <a:cubicBezTo>
                    <a:pt x="156" y="108"/>
                    <a:pt x="150" y="112"/>
                    <a:pt x="149" y="114"/>
                  </a:cubicBezTo>
                  <a:cubicBezTo>
                    <a:pt x="144" y="119"/>
                    <a:pt x="139" y="124"/>
                    <a:pt x="134" y="129"/>
                  </a:cubicBezTo>
                  <a:cubicBezTo>
                    <a:pt x="131" y="133"/>
                    <a:pt x="127" y="137"/>
                    <a:pt x="124" y="142"/>
                  </a:cubicBezTo>
                  <a:cubicBezTo>
                    <a:pt x="120" y="148"/>
                    <a:pt x="115" y="152"/>
                    <a:pt x="110" y="157"/>
                  </a:cubicBezTo>
                  <a:cubicBezTo>
                    <a:pt x="109" y="158"/>
                    <a:pt x="110" y="159"/>
                    <a:pt x="110" y="158"/>
                  </a:cubicBezTo>
                  <a:cubicBezTo>
                    <a:pt x="125" y="148"/>
                    <a:pt x="136" y="133"/>
                    <a:pt x="148" y="120"/>
                  </a:cubicBezTo>
                  <a:cubicBezTo>
                    <a:pt x="151" y="117"/>
                    <a:pt x="155" y="114"/>
                    <a:pt x="158" y="111"/>
                  </a:cubicBezTo>
                  <a:cubicBezTo>
                    <a:pt x="154" y="115"/>
                    <a:pt x="151" y="119"/>
                    <a:pt x="148" y="123"/>
                  </a:cubicBezTo>
                  <a:cubicBezTo>
                    <a:pt x="141" y="131"/>
                    <a:pt x="134" y="140"/>
                    <a:pt x="127" y="149"/>
                  </a:cubicBezTo>
                  <a:cubicBezTo>
                    <a:pt x="126" y="151"/>
                    <a:pt x="124" y="152"/>
                    <a:pt x="123" y="154"/>
                  </a:cubicBezTo>
                  <a:cubicBezTo>
                    <a:pt x="122" y="155"/>
                    <a:pt x="121" y="156"/>
                    <a:pt x="121" y="156"/>
                  </a:cubicBezTo>
                  <a:cubicBezTo>
                    <a:pt x="119" y="157"/>
                    <a:pt x="119" y="158"/>
                    <a:pt x="119" y="158"/>
                  </a:cubicBezTo>
                  <a:cubicBezTo>
                    <a:pt x="119" y="159"/>
                    <a:pt x="118" y="159"/>
                    <a:pt x="118" y="160"/>
                  </a:cubicBezTo>
                  <a:cubicBezTo>
                    <a:pt x="112" y="159"/>
                    <a:pt x="107" y="159"/>
                    <a:pt x="101" y="158"/>
                  </a:cubicBezTo>
                  <a:cubicBezTo>
                    <a:pt x="107" y="152"/>
                    <a:pt x="113" y="145"/>
                    <a:pt x="119" y="138"/>
                  </a:cubicBezTo>
                  <a:cubicBezTo>
                    <a:pt x="127" y="130"/>
                    <a:pt x="136" y="122"/>
                    <a:pt x="145" y="115"/>
                  </a:cubicBezTo>
                  <a:close/>
                  <a:moveTo>
                    <a:pt x="125" y="160"/>
                  </a:moveTo>
                  <a:cubicBezTo>
                    <a:pt x="123" y="160"/>
                    <a:pt x="121" y="160"/>
                    <a:pt x="119" y="160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4" y="155"/>
                    <a:pt x="127" y="151"/>
                    <a:pt x="131" y="147"/>
                  </a:cubicBezTo>
                  <a:cubicBezTo>
                    <a:pt x="138" y="140"/>
                    <a:pt x="147" y="134"/>
                    <a:pt x="154" y="126"/>
                  </a:cubicBezTo>
                  <a:cubicBezTo>
                    <a:pt x="155" y="124"/>
                    <a:pt x="157" y="123"/>
                    <a:pt x="158" y="121"/>
                  </a:cubicBezTo>
                  <a:cubicBezTo>
                    <a:pt x="159" y="120"/>
                    <a:pt x="164" y="115"/>
                    <a:pt x="160" y="120"/>
                  </a:cubicBezTo>
                  <a:cubicBezTo>
                    <a:pt x="157" y="125"/>
                    <a:pt x="154" y="129"/>
                    <a:pt x="150" y="134"/>
                  </a:cubicBezTo>
                  <a:cubicBezTo>
                    <a:pt x="143" y="142"/>
                    <a:pt x="136" y="149"/>
                    <a:pt x="129" y="157"/>
                  </a:cubicBezTo>
                  <a:cubicBezTo>
                    <a:pt x="129" y="158"/>
                    <a:pt x="129" y="159"/>
                    <a:pt x="130" y="158"/>
                  </a:cubicBezTo>
                  <a:cubicBezTo>
                    <a:pt x="141" y="149"/>
                    <a:pt x="150" y="139"/>
                    <a:pt x="160" y="129"/>
                  </a:cubicBezTo>
                  <a:cubicBezTo>
                    <a:pt x="162" y="127"/>
                    <a:pt x="165" y="125"/>
                    <a:pt x="165" y="124"/>
                  </a:cubicBezTo>
                  <a:cubicBezTo>
                    <a:pt x="163" y="128"/>
                    <a:pt x="160" y="131"/>
                    <a:pt x="157" y="135"/>
                  </a:cubicBezTo>
                  <a:cubicBezTo>
                    <a:pt x="152" y="141"/>
                    <a:pt x="148" y="147"/>
                    <a:pt x="143" y="153"/>
                  </a:cubicBezTo>
                  <a:cubicBezTo>
                    <a:pt x="142" y="154"/>
                    <a:pt x="141" y="154"/>
                    <a:pt x="141" y="155"/>
                  </a:cubicBezTo>
                  <a:cubicBezTo>
                    <a:pt x="139" y="157"/>
                    <a:pt x="137" y="158"/>
                    <a:pt x="135" y="160"/>
                  </a:cubicBezTo>
                  <a:cubicBezTo>
                    <a:pt x="135" y="160"/>
                    <a:pt x="135" y="160"/>
                    <a:pt x="135" y="160"/>
                  </a:cubicBezTo>
                  <a:cubicBezTo>
                    <a:pt x="131" y="160"/>
                    <a:pt x="128" y="160"/>
                    <a:pt x="125" y="160"/>
                  </a:cubicBezTo>
                  <a:close/>
                  <a:moveTo>
                    <a:pt x="169" y="137"/>
                  </a:moveTo>
                  <a:cubicBezTo>
                    <a:pt x="168" y="138"/>
                    <a:pt x="167" y="140"/>
                    <a:pt x="167" y="141"/>
                  </a:cubicBezTo>
                  <a:cubicBezTo>
                    <a:pt x="161" y="147"/>
                    <a:pt x="155" y="152"/>
                    <a:pt x="149" y="159"/>
                  </a:cubicBezTo>
                  <a:cubicBezTo>
                    <a:pt x="149" y="159"/>
                    <a:pt x="149" y="159"/>
                    <a:pt x="149" y="159"/>
                  </a:cubicBezTo>
                  <a:cubicBezTo>
                    <a:pt x="148" y="159"/>
                    <a:pt x="147" y="159"/>
                    <a:pt x="146" y="159"/>
                  </a:cubicBezTo>
                  <a:cubicBezTo>
                    <a:pt x="153" y="153"/>
                    <a:pt x="159" y="146"/>
                    <a:pt x="166" y="140"/>
                  </a:cubicBezTo>
                  <a:cubicBezTo>
                    <a:pt x="166" y="139"/>
                    <a:pt x="170" y="134"/>
                    <a:pt x="169" y="137"/>
                  </a:cubicBezTo>
                  <a:close/>
                  <a:moveTo>
                    <a:pt x="164" y="145"/>
                  </a:moveTo>
                  <a:cubicBezTo>
                    <a:pt x="161" y="149"/>
                    <a:pt x="158" y="152"/>
                    <a:pt x="154" y="155"/>
                  </a:cubicBezTo>
                  <a:cubicBezTo>
                    <a:pt x="147" y="162"/>
                    <a:pt x="157" y="152"/>
                    <a:pt x="158" y="151"/>
                  </a:cubicBezTo>
                  <a:cubicBezTo>
                    <a:pt x="160" y="149"/>
                    <a:pt x="162" y="147"/>
                    <a:pt x="164" y="145"/>
                  </a:cubicBezTo>
                  <a:close/>
                  <a:moveTo>
                    <a:pt x="144" y="160"/>
                  </a:moveTo>
                  <a:cubicBezTo>
                    <a:pt x="141" y="160"/>
                    <a:pt x="139" y="160"/>
                    <a:pt x="136" y="160"/>
                  </a:cubicBezTo>
                  <a:cubicBezTo>
                    <a:pt x="137" y="160"/>
                    <a:pt x="137" y="160"/>
                    <a:pt x="137" y="159"/>
                  </a:cubicBezTo>
                  <a:cubicBezTo>
                    <a:pt x="138" y="160"/>
                    <a:pt x="138" y="159"/>
                    <a:pt x="139" y="158"/>
                  </a:cubicBezTo>
                  <a:cubicBezTo>
                    <a:pt x="141" y="157"/>
                    <a:pt x="142" y="155"/>
                    <a:pt x="144" y="153"/>
                  </a:cubicBezTo>
                  <a:cubicBezTo>
                    <a:pt x="149" y="148"/>
                    <a:pt x="154" y="142"/>
                    <a:pt x="160" y="137"/>
                  </a:cubicBezTo>
                  <a:cubicBezTo>
                    <a:pt x="161" y="136"/>
                    <a:pt x="169" y="127"/>
                    <a:pt x="166" y="132"/>
                  </a:cubicBezTo>
                  <a:cubicBezTo>
                    <a:pt x="164" y="136"/>
                    <a:pt x="161" y="139"/>
                    <a:pt x="158" y="142"/>
                  </a:cubicBezTo>
                  <a:cubicBezTo>
                    <a:pt x="153" y="147"/>
                    <a:pt x="149" y="154"/>
                    <a:pt x="144" y="160"/>
                  </a:cubicBezTo>
                  <a:close/>
                  <a:moveTo>
                    <a:pt x="151" y="159"/>
                  </a:moveTo>
                  <a:cubicBezTo>
                    <a:pt x="158" y="154"/>
                    <a:pt x="164" y="148"/>
                    <a:pt x="168" y="141"/>
                  </a:cubicBezTo>
                  <a:cubicBezTo>
                    <a:pt x="168" y="141"/>
                    <a:pt x="168" y="140"/>
                    <a:pt x="169" y="140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70" y="139"/>
                    <a:pt x="170" y="139"/>
                    <a:pt x="169" y="140"/>
                  </a:cubicBezTo>
                  <a:cubicBezTo>
                    <a:pt x="168" y="142"/>
                    <a:pt x="167" y="144"/>
                    <a:pt x="166" y="146"/>
                  </a:cubicBezTo>
                  <a:cubicBezTo>
                    <a:pt x="162" y="150"/>
                    <a:pt x="159" y="154"/>
                    <a:pt x="155" y="158"/>
                  </a:cubicBezTo>
                  <a:cubicBezTo>
                    <a:pt x="154" y="158"/>
                    <a:pt x="152" y="158"/>
                    <a:pt x="151" y="159"/>
                  </a:cubicBezTo>
                  <a:close/>
                  <a:moveTo>
                    <a:pt x="161" y="156"/>
                  </a:moveTo>
                  <a:cubicBezTo>
                    <a:pt x="160" y="157"/>
                    <a:pt x="158" y="157"/>
                    <a:pt x="157" y="157"/>
                  </a:cubicBezTo>
                  <a:cubicBezTo>
                    <a:pt x="157" y="157"/>
                    <a:pt x="157" y="157"/>
                    <a:pt x="157" y="157"/>
                  </a:cubicBezTo>
                  <a:cubicBezTo>
                    <a:pt x="157" y="157"/>
                    <a:pt x="157" y="157"/>
                    <a:pt x="157" y="157"/>
                  </a:cubicBezTo>
                  <a:cubicBezTo>
                    <a:pt x="157" y="157"/>
                    <a:pt x="157" y="157"/>
                    <a:pt x="158" y="157"/>
                  </a:cubicBezTo>
                  <a:cubicBezTo>
                    <a:pt x="161" y="153"/>
                    <a:pt x="164" y="150"/>
                    <a:pt x="168" y="146"/>
                  </a:cubicBezTo>
                  <a:cubicBezTo>
                    <a:pt x="170" y="144"/>
                    <a:pt x="174" y="139"/>
                    <a:pt x="170" y="146"/>
                  </a:cubicBezTo>
                  <a:cubicBezTo>
                    <a:pt x="168" y="150"/>
                    <a:pt x="165" y="153"/>
                    <a:pt x="161" y="156"/>
                  </a:cubicBezTo>
                  <a:cubicBezTo>
                    <a:pt x="161" y="156"/>
                    <a:pt x="161" y="156"/>
                    <a:pt x="161" y="156"/>
                  </a:cubicBezTo>
                  <a:close/>
                  <a:moveTo>
                    <a:pt x="166" y="153"/>
                  </a:moveTo>
                  <a:cubicBezTo>
                    <a:pt x="170" y="150"/>
                    <a:pt x="172" y="146"/>
                    <a:pt x="173" y="141"/>
                  </a:cubicBezTo>
                  <a:cubicBezTo>
                    <a:pt x="173" y="140"/>
                    <a:pt x="173" y="140"/>
                    <a:pt x="172" y="140"/>
                  </a:cubicBezTo>
                  <a:cubicBezTo>
                    <a:pt x="171" y="142"/>
                    <a:pt x="169" y="144"/>
                    <a:pt x="167" y="145"/>
                  </a:cubicBezTo>
                  <a:cubicBezTo>
                    <a:pt x="169" y="143"/>
                    <a:pt x="171" y="140"/>
                    <a:pt x="172" y="137"/>
                  </a:cubicBezTo>
                  <a:cubicBezTo>
                    <a:pt x="173" y="136"/>
                    <a:pt x="172" y="136"/>
                    <a:pt x="172" y="136"/>
                  </a:cubicBezTo>
                  <a:cubicBezTo>
                    <a:pt x="171" y="137"/>
                    <a:pt x="170" y="137"/>
                    <a:pt x="169" y="138"/>
                  </a:cubicBezTo>
                  <a:cubicBezTo>
                    <a:pt x="170" y="137"/>
                    <a:pt x="171" y="136"/>
                    <a:pt x="171" y="134"/>
                  </a:cubicBezTo>
                  <a:cubicBezTo>
                    <a:pt x="171" y="134"/>
                    <a:pt x="170" y="134"/>
                    <a:pt x="170" y="134"/>
                  </a:cubicBezTo>
                  <a:cubicBezTo>
                    <a:pt x="165" y="138"/>
                    <a:pt x="161" y="143"/>
                    <a:pt x="156" y="148"/>
                  </a:cubicBezTo>
                  <a:cubicBezTo>
                    <a:pt x="154" y="150"/>
                    <a:pt x="152" y="153"/>
                    <a:pt x="149" y="155"/>
                  </a:cubicBezTo>
                  <a:cubicBezTo>
                    <a:pt x="149" y="156"/>
                    <a:pt x="148" y="156"/>
                    <a:pt x="148" y="157"/>
                  </a:cubicBezTo>
                  <a:cubicBezTo>
                    <a:pt x="151" y="152"/>
                    <a:pt x="154" y="147"/>
                    <a:pt x="158" y="143"/>
                  </a:cubicBezTo>
                  <a:cubicBezTo>
                    <a:pt x="162" y="139"/>
                    <a:pt x="166" y="135"/>
                    <a:pt x="169" y="130"/>
                  </a:cubicBezTo>
                  <a:cubicBezTo>
                    <a:pt x="169" y="129"/>
                    <a:pt x="169" y="128"/>
                    <a:pt x="168" y="129"/>
                  </a:cubicBezTo>
                  <a:cubicBezTo>
                    <a:pt x="161" y="134"/>
                    <a:pt x="155" y="140"/>
                    <a:pt x="149" y="146"/>
                  </a:cubicBezTo>
                  <a:cubicBezTo>
                    <a:pt x="149" y="146"/>
                    <a:pt x="150" y="145"/>
                    <a:pt x="150" y="145"/>
                  </a:cubicBezTo>
                  <a:cubicBezTo>
                    <a:pt x="156" y="137"/>
                    <a:pt x="163" y="131"/>
                    <a:pt x="167" y="122"/>
                  </a:cubicBezTo>
                  <a:cubicBezTo>
                    <a:pt x="168" y="122"/>
                    <a:pt x="167" y="121"/>
                    <a:pt x="167" y="122"/>
                  </a:cubicBezTo>
                  <a:cubicBezTo>
                    <a:pt x="161" y="127"/>
                    <a:pt x="155" y="132"/>
                    <a:pt x="150" y="138"/>
                  </a:cubicBezTo>
                  <a:cubicBezTo>
                    <a:pt x="144" y="144"/>
                    <a:pt x="137" y="150"/>
                    <a:pt x="131" y="156"/>
                  </a:cubicBezTo>
                  <a:cubicBezTo>
                    <a:pt x="143" y="144"/>
                    <a:pt x="155" y="131"/>
                    <a:pt x="164" y="117"/>
                  </a:cubicBezTo>
                  <a:cubicBezTo>
                    <a:pt x="164" y="116"/>
                    <a:pt x="164" y="116"/>
                    <a:pt x="163" y="116"/>
                  </a:cubicBezTo>
                  <a:cubicBezTo>
                    <a:pt x="155" y="121"/>
                    <a:pt x="149" y="129"/>
                    <a:pt x="142" y="136"/>
                  </a:cubicBezTo>
                  <a:cubicBezTo>
                    <a:pt x="138" y="139"/>
                    <a:pt x="134" y="143"/>
                    <a:pt x="130" y="147"/>
                  </a:cubicBezTo>
                  <a:cubicBezTo>
                    <a:pt x="140" y="134"/>
                    <a:pt x="150" y="122"/>
                    <a:pt x="160" y="110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67" y="118"/>
                    <a:pt x="172" y="127"/>
                    <a:pt x="173" y="137"/>
                  </a:cubicBezTo>
                  <a:cubicBezTo>
                    <a:pt x="174" y="144"/>
                    <a:pt x="171" y="150"/>
                    <a:pt x="166" y="153"/>
                  </a:cubicBezTo>
                  <a:close/>
                  <a:moveTo>
                    <a:pt x="160" y="109"/>
                  </a:moveTo>
                  <a:cubicBezTo>
                    <a:pt x="146" y="119"/>
                    <a:pt x="135" y="133"/>
                    <a:pt x="123" y="145"/>
                  </a:cubicBezTo>
                  <a:cubicBezTo>
                    <a:pt x="126" y="142"/>
                    <a:pt x="128" y="139"/>
                    <a:pt x="130" y="136"/>
                  </a:cubicBezTo>
                  <a:cubicBezTo>
                    <a:pt x="138" y="127"/>
                    <a:pt x="147" y="118"/>
                    <a:pt x="155" y="108"/>
                  </a:cubicBezTo>
                  <a:cubicBezTo>
                    <a:pt x="156" y="108"/>
                    <a:pt x="155" y="107"/>
                    <a:pt x="155" y="107"/>
                  </a:cubicBezTo>
                  <a:cubicBezTo>
                    <a:pt x="145" y="114"/>
                    <a:pt x="136" y="121"/>
                    <a:pt x="127" y="129"/>
                  </a:cubicBezTo>
                  <a:cubicBezTo>
                    <a:pt x="128" y="128"/>
                    <a:pt x="129" y="127"/>
                    <a:pt x="130" y="126"/>
                  </a:cubicBezTo>
                  <a:cubicBezTo>
                    <a:pt x="136" y="118"/>
                    <a:pt x="146" y="111"/>
                    <a:pt x="150" y="101"/>
                  </a:cubicBezTo>
                  <a:cubicBezTo>
                    <a:pt x="151" y="100"/>
                    <a:pt x="150" y="100"/>
                    <a:pt x="149" y="100"/>
                  </a:cubicBezTo>
                  <a:cubicBezTo>
                    <a:pt x="140" y="110"/>
                    <a:pt x="129" y="120"/>
                    <a:pt x="119" y="129"/>
                  </a:cubicBezTo>
                  <a:cubicBezTo>
                    <a:pt x="114" y="133"/>
                    <a:pt x="109" y="137"/>
                    <a:pt x="105" y="142"/>
                  </a:cubicBezTo>
                  <a:cubicBezTo>
                    <a:pt x="105" y="142"/>
                    <a:pt x="105" y="141"/>
                    <a:pt x="105" y="141"/>
                  </a:cubicBezTo>
                  <a:cubicBezTo>
                    <a:pt x="110" y="135"/>
                    <a:pt x="115" y="130"/>
                    <a:pt x="120" y="125"/>
                  </a:cubicBezTo>
                  <a:cubicBezTo>
                    <a:pt x="128" y="115"/>
                    <a:pt x="139" y="106"/>
                    <a:pt x="145" y="96"/>
                  </a:cubicBezTo>
                  <a:cubicBezTo>
                    <a:pt x="146" y="96"/>
                    <a:pt x="146" y="96"/>
                    <a:pt x="146" y="95"/>
                  </a:cubicBezTo>
                  <a:cubicBezTo>
                    <a:pt x="150" y="99"/>
                    <a:pt x="155" y="104"/>
                    <a:pt x="160" y="109"/>
                  </a:cubicBezTo>
                  <a:close/>
                  <a:moveTo>
                    <a:pt x="58" y="61"/>
                  </a:moveTo>
                  <a:cubicBezTo>
                    <a:pt x="70" y="43"/>
                    <a:pt x="64" y="24"/>
                    <a:pt x="54" y="8"/>
                  </a:cubicBezTo>
                  <a:cubicBezTo>
                    <a:pt x="70" y="5"/>
                    <a:pt x="86" y="7"/>
                    <a:pt x="101" y="6"/>
                  </a:cubicBezTo>
                  <a:cubicBezTo>
                    <a:pt x="94" y="20"/>
                    <a:pt x="90" y="34"/>
                    <a:pt x="98" y="49"/>
                  </a:cubicBezTo>
                  <a:cubicBezTo>
                    <a:pt x="107" y="66"/>
                    <a:pt x="126" y="78"/>
                    <a:pt x="140" y="90"/>
                  </a:cubicBezTo>
                  <a:cubicBezTo>
                    <a:pt x="140" y="91"/>
                    <a:pt x="141" y="91"/>
                    <a:pt x="141" y="91"/>
                  </a:cubicBezTo>
                  <a:cubicBezTo>
                    <a:pt x="140" y="92"/>
                    <a:pt x="138" y="92"/>
                    <a:pt x="137" y="94"/>
                  </a:cubicBezTo>
                  <a:cubicBezTo>
                    <a:pt x="132" y="98"/>
                    <a:pt x="124" y="92"/>
                    <a:pt x="119" y="91"/>
                  </a:cubicBezTo>
                  <a:cubicBezTo>
                    <a:pt x="107" y="88"/>
                    <a:pt x="101" y="99"/>
                    <a:pt x="92" y="104"/>
                  </a:cubicBezTo>
                  <a:cubicBezTo>
                    <a:pt x="79" y="112"/>
                    <a:pt x="73" y="95"/>
                    <a:pt x="64" y="89"/>
                  </a:cubicBezTo>
                  <a:cubicBezTo>
                    <a:pt x="55" y="83"/>
                    <a:pt x="47" y="85"/>
                    <a:pt x="39" y="88"/>
                  </a:cubicBezTo>
                  <a:cubicBezTo>
                    <a:pt x="45" y="79"/>
                    <a:pt x="52" y="70"/>
                    <a:pt x="58" y="61"/>
                  </a:cubicBezTo>
                  <a:close/>
                  <a:moveTo>
                    <a:pt x="23" y="110"/>
                  </a:moveTo>
                  <a:cubicBezTo>
                    <a:pt x="28" y="106"/>
                    <a:pt x="32" y="102"/>
                    <a:pt x="37" y="98"/>
                  </a:cubicBezTo>
                  <a:cubicBezTo>
                    <a:pt x="40" y="96"/>
                    <a:pt x="43" y="94"/>
                    <a:pt x="46" y="92"/>
                  </a:cubicBezTo>
                  <a:cubicBezTo>
                    <a:pt x="49" y="91"/>
                    <a:pt x="51" y="90"/>
                    <a:pt x="54" y="89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0"/>
                    <a:pt x="51" y="92"/>
                    <a:pt x="50" y="93"/>
                  </a:cubicBezTo>
                  <a:cubicBezTo>
                    <a:pt x="43" y="100"/>
                    <a:pt x="34" y="106"/>
                    <a:pt x="25" y="112"/>
                  </a:cubicBezTo>
                  <a:cubicBezTo>
                    <a:pt x="21" y="115"/>
                    <a:pt x="18" y="118"/>
                    <a:pt x="15" y="122"/>
                  </a:cubicBezTo>
                  <a:cubicBezTo>
                    <a:pt x="17" y="118"/>
                    <a:pt x="20" y="113"/>
                    <a:pt x="23" y="110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9"/>
            <p:cNvSpPr>
              <a:spLocks noEditPoints="1"/>
            </p:cNvSpPr>
            <p:nvPr/>
          </p:nvSpPr>
          <p:spPr bwMode="auto">
            <a:xfrm>
              <a:off x="8507658" y="3050609"/>
              <a:ext cx="666750" cy="174625"/>
            </a:xfrm>
            <a:custGeom>
              <a:avLst/>
              <a:gdLst>
                <a:gd name="T0" fmla="*/ 7 w 157"/>
                <a:gd name="T1" fmla="*/ 29 h 41"/>
                <a:gd name="T2" fmla="*/ 107 w 157"/>
                <a:gd name="T3" fmla="*/ 29 h 41"/>
                <a:gd name="T4" fmla="*/ 108 w 157"/>
                <a:gd name="T5" fmla="*/ 4 h 41"/>
                <a:gd name="T6" fmla="*/ 37 w 157"/>
                <a:gd name="T7" fmla="*/ 21 h 41"/>
                <a:gd name="T8" fmla="*/ 35 w 157"/>
                <a:gd name="T9" fmla="*/ 25 h 41"/>
                <a:gd name="T10" fmla="*/ 45 w 157"/>
                <a:gd name="T11" fmla="*/ 18 h 41"/>
                <a:gd name="T12" fmla="*/ 56 w 157"/>
                <a:gd name="T13" fmla="*/ 25 h 41"/>
                <a:gd name="T14" fmla="*/ 58 w 157"/>
                <a:gd name="T15" fmla="*/ 24 h 41"/>
                <a:gd name="T16" fmla="*/ 60 w 157"/>
                <a:gd name="T17" fmla="*/ 23 h 41"/>
                <a:gd name="T18" fmla="*/ 111 w 157"/>
                <a:gd name="T19" fmla="*/ 16 h 41"/>
                <a:gd name="T20" fmla="*/ 141 w 157"/>
                <a:gd name="T21" fmla="*/ 22 h 41"/>
                <a:gd name="T22" fmla="*/ 130 w 157"/>
                <a:gd name="T23" fmla="*/ 22 h 41"/>
                <a:gd name="T24" fmla="*/ 137 w 157"/>
                <a:gd name="T25" fmla="*/ 25 h 41"/>
                <a:gd name="T26" fmla="*/ 134 w 157"/>
                <a:gd name="T27" fmla="*/ 19 h 41"/>
                <a:gd name="T28" fmla="*/ 112 w 157"/>
                <a:gd name="T29" fmla="*/ 4 h 41"/>
                <a:gd name="T30" fmla="*/ 92 w 157"/>
                <a:gd name="T31" fmla="*/ 27 h 41"/>
                <a:gd name="T32" fmla="*/ 85 w 157"/>
                <a:gd name="T33" fmla="*/ 8 h 41"/>
                <a:gd name="T34" fmla="*/ 87 w 157"/>
                <a:gd name="T35" fmla="*/ 10 h 41"/>
                <a:gd name="T36" fmla="*/ 88 w 157"/>
                <a:gd name="T37" fmla="*/ 17 h 41"/>
                <a:gd name="T38" fmla="*/ 111 w 157"/>
                <a:gd name="T39" fmla="*/ 27 h 41"/>
                <a:gd name="T40" fmla="*/ 90 w 157"/>
                <a:gd name="T41" fmla="*/ 12 h 41"/>
                <a:gd name="T42" fmla="*/ 107 w 157"/>
                <a:gd name="T43" fmla="*/ 27 h 41"/>
                <a:gd name="T44" fmla="*/ 96 w 157"/>
                <a:gd name="T45" fmla="*/ 25 h 41"/>
                <a:gd name="T46" fmla="*/ 119 w 157"/>
                <a:gd name="T47" fmla="*/ 27 h 41"/>
                <a:gd name="T48" fmla="*/ 106 w 157"/>
                <a:gd name="T49" fmla="*/ 17 h 41"/>
                <a:gd name="T50" fmla="*/ 119 w 157"/>
                <a:gd name="T51" fmla="*/ 27 h 41"/>
                <a:gd name="T52" fmla="*/ 108 w 157"/>
                <a:gd name="T53" fmla="*/ 23 h 41"/>
                <a:gd name="T54" fmla="*/ 96 w 157"/>
                <a:gd name="T55" fmla="*/ 6 h 41"/>
                <a:gd name="T56" fmla="*/ 59 w 157"/>
                <a:gd name="T57" fmla="*/ 28 h 41"/>
                <a:gd name="T58" fmla="*/ 59 w 157"/>
                <a:gd name="T59" fmla="*/ 21 h 41"/>
                <a:gd name="T60" fmla="*/ 60 w 157"/>
                <a:gd name="T61" fmla="*/ 28 h 41"/>
                <a:gd name="T62" fmla="*/ 71 w 157"/>
                <a:gd name="T63" fmla="*/ 27 h 41"/>
                <a:gd name="T64" fmla="*/ 68 w 157"/>
                <a:gd name="T65" fmla="*/ 26 h 41"/>
                <a:gd name="T66" fmla="*/ 79 w 157"/>
                <a:gd name="T67" fmla="*/ 27 h 41"/>
                <a:gd name="T68" fmla="*/ 81 w 157"/>
                <a:gd name="T69" fmla="*/ 21 h 41"/>
                <a:gd name="T70" fmla="*/ 73 w 157"/>
                <a:gd name="T71" fmla="*/ 10 h 41"/>
                <a:gd name="T72" fmla="*/ 70 w 157"/>
                <a:gd name="T73" fmla="*/ 11 h 41"/>
                <a:gd name="T74" fmla="*/ 62 w 157"/>
                <a:gd name="T75" fmla="*/ 13 h 41"/>
                <a:gd name="T76" fmla="*/ 45 w 157"/>
                <a:gd name="T77" fmla="*/ 28 h 41"/>
                <a:gd name="T78" fmla="*/ 46 w 157"/>
                <a:gd name="T79" fmla="*/ 18 h 41"/>
                <a:gd name="T80" fmla="*/ 89 w 157"/>
                <a:gd name="T81" fmla="*/ 22 h 41"/>
                <a:gd name="T82" fmla="*/ 120 w 157"/>
                <a:gd name="T83" fmla="*/ 28 h 41"/>
                <a:gd name="T84" fmla="*/ 120 w 157"/>
                <a:gd name="T85" fmla="*/ 28 h 41"/>
                <a:gd name="T86" fmla="*/ 135 w 157"/>
                <a:gd name="T87" fmla="*/ 27 h 41"/>
                <a:gd name="T88" fmla="*/ 124 w 157"/>
                <a:gd name="T89" fmla="*/ 9 h 41"/>
                <a:gd name="T90" fmla="*/ 142 w 157"/>
                <a:gd name="T91" fmla="*/ 25 h 41"/>
                <a:gd name="T92" fmla="*/ 146 w 157"/>
                <a:gd name="T93" fmla="*/ 24 h 41"/>
                <a:gd name="T94" fmla="*/ 134 w 157"/>
                <a:gd name="T95" fmla="*/ 2 h 41"/>
                <a:gd name="T96" fmla="*/ 149 w 157"/>
                <a:gd name="T97" fmla="*/ 18 h 41"/>
                <a:gd name="T98" fmla="*/ 141 w 157"/>
                <a:gd name="T99" fmla="*/ 3 h 41"/>
                <a:gd name="T100" fmla="*/ 76 w 157"/>
                <a:gd name="T101" fmla="*/ 10 h 41"/>
                <a:gd name="T102" fmla="*/ 5 w 157"/>
                <a:gd name="T103" fmla="*/ 34 h 41"/>
                <a:gd name="T104" fmla="*/ 32 w 157"/>
                <a:gd name="T105" fmla="*/ 22 h 41"/>
                <a:gd name="T106" fmla="*/ 33 w 157"/>
                <a:gd name="T107" fmla="*/ 29 h 41"/>
                <a:gd name="T108" fmla="*/ 148 w 157"/>
                <a:gd name="T109" fmla="*/ 22 h 41"/>
                <a:gd name="T110" fmla="*/ 135 w 157"/>
                <a:gd name="T111" fmla="*/ 3 h 41"/>
                <a:gd name="T112" fmla="*/ 151 w 157"/>
                <a:gd name="T113" fmla="*/ 17 h 41"/>
                <a:gd name="T114" fmla="*/ 151 w 157"/>
                <a:gd name="T115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" h="41">
                  <a:moveTo>
                    <a:pt x="149" y="4"/>
                  </a:moveTo>
                  <a:cubicBezTo>
                    <a:pt x="143" y="0"/>
                    <a:pt x="134" y="0"/>
                    <a:pt x="127" y="0"/>
                  </a:cubicBezTo>
                  <a:cubicBezTo>
                    <a:pt x="117" y="1"/>
                    <a:pt x="107" y="2"/>
                    <a:pt x="97" y="4"/>
                  </a:cubicBezTo>
                  <a:cubicBezTo>
                    <a:pt x="75" y="7"/>
                    <a:pt x="51" y="12"/>
                    <a:pt x="30" y="21"/>
                  </a:cubicBezTo>
                  <a:cubicBezTo>
                    <a:pt x="30" y="21"/>
                    <a:pt x="30" y="21"/>
                    <a:pt x="29" y="21"/>
                  </a:cubicBezTo>
                  <a:cubicBezTo>
                    <a:pt x="23" y="21"/>
                    <a:pt x="17" y="21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9" y="22"/>
                    <a:pt x="9" y="22"/>
                  </a:cubicBezTo>
                  <a:cubicBezTo>
                    <a:pt x="8" y="25"/>
                    <a:pt x="8" y="27"/>
                    <a:pt x="7" y="29"/>
                  </a:cubicBezTo>
                  <a:cubicBezTo>
                    <a:pt x="6" y="31"/>
                    <a:pt x="3" y="33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6"/>
                    <a:pt x="1" y="36"/>
                  </a:cubicBezTo>
                  <a:cubicBezTo>
                    <a:pt x="5" y="36"/>
                    <a:pt x="10" y="35"/>
                    <a:pt x="12" y="40"/>
                  </a:cubicBezTo>
                  <a:cubicBezTo>
                    <a:pt x="12" y="41"/>
                    <a:pt x="13" y="40"/>
                    <a:pt x="14" y="40"/>
                  </a:cubicBezTo>
                  <a:cubicBezTo>
                    <a:pt x="20" y="38"/>
                    <a:pt x="26" y="34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3" y="30"/>
                    <a:pt x="54" y="30"/>
                    <a:pt x="65" y="30"/>
                  </a:cubicBezTo>
                  <a:cubicBezTo>
                    <a:pt x="79" y="29"/>
                    <a:pt x="93" y="29"/>
                    <a:pt x="107" y="29"/>
                  </a:cubicBezTo>
                  <a:cubicBezTo>
                    <a:pt x="117" y="30"/>
                    <a:pt x="128" y="31"/>
                    <a:pt x="139" y="29"/>
                  </a:cubicBezTo>
                  <a:cubicBezTo>
                    <a:pt x="145" y="27"/>
                    <a:pt x="151" y="24"/>
                    <a:pt x="154" y="19"/>
                  </a:cubicBezTo>
                  <a:cubicBezTo>
                    <a:pt x="157" y="13"/>
                    <a:pt x="154" y="7"/>
                    <a:pt x="149" y="4"/>
                  </a:cubicBezTo>
                  <a:close/>
                  <a:moveTo>
                    <a:pt x="130" y="28"/>
                  </a:moveTo>
                  <a:cubicBezTo>
                    <a:pt x="129" y="28"/>
                    <a:pt x="128" y="28"/>
                    <a:pt x="127" y="28"/>
                  </a:cubicBezTo>
                  <a:cubicBezTo>
                    <a:pt x="124" y="24"/>
                    <a:pt x="121" y="20"/>
                    <a:pt x="118" y="16"/>
                  </a:cubicBezTo>
                  <a:cubicBezTo>
                    <a:pt x="116" y="14"/>
                    <a:pt x="114" y="12"/>
                    <a:pt x="113" y="10"/>
                  </a:cubicBezTo>
                  <a:cubicBezTo>
                    <a:pt x="111" y="8"/>
                    <a:pt x="110" y="6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17" y="11"/>
                    <a:pt x="123" y="21"/>
                    <a:pt x="131" y="28"/>
                  </a:cubicBezTo>
                  <a:cubicBezTo>
                    <a:pt x="131" y="28"/>
                    <a:pt x="131" y="28"/>
                    <a:pt x="130" y="28"/>
                  </a:cubicBezTo>
                  <a:close/>
                  <a:moveTo>
                    <a:pt x="36" y="21"/>
                  </a:moveTo>
                  <a:cubicBezTo>
                    <a:pt x="37" y="23"/>
                    <a:pt x="38" y="26"/>
                    <a:pt x="39" y="27"/>
                  </a:cubicBezTo>
                  <a:cubicBezTo>
                    <a:pt x="37" y="26"/>
                    <a:pt x="36" y="23"/>
                    <a:pt x="35" y="21"/>
                  </a:cubicBezTo>
                  <a:cubicBezTo>
                    <a:pt x="36" y="21"/>
                    <a:pt x="37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9" y="23"/>
                    <a:pt x="40" y="25"/>
                    <a:pt x="42" y="27"/>
                  </a:cubicBezTo>
                  <a:cubicBezTo>
                    <a:pt x="41" y="26"/>
                    <a:pt x="38" y="23"/>
                    <a:pt x="37" y="21"/>
                  </a:cubicBezTo>
                  <a:cubicBezTo>
                    <a:pt x="37" y="21"/>
                    <a:pt x="36" y="21"/>
                    <a:pt x="36" y="21"/>
                  </a:cubicBezTo>
                  <a:close/>
                  <a:moveTo>
                    <a:pt x="32" y="24"/>
                  </a:moveTo>
                  <a:cubicBezTo>
                    <a:pt x="32" y="24"/>
                    <a:pt x="31" y="23"/>
                    <a:pt x="31" y="22"/>
                  </a:cubicBezTo>
                  <a:cubicBezTo>
                    <a:pt x="31" y="22"/>
                    <a:pt x="32" y="22"/>
                    <a:pt x="32" y="22"/>
                  </a:cubicBezTo>
                  <a:cubicBezTo>
                    <a:pt x="32" y="23"/>
                    <a:pt x="33" y="24"/>
                    <a:pt x="33" y="25"/>
                  </a:cubicBezTo>
                  <a:cubicBezTo>
                    <a:pt x="36" y="30"/>
                    <a:pt x="33" y="26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lose/>
                  <a:moveTo>
                    <a:pt x="34" y="21"/>
                  </a:moveTo>
                  <a:cubicBezTo>
                    <a:pt x="34" y="23"/>
                    <a:pt x="35" y="24"/>
                    <a:pt x="35" y="25"/>
                  </a:cubicBezTo>
                  <a:cubicBezTo>
                    <a:pt x="35" y="25"/>
                    <a:pt x="37" y="28"/>
                    <a:pt x="36" y="26"/>
                  </a:cubicBezTo>
                  <a:cubicBezTo>
                    <a:pt x="35" y="25"/>
                    <a:pt x="34" y="23"/>
                    <a:pt x="33" y="22"/>
                  </a:cubicBezTo>
                  <a:cubicBezTo>
                    <a:pt x="33" y="22"/>
                    <a:pt x="34" y="22"/>
                    <a:pt x="34" y="21"/>
                  </a:cubicBezTo>
                  <a:close/>
                  <a:moveTo>
                    <a:pt x="40" y="19"/>
                  </a:moveTo>
                  <a:cubicBezTo>
                    <a:pt x="42" y="22"/>
                    <a:pt x="43" y="24"/>
                    <a:pt x="44" y="27"/>
                  </a:cubicBezTo>
                  <a:cubicBezTo>
                    <a:pt x="43" y="25"/>
                    <a:pt x="40" y="22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40" y="19"/>
                    <a:pt x="40" y="19"/>
                  </a:cubicBezTo>
                  <a:close/>
                  <a:moveTo>
                    <a:pt x="45" y="18"/>
                  </a:moveTo>
                  <a:cubicBezTo>
                    <a:pt x="46" y="21"/>
                    <a:pt x="48" y="24"/>
                    <a:pt x="49" y="27"/>
                  </a:cubicBezTo>
                  <a:cubicBezTo>
                    <a:pt x="48" y="24"/>
                    <a:pt x="45" y="21"/>
                    <a:pt x="43" y="18"/>
                  </a:cubicBezTo>
                  <a:cubicBezTo>
                    <a:pt x="44" y="18"/>
                    <a:pt x="44" y="18"/>
                    <a:pt x="45" y="18"/>
                  </a:cubicBezTo>
                  <a:close/>
                  <a:moveTo>
                    <a:pt x="48" y="17"/>
                  </a:moveTo>
                  <a:cubicBezTo>
                    <a:pt x="49" y="20"/>
                    <a:pt x="52" y="24"/>
                    <a:pt x="54" y="27"/>
                  </a:cubicBezTo>
                  <a:cubicBezTo>
                    <a:pt x="51" y="24"/>
                    <a:pt x="49" y="20"/>
                    <a:pt x="46" y="17"/>
                  </a:cubicBezTo>
                  <a:cubicBezTo>
                    <a:pt x="46" y="17"/>
                    <a:pt x="47" y="17"/>
                    <a:pt x="48" y="17"/>
                  </a:cubicBezTo>
                  <a:close/>
                  <a:moveTo>
                    <a:pt x="51" y="16"/>
                  </a:moveTo>
                  <a:cubicBezTo>
                    <a:pt x="52" y="19"/>
                    <a:pt x="54" y="22"/>
                    <a:pt x="56" y="25"/>
                  </a:cubicBezTo>
                  <a:cubicBezTo>
                    <a:pt x="56" y="27"/>
                    <a:pt x="56" y="26"/>
                    <a:pt x="55" y="25"/>
                  </a:cubicBezTo>
                  <a:cubicBezTo>
                    <a:pt x="55" y="24"/>
                    <a:pt x="54" y="24"/>
                    <a:pt x="53" y="23"/>
                  </a:cubicBezTo>
                  <a:cubicBezTo>
                    <a:pt x="51" y="21"/>
                    <a:pt x="50" y="19"/>
                    <a:pt x="48" y="17"/>
                  </a:cubicBezTo>
                  <a:cubicBezTo>
                    <a:pt x="49" y="16"/>
                    <a:pt x="50" y="16"/>
                    <a:pt x="51" y="16"/>
                  </a:cubicBezTo>
                  <a:close/>
                  <a:moveTo>
                    <a:pt x="54" y="15"/>
                  </a:moveTo>
                  <a:cubicBezTo>
                    <a:pt x="54" y="15"/>
                    <a:pt x="54" y="15"/>
                    <a:pt x="54" y="15"/>
                  </a:cubicBezTo>
                  <a:cubicBezTo>
                    <a:pt x="55" y="17"/>
                    <a:pt x="55" y="19"/>
                    <a:pt x="56" y="20"/>
                  </a:cubicBezTo>
                  <a:cubicBezTo>
                    <a:pt x="57" y="21"/>
                    <a:pt x="57" y="22"/>
                    <a:pt x="57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6" y="21"/>
                    <a:pt x="53" y="19"/>
                    <a:pt x="51" y="16"/>
                  </a:cubicBezTo>
                  <a:cubicBezTo>
                    <a:pt x="52" y="16"/>
                    <a:pt x="53" y="15"/>
                    <a:pt x="54" y="15"/>
                  </a:cubicBezTo>
                  <a:close/>
                  <a:moveTo>
                    <a:pt x="59" y="14"/>
                  </a:moveTo>
                  <a:cubicBezTo>
                    <a:pt x="59" y="16"/>
                    <a:pt x="60" y="17"/>
                    <a:pt x="61" y="19"/>
                  </a:cubicBezTo>
                  <a:cubicBezTo>
                    <a:pt x="61" y="20"/>
                    <a:pt x="62" y="21"/>
                    <a:pt x="63" y="22"/>
                  </a:cubicBezTo>
                  <a:cubicBezTo>
                    <a:pt x="63" y="23"/>
                    <a:pt x="64" y="26"/>
                    <a:pt x="65" y="26"/>
                  </a:cubicBezTo>
                  <a:cubicBezTo>
                    <a:pt x="61" y="23"/>
                    <a:pt x="59" y="19"/>
                    <a:pt x="57" y="15"/>
                  </a:cubicBezTo>
                  <a:cubicBezTo>
                    <a:pt x="56" y="14"/>
                    <a:pt x="56" y="14"/>
                    <a:pt x="56" y="15"/>
                  </a:cubicBezTo>
                  <a:cubicBezTo>
                    <a:pt x="57" y="18"/>
                    <a:pt x="58" y="20"/>
                    <a:pt x="60" y="23"/>
                  </a:cubicBezTo>
                  <a:cubicBezTo>
                    <a:pt x="59" y="22"/>
                    <a:pt x="59" y="22"/>
                    <a:pt x="58" y="21"/>
                  </a:cubicBezTo>
                  <a:cubicBezTo>
                    <a:pt x="57" y="19"/>
                    <a:pt x="56" y="17"/>
                    <a:pt x="55" y="15"/>
                  </a:cubicBezTo>
                  <a:cubicBezTo>
                    <a:pt x="56" y="15"/>
                    <a:pt x="57" y="14"/>
                    <a:pt x="59" y="14"/>
                  </a:cubicBezTo>
                  <a:close/>
                  <a:moveTo>
                    <a:pt x="61" y="13"/>
                  </a:moveTo>
                  <a:cubicBezTo>
                    <a:pt x="62" y="16"/>
                    <a:pt x="64" y="19"/>
                    <a:pt x="65" y="21"/>
                  </a:cubicBezTo>
                  <a:cubicBezTo>
                    <a:pt x="63" y="19"/>
                    <a:pt x="61" y="16"/>
                    <a:pt x="59" y="14"/>
                  </a:cubicBezTo>
                  <a:cubicBezTo>
                    <a:pt x="60" y="13"/>
                    <a:pt x="61" y="13"/>
                    <a:pt x="61" y="13"/>
                  </a:cubicBezTo>
                  <a:close/>
                  <a:moveTo>
                    <a:pt x="104" y="5"/>
                  </a:moveTo>
                  <a:cubicBezTo>
                    <a:pt x="106" y="9"/>
                    <a:pt x="109" y="12"/>
                    <a:pt x="111" y="16"/>
                  </a:cubicBezTo>
                  <a:cubicBezTo>
                    <a:pt x="113" y="18"/>
                    <a:pt x="114" y="20"/>
                    <a:pt x="115" y="22"/>
                  </a:cubicBezTo>
                  <a:cubicBezTo>
                    <a:pt x="111" y="16"/>
                    <a:pt x="106" y="10"/>
                    <a:pt x="100" y="5"/>
                  </a:cubicBezTo>
                  <a:cubicBezTo>
                    <a:pt x="101" y="5"/>
                    <a:pt x="102" y="5"/>
                    <a:pt x="104" y="5"/>
                  </a:cubicBezTo>
                  <a:close/>
                  <a:moveTo>
                    <a:pt x="126" y="3"/>
                  </a:moveTo>
                  <a:cubicBezTo>
                    <a:pt x="129" y="6"/>
                    <a:pt x="132" y="10"/>
                    <a:pt x="135" y="13"/>
                  </a:cubicBezTo>
                  <a:cubicBezTo>
                    <a:pt x="136" y="15"/>
                    <a:pt x="138" y="18"/>
                    <a:pt x="139" y="20"/>
                  </a:cubicBezTo>
                  <a:cubicBezTo>
                    <a:pt x="140" y="21"/>
                    <a:pt x="140" y="22"/>
                    <a:pt x="141" y="23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41" y="23"/>
                    <a:pt x="141" y="23"/>
                    <a:pt x="141" y="22"/>
                  </a:cubicBezTo>
                  <a:cubicBezTo>
                    <a:pt x="137" y="20"/>
                    <a:pt x="136" y="16"/>
                    <a:pt x="133" y="13"/>
                  </a:cubicBezTo>
                  <a:cubicBezTo>
                    <a:pt x="130" y="9"/>
                    <a:pt x="128" y="6"/>
                    <a:pt x="125" y="3"/>
                  </a:cubicBezTo>
                  <a:cubicBezTo>
                    <a:pt x="125" y="3"/>
                    <a:pt x="126" y="3"/>
                    <a:pt x="126" y="3"/>
                  </a:cubicBezTo>
                  <a:close/>
                  <a:moveTo>
                    <a:pt x="115" y="3"/>
                  </a:moveTo>
                  <a:cubicBezTo>
                    <a:pt x="117" y="7"/>
                    <a:pt x="121" y="10"/>
                    <a:pt x="124" y="13"/>
                  </a:cubicBezTo>
                  <a:cubicBezTo>
                    <a:pt x="125" y="15"/>
                    <a:pt x="127" y="17"/>
                    <a:pt x="128" y="19"/>
                  </a:cubicBezTo>
                  <a:cubicBezTo>
                    <a:pt x="130" y="21"/>
                    <a:pt x="132" y="23"/>
                    <a:pt x="134" y="25"/>
                  </a:cubicBezTo>
                  <a:cubicBezTo>
                    <a:pt x="135" y="27"/>
                    <a:pt x="134" y="26"/>
                    <a:pt x="133" y="25"/>
                  </a:cubicBezTo>
                  <a:cubicBezTo>
                    <a:pt x="132" y="24"/>
                    <a:pt x="131" y="23"/>
                    <a:pt x="130" y="22"/>
                  </a:cubicBezTo>
                  <a:cubicBezTo>
                    <a:pt x="128" y="20"/>
                    <a:pt x="127" y="17"/>
                    <a:pt x="125" y="15"/>
                  </a:cubicBezTo>
                  <a:cubicBezTo>
                    <a:pt x="121" y="11"/>
                    <a:pt x="117" y="7"/>
                    <a:pt x="113" y="4"/>
                  </a:cubicBezTo>
                  <a:cubicBezTo>
                    <a:pt x="113" y="4"/>
                    <a:pt x="114" y="3"/>
                    <a:pt x="115" y="3"/>
                  </a:cubicBezTo>
                  <a:close/>
                  <a:moveTo>
                    <a:pt x="116" y="3"/>
                  </a:moveTo>
                  <a:cubicBezTo>
                    <a:pt x="117" y="3"/>
                    <a:pt x="118" y="3"/>
                    <a:pt x="118" y="3"/>
                  </a:cubicBezTo>
                  <a:cubicBezTo>
                    <a:pt x="122" y="7"/>
                    <a:pt x="125" y="12"/>
                    <a:pt x="129" y="16"/>
                  </a:cubicBezTo>
                  <a:cubicBezTo>
                    <a:pt x="130" y="18"/>
                    <a:pt x="132" y="19"/>
                    <a:pt x="133" y="21"/>
                  </a:cubicBezTo>
                  <a:cubicBezTo>
                    <a:pt x="134" y="22"/>
                    <a:pt x="135" y="22"/>
                    <a:pt x="135" y="23"/>
                  </a:cubicBezTo>
                  <a:cubicBezTo>
                    <a:pt x="136" y="24"/>
                    <a:pt x="139" y="27"/>
                    <a:pt x="137" y="25"/>
                  </a:cubicBezTo>
                  <a:cubicBezTo>
                    <a:pt x="133" y="21"/>
                    <a:pt x="129" y="17"/>
                    <a:pt x="126" y="13"/>
                  </a:cubicBezTo>
                  <a:cubicBezTo>
                    <a:pt x="124" y="11"/>
                    <a:pt x="121" y="10"/>
                    <a:pt x="119" y="8"/>
                  </a:cubicBezTo>
                  <a:cubicBezTo>
                    <a:pt x="118" y="6"/>
                    <a:pt x="117" y="5"/>
                    <a:pt x="116" y="3"/>
                  </a:cubicBezTo>
                  <a:close/>
                  <a:moveTo>
                    <a:pt x="120" y="4"/>
                  </a:moveTo>
                  <a:cubicBezTo>
                    <a:pt x="120" y="4"/>
                    <a:pt x="120" y="3"/>
                    <a:pt x="119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1" y="3"/>
                    <a:pt x="122" y="3"/>
                    <a:pt x="124" y="3"/>
                  </a:cubicBezTo>
                  <a:cubicBezTo>
                    <a:pt x="128" y="10"/>
                    <a:pt x="135" y="16"/>
                    <a:pt x="139" y="23"/>
                  </a:cubicBezTo>
                  <a:cubicBezTo>
                    <a:pt x="138" y="21"/>
                    <a:pt x="135" y="20"/>
                    <a:pt x="134" y="19"/>
                  </a:cubicBezTo>
                  <a:cubicBezTo>
                    <a:pt x="132" y="17"/>
                    <a:pt x="131" y="15"/>
                    <a:pt x="129" y="13"/>
                  </a:cubicBezTo>
                  <a:cubicBezTo>
                    <a:pt x="126" y="10"/>
                    <a:pt x="123" y="7"/>
                    <a:pt x="120" y="4"/>
                  </a:cubicBezTo>
                  <a:close/>
                  <a:moveTo>
                    <a:pt x="112" y="4"/>
                  </a:moveTo>
                  <a:cubicBezTo>
                    <a:pt x="114" y="8"/>
                    <a:pt x="118" y="12"/>
                    <a:pt x="121" y="15"/>
                  </a:cubicBezTo>
                  <a:cubicBezTo>
                    <a:pt x="123" y="18"/>
                    <a:pt x="125" y="20"/>
                    <a:pt x="127" y="22"/>
                  </a:cubicBezTo>
                  <a:cubicBezTo>
                    <a:pt x="128" y="23"/>
                    <a:pt x="129" y="24"/>
                    <a:pt x="130" y="26"/>
                  </a:cubicBezTo>
                  <a:cubicBezTo>
                    <a:pt x="131" y="28"/>
                    <a:pt x="130" y="26"/>
                    <a:pt x="129" y="25"/>
                  </a:cubicBezTo>
                  <a:cubicBezTo>
                    <a:pt x="122" y="19"/>
                    <a:pt x="117" y="10"/>
                    <a:pt x="109" y="4"/>
                  </a:cubicBezTo>
                  <a:cubicBezTo>
                    <a:pt x="110" y="4"/>
                    <a:pt x="111" y="4"/>
                    <a:pt x="112" y="4"/>
                  </a:cubicBezTo>
                  <a:close/>
                  <a:moveTo>
                    <a:pt x="108" y="4"/>
                  </a:moveTo>
                  <a:cubicBezTo>
                    <a:pt x="110" y="8"/>
                    <a:pt x="113" y="11"/>
                    <a:pt x="116" y="15"/>
                  </a:cubicBezTo>
                  <a:cubicBezTo>
                    <a:pt x="118" y="17"/>
                    <a:pt x="120" y="19"/>
                    <a:pt x="121" y="21"/>
                  </a:cubicBezTo>
                  <a:cubicBezTo>
                    <a:pt x="122" y="22"/>
                    <a:pt x="123" y="23"/>
                    <a:pt x="124" y="25"/>
                  </a:cubicBezTo>
                  <a:cubicBezTo>
                    <a:pt x="121" y="21"/>
                    <a:pt x="118" y="19"/>
                    <a:pt x="115" y="15"/>
                  </a:cubicBezTo>
                  <a:cubicBezTo>
                    <a:pt x="113" y="13"/>
                    <a:pt x="111" y="11"/>
                    <a:pt x="109" y="9"/>
                  </a:cubicBezTo>
                  <a:cubicBezTo>
                    <a:pt x="108" y="8"/>
                    <a:pt x="106" y="6"/>
                    <a:pt x="105" y="5"/>
                  </a:cubicBezTo>
                  <a:cubicBezTo>
                    <a:pt x="106" y="4"/>
                    <a:pt x="107" y="4"/>
                    <a:pt x="108" y="4"/>
                  </a:cubicBezTo>
                  <a:close/>
                  <a:moveTo>
                    <a:pt x="92" y="27"/>
                  </a:moveTo>
                  <a:cubicBezTo>
                    <a:pt x="91" y="25"/>
                    <a:pt x="90" y="23"/>
                    <a:pt x="90" y="22"/>
                  </a:cubicBezTo>
                  <a:cubicBezTo>
                    <a:pt x="91" y="24"/>
                    <a:pt x="92" y="26"/>
                    <a:pt x="94" y="27"/>
                  </a:cubicBezTo>
                  <a:cubicBezTo>
                    <a:pt x="92" y="27"/>
                    <a:pt x="91" y="27"/>
                    <a:pt x="89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9" y="26"/>
                    <a:pt x="89" y="26"/>
                    <a:pt x="89" y="25"/>
                  </a:cubicBezTo>
                  <a:cubicBezTo>
                    <a:pt x="89" y="26"/>
                    <a:pt x="91" y="27"/>
                    <a:pt x="91" y="27"/>
                  </a:cubicBezTo>
                  <a:cubicBezTo>
                    <a:pt x="91" y="27"/>
                    <a:pt x="92" y="27"/>
                    <a:pt x="92" y="27"/>
                  </a:cubicBezTo>
                  <a:close/>
                  <a:moveTo>
                    <a:pt x="88" y="17"/>
                  </a:moveTo>
                  <a:cubicBezTo>
                    <a:pt x="88" y="14"/>
                    <a:pt x="87" y="11"/>
                    <a:pt x="85" y="8"/>
                  </a:cubicBezTo>
                  <a:cubicBezTo>
                    <a:pt x="86" y="8"/>
                    <a:pt x="87" y="7"/>
                    <a:pt x="88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91" y="11"/>
                    <a:pt x="93" y="14"/>
                    <a:pt x="96" y="17"/>
                  </a:cubicBezTo>
                  <a:cubicBezTo>
                    <a:pt x="99" y="20"/>
                    <a:pt x="101" y="23"/>
                    <a:pt x="104" y="26"/>
                  </a:cubicBezTo>
                  <a:cubicBezTo>
                    <a:pt x="101" y="23"/>
                    <a:pt x="98" y="21"/>
                    <a:pt x="95" y="18"/>
                  </a:cubicBezTo>
                  <a:cubicBezTo>
                    <a:pt x="92" y="14"/>
                    <a:pt x="90" y="11"/>
                    <a:pt x="86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9"/>
                    <a:pt x="87" y="9"/>
                    <a:pt x="87" y="9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9" y="12"/>
                    <a:pt x="91" y="15"/>
                    <a:pt x="93" y="17"/>
                  </a:cubicBezTo>
                  <a:cubicBezTo>
                    <a:pt x="95" y="20"/>
                    <a:pt x="98" y="23"/>
                    <a:pt x="100" y="25"/>
                  </a:cubicBezTo>
                  <a:cubicBezTo>
                    <a:pt x="101" y="27"/>
                    <a:pt x="99" y="24"/>
                    <a:pt x="98" y="24"/>
                  </a:cubicBezTo>
                  <a:cubicBezTo>
                    <a:pt x="97" y="23"/>
                    <a:pt x="95" y="21"/>
                    <a:pt x="94" y="20"/>
                  </a:cubicBezTo>
                  <a:cubicBezTo>
                    <a:pt x="91" y="17"/>
                    <a:pt x="91" y="14"/>
                    <a:pt x="88" y="13"/>
                  </a:cubicBezTo>
                  <a:cubicBezTo>
                    <a:pt x="88" y="13"/>
                    <a:pt x="87" y="13"/>
                    <a:pt x="88" y="13"/>
                  </a:cubicBezTo>
                  <a:cubicBezTo>
                    <a:pt x="90" y="16"/>
                    <a:pt x="91" y="19"/>
                    <a:pt x="93" y="21"/>
                  </a:cubicBezTo>
                  <a:cubicBezTo>
                    <a:pt x="92" y="20"/>
                    <a:pt x="90" y="18"/>
                    <a:pt x="88" y="17"/>
                  </a:cubicBezTo>
                  <a:cubicBezTo>
                    <a:pt x="88" y="17"/>
                    <a:pt x="88" y="17"/>
                    <a:pt x="88" y="17"/>
                  </a:cubicBezTo>
                  <a:close/>
                  <a:moveTo>
                    <a:pt x="111" y="27"/>
                  </a:moveTo>
                  <a:cubicBezTo>
                    <a:pt x="111" y="27"/>
                    <a:pt x="111" y="27"/>
                    <a:pt x="111" y="27"/>
                  </a:cubicBezTo>
                  <a:cubicBezTo>
                    <a:pt x="110" y="27"/>
                    <a:pt x="109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6" y="24"/>
                    <a:pt x="103" y="20"/>
                    <a:pt x="101" y="17"/>
                  </a:cubicBezTo>
                  <a:cubicBezTo>
                    <a:pt x="99" y="15"/>
                    <a:pt x="98" y="14"/>
                    <a:pt x="97" y="12"/>
                  </a:cubicBezTo>
                  <a:cubicBezTo>
                    <a:pt x="96" y="11"/>
                    <a:pt x="96" y="11"/>
                    <a:pt x="95" y="10"/>
                  </a:cubicBezTo>
                  <a:cubicBezTo>
                    <a:pt x="98" y="12"/>
                    <a:pt x="100" y="15"/>
                    <a:pt x="102" y="18"/>
                  </a:cubicBezTo>
                  <a:cubicBezTo>
                    <a:pt x="105" y="21"/>
                    <a:pt x="109" y="24"/>
                    <a:pt x="111" y="27"/>
                  </a:cubicBezTo>
                  <a:close/>
                  <a:moveTo>
                    <a:pt x="96" y="24"/>
                  </a:moveTo>
                  <a:cubicBezTo>
                    <a:pt x="95" y="23"/>
                    <a:pt x="95" y="23"/>
                    <a:pt x="94" y="22"/>
                  </a:cubicBezTo>
                  <a:cubicBezTo>
                    <a:pt x="93" y="20"/>
                    <a:pt x="92" y="18"/>
                    <a:pt x="90" y="16"/>
                  </a:cubicBezTo>
                  <a:cubicBezTo>
                    <a:pt x="90" y="16"/>
                    <a:pt x="88" y="13"/>
                    <a:pt x="89" y="14"/>
                  </a:cubicBezTo>
                  <a:cubicBezTo>
                    <a:pt x="90" y="15"/>
                    <a:pt x="91" y="16"/>
                    <a:pt x="91" y="17"/>
                  </a:cubicBezTo>
                  <a:cubicBezTo>
                    <a:pt x="94" y="21"/>
                    <a:pt x="98" y="24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3"/>
                    <a:pt x="96" y="21"/>
                    <a:pt x="94" y="18"/>
                  </a:cubicBezTo>
                  <a:cubicBezTo>
                    <a:pt x="93" y="16"/>
                    <a:pt x="92" y="14"/>
                    <a:pt x="90" y="12"/>
                  </a:cubicBezTo>
                  <a:cubicBezTo>
                    <a:pt x="90" y="12"/>
                    <a:pt x="90" y="12"/>
                    <a:pt x="90" y="13"/>
                  </a:cubicBezTo>
                  <a:cubicBezTo>
                    <a:pt x="92" y="14"/>
                    <a:pt x="93" y="16"/>
                    <a:pt x="95" y="18"/>
                  </a:cubicBezTo>
                  <a:cubicBezTo>
                    <a:pt x="98" y="21"/>
                    <a:pt x="101" y="24"/>
                    <a:pt x="104" y="27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2" y="27"/>
                    <a:pt x="100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6"/>
                    <a:pt x="97" y="25"/>
                    <a:pt x="96" y="24"/>
                  </a:cubicBezTo>
                  <a:close/>
                  <a:moveTo>
                    <a:pt x="107" y="27"/>
                  </a:moveTo>
                  <a:cubicBezTo>
                    <a:pt x="107" y="27"/>
                    <a:pt x="107" y="27"/>
                    <a:pt x="107" y="27"/>
                  </a:cubicBezTo>
                  <a:cubicBezTo>
                    <a:pt x="106" y="27"/>
                    <a:pt x="105" y="27"/>
                    <a:pt x="104" y="27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0" y="20"/>
                    <a:pt x="94" y="14"/>
                    <a:pt x="90" y="8"/>
                  </a:cubicBezTo>
                  <a:cubicBezTo>
                    <a:pt x="90" y="9"/>
                    <a:pt x="92" y="11"/>
                    <a:pt x="93" y="12"/>
                  </a:cubicBezTo>
                  <a:cubicBezTo>
                    <a:pt x="95" y="13"/>
                    <a:pt x="96" y="15"/>
                    <a:pt x="98" y="17"/>
                  </a:cubicBezTo>
                  <a:cubicBezTo>
                    <a:pt x="101" y="21"/>
                    <a:pt x="104" y="24"/>
                    <a:pt x="107" y="27"/>
                  </a:cubicBezTo>
                  <a:close/>
                  <a:moveTo>
                    <a:pt x="90" y="19"/>
                  </a:moveTo>
                  <a:cubicBezTo>
                    <a:pt x="92" y="20"/>
                    <a:pt x="93" y="22"/>
                    <a:pt x="95" y="24"/>
                  </a:cubicBezTo>
                  <a:cubicBezTo>
                    <a:pt x="95" y="24"/>
                    <a:pt x="95" y="25"/>
                    <a:pt x="96" y="2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26"/>
                    <a:pt x="97" y="27"/>
                    <a:pt x="97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6" y="27"/>
                    <a:pt x="95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5"/>
                    <a:pt x="93" y="24"/>
                    <a:pt x="91" y="22"/>
                  </a:cubicBezTo>
                  <a:cubicBezTo>
                    <a:pt x="91" y="21"/>
                    <a:pt x="90" y="20"/>
                    <a:pt x="89" y="19"/>
                  </a:cubicBezTo>
                  <a:cubicBezTo>
                    <a:pt x="89" y="18"/>
                    <a:pt x="88" y="18"/>
                    <a:pt x="90" y="19"/>
                  </a:cubicBezTo>
                  <a:close/>
                  <a:moveTo>
                    <a:pt x="119" y="27"/>
                  </a:moveTo>
                  <a:cubicBezTo>
                    <a:pt x="119" y="27"/>
                    <a:pt x="119" y="28"/>
                    <a:pt x="120" y="28"/>
                  </a:cubicBezTo>
                  <a:cubicBezTo>
                    <a:pt x="118" y="28"/>
                    <a:pt x="117" y="28"/>
                    <a:pt x="116" y="28"/>
                  </a:cubicBezTo>
                  <a:cubicBezTo>
                    <a:pt x="115" y="27"/>
                    <a:pt x="113" y="27"/>
                    <a:pt x="112" y="27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7"/>
                    <a:pt x="111" y="26"/>
                    <a:pt x="111" y="26"/>
                  </a:cubicBezTo>
                  <a:cubicBezTo>
                    <a:pt x="111" y="26"/>
                    <a:pt x="111" y="26"/>
                    <a:pt x="111" y="25"/>
                  </a:cubicBezTo>
                  <a:cubicBezTo>
                    <a:pt x="108" y="22"/>
                    <a:pt x="105" y="19"/>
                    <a:pt x="103" y="16"/>
                  </a:cubicBezTo>
                  <a:cubicBezTo>
                    <a:pt x="102" y="14"/>
                    <a:pt x="101" y="12"/>
                    <a:pt x="100" y="11"/>
                  </a:cubicBezTo>
                  <a:cubicBezTo>
                    <a:pt x="102" y="13"/>
                    <a:pt x="104" y="15"/>
                    <a:pt x="106" y="17"/>
                  </a:cubicBezTo>
                  <a:cubicBezTo>
                    <a:pt x="109" y="21"/>
                    <a:pt x="113" y="23"/>
                    <a:pt x="115" y="27"/>
                  </a:cubicBezTo>
                  <a:cubicBezTo>
                    <a:pt x="115" y="28"/>
                    <a:pt x="116" y="27"/>
                    <a:pt x="116" y="27"/>
                  </a:cubicBezTo>
                  <a:cubicBezTo>
                    <a:pt x="113" y="23"/>
                    <a:pt x="110" y="20"/>
                    <a:pt x="107" y="16"/>
                  </a:cubicBezTo>
                  <a:cubicBezTo>
                    <a:pt x="106" y="15"/>
                    <a:pt x="105" y="13"/>
                    <a:pt x="104" y="11"/>
                  </a:cubicBezTo>
                  <a:cubicBezTo>
                    <a:pt x="103" y="10"/>
                    <a:pt x="101" y="7"/>
                    <a:pt x="100" y="6"/>
                  </a:cubicBezTo>
                  <a:cubicBezTo>
                    <a:pt x="104" y="9"/>
                    <a:pt x="107" y="13"/>
                    <a:pt x="111" y="17"/>
                  </a:cubicBezTo>
                  <a:cubicBezTo>
                    <a:pt x="112" y="18"/>
                    <a:pt x="114" y="20"/>
                    <a:pt x="115" y="22"/>
                  </a:cubicBezTo>
                  <a:cubicBezTo>
                    <a:pt x="116" y="23"/>
                    <a:pt x="117" y="24"/>
                    <a:pt x="118" y="25"/>
                  </a:cubicBezTo>
                  <a:cubicBezTo>
                    <a:pt x="118" y="26"/>
                    <a:pt x="119" y="26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lose/>
                  <a:moveTo>
                    <a:pt x="99" y="5"/>
                  </a:moveTo>
                  <a:cubicBezTo>
                    <a:pt x="102" y="10"/>
                    <a:pt x="105" y="13"/>
                    <a:pt x="108" y="17"/>
                  </a:cubicBezTo>
                  <a:cubicBezTo>
                    <a:pt x="108" y="18"/>
                    <a:pt x="109" y="19"/>
                    <a:pt x="110" y="20"/>
                  </a:cubicBezTo>
                  <a:cubicBezTo>
                    <a:pt x="108" y="18"/>
                    <a:pt x="107" y="17"/>
                    <a:pt x="106" y="16"/>
                  </a:cubicBezTo>
                  <a:cubicBezTo>
                    <a:pt x="103" y="12"/>
                    <a:pt x="99" y="9"/>
                    <a:pt x="96" y="6"/>
                  </a:cubicBezTo>
                  <a:cubicBezTo>
                    <a:pt x="97" y="6"/>
                    <a:pt x="98" y="6"/>
                    <a:pt x="99" y="5"/>
                  </a:cubicBezTo>
                  <a:close/>
                  <a:moveTo>
                    <a:pt x="102" y="15"/>
                  </a:moveTo>
                  <a:cubicBezTo>
                    <a:pt x="104" y="18"/>
                    <a:pt x="106" y="21"/>
                    <a:pt x="108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6" y="21"/>
                    <a:pt x="104" y="19"/>
                    <a:pt x="102" y="17"/>
                  </a:cubicBezTo>
                  <a:cubicBezTo>
                    <a:pt x="99" y="14"/>
                    <a:pt x="96" y="10"/>
                    <a:pt x="93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5" y="11"/>
                    <a:pt x="98" y="14"/>
                    <a:pt x="100" y="18"/>
                  </a:cubicBezTo>
                  <a:cubicBezTo>
                    <a:pt x="102" y="20"/>
                    <a:pt x="103" y="22"/>
                    <a:pt x="105" y="24"/>
                  </a:cubicBezTo>
                  <a:cubicBezTo>
                    <a:pt x="102" y="21"/>
                    <a:pt x="99" y="18"/>
                    <a:pt x="97" y="15"/>
                  </a:cubicBezTo>
                  <a:cubicBezTo>
                    <a:pt x="94" y="12"/>
                    <a:pt x="92" y="9"/>
                    <a:pt x="89" y="7"/>
                  </a:cubicBezTo>
                  <a:cubicBezTo>
                    <a:pt x="91" y="7"/>
                    <a:pt x="93" y="6"/>
                    <a:pt x="96" y="6"/>
                  </a:cubicBezTo>
                  <a:cubicBezTo>
                    <a:pt x="97" y="9"/>
                    <a:pt x="100" y="12"/>
                    <a:pt x="102" y="15"/>
                  </a:cubicBezTo>
                  <a:close/>
                  <a:moveTo>
                    <a:pt x="83" y="8"/>
                  </a:moveTo>
                  <a:cubicBezTo>
                    <a:pt x="87" y="14"/>
                    <a:pt x="87" y="21"/>
                    <a:pt x="84" y="27"/>
                  </a:cubicBezTo>
                  <a:cubicBezTo>
                    <a:pt x="83" y="27"/>
                    <a:pt x="83" y="27"/>
                    <a:pt x="82" y="27"/>
                  </a:cubicBezTo>
                  <a:cubicBezTo>
                    <a:pt x="85" y="22"/>
                    <a:pt x="83" y="15"/>
                    <a:pt x="80" y="9"/>
                  </a:cubicBezTo>
                  <a:cubicBezTo>
                    <a:pt x="81" y="9"/>
                    <a:pt x="82" y="8"/>
                    <a:pt x="83" y="8"/>
                  </a:cubicBezTo>
                  <a:close/>
                  <a:moveTo>
                    <a:pt x="57" y="27"/>
                  </a:moveTo>
                  <a:cubicBezTo>
                    <a:pt x="55" y="23"/>
                    <a:pt x="53" y="20"/>
                    <a:pt x="51" y="16"/>
                  </a:cubicBezTo>
                  <a:cubicBezTo>
                    <a:pt x="53" y="20"/>
                    <a:pt x="57" y="23"/>
                    <a:pt x="59" y="28"/>
                  </a:cubicBezTo>
                  <a:cubicBezTo>
                    <a:pt x="58" y="28"/>
                    <a:pt x="56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4" y="25"/>
                    <a:pt x="52" y="23"/>
                    <a:pt x="51" y="20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23"/>
                    <a:pt x="55" y="25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lose/>
                  <a:moveTo>
                    <a:pt x="62" y="27"/>
                  </a:moveTo>
                  <a:cubicBezTo>
                    <a:pt x="62" y="28"/>
                    <a:pt x="62" y="27"/>
                    <a:pt x="62" y="27"/>
                  </a:cubicBezTo>
                  <a:cubicBezTo>
                    <a:pt x="61" y="25"/>
                    <a:pt x="60" y="23"/>
                    <a:pt x="59" y="21"/>
                  </a:cubicBezTo>
                  <a:cubicBezTo>
                    <a:pt x="59" y="20"/>
                    <a:pt x="58" y="19"/>
                    <a:pt x="58" y="18"/>
                  </a:cubicBezTo>
                  <a:cubicBezTo>
                    <a:pt x="58" y="18"/>
                    <a:pt x="56" y="14"/>
                    <a:pt x="57" y="16"/>
                  </a:cubicBezTo>
                  <a:cubicBezTo>
                    <a:pt x="59" y="20"/>
                    <a:pt x="62" y="24"/>
                    <a:pt x="65" y="27"/>
                  </a:cubicBezTo>
                  <a:cubicBezTo>
                    <a:pt x="65" y="28"/>
                    <a:pt x="66" y="27"/>
                    <a:pt x="66" y="27"/>
                  </a:cubicBezTo>
                  <a:cubicBezTo>
                    <a:pt x="64" y="23"/>
                    <a:pt x="61" y="19"/>
                    <a:pt x="59" y="14"/>
                  </a:cubicBezTo>
                  <a:cubicBezTo>
                    <a:pt x="61" y="18"/>
                    <a:pt x="65" y="22"/>
                    <a:pt x="67" y="26"/>
                  </a:cubicBezTo>
                  <a:cubicBezTo>
                    <a:pt x="67" y="27"/>
                    <a:pt x="68" y="27"/>
                    <a:pt x="68" y="27"/>
                  </a:cubicBezTo>
                  <a:cubicBezTo>
                    <a:pt x="68" y="27"/>
                    <a:pt x="68" y="28"/>
                    <a:pt x="68" y="28"/>
                  </a:cubicBezTo>
                  <a:cubicBezTo>
                    <a:pt x="65" y="28"/>
                    <a:pt x="62" y="28"/>
                    <a:pt x="60" y="28"/>
                  </a:cubicBezTo>
                  <a:cubicBezTo>
                    <a:pt x="58" y="24"/>
                    <a:pt x="57" y="19"/>
                    <a:pt x="55" y="16"/>
                  </a:cubicBezTo>
                  <a:cubicBezTo>
                    <a:pt x="57" y="20"/>
                    <a:pt x="59" y="24"/>
                    <a:pt x="62" y="27"/>
                  </a:cubicBezTo>
                  <a:close/>
                  <a:moveTo>
                    <a:pt x="68" y="26"/>
                  </a:moveTo>
                  <a:cubicBezTo>
                    <a:pt x="67" y="25"/>
                    <a:pt x="67" y="25"/>
                    <a:pt x="67" y="24"/>
                  </a:cubicBezTo>
                  <a:cubicBezTo>
                    <a:pt x="66" y="23"/>
                    <a:pt x="66" y="22"/>
                    <a:pt x="65" y="21"/>
                  </a:cubicBezTo>
                  <a:cubicBezTo>
                    <a:pt x="64" y="19"/>
                    <a:pt x="64" y="18"/>
                    <a:pt x="63" y="17"/>
                  </a:cubicBezTo>
                  <a:cubicBezTo>
                    <a:pt x="63" y="16"/>
                    <a:pt x="60" y="12"/>
                    <a:pt x="62" y="15"/>
                  </a:cubicBezTo>
                  <a:cubicBezTo>
                    <a:pt x="65" y="19"/>
                    <a:pt x="68" y="23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0" y="25"/>
                    <a:pt x="69" y="22"/>
                    <a:pt x="68" y="20"/>
                  </a:cubicBezTo>
                  <a:cubicBezTo>
                    <a:pt x="68" y="19"/>
                    <a:pt x="67" y="17"/>
                    <a:pt x="66" y="16"/>
                  </a:cubicBezTo>
                  <a:cubicBezTo>
                    <a:pt x="66" y="15"/>
                    <a:pt x="64" y="11"/>
                    <a:pt x="66" y="13"/>
                  </a:cubicBezTo>
                  <a:cubicBezTo>
                    <a:pt x="68" y="15"/>
                    <a:pt x="69" y="19"/>
                    <a:pt x="70" y="21"/>
                  </a:cubicBezTo>
                  <a:cubicBezTo>
                    <a:pt x="72" y="23"/>
                    <a:pt x="73" y="25"/>
                    <a:pt x="75" y="27"/>
                  </a:cubicBezTo>
                  <a:cubicBezTo>
                    <a:pt x="74" y="27"/>
                    <a:pt x="73" y="27"/>
                    <a:pt x="72" y="27"/>
                  </a:cubicBezTo>
                  <a:cubicBezTo>
                    <a:pt x="71" y="27"/>
                    <a:pt x="69" y="28"/>
                    <a:pt x="68" y="28"/>
                  </a:cubicBezTo>
                  <a:cubicBezTo>
                    <a:pt x="68" y="28"/>
                    <a:pt x="68" y="27"/>
                    <a:pt x="68" y="27"/>
                  </a:cubicBezTo>
                  <a:cubicBezTo>
                    <a:pt x="68" y="27"/>
                    <a:pt x="68" y="26"/>
                    <a:pt x="68" y="26"/>
                  </a:cubicBezTo>
                  <a:cubicBezTo>
                    <a:pt x="68" y="26"/>
                    <a:pt x="68" y="26"/>
                    <a:pt x="68" y="26"/>
                  </a:cubicBezTo>
                  <a:close/>
                  <a:moveTo>
                    <a:pt x="73" y="19"/>
                  </a:moveTo>
                  <a:cubicBezTo>
                    <a:pt x="74" y="21"/>
                    <a:pt x="76" y="24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7" y="21"/>
                    <a:pt x="73" y="16"/>
                    <a:pt x="71" y="11"/>
                  </a:cubicBezTo>
                  <a:cubicBezTo>
                    <a:pt x="72" y="13"/>
                    <a:pt x="74" y="16"/>
                    <a:pt x="76" y="18"/>
                  </a:cubicBezTo>
                  <a:cubicBezTo>
                    <a:pt x="77" y="20"/>
                    <a:pt x="79" y="22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0" y="26"/>
                    <a:pt x="80" y="26"/>
                    <a:pt x="79" y="27"/>
                  </a:cubicBezTo>
                  <a:cubicBezTo>
                    <a:pt x="78" y="27"/>
                    <a:pt x="77" y="27"/>
                    <a:pt x="76" y="27"/>
                  </a:cubicBezTo>
                  <a:cubicBezTo>
                    <a:pt x="74" y="22"/>
                    <a:pt x="70" y="18"/>
                    <a:pt x="68" y="13"/>
                  </a:cubicBezTo>
                  <a:cubicBezTo>
                    <a:pt x="67" y="10"/>
                    <a:pt x="70" y="15"/>
                    <a:pt x="70" y="15"/>
                  </a:cubicBezTo>
                  <a:cubicBezTo>
                    <a:pt x="71" y="16"/>
                    <a:pt x="72" y="17"/>
                    <a:pt x="73" y="19"/>
                  </a:cubicBezTo>
                  <a:close/>
                  <a:moveTo>
                    <a:pt x="81" y="24"/>
                  </a:moveTo>
                  <a:cubicBezTo>
                    <a:pt x="79" y="19"/>
                    <a:pt x="77" y="16"/>
                    <a:pt x="74" y="11"/>
                  </a:cubicBezTo>
                  <a:cubicBezTo>
                    <a:pt x="73" y="10"/>
                    <a:pt x="73" y="11"/>
                    <a:pt x="74" y="11"/>
                  </a:cubicBezTo>
                  <a:cubicBezTo>
                    <a:pt x="75" y="13"/>
                    <a:pt x="77" y="14"/>
                    <a:pt x="78" y="15"/>
                  </a:cubicBezTo>
                  <a:cubicBezTo>
                    <a:pt x="79" y="17"/>
                    <a:pt x="80" y="19"/>
                    <a:pt x="81" y="21"/>
                  </a:cubicBezTo>
                  <a:cubicBezTo>
                    <a:pt x="81" y="22"/>
                    <a:pt x="81" y="23"/>
                    <a:pt x="81" y="24"/>
                  </a:cubicBezTo>
                  <a:close/>
                  <a:moveTo>
                    <a:pt x="80" y="18"/>
                  </a:moveTo>
                  <a:cubicBezTo>
                    <a:pt x="79" y="17"/>
                    <a:pt x="78" y="15"/>
                    <a:pt x="77" y="14"/>
                  </a:cubicBezTo>
                  <a:cubicBezTo>
                    <a:pt x="76" y="13"/>
                    <a:pt x="75" y="12"/>
                    <a:pt x="74" y="10"/>
                  </a:cubicBezTo>
                  <a:cubicBezTo>
                    <a:pt x="74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7" y="12"/>
                    <a:pt x="78" y="14"/>
                    <a:pt x="79" y="16"/>
                  </a:cubicBezTo>
                  <a:cubicBezTo>
                    <a:pt x="80" y="17"/>
                    <a:pt x="83" y="22"/>
                    <a:pt x="80" y="18"/>
                  </a:cubicBezTo>
                  <a:close/>
                  <a:moveTo>
                    <a:pt x="73" y="10"/>
                  </a:moveTo>
                  <a:cubicBezTo>
                    <a:pt x="74" y="13"/>
                    <a:pt x="75" y="14"/>
                    <a:pt x="77" y="16"/>
                  </a:cubicBezTo>
                  <a:cubicBezTo>
                    <a:pt x="78" y="19"/>
                    <a:pt x="79" y="21"/>
                    <a:pt x="80" y="23"/>
                  </a:cubicBezTo>
                  <a:cubicBezTo>
                    <a:pt x="78" y="19"/>
                    <a:pt x="75" y="15"/>
                    <a:pt x="71" y="11"/>
                  </a:cubicBezTo>
                  <a:cubicBezTo>
                    <a:pt x="72" y="11"/>
                    <a:pt x="72" y="11"/>
                    <a:pt x="73" y="10"/>
                  </a:cubicBezTo>
                  <a:close/>
                  <a:moveTo>
                    <a:pt x="70" y="11"/>
                  </a:moveTo>
                  <a:cubicBezTo>
                    <a:pt x="72" y="16"/>
                    <a:pt x="76" y="20"/>
                    <a:pt x="78" y="25"/>
                  </a:cubicBezTo>
                  <a:cubicBezTo>
                    <a:pt x="77" y="22"/>
                    <a:pt x="74" y="20"/>
                    <a:pt x="73" y="17"/>
                  </a:cubicBezTo>
                  <a:cubicBezTo>
                    <a:pt x="71" y="15"/>
                    <a:pt x="70" y="13"/>
                    <a:pt x="68" y="12"/>
                  </a:cubicBezTo>
                  <a:cubicBezTo>
                    <a:pt x="69" y="11"/>
                    <a:pt x="70" y="11"/>
                    <a:pt x="70" y="11"/>
                  </a:cubicBezTo>
                  <a:close/>
                  <a:moveTo>
                    <a:pt x="75" y="26"/>
                  </a:moveTo>
                  <a:cubicBezTo>
                    <a:pt x="76" y="29"/>
                    <a:pt x="73" y="23"/>
                    <a:pt x="72" y="23"/>
                  </a:cubicBezTo>
                  <a:cubicBezTo>
                    <a:pt x="71" y="21"/>
                    <a:pt x="70" y="20"/>
                    <a:pt x="69" y="18"/>
                  </a:cubicBezTo>
                  <a:cubicBezTo>
                    <a:pt x="68" y="16"/>
                    <a:pt x="67" y="14"/>
                    <a:pt x="65" y="12"/>
                  </a:cubicBezTo>
                  <a:cubicBezTo>
                    <a:pt x="66" y="12"/>
                    <a:pt x="67" y="12"/>
                    <a:pt x="67" y="12"/>
                  </a:cubicBezTo>
                  <a:cubicBezTo>
                    <a:pt x="69" y="17"/>
                    <a:pt x="72" y="21"/>
                    <a:pt x="75" y="26"/>
                  </a:cubicBezTo>
                  <a:close/>
                  <a:moveTo>
                    <a:pt x="64" y="12"/>
                  </a:moveTo>
                  <a:cubicBezTo>
                    <a:pt x="66" y="17"/>
                    <a:pt x="68" y="22"/>
                    <a:pt x="71" y="26"/>
                  </a:cubicBezTo>
                  <a:cubicBezTo>
                    <a:pt x="68" y="21"/>
                    <a:pt x="65" y="17"/>
                    <a:pt x="62" y="13"/>
                  </a:cubicBezTo>
                  <a:cubicBezTo>
                    <a:pt x="63" y="13"/>
                    <a:pt x="64" y="13"/>
                    <a:pt x="64" y="12"/>
                  </a:cubicBezTo>
                  <a:close/>
                  <a:moveTo>
                    <a:pt x="43" y="18"/>
                  </a:moveTo>
                  <a:cubicBezTo>
                    <a:pt x="43" y="20"/>
                    <a:pt x="44" y="21"/>
                    <a:pt x="45" y="22"/>
                  </a:cubicBezTo>
                  <a:cubicBezTo>
                    <a:pt x="45" y="23"/>
                    <a:pt x="46" y="24"/>
                    <a:pt x="46" y="25"/>
                  </a:cubicBezTo>
                  <a:cubicBezTo>
                    <a:pt x="44" y="23"/>
                    <a:pt x="43" y="21"/>
                    <a:pt x="41" y="19"/>
                  </a:cubicBezTo>
                  <a:cubicBezTo>
                    <a:pt x="42" y="19"/>
                    <a:pt x="42" y="19"/>
                    <a:pt x="43" y="18"/>
                  </a:cubicBezTo>
                  <a:close/>
                  <a:moveTo>
                    <a:pt x="40" y="24"/>
                  </a:moveTo>
                  <a:cubicBezTo>
                    <a:pt x="40" y="23"/>
                    <a:pt x="37" y="19"/>
                    <a:pt x="39" y="22"/>
                  </a:cubicBezTo>
                  <a:cubicBezTo>
                    <a:pt x="41" y="24"/>
                    <a:pt x="43" y="26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4" y="25"/>
                    <a:pt x="43" y="21"/>
                    <a:pt x="41" y="19"/>
                  </a:cubicBezTo>
                  <a:cubicBezTo>
                    <a:pt x="43" y="22"/>
                    <a:pt x="45" y="25"/>
                    <a:pt x="47" y="27"/>
                  </a:cubicBezTo>
                  <a:cubicBezTo>
                    <a:pt x="47" y="28"/>
                    <a:pt x="47" y="27"/>
                    <a:pt x="47" y="27"/>
                  </a:cubicBezTo>
                  <a:cubicBezTo>
                    <a:pt x="46" y="24"/>
                    <a:pt x="45" y="22"/>
                    <a:pt x="44" y="19"/>
                  </a:cubicBezTo>
                  <a:cubicBezTo>
                    <a:pt x="45" y="22"/>
                    <a:pt x="48" y="25"/>
                    <a:pt x="50" y="28"/>
                  </a:cubicBezTo>
                  <a:cubicBezTo>
                    <a:pt x="50" y="28"/>
                    <a:pt x="50" y="28"/>
                    <a:pt x="50" y="27"/>
                  </a:cubicBezTo>
                  <a:cubicBezTo>
                    <a:pt x="50" y="26"/>
                    <a:pt x="49" y="24"/>
                    <a:pt x="48" y="22"/>
                  </a:cubicBezTo>
                  <a:cubicBezTo>
                    <a:pt x="47" y="21"/>
                    <a:pt x="47" y="19"/>
                    <a:pt x="46" y="18"/>
                  </a:cubicBezTo>
                  <a:cubicBezTo>
                    <a:pt x="49" y="21"/>
                    <a:pt x="51" y="25"/>
                    <a:pt x="54" y="28"/>
                  </a:cubicBezTo>
                  <a:cubicBezTo>
                    <a:pt x="50" y="28"/>
                    <a:pt x="46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7"/>
                    <a:pt x="41" y="25"/>
                    <a:pt x="40" y="24"/>
                  </a:cubicBezTo>
                  <a:close/>
                  <a:moveTo>
                    <a:pt x="88" y="18"/>
                  </a:moveTo>
                  <a:cubicBezTo>
                    <a:pt x="89" y="20"/>
                    <a:pt x="91" y="22"/>
                    <a:pt x="92" y="24"/>
                  </a:cubicBezTo>
                  <a:cubicBezTo>
                    <a:pt x="93" y="25"/>
                    <a:pt x="95" y="27"/>
                    <a:pt x="93" y="25"/>
                  </a:cubicBezTo>
                  <a:cubicBezTo>
                    <a:pt x="92" y="24"/>
                    <a:pt x="90" y="22"/>
                    <a:pt x="89" y="21"/>
                  </a:cubicBezTo>
                  <a:cubicBezTo>
                    <a:pt x="89" y="21"/>
                    <a:pt x="89" y="21"/>
                    <a:pt x="89" y="22"/>
                  </a:cubicBezTo>
                  <a:cubicBezTo>
                    <a:pt x="89" y="23"/>
                    <a:pt x="90" y="24"/>
                    <a:pt x="91" y="26"/>
                  </a:cubicBezTo>
                  <a:cubicBezTo>
                    <a:pt x="91" y="25"/>
                    <a:pt x="89" y="24"/>
                    <a:pt x="88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9" y="25"/>
                    <a:pt x="90" y="27"/>
                    <a:pt x="88" y="26"/>
                  </a:cubicBezTo>
                  <a:cubicBezTo>
                    <a:pt x="87" y="26"/>
                    <a:pt x="87" y="26"/>
                    <a:pt x="87" y="27"/>
                  </a:cubicBezTo>
                  <a:cubicBezTo>
                    <a:pt x="88" y="27"/>
                    <a:pt x="89" y="27"/>
                    <a:pt x="89" y="27"/>
                  </a:cubicBezTo>
                  <a:cubicBezTo>
                    <a:pt x="88" y="27"/>
                    <a:pt x="87" y="27"/>
                    <a:pt x="87" y="27"/>
                  </a:cubicBezTo>
                  <a:cubicBezTo>
                    <a:pt x="88" y="24"/>
                    <a:pt x="88" y="21"/>
                    <a:pt x="88" y="18"/>
                  </a:cubicBezTo>
                  <a:close/>
                  <a:moveTo>
                    <a:pt x="120" y="28"/>
                  </a:moveTo>
                  <a:cubicBezTo>
                    <a:pt x="120" y="27"/>
                    <a:pt x="119" y="26"/>
                    <a:pt x="118" y="25"/>
                  </a:cubicBezTo>
                  <a:cubicBezTo>
                    <a:pt x="116" y="22"/>
                    <a:pt x="115" y="19"/>
                    <a:pt x="112" y="16"/>
                  </a:cubicBezTo>
                  <a:cubicBezTo>
                    <a:pt x="111" y="14"/>
                    <a:pt x="110" y="12"/>
                    <a:pt x="108" y="11"/>
                  </a:cubicBezTo>
                  <a:cubicBezTo>
                    <a:pt x="107" y="9"/>
                    <a:pt x="106" y="8"/>
                    <a:pt x="105" y="7"/>
                  </a:cubicBezTo>
                  <a:cubicBezTo>
                    <a:pt x="105" y="6"/>
                    <a:pt x="105" y="6"/>
                    <a:pt x="104" y="5"/>
                  </a:cubicBezTo>
                  <a:cubicBezTo>
                    <a:pt x="105" y="5"/>
                    <a:pt x="105" y="6"/>
                    <a:pt x="106" y="7"/>
                  </a:cubicBezTo>
                  <a:cubicBezTo>
                    <a:pt x="109" y="10"/>
                    <a:pt x="113" y="13"/>
                    <a:pt x="115" y="16"/>
                  </a:cubicBezTo>
                  <a:cubicBezTo>
                    <a:pt x="119" y="21"/>
                    <a:pt x="123" y="24"/>
                    <a:pt x="126" y="28"/>
                  </a:cubicBezTo>
                  <a:cubicBezTo>
                    <a:pt x="124" y="28"/>
                    <a:pt x="122" y="28"/>
                    <a:pt x="120" y="28"/>
                  </a:cubicBezTo>
                  <a:close/>
                  <a:moveTo>
                    <a:pt x="131" y="27"/>
                  </a:moveTo>
                  <a:cubicBezTo>
                    <a:pt x="129" y="23"/>
                    <a:pt x="126" y="20"/>
                    <a:pt x="122" y="16"/>
                  </a:cubicBezTo>
                  <a:cubicBezTo>
                    <a:pt x="119" y="12"/>
                    <a:pt x="115" y="7"/>
                    <a:pt x="112" y="4"/>
                  </a:cubicBezTo>
                  <a:cubicBezTo>
                    <a:pt x="116" y="8"/>
                    <a:pt x="121" y="11"/>
                    <a:pt x="124" y="16"/>
                  </a:cubicBezTo>
                  <a:cubicBezTo>
                    <a:pt x="128" y="19"/>
                    <a:pt x="131" y="24"/>
                    <a:pt x="135" y="27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4" y="27"/>
                    <a:pt x="133" y="28"/>
                    <a:pt x="132" y="28"/>
                  </a:cubicBezTo>
                  <a:cubicBezTo>
                    <a:pt x="132" y="28"/>
                    <a:pt x="132" y="28"/>
                    <a:pt x="131" y="27"/>
                  </a:cubicBezTo>
                  <a:close/>
                  <a:moveTo>
                    <a:pt x="135" y="27"/>
                  </a:moveTo>
                  <a:cubicBezTo>
                    <a:pt x="135" y="27"/>
                    <a:pt x="135" y="27"/>
                    <a:pt x="135" y="27"/>
                  </a:cubicBezTo>
                  <a:cubicBezTo>
                    <a:pt x="133" y="22"/>
                    <a:pt x="129" y="19"/>
                    <a:pt x="126" y="16"/>
                  </a:cubicBezTo>
                  <a:cubicBezTo>
                    <a:pt x="125" y="14"/>
                    <a:pt x="124" y="13"/>
                    <a:pt x="122" y="11"/>
                  </a:cubicBezTo>
                  <a:cubicBezTo>
                    <a:pt x="123" y="12"/>
                    <a:pt x="124" y="13"/>
                    <a:pt x="125" y="13"/>
                  </a:cubicBezTo>
                  <a:cubicBezTo>
                    <a:pt x="127" y="15"/>
                    <a:pt x="129" y="18"/>
                    <a:pt x="131" y="20"/>
                  </a:cubicBezTo>
                  <a:cubicBezTo>
                    <a:pt x="133" y="22"/>
                    <a:pt x="135" y="24"/>
                    <a:pt x="137" y="27"/>
                  </a:cubicBezTo>
                  <a:cubicBezTo>
                    <a:pt x="137" y="27"/>
                    <a:pt x="136" y="27"/>
                    <a:pt x="135" y="27"/>
                  </a:cubicBezTo>
                  <a:close/>
                  <a:moveTo>
                    <a:pt x="132" y="19"/>
                  </a:moveTo>
                  <a:cubicBezTo>
                    <a:pt x="129" y="16"/>
                    <a:pt x="127" y="12"/>
                    <a:pt x="124" y="9"/>
                  </a:cubicBezTo>
                  <a:cubicBezTo>
                    <a:pt x="125" y="10"/>
                    <a:pt x="126" y="12"/>
                    <a:pt x="128" y="13"/>
                  </a:cubicBezTo>
                  <a:cubicBezTo>
                    <a:pt x="131" y="17"/>
                    <a:pt x="135" y="21"/>
                    <a:pt x="139" y="24"/>
                  </a:cubicBezTo>
                  <a:cubicBezTo>
                    <a:pt x="139" y="24"/>
                    <a:pt x="140" y="24"/>
                    <a:pt x="140" y="24"/>
                  </a:cubicBezTo>
                  <a:cubicBezTo>
                    <a:pt x="138" y="20"/>
                    <a:pt x="135" y="16"/>
                    <a:pt x="132" y="13"/>
                  </a:cubicBezTo>
                  <a:cubicBezTo>
                    <a:pt x="130" y="11"/>
                    <a:pt x="129" y="9"/>
                    <a:pt x="128" y="7"/>
                  </a:cubicBezTo>
                  <a:cubicBezTo>
                    <a:pt x="127" y="6"/>
                    <a:pt x="126" y="5"/>
                    <a:pt x="125" y="4"/>
                  </a:cubicBezTo>
                  <a:cubicBezTo>
                    <a:pt x="124" y="2"/>
                    <a:pt x="125" y="4"/>
                    <a:pt x="126" y="5"/>
                  </a:cubicBezTo>
                  <a:cubicBezTo>
                    <a:pt x="129" y="8"/>
                    <a:pt x="132" y="12"/>
                    <a:pt x="135" y="16"/>
                  </a:cubicBezTo>
                  <a:cubicBezTo>
                    <a:pt x="137" y="19"/>
                    <a:pt x="139" y="22"/>
                    <a:pt x="142" y="25"/>
                  </a:cubicBezTo>
                  <a:cubicBezTo>
                    <a:pt x="143" y="25"/>
                    <a:pt x="143" y="24"/>
                    <a:pt x="143" y="24"/>
                  </a:cubicBezTo>
                  <a:cubicBezTo>
                    <a:pt x="140" y="21"/>
                    <a:pt x="138" y="17"/>
                    <a:pt x="136" y="14"/>
                  </a:cubicBezTo>
                  <a:cubicBezTo>
                    <a:pt x="134" y="12"/>
                    <a:pt x="133" y="10"/>
                    <a:pt x="131" y="8"/>
                  </a:cubicBezTo>
                  <a:cubicBezTo>
                    <a:pt x="130" y="7"/>
                    <a:pt x="130" y="6"/>
                    <a:pt x="129" y="5"/>
                  </a:cubicBezTo>
                  <a:cubicBezTo>
                    <a:pt x="129" y="6"/>
                    <a:pt x="127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30" y="6"/>
                    <a:pt x="133" y="9"/>
                    <a:pt x="136" y="12"/>
                  </a:cubicBezTo>
                  <a:cubicBezTo>
                    <a:pt x="140" y="16"/>
                    <a:pt x="143" y="20"/>
                    <a:pt x="146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3" y="25"/>
                    <a:pt x="141" y="26"/>
                    <a:pt x="138" y="27"/>
                  </a:cubicBezTo>
                  <a:cubicBezTo>
                    <a:pt x="137" y="23"/>
                    <a:pt x="134" y="21"/>
                    <a:pt x="132" y="19"/>
                  </a:cubicBezTo>
                  <a:close/>
                  <a:moveTo>
                    <a:pt x="134" y="10"/>
                  </a:moveTo>
                  <a:cubicBezTo>
                    <a:pt x="132" y="7"/>
                    <a:pt x="130" y="5"/>
                    <a:pt x="128" y="2"/>
                  </a:cubicBezTo>
                  <a:cubicBezTo>
                    <a:pt x="128" y="2"/>
                    <a:pt x="129" y="2"/>
                    <a:pt x="130" y="2"/>
                  </a:cubicBezTo>
                  <a:cubicBezTo>
                    <a:pt x="132" y="6"/>
                    <a:pt x="134" y="9"/>
                    <a:pt x="137" y="12"/>
                  </a:cubicBezTo>
                  <a:cubicBezTo>
                    <a:pt x="136" y="11"/>
                    <a:pt x="135" y="10"/>
                    <a:pt x="134" y="10"/>
                  </a:cubicBezTo>
                  <a:close/>
                  <a:moveTo>
                    <a:pt x="134" y="2"/>
                  </a:moveTo>
                  <a:cubicBezTo>
                    <a:pt x="136" y="6"/>
                    <a:pt x="139" y="10"/>
                    <a:pt x="141" y="13"/>
                  </a:cubicBezTo>
                  <a:cubicBezTo>
                    <a:pt x="142" y="14"/>
                    <a:pt x="143" y="15"/>
                    <a:pt x="143" y="16"/>
                  </a:cubicBezTo>
                  <a:cubicBezTo>
                    <a:pt x="139" y="11"/>
                    <a:pt x="136" y="6"/>
                    <a:pt x="131" y="2"/>
                  </a:cubicBezTo>
                  <a:cubicBezTo>
                    <a:pt x="132" y="2"/>
                    <a:pt x="133" y="2"/>
                    <a:pt x="134" y="2"/>
                  </a:cubicBezTo>
                  <a:close/>
                  <a:moveTo>
                    <a:pt x="138" y="3"/>
                  </a:moveTo>
                  <a:cubicBezTo>
                    <a:pt x="139" y="5"/>
                    <a:pt x="141" y="8"/>
                    <a:pt x="143" y="10"/>
                  </a:cubicBezTo>
                  <a:cubicBezTo>
                    <a:pt x="144" y="12"/>
                    <a:pt x="146" y="13"/>
                    <a:pt x="147" y="15"/>
                  </a:cubicBezTo>
                  <a:cubicBezTo>
                    <a:pt x="148" y="16"/>
                    <a:pt x="148" y="17"/>
                    <a:pt x="148" y="17"/>
                  </a:cubicBezTo>
                  <a:cubicBezTo>
                    <a:pt x="149" y="17"/>
                    <a:pt x="149" y="18"/>
                    <a:pt x="149" y="18"/>
                  </a:cubicBezTo>
                  <a:cubicBezTo>
                    <a:pt x="149" y="18"/>
                    <a:pt x="148" y="17"/>
                    <a:pt x="148" y="17"/>
                  </a:cubicBezTo>
                  <a:cubicBezTo>
                    <a:pt x="145" y="14"/>
                    <a:pt x="143" y="11"/>
                    <a:pt x="140" y="8"/>
                  </a:cubicBezTo>
                  <a:cubicBezTo>
                    <a:pt x="138" y="6"/>
                    <a:pt x="137" y="4"/>
                    <a:pt x="135" y="3"/>
                  </a:cubicBezTo>
                  <a:cubicBezTo>
                    <a:pt x="136" y="3"/>
                    <a:pt x="137" y="3"/>
                    <a:pt x="138" y="3"/>
                  </a:cubicBezTo>
                  <a:close/>
                  <a:moveTo>
                    <a:pt x="141" y="3"/>
                  </a:moveTo>
                  <a:cubicBezTo>
                    <a:pt x="141" y="4"/>
                    <a:pt x="142" y="6"/>
                    <a:pt x="143" y="7"/>
                  </a:cubicBezTo>
                  <a:cubicBezTo>
                    <a:pt x="142" y="6"/>
                    <a:pt x="140" y="4"/>
                    <a:pt x="139" y="3"/>
                  </a:cubicBezTo>
                  <a:cubicBezTo>
                    <a:pt x="139" y="3"/>
                    <a:pt x="140" y="3"/>
                    <a:pt x="140" y="3"/>
                  </a:cubicBezTo>
                  <a:cubicBezTo>
                    <a:pt x="140" y="3"/>
                    <a:pt x="140" y="3"/>
                    <a:pt x="141" y="3"/>
                  </a:cubicBezTo>
                  <a:close/>
                  <a:moveTo>
                    <a:pt x="144" y="4"/>
                  </a:moveTo>
                  <a:cubicBezTo>
                    <a:pt x="146" y="6"/>
                    <a:pt x="147" y="7"/>
                    <a:pt x="148" y="9"/>
                  </a:cubicBezTo>
                  <a:cubicBezTo>
                    <a:pt x="149" y="9"/>
                    <a:pt x="150" y="10"/>
                    <a:pt x="150" y="11"/>
                  </a:cubicBezTo>
                  <a:cubicBezTo>
                    <a:pt x="151" y="12"/>
                    <a:pt x="154" y="14"/>
                    <a:pt x="150" y="11"/>
                  </a:cubicBezTo>
                  <a:cubicBezTo>
                    <a:pt x="148" y="9"/>
                    <a:pt x="145" y="6"/>
                    <a:pt x="143" y="4"/>
                  </a:cubicBezTo>
                  <a:cubicBezTo>
                    <a:pt x="143" y="4"/>
                    <a:pt x="144" y="4"/>
                    <a:pt x="144" y="4"/>
                  </a:cubicBezTo>
                  <a:close/>
                  <a:moveTo>
                    <a:pt x="78" y="9"/>
                  </a:moveTo>
                  <a:cubicBezTo>
                    <a:pt x="80" y="12"/>
                    <a:pt x="81" y="16"/>
                    <a:pt x="81" y="19"/>
                  </a:cubicBezTo>
                  <a:cubicBezTo>
                    <a:pt x="80" y="16"/>
                    <a:pt x="78" y="13"/>
                    <a:pt x="76" y="10"/>
                  </a:cubicBezTo>
                  <a:cubicBezTo>
                    <a:pt x="76" y="10"/>
                    <a:pt x="77" y="10"/>
                    <a:pt x="77" y="10"/>
                  </a:cubicBezTo>
                  <a:cubicBezTo>
                    <a:pt x="77" y="9"/>
                    <a:pt x="78" y="9"/>
                    <a:pt x="78" y="9"/>
                  </a:cubicBezTo>
                  <a:close/>
                  <a:moveTo>
                    <a:pt x="5" y="34"/>
                  </a:moveTo>
                  <a:cubicBezTo>
                    <a:pt x="6" y="33"/>
                    <a:pt x="7" y="32"/>
                    <a:pt x="8" y="31"/>
                  </a:cubicBezTo>
                  <a:cubicBezTo>
                    <a:pt x="10" y="29"/>
                    <a:pt x="10" y="26"/>
                    <a:pt x="11" y="24"/>
                  </a:cubicBezTo>
                  <a:cubicBezTo>
                    <a:pt x="17" y="23"/>
                    <a:pt x="23" y="23"/>
                    <a:pt x="29" y="23"/>
                  </a:cubicBezTo>
                  <a:cubicBezTo>
                    <a:pt x="30" y="25"/>
                    <a:pt x="31" y="27"/>
                    <a:pt x="31" y="29"/>
                  </a:cubicBezTo>
                  <a:cubicBezTo>
                    <a:pt x="25" y="32"/>
                    <a:pt x="20" y="36"/>
                    <a:pt x="13" y="38"/>
                  </a:cubicBezTo>
                  <a:cubicBezTo>
                    <a:pt x="12" y="35"/>
                    <a:pt x="9" y="34"/>
                    <a:pt x="5" y="34"/>
                  </a:cubicBezTo>
                  <a:close/>
                  <a:moveTo>
                    <a:pt x="33" y="29"/>
                  </a:move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4" y="28"/>
                    <a:pt x="33" y="28"/>
                  </a:cubicBezTo>
                  <a:cubicBezTo>
                    <a:pt x="33" y="28"/>
                    <a:pt x="33" y="27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3" y="26"/>
                  </a:cubicBezTo>
                  <a:cubicBezTo>
                    <a:pt x="33" y="27"/>
                    <a:pt x="34" y="28"/>
                    <a:pt x="34" y="29"/>
                  </a:cubicBezTo>
                  <a:cubicBezTo>
                    <a:pt x="35" y="29"/>
                    <a:pt x="35" y="29"/>
                    <a:pt x="35" y="28"/>
                  </a:cubicBezTo>
                  <a:cubicBezTo>
                    <a:pt x="35" y="27"/>
                    <a:pt x="34" y="23"/>
                    <a:pt x="32" y="22"/>
                  </a:cubicBezTo>
                  <a:cubicBezTo>
                    <a:pt x="34" y="24"/>
                    <a:pt x="35" y="26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6" y="26"/>
                    <a:pt x="36" y="24"/>
                  </a:cubicBezTo>
                  <a:cubicBezTo>
                    <a:pt x="35" y="23"/>
                    <a:pt x="33" y="20"/>
                    <a:pt x="36" y="23"/>
                  </a:cubicBezTo>
                  <a:cubicBezTo>
                    <a:pt x="37" y="25"/>
                    <a:pt x="38" y="27"/>
                    <a:pt x="3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9" y="26"/>
                    <a:pt x="38" y="23"/>
                    <a:pt x="37" y="22"/>
                  </a:cubicBezTo>
                  <a:cubicBezTo>
                    <a:pt x="39" y="24"/>
                    <a:pt x="40" y="26"/>
                    <a:pt x="42" y="28"/>
                  </a:cubicBezTo>
                  <a:cubicBezTo>
                    <a:pt x="39" y="29"/>
                    <a:pt x="36" y="29"/>
                    <a:pt x="33" y="29"/>
                  </a:cubicBezTo>
                  <a:close/>
                  <a:moveTo>
                    <a:pt x="146" y="24"/>
                  </a:moveTo>
                  <a:cubicBezTo>
                    <a:pt x="146" y="24"/>
                    <a:pt x="146" y="24"/>
                    <a:pt x="146" y="24"/>
                  </a:cubicBezTo>
                  <a:cubicBezTo>
                    <a:pt x="144" y="20"/>
                    <a:pt x="141" y="17"/>
                    <a:pt x="138" y="13"/>
                  </a:cubicBezTo>
                  <a:cubicBezTo>
                    <a:pt x="137" y="11"/>
                    <a:pt x="135" y="9"/>
                    <a:pt x="134" y="7"/>
                  </a:cubicBezTo>
                  <a:cubicBezTo>
                    <a:pt x="133" y="6"/>
                    <a:pt x="132" y="5"/>
                    <a:pt x="131" y="4"/>
                  </a:cubicBezTo>
                  <a:cubicBezTo>
                    <a:pt x="131" y="3"/>
                    <a:pt x="130" y="2"/>
                    <a:pt x="131" y="3"/>
                  </a:cubicBezTo>
                  <a:cubicBezTo>
                    <a:pt x="138" y="8"/>
                    <a:pt x="142" y="15"/>
                    <a:pt x="147" y="21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8" y="21"/>
                    <a:pt x="148" y="22"/>
                    <a:pt x="148" y="22"/>
                  </a:cubicBezTo>
                  <a:cubicBezTo>
                    <a:pt x="148" y="22"/>
                    <a:pt x="148" y="22"/>
                    <a:pt x="149" y="22"/>
                  </a:cubicBezTo>
                  <a:cubicBezTo>
                    <a:pt x="148" y="23"/>
                    <a:pt x="147" y="23"/>
                    <a:pt x="146" y="24"/>
                  </a:cubicBezTo>
                  <a:close/>
                  <a:moveTo>
                    <a:pt x="151" y="19"/>
                  </a:moveTo>
                  <a:cubicBezTo>
                    <a:pt x="151" y="20"/>
                    <a:pt x="150" y="21"/>
                    <a:pt x="149" y="22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46" y="18"/>
                    <a:pt x="143" y="15"/>
                    <a:pt x="141" y="12"/>
                  </a:cubicBezTo>
                  <a:cubicBezTo>
                    <a:pt x="140" y="10"/>
                    <a:pt x="139" y="9"/>
                    <a:pt x="138" y="7"/>
                  </a:cubicBezTo>
                  <a:cubicBezTo>
                    <a:pt x="137" y="6"/>
                    <a:pt x="137" y="6"/>
                    <a:pt x="136" y="5"/>
                  </a:cubicBezTo>
                  <a:cubicBezTo>
                    <a:pt x="136" y="5"/>
                    <a:pt x="134" y="2"/>
                    <a:pt x="135" y="3"/>
                  </a:cubicBezTo>
                  <a:cubicBezTo>
                    <a:pt x="138" y="5"/>
                    <a:pt x="139" y="8"/>
                    <a:pt x="141" y="10"/>
                  </a:cubicBezTo>
                  <a:cubicBezTo>
                    <a:pt x="144" y="13"/>
                    <a:pt x="147" y="16"/>
                    <a:pt x="150" y="19"/>
                  </a:cubicBezTo>
                  <a:cubicBezTo>
                    <a:pt x="150" y="20"/>
                    <a:pt x="150" y="19"/>
                    <a:pt x="150" y="19"/>
                  </a:cubicBezTo>
                  <a:cubicBezTo>
                    <a:pt x="147" y="13"/>
                    <a:pt x="142" y="8"/>
                    <a:pt x="138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40" y="5"/>
                    <a:pt x="143" y="7"/>
                    <a:pt x="144" y="9"/>
                  </a:cubicBezTo>
                  <a:cubicBezTo>
                    <a:pt x="146" y="11"/>
                    <a:pt x="148" y="13"/>
                    <a:pt x="149" y="14"/>
                  </a:cubicBezTo>
                  <a:cubicBezTo>
                    <a:pt x="149" y="16"/>
                    <a:pt x="150" y="16"/>
                    <a:pt x="150" y="16"/>
                  </a:cubicBezTo>
                  <a:cubicBezTo>
                    <a:pt x="151" y="16"/>
                    <a:pt x="151" y="17"/>
                    <a:pt x="151" y="17"/>
                  </a:cubicBezTo>
                  <a:cubicBezTo>
                    <a:pt x="151" y="17"/>
                    <a:pt x="152" y="17"/>
                    <a:pt x="151" y="17"/>
                  </a:cubicBezTo>
                  <a:cubicBezTo>
                    <a:pt x="148" y="12"/>
                    <a:pt x="144" y="8"/>
                    <a:pt x="141" y="3"/>
                  </a:cubicBezTo>
                  <a:cubicBezTo>
                    <a:pt x="141" y="3"/>
                    <a:pt x="142" y="3"/>
                    <a:pt x="142" y="3"/>
                  </a:cubicBezTo>
                  <a:cubicBezTo>
                    <a:pt x="142" y="4"/>
                    <a:pt x="143" y="5"/>
                    <a:pt x="144" y="5"/>
                  </a:cubicBezTo>
                  <a:cubicBezTo>
                    <a:pt x="145" y="6"/>
                    <a:pt x="146" y="8"/>
                    <a:pt x="147" y="9"/>
                  </a:cubicBezTo>
                  <a:cubicBezTo>
                    <a:pt x="149" y="11"/>
                    <a:pt x="150" y="12"/>
                    <a:pt x="153" y="14"/>
                  </a:cubicBezTo>
                  <a:cubicBezTo>
                    <a:pt x="153" y="14"/>
                    <a:pt x="153" y="14"/>
                    <a:pt x="153" y="13"/>
                  </a:cubicBezTo>
                  <a:cubicBezTo>
                    <a:pt x="150" y="11"/>
                    <a:pt x="148" y="7"/>
                    <a:pt x="146" y="5"/>
                  </a:cubicBezTo>
                  <a:cubicBezTo>
                    <a:pt x="151" y="7"/>
                    <a:pt x="156" y="12"/>
                    <a:pt x="151" y="19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0"/>
            <p:cNvSpPr/>
            <p:nvPr/>
          </p:nvSpPr>
          <p:spPr bwMode="auto">
            <a:xfrm>
              <a:off x="8558458" y="3174434"/>
              <a:ext cx="34925" cy="15875"/>
            </a:xfrm>
            <a:custGeom>
              <a:avLst/>
              <a:gdLst>
                <a:gd name="T0" fmla="*/ 7 w 8"/>
                <a:gd name="T1" fmla="*/ 2 h 4"/>
                <a:gd name="T2" fmla="*/ 7 w 8"/>
                <a:gd name="T3" fmla="*/ 0 h 4"/>
                <a:gd name="T4" fmla="*/ 2 w 8"/>
                <a:gd name="T5" fmla="*/ 1 h 4"/>
                <a:gd name="T6" fmla="*/ 3 w 8"/>
                <a:gd name="T7" fmla="*/ 3 h 4"/>
                <a:gd name="T8" fmla="*/ 7 w 8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2"/>
                  </a:moveTo>
                  <a:cubicBezTo>
                    <a:pt x="8" y="2"/>
                    <a:pt x="8" y="0"/>
                    <a:pt x="7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0" y="2"/>
                    <a:pt x="1" y="4"/>
                    <a:pt x="3" y="3"/>
                  </a:cubicBezTo>
                  <a:cubicBezTo>
                    <a:pt x="4" y="2"/>
                    <a:pt x="6" y="2"/>
                    <a:pt x="7" y="2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31"/>
            <p:cNvSpPr>
              <a:spLocks noEditPoints="1"/>
            </p:cNvSpPr>
            <p:nvPr/>
          </p:nvSpPr>
          <p:spPr bwMode="auto">
            <a:xfrm>
              <a:off x="9258546" y="3593534"/>
              <a:ext cx="169863" cy="195263"/>
            </a:xfrm>
            <a:custGeom>
              <a:avLst/>
              <a:gdLst>
                <a:gd name="T0" fmla="*/ 12 w 40"/>
                <a:gd name="T1" fmla="*/ 1 h 46"/>
                <a:gd name="T2" fmla="*/ 18 w 40"/>
                <a:gd name="T3" fmla="*/ 45 h 46"/>
                <a:gd name="T4" fmla="*/ 40 w 40"/>
                <a:gd name="T5" fmla="*/ 7 h 46"/>
                <a:gd name="T6" fmla="*/ 19 w 40"/>
                <a:gd name="T7" fmla="*/ 43 h 46"/>
                <a:gd name="T8" fmla="*/ 22 w 40"/>
                <a:gd name="T9" fmla="*/ 37 h 46"/>
                <a:gd name="T10" fmla="*/ 25 w 40"/>
                <a:gd name="T11" fmla="*/ 34 h 46"/>
                <a:gd name="T12" fmla="*/ 27 w 40"/>
                <a:gd name="T13" fmla="*/ 33 h 46"/>
                <a:gd name="T14" fmla="*/ 17 w 40"/>
                <a:gd name="T15" fmla="*/ 40 h 46"/>
                <a:gd name="T16" fmla="*/ 17 w 40"/>
                <a:gd name="T17" fmla="*/ 40 h 46"/>
                <a:gd name="T18" fmla="*/ 15 w 40"/>
                <a:gd name="T19" fmla="*/ 37 h 46"/>
                <a:gd name="T20" fmla="*/ 24 w 40"/>
                <a:gd name="T21" fmla="*/ 29 h 46"/>
                <a:gd name="T22" fmla="*/ 26 w 40"/>
                <a:gd name="T23" fmla="*/ 25 h 46"/>
                <a:gd name="T24" fmla="*/ 11 w 40"/>
                <a:gd name="T25" fmla="*/ 30 h 46"/>
                <a:gd name="T26" fmla="*/ 12 w 40"/>
                <a:gd name="T27" fmla="*/ 32 h 46"/>
                <a:gd name="T28" fmla="*/ 37 w 40"/>
                <a:gd name="T29" fmla="*/ 10 h 46"/>
                <a:gd name="T30" fmla="*/ 25 w 40"/>
                <a:gd name="T31" fmla="*/ 22 h 46"/>
                <a:gd name="T32" fmla="*/ 27 w 40"/>
                <a:gd name="T33" fmla="*/ 18 h 46"/>
                <a:gd name="T34" fmla="*/ 38 w 40"/>
                <a:gd name="T35" fmla="*/ 9 h 46"/>
                <a:gd name="T36" fmla="*/ 15 w 40"/>
                <a:gd name="T37" fmla="*/ 23 h 46"/>
                <a:gd name="T38" fmla="*/ 36 w 40"/>
                <a:gd name="T39" fmla="*/ 5 h 46"/>
                <a:gd name="T40" fmla="*/ 19 w 40"/>
                <a:gd name="T41" fmla="*/ 29 h 46"/>
                <a:gd name="T42" fmla="*/ 35 w 40"/>
                <a:gd name="T43" fmla="*/ 19 h 46"/>
                <a:gd name="T44" fmla="*/ 25 w 40"/>
                <a:gd name="T45" fmla="*/ 31 h 46"/>
                <a:gd name="T46" fmla="*/ 31 w 40"/>
                <a:gd name="T47" fmla="*/ 25 h 46"/>
                <a:gd name="T48" fmla="*/ 15 w 40"/>
                <a:gd name="T49" fmla="*/ 36 h 46"/>
                <a:gd name="T50" fmla="*/ 33 w 40"/>
                <a:gd name="T51" fmla="*/ 22 h 46"/>
                <a:gd name="T52" fmla="*/ 14 w 40"/>
                <a:gd name="T53" fmla="*/ 34 h 46"/>
                <a:gd name="T54" fmla="*/ 36 w 40"/>
                <a:gd name="T55" fmla="*/ 5 h 46"/>
                <a:gd name="T56" fmla="*/ 12 w 40"/>
                <a:gd name="T57" fmla="*/ 23 h 46"/>
                <a:gd name="T58" fmla="*/ 35 w 40"/>
                <a:gd name="T59" fmla="*/ 3 h 46"/>
                <a:gd name="T60" fmla="*/ 9 w 40"/>
                <a:gd name="T61" fmla="*/ 25 h 46"/>
                <a:gd name="T62" fmla="*/ 18 w 40"/>
                <a:gd name="T63" fmla="*/ 14 h 46"/>
                <a:gd name="T64" fmla="*/ 15 w 40"/>
                <a:gd name="T65" fmla="*/ 13 h 46"/>
                <a:gd name="T66" fmla="*/ 6 w 40"/>
                <a:gd name="T67" fmla="*/ 19 h 46"/>
                <a:gd name="T68" fmla="*/ 11 w 40"/>
                <a:gd name="T69" fmla="*/ 14 h 46"/>
                <a:gd name="T70" fmla="*/ 9 w 40"/>
                <a:gd name="T71" fmla="*/ 11 h 46"/>
                <a:gd name="T72" fmla="*/ 4 w 40"/>
                <a:gd name="T73" fmla="*/ 14 h 46"/>
                <a:gd name="T74" fmla="*/ 3 w 40"/>
                <a:gd name="T75" fmla="*/ 11 h 46"/>
                <a:gd name="T76" fmla="*/ 11 w 40"/>
                <a:gd name="T77" fmla="*/ 6 h 46"/>
                <a:gd name="T78" fmla="*/ 16 w 40"/>
                <a:gd name="T79" fmla="*/ 9 h 46"/>
                <a:gd name="T80" fmla="*/ 15 w 40"/>
                <a:gd name="T81" fmla="*/ 7 h 46"/>
                <a:gd name="T82" fmla="*/ 7 w 40"/>
                <a:gd name="T83" fmla="*/ 17 h 46"/>
                <a:gd name="T84" fmla="*/ 18 w 40"/>
                <a:gd name="T85" fmla="*/ 13 h 46"/>
                <a:gd name="T86" fmla="*/ 19 w 40"/>
                <a:gd name="T87" fmla="*/ 14 h 46"/>
                <a:gd name="T88" fmla="*/ 16 w 40"/>
                <a:gd name="T89" fmla="*/ 19 h 46"/>
                <a:gd name="T90" fmla="*/ 18 w 40"/>
                <a:gd name="T91" fmla="*/ 14 h 46"/>
                <a:gd name="T92" fmla="*/ 26 w 40"/>
                <a:gd name="T93" fmla="*/ 10 h 46"/>
                <a:gd name="T94" fmla="*/ 20 w 40"/>
                <a:gd name="T95" fmla="*/ 16 h 46"/>
                <a:gd name="T96" fmla="*/ 26 w 40"/>
                <a:gd name="T97" fmla="*/ 11 h 46"/>
                <a:gd name="T98" fmla="*/ 33 w 40"/>
                <a:gd name="T99" fmla="*/ 5 h 46"/>
                <a:gd name="T100" fmla="*/ 22 w 40"/>
                <a:gd name="T101" fmla="*/ 14 h 46"/>
                <a:gd name="T102" fmla="*/ 26 w 40"/>
                <a:gd name="T103" fmla="*/ 9 h 46"/>
                <a:gd name="T104" fmla="*/ 29 w 40"/>
                <a:gd name="T105" fmla="*/ 4 h 46"/>
                <a:gd name="T106" fmla="*/ 4 w 40"/>
                <a:gd name="T107" fmla="*/ 14 h 46"/>
                <a:gd name="T108" fmla="*/ 4 w 40"/>
                <a:gd name="T109" fmla="*/ 11 h 46"/>
                <a:gd name="T110" fmla="*/ 13 w 40"/>
                <a:gd name="T111" fmla="*/ 4 h 46"/>
                <a:gd name="T112" fmla="*/ 9 w 40"/>
                <a:gd name="T113" fmla="*/ 26 h 46"/>
                <a:gd name="T114" fmla="*/ 25 w 40"/>
                <a:gd name="T115" fmla="*/ 19 h 46"/>
                <a:gd name="T116" fmla="*/ 11 w 40"/>
                <a:gd name="T117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" h="46">
                  <a:moveTo>
                    <a:pt x="40" y="7"/>
                  </a:moveTo>
                  <a:cubicBezTo>
                    <a:pt x="39" y="2"/>
                    <a:pt x="35" y="0"/>
                    <a:pt x="31" y="1"/>
                  </a:cubicBezTo>
                  <a:cubicBezTo>
                    <a:pt x="25" y="2"/>
                    <a:pt x="22" y="7"/>
                    <a:pt x="20" y="12"/>
                  </a:cubicBezTo>
                  <a:cubicBezTo>
                    <a:pt x="18" y="8"/>
                    <a:pt x="16" y="3"/>
                    <a:pt x="12" y="1"/>
                  </a:cubicBezTo>
                  <a:cubicBezTo>
                    <a:pt x="8" y="0"/>
                    <a:pt x="3" y="2"/>
                    <a:pt x="2" y="6"/>
                  </a:cubicBezTo>
                  <a:cubicBezTo>
                    <a:pt x="0" y="11"/>
                    <a:pt x="2" y="17"/>
                    <a:pt x="5" y="22"/>
                  </a:cubicBezTo>
                  <a:cubicBezTo>
                    <a:pt x="8" y="30"/>
                    <a:pt x="13" y="37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6"/>
                    <a:pt x="20" y="46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6" y="38"/>
                    <a:pt x="31" y="30"/>
                    <a:pt x="35" y="22"/>
                  </a:cubicBezTo>
                  <a:cubicBezTo>
                    <a:pt x="38" y="17"/>
                    <a:pt x="40" y="12"/>
                    <a:pt x="40" y="7"/>
                  </a:cubicBezTo>
                  <a:close/>
                  <a:moveTo>
                    <a:pt x="19" y="43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20" y="42"/>
                    <a:pt x="21" y="41"/>
                    <a:pt x="22" y="40"/>
                  </a:cubicBezTo>
                  <a:cubicBezTo>
                    <a:pt x="21" y="41"/>
                    <a:pt x="20" y="42"/>
                    <a:pt x="19" y="43"/>
                  </a:cubicBezTo>
                  <a:close/>
                  <a:moveTo>
                    <a:pt x="17" y="40"/>
                  </a:moveTo>
                  <a:cubicBezTo>
                    <a:pt x="18" y="40"/>
                    <a:pt x="19" y="39"/>
                    <a:pt x="19" y="39"/>
                  </a:cubicBezTo>
                  <a:cubicBezTo>
                    <a:pt x="20" y="38"/>
                    <a:pt x="21" y="37"/>
                    <a:pt x="22" y="36"/>
                  </a:cubicBezTo>
                  <a:cubicBezTo>
                    <a:pt x="22" y="36"/>
                    <a:pt x="22" y="37"/>
                    <a:pt x="22" y="37"/>
                  </a:cubicBezTo>
                  <a:cubicBezTo>
                    <a:pt x="21" y="38"/>
                    <a:pt x="19" y="39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7" y="40"/>
                    <a:pt x="17" y="40"/>
                  </a:cubicBezTo>
                  <a:close/>
                  <a:moveTo>
                    <a:pt x="25" y="34"/>
                  </a:moveTo>
                  <a:cubicBezTo>
                    <a:pt x="23" y="36"/>
                    <a:pt x="21" y="40"/>
                    <a:pt x="19" y="42"/>
                  </a:cubicBezTo>
                  <a:cubicBezTo>
                    <a:pt x="18" y="42"/>
                    <a:pt x="18" y="41"/>
                    <a:pt x="18" y="41"/>
                  </a:cubicBezTo>
                  <a:cubicBezTo>
                    <a:pt x="21" y="39"/>
                    <a:pt x="23" y="36"/>
                    <a:pt x="25" y="34"/>
                  </a:cubicBezTo>
                  <a:close/>
                  <a:moveTo>
                    <a:pt x="27" y="33"/>
                  </a:moveTo>
                  <a:cubicBezTo>
                    <a:pt x="26" y="33"/>
                    <a:pt x="26" y="33"/>
                    <a:pt x="25" y="33"/>
                  </a:cubicBezTo>
                  <a:cubicBezTo>
                    <a:pt x="26" y="33"/>
                    <a:pt x="27" y="32"/>
                    <a:pt x="27" y="32"/>
                  </a:cubicBezTo>
                  <a:cubicBezTo>
                    <a:pt x="27" y="32"/>
                    <a:pt x="27" y="32"/>
                    <a:pt x="27" y="33"/>
                  </a:cubicBezTo>
                  <a:close/>
                  <a:moveTo>
                    <a:pt x="17" y="40"/>
                  </a:moveTo>
                  <a:cubicBezTo>
                    <a:pt x="17" y="40"/>
                    <a:pt x="17" y="39"/>
                    <a:pt x="16" y="38"/>
                  </a:cubicBezTo>
                  <a:cubicBezTo>
                    <a:pt x="20" y="36"/>
                    <a:pt x="25" y="33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5" y="33"/>
                    <a:pt x="21" y="37"/>
                    <a:pt x="17" y="40"/>
                  </a:cubicBezTo>
                  <a:close/>
                  <a:moveTo>
                    <a:pt x="15" y="37"/>
                  </a:moveTo>
                  <a:cubicBezTo>
                    <a:pt x="17" y="36"/>
                    <a:pt x="19" y="35"/>
                    <a:pt x="21" y="34"/>
                  </a:cubicBezTo>
                  <a:cubicBezTo>
                    <a:pt x="19" y="35"/>
                    <a:pt x="18" y="37"/>
                    <a:pt x="16" y="38"/>
                  </a:cubicBezTo>
                  <a:cubicBezTo>
                    <a:pt x="16" y="38"/>
                    <a:pt x="15" y="37"/>
                    <a:pt x="15" y="37"/>
                  </a:cubicBezTo>
                  <a:close/>
                  <a:moveTo>
                    <a:pt x="14" y="35"/>
                  </a:moveTo>
                  <a:cubicBezTo>
                    <a:pt x="20" y="33"/>
                    <a:pt x="26" y="28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9" y="26"/>
                    <a:pt x="27" y="28"/>
                    <a:pt x="24" y="29"/>
                  </a:cubicBezTo>
                  <a:cubicBezTo>
                    <a:pt x="21" y="32"/>
                    <a:pt x="18" y="34"/>
                    <a:pt x="15" y="36"/>
                  </a:cubicBezTo>
                  <a:cubicBezTo>
                    <a:pt x="15" y="36"/>
                    <a:pt x="14" y="35"/>
                    <a:pt x="14" y="35"/>
                  </a:cubicBezTo>
                  <a:close/>
                  <a:moveTo>
                    <a:pt x="13" y="33"/>
                  </a:moveTo>
                  <a:cubicBezTo>
                    <a:pt x="18" y="31"/>
                    <a:pt x="22" y="28"/>
                    <a:pt x="26" y="25"/>
                  </a:cubicBezTo>
                  <a:cubicBezTo>
                    <a:pt x="28" y="24"/>
                    <a:pt x="29" y="23"/>
                    <a:pt x="31" y="23"/>
                  </a:cubicBezTo>
                  <a:cubicBezTo>
                    <a:pt x="25" y="27"/>
                    <a:pt x="18" y="29"/>
                    <a:pt x="13" y="34"/>
                  </a:cubicBezTo>
                  <a:cubicBezTo>
                    <a:pt x="13" y="34"/>
                    <a:pt x="13" y="33"/>
                    <a:pt x="13" y="33"/>
                  </a:cubicBezTo>
                  <a:close/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6" y="28"/>
                    <a:pt x="20" y="25"/>
                    <a:pt x="25" y="22"/>
                  </a:cubicBezTo>
                  <a:cubicBezTo>
                    <a:pt x="25" y="22"/>
                    <a:pt x="24" y="22"/>
                    <a:pt x="24" y="23"/>
                  </a:cubicBezTo>
                  <a:cubicBezTo>
                    <a:pt x="20" y="26"/>
                    <a:pt x="16" y="29"/>
                    <a:pt x="12" y="32"/>
                  </a:cubicBezTo>
                  <a:cubicBezTo>
                    <a:pt x="12" y="31"/>
                    <a:pt x="12" y="31"/>
                    <a:pt x="11" y="30"/>
                  </a:cubicBezTo>
                  <a:close/>
                  <a:moveTo>
                    <a:pt x="28" y="17"/>
                  </a:moveTo>
                  <a:cubicBezTo>
                    <a:pt x="31" y="15"/>
                    <a:pt x="33" y="12"/>
                    <a:pt x="36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8" y="10"/>
                  </a:cubicBezTo>
                  <a:cubicBezTo>
                    <a:pt x="38" y="10"/>
                    <a:pt x="37" y="11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2" y="15"/>
                    <a:pt x="29" y="19"/>
                    <a:pt x="25" y="22"/>
                  </a:cubicBezTo>
                  <a:cubicBezTo>
                    <a:pt x="22" y="23"/>
                    <a:pt x="19" y="25"/>
                    <a:pt x="17" y="26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1" y="30"/>
                    <a:pt x="13" y="28"/>
                    <a:pt x="14" y="27"/>
                  </a:cubicBezTo>
                  <a:cubicBezTo>
                    <a:pt x="18" y="24"/>
                    <a:pt x="23" y="21"/>
                    <a:pt x="27" y="18"/>
                  </a:cubicBezTo>
                  <a:cubicBezTo>
                    <a:pt x="27" y="17"/>
                    <a:pt x="28" y="17"/>
                    <a:pt x="28" y="17"/>
                  </a:cubicBezTo>
                  <a:close/>
                  <a:moveTo>
                    <a:pt x="37" y="5"/>
                  </a:moveTo>
                  <a:cubicBezTo>
                    <a:pt x="37" y="6"/>
                    <a:pt x="38" y="7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5" y="11"/>
                    <a:pt x="32" y="13"/>
                    <a:pt x="29" y="15"/>
                  </a:cubicBezTo>
                  <a:cubicBezTo>
                    <a:pt x="26" y="17"/>
                    <a:pt x="23" y="19"/>
                    <a:pt x="19" y="21"/>
                  </a:cubicBezTo>
                  <a:cubicBezTo>
                    <a:pt x="17" y="22"/>
                    <a:pt x="15" y="24"/>
                    <a:pt x="13" y="25"/>
                  </a:cubicBezTo>
                  <a:cubicBezTo>
                    <a:pt x="13" y="24"/>
                    <a:pt x="14" y="24"/>
                    <a:pt x="15" y="23"/>
                  </a:cubicBezTo>
                  <a:cubicBezTo>
                    <a:pt x="22" y="17"/>
                    <a:pt x="31" y="13"/>
                    <a:pt x="37" y="5"/>
                  </a:cubicBezTo>
                  <a:close/>
                  <a:moveTo>
                    <a:pt x="23" y="17"/>
                  </a:moveTo>
                  <a:cubicBezTo>
                    <a:pt x="25" y="15"/>
                    <a:pt x="27" y="13"/>
                    <a:pt x="30" y="11"/>
                  </a:cubicBezTo>
                  <a:cubicBezTo>
                    <a:pt x="32" y="9"/>
                    <a:pt x="34" y="7"/>
                    <a:pt x="36" y="5"/>
                  </a:cubicBezTo>
                  <a:cubicBezTo>
                    <a:pt x="32" y="10"/>
                    <a:pt x="28" y="14"/>
                    <a:pt x="23" y="17"/>
                  </a:cubicBezTo>
                  <a:close/>
                  <a:moveTo>
                    <a:pt x="35" y="19"/>
                  </a:moveTo>
                  <a:cubicBezTo>
                    <a:pt x="32" y="21"/>
                    <a:pt x="28" y="23"/>
                    <a:pt x="25" y="25"/>
                  </a:cubicBezTo>
                  <a:cubicBezTo>
                    <a:pt x="23" y="27"/>
                    <a:pt x="21" y="28"/>
                    <a:pt x="19" y="29"/>
                  </a:cubicBezTo>
                  <a:cubicBezTo>
                    <a:pt x="17" y="30"/>
                    <a:pt x="15" y="31"/>
                    <a:pt x="13" y="32"/>
                  </a:cubicBezTo>
                  <a:cubicBezTo>
                    <a:pt x="17" y="29"/>
                    <a:pt x="21" y="25"/>
                    <a:pt x="25" y="22"/>
                  </a:cubicBezTo>
                  <a:cubicBezTo>
                    <a:pt x="29" y="20"/>
                    <a:pt x="33" y="16"/>
                    <a:pt x="37" y="13"/>
                  </a:cubicBezTo>
                  <a:cubicBezTo>
                    <a:pt x="36" y="15"/>
                    <a:pt x="36" y="17"/>
                    <a:pt x="35" y="19"/>
                  </a:cubicBezTo>
                  <a:close/>
                  <a:moveTo>
                    <a:pt x="29" y="28"/>
                  </a:moveTo>
                  <a:cubicBezTo>
                    <a:pt x="27" y="30"/>
                    <a:pt x="24" y="32"/>
                    <a:pt x="22" y="34"/>
                  </a:cubicBezTo>
                  <a:cubicBezTo>
                    <a:pt x="21" y="34"/>
                    <a:pt x="21" y="35"/>
                    <a:pt x="20" y="35"/>
                  </a:cubicBezTo>
                  <a:cubicBezTo>
                    <a:pt x="22" y="34"/>
                    <a:pt x="23" y="32"/>
                    <a:pt x="25" y="31"/>
                  </a:cubicBezTo>
                  <a:cubicBezTo>
                    <a:pt x="27" y="30"/>
                    <a:pt x="29" y="28"/>
                    <a:pt x="30" y="27"/>
                  </a:cubicBezTo>
                  <a:cubicBezTo>
                    <a:pt x="30" y="27"/>
                    <a:pt x="30" y="28"/>
                    <a:pt x="29" y="28"/>
                  </a:cubicBezTo>
                  <a:close/>
                  <a:moveTo>
                    <a:pt x="31" y="25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6"/>
                  </a:cubicBezTo>
                  <a:cubicBezTo>
                    <a:pt x="29" y="27"/>
                    <a:pt x="27" y="29"/>
                    <a:pt x="25" y="30"/>
                  </a:cubicBezTo>
                  <a:cubicBezTo>
                    <a:pt x="23" y="32"/>
                    <a:pt x="21" y="33"/>
                    <a:pt x="19" y="34"/>
                  </a:cubicBezTo>
                  <a:cubicBezTo>
                    <a:pt x="18" y="35"/>
                    <a:pt x="17" y="36"/>
                    <a:pt x="15" y="36"/>
                  </a:cubicBezTo>
                  <a:cubicBezTo>
                    <a:pt x="16" y="36"/>
                    <a:pt x="18" y="35"/>
                    <a:pt x="19" y="34"/>
                  </a:cubicBezTo>
                  <a:cubicBezTo>
                    <a:pt x="24" y="31"/>
                    <a:pt x="29" y="27"/>
                    <a:pt x="33" y="23"/>
                  </a:cubicBezTo>
                  <a:cubicBezTo>
                    <a:pt x="32" y="24"/>
                    <a:pt x="32" y="24"/>
                    <a:pt x="31" y="25"/>
                  </a:cubicBezTo>
                  <a:close/>
                  <a:moveTo>
                    <a:pt x="33" y="22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29" y="24"/>
                    <a:pt x="26" y="27"/>
                    <a:pt x="23" y="30"/>
                  </a:cubicBezTo>
                  <a:cubicBezTo>
                    <a:pt x="21" y="31"/>
                    <a:pt x="19" y="32"/>
                    <a:pt x="17" y="33"/>
                  </a:cubicBezTo>
                  <a:cubicBezTo>
                    <a:pt x="17" y="33"/>
                    <a:pt x="14" y="35"/>
                    <a:pt x="14" y="34"/>
                  </a:cubicBezTo>
                  <a:cubicBezTo>
                    <a:pt x="15" y="33"/>
                    <a:pt x="16" y="33"/>
                    <a:pt x="17" y="32"/>
                  </a:cubicBezTo>
                  <a:cubicBezTo>
                    <a:pt x="22" y="28"/>
                    <a:pt x="29" y="25"/>
                    <a:pt x="34" y="20"/>
                  </a:cubicBezTo>
                  <a:cubicBezTo>
                    <a:pt x="34" y="21"/>
                    <a:pt x="33" y="21"/>
                    <a:pt x="33" y="22"/>
                  </a:cubicBezTo>
                  <a:close/>
                  <a:moveTo>
                    <a:pt x="36" y="5"/>
                  </a:moveTo>
                  <a:cubicBezTo>
                    <a:pt x="31" y="9"/>
                    <a:pt x="27" y="13"/>
                    <a:pt x="22" y="17"/>
                  </a:cubicBezTo>
                  <a:cubicBezTo>
                    <a:pt x="19" y="19"/>
                    <a:pt x="16" y="21"/>
                    <a:pt x="13" y="23"/>
                  </a:cubicBezTo>
                  <a:cubicBezTo>
                    <a:pt x="12" y="24"/>
                    <a:pt x="11" y="25"/>
                    <a:pt x="9" y="25"/>
                  </a:cubicBezTo>
                  <a:cubicBezTo>
                    <a:pt x="10" y="25"/>
                    <a:pt x="11" y="23"/>
                    <a:pt x="12" y="23"/>
                  </a:cubicBezTo>
                  <a:cubicBezTo>
                    <a:pt x="12" y="23"/>
                    <a:pt x="12" y="22"/>
                    <a:pt x="12" y="22"/>
                  </a:cubicBezTo>
                  <a:cubicBezTo>
                    <a:pt x="14" y="21"/>
                    <a:pt x="15" y="20"/>
                    <a:pt x="16" y="19"/>
                  </a:cubicBezTo>
                  <a:cubicBezTo>
                    <a:pt x="19" y="17"/>
                    <a:pt x="23" y="14"/>
                    <a:pt x="26" y="12"/>
                  </a:cubicBezTo>
                  <a:cubicBezTo>
                    <a:pt x="29" y="10"/>
                    <a:pt x="33" y="7"/>
                    <a:pt x="35" y="3"/>
                  </a:cubicBezTo>
                  <a:cubicBezTo>
                    <a:pt x="35" y="4"/>
                    <a:pt x="36" y="4"/>
                    <a:pt x="36" y="5"/>
                  </a:cubicBezTo>
                  <a:close/>
                  <a:moveTo>
                    <a:pt x="8" y="25"/>
                  </a:moveTo>
                  <a:cubicBezTo>
                    <a:pt x="9" y="24"/>
                    <a:pt x="9" y="24"/>
                    <a:pt x="10" y="24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9" y="25"/>
                    <a:pt x="8" y="25"/>
                    <a:pt x="8" y="25"/>
                  </a:cubicBezTo>
                  <a:close/>
                  <a:moveTo>
                    <a:pt x="7" y="22"/>
                  </a:moveTo>
                  <a:cubicBezTo>
                    <a:pt x="9" y="21"/>
                    <a:pt x="11" y="19"/>
                    <a:pt x="12" y="18"/>
                  </a:cubicBezTo>
                  <a:cubicBezTo>
                    <a:pt x="14" y="17"/>
                    <a:pt x="17" y="15"/>
                    <a:pt x="18" y="14"/>
                  </a:cubicBezTo>
                  <a:cubicBezTo>
                    <a:pt x="15" y="18"/>
                    <a:pt x="11" y="20"/>
                    <a:pt x="8" y="24"/>
                  </a:cubicBezTo>
                  <a:cubicBezTo>
                    <a:pt x="8" y="23"/>
                    <a:pt x="7" y="22"/>
                    <a:pt x="7" y="22"/>
                  </a:cubicBezTo>
                  <a:close/>
                  <a:moveTo>
                    <a:pt x="6" y="19"/>
                  </a:moveTo>
                  <a:cubicBezTo>
                    <a:pt x="9" y="18"/>
                    <a:pt x="12" y="15"/>
                    <a:pt x="15" y="13"/>
                  </a:cubicBezTo>
                  <a:cubicBezTo>
                    <a:pt x="15" y="12"/>
                    <a:pt x="17" y="11"/>
                    <a:pt x="15" y="13"/>
                  </a:cubicBezTo>
                  <a:cubicBezTo>
                    <a:pt x="15" y="14"/>
                    <a:pt x="14" y="14"/>
                    <a:pt x="13" y="15"/>
                  </a:cubicBezTo>
                  <a:cubicBezTo>
                    <a:pt x="11" y="17"/>
                    <a:pt x="9" y="19"/>
                    <a:pt x="7" y="21"/>
                  </a:cubicBezTo>
                  <a:cubicBezTo>
                    <a:pt x="6" y="20"/>
                    <a:pt x="6" y="20"/>
                    <a:pt x="6" y="19"/>
                  </a:cubicBezTo>
                  <a:close/>
                  <a:moveTo>
                    <a:pt x="5" y="17"/>
                  </a:moveTo>
                  <a:cubicBezTo>
                    <a:pt x="8" y="15"/>
                    <a:pt x="11" y="12"/>
                    <a:pt x="15" y="10"/>
                  </a:cubicBezTo>
                  <a:cubicBezTo>
                    <a:pt x="17" y="9"/>
                    <a:pt x="14" y="11"/>
                    <a:pt x="14" y="11"/>
                  </a:cubicBezTo>
                  <a:cubicBezTo>
                    <a:pt x="13" y="12"/>
                    <a:pt x="12" y="13"/>
                    <a:pt x="11" y="14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5" y="18"/>
                    <a:pt x="5" y="17"/>
                    <a:pt x="5" y="17"/>
                  </a:cubicBezTo>
                  <a:close/>
                  <a:moveTo>
                    <a:pt x="4" y="14"/>
                  </a:moveTo>
                  <a:cubicBezTo>
                    <a:pt x="6" y="13"/>
                    <a:pt x="7" y="12"/>
                    <a:pt x="9" y="11"/>
                  </a:cubicBezTo>
                  <a:cubicBezTo>
                    <a:pt x="10" y="10"/>
                    <a:pt x="11" y="9"/>
                    <a:pt x="12" y="9"/>
                  </a:cubicBezTo>
                  <a:cubicBezTo>
                    <a:pt x="13" y="8"/>
                    <a:pt x="15" y="5"/>
                    <a:pt x="13" y="8"/>
                  </a:cubicBezTo>
                  <a:cubicBezTo>
                    <a:pt x="11" y="11"/>
                    <a:pt x="7" y="13"/>
                    <a:pt x="4" y="16"/>
                  </a:cubicBezTo>
                  <a:cubicBezTo>
                    <a:pt x="4" y="15"/>
                    <a:pt x="4" y="14"/>
                    <a:pt x="4" y="14"/>
                  </a:cubicBezTo>
                  <a:close/>
                  <a:moveTo>
                    <a:pt x="3" y="9"/>
                  </a:moveTo>
                  <a:cubicBezTo>
                    <a:pt x="4" y="8"/>
                    <a:pt x="6" y="7"/>
                    <a:pt x="7" y="6"/>
                  </a:cubicBezTo>
                  <a:cubicBezTo>
                    <a:pt x="9" y="5"/>
                    <a:pt x="11" y="3"/>
                    <a:pt x="8" y="6"/>
                  </a:cubicBezTo>
                  <a:cubicBezTo>
                    <a:pt x="7" y="8"/>
                    <a:pt x="5" y="9"/>
                    <a:pt x="3" y="11"/>
                  </a:cubicBezTo>
                  <a:cubicBezTo>
                    <a:pt x="3" y="10"/>
                    <a:pt x="3" y="9"/>
                    <a:pt x="3" y="9"/>
                  </a:cubicBezTo>
                  <a:close/>
                  <a:moveTo>
                    <a:pt x="4" y="12"/>
                  </a:moveTo>
                  <a:cubicBezTo>
                    <a:pt x="4" y="12"/>
                    <a:pt x="3" y="12"/>
                    <a:pt x="3" y="12"/>
                  </a:cubicBezTo>
                  <a:cubicBezTo>
                    <a:pt x="6" y="10"/>
                    <a:pt x="9" y="7"/>
                    <a:pt x="11" y="6"/>
                  </a:cubicBezTo>
                  <a:cubicBezTo>
                    <a:pt x="14" y="4"/>
                    <a:pt x="10" y="8"/>
                    <a:pt x="9" y="9"/>
                  </a:cubicBezTo>
                  <a:cubicBezTo>
                    <a:pt x="7" y="10"/>
                    <a:pt x="6" y="12"/>
                    <a:pt x="4" y="13"/>
                  </a:cubicBezTo>
                  <a:cubicBezTo>
                    <a:pt x="4" y="13"/>
                    <a:pt x="4" y="13"/>
                    <a:pt x="4" y="12"/>
                  </a:cubicBezTo>
                  <a:close/>
                  <a:moveTo>
                    <a:pt x="16" y="9"/>
                  </a:moveTo>
                  <a:cubicBezTo>
                    <a:pt x="14" y="10"/>
                    <a:pt x="12" y="11"/>
                    <a:pt x="11" y="12"/>
                  </a:cubicBezTo>
                  <a:cubicBezTo>
                    <a:pt x="9" y="13"/>
                    <a:pt x="6" y="15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8" y="13"/>
                    <a:pt x="12" y="11"/>
                    <a:pt x="15" y="7"/>
                  </a:cubicBezTo>
                  <a:cubicBezTo>
                    <a:pt x="15" y="7"/>
                    <a:pt x="16" y="8"/>
                    <a:pt x="16" y="9"/>
                  </a:cubicBezTo>
                  <a:close/>
                  <a:moveTo>
                    <a:pt x="17" y="11"/>
                  </a:moveTo>
                  <a:cubicBezTo>
                    <a:pt x="13" y="12"/>
                    <a:pt x="11" y="15"/>
                    <a:pt x="8" y="18"/>
                  </a:cubicBezTo>
                  <a:cubicBezTo>
                    <a:pt x="7" y="18"/>
                    <a:pt x="5" y="19"/>
                    <a:pt x="7" y="17"/>
                  </a:cubicBezTo>
                  <a:cubicBezTo>
                    <a:pt x="8" y="17"/>
                    <a:pt x="9" y="16"/>
                    <a:pt x="10" y="15"/>
                  </a:cubicBezTo>
                  <a:cubicBezTo>
                    <a:pt x="12" y="13"/>
                    <a:pt x="14" y="11"/>
                    <a:pt x="16" y="9"/>
                  </a:cubicBezTo>
                  <a:cubicBezTo>
                    <a:pt x="17" y="10"/>
                    <a:pt x="17" y="10"/>
                    <a:pt x="17" y="11"/>
                  </a:cubicBezTo>
                  <a:close/>
                  <a:moveTo>
                    <a:pt x="18" y="13"/>
                  </a:moveTo>
                  <a:cubicBezTo>
                    <a:pt x="14" y="16"/>
                    <a:pt x="11" y="18"/>
                    <a:pt x="7" y="21"/>
                  </a:cubicBezTo>
                  <a:cubicBezTo>
                    <a:pt x="11" y="19"/>
                    <a:pt x="14" y="15"/>
                    <a:pt x="17" y="12"/>
                  </a:cubicBezTo>
                  <a:cubicBezTo>
                    <a:pt x="18" y="12"/>
                    <a:pt x="18" y="13"/>
                    <a:pt x="18" y="13"/>
                  </a:cubicBezTo>
                  <a:close/>
                  <a:moveTo>
                    <a:pt x="19" y="14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8" y="16"/>
                    <a:pt x="17" y="17"/>
                  </a:cubicBezTo>
                  <a:cubicBezTo>
                    <a:pt x="17" y="18"/>
                    <a:pt x="16" y="18"/>
                    <a:pt x="16" y="19"/>
                  </a:cubicBezTo>
                  <a:cubicBezTo>
                    <a:pt x="14" y="20"/>
                    <a:pt x="13" y="21"/>
                    <a:pt x="12" y="22"/>
                  </a:cubicBezTo>
                  <a:cubicBezTo>
                    <a:pt x="11" y="23"/>
                    <a:pt x="11" y="23"/>
                    <a:pt x="10" y="23"/>
                  </a:cubicBezTo>
                  <a:cubicBezTo>
                    <a:pt x="10" y="23"/>
                    <a:pt x="8" y="25"/>
                    <a:pt x="9" y="23"/>
                  </a:cubicBezTo>
                  <a:cubicBezTo>
                    <a:pt x="12" y="20"/>
                    <a:pt x="16" y="17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lose/>
                  <a:moveTo>
                    <a:pt x="23" y="11"/>
                  </a:moveTo>
                  <a:cubicBezTo>
                    <a:pt x="25" y="10"/>
                    <a:pt x="27" y="9"/>
                    <a:pt x="29" y="7"/>
                  </a:cubicBezTo>
                  <a:cubicBezTo>
                    <a:pt x="28" y="8"/>
                    <a:pt x="27" y="9"/>
                    <a:pt x="26" y="10"/>
                  </a:cubicBezTo>
                  <a:cubicBezTo>
                    <a:pt x="24" y="11"/>
                    <a:pt x="23" y="12"/>
                    <a:pt x="22" y="13"/>
                  </a:cubicBezTo>
                  <a:cubicBezTo>
                    <a:pt x="22" y="12"/>
                    <a:pt x="23" y="12"/>
                    <a:pt x="23" y="11"/>
                  </a:cubicBezTo>
                  <a:close/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22" y="14"/>
                  </a:moveTo>
                  <a:cubicBezTo>
                    <a:pt x="23" y="13"/>
                    <a:pt x="24" y="12"/>
                    <a:pt x="26" y="11"/>
                  </a:cubicBezTo>
                  <a:cubicBezTo>
                    <a:pt x="27" y="10"/>
                    <a:pt x="29" y="9"/>
                    <a:pt x="30" y="7"/>
                  </a:cubicBezTo>
                  <a:cubicBezTo>
                    <a:pt x="31" y="7"/>
                    <a:pt x="32" y="5"/>
                    <a:pt x="33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4" y="4"/>
                    <a:pt x="34" y="4"/>
                    <a:pt x="33" y="5"/>
                  </a:cubicBezTo>
                  <a:cubicBezTo>
                    <a:pt x="33" y="6"/>
                    <a:pt x="32" y="7"/>
                    <a:pt x="31" y="8"/>
                  </a:cubicBezTo>
                  <a:cubicBezTo>
                    <a:pt x="30" y="9"/>
                    <a:pt x="28" y="10"/>
                    <a:pt x="26" y="12"/>
                  </a:cubicBezTo>
                  <a:cubicBezTo>
                    <a:pt x="24" y="13"/>
                    <a:pt x="23" y="14"/>
                    <a:pt x="21" y="15"/>
                  </a:cubicBezTo>
                  <a:cubicBezTo>
                    <a:pt x="21" y="14"/>
                    <a:pt x="21" y="14"/>
                    <a:pt x="22" y="14"/>
                  </a:cubicBezTo>
                  <a:close/>
                  <a:moveTo>
                    <a:pt x="31" y="4"/>
                  </a:moveTo>
                  <a:cubicBezTo>
                    <a:pt x="32" y="4"/>
                    <a:pt x="33" y="3"/>
                    <a:pt x="33" y="3"/>
                  </a:cubicBezTo>
                  <a:cubicBezTo>
                    <a:pt x="33" y="4"/>
                    <a:pt x="32" y="4"/>
                    <a:pt x="31" y="5"/>
                  </a:cubicBezTo>
                  <a:cubicBezTo>
                    <a:pt x="29" y="6"/>
                    <a:pt x="27" y="8"/>
                    <a:pt x="26" y="9"/>
                  </a:cubicBezTo>
                  <a:cubicBezTo>
                    <a:pt x="25" y="10"/>
                    <a:pt x="24" y="10"/>
                    <a:pt x="23" y="11"/>
                  </a:cubicBezTo>
                  <a:cubicBezTo>
                    <a:pt x="24" y="10"/>
                    <a:pt x="24" y="10"/>
                    <a:pt x="24" y="9"/>
                  </a:cubicBezTo>
                  <a:cubicBezTo>
                    <a:pt x="26" y="7"/>
                    <a:pt x="29" y="5"/>
                    <a:pt x="31" y="4"/>
                  </a:cubicBezTo>
                  <a:close/>
                  <a:moveTo>
                    <a:pt x="29" y="4"/>
                  </a:moveTo>
                  <a:cubicBezTo>
                    <a:pt x="28" y="5"/>
                    <a:pt x="26" y="7"/>
                    <a:pt x="24" y="8"/>
                  </a:cubicBezTo>
                  <a:cubicBezTo>
                    <a:pt x="26" y="7"/>
                    <a:pt x="27" y="5"/>
                    <a:pt x="29" y="4"/>
                  </a:cubicBezTo>
                  <a:close/>
                  <a:moveTo>
                    <a:pt x="14" y="6"/>
                  </a:moveTo>
                  <a:cubicBezTo>
                    <a:pt x="11" y="9"/>
                    <a:pt x="7" y="11"/>
                    <a:pt x="4" y="14"/>
                  </a:cubicBezTo>
                  <a:cubicBezTo>
                    <a:pt x="7" y="11"/>
                    <a:pt x="11" y="8"/>
                    <a:pt x="13" y="5"/>
                  </a:cubicBezTo>
                  <a:cubicBezTo>
                    <a:pt x="14" y="5"/>
                    <a:pt x="14" y="6"/>
                    <a:pt x="14" y="6"/>
                  </a:cubicBezTo>
                  <a:close/>
                  <a:moveTo>
                    <a:pt x="13" y="4"/>
                  </a:moveTo>
                  <a:cubicBezTo>
                    <a:pt x="9" y="6"/>
                    <a:pt x="7" y="9"/>
                    <a:pt x="4" y="11"/>
                  </a:cubicBezTo>
                  <a:cubicBezTo>
                    <a:pt x="5" y="10"/>
                    <a:pt x="6" y="9"/>
                    <a:pt x="7" y="8"/>
                  </a:cubicBezTo>
                  <a:cubicBezTo>
                    <a:pt x="9" y="6"/>
                    <a:pt x="10" y="5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4"/>
                    <a:pt x="13" y="4"/>
                  </a:cubicBezTo>
                  <a:close/>
                  <a:moveTo>
                    <a:pt x="10" y="3"/>
                  </a:moveTo>
                  <a:cubicBezTo>
                    <a:pt x="8" y="4"/>
                    <a:pt x="6" y="6"/>
                    <a:pt x="3" y="8"/>
                  </a:cubicBezTo>
                  <a:cubicBezTo>
                    <a:pt x="4" y="5"/>
                    <a:pt x="6" y="2"/>
                    <a:pt x="10" y="3"/>
                  </a:cubicBezTo>
                  <a:close/>
                  <a:moveTo>
                    <a:pt x="9" y="26"/>
                  </a:moveTo>
                  <a:cubicBezTo>
                    <a:pt x="11" y="25"/>
                    <a:pt x="13" y="24"/>
                    <a:pt x="15" y="23"/>
                  </a:cubicBezTo>
                  <a:cubicBezTo>
                    <a:pt x="13" y="24"/>
                    <a:pt x="12" y="26"/>
                    <a:pt x="10" y="27"/>
                  </a:cubicBezTo>
                  <a:cubicBezTo>
                    <a:pt x="10" y="27"/>
                    <a:pt x="10" y="28"/>
                    <a:pt x="11" y="27"/>
                  </a:cubicBezTo>
                  <a:cubicBezTo>
                    <a:pt x="15" y="24"/>
                    <a:pt x="20" y="2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1" y="23"/>
                    <a:pt x="15" y="25"/>
                    <a:pt x="11" y="29"/>
                  </a:cubicBezTo>
                  <a:cubicBezTo>
                    <a:pt x="11" y="29"/>
                    <a:pt x="11" y="30"/>
                    <a:pt x="11" y="30"/>
                  </a:cubicBezTo>
                  <a:cubicBezTo>
                    <a:pt x="11" y="29"/>
                    <a:pt x="11" y="29"/>
                    <a:pt x="10" y="28"/>
                  </a:cubicBezTo>
                  <a:cubicBezTo>
                    <a:pt x="10" y="28"/>
                    <a:pt x="10" y="27"/>
                    <a:pt x="9" y="2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32"/>
            <p:cNvSpPr>
              <a:spLocks noEditPoints="1"/>
            </p:cNvSpPr>
            <p:nvPr/>
          </p:nvSpPr>
          <p:spPr bwMode="auto">
            <a:xfrm>
              <a:off x="3565771" y="1744097"/>
              <a:ext cx="101600" cy="85725"/>
            </a:xfrm>
            <a:custGeom>
              <a:avLst/>
              <a:gdLst>
                <a:gd name="T0" fmla="*/ 12 w 24"/>
                <a:gd name="T1" fmla="*/ 20 h 20"/>
                <a:gd name="T2" fmla="*/ 12 w 24"/>
                <a:gd name="T3" fmla="*/ 20 h 20"/>
                <a:gd name="T4" fmla="*/ 23 w 24"/>
                <a:gd name="T5" fmla="*/ 11 h 20"/>
                <a:gd name="T6" fmla="*/ 15 w 24"/>
                <a:gd name="T7" fmla="*/ 1 h 20"/>
                <a:gd name="T8" fmla="*/ 12 w 24"/>
                <a:gd name="T9" fmla="*/ 20 h 20"/>
                <a:gd name="T10" fmla="*/ 7 w 24"/>
                <a:gd name="T11" fmla="*/ 10 h 20"/>
                <a:gd name="T12" fmla="*/ 7 w 24"/>
                <a:gd name="T13" fmla="*/ 10 h 20"/>
                <a:gd name="T14" fmla="*/ 14 w 24"/>
                <a:gd name="T15" fmla="*/ 5 h 20"/>
                <a:gd name="T16" fmla="*/ 7 w 24"/>
                <a:gd name="T17" fmla="*/ 11 h 20"/>
                <a:gd name="T18" fmla="*/ 7 w 24"/>
                <a:gd name="T19" fmla="*/ 10 h 20"/>
                <a:gd name="T20" fmla="*/ 18 w 24"/>
                <a:gd name="T21" fmla="*/ 6 h 20"/>
                <a:gd name="T22" fmla="*/ 7 w 24"/>
                <a:gd name="T23" fmla="*/ 12 h 20"/>
                <a:gd name="T24" fmla="*/ 7 w 24"/>
                <a:gd name="T25" fmla="*/ 12 h 20"/>
                <a:gd name="T26" fmla="*/ 15 w 24"/>
                <a:gd name="T27" fmla="*/ 4 h 20"/>
                <a:gd name="T28" fmla="*/ 15 w 24"/>
                <a:gd name="T29" fmla="*/ 4 h 20"/>
                <a:gd name="T30" fmla="*/ 18 w 24"/>
                <a:gd name="T31" fmla="*/ 6 h 20"/>
                <a:gd name="T32" fmla="*/ 18 w 24"/>
                <a:gd name="T33" fmla="*/ 6 h 20"/>
                <a:gd name="T34" fmla="*/ 16 w 24"/>
                <a:gd name="T35" fmla="*/ 8 h 20"/>
                <a:gd name="T36" fmla="*/ 8 w 24"/>
                <a:gd name="T37" fmla="*/ 15 h 20"/>
                <a:gd name="T38" fmla="*/ 7 w 24"/>
                <a:gd name="T39" fmla="*/ 13 h 20"/>
                <a:gd name="T40" fmla="*/ 16 w 24"/>
                <a:gd name="T41" fmla="*/ 8 h 20"/>
                <a:gd name="T42" fmla="*/ 9 w 24"/>
                <a:gd name="T43" fmla="*/ 16 h 20"/>
                <a:gd name="T44" fmla="*/ 16 w 24"/>
                <a:gd name="T45" fmla="*/ 11 h 20"/>
                <a:gd name="T46" fmla="*/ 11 w 24"/>
                <a:gd name="T47" fmla="*/ 17 h 20"/>
                <a:gd name="T48" fmla="*/ 11 w 24"/>
                <a:gd name="T49" fmla="*/ 17 h 20"/>
                <a:gd name="T50" fmla="*/ 9 w 24"/>
                <a:gd name="T51" fmla="*/ 16 h 20"/>
                <a:gd name="T52" fmla="*/ 20 w 24"/>
                <a:gd name="T53" fmla="*/ 11 h 20"/>
                <a:gd name="T54" fmla="*/ 12 w 24"/>
                <a:gd name="T55" fmla="*/ 17 h 20"/>
                <a:gd name="T56" fmla="*/ 11 w 24"/>
                <a:gd name="T57" fmla="*/ 17 h 20"/>
                <a:gd name="T58" fmla="*/ 18 w 24"/>
                <a:gd name="T59" fmla="*/ 13 h 20"/>
                <a:gd name="T60" fmla="*/ 15 w 24"/>
                <a:gd name="T61" fmla="*/ 15 h 20"/>
                <a:gd name="T62" fmla="*/ 16 w 24"/>
                <a:gd name="T63" fmla="*/ 16 h 20"/>
                <a:gd name="T64" fmla="*/ 19 w 24"/>
                <a:gd name="T65" fmla="*/ 12 h 20"/>
                <a:gd name="T66" fmla="*/ 19 w 24"/>
                <a:gd name="T67" fmla="*/ 12 h 20"/>
                <a:gd name="T68" fmla="*/ 12 w 24"/>
                <a:gd name="T69" fmla="*/ 16 h 20"/>
                <a:gd name="T70" fmla="*/ 19 w 24"/>
                <a:gd name="T71" fmla="*/ 10 h 20"/>
                <a:gd name="T72" fmla="*/ 18 w 24"/>
                <a:gd name="T73" fmla="*/ 9 h 20"/>
                <a:gd name="T74" fmla="*/ 10 w 24"/>
                <a:gd name="T75" fmla="*/ 14 h 20"/>
                <a:gd name="T76" fmla="*/ 19 w 24"/>
                <a:gd name="T77" fmla="*/ 6 h 20"/>
                <a:gd name="T78" fmla="*/ 19 w 24"/>
                <a:gd name="T79" fmla="*/ 6 h 20"/>
                <a:gd name="T80" fmla="*/ 20 w 24"/>
                <a:gd name="T81" fmla="*/ 11 h 20"/>
                <a:gd name="T82" fmla="*/ 13 w 24"/>
                <a:gd name="T83" fmla="*/ 4 h 20"/>
                <a:gd name="T84" fmla="*/ 14 w 24"/>
                <a:gd name="T85" fmla="*/ 4 h 20"/>
                <a:gd name="T86" fmla="*/ 7 w 24"/>
                <a:gd name="T87" fmla="*/ 9 h 20"/>
                <a:gd name="T88" fmla="*/ 13 w 24"/>
                <a:gd name="T8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" h="20">
                  <a:moveTo>
                    <a:pt x="12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8" y="20"/>
                    <a:pt x="22" y="17"/>
                    <a:pt x="23" y="11"/>
                  </a:cubicBezTo>
                  <a:cubicBezTo>
                    <a:pt x="24" y="6"/>
                    <a:pt x="20" y="2"/>
                    <a:pt x="15" y="1"/>
                  </a:cubicBezTo>
                  <a:cubicBezTo>
                    <a:pt x="3" y="0"/>
                    <a:pt x="0" y="18"/>
                    <a:pt x="12" y="20"/>
                  </a:cubicBezTo>
                  <a:close/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8"/>
                    <a:pt x="11" y="7"/>
                    <a:pt x="14" y="5"/>
                  </a:cubicBezTo>
                  <a:cubicBezTo>
                    <a:pt x="12" y="8"/>
                    <a:pt x="9" y="9"/>
                    <a:pt x="7" y="11"/>
                  </a:cubicBezTo>
                  <a:cubicBezTo>
                    <a:pt x="7" y="11"/>
                    <a:pt x="7" y="10"/>
                    <a:pt x="7" y="10"/>
                  </a:cubicBezTo>
                  <a:close/>
                  <a:moveTo>
                    <a:pt x="18" y="6"/>
                  </a:moveTo>
                  <a:cubicBezTo>
                    <a:pt x="14" y="8"/>
                    <a:pt x="11" y="11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9"/>
                    <a:pt x="13" y="8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7" y="5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lose/>
                  <a:moveTo>
                    <a:pt x="16" y="8"/>
                  </a:moveTo>
                  <a:cubicBezTo>
                    <a:pt x="13" y="10"/>
                    <a:pt x="11" y="12"/>
                    <a:pt x="8" y="15"/>
                  </a:cubicBezTo>
                  <a:cubicBezTo>
                    <a:pt x="8" y="14"/>
                    <a:pt x="7" y="14"/>
                    <a:pt x="7" y="13"/>
                  </a:cubicBezTo>
                  <a:cubicBezTo>
                    <a:pt x="10" y="12"/>
                    <a:pt x="13" y="9"/>
                    <a:pt x="16" y="8"/>
                  </a:cubicBezTo>
                  <a:close/>
                  <a:moveTo>
                    <a:pt x="9" y="16"/>
                  </a:moveTo>
                  <a:cubicBezTo>
                    <a:pt x="11" y="15"/>
                    <a:pt x="14" y="13"/>
                    <a:pt x="16" y="11"/>
                  </a:cubicBezTo>
                  <a:cubicBezTo>
                    <a:pt x="14" y="13"/>
                    <a:pt x="12" y="15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6"/>
                    <a:pt x="9" y="16"/>
                  </a:cubicBezTo>
                  <a:close/>
                  <a:moveTo>
                    <a:pt x="20" y="11"/>
                  </a:moveTo>
                  <a:cubicBezTo>
                    <a:pt x="20" y="15"/>
                    <a:pt x="16" y="17"/>
                    <a:pt x="12" y="17"/>
                  </a:cubicBezTo>
                  <a:cubicBezTo>
                    <a:pt x="12" y="17"/>
                    <a:pt x="12" y="17"/>
                    <a:pt x="11" y="17"/>
                  </a:cubicBezTo>
                  <a:cubicBezTo>
                    <a:pt x="14" y="16"/>
                    <a:pt x="16" y="14"/>
                    <a:pt x="18" y="13"/>
                  </a:cubicBezTo>
                  <a:cubicBezTo>
                    <a:pt x="17" y="14"/>
                    <a:pt x="16" y="15"/>
                    <a:pt x="15" y="15"/>
                  </a:cubicBezTo>
                  <a:cubicBezTo>
                    <a:pt x="15" y="15"/>
                    <a:pt x="15" y="16"/>
                    <a:pt x="16" y="16"/>
                  </a:cubicBezTo>
                  <a:cubicBezTo>
                    <a:pt x="17" y="15"/>
                    <a:pt x="19" y="14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13"/>
                    <a:pt x="15" y="14"/>
                    <a:pt x="12" y="16"/>
                  </a:cubicBezTo>
                  <a:cubicBezTo>
                    <a:pt x="14" y="14"/>
                    <a:pt x="17" y="12"/>
                    <a:pt x="19" y="10"/>
                  </a:cubicBezTo>
                  <a:cubicBezTo>
                    <a:pt x="19" y="10"/>
                    <a:pt x="19" y="9"/>
                    <a:pt x="18" y="9"/>
                  </a:cubicBezTo>
                  <a:cubicBezTo>
                    <a:pt x="15" y="11"/>
                    <a:pt x="13" y="13"/>
                    <a:pt x="10" y="14"/>
                  </a:cubicBezTo>
                  <a:cubicBezTo>
                    <a:pt x="13" y="12"/>
                    <a:pt x="16" y="9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7"/>
                    <a:pt x="21" y="9"/>
                    <a:pt x="20" y="11"/>
                  </a:cubicBezTo>
                  <a:close/>
                  <a:moveTo>
                    <a:pt x="13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2" y="6"/>
                    <a:pt x="9" y="7"/>
                    <a:pt x="7" y="9"/>
                  </a:cubicBezTo>
                  <a:cubicBezTo>
                    <a:pt x="8" y="6"/>
                    <a:pt x="10" y="4"/>
                    <a:pt x="13" y="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33"/>
            <p:cNvSpPr>
              <a:spLocks noEditPoints="1"/>
            </p:cNvSpPr>
            <p:nvPr/>
          </p:nvSpPr>
          <p:spPr bwMode="auto">
            <a:xfrm>
              <a:off x="3481633" y="1847284"/>
              <a:ext cx="284163" cy="79375"/>
            </a:xfrm>
            <a:custGeom>
              <a:avLst/>
              <a:gdLst>
                <a:gd name="T0" fmla="*/ 67 w 67"/>
                <a:gd name="T1" fmla="*/ 4 h 19"/>
                <a:gd name="T2" fmla="*/ 1 w 67"/>
                <a:gd name="T3" fmla="*/ 1 h 19"/>
                <a:gd name="T4" fmla="*/ 2 w 67"/>
                <a:gd name="T5" fmla="*/ 17 h 19"/>
                <a:gd name="T6" fmla="*/ 45 w 67"/>
                <a:gd name="T7" fmla="*/ 7 h 19"/>
                <a:gd name="T8" fmla="*/ 37 w 67"/>
                <a:gd name="T9" fmla="*/ 15 h 19"/>
                <a:gd name="T10" fmla="*/ 41 w 67"/>
                <a:gd name="T11" fmla="*/ 9 h 19"/>
                <a:gd name="T12" fmla="*/ 28 w 67"/>
                <a:gd name="T13" fmla="*/ 7 h 19"/>
                <a:gd name="T14" fmla="*/ 20 w 67"/>
                <a:gd name="T15" fmla="*/ 14 h 19"/>
                <a:gd name="T16" fmla="*/ 7 w 67"/>
                <a:gd name="T17" fmla="*/ 14 h 19"/>
                <a:gd name="T18" fmla="*/ 3 w 67"/>
                <a:gd name="T19" fmla="*/ 10 h 19"/>
                <a:gd name="T20" fmla="*/ 12 w 67"/>
                <a:gd name="T21" fmla="*/ 4 h 19"/>
                <a:gd name="T22" fmla="*/ 22 w 67"/>
                <a:gd name="T23" fmla="*/ 4 h 19"/>
                <a:gd name="T24" fmla="*/ 11 w 67"/>
                <a:gd name="T25" fmla="*/ 12 h 19"/>
                <a:gd name="T26" fmla="*/ 18 w 67"/>
                <a:gd name="T27" fmla="*/ 4 h 19"/>
                <a:gd name="T28" fmla="*/ 3 w 67"/>
                <a:gd name="T29" fmla="*/ 8 h 19"/>
                <a:gd name="T30" fmla="*/ 11 w 67"/>
                <a:gd name="T31" fmla="*/ 6 h 19"/>
                <a:gd name="T32" fmla="*/ 13 w 67"/>
                <a:gd name="T33" fmla="*/ 4 h 19"/>
                <a:gd name="T34" fmla="*/ 3 w 67"/>
                <a:gd name="T35" fmla="*/ 7 h 19"/>
                <a:gd name="T36" fmla="*/ 16 w 67"/>
                <a:gd name="T37" fmla="*/ 9 h 19"/>
                <a:gd name="T38" fmla="*/ 14 w 67"/>
                <a:gd name="T39" fmla="*/ 14 h 19"/>
                <a:gd name="T40" fmla="*/ 23 w 67"/>
                <a:gd name="T41" fmla="*/ 5 h 19"/>
                <a:gd name="T42" fmla="*/ 16 w 67"/>
                <a:gd name="T43" fmla="*/ 14 h 19"/>
                <a:gd name="T44" fmla="*/ 17 w 67"/>
                <a:gd name="T45" fmla="*/ 14 h 19"/>
                <a:gd name="T46" fmla="*/ 19 w 67"/>
                <a:gd name="T47" fmla="*/ 14 h 19"/>
                <a:gd name="T48" fmla="*/ 35 w 67"/>
                <a:gd name="T49" fmla="*/ 6 h 19"/>
                <a:gd name="T50" fmla="*/ 32 w 67"/>
                <a:gd name="T51" fmla="*/ 15 h 19"/>
                <a:gd name="T52" fmla="*/ 38 w 67"/>
                <a:gd name="T53" fmla="*/ 8 h 19"/>
                <a:gd name="T54" fmla="*/ 58 w 67"/>
                <a:gd name="T55" fmla="*/ 5 h 19"/>
                <a:gd name="T56" fmla="*/ 57 w 67"/>
                <a:gd name="T57" fmla="*/ 12 h 19"/>
                <a:gd name="T58" fmla="*/ 53 w 67"/>
                <a:gd name="T59" fmla="*/ 4 h 19"/>
                <a:gd name="T60" fmla="*/ 50 w 67"/>
                <a:gd name="T61" fmla="*/ 4 h 19"/>
                <a:gd name="T62" fmla="*/ 54 w 67"/>
                <a:gd name="T63" fmla="*/ 5 h 19"/>
                <a:gd name="T64" fmla="*/ 50 w 67"/>
                <a:gd name="T65" fmla="*/ 8 h 19"/>
                <a:gd name="T66" fmla="*/ 56 w 67"/>
                <a:gd name="T67" fmla="*/ 7 h 19"/>
                <a:gd name="T68" fmla="*/ 42 w 67"/>
                <a:gd name="T69" fmla="*/ 15 h 19"/>
                <a:gd name="T70" fmla="*/ 58 w 67"/>
                <a:gd name="T71" fmla="*/ 9 h 19"/>
                <a:gd name="T72" fmla="*/ 57 w 67"/>
                <a:gd name="T73" fmla="*/ 9 h 19"/>
                <a:gd name="T74" fmla="*/ 58 w 67"/>
                <a:gd name="T75" fmla="*/ 16 h 19"/>
                <a:gd name="T76" fmla="*/ 64 w 67"/>
                <a:gd name="T77" fmla="*/ 15 h 19"/>
                <a:gd name="T78" fmla="*/ 64 w 67"/>
                <a:gd name="T79" fmla="*/ 10 h 19"/>
                <a:gd name="T80" fmla="*/ 64 w 67"/>
                <a:gd name="T81" fmla="*/ 5 h 19"/>
                <a:gd name="T82" fmla="*/ 61 w 67"/>
                <a:gd name="T83" fmla="*/ 9 h 19"/>
                <a:gd name="T84" fmla="*/ 46 w 67"/>
                <a:gd name="T85" fmla="*/ 5 h 19"/>
                <a:gd name="T86" fmla="*/ 42 w 67"/>
                <a:gd name="T87" fmla="*/ 4 h 19"/>
                <a:gd name="T88" fmla="*/ 37 w 67"/>
                <a:gd name="T89" fmla="*/ 5 h 19"/>
                <a:gd name="T90" fmla="*/ 32 w 67"/>
                <a:gd name="T91" fmla="*/ 4 h 19"/>
                <a:gd name="T92" fmla="*/ 24 w 67"/>
                <a:gd name="T93" fmla="*/ 10 h 19"/>
                <a:gd name="T94" fmla="*/ 17 w 67"/>
                <a:gd name="T95" fmla="*/ 13 h 19"/>
                <a:gd name="T96" fmla="*/ 36 w 67"/>
                <a:gd name="T9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" h="19">
                  <a:moveTo>
                    <a:pt x="65" y="18"/>
                  </a:moveTo>
                  <a:cubicBezTo>
                    <a:pt x="66" y="19"/>
                    <a:pt x="67" y="18"/>
                    <a:pt x="67" y="17"/>
                  </a:cubicBezTo>
                  <a:cubicBezTo>
                    <a:pt x="67" y="13"/>
                    <a:pt x="67" y="9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3"/>
                    <a:pt x="67" y="3"/>
                    <a:pt x="66" y="3"/>
                  </a:cubicBezTo>
                  <a:cubicBezTo>
                    <a:pt x="57" y="1"/>
                    <a:pt x="48" y="1"/>
                    <a:pt x="39" y="1"/>
                  </a:cubicBezTo>
                  <a:cubicBezTo>
                    <a:pt x="27" y="0"/>
                    <a:pt x="14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7"/>
                    <a:pt x="1" y="11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3" y="17"/>
                    <a:pt x="44" y="19"/>
                    <a:pt x="65" y="19"/>
                  </a:cubicBezTo>
                  <a:cubicBezTo>
                    <a:pt x="65" y="19"/>
                    <a:pt x="65" y="19"/>
                    <a:pt x="65" y="18"/>
                  </a:cubicBezTo>
                  <a:close/>
                  <a:moveTo>
                    <a:pt x="37" y="15"/>
                  </a:moveTo>
                  <a:cubicBezTo>
                    <a:pt x="40" y="13"/>
                    <a:pt x="42" y="10"/>
                    <a:pt x="45" y="7"/>
                  </a:cubicBezTo>
                  <a:cubicBezTo>
                    <a:pt x="46" y="6"/>
                    <a:pt x="47" y="6"/>
                    <a:pt x="48" y="5"/>
                  </a:cubicBezTo>
                  <a:cubicBezTo>
                    <a:pt x="48" y="5"/>
                    <a:pt x="47" y="8"/>
                    <a:pt x="47" y="8"/>
                  </a:cubicBezTo>
                  <a:cubicBezTo>
                    <a:pt x="45" y="11"/>
                    <a:pt x="43" y="13"/>
                    <a:pt x="41" y="15"/>
                  </a:cubicBezTo>
                  <a:cubicBezTo>
                    <a:pt x="39" y="15"/>
                    <a:pt x="38" y="15"/>
                    <a:pt x="37" y="15"/>
                  </a:cubicBezTo>
                  <a:close/>
                  <a:moveTo>
                    <a:pt x="33" y="15"/>
                  </a:moveTo>
                  <a:cubicBezTo>
                    <a:pt x="36" y="13"/>
                    <a:pt x="38" y="10"/>
                    <a:pt x="41" y="8"/>
                  </a:cubicBezTo>
                  <a:cubicBezTo>
                    <a:pt x="42" y="7"/>
                    <a:pt x="43" y="6"/>
                    <a:pt x="44" y="5"/>
                  </a:cubicBezTo>
                  <a:cubicBezTo>
                    <a:pt x="43" y="6"/>
                    <a:pt x="42" y="8"/>
                    <a:pt x="41" y="9"/>
                  </a:cubicBezTo>
                  <a:cubicBezTo>
                    <a:pt x="39" y="11"/>
                    <a:pt x="37" y="13"/>
                    <a:pt x="35" y="15"/>
                  </a:cubicBezTo>
                  <a:cubicBezTo>
                    <a:pt x="35" y="15"/>
                    <a:pt x="34" y="15"/>
                    <a:pt x="33" y="15"/>
                  </a:cubicBezTo>
                  <a:close/>
                  <a:moveTo>
                    <a:pt x="20" y="14"/>
                  </a:moveTo>
                  <a:cubicBezTo>
                    <a:pt x="23" y="12"/>
                    <a:pt x="25" y="10"/>
                    <a:pt x="28" y="7"/>
                  </a:cubicBezTo>
                  <a:cubicBezTo>
                    <a:pt x="29" y="6"/>
                    <a:pt x="30" y="6"/>
                    <a:pt x="31" y="5"/>
                  </a:cubicBezTo>
                  <a:cubicBezTo>
                    <a:pt x="30" y="6"/>
                    <a:pt x="29" y="7"/>
                    <a:pt x="28" y="8"/>
                  </a:cubicBezTo>
                  <a:cubicBezTo>
                    <a:pt x="26" y="10"/>
                    <a:pt x="24" y="12"/>
                    <a:pt x="22" y="14"/>
                  </a:cubicBezTo>
                  <a:cubicBezTo>
                    <a:pt x="22" y="14"/>
                    <a:pt x="21" y="14"/>
                    <a:pt x="20" y="14"/>
                  </a:cubicBezTo>
                  <a:close/>
                  <a:moveTo>
                    <a:pt x="4" y="14"/>
                  </a:moveTo>
                  <a:cubicBezTo>
                    <a:pt x="8" y="12"/>
                    <a:pt x="11" y="8"/>
                    <a:pt x="15" y="6"/>
                  </a:cubicBezTo>
                  <a:cubicBezTo>
                    <a:pt x="19" y="3"/>
                    <a:pt x="13" y="8"/>
                    <a:pt x="12" y="9"/>
                  </a:cubicBezTo>
                  <a:cubicBezTo>
                    <a:pt x="11" y="11"/>
                    <a:pt x="9" y="12"/>
                    <a:pt x="7" y="14"/>
                  </a:cubicBezTo>
                  <a:cubicBezTo>
                    <a:pt x="6" y="14"/>
                    <a:pt x="5" y="14"/>
                    <a:pt x="4" y="14"/>
                  </a:cubicBezTo>
                  <a:close/>
                  <a:moveTo>
                    <a:pt x="12" y="4"/>
                  </a:moveTo>
                  <a:cubicBezTo>
                    <a:pt x="9" y="5"/>
                    <a:pt x="7" y="7"/>
                    <a:pt x="4" y="9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9" y="4"/>
                    <a:pt x="11" y="4"/>
                    <a:pt x="12" y="4"/>
                  </a:cubicBezTo>
                  <a:close/>
                  <a:moveTo>
                    <a:pt x="22" y="3"/>
                  </a:moveTo>
                  <a:cubicBezTo>
                    <a:pt x="23" y="3"/>
                    <a:pt x="24" y="3"/>
                    <a:pt x="24" y="3"/>
                  </a:cubicBezTo>
                  <a:cubicBezTo>
                    <a:pt x="23" y="4"/>
                    <a:pt x="21" y="5"/>
                    <a:pt x="20" y="6"/>
                  </a:cubicBezTo>
                  <a:cubicBezTo>
                    <a:pt x="21" y="5"/>
                    <a:pt x="21" y="5"/>
                    <a:pt x="22" y="4"/>
                  </a:cubicBezTo>
                  <a:cubicBezTo>
                    <a:pt x="22" y="4"/>
                    <a:pt x="22" y="4"/>
                    <a:pt x="22" y="3"/>
                  </a:cubicBezTo>
                  <a:close/>
                  <a:moveTo>
                    <a:pt x="18" y="4"/>
                  </a:moveTo>
                  <a:cubicBezTo>
                    <a:pt x="19" y="3"/>
                    <a:pt x="20" y="3"/>
                    <a:pt x="21" y="3"/>
                  </a:cubicBezTo>
                  <a:cubicBezTo>
                    <a:pt x="17" y="6"/>
                    <a:pt x="14" y="10"/>
                    <a:pt x="11" y="12"/>
                  </a:cubicBezTo>
                  <a:cubicBezTo>
                    <a:pt x="10" y="13"/>
                    <a:pt x="7" y="15"/>
                    <a:pt x="10" y="12"/>
                  </a:cubicBezTo>
                  <a:cubicBezTo>
                    <a:pt x="11" y="11"/>
                    <a:pt x="12" y="11"/>
                    <a:pt x="13" y="10"/>
                  </a:cubicBezTo>
                  <a:cubicBezTo>
                    <a:pt x="15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lose/>
                  <a:moveTo>
                    <a:pt x="3" y="8"/>
                  </a:moveTo>
                  <a:cubicBezTo>
                    <a:pt x="4" y="7"/>
                    <a:pt x="9" y="2"/>
                    <a:pt x="6" y="5"/>
                  </a:cubicBezTo>
                  <a:cubicBezTo>
                    <a:pt x="5" y="7"/>
                    <a:pt x="4" y="8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lose/>
                  <a:moveTo>
                    <a:pt x="4" y="11"/>
                  </a:moveTo>
                  <a:cubicBezTo>
                    <a:pt x="5" y="10"/>
                    <a:pt x="6" y="9"/>
                    <a:pt x="7" y="8"/>
                  </a:cubicBezTo>
                  <a:cubicBezTo>
                    <a:pt x="8" y="7"/>
                    <a:pt x="9" y="6"/>
                    <a:pt x="10" y="5"/>
                  </a:cubicBezTo>
                  <a:cubicBezTo>
                    <a:pt x="12" y="4"/>
                    <a:pt x="12" y="4"/>
                    <a:pt x="11" y="6"/>
                  </a:cubicBezTo>
                  <a:cubicBezTo>
                    <a:pt x="9" y="8"/>
                    <a:pt x="6" y="11"/>
                    <a:pt x="4" y="13"/>
                  </a:cubicBezTo>
                  <a:cubicBezTo>
                    <a:pt x="4" y="12"/>
                    <a:pt x="4" y="12"/>
                    <a:pt x="4" y="11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6" y="4"/>
                    <a:pt x="17" y="4"/>
                  </a:cubicBezTo>
                  <a:cubicBezTo>
                    <a:pt x="13" y="6"/>
                    <a:pt x="9" y="10"/>
                    <a:pt x="4" y="13"/>
                  </a:cubicBezTo>
                  <a:cubicBezTo>
                    <a:pt x="7" y="11"/>
                    <a:pt x="11" y="7"/>
                    <a:pt x="13" y="4"/>
                  </a:cubicBezTo>
                  <a:close/>
                  <a:moveTo>
                    <a:pt x="3" y="7"/>
                  </a:moveTo>
                  <a:cubicBezTo>
                    <a:pt x="3" y="6"/>
                    <a:pt x="3" y="5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  <a:moveTo>
                    <a:pt x="16" y="9"/>
                  </a:moveTo>
                  <a:cubicBezTo>
                    <a:pt x="17" y="8"/>
                    <a:pt x="17" y="7"/>
                    <a:pt x="18" y="7"/>
                  </a:cubicBezTo>
                  <a:cubicBezTo>
                    <a:pt x="18" y="7"/>
                    <a:pt x="22" y="3"/>
                    <a:pt x="20" y="5"/>
                  </a:cubicBezTo>
                  <a:cubicBezTo>
                    <a:pt x="18" y="8"/>
                    <a:pt x="16" y="11"/>
                    <a:pt x="13" y="14"/>
                  </a:cubicBezTo>
                  <a:cubicBezTo>
                    <a:pt x="13" y="14"/>
                    <a:pt x="13" y="14"/>
                    <a:pt x="14" y="14"/>
                  </a:cubicBezTo>
                  <a:cubicBezTo>
                    <a:pt x="12" y="14"/>
                    <a:pt x="11" y="14"/>
                    <a:pt x="9" y="14"/>
                  </a:cubicBezTo>
                  <a:cubicBezTo>
                    <a:pt x="12" y="13"/>
                    <a:pt x="14" y="11"/>
                    <a:pt x="16" y="9"/>
                  </a:cubicBezTo>
                  <a:close/>
                  <a:moveTo>
                    <a:pt x="14" y="14"/>
                  </a:moveTo>
                  <a:cubicBezTo>
                    <a:pt x="17" y="11"/>
                    <a:pt x="19" y="7"/>
                    <a:pt x="23" y="5"/>
                  </a:cubicBezTo>
                  <a:cubicBezTo>
                    <a:pt x="24" y="4"/>
                    <a:pt x="24" y="4"/>
                    <a:pt x="22" y="5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11"/>
                    <a:pt x="17" y="12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lose/>
                  <a:moveTo>
                    <a:pt x="19" y="14"/>
                  </a:moveTo>
                  <a:cubicBezTo>
                    <a:pt x="19" y="14"/>
                    <a:pt x="18" y="14"/>
                    <a:pt x="17" y="14"/>
                  </a:cubicBezTo>
                  <a:cubicBezTo>
                    <a:pt x="20" y="12"/>
                    <a:pt x="23" y="9"/>
                    <a:pt x="25" y="7"/>
                  </a:cubicBezTo>
                  <a:cubicBezTo>
                    <a:pt x="30" y="2"/>
                    <a:pt x="25" y="7"/>
                    <a:pt x="24" y="8"/>
                  </a:cubicBezTo>
                  <a:cubicBezTo>
                    <a:pt x="22" y="10"/>
                    <a:pt x="21" y="12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lose/>
                  <a:moveTo>
                    <a:pt x="28" y="15"/>
                  </a:moveTo>
                  <a:cubicBezTo>
                    <a:pt x="27" y="15"/>
                    <a:pt x="26" y="15"/>
                    <a:pt x="24" y="15"/>
                  </a:cubicBezTo>
                  <a:cubicBezTo>
                    <a:pt x="27" y="13"/>
                    <a:pt x="29" y="11"/>
                    <a:pt x="31" y="9"/>
                  </a:cubicBezTo>
                  <a:cubicBezTo>
                    <a:pt x="32" y="8"/>
                    <a:pt x="34" y="7"/>
                    <a:pt x="35" y="6"/>
                  </a:cubicBezTo>
                  <a:cubicBezTo>
                    <a:pt x="37" y="4"/>
                    <a:pt x="35" y="6"/>
                    <a:pt x="34" y="7"/>
                  </a:cubicBezTo>
                  <a:cubicBezTo>
                    <a:pt x="32" y="9"/>
                    <a:pt x="30" y="12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1" y="15"/>
                    <a:pt x="30" y="15"/>
                    <a:pt x="29" y="15"/>
                  </a:cubicBezTo>
                  <a:cubicBezTo>
                    <a:pt x="33" y="12"/>
                    <a:pt x="36" y="8"/>
                    <a:pt x="40" y="6"/>
                  </a:cubicBezTo>
                  <a:cubicBezTo>
                    <a:pt x="43" y="4"/>
                    <a:pt x="38" y="8"/>
                    <a:pt x="38" y="8"/>
                  </a:cubicBezTo>
                  <a:cubicBezTo>
                    <a:pt x="36" y="10"/>
                    <a:pt x="34" y="13"/>
                    <a:pt x="32" y="15"/>
                  </a:cubicBezTo>
                  <a:close/>
                  <a:moveTo>
                    <a:pt x="60" y="5"/>
                  </a:moveTo>
                  <a:cubicBezTo>
                    <a:pt x="56" y="8"/>
                    <a:pt x="53" y="11"/>
                    <a:pt x="50" y="14"/>
                  </a:cubicBezTo>
                  <a:cubicBezTo>
                    <a:pt x="53" y="11"/>
                    <a:pt x="56" y="8"/>
                    <a:pt x="58" y="5"/>
                  </a:cubicBezTo>
                  <a:cubicBezTo>
                    <a:pt x="58" y="5"/>
                    <a:pt x="58" y="5"/>
                    <a:pt x="58" y="4"/>
                  </a:cubicBezTo>
                  <a:cubicBezTo>
                    <a:pt x="60" y="5"/>
                    <a:pt x="62" y="5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1" y="7"/>
                    <a:pt x="59" y="10"/>
                    <a:pt x="57" y="12"/>
                  </a:cubicBezTo>
                  <a:cubicBezTo>
                    <a:pt x="57" y="12"/>
                    <a:pt x="57" y="11"/>
                    <a:pt x="57" y="11"/>
                  </a:cubicBezTo>
                  <a:cubicBezTo>
                    <a:pt x="59" y="9"/>
                    <a:pt x="60" y="8"/>
                    <a:pt x="60" y="6"/>
                  </a:cubicBezTo>
                  <a:cubicBezTo>
                    <a:pt x="60" y="5"/>
                    <a:pt x="60" y="5"/>
                    <a:pt x="60" y="5"/>
                  </a:cubicBezTo>
                  <a:close/>
                  <a:moveTo>
                    <a:pt x="53" y="4"/>
                  </a:moveTo>
                  <a:cubicBezTo>
                    <a:pt x="51" y="6"/>
                    <a:pt x="50" y="7"/>
                    <a:pt x="48" y="9"/>
                  </a:cubicBezTo>
                  <a:cubicBezTo>
                    <a:pt x="47" y="9"/>
                    <a:pt x="47" y="10"/>
                    <a:pt x="46" y="10"/>
                  </a:cubicBezTo>
                  <a:cubicBezTo>
                    <a:pt x="48" y="8"/>
                    <a:pt x="49" y="6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2" y="4"/>
                    <a:pt x="55" y="4"/>
                    <a:pt x="57" y="4"/>
                  </a:cubicBezTo>
                  <a:cubicBezTo>
                    <a:pt x="54" y="7"/>
                    <a:pt x="51" y="9"/>
                    <a:pt x="49" y="12"/>
                  </a:cubicBezTo>
                  <a:cubicBezTo>
                    <a:pt x="49" y="12"/>
                    <a:pt x="49" y="11"/>
                    <a:pt x="49" y="11"/>
                  </a:cubicBezTo>
                  <a:cubicBezTo>
                    <a:pt x="51" y="9"/>
                    <a:pt x="52" y="7"/>
                    <a:pt x="54" y="5"/>
                  </a:cubicBezTo>
                  <a:cubicBezTo>
                    <a:pt x="54" y="4"/>
                    <a:pt x="54" y="4"/>
                    <a:pt x="53" y="4"/>
                  </a:cubicBezTo>
                  <a:close/>
                  <a:moveTo>
                    <a:pt x="49" y="8"/>
                  </a:moveTo>
                  <a:cubicBezTo>
                    <a:pt x="50" y="7"/>
                    <a:pt x="51" y="6"/>
                    <a:pt x="52" y="6"/>
                  </a:cubicBezTo>
                  <a:cubicBezTo>
                    <a:pt x="52" y="6"/>
                    <a:pt x="51" y="7"/>
                    <a:pt x="50" y="8"/>
                  </a:cubicBezTo>
                  <a:cubicBezTo>
                    <a:pt x="49" y="10"/>
                    <a:pt x="48" y="12"/>
                    <a:pt x="46" y="15"/>
                  </a:cubicBezTo>
                  <a:cubicBezTo>
                    <a:pt x="46" y="15"/>
                    <a:pt x="46" y="15"/>
                    <a:pt x="47" y="15"/>
                  </a:cubicBezTo>
                  <a:cubicBezTo>
                    <a:pt x="50" y="12"/>
                    <a:pt x="52" y="9"/>
                    <a:pt x="55" y="7"/>
                  </a:cubicBezTo>
                  <a:cubicBezTo>
                    <a:pt x="57" y="5"/>
                    <a:pt x="57" y="5"/>
                    <a:pt x="56" y="7"/>
                  </a:cubicBezTo>
                  <a:cubicBezTo>
                    <a:pt x="55" y="8"/>
                    <a:pt x="54" y="9"/>
                    <a:pt x="53" y="10"/>
                  </a:cubicBezTo>
                  <a:cubicBezTo>
                    <a:pt x="52" y="12"/>
                    <a:pt x="50" y="13"/>
                    <a:pt x="49" y="15"/>
                  </a:cubicBezTo>
                  <a:cubicBezTo>
                    <a:pt x="49" y="15"/>
                    <a:pt x="49" y="15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45" y="13"/>
                    <a:pt x="47" y="11"/>
                    <a:pt x="49" y="8"/>
                  </a:cubicBezTo>
                  <a:close/>
                  <a:moveTo>
                    <a:pt x="57" y="9"/>
                  </a:moveTo>
                  <a:cubicBezTo>
                    <a:pt x="58" y="8"/>
                    <a:pt x="58" y="7"/>
                    <a:pt x="59" y="7"/>
                  </a:cubicBezTo>
                  <a:cubicBezTo>
                    <a:pt x="59" y="8"/>
                    <a:pt x="58" y="9"/>
                    <a:pt x="58" y="9"/>
                  </a:cubicBezTo>
                  <a:cubicBezTo>
                    <a:pt x="56" y="12"/>
                    <a:pt x="55" y="14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2" y="16"/>
                    <a:pt x="50" y="16"/>
                    <a:pt x="49" y="16"/>
                  </a:cubicBezTo>
                  <a:cubicBezTo>
                    <a:pt x="52" y="14"/>
                    <a:pt x="55" y="11"/>
                    <a:pt x="57" y="9"/>
                  </a:cubicBezTo>
                  <a:close/>
                  <a:moveTo>
                    <a:pt x="61" y="9"/>
                  </a:moveTo>
                  <a:cubicBezTo>
                    <a:pt x="62" y="8"/>
                    <a:pt x="64" y="5"/>
                    <a:pt x="62" y="8"/>
                  </a:cubicBezTo>
                  <a:cubicBezTo>
                    <a:pt x="61" y="10"/>
                    <a:pt x="59" y="13"/>
                    <a:pt x="57" y="15"/>
                  </a:cubicBezTo>
                  <a:cubicBezTo>
                    <a:pt x="57" y="15"/>
                    <a:pt x="57" y="16"/>
                    <a:pt x="58" y="16"/>
                  </a:cubicBezTo>
                  <a:cubicBezTo>
                    <a:pt x="59" y="15"/>
                    <a:pt x="59" y="15"/>
                    <a:pt x="60" y="14"/>
                  </a:cubicBezTo>
                  <a:cubicBezTo>
                    <a:pt x="62" y="12"/>
                    <a:pt x="64" y="11"/>
                    <a:pt x="61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5"/>
                    <a:pt x="63" y="15"/>
                    <a:pt x="64" y="15"/>
                  </a:cubicBezTo>
                  <a:cubicBezTo>
                    <a:pt x="64" y="15"/>
                    <a:pt x="64" y="14"/>
                    <a:pt x="64" y="14"/>
                  </a:cubicBezTo>
                  <a:cubicBezTo>
                    <a:pt x="63" y="14"/>
                    <a:pt x="62" y="15"/>
                    <a:pt x="62" y="14"/>
                  </a:cubicBezTo>
                  <a:cubicBezTo>
                    <a:pt x="63" y="13"/>
                    <a:pt x="64" y="12"/>
                    <a:pt x="65" y="10"/>
                  </a:cubicBezTo>
                  <a:cubicBezTo>
                    <a:pt x="65" y="10"/>
                    <a:pt x="64" y="10"/>
                    <a:pt x="64" y="10"/>
                  </a:cubicBezTo>
                  <a:cubicBezTo>
                    <a:pt x="63" y="11"/>
                    <a:pt x="63" y="11"/>
                    <a:pt x="62" y="12"/>
                  </a:cubicBezTo>
                  <a:cubicBezTo>
                    <a:pt x="61" y="12"/>
                    <a:pt x="58" y="16"/>
                    <a:pt x="60" y="13"/>
                  </a:cubicBezTo>
                  <a:cubicBezTo>
                    <a:pt x="62" y="11"/>
                    <a:pt x="63" y="8"/>
                    <a:pt x="64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5" y="5"/>
                  </a:cubicBezTo>
                  <a:cubicBezTo>
                    <a:pt x="65" y="9"/>
                    <a:pt x="65" y="12"/>
                    <a:pt x="65" y="16"/>
                  </a:cubicBezTo>
                  <a:cubicBezTo>
                    <a:pt x="61" y="16"/>
                    <a:pt x="57" y="16"/>
                    <a:pt x="54" y="16"/>
                  </a:cubicBezTo>
                  <a:cubicBezTo>
                    <a:pt x="56" y="14"/>
                    <a:pt x="59" y="11"/>
                    <a:pt x="61" y="9"/>
                  </a:cubicBezTo>
                  <a:close/>
                  <a:moveTo>
                    <a:pt x="36" y="4"/>
                  </a:moveTo>
                  <a:cubicBezTo>
                    <a:pt x="40" y="4"/>
                    <a:pt x="44" y="4"/>
                    <a:pt x="49" y="4"/>
                  </a:cubicBezTo>
                  <a:cubicBezTo>
                    <a:pt x="47" y="5"/>
                    <a:pt x="45" y="6"/>
                    <a:pt x="43" y="8"/>
                  </a:cubicBezTo>
                  <a:cubicBezTo>
                    <a:pt x="44" y="7"/>
                    <a:pt x="45" y="6"/>
                    <a:pt x="46" y="5"/>
                  </a:cubicBezTo>
                  <a:cubicBezTo>
                    <a:pt x="46" y="4"/>
                    <a:pt x="46" y="4"/>
                    <a:pt x="45" y="4"/>
                  </a:cubicBezTo>
                  <a:cubicBezTo>
                    <a:pt x="42" y="6"/>
                    <a:pt x="39" y="9"/>
                    <a:pt x="36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9"/>
                    <a:pt x="40" y="7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8" y="5"/>
                    <a:pt x="35" y="8"/>
                    <a:pt x="32" y="11"/>
                  </a:cubicBezTo>
                  <a:cubicBezTo>
                    <a:pt x="32" y="12"/>
                    <a:pt x="29" y="16"/>
                    <a:pt x="31" y="12"/>
                  </a:cubicBezTo>
                  <a:cubicBezTo>
                    <a:pt x="33" y="10"/>
                    <a:pt x="35" y="7"/>
                    <a:pt x="37" y="5"/>
                  </a:cubicBezTo>
                  <a:cubicBezTo>
                    <a:pt x="37" y="4"/>
                    <a:pt x="37" y="4"/>
                    <a:pt x="36" y="4"/>
                  </a:cubicBezTo>
                  <a:cubicBezTo>
                    <a:pt x="33" y="6"/>
                    <a:pt x="31" y="8"/>
                    <a:pt x="28" y="11"/>
                  </a:cubicBezTo>
                  <a:cubicBezTo>
                    <a:pt x="28" y="11"/>
                    <a:pt x="22" y="16"/>
                    <a:pt x="25" y="12"/>
                  </a:cubicBezTo>
                  <a:cubicBezTo>
                    <a:pt x="28" y="10"/>
                    <a:pt x="30" y="7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9" y="6"/>
                    <a:pt x="26" y="8"/>
                    <a:pt x="24" y="11"/>
                  </a:cubicBezTo>
                  <a:cubicBezTo>
                    <a:pt x="23" y="11"/>
                    <a:pt x="22" y="12"/>
                    <a:pt x="22" y="13"/>
                  </a:cubicBezTo>
                  <a:cubicBezTo>
                    <a:pt x="19" y="15"/>
                    <a:pt x="23" y="10"/>
                    <a:pt x="24" y="10"/>
                  </a:cubicBezTo>
                  <a:cubicBezTo>
                    <a:pt x="25" y="8"/>
                    <a:pt x="27" y="6"/>
                    <a:pt x="29" y="4"/>
                  </a:cubicBezTo>
                  <a:cubicBezTo>
                    <a:pt x="29" y="4"/>
                    <a:pt x="29" y="4"/>
                    <a:pt x="28" y="4"/>
                  </a:cubicBezTo>
                  <a:cubicBezTo>
                    <a:pt x="25" y="6"/>
                    <a:pt x="23" y="8"/>
                    <a:pt x="20" y="11"/>
                  </a:cubicBezTo>
                  <a:cubicBezTo>
                    <a:pt x="19" y="12"/>
                    <a:pt x="18" y="13"/>
                    <a:pt x="17" y="13"/>
                  </a:cubicBezTo>
                  <a:cubicBezTo>
                    <a:pt x="18" y="13"/>
                    <a:pt x="19" y="11"/>
                    <a:pt x="19" y="11"/>
                  </a:cubicBezTo>
                  <a:cubicBezTo>
                    <a:pt x="21" y="8"/>
                    <a:pt x="23" y="6"/>
                    <a:pt x="25" y="4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9" y="3"/>
                    <a:pt x="32" y="3"/>
                    <a:pt x="36" y="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34"/>
            <p:cNvSpPr>
              <a:spLocks noEditPoints="1"/>
            </p:cNvSpPr>
            <p:nvPr/>
          </p:nvSpPr>
          <p:spPr bwMode="auto">
            <a:xfrm>
              <a:off x="3578471" y="1944122"/>
              <a:ext cx="73025" cy="71438"/>
            </a:xfrm>
            <a:custGeom>
              <a:avLst/>
              <a:gdLst>
                <a:gd name="T0" fmla="*/ 10 w 17"/>
                <a:gd name="T1" fmla="*/ 16 h 17"/>
                <a:gd name="T2" fmla="*/ 17 w 17"/>
                <a:gd name="T3" fmla="*/ 7 h 17"/>
                <a:gd name="T4" fmla="*/ 7 w 17"/>
                <a:gd name="T5" fmla="*/ 1 h 17"/>
                <a:gd name="T6" fmla="*/ 7 w 17"/>
                <a:gd name="T7" fmla="*/ 1 h 17"/>
                <a:gd name="T8" fmla="*/ 0 w 17"/>
                <a:gd name="T9" fmla="*/ 9 h 17"/>
                <a:gd name="T10" fmla="*/ 10 w 17"/>
                <a:gd name="T11" fmla="*/ 16 h 17"/>
                <a:gd name="T12" fmla="*/ 10 w 17"/>
                <a:gd name="T13" fmla="*/ 13 h 17"/>
                <a:gd name="T14" fmla="*/ 3 w 17"/>
                <a:gd name="T15" fmla="*/ 9 h 17"/>
                <a:gd name="T16" fmla="*/ 3 w 17"/>
                <a:gd name="T17" fmla="*/ 9 h 17"/>
                <a:gd name="T18" fmla="*/ 9 w 17"/>
                <a:gd name="T19" fmla="*/ 6 h 17"/>
                <a:gd name="T20" fmla="*/ 4 w 17"/>
                <a:gd name="T21" fmla="*/ 11 h 17"/>
                <a:gd name="T22" fmla="*/ 5 w 17"/>
                <a:gd name="T23" fmla="*/ 11 h 17"/>
                <a:gd name="T24" fmla="*/ 11 w 17"/>
                <a:gd name="T25" fmla="*/ 8 h 17"/>
                <a:gd name="T26" fmla="*/ 7 w 17"/>
                <a:gd name="T27" fmla="*/ 12 h 17"/>
                <a:gd name="T28" fmla="*/ 7 w 17"/>
                <a:gd name="T29" fmla="*/ 13 h 17"/>
                <a:gd name="T30" fmla="*/ 12 w 17"/>
                <a:gd name="T31" fmla="*/ 10 h 17"/>
                <a:gd name="T32" fmla="*/ 11 w 17"/>
                <a:gd name="T33" fmla="*/ 13 h 17"/>
                <a:gd name="T34" fmla="*/ 11 w 17"/>
                <a:gd name="T35" fmla="*/ 13 h 17"/>
                <a:gd name="T36" fmla="*/ 10 w 17"/>
                <a:gd name="T37" fmla="*/ 13 h 17"/>
                <a:gd name="T38" fmla="*/ 11 w 17"/>
                <a:gd name="T39" fmla="*/ 13 h 17"/>
                <a:gd name="T40" fmla="*/ 13 w 17"/>
                <a:gd name="T41" fmla="*/ 10 h 17"/>
                <a:gd name="T42" fmla="*/ 13 w 17"/>
                <a:gd name="T43" fmla="*/ 9 h 17"/>
                <a:gd name="T44" fmla="*/ 8 w 17"/>
                <a:gd name="T45" fmla="*/ 11 h 17"/>
                <a:gd name="T46" fmla="*/ 12 w 17"/>
                <a:gd name="T47" fmla="*/ 7 h 17"/>
                <a:gd name="T48" fmla="*/ 12 w 17"/>
                <a:gd name="T49" fmla="*/ 6 h 17"/>
                <a:gd name="T50" fmla="*/ 7 w 17"/>
                <a:gd name="T51" fmla="*/ 9 h 17"/>
                <a:gd name="T52" fmla="*/ 11 w 17"/>
                <a:gd name="T53" fmla="*/ 5 h 17"/>
                <a:gd name="T54" fmla="*/ 11 w 17"/>
                <a:gd name="T55" fmla="*/ 5 h 17"/>
                <a:gd name="T56" fmla="*/ 6 w 17"/>
                <a:gd name="T57" fmla="*/ 7 h 17"/>
                <a:gd name="T58" fmla="*/ 9 w 17"/>
                <a:gd name="T59" fmla="*/ 4 h 17"/>
                <a:gd name="T60" fmla="*/ 11 w 17"/>
                <a:gd name="T61" fmla="*/ 13 h 17"/>
                <a:gd name="T62" fmla="*/ 7 w 17"/>
                <a:gd name="T63" fmla="*/ 4 h 17"/>
                <a:gd name="T64" fmla="*/ 4 w 17"/>
                <a:gd name="T65" fmla="*/ 5 h 17"/>
                <a:gd name="T66" fmla="*/ 7 w 17"/>
                <a:gd name="T67" fmla="*/ 4 h 17"/>
                <a:gd name="T68" fmla="*/ 4 w 17"/>
                <a:gd name="T69" fmla="*/ 5 h 17"/>
                <a:gd name="T70" fmla="*/ 4 w 17"/>
                <a:gd name="T71" fmla="*/ 6 h 17"/>
                <a:gd name="T72" fmla="*/ 8 w 17"/>
                <a:gd name="T73" fmla="*/ 4 h 17"/>
                <a:gd name="T74" fmla="*/ 3 w 17"/>
                <a:gd name="T75" fmla="*/ 8 h 17"/>
                <a:gd name="T76" fmla="*/ 3 w 17"/>
                <a:gd name="T77" fmla="*/ 8 h 17"/>
                <a:gd name="T78" fmla="*/ 4 w 17"/>
                <a:gd name="T7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17">
                  <a:moveTo>
                    <a:pt x="10" y="16"/>
                  </a:moveTo>
                  <a:cubicBezTo>
                    <a:pt x="14" y="15"/>
                    <a:pt x="17" y="12"/>
                    <a:pt x="17" y="7"/>
                  </a:cubicBezTo>
                  <a:cubicBezTo>
                    <a:pt x="16" y="3"/>
                    <a:pt x="12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3" y="1"/>
                    <a:pt x="0" y="5"/>
                    <a:pt x="0" y="9"/>
                  </a:cubicBezTo>
                  <a:cubicBezTo>
                    <a:pt x="1" y="14"/>
                    <a:pt x="5" y="17"/>
                    <a:pt x="10" y="16"/>
                  </a:cubicBezTo>
                  <a:close/>
                  <a:moveTo>
                    <a:pt x="10" y="13"/>
                  </a:moveTo>
                  <a:cubicBezTo>
                    <a:pt x="7" y="14"/>
                    <a:pt x="3" y="12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8"/>
                    <a:pt x="7" y="7"/>
                    <a:pt x="9" y="6"/>
                  </a:cubicBezTo>
                  <a:cubicBezTo>
                    <a:pt x="8" y="8"/>
                    <a:pt x="6" y="9"/>
                    <a:pt x="4" y="11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7" y="10"/>
                    <a:pt x="9" y="9"/>
                    <a:pt x="11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2"/>
                    <a:pt x="11" y="11"/>
                    <a:pt x="12" y="10"/>
                  </a:cubicBezTo>
                  <a:cubicBezTo>
                    <a:pt x="12" y="11"/>
                    <a:pt x="11" y="12"/>
                    <a:pt x="11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0" y="13"/>
                    <a:pt x="10" y="13"/>
                    <a:pt x="10" y="13"/>
                  </a:cubicBezTo>
                  <a:close/>
                  <a:moveTo>
                    <a:pt x="11" y="13"/>
                  </a:moveTo>
                  <a:cubicBezTo>
                    <a:pt x="12" y="12"/>
                    <a:pt x="13" y="11"/>
                    <a:pt x="13" y="10"/>
                  </a:cubicBezTo>
                  <a:cubicBezTo>
                    <a:pt x="14" y="9"/>
                    <a:pt x="13" y="9"/>
                    <a:pt x="13" y="9"/>
                  </a:cubicBezTo>
                  <a:cubicBezTo>
                    <a:pt x="11" y="10"/>
                    <a:pt x="10" y="11"/>
                    <a:pt x="8" y="11"/>
                  </a:cubicBezTo>
                  <a:cubicBezTo>
                    <a:pt x="9" y="10"/>
                    <a:pt x="11" y="9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8" y="8"/>
                    <a:pt x="10" y="7"/>
                    <a:pt x="11" y="5"/>
                  </a:cubicBezTo>
                  <a:cubicBezTo>
                    <a:pt x="11" y="5"/>
                    <a:pt x="11" y="4"/>
                    <a:pt x="11" y="5"/>
                  </a:cubicBezTo>
                  <a:cubicBezTo>
                    <a:pt x="9" y="5"/>
                    <a:pt x="7" y="6"/>
                    <a:pt x="6" y="7"/>
                  </a:cubicBezTo>
                  <a:cubicBezTo>
                    <a:pt x="7" y="6"/>
                    <a:pt x="8" y="5"/>
                    <a:pt x="9" y="4"/>
                  </a:cubicBezTo>
                  <a:cubicBezTo>
                    <a:pt x="14" y="4"/>
                    <a:pt x="16" y="11"/>
                    <a:pt x="11" y="13"/>
                  </a:cubicBezTo>
                  <a:close/>
                  <a:moveTo>
                    <a:pt x="7" y="4"/>
                  </a:moveTo>
                  <a:cubicBezTo>
                    <a:pt x="6" y="4"/>
                    <a:pt x="5" y="5"/>
                    <a:pt x="4" y="5"/>
                  </a:cubicBezTo>
                  <a:cubicBezTo>
                    <a:pt x="5" y="4"/>
                    <a:pt x="6" y="4"/>
                    <a:pt x="7" y="4"/>
                  </a:cubicBezTo>
                  <a:close/>
                  <a:moveTo>
                    <a:pt x="4" y="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6" y="5"/>
                    <a:pt x="7" y="4"/>
                    <a:pt x="8" y="4"/>
                  </a:cubicBezTo>
                  <a:cubicBezTo>
                    <a:pt x="7" y="5"/>
                    <a:pt x="5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6"/>
                    <a:pt x="4" y="5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35"/>
            <p:cNvSpPr>
              <a:spLocks noEditPoints="1"/>
            </p:cNvSpPr>
            <p:nvPr/>
          </p:nvSpPr>
          <p:spPr bwMode="auto">
            <a:xfrm>
              <a:off x="2459283" y="1672659"/>
              <a:ext cx="103188" cy="93663"/>
            </a:xfrm>
            <a:custGeom>
              <a:avLst/>
              <a:gdLst>
                <a:gd name="T0" fmla="*/ 6 w 24"/>
                <a:gd name="T1" fmla="*/ 21 h 22"/>
                <a:gd name="T2" fmla="*/ 17 w 24"/>
                <a:gd name="T3" fmla="*/ 14 h 22"/>
                <a:gd name="T4" fmla="*/ 24 w 24"/>
                <a:gd name="T5" fmla="*/ 2 h 22"/>
                <a:gd name="T6" fmla="*/ 23 w 24"/>
                <a:gd name="T7" fmla="*/ 1 h 22"/>
                <a:gd name="T8" fmla="*/ 20 w 24"/>
                <a:gd name="T9" fmla="*/ 1 h 22"/>
                <a:gd name="T10" fmla="*/ 11 w 24"/>
                <a:gd name="T11" fmla="*/ 3 h 22"/>
                <a:gd name="T12" fmla="*/ 6 w 24"/>
                <a:gd name="T13" fmla="*/ 10 h 22"/>
                <a:gd name="T14" fmla="*/ 6 w 24"/>
                <a:gd name="T15" fmla="*/ 21 h 22"/>
                <a:gd name="T16" fmla="*/ 16 w 24"/>
                <a:gd name="T17" fmla="*/ 11 h 22"/>
                <a:gd name="T18" fmla="*/ 13 w 24"/>
                <a:gd name="T19" fmla="*/ 14 h 22"/>
                <a:gd name="T20" fmla="*/ 8 w 24"/>
                <a:gd name="T21" fmla="*/ 13 h 22"/>
                <a:gd name="T22" fmla="*/ 17 w 24"/>
                <a:gd name="T23" fmla="*/ 10 h 22"/>
                <a:gd name="T24" fmla="*/ 16 w 24"/>
                <a:gd name="T25" fmla="*/ 9 h 22"/>
                <a:gd name="T26" fmla="*/ 10 w 24"/>
                <a:gd name="T27" fmla="*/ 9 h 22"/>
                <a:gd name="T28" fmla="*/ 11 w 24"/>
                <a:gd name="T29" fmla="*/ 9 h 22"/>
                <a:gd name="T30" fmla="*/ 19 w 24"/>
                <a:gd name="T31" fmla="*/ 6 h 22"/>
                <a:gd name="T32" fmla="*/ 16 w 24"/>
                <a:gd name="T33" fmla="*/ 11 h 22"/>
                <a:gd name="T34" fmla="*/ 20 w 24"/>
                <a:gd name="T35" fmla="*/ 5 h 22"/>
                <a:gd name="T36" fmla="*/ 20 w 24"/>
                <a:gd name="T37" fmla="*/ 5 h 22"/>
                <a:gd name="T38" fmla="*/ 19 w 24"/>
                <a:gd name="T39" fmla="*/ 5 h 22"/>
                <a:gd name="T40" fmla="*/ 20 w 24"/>
                <a:gd name="T41" fmla="*/ 5 h 22"/>
                <a:gd name="T42" fmla="*/ 20 w 24"/>
                <a:gd name="T43" fmla="*/ 5 h 22"/>
                <a:gd name="T44" fmla="*/ 12 w 24"/>
                <a:gd name="T45" fmla="*/ 7 h 22"/>
                <a:gd name="T46" fmla="*/ 18 w 24"/>
                <a:gd name="T47" fmla="*/ 6 h 22"/>
                <a:gd name="T48" fmla="*/ 11 w 24"/>
                <a:gd name="T49" fmla="*/ 8 h 22"/>
                <a:gd name="T50" fmla="*/ 12 w 24"/>
                <a:gd name="T51" fmla="*/ 7 h 22"/>
                <a:gd name="T52" fmla="*/ 10 w 24"/>
                <a:gd name="T53" fmla="*/ 10 h 22"/>
                <a:gd name="T54" fmla="*/ 15 w 24"/>
                <a:gd name="T55" fmla="*/ 10 h 22"/>
                <a:gd name="T56" fmla="*/ 8 w 24"/>
                <a:gd name="T57" fmla="*/ 13 h 22"/>
                <a:gd name="T58" fmla="*/ 10 w 24"/>
                <a:gd name="T59" fmla="*/ 10 h 22"/>
                <a:gd name="T60" fmla="*/ 7 w 24"/>
                <a:gd name="T61" fmla="*/ 14 h 22"/>
                <a:gd name="T62" fmla="*/ 7 w 24"/>
                <a:gd name="T63" fmla="*/ 14 h 22"/>
                <a:gd name="T64" fmla="*/ 12 w 24"/>
                <a:gd name="T65" fmla="*/ 14 h 22"/>
                <a:gd name="T66" fmla="*/ 10 w 24"/>
                <a:gd name="T67" fmla="*/ 16 h 22"/>
                <a:gd name="T68" fmla="*/ 7 w 24"/>
                <a:gd name="T69" fmla="*/ 17 h 22"/>
                <a:gd name="T70" fmla="*/ 7 w 24"/>
                <a:gd name="T71" fmla="*/ 18 h 22"/>
                <a:gd name="T72" fmla="*/ 7 w 24"/>
                <a:gd name="T73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22">
                  <a:moveTo>
                    <a:pt x="6" y="21"/>
                  </a:moveTo>
                  <a:cubicBezTo>
                    <a:pt x="10" y="22"/>
                    <a:pt x="15" y="17"/>
                    <a:pt x="17" y="14"/>
                  </a:cubicBezTo>
                  <a:cubicBezTo>
                    <a:pt x="20" y="11"/>
                    <a:pt x="24" y="7"/>
                    <a:pt x="24" y="2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18" y="3"/>
                    <a:pt x="14" y="2"/>
                    <a:pt x="11" y="3"/>
                  </a:cubicBezTo>
                  <a:cubicBezTo>
                    <a:pt x="9" y="4"/>
                    <a:pt x="7" y="8"/>
                    <a:pt x="6" y="10"/>
                  </a:cubicBezTo>
                  <a:cubicBezTo>
                    <a:pt x="4" y="13"/>
                    <a:pt x="0" y="19"/>
                    <a:pt x="6" y="21"/>
                  </a:cubicBezTo>
                  <a:close/>
                  <a:moveTo>
                    <a:pt x="16" y="11"/>
                  </a:moveTo>
                  <a:cubicBezTo>
                    <a:pt x="15" y="12"/>
                    <a:pt x="14" y="13"/>
                    <a:pt x="13" y="14"/>
                  </a:cubicBezTo>
                  <a:cubicBezTo>
                    <a:pt x="11" y="14"/>
                    <a:pt x="10" y="14"/>
                    <a:pt x="8" y="13"/>
                  </a:cubicBezTo>
                  <a:cubicBezTo>
                    <a:pt x="11" y="12"/>
                    <a:pt x="15" y="12"/>
                    <a:pt x="17" y="10"/>
                  </a:cubicBezTo>
                  <a:cubicBezTo>
                    <a:pt x="17" y="9"/>
                    <a:pt x="17" y="9"/>
                    <a:pt x="16" y="9"/>
                  </a:cubicBezTo>
                  <a:cubicBezTo>
                    <a:pt x="14" y="9"/>
                    <a:pt x="12" y="9"/>
                    <a:pt x="10" y="9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4" y="8"/>
                    <a:pt x="17" y="8"/>
                    <a:pt x="19" y="6"/>
                  </a:cubicBezTo>
                  <a:cubicBezTo>
                    <a:pt x="18" y="8"/>
                    <a:pt x="17" y="9"/>
                    <a:pt x="16" y="11"/>
                  </a:cubicBezTo>
                  <a:close/>
                  <a:moveTo>
                    <a:pt x="20" y="5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19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lose/>
                  <a:moveTo>
                    <a:pt x="12" y="7"/>
                  </a:moveTo>
                  <a:cubicBezTo>
                    <a:pt x="14" y="7"/>
                    <a:pt x="16" y="6"/>
                    <a:pt x="18" y="6"/>
                  </a:cubicBezTo>
                  <a:cubicBezTo>
                    <a:pt x="16" y="7"/>
                    <a:pt x="14" y="7"/>
                    <a:pt x="11" y="8"/>
                  </a:cubicBezTo>
                  <a:cubicBezTo>
                    <a:pt x="12" y="8"/>
                    <a:pt x="12" y="7"/>
                    <a:pt x="12" y="7"/>
                  </a:cubicBezTo>
                  <a:close/>
                  <a:moveTo>
                    <a:pt x="10" y="10"/>
                  </a:moveTo>
                  <a:cubicBezTo>
                    <a:pt x="11" y="10"/>
                    <a:pt x="13" y="10"/>
                    <a:pt x="15" y="10"/>
                  </a:cubicBezTo>
                  <a:cubicBezTo>
                    <a:pt x="13" y="11"/>
                    <a:pt x="10" y="12"/>
                    <a:pt x="8" y="13"/>
                  </a:cubicBezTo>
                  <a:cubicBezTo>
                    <a:pt x="8" y="12"/>
                    <a:pt x="9" y="11"/>
                    <a:pt x="10" y="10"/>
                  </a:cubicBezTo>
                  <a:close/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9" y="15"/>
                    <a:pt x="11" y="14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9" y="16"/>
                    <a:pt x="8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8"/>
                    <a:pt x="6" y="16"/>
                    <a:pt x="7" y="1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36"/>
            <p:cNvSpPr>
              <a:spLocks noEditPoints="1"/>
            </p:cNvSpPr>
            <p:nvPr/>
          </p:nvSpPr>
          <p:spPr bwMode="auto">
            <a:xfrm>
              <a:off x="1803646" y="888434"/>
              <a:ext cx="1114425" cy="1335088"/>
            </a:xfrm>
            <a:custGeom>
              <a:avLst/>
              <a:gdLst>
                <a:gd name="T0" fmla="*/ 173 w 263"/>
                <a:gd name="T1" fmla="*/ 23 h 315"/>
                <a:gd name="T2" fmla="*/ 208 w 263"/>
                <a:gd name="T3" fmla="*/ 100 h 315"/>
                <a:gd name="T4" fmla="*/ 201 w 263"/>
                <a:gd name="T5" fmla="*/ 121 h 315"/>
                <a:gd name="T6" fmla="*/ 202 w 263"/>
                <a:gd name="T7" fmla="*/ 104 h 315"/>
                <a:gd name="T8" fmla="*/ 138 w 263"/>
                <a:gd name="T9" fmla="*/ 116 h 315"/>
                <a:gd name="T10" fmla="*/ 192 w 263"/>
                <a:gd name="T11" fmla="*/ 110 h 315"/>
                <a:gd name="T12" fmla="*/ 138 w 263"/>
                <a:gd name="T13" fmla="*/ 135 h 315"/>
                <a:gd name="T14" fmla="*/ 192 w 263"/>
                <a:gd name="T15" fmla="*/ 138 h 315"/>
                <a:gd name="T16" fmla="*/ 115 w 263"/>
                <a:gd name="T17" fmla="*/ 174 h 315"/>
                <a:gd name="T18" fmla="*/ 156 w 263"/>
                <a:gd name="T19" fmla="*/ 176 h 315"/>
                <a:gd name="T20" fmla="*/ 143 w 263"/>
                <a:gd name="T21" fmla="*/ 189 h 315"/>
                <a:gd name="T22" fmla="*/ 175 w 263"/>
                <a:gd name="T23" fmla="*/ 162 h 315"/>
                <a:gd name="T24" fmla="*/ 156 w 263"/>
                <a:gd name="T25" fmla="*/ 158 h 315"/>
                <a:gd name="T26" fmla="*/ 185 w 263"/>
                <a:gd name="T27" fmla="*/ 137 h 315"/>
                <a:gd name="T28" fmla="*/ 181 w 263"/>
                <a:gd name="T29" fmla="*/ 131 h 315"/>
                <a:gd name="T30" fmla="*/ 126 w 263"/>
                <a:gd name="T31" fmla="*/ 136 h 315"/>
                <a:gd name="T32" fmla="*/ 133 w 263"/>
                <a:gd name="T33" fmla="*/ 122 h 315"/>
                <a:gd name="T34" fmla="*/ 196 w 263"/>
                <a:gd name="T35" fmla="*/ 92 h 315"/>
                <a:gd name="T36" fmla="*/ 235 w 263"/>
                <a:gd name="T37" fmla="*/ 105 h 315"/>
                <a:gd name="T38" fmla="*/ 240 w 263"/>
                <a:gd name="T39" fmla="*/ 127 h 315"/>
                <a:gd name="T40" fmla="*/ 229 w 263"/>
                <a:gd name="T41" fmla="*/ 100 h 315"/>
                <a:gd name="T42" fmla="*/ 171 w 263"/>
                <a:gd name="T43" fmla="*/ 93 h 315"/>
                <a:gd name="T44" fmla="*/ 97 w 263"/>
                <a:gd name="T45" fmla="*/ 73 h 315"/>
                <a:gd name="T46" fmla="*/ 100 w 263"/>
                <a:gd name="T47" fmla="*/ 70 h 315"/>
                <a:gd name="T48" fmla="*/ 192 w 263"/>
                <a:gd name="T49" fmla="*/ 40 h 315"/>
                <a:gd name="T50" fmla="*/ 202 w 263"/>
                <a:gd name="T51" fmla="*/ 49 h 315"/>
                <a:gd name="T52" fmla="*/ 187 w 263"/>
                <a:gd name="T53" fmla="*/ 65 h 315"/>
                <a:gd name="T54" fmla="*/ 187 w 263"/>
                <a:gd name="T55" fmla="*/ 82 h 315"/>
                <a:gd name="T56" fmla="*/ 173 w 263"/>
                <a:gd name="T57" fmla="*/ 79 h 315"/>
                <a:gd name="T58" fmla="*/ 163 w 263"/>
                <a:gd name="T59" fmla="*/ 69 h 315"/>
                <a:gd name="T60" fmla="*/ 125 w 263"/>
                <a:gd name="T61" fmla="*/ 71 h 315"/>
                <a:gd name="T62" fmla="*/ 109 w 263"/>
                <a:gd name="T63" fmla="*/ 98 h 315"/>
                <a:gd name="T64" fmla="*/ 123 w 263"/>
                <a:gd name="T65" fmla="*/ 105 h 315"/>
                <a:gd name="T66" fmla="*/ 219 w 263"/>
                <a:gd name="T67" fmla="*/ 63 h 315"/>
                <a:gd name="T68" fmla="*/ 200 w 263"/>
                <a:gd name="T69" fmla="*/ 44 h 315"/>
                <a:gd name="T70" fmla="*/ 169 w 263"/>
                <a:gd name="T71" fmla="*/ 44 h 315"/>
                <a:gd name="T72" fmla="*/ 159 w 263"/>
                <a:gd name="T73" fmla="*/ 38 h 315"/>
                <a:gd name="T74" fmla="*/ 154 w 263"/>
                <a:gd name="T75" fmla="*/ 34 h 315"/>
                <a:gd name="T76" fmla="*/ 139 w 263"/>
                <a:gd name="T77" fmla="*/ 42 h 315"/>
                <a:gd name="T78" fmla="*/ 166 w 263"/>
                <a:gd name="T79" fmla="*/ 41 h 315"/>
                <a:gd name="T80" fmla="*/ 13 w 263"/>
                <a:gd name="T81" fmla="*/ 144 h 315"/>
                <a:gd name="T82" fmla="*/ 16 w 263"/>
                <a:gd name="T83" fmla="*/ 146 h 315"/>
                <a:gd name="T84" fmla="*/ 26 w 263"/>
                <a:gd name="T85" fmla="*/ 72 h 315"/>
                <a:gd name="T86" fmla="*/ 15 w 263"/>
                <a:gd name="T87" fmla="*/ 101 h 315"/>
                <a:gd name="T88" fmla="*/ 12 w 263"/>
                <a:gd name="T89" fmla="*/ 127 h 315"/>
                <a:gd name="T90" fmla="*/ 31 w 263"/>
                <a:gd name="T91" fmla="*/ 133 h 315"/>
                <a:gd name="T92" fmla="*/ 17 w 263"/>
                <a:gd name="T93" fmla="*/ 113 h 315"/>
                <a:gd name="T94" fmla="*/ 24 w 263"/>
                <a:gd name="T95" fmla="*/ 84 h 315"/>
                <a:gd name="T96" fmla="*/ 22 w 263"/>
                <a:gd name="T97" fmla="*/ 143 h 315"/>
                <a:gd name="T98" fmla="*/ 177 w 263"/>
                <a:gd name="T99" fmla="*/ 61 h 315"/>
                <a:gd name="T100" fmla="*/ 196 w 263"/>
                <a:gd name="T101" fmla="*/ 124 h 315"/>
                <a:gd name="T102" fmla="*/ 134 w 263"/>
                <a:gd name="T103" fmla="*/ 256 h 315"/>
                <a:gd name="T104" fmla="*/ 112 w 263"/>
                <a:gd name="T105" fmla="*/ 294 h 315"/>
                <a:gd name="T106" fmla="*/ 193 w 263"/>
                <a:gd name="T107" fmla="*/ 293 h 315"/>
                <a:gd name="T108" fmla="*/ 188 w 263"/>
                <a:gd name="T109" fmla="*/ 291 h 315"/>
                <a:gd name="T110" fmla="*/ 135 w 263"/>
                <a:gd name="T111" fmla="*/ 298 h 315"/>
                <a:gd name="T112" fmla="*/ 129 w 263"/>
                <a:gd name="T113" fmla="*/ 261 h 315"/>
                <a:gd name="T114" fmla="*/ 114 w 263"/>
                <a:gd name="T115" fmla="*/ 270 h 315"/>
                <a:gd name="T116" fmla="*/ 119 w 263"/>
                <a:gd name="T117" fmla="*/ 277 h 315"/>
                <a:gd name="T118" fmla="*/ 125 w 263"/>
                <a:gd name="T119" fmla="*/ 296 h 315"/>
                <a:gd name="T120" fmla="*/ 197 w 263"/>
                <a:gd name="T121" fmla="*/ 296 h 315"/>
                <a:gd name="T122" fmla="*/ 117 w 263"/>
                <a:gd name="T123" fmla="*/ 259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3" h="315">
                  <a:moveTo>
                    <a:pt x="230" y="49"/>
                  </a:moveTo>
                  <a:cubicBezTo>
                    <a:pt x="218" y="32"/>
                    <a:pt x="201" y="21"/>
                    <a:pt x="183" y="12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183" y="9"/>
                    <a:pt x="182" y="7"/>
                    <a:pt x="179" y="5"/>
                  </a:cubicBezTo>
                  <a:cubicBezTo>
                    <a:pt x="169" y="0"/>
                    <a:pt x="168" y="14"/>
                    <a:pt x="165" y="19"/>
                  </a:cubicBezTo>
                  <a:cubicBezTo>
                    <a:pt x="165" y="19"/>
                    <a:pt x="165" y="20"/>
                    <a:pt x="165" y="20"/>
                  </a:cubicBezTo>
                  <a:cubicBezTo>
                    <a:pt x="119" y="4"/>
                    <a:pt x="66" y="18"/>
                    <a:pt x="34" y="55"/>
                  </a:cubicBezTo>
                  <a:cubicBezTo>
                    <a:pt x="3" y="91"/>
                    <a:pt x="0" y="144"/>
                    <a:pt x="25" y="184"/>
                  </a:cubicBezTo>
                  <a:cubicBezTo>
                    <a:pt x="37" y="204"/>
                    <a:pt x="55" y="218"/>
                    <a:pt x="76" y="227"/>
                  </a:cubicBezTo>
                  <a:cubicBezTo>
                    <a:pt x="73" y="232"/>
                    <a:pt x="61" y="244"/>
                    <a:pt x="68" y="249"/>
                  </a:cubicBezTo>
                  <a:cubicBezTo>
                    <a:pt x="73" y="253"/>
                    <a:pt x="78" y="248"/>
                    <a:pt x="81" y="242"/>
                  </a:cubicBezTo>
                  <a:cubicBezTo>
                    <a:pt x="92" y="247"/>
                    <a:pt x="105" y="249"/>
                    <a:pt x="117" y="249"/>
                  </a:cubicBezTo>
                  <a:cubicBezTo>
                    <a:pt x="115" y="257"/>
                    <a:pt x="109" y="266"/>
                    <a:pt x="112" y="274"/>
                  </a:cubicBezTo>
                  <a:cubicBezTo>
                    <a:pt x="112" y="274"/>
                    <a:pt x="112" y="274"/>
                    <a:pt x="112" y="274"/>
                  </a:cubicBezTo>
                  <a:cubicBezTo>
                    <a:pt x="105" y="276"/>
                    <a:pt x="97" y="277"/>
                    <a:pt x="90" y="279"/>
                  </a:cubicBezTo>
                  <a:cubicBezTo>
                    <a:pt x="80" y="281"/>
                    <a:pt x="69" y="285"/>
                    <a:pt x="60" y="291"/>
                  </a:cubicBezTo>
                  <a:cubicBezTo>
                    <a:pt x="57" y="293"/>
                    <a:pt x="47" y="300"/>
                    <a:pt x="50" y="305"/>
                  </a:cubicBezTo>
                  <a:cubicBezTo>
                    <a:pt x="53" y="309"/>
                    <a:pt x="63" y="310"/>
                    <a:pt x="68" y="311"/>
                  </a:cubicBezTo>
                  <a:cubicBezTo>
                    <a:pt x="87" y="313"/>
                    <a:pt x="108" y="314"/>
                    <a:pt x="127" y="314"/>
                  </a:cubicBezTo>
                  <a:cubicBezTo>
                    <a:pt x="148" y="315"/>
                    <a:pt x="168" y="314"/>
                    <a:pt x="188" y="311"/>
                  </a:cubicBezTo>
                  <a:cubicBezTo>
                    <a:pt x="193" y="310"/>
                    <a:pt x="200" y="309"/>
                    <a:pt x="204" y="306"/>
                  </a:cubicBezTo>
                  <a:cubicBezTo>
                    <a:pt x="208" y="302"/>
                    <a:pt x="204" y="297"/>
                    <a:pt x="201" y="294"/>
                  </a:cubicBezTo>
                  <a:cubicBezTo>
                    <a:pt x="183" y="281"/>
                    <a:pt x="160" y="277"/>
                    <a:pt x="139" y="274"/>
                  </a:cubicBezTo>
                  <a:cubicBezTo>
                    <a:pt x="140" y="265"/>
                    <a:pt x="138" y="257"/>
                    <a:pt x="135" y="249"/>
                  </a:cubicBezTo>
                  <a:cubicBezTo>
                    <a:pt x="143" y="249"/>
                    <a:pt x="151" y="248"/>
                    <a:pt x="158" y="246"/>
                  </a:cubicBezTo>
                  <a:cubicBezTo>
                    <a:pt x="177" y="243"/>
                    <a:pt x="194" y="235"/>
                    <a:pt x="209" y="224"/>
                  </a:cubicBezTo>
                  <a:cubicBezTo>
                    <a:pt x="245" y="198"/>
                    <a:pt x="263" y="150"/>
                    <a:pt x="255" y="106"/>
                  </a:cubicBezTo>
                  <a:cubicBezTo>
                    <a:pt x="252" y="86"/>
                    <a:pt x="242" y="66"/>
                    <a:pt x="230" y="49"/>
                  </a:cubicBezTo>
                  <a:close/>
                  <a:moveTo>
                    <a:pt x="176" y="8"/>
                  </a:moveTo>
                  <a:cubicBezTo>
                    <a:pt x="184" y="9"/>
                    <a:pt x="175" y="19"/>
                    <a:pt x="173" y="23"/>
                  </a:cubicBezTo>
                  <a:cubicBezTo>
                    <a:pt x="171" y="22"/>
                    <a:pt x="169" y="21"/>
                    <a:pt x="168" y="21"/>
                  </a:cubicBezTo>
                  <a:cubicBezTo>
                    <a:pt x="170" y="17"/>
                    <a:pt x="170" y="7"/>
                    <a:pt x="176" y="8"/>
                  </a:cubicBezTo>
                  <a:close/>
                  <a:moveTo>
                    <a:pt x="197" y="95"/>
                  </a:moveTo>
                  <a:cubicBezTo>
                    <a:pt x="199" y="95"/>
                    <a:pt x="208" y="93"/>
                    <a:pt x="204" y="95"/>
                  </a:cubicBezTo>
                  <a:cubicBezTo>
                    <a:pt x="202" y="96"/>
                    <a:pt x="200" y="96"/>
                    <a:pt x="198" y="97"/>
                  </a:cubicBezTo>
                  <a:cubicBezTo>
                    <a:pt x="198" y="96"/>
                    <a:pt x="198" y="96"/>
                    <a:pt x="197" y="95"/>
                  </a:cubicBezTo>
                  <a:close/>
                  <a:moveTo>
                    <a:pt x="200" y="113"/>
                  </a:moveTo>
                  <a:cubicBezTo>
                    <a:pt x="202" y="113"/>
                    <a:pt x="204" y="112"/>
                    <a:pt x="206" y="112"/>
                  </a:cubicBezTo>
                  <a:cubicBezTo>
                    <a:pt x="207" y="112"/>
                    <a:pt x="209" y="111"/>
                    <a:pt x="210" y="111"/>
                  </a:cubicBezTo>
                  <a:cubicBezTo>
                    <a:pt x="211" y="111"/>
                    <a:pt x="217" y="110"/>
                    <a:pt x="213" y="112"/>
                  </a:cubicBezTo>
                  <a:cubicBezTo>
                    <a:pt x="208" y="113"/>
                    <a:pt x="203" y="112"/>
                    <a:pt x="200" y="114"/>
                  </a:cubicBezTo>
                  <a:cubicBezTo>
                    <a:pt x="200" y="114"/>
                    <a:pt x="200" y="113"/>
                    <a:pt x="200" y="113"/>
                  </a:cubicBezTo>
                  <a:close/>
                  <a:moveTo>
                    <a:pt x="200" y="110"/>
                  </a:moveTo>
                  <a:cubicBezTo>
                    <a:pt x="201" y="109"/>
                    <a:pt x="203" y="109"/>
                    <a:pt x="204" y="109"/>
                  </a:cubicBezTo>
                  <a:cubicBezTo>
                    <a:pt x="206" y="108"/>
                    <a:pt x="210" y="108"/>
                    <a:pt x="211" y="107"/>
                  </a:cubicBezTo>
                  <a:cubicBezTo>
                    <a:pt x="208" y="109"/>
                    <a:pt x="204" y="110"/>
                    <a:pt x="200" y="111"/>
                  </a:cubicBezTo>
                  <a:cubicBezTo>
                    <a:pt x="200" y="111"/>
                    <a:pt x="200" y="111"/>
                    <a:pt x="200" y="110"/>
                  </a:cubicBezTo>
                  <a:cubicBezTo>
                    <a:pt x="200" y="110"/>
                    <a:pt x="200" y="110"/>
                    <a:pt x="200" y="110"/>
                  </a:cubicBezTo>
                  <a:close/>
                  <a:moveTo>
                    <a:pt x="200" y="105"/>
                  </a:moveTo>
                  <a:cubicBezTo>
                    <a:pt x="203" y="105"/>
                    <a:pt x="207" y="105"/>
                    <a:pt x="210" y="104"/>
                  </a:cubicBezTo>
                  <a:cubicBezTo>
                    <a:pt x="206" y="105"/>
                    <a:pt x="203" y="106"/>
                    <a:pt x="200" y="108"/>
                  </a:cubicBezTo>
                  <a:cubicBezTo>
                    <a:pt x="200" y="107"/>
                    <a:pt x="200" y="106"/>
                    <a:pt x="200" y="105"/>
                  </a:cubicBezTo>
                  <a:close/>
                  <a:moveTo>
                    <a:pt x="199" y="104"/>
                  </a:moveTo>
                  <a:cubicBezTo>
                    <a:pt x="199" y="103"/>
                    <a:pt x="199" y="102"/>
                    <a:pt x="199" y="102"/>
                  </a:cubicBezTo>
                  <a:cubicBezTo>
                    <a:pt x="200" y="102"/>
                    <a:pt x="201" y="102"/>
                    <a:pt x="202" y="101"/>
                  </a:cubicBezTo>
                  <a:cubicBezTo>
                    <a:pt x="202" y="101"/>
                    <a:pt x="208" y="101"/>
                    <a:pt x="206" y="102"/>
                  </a:cubicBezTo>
                  <a:cubicBezTo>
                    <a:pt x="204" y="102"/>
                    <a:pt x="201" y="103"/>
                    <a:pt x="199" y="104"/>
                  </a:cubicBezTo>
                  <a:close/>
                  <a:moveTo>
                    <a:pt x="199" y="101"/>
                  </a:moveTo>
                  <a:cubicBezTo>
                    <a:pt x="201" y="101"/>
                    <a:pt x="205" y="99"/>
                    <a:pt x="207" y="98"/>
                  </a:cubicBezTo>
                  <a:cubicBezTo>
                    <a:pt x="207" y="98"/>
                    <a:pt x="208" y="99"/>
                    <a:pt x="208" y="100"/>
                  </a:cubicBezTo>
                  <a:cubicBezTo>
                    <a:pt x="205" y="100"/>
                    <a:pt x="202" y="101"/>
                    <a:pt x="199" y="101"/>
                  </a:cubicBezTo>
                  <a:close/>
                  <a:moveTo>
                    <a:pt x="207" y="96"/>
                  </a:moveTo>
                  <a:cubicBezTo>
                    <a:pt x="207" y="96"/>
                    <a:pt x="207" y="97"/>
                    <a:pt x="207" y="97"/>
                  </a:cubicBezTo>
                  <a:cubicBezTo>
                    <a:pt x="205" y="97"/>
                    <a:pt x="203" y="97"/>
                    <a:pt x="201" y="98"/>
                  </a:cubicBezTo>
                  <a:cubicBezTo>
                    <a:pt x="195" y="99"/>
                    <a:pt x="201" y="97"/>
                    <a:pt x="203" y="96"/>
                  </a:cubicBezTo>
                  <a:cubicBezTo>
                    <a:pt x="204" y="96"/>
                    <a:pt x="206" y="95"/>
                    <a:pt x="207" y="94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7" y="95"/>
                    <a:pt x="207" y="95"/>
                    <a:pt x="207" y="96"/>
                  </a:cubicBezTo>
                  <a:close/>
                  <a:moveTo>
                    <a:pt x="204" y="98"/>
                  </a:moveTo>
                  <a:cubicBezTo>
                    <a:pt x="206" y="97"/>
                    <a:pt x="202" y="99"/>
                    <a:pt x="201" y="99"/>
                  </a:cubicBezTo>
                  <a:cubicBezTo>
                    <a:pt x="201" y="99"/>
                    <a:pt x="200" y="100"/>
                    <a:pt x="199" y="100"/>
                  </a:cubicBezTo>
                  <a:cubicBezTo>
                    <a:pt x="199" y="100"/>
                    <a:pt x="199" y="99"/>
                    <a:pt x="199" y="99"/>
                  </a:cubicBezTo>
                  <a:cubicBezTo>
                    <a:pt x="200" y="99"/>
                    <a:pt x="202" y="98"/>
                    <a:pt x="204" y="98"/>
                  </a:cubicBezTo>
                  <a:close/>
                  <a:moveTo>
                    <a:pt x="200" y="117"/>
                  </a:moveTo>
                  <a:cubicBezTo>
                    <a:pt x="204" y="117"/>
                    <a:pt x="208" y="116"/>
                    <a:pt x="213" y="115"/>
                  </a:cubicBezTo>
                  <a:cubicBezTo>
                    <a:pt x="218" y="114"/>
                    <a:pt x="215" y="116"/>
                    <a:pt x="213" y="116"/>
                  </a:cubicBezTo>
                  <a:cubicBezTo>
                    <a:pt x="212" y="117"/>
                    <a:pt x="210" y="118"/>
                    <a:pt x="208" y="118"/>
                  </a:cubicBezTo>
                  <a:cubicBezTo>
                    <a:pt x="205" y="119"/>
                    <a:pt x="203" y="120"/>
                    <a:pt x="201" y="120"/>
                  </a:cubicBezTo>
                  <a:cubicBezTo>
                    <a:pt x="200" y="119"/>
                    <a:pt x="200" y="118"/>
                    <a:pt x="200" y="117"/>
                  </a:cubicBezTo>
                  <a:close/>
                  <a:moveTo>
                    <a:pt x="215" y="121"/>
                  </a:moveTo>
                  <a:cubicBezTo>
                    <a:pt x="214" y="122"/>
                    <a:pt x="212" y="122"/>
                    <a:pt x="210" y="123"/>
                  </a:cubicBezTo>
                  <a:cubicBezTo>
                    <a:pt x="209" y="123"/>
                    <a:pt x="207" y="123"/>
                    <a:pt x="206" y="123"/>
                  </a:cubicBezTo>
                  <a:cubicBezTo>
                    <a:pt x="204" y="123"/>
                    <a:pt x="203" y="123"/>
                    <a:pt x="202" y="122"/>
                  </a:cubicBezTo>
                  <a:cubicBezTo>
                    <a:pt x="204" y="122"/>
                    <a:pt x="206" y="121"/>
                    <a:pt x="209" y="121"/>
                  </a:cubicBezTo>
                  <a:cubicBezTo>
                    <a:pt x="210" y="121"/>
                    <a:pt x="211" y="121"/>
                    <a:pt x="212" y="120"/>
                  </a:cubicBezTo>
                  <a:cubicBezTo>
                    <a:pt x="212" y="120"/>
                    <a:pt x="217" y="119"/>
                    <a:pt x="215" y="121"/>
                  </a:cubicBezTo>
                  <a:close/>
                  <a:moveTo>
                    <a:pt x="218" y="119"/>
                  </a:moveTo>
                  <a:cubicBezTo>
                    <a:pt x="218" y="119"/>
                    <a:pt x="217" y="119"/>
                    <a:pt x="217" y="119"/>
                  </a:cubicBezTo>
                  <a:cubicBezTo>
                    <a:pt x="214" y="119"/>
                    <a:pt x="210" y="120"/>
                    <a:pt x="207" y="120"/>
                  </a:cubicBezTo>
                  <a:cubicBezTo>
                    <a:pt x="205" y="121"/>
                    <a:pt x="203" y="121"/>
                    <a:pt x="201" y="121"/>
                  </a:cubicBezTo>
                  <a:cubicBezTo>
                    <a:pt x="201" y="121"/>
                    <a:pt x="201" y="121"/>
                    <a:pt x="201" y="121"/>
                  </a:cubicBezTo>
                  <a:cubicBezTo>
                    <a:pt x="201" y="121"/>
                    <a:pt x="201" y="121"/>
                    <a:pt x="201" y="121"/>
                  </a:cubicBezTo>
                  <a:cubicBezTo>
                    <a:pt x="202" y="121"/>
                    <a:pt x="203" y="120"/>
                    <a:pt x="203" y="120"/>
                  </a:cubicBezTo>
                  <a:cubicBezTo>
                    <a:pt x="208" y="119"/>
                    <a:pt x="213" y="118"/>
                    <a:pt x="217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7" y="115"/>
                    <a:pt x="218" y="115"/>
                    <a:pt x="218" y="116"/>
                  </a:cubicBezTo>
                  <a:cubicBezTo>
                    <a:pt x="218" y="117"/>
                    <a:pt x="218" y="118"/>
                    <a:pt x="218" y="119"/>
                  </a:cubicBezTo>
                  <a:close/>
                  <a:moveTo>
                    <a:pt x="217" y="114"/>
                  </a:moveTo>
                  <a:cubicBezTo>
                    <a:pt x="214" y="114"/>
                    <a:pt x="211" y="115"/>
                    <a:pt x="208" y="115"/>
                  </a:cubicBezTo>
                  <a:cubicBezTo>
                    <a:pt x="206" y="116"/>
                    <a:pt x="204" y="116"/>
                    <a:pt x="202" y="116"/>
                  </a:cubicBezTo>
                  <a:cubicBezTo>
                    <a:pt x="201" y="116"/>
                    <a:pt x="200" y="116"/>
                    <a:pt x="200" y="116"/>
                  </a:cubicBezTo>
                  <a:cubicBezTo>
                    <a:pt x="200" y="116"/>
                    <a:pt x="200" y="116"/>
                    <a:pt x="200" y="115"/>
                  </a:cubicBezTo>
                  <a:cubicBezTo>
                    <a:pt x="200" y="115"/>
                    <a:pt x="202" y="114"/>
                    <a:pt x="203" y="114"/>
                  </a:cubicBezTo>
                  <a:cubicBezTo>
                    <a:pt x="207" y="113"/>
                    <a:pt x="212" y="114"/>
                    <a:pt x="215" y="111"/>
                  </a:cubicBezTo>
                  <a:cubicBezTo>
                    <a:pt x="216" y="112"/>
                    <a:pt x="217" y="113"/>
                    <a:pt x="217" y="114"/>
                  </a:cubicBezTo>
                  <a:cubicBezTo>
                    <a:pt x="217" y="114"/>
                    <a:pt x="217" y="114"/>
                    <a:pt x="217" y="114"/>
                  </a:cubicBezTo>
                  <a:close/>
                  <a:moveTo>
                    <a:pt x="201" y="112"/>
                  </a:moveTo>
                  <a:cubicBezTo>
                    <a:pt x="199" y="112"/>
                    <a:pt x="199" y="112"/>
                    <a:pt x="201" y="111"/>
                  </a:cubicBezTo>
                  <a:cubicBezTo>
                    <a:pt x="203" y="111"/>
                    <a:pt x="205" y="110"/>
                    <a:pt x="207" y="110"/>
                  </a:cubicBezTo>
                  <a:cubicBezTo>
                    <a:pt x="209" y="109"/>
                    <a:pt x="211" y="108"/>
                    <a:pt x="213" y="107"/>
                  </a:cubicBezTo>
                  <a:cubicBezTo>
                    <a:pt x="213" y="107"/>
                    <a:pt x="213" y="108"/>
                    <a:pt x="213" y="108"/>
                  </a:cubicBezTo>
                  <a:cubicBezTo>
                    <a:pt x="214" y="108"/>
                    <a:pt x="214" y="109"/>
                    <a:pt x="214" y="110"/>
                  </a:cubicBezTo>
                  <a:cubicBezTo>
                    <a:pt x="210" y="110"/>
                    <a:pt x="205" y="112"/>
                    <a:pt x="201" y="112"/>
                  </a:cubicBezTo>
                  <a:close/>
                  <a:moveTo>
                    <a:pt x="202" y="108"/>
                  </a:moveTo>
                  <a:cubicBezTo>
                    <a:pt x="198" y="109"/>
                    <a:pt x="202" y="108"/>
                    <a:pt x="203" y="107"/>
                  </a:cubicBezTo>
                  <a:cubicBezTo>
                    <a:pt x="206" y="106"/>
                    <a:pt x="208" y="105"/>
                    <a:pt x="211" y="105"/>
                  </a:cubicBezTo>
                  <a:cubicBezTo>
                    <a:pt x="211" y="105"/>
                    <a:pt x="212" y="106"/>
                    <a:pt x="212" y="106"/>
                  </a:cubicBezTo>
                  <a:cubicBezTo>
                    <a:pt x="209" y="107"/>
                    <a:pt x="205" y="107"/>
                    <a:pt x="202" y="108"/>
                  </a:cubicBezTo>
                  <a:close/>
                  <a:moveTo>
                    <a:pt x="204" y="104"/>
                  </a:moveTo>
                  <a:cubicBezTo>
                    <a:pt x="202" y="104"/>
                    <a:pt x="198" y="105"/>
                    <a:pt x="202" y="104"/>
                  </a:cubicBezTo>
                  <a:cubicBezTo>
                    <a:pt x="204" y="103"/>
                    <a:pt x="206" y="102"/>
                    <a:pt x="208" y="101"/>
                  </a:cubicBezTo>
                  <a:cubicBezTo>
                    <a:pt x="209" y="102"/>
                    <a:pt x="210" y="103"/>
                    <a:pt x="210" y="104"/>
                  </a:cubicBezTo>
                  <a:cubicBezTo>
                    <a:pt x="208" y="104"/>
                    <a:pt x="206" y="104"/>
                    <a:pt x="204" y="104"/>
                  </a:cubicBezTo>
                  <a:close/>
                  <a:moveTo>
                    <a:pt x="208" y="94"/>
                  </a:moveTo>
                  <a:cubicBezTo>
                    <a:pt x="208" y="94"/>
                    <a:pt x="207" y="93"/>
                    <a:pt x="207" y="93"/>
                  </a:cubicBezTo>
                  <a:cubicBezTo>
                    <a:pt x="204" y="94"/>
                    <a:pt x="201" y="94"/>
                    <a:pt x="197" y="94"/>
                  </a:cubicBezTo>
                  <a:cubicBezTo>
                    <a:pt x="197" y="95"/>
                    <a:pt x="197" y="95"/>
                    <a:pt x="197" y="95"/>
                  </a:cubicBezTo>
                  <a:cubicBezTo>
                    <a:pt x="197" y="94"/>
                    <a:pt x="197" y="94"/>
                    <a:pt x="197" y="94"/>
                  </a:cubicBezTo>
                  <a:cubicBezTo>
                    <a:pt x="197" y="94"/>
                    <a:pt x="197" y="93"/>
                    <a:pt x="196" y="93"/>
                  </a:cubicBezTo>
                  <a:cubicBezTo>
                    <a:pt x="205" y="92"/>
                    <a:pt x="213" y="89"/>
                    <a:pt x="222" y="88"/>
                  </a:cubicBezTo>
                  <a:cubicBezTo>
                    <a:pt x="223" y="88"/>
                    <a:pt x="225" y="88"/>
                    <a:pt x="226" y="88"/>
                  </a:cubicBezTo>
                  <a:cubicBezTo>
                    <a:pt x="227" y="87"/>
                    <a:pt x="233" y="86"/>
                    <a:pt x="228" y="87"/>
                  </a:cubicBezTo>
                  <a:cubicBezTo>
                    <a:pt x="224" y="89"/>
                    <a:pt x="219" y="90"/>
                    <a:pt x="214" y="92"/>
                  </a:cubicBezTo>
                  <a:cubicBezTo>
                    <a:pt x="214" y="91"/>
                    <a:pt x="213" y="91"/>
                    <a:pt x="213" y="91"/>
                  </a:cubicBezTo>
                  <a:cubicBezTo>
                    <a:pt x="210" y="90"/>
                    <a:pt x="208" y="92"/>
                    <a:pt x="208" y="94"/>
                  </a:cubicBezTo>
                  <a:close/>
                  <a:moveTo>
                    <a:pt x="187" y="100"/>
                  </a:moveTo>
                  <a:cubicBezTo>
                    <a:pt x="187" y="100"/>
                    <a:pt x="187" y="100"/>
                    <a:pt x="187" y="100"/>
                  </a:cubicBezTo>
                  <a:cubicBezTo>
                    <a:pt x="188" y="101"/>
                    <a:pt x="188" y="101"/>
                    <a:pt x="188" y="102"/>
                  </a:cubicBezTo>
                  <a:cubicBezTo>
                    <a:pt x="188" y="102"/>
                    <a:pt x="188" y="103"/>
                    <a:pt x="188" y="103"/>
                  </a:cubicBezTo>
                  <a:cubicBezTo>
                    <a:pt x="186" y="103"/>
                    <a:pt x="184" y="104"/>
                    <a:pt x="182" y="105"/>
                  </a:cubicBezTo>
                  <a:cubicBezTo>
                    <a:pt x="175" y="107"/>
                    <a:pt x="169" y="110"/>
                    <a:pt x="163" y="111"/>
                  </a:cubicBezTo>
                  <a:cubicBezTo>
                    <a:pt x="156" y="113"/>
                    <a:pt x="148" y="114"/>
                    <a:pt x="141" y="116"/>
                  </a:cubicBezTo>
                  <a:cubicBezTo>
                    <a:pt x="138" y="117"/>
                    <a:pt x="136" y="119"/>
                    <a:pt x="133" y="120"/>
                  </a:cubicBezTo>
                  <a:cubicBezTo>
                    <a:pt x="133" y="120"/>
                    <a:pt x="130" y="120"/>
                    <a:pt x="129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1" y="119"/>
                    <a:pt x="134" y="118"/>
                    <a:pt x="136" y="117"/>
                  </a:cubicBezTo>
                  <a:cubicBezTo>
                    <a:pt x="147" y="115"/>
                    <a:pt x="157" y="111"/>
                    <a:pt x="167" y="107"/>
                  </a:cubicBezTo>
                  <a:cubicBezTo>
                    <a:pt x="174" y="105"/>
                    <a:pt x="181" y="103"/>
                    <a:pt x="187" y="100"/>
                  </a:cubicBezTo>
                  <a:close/>
                  <a:moveTo>
                    <a:pt x="156" y="110"/>
                  </a:moveTo>
                  <a:cubicBezTo>
                    <a:pt x="150" y="112"/>
                    <a:pt x="144" y="114"/>
                    <a:pt x="138" y="116"/>
                  </a:cubicBezTo>
                  <a:cubicBezTo>
                    <a:pt x="135" y="117"/>
                    <a:pt x="132" y="118"/>
                    <a:pt x="129" y="119"/>
                  </a:cubicBezTo>
                  <a:cubicBezTo>
                    <a:pt x="129" y="118"/>
                    <a:pt x="129" y="117"/>
                    <a:pt x="129" y="116"/>
                  </a:cubicBezTo>
                  <a:cubicBezTo>
                    <a:pt x="138" y="116"/>
                    <a:pt x="147" y="112"/>
                    <a:pt x="156" y="110"/>
                  </a:cubicBezTo>
                  <a:cubicBezTo>
                    <a:pt x="158" y="109"/>
                    <a:pt x="160" y="109"/>
                    <a:pt x="162" y="108"/>
                  </a:cubicBezTo>
                  <a:cubicBezTo>
                    <a:pt x="160" y="109"/>
                    <a:pt x="158" y="110"/>
                    <a:pt x="156" y="110"/>
                  </a:cubicBezTo>
                  <a:close/>
                  <a:moveTo>
                    <a:pt x="128" y="112"/>
                  </a:moveTo>
                  <a:cubicBezTo>
                    <a:pt x="137" y="108"/>
                    <a:pt x="147" y="106"/>
                    <a:pt x="156" y="104"/>
                  </a:cubicBezTo>
                  <a:cubicBezTo>
                    <a:pt x="165" y="102"/>
                    <a:pt x="177" y="100"/>
                    <a:pt x="184" y="95"/>
                  </a:cubicBezTo>
                  <a:cubicBezTo>
                    <a:pt x="176" y="101"/>
                    <a:pt x="163" y="103"/>
                    <a:pt x="153" y="107"/>
                  </a:cubicBezTo>
                  <a:cubicBezTo>
                    <a:pt x="148" y="109"/>
                    <a:pt x="143" y="111"/>
                    <a:pt x="138" y="112"/>
                  </a:cubicBezTo>
                  <a:cubicBezTo>
                    <a:pt x="135" y="113"/>
                    <a:pt x="132" y="113"/>
                    <a:pt x="129" y="114"/>
                  </a:cubicBezTo>
                  <a:cubicBezTo>
                    <a:pt x="129" y="113"/>
                    <a:pt x="128" y="113"/>
                    <a:pt x="128" y="112"/>
                  </a:cubicBezTo>
                  <a:close/>
                  <a:moveTo>
                    <a:pt x="129" y="121"/>
                  </a:moveTo>
                  <a:cubicBezTo>
                    <a:pt x="132" y="121"/>
                    <a:pt x="136" y="120"/>
                    <a:pt x="139" y="118"/>
                  </a:cubicBezTo>
                  <a:cubicBezTo>
                    <a:pt x="144" y="116"/>
                    <a:pt x="148" y="115"/>
                    <a:pt x="153" y="114"/>
                  </a:cubicBezTo>
                  <a:cubicBezTo>
                    <a:pt x="161" y="112"/>
                    <a:pt x="169" y="110"/>
                    <a:pt x="177" y="107"/>
                  </a:cubicBezTo>
                  <a:cubicBezTo>
                    <a:pt x="171" y="110"/>
                    <a:pt x="165" y="111"/>
                    <a:pt x="158" y="113"/>
                  </a:cubicBezTo>
                  <a:cubicBezTo>
                    <a:pt x="153" y="115"/>
                    <a:pt x="147" y="117"/>
                    <a:pt x="141" y="119"/>
                  </a:cubicBezTo>
                  <a:cubicBezTo>
                    <a:pt x="137" y="120"/>
                    <a:pt x="133" y="121"/>
                    <a:pt x="128" y="123"/>
                  </a:cubicBezTo>
                  <a:cubicBezTo>
                    <a:pt x="128" y="122"/>
                    <a:pt x="129" y="122"/>
                    <a:pt x="129" y="121"/>
                  </a:cubicBezTo>
                  <a:close/>
                  <a:moveTo>
                    <a:pt x="128" y="125"/>
                  </a:moveTo>
                  <a:cubicBezTo>
                    <a:pt x="132" y="125"/>
                    <a:pt x="136" y="123"/>
                    <a:pt x="140" y="122"/>
                  </a:cubicBezTo>
                  <a:cubicBezTo>
                    <a:pt x="144" y="121"/>
                    <a:pt x="148" y="119"/>
                    <a:pt x="153" y="118"/>
                  </a:cubicBezTo>
                  <a:cubicBezTo>
                    <a:pt x="149" y="120"/>
                    <a:pt x="144" y="122"/>
                    <a:pt x="140" y="123"/>
                  </a:cubicBezTo>
                  <a:cubicBezTo>
                    <a:pt x="136" y="125"/>
                    <a:pt x="131" y="125"/>
                    <a:pt x="127" y="127"/>
                  </a:cubicBezTo>
                  <a:cubicBezTo>
                    <a:pt x="127" y="126"/>
                    <a:pt x="127" y="126"/>
                    <a:pt x="128" y="125"/>
                  </a:cubicBezTo>
                  <a:close/>
                  <a:moveTo>
                    <a:pt x="126" y="129"/>
                  </a:moveTo>
                  <a:cubicBezTo>
                    <a:pt x="130" y="129"/>
                    <a:pt x="134" y="128"/>
                    <a:pt x="138" y="126"/>
                  </a:cubicBezTo>
                  <a:cubicBezTo>
                    <a:pt x="144" y="125"/>
                    <a:pt x="149" y="123"/>
                    <a:pt x="155" y="122"/>
                  </a:cubicBezTo>
                  <a:cubicBezTo>
                    <a:pt x="167" y="118"/>
                    <a:pt x="180" y="115"/>
                    <a:pt x="192" y="110"/>
                  </a:cubicBezTo>
                  <a:cubicBezTo>
                    <a:pt x="192" y="111"/>
                    <a:pt x="192" y="111"/>
                    <a:pt x="192" y="112"/>
                  </a:cubicBezTo>
                  <a:cubicBezTo>
                    <a:pt x="192" y="112"/>
                    <a:pt x="192" y="112"/>
                    <a:pt x="192" y="112"/>
                  </a:cubicBezTo>
                  <a:cubicBezTo>
                    <a:pt x="180" y="116"/>
                    <a:pt x="168" y="119"/>
                    <a:pt x="156" y="122"/>
                  </a:cubicBezTo>
                  <a:cubicBezTo>
                    <a:pt x="145" y="125"/>
                    <a:pt x="135" y="127"/>
                    <a:pt x="125" y="132"/>
                  </a:cubicBezTo>
                  <a:cubicBezTo>
                    <a:pt x="125" y="131"/>
                    <a:pt x="126" y="130"/>
                    <a:pt x="126" y="129"/>
                  </a:cubicBezTo>
                  <a:close/>
                  <a:moveTo>
                    <a:pt x="125" y="133"/>
                  </a:moveTo>
                  <a:cubicBezTo>
                    <a:pt x="135" y="128"/>
                    <a:pt x="147" y="125"/>
                    <a:pt x="158" y="122"/>
                  </a:cubicBezTo>
                  <a:cubicBezTo>
                    <a:pt x="164" y="121"/>
                    <a:pt x="169" y="119"/>
                    <a:pt x="175" y="117"/>
                  </a:cubicBezTo>
                  <a:cubicBezTo>
                    <a:pt x="176" y="117"/>
                    <a:pt x="177" y="117"/>
                    <a:pt x="178" y="117"/>
                  </a:cubicBezTo>
                  <a:cubicBezTo>
                    <a:pt x="169" y="119"/>
                    <a:pt x="161" y="122"/>
                    <a:pt x="153" y="124"/>
                  </a:cubicBezTo>
                  <a:cubicBezTo>
                    <a:pt x="143" y="128"/>
                    <a:pt x="133" y="131"/>
                    <a:pt x="124" y="136"/>
                  </a:cubicBezTo>
                  <a:cubicBezTo>
                    <a:pt x="124" y="135"/>
                    <a:pt x="124" y="134"/>
                    <a:pt x="125" y="133"/>
                  </a:cubicBezTo>
                  <a:close/>
                  <a:moveTo>
                    <a:pt x="193" y="122"/>
                  </a:moveTo>
                  <a:cubicBezTo>
                    <a:pt x="193" y="123"/>
                    <a:pt x="193" y="123"/>
                    <a:pt x="193" y="123"/>
                  </a:cubicBezTo>
                  <a:cubicBezTo>
                    <a:pt x="188" y="126"/>
                    <a:pt x="182" y="127"/>
                    <a:pt x="177" y="129"/>
                  </a:cubicBezTo>
                  <a:cubicBezTo>
                    <a:pt x="170" y="130"/>
                    <a:pt x="164" y="133"/>
                    <a:pt x="158" y="135"/>
                  </a:cubicBezTo>
                  <a:cubicBezTo>
                    <a:pt x="146" y="138"/>
                    <a:pt x="135" y="142"/>
                    <a:pt x="125" y="146"/>
                  </a:cubicBezTo>
                  <a:cubicBezTo>
                    <a:pt x="125" y="145"/>
                    <a:pt x="124" y="144"/>
                    <a:pt x="124" y="142"/>
                  </a:cubicBezTo>
                  <a:cubicBezTo>
                    <a:pt x="126" y="142"/>
                    <a:pt x="128" y="141"/>
                    <a:pt x="130" y="140"/>
                  </a:cubicBezTo>
                  <a:cubicBezTo>
                    <a:pt x="134" y="139"/>
                    <a:pt x="137" y="138"/>
                    <a:pt x="141" y="137"/>
                  </a:cubicBezTo>
                  <a:cubicBezTo>
                    <a:pt x="148" y="135"/>
                    <a:pt x="155" y="133"/>
                    <a:pt x="162" y="131"/>
                  </a:cubicBezTo>
                  <a:cubicBezTo>
                    <a:pt x="169" y="129"/>
                    <a:pt x="176" y="127"/>
                    <a:pt x="183" y="125"/>
                  </a:cubicBezTo>
                  <a:cubicBezTo>
                    <a:pt x="186" y="124"/>
                    <a:pt x="190" y="124"/>
                    <a:pt x="193" y="122"/>
                  </a:cubicBezTo>
                  <a:close/>
                  <a:moveTo>
                    <a:pt x="124" y="138"/>
                  </a:moveTo>
                  <a:cubicBezTo>
                    <a:pt x="135" y="135"/>
                    <a:pt x="146" y="130"/>
                    <a:pt x="158" y="127"/>
                  </a:cubicBezTo>
                  <a:cubicBezTo>
                    <a:pt x="164" y="126"/>
                    <a:pt x="170" y="124"/>
                    <a:pt x="176" y="123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175" y="123"/>
                    <a:pt x="174" y="123"/>
                    <a:pt x="173" y="123"/>
                  </a:cubicBezTo>
                  <a:cubicBezTo>
                    <a:pt x="167" y="125"/>
                    <a:pt x="161" y="127"/>
                    <a:pt x="155" y="129"/>
                  </a:cubicBezTo>
                  <a:cubicBezTo>
                    <a:pt x="149" y="131"/>
                    <a:pt x="144" y="133"/>
                    <a:pt x="138" y="135"/>
                  </a:cubicBezTo>
                  <a:cubicBezTo>
                    <a:pt x="133" y="137"/>
                    <a:pt x="129" y="139"/>
                    <a:pt x="124" y="141"/>
                  </a:cubicBezTo>
                  <a:cubicBezTo>
                    <a:pt x="124" y="140"/>
                    <a:pt x="124" y="139"/>
                    <a:pt x="124" y="138"/>
                  </a:cubicBezTo>
                  <a:close/>
                  <a:moveTo>
                    <a:pt x="125" y="148"/>
                  </a:moveTo>
                  <a:cubicBezTo>
                    <a:pt x="125" y="148"/>
                    <a:pt x="125" y="148"/>
                    <a:pt x="125" y="148"/>
                  </a:cubicBezTo>
                  <a:cubicBezTo>
                    <a:pt x="128" y="147"/>
                    <a:pt x="131" y="146"/>
                    <a:pt x="134" y="145"/>
                  </a:cubicBezTo>
                  <a:cubicBezTo>
                    <a:pt x="130" y="147"/>
                    <a:pt x="127" y="149"/>
                    <a:pt x="124" y="150"/>
                  </a:cubicBezTo>
                  <a:cubicBezTo>
                    <a:pt x="124" y="150"/>
                    <a:pt x="125" y="149"/>
                    <a:pt x="125" y="148"/>
                  </a:cubicBezTo>
                  <a:close/>
                  <a:moveTo>
                    <a:pt x="122" y="156"/>
                  </a:moveTo>
                  <a:cubicBezTo>
                    <a:pt x="122" y="155"/>
                    <a:pt x="123" y="154"/>
                    <a:pt x="123" y="153"/>
                  </a:cubicBezTo>
                  <a:cubicBezTo>
                    <a:pt x="128" y="152"/>
                    <a:pt x="132" y="150"/>
                    <a:pt x="137" y="148"/>
                  </a:cubicBezTo>
                  <a:cubicBezTo>
                    <a:pt x="141" y="146"/>
                    <a:pt x="146" y="145"/>
                    <a:pt x="150" y="144"/>
                  </a:cubicBezTo>
                  <a:cubicBezTo>
                    <a:pt x="141" y="147"/>
                    <a:pt x="131" y="151"/>
                    <a:pt x="122" y="156"/>
                  </a:cubicBezTo>
                  <a:cubicBezTo>
                    <a:pt x="122" y="156"/>
                    <a:pt x="122" y="156"/>
                    <a:pt x="122" y="156"/>
                  </a:cubicBezTo>
                  <a:close/>
                  <a:moveTo>
                    <a:pt x="121" y="158"/>
                  </a:moveTo>
                  <a:cubicBezTo>
                    <a:pt x="126" y="157"/>
                    <a:pt x="130" y="155"/>
                    <a:pt x="134" y="153"/>
                  </a:cubicBezTo>
                  <a:cubicBezTo>
                    <a:pt x="142" y="149"/>
                    <a:pt x="150" y="147"/>
                    <a:pt x="158" y="145"/>
                  </a:cubicBezTo>
                  <a:cubicBezTo>
                    <a:pt x="160" y="144"/>
                    <a:pt x="162" y="144"/>
                    <a:pt x="165" y="143"/>
                  </a:cubicBezTo>
                  <a:cubicBezTo>
                    <a:pt x="161" y="144"/>
                    <a:pt x="158" y="146"/>
                    <a:pt x="154" y="147"/>
                  </a:cubicBezTo>
                  <a:cubicBezTo>
                    <a:pt x="147" y="149"/>
                    <a:pt x="141" y="151"/>
                    <a:pt x="135" y="154"/>
                  </a:cubicBezTo>
                  <a:cubicBezTo>
                    <a:pt x="130" y="156"/>
                    <a:pt x="125" y="157"/>
                    <a:pt x="120" y="159"/>
                  </a:cubicBezTo>
                  <a:cubicBezTo>
                    <a:pt x="121" y="159"/>
                    <a:pt x="121" y="159"/>
                    <a:pt x="121" y="158"/>
                  </a:cubicBezTo>
                  <a:close/>
                  <a:moveTo>
                    <a:pt x="119" y="161"/>
                  </a:moveTo>
                  <a:cubicBezTo>
                    <a:pt x="125" y="161"/>
                    <a:pt x="131" y="159"/>
                    <a:pt x="136" y="157"/>
                  </a:cubicBezTo>
                  <a:cubicBezTo>
                    <a:pt x="143" y="154"/>
                    <a:pt x="150" y="152"/>
                    <a:pt x="157" y="150"/>
                  </a:cubicBezTo>
                  <a:cubicBezTo>
                    <a:pt x="156" y="150"/>
                    <a:pt x="156" y="151"/>
                    <a:pt x="155" y="151"/>
                  </a:cubicBezTo>
                  <a:cubicBezTo>
                    <a:pt x="147" y="153"/>
                    <a:pt x="140" y="157"/>
                    <a:pt x="133" y="160"/>
                  </a:cubicBezTo>
                  <a:cubicBezTo>
                    <a:pt x="128" y="161"/>
                    <a:pt x="123" y="163"/>
                    <a:pt x="118" y="165"/>
                  </a:cubicBezTo>
                  <a:cubicBezTo>
                    <a:pt x="118" y="164"/>
                    <a:pt x="119" y="163"/>
                    <a:pt x="119" y="161"/>
                  </a:cubicBezTo>
                  <a:close/>
                  <a:moveTo>
                    <a:pt x="181" y="142"/>
                  </a:moveTo>
                  <a:cubicBezTo>
                    <a:pt x="185" y="141"/>
                    <a:pt x="189" y="140"/>
                    <a:pt x="192" y="138"/>
                  </a:cubicBezTo>
                  <a:cubicBezTo>
                    <a:pt x="193" y="138"/>
                    <a:pt x="193" y="138"/>
                    <a:pt x="194" y="138"/>
                  </a:cubicBezTo>
                  <a:cubicBezTo>
                    <a:pt x="196" y="137"/>
                    <a:pt x="198" y="137"/>
                    <a:pt x="200" y="136"/>
                  </a:cubicBezTo>
                  <a:cubicBezTo>
                    <a:pt x="200" y="137"/>
                    <a:pt x="200" y="137"/>
                    <a:pt x="201" y="138"/>
                  </a:cubicBezTo>
                  <a:cubicBezTo>
                    <a:pt x="194" y="140"/>
                    <a:pt x="188" y="142"/>
                    <a:pt x="181" y="144"/>
                  </a:cubicBezTo>
                  <a:cubicBezTo>
                    <a:pt x="174" y="147"/>
                    <a:pt x="166" y="149"/>
                    <a:pt x="158" y="152"/>
                  </a:cubicBezTo>
                  <a:cubicBezTo>
                    <a:pt x="151" y="154"/>
                    <a:pt x="144" y="157"/>
                    <a:pt x="137" y="159"/>
                  </a:cubicBezTo>
                  <a:cubicBezTo>
                    <a:pt x="131" y="161"/>
                    <a:pt x="124" y="163"/>
                    <a:pt x="118" y="167"/>
                  </a:cubicBezTo>
                  <a:cubicBezTo>
                    <a:pt x="118" y="167"/>
                    <a:pt x="118" y="167"/>
                    <a:pt x="118" y="167"/>
                  </a:cubicBezTo>
                  <a:cubicBezTo>
                    <a:pt x="123" y="163"/>
                    <a:pt x="130" y="161"/>
                    <a:pt x="137" y="159"/>
                  </a:cubicBezTo>
                  <a:cubicBezTo>
                    <a:pt x="144" y="156"/>
                    <a:pt x="151" y="153"/>
                    <a:pt x="159" y="150"/>
                  </a:cubicBezTo>
                  <a:cubicBezTo>
                    <a:pt x="163" y="149"/>
                    <a:pt x="168" y="147"/>
                    <a:pt x="173" y="145"/>
                  </a:cubicBezTo>
                  <a:cubicBezTo>
                    <a:pt x="175" y="144"/>
                    <a:pt x="178" y="143"/>
                    <a:pt x="181" y="142"/>
                  </a:cubicBezTo>
                  <a:close/>
                  <a:moveTo>
                    <a:pt x="190" y="142"/>
                  </a:moveTo>
                  <a:cubicBezTo>
                    <a:pt x="186" y="144"/>
                    <a:pt x="183" y="145"/>
                    <a:pt x="179" y="146"/>
                  </a:cubicBezTo>
                  <a:cubicBezTo>
                    <a:pt x="178" y="146"/>
                    <a:pt x="178" y="146"/>
                    <a:pt x="178" y="147"/>
                  </a:cubicBezTo>
                  <a:cubicBezTo>
                    <a:pt x="178" y="146"/>
                    <a:pt x="179" y="146"/>
                    <a:pt x="180" y="146"/>
                  </a:cubicBezTo>
                  <a:cubicBezTo>
                    <a:pt x="183" y="145"/>
                    <a:pt x="187" y="143"/>
                    <a:pt x="190" y="142"/>
                  </a:cubicBezTo>
                  <a:close/>
                  <a:moveTo>
                    <a:pt x="117" y="167"/>
                  </a:moveTo>
                  <a:cubicBezTo>
                    <a:pt x="119" y="167"/>
                    <a:pt x="120" y="166"/>
                    <a:pt x="122" y="165"/>
                  </a:cubicBezTo>
                  <a:cubicBezTo>
                    <a:pt x="126" y="163"/>
                    <a:pt x="130" y="162"/>
                    <a:pt x="134" y="161"/>
                  </a:cubicBezTo>
                  <a:cubicBezTo>
                    <a:pt x="141" y="158"/>
                    <a:pt x="149" y="156"/>
                    <a:pt x="157" y="153"/>
                  </a:cubicBezTo>
                  <a:cubicBezTo>
                    <a:pt x="161" y="152"/>
                    <a:pt x="166" y="150"/>
                    <a:pt x="171" y="149"/>
                  </a:cubicBezTo>
                  <a:cubicBezTo>
                    <a:pt x="166" y="151"/>
                    <a:pt x="161" y="153"/>
                    <a:pt x="156" y="155"/>
                  </a:cubicBezTo>
                  <a:cubicBezTo>
                    <a:pt x="143" y="160"/>
                    <a:pt x="129" y="165"/>
                    <a:pt x="116" y="172"/>
                  </a:cubicBezTo>
                  <a:cubicBezTo>
                    <a:pt x="116" y="170"/>
                    <a:pt x="117" y="169"/>
                    <a:pt x="117" y="167"/>
                  </a:cubicBezTo>
                  <a:close/>
                  <a:moveTo>
                    <a:pt x="198" y="143"/>
                  </a:moveTo>
                  <a:cubicBezTo>
                    <a:pt x="192" y="147"/>
                    <a:pt x="184" y="149"/>
                    <a:pt x="177" y="151"/>
                  </a:cubicBezTo>
                  <a:cubicBezTo>
                    <a:pt x="169" y="154"/>
                    <a:pt x="162" y="158"/>
                    <a:pt x="154" y="161"/>
                  </a:cubicBezTo>
                  <a:cubicBezTo>
                    <a:pt x="141" y="166"/>
                    <a:pt x="127" y="171"/>
                    <a:pt x="115" y="178"/>
                  </a:cubicBezTo>
                  <a:cubicBezTo>
                    <a:pt x="115" y="177"/>
                    <a:pt x="115" y="176"/>
                    <a:pt x="115" y="174"/>
                  </a:cubicBezTo>
                  <a:cubicBezTo>
                    <a:pt x="122" y="171"/>
                    <a:pt x="129" y="169"/>
                    <a:pt x="136" y="167"/>
                  </a:cubicBezTo>
                  <a:cubicBezTo>
                    <a:pt x="143" y="164"/>
                    <a:pt x="151" y="161"/>
                    <a:pt x="158" y="158"/>
                  </a:cubicBezTo>
                  <a:cubicBezTo>
                    <a:pt x="166" y="155"/>
                    <a:pt x="173" y="151"/>
                    <a:pt x="181" y="149"/>
                  </a:cubicBezTo>
                  <a:cubicBezTo>
                    <a:pt x="185" y="148"/>
                    <a:pt x="189" y="147"/>
                    <a:pt x="192" y="145"/>
                  </a:cubicBezTo>
                  <a:cubicBezTo>
                    <a:pt x="194" y="145"/>
                    <a:pt x="202" y="140"/>
                    <a:pt x="198" y="143"/>
                  </a:cubicBezTo>
                  <a:close/>
                  <a:moveTo>
                    <a:pt x="115" y="180"/>
                  </a:moveTo>
                  <a:cubicBezTo>
                    <a:pt x="121" y="178"/>
                    <a:pt x="126" y="175"/>
                    <a:pt x="132" y="173"/>
                  </a:cubicBezTo>
                  <a:cubicBezTo>
                    <a:pt x="140" y="170"/>
                    <a:pt x="148" y="168"/>
                    <a:pt x="156" y="165"/>
                  </a:cubicBezTo>
                  <a:cubicBezTo>
                    <a:pt x="158" y="164"/>
                    <a:pt x="160" y="164"/>
                    <a:pt x="162" y="163"/>
                  </a:cubicBezTo>
                  <a:cubicBezTo>
                    <a:pt x="159" y="164"/>
                    <a:pt x="157" y="166"/>
                    <a:pt x="154" y="167"/>
                  </a:cubicBezTo>
                  <a:cubicBezTo>
                    <a:pt x="147" y="170"/>
                    <a:pt x="140" y="174"/>
                    <a:pt x="132" y="177"/>
                  </a:cubicBezTo>
                  <a:cubicBezTo>
                    <a:pt x="126" y="179"/>
                    <a:pt x="120" y="181"/>
                    <a:pt x="114" y="184"/>
                  </a:cubicBezTo>
                  <a:cubicBezTo>
                    <a:pt x="114" y="183"/>
                    <a:pt x="114" y="181"/>
                    <a:pt x="115" y="180"/>
                  </a:cubicBezTo>
                  <a:close/>
                  <a:moveTo>
                    <a:pt x="118" y="183"/>
                  </a:moveTo>
                  <a:cubicBezTo>
                    <a:pt x="118" y="183"/>
                    <a:pt x="118" y="183"/>
                    <a:pt x="118" y="183"/>
                  </a:cubicBezTo>
                  <a:cubicBezTo>
                    <a:pt x="118" y="183"/>
                    <a:pt x="118" y="183"/>
                    <a:pt x="118" y="183"/>
                  </a:cubicBezTo>
                  <a:close/>
                  <a:moveTo>
                    <a:pt x="117" y="184"/>
                  </a:moveTo>
                  <a:cubicBezTo>
                    <a:pt x="117" y="184"/>
                    <a:pt x="116" y="184"/>
                    <a:pt x="116" y="184"/>
                  </a:cubicBezTo>
                  <a:cubicBezTo>
                    <a:pt x="116" y="184"/>
                    <a:pt x="117" y="184"/>
                    <a:pt x="117" y="184"/>
                  </a:cubicBezTo>
                  <a:close/>
                  <a:moveTo>
                    <a:pt x="146" y="174"/>
                  </a:moveTo>
                  <a:cubicBezTo>
                    <a:pt x="148" y="173"/>
                    <a:pt x="151" y="172"/>
                    <a:pt x="154" y="171"/>
                  </a:cubicBezTo>
                  <a:cubicBezTo>
                    <a:pt x="149" y="173"/>
                    <a:pt x="145" y="175"/>
                    <a:pt x="141" y="177"/>
                  </a:cubicBezTo>
                  <a:cubicBezTo>
                    <a:pt x="134" y="179"/>
                    <a:pt x="128" y="182"/>
                    <a:pt x="121" y="185"/>
                  </a:cubicBezTo>
                  <a:cubicBezTo>
                    <a:pt x="119" y="186"/>
                    <a:pt x="116" y="187"/>
                    <a:pt x="114" y="189"/>
                  </a:cubicBezTo>
                  <a:cubicBezTo>
                    <a:pt x="114" y="188"/>
                    <a:pt x="114" y="187"/>
                    <a:pt x="114" y="186"/>
                  </a:cubicBezTo>
                  <a:cubicBezTo>
                    <a:pt x="125" y="182"/>
                    <a:pt x="135" y="177"/>
                    <a:pt x="146" y="174"/>
                  </a:cubicBezTo>
                  <a:close/>
                  <a:moveTo>
                    <a:pt x="127" y="185"/>
                  </a:moveTo>
                  <a:cubicBezTo>
                    <a:pt x="133" y="183"/>
                    <a:pt x="139" y="181"/>
                    <a:pt x="144" y="180"/>
                  </a:cubicBezTo>
                  <a:cubicBezTo>
                    <a:pt x="149" y="178"/>
                    <a:pt x="154" y="176"/>
                    <a:pt x="159" y="175"/>
                  </a:cubicBezTo>
                  <a:cubicBezTo>
                    <a:pt x="158" y="175"/>
                    <a:pt x="157" y="176"/>
                    <a:pt x="156" y="176"/>
                  </a:cubicBezTo>
                  <a:cubicBezTo>
                    <a:pt x="151" y="178"/>
                    <a:pt x="145" y="180"/>
                    <a:pt x="140" y="182"/>
                  </a:cubicBezTo>
                  <a:cubicBezTo>
                    <a:pt x="135" y="184"/>
                    <a:pt x="129" y="187"/>
                    <a:pt x="124" y="190"/>
                  </a:cubicBezTo>
                  <a:cubicBezTo>
                    <a:pt x="121" y="191"/>
                    <a:pt x="118" y="192"/>
                    <a:pt x="116" y="194"/>
                  </a:cubicBezTo>
                  <a:cubicBezTo>
                    <a:pt x="115" y="193"/>
                    <a:pt x="115" y="192"/>
                    <a:pt x="115" y="190"/>
                  </a:cubicBezTo>
                  <a:cubicBezTo>
                    <a:pt x="119" y="189"/>
                    <a:pt x="123" y="187"/>
                    <a:pt x="127" y="185"/>
                  </a:cubicBezTo>
                  <a:close/>
                  <a:moveTo>
                    <a:pt x="160" y="180"/>
                  </a:moveTo>
                  <a:cubicBezTo>
                    <a:pt x="158" y="181"/>
                    <a:pt x="155" y="182"/>
                    <a:pt x="153" y="182"/>
                  </a:cubicBezTo>
                  <a:cubicBezTo>
                    <a:pt x="148" y="184"/>
                    <a:pt x="143" y="186"/>
                    <a:pt x="138" y="188"/>
                  </a:cubicBezTo>
                  <a:cubicBezTo>
                    <a:pt x="135" y="189"/>
                    <a:pt x="132" y="191"/>
                    <a:pt x="128" y="193"/>
                  </a:cubicBezTo>
                  <a:cubicBezTo>
                    <a:pt x="125" y="194"/>
                    <a:pt x="122" y="195"/>
                    <a:pt x="120" y="197"/>
                  </a:cubicBezTo>
                  <a:cubicBezTo>
                    <a:pt x="120" y="197"/>
                    <a:pt x="120" y="197"/>
                    <a:pt x="120" y="197"/>
                  </a:cubicBezTo>
                  <a:cubicBezTo>
                    <a:pt x="122" y="198"/>
                    <a:pt x="124" y="197"/>
                    <a:pt x="126" y="196"/>
                  </a:cubicBezTo>
                  <a:cubicBezTo>
                    <a:pt x="130" y="195"/>
                    <a:pt x="134" y="193"/>
                    <a:pt x="138" y="192"/>
                  </a:cubicBezTo>
                  <a:cubicBezTo>
                    <a:pt x="137" y="192"/>
                    <a:pt x="143" y="189"/>
                    <a:pt x="141" y="191"/>
                  </a:cubicBezTo>
                  <a:cubicBezTo>
                    <a:pt x="139" y="192"/>
                    <a:pt x="137" y="193"/>
                    <a:pt x="134" y="193"/>
                  </a:cubicBezTo>
                  <a:cubicBezTo>
                    <a:pt x="132" y="194"/>
                    <a:pt x="130" y="195"/>
                    <a:pt x="128" y="197"/>
                  </a:cubicBezTo>
                  <a:cubicBezTo>
                    <a:pt x="128" y="197"/>
                    <a:pt x="128" y="198"/>
                    <a:pt x="128" y="198"/>
                  </a:cubicBezTo>
                  <a:cubicBezTo>
                    <a:pt x="129" y="198"/>
                    <a:pt x="129" y="198"/>
                    <a:pt x="129" y="198"/>
                  </a:cubicBezTo>
                  <a:cubicBezTo>
                    <a:pt x="130" y="198"/>
                    <a:pt x="130" y="197"/>
                    <a:pt x="129" y="197"/>
                  </a:cubicBezTo>
                  <a:cubicBezTo>
                    <a:pt x="129" y="197"/>
                    <a:pt x="133" y="195"/>
                    <a:pt x="133" y="195"/>
                  </a:cubicBezTo>
                  <a:cubicBezTo>
                    <a:pt x="135" y="194"/>
                    <a:pt x="136" y="194"/>
                    <a:pt x="137" y="193"/>
                  </a:cubicBezTo>
                  <a:cubicBezTo>
                    <a:pt x="138" y="193"/>
                    <a:pt x="139" y="193"/>
                    <a:pt x="140" y="192"/>
                  </a:cubicBezTo>
                  <a:cubicBezTo>
                    <a:pt x="135" y="196"/>
                    <a:pt x="128" y="199"/>
                    <a:pt x="122" y="198"/>
                  </a:cubicBezTo>
                  <a:cubicBezTo>
                    <a:pt x="119" y="198"/>
                    <a:pt x="117" y="197"/>
                    <a:pt x="116" y="195"/>
                  </a:cubicBezTo>
                  <a:cubicBezTo>
                    <a:pt x="124" y="194"/>
                    <a:pt x="131" y="190"/>
                    <a:pt x="139" y="187"/>
                  </a:cubicBezTo>
                  <a:cubicBezTo>
                    <a:pt x="143" y="185"/>
                    <a:pt x="148" y="183"/>
                    <a:pt x="153" y="182"/>
                  </a:cubicBezTo>
                  <a:cubicBezTo>
                    <a:pt x="156" y="181"/>
                    <a:pt x="159" y="180"/>
                    <a:pt x="162" y="179"/>
                  </a:cubicBezTo>
                  <a:cubicBezTo>
                    <a:pt x="161" y="180"/>
                    <a:pt x="161" y="180"/>
                    <a:pt x="160" y="180"/>
                  </a:cubicBezTo>
                  <a:close/>
                  <a:moveTo>
                    <a:pt x="143" y="190"/>
                  </a:moveTo>
                  <a:cubicBezTo>
                    <a:pt x="143" y="189"/>
                    <a:pt x="143" y="189"/>
                    <a:pt x="143" y="189"/>
                  </a:cubicBezTo>
                  <a:cubicBezTo>
                    <a:pt x="138" y="190"/>
                    <a:pt x="133" y="192"/>
                    <a:pt x="128" y="194"/>
                  </a:cubicBezTo>
                  <a:cubicBezTo>
                    <a:pt x="127" y="195"/>
                    <a:pt x="126" y="196"/>
                    <a:pt x="125" y="196"/>
                  </a:cubicBezTo>
                  <a:cubicBezTo>
                    <a:pt x="123" y="197"/>
                    <a:pt x="120" y="197"/>
                    <a:pt x="124" y="195"/>
                  </a:cubicBezTo>
                  <a:cubicBezTo>
                    <a:pt x="127" y="194"/>
                    <a:pt x="129" y="193"/>
                    <a:pt x="132" y="192"/>
                  </a:cubicBezTo>
                  <a:cubicBezTo>
                    <a:pt x="138" y="189"/>
                    <a:pt x="145" y="186"/>
                    <a:pt x="151" y="184"/>
                  </a:cubicBezTo>
                  <a:cubicBezTo>
                    <a:pt x="153" y="183"/>
                    <a:pt x="154" y="183"/>
                    <a:pt x="155" y="183"/>
                  </a:cubicBezTo>
                  <a:cubicBezTo>
                    <a:pt x="151" y="185"/>
                    <a:pt x="147" y="187"/>
                    <a:pt x="143" y="190"/>
                  </a:cubicBezTo>
                  <a:close/>
                  <a:moveTo>
                    <a:pt x="167" y="177"/>
                  </a:moveTo>
                  <a:cubicBezTo>
                    <a:pt x="158" y="179"/>
                    <a:pt x="149" y="182"/>
                    <a:pt x="140" y="186"/>
                  </a:cubicBezTo>
                  <a:cubicBezTo>
                    <a:pt x="136" y="187"/>
                    <a:pt x="132" y="189"/>
                    <a:pt x="128" y="191"/>
                  </a:cubicBezTo>
                  <a:cubicBezTo>
                    <a:pt x="126" y="192"/>
                    <a:pt x="123" y="193"/>
                    <a:pt x="121" y="193"/>
                  </a:cubicBezTo>
                  <a:cubicBezTo>
                    <a:pt x="119" y="194"/>
                    <a:pt x="118" y="194"/>
                    <a:pt x="117" y="193"/>
                  </a:cubicBezTo>
                  <a:cubicBezTo>
                    <a:pt x="118" y="193"/>
                    <a:pt x="119" y="192"/>
                    <a:pt x="120" y="192"/>
                  </a:cubicBezTo>
                  <a:cubicBezTo>
                    <a:pt x="129" y="189"/>
                    <a:pt x="138" y="184"/>
                    <a:pt x="146" y="181"/>
                  </a:cubicBezTo>
                  <a:cubicBezTo>
                    <a:pt x="155" y="177"/>
                    <a:pt x="165" y="174"/>
                    <a:pt x="174" y="170"/>
                  </a:cubicBezTo>
                  <a:cubicBezTo>
                    <a:pt x="172" y="173"/>
                    <a:pt x="170" y="175"/>
                    <a:pt x="167" y="177"/>
                  </a:cubicBezTo>
                  <a:close/>
                  <a:moveTo>
                    <a:pt x="174" y="169"/>
                  </a:moveTo>
                  <a:cubicBezTo>
                    <a:pt x="174" y="169"/>
                    <a:pt x="174" y="169"/>
                    <a:pt x="174" y="169"/>
                  </a:cubicBezTo>
                  <a:cubicBezTo>
                    <a:pt x="164" y="174"/>
                    <a:pt x="153" y="176"/>
                    <a:pt x="142" y="179"/>
                  </a:cubicBezTo>
                  <a:cubicBezTo>
                    <a:pt x="137" y="181"/>
                    <a:pt x="131" y="183"/>
                    <a:pt x="125" y="185"/>
                  </a:cubicBezTo>
                  <a:cubicBezTo>
                    <a:pt x="123" y="186"/>
                    <a:pt x="122" y="186"/>
                    <a:pt x="120" y="187"/>
                  </a:cubicBezTo>
                  <a:cubicBezTo>
                    <a:pt x="118" y="188"/>
                    <a:pt x="117" y="189"/>
                    <a:pt x="115" y="189"/>
                  </a:cubicBezTo>
                  <a:cubicBezTo>
                    <a:pt x="116" y="189"/>
                    <a:pt x="117" y="187"/>
                    <a:pt x="118" y="187"/>
                  </a:cubicBezTo>
                  <a:cubicBezTo>
                    <a:pt x="129" y="182"/>
                    <a:pt x="141" y="177"/>
                    <a:pt x="152" y="173"/>
                  </a:cubicBezTo>
                  <a:cubicBezTo>
                    <a:pt x="157" y="171"/>
                    <a:pt x="162" y="169"/>
                    <a:pt x="167" y="167"/>
                  </a:cubicBezTo>
                  <a:cubicBezTo>
                    <a:pt x="168" y="166"/>
                    <a:pt x="169" y="166"/>
                    <a:pt x="169" y="166"/>
                  </a:cubicBezTo>
                  <a:cubicBezTo>
                    <a:pt x="171" y="165"/>
                    <a:pt x="173" y="164"/>
                    <a:pt x="175" y="163"/>
                  </a:cubicBezTo>
                  <a:cubicBezTo>
                    <a:pt x="175" y="163"/>
                    <a:pt x="175" y="164"/>
                    <a:pt x="175" y="164"/>
                  </a:cubicBezTo>
                  <a:cubicBezTo>
                    <a:pt x="175" y="166"/>
                    <a:pt x="175" y="168"/>
                    <a:pt x="174" y="169"/>
                  </a:cubicBezTo>
                  <a:close/>
                  <a:moveTo>
                    <a:pt x="175" y="162"/>
                  </a:moveTo>
                  <a:cubicBezTo>
                    <a:pt x="175" y="162"/>
                    <a:pt x="174" y="162"/>
                    <a:pt x="174" y="163"/>
                  </a:cubicBezTo>
                  <a:cubicBezTo>
                    <a:pt x="173" y="162"/>
                    <a:pt x="173" y="163"/>
                    <a:pt x="172" y="163"/>
                  </a:cubicBezTo>
                  <a:cubicBezTo>
                    <a:pt x="170" y="165"/>
                    <a:pt x="167" y="166"/>
                    <a:pt x="164" y="167"/>
                  </a:cubicBezTo>
                  <a:cubicBezTo>
                    <a:pt x="154" y="171"/>
                    <a:pt x="142" y="174"/>
                    <a:pt x="132" y="178"/>
                  </a:cubicBezTo>
                  <a:cubicBezTo>
                    <a:pt x="142" y="174"/>
                    <a:pt x="152" y="169"/>
                    <a:pt x="162" y="164"/>
                  </a:cubicBezTo>
                  <a:cubicBezTo>
                    <a:pt x="164" y="163"/>
                    <a:pt x="165" y="162"/>
                    <a:pt x="167" y="162"/>
                  </a:cubicBezTo>
                  <a:cubicBezTo>
                    <a:pt x="170" y="161"/>
                    <a:pt x="172" y="160"/>
                    <a:pt x="175" y="159"/>
                  </a:cubicBezTo>
                  <a:cubicBezTo>
                    <a:pt x="176" y="159"/>
                    <a:pt x="176" y="159"/>
                    <a:pt x="176" y="159"/>
                  </a:cubicBezTo>
                  <a:cubicBezTo>
                    <a:pt x="175" y="160"/>
                    <a:pt x="175" y="161"/>
                    <a:pt x="175" y="162"/>
                  </a:cubicBezTo>
                  <a:close/>
                  <a:moveTo>
                    <a:pt x="176" y="158"/>
                  </a:moveTo>
                  <a:cubicBezTo>
                    <a:pt x="174" y="159"/>
                    <a:pt x="172" y="159"/>
                    <a:pt x="170" y="160"/>
                  </a:cubicBezTo>
                  <a:cubicBezTo>
                    <a:pt x="172" y="159"/>
                    <a:pt x="175" y="158"/>
                    <a:pt x="177" y="156"/>
                  </a:cubicBezTo>
                  <a:cubicBezTo>
                    <a:pt x="177" y="157"/>
                    <a:pt x="177" y="157"/>
                    <a:pt x="176" y="158"/>
                  </a:cubicBezTo>
                  <a:close/>
                  <a:moveTo>
                    <a:pt x="179" y="154"/>
                  </a:moveTo>
                  <a:cubicBezTo>
                    <a:pt x="179" y="154"/>
                    <a:pt x="179" y="154"/>
                    <a:pt x="179" y="155"/>
                  </a:cubicBezTo>
                  <a:cubicBezTo>
                    <a:pt x="178" y="155"/>
                    <a:pt x="177" y="155"/>
                    <a:pt x="176" y="156"/>
                  </a:cubicBezTo>
                  <a:cubicBezTo>
                    <a:pt x="172" y="158"/>
                    <a:pt x="169" y="160"/>
                    <a:pt x="165" y="162"/>
                  </a:cubicBezTo>
                  <a:cubicBezTo>
                    <a:pt x="162" y="162"/>
                    <a:pt x="158" y="163"/>
                    <a:pt x="155" y="164"/>
                  </a:cubicBezTo>
                  <a:cubicBezTo>
                    <a:pt x="148" y="167"/>
                    <a:pt x="140" y="170"/>
                    <a:pt x="132" y="172"/>
                  </a:cubicBezTo>
                  <a:cubicBezTo>
                    <a:pt x="128" y="174"/>
                    <a:pt x="125" y="175"/>
                    <a:pt x="122" y="176"/>
                  </a:cubicBezTo>
                  <a:cubicBezTo>
                    <a:pt x="120" y="177"/>
                    <a:pt x="118" y="178"/>
                    <a:pt x="116" y="178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179"/>
                    <a:pt x="116" y="178"/>
                    <a:pt x="117" y="178"/>
                  </a:cubicBezTo>
                  <a:cubicBezTo>
                    <a:pt x="131" y="170"/>
                    <a:pt x="147" y="165"/>
                    <a:pt x="162" y="158"/>
                  </a:cubicBezTo>
                  <a:cubicBezTo>
                    <a:pt x="169" y="155"/>
                    <a:pt x="177" y="152"/>
                    <a:pt x="184" y="150"/>
                  </a:cubicBezTo>
                  <a:cubicBezTo>
                    <a:pt x="189" y="148"/>
                    <a:pt x="194" y="146"/>
                    <a:pt x="198" y="144"/>
                  </a:cubicBezTo>
                  <a:cubicBezTo>
                    <a:pt x="194" y="149"/>
                    <a:pt x="184" y="150"/>
                    <a:pt x="179" y="154"/>
                  </a:cubicBezTo>
                  <a:close/>
                  <a:moveTo>
                    <a:pt x="200" y="141"/>
                  </a:moveTo>
                  <a:cubicBezTo>
                    <a:pt x="193" y="144"/>
                    <a:pt x="186" y="147"/>
                    <a:pt x="179" y="149"/>
                  </a:cubicBezTo>
                  <a:cubicBezTo>
                    <a:pt x="171" y="151"/>
                    <a:pt x="164" y="155"/>
                    <a:pt x="156" y="158"/>
                  </a:cubicBezTo>
                  <a:cubicBezTo>
                    <a:pt x="149" y="161"/>
                    <a:pt x="141" y="164"/>
                    <a:pt x="134" y="167"/>
                  </a:cubicBezTo>
                  <a:cubicBezTo>
                    <a:pt x="128" y="169"/>
                    <a:pt x="121" y="171"/>
                    <a:pt x="116" y="173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129" y="165"/>
                    <a:pt x="144" y="160"/>
                    <a:pt x="158" y="155"/>
                  </a:cubicBezTo>
                  <a:cubicBezTo>
                    <a:pt x="166" y="152"/>
                    <a:pt x="173" y="149"/>
                    <a:pt x="181" y="147"/>
                  </a:cubicBezTo>
                  <a:cubicBezTo>
                    <a:pt x="187" y="145"/>
                    <a:pt x="193" y="142"/>
                    <a:pt x="199" y="140"/>
                  </a:cubicBezTo>
                  <a:cubicBezTo>
                    <a:pt x="199" y="140"/>
                    <a:pt x="200" y="139"/>
                    <a:pt x="200" y="139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200" y="140"/>
                    <a:pt x="200" y="141"/>
                    <a:pt x="200" y="141"/>
                  </a:cubicBezTo>
                  <a:close/>
                  <a:moveTo>
                    <a:pt x="198" y="136"/>
                  </a:moveTo>
                  <a:cubicBezTo>
                    <a:pt x="198" y="136"/>
                    <a:pt x="198" y="136"/>
                    <a:pt x="198" y="136"/>
                  </a:cubicBezTo>
                  <a:cubicBezTo>
                    <a:pt x="187" y="139"/>
                    <a:pt x="178" y="142"/>
                    <a:pt x="168" y="146"/>
                  </a:cubicBezTo>
                  <a:cubicBezTo>
                    <a:pt x="163" y="148"/>
                    <a:pt x="159" y="149"/>
                    <a:pt x="154" y="150"/>
                  </a:cubicBezTo>
                  <a:cubicBezTo>
                    <a:pt x="146" y="153"/>
                    <a:pt x="138" y="155"/>
                    <a:pt x="130" y="158"/>
                  </a:cubicBezTo>
                  <a:cubicBezTo>
                    <a:pt x="128" y="158"/>
                    <a:pt x="127" y="159"/>
                    <a:pt x="125" y="160"/>
                  </a:cubicBezTo>
                  <a:cubicBezTo>
                    <a:pt x="124" y="160"/>
                    <a:pt x="124" y="160"/>
                    <a:pt x="123" y="160"/>
                  </a:cubicBezTo>
                  <a:cubicBezTo>
                    <a:pt x="122" y="161"/>
                    <a:pt x="121" y="161"/>
                    <a:pt x="120" y="160"/>
                  </a:cubicBezTo>
                  <a:cubicBezTo>
                    <a:pt x="124" y="158"/>
                    <a:pt x="128" y="158"/>
                    <a:pt x="132" y="156"/>
                  </a:cubicBezTo>
                  <a:cubicBezTo>
                    <a:pt x="139" y="154"/>
                    <a:pt x="145" y="150"/>
                    <a:pt x="152" y="148"/>
                  </a:cubicBezTo>
                  <a:cubicBezTo>
                    <a:pt x="161" y="145"/>
                    <a:pt x="169" y="142"/>
                    <a:pt x="177" y="140"/>
                  </a:cubicBezTo>
                  <a:cubicBezTo>
                    <a:pt x="178" y="139"/>
                    <a:pt x="178" y="139"/>
                    <a:pt x="179" y="139"/>
                  </a:cubicBezTo>
                  <a:cubicBezTo>
                    <a:pt x="179" y="139"/>
                    <a:pt x="180" y="139"/>
                    <a:pt x="180" y="139"/>
                  </a:cubicBezTo>
                  <a:cubicBezTo>
                    <a:pt x="187" y="137"/>
                    <a:pt x="193" y="136"/>
                    <a:pt x="199" y="133"/>
                  </a:cubicBezTo>
                  <a:cubicBezTo>
                    <a:pt x="199" y="134"/>
                    <a:pt x="200" y="134"/>
                    <a:pt x="200" y="135"/>
                  </a:cubicBezTo>
                  <a:cubicBezTo>
                    <a:pt x="199" y="135"/>
                    <a:pt x="199" y="135"/>
                    <a:pt x="198" y="136"/>
                  </a:cubicBezTo>
                  <a:close/>
                  <a:moveTo>
                    <a:pt x="185" y="137"/>
                  </a:moveTo>
                  <a:cubicBezTo>
                    <a:pt x="186" y="136"/>
                    <a:pt x="187" y="136"/>
                    <a:pt x="188" y="136"/>
                  </a:cubicBezTo>
                  <a:cubicBezTo>
                    <a:pt x="190" y="135"/>
                    <a:pt x="192" y="135"/>
                    <a:pt x="194" y="134"/>
                  </a:cubicBezTo>
                  <a:cubicBezTo>
                    <a:pt x="194" y="134"/>
                    <a:pt x="200" y="132"/>
                    <a:pt x="196" y="134"/>
                  </a:cubicBezTo>
                  <a:cubicBezTo>
                    <a:pt x="192" y="135"/>
                    <a:pt x="189" y="136"/>
                    <a:pt x="185" y="137"/>
                  </a:cubicBezTo>
                  <a:close/>
                  <a:moveTo>
                    <a:pt x="175" y="139"/>
                  </a:moveTo>
                  <a:cubicBezTo>
                    <a:pt x="174" y="139"/>
                    <a:pt x="174" y="139"/>
                    <a:pt x="173" y="139"/>
                  </a:cubicBezTo>
                  <a:cubicBezTo>
                    <a:pt x="158" y="143"/>
                    <a:pt x="143" y="148"/>
                    <a:pt x="129" y="155"/>
                  </a:cubicBezTo>
                  <a:cubicBezTo>
                    <a:pt x="127" y="156"/>
                    <a:pt x="125" y="157"/>
                    <a:pt x="122" y="157"/>
                  </a:cubicBezTo>
                  <a:cubicBezTo>
                    <a:pt x="122" y="157"/>
                    <a:pt x="121" y="157"/>
                    <a:pt x="121" y="157"/>
                  </a:cubicBezTo>
                  <a:cubicBezTo>
                    <a:pt x="121" y="157"/>
                    <a:pt x="121" y="157"/>
                    <a:pt x="121" y="157"/>
                  </a:cubicBezTo>
                  <a:cubicBezTo>
                    <a:pt x="122" y="156"/>
                    <a:pt x="124" y="156"/>
                    <a:pt x="124" y="155"/>
                  </a:cubicBezTo>
                  <a:cubicBezTo>
                    <a:pt x="128" y="153"/>
                    <a:pt x="132" y="152"/>
                    <a:pt x="137" y="150"/>
                  </a:cubicBezTo>
                  <a:cubicBezTo>
                    <a:pt x="145" y="147"/>
                    <a:pt x="153" y="144"/>
                    <a:pt x="161" y="141"/>
                  </a:cubicBezTo>
                  <a:cubicBezTo>
                    <a:pt x="163" y="140"/>
                    <a:pt x="166" y="139"/>
                    <a:pt x="169" y="138"/>
                  </a:cubicBezTo>
                  <a:cubicBezTo>
                    <a:pt x="179" y="136"/>
                    <a:pt x="188" y="134"/>
                    <a:pt x="197" y="130"/>
                  </a:cubicBezTo>
                  <a:cubicBezTo>
                    <a:pt x="198" y="131"/>
                    <a:pt x="198" y="132"/>
                    <a:pt x="199" y="132"/>
                  </a:cubicBezTo>
                  <a:cubicBezTo>
                    <a:pt x="190" y="134"/>
                    <a:pt x="182" y="136"/>
                    <a:pt x="175" y="139"/>
                  </a:cubicBezTo>
                  <a:close/>
                  <a:moveTo>
                    <a:pt x="189" y="132"/>
                  </a:moveTo>
                  <a:cubicBezTo>
                    <a:pt x="191" y="132"/>
                    <a:pt x="193" y="131"/>
                    <a:pt x="195" y="131"/>
                  </a:cubicBezTo>
                  <a:cubicBezTo>
                    <a:pt x="193" y="131"/>
                    <a:pt x="191" y="132"/>
                    <a:pt x="189" y="132"/>
                  </a:cubicBezTo>
                  <a:close/>
                  <a:moveTo>
                    <a:pt x="178" y="135"/>
                  </a:moveTo>
                  <a:cubicBezTo>
                    <a:pt x="178" y="135"/>
                    <a:pt x="177" y="135"/>
                    <a:pt x="177" y="135"/>
                  </a:cubicBezTo>
                  <a:cubicBezTo>
                    <a:pt x="163" y="139"/>
                    <a:pt x="149" y="143"/>
                    <a:pt x="135" y="148"/>
                  </a:cubicBezTo>
                  <a:cubicBezTo>
                    <a:pt x="132" y="149"/>
                    <a:pt x="129" y="151"/>
                    <a:pt x="125" y="152"/>
                  </a:cubicBezTo>
                  <a:cubicBezTo>
                    <a:pt x="125" y="152"/>
                    <a:pt x="124" y="152"/>
                    <a:pt x="124" y="153"/>
                  </a:cubicBezTo>
                  <a:cubicBezTo>
                    <a:pt x="124" y="152"/>
                    <a:pt x="124" y="152"/>
                    <a:pt x="124" y="152"/>
                  </a:cubicBezTo>
                  <a:cubicBezTo>
                    <a:pt x="125" y="151"/>
                    <a:pt x="127" y="150"/>
                    <a:pt x="128" y="149"/>
                  </a:cubicBezTo>
                  <a:cubicBezTo>
                    <a:pt x="135" y="145"/>
                    <a:pt x="143" y="143"/>
                    <a:pt x="151" y="140"/>
                  </a:cubicBezTo>
                  <a:cubicBezTo>
                    <a:pt x="165" y="136"/>
                    <a:pt x="181" y="133"/>
                    <a:pt x="195" y="127"/>
                  </a:cubicBezTo>
                  <a:cubicBezTo>
                    <a:pt x="195" y="128"/>
                    <a:pt x="196" y="129"/>
                    <a:pt x="197" y="129"/>
                  </a:cubicBezTo>
                  <a:cubicBezTo>
                    <a:pt x="190" y="131"/>
                    <a:pt x="184" y="133"/>
                    <a:pt x="178" y="135"/>
                  </a:cubicBezTo>
                  <a:close/>
                  <a:moveTo>
                    <a:pt x="166" y="135"/>
                  </a:moveTo>
                  <a:cubicBezTo>
                    <a:pt x="170" y="134"/>
                    <a:pt x="174" y="133"/>
                    <a:pt x="178" y="132"/>
                  </a:cubicBezTo>
                  <a:cubicBezTo>
                    <a:pt x="179" y="132"/>
                    <a:pt x="180" y="131"/>
                    <a:pt x="181" y="131"/>
                  </a:cubicBezTo>
                  <a:cubicBezTo>
                    <a:pt x="176" y="133"/>
                    <a:pt x="171" y="134"/>
                    <a:pt x="166" y="135"/>
                  </a:cubicBezTo>
                  <a:close/>
                  <a:moveTo>
                    <a:pt x="160" y="136"/>
                  </a:moveTo>
                  <a:cubicBezTo>
                    <a:pt x="154" y="138"/>
                    <a:pt x="148" y="139"/>
                    <a:pt x="142" y="141"/>
                  </a:cubicBezTo>
                  <a:cubicBezTo>
                    <a:pt x="139" y="142"/>
                    <a:pt x="137" y="143"/>
                    <a:pt x="134" y="145"/>
                  </a:cubicBezTo>
                  <a:cubicBezTo>
                    <a:pt x="131" y="145"/>
                    <a:pt x="128" y="146"/>
                    <a:pt x="126" y="147"/>
                  </a:cubicBezTo>
                  <a:cubicBezTo>
                    <a:pt x="137" y="141"/>
                    <a:pt x="149" y="138"/>
                    <a:pt x="162" y="134"/>
                  </a:cubicBezTo>
                  <a:cubicBezTo>
                    <a:pt x="167" y="132"/>
                    <a:pt x="173" y="130"/>
                    <a:pt x="179" y="129"/>
                  </a:cubicBezTo>
                  <a:cubicBezTo>
                    <a:pt x="184" y="127"/>
                    <a:pt x="189" y="126"/>
                    <a:pt x="193" y="124"/>
                  </a:cubicBezTo>
                  <a:cubicBezTo>
                    <a:pt x="194" y="125"/>
                    <a:pt x="194" y="125"/>
                    <a:pt x="194" y="126"/>
                  </a:cubicBezTo>
                  <a:cubicBezTo>
                    <a:pt x="183" y="130"/>
                    <a:pt x="171" y="133"/>
                    <a:pt x="160" y="136"/>
                  </a:cubicBezTo>
                  <a:close/>
                  <a:moveTo>
                    <a:pt x="191" y="121"/>
                  </a:moveTo>
                  <a:cubicBezTo>
                    <a:pt x="191" y="121"/>
                    <a:pt x="191" y="122"/>
                    <a:pt x="191" y="122"/>
                  </a:cubicBezTo>
                  <a:cubicBezTo>
                    <a:pt x="190" y="122"/>
                    <a:pt x="189" y="123"/>
                    <a:pt x="188" y="123"/>
                  </a:cubicBezTo>
                  <a:cubicBezTo>
                    <a:pt x="186" y="123"/>
                    <a:pt x="183" y="124"/>
                    <a:pt x="181" y="124"/>
                  </a:cubicBezTo>
                  <a:cubicBezTo>
                    <a:pt x="175" y="126"/>
                    <a:pt x="168" y="128"/>
                    <a:pt x="162" y="130"/>
                  </a:cubicBezTo>
                  <a:cubicBezTo>
                    <a:pt x="150" y="133"/>
                    <a:pt x="137" y="136"/>
                    <a:pt x="127" y="141"/>
                  </a:cubicBezTo>
                  <a:cubicBezTo>
                    <a:pt x="125" y="141"/>
                    <a:pt x="125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5" y="141"/>
                    <a:pt x="127" y="140"/>
                    <a:pt x="128" y="140"/>
                  </a:cubicBezTo>
                  <a:cubicBezTo>
                    <a:pt x="131" y="138"/>
                    <a:pt x="135" y="137"/>
                    <a:pt x="138" y="136"/>
                  </a:cubicBezTo>
                  <a:cubicBezTo>
                    <a:pt x="145" y="134"/>
                    <a:pt x="151" y="131"/>
                    <a:pt x="157" y="129"/>
                  </a:cubicBezTo>
                  <a:cubicBezTo>
                    <a:pt x="163" y="127"/>
                    <a:pt x="169" y="126"/>
                    <a:pt x="175" y="124"/>
                  </a:cubicBezTo>
                  <a:cubicBezTo>
                    <a:pt x="181" y="122"/>
                    <a:pt x="187" y="119"/>
                    <a:pt x="192" y="116"/>
                  </a:cubicBezTo>
                  <a:cubicBezTo>
                    <a:pt x="192" y="116"/>
                    <a:pt x="193" y="116"/>
                    <a:pt x="193" y="116"/>
                  </a:cubicBezTo>
                  <a:cubicBezTo>
                    <a:pt x="193" y="118"/>
                    <a:pt x="193" y="119"/>
                    <a:pt x="193" y="121"/>
                  </a:cubicBezTo>
                  <a:cubicBezTo>
                    <a:pt x="192" y="121"/>
                    <a:pt x="192" y="121"/>
                    <a:pt x="191" y="121"/>
                  </a:cubicBezTo>
                  <a:close/>
                  <a:moveTo>
                    <a:pt x="192" y="116"/>
                  </a:moveTo>
                  <a:cubicBezTo>
                    <a:pt x="187" y="117"/>
                    <a:pt x="182" y="119"/>
                    <a:pt x="177" y="121"/>
                  </a:cubicBezTo>
                  <a:cubicBezTo>
                    <a:pt x="172" y="123"/>
                    <a:pt x="165" y="124"/>
                    <a:pt x="160" y="126"/>
                  </a:cubicBezTo>
                  <a:cubicBezTo>
                    <a:pt x="148" y="129"/>
                    <a:pt x="137" y="134"/>
                    <a:pt x="126" y="136"/>
                  </a:cubicBezTo>
                  <a:cubicBezTo>
                    <a:pt x="122" y="137"/>
                    <a:pt x="127" y="136"/>
                    <a:pt x="128" y="135"/>
                  </a:cubicBezTo>
                  <a:cubicBezTo>
                    <a:pt x="131" y="133"/>
                    <a:pt x="135" y="132"/>
                    <a:pt x="138" y="130"/>
                  </a:cubicBezTo>
                  <a:cubicBezTo>
                    <a:pt x="144" y="128"/>
                    <a:pt x="150" y="126"/>
                    <a:pt x="156" y="125"/>
                  </a:cubicBezTo>
                  <a:cubicBezTo>
                    <a:pt x="167" y="121"/>
                    <a:pt x="178" y="117"/>
                    <a:pt x="188" y="114"/>
                  </a:cubicBezTo>
                  <a:cubicBezTo>
                    <a:pt x="190" y="114"/>
                    <a:pt x="190" y="114"/>
                    <a:pt x="190" y="113"/>
                  </a:cubicBezTo>
                  <a:cubicBezTo>
                    <a:pt x="191" y="113"/>
                    <a:pt x="191" y="113"/>
                    <a:pt x="192" y="113"/>
                  </a:cubicBezTo>
                  <a:cubicBezTo>
                    <a:pt x="192" y="113"/>
                    <a:pt x="192" y="113"/>
                    <a:pt x="192" y="113"/>
                  </a:cubicBezTo>
                  <a:cubicBezTo>
                    <a:pt x="192" y="114"/>
                    <a:pt x="192" y="115"/>
                    <a:pt x="193" y="116"/>
                  </a:cubicBezTo>
                  <a:cubicBezTo>
                    <a:pt x="192" y="116"/>
                    <a:pt x="192" y="116"/>
                    <a:pt x="192" y="116"/>
                  </a:cubicBezTo>
                  <a:close/>
                  <a:moveTo>
                    <a:pt x="143" y="124"/>
                  </a:moveTo>
                  <a:cubicBezTo>
                    <a:pt x="139" y="125"/>
                    <a:pt x="136" y="126"/>
                    <a:pt x="133" y="127"/>
                  </a:cubicBezTo>
                  <a:cubicBezTo>
                    <a:pt x="130" y="128"/>
                    <a:pt x="127" y="128"/>
                    <a:pt x="126" y="128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7" y="128"/>
                    <a:pt x="128" y="128"/>
                    <a:pt x="130" y="127"/>
                  </a:cubicBezTo>
                  <a:cubicBezTo>
                    <a:pt x="138" y="125"/>
                    <a:pt x="145" y="123"/>
                    <a:pt x="152" y="120"/>
                  </a:cubicBezTo>
                  <a:cubicBezTo>
                    <a:pt x="156" y="118"/>
                    <a:pt x="159" y="117"/>
                    <a:pt x="163" y="115"/>
                  </a:cubicBezTo>
                  <a:cubicBezTo>
                    <a:pt x="172" y="113"/>
                    <a:pt x="181" y="110"/>
                    <a:pt x="190" y="107"/>
                  </a:cubicBezTo>
                  <a:cubicBezTo>
                    <a:pt x="191" y="108"/>
                    <a:pt x="191" y="109"/>
                    <a:pt x="191" y="110"/>
                  </a:cubicBezTo>
                  <a:cubicBezTo>
                    <a:pt x="175" y="115"/>
                    <a:pt x="159" y="120"/>
                    <a:pt x="143" y="124"/>
                  </a:cubicBezTo>
                  <a:close/>
                  <a:moveTo>
                    <a:pt x="183" y="109"/>
                  </a:moveTo>
                  <a:cubicBezTo>
                    <a:pt x="183" y="109"/>
                    <a:pt x="184" y="109"/>
                    <a:pt x="185" y="108"/>
                  </a:cubicBezTo>
                  <a:cubicBezTo>
                    <a:pt x="186" y="108"/>
                    <a:pt x="187" y="108"/>
                    <a:pt x="188" y="107"/>
                  </a:cubicBezTo>
                  <a:cubicBezTo>
                    <a:pt x="186" y="108"/>
                    <a:pt x="184" y="108"/>
                    <a:pt x="183" y="109"/>
                  </a:cubicBezTo>
                  <a:close/>
                  <a:moveTo>
                    <a:pt x="177" y="110"/>
                  </a:moveTo>
                  <a:cubicBezTo>
                    <a:pt x="172" y="113"/>
                    <a:pt x="166" y="114"/>
                    <a:pt x="160" y="115"/>
                  </a:cubicBezTo>
                  <a:cubicBezTo>
                    <a:pt x="159" y="116"/>
                    <a:pt x="159" y="116"/>
                    <a:pt x="158" y="116"/>
                  </a:cubicBezTo>
                  <a:cubicBezTo>
                    <a:pt x="150" y="118"/>
                    <a:pt x="142" y="121"/>
                    <a:pt x="134" y="123"/>
                  </a:cubicBezTo>
                  <a:cubicBezTo>
                    <a:pt x="132" y="124"/>
                    <a:pt x="130" y="124"/>
                    <a:pt x="128" y="124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29" y="124"/>
                    <a:pt x="131" y="123"/>
                    <a:pt x="133" y="122"/>
                  </a:cubicBezTo>
                  <a:cubicBezTo>
                    <a:pt x="136" y="121"/>
                    <a:pt x="140" y="120"/>
                    <a:pt x="144" y="119"/>
                  </a:cubicBezTo>
                  <a:cubicBezTo>
                    <a:pt x="152" y="116"/>
                    <a:pt x="160" y="114"/>
                    <a:pt x="168" y="112"/>
                  </a:cubicBezTo>
                  <a:cubicBezTo>
                    <a:pt x="171" y="111"/>
                    <a:pt x="175" y="110"/>
                    <a:pt x="177" y="108"/>
                  </a:cubicBezTo>
                  <a:cubicBezTo>
                    <a:pt x="179" y="108"/>
                    <a:pt x="180" y="107"/>
                    <a:pt x="181" y="106"/>
                  </a:cubicBezTo>
                  <a:cubicBezTo>
                    <a:pt x="184" y="105"/>
                    <a:pt x="186" y="105"/>
                    <a:pt x="189" y="104"/>
                  </a:cubicBezTo>
                  <a:cubicBezTo>
                    <a:pt x="189" y="105"/>
                    <a:pt x="189" y="106"/>
                    <a:pt x="190" y="106"/>
                  </a:cubicBezTo>
                  <a:cubicBezTo>
                    <a:pt x="185" y="107"/>
                    <a:pt x="181" y="109"/>
                    <a:pt x="177" y="110"/>
                  </a:cubicBezTo>
                  <a:close/>
                  <a:moveTo>
                    <a:pt x="187" y="100"/>
                  </a:moveTo>
                  <a:cubicBezTo>
                    <a:pt x="187" y="100"/>
                    <a:pt x="187" y="100"/>
                    <a:pt x="187" y="100"/>
                  </a:cubicBezTo>
                  <a:cubicBezTo>
                    <a:pt x="182" y="101"/>
                    <a:pt x="177" y="102"/>
                    <a:pt x="172" y="104"/>
                  </a:cubicBezTo>
                  <a:cubicBezTo>
                    <a:pt x="168" y="105"/>
                    <a:pt x="165" y="107"/>
                    <a:pt x="161" y="108"/>
                  </a:cubicBezTo>
                  <a:cubicBezTo>
                    <a:pt x="151" y="110"/>
                    <a:pt x="140" y="114"/>
                    <a:pt x="130" y="115"/>
                  </a:cubicBezTo>
                  <a:cubicBezTo>
                    <a:pt x="139" y="114"/>
                    <a:pt x="149" y="110"/>
                    <a:pt x="157" y="107"/>
                  </a:cubicBezTo>
                  <a:cubicBezTo>
                    <a:pt x="167" y="103"/>
                    <a:pt x="178" y="101"/>
                    <a:pt x="186" y="95"/>
                  </a:cubicBezTo>
                  <a:cubicBezTo>
                    <a:pt x="187" y="95"/>
                    <a:pt x="186" y="94"/>
                    <a:pt x="186" y="94"/>
                  </a:cubicBezTo>
                  <a:cubicBezTo>
                    <a:pt x="176" y="98"/>
                    <a:pt x="165" y="101"/>
                    <a:pt x="154" y="104"/>
                  </a:cubicBezTo>
                  <a:cubicBezTo>
                    <a:pt x="145" y="106"/>
                    <a:pt x="136" y="107"/>
                    <a:pt x="128" y="111"/>
                  </a:cubicBezTo>
                  <a:cubicBezTo>
                    <a:pt x="127" y="110"/>
                    <a:pt x="126" y="110"/>
                    <a:pt x="126" y="109"/>
                  </a:cubicBezTo>
                  <a:cubicBezTo>
                    <a:pt x="144" y="104"/>
                    <a:pt x="162" y="98"/>
                    <a:pt x="180" y="93"/>
                  </a:cubicBezTo>
                  <a:cubicBezTo>
                    <a:pt x="183" y="92"/>
                    <a:pt x="186" y="91"/>
                    <a:pt x="189" y="90"/>
                  </a:cubicBezTo>
                  <a:cubicBezTo>
                    <a:pt x="186" y="92"/>
                    <a:pt x="186" y="96"/>
                    <a:pt x="187" y="100"/>
                  </a:cubicBezTo>
                  <a:close/>
                  <a:moveTo>
                    <a:pt x="179" y="92"/>
                  </a:moveTo>
                  <a:cubicBezTo>
                    <a:pt x="162" y="97"/>
                    <a:pt x="144" y="103"/>
                    <a:pt x="126" y="108"/>
                  </a:cubicBezTo>
                  <a:cubicBezTo>
                    <a:pt x="131" y="105"/>
                    <a:pt x="137" y="104"/>
                    <a:pt x="143" y="102"/>
                  </a:cubicBezTo>
                  <a:cubicBezTo>
                    <a:pt x="152" y="100"/>
                    <a:pt x="161" y="97"/>
                    <a:pt x="170" y="94"/>
                  </a:cubicBezTo>
                  <a:cubicBezTo>
                    <a:pt x="187" y="88"/>
                    <a:pt x="206" y="80"/>
                    <a:pt x="225" y="79"/>
                  </a:cubicBezTo>
                  <a:cubicBezTo>
                    <a:pt x="230" y="79"/>
                    <a:pt x="220" y="81"/>
                    <a:pt x="219" y="81"/>
                  </a:cubicBezTo>
                  <a:cubicBezTo>
                    <a:pt x="215" y="82"/>
                    <a:pt x="211" y="84"/>
                    <a:pt x="207" y="85"/>
                  </a:cubicBezTo>
                  <a:cubicBezTo>
                    <a:pt x="198" y="87"/>
                    <a:pt x="188" y="89"/>
                    <a:pt x="179" y="92"/>
                  </a:cubicBezTo>
                  <a:close/>
                  <a:moveTo>
                    <a:pt x="196" y="92"/>
                  </a:moveTo>
                  <a:cubicBezTo>
                    <a:pt x="195" y="91"/>
                    <a:pt x="195" y="91"/>
                    <a:pt x="194" y="90"/>
                  </a:cubicBezTo>
                  <a:cubicBezTo>
                    <a:pt x="199" y="89"/>
                    <a:pt x="205" y="88"/>
                    <a:pt x="210" y="87"/>
                  </a:cubicBezTo>
                  <a:cubicBezTo>
                    <a:pt x="215" y="86"/>
                    <a:pt x="221" y="84"/>
                    <a:pt x="226" y="83"/>
                  </a:cubicBezTo>
                  <a:cubicBezTo>
                    <a:pt x="228" y="82"/>
                    <a:pt x="228" y="82"/>
                    <a:pt x="226" y="83"/>
                  </a:cubicBezTo>
                  <a:cubicBezTo>
                    <a:pt x="225" y="84"/>
                    <a:pt x="223" y="84"/>
                    <a:pt x="221" y="85"/>
                  </a:cubicBezTo>
                  <a:cubicBezTo>
                    <a:pt x="218" y="86"/>
                    <a:pt x="215" y="87"/>
                    <a:pt x="212" y="88"/>
                  </a:cubicBezTo>
                  <a:cubicBezTo>
                    <a:pt x="207" y="90"/>
                    <a:pt x="201" y="91"/>
                    <a:pt x="196" y="92"/>
                  </a:cubicBezTo>
                  <a:close/>
                  <a:moveTo>
                    <a:pt x="215" y="93"/>
                  </a:moveTo>
                  <a:cubicBezTo>
                    <a:pt x="220" y="92"/>
                    <a:pt x="224" y="91"/>
                    <a:pt x="228" y="90"/>
                  </a:cubicBezTo>
                  <a:cubicBezTo>
                    <a:pt x="234" y="88"/>
                    <a:pt x="225" y="91"/>
                    <a:pt x="224" y="92"/>
                  </a:cubicBezTo>
                  <a:cubicBezTo>
                    <a:pt x="221" y="93"/>
                    <a:pt x="219" y="93"/>
                    <a:pt x="217" y="94"/>
                  </a:cubicBezTo>
                  <a:cubicBezTo>
                    <a:pt x="217" y="94"/>
                    <a:pt x="216" y="93"/>
                    <a:pt x="215" y="93"/>
                  </a:cubicBezTo>
                  <a:close/>
                  <a:moveTo>
                    <a:pt x="218" y="95"/>
                  </a:moveTo>
                  <a:cubicBezTo>
                    <a:pt x="222" y="95"/>
                    <a:pt x="226" y="93"/>
                    <a:pt x="230" y="92"/>
                  </a:cubicBezTo>
                  <a:cubicBezTo>
                    <a:pt x="234" y="91"/>
                    <a:pt x="227" y="94"/>
                    <a:pt x="227" y="95"/>
                  </a:cubicBezTo>
                  <a:cubicBezTo>
                    <a:pt x="225" y="96"/>
                    <a:pt x="222" y="97"/>
                    <a:pt x="220" y="98"/>
                  </a:cubicBezTo>
                  <a:cubicBezTo>
                    <a:pt x="219" y="97"/>
                    <a:pt x="219" y="96"/>
                    <a:pt x="218" y="95"/>
                  </a:cubicBezTo>
                  <a:close/>
                  <a:moveTo>
                    <a:pt x="221" y="100"/>
                  </a:moveTo>
                  <a:cubicBezTo>
                    <a:pt x="221" y="100"/>
                    <a:pt x="221" y="100"/>
                    <a:pt x="221" y="99"/>
                  </a:cubicBezTo>
                  <a:cubicBezTo>
                    <a:pt x="225" y="99"/>
                    <a:pt x="228" y="98"/>
                    <a:pt x="232" y="97"/>
                  </a:cubicBezTo>
                  <a:cubicBezTo>
                    <a:pt x="237" y="96"/>
                    <a:pt x="231" y="97"/>
                    <a:pt x="230" y="98"/>
                  </a:cubicBezTo>
                  <a:cubicBezTo>
                    <a:pt x="227" y="99"/>
                    <a:pt x="225" y="101"/>
                    <a:pt x="222" y="102"/>
                  </a:cubicBezTo>
                  <a:cubicBezTo>
                    <a:pt x="222" y="101"/>
                    <a:pt x="222" y="101"/>
                    <a:pt x="221" y="100"/>
                  </a:cubicBezTo>
                  <a:close/>
                  <a:moveTo>
                    <a:pt x="223" y="103"/>
                  </a:moveTo>
                  <a:cubicBezTo>
                    <a:pt x="224" y="103"/>
                    <a:pt x="225" y="103"/>
                    <a:pt x="227" y="103"/>
                  </a:cubicBezTo>
                  <a:cubicBezTo>
                    <a:pt x="228" y="102"/>
                    <a:pt x="234" y="102"/>
                    <a:pt x="235" y="101"/>
                  </a:cubicBezTo>
                  <a:cubicBezTo>
                    <a:pt x="232" y="103"/>
                    <a:pt x="228" y="104"/>
                    <a:pt x="225" y="107"/>
                  </a:cubicBezTo>
                  <a:cubicBezTo>
                    <a:pt x="224" y="106"/>
                    <a:pt x="223" y="104"/>
                    <a:pt x="223" y="103"/>
                  </a:cubicBezTo>
                  <a:close/>
                  <a:moveTo>
                    <a:pt x="225" y="108"/>
                  </a:moveTo>
                  <a:cubicBezTo>
                    <a:pt x="229" y="108"/>
                    <a:pt x="232" y="106"/>
                    <a:pt x="235" y="105"/>
                  </a:cubicBezTo>
                  <a:cubicBezTo>
                    <a:pt x="239" y="104"/>
                    <a:pt x="233" y="107"/>
                    <a:pt x="232" y="107"/>
                  </a:cubicBezTo>
                  <a:cubicBezTo>
                    <a:pt x="231" y="108"/>
                    <a:pt x="229" y="109"/>
                    <a:pt x="227" y="110"/>
                  </a:cubicBezTo>
                  <a:cubicBezTo>
                    <a:pt x="226" y="109"/>
                    <a:pt x="226" y="109"/>
                    <a:pt x="225" y="108"/>
                  </a:cubicBezTo>
                  <a:close/>
                  <a:moveTo>
                    <a:pt x="229" y="113"/>
                  </a:moveTo>
                  <a:cubicBezTo>
                    <a:pt x="229" y="112"/>
                    <a:pt x="228" y="112"/>
                    <a:pt x="228" y="111"/>
                  </a:cubicBezTo>
                  <a:cubicBezTo>
                    <a:pt x="228" y="111"/>
                    <a:pt x="228" y="111"/>
                    <a:pt x="228" y="111"/>
                  </a:cubicBezTo>
                  <a:cubicBezTo>
                    <a:pt x="230" y="111"/>
                    <a:pt x="232" y="111"/>
                    <a:pt x="234" y="110"/>
                  </a:cubicBezTo>
                  <a:cubicBezTo>
                    <a:pt x="238" y="109"/>
                    <a:pt x="233" y="111"/>
                    <a:pt x="233" y="111"/>
                  </a:cubicBezTo>
                  <a:cubicBezTo>
                    <a:pt x="232" y="111"/>
                    <a:pt x="230" y="112"/>
                    <a:pt x="229" y="113"/>
                  </a:cubicBezTo>
                  <a:cubicBezTo>
                    <a:pt x="229" y="113"/>
                    <a:pt x="229" y="113"/>
                    <a:pt x="229" y="113"/>
                  </a:cubicBezTo>
                  <a:close/>
                  <a:moveTo>
                    <a:pt x="231" y="115"/>
                  </a:moveTo>
                  <a:cubicBezTo>
                    <a:pt x="231" y="115"/>
                    <a:pt x="230" y="114"/>
                    <a:pt x="230" y="113"/>
                  </a:cubicBezTo>
                  <a:cubicBezTo>
                    <a:pt x="231" y="113"/>
                    <a:pt x="233" y="113"/>
                    <a:pt x="234" y="113"/>
                  </a:cubicBezTo>
                  <a:cubicBezTo>
                    <a:pt x="236" y="113"/>
                    <a:pt x="236" y="114"/>
                    <a:pt x="234" y="114"/>
                  </a:cubicBezTo>
                  <a:cubicBezTo>
                    <a:pt x="233" y="114"/>
                    <a:pt x="232" y="115"/>
                    <a:pt x="231" y="115"/>
                  </a:cubicBezTo>
                  <a:close/>
                  <a:moveTo>
                    <a:pt x="237" y="116"/>
                  </a:moveTo>
                  <a:cubicBezTo>
                    <a:pt x="236" y="116"/>
                    <a:pt x="235" y="117"/>
                    <a:pt x="234" y="118"/>
                  </a:cubicBezTo>
                  <a:cubicBezTo>
                    <a:pt x="234" y="117"/>
                    <a:pt x="233" y="117"/>
                    <a:pt x="232" y="116"/>
                  </a:cubicBezTo>
                  <a:cubicBezTo>
                    <a:pt x="234" y="116"/>
                    <a:pt x="236" y="116"/>
                    <a:pt x="237" y="116"/>
                  </a:cubicBezTo>
                  <a:close/>
                  <a:moveTo>
                    <a:pt x="236" y="119"/>
                  </a:moveTo>
                  <a:cubicBezTo>
                    <a:pt x="236" y="119"/>
                    <a:pt x="235" y="119"/>
                    <a:pt x="235" y="119"/>
                  </a:cubicBezTo>
                  <a:cubicBezTo>
                    <a:pt x="237" y="119"/>
                    <a:pt x="238" y="119"/>
                    <a:pt x="237" y="121"/>
                  </a:cubicBezTo>
                  <a:cubicBezTo>
                    <a:pt x="237" y="121"/>
                    <a:pt x="236" y="120"/>
                    <a:pt x="236" y="119"/>
                  </a:cubicBezTo>
                  <a:close/>
                  <a:moveTo>
                    <a:pt x="239" y="122"/>
                  </a:moveTo>
                  <a:cubicBezTo>
                    <a:pt x="240" y="122"/>
                    <a:pt x="239" y="123"/>
                    <a:pt x="239" y="124"/>
                  </a:cubicBezTo>
                  <a:cubicBezTo>
                    <a:pt x="238" y="124"/>
                    <a:pt x="238" y="123"/>
                    <a:pt x="238" y="122"/>
                  </a:cubicBezTo>
                  <a:cubicBezTo>
                    <a:pt x="238" y="122"/>
                    <a:pt x="238" y="122"/>
                    <a:pt x="239" y="122"/>
                  </a:cubicBezTo>
                  <a:close/>
                  <a:moveTo>
                    <a:pt x="240" y="124"/>
                  </a:moveTo>
                  <a:cubicBezTo>
                    <a:pt x="240" y="124"/>
                    <a:pt x="240" y="125"/>
                    <a:pt x="240" y="126"/>
                  </a:cubicBezTo>
                  <a:cubicBezTo>
                    <a:pt x="240" y="126"/>
                    <a:pt x="240" y="127"/>
                    <a:pt x="240" y="127"/>
                  </a:cubicBezTo>
                  <a:cubicBezTo>
                    <a:pt x="240" y="126"/>
                    <a:pt x="240" y="126"/>
                    <a:pt x="239" y="125"/>
                  </a:cubicBezTo>
                  <a:cubicBezTo>
                    <a:pt x="240" y="125"/>
                    <a:pt x="240" y="124"/>
                    <a:pt x="240" y="124"/>
                  </a:cubicBezTo>
                  <a:close/>
                  <a:moveTo>
                    <a:pt x="239" y="118"/>
                  </a:moveTo>
                  <a:cubicBezTo>
                    <a:pt x="239" y="118"/>
                    <a:pt x="239" y="117"/>
                    <a:pt x="239" y="117"/>
                  </a:cubicBezTo>
                  <a:cubicBezTo>
                    <a:pt x="238" y="117"/>
                    <a:pt x="234" y="119"/>
                    <a:pt x="236" y="118"/>
                  </a:cubicBezTo>
                  <a:cubicBezTo>
                    <a:pt x="237" y="117"/>
                    <a:pt x="238" y="116"/>
                    <a:pt x="238" y="115"/>
                  </a:cubicBezTo>
                  <a:cubicBezTo>
                    <a:pt x="239" y="114"/>
                    <a:pt x="238" y="114"/>
                    <a:pt x="238" y="114"/>
                  </a:cubicBezTo>
                  <a:cubicBezTo>
                    <a:pt x="236" y="114"/>
                    <a:pt x="237" y="114"/>
                    <a:pt x="235" y="115"/>
                  </a:cubicBezTo>
                  <a:cubicBezTo>
                    <a:pt x="234" y="115"/>
                    <a:pt x="234" y="115"/>
                    <a:pt x="234" y="115"/>
                  </a:cubicBezTo>
                  <a:cubicBezTo>
                    <a:pt x="236" y="114"/>
                    <a:pt x="237" y="114"/>
                    <a:pt x="238" y="112"/>
                  </a:cubicBezTo>
                  <a:cubicBezTo>
                    <a:pt x="238" y="112"/>
                    <a:pt x="238" y="112"/>
                    <a:pt x="237" y="112"/>
                  </a:cubicBezTo>
                  <a:cubicBezTo>
                    <a:pt x="235" y="112"/>
                    <a:pt x="232" y="112"/>
                    <a:pt x="231" y="113"/>
                  </a:cubicBezTo>
                  <a:cubicBezTo>
                    <a:pt x="233" y="111"/>
                    <a:pt x="235" y="111"/>
                    <a:pt x="237" y="109"/>
                  </a:cubicBezTo>
                  <a:cubicBezTo>
                    <a:pt x="237" y="109"/>
                    <a:pt x="237" y="109"/>
                    <a:pt x="237" y="109"/>
                  </a:cubicBezTo>
                  <a:cubicBezTo>
                    <a:pt x="235" y="109"/>
                    <a:pt x="234" y="109"/>
                    <a:pt x="232" y="110"/>
                  </a:cubicBezTo>
                  <a:cubicBezTo>
                    <a:pt x="231" y="110"/>
                    <a:pt x="226" y="112"/>
                    <a:pt x="230" y="110"/>
                  </a:cubicBezTo>
                  <a:cubicBezTo>
                    <a:pt x="233" y="108"/>
                    <a:pt x="235" y="107"/>
                    <a:pt x="238" y="104"/>
                  </a:cubicBezTo>
                  <a:cubicBezTo>
                    <a:pt x="238" y="104"/>
                    <a:pt x="238" y="104"/>
                    <a:pt x="238" y="104"/>
                  </a:cubicBezTo>
                  <a:cubicBezTo>
                    <a:pt x="239" y="110"/>
                    <a:pt x="240" y="115"/>
                    <a:pt x="240" y="121"/>
                  </a:cubicBezTo>
                  <a:cubicBezTo>
                    <a:pt x="237" y="121"/>
                    <a:pt x="239" y="120"/>
                    <a:pt x="239" y="118"/>
                  </a:cubicBezTo>
                  <a:close/>
                  <a:moveTo>
                    <a:pt x="237" y="104"/>
                  </a:moveTo>
                  <a:cubicBezTo>
                    <a:pt x="233" y="105"/>
                    <a:pt x="230" y="107"/>
                    <a:pt x="226" y="107"/>
                  </a:cubicBezTo>
                  <a:cubicBezTo>
                    <a:pt x="227" y="107"/>
                    <a:pt x="230" y="104"/>
                    <a:pt x="231" y="104"/>
                  </a:cubicBezTo>
                  <a:cubicBezTo>
                    <a:pt x="233" y="103"/>
                    <a:pt x="235" y="102"/>
                    <a:pt x="237" y="101"/>
                  </a:cubicBezTo>
                  <a:cubicBezTo>
                    <a:pt x="237" y="101"/>
                    <a:pt x="237" y="101"/>
                    <a:pt x="237" y="101"/>
                  </a:cubicBezTo>
                  <a:cubicBezTo>
                    <a:pt x="237" y="102"/>
                    <a:pt x="237" y="103"/>
                    <a:pt x="238" y="104"/>
                  </a:cubicBezTo>
                  <a:cubicBezTo>
                    <a:pt x="238" y="104"/>
                    <a:pt x="237" y="104"/>
                    <a:pt x="237" y="104"/>
                  </a:cubicBezTo>
                  <a:close/>
                  <a:moveTo>
                    <a:pt x="237" y="100"/>
                  </a:moveTo>
                  <a:cubicBezTo>
                    <a:pt x="232" y="100"/>
                    <a:pt x="228" y="102"/>
                    <a:pt x="223" y="102"/>
                  </a:cubicBezTo>
                  <a:cubicBezTo>
                    <a:pt x="224" y="102"/>
                    <a:pt x="227" y="100"/>
                    <a:pt x="229" y="100"/>
                  </a:cubicBezTo>
                  <a:cubicBezTo>
                    <a:pt x="231" y="98"/>
                    <a:pt x="233" y="97"/>
                    <a:pt x="236" y="96"/>
                  </a:cubicBezTo>
                  <a:cubicBezTo>
                    <a:pt x="236" y="97"/>
                    <a:pt x="236" y="99"/>
                    <a:pt x="237" y="100"/>
                  </a:cubicBezTo>
                  <a:cubicBezTo>
                    <a:pt x="237" y="100"/>
                    <a:pt x="237" y="100"/>
                    <a:pt x="237" y="100"/>
                  </a:cubicBezTo>
                  <a:close/>
                  <a:moveTo>
                    <a:pt x="228" y="97"/>
                  </a:moveTo>
                  <a:cubicBezTo>
                    <a:pt x="226" y="98"/>
                    <a:pt x="222" y="98"/>
                    <a:pt x="221" y="99"/>
                  </a:cubicBezTo>
                  <a:cubicBezTo>
                    <a:pt x="225" y="96"/>
                    <a:pt x="229" y="94"/>
                    <a:pt x="234" y="92"/>
                  </a:cubicBezTo>
                  <a:cubicBezTo>
                    <a:pt x="234" y="91"/>
                    <a:pt x="234" y="91"/>
                    <a:pt x="233" y="91"/>
                  </a:cubicBezTo>
                  <a:cubicBezTo>
                    <a:pt x="229" y="91"/>
                    <a:pt x="225" y="93"/>
                    <a:pt x="220" y="94"/>
                  </a:cubicBezTo>
                  <a:cubicBezTo>
                    <a:pt x="216" y="95"/>
                    <a:pt x="225" y="92"/>
                    <a:pt x="226" y="92"/>
                  </a:cubicBezTo>
                  <a:cubicBezTo>
                    <a:pt x="228" y="91"/>
                    <a:pt x="230" y="90"/>
                    <a:pt x="232" y="89"/>
                  </a:cubicBezTo>
                  <a:cubicBezTo>
                    <a:pt x="233" y="89"/>
                    <a:pt x="232" y="88"/>
                    <a:pt x="232" y="88"/>
                  </a:cubicBezTo>
                  <a:cubicBezTo>
                    <a:pt x="226" y="89"/>
                    <a:pt x="221" y="90"/>
                    <a:pt x="216" y="92"/>
                  </a:cubicBezTo>
                  <a:cubicBezTo>
                    <a:pt x="221" y="90"/>
                    <a:pt x="227" y="89"/>
                    <a:pt x="232" y="87"/>
                  </a:cubicBezTo>
                  <a:cubicBezTo>
                    <a:pt x="232" y="87"/>
                    <a:pt x="232" y="86"/>
                    <a:pt x="232" y="86"/>
                  </a:cubicBezTo>
                  <a:cubicBezTo>
                    <a:pt x="233" y="89"/>
                    <a:pt x="234" y="92"/>
                    <a:pt x="235" y="95"/>
                  </a:cubicBezTo>
                  <a:cubicBezTo>
                    <a:pt x="233" y="96"/>
                    <a:pt x="230" y="96"/>
                    <a:pt x="228" y="97"/>
                  </a:cubicBezTo>
                  <a:close/>
                  <a:moveTo>
                    <a:pt x="232" y="86"/>
                  </a:moveTo>
                  <a:cubicBezTo>
                    <a:pt x="226" y="87"/>
                    <a:pt x="220" y="87"/>
                    <a:pt x="214" y="89"/>
                  </a:cubicBezTo>
                  <a:cubicBezTo>
                    <a:pt x="211" y="90"/>
                    <a:pt x="207" y="90"/>
                    <a:pt x="204" y="91"/>
                  </a:cubicBezTo>
                  <a:cubicBezTo>
                    <a:pt x="203" y="91"/>
                    <a:pt x="202" y="92"/>
                    <a:pt x="201" y="92"/>
                  </a:cubicBezTo>
                  <a:cubicBezTo>
                    <a:pt x="211" y="89"/>
                    <a:pt x="221" y="87"/>
                    <a:pt x="230" y="82"/>
                  </a:cubicBezTo>
                  <a:cubicBezTo>
                    <a:pt x="230" y="82"/>
                    <a:pt x="230" y="81"/>
                    <a:pt x="230" y="81"/>
                  </a:cubicBezTo>
                  <a:cubicBezTo>
                    <a:pt x="224" y="82"/>
                    <a:pt x="219" y="84"/>
                    <a:pt x="213" y="86"/>
                  </a:cubicBezTo>
                  <a:cubicBezTo>
                    <a:pt x="207" y="87"/>
                    <a:pt x="200" y="88"/>
                    <a:pt x="193" y="90"/>
                  </a:cubicBezTo>
                  <a:cubicBezTo>
                    <a:pt x="193" y="90"/>
                    <a:pt x="192" y="90"/>
                    <a:pt x="192" y="89"/>
                  </a:cubicBezTo>
                  <a:cubicBezTo>
                    <a:pt x="197" y="88"/>
                    <a:pt x="202" y="87"/>
                    <a:pt x="207" y="86"/>
                  </a:cubicBezTo>
                  <a:cubicBezTo>
                    <a:pt x="214" y="84"/>
                    <a:pt x="222" y="82"/>
                    <a:pt x="228" y="79"/>
                  </a:cubicBezTo>
                  <a:cubicBezTo>
                    <a:pt x="229" y="79"/>
                    <a:pt x="229" y="78"/>
                    <a:pt x="228" y="78"/>
                  </a:cubicBezTo>
                  <a:cubicBezTo>
                    <a:pt x="220" y="78"/>
                    <a:pt x="211" y="80"/>
                    <a:pt x="203" y="83"/>
                  </a:cubicBezTo>
                  <a:cubicBezTo>
                    <a:pt x="192" y="86"/>
                    <a:pt x="182" y="89"/>
                    <a:pt x="171" y="93"/>
                  </a:cubicBezTo>
                  <a:cubicBezTo>
                    <a:pt x="162" y="96"/>
                    <a:pt x="152" y="100"/>
                    <a:pt x="141" y="102"/>
                  </a:cubicBezTo>
                  <a:cubicBezTo>
                    <a:pt x="136" y="103"/>
                    <a:pt x="129" y="104"/>
                    <a:pt x="125" y="108"/>
                  </a:cubicBezTo>
                  <a:cubicBezTo>
                    <a:pt x="124" y="107"/>
                    <a:pt x="123" y="107"/>
                    <a:pt x="121" y="106"/>
                  </a:cubicBezTo>
                  <a:cubicBezTo>
                    <a:pt x="124" y="106"/>
                    <a:pt x="126" y="105"/>
                    <a:pt x="129" y="104"/>
                  </a:cubicBezTo>
                  <a:cubicBezTo>
                    <a:pt x="134" y="103"/>
                    <a:pt x="139" y="101"/>
                    <a:pt x="144" y="100"/>
                  </a:cubicBezTo>
                  <a:cubicBezTo>
                    <a:pt x="154" y="98"/>
                    <a:pt x="163" y="94"/>
                    <a:pt x="173" y="91"/>
                  </a:cubicBezTo>
                  <a:cubicBezTo>
                    <a:pt x="182" y="88"/>
                    <a:pt x="191" y="85"/>
                    <a:pt x="201" y="82"/>
                  </a:cubicBezTo>
                  <a:cubicBezTo>
                    <a:pt x="209" y="80"/>
                    <a:pt x="218" y="77"/>
                    <a:pt x="226" y="74"/>
                  </a:cubicBezTo>
                  <a:cubicBezTo>
                    <a:pt x="228" y="78"/>
                    <a:pt x="230" y="82"/>
                    <a:pt x="232" y="86"/>
                  </a:cubicBezTo>
                  <a:cubicBezTo>
                    <a:pt x="232" y="86"/>
                    <a:pt x="232" y="86"/>
                    <a:pt x="232" y="86"/>
                  </a:cubicBezTo>
                  <a:close/>
                  <a:moveTo>
                    <a:pt x="97" y="73"/>
                  </a:moveTo>
                  <a:cubicBezTo>
                    <a:pt x="99" y="73"/>
                    <a:pt x="100" y="72"/>
                    <a:pt x="100" y="72"/>
                  </a:cubicBezTo>
                  <a:cubicBezTo>
                    <a:pt x="103" y="71"/>
                    <a:pt x="105" y="70"/>
                    <a:pt x="107" y="70"/>
                  </a:cubicBezTo>
                  <a:cubicBezTo>
                    <a:pt x="113" y="68"/>
                    <a:pt x="118" y="67"/>
                    <a:pt x="123" y="66"/>
                  </a:cubicBezTo>
                  <a:cubicBezTo>
                    <a:pt x="133" y="64"/>
                    <a:pt x="142" y="62"/>
                    <a:pt x="151" y="58"/>
                  </a:cubicBezTo>
                  <a:cubicBezTo>
                    <a:pt x="152" y="58"/>
                    <a:pt x="151" y="57"/>
                    <a:pt x="151" y="57"/>
                  </a:cubicBezTo>
                  <a:cubicBezTo>
                    <a:pt x="142" y="58"/>
                    <a:pt x="134" y="61"/>
                    <a:pt x="125" y="63"/>
                  </a:cubicBezTo>
                  <a:cubicBezTo>
                    <a:pt x="121" y="64"/>
                    <a:pt x="116" y="65"/>
                    <a:pt x="111" y="66"/>
                  </a:cubicBezTo>
                  <a:cubicBezTo>
                    <a:pt x="108" y="67"/>
                    <a:pt x="104" y="69"/>
                    <a:pt x="101" y="69"/>
                  </a:cubicBezTo>
                  <a:cubicBezTo>
                    <a:pt x="101" y="69"/>
                    <a:pt x="101" y="69"/>
                    <a:pt x="101" y="68"/>
                  </a:cubicBezTo>
                  <a:cubicBezTo>
                    <a:pt x="102" y="68"/>
                    <a:pt x="103" y="68"/>
                    <a:pt x="103" y="68"/>
                  </a:cubicBezTo>
                  <a:cubicBezTo>
                    <a:pt x="105" y="67"/>
                    <a:pt x="108" y="66"/>
                    <a:pt x="110" y="65"/>
                  </a:cubicBezTo>
                  <a:cubicBezTo>
                    <a:pt x="114" y="64"/>
                    <a:pt x="119" y="63"/>
                    <a:pt x="123" y="61"/>
                  </a:cubicBezTo>
                  <a:cubicBezTo>
                    <a:pt x="132" y="59"/>
                    <a:pt x="140" y="58"/>
                    <a:pt x="148" y="55"/>
                  </a:cubicBezTo>
                  <a:cubicBezTo>
                    <a:pt x="151" y="56"/>
                    <a:pt x="153" y="58"/>
                    <a:pt x="154" y="61"/>
                  </a:cubicBezTo>
                  <a:cubicBezTo>
                    <a:pt x="145" y="62"/>
                    <a:pt x="135" y="65"/>
                    <a:pt x="126" y="67"/>
                  </a:cubicBezTo>
                  <a:cubicBezTo>
                    <a:pt x="121" y="68"/>
                    <a:pt x="115" y="69"/>
                    <a:pt x="110" y="70"/>
                  </a:cubicBezTo>
                  <a:cubicBezTo>
                    <a:pt x="106" y="71"/>
                    <a:pt x="102" y="73"/>
                    <a:pt x="98" y="74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7" y="74"/>
                    <a:pt x="97" y="73"/>
                    <a:pt x="97" y="73"/>
                  </a:cubicBezTo>
                  <a:close/>
                  <a:moveTo>
                    <a:pt x="128" y="58"/>
                  </a:moveTo>
                  <a:cubicBezTo>
                    <a:pt x="121" y="60"/>
                    <a:pt x="115" y="62"/>
                    <a:pt x="108" y="64"/>
                  </a:cubicBezTo>
                  <a:cubicBezTo>
                    <a:pt x="102" y="65"/>
                    <a:pt x="113" y="61"/>
                    <a:pt x="113" y="61"/>
                  </a:cubicBezTo>
                  <a:cubicBezTo>
                    <a:pt x="116" y="60"/>
                    <a:pt x="119" y="59"/>
                    <a:pt x="122" y="58"/>
                  </a:cubicBezTo>
                  <a:cubicBezTo>
                    <a:pt x="129" y="56"/>
                    <a:pt x="136" y="55"/>
                    <a:pt x="143" y="52"/>
                  </a:cubicBezTo>
                  <a:cubicBezTo>
                    <a:pt x="143" y="52"/>
                    <a:pt x="143" y="52"/>
                    <a:pt x="143" y="52"/>
                  </a:cubicBezTo>
                  <a:cubicBezTo>
                    <a:pt x="145" y="52"/>
                    <a:pt x="146" y="53"/>
                    <a:pt x="147" y="54"/>
                  </a:cubicBezTo>
                  <a:cubicBezTo>
                    <a:pt x="141" y="56"/>
                    <a:pt x="135" y="56"/>
                    <a:pt x="128" y="58"/>
                  </a:cubicBezTo>
                  <a:close/>
                  <a:moveTo>
                    <a:pt x="143" y="52"/>
                  </a:moveTo>
                  <a:cubicBezTo>
                    <a:pt x="135" y="52"/>
                    <a:pt x="126" y="54"/>
                    <a:pt x="118" y="56"/>
                  </a:cubicBezTo>
                  <a:cubicBezTo>
                    <a:pt x="123" y="53"/>
                    <a:pt x="129" y="51"/>
                    <a:pt x="135" y="51"/>
                  </a:cubicBezTo>
                  <a:cubicBezTo>
                    <a:pt x="138" y="50"/>
                    <a:pt x="141" y="51"/>
                    <a:pt x="143" y="52"/>
                  </a:cubicBezTo>
                  <a:cubicBezTo>
                    <a:pt x="143" y="52"/>
                    <a:pt x="143" y="52"/>
                    <a:pt x="143" y="52"/>
                  </a:cubicBezTo>
                  <a:close/>
                  <a:moveTo>
                    <a:pt x="115" y="57"/>
                  </a:moveTo>
                  <a:cubicBezTo>
                    <a:pt x="120" y="56"/>
                    <a:pt x="125" y="56"/>
                    <a:pt x="130" y="55"/>
                  </a:cubicBezTo>
                  <a:cubicBezTo>
                    <a:pt x="133" y="54"/>
                    <a:pt x="135" y="54"/>
                    <a:pt x="138" y="53"/>
                  </a:cubicBezTo>
                  <a:cubicBezTo>
                    <a:pt x="139" y="53"/>
                    <a:pt x="140" y="53"/>
                    <a:pt x="141" y="52"/>
                  </a:cubicBezTo>
                  <a:cubicBezTo>
                    <a:pt x="139" y="53"/>
                    <a:pt x="137" y="54"/>
                    <a:pt x="135" y="54"/>
                  </a:cubicBezTo>
                  <a:cubicBezTo>
                    <a:pt x="130" y="56"/>
                    <a:pt x="124" y="56"/>
                    <a:pt x="118" y="58"/>
                  </a:cubicBezTo>
                  <a:cubicBezTo>
                    <a:pt x="115" y="59"/>
                    <a:pt x="111" y="61"/>
                    <a:pt x="108" y="63"/>
                  </a:cubicBezTo>
                  <a:cubicBezTo>
                    <a:pt x="110" y="61"/>
                    <a:pt x="113" y="59"/>
                    <a:pt x="115" y="57"/>
                  </a:cubicBezTo>
                  <a:close/>
                  <a:moveTo>
                    <a:pt x="105" y="65"/>
                  </a:moveTo>
                  <a:cubicBezTo>
                    <a:pt x="112" y="64"/>
                    <a:pt x="119" y="61"/>
                    <a:pt x="127" y="59"/>
                  </a:cubicBezTo>
                  <a:cubicBezTo>
                    <a:pt x="131" y="58"/>
                    <a:pt x="135" y="57"/>
                    <a:pt x="139" y="57"/>
                  </a:cubicBezTo>
                  <a:cubicBezTo>
                    <a:pt x="140" y="57"/>
                    <a:pt x="140" y="56"/>
                    <a:pt x="141" y="56"/>
                  </a:cubicBezTo>
                  <a:cubicBezTo>
                    <a:pt x="135" y="58"/>
                    <a:pt x="128" y="59"/>
                    <a:pt x="121" y="61"/>
                  </a:cubicBezTo>
                  <a:cubicBezTo>
                    <a:pt x="115" y="63"/>
                    <a:pt x="109" y="65"/>
                    <a:pt x="102" y="67"/>
                  </a:cubicBezTo>
                  <a:cubicBezTo>
                    <a:pt x="103" y="66"/>
                    <a:pt x="104" y="66"/>
                    <a:pt x="105" y="65"/>
                  </a:cubicBezTo>
                  <a:close/>
                  <a:moveTo>
                    <a:pt x="99" y="71"/>
                  </a:moveTo>
                  <a:cubicBezTo>
                    <a:pt x="99" y="71"/>
                    <a:pt x="99" y="70"/>
                    <a:pt x="100" y="70"/>
                  </a:cubicBezTo>
                  <a:cubicBezTo>
                    <a:pt x="102" y="70"/>
                    <a:pt x="104" y="69"/>
                    <a:pt x="106" y="69"/>
                  </a:cubicBezTo>
                  <a:cubicBezTo>
                    <a:pt x="110" y="67"/>
                    <a:pt x="115" y="66"/>
                    <a:pt x="120" y="65"/>
                  </a:cubicBezTo>
                  <a:cubicBezTo>
                    <a:pt x="125" y="64"/>
                    <a:pt x="130" y="62"/>
                    <a:pt x="135" y="61"/>
                  </a:cubicBezTo>
                  <a:cubicBezTo>
                    <a:pt x="140" y="60"/>
                    <a:pt x="145" y="60"/>
                    <a:pt x="149" y="58"/>
                  </a:cubicBezTo>
                  <a:cubicBezTo>
                    <a:pt x="133" y="66"/>
                    <a:pt x="114" y="65"/>
                    <a:pt x="98" y="72"/>
                  </a:cubicBezTo>
                  <a:cubicBezTo>
                    <a:pt x="98" y="72"/>
                    <a:pt x="99" y="71"/>
                    <a:pt x="99" y="71"/>
                  </a:cubicBezTo>
                  <a:close/>
                  <a:moveTo>
                    <a:pt x="96" y="75"/>
                  </a:moveTo>
                  <a:cubicBezTo>
                    <a:pt x="99" y="75"/>
                    <a:pt x="101" y="74"/>
                    <a:pt x="104" y="73"/>
                  </a:cubicBezTo>
                  <a:cubicBezTo>
                    <a:pt x="109" y="72"/>
                    <a:pt x="113" y="70"/>
                    <a:pt x="118" y="69"/>
                  </a:cubicBezTo>
                  <a:cubicBezTo>
                    <a:pt x="131" y="67"/>
                    <a:pt x="143" y="63"/>
                    <a:pt x="155" y="61"/>
                  </a:cubicBezTo>
                  <a:cubicBezTo>
                    <a:pt x="156" y="62"/>
                    <a:pt x="156" y="63"/>
                    <a:pt x="157" y="63"/>
                  </a:cubicBezTo>
                  <a:cubicBezTo>
                    <a:pt x="157" y="63"/>
                    <a:pt x="157" y="63"/>
                    <a:pt x="157" y="63"/>
                  </a:cubicBezTo>
                  <a:cubicBezTo>
                    <a:pt x="146" y="65"/>
                    <a:pt x="136" y="68"/>
                    <a:pt x="125" y="70"/>
                  </a:cubicBezTo>
                  <a:cubicBezTo>
                    <a:pt x="115" y="73"/>
                    <a:pt x="105" y="76"/>
                    <a:pt x="94" y="78"/>
                  </a:cubicBezTo>
                  <a:cubicBezTo>
                    <a:pt x="95" y="77"/>
                    <a:pt x="96" y="76"/>
                    <a:pt x="96" y="75"/>
                  </a:cubicBezTo>
                  <a:close/>
                  <a:moveTo>
                    <a:pt x="172" y="47"/>
                  </a:moveTo>
                  <a:cubicBezTo>
                    <a:pt x="172" y="46"/>
                    <a:pt x="171" y="46"/>
                    <a:pt x="171" y="46"/>
                  </a:cubicBezTo>
                  <a:cubicBezTo>
                    <a:pt x="171" y="46"/>
                    <a:pt x="171" y="46"/>
                    <a:pt x="171" y="45"/>
                  </a:cubicBezTo>
                  <a:cubicBezTo>
                    <a:pt x="174" y="43"/>
                    <a:pt x="178" y="41"/>
                    <a:pt x="181" y="39"/>
                  </a:cubicBezTo>
                  <a:cubicBezTo>
                    <a:pt x="181" y="40"/>
                    <a:pt x="180" y="40"/>
                    <a:pt x="180" y="40"/>
                  </a:cubicBezTo>
                  <a:cubicBezTo>
                    <a:pt x="177" y="43"/>
                    <a:pt x="174" y="45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lose/>
                  <a:moveTo>
                    <a:pt x="172" y="47"/>
                  </a:moveTo>
                  <a:cubicBezTo>
                    <a:pt x="175" y="46"/>
                    <a:pt x="179" y="44"/>
                    <a:pt x="182" y="43"/>
                  </a:cubicBezTo>
                  <a:cubicBezTo>
                    <a:pt x="179" y="44"/>
                    <a:pt x="175" y="47"/>
                    <a:pt x="173" y="49"/>
                  </a:cubicBezTo>
                  <a:cubicBezTo>
                    <a:pt x="173" y="48"/>
                    <a:pt x="172" y="48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lose/>
                  <a:moveTo>
                    <a:pt x="183" y="44"/>
                  </a:moveTo>
                  <a:cubicBezTo>
                    <a:pt x="184" y="43"/>
                    <a:pt x="186" y="43"/>
                    <a:pt x="187" y="42"/>
                  </a:cubicBezTo>
                  <a:cubicBezTo>
                    <a:pt x="188" y="41"/>
                    <a:pt x="194" y="38"/>
                    <a:pt x="192" y="40"/>
                  </a:cubicBezTo>
                  <a:cubicBezTo>
                    <a:pt x="190" y="43"/>
                    <a:pt x="186" y="44"/>
                    <a:pt x="183" y="46"/>
                  </a:cubicBezTo>
                  <a:cubicBezTo>
                    <a:pt x="180" y="48"/>
                    <a:pt x="177" y="50"/>
                    <a:pt x="175" y="53"/>
                  </a:cubicBezTo>
                  <a:cubicBezTo>
                    <a:pt x="174" y="52"/>
                    <a:pt x="174" y="51"/>
                    <a:pt x="173" y="50"/>
                  </a:cubicBezTo>
                  <a:cubicBezTo>
                    <a:pt x="176" y="48"/>
                    <a:pt x="179" y="46"/>
                    <a:pt x="183" y="44"/>
                  </a:cubicBezTo>
                  <a:close/>
                  <a:moveTo>
                    <a:pt x="175" y="53"/>
                  </a:moveTo>
                  <a:cubicBezTo>
                    <a:pt x="180" y="51"/>
                    <a:pt x="184" y="48"/>
                    <a:pt x="189" y="46"/>
                  </a:cubicBezTo>
                  <a:cubicBezTo>
                    <a:pt x="191" y="45"/>
                    <a:pt x="194" y="44"/>
                    <a:pt x="196" y="43"/>
                  </a:cubicBezTo>
                  <a:cubicBezTo>
                    <a:pt x="194" y="43"/>
                    <a:pt x="192" y="46"/>
                    <a:pt x="190" y="47"/>
                  </a:cubicBezTo>
                  <a:cubicBezTo>
                    <a:pt x="187" y="49"/>
                    <a:pt x="185" y="51"/>
                    <a:pt x="182" y="53"/>
                  </a:cubicBezTo>
                  <a:cubicBezTo>
                    <a:pt x="180" y="54"/>
                    <a:pt x="178" y="55"/>
                    <a:pt x="176" y="56"/>
                  </a:cubicBezTo>
                  <a:cubicBezTo>
                    <a:pt x="176" y="56"/>
                    <a:pt x="176" y="55"/>
                    <a:pt x="176" y="55"/>
                  </a:cubicBezTo>
                  <a:cubicBezTo>
                    <a:pt x="176" y="55"/>
                    <a:pt x="175" y="54"/>
                    <a:pt x="175" y="54"/>
                  </a:cubicBezTo>
                  <a:cubicBezTo>
                    <a:pt x="175" y="53"/>
                    <a:pt x="175" y="53"/>
                    <a:pt x="175" y="53"/>
                  </a:cubicBezTo>
                  <a:close/>
                  <a:moveTo>
                    <a:pt x="177" y="56"/>
                  </a:moveTo>
                  <a:cubicBezTo>
                    <a:pt x="178" y="56"/>
                    <a:pt x="178" y="56"/>
                    <a:pt x="179" y="55"/>
                  </a:cubicBezTo>
                  <a:cubicBezTo>
                    <a:pt x="180" y="55"/>
                    <a:pt x="181" y="54"/>
                    <a:pt x="182" y="53"/>
                  </a:cubicBezTo>
                  <a:cubicBezTo>
                    <a:pt x="185" y="52"/>
                    <a:pt x="187" y="50"/>
                    <a:pt x="190" y="49"/>
                  </a:cubicBezTo>
                  <a:cubicBezTo>
                    <a:pt x="192" y="48"/>
                    <a:pt x="195" y="47"/>
                    <a:pt x="197" y="46"/>
                  </a:cubicBezTo>
                  <a:cubicBezTo>
                    <a:pt x="199" y="45"/>
                    <a:pt x="199" y="45"/>
                    <a:pt x="197" y="47"/>
                  </a:cubicBezTo>
                  <a:cubicBezTo>
                    <a:pt x="195" y="48"/>
                    <a:pt x="194" y="49"/>
                    <a:pt x="192" y="50"/>
                  </a:cubicBezTo>
                  <a:cubicBezTo>
                    <a:pt x="191" y="51"/>
                    <a:pt x="190" y="52"/>
                    <a:pt x="188" y="53"/>
                  </a:cubicBezTo>
                  <a:cubicBezTo>
                    <a:pt x="187" y="53"/>
                    <a:pt x="186" y="54"/>
                    <a:pt x="186" y="55"/>
                  </a:cubicBezTo>
                  <a:cubicBezTo>
                    <a:pt x="185" y="55"/>
                    <a:pt x="184" y="55"/>
                    <a:pt x="184" y="55"/>
                  </a:cubicBezTo>
                  <a:cubicBezTo>
                    <a:pt x="181" y="56"/>
                    <a:pt x="179" y="59"/>
                    <a:pt x="177" y="56"/>
                  </a:cubicBezTo>
                  <a:cubicBezTo>
                    <a:pt x="177" y="56"/>
                    <a:pt x="177" y="56"/>
                    <a:pt x="177" y="56"/>
                  </a:cubicBezTo>
                  <a:close/>
                  <a:moveTo>
                    <a:pt x="188" y="54"/>
                  </a:moveTo>
                  <a:cubicBezTo>
                    <a:pt x="188" y="54"/>
                    <a:pt x="188" y="54"/>
                    <a:pt x="188" y="54"/>
                  </a:cubicBezTo>
                  <a:cubicBezTo>
                    <a:pt x="189" y="54"/>
                    <a:pt x="190" y="53"/>
                    <a:pt x="191" y="53"/>
                  </a:cubicBezTo>
                  <a:cubicBezTo>
                    <a:pt x="193" y="52"/>
                    <a:pt x="195" y="51"/>
                    <a:pt x="197" y="50"/>
                  </a:cubicBezTo>
                  <a:cubicBezTo>
                    <a:pt x="198" y="49"/>
                    <a:pt x="206" y="45"/>
                    <a:pt x="202" y="49"/>
                  </a:cubicBezTo>
                  <a:cubicBezTo>
                    <a:pt x="199" y="52"/>
                    <a:pt x="196" y="54"/>
                    <a:pt x="192" y="56"/>
                  </a:cubicBezTo>
                  <a:cubicBezTo>
                    <a:pt x="190" y="55"/>
                    <a:pt x="188" y="55"/>
                    <a:pt x="187" y="55"/>
                  </a:cubicBezTo>
                  <a:cubicBezTo>
                    <a:pt x="187" y="55"/>
                    <a:pt x="187" y="54"/>
                    <a:pt x="188" y="54"/>
                  </a:cubicBezTo>
                  <a:close/>
                  <a:moveTo>
                    <a:pt x="203" y="52"/>
                  </a:moveTo>
                  <a:cubicBezTo>
                    <a:pt x="208" y="50"/>
                    <a:pt x="204" y="53"/>
                    <a:pt x="202" y="54"/>
                  </a:cubicBezTo>
                  <a:cubicBezTo>
                    <a:pt x="200" y="56"/>
                    <a:pt x="198" y="57"/>
                    <a:pt x="196" y="58"/>
                  </a:cubicBezTo>
                  <a:cubicBezTo>
                    <a:pt x="195" y="58"/>
                    <a:pt x="195" y="57"/>
                    <a:pt x="194" y="57"/>
                  </a:cubicBezTo>
                  <a:cubicBezTo>
                    <a:pt x="197" y="55"/>
                    <a:pt x="200" y="54"/>
                    <a:pt x="203" y="52"/>
                  </a:cubicBezTo>
                  <a:close/>
                  <a:moveTo>
                    <a:pt x="197" y="59"/>
                  </a:moveTo>
                  <a:cubicBezTo>
                    <a:pt x="201" y="58"/>
                    <a:pt x="206" y="57"/>
                    <a:pt x="209" y="54"/>
                  </a:cubicBezTo>
                  <a:cubicBezTo>
                    <a:pt x="206" y="57"/>
                    <a:pt x="203" y="59"/>
                    <a:pt x="200" y="61"/>
                  </a:cubicBezTo>
                  <a:cubicBezTo>
                    <a:pt x="199" y="60"/>
                    <a:pt x="198" y="60"/>
                    <a:pt x="197" y="59"/>
                  </a:cubicBezTo>
                  <a:close/>
                  <a:moveTo>
                    <a:pt x="202" y="66"/>
                  </a:moveTo>
                  <a:cubicBezTo>
                    <a:pt x="202" y="65"/>
                    <a:pt x="202" y="65"/>
                    <a:pt x="202" y="64"/>
                  </a:cubicBezTo>
                  <a:cubicBezTo>
                    <a:pt x="204" y="64"/>
                    <a:pt x="207" y="63"/>
                    <a:pt x="209" y="62"/>
                  </a:cubicBezTo>
                  <a:cubicBezTo>
                    <a:pt x="207" y="63"/>
                    <a:pt x="204" y="64"/>
                    <a:pt x="202" y="66"/>
                  </a:cubicBezTo>
                  <a:close/>
                  <a:moveTo>
                    <a:pt x="195" y="71"/>
                  </a:moveTo>
                  <a:cubicBezTo>
                    <a:pt x="195" y="71"/>
                    <a:pt x="195" y="71"/>
                    <a:pt x="196" y="71"/>
                  </a:cubicBezTo>
                  <a:cubicBezTo>
                    <a:pt x="195" y="71"/>
                    <a:pt x="195" y="71"/>
                    <a:pt x="194" y="71"/>
                  </a:cubicBezTo>
                  <a:cubicBezTo>
                    <a:pt x="194" y="71"/>
                    <a:pt x="194" y="71"/>
                    <a:pt x="195" y="71"/>
                  </a:cubicBezTo>
                  <a:close/>
                  <a:moveTo>
                    <a:pt x="192" y="69"/>
                  </a:moveTo>
                  <a:cubicBezTo>
                    <a:pt x="192" y="69"/>
                    <a:pt x="193" y="69"/>
                    <a:pt x="193" y="69"/>
                  </a:cubicBezTo>
                  <a:cubicBezTo>
                    <a:pt x="192" y="70"/>
                    <a:pt x="192" y="70"/>
                    <a:pt x="192" y="69"/>
                  </a:cubicBezTo>
                  <a:close/>
                  <a:moveTo>
                    <a:pt x="190" y="67"/>
                  </a:moveTo>
                  <a:cubicBezTo>
                    <a:pt x="190" y="67"/>
                    <a:pt x="191" y="67"/>
                    <a:pt x="191" y="68"/>
                  </a:cubicBezTo>
                  <a:cubicBezTo>
                    <a:pt x="190" y="68"/>
                    <a:pt x="188" y="69"/>
                    <a:pt x="190" y="67"/>
                  </a:cubicBezTo>
                  <a:cubicBezTo>
                    <a:pt x="190" y="67"/>
                    <a:pt x="190" y="67"/>
                    <a:pt x="190" y="67"/>
                  </a:cubicBezTo>
                  <a:close/>
                  <a:moveTo>
                    <a:pt x="189" y="67"/>
                  </a:moveTo>
                  <a:cubicBezTo>
                    <a:pt x="188" y="67"/>
                    <a:pt x="188" y="67"/>
                    <a:pt x="187" y="67"/>
                  </a:cubicBezTo>
                  <a:cubicBezTo>
                    <a:pt x="187" y="67"/>
                    <a:pt x="187" y="66"/>
                    <a:pt x="187" y="65"/>
                  </a:cubicBezTo>
                  <a:cubicBezTo>
                    <a:pt x="188" y="65"/>
                    <a:pt x="189" y="66"/>
                    <a:pt x="189" y="66"/>
                  </a:cubicBezTo>
                  <a:cubicBezTo>
                    <a:pt x="189" y="66"/>
                    <a:pt x="189" y="66"/>
                    <a:pt x="190" y="67"/>
                  </a:cubicBezTo>
                  <a:cubicBezTo>
                    <a:pt x="189" y="67"/>
                    <a:pt x="189" y="67"/>
                    <a:pt x="189" y="67"/>
                  </a:cubicBezTo>
                  <a:close/>
                  <a:moveTo>
                    <a:pt x="186" y="68"/>
                  </a:moveTo>
                  <a:cubicBezTo>
                    <a:pt x="188" y="68"/>
                    <a:pt x="189" y="67"/>
                    <a:pt x="187" y="68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7" y="68"/>
                    <a:pt x="187" y="68"/>
                    <a:pt x="186" y="68"/>
                  </a:cubicBezTo>
                  <a:cubicBezTo>
                    <a:pt x="186" y="68"/>
                    <a:pt x="186" y="68"/>
                    <a:pt x="186" y="68"/>
                  </a:cubicBezTo>
                  <a:close/>
                  <a:moveTo>
                    <a:pt x="190" y="70"/>
                  </a:moveTo>
                  <a:cubicBezTo>
                    <a:pt x="190" y="70"/>
                    <a:pt x="190" y="70"/>
                    <a:pt x="190" y="70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89" y="70"/>
                    <a:pt x="189" y="69"/>
                    <a:pt x="188" y="69"/>
                  </a:cubicBezTo>
                  <a:cubicBezTo>
                    <a:pt x="189" y="69"/>
                    <a:pt x="191" y="69"/>
                    <a:pt x="190" y="70"/>
                  </a:cubicBezTo>
                  <a:close/>
                  <a:moveTo>
                    <a:pt x="193" y="71"/>
                  </a:moveTo>
                  <a:cubicBezTo>
                    <a:pt x="192" y="71"/>
                    <a:pt x="192" y="71"/>
                    <a:pt x="191" y="70"/>
                  </a:cubicBezTo>
                  <a:cubicBezTo>
                    <a:pt x="193" y="70"/>
                    <a:pt x="194" y="69"/>
                    <a:pt x="193" y="71"/>
                  </a:cubicBezTo>
                  <a:close/>
                  <a:moveTo>
                    <a:pt x="218" y="64"/>
                  </a:moveTo>
                  <a:cubicBezTo>
                    <a:pt x="215" y="65"/>
                    <a:pt x="211" y="68"/>
                    <a:pt x="207" y="70"/>
                  </a:cubicBezTo>
                  <a:cubicBezTo>
                    <a:pt x="204" y="71"/>
                    <a:pt x="200" y="73"/>
                    <a:pt x="196" y="75"/>
                  </a:cubicBezTo>
                  <a:cubicBezTo>
                    <a:pt x="196" y="74"/>
                    <a:pt x="195" y="73"/>
                    <a:pt x="194" y="72"/>
                  </a:cubicBezTo>
                  <a:cubicBezTo>
                    <a:pt x="202" y="71"/>
                    <a:pt x="210" y="67"/>
                    <a:pt x="218" y="64"/>
                  </a:cubicBezTo>
                  <a:close/>
                  <a:moveTo>
                    <a:pt x="197" y="76"/>
                  </a:moveTo>
                  <a:cubicBezTo>
                    <a:pt x="202" y="74"/>
                    <a:pt x="206" y="72"/>
                    <a:pt x="211" y="70"/>
                  </a:cubicBezTo>
                  <a:cubicBezTo>
                    <a:pt x="214" y="69"/>
                    <a:pt x="216" y="69"/>
                    <a:pt x="219" y="68"/>
                  </a:cubicBezTo>
                  <a:cubicBezTo>
                    <a:pt x="217" y="68"/>
                    <a:pt x="214" y="70"/>
                    <a:pt x="212" y="71"/>
                  </a:cubicBezTo>
                  <a:cubicBezTo>
                    <a:pt x="208" y="74"/>
                    <a:pt x="203" y="76"/>
                    <a:pt x="199" y="78"/>
                  </a:cubicBezTo>
                  <a:cubicBezTo>
                    <a:pt x="198" y="78"/>
                    <a:pt x="198" y="78"/>
                    <a:pt x="197" y="78"/>
                  </a:cubicBezTo>
                  <a:cubicBezTo>
                    <a:pt x="197" y="78"/>
                    <a:pt x="197" y="78"/>
                    <a:pt x="197" y="78"/>
                  </a:cubicBezTo>
                  <a:cubicBezTo>
                    <a:pt x="197" y="77"/>
                    <a:pt x="197" y="77"/>
                    <a:pt x="197" y="76"/>
                  </a:cubicBezTo>
                  <a:close/>
                  <a:moveTo>
                    <a:pt x="187" y="82"/>
                  </a:moveTo>
                  <a:cubicBezTo>
                    <a:pt x="188" y="82"/>
                    <a:pt x="188" y="82"/>
                    <a:pt x="188" y="82"/>
                  </a:cubicBezTo>
                  <a:cubicBezTo>
                    <a:pt x="179" y="86"/>
                    <a:pt x="170" y="88"/>
                    <a:pt x="161" y="91"/>
                  </a:cubicBezTo>
                  <a:cubicBezTo>
                    <a:pt x="165" y="90"/>
                    <a:pt x="170" y="88"/>
                    <a:pt x="174" y="87"/>
                  </a:cubicBezTo>
                  <a:cubicBezTo>
                    <a:pt x="176" y="86"/>
                    <a:pt x="179" y="85"/>
                    <a:pt x="182" y="84"/>
                  </a:cubicBezTo>
                  <a:cubicBezTo>
                    <a:pt x="183" y="83"/>
                    <a:pt x="185" y="82"/>
                    <a:pt x="187" y="82"/>
                  </a:cubicBezTo>
                  <a:cubicBezTo>
                    <a:pt x="187" y="82"/>
                    <a:pt x="187" y="82"/>
                    <a:pt x="187" y="82"/>
                  </a:cubicBezTo>
                  <a:close/>
                  <a:moveTo>
                    <a:pt x="173" y="86"/>
                  </a:moveTo>
                  <a:cubicBezTo>
                    <a:pt x="166" y="89"/>
                    <a:pt x="158" y="91"/>
                    <a:pt x="150" y="94"/>
                  </a:cubicBezTo>
                  <a:cubicBezTo>
                    <a:pt x="142" y="96"/>
                    <a:pt x="134" y="98"/>
                    <a:pt x="126" y="101"/>
                  </a:cubicBezTo>
                  <a:cubicBezTo>
                    <a:pt x="123" y="102"/>
                    <a:pt x="118" y="102"/>
                    <a:pt x="116" y="103"/>
                  </a:cubicBezTo>
                  <a:cubicBezTo>
                    <a:pt x="120" y="101"/>
                    <a:pt x="124" y="100"/>
                    <a:pt x="128" y="99"/>
                  </a:cubicBezTo>
                  <a:cubicBezTo>
                    <a:pt x="134" y="97"/>
                    <a:pt x="139" y="95"/>
                    <a:pt x="145" y="93"/>
                  </a:cubicBezTo>
                  <a:cubicBezTo>
                    <a:pt x="158" y="89"/>
                    <a:pt x="171" y="85"/>
                    <a:pt x="184" y="80"/>
                  </a:cubicBezTo>
                  <a:cubicBezTo>
                    <a:pt x="184" y="80"/>
                    <a:pt x="184" y="80"/>
                    <a:pt x="184" y="80"/>
                  </a:cubicBezTo>
                  <a:cubicBezTo>
                    <a:pt x="185" y="80"/>
                    <a:pt x="186" y="81"/>
                    <a:pt x="187" y="81"/>
                  </a:cubicBezTo>
                  <a:cubicBezTo>
                    <a:pt x="182" y="82"/>
                    <a:pt x="178" y="84"/>
                    <a:pt x="173" y="86"/>
                  </a:cubicBezTo>
                  <a:close/>
                  <a:moveTo>
                    <a:pt x="157" y="88"/>
                  </a:moveTo>
                  <a:cubicBezTo>
                    <a:pt x="162" y="87"/>
                    <a:pt x="167" y="85"/>
                    <a:pt x="171" y="83"/>
                  </a:cubicBezTo>
                  <a:cubicBezTo>
                    <a:pt x="175" y="82"/>
                    <a:pt x="178" y="81"/>
                    <a:pt x="182" y="80"/>
                  </a:cubicBezTo>
                  <a:cubicBezTo>
                    <a:pt x="178" y="81"/>
                    <a:pt x="174" y="83"/>
                    <a:pt x="171" y="84"/>
                  </a:cubicBezTo>
                  <a:cubicBezTo>
                    <a:pt x="166" y="86"/>
                    <a:pt x="162" y="87"/>
                    <a:pt x="157" y="88"/>
                  </a:cubicBezTo>
                  <a:close/>
                  <a:moveTo>
                    <a:pt x="166" y="85"/>
                  </a:moveTo>
                  <a:cubicBezTo>
                    <a:pt x="159" y="87"/>
                    <a:pt x="152" y="89"/>
                    <a:pt x="145" y="91"/>
                  </a:cubicBezTo>
                  <a:cubicBezTo>
                    <a:pt x="145" y="92"/>
                    <a:pt x="144" y="92"/>
                    <a:pt x="144" y="92"/>
                  </a:cubicBezTo>
                  <a:cubicBezTo>
                    <a:pt x="136" y="94"/>
                    <a:pt x="129" y="96"/>
                    <a:pt x="122" y="99"/>
                  </a:cubicBezTo>
                  <a:cubicBezTo>
                    <a:pt x="118" y="100"/>
                    <a:pt x="114" y="101"/>
                    <a:pt x="110" y="102"/>
                  </a:cubicBezTo>
                  <a:cubicBezTo>
                    <a:pt x="108" y="103"/>
                    <a:pt x="113" y="101"/>
                    <a:pt x="113" y="101"/>
                  </a:cubicBezTo>
                  <a:cubicBezTo>
                    <a:pt x="114" y="101"/>
                    <a:pt x="116" y="100"/>
                    <a:pt x="118" y="100"/>
                  </a:cubicBezTo>
                  <a:cubicBezTo>
                    <a:pt x="133" y="94"/>
                    <a:pt x="148" y="88"/>
                    <a:pt x="164" y="82"/>
                  </a:cubicBezTo>
                  <a:cubicBezTo>
                    <a:pt x="167" y="81"/>
                    <a:pt x="170" y="80"/>
                    <a:pt x="173" y="79"/>
                  </a:cubicBezTo>
                  <a:cubicBezTo>
                    <a:pt x="173" y="79"/>
                    <a:pt x="174" y="79"/>
                    <a:pt x="174" y="79"/>
                  </a:cubicBezTo>
                  <a:cubicBezTo>
                    <a:pt x="174" y="79"/>
                    <a:pt x="175" y="79"/>
                    <a:pt x="175" y="78"/>
                  </a:cubicBezTo>
                  <a:cubicBezTo>
                    <a:pt x="175" y="78"/>
                    <a:pt x="176" y="78"/>
                    <a:pt x="176" y="78"/>
                  </a:cubicBezTo>
                  <a:cubicBezTo>
                    <a:pt x="177" y="78"/>
                    <a:pt x="178" y="78"/>
                    <a:pt x="179" y="78"/>
                  </a:cubicBezTo>
                  <a:cubicBezTo>
                    <a:pt x="180" y="78"/>
                    <a:pt x="181" y="79"/>
                    <a:pt x="182" y="79"/>
                  </a:cubicBezTo>
                  <a:cubicBezTo>
                    <a:pt x="176" y="80"/>
                    <a:pt x="171" y="83"/>
                    <a:pt x="166" y="85"/>
                  </a:cubicBezTo>
                  <a:close/>
                  <a:moveTo>
                    <a:pt x="176" y="77"/>
                  </a:moveTo>
                  <a:cubicBezTo>
                    <a:pt x="175" y="78"/>
                    <a:pt x="174" y="78"/>
                    <a:pt x="173" y="78"/>
                  </a:cubicBezTo>
                  <a:cubicBezTo>
                    <a:pt x="165" y="79"/>
                    <a:pt x="158" y="82"/>
                    <a:pt x="150" y="85"/>
                  </a:cubicBezTo>
                  <a:cubicBezTo>
                    <a:pt x="144" y="87"/>
                    <a:pt x="137" y="89"/>
                    <a:pt x="131" y="91"/>
                  </a:cubicBezTo>
                  <a:cubicBezTo>
                    <a:pt x="134" y="90"/>
                    <a:pt x="137" y="89"/>
                    <a:pt x="139" y="88"/>
                  </a:cubicBezTo>
                  <a:cubicBezTo>
                    <a:pt x="151" y="85"/>
                    <a:pt x="162" y="80"/>
                    <a:pt x="173" y="75"/>
                  </a:cubicBezTo>
                  <a:cubicBezTo>
                    <a:pt x="174" y="76"/>
                    <a:pt x="176" y="77"/>
                    <a:pt x="177" y="77"/>
                  </a:cubicBezTo>
                  <a:cubicBezTo>
                    <a:pt x="177" y="77"/>
                    <a:pt x="177" y="77"/>
                    <a:pt x="176" y="77"/>
                  </a:cubicBezTo>
                  <a:close/>
                  <a:moveTo>
                    <a:pt x="137" y="85"/>
                  </a:moveTo>
                  <a:cubicBezTo>
                    <a:pt x="131" y="87"/>
                    <a:pt x="124" y="89"/>
                    <a:pt x="118" y="91"/>
                  </a:cubicBezTo>
                  <a:cubicBezTo>
                    <a:pt x="112" y="92"/>
                    <a:pt x="106" y="95"/>
                    <a:pt x="100" y="97"/>
                  </a:cubicBezTo>
                  <a:cubicBezTo>
                    <a:pt x="98" y="97"/>
                    <a:pt x="94" y="99"/>
                    <a:pt x="101" y="96"/>
                  </a:cubicBezTo>
                  <a:cubicBezTo>
                    <a:pt x="104" y="95"/>
                    <a:pt x="107" y="94"/>
                    <a:pt x="110" y="93"/>
                  </a:cubicBezTo>
                  <a:cubicBezTo>
                    <a:pt x="116" y="91"/>
                    <a:pt x="122" y="89"/>
                    <a:pt x="129" y="87"/>
                  </a:cubicBezTo>
                  <a:cubicBezTo>
                    <a:pt x="141" y="82"/>
                    <a:pt x="154" y="76"/>
                    <a:pt x="167" y="72"/>
                  </a:cubicBezTo>
                  <a:cubicBezTo>
                    <a:pt x="168" y="73"/>
                    <a:pt x="170" y="74"/>
                    <a:pt x="172" y="75"/>
                  </a:cubicBezTo>
                  <a:cubicBezTo>
                    <a:pt x="161" y="79"/>
                    <a:pt x="149" y="81"/>
                    <a:pt x="137" y="85"/>
                  </a:cubicBezTo>
                  <a:close/>
                  <a:moveTo>
                    <a:pt x="131" y="82"/>
                  </a:moveTo>
                  <a:cubicBezTo>
                    <a:pt x="119" y="85"/>
                    <a:pt x="108" y="90"/>
                    <a:pt x="96" y="93"/>
                  </a:cubicBezTo>
                  <a:cubicBezTo>
                    <a:pt x="90" y="94"/>
                    <a:pt x="100" y="91"/>
                    <a:pt x="101" y="91"/>
                  </a:cubicBezTo>
                  <a:cubicBezTo>
                    <a:pt x="104" y="90"/>
                    <a:pt x="107" y="89"/>
                    <a:pt x="110" y="88"/>
                  </a:cubicBezTo>
                  <a:cubicBezTo>
                    <a:pt x="116" y="87"/>
                    <a:pt x="122" y="84"/>
                    <a:pt x="128" y="82"/>
                  </a:cubicBezTo>
                  <a:cubicBezTo>
                    <a:pt x="140" y="78"/>
                    <a:pt x="152" y="75"/>
                    <a:pt x="163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4" y="70"/>
                    <a:pt x="164" y="70"/>
                    <a:pt x="165" y="71"/>
                  </a:cubicBezTo>
                  <a:cubicBezTo>
                    <a:pt x="165" y="71"/>
                    <a:pt x="165" y="71"/>
                    <a:pt x="166" y="71"/>
                  </a:cubicBezTo>
                  <a:cubicBezTo>
                    <a:pt x="154" y="75"/>
                    <a:pt x="142" y="78"/>
                    <a:pt x="131" y="82"/>
                  </a:cubicBezTo>
                  <a:close/>
                  <a:moveTo>
                    <a:pt x="162" y="69"/>
                  </a:moveTo>
                  <a:cubicBezTo>
                    <a:pt x="151" y="71"/>
                    <a:pt x="139" y="75"/>
                    <a:pt x="128" y="79"/>
                  </a:cubicBezTo>
                  <a:cubicBezTo>
                    <a:pt x="126" y="79"/>
                    <a:pt x="124" y="80"/>
                    <a:pt x="122" y="80"/>
                  </a:cubicBezTo>
                  <a:cubicBezTo>
                    <a:pt x="123" y="80"/>
                    <a:pt x="125" y="79"/>
                    <a:pt x="126" y="79"/>
                  </a:cubicBezTo>
                  <a:cubicBezTo>
                    <a:pt x="138" y="75"/>
                    <a:pt x="149" y="72"/>
                    <a:pt x="160" y="67"/>
                  </a:cubicBezTo>
                  <a:cubicBezTo>
                    <a:pt x="160" y="67"/>
                    <a:pt x="160" y="66"/>
                    <a:pt x="160" y="66"/>
                  </a:cubicBezTo>
                  <a:cubicBezTo>
                    <a:pt x="148" y="68"/>
                    <a:pt x="138" y="72"/>
                    <a:pt x="127" y="75"/>
                  </a:cubicBezTo>
                  <a:cubicBezTo>
                    <a:pt x="121" y="77"/>
                    <a:pt x="115" y="78"/>
                    <a:pt x="108" y="80"/>
                  </a:cubicBezTo>
                  <a:cubicBezTo>
                    <a:pt x="103" y="81"/>
                    <a:pt x="97" y="82"/>
                    <a:pt x="92" y="85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102" y="79"/>
                    <a:pt x="114" y="78"/>
                    <a:pt x="124" y="74"/>
                  </a:cubicBezTo>
                  <a:cubicBezTo>
                    <a:pt x="130" y="72"/>
                    <a:pt x="136" y="70"/>
                    <a:pt x="142" y="68"/>
                  </a:cubicBezTo>
                  <a:cubicBezTo>
                    <a:pt x="147" y="67"/>
                    <a:pt x="152" y="66"/>
                    <a:pt x="157" y="64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59" y="66"/>
                    <a:pt x="161" y="67"/>
                    <a:pt x="162" y="69"/>
                  </a:cubicBezTo>
                  <a:cubicBezTo>
                    <a:pt x="162" y="69"/>
                    <a:pt x="162" y="69"/>
                    <a:pt x="162" y="69"/>
                  </a:cubicBezTo>
                  <a:close/>
                  <a:moveTo>
                    <a:pt x="92" y="85"/>
                  </a:moveTo>
                  <a:cubicBezTo>
                    <a:pt x="103" y="82"/>
                    <a:pt x="114" y="79"/>
                    <a:pt x="125" y="76"/>
                  </a:cubicBezTo>
                  <a:cubicBezTo>
                    <a:pt x="131" y="75"/>
                    <a:pt x="137" y="73"/>
                    <a:pt x="143" y="71"/>
                  </a:cubicBezTo>
                  <a:cubicBezTo>
                    <a:pt x="147" y="69"/>
                    <a:pt x="154" y="69"/>
                    <a:pt x="158" y="67"/>
                  </a:cubicBezTo>
                  <a:cubicBezTo>
                    <a:pt x="147" y="72"/>
                    <a:pt x="135" y="75"/>
                    <a:pt x="124" y="79"/>
                  </a:cubicBezTo>
                  <a:cubicBezTo>
                    <a:pt x="114" y="82"/>
                    <a:pt x="104" y="85"/>
                    <a:pt x="93" y="88"/>
                  </a:cubicBezTo>
                  <a:cubicBezTo>
                    <a:pt x="92" y="88"/>
                    <a:pt x="92" y="88"/>
                    <a:pt x="92" y="89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92" y="88"/>
                    <a:pt x="92" y="87"/>
                    <a:pt x="92" y="85"/>
                  </a:cubicBezTo>
                  <a:close/>
                  <a:moveTo>
                    <a:pt x="94" y="79"/>
                  </a:moveTo>
                  <a:cubicBezTo>
                    <a:pt x="105" y="77"/>
                    <a:pt x="115" y="74"/>
                    <a:pt x="125" y="71"/>
                  </a:cubicBezTo>
                  <a:cubicBezTo>
                    <a:pt x="131" y="70"/>
                    <a:pt x="137" y="68"/>
                    <a:pt x="143" y="67"/>
                  </a:cubicBezTo>
                  <a:cubicBezTo>
                    <a:pt x="145" y="67"/>
                    <a:pt x="147" y="66"/>
                    <a:pt x="149" y="66"/>
                  </a:cubicBezTo>
                  <a:cubicBezTo>
                    <a:pt x="145" y="67"/>
                    <a:pt x="140" y="68"/>
                    <a:pt x="136" y="69"/>
                  </a:cubicBezTo>
                  <a:cubicBezTo>
                    <a:pt x="130" y="71"/>
                    <a:pt x="124" y="73"/>
                    <a:pt x="118" y="75"/>
                  </a:cubicBezTo>
                  <a:cubicBezTo>
                    <a:pt x="109" y="78"/>
                    <a:pt x="100" y="80"/>
                    <a:pt x="92" y="84"/>
                  </a:cubicBezTo>
                  <a:cubicBezTo>
                    <a:pt x="93" y="82"/>
                    <a:pt x="93" y="80"/>
                    <a:pt x="94" y="79"/>
                  </a:cubicBezTo>
                  <a:close/>
                  <a:moveTo>
                    <a:pt x="126" y="80"/>
                  </a:moveTo>
                  <a:cubicBezTo>
                    <a:pt x="132" y="78"/>
                    <a:pt x="137" y="77"/>
                    <a:pt x="143" y="75"/>
                  </a:cubicBezTo>
                  <a:cubicBezTo>
                    <a:pt x="149" y="73"/>
                    <a:pt x="156" y="72"/>
                    <a:pt x="161" y="70"/>
                  </a:cubicBezTo>
                  <a:cubicBezTo>
                    <a:pt x="149" y="75"/>
                    <a:pt x="136" y="78"/>
                    <a:pt x="124" y="82"/>
                  </a:cubicBezTo>
                  <a:cubicBezTo>
                    <a:pt x="119" y="84"/>
                    <a:pt x="113" y="86"/>
                    <a:pt x="108" y="88"/>
                  </a:cubicBezTo>
                  <a:cubicBezTo>
                    <a:pt x="103" y="90"/>
                    <a:pt x="98" y="91"/>
                    <a:pt x="93" y="93"/>
                  </a:cubicBezTo>
                  <a:cubicBezTo>
                    <a:pt x="93" y="93"/>
                    <a:pt x="93" y="92"/>
                    <a:pt x="92" y="92"/>
                  </a:cubicBezTo>
                  <a:cubicBezTo>
                    <a:pt x="92" y="91"/>
                    <a:pt x="92" y="91"/>
                    <a:pt x="92" y="90"/>
                  </a:cubicBezTo>
                  <a:cubicBezTo>
                    <a:pt x="103" y="87"/>
                    <a:pt x="114" y="83"/>
                    <a:pt x="126" y="80"/>
                  </a:cubicBezTo>
                  <a:close/>
                  <a:moveTo>
                    <a:pt x="106" y="91"/>
                  </a:moveTo>
                  <a:cubicBezTo>
                    <a:pt x="111" y="88"/>
                    <a:pt x="117" y="87"/>
                    <a:pt x="123" y="85"/>
                  </a:cubicBezTo>
                  <a:cubicBezTo>
                    <a:pt x="133" y="81"/>
                    <a:pt x="144" y="79"/>
                    <a:pt x="154" y="76"/>
                  </a:cubicBezTo>
                  <a:cubicBezTo>
                    <a:pt x="153" y="76"/>
                    <a:pt x="152" y="76"/>
                    <a:pt x="152" y="77"/>
                  </a:cubicBezTo>
                  <a:cubicBezTo>
                    <a:pt x="145" y="79"/>
                    <a:pt x="139" y="82"/>
                    <a:pt x="132" y="84"/>
                  </a:cubicBezTo>
                  <a:cubicBezTo>
                    <a:pt x="120" y="89"/>
                    <a:pt x="108" y="92"/>
                    <a:pt x="96" y="97"/>
                  </a:cubicBezTo>
                  <a:cubicBezTo>
                    <a:pt x="95" y="96"/>
                    <a:pt x="94" y="95"/>
                    <a:pt x="93" y="94"/>
                  </a:cubicBezTo>
                  <a:cubicBezTo>
                    <a:pt x="98" y="94"/>
                    <a:pt x="102" y="92"/>
                    <a:pt x="106" y="91"/>
                  </a:cubicBezTo>
                  <a:close/>
                  <a:moveTo>
                    <a:pt x="120" y="91"/>
                  </a:moveTo>
                  <a:cubicBezTo>
                    <a:pt x="130" y="88"/>
                    <a:pt x="139" y="85"/>
                    <a:pt x="149" y="82"/>
                  </a:cubicBezTo>
                  <a:cubicBezTo>
                    <a:pt x="153" y="81"/>
                    <a:pt x="158" y="80"/>
                    <a:pt x="162" y="79"/>
                  </a:cubicBezTo>
                  <a:cubicBezTo>
                    <a:pt x="163" y="78"/>
                    <a:pt x="164" y="78"/>
                    <a:pt x="166" y="77"/>
                  </a:cubicBezTo>
                  <a:cubicBezTo>
                    <a:pt x="158" y="81"/>
                    <a:pt x="149" y="84"/>
                    <a:pt x="141" y="87"/>
                  </a:cubicBezTo>
                  <a:cubicBezTo>
                    <a:pt x="132" y="90"/>
                    <a:pt x="123" y="92"/>
                    <a:pt x="115" y="96"/>
                  </a:cubicBezTo>
                  <a:cubicBezTo>
                    <a:pt x="113" y="96"/>
                    <a:pt x="111" y="97"/>
                    <a:pt x="109" y="98"/>
                  </a:cubicBezTo>
                  <a:cubicBezTo>
                    <a:pt x="108" y="98"/>
                    <a:pt x="107" y="99"/>
                    <a:pt x="106" y="99"/>
                  </a:cubicBezTo>
                  <a:cubicBezTo>
                    <a:pt x="106" y="99"/>
                    <a:pt x="106" y="99"/>
                    <a:pt x="105" y="99"/>
                  </a:cubicBezTo>
                  <a:cubicBezTo>
                    <a:pt x="104" y="99"/>
                    <a:pt x="103" y="100"/>
                    <a:pt x="103" y="100"/>
                  </a:cubicBezTo>
                  <a:cubicBezTo>
                    <a:pt x="103" y="100"/>
                    <a:pt x="102" y="100"/>
                    <a:pt x="102" y="101"/>
                  </a:cubicBezTo>
                  <a:cubicBezTo>
                    <a:pt x="100" y="100"/>
                    <a:pt x="99" y="99"/>
                    <a:pt x="97" y="98"/>
                  </a:cubicBezTo>
                  <a:cubicBezTo>
                    <a:pt x="105" y="97"/>
                    <a:pt x="112" y="93"/>
                    <a:pt x="120" y="91"/>
                  </a:cubicBezTo>
                  <a:close/>
                  <a:moveTo>
                    <a:pt x="111" y="98"/>
                  </a:moveTo>
                  <a:cubicBezTo>
                    <a:pt x="114" y="97"/>
                    <a:pt x="116" y="96"/>
                    <a:pt x="119" y="96"/>
                  </a:cubicBezTo>
                  <a:cubicBezTo>
                    <a:pt x="129" y="92"/>
                    <a:pt x="139" y="90"/>
                    <a:pt x="148" y="86"/>
                  </a:cubicBezTo>
                  <a:cubicBezTo>
                    <a:pt x="154" y="84"/>
                    <a:pt x="160" y="82"/>
                    <a:pt x="166" y="80"/>
                  </a:cubicBezTo>
                  <a:cubicBezTo>
                    <a:pt x="165" y="81"/>
                    <a:pt x="164" y="81"/>
                    <a:pt x="163" y="82"/>
                  </a:cubicBezTo>
                  <a:cubicBezTo>
                    <a:pt x="157" y="84"/>
                    <a:pt x="150" y="87"/>
                    <a:pt x="143" y="89"/>
                  </a:cubicBezTo>
                  <a:cubicBezTo>
                    <a:pt x="136" y="92"/>
                    <a:pt x="129" y="94"/>
                    <a:pt x="123" y="97"/>
                  </a:cubicBezTo>
                  <a:cubicBezTo>
                    <a:pt x="118" y="99"/>
                    <a:pt x="112" y="100"/>
                    <a:pt x="107" y="102"/>
                  </a:cubicBezTo>
                  <a:cubicBezTo>
                    <a:pt x="106" y="102"/>
                    <a:pt x="104" y="101"/>
                    <a:pt x="103" y="101"/>
                  </a:cubicBezTo>
                  <a:cubicBezTo>
                    <a:pt x="106" y="100"/>
                    <a:pt x="108" y="99"/>
                    <a:pt x="111" y="98"/>
                  </a:cubicBezTo>
                  <a:close/>
                  <a:moveTo>
                    <a:pt x="124" y="99"/>
                  </a:moveTo>
                  <a:cubicBezTo>
                    <a:pt x="128" y="98"/>
                    <a:pt x="131" y="96"/>
                    <a:pt x="135" y="95"/>
                  </a:cubicBezTo>
                  <a:cubicBezTo>
                    <a:pt x="132" y="97"/>
                    <a:pt x="129" y="98"/>
                    <a:pt x="126" y="99"/>
                  </a:cubicBezTo>
                  <a:cubicBezTo>
                    <a:pt x="122" y="100"/>
                    <a:pt x="118" y="101"/>
                    <a:pt x="114" y="104"/>
                  </a:cubicBezTo>
                  <a:cubicBezTo>
                    <a:pt x="113" y="103"/>
                    <a:pt x="112" y="103"/>
                    <a:pt x="111" y="103"/>
                  </a:cubicBezTo>
                  <a:cubicBezTo>
                    <a:pt x="115" y="102"/>
                    <a:pt x="120" y="100"/>
                    <a:pt x="124" y="99"/>
                  </a:cubicBezTo>
                  <a:close/>
                  <a:moveTo>
                    <a:pt x="143" y="97"/>
                  </a:moveTo>
                  <a:cubicBezTo>
                    <a:pt x="138" y="98"/>
                    <a:pt x="133" y="100"/>
                    <a:pt x="128" y="101"/>
                  </a:cubicBezTo>
                  <a:cubicBezTo>
                    <a:pt x="125" y="102"/>
                    <a:pt x="121" y="103"/>
                    <a:pt x="119" y="105"/>
                  </a:cubicBezTo>
                  <a:cubicBezTo>
                    <a:pt x="118" y="105"/>
                    <a:pt x="117" y="104"/>
                    <a:pt x="116" y="104"/>
                  </a:cubicBezTo>
                  <a:cubicBezTo>
                    <a:pt x="125" y="102"/>
                    <a:pt x="134" y="99"/>
                    <a:pt x="143" y="97"/>
                  </a:cubicBezTo>
                  <a:close/>
                  <a:moveTo>
                    <a:pt x="180" y="88"/>
                  </a:moveTo>
                  <a:cubicBezTo>
                    <a:pt x="165" y="93"/>
                    <a:pt x="149" y="98"/>
                    <a:pt x="133" y="102"/>
                  </a:cubicBezTo>
                  <a:cubicBezTo>
                    <a:pt x="130" y="103"/>
                    <a:pt x="127" y="104"/>
                    <a:pt x="123" y="105"/>
                  </a:cubicBezTo>
                  <a:cubicBezTo>
                    <a:pt x="122" y="105"/>
                    <a:pt x="121" y="105"/>
                    <a:pt x="120" y="106"/>
                  </a:cubicBezTo>
                  <a:cubicBezTo>
                    <a:pt x="120" y="105"/>
                    <a:pt x="120" y="105"/>
                    <a:pt x="120" y="105"/>
                  </a:cubicBezTo>
                  <a:cubicBezTo>
                    <a:pt x="120" y="105"/>
                    <a:pt x="125" y="103"/>
                    <a:pt x="126" y="103"/>
                  </a:cubicBezTo>
                  <a:cubicBezTo>
                    <a:pt x="133" y="101"/>
                    <a:pt x="140" y="98"/>
                    <a:pt x="148" y="96"/>
                  </a:cubicBezTo>
                  <a:cubicBezTo>
                    <a:pt x="155" y="93"/>
                    <a:pt x="162" y="91"/>
                    <a:pt x="170" y="90"/>
                  </a:cubicBezTo>
                  <a:cubicBezTo>
                    <a:pt x="176" y="88"/>
                    <a:pt x="183" y="85"/>
                    <a:pt x="189" y="83"/>
                  </a:cubicBezTo>
                  <a:cubicBezTo>
                    <a:pt x="189" y="83"/>
                    <a:pt x="189" y="83"/>
                    <a:pt x="190" y="83"/>
                  </a:cubicBezTo>
                  <a:cubicBezTo>
                    <a:pt x="190" y="83"/>
                    <a:pt x="191" y="83"/>
                    <a:pt x="192" y="83"/>
                  </a:cubicBezTo>
                  <a:cubicBezTo>
                    <a:pt x="193" y="83"/>
                    <a:pt x="194" y="82"/>
                    <a:pt x="195" y="82"/>
                  </a:cubicBezTo>
                  <a:cubicBezTo>
                    <a:pt x="205" y="79"/>
                    <a:pt x="215" y="74"/>
                    <a:pt x="224" y="70"/>
                  </a:cubicBezTo>
                  <a:cubicBezTo>
                    <a:pt x="225" y="71"/>
                    <a:pt x="225" y="72"/>
                    <a:pt x="226" y="73"/>
                  </a:cubicBezTo>
                  <a:cubicBezTo>
                    <a:pt x="211" y="80"/>
                    <a:pt x="195" y="83"/>
                    <a:pt x="180" y="88"/>
                  </a:cubicBezTo>
                  <a:close/>
                  <a:moveTo>
                    <a:pt x="207" y="76"/>
                  </a:moveTo>
                  <a:cubicBezTo>
                    <a:pt x="204" y="77"/>
                    <a:pt x="201" y="79"/>
                    <a:pt x="198" y="80"/>
                  </a:cubicBezTo>
                  <a:cubicBezTo>
                    <a:pt x="198" y="80"/>
                    <a:pt x="197" y="80"/>
                    <a:pt x="196" y="80"/>
                  </a:cubicBezTo>
                  <a:cubicBezTo>
                    <a:pt x="197" y="80"/>
                    <a:pt x="197" y="79"/>
                    <a:pt x="197" y="79"/>
                  </a:cubicBezTo>
                  <a:cubicBezTo>
                    <a:pt x="205" y="75"/>
                    <a:pt x="214" y="73"/>
                    <a:pt x="221" y="67"/>
                  </a:cubicBezTo>
                  <a:cubicBezTo>
                    <a:pt x="221" y="67"/>
                    <a:pt x="221" y="66"/>
                    <a:pt x="220" y="67"/>
                  </a:cubicBezTo>
                  <a:cubicBezTo>
                    <a:pt x="213" y="68"/>
                    <a:pt x="204" y="71"/>
                    <a:pt x="198" y="75"/>
                  </a:cubicBezTo>
                  <a:cubicBezTo>
                    <a:pt x="205" y="71"/>
                    <a:pt x="213" y="69"/>
                    <a:pt x="220" y="64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21" y="66"/>
                    <a:pt x="223" y="68"/>
                    <a:pt x="224" y="70"/>
                  </a:cubicBezTo>
                  <a:cubicBezTo>
                    <a:pt x="218" y="72"/>
                    <a:pt x="213" y="74"/>
                    <a:pt x="207" y="76"/>
                  </a:cubicBezTo>
                  <a:close/>
                  <a:moveTo>
                    <a:pt x="204" y="68"/>
                  </a:moveTo>
                  <a:cubicBezTo>
                    <a:pt x="203" y="69"/>
                    <a:pt x="202" y="69"/>
                    <a:pt x="201" y="70"/>
                  </a:cubicBezTo>
                  <a:cubicBezTo>
                    <a:pt x="201" y="69"/>
                    <a:pt x="201" y="69"/>
                    <a:pt x="202" y="68"/>
                  </a:cubicBezTo>
                  <a:cubicBezTo>
                    <a:pt x="202" y="68"/>
                    <a:pt x="202" y="68"/>
                    <a:pt x="202" y="67"/>
                  </a:cubicBezTo>
                  <a:cubicBezTo>
                    <a:pt x="207" y="66"/>
                    <a:pt x="212" y="63"/>
                    <a:pt x="217" y="62"/>
                  </a:cubicBezTo>
                  <a:cubicBezTo>
                    <a:pt x="218" y="61"/>
                    <a:pt x="218" y="61"/>
                    <a:pt x="218" y="61"/>
                  </a:cubicBezTo>
                  <a:cubicBezTo>
                    <a:pt x="218" y="62"/>
                    <a:pt x="219" y="63"/>
                    <a:pt x="219" y="63"/>
                  </a:cubicBezTo>
                  <a:cubicBezTo>
                    <a:pt x="214" y="65"/>
                    <a:pt x="209" y="66"/>
                    <a:pt x="204" y="68"/>
                  </a:cubicBezTo>
                  <a:close/>
                  <a:moveTo>
                    <a:pt x="217" y="61"/>
                  </a:moveTo>
                  <a:cubicBezTo>
                    <a:pt x="212" y="63"/>
                    <a:pt x="207" y="65"/>
                    <a:pt x="202" y="66"/>
                  </a:cubicBezTo>
                  <a:cubicBezTo>
                    <a:pt x="202" y="66"/>
                    <a:pt x="202" y="66"/>
                    <a:pt x="202" y="66"/>
                  </a:cubicBezTo>
                  <a:cubicBezTo>
                    <a:pt x="207" y="64"/>
                    <a:pt x="212" y="62"/>
                    <a:pt x="216" y="59"/>
                  </a:cubicBezTo>
                  <a:cubicBezTo>
                    <a:pt x="217" y="60"/>
                    <a:pt x="217" y="60"/>
                    <a:pt x="218" y="61"/>
                  </a:cubicBezTo>
                  <a:cubicBezTo>
                    <a:pt x="217" y="61"/>
                    <a:pt x="217" y="61"/>
                    <a:pt x="217" y="61"/>
                  </a:cubicBezTo>
                  <a:close/>
                  <a:moveTo>
                    <a:pt x="202" y="64"/>
                  </a:moveTo>
                  <a:cubicBezTo>
                    <a:pt x="201" y="63"/>
                    <a:pt x="201" y="63"/>
                    <a:pt x="201" y="62"/>
                  </a:cubicBezTo>
                  <a:cubicBezTo>
                    <a:pt x="205" y="61"/>
                    <a:pt x="209" y="58"/>
                    <a:pt x="214" y="56"/>
                  </a:cubicBezTo>
                  <a:cubicBezTo>
                    <a:pt x="214" y="56"/>
                    <a:pt x="214" y="56"/>
                    <a:pt x="214" y="56"/>
                  </a:cubicBezTo>
                  <a:cubicBezTo>
                    <a:pt x="215" y="57"/>
                    <a:pt x="215" y="58"/>
                    <a:pt x="216" y="59"/>
                  </a:cubicBezTo>
                  <a:cubicBezTo>
                    <a:pt x="211" y="61"/>
                    <a:pt x="207" y="62"/>
                    <a:pt x="202" y="64"/>
                  </a:cubicBezTo>
                  <a:close/>
                  <a:moveTo>
                    <a:pt x="200" y="61"/>
                  </a:moveTo>
                  <a:cubicBezTo>
                    <a:pt x="203" y="60"/>
                    <a:pt x="208" y="56"/>
                    <a:pt x="210" y="54"/>
                  </a:cubicBezTo>
                  <a:cubicBezTo>
                    <a:pt x="211" y="54"/>
                    <a:pt x="210" y="53"/>
                    <a:pt x="210" y="53"/>
                  </a:cubicBezTo>
                  <a:cubicBezTo>
                    <a:pt x="208" y="54"/>
                    <a:pt x="206" y="55"/>
                    <a:pt x="205" y="55"/>
                  </a:cubicBezTo>
                  <a:cubicBezTo>
                    <a:pt x="203" y="56"/>
                    <a:pt x="201" y="57"/>
                    <a:pt x="199" y="57"/>
                  </a:cubicBezTo>
                  <a:cubicBezTo>
                    <a:pt x="198" y="58"/>
                    <a:pt x="196" y="59"/>
                    <a:pt x="199" y="58"/>
                  </a:cubicBezTo>
                  <a:cubicBezTo>
                    <a:pt x="202" y="55"/>
                    <a:pt x="206" y="54"/>
                    <a:pt x="208" y="50"/>
                  </a:cubicBezTo>
                  <a:cubicBezTo>
                    <a:pt x="210" y="52"/>
                    <a:pt x="212" y="54"/>
                    <a:pt x="213" y="56"/>
                  </a:cubicBezTo>
                  <a:cubicBezTo>
                    <a:pt x="209" y="58"/>
                    <a:pt x="205" y="60"/>
                    <a:pt x="200" y="61"/>
                  </a:cubicBezTo>
                  <a:close/>
                  <a:moveTo>
                    <a:pt x="199" y="53"/>
                  </a:moveTo>
                  <a:cubicBezTo>
                    <a:pt x="198" y="54"/>
                    <a:pt x="196" y="55"/>
                    <a:pt x="195" y="56"/>
                  </a:cubicBezTo>
                  <a:cubicBezTo>
                    <a:pt x="198" y="53"/>
                    <a:pt x="202" y="51"/>
                    <a:pt x="205" y="47"/>
                  </a:cubicBezTo>
                  <a:cubicBezTo>
                    <a:pt x="206" y="48"/>
                    <a:pt x="207" y="49"/>
                    <a:pt x="208" y="50"/>
                  </a:cubicBezTo>
                  <a:cubicBezTo>
                    <a:pt x="205" y="51"/>
                    <a:pt x="202" y="52"/>
                    <a:pt x="199" y="53"/>
                  </a:cubicBezTo>
                  <a:close/>
                  <a:moveTo>
                    <a:pt x="193" y="50"/>
                  </a:moveTo>
                  <a:cubicBezTo>
                    <a:pt x="196" y="49"/>
                    <a:pt x="198" y="47"/>
                    <a:pt x="200" y="45"/>
                  </a:cubicBezTo>
                  <a:cubicBezTo>
                    <a:pt x="201" y="44"/>
                    <a:pt x="200" y="44"/>
                    <a:pt x="200" y="44"/>
                  </a:cubicBezTo>
                  <a:cubicBezTo>
                    <a:pt x="196" y="46"/>
                    <a:pt x="192" y="47"/>
                    <a:pt x="189" y="49"/>
                  </a:cubicBezTo>
                  <a:cubicBezTo>
                    <a:pt x="192" y="47"/>
                    <a:pt x="195" y="44"/>
                    <a:pt x="198" y="42"/>
                  </a:cubicBezTo>
                  <a:cubicBezTo>
                    <a:pt x="198" y="42"/>
                    <a:pt x="198" y="42"/>
                    <a:pt x="198" y="41"/>
                  </a:cubicBezTo>
                  <a:cubicBezTo>
                    <a:pt x="199" y="42"/>
                    <a:pt x="199" y="42"/>
                    <a:pt x="200" y="43"/>
                  </a:cubicBezTo>
                  <a:cubicBezTo>
                    <a:pt x="201" y="44"/>
                    <a:pt x="203" y="45"/>
                    <a:pt x="204" y="46"/>
                  </a:cubicBezTo>
                  <a:cubicBezTo>
                    <a:pt x="200" y="47"/>
                    <a:pt x="197" y="49"/>
                    <a:pt x="193" y="50"/>
                  </a:cubicBezTo>
                  <a:close/>
                  <a:moveTo>
                    <a:pt x="198" y="41"/>
                  </a:moveTo>
                  <a:cubicBezTo>
                    <a:pt x="193" y="43"/>
                    <a:pt x="189" y="45"/>
                    <a:pt x="185" y="47"/>
                  </a:cubicBezTo>
                  <a:cubicBezTo>
                    <a:pt x="183" y="48"/>
                    <a:pt x="182" y="49"/>
                    <a:pt x="180" y="50"/>
                  </a:cubicBezTo>
                  <a:cubicBezTo>
                    <a:pt x="179" y="51"/>
                    <a:pt x="174" y="54"/>
                    <a:pt x="178" y="51"/>
                  </a:cubicBezTo>
                  <a:cubicBezTo>
                    <a:pt x="183" y="47"/>
                    <a:pt x="190" y="44"/>
                    <a:pt x="194" y="39"/>
                  </a:cubicBezTo>
                  <a:cubicBezTo>
                    <a:pt x="194" y="39"/>
                    <a:pt x="194" y="39"/>
                    <a:pt x="194" y="38"/>
                  </a:cubicBezTo>
                  <a:cubicBezTo>
                    <a:pt x="195" y="39"/>
                    <a:pt x="197" y="40"/>
                    <a:pt x="198" y="41"/>
                  </a:cubicBezTo>
                  <a:cubicBezTo>
                    <a:pt x="198" y="41"/>
                    <a:pt x="198" y="41"/>
                    <a:pt x="198" y="41"/>
                  </a:cubicBezTo>
                  <a:close/>
                  <a:moveTo>
                    <a:pt x="194" y="38"/>
                  </a:moveTo>
                  <a:cubicBezTo>
                    <a:pt x="190" y="39"/>
                    <a:pt x="187" y="41"/>
                    <a:pt x="184" y="43"/>
                  </a:cubicBezTo>
                  <a:cubicBezTo>
                    <a:pt x="186" y="41"/>
                    <a:pt x="189" y="39"/>
                    <a:pt x="191" y="37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2" y="37"/>
                    <a:pt x="193" y="38"/>
                    <a:pt x="194" y="38"/>
                  </a:cubicBezTo>
                  <a:cubicBezTo>
                    <a:pt x="194" y="38"/>
                    <a:pt x="194" y="38"/>
                    <a:pt x="194" y="38"/>
                  </a:cubicBezTo>
                  <a:close/>
                  <a:moveTo>
                    <a:pt x="191" y="36"/>
                  </a:moveTo>
                  <a:cubicBezTo>
                    <a:pt x="185" y="40"/>
                    <a:pt x="180" y="43"/>
                    <a:pt x="174" y="46"/>
                  </a:cubicBezTo>
                  <a:cubicBezTo>
                    <a:pt x="178" y="44"/>
                    <a:pt x="183" y="39"/>
                    <a:pt x="188" y="35"/>
                  </a:cubicBezTo>
                  <a:cubicBezTo>
                    <a:pt x="189" y="35"/>
                    <a:pt x="188" y="34"/>
                    <a:pt x="188" y="35"/>
                  </a:cubicBezTo>
                  <a:cubicBezTo>
                    <a:pt x="187" y="35"/>
                    <a:pt x="186" y="35"/>
                    <a:pt x="186" y="36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3" y="37"/>
                    <a:pt x="182" y="38"/>
                    <a:pt x="180" y="39"/>
                  </a:cubicBezTo>
                  <a:cubicBezTo>
                    <a:pt x="177" y="41"/>
                    <a:pt x="174" y="43"/>
                    <a:pt x="171" y="45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0" y="44"/>
                    <a:pt x="170" y="44"/>
                    <a:pt x="169" y="44"/>
                  </a:cubicBezTo>
                  <a:cubicBezTo>
                    <a:pt x="176" y="42"/>
                    <a:pt x="180" y="37"/>
                    <a:pt x="186" y="34"/>
                  </a:cubicBezTo>
                  <a:cubicBezTo>
                    <a:pt x="187" y="34"/>
                    <a:pt x="187" y="33"/>
                    <a:pt x="186" y="33"/>
                  </a:cubicBezTo>
                  <a:cubicBezTo>
                    <a:pt x="181" y="35"/>
                    <a:pt x="178" y="38"/>
                    <a:pt x="173" y="41"/>
                  </a:cubicBezTo>
                  <a:cubicBezTo>
                    <a:pt x="172" y="42"/>
                    <a:pt x="171" y="42"/>
                    <a:pt x="170" y="43"/>
                  </a:cubicBezTo>
                  <a:cubicBezTo>
                    <a:pt x="169" y="43"/>
                    <a:pt x="169" y="43"/>
                    <a:pt x="169" y="43"/>
                  </a:cubicBezTo>
                  <a:cubicBezTo>
                    <a:pt x="169" y="43"/>
                    <a:pt x="169" y="43"/>
                    <a:pt x="169" y="43"/>
                  </a:cubicBezTo>
                  <a:cubicBezTo>
                    <a:pt x="169" y="43"/>
                    <a:pt x="169" y="43"/>
                    <a:pt x="170" y="42"/>
                  </a:cubicBezTo>
                  <a:cubicBezTo>
                    <a:pt x="171" y="41"/>
                    <a:pt x="173" y="40"/>
                    <a:pt x="174" y="39"/>
                  </a:cubicBezTo>
                  <a:cubicBezTo>
                    <a:pt x="174" y="39"/>
                    <a:pt x="175" y="39"/>
                    <a:pt x="175" y="39"/>
                  </a:cubicBezTo>
                  <a:cubicBezTo>
                    <a:pt x="178" y="39"/>
                    <a:pt x="179" y="37"/>
                    <a:pt x="179" y="35"/>
                  </a:cubicBezTo>
                  <a:cubicBezTo>
                    <a:pt x="180" y="34"/>
                    <a:pt x="182" y="33"/>
                    <a:pt x="183" y="33"/>
                  </a:cubicBezTo>
                  <a:cubicBezTo>
                    <a:pt x="183" y="33"/>
                    <a:pt x="183" y="32"/>
                    <a:pt x="183" y="32"/>
                  </a:cubicBezTo>
                  <a:cubicBezTo>
                    <a:pt x="181" y="32"/>
                    <a:pt x="180" y="33"/>
                    <a:pt x="179" y="33"/>
                  </a:cubicBezTo>
                  <a:cubicBezTo>
                    <a:pt x="180" y="32"/>
                    <a:pt x="180" y="32"/>
                    <a:pt x="181" y="31"/>
                  </a:cubicBezTo>
                  <a:cubicBezTo>
                    <a:pt x="182" y="31"/>
                    <a:pt x="181" y="31"/>
                    <a:pt x="181" y="31"/>
                  </a:cubicBezTo>
                  <a:cubicBezTo>
                    <a:pt x="179" y="30"/>
                    <a:pt x="178" y="31"/>
                    <a:pt x="176" y="31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6" y="31"/>
                    <a:pt x="177" y="30"/>
                    <a:pt x="177" y="30"/>
                  </a:cubicBezTo>
                  <a:cubicBezTo>
                    <a:pt x="177" y="30"/>
                    <a:pt x="177" y="29"/>
                    <a:pt x="177" y="29"/>
                  </a:cubicBezTo>
                  <a:cubicBezTo>
                    <a:pt x="175" y="29"/>
                    <a:pt x="174" y="30"/>
                    <a:pt x="173" y="30"/>
                  </a:cubicBezTo>
                  <a:cubicBezTo>
                    <a:pt x="174" y="30"/>
                    <a:pt x="175" y="29"/>
                    <a:pt x="176" y="29"/>
                  </a:cubicBezTo>
                  <a:cubicBezTo>
                    <a:pt x="176" y="29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81" y="30"/>
                    <a:pt x="186" y="33"/>
                    <a:pt x="191" y="36"/>
                  </a:cubicBezTo>
                  <a:cubicBezTo>
                    <a:pt x="191" y="36"/>
                    <a:pt x="191" y="36"/>
                    <a:pt x="191" y="36"/>
                  </a:cubicBezTo>
                  <a:close/>
                  <a:moveTo>
                    <a:pt x="154" y="43"/>
                  </a:moveTo>
                  <a:cubicBezTo>
                    <a:pt x="154" y="43"/>
                    <a:pt x="154" y="43"/>
                    <a:pt x="153" y="43"/>
                  </a:cubicBezTo>
                  <a:cubicBezTo>
                    <a:pt x="153" y="43"/>
                    <a:pt x="153" y="43"/>
                    <a:pt x="153" y="43"/>
                  </a:cubicBezTo>
                  <a:cubicBezTo>
                    <a:pt x="155" y="42"/>
                    <a:pt x="157" y="41"/>
                    <a:pt x="159" y="39"/>
                  </a:cubicBezTo>
                  <a:cubicBezTo>
                    <a:pt x="159" y="39"/>
                    <a:pt x="159" y="39"/>
                    <a:pt x="159" y="38"/>
                  </a:cubicBezTo>
                  <a:cubicBezTo>
                    <a:pt x="161" y="38"/>
                    <a:pt x="166" y="35"/>
                    <a:pt x="162" y="39"/>
                  </a:cubicBezTo>
                  <a:cubicBezTo>
                    <a:pt x="160" y="40"/>
                    <a:pt x="159" y="40"/>
                    <a:pt x="158" y="41"/>
                  </a:cubicBezTo>
                  <a:cubicBezTo>
                    <a:pt x="157" y="41"/>
                    <a:pt x="155" y="42"/>
                    <a:pt x="154" y="43"/>
                  </a:cubicBezTo>
                  <a:close/>
                  <a:moveTo>
                    <a:pt x="158" y="38"/>
                  </a:moveTo>
                  <a:cubicBezTo>
                    <a:pt x="158" y="38"/>
                    <a:pt x="158" y="38"/>
                    <a:pt x="158" y="38"/>
                  </a:cubicBezTo>
                  <a:cubicBezTo>
                    <a:pt x="158" y="38"/>
                    <a:pt x="158" y="38"/>
                    <a:pt x="158" y="38"/>
                  </a:cubicBezTo>
                  <a:close/>
                  <a:moveTo>
                    <a:pt x="161" y="37"/>
                  </a:moveTo>
                  <a:cubicBezTo>
                    <a:pt x="161" y="37"/>
                    <a:pt x="160" y="37"/>
                    <a:pt x="160" y="37"/>
                  </a:cubicBezTo>
                  <a:cubicBezTo>
                    <a:pt x="160" y="37"/>
                    <a:pt x="160" y="37"/>
                    <a:pt x="160" y="37"/>
                  </a:cubicBezTo>
                  <a:cubicBezTo>
                    <a:pt x="160" y="37"/>
                    <a:pt x="160" y="36"/>
                    <a:pt x="159" y="36"/>
                  </a:cubicBezTo>
                  <a:cubicBezTo>
                    <a:pt x="159" y="37"/>
                    <a:pt x="158" y="37"/>
                    <a:pt x="157" y="38"/>
                  </a:cubicBezTo>
                  <a:cubicBezTo>
                    <a:pt x="157" y="38"/>
                    <a:pt x="157" y="38"/>
                    <a:pt x="157" y="37"/>
                  </a:cubicBezTo>
                  <a:cubicBezTo>
                    <a:pt x="158" y="36"/>
                    <a:pt x="159" y="36"/>
                    <a:pt x="160" y="34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61" y="34"/>
                    <a:pt x="162" y="35"/>
                    <a:pt x="163" y="36"/>
                  </a:cubicBezTo>
                  <a:cubicBezTo>
                    <a:pt x="162" y="36"/>
                    <a:pt x="162" y="36"/>
                    <a:pt x="161" y="37"/>
                  </a:cubicBezTo>
                  <a:close/>
                  <a:moveTo>
                    <a:pt x="159" y="34"/>
                  </a:moveTo>
                  <a:cubicBezTo>
                    <a:pt x="153" y="36"/>
                    <a:pt x="156" y="34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8" y="32"/>
                    <a:pt x="159" y="33"/>
                    <a:pt x="159" y="33"/>
                  </a:cubicBezTo>
                  <a:cubicBezTo>
                    <a:pt x="159" y="33"/>
                    <a:pt x="159" y="33"/>
                    <a:pt x="159" y="34"/>
                  </a:cubicBezTo>
                  <a:cubicBezTo>
                    <a:pt x="159" y="33"/>
                    <a:pt x="159" y="33"/>
                    <a:pt x="159" y="34"/>
                  </a:cubicBezTo>
                  <a:close/>
                  <a:moveTo>
                    <a:pt x="157" y="32"/>
                  </a:moveTo>
                  <a:cubicBezTo>
                    <a:pt x="156" y="32"/>
                    <a:pt x="155" y="32"/>
                    <a:pt x="154" y="32"/>
                  </a:cubicBezTo>
                  <a:cubicBezTo>
                    <a:pt x="154" y="31"/>
                    <a:pt x="154" y="30"/>
                    <a:pt x="156" y="31"/>
                  </a:cubicBezTo>
                  <a:cubicBezTo>
                    <a:pt x="156" y="31"/>
                    <a:pt x="157" y="31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lose/>
                  <a:moveTo>
                    <a:pt x="154" y="34"/>
                  </a:moveTo>
                  <a:cubicBezTo>
                    <a:pt x="154" y="34"/>
                    <a:pt x="154" y="33"/>
                    <a:pt x="154" y="33"/>
                  </a:cubicBezTo>
                  <a:cubicBezTo>
                    <a:pt x="155" y="33"/>
                    <a:pt x="155" y="33"/>
                    <a:pt x="154" y="34"/>
                  </a:cubicBezTo>
                  <a:close/>
                  <a:moveTo>
                    <a:pt x="154" y="38"/>
                  </a:moveTo>
                  <a:cubicBezTo>
                    <a:pt x="155" y="37"/>
                    <a:pt x="155" y="37"/>
                    <a:pt x="155" y="36"/>
                  </a:cubicBezTo>
                  <a:cubicBezTo>
                    <a:pt x="156" y="35"/>
                    <a:pt x="159" y="34"/>
                    <a:pt x="157" y="36"/>
                  </a:cubicBezTo>
                  <a:cubicBezTo>
                    <a:pt x="156" y="37"/>
                    <a:pt x="155" y="38"/>
                    <a:pt x="154" y="39"/>
                  </a:cubicBezTo>
                  <a:cubicBezTo>
                    <a:pt x="154" y="39"/>
                    <a:pt x="154" y="39"/>
                    <a:pt x="154" y="40"/>
                  </a:cubicBezTo>
                  <a:cubicBezTo>
                    <a:pt x="151" y="41"/>
                    <a:pt x="149" y="43"/>
                    <a:pt x="146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4"/>
                    <a:pt x="147" y="42"/>
                    <a:pt x="148" y="42"/>
                  </a:cubicBezTo>
                  <a:cubicBezTo>
                    <a:pt x="148" y="42"/>
                    <a:pt x="148" y="41"/>
                    <a:pt x="149" y="41"/>
                  </a:cubicBezTo>
                  <a:cubicBezTo>
                    <a:pt x="151" y="41"/>
                    <a:pt x="153" y="40"/>
                    <a:pt x="154" y="38"/>
                  </a:cubicBezTo>
                  <a:close/>
                  <a:moveTo>
                    <a:pt x="144" y="40"/>
                  </a:moveTo>
                  <a:cubicBezTo>
                    <a:pt x="145" y="40"/>
                    <a:pt x="146" y="40"/>
                    <a:pt x="147" y="40"/>
                  </a:cubicBezTo>
                  <a:cubicBezTo>
                    <a:pt x="145" y="41"/>
                    <a:pt x="143" y="42"/>
                    <a:pt x="142" y="43"/>
                  </a:cubicBezTo>
                  <a:cubicBezTo>
                    <a:pt x="143" y="42"/>
                    <a:pt x="143" y="41"/>
                    <a:pt x="144" y="40"/>
                  </a:cubicBezTo>
                  <a:cubicBezTo>
                    <a:pt x="144" y="40"/>
                    <a:pt x="144" y="40"/>
                    <a:pt x="144" y="40"/>
                  </a:cubicBezTo>
                  <a:close/>
                  <a:moveTo>
                    <a:pt x="140" y="41"/>
                  </a:moveTo>
                  <a:cubicBezTo>
                    <a:pt x="137" y="43"/>
                    <a:pt x="140" y="41"/>
                    <a:pt x="140" y="40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41" y="39"/>
                    <a:pt x="142" y="40"/>
                    <a:pt x="143" y="40"/>
                  </a:cubicBezTo>
                  <a:cubicBezTo>
                    <a:pt x="142" y="40"/>
                    <a:pt x="142" y="40"/>
                    <a:pt x="140" y="41"/>
                  </a:cubicBezTo>
                  <a:close/>
                  <a:moveTo>
                    <a:pt x="137" y="41"/>
                  </a:moveTo>
                  <a:cubicBezTo>
                    <a:pt x="137" y="41"/>
                    <a:pt x="137" y="40"/>
                    <a:pt x="136" y="40"/>
                  </a:cubicBezTo>
                  <a:cubicBezTo>
                    <a:pt x="136" y="39"/>
                    <a:pt x="138" y="39"/>
                    <a:pt x="139" y="39"/>
                  </a:cubicBezTo>
                  <a:cubicBezTo>
                    <a:pt x="139" y="40"/>
                    <a:pt x="138" y="40"/>
                    <a:pt x="137" y="41"/>
                  </a:cubicBezTo>
                  <a:close/>
                  <a:moveTo>
                    <a:pt x="138" y="42"/>
                  </a:moveTo>
                  <a:cubicBezTo>
                    <a:pt x="138" y="42"/>
                    <a:pt x="137" y="41"/>
                    <a:pt x="137" y="41"/>
                  </a:cubicBezTo>
                  <a:cubicBezTo>
                    <a:pt x="139" y="40"/>
                    <a:pt x="139" y="40"/>
                    <a:pt x="138" y="42"/>
                  </a:cubicBezTo>
                  <a:close/>
                  <a:moveTo>
                    <a:pt x="140" y="43"/>
                  </a:moveTo>
                  <a:cubicBezTo>
                    <a:pt x="140" y="43"/>
                    <a:pt x="139" y="43"/>
                    <a:pt x="139" y="42"/>
                  </a:cubicBezTo>
                  <a:cubicBezTo>
                    <a:pt x="140" y="42"/>
                    <a:pt x="142" y="41"/>
                    <a:pt x="140" y="43"/>
                  </a:cubicBezTo>
                  <a:close/>
                  <a:moveTo>
                    <a:pt x="147" y="41"/>
                  </a:moveTo>
                  <a:cubicBezTo>
                    <a:pt x="147" y="41"/>
                    <a:pt x="145" y="43"/>
                    <a:pt x="144" y="44"/>
                  </a:cubicBezTo>
                  <a:cubicBezTo>
                    <a:pt x="143" y="44"/>
                    <a:pt x="143" y="44"/>
                    <a:pt x="142" y="43"/>
                  </a:cubicBezTo>
                  <a:cubicBezTo>
                    <a:pt x="144" y="43"/>
                    <a:pt x="145" y="42"/>
                    <a:pt x="147" y="41"/>
                  </a:cubicBezTo>
                  <a:close/>
                  <a:moveTo>
                    <a:pt x="155" y="40"/>
                  </a:moveTo>
                  <a:cubicBezTo>
                    <a:pt x="156" y="40"/>
                    <a:pt x="156" y="40"/>
                    <a:pt x="156" y="40"/>
                  </a:cubicBezTo>
                  <a:cubicBezTo>
                    <a:pt x="155" y="41"/>
                    <a:pt x="154" y="42"/>
                    <a:pt x="154" y="42"/>
                  </a:cubicBezTo>
                  <a:cubicBezTo>
                    <a:pt x="152" y="43"/>
                    <a:pt x="151" y="44"/>
                    <a:pt x="150" y="45"/>
                  </a:cubicBezTo>
                  <a:cubicBezTo>
                    <a:pt x="149" y="45"/>
                    <a:pt x="148" y="45"/>
                    <a:pt x="147" y="44"/>
                  </a:cubicBezTo>
                  <a:cubicBezTo>
                    <a:pt x="150" y="43"/>
                    <a:pt x="153" y="42"/>
                    <a:pt x="155" y="40"/>
                  </a:cubicBezTo>
                  <a:close/>
                  <a:moveTo>
                    <a:pt x="165" y="37"/>
                  </a:moveTo>
                  <a:cubicBezTo>
                    <a:pt x="166" y="37"/>
                    <a:pt x="166" y="37"/>
                    <a:pt x="167" y="37"/>
                  </a:cubicBezTo>
                  <a:cubicBezTo>
                    <a:pt x="165" y="38"/>
                    <a:pt x="164" y="39"/>
                    <a:pt x="162" y="40"/>
                  </a:cubicBezTo>
                  <a:cubicBezTo>
                    <a:pt x="162" y="40"/>
                    <a:pt x="162" y="40"/>
                    <a:pt x="162" y="40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2" y="39"/>
                    <a:pt x="164" y="38"/>
                    <a:pt x="165" y="37"/>
                  </a:cubicBezTo>
                  <a:close/>
                  <a:moveTo>
                    <a:pt x="169" y="30"/>
                  </a:moveTo>
                  <a:cubicBezTo>
                    <a:pt x="171" y="29"/>
                    <a:pt x="173" y="29"/>
                    <a:pt x="175" y="28"/>
                  </a:cubicBezTo>
                  <a:cubicBezTo>
                    <a:pt x="174" y="29"/>
                    <a:pt x="172" y="29"/>
                    <a:pt x="172" y="30"/>
                  </a:cubicBezTo>
                  <a:cubicBezTo>
                    <a:pt x="170" y="30"/>
                    <a:pt x="169" y="30"/>
                    <a:pt x="169" y="30"/>
                  </a:cubicBezTo>
                  <a:close/>
                  <a:moveTo>
                    <a:pt x="177" y="32"/>
                  </a:moveTo>
                  <a:cubicBezTo>
                    <a:pt x="178" y="32"/>
                    <a:pt x="179" y="31"/>
                    <a:pt x="180" y="31"/>
                  </a:cubicBezTo>
                  <a:cubicBezTo>
                    <a:pt x="179" y="32"/>
                    <a:pt x="178" y="32"/>
                    <a:pt x="178" y="33"/>
                  </a:cubicBezTo>
                  <a:cubicBezTo>
                    <a:pt x="178" y="32"/>
                    <a:pt x="177" y="32"/>
                    <a:pt x="177" y="32"/>
                  </a:cubicBezTo>
                  <a:close/>
                  <a:moveTo>
                    <a:pt x="175" y="31"/>
                  </a:moveTo>
                  <a:cubicBezTo>
                    <a:pt x="175" y="31"/>
                    <a:pt x="175" y="31"/>
                    <a:pt x="174" y="30"/>
                  </a:cubicBezTo>
                  <a:cubicBezTo>
                    <a:pt x="175" y="30"/>
                    <a:pt x="175" y="30"/>
                    <a:pt x="176" y="30"/>
                  </a:cubicBezTo>
                  <a:cubicBezTo>
                    <a:pt x="175" y="30"/>
                    <a:pt x="175" y="30"/>
                    <a:pt x="175" y="31"/>
                  </a:cubicBezTo>
                  <a:close/>
                  <a:moveTo>
                    <a:pt x="166" y="41"/>
                  </a:moveTo>
                  <a:cubicBezTo>
                    <a:pt x="166" y="41"/>
                    <a:pt x="165" y="41"/>
                    <a:pt x="165" y="41"/>
                  </a:cubicBezTo>
                  <a:cubicBezTo>
                    <a:pt x="165" y="41"/>
                    <a:pt x="166" y="41"/>
                    <a:pt x="166" y="40"/>
                  </a:cubicBezTo>
                  <a:cubicBezTo>
                    <a:pt x="167" y="39"/>
                    <a:pt x="167" y="39"/>
                    <a:pt x="168" y="38"/>
                  </a:cubicBezTo>
                  <a:cubicBezTo>
                    <a:pt x="169" y="38"/>
                    <a:pt x="170" y="38"/>
                    <a:pt x="171" y="38"/>
                  </a:cubicBezTo>
                  <a:cubicBezTo>
                    <a:pt x="170" y="39"/>
                    <a:pt x="170" y="39"/>
                    <a:pt x="169" y="39"/>
                  </a:cubicBezTo>
                  <a:cubicBezTo>
                    <a:pt x="169" y="40"/>
                    <a:pt x="167" y="41"/>
                    <a:pt x="166" y="41"/>
                  </a:cubicBezTo>
                  <a:close/>
                  <a:moveTo>
                    <a:pt x="167" y="38"/>
                  </a:moveTo>
                  <a:cubicBezTo>
                    <a:pt x="166" y="39"/>
                    <a:pt x="165" y="40"/>
                    <a:pt x="164" y="41"/>
                  </a:cubicBezTo>
                  <a:cubicBezTo>
                    <a:pt x="164" y="41"/>
                    <a:pt x="164" y="40"/>
                    <a:pt x="163" y="40"/>
                  </a:cubicBezTo>
                  <a:cubicBezTo>
                    <a:pt x="164" y="40"/>
                    <a:pt x="166" y="39"/>
                    <a:pt x="167" y="38"/>
                  </a:cubicBezTo>
                  <a:close/>
                  <a:moveTo>
                    <a:pt x="171" y="39"/>
                  </a:moveTo>
                  <a:cubicBezTo>
                    <a:pt x="171" y="39"/>
                    <a:pt x="171" y="39"/>
                    <a:pt x="172" y="39"/>
                  </a:cubicBezTo>
                  <a:cubicBezTo>
                    <a:pt x="172" y="39"/>
                    <a:pt x="172" y="39"/>
                    <a:pt x="173" y="39"/>
                  </a:cubicBezTo>
                  <a:cubicBezTo>
                    <a:pt x="173" y="39"/>
                    <a:pt x="173" y="39"/>
                    <a:pt x="172" y="39"/>
                  </a:cubicBezTo>
                  <a:cubicBezTo>
                    <a:pt x="171" y="40"/>
                    <a:pt x="170" y="41"/>
                    <a:pt x="168" y="43"/>
                  </a:cubicBezTo>
                  <a:cubicBezTo>
                    <a:pt x="168" y="42"/>
                    <a:pt x="167" y="42"/>
                    <a:pt x="166" y="41"/>
                  </a:cubicBezTo>
                  <a:cubicBezTo>
                    <a:pt x="168" y="41"/>
                    <a:pt x="169" y="40"/>
                    <a:pt x="171" y="39"/>
                  </a:cubicBezTo>
                  <a:close/>
                  <a:moveTo>
                    <a:pt x="13" y="147"/>
                  </a:moveTo>
                  <a:cubicBezTo>
                    <a:pt x="13" y="147"/>
                    <a:pt x="13" y="147"/>
                    <a:pt x="14" y="147"/>
                  </a:cubicBezTo>
                  <a:cubicBezTo>
                    <a:pt x="15" y="147"/>
                    <a:pt x="19" y="145"/>
                    <a:pt x="17" y="148"/>
                  </a:cubicBezTo>
                  <a:cubicBezTo>
                    <a:pt x="16" y="149"/>
                    <a:pt x="15" y="150"/>
                    <a:pt x="14" y="151"/>
                  </a:cubicBezTo>
                  <a:cubicBezTo>
                    <a:pt x="14" y="150"/>
                    <a:pt x="14" y="148"/>
                    <a:pt x="13" y="147"/>
                  </a:cubicBezTo>
                  <a:close/>
                  <a:moveTo>
                    <a:pt x="12" y="140"/>
                  </a:moveTo>
                  <a:cubicBezTo>
                    <a:pt x="14" y="139"/>
                    <a:pt x="15" y="138"/>
                    <a:pt x="17" y="138"/>
                  </a:cubicBezTo>
                  <a:cubicBezTo>
                    <a:pt x="18" y="137"/>
                    <a:pt x="18" y="137"/>
                    <a:pt x="19" y="137"/>
                  </a:cubicBezTo>
                  <a:cubicBezTo>
                    <a:pt x="19" y="137"/>
                    <a:pt x="19" y="137"/>
                    <a:pt x="19" y="138"/>
                  </a:cubicBezTo>
                  <a:cubicBezTo>
                    <a:pt x="18" y="138"/>
                    <a:pt x="18" y="139"/>
                    <a:pt x="17" y="139"/>
                  </a:cubicBezTo>
                  <a:cubicBezTo>
                    <a:pt x="16" y="140"/>
                    <a:pt x="14" y="141"/>
                    <a:pt x="13" y="143"/>
                  </a:cubicBezTo>
                  <a:cubicBezTo>
                    <a:pt x="12" y="142"/>
                    <a:pt x="12" y="141"/>
                    <a:pt x="12" y="140"/>
                  </a:cubicBezTo>
                  <a:close/>
                  <a:moveTo>
                    <a:pt x="13" y="144"/>
                  </a:moveTo>
                  <a:cubicBezTo>
                    <a:pt x="13" y="144"/>
                    <a:pt x="14" y="143"/>
                    <a:pt x="15" y="143"/>
                  </a:cubicBezTo>
                  <a:cubicBezTo>
                    <a:pt x="16" y="142"/>
                    <a:pt x="17" y="142"/>
                    <a:pt x="18" y="142"/>
                  </a:cubicBezTo>
                  <a:cubicBezTo>
                    <a:pt x="16" y="144"/>
                    <a:pt x="15" y="145"/>
                    <a:pt x="13" y="147"/>
                  </a:cubicBezTo>
                  <a:cubicBezTo>
                    <a:pt x="13" y="147"/>
                    <a:pt x="13" y="147"/>
                    <a:pt x="13" y="147"/>
                  </a:cubicBezTo>
                  <a:cubicBezTo>
                    <a:pt x="13" y="146"/>
                    <a:pt x="13" y="145"/>
                    <a:pt x="13" y="144"/>
                  </a:cubicBezTo>
                  <a:cubicBezTo>
                    <a:pt x="13" y="144"/>
                    <a:pt x="13" y="144"/>
                    <a:pt x="13" y="144"/>
                  </a:cubicBezTo>
                  <a:close/>
                  <a:moveTo>
                    <a:pt x="19" y="149"/>
                  </a:moveTo>
                  <a:cubicBezTo>
                    <a:pt x="19" y="149"/>
                    <a:pt x="19" y="149"/>
                    <a:pt x="19" y="149"/>
                  </a:cubicBezTo>
                  <a:cubicBezTo>
                    <a:pt x="18" y="150"/>
                    <a:pt x="15" y="151"/>
                    <a:pt x="17" y="149"/>
                  </a:cubicBezTo>
                  <a:cubicBezTo>
                    <a:pt x="18" y="148"/>
                    <a:pt x="18" y="147"/>
                    <a:pt x="19" y="146"/>
                  </a:cubicBezTo>
                  <a:cubicBezTo>
                    <a:pt x="19" y="147"/>
                    <a:pt x="19" y="148"/>
                    <a:pt x="19" y="149"/>
                  </a:cubicBezTo>
                  <a:close/>
                  <a:moveTo>
                    <a:pt x="14" y="152"/>
                  </a:moveTo>
                  <a:cubicBezTo>
                    <a:pt x="15" y="151"/>
                    <a:pt x="19" y="149"/>
                    <a:pt x="18" y="151"/>
                  </a:cubicBezTo>
                  <a:cubicBezTo>
                    <a:pt x="17" y="152"/>
                    <a:pt x="17" y="153"/>
                    <a:pt x="16" y="154"/>
                  </a:cubicBezTo>
                  <a:cubicBezTo>
                    <a:pt x="15" y="154"/>
                    <a:pt x="15" y="155"/>
                    <a:pt x="15" y="156"/>
                  </a:cubicBezTo>
                  <a:cubicBezTo>
                    <a:pt x="15" y="154"/>
                    <a:pt x="15" y="153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lose/>
                  <a:moveTo>
                    <a:pt x="16" y="158"/>
                  </a:moveTo>
                  <a:cubicBezTo>
                    <a:pt x="16" y="158"/>
                    <a:pt x="16" y="158"/>
                    <a:pt x="16" y="158"/>
                  </a:cubicBezTo>
                  <a:cubicBezTo>
                    <a:pt x="16" y="158"/>
                    <a:pt x="16" y="158"/>
                    <a:pt x="16" y="158"/>
                  </a:cubicBezTo>
                  <a:cubicBezTo>
                    <a:pt x="16" y="158"/>
                    <a:pt x="16" y="157"/>
                    <a:pt x="16" y="157"/>
                  </a:cubicBezTo>
                  <a:cubicBezTo>
                    <a:pt x="16" y="157"/>
                    <a:pt x="16" y="157"/>
                    <a:pt x="16" y="158"/>
                  </a:cubicBezTo>
                  <a:close/>
                  <a:moveTo>
                    <a:pt x="17" y="157"/>
                  </a:moveTo>
                  <a:cubicBezTo>
                    <a:pt x="16" y="155"/>
                    <a:pt x="17" y="154"/>
                    <a:pt x="18" y="152"/>
                  </a:cubicBezTo>
                  <a:cubicBezTo>
                    <a:pt x="18" y="153"/>
                    <a:pt x="18" y="153"/>
                    <a:pt x="18" y="154"/>
                  </a:cubicBezTo>
                  <a:cubicBezTo>
                    <a:pt x="17" y="155"/>
                    <a:pt x="17" y="156"/>
                    <a:pt x="17" y="157"/>
                  </a:cubicBezTo>
                  <a:close/>
                  <a:moveTo>
                    <a:pt x="19" y="143"/>
                  </a:moveTo>
                  <a:cubicBezTo>
                    <a:pt x="19" y="144"/>
                    <a:pt x="19" y="144"/>
                    <a:pt x="19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18" y="145"/>
                    <a:pt x="17" y="146"/>
                    <a:pt x="16" y="146"/>
                  </a:cubicBezTo>
                  <a:cubicBezTo>
                    <a:pt x="13" y="147"/>
                    <a:pt x="16" y="145"/>
                    <a:pt x="16" y="145"/>
                  </a:cubicBezTo>
                  <a:cubicBezTo>
                    <a:pt x="17" y="144"/>
                    <a:pt x="18" y="143"/>
                    <a:pt x="19" y="142"/>
                  </a:cubicBezTo>
                  <a:cubicBezTo>
                    <a:pt x="19" y="143"/>
                    <a:pt x="19" y="143"/>
                    <a:pt x="19" y="143"/>
                  </a:cubicBezTo>
                  <a:close/>
                  <a:moveTo>
                    <a:pt x="18" y="140"/>
                  </a:moveTo>
                  <a:cubicBezTo>
                    <a:pt x="18" y="140"/>
                    <a:pt x="17" y="141"/>
                    <a:pt x="17" y="141"/>
                  </a:cubicBezTo>
                  <a:cubicBezTo>
                    <a:pt x="16" y="141"/>
                    <a:pt x="15" y="142"/>
                    <a:pt x="14" y="142"/>
                  </a:cubicBezTo>
                  <a:cubicBezTo>
                    <a:pt x="13" y="143"/>
                    <a:pt x="13" y="143"/>
                    <a:pt x="14" y="142"/>
                  </a:cubicBezTo>
                  <a:cubicBezTo>
                    <a:pt x="15" y="141"/>
                    <a:pt x="17" y="140"/>
                    <a:pt x="19" y="139"/>
                  </a:cubicBezTo>
                  <a:cubicBezTo>
                    <a:pt x="19" y="139"/>
                    <a:pt x="18" y="140"/>
                    <a:pt x="18" y="140"/>
                  </a:cubicBezTo>
                  <a:close/>
                  <a:moveTo>
                    <a:pt x="19" y="136"/>
                  </a:moveTo>
                  <a:cubicBezTo>
                    <a:pt x="17" y="137"/>
                    <a:pt x="14" y="138"/>
                    <a:pt x="12" y="139"/>
                  </a:cubicBezTo>
                  <a:cubicBezTo>
                    <a:pt x="12" y="138"/>
                    <a:pt x="12" y="137"/>
                    <a:pt x="12" y="137"/>
                  </a:cubicBezTo>
                  <a:cubicBezTo>
                    <a:pt x="16" y="135"/>
                    <a:pt x="20" y="133"/>
                    <a:pt x="24" y="131"/>
                  </a:cubicBezTo>
                  <a:cubicBezTo>
                    <a:pt x="26" y="130"/>
                    <a:pt x="28" y="129"/>
                    <a:pt x="29" y="129"/>
                  </a:cubicBezTo>
                  <a:cubicBezTo>
                    <a:pt x="31" y="128"/>
                    <a:pt x="31" y="128"/>
                    <a:pt x="30" y="129"/>
                  </a:cubicBezTo>
                  <a:cubicBezTo>
                    <a:pt x="28" y="130"/>
                    <a:pt x="26" y="131"/>
                    <a:pt x="25" y="133"/>
                  </a:cubicBezTo>
                  <a:cubicBezTo>
                    <a:pt x="24" y="132"/>
                    <a:pt x="23" y="132"/>
                    <a:pt x="22" y="133"/>
                  </a:cubicBezTo>
                  <a:cubicBezTo>
                    <a:pt x="21" y="134"/>
                    <a:pt x="20" y="135"/>
                    <a:pt x="19" y="136"/>
                  </a:cubicBezTo>
                  <a:close/>
                  <a:moveTo>
                    <a:pt x="19" y="86"/>
                  </a:moveTo>
                  <a:cubicBezTo>
                    <a:pt x="21" y="86"/>
                    <a:pt x="22" y="86"/>
                    <a:pt x="23" y="85"/>
                  </a:cubicBezTo>
                  <a:cubicBezTo>
                    <a:pt x="24" y="85"/>
                    <a:pt x="29" y="81"/>
                    <a:pt x="25" y="84"/>
                  </a:cubicBezTo>
                  <a:cubicBezTo>
                    <a:pt x="23" y="86"/>
                    <a:pt x="21" y="87"/>
                    <a:pt x="19" y="88"/>
                  </a:cubicBezTo>
                  <a:cubicBezTo>
                    <a:pt x="19" y="87"/>
                    <a:pt x="19" y="87"/>
                    <a:pt x="19" y="86"/>
                  </a:cubicBezTo>
                  <a:close/>
                  <a:moveTo>
                    <a:pt x="29" y="68"/>
                  </a:moveTo>
                  <a:cubicBezTo>
                    <a:pt x="31" y="68"/>
                    <a:pt x="31" y="68"/>
                    <a:pt x="28" y="69"/>
                  </a:cubicBezTo>
                  <a:cubicBezTo>
                    <a:pt x="29" y="69"/>
                    <a:pt x="29" y="68"/>
                    <a:pt x="29" y="68"/>
                  </a:cubicBezTo>
                  <a:close/>
                  <a:moveTo>
                    <a:pt x="27" y="71"/>
                  </a:moveTo>
                  <a:cubicBezTo>
                    <a:pt x="29" y="70"/>
                    <a:pt x="30" y="70"/>
                    <a:pt x="31" y="69"/>
                  </a:cubicBezTo>
                  <a:cubicBezTo>
                    <a:pt x="30" y="70"/>
                    <a:pt x="29" y="71"/>
                    <a:pt x="28" y="71"/>
                  </a:cubicBezTo>
                  <a:cubicBezTo>
                    <a:pt x="27" y="72"/>
                    <a:pt x="27" y="72"/>
                    <a:pt x="26" y="72"/>
                  </a:cubicBezTo>
                  <a:cubicBezTo>
                    <a:pt x="27" y="72"/>
                    <a:pt x="27" y="71"/>
                    <a:pt x="27" y="71"/>
                  </a:cubicBezTo>
                  <a:close/>
                  <a:moveTo>
                    <a:pt x="24" y="76"/>
                  </a:moveTo>
                  <a:cubicBezTo>
                    <a:pt x="25" y="76"/>
                    <a:pt x="26" y="75"/>
                    <a:pt x="27" y="75"/>
                  </a:cubicBezTo>
                  <a:cubicBezTo>
                    <a:pt x="28" y="74"/>
                    <a:pt x="34" y="71"/>
                    <a:pt x="30" y="75"/>
                  </a:cubicBezTo>
                  <a:cubicBezTo>
                    <a:pt x="27" y="76"/>
                    <a:pt x="25" y="77"/>
                    <a:pt x="23" y="79"/>
                  </a:cubicBezTo>
                  <a:cubicBezTo>
                    <a:pt x="23" y="78"/>
                    <a:pt x="24" y="77"/>
                    <a:pt x="24" y="76"/>
                  </a:cubicBezTo>
                  <a:close/>
                  <a:moveTo>
                    <a:pt x="22" y="81"/>
                  </a:moveTo>
                  <a:cubicBezTo>
                    <a:pt x="23" y="81"/>
                    <a:pt x="24" y="81"/>
                    <a:pt x="25" y="80"/>
                  </a:cubicBezTo>
                  <a:cubicBezTo>
                    <a:pt x="27" y="79"/>
                    <a:pt x="29" y="78"/>
                    <a:pt x="31" y="78"/>
                  </a:cubicBezTo>
                  <a:cubicBezTo>
                    <a:pt x="30" y="78"/>
                    <a:pt x="29" y="79"/>
                    <a:pt x="28" y="79"/>
                  </a:cubicBezTo>
                  <a:cubicBezTo>
                    <a:pt x="25" y="80"/>
                    <a:pt x="23" y="81"/>
                    <a:pt x="21" y="83"/>
                  </a:cubicBezTo>
                  <a:cubicBezTo>
                    <a:pt x="21" y="82"/>
                    <a:pt x="21" y="82"/>
                    <a:pt x="22" y="81"/>
                  </a:cubicBezTo>
                  <a:close/>
                  <a:moveTo>
                    <a:pt x="18" y="91"/>
                  </a:moveTo>
                  <a:cubicBezTo>
                    <a:pt x="19" y="90"/>
                    <a:pt x="21" y="90"/>
                    <a:pt x="22" y="89"/>
                  </a:cubicBezTo>
                  <a:cubicBezTo>
                    <a:pt x="23" y="89"/>
                    <a:pt x="30" y="86"/>
                    <a:pt x="25" y="89"/>
                  </a:cubicBezTo>
                  <a:cubicBezTo>
                    <a:pt x="23" y="91"/>
                    <a:pt x="19" y="92"/>
                    <a:pt x="16" y="94"/>
                  </a:cubicBezTo>
                  <a:cubicBezTo>
                    <a:pt x="17" y="93"/>
                    <a:pt x="17" y="92"/>
                    <a:pt x="18" y="91"/>
                  </a:cubicBezTo>
                  <a:close/>
                  <a:moveTo>
                    <a:pt x="29" y="90"/>
                  </a:moveTo>
                  <a:cubicBezTo>
                    <a:pt x="27" y="90"/>
                    <a:pt x="26" y="91"/>
                    <a:pt x="24" y="92"/>
                  </a:cubicBezTo>
                  <a:cubicBezTo>
                    <a:pt x="23" y="92"/>
                    <a:pt x="22" y="93"/>
                    <a:pt x="21" y="93"/>
                  </a:cubicBezTo>
                  <a:cubicBezTo>
                    <a:pt x="22" y="93"/>
                    <a:pt x="14" y="97"/>
                    <a:pt x="17" y="95"/>
                  </a:cubicBezTo>
                  <a:cubicBezTo>
                    <a:pt x="21" y="92"/>
                    <a:pt x="25" y="91"/>
                    <a:pt x="28" y="88"/>
                  </a:cubicBezTo>
                  <a:cubicBezTo>
                    <a:pt x="29" y="88"/>
                    <a:pt x="29" y="89"/>
                    <a:pt x="29" y="90"/>
                  </a:cubicBezTo>
                  <a:close/>
                  <a:moveTo>
                    <a:pt x="16" y="96"/>
                  </a:moveTo>
                  <a:cubicBezTo>
                    <a:pt x="18" y="95"/>
                    <a:pt x="20" y="95"/>
                    <a:pt x="21" y="94"/>
                  </a:cubicBezTo>
                  <a:cubicBezTo>
                    <a:pt x="23" y="93"/>
                    <a:pt x="25" y="92"/>
                    <a:pt x="28" y="91"/>
                  </a:cubicBezTo>
                  <a:cubicBezTo>
                    <a:pt x="30" y="90"/>
                    <a:pt x="29" y="91"/>
                    <a:pt x="28" y="92"/>
                  </a:cubicBezTo>
                  <a:cubicBezTo>
                    <a:pt x="24" y="94"/>
                    <a:pt x="19" y="96"/>
                    <a:pt x="15" y="99"/>
                  </a:cubicBezTo>
                  <a:cubicBezTo>
                    <a:pt x="15" y="98"/>
                    <a:pt x="16" y="97"/>
                    <a:pt x="16" y="96"/>
                  </a:cubicBezTo>
                  <a:close/>
                  <a:moveTo>
                    <a:pt x="15" y="101"/>
                  </a:moveTo>
                  <a:cubicBezTo>
                    <a:pt x="17" y="100"/>
                    <a:pt x="19" y="99"/>
                    <a:pt x="22" y="98"/>
                  </a:cubicBezTo>
                  <a:cubicBezTo>
                    <a:pt x="24" y="97"/>
                    <a:pt x="26" y="96"/>
                    <a:pt x="28" y="95"/>
                  </a:cubicBezTo>
                  <a:cubicBezTo>
                    <a:pt x="29" y="95"/>
                    <a:pt x="34" y="94"/>
                    <a:pt x="30" y="96"/>
                  </a:cubicBezTo>
                  <a:cubicBezTo>
                    <a:pt x="25" y="99"/>
                    <a:pt x="19" y="101"/>
                    <a:pt x="14" y="105"/>
                  </a:cubicBezTo>
                  <a:cubicBezTo>
                    <a:pt x="14" y="103"/>
                    <a:pt x="14" y="102"/>
                    <a:pt x="15" y="101"/>
                  </a:cubicBezTo>
                  <a:close/>
                  <a:moveTo>
                    <a:pt x="13" y="106"/>
                  </a:moveTo>
                  <a:cubicBezTo>
                    <a:pt x="17" y="105"/>
                    <a:pt x="21" y="103"/>
                    <a:pt x="24" y="102"/>
                  </a:cubicBezTo>
                  <a:cubicBezTo>
                    <a:pt x="27" y="101"/>
                    <a:pt x="30" y="99"/>
                    <a:pt x="33" y="98"/>
                  </a:cubicBezTo>
                  <a:cubicBezTo>
                    <a:pt x="38" y="96"/>
                    <a:pt x="32" y="99"/>
                    <a:pt x="31" y="100"/>
                  </a:cubicBezTo>
                  <a:cubicBezTo>
                    <a:pt x="25" y="103"/>
                    <a:pt x="18" y="105"/>
                    <a:pt x="13" y="110"/>
                  </a:cubicBezTo>
                  <a:cubicBezTo>
                    <a:pt x="13" y="108"/>
                    <a:pt x="13" y="107"/>
                    <a:pt x="13" y="106"/>
                  </a:cubicBezTo>
                  <a:close/>
                  <a:moveTo>
                    <a:pt x="12" y="111"/>
                  </a:moveTo>
                  <a:cubicBezTo>
                    <a:pt x="16" y="110"/>
                    <a:pt x="19" y="108"/>
                    <a:pt x="22" y="107"/>
                  </a:cubicBezTo>
                  <a:cubicBezTo>
                    <a:pt x="25" y="105"/>
                    <a:pt x="27" y="105"/>
                    <a:pt x="30" y="104"/>
                  </a:cubicBezTo>
                  <a:cubicBezTo>
                    <a:pt x="32" y="103"/>
                    <a:pt x="33" y="103"/>
                    <a:pt x="34" y="102"/>
                  </a:cubicBezTo>
                  <a:cubicBezTo>
                    <a:pt x="33" y="103"/>
                    <a:pt x="32" y="103"/>
                    <a:pt x="31" y="104"/>
                  </a:cubicBezTo>
                  <a:cubicBezTo>
                    <a:pt x="28" y="106"/>
                    <a:pt x="25" y="108"/>
                    <a:pt x="21" y="110"/>
                  </a:cubicBezTo>
                  <a:cubicBezTo>
                    <a:pt x="18" y="112"/>
                    <a:pt x="15" y="113"/>
                    <a:pt x="12" y="115"/>
                  </a:cubicBezTo>
                  <a:cubicBezTo>
                    <a:pt x="12" y="114"/>
                    <a:pt x="12" y="112"/>
                    <a:pt x="12" y="111"/>
                  </a:cubicBezTo>
                  <a:close/>
                  <a:moveTo>
                    <a:pt x="12" y="116"/>
                  </a:moveTo>
                  <a:cubicBezTo>
                    <a:pt x="12" y="116"/>
                    <a:pt x="12" y="116"/>
                    <a:pt x="12" y="116"/>
                  </a:cubicBezTo>
                  <a:cubicBezTo>
                    <a:pt x="16" y="114"/>
                    <a:pt x="21" y="112"/>
                    <a:pt x="25" y="111"/>
                  </a:cubicBezTo>
                  <a:cubicBezTo>
                    <a:pt x="27" y="110"/>
                    <a:pt x="30" y="109"/>
                    <a:pt x="32" y="108"/>
                  </a:cubicBezTo>
                  <a:cubicBezTo>
                    <a:pt x="33" y="107"/>
                    <a:pt x="39" y="104"/>
                    <a:pt x="34" y="107"/>
                  </a:cubicBezTo>
                  <a:cubicBezTo>
                    <a:pt x="27" y="111"/>
                    <a:pt x="18" y="114"/>
                    <a:pt x="11" y="120"/>
                  </a:cubicBezTo>
                  <a:cubicBezTo>
                    <a:pt x="12" y="119"/>
                    <a:pt x="12" y="117"/>
                    <a:pt x="12" y="116"/>
                  </a:cubicBezTo>
                  <a:close/>
                  <a:moveTo>
                    <a:pt x="21" y="124"/>
                  </a:moveTo>
                  <a:cubicBezTo>
                    <a:pt x="17" y="126"/>
                    <a:pt x="14" y="128"/>
                    <a:pt x="11" y="130"/>
                  </a:cubicBezTo>
                  <a:cubicBezTo>
                    <a:pt x="11" y="129"/>
                    <a:pt x="11" y="128"/>
                    <a:pt x="11" y="127"/>
                  </a:cubicBezTo>
                  <a:cubicBezTo>
                    <a:pt x="11" y="127"/>
                    <a:pt x="11" y="127"/>
                    <a:pt x="12" y="127"/>
                  </a:cubicBezTo>
                  <a:cubicBezTo>
                    <a:pt x="20" y="125"/>
                    <a:pt x="27" y="121"/>
                    <a:pt x="35" y="116"/>
                  </a:cubicBezTo>
                  <a:cubicBezTo>
                    <a:pt x="30" y="119"/>
                    <a:pt x="25" y="122"/>
                    <a:pt x="21" y="124"/>
                  </a:cubicBezTo>
                  <a:close/>
                  <a:moveTo>
                    <a:pt x="11" y="126"/>
                  </a:moveTo>
                  <a:cubicBezTo>
                    <a:pt x="11" y="124"/>
                    <a:pt x="11" y="123"/>
                    <a:pt x="11" y="121"/>
                  </a:cubicBezTo>
                  <a:cubicBezTo>
                    <a:pt x="17" y="120"/>
                    <a:pt x="22" y="117"/>
                    <a:pt x="27" y="115"/>
                  </a:cubicBezTo>
                  <a:cubicBezTo>
                    <a:pt x="29" y="114"/>
                    <a:pt x="30" y="114"/>
                    <a:pt x="32" y="113"/>
                  </a:cubicBezTo>
                  <a:cubicBezTo>
                    <a:pt x="33" y="112"/>
                    <a:pt x="35" y="112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2" y="114"/>
                    <a:pt x="28" y="115"/>
                    <a:pt x="23" y="118"/>
                  </a:cubicBezTo>
                  <a:cubicBezTo>
                    <a:pt x="19" y="120"/>
                    <a:pt x="15" y="123"/>
                    <a:pt x="11" y="126"/>
                  </a:cubicBezTo>
                  <a:close/>
                  <a:moveTo>
                    <a:pt x="11" y="131"/>
                  </a:moveTo>
                  <a:cubicBezTo>
                    <a:pt x="11" y="131"/>
                    <a:pt x="11" y="131"/>
                    <a:pt x="12" y="131"/>
                  </a:cubicBezTo>
                  <a:cubicBezTo>
                    <a:pt x="15" y="131"/>
                    <a:pt x="17" y="130"/>
                    <a:pt x="20" y="128"/>
                  </a:cubicBezTo>
                  <a:cubicBezTo>
                    <a:pt x="24" y="126"/>
                    <a:pt x="28" y="125"/>
                    <a:pt x="32" y="123"/>
                  </a:cubicBezTo>
                  <a:cubicBezTo>
                    <a:pt x="32" y="123"/>
                    <a:pt x="32" y="123"/>
                    <a:pt x="32" y="123"/>
                  </a:cubicBezTo>
                  <a:cubicBezTo>
                    <a:pt x="25" y="126"/>
                    <a:pt x="18" y="131"/>
                    <a:pt x="12" y="135"/>
                  </a:cubicBezTo>
                  <a:cubicBezTo>
                    <a:pt x="11" y="134"/>
                    <a:pt x="11" y="133"/>
                    <a:pt x="11" y="131"/>
                  </a:cubicBezTo>
                  <a:close/>
                  <a:moveTo>
                    <a:pt x="29" y="135"/>
                  </a:moveTo>
                  <a:cubicBezTo>
                    <a:pt x="29" y="135"/>
                    <a:pt x="30" y="135"/>
                    <a:pt x="31" y="135"/>
                  </a:cubicBezTo>
                  <a:cubicBezTo>
                    <a:pt x="30" y="136"/>
                    <a:pt x="29" y="136"/>
                    <a:pt x="28" y="135"/>
                  </a:cubicBezTo>
                  <a:cubicBezTo>
                    <a:pt x="27" y="135"/>
                    <a:pt x="27" y="134"/>
                    <a:pt x="26" y="133"/>
                  </a:cubicBezTo>
                  <a:cubicBezTo>
                    <a:pt x="28" y="133"/>
                    <a:pt x="29" y="133"/>
                    <a:pt x="28" y="134"/>
                  </a:cubicBezTo>
                  <a:cubicBezTo>
                    <a:pt x="28" y="135"/>
                    <a:pt x="28" y="135"/>
                    <a:pt x="29" y="135"/>
                  </a:cubicBezTo>
                  <a:close/>
                  <a:moveTo>
                    <a:pt x="31" y="133"/>
                  </a:moveTo>
                  <a:cubicBezTo>
                    <a:pt x="29" y="134"/>
                    <a:pt x="30" y="134"/>
                    <a:pt x="31" y="133"/>
                  </a:cubicBezTo>
                  <a:cubicBezTo>
                    <a:pt x="31" y="132"/>
                    <a:pt x="31" y="132"/>
                    <a:pt x="30" y="132"/>
                  </a:cubicBezTo>
                  <a:cubicBezTo>
                    <a:pt x="29" y="132"/>
                    <a:pt x="24" y="134"/>
                    <a:pt x="27" y="132"/>
                  </a:cubicBezTo>
                  <a:cubicBezTo>
                    <a:pt x="29" y="131"/>
                    <a:pt x="30" y="130"/>
                    <a:pt x="32" y="128"/>
                  </a:cubicBezTo>
                  <a:cubicBezTo>
                    <a:pt x="32" y="130"/>
                    <a:pt x="32" y="132"/>
                    <a:pt x="31" y="133"/>
                  </a:cubicBezTo>
                  <a:close/>
                  <a:moveTo>
                    <a:pt x="32" y="127"/>
                  </a:moveTo>
                  <a:cubicBezTo>
                    <a:pt x="29" y="128"/>
                    <a:pt x="25" y="129"/>
                    <a:pt x="22" y="131"/>
                  </a:cubicBezTo>
                  <a:cubicBezTo>
                    <a:pt x="21" y="132"/>
                    <a:pt x="19" y="133"/>
                    <a:pt x="18" y="133"/>
                  </a:cubicBezTo>
                  <a:cubicBezTo>
                    <a:pt x="18" y="133"/>
                    <a:pt x="10" y="138"/>
                    <a:pt x="14" y="135"/>
                  </a:cubicBezTo>
                  <a:cubicBezTo>
                    <a:pt x="20" y="131"/>
                    <a:pt x="27" y="128"/>
                    <a:pt x="32" y="124"/>
                  </a:cubicBezTo>
                  <a:cubicBezTo>
                    <a:pt x="32" y="125"/>
                    <a:pt x="32" y="126"/>
                    <a:pt x="32" y="127"/>
                  </a:cubicBezTo>
                  <a:close/>
                  <a:moveTo>
                    <a:pt x="33" y="120"/>
                  </a:moveTo>
                  <a:cubicBezTo>
                    <a:pt x="33" y="121"/>
                    <a:pt x="32" y="121"/>
                    <a:pt x="32" y="122"/>
                  </a:cubicBezTo>
                  <a:cubicBezTo>
                    <a:pt x="29" y="124"/>
                    <a:pt x="25" y="125"/>
                    <a:pt x="22" y="126"/>
                  </a:cubicBezTo>
                  <a:cubicBezTo>
                    <a:pt x="21" y="127"/>
                    <a:pt x="19" y="128"/>
                    <a:pt x="18" y="128"/>
                  </a:cubicBezTo>
                  <a:cubicBezTo>
                    <a:pt x="18" y="128"/>
                    <a:pt x="12" y="131"/>
                    <a:pt x="13" y="130"/>
                  </a:cubicBezTo>
                  <a:cubicBezTo>
                    <a:pt x="16" y="127"/>
                    <a:pt x="21" y="125"/>
                    <a:pt x="25" y="123"/>
                  </a:cubicBezTo>
                  <a:cubicBezTo>
                    <a:pt x="28" y="122"/>
                    <a:pt x="31" y="120"/>
                    <a:pt x="34" y="118"/>
                  </a:cubicBezTo>
                  <a:cubicBezTo>
                    <a:pt x="33" y="118"/>
                    <a:pt x="33" y="119"/>
                    <a:pt x="33" y="120"/>
                  </a:cubicBezTo>
                  <a:close/>
                  <a:moveTo>
                    <a:pt x="37" y="115"/>
                  </a:moveTo>
                  <a:cubicBezTo>
                    <a:pt x="37" y="115"/>
                    <a:pt x="37" y="115"/>
                    <a:pt x="36" y="115"/>
                  </a:cubicBezTo>
                  <a:cubicBezTo>
                    <a:pt x="32" y="117"/>
                    <a:pt x="29" y="119"/>
                    <a:pt x="25" y="121"/>
                  </a:cubicBezTo>
                  <a:cubicBezTo>
                    <a:pt x="22" y="122"/>
                    <a:pt x="20" y="124"/>
                    <a:pt x="17" y="125"/>
                  </a:cubicBezTo>
                  <a:cubicBezTo>
                    <a:pt x="14" y="126"/>
                    <a:pt x="11" y="127"/>
                    <a:pt x="16" y="123"/>
                  </a:cubicBezTo>
                  <a:cubicBezTo>
                    <a:pt x="23" y="118"/>
                    <a:pt x="32" y="115"/>
                    <a:pt x="40" y="110"/>
                  </a:cubicBezTo>
                  <a:cubicBezTo>
                    <a:pt x="40" y="112"/>
                    <a:pt x="38" y="114"/>
                    <a:pt x="37" y="115"/>
                  </a:cubicBezTo>
                  <a:close/>
                  <a:moveTo>
                    <a:pt x="13" y="120"/>
                  </a:moveTo>
                  <a:cubicBezTo>
                    <a:pt x="15" y="119"/>
                    <a:pt x="17" y="117"/>
                    <a:pt x="19" y="116"/>
                  </a:cubicBezTo>
                  <a:cubicBezTo>
                    <a:pt x="21" y="115"/>
                    <a:pt x="23" y="114"/>
                    <a:pt x="25" y="113"/>
                  </a:cubicBezTo>
                  <a:cubicBezTo>
                    <a:pt x="29" y="111"/>
                    <a:pt x="33" y="108"/>
                    <a:pt x="37" y="106"/>
                  </a:cubicBezTo>
                  <a:cubicBezTo>
                    <a:pt x="38" y="107"/>
                    <a:pt x="38" y="107"/>
                    <a:pt x="39" y="108"/>
                  </a:cubicBezTo>
                  <a:cubicBezTo>
                    <a:pt x="39" y="108"/>
                    <a:pt x="39" y="109"/>
                    <a:pt x="39" y="109"/>
                  </a:cubicBezTo>
                  <a:cubicBezTo>
                    <a:pt x="30" y="112"/>
                    <a:pt x="22" y="117"/>
                    <a:pt x="13" y="120"/>
                  </a:cubicBezTo>
                  <a:close/>
                  <a:moveTo>
                    <a:pt x="26" y="109"/>
                  </a:moveTo>
                  <a:cubicBezTo>
                    <a:pt x="23" y="111"/>
                    <a:pt x="20" y="112"/>
                    <a:pt x="17" y="113"/>
                  </a:cubicBezTo>
                  <a:cubicBezTo>
                    <a:pt x="17" y="113"/>
                    <a:pt x="12" y="116"/>
                    <a:pt x="14" y="114"/>
                  </a:cubicBezTo>
                  <a:cubicBezTo>
                    <a:pt x="21" y="109"/>
                    <a:pt x="30" y="107"/>
                    <a:pt x="36" y="102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2" y="102"/>
                    <a:pt x="28" y="103"/>
                    <a:pt x="25" y="105"/>
                  </a:cubicBezTo>
                  <a:cubicBezTo>
                    <a:pt x="23" y="106"/>
                    <a:pt x="20" y="107"/>
                    <a:pt x="18" y="108"/>
                  </a:cubicBezTo>
                  <a:cubicBezTo>
                    <a:pt x="16" y="109"/>
                    <a:pt x="10" y="112"/>
                    <a:pt x="16" y="108"/>
                  </a:cubicBezTo>
                  <a:cubicBezTo>
                    <a:pt x="22" y="104"/>
                    <a:pt x="30" y="102"/>
                    <a:pt x="37" y="97"/>
                  </a:cubicBezTo>
                  <a:cubicBezTo>
                    <a:pt x="37" y="98"/>
                    <a:pt x="37" y="100"/>
                    <a:pt x="36" y="102"/>
                  </a:cubicBezTo>
                  <a:cubicBezTo>
                    <a:pt x="36" y="103"/>
                    <a:pt x="36" y="104"/>
                    <a:pt x="37" y="105"/>
                  </a:cubicBezTo>
                  <a:cubicBezTo>
                    <a:pt x="33" y="106"/>
                    <a:pt x="30" y="108"/>
                    <a:pt x="26" y="109"/>
                  </a:cubicBezTo>
                  <a:close/>
                  <a:moveTo>
                    <a:pt x="25" y="100"/>
                  </a:moveTo>
                  <a:cubicBezTo>
                    <a:pt x="23" y="101"/>
                    <a:pt x="21" y="102"/>
                    <a:pt x="18" y="103"/>
                  </a:cubicBezTo>
                  <a:cubicBezTo>
                    <a:pt x="17" y="104"/>
                    <a:pt x="11" y="107"/>
                    <a:pt x="17" y="103"/>
                  </a:cubicBezTo>
                  <a:cubicBezTo>
                    <a:pt x="22" y="100"/>
                    <a:pt x="29" y="98"/>
                    <a:pt x="34" y="94"/>
                  </a:cubicBezTo>
                  <a:cubicBezTo>
                    <a:pt x="35" y="94"/>
                    <a:pt x="36" y="95"/>
                    <a:pt x="36" y="96"/>
                  </a:cubicBezTo>
                  <a:cubicBezTo>
                    <a:pt x="33" y="97"/>
                    <a:pt x="29" y="99"/>
                    <a:pt x="25" y="100"/>
                  </a:cubicBezTo>
                  <a:close/>
                  <a:moveTo>
                    <a:pt x="17" y="99"/>
                  </a:moveTo>
                  <a:cubicBezTo>
                    <a:pt x="13" y="101"/>
                    <a:pt x="17" y="98"/>
                    <a:pt x="18" y="98"/>
                  </a:cubicBezTo>
                  <a:cubicBezTo>
                    <a:pt x="19" y="97"/>
                    <a:pt x="21" y="96"/>
                    <a:pt x="22" y="96"/>
                  </a:cubicBezTo>
                  <a:cubicBezTo>
                    <a:pt x="25" y="94"/>
                    <a:pt x="27" y="93"/>
                    <a:pt x="30" y="91"/>
                  </a:cubicBezTo>
                  <a:cubicBezTo>
                    <a:pt x="30" y="92"/>
                    <a:pt x="31" y="93"/>
                    <a:pt x="32" y="93"/>
                  </a:cubicBezTo>
                  <a:cubicBezTo>
                    <a:pt x="32" y="93"/>
                    <a:pt x="33" y="93"/>
                    <a:pt x="33" y="93"/>
                  </a:cubicBezTo>
                  <a:cubicBezTo>
                    <a:pt x="27" y="94"/>
                    <a:pt x="22" y="97"/>
                    <a:pt x="17" y="99"/>
                  </a:cubicBezTo>
                  <a:close/>
                  <a:moveTo>
                    <a:pt x="29" y="83"/>
                  </a:moveTo>
                  <a:cubicBezTo>
                    <a:pt x="29" y="84"/>
                    <a:pt x="28" y="85"/>
                    <a:pt x="28" y="87"/>
                  </a:cubicBezTo>
                  <a:cubicBezTo>
                    <a:pt x="25" y="87"/>
                    <a:pt x="21" y="89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22" y="88"/>
                    <a:pt x="26" y="85"/>
                    <a:pt x="29" y="83"/>
                  </a:cubicBezTo>
                  <a:cubicBezTo>
                    <a:pt x="29" y="82"/>
                    <a:pt x="29" y="82"/>
                    <a:pt x="28" y="82"/>
                  </a:cubicBezTo>
                  <a:cubicBezTo>
                    <a:pt x="27" y="82"/>
                    <a:pt x="25" y="83"/>
                    <a:pt x="24" y="84"/>
                  </a:cubicBezTo>
                  <a:cubicBezTo>
                    <a:pt x="23" y="84"/>
                    <a:pt x="21" y="85"/>
                    <a:pt x="20" y="85"/>
                  </a:cubicBezTo>
                  <a:cubicBezTo>
                    <a:pt x="20" y="85"/>
                    <a:pt x="20" y="85"/>
                    <a:pt x="20" y="84"/>
                  </a:cubicBezTo>
                  <a:cubicBezTo>
                    <a:pt x="21" y="83"/>
                    <a:pt x="22" y="83"/>
                    <a:pt x="23" y="82"/>
                  </a:cubicBezTo>
                  <a:cubicBezTo>
                    <a:pt x="26" y="81"/>
                    <a:pt x="29" y="80"/>
                    <a:pt x="31" y="78"/>
                  </a:cubicBezTo>
                  <a:cubicBezTo>
                    <a:pt x="30" y="80"/>
                    <a:pt x="30" y="81"/>
                    <a:pt x="29" y="83"/>
                  </a:cubicBezTo>
                  <a:close/>
                  <a:moveTo>
                    <a:pt x="32" y="77"/>
                  </a:moveTo>
                  <a:cubicBezTo>
                    <a:pt x="30" y="77"/>
                    <a:pt x="29" y="77"/>
                    <a:pt x="28" y="78"/>
                  </a:cubicBezTo>
                  <a:cubicBezTo>
                    <a:pt x="25" y="79"/>
                    <a:pt x="21" y="81"/>
                    <a:pt x="25" y="78"/>
                  </a:cubicBezTo>
                  <a:cubicBezTo>
                    <a:pt x="28" y="77"/>
                    <a:pt x="31" y="75"/>
                    <a:pt x="33" y="73"/>
                  </a:cubicBezTo>
                  <a:cubicBezTo>
                    <a:pt x="33" y="74"/>
                    <a:pt x="32" y="75"/>
                    <a:pt x="32" y="77"/>
                  </a:cubicBezTo>
                  <a:close/>
                  <a:moveTo>
                    <a:pt x="33" y="70"/>
                  </a:moveTo>
                  <a:cubicBezTo>
                    <a:pt x="33" y="71"/>
                    <a:pt x="33" y="71"/>
                    <a:pt x="33" y="72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2" y="72"/>
                    <a:pt x="31" y="72"/>
                    <a:pt x="29" y="73"/>
                  </a:cubicBezTo>
                  <a:cubicBezTo>
                    <a:pt x="28" y="73"/>
                    <a:pt x="26" y="74"/>
                    <a:pt x="25" y="75"/>
                  </a:cubicBezTo>
                  <a:cubicBezTo>
                    <a:pt x="25" y="74"/>
                    <a:pt x="25" y="74"/>
                    <a:pt x="26" y="74"/>
                  </a:cubicBezTo>
                  <a:cubicBezTo>
                    <a:pt x="28" y="72"/>
                    <a:pt x="31" y="71"/>
                    <a:pt x="33" y="69"/>
                  </a:cubicBezTo>
                  <a:cubicBezTo>
                    <a:pt x="33" y="70"/>
                    <a:pt x="33" y="70"/>
                    <a:pt x="33" y="70"/>
                  </a:cubicBezTo>
                  <a:close/>
                  <a:moveTo>
                    <a:pt x="33" y="68"/>
                  </a:moveTo>
                  <a:cubicBezTo>
                    <a:pt x="32" y="68"/>
                    <a:pt x="31" y="69"/>
                    <a:pt x="30" y="69"/>
                  </a:cubicBezTo>
                  <a:cubicBezTo>
                    <a:pt x="31" y="68"/>
                    <a:pt x="32" y="68"/>
                    <a:pt x="32" y="67"/>
                  </a:cubicBezTo>
                  <a:cubicBezTo>
                    <a:pt x="33" y="67"/>
                    <a:pt x="32" y="66"/>
                    <a:pt x="32" y="67"/>
                  </a:cubicBezTo>
                  <a:cubicBezTo>
                    <a:pt x="31" y="67"/>
                    <a:pt x="30" y="67"/>
                    <a:pt x="29" y="67"/>
                  </a:cubicBezTo>
                  <a:cubicBezTo>
                    <a:pt x="30" y="66"/>
                    <a:pt x="31" y="65"/>
                    <a:pt x="32" y="63"/>
                  </a:cubicBezTo>
                  <a:cubicBezTo>
                    <a:pt x="32" y="65"/>
                    <a:pt x="33" y="66"/>
                    <a:pt x="33" y="68"/>
                  </a:cubicBezTo>
                  <a:close/>
                  <a:moveTo>
                    <a:pt x="22" y="173"/>
                  </a:moveTo>
                  <a:cubicBezTo>
                    <a:pt x="21" y="169"/>
                    <a:pt x="19" y="166"/>
                    <a:pt x="18" y="163"/>
                  </a:cubicBezTo>
                  <a:cubicBezTo>
                    <a:pt x="18" y="163"/>
                    <a:pt x="18" y="163"/>
                    <a:pt x="18" y="162"/>
                  </a:cubicBezTo>
                  <a:cubicBezTo>
                    <a:pt x="19" y="158"/>
                    <a:pt x="21" y="155"/>
                    <a:pt x="22" y="151"/>
                  </a:cubicBezTo>
                  <a:cubicBezTo>
                    <a:pt x="23" y="149"/>
                    <a:pt x="22" y="146"/>
                    <a:pt x="22" y="143"/>
                  </a:cubicBezTo>
                  <a:cubicBezTo>
                    <a:pt x="22" y="141"/>
                    <a:pt x="22" y="134"/>
                    <a:pt x="25" y="137"/>
                  </a:cubicBezTo>
                  <a:cubicBezTo>
                    <a:pt x="26" y="138"/>
                    <a:pt x="27" y="139"/>
                    <a:pt x="28" y="139"/>
                  </a:cubicBezTo>
                  <a:cubicBezTo>
                    <a:pt x="31" y="140"/>
                    <a:pt x="33" y="138"/>
                    <a:pt x="34" y="135"/>
                  </a:cubicBezTo>
                  <a:cubicBezTo>
                    <a:pt x="35" y="133"/>
                    <a:pt x="35" y="131"/>
                    <a:pt x="35" y="129"/>
                  </a:cubicBezTo>
                  <a:cubicBezTo>
                    <a:pt x="35" y="124"/>
                    <a:pt x="36" y="121"/>
                    <a:pt x="39" y="118"/>
                  </a:cubicBezTo>
                  <a:cubicBezTo>
                    <a:pt x="42" y="115"/>
                    <a:pt x="45" y="110"/>
                    <a:pt x="42" y="107"/>
                  </a:cubicBezTo>
                  <a:cubicBezTo>
                    <a:pt x="41" y="105"/>
                    <a:pt x="39" y="104"/>
                    <a:pt x="40" y="102"/>
                  </a:cubicBezTo>
                  <a:cubicBezTo>
                    <a:pt x="40" y="100"/>
                    <a:pt x="41" y="98"/>
                    <a:pt x="40" y="96"/>
                  </a:cubicBezTo>
                  <a:cubicBezTo>
                    <a:pt x="40" y="94"/>
                    <a:pt x="39" y="92"/>
                    <a:pt x="37" y="91"/>
                  </a:cubicBezTo>
                  <a:cubicBezTo>
                    <a:pt x="36" y="91"/>
                    <a:pt x="36" y="90"/>
                    <a:pt x="35" y="90"/>
                  </a:cubicBezTo>
                  <a:cubicBezTo>
                    <a:pt x="30" y="89"/>
                    <a:pt x="32" y="83"/>
                    <a:pt x="33" y="80"/>
                  </a:cubicBezTo>
                  <a:cubicBezTo>
                    <a:pt x="35" y="78"/>
                    <a:pt x="36" y="75"/>
                    <a:pt x="36" y="72"/>
                  </a:cubicBezTo>
                  <a:cubicBezTo>
                    <a:pt x="36" y="68"/>
                    <a:pt x="35" y="64"/>
                    <a:pt x="35" y="59"/>
                  </a:cubicBezTo>
                  <a:cubicBezTo>
                    <a:pt x="41" y="52"/>
                    <a:pt x="48" y="45"/>
                    <a:pt x="56" y="39"/>
                  </a:cubicBezTo>
                  <a:cubicBezTo>
                    <a:pt x="90" y="15"/>
                    <a:pt x="134" y="11"/>
                    <a:pt x="171" y="26"/>
                  </a:cubicBezTo>
                  <a:cubicBezTo>
                    <a:pt x="169" y="26"/>
                    <a:pt x="167" y="27"/>
                    <a:pt x="166" y="28"/>
                  </a:cubicBezTo>
                  <a:cubicBezTo>
                    <a:pt x="164" y="30"/>
                    <a:pt x="166" y="33"/>
                    <a:pt x="169" y="34"/>
                  </a:cubicBezTo>
                  <a:cubicBezTo>
                    <a:pt x="169" y="34"/>
                    <a:pt x="170" y="34"/>
                    <a:pt x="171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4" y="33"/>
                    <a:pt x="174" y="34"/>
                    <a:pt x="174" y="35"/>
                  </a:cubicBezTo>
                  <a:cubicBezTo>
                    <a:pt x="170" y="36"/>
                    <a:pt x="166" y="34"/>
                    <a:pt x="163" y="32"/>
                  </a:cubicBezTo>
                  <a:cubicBezTo>
                    <a:pt x="160" y="31"/>
                    <a:pt x="156" y="25"/>
                    <a:pt x="153" y="28"/>
                  </a:cubicBezTo>
                  <a:cubicBezTo>
                    <a:pt x="151" y="29"/>
                    <a:pt x="151" y="30"/>
                    <a:pt x="151" y="32"/>
                  </a:cubicBezTo>
                  <a:cubicBezTo>
                    <a:pt x="150" y="34"/>
                    <a:pt x="153" y="37"/>
                    <a:pt x="149" y="38"/>
                  </a:cubicBezTo>
                  <a:cubicBezTo>
                    <a:pt x="146" y="38"/>
                    <a:pt x="142" y="36"/>
                    <a:pt x="139" y="36"/>
                  </a:cubicBezTo>
                  <a:cubicBezTo>
                    <a:pt x="132" y="35"/>
                    <a:pt x="132" y="43"/>
                    <a:pt x="137" y="45"/>
                  </a:cubicBezTo>
                  <a:cubicBezTo>
                    <a:pt x="141" y="47"/>
                    <a:pt x="146" y="48"/>
                    <a:pt x="149" y="48"/>
                  </a:cubicBezTo>
                  <a:cubicBezTo>
                    <a:pt x="151" y="48"/>
                    <a:pt x="153" y="47"/>
                    <a:pt x="154" y="46"/>
                  </a:cubicBezTo>
                  <a:cubicBezTo>
                    <a:pt x="159" y="43"/>
                    <a:pt x="163" y="42"/>
                    <a:pt x="168" y="46"/>
                  </a:cubicBezTo>
                  <a:cubicBezTo>
                    <a:pt x="172" y="50"/>
                    <a:pt x="172" y="57"/>
                    <a:pt x="177" y="61"/>
                  </a:cubicBezTo>
                  <a:cubicBezTo>
                    <a:pt x="180" y="64"/>
                    <a:pt x="183" y="57"/>
                    <a:pt x="187" y="58"/>
                  </a:cubicBezTo>
                  <a:cubicBezTo>
                    <a:pt x="190" y="58"/>
                    <a:pt x="192" y="60"/>
                    <a:pt x="194" y="61"/>
                  </a:cubicBezTo>
                  <a:cubicBezTo>
                    <a:pt x="195" y="62"/>
                    <a:pt x="196" y="62"/>
                    <a:pt x="197" y="63"/>
                  </a:cubicBezTo>
                  <a:cubicBezTo>
                    <a:pt x="198" y="64"/>
                    <a:pt x="201" y="70"/>
                    <a:pt x="196" y="68"/>
                  </a:cubicBezTo>
                  <a:cubicBezTo>
                    <a:pt x="193" y="66"/>
                    <a:pt x="191" y="62"/>
                    <a:pt x="187" y="62"/>
                  </a:cubicBezTo>
                  <a:cubicBezTo>
                    <a:pt x="184" y="62"/>
                    <a:pt x="182" y="64"/>
                    <a:pt x="182" y="67"/>
                  </a:cubicBezTo>
                  <a:cubicBezTo>
                    <a:pt x="182" y="71"/>
                    <a:pt x="187" y="72"/>
                    <a:pt x="190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4" y="75"/>
                    <a:pt x="193" y="77"/>
                    <a:pt x="190" y="79"/>
                  </a:cubicBezTo>
                  <a:cubicBezTo>
                    <a:pt x="190" y="79"/>
                    <a:pt x="190" y="79"/>
                    <a:pt x="190" y="79"/>
                  </a:cubicBezTo>
                  <a:cubicBezTo>
                    <a:pt x="184" y="76"/>
                    <a:pt x="178" y="74"/>
                    <a:pt x="173" y="71"/>
                  </a:cubicBezTo>
                  <a:cubicBezTo>
                    <a:pt x="166" y="68"/>
                    <a:pt x="161" y="63"/>
                    <a:pt x="156" y="58"/>
                  </a:cubicBezTo>
                  <a:cubicBezTo>
                    <a:pt x="153" y="54"/>
                    <a:pt x="150" y="50"/>
                    <a:pt x="145" y="49"/>
                  </a:cubicBezTo>
                  <a:cubicBezTo>
                    <a:pt x="140" y="47"/>
                    <a:pt x="134" y="47"/>
                    <a:pt x="129" y="48"/>
                  </a:cubicBezTo>
                  <a:cubicBezTo>
                    <a:pt x="111" y="53"/>
                    <a:pt x="80" y="74"/>
                    <a:pt x="91" y="96"/>
                  </a:cubicBezTo>
                  <a:cubicBezTo>
                    <a:pt x="96" y="107"/>
                    <a:pt x="112" y="105"/>
                    <a:pt x="121" y="110"/>
                  </a:cubicBezTo>
                  <a:cubicBezTo>
                    <a:pt x="129" y="114"/>
                    <a:pt x="125" y="122"/>
                    <a:pt x="123" y="128"/>
                  </a:cubicBezTo>
                  <a:cubicBezTo>
                    <a:pt x="122" y="131"/>
                    <a:pt x="121" y="133"/>
                    <a:pt x="121" y="136"/>
                  </a:cubicBezTo>
                  <a:cubicBezTo>
                    <a:pt x="120" y="139"/>
                    <a:pt x="121" y="143"/>
                    <a:pt x="122" y="147"/>
                  </a:cubicBezTo>
                  <a:cubicBezTo>
                    <a:pt x="122" y="152"/>
                    <a:pt x="118" y="157"/>
                    <a:pt x="116" y="162"/>
                  </a:cubicBezTo>
                  <a:cubicBezTo>
                    <a:pt x="114" y="165"/>
                    <a:pt x="113" y="169"/>
                    <a:pt x="112" y="173"/>
                  </a:cubicBezTo>
                  <a:cubicBezTo>
                    <a:pt x="111" y="180"/>
                    <a:pt x="110" y="188"/>
                    <a:pt x="113" y="195"/>
                  </a:cubicBezTo>
                  <a:cubicBezTo>
                    <a:pt x="115" y="201"/>
                    <a:pt x="121" y="202"/>
                    <a:pt x="128" y="201"/>
                  </a:cubicBezTo>
                  <a:cubicBezTo>
                    <a:pt x="133" y="201"/>
                    <a:pt x="138" y="197"/>
                    <a:pt x="143" y="194"/>
                  </a:cubicBezTo>
                  <a:cubicBezTo>
                    <a:pt x="150" y="189"/>
                    <a:pt x="156" y="186"/>
                    <a:pt x="164" y="182"/>
                  </a:cubicBezTo>
                  <a:cubicBezTo>
                    <a:pt x="169" y="180"/>
                    <a:pt x="173" y="177"/>
                    <a:pt x="176" y="173"/>
                  </a:cubicBezTo>
                  <a:cubicBezTo>
                    <a:pt x="180" y="167"/>
                    <a:pt x="176" y="160"/>
                    <a:pt x="182" y="156"/>
                  </a:cubicBezTo>
                  <a:cubicBezTo>
                    <a:pt x="189" y="151"/>
                    <a:pt x="199" y="151"/>
                    <a:pt x="203" y="143"/>
                  </a:cubicBezTo>
                  <a:cubicBezTo>
                    <a:pt x="205" y="139"/>
                    <a:pt x="204" y="135"/>
                    <a:pt x="202" y="132"/>
                  </a:cubicBezTo>
                  <a:cubicBezTo>
                    <a:pt x="201" y="129"/>
                    <a:pt x="198" y="127"/>
                    <a:pt x="196" y="124"/>
                  </a:cubicBezTo>
                  <a:cubicBezTo>
                    <a:pt x="195" y="120"/>
                    <a:pt x="196" y="116"/>
                    <a:pt x="195" y="112"/>
                  </a:cubicBezTo>
                  <a:cubicBezTo>
                    <a:pt x="195" y="110"/>
                    <a:pt x="194" y="107"/>
                    <a:pt x="193" y="105"/>
                  </a:cubicBezTo>
                  <a:cubicBezTo>
                    <a:pt x="192" y="103"/>
                    <a:pt x="191" y="101"/>
                    <a:pt x="191" y="100"/>
                  </a:cubicBezTo>
                  <a:cubicBezTo>
                    <a:pt x="190" y="99"/>
                    <a:pt x="190" y="99"/>
                    <a:pt x="190" y="98"/>
                  </a:cubicBezTo>
                  <a:cubicBezTo>
                    <a:pt x="189" y="96"/>
                    <a:pt x="190" y="95"/>
                    <a:pt x="194" y="95"/>
                  </a:cubicBezTo>
                  <a:cubicBezTo>
                    <a:pt x="197" y="100"/>
                    <a:pt x="196" y="108"/>
                    <a:pt x="196" y="114"/>
                  </a:cubicBezTo>
                  <a:cubicBezTo>
                    <a:pt x="196" y="117"/>
                    <a:pt x="196" y="121"/>
                    <a:pt x="199" y="124"/>
                  </a:cubicBezTo>
                  <a:cubicBezTo>
                    <a:pt x="202" y="127"/>
                    <a:pt x="207" y="126"/>
                    <a:pt x="211" y="126"/>
                  </a:cubicBezTo>
                  <a:cubicBezTo>
                    <a:pt x="214" y="125"/>
                    <a:pt x="220" y="123"/>
                    <a:pt x="221" y="120"/>
                  </a:cubicBezTo>
                  <a:cubicBezTo>
                    <a:pt x="222" y="115"/>
                    <a:pt x="219" y="110"/>
                    <a:pt x="216" y="106"/>
                  </a:cubicBezTo>
                  <a:cubicBezTo>
                    <a:pt x="215" y="105"/>
                    <a:pt x="214" y="103"/>
                    <a:pt x="213" y="102"/>
                  </a:cubicBezTo>
                  <a:cubicBezTo>
                    <a:pt x="213" y="101"/>
                    <a:pt x="212" y="101"/>
                    <a:pt x="212" y="100"/>
                  </a:cubicBezTo>
                  <a:cubicBezTo>
                    <a:pt x="212" y="100"/>
                    <a:pt x="208" y="92"/>
                    <a:pt x="212" y="95"/>
                  </a:cubicBezTo>
                  <a:cubicBezTo>
                    <a:pt x="217" y="97"/>
                    <a:pt x="220" y="104"/>
                    <a:pt x="222" y="108"/>
                  </a:cubicBezTo>
                  <a:cubicBezTo>
                    <a:pt x="224" y="113"/>
                    <a:pt x="227" y="116"/>
                    <a:pt x="231" y="119"/>
                  </a:cubicBezTo>
                  <a:cubicBezTo>
                    <a:pt x="236" y="124"/>
                    <a:pt x="238" y="130"/>
                    <a:pt x="239" y="136"/>
                  </a:cubicBezTo>
                  <a:cubicBezTo>
                    <a:pt x="239" y="137"/>
                    <a:pt x="239" y="137"/>
                    <a:pt x="239" y="137"/>
                  </a:cubicBezTo>
                  <a:cubicBezTo>
                    <a:pt x="234" y="184"/>
                    <a:pt x="198" y="222"/>
                    <a:pt x="151" y="232"/>
                  </a:cubicBezTo>
                  <a:cubicBezTo>
                    <a:pt x="100" y="244"/>
                    <a:pt x="46" y="219"/>
                    <a:pt x="22" y="173"/>
                  </a:cubicBezTo>
                  <a:close/>
                  <a:moveTo>
                    <a:pt x="70" y="246"/>
                  </a:moveTo>
                  <a:cubicBezTo>
                    <a:pt x="68" y="244"/>
                    <a:pt x="73" y="238"/>
                    <a:pt x="74" y="236"/>
                  </a:cubicBezTo>
                  <a:cubicBezTo>
                    <a:pt x="75" y="233"/>
                    <a:pt x="77" y="231"/>
                    <a:pt x="78" y="229"/>
                  </a:cubicBezTo>
                  <a:cubicBezTo>
                    <a:pt x="80" y="229"/>
                    <a:pt x="81" y="230"/>
                    <a:pt x="83" y="230"/>
                  </a:cubicBezTo>
                  <a:cubicBezTo>
                    <a:pt x="80" y="235"/>
                    <a:pt x="73" y="252"/>
                    <a:pt x="70" y="246"/>
                  </a:cubicBezTo>
                  <a:close/>
                  <a:moveTo>
                    <a:pt x="121" y="249"/>
                  </a:moveTo>
                  <a:cubicBezTo>
                    <a:pt x="124" y="250"/>
                    <a:pt x="127" y="250"/>
                    <a:pt x="130" y="249"/>
                  </a:cubicBezTo>
                  <a:cubicBezTo>
                    <a:pt x="127" y="250"/>
                    <a:pt x="123" y="251"/>
                    <a:pt x="119" y="252"/>
                  </a:cubicBezTo>
                  <a:cubicBezTo>
                    <a:pt x="120" y="251"/>
                    <a:pt x="120" y="250"/>
                    <a:pt x="120" y="249"/>
                  </a:cubicBezTo>
                  <a:cubicBezTo>
                    <a:pt x="120" y="249"/>
                    <a:pt x="121" y="249"/>
                    <a:pt x="121" y="249"/>
                  </a:cubicBezTo>
                  <a:close/>
                  <a:moveTo>
                    <a:pt x="134" y="256"/>
                  </a:moveTo>
                  <a:cubicBezTo>
                    <a:pt x="134" y="257"/>
                    <a:pt x="134" y="257"/>
                    <a:pt x="135" y="258"/>
                  </a:cubicBezTo>
                  <a:cubicBezTo>
                    <a:pt x="129" y="260"/>
                    <a:pt x="123" y="262"/>
                    <a:pt x="117" y="264"/>
                  </a:cubicBezTo>
                  <a:cubicBezTo>
                    <a:pt x="116" y="264"/>
                    <a:pt x="116" y="264"/>
                    <a:pt x="116" y="264"/>
                  </a:cubicBezTo>
                  <a:cubicBezTo>
                    <a:pt x="116" y="264"/>
                    <a:pt x="116" y="264"/>
                    <a:pt x="117" y="264"/>
                  </a:cubicBezTo>
                  <a:cubicBezTo>
                    <a:pt x="118" y="263"/>
                    <a:pt x="120" y="262"/>
                    <a:pt x="122" y="261"/>
                  </a:cubicBezTo>
                  <a:cubicBezTo>
                    <a:pt x="126" y="259"/>
                    <a:pt x="130" y="258"/>
                    <a:pt x="134" y="256"/>
                  </a:cubicBezTo>
                  <a:cubicBezTo>
                    <a:pt x="134" y="256"/>
                    <a:pt x="134" y="256"/>
                    <a:pt x="134" y="256"/>
                  </a:cubicBezTo>
                  <a:close/>
                  <a:moveTo>
                    <a:pt x="136" y="263"/>
                  </a:moveTo>
                  <a:cubicBezTo>
                    <a:pt x="136" y="263"/>
                    <a:pt x="136" y="263"/>
                    <a:pt x="136" y="263"/>
                  </a:cubicBezTo>
                  <a:cubicBezTo>
                    <a:pt x="129" y="265"/>
                    <a:pt x="122" y="267"/>
                    <a:pt x="114" y="268"/>
                  </a:cubicBezTo>
                  <a:cubicBezTo>
                    <a:pt x="114" y="268"/>
                    <a:pt x="114" y="268"/>
                    <a:pt x="114" y="268"/>
                  </a:cubicBezTo>
                  <a:cubicBezTo>
                    <a:pt x="117" y="267"/>
                    <a:pt x="121" y="265"/>
                    <a:pt x="124" y="264"/>
                  </a:cubicBezTo>
                  <a:cubicBezTo>
                    <a:pt x="128" y="262"/>
                    <a:pt x="131" y="261"/>
                    <a:pt x="135" y="259"/>
                  </a:cubicBezTo>
                  <a:cubicBezTo>
                    <a:pt x="135" y="260"/>
                    <a:pt x="135" y="262"/>
                    <a:pt x="136" y="263"/>
                  </a:cubicBezTo>
                  <a:close/>
                  <a:moveTo>
                    <a:pt x="152" y="279"/>
                  </a:moveTo>
                  <a:cubicBezTo>
                    <a:pt x="148" y="281"/>
                    <a:pt x="144" y="283"/>
                    <a:pt x="139" y="284"/>
                  </a:cubicBezTo>
                  <a:cubicBezTo>
                    <a:pt x="137" y="285"/>
                    <a:pt x="134" y="285"/>
                    <a:pt x="131" y="286"/>
                  </a:cubicBezTo>
                  <a:cubicBezTo>
                    <a:pt x="124" y="287"/>
                    <a:pt x="116" y="290"/>
                    <a:pt x="109" y="292"/>
                  </a:cubicBezTo>
                  <a:cubicBezTo>
                    <a:pt x="94" y="297"/>
                    <a:pt x="79" y="302"/>
                    <a:pt x="63" y="306"/>
                  </a:cubicBezTo>
                  <a:cubicBezTo>
                    <a:pt x="69" y="305"/>
                    <a:pt x="77" y="301"/>
                    <a:pt x="83" y="299"/>
                  </a:cubicBezTo>
                  <a:cubicBezTo>
                    <a:pt x="90" y="297"/>
                    <a:pt x="97" y="294"/>
                    <a:pt x="104" y="291"/>
                  </a:cubicBezTo>
                  <a:cubicBezTo>
                    <a:pt x="116" y="287"/>
                    <a:pt x="129" y="284"/>
                    <a:pt x="141" y="277"/>
                  </a:cubicBezTo>
                  <a:cubicBezTo>
                    <a:pt x="144" y="278"/>
                    <a:pt x="148" y="279"/>
                    <a:pt x="152" y="279"/>
                  </a:cubicBezTo>
                  <a:close/>
                  <a:moveTo>
                    <a:pt x="162" y="282"/>
                  </a:moveTo>
                  <a:cubicBezTo>
                    <a:pt x="148" y="285"/>
                    <a:pt x="134" y="289"/>
                    <a:pt x="121" y="294"/>
                  </a:cubicBezTo>
                  <a:cubicBezTo>
                    <a:pt x="106" y="298"/>
                    <a:pt x="92" y="304"/>
                    <a:pt x="77" y="307"/>
                  </a:cubicBezTo>
                  <a:cubicBezTo>
                    <a:pt x="76" y="307"/>
                    <a:pt x="74" y="307"/>
                    <a:pt x="73" y="308"/>
                  </a:cubicBezTo>
                  <a:cubicBezTo>
                    <a:pt x="75" y="307"/>
                    <a:pt x="77" y="306"/>
                    <a:pt x="79" y="306"/>
                  </a:cubicBezTo>
                  <a:cubicBezTo>
                    <a:pt x="82" y="304"/>
                    <a:pt x="86" y="303"/>
                    <a:pt x="90" y="302"/>
                  </a:cubicBezTo>
                  <a:cubicBezTo>
                    <a:pt x="97" y="299"/>
                    <a:pt x="105" y="297"/>
                    <a:pt x="112" y="294"/>
                  </a:cubicBezTo>
                  <a:cubicBezTo>
                    <a:pt x="119" y="292"/>
                    <a:pt x="126" y="290"/>
                    <a:pt x="133" y="287"/>
                  </a:cubicBezTo>
                  <a:cubicBezTo>
                    <a:pt x="135" y="286"/>
                    <a:pt x="138" y="285"/>
                    <a:pt x="140" y="285"/>
                  </a:cubicBezTo>
                  <a:cubicBezTo>
                    <a:pt x="145" y="283"/>
                    <a:pt x="149" y="282"/>
                    <a:pt x="153" y="280"/>
                  </a:cubicBezTo>
                  <a:cubicBezTo>
                    <a:pt x="156" y="280"/>
                    <a:pt x="159" y="281"/>
                    <a:pt x="162" y="282"/>
                  </a:cubicBezTo>
                  <a:close/>
                  <a:moveTo>
                    <a:pt x="170" y="284"/>
                  </a:moveTo>
                  <a:cubicBezTo>
                    <a:pt x="156" y="287"/>
                    <a:pt x="144" y="291"/>
                    <a:pt x="131" y="296"/>
                  </a:cubicBezTo>
                  <a:cubicBezTo>
                    <a:pt x="124" y="298"/>
                    <a:pt x="118" y="300"/>
                    <a:pt x="112" y="302"/>
                  </a:cubicBezTo>
                  <a:cubicBezTo>
                    <a:pt x="105" y="303"/>
                    <a:pt x="98" y="306"/>
                    <a:pt x="92" y="308"/>
                  </a:cubicBezTo>
                  <a:cubicBezTo>
                    <a:pt x="86" y="309"/>
                    <a:pt x="94" y="306"/>
                    <a:pt x="95" y="306"/>
                  </a:cubicBezTo>
                  <a:cubicBezTo>
                    <a:pt x="98" y="305"/>
                    <a:pt x="101" y="304"/>
                    <a:pt x="104" y="304"/>
                  </a:cubicBezTo>
                  <a:cubicBezTo>
                    <a:pt x="111" y="302"/>
                    <a:pt x="117" y="300"/>
                    <a:pt x="124" y="297"/>
                  </a:cubicBezTo>
                  <a:cubicBezTo>
                    <a:pt x="137" y="292"/>
                    <a:pt x="150" y="286"/>
                    <a:pt x="164" y="282"/>
                  </a:cubicBezTo>
                  <a:cubicBezTo>
                    <a:pt x="164" y="282"/>
                    <a:pt x="164" y="282"/>
                    <a:pt x="164" y="282"/>
                  </a:cubicBezTo>
                  <a:cubicBezTo>
                    <a:pt x="166" y="283"/>
                    <a:pt x="168" y="283"/>
                    <a:pt x="170" y="284"/>
                  </a:cubicBezTo>
                  <a:close/>
                  <a:moveTo>
                    <a:pt x="188" y="290"/>
                  </a:moveTo>
                  <a:cubicBezTo>
                    <a:pt x="177" y="293"/>
                    <a:pt x="167" y="298"/>
                    <a:pt x="156" y="301"/>
                  </a:cubicBezTo>
                  <a:cubicBezTo>
                    <a:pt x="151" y="303"/>
                    <a:pt x="146" y="304"/>
                    <a:pt x="142" y="305"/>
                  </a:cubicBezTo>
                  <a:cubicBezTo>
                    <a:pt x="147" y="303"/>
                    <a:pt x="152" y="301"/>
                    <a:pt x="157" y="299"/>
                  </a:cubicBezTo>
                  <a:cubicBezTo>
                    <a:pt x="162" y="297"/>
                    <a:pt x="167" y="294"/>
                    <a:pt x="172" y="292"/>
                  </a:cubicBezTo>
                  <a:cubicBezTo>
                    <a:pt x="176" y="291"/>
                    <a:pt x="179" y="290"/>
                    <a:pt x="182" y="288"/>
                  </a:cubicBezTo>
                  <a:cubicBezTo>
                    <a:pt x="184" y="289"/>
                    <a:pt x="186" y="289"/>
                    <a:pt x="188" y="290"/>
                  </a:cubicBezTo>
                  <a:close/>
                  <a:moveTo>
                    <a:pt x="197" y="295"/>
                  </a:moveTo>
                  <a:cubicBezTo>
                    <a:pt x="197" y="295"/>
                    <a:pt x="197" y="295"/>
                    <a:pt x="197" y="295"/>
                  </a:cubicBezTo>
                  <a:cubicBezTo>
                    <a:pt x="194" y="296"/>
                    <a:pt x="192" y="298"/>
                    <a:pt x="189" y="299"/>
                  </a:cubicBezTo>
                  <a:cubicBezTo>
                    <a:pt x="189" y="299"/>
                    <a:pt x="189" y="299"/>
                    <a:pt x="189" y="299"/>
                  </a:cubicBezTo>
                  <a:cubicBezTo>
                    <a:pt x="183" y="301"/>
                    <a:pt x="177" y="303"/>
                    <a:pt x="172" y="305"/>
                  </a:cubicBezTo>
                  <a:cubicBezTo>
                    <a:pt x="169" y="306"/>
                    <a:pt x="166" y="307"/>
                    <a:pt x="163" y="309"/>
                  </a:cubicBezTo>
                  <a:cubicBezTo>
                    <a:pt x="161" y="309"/>
                    <a:pt x="159" y="310"/>
                    <a:pt x="157" y="310"/>
                  </a:cubicBezTo>
                  <a:cubicBezTo>
                    <a:pt x="158" y="310"/>
                    <a:pt x="160" y="309"/>
                    <a:pt x="161" y="308"/>
                  </a:cubicBezTo>
                  <a:cubicBezTo>
                    <a:pt x="171" y="302"/>
                    <a:pt x="183" y="300"/>
                    <a:pt x="193" y="293"/>
                  </a:cubicBezTo>
                  <a:cubicBezTo>
                    <a:pt x="194" y="293"/>
                    <a:pt x="196" y="294"/>
                    <a:pt x="197" y="295"/>
                  </a:cubicBezTo>
                  <a:close/>
                  <a:moveTo>
                    <a:pt x="202" y="300"/>
                  </a:moveTo>
                  <a:cubicBezTo>
                    <a:pt x="203" y="301"/>
                    <a:pt x="203" y="302"/>
                    <a:pt x="202" y="302"/>
                  </a:cubicBezTo>
                  <a:cubicBezTo>
                    <a:pt x="202" y="302"/>
                    <a:pt x="202" y="302"/>
                    <a:pt x="202" y="302"/>
                  </a:cubicBezTo>
                  <a:cubicBezTo>
                    <a:pt x="199" y="303"/>
                    <a:pt x="196" y="304"/>
                    <a:pt x="194" y="305"/>
                  </a:cubicBezTo>
                  <a:cubicBezTo>
                    <a:pt x="192" y="306"/>
                    <a:pt x="190" y="307"/>
                    <a:pt x="188" y="307"/>
                  </a:cubicBezTo>
                  <a:cubicBezTo>
                    <a:pt x="188" y="307"/>
                    <a:pt x="188" y="307"/>
                    <a:pt x="188" y="307"/>
                  </a:cubicBezTo>
                  <a:cubicBezTo>
                    <a:pt x="193" y="305"/>
                    <a:pt x="198" y="303"/>
                    <a:pt x="202" y="300"/>
                  </a:cubicBezTo>
                  <a:cubicBezTo>
                    <a:pt x="202" y="300"/>
                    <a:pt x="202" y="300"/>
                    <a:pt x="202" y="300"/>
                  </a:cubicBezTo>
                  <a:close/>
                  <a:moveTo>
                    <a:pt x="199" y="301"/>
                  </a:moveTo>
                  <a:cubicBezTo>
                    <a:pt x="198" y="301"/>
                    <a:pt x="197" y="302"/>
                    <a:pt x="196" y="302"/>
                  </a:cubicBezTo>
                  <a:cubicBezTo>
                    <a:pt x="192" y="304"/>
                    <a:pt x="189" y="306"/>
                    <a:pt x="185" y="308"/>
                  </a:cubicBezTo>
                  <a:cubicBezTo>
                    <a:pt x="185" y="308"/>
                    <a:pt x="185" y="308"/>
                    <a:pt x="185" y="308"/>
                  </a:cubicBezTo>
                  <a:cubicBezTo>
                    <a:pt x="181" y="309"/>
                    <a:pt x="176" y="309"/>
                    <a:pt x="172" y="310"/>
                  </a:cubicBezTo>
                  <a:cubicBezTo>
                    <a:pt x="179" y="306"/>
                    <a:pt x="187" y="304"/>
                    <a:pt x="195" y="301"/>
                  </a:cubicBezTo>
                  <a:cubicBezTo>
                    <a:pt x="197" y="301"/>
                    <a:pt x="198" y="300"/>
                    <a:pt x="200" y="300"/>
                  </a:cubicBezTo>
                  <a:cubicBezTo>
                    <a:pt x="199" y="300"/>
                    <a:pt x="199" y="300"/>
                    <a:pt x="199" y="301"/>
                  </a:cubicBezTo>
                  <a:close/>
                  <a:moveTo>
                    <a:pt x="170" y="309"/>
                  </a:moveTo>
                  <a:cubicBezTo>
                    <a:pt x="170" y="309"/>
                    <a:pt x="169" y="310"/>
                    <a:pt x="169" y="310"/>
                  </a:cubicBezTo>
                  <a:cubicBezTo>
                    <a:pt x="169" y="310"/>
                    <a:pt x="169" y="310"/>
                    <a:pt x="169" y="310"/>
                  </a:cubicBezTo>
                  <a:cubicBezTo>
                    <a:pt x="166" y="310"/>
                    <a:pt x="163" y="310"/>
                    <a:pt x="160" y="310"/>
                  </a:cubicBezTo>
                  <a:cubicBezTo>
                    <a:pt x="166" y="308"/>
                    <a:pt x="173" y="305"/>
                    <a:pt x="179" y="303"/>
                  </a:cubicBezTo>
                  <a:cubicBezTo>
                    <a:pt x="181" y="302"/>
                    <a:pt x="183" y="301"/>
                    <a:pt x="186" y="301"/>
                  </a:cubicBezTo>
                  <a:cubicBezTo>
                    <a:pt x="180" y="303"/>
                    <a:pt x="175" y="306"/>
                    <a:pt x="170" y="309"/>
                  </a:cubicBezTo>
                  <a:close/>
                  <a:moveTo>
                    <a:pt x="140" y="311"/>
                  </a:moveTo>
                  <a:cubicBezTo>
                    <a:pt x="140" y="311"/>
                    <a:pt x="140" y="311"/>
                    <a:pt x="140" y="311"/>
                  </a:cubicBezTo>
                  <a:cubicBezTo>
                    <a:pt x="140" y="311"/>
                    <a:pt x="141" y="311"/>
                    <a:pt x="142" y="310"/>
                  </a:cubicBezTo>
                  <a:cubicBezTo>
                    <a:pt x="144" y="309"/>
                    <a:pt x="147" y="308"/>
                    <a:pt x="150" y="307"/>
                  </a:cubicBezTo>
                  <a:cubicBezTo>
                    <a:pt x="154" y="305"/>
                    <a:pt x="158" y="304"/>
                    <a:pt x="162" y="302"/>
                  </a:cubicBezTo>
                  <a:cubicBezTo>
                    <a:pt x="171" y="299"/>
                    <a:pt x="179" y="295"/>
                    <a:pt x="188" y="291"/>
                  </a:cubicBezTo>
                  <a:cubicBezTo>
                    <a:pt x="188" y="291"/>
                    <a:pt x="188" y="291"/>
                    <a:pt x="188" y="290"/>
                  </a:cubicBezTo>
                  <a:cubicBezTo>
                    <a:pt x="190" y="291"/>
                    <a:pt x="191" y="291"/>
                    <a:pt x="192" y="292"/>
                  </a:cubicBezTo>
                  <a:cubicBezTo>
                    <a:pt x="176" y="299"/>
                    <a:pt x="159" y="307"/>
                    <a:pt x="142" y="311"/>
                  </a:cubicBezTo>
                  <a:cubicBezTo>
                    <a:pt x="141" y="311"/>
                    <a:pt x="141" y="311"/>
                    <a:pt x="140" y="311"/>
                  </a:cubicBezTo>
                  <a:close/>
                  <a:moveTo>
                    <a:pt x="160" y="297"/>
                  </a:moveTo>
                  <a:cubicBezTo>
                    <a:pt x="149" y="302"/>
                    <a:pt x="136" y="307"/>
                    <a:pt x="124" y="311"/>
                  </a:cubicBezTo>
                  <a:cubicBezTo>
                    <a:pt x="121" y="311"/>
                    <a:pt x="117" y="311"/>
                    <a:pt x="113" y="311"/>
                  </a:cubicBezTo>
                  <a:cubicBezTo>
                    <a:pt x="116" y="310"/>
                    <a:pt x="118" y="309"/>
                    <a:pt x="120" y="309"/>
                  </a:cubicBezTo>
                  <a:cubicBezTo>
                    <a:pt x="126" y="306"/>
                    <a:pt x="132" y="304"/>
                    <a:pt x="138" y="303"/>
                  </a:cubicBezTo>
                  <a:cubicBezTo>
                    <a:pt x="149" y="300"/>
                    <a:pt x="159" y="296"/>
                    <a:pt x="170" y="292"/>
                  </a:cubicBezTo>
                  <a:cubicBezTo>
                    <a:pt x="166" y="294"/>
                    <a:pt x="163" y="295"/>
                    <a:pt x="160" y="297"/>
                  </a:cubicBezTo>
                  <a:close/>
                  <a:moveTo>
                    <a:pt x="101" y="310"/>
                  </a:moveTo>
                  <a:cubicBezTo>
                    <a:pt x="113" y="306"/>
                    <a:pt x="125" y="302"/>
                    <a:pt x="137" y="298"/>
                  </a:cubicBezTo>
                  <a:cubicBezTo>
                    <a:pt x="149" y="294"/>
                    <a:pt x="161" y="288"/>
                    <a:pt x="173" y="286"/>
                  </a:cubicBezTo>
                  <a:cubicBezTo>
                    <a:pt x="171" y="286"/>
                    <a:pt x="168" y="288"/>
                    <a:pt x="166" y="289"/>
                  </a:cubicBezTo>
                  <a:cubicBezTo>
                    <a:pt x="162" y="290"/>
                    <a:pt x="159" y="292"/>
                    <a:pt x="155" y="293"/>
                  </a:cubicBezTo>
                  <a:cubicBezTo>
                    <a:pt x="149" y="295"/>
                    <a:pt x="143" y="297"/>
                    <a:pt x="136" y="299"/>
                  </a:cubicBezTo>
                  <a:cubicBezTo>
                    <a:pt x="126" y="303"/>
                    <a:pt x="116" y="305"/>
                    <a:pt x="107" y="310"/>
                  </a:cubicBezTo>
                  <a:cubicBezTo>
                    <a:pt x="105" y="310"/>
                    <a:pt x="103" y="310"/>
                    <a:pt x="101" y="310"/>
                  </a:cubicBezTo>
                  <a:close/>
                  <a:moveTo>
                    <a:pt x="88" y="309"/>
                  </a:moveTo>
                  <a:cubicBezTo>
                    <a:pt x="93" y="308"/>
                    <a:pt x="98" y="307"/>
                    <a:pt x="103" y="305"/>
                  </a:cubicBezTo>
                  <a:cubicBezTo>
                    <a:pt x="109" y="303"/>
                    <a:pt x="117" y="301"/>
                    <a:pt x="123" y="299"/>
                  </a:cubicBezTo>
                  <a:cubicBezTo>
                    <a:pt x="137" y="295"/>
                    <a:pt x="151" y="289"/>
                    <a:pt x="165" y="286"/>
                  </a:cubicBezTo>
                  <a:cubicBezTo>
                    <a:pt x="166" y="285"/>
                    <a:pt x="167" y="285"/>
                    <a:pt x="169" y="285"/>
                  </a:cubicBezTo>
                  <a:cubicBezTo>
                    <a:pt x="169" y="285"/>
                    <a:pt x="165" y="286"/>
                    <a:pt x="164" y="287"/>
                  </a:cubicBezTo>
                  <a:cubicBezTo>
                    <a:pt x="160" y="288"/>
                    <a:pt x="156" y="289"/>
                    <a:pt x="153" y="290"/>
                  </a:cubicBezTo>
                  <a:cubicBezTo>
                    <a:pt x="146" y="293"/>
                    <a:pt x="139" y="295"/>
                    <a:pt x="133" y="298"/>
                  </a:cubicBezTo>
                  <a:cubicBezTo>
                    <a:pt x="121" y="302"/>
                    <a:pt x="109" y="304"/>
                    <a:pt x="98" y="310"/>
                  </a:cubicBezTo>
                  <a:cubicBezTo>
                    <a:pt x="95" y="310"/>
                    <a:pt x="91" y="309"/>
                    <a:pt x="88" y="309"/>
                  </a:cubicBezTo>
                  <a:close/>
                  <a:moveTo>
                    <a:pt x="135" y="298"/>
                  </a:moveTo>
                  <a:cubicBezTo>
                    <a:pt x="139" y="296"/>
                    <a:pt x="144" y="295"/>
                    <a:pt x="148" y="293"/>
                  </a:cubicBezTo>
                  <a:cubicBezTo>
                    <a:pt x="145" y="294"/>
                    <a:pt x="142" y="296"/>
                    <a:pt x="139" y="297"/>
                  </a:cubicBezTo>
                  <a:cubicBezTo>
                    <a:pt x="132" y="299"/>
                    <a:pt x="126" y="301"/>
                    <a:pt x="119" y="303"/>
                  </a:cubicBezTo>
                  <a:cubicBezTo>
                    <a:pt x="113" y="306"/>
                    <a:pt x="105" y="307"/>
                    <a:pt x="100" y="310"/>
                  </a:cubicBezTo>
                  <a:cubicBezTo>
                    <a:pt x="100" y="310"/>
                    <a:pt x="100" y="310"/>
                    <a:pt x="100" y="310"/>
                  </a:cubicBezTo>
                  <a:cubicBezTo>
                    <a:pt x="110" y="304"/>
                    <a:pt x="123" y="302"/>
                    <a:pt x="135" y="298"/>
                  </a:cubicBezTo>
                  <a:close/>
                  <a:moveTo>
                    <a:pt x="166" y="286"/>
                  </a:moveTo>
                  <a:cubicBezTo>
                    <a:pt x="168" y="286"/>
                    <a:pt x="169" y="285"/>
                    <a:pt x="171" y="284"/>
                  </a:cubicBezTo>
                  <a:cubicBezTo>
                    <a:pt x="171" y="284"/>
                    <a:pt x="171" y="284"/>
                    <a:pt x="171" y="284"/>
                  </a:cubicBezTo>
                  <a:cubicBezTo>
                    <a:pt x="172" y="284"/>
                    <a:pt x="172" y="285"/>
                    <a:pt x="173" y="285"/>
                  </a:cubicBezTo>
                  <a:cubicBezTo>
                    <a:pt x="171" y="285"/>
                    <a:pt x="168" y="286"/>
                    <a:pt x="166" y="286"/>
                  </a:cubicBezTo>
                  <a:close/>
                  <a:moveTo>
                    <a:pt x="57" y="305"/>
                  </a:moveTo>
                  <a:cubicBezTo>
                    <a:pt x="65" y="301"/>
                    <a:pt x="74" y="298"/>
                    <a:pt x="83" y="295"/>
                  </a:cubicBezTo>
                  <a:cubicBezTo>
                    <a:pt x="89" y="294"/>
                    <a:pt x="96" y="292"/>
                    <a:pt x="103" y="290"/>
                  </a:cubicBezTo>
                  <a:cubicBezTo>
                    <a:pt x="109" y="288"/>
                    <a:pt x="116" y="286"/>
                    <a:pt x="123" y="284"/>
                  </a:cubicBezTo>
                  <a:cubicBezTo>
                    <a:pt x="126" y="283"/>
                    <a:pt x="129" y="282"/>
                    <a:pt x="132" y="281"/>
                  </a:cubicBezTo>
                  <a:cubicBezTo>
                    <a:pt x="133" y="280"/>
                    <a:pt x="134" y="280"/>
                    <a:pt x="135" y="280"/>
                  </a:cubicBezTo>
                  <a:cubicBezTo>
                    <a:pt x="124" y="285"/>
                    <a:pt x="112" y="288"/>
                    <a:pt x="100" y="292"/>
                  </a:cubicBezTo>
                  <a:cubicBezTo>
                    <a:pt x="94" y="294"/>
                    <a:pt x="88" y="297"/>
                    <a:pt x="81" y="299"/>
                  </a:cubicBezTo>
                  <a:cubicBezTo>
                    <a:pt x="75" y="301"/>
                    <a:pt x="68" y="303"/>
                    <a:pt x="62" y="306"/>
                  </a:cubicBezTo>
                  <a:cubicBezTo>
                    <a:pt x="60" y="306"/>
                    <a:pt x="58" y="306"/>
                    <a:pt x="57" y="305"/>
                  </a:cubicBezTo>
                  <a:close/>
                  <a:moveTo>
                    <a:pt x="101" y="290"/>
                  </a:moveTo>
                  <a:cubicBezTo>
                    <a:pt x="111" y="286"/>
                    <a:pt x="121" y="283"/>
                    <a:pt x="130" y="278"/>
                  </a:cubicBezTo>
                  <a:cubicBezTo>
                    <a:pt x="131" y="278"/>
                    <a:pt x="131" y="278"/>
                    <a:pt x="131" y="278"/>
                  </a:cubicBezTo>
                  <a:cubicBezTo>
                    <a:pt x="133" y="278"/>
                    <a:pt x="135" y="278"/>
                    <a:pt x="138" y="277"/>
                  </a:cubicBezTo>
                  <a:cubicBezTo>
                    <a:pt x="138" y="277"/>
                    <a:pt x="138" y="277"/>
                    <a:pt x="138" y="277"/>
                  </a:cubicBezTo>
                  <a:cubicBezTo>
                    <a:pt x="139" y="277"/>
                    <a:pt x="139" y="277"/>
                    <a:pt x="139" y="277"/>
                  </a:cubicBezTo>
                  <a:cubicBezTo>
                    <a:pt x="127" y="282"/>
                    <a:pt x="114" y="286"/>
                    <a:pt x="101" y="290"/>
                  </a:cubicBezTo>
                  <a:close/>
                  <a:moveTo>
                    <a:pt x="115" y="265"/>
                  </a:moveTo>
                  <a:cubicBezTo>
                    <a:pt x="120" y="264"/>
                    <a:pt x="125" y="262"/>
                    <a:pt x="129" y="261"/>
                  </a:cubicBezTo>
                  <a:cubicBezTo>
                    <a:pt x="127" y="262"/>
                    <a:pt x="126" y="262"/>
                    <a:pt x="124" y="263"/>
                  </a:cubicBezTo>
                  <a:cubicBezTo>
                    <a:pt x="121" y="264"/>
                    <a:pt x="118" y="266"/>
                    <a:pt x="114" y="267"/>
                  </a:cubicBezTo>
                  <a:cubicBezTo>
                    <a:pt x="115" y="266"/>
                    <a:pt x="115" y="266"/>
                    <a:pt x="115" y="265"/>
                  </a:cubicBezTo>
                  <a:close/>
                  <a:moveTo>
                    <a:pt x="128" y="278"/>
                  </a:moveTo>
                  <a:cubicBezTo>
                    <a:pt x="119" y="281"/>
                    <a:pt x="109" y="283"/>
                    <a:pt x="100" y="286"/>
                  </a:cubicBezTo>
                  <a:cubicBezTo>
                    <a:pt x="107" y="283"/>
                    <a:pt x="114" y="281"/>
                    <a:pt x="120" y="277"/>
                  </a:cubicBezTo>
                  <a:cubicBezTo>
                    <a:pt x="123" y="278"/>
                    <a:pt x="126" y="278"/>
                    <a:pt x="128" y="278"/>
                  </a:cubicBezTo>
                  <a:close/>
                  <a:moveTo>
                    <a:pt x="136" y="274"/>
                  </a:moveTo>
                  <a:cubicBezTo>
                    <a:pt x="135" y="274"/>
                    <a:pt x="135" y="274"/>
                    <a:pt x="135" y="274"/>
                  </a:cubicBezTo>
                  <a:cubicBezTo>
                    <a:pt x="135" y="274"/>
                    <a:pt x="135" y="274"/>
                    <a:pt x="135" y="274"/>
                  </a:cubicBezTo>
                  <a:cubicBezTo>
                    <a:pt x="134" y="274"/>
                    <a:pt x="131" y="273"/>
                    <a:pt x="130" y="274"/>
                  </a:cubicBezTo>
                  <a:cubicBezTo>
                    <a:pt x="132" y="273"/>
                    <a:pt x="134" y="272"/>
                    <a:pt x="136" y="271"/>
                  </a:cubicBezTo>
                  <a:cubicBezTo>
                    <a:pt x="136" y="272"/>
                    <a:pt x="136" y="273"/>
                    <a:pt x="136" y="274"/>
                  </a:cubicBezTo>
                  <a:close/>
                  <a:moveTo>
                    <a:pt x="128" y="274"/>
                  </a:moveTo>
                  <a:cubicBezTo>
                    <a:pt x="128" y="274"/>
                    <a:pt x="128" y="274"/>
                    <a:pt x="128" y="275"/>
                  </a:cubicBezTo>
                  <a:cubicBezTo>
                    <a:pt x="125" y="274"/>
                    <a:pt x="122" y="274"/>
                    <a:pt x="119" y="274"/>
                  </a:cubicBezTo>
                  <a:cubicBezTo>
                    <a:pt x="121" y="273"/>
                    <a:pt x="124" y="273"/>
                    <a:pt x="126" y="272"/>
                  </a:cubicBezTo>
                  <a:cubicBezTo>
                    <a:pt x="129" y="272"/>
                    <a:pt x="132" y="271"/>
                    <a:pt x="135" y="271"/>
                  </a:cubicBezTo>
                  <a:cubicBezTo>
                    <a:pt x="133" y="271"/>
                    <a:pt x="130" y="273"/>
                    <a:pt x="128" y="274"/>
                  </a:cubicBezTo>
                  <a:close/>
                  <a:moveTo>
                    <a:pt x="115" y="273"/>
                  </a:moveTo>
                  <a:cubicBezTo>
                    <a:pt x="115" y="273"/>
                    <a:pt x="115" y="273"/>
                    <a:pt x="115" y="273"/>
                  </a:cubicBezTo>
                  <a:cubicBezTo>
                    <a:pt x="115" y="273"/>
                    <a:pt x="115" y="272"/>
                    <a:pt x="115" y="272"/>
                  </a:cubicBezTo>
                  <a:cubicBezTo>
                    <a:pt x="121" y="271"/>
                    <a:pt x="126" y="269"/>
                    <a:pt x="132" y="268"/>
                  </a:cubicBezTo>
                  <a:cubicBezTo>
                    <a:pt x="136" y="267"/>
                    <a:pt x="129" y="269"/>
                    <a:pt x="129" y="269"/>
                  </a:cubicBezTo>
                  <a:cubicBezTo>
                    <a:pt x="128" y="270"/>
                    <a:pt x="126" y="270"/>
                    <a:pt x="124" y="271"/>
                  </a:cubicBezTo>
                  <a:cubicBezTo>
                    <a:pt x="121" y="272"/>
                    <a:pt x="118" y="272"/>
                    <a:pt x="115" y="273"/>
                  </a:cubicBezTo>
                  <a:close/>
                  <a:moveTo>
                    <a:pt x="114" y="269"/>
                  </a:moveTo>
                  <a:cubicBezTo>
                    <a:pt x="117" y="268"/>
                    <a:pt x="120" y="268"/>
                    <a:pt x="123" y="267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120" y="268"/>
                    <a:pt x="117" y="269"/>
                    <a:pt x="114" y="270"/>
                  </a:cubicBezTo>
                  <a:cubicBezTo>
                    <a:pt x="114" y="270"/>
                    <a:pt x="114" y="269"/>
                    <a:pt x="114" y="269"/>
                  </a:cubicBezTo>
                  <a:close/>
                  <a:moveTo>
                    <a:pt x="130" y="257"/>
                  </a:moveTo>
                  <a:cubicBezTo>
                    <a:pt x="125" y="259"/>
                    <a:pt x="120" y="261"/>
                    <a:pt x="115" y="263"/>
                  </a:cubicBezTo>
                  <a:cubicBezTo>
                    <a:pt x="115" y="262"/>
                    <a:pt x="116" y="261"/>
                    <a:pt x="116" y="260"/>
                  </a:cubicBezTo>
                  <a:cubicBezTo>
                    <a:pt x="119" y="260"/>
                    <a:pt x="121" y="259"/>
                    <a:pt x="124" y="258"/>
                  </a:cubicBezTo>
                  <a:cubicBezTo>
                    <a:pt x="125" y="258"/>
                    <a:pt x="127" y="257"/>
                    <a:pt x="129" y="257"/>
                  </a:cubicBezTo>
                  <a:cubicBezTo>
                    <a:pt x="129" y="257"/>
                    <a:pt x="134" y="255"/>
                    <a:pt x="130" y="257"/>
                  </a:cubicBezTo>
                  <a:close/>
                  <a:moveTo>
                    <a:pt x="118" y="256"/>
                  </a:moveTo>
                  <a:cubicBezTo>
                    <a:pt x="122" y="256"/>
                    <a:pt x="127" y="255"/>
                    <a:pt x="130" y="253"/>
                  </a:cubicBezTo>
                  <a:cubicBezTo>
                    <a:pt x="125" y="255"/>
                    <a:pt x="121" y="256"/>
                    <a:pt x="117" y="259"/>
                  </a:cubicBezTo>
                  <a:cubicBezTo>
                    <a:pt x="117" y="258"/>
                    <a:pt x="117" y="257"/>
                    <a:pt x="118" y="256"/>
                  </a:cubicBezTo>
                  <a:close/>
                  <a:moveTo>
                    <a:pt x="119" y="253"/>
                  </a:moveTo>
                  <a:cubicBezTo>
                    <a:pt x="121" y="252"/>
                    <a:pt x="124" y="252"/>
                    <a:pt x="126" y="251"/>
                  </a:cubicBezTo>
                  <a:cubicBezTo>
                    <a:pt x="126" y="251"/>
                    <a:pt x="127" y="251"/>
                    <a:pt x="128" y="251"/>
                  </a:cubicBezTo>
                  <a:cubicBezTo>
                    <a:pt x="127" y="251"/>
                    <a:pt x="127" y="251"/>
                    <a:pt x="127" y="251"/>
                  </a:cubicBezTo>
                  <a:cubicBezTo>
                    <a:pt x="124" y="252"/>
                    <a:pt x="121" y="253"/>
                    <a:pt x="118" y="254"/>
                  </a:cubicBezTo>
                  <a:cubicBezTo>
                    <a:pt x="119" y="254"/>
                    <a:pt x="119" y="253"/>
                    <a:pt x="119" y="253"/>
                  </a:cubicBezTo>
                  <a:close/>
                  <a:moveTo>
                    <a:pt x="91" y="282"/>
                  </a:moveTo>
                  <a:cubicBezTo>
                    <a:pt x="98" y="280"/>
                    <a:pt x="106" y="279"/>
                    <a:pt x="114" y="277"/>
                  </a:cubicBezTo>
                  <a:cubicBezTo>
                    <a:pt x="114" y="277"/>
                    <a:pt x="114" y="277"/>
                    <a:pt x="115" y="277"/>
                  </a:cubicBezTo>
                  <a:cubicBezTo>
                    <a:pt x="108" y="279"/>
                    <a:pt x="101" y="282"/>
                    <a:pt x="94" y="283"/>
                  </a:cubicBezTo>
                  <a:cubicBezTo>
                    <a:pt x="84" y="286"/>
                    <a:pt x="73" y="289"/>
                    <a:pt x="64" y="292"/>
                  </a:cubicBezTo>
                  <a:cubicBezTo>
                    <a:pt x="72" y="287"/>
                    <a:pt x="82" y="284"/>
                    <a:pt x="91" y="282"/>
                  </a:cubicBezTo>
                  <a:close/>
                  <a:moveTo>
                    <a:pt x="61" y="294"/>
                  </a:moveTo>
                  <a:cubicBezTo>
                    <a:pt x="61" y="294"/>
                    <a:pt x="62" y="294"/>
                    <a:pt x="62" y="293"/>
                  </a:cubicBezTo>
                  <a:cubicBezTo>
                    <a:pt x="62" y="294"/>
                    <a:pt x="62" y="294"/>
                    <a:pt x="63" y="294"/>
                  </a:cubicBezTo>
                  <a:cubicBezTo>
                    <a:pt x="74" y="289"/>
                    <a:pt x="86" y="286"/>
                    <a:pt x="98" y="283"/>
                  </a:cubicBezTo>
                  <a:cubicBezTo>
                    <a:pt x="103" y="282"/>
                    <a:pt x="109" y="280"/>
                    <a:pt x="114" y="278"/>
                  </a:cubicBezTo>
                  <a:cubicBezTo>
                    <a:pt x="115" y="278"/>
                    <a:pt x="116" y="277"/>
                    <a:pt x="117" y="277"/>
                  </a:cubicBezTo>
                  <a:cubicBezTo>
                    <a:pt x="118" y="277"/>
                    <a:pt x="118" y="277"/>
                    <a:pt x="119" y="277"/>
                  </a:cubicBezTo>
                  <a:cubicBezTo>
                    <a:pt x="117" y="278"/>
                    <a:pt x="116" y="278"/>
                    <a:pt x="115" y="279"/>
                  </a:cubicBezTo>
                  <a:cubicBezTo>
                    <a:pt x="95" y="288"/>
                    <a:pt x="73" y="292"/>
                    <a:pt x="54" y="301"/>
                  </a:cubicBezTo>
                  <a:cubicBezTo>
                    <a:pt x="55" y="299"/>
                    <a:pt x="60" y="295"/>
                    <a:pt x="61" y="294"/>
                  </a:cubicBezTo>
                  <a:close/>
                  <a:moveTo>
                    <a:pt x="84" y="291"/>
                  </a:moveTo>
                  <a:cubicBezTo>
                    <a:pt x="74" y="294"/>
                    <a:pt x="65" y="298"/>
                    <a:pt x="56" y="301"/>
                  </a:cubicBezTo>
                  <a:cubicBezTo>
                    <a:pt x="57" y="300"/>
                    <a:pt x="58" y="300"/>
                    <a:pt x="59" y="300"/>
                  </a:cubicBezTo>
                  <a:cubicBezTo>
                    <a:pt x="62" y="298"/>
                    <a:pt x="66" y="297"/>
                    <a:pt x="69" y="295"/>
                  </a:cubicBezTo>
                  <a:cubicBezTo>
                    <a:pt x="74" y="294"/>
                    <a:pt x="79" y="292"/>
                    <a:pt x="84" y="291"/>
                  </a:cubicBezTo>
                  <a:close/>
                  <a:moveTo>
                    <a:pt x="53" y="303"/>
                  </a:moveTo>
                  <a:cubicBezTo>
                    <a:pt x="66" y="299"/>
                    <a:pt x="78" y="293"/>
                    <a:pt x="91" y="289"/>
                  </a:cubicBezTo>
                  <a:cubicBezTo>
                    <a:pt x="98" y="286"/>
                    <a:pt x="105" y="285"/>
                    <a:pt x="112" y="283"/>
                  </a:cubicBezTo>
                  <a:cubicBezTo>
                    <a:pt x="116" y="282"/>
                    <a:pt x="119" y="282"/>
                    <a:pt x="122" y="281"/>
                  </a:cubicBezTo>
                  <a:cubicBezTo>
                    <a:pt x="123" y="280"/>
                    <a:pt x="124" y="280"/>
                    <a:pt x="125" y="280"/>
                  </a:cubicBezTo>
                  <a:cubicBezTo>
                    <a:pt x="113" y="285"/>
                    <a:pt x="101" y="289"/>
                    <a:pt x="89" y="292"/>
                  </a:cubicBezTo>
                  <a:cubicBezTo>
                    <a:pt x="86" y="294"/>
                    <a:pt x="82" y="295"/>
                    <a:pt x="78" y="296"/>
                  </a:cubicBezTo>
                  <a:cubicBezTo>
                    <a:pt x="70" y="299"/>
                    <a:pt x="63" y="301"/>
                    <a:pt x="56" y="305"/>
                  </a:cubicBezTo>
                  <a:cubicBezTo>
                    <a:pt x="55" y="304"/>
                    <a:pt x="54" y="304"/>
                    <a:pt x="53" y="303"/>
                  </a:cubicBezTo>
                  <a:cubicBezTo>
                    <a:pt x="53" y="303"/>
                    <a:pt x="53" y="303"/>
                    <a:pt x="53" y="303"/>
                  </a:cubicBezTo>
                  <a:close/>
                  <a:moveTo>
                    <a:pt x="64" y="307"/>
                  </a:moveTo>
                  <a:cubicBezTo>
                    <a:pt x="80" y="303"/>
                    <a:pt x="96" y="297"/>
                    <a:pt x="111" y="292"/>
                  </a:cubicBezTo>
                  <a:cubicBezTo>
                    <a:pt x="119" y="290"/>
                    <a:pt x="126" y="288"/>
                    <a:pt x="134" y="286"/>
                  </a:cubicBezTo>
                  <a:cubicBezTo>
                    <a:pt x="126" y="289"/>
                    <a:pt x="119" y="291"/>
                    <a:pt x="112" y="294"/>
                  </a:cubicBezTo>
                  <a:cubicBezTo>
                    <a:pt x="98" y="298"/>
                    <a:pt x="85" y="302"/>
                    <a:pt x="71" y="308"/>
                  </a:cubicBezTo>
                  <a:cubicBezTo>
                    <a:pt x="71" y="308"/>
                    <a:pt x="71" y="308"/>
                    <a:pt x="71" y="308"/>
                  </a:cubicBezTo>
                  <a:cubicBezTo>
                    <a:pt x="69" y="307"/>
                    <a:pt x="66" y="307"/>
                    <a:pt x="64" y="307"/>
                  </a:cubicBezTo>
                  <a:close/>
                  <a:moveTo>
                    <a:pt x="74" y="308"/>
                  </a:moveTo>
                  <a:cubicBezTo>
                    <a:pt x="87" y="306"/>
                    <a:pt x="99" y="302"/>
                    <a:pt x="112" y="298"/>
                  </a:cubicBezTo>
                  <a:cubicBezTo>
                    <a:pt x="125" y="293"/>
                    <a:pt x="140" y="288"/>
                    <a:pt x="154" y="284"/>
                  </a:cubicBezTo>
                  <a:cubicBezTo>
                    <a:pt x="152" y="285"/>
                    <a:pt x="150" y="286"/>
                    <a:pt x="148" y="287"/>
                  </a:cubicBezTo>
                  <a:cubicBezTo>
                    <a:pt x="141" y="289"/>
                    <a:pt x="133" y="293"/>
                    <a:pt x="125" y="296"/>
                  </a:cubicBezTo>
                  <a:cubicBezTo>
                    <a:pt x="113" y="301"/>
                    <a:pt x="99" y="303"/>
                    <a:pt x="86" y="309"/>
                  </a:cubicBezTo>
                  <a:cubicBezTo>
                    <a:pt x="86" y="309"/>
                    <a:pt x="86" y="309"/>
                    <a:pt x="86" y="309"/>
                  </a:cubicBezTo>
                  <a:cubicBezTo>
                    <a:pt x="85" y="309"/>
                    <a:pt x="84" y="309"/>
                    <a:pt x="84" y="309"/>
                  </a:cubicBezTo>
                  <a:cubicBezTo>
                    <a:pt x="81" y="309"/>
                    <a:pt x="78" y="308"/>
                    <a:pt x="74" y="308"/>
                  </a:cubicBezTo>
                  <a:close/>
                  <a:moveTo>
                    <a:pt x="127" y="311"/>
                  </a:moveTo>
                  <a:cubicBezTo>
                    <a:pt x="136" y="308"/>
                    <a:pt x="145" y="305"/>
                    <a:pt x="154" y="303"/>
                  </a:cubicBezTo>
                  <a:cubicBezTo>
                    <a:pt x="163" y="300"/>
                    <a:pt x="172" y="296"/>
                    <a:pt x="182" y="293"/>
                  </a:cubicBezTo>
                  <a:cubicBezTo>
                    <a:pt x="181" y="293"/>
                    <a:pt x="180" y="294"/>
                    <a:pt x="178" y="294"/>
                  </a:cubicBezTo>
                  <a:cubicBezTo>
                    <a:pt x="173" y="297"/>
                    <a:pt x="167" y="299"/>
                    <a:pt x="161" y="301"/>
                  </a:cubicBezTo>
                  <a:cubicBezTo>
                    <a:pt x="154" y="304"/>
                    <a:pt x="146" y="307"/>
                    <a:pt x="139" y="311"/>
                  </a:cubicBezTo>
                  <a:cubicBezTo>
                    <a:pt x="135" y="311"/>
                    <a:pt x="131" y="311"/>
                    <a:pt x="127" y="311"/>
                  </a:cubicBezTo>
                  <a:close/>
                  <a:moveTo>
                    <a:pt x="144" y="311"/>
                  </a:moveTo>
                  <a:cubicBezTo>
                    <a:pt x="151" y="309"/>
                    <a:pt x="157" y="307"/>
                    <a:pt x="164" y="304"/>
                  </a:cubicBezTo>
                  <a:cubicBezTo>
                    <a:pt x="172" y="301"/>
                    <a:pt x="179" y="299"/>
                    <a:pt x="186" y="295"/>
                  </a:cubicBezTo>
                  <a:cubicBezTo>
                    <a:pt x="188" y="295"/>
                    <a:pt x="190" y="294"/>
                    <a:pt x="191" y="293"/>
                  </a:cubicBezTo>
                  <a:cubicBezTo>
                    <a:pt x="190" y="294"/>
                    <a:pt x="188" y="295"/>
                    <a:pt x="186" y="296"/>
                  </a:cubicBezTo>
                  <a:cubicBezTo>
                    <a:pt x="182" y="298"/>
                    <a:pt x="178" y="299"/>
                    <a:pt x="174" y="301"/>
                  </a:cubicBezTo>
                  <a:cubicBezTo>
                    <a:pt x="167" y="304"/>
                    <a:pt x="161" y="306"/>
                    <a:pt x="155" y="311"/>
                  </a:cubicBezTo>
                  <a:cubicBezTo>
                    <a:pt x="155" y="311"/>
                    <a:pt x="154" y="311"/>
                    <a:pt x="153" y="311"/>
                  </a:cubicBezTo>
                  <a:cubicBezTo>
                    <a:pt x="150" y="311"/>
                    <a:pt x="147" y="311"/>
                    <a:pt x="144" y="311"/>
                  </a:cubicBezTo>
                  <a:close/>
                  <a:moveTo>
                    <a:pt x="191" y="307"/>
                  </a:moveTo>
                  <a:cubicBezTo>
                    <a:pt x="195" y="306"/>
                    <a:pt x="198" y="305"/>
                    <a:pt x="202" y="303"/>
                  </a:cubicBezTo>
                  <a:cubicBezTo>
                    <a:pt x="200" y="305"/>
                    <a:pt x="195" y="306"/>
                    <a:pt x="191" y="307"/>
                  </a:cubicBezTo>
                  <a:close/>
                  <a:moveTo>
                    <a:pt x="201" y="299"/>
                  </a:moveTo>
                  <a:cubicBezTo>
                    <a:pt x="196" y="301"/>
                    <a:pt x="190" y="302"/>
                    <a:pt x="184" y="304"/>
                  </a:cubicBezTo>
                  <a:cubicBezTo>
                    <a:pt x="182" y="305"/>
                    <a:pt x="179" y="306"/>
                    <a:pt x="176" y="307"/>
                  </a:cubicBezTo>
                  <a:cubicBezTo>
                    <a:pt x="175" y="307"/>
                    <a:pt x="174" y="308"/>
                    <a:pt x="173" y="308"/>
                  </a:cubicBezTo>
                  <a:cubicBezTo>
                    <a:pt x="178" y="305"/>
                    <a:pt x="182" y="303"/>
                    <a:pt x="187" y="301"/>
                  </a:cubicBezTo>
                  <a:cubicBezTo>
                    <a:pt x="188" y="301"/>
                    <a:pt x="190" y="300"/>
                    <a:pt x="191" y="299"/>
                  </a:cubicBezTo>
                  <a:cubicBezTo>
                    <a:pt x="194" y="298"/>
                    <a:pt x="195" y="297"/>
                    <a:pt x="197" y="296"/>
                  </a:cubicBezTo>
                  <a:cubicBezTo>
                    <a:pt x="198" y="296"/>
                    <a:pt x="198" y="296"/>
                    <a:pt x="198" y="295"/>
                  </a:cubicBezTo>
                  <a:cubicBezTo>
                    <a:pt x="199" y="296"/>
                    <a:pt x="200" y="297"/>
                    <a:pt x="201" y="299"/>
                  </a:cubicBezTo>
                  <a:close/>
                  <a:moveTo>
                    <a:pt x="181" y="287"/>
                  </a:moveTo>
                  <a:cubicBezTo>
                    <a:pt x="169" y="292"/>
                    <a:pt x="158" y="296"/>
                    <a:pt x="146" y="300"/>
                  </a:cubicBezTo>
                  <a:cubicBezTo>
                    <a:pt x="139" y="301"/>
                    <a:pt x="133" y="303"/>
                    <a:pt x="126" y="305"/>
                  </a:cubicBezTo>
                  <a:cubicBezTo>
                    <a:pt x="121" y="307"/>
                    <a:pt x="116" y="310"/>
                    <a:pt x="110" y="311"/>
                  </a:cubicBezTo>
                  <a:cubicBezTo>
                    <a:pt x="109" y="311"/>
                    <a:pt x="109" y="311"/>
                    <a:pt x="108" y="311"/>
                  </a:cubicBezTo>
                  <a:cubicBezTo>
                    <a:pt x="110" y="310"/>
                    <a:pt x="112" y="308"/>
                    <a:pt x="113" y="308"/>
                  </a:cubicBezTo>
                  <a:cubicBezTo>
                    <a:pt x="116" y="306"/>
                    <a:pt x="119" y="305"/>
                    <a:pt x="122" y="304"/>
                  </a:cubicBezTo>
                  <a:cubicBezTo>
                    <a:pt x="128" y="303"/>
                    <a:pt x="133" y="301"/>
                    <a:pt x="138" y="300"/>
                  </a:cubicBezTo>
                  <a:cubicBezTo>
                    <a:pt x="151" y="296"/>
                    <a:pt x="163" y="292"/>
                    <a:pt x="175" y="285"/>
                  </a:cubicBezTo>
                  <a:cubicBezTo>
                    <a:pt x="175" y="285"/>
                    <a:pt x="175" y="285"/>
                    <a:pt x="175" y="285"/>
                  </a:cubicBezTo>
                  <a:cubicBezTo>
                    <a:pt x="176" y="286"/>
                    <a:pt x="177" y="286"/>
                    <a:pt x="178" y="286"/>
                  </a:cubicBezTo>
                  <a:cubicBezTo>
                    <a:pt x="179" y="287"/>
                    <a:pt x="180" y="287"/>
                    <a:pt x="181" y="287"/>
                  </a:cubicBezTo>
                  <a:close/>
                  <a:moveTo>
                    <a:pt x="136" y="270"/>
                  </a:moveTo>
                  <a:cubicBezTo>
                    <a:pt x="133" y="270"/>
                    <a:pt x="129" y="271"/>
                    <a:pt x="126" y="271"/>
                  </a:cubicBezTo>
                  <a:cubicBezTo>
                    <a:pt x="124" y="272"/>
                    <a:pt x="123" y="272"/>
                    <a:pt x="121" y="273"/>
                  </a:cubicBezTo>
                  <a:cubicBezTo>
                    <a:pt x="121" y="273"/>
                    <a:pt x="118" y="273"/>
                    <a:pt x="117" y="274"/>
                  </a:cubicBezTo>
                  <a:cubicBezTo>
                    <a:pt x="117" y="274"/>
                    <a:pt x="117" y="274"/>
                    <a:pt x="116" y="274"/>
                  </a:cubicBezTo>
                  <a:cubicBezTo>
                    <a:pt x="117" y="274"/>
                    <a:pt x="117" y="274"/>
                    <a:pt x="117" y="274"/>
                  </a:cubicBezTo>
                  <a:cubicBezTo>
                    <a:pt x="123" y="271"/>
                    <a:pt x="129" y="271"/>
                    <a:pt x="135" y="267"/>
                  </a:cubicBezTo>
                  <a:cubicBezTo>
                    <a:pt x="135" y="267"/>
                    <a:pt x="135" y="267"/>
                    <a:pt x="135" y="267"/>
                  </a:cubicBezTo>
                  <a:cubicBezTo>
                    <a:pt x="128" y="267"/>
                    <a:pt x="121" y="271"/>
                    <a:pt x="115" y="271"/>
                  </a:cubicBezTo>
                  <a:cubicBezTo>
                    <a:pt x="115" y="271"/>
                    <a:pt x="115" y="271"/>
                    <a:pt x="115" y="271"/>
                  </a:cubicBezTo>
                  <a:cubicBezTo>
                    <a:pt x="118" y="271"/>
                    <a:pt x="122" y="268"/>
                    <a:pt x="125" y="267"/>
                  </a:cubicBezTo>
                  <a:cubicBezTo>
                    <a:pt x="129" y="266"/>
                    <a:pt x="132" y="265"/>
                    <a:pt x="136" y="264"/>
                  </a:cubicBezTo>
                  <a:cubicBezTo>
                    <a:pt x="136" y="266"/>
                    <a:pt x="136" y="268"/>
                    <a:pt x="136" y="270"/>
                  </a:cubicBezTo>
                  <a:close/>
                  <a:moveTo>
                    <a:pt x="134" y="255"/>
                  </a:moveTo>
                  <a:cubicBezTo>
                    <a:pt x="134" y="255"/>
                    <a:pt x="134" y="255"/>
                    <a:pt x="133" y="255"/>
                  </a:cubicBezTo>
                  <a:cubicBezTo>
                    <a:pt x="128" y="256"/>
                    <a:pt x="123" y="258"/>
                    <a:pt x="117" y="259"/>
                  </a:cubicBezTo>
                  <a:cubicBezTo>
                    <a:pt x="119" y="259"/>
                    <a:pt x="122" y="257"/>
                    <a:pt x="124" y="256"/>
                  </a:cubicBezTo>
                  <a:cubicBezTo>
                    <a:pt x="127" y="255"/>
                    <a:pt x="129" y="254"/>
                    <a:pt x="131" y="253"/>
                  </a:cubicBezTo>
                  <a:cubicBezTo>
                    <a:pt x="132" y="253"/>
                    <a:pt x="132" y="252"/>
                    <a:pt x="131" y="253"/>
                  </a:cubicBezTo>
                  <a:cubicBezTo>
                    <a:pt x="129" y="253"/>
                    <a:pt x="127" y="253"/>
                    <a:pt x="124" y="254"/>
                  </a:cubicBezTo>
                  <a:cubicBezTo>
                    <a:pt x="123" y="254"/>
                    <a:pt x="120" y="255"/>
                    <a:pt x="118" y="255"/>
                  </a:cubicBezTo>
                  <a:cubicBezTo>
                    <a:pt x="118" y="255"/>
                    <a:pt x="118" y="255"/>
                    <a:pt x="118" y="255"/>
                  </a:cubicBezTo>
                  <a:cubicBezTo>
                    <a:pt x="122" y="253"/>
                    <a:pt x="127" y="252"/>
                    <a:pt x="131" y="250"/>
                  </a:cubicBezTo>
                  <a:cubicBezTo>
                    <a:pt x="132" y="250"/>
                    <a:pt x="132" y="250"/>
                    <a:pt x="132" y="249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2" y="251"/>
                    <a:pt x="133" y="253"/>
                    <a:pt x="134" y="255"/>
                  </a:cubicBezTo>
                  <a:close/>
                  <a:moveTo>
                    <a:pt x="242" y="178"/>
                  </a:moveTo>
                  <a:cubicBezTo>
                    <a:pt x="227" y="213"/>
                    <a:pt x="195" y="235"/>
                    <a:pt x="159" y="243"/>
                  </a:cubicBezTo>
                  <a:cubicBezTo>
                    <a:pt x="148" y="245"/>
                    <a:pt x="136" y="246"/>
                    <a:pt x="125" y="246"/>
                  </a:cubicBezTo>
                  <a:cubicBezTo>
                    <a:pt x="111" y="246"/>
                    <a:pt x="95" y="245"/>
                    <a:pt x="82" y="239"/>
                  </a:cubicBezTo>
                  <a:cubicBezTo>
                    <a:pt x="84" y="236"/>
                    <a:pt x="85" y="233"/>
                    <a:pt x="86" y="231"/>
                  </a:cubicBezTo>
                  <a:cubicBezTo>
                    <a:pt x="106" y="238"/>
                    <a:pt x="128" y="240"/>
                    <a:pt x="149" y="236"/>
                  </a:cubicBezTo>
                  <a:cubicBezTo>
                    <a:pt x="202" y="226"/>
                    <a:pt x="243" y="180"/>
                    <a:pt x="243" y="126"/>
                  </a:cubicBezTo>
                  <a:cubicBezTo>
                    <a:pt x="243" y="81"/>
                    <a:pt x="215" y="42"/>
                    <a:pt x="176" y="24"/>
                  </a:cubicBezTo>
                  <a:cubicBezTo>
                    <a:pt x="177" y="22"/>
                    <a:pt x="180" y="18"/>
                    <a:pt x="182" y="15"/>
                  </a:cubicBezTo>
                  <a:cubicBezTo>
                    <a:pt x="196" y="22"/>
                    <a:pt x="209" y="30"/>
                    <a:pt x="220" y="41"/>
                  </a:cubicBezTo>
                  <a:cubicBezTo>
                    <a:pt x="231" y="53"/>
                    <a:pt x="239" y="68"/>
                    <a:pt x="245" y="83"/>
                  </a:cubicBezTo>
                  <a:cubicBezTo>
                    <a:pt x="258" y="114"/>
                    <a:pt x="256" y="148"/>
                    <a:pt x="242" y="178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37"/>
            <p:cNvSpPr>
              <a:spLocks noEditPoints="1"/>
            </p:cNvSpPr>
            <p:nvPr/>
          </p:nvSpPr>
          <p:spPr bwMode="auto">
            <a:xfrm>
              <a:off x="6761408" y="-299016"/>
              <a:ext cx="1090613" cy="1152525"/>
            </a:xfrm>
            <a:custGeom>
              <a:avLst/>
              <a:gdLst>
                <a:gd name="T0" fmla="*/ 136 w 257"/>
                <a:gd name="T1" fmla="*/ 260 h 272"/>
                <a:gd name="T2" fmla="*/ 24 w 257"/>
                <a:gd name="T3" fmla="*/ 84 h 272"/>
                <a:gd name="T4" fmla="*/ 77 w 257"/>
                <a:gd name="T5" fmla="*/ 188 h 272"/>
                <a:gd name="T6" fmla="*/ 30 w 257"/>
                <a:gd name="T7" fmla="*/ 207 h 272"/>
                <a:gd name="T8" fmla="*/ 20 w 257"/>
                <a:gd name="T9" fmla="*/ 190 h 272"/>
                <a:gd name="T10" fmla="*/ 20 w 257"/>
                <a:gd name="T11" fmla="*/ 190 h 272"/>
                <a:gd name="T12" fmla="*/ 20 w 257"/>
                <a:gd name="T13" fmla="*/ 190 h 272"/>
                <a:gd name="T14" fmla="*/ 123 w 257"/>
                <a:gd name="T15" fmla="*/ 41 h 272"/>
                <a:gd name="T16" fmla="*/ 105 w 257"/>
                <a:gd name="T17" fmla="*/ 57 h 272"/>
                <a:gd name="T18" fmla="*/ 154 w 257"/>
                <a:gd name="T19" fmla="*/ 42 h 272"/>
                <a:gd name="T20" fmla="*/ 174 w 257"/>
                <a:gd name="T21" fmla="*/ 57 h 272"/>
                <a:gd name="T22" fmla="*/ 166 w 257"/>
                <a:gd name="T23" fmla="*/ 71 h 272"/>
                <a:gd name="T24" fmla="*/ 119 w 257"/>
                <a:gd name="T25" fmla="*/ 63 h 272"/>
                <a:gd name="T26" fmla="*/ 80 w 257"/>
                <a:gd name="T27" fmla="*/ 84 h 272"/>
                <a:gd name="T28" fmla="*/ 142 w 257"/>
                <a:gd name="T29" fmla="*/ 60 h 272"/>
                <a:gd name="T30" fmla="*/ 143 w 257"/>
                <a:gd name="T31" fmla="*/ 48 h 272"/>
                <a:gd name="T32" fmla="*/ 113 w 257"/>
                <a:gd name="T33" fmla="*/ 60 h 272"/>
                <a:gd name="T34" fmla="*/ 37 w 257"/>
                <a:gd name="T35" fmla="*/ 96 h 272"/>
                <a:gd name="T36" fmla="*/ 14 w 257"/>
                <a:gd name="T37" fmla="*/ 119 h 272"/>
                <a:gd name="T38" fmla="*/ 12 w 257"/>
                <a:gd name="T39" fmla="*/ 132 h 272"/>
                <a:gd name="T40" fmla="*/ 50 w 257"/>
                <a:gd name="T41" fmla="*/ 123 h 272"/>
                <a:gd name="T42" fmla="*/ 189 w 257"/>
                <a:gd name="T43" fmla="*/ 83 h 272"/>
                <a:gd name="T44" fmla="*/ 59 w 257"/>
                <a:gd name="T45" fmla="*/ 132 h 272"/>
                <a:gd name="T46" fmla="*/ 112 w 257"/>
                <a:gd name="T47" fmla="*/ 115 h 272"/>
                <a:gd name="T48" fmla="*/ 227 w 257"/>
                <a:gd name="T49" fmla="*/ 81 h 272"/>
                <a:gd name="T50" fmla="*/ 207 w 257"/>
                <a:gd name="T51" fmla="*/ 92 h 272"/>
                <a:gd name="T52" fmla="*/ 110 w 257"/>
                <a:gd name="T53" fmla="*/ 142 h 272"/>
                <a:gd name="T54" fmla="*/ 235 w 257"/>
                <a:gd name="T55" fmla="*/ 103 h 272"/>
                <a:gd name="T56" fmla="*/ 137 w 257"/>
                <a:gd name="T57" fmla="*/ 153 h 272"/>
                <a:gd name="T58" fmla="*/ 136 w 257"/>
                <a:gd name="T59" fmla="*/ 239 h 272"/>
                <a:gd name="T60" fmla="*/ 221 w 257"/>
                <a:gd name="T61" fmla="*/ 193 h 272"/>
                <a:gd name="T62" fmla="*/ 163 w 257"/>
                <a:gd name="T63" fmla="*/ 218 h 272"/>
                <a:gd name="T64" fmla="*/ 242 w 257"/>
                <a:gd name="T65" fmla="*/ 182 h 272"/>
                <a:gd name="T66" fmla="*/ 161 w 257"/>
                <a:gd name="T67" fmla="*/ 199 h 272"/>
                <a:gd name="T68" fmla="*/ 69 w 257"/>
                <a:gd name="T69" fmla="*/ 247 h 272"/>
                <a:gd name="T70" fmla="*/ 52 w 257"/>
                <a:gd name="T71" fmla="*/ 235 h 272"/>
                <a:gd name="T72" fmla="*/ 209 w 257"/>
                <a:gd name="T73" fmla="*/ 178 h 272"/>
                <a:gd name="T74" fmla="*/ 165 w 257"/>
                <a:gd name="T75" fmla="*/ 189 h 272"/>
                <a:gd name="T76" fmla="*/ 202 w 257"/>
                <a:gd name="T77" fmla="*/ 169 h 272"/>
                <a:gd name="T78" fmla="*/ 245 w 257"/>
                <a:gd name="T79" fmla="*/ 138 h 272"/>
                <a:gd name="T80" fmla="*/ 156 w 257"/>
                <a:gd name="T81" fmla="*/ 177 h 272"/>
                <a:gd name="T82" fmla="*/ 245 w 257"/>
                <a:gd name="T83" fmla="*/ 136 h 272"/>
                <a:gd name="T84" fmla="*/ 44 w 257"/>
                <a:gd name="T85" fmla="*/ 214 h 272"/>
                <a:gd name="T86" fmla="*/ 244 w 257"/>
                <a:gd name="T87" fmla="*/ 128 h 272"/>
                <a:gd name="T88" fmla="*/ 38 w 257"/>
                <a:gd name="T89" fmla="*/ 201 h 272"/>
                <a:gd name="T90" fmla="*/ 92 w 257"/>
                <a:gd name="T91" fmla="*/ 205 h 272"/>
                <a:gd name="T92" fmla="*/ 84 w 257"/>
                <a:gd name="T93" fmla="*/ 253 h 272"/>
                <a:gd name="T94" fmla="*/ 88 w 257"/>
                <a:gd name="T95" fmla="*/ 253 h 272"/>
                <a:gd name="T96" fmla="*/ 223 w 257"/>
                <a:gd name="T97" fmla="*/ 229 h 272"/>
                <a:gd name="T98" fmla="*/ 159 w 257"/>
                <a:gd name="T99" fmla="*/ 256 h 272"/>
                <a:gd name="T100" fmla="*/ 146 w 257"/>
                <a:gd name="T101" fmla="*/ 252 h 272"/>
                <a:gd name="T102" fmla="*/ 229 w 257"/>
                <a:gd name="T103" fmla="*/ 217 h 272"/>
                <a:gd name="T104" fmla="*/ 192 w 257"/>
                <a:gd name="T105" fmla="*/ 255 h 272"/>
                <a:gd name="T106" fmla="*/ 232 w 257"/>
                <a:gd name="T107" fmla="*/ 200 h 272"/>
                <a:gd name="T108" fmla="*/ 123 w 257"/>
                <a:gd name="T109" fmla="*/ 248 h 272"/>
                <a:gd name="T110" fmla="*/ 145 w 257"/>
                <a:gd name="T111" fmla="*/ 136 h 272"/>
                <a:gd name="T112" fmla="*/ 223 w 257"/>
                <a:gd name="T113" fmla="*/ 76 h 272"/>
                <a:gd name="T114" fmla="*/ 201 w 257"/>
                <a:gd name="T115" fmla="*/ 80 h 272"/>
                <a:gd name="T116" fmla="*/ 46 w 257"/>
                <a:gd name="T117" fmla="*/ 133 h 272"/>
                <a:gd name="T118" fmla="*/ 151 w 257"/>
                <a:gd name="T119" fmla="*/ 42 h 272"/>
                <a:gd name="T120" fmla="*/ 37 w 257"/>
                <a:gd name="T121" fmla="*/ 90 h 272"/>
                <a:gd name="T122" fmla="*/ 40 w 257"/>
                <a:gd name="T123" fmla="*/ 76 h 272"/>
                <a:gd name="T124" fmla="*/ 122 w 257"/>
                <a:gd name="T125" fmla="*/ 12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7" h="272">
                  <a:moveTo>
                    <a:pt x="60" y="249"/>
                  </a:moveTo>
                  <a:cubicBezTo>
                    <a:pt x="80" y="262"/>
                    <a:pt x="101" y="260"/>
                    <a:pt x="123" y="255"/>
                  </a:cubicBezTo>
                  <a:cubicBezTo>
                    <a:pt x="121" y="259"/>
                    <a:pt x="120" y="262"/>
                    <a:pt x="118" y="266"/>
                  </a:cubicBezTo>
                  <a:cubicBezTo>
                    <a:pt x="116" y="269"/>
                    <a:pt x="121" y="272"/>
                    <a:pt x="123" y="269"/>
                  </a:cubicBezTo>
                  <a:cubicBezTo>
                    <a:pt x="124" y="268"/>
                    <a:pt x="125" y="266"/>
                    <a:pt x="126" y="265"/>
                  </a:cubicBezTo>
                  <a:cubicBezTo>
                    <a:pt x="126" y="265"/>
                    <a:pt x="126" y="265"/>
                    <a:pt x="126" y="265"/>
                  </a:cubicBezTo>
                  <a:cubicBezTo>
                    <a:pt x="127" y="268"/>
                    <a:pt x="131" y="268"/>
                    <a:pt x="131" y="265"/>
                  </a:cubicBezTo>
                  <a:cubicBezTo>
                    <a:pt x="132" y="265"/>
                    <a:pt x="132" y="265"/>
                    <a:pt x="132" y="265"/>
                  </a:cubicBezTo>
                  <a:cubicBezTo>
                    <a:pt x="133" y="266"/>
                    <a:pt x="137" y="265"/>
                    <a:pt x="137" y="262"/>
                  </a:cubicBezTo>
                  <a:cubicBezTo>
                    <a:pt x="137" y="262"/>
                    <a:pt x="137" y="261"/>
                    <a:pt x="136" y="260"/>
                  </a:cubicBezTo>
                  <a:cubicBezTo>
                    <a:pt x="138" y="260"/>
                    <a:pt x="140" y="258"/>
                    <a:pt x="139" y="256"/>
                  </a:cubicBezTo>
                  <a:cubicBezTo>
                    <a:pt x="157" y="265"/>
                    <a:pt x="178" y="268"/>
                    <a:pt x="197" y="259"/>
                  </a:cubicBezTo>
                  <a:cubicBezTo>
                    <a:pt x="218" y="250"/>
                    <a:pt x="231" y="231"/>
                    <a:pt x="239" y="209"/>
                  </a:cubicBezTo>
                  <a:cubicBezTo>
                    <a:pt x="256" y="169"/>
                    <a:pt x="257" y="118"/>
                    <a:pt x="234" y="80"/>
                  </a:cubicBezTo>
                  <a:cubicBezTo>
                    <a:pt x="215" y="50"/>
                    <a:pt x="179" y="38"/>
                    <a:pt x="145" y="35"/>
                  </a:cubicBezTo>
                  <a:cubicBezTo>
                    <a:pt x="148" y="24"/>
                    <a:pt x="155" y="13"/>
                    <a:pt x="165" y="7"/>
                  </a:cubicBezTo>
                  <a:cubicBezTo>
                    <a:pt x="168" y="5"/>
                    <a:pt x="165" y="0"/>
                    <a:pt x="162" y="2"/>
                  </a:cubicBezTo>
                  <a:cubicBezTo>
                    <a:pt x="150" y="9"/>
                    <a:pt x="143" y="21"/>
                    <a:pt x="139" y="35"/>
                  </a:cubicBezTo>
                  <a:cubicBezTo>
                    <a:pt x="135" y="35"/>
                    <a:pt x="132" y="35"/>
                    <a:pt x="128" y="35"/>
                  </a:cubicBezTo>
                  <a:cubicBezTo>
                    <a:pt x="88" y="36"/>
                    <a:pt x="48" y="50"/>
                    <a:pt x="24" y="84"/>
                  </a:cubicBezTo>
                  <a:cubicBezTo>
                    <a:pt x="1" y="116"/>
                    <a:pt x="0" y="160"/>
                    <a:pt x="16" y="196"/>
                  </a:cubicBezTo>
                  <a:cubicBezTo>
                    <a:pt x="26" y="216"/>
                    <a:pt x="42" y="236"/>
                    <a:pt x="60" y="249"/>
                  </a:cubicBezTo>
                  <a:close/>
                  <a:moveTo>
                    <a:pt x="37" y="218"/>
                  </a:moveTo>
                  <a:cubicBezTo>
                    <a:pt x="52" y="213"/>
                    <a:pt x="66" y="206"/>
                    <a:pt x="81" y="199"/>
                  </a:cubicBezTo>
                  <a:cubicBezTo>
                    <a:pt x="96" y="192"/>
                    <a:pt x="112" y="186"/>
                    <a:pt x="128" y="179"/>
                  </a:cubicBezTo>
                  <a:cubicBezTo>
                    <a:pt x="113" y="186"/>
                    <a:pt x="99" y="193"/>
                    <a:pt x="85" y="201"/>
                  </a:cubicBezTo>
                  <a:cubicBezTo>
                    <a:pt x="71" y="208"/>
                    <a:pt x="54" y="214"/>
                    <a:pt x="43" y="226"/>
                  </a:cubicBezTo>
                  <a:cubicBezTo>
                    <a:pt x="41" y="223"/>
                    <a:pt x="39" y="221"/>
                    <a:pt x="37" y="218"/>
                  </a:cubicBezTo>
                  <a:close/>
                  <a:moveTo>
                    <a:pt x="30" y="207"/>
                  </a:moveTo>
                  <a:cubicBezTo>
                    <a:pt x="46" y="206"/>
                    <a:pt x="63" y="194"/>
                    <a:pt x="77" y="188"/>
                  </a:cubicBezTo>
                  <a:cubicBezTo>
                    <a:pt x="95" y="181"/>
                    <a:pt x="113" y="173"/>
                    <a:pt x="131" y="165"/>
                  </a:cubicBezTo>
                  <a:cubicBezTo>
                    <a:pt x="151" y="156"/>
                    <a:pt x="171" y="147"/>
                    <a:pt x="191" y="139"/>
                  </a:cubicBezTo>
                  <a:cubicBezTo>
                    <a:pt x="201" y="134"/>
                    <a:pt x="212" y="131"/>
                    <a:pt x="223" y="127"/>
                  </a:cubicBezTo>
                  <a:cubicBezTo>
                    <a:pt x="223" y="127"/>
                    <a:pt x="222" y="127"/>
                    <a:pt x="222" y="127"/>
                  </a:cubicBezTo>
                  <a:cubicBezTo>
                    <a:pt x="212" y="132"/>
                    <a:pt x="201" y="136"/>
                    <a:pt x="191" y="141"/>
                  </a:cubicBezTo>
                  <a:cubicBezTo>
                    <a:pt x="173" y="148"/>
                    <a:pt x="156" y="155"/>
                    <a:pt x="138" y="163"/>
                  </a:cubicBezTo>
                  <a:cubicBezTo>
                    <a:pt x="120" y="170"/>
                    <a:pt x="103" y="179"/>
                    <a:pt x="85" y="188"/>
                  </a:cubicBezTo>
                  <a:cubicBezTo>
                    <a:pt x="77" y="193"/>
                    <a:pt x="69" y="198"/>
                    <a:pt x="61" y="203"/>
                  </a:cubicBezTo>
                  <a:cubicBezTo>
                    <a:pt x="53" y="208"/>
                    <a:pt x="44" y="211"/>
                    <a:pt x="36" y="216"/>
                  </a:cubicBezTo>
                  <a:cubicBezTo>
                    <a:pt x="34" y="213"/>
                    <a:pt x="32" y="210"/>
                    <a:pt x="30" y="207"/>
                  </a:cubicBezTo>
                  <a:close/>
                  <a:moveTo>
                    <a:pt x="25" y="199"/>
                  </a:moveTo>
                  <a:cubicBezTo>
                    <a:pt x="30" y="198"/>
                    <a:pt x="35" y="195"/>
                    <a:pt x="41" y="193"/>
                  </a:cubicBezTo>
                  <a:cubicBezTo>
                    <a:pt x="49" y="189"/>
                    <a:pt x="58" y="186"/>
                    <a:pt x="67" y="182"/>
                  </a:cubicBezTo>
                  <a:cubicBezTo>
                    <a:pt x="88" y="173"/>
                    <a:pt x="109" y="165"/>
                    <a:pt x="130" y="157"/>
                  </a:cubicBezTo>
                  <a:cubicBezTo>
                    <a:pt x="133" y="156"/>
                    <a:pt x="136" y="155"/>
                    <a:pt x="139" y="154"/>
                  </a:cubicBezTo>
                  <a:cubicBezTo>
                    <a:pt x="137" y="155"/>
                    <a:pt x="135" y="155"/>
                    <a:pt x="133" y="156"/>
                  </a:cubicBezTo>
                  <a:cubicBezTo>
                    <a:pt x="115" y="164"/>
                    <a:pt x="97" y="171"/>
                    <a:pt x="79" y="179"/>
                  </a:cubicBezTo>
                  <a:cubicBezTo>
                    <a:pt x="62" y="188"/>
                    <a:pt x="44" y="195"/>
                    <a:pt x="28" y="205"/>
                  </a:cubicBezTo>
                  <a:cubicBezTo>
                    <a:pt x="27" y="203"/>
                    <a:pt x="26" y="201"/>
                    <a:pt x="25" y="199"/>
                  </a:cubicBezTo>
                  <a:close/>
                  <a:moveTo>
                    <a:pt x="20" y="190"/>
                  </a:moveTo>
                  <a:cubicBezTo>
                    <a:pt x="21" y="190"/>
                    <a:pt x="21" y="190"/>
                    <a:pt x="21" y="190"/>
                  </a:cubicBezTo>
                  <a:cubicBezTo>
                    <a:pt x="29" y="189"/>
                    <a:pt x="36" y="184"/>
                    <a:pt x="43" y="181"/>
                  </a:cubicBezTo>
                  <a:cubicBezTo>
                    <a:pt x="53" y="176"/>
                    <a:pt x="63" y="172"/>
                    <a:pt x="74" y="168"/>
                  </a:cubicBezTo>
                  <a:cubicBezTo>
                    <a:pt x="93" y="160"/>
                    <a:pt x="112" y="151"/>
                    <a:pt x="131" y="143"/>
                  </a:cubicBezTo>
                  <a:cubicBezTo>
                    <a:pt x="134" y="142"/>
                    <a:pt x="137" y="141"/>
                    <a:pt x="140" y="140"/>
                  </a:cubicBezTo>
                  <a:cubicBezTo>
                    <a:pt x="134" y="143"/>
                    <a:pt x="129" y="145"/>
                    <a:pt x="123" y="148"/>
                  </a:cubicBezTo>
                  <a:cubicBezTo>
                    <a:pt x="105" y="156"/>
                    <a:pt x="86" y="163"/>
                    <a:pt x="68" y="171"/>
                  </a:cubicBezTo>
                  <a:cubicBezTo>
                    <a:pt x="60" y="175"/>
                    <a:pt x="52" y="180"/>
                    <a:pt x="45" y="185"/>
                  </a:cubicBezTo>
                  <a:cubicBezTo>
                    <a:pt x="38" y="189"/>
                    <a:pt x="30" y="191"/>
                    <a:pt x="24" y="197"/>
                  </a:cubicBezTo>
                  <a:cubicBezTo>
                    <a:pt x="22" y="195"/>
                    <a:pt x="21" y="192"/>
                    <a:pt x="20" y="190"/>
                  </a:cubicBezTo>
                  <a:close/>
                  <a:moveTo>
                    <a:pt x="37" y="174"/>
                  </a:moveTo>
                  <a:cubicBezTo>
                    <a:pt x="48" y="169"/>
                    <a:pt x="61" y="165"/>
                    <a:pt x="72" y="160"/>
                  </a:cubicBezTo>
                  <a:cubicBezTo>
                    <a:pt x="102" y="148"/>
                    <a:pt x="131" y="134"/>
                    <a:pt x="161" y="122"/>
                  </a:cubicBezTo>
                  <a:cubicBezTo>
                    <a:pt x="173" y="118"/>
                    <a:pt x="184" y="114"/>
                    <a:pt x="196" y="109"/>
                  </a:cubicBezTo>
                  <a:cubicBezTo>
                    <a:pt x="192" y="111"/>
                    <a:pt x="189" y="112"/>
                    <a:pt x="186" y="114"/>
                  </a:cubicBezTo>
                  <a:cubicBezTo>
                    <a:pt x="166" y="124"/>
                    <a:pt x="145" y="132"/>
                    <a:pt x="125" y="140"/>
                  </a:cubicBezTo>
                  <a:cubicBezTo>
                    <a:pt x="107" y="147"/>
                    <a:pt x="90" y="155"/>
                    <a:pt x="73" y="164"/>
                  </a:cubicBezTo>
                  <a:cubicBezTo>
                    <a:pt x="66" y="168"/>
                    <a:pt x="57" y="170"/>
                    <a:pt x="49" y="174"/>
                  </a:cubicBezTo>
                  <a:cubicBezTo>
                    <a:pt x="39" y="178"/>
                    <a:pt x="30" y="183"/>
                    <a:pt x="21" y="189"/>
                  </a:cubicBezTo>
                  <a:cubicBezTo>
                    <a:pt x="20" y="189"/>
                    <a:pt x="20" y="189"/>
                    <a:pt x="20" y="190"/>
                  </a:cubicBezTo>
                  <a:cubicBezTo>
                    <a:pt x="19" y="188"/>
                    <a:pt x="19" y="186"/>
                    <a:pt x="18" y="184"/>
                  </a:cubicBezTo>
                  <a:cubicBezTo>
                    <a:pt x="24" y="181"/>
                    <a:pt x="31" y="177"/>
                    <a:pt x="37" y="174"/>
                  </a:cubicBezTo>
                  <a:close/>
                  <a:moveTo>
                    <a:pt x="123" y="41"/>
                  </a:moveTo>
                  <a:cubicBezTo>
                    <a:pt x="92" y="54"/>
                    <a:pt x="62" y="71"/>
                    <a:pt x="32" y="86"/>
                  </a:cubicBezTo>
                  <a:cubicBezTo>
                    <a:pt x="31" y="86"/>
                    <a:pt x="30" y="87"/>
                    <a:pt x="29" y="87"/>
                  </a:cubicBezTo>
                  <a:cubicBezTo>
                    <a:pt x="30" y="87"/>
                    <a:pt x="30" y="86"/>
                    <a:pt x="30" y="86"/>
                  </a:cubicBezTo>
                  <a:cubicBezTo>
                    <a:pt x="34" y="83"/>
                    <a:pt x="37" y="81"/>
                    <a:pt x="40" y="79"/>
                  </a:cubicBezTo>
                  <a:cubicBezTo>
                    <a:pt x="48" y="74"/>
                    <a:pt x="56" y="70"/>
                    <a:pt x="64" y="65"/>
                  </a:cubicBezTo>
                  <a:cubicBezTo>
                    <a:pt x="80" y="57"/>
                    <a:pt x="96" y="50"/>
                    <a:pt x="112" y="42"/>
                  </a:cubicBezTo>
                  <a:cubicBezTo>
                    <a:pt x="116" y="41"/>
                    <a:pt x="119" y="41"/>
                    <a:pt x="123" y="41"/>
                  </a:cubicBezTo>
                  <a:close/>
                  <a:moveTo>
                    <a:pt x="28" y="89"/>
                  </a:moveTo>
                  <a:cubicBezTo>
                    <a:pt x="43" y="83"/>
                    <a:pt x="58" y="74"/>
                    <a:pt x="72" y="67"/>
                  </a:cubicBezTo>
                  <a:cubicBezTo>
                    <a:pt x="81" y="62"/>
                    <a:pt x="90" y="58"/>
                    <a:pt x="99" y="53"/>
                  </a:cubicBezTo>
                  <a:cubicBezTo>
                    <a:pt x="102" y="52"/>
                    <a:pt x="105" y="50"/>
                    <a:pt x="108" y="49"/>
                  </a:cubicBezTo>
                  <a:cubicBezTo>
                    <a:pt x="79" y="64"/>
                    <a:pt x="51" y="81"/>
                    <a:pt x="23" y="98"/>
                  </a:cubicBezTo>
                  <a:cubicBezTo>
                    <a:pt x="24" y="95"/>
                    <a:pt x="26" y="92"/>
                    <a:pt x="28" y="89"/>
                  </a:cubicBezTo>
                  <a:close/>
                  <a:moveTo>
                    <a:pt x="21" y="102"/>
                  </a:moveTo>
                  <a:cubicBezTo>
                    <a:pt x="28" y="99"/>
                    <a:pt x="34" y="95"/>
                    <a:pt x="41" y="90"/>
                  </a:cubicBezTo>
                  <a:cubicBezTo>
                    <a:pt x="51" y="84"/>
                    <a:pt x="61" y="79"/>
                    <a:pt x="72" y="74"/>
                  </a:cubicBezTo>
                  <a:cubicBezTo>
                    <a:pt x="83" y="68"/>
                    <a:pt x="94" y="62"/>
                    <a:pt x="105" y="57"/>
                  </a:cubicBezTo>
                  <a:cubicBezTo>
                    <a:pt x="95" y="62"/>
                    <a:pt x="85" y="68"/>
                    <a:pt x="75" y="73"/>
                  </a:cubicBezTo>
                  <a:cubicBezTo>
                    <a:pt x="64" y="79"/>
                    <a:pt x="53" y="84"/>
                    <a:pt x="42" y="91"/>
                  </a:cubicBezTo>
                  <a:cubicBezTo>
                    <a:pt x="36" y="94"/>
                    <a:pt x="30" y="98"/>
                    <a:pt x="24" y="101"/>
                  </a:cubicBezTo>
                  <a:cubicBezTo>
                    <a:pt x="23" y="101"/>
                    <a:pt x="22" y="102"/>
                    <a:pt x="20" y="102"/>
                  </a:cubicBezTo>
                  <a:cubicBezTo>
                    <a:pt x="21" y="102"/>
                    <a:pt x="21" y="102"/>
                    <a:pt x="21" y="102"/>
                  </a:cubicBezTo>
                  <a:close/>
                  <a:moveTo>
                    <a:pt x="154" y="42"/>
                  </a:moveTo>
                  <a:cubicBezTo>
                    <a:pt x="159" y="43"/>
                    <a:pt x="163" y="43"/>
                    <a:pt x="168" y="44"/>
                  </a:cubicBezTo>
                  <a:cubicBezTo>
                    <a:pt x="159" y="48"/>
                    <a:pt x="150" y="52"/>
                    <a:pt x="142" y="57"/>
                  </a:cubicBezTo>
                  <a:cubicBezTo>
                    <a:pt x="142" y="54"/>
                    <a:pt x="142" y="52"/>
                    <a:pt x="142" y="49"/>
                  </a:cubicBezTo>
                  <a:cubicBezTo>
                    <a:pt x="146" y="47"/>
                    <a:pt x="150" y="45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close/>
                  <a:moveTo>
                    <a:pt x="198" y="56"/>
                  </a:moveTo>
                  <a:cubicBezTo>
                    <a:pt x="169" y="68"/>
                    <a:pt x="140" y="81"/>
                    <a:pt x="111" y="93"/>
                  </a:cubicBezTo>
                  <a:cubicBezTo>
                    <a:pt x="83" y="105"/>
                    <a:pt x="57" y="118"/>
                    <a:pt x="30" y="132"/>
                  </a:cubicBezTo>
                  <a:cubicBezTo>
                    <a:pt x="24" y="135"/>
                    <a:pt x="16" y="138"/>
                    <a:pt x="12" y="141"/>
                  </a:cubicBezTo>
                  <a:cubicBezTo>
                    <a:pt x="17" y="137"/>
                    <a:pt x="23" y="133"/>
                    <a:pt x="29" y="130"/>
                  </a:cubicBezTo>
                  <a:cubicBezTo>
                    <a:pt x="42" y="122"/>
                    <a:pt x="56" y="114"/>
                    <a:pt x="70" y="108"/>
                  </a:cubicBezTo>
                  <a:cubicBezTo>
                    <a:pt x="94" y="95"/>
                    <a:pt x="120" y="84"/>
                    <a:pt x="145" y="71"/>
                  </a:cubicBezTo>
                  <a:cubicBezTo>
                    <a:pt x="155" y="70"/>
                    <a:pt x="165" y="67"/>
                    <a:pt x="175" y="63"/>
                  </a:cubicBezTo>
                  <a:cubicBezTo>
                    <a:pt x="179" y="62"/>
                    <a:pt x="177" y="56"/>
                    <a:pt x="174" y="57"/>
                  </a:cubicBezTo>
                  <a:cubicBezTo>
                    <a:pt x="170" y="59"/>
                    <a:pt x="167" y="60"/>
                    <a:pt x="164" y="61"/>
                  </a:cubicBezTo>
                  <a:cubicBezTo>
                    <a:pt x="165" y="60"/>
                    <a:pt x="166" y="60"/>
                    <a:pt x="168" y="59"/>
                  </a:cubicBezTo>
                  <a:cubicBezTo>
                    <a:pt x="168" y="59"/>
                    <a:pt x="169" y="58"/>
                    <a:pt x="169" y="58"/>
                  </a:cubicBezTo>
                  <a:cubicBezTo>
                    <a:pt x="173" y="56"/>
                    <a:pt x="176" y="54"/>
                    <a:pt x="180" y="52"/>
                  </a:cubicBezTo>
                  <a:cubicBezTo>
                    <a:pt x="182" y="52"/>
                    <a:pt x="183" y="51"/>
                    <a:pt x="183" y="50"/>
                  </a:cubicBezTo>
                  <a:cubicBezTo>
                    <a:pt x="183" y="50"/>
                    <a:pt x="184" y="50"/>
                    <a:pt x="184" y="49"/>
                  </a:cubicBezTo>
                  <a:cubicBezTo>
                    <a:pt x="189" y="51"/>
                    <a:pt x="194" y="53"/>
                    <a:pt x="198" y="56"/>
                  </a:cubicBezTo>
                  <a:close/>
                  <a:moveTo>
                    <a:pt x="199" y="56"/>
                  </a:moveTo>
                  <a:cubicBezTo>
                    <a:pt x="199" y="56"/>
                    <a:pt x="198" y="57"/>
                    <a:pt x="197" y="58"/>
                  </a:cubicBezTo>
                  <a:cubicBezTo>
                    <a:pt x="187" y="64"/>
                    <a:pt x="177" y="67"/>
                    <a:pt x="166" y="71"/>
                  </a:cubicBezTo>
                  <a:cubicBezTo>
                    <a:pt x="170" y="69"/>
                    <a:pt x="174" y="68"/>
                    <a:pt x="178" y="66"/>
                  </a:cubicBezTo>
                  <a:cubicBezTo>
                    <a:pt x="183" y="64"/>
                    <a:pt x="187" y="62"/>
                    <a:pt x="192" y="60"/>
                  </a:cubicBezTo>
                  <a:cubicBezTo>
                    <a:pt x="193" y="59"/>
                    <a:pt x="198" y="57"/>
                    <a:pt x="199" y="56"/>
                  </a:cubicBezTo>
                  <a:cubicBezTo>
                    <a:pt x="199" y="56"/>
                    <a:pt x="199" y="56"/>
                    <a:pt x="199" y="56"/>
                  </a:cubicBezTo>
                  <a:close/>
                  <a:moveTo>
                    <a:pt x="128" y="71"/>
                  </a:moveTo>
                  <a:cubicBezTo>
                    <a:pt x="131" y="71"/>
                    <a:pt x="135" y="71"/>
                    <a:pt x="138" y="71"/>
                  </a:cubicBezTo>
                  <a:cubicBezTo>
                    <a:pt x="112" y="83"/>
                    <a:pt x="86" y="94"/>
                    <a:pt x="60" y="106"/>
                  </a:cubicBezTo>
                  <a:cubicBezTo>
                    <a:pt x="82" y="95"/>
                    <a:pt x="104" y="84"/>
                    <a:pt x="126" y="72"/>
                  </a:cubicBezTo>
                  <a:cubicBezTo>
                    <a:pt x="126" y="71"/>
                    <a:pt x="127" y="71"/>
                    <a:pt x="128" y="71"/>
                  </a:cubicBezTo>
                  <a:close/>
                  <a:moveTo>
                    <a:pt x="119" y="63"/>
                  </a:moveTo>
                  <a:cubicBezTo>
                    <a:pt x="125" y="60"/>
                    <a:pt x="131" y="56"/>
                    <a:pt x="136" y="53"/>
                  </a:cubicBezTo>
                  <a:cubicBezTo>
                    <a:pt x="136" y="55"/>
                    <a:pt x="136" y="57"/>
                    <a:pt x="136" y="59"/>
                  </a:cubicBezTo>
                  <a:cubicBezTo>
                    <a:pt x="133" y="61"/>
                    <a:pt x="129" y="63"/>
                    <a:pt x="126" y="64"/>
                  </a:cubicBezTo>
                  <a:cubicBezTo>
                    <a:pt x="124" y="64"/>
                    <a:pt x="122" y="63"/>
                    <a:pt x="119" y="63"/>
                  </a:cubicBezTo>
                  <a:close/>
                  <a:moveTo>
                    <a:pt x="118" y="68"/>
                  </a:moveTo>
                  <a:cubicBezTo>
                    <a:pt x="108" y="73"/>
                    <a:pt x="99" y="78"/>
                    <a:pt x="90" y="82"/>
                  </a:cubicBezTo>
                  <a:cubicBezTo>
                    <a:pt x="67" y="93"/>
                    <a:pt x="43" y="104"/>
                    <a:pt x="21" y="117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28" y="113"/>
                    <a:pt x="34" y="109"/>
                    <a:pt x="41" y="106"/>
                  </a:cubicBezTo>
                  <a:cubicBezTo>
                    <a:pt x="53" y="99"/>
                    <a:pt x="67" y="91"/>
                    <a:pt x="80" y="84"/>
                  </a:cubicBezTo>
                  <a:cubicBezTo>
                    <a:pt x="91" y="79"/>
                    <a:pt x="102" y="73"/>
                    <a:pt x="112" y="67"/>
                  </a:cubicBezTo>
                  <a:cubicBezTo>
                    <a:pt x="114" y="67"/>
                    <a:pt x="116" y="68"/>
                    <a:pt x="118" y="68"/>
                  </a:cubicBezTo>
                  <a:close/>
                  <a:moveTo>
                    <a:pt x="136" y="61"/>
                  </a:moveTo>
                  <a:cubicBezTo>
                    <a:pt x="136" y="62"/>
                    <a:pt x="136" y="63"/>
                    <a:pt x="136" y="64"/>
                  </a:cubicBezTo>
                  <a:cubicBezTo>
                    <a:pt x="136" y="64"/>
                    <a:pt x="135" y="65"/>
                    <a:pt x="134" y="65"/>
                  </a:cubicBezTo>
                  <a:cubicBezTo>
                    <a:pt x="132" y="65"/>
                    <a:pt x="130" y="65"/>
                    <a:pt x="128" y="65"/>
                  </a:cubicBezTo>
                  <a:cubicBezTo>
                    <a:pt x="131" y="64"/>
                    <a:pt x="134" y="62"/>
                    <a:pt x="136" y="61"/>
                  </a:cubicBezTo>
                  <a:close/>
                  <a:moveTo>
                    <a:pt x="142" y="58"/>
                  </a:moveTo>
                  <a:cubicBezTo>
                    <a:pt x="150" y="54"/>
                    <a:pt x="157" y="51"/>
                    <a:pt x="165" y="47"/>
                  </a:cubicBezTo>
                  <a:cubicBezTo>
                    <a:pt x="157" y="51"/>
                    <a:pt x="150" y="56"/>
                    <a:pt x="142" y="60"/>
                  </a:cubicBezTo>
                  <a:cubicBezTo>
                    <a:pt x="142" y="60"/>
                    <a:pt x="142" y="59"/>
                    <a:pt x="142" y="58"/>
                  </a:cubicBezTo>
                  <a:close/>
                  <a:moveTo>
                    <a:pt x="167" y="57"/>
                  </a:moveTo>
                  <a:cubicBezTo>
                    <a:pt x="163" y="59"/>
                    <a:pt x="159" y="61"/>
                    <a:pt x="155" y="63"/>
                  </a:cubicBezTo>
                  <a:cubicBezTo>
                    <a:pt x="151" y="64"/>
                    <a:pt x="147" y="65"/>
                    <a:pt x="142" y="65"/>
                  </a:cubicBezTo>
                  <a:cubicBezTo>
                    <a:pt x="142" y="64"/>
                    <a:pt x="142" y="64"/>
                    <a:pt x="142" y="63"/>
                  </a:cubicBezTo>
                  <a:cubicBezTo>
                    <a:pt x="152" y="58"/>
                    <a:pt x="161" y="52"/>
                    <a:pt x="169" y="45"/>
                  </a:cubicBezTo>
                  <a:cubicBezTo>
                    <a:pt x="169" y="45"/>
                    <a:pt x="169" y="45"/>
                    <a:pt x="169" y="45"/>
                  </a:cubicBezTo>
                  <a:cubicBezTo>
                    <a:pt x="173" y="46"/>
                    <a:pt x="178" y="47"/>
                    <a:pt x="182" y="49"/>
                  </a:cubicBezTo>
                  <a:cubicBezTo>
                    <a:pt x="177" y="52"/>
                    <a:pt x="172" y="54"/>
                    <a:pt x="167" y="57"/>
                  </a:cubicBezTo>
                  <a:close/>
                  <a:moveTo>
                    <a:pt x="143" y="48"/>
                  </a:moveTo>
                  <a:cubicBezTo>
                    <a:pt x="143" y="48"/>
                    <a:pt x="143" y="47"/>
                    <a:pt x="143" y="47"/>
                  </a:cubicBezTo>
                  <a:cubicBezTo>
                    <a:pt x="145" y="46"/>
                    <a:pt x="148" y="44"/>
                    <a:pt x="150" y="43"/>
                  </a:cubicBezTo>
                  <a:cubicBezTo>
                    <a:pt x="148" y="44"/>
                    <a:pt x="145" y="46"/>
                    <a:pt x="143" y="48"/>
                  </a:cubicBezTo>
                  <a:close/>
                  <a:moveTo>
                    <a:pt x="136" y="51"/>
                  </a:moveTo>
                  <a:cubicBezTo>
                    <a:pt x="130" y="55"/>
                    <a:pt x="124" y="59"/>
                    <a:pt x="118" y="62"/>
                  </a:cubicBezTo>
                  <a:cubicBezTo>
                    <a:pt x="117" y="62"/>
                    <a:pt x="116" y="62"/>
                    <a:pt x="116" y="62"/>
                  </a:cubicBezTo>
                  <a:cubicBezTo>
                    <a:pt x="123" y="58"/>
                    <a:pt x="130" y="55"/>
                    <a:pt x="136" y="51"/>
                  </a:cubicBezTo>
                  <a:cubicBezTo>
                    <a:pt x="136" y="51"/>
                    <a:pt x="136" y="51"/>
                    <a:pt x="136" y="51"/>
                  </a:cubicBezTo>
                  <a:close/>
                  <a:moveTo>
                    <a:pt x="124" y="55"/>
                  </a:moveTo>
                  <a:cubicBezTo>
                    <a:pt x="120" y="57"/>
                    <a:pt x="117" y="59"/>
                    <a:pt x="113" y="60"/>
                  </a:cubicBezTo>
                  <a:cubicBezTo>
                    <a:pt x="112" y="60"/>
                    <a:pt x="110" y="59"/>
                    <a:pt x="109" y="59"/>
                  </a:cubicBezTo>
                  <a:cubicBezTo>
                    <a:pt x="106" y="57"/>
                    <a:pt x="103" y="62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0" y="67"/>
                    <a:pt x="94" y="70"/>
                    <a:pt x="88" y="72"/>
                  </a:cubicBezTo>
                  <a:cubicBezTo>
                    <a:pt x="77" y="78"/>
                    <a:pt x="66" y="83"/>
                    <a:pt x="54" y="88"/>
                  </a:cubicBezTo>
                  <a:cubicBezTo>
                    <a:pt x="43" y="94"/>
                    <a:pt x="32" y="101"/>
                    <a:pt x="20" y="104"/>
                  </a:cubicBezTo>
                  <a:cubicBezTo>
                    <a:pt x="20" y="104"/>
                    <a:pt x="20" y="105"/>
                    <a:pt x="19" y="105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1" y="103"/>
                    <a:pt x="24" y="103"/>
                    <a:pt x="24" y="102"/>
                  </a:cubicBezTo>
                  <a:cubicBezTo>
                    <a:pt x="29" y="101"/>
                    <a:pt x="33" y="98"/>
                    <a:pt x="37" y="96"/>
                  </a:cubicBezTo>
                  <a:cubicBezTo>
                    <a:pt x="49" y="89"/>
                    <a:pt x="60" y="83"/>
                    <a:pt x="72" y="76"/>
                  </a:cubicBezTo>
                  <a:cubicBezTo>
                    <a:pt x="94" y="65"/>
                    <a:pt x="115" y="52"/>
                    <a:pt x="138" y="41"/>
                  </a:cubicBezTo>
                  <a:cubicBezTo>
                    <a:pt x="137" y="44"/>
                    <a:pt x="137" y="46"/>
                    <a:pt x="137" y="48"/>
                  </a:cubicBezTo>
                  <a:cubicBezTo>
                    <a:pt x="132" y="50"/>
                    <a:pt x="128" y="53"/>
                    <a:pt x="124" y="55"/>
                  </a:cubicBezTo>
                  <a:close/>
                  <a:moveTo>
                    <a:pt x="19" y="106"/>
                  </a:moveTo>
                  <a:cubicBezTo>
                    <a:pt x="26" y="104"/>
                    <a:pt x="32" y="101"/>
                    <a:pt x="39" y="98"/>
                  </a:cubicBezTo>
                  <a:cubicBezTo>
                    <a:pt x="51" y="91"/>
                    <a:pt x="63" y="86"/>
                    <a:pt x="75" y="80"/>
                  </a:cubicBezTo>
                  <a:cubicBezTo>
                    <a:pt x="86" y="75"/>
                    <a:pt x="97" y="70"/>
                    <a:pt x="108" y="65"/>
                  </a:cubicBezTo>
                  <a:cubicBezTo>
                    <a:pt x="109" y="65"/>
                    <a:pt x="110" y="66"/>
                    <a:pt x="111" y="66"/>
                  </a:cubicBezTo>
                  <a:cubicBezTo>
                    <a:pt x="79" y="84"/>
                    <a:pt x="46" y="100"/>
                    <a:pt x="14" y="119"/>
                  </a:cubicBezTo>
                  <a:cubicBezTo>
                    <a:pt x="15" y="115"/>
                    <a:pt x="17" y="110"/>
                    <a:pt x="19" y="106"/>
                  </a:cubicBezTo>
                  <a:close/>
                  <a:moveTo>
                    <a:pt x="13" y="123"/>
                  </a:moveTo>
                  <a:cubicBezTo>
                    <a:pt x="23" y="119"/>
                    <a:pt x="32" y="112"/>
                    <a:pt x="41" y="108"/>
                  </a:cubicBezTo>
                  <a:cubicBezTo>
                    <a:pt x="54" y="101"/>
                    <a:pt x="67" y="94"/>
                    <a:pt x="80" y="88"/>
                  </a:cubicBezTo>
                  <a:cubicBezTo>
                    <a:pt x="93" y="82"/>
                    <a:pt x="107" y="75"/>
                    <a:pt x="120" y="69"/>
                  </a:cubicBezTo>
                  <a:cubicBezTo>
                    <a:pt x="121" y="69"/>
                    <a:pt x="123" y="70"/>
                    <a:pt x="125" y="70"/>
                  </a:cubicBezTo>
                  <a:cubicBezTo>
                    <a:pt x="113" y="77"/>
                    <a:pt x="101" y="83"/>
                    <a:pt x="88" y="89"/>
                  </a:cubicBezTo>
                  <a:cubicBezTo>
                    <a:pt x="70" y="99"/>
                    <a:pt x="52" y="109"/>
                    <a:pt x="33" y="119"/>
                  </a:cubicBezTo>
                  <a:cubicBezTo>
                    <a:pt x="29" y="122"/>
                    <a:pt x="25" y="124"/>
                    <a:pt x="22" y="126"/>
                  </a:cubicBezTo>
                  <a:cubicBezTo>
                    <a:pt x="18" y="128"/>
                    <a:pt x="15" y="130"/>
                    <a:pt x="12" y="132"/>
                  </a:cubicBezTo>
                  <a:cubicBezTo>
                    <a:pt x="12" y="129"/>
                    <a:pt x="13" y="126"/>
                    <a:pt x="13" y="123"/>
                  </a:cubicBezTo>
                  <a:close/>
                  <a:moveTo>
                    <a:pt x="24" y="127"/>
                  </a:moveTo>
                  <a:cubicBezTo>
                    <a:pt x="31" y="123"/>
                    <a:pt x="38" y="119"/>
                    <a:pt x="46" y="115"/>
                  </a:cubicBezTo>
                  <a:cubicBezTo>
                    <a:pt x="62" y="108"/>
                    <a:pt x="78" y="99"/>
                    <a:pt x="94" y="92"/>
                  </a:cubicBezTo>
                  <a:cubicBezTo>
                    <a:pt x="106" y="87"/>
                    <a:pt x="117" y="82"/>
                    <a:pt x="129" y="77"/>
                  </a:cubicBezTo>
                  <a:cubicBezTo>
                    <a:pt x="89" y="97"/>
                    <a:pt x="48" y="115"/>
                    <a:pt x="11" y="140"/>
                  </a:cubicBezTo>
                  <a:cubicBezTo>
                    <a:pt x="11" y="138"/>
                    <a:pt x="11" y="136"/>
                    <a:pt x="11" y="134"/>
                  </a:cubicBezTo>
                  <a:cubicBezTo>
                    <a:pt x="16" y="132"/>
                    <a:pt x="19" y="129"/>
                    <a:pt x="24" y="127"/>
                  </a:cubicBezTo>
                  <a:close/>
                  <a:moveTo>
                    <a:pt x="11" y="142"/>
                  </a:moveTo>
                  <a:cubicBezTo>
                    <a:pt x="24" y="137"/>
                    <a:pt x="37" y="130"/>
                    <a:pt x="50" y="123"/>
                  </a:cubicBezTo>
                  <a:cubicBezTo>
                    <a:pt x="66" y="114"/>
                    <a:pt x="83" y="107"/>
                    <a:pt x="101" y="99"/>
                  </a:cubicBezTo>
                  <a:cubicBezTo>
                    <a:pt x="108" y="96"/>
                    <a:pt x="115" y="93"/>
                    <a:pt x="122" y="90"/>
                  </a:cubicBezTo>
                  <a:cubicBezTo>
                    <a:pt x="116" y="93"/>
                    <a:pt x="109" y="96"/>
                    <a:pt x="102" y="100"/>
                  </a:cubicBezTo>
                  <a:cubicBezTo>
                    <a:pt x="86" y="107"/>
                    <a:pt x="69" y="115"/>
                    <a:pt x="53" y="124"/>
                  </a:cubicBezTo>
                  <a:cubicBezTo>
                    <a:pt x="39" y="132"/>
                    <a:pt x="25" y="142"/>
                    <a:pt x="11" y="150"/>
                  </a:cubicBezTo>
                  <a:cubicBezTo>
                    <a:pt x="11" y="147"/>
                    <a:pt x="11" y="145"/>
                    <a:pt x="11" y="142"/>
                  </a:cubicBezTo>
                  <a:close/>
                  <a:moveTo>
                    <a:pt x="213" y="66"/>
                  </a:moveTo>
                  <a:cubicBezTo>
                    <a:pt x="214" y="67"/>
                    <a:pt x="216" y="68"/>
                    <a:pt x="218" y="70"/>
                  </a:cubicBezTo>
                  <a:cubicBezTo>
                    <a:pt x="214" y="71"/>
                    <a:pt x="210" y="73"/>
                    <a:pt x="207" y="75"/>
                  </a:cubicBezTo>
                  <a:cubicBezTo>
                    <a:pt x="201" y="77"/>
                    <a:pt x="195" y="80"/>
                    <a:pt x="189" y="83"/>
                  </a:cubicBezTo>
                  <a:cubicBezTo>
                    <a:pt x="181" y="85"/>
                    <a:pt x="174" y="87"/>
                    <a:pt x="167" y="90"/>
                  </a:cubicBezTo>
                  <a:cubicBezTo>
                    <a:pt x="159" y="94"/>
                    <a:pt x="151" y="97"/>
                    <a:pt x="144" y="101"/>
                  </a:cubicBezTo>
                  <a:cubicBezTo>
                    <a:pt x="137" y="103"/>
                    <a:pt x="129" y="106"/>
                    <a:pt x="122" y="109"/>
                  </a:cubicBezTo>
                  <a:cubicBezTo>
                    <a:pt x="94" y="121"/>
                    <a:pt x="66" y="132"/>
                    <a:pt x="38" y="145"/>
                  </a:cubicBezTo>
                  <a:cubicBezTo>
                    <a:pt x="37" y="145"/>
                    <a:pt x="36" y="146"/>
                    <a:pt x="35" y="146"/>
                  </a:cubicBezTo>
                  <a:cubicBezTo>
                    <a:pt x="44" y="141"/>
                    <a:pt x="54" y="136"/>
                    <a:pt x="63" y="132"/>
                  </a:cubicBezTo>
                  <a:cubicBezTo>
                    <a:pt x="85" y="121"/>
                    <a:pt x="107" y="110"/>
                    <a:pt x="130" y="100"/>
                  </a:cubicBezTo>
                  <a:cubicBezTo>
                    <a:pt x="151" y="91"/>
                    <a:pt x="172" y="83"/>
                    <a:pt x="193" y="74"/>
                  </a:cubicBezTo>
                  <a:cubicBezTo>
                    <a:pt x="199" y="71"/>
                    <a:pt x="206" y="69"/>
                    <a:pt x="213" y="66"/>
                  </a:cubicBezTo>
                  <a:close/>
                  <a:moveTo>
                    <a:pt x="59" y="132"/>
                  </a:moveTo>
                  <a:cubicBezTo>
                    <a:pt x="43" y="140"/>
                    <a:pt x="27" y="148"/>
                    <a:pt x="11" y="158"/>
                  </a:cubicBezTo>
                  <a:cubicBezTo>
                    <a:pt x="11" y="156"/>
                    <a:pt x="11" y="154"/>
                    <a:pt x="11" y="152"/>
                  </a:cubicBezTo>
                  <a:cubicBezTo>
                    <a:pt x="25" y="148"/>
                    <a:pt x="37" y="140"/>
                    <a:pt x="50" y="133"/>
                  </a:cubicBezTo>
                  <a:cubicBezTo>
                    <a:pt x="68" y="122"/>
                    <a:pt x="89" y="116"/>
                    <a:pt x="108" y="108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92" y="115"/>
                    <a:pt x="76" y="124"/>
                    <a:pt x="59" y="132"/>
                  </a:cubicBezTo>
                  <a:close/>
                  <a:moveTo>
                    <a:pt x="12" y="160"/>
                  </a:moveTo>
                  <a:cubicBezTo>
                    <a:pt x="17" y="158"/>
                    <a:pt x="22" y="155"/>
                    <a:pt x="26" y="152"/>
                  </a:cubicBezTo>
                  <a:cubicBezTo>
                    <a:pt x="34" y="147"/>
                    <a:pt x="44" y="144"/>
                    <a:pt x="52" y="140"/>
                  </a:cubicBezTo>
                  <a:cubicBezTo>
                    <a:pt x="72" y="131"/>
                    <a:pt x="92" y="123"/>
                    <a:pt x="112" y="115"/>
                  </a:cubicBezTo>
                  <a:cubicBezTo>
                    <a:pt x="114" y="114"/>
                    <a:pt x="117" y="113"/>
                    <a:pt x="119" y="112"/>
                  </a:cubicBezTo>
                  <a:cubicBezTo>
                    <a:pt x="116" y="114"/>
                    <a:pt x="114" y="115"/>
                    <a:pt x="111" y="116"/>
                  </a:cubicBezTo>
                  <a:cubicBezTo>
                    <a:pt x="93" y="125"/>
                    <a:pt x="74" y="134"/>
                    <a:pt x="56" y="143"/>
                  </a:cubicBezTo>
                  <a:cubicBezTo>
                    <a:pt x="41" y="150"/>
                    <a:pt x="26" y="157"/>
                    <a:pt x="13" y="167"/>
                  </a:cubicBezTo>
                  <a:cubicBezTo>
                    <a:pt x="12" y="165"/>
                    <a:pt x="12" y="162"/>
                    <a:pt x="12" y="160"/>
                  </a:cubicBezTo>
                  <a:close/>
                  <a:moveTo>
                    <a:pt x="14" y="170"/>
                  </a:moveTo>
                  <a:cubicBezTo>
                    <a:pt x="27" y="167"/>
                    <a:pt x="40" y="159"/>
                    <a:pt x="53" y="153"/>
                  </a:cubicBezTo>
                  <a:cubicBezTo>
                    <a:pt x="71" y="144"/>
                    <a:pt x="90" y="136"/>
                    <a:pt x="109" y="127"/>
                  </a:cubicBezTo>
                  <a:cubicBezTo>
                    <a:pt x="147" y="110"/>
                    <a:pt x="185" y="93"/>
                    <a:pt x="224" y="77"/>
                  </a:cubicBezTo>
                  <a:cubicBezTo>
                    <a:pt x="225" y="78"/>
                    <a:pt x="226" y="80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190" y="99"/>
                    <a:pt x="152" y="115"/>
                    <a:pt x="113" y="130"/>
                  </a:cubicBezTo>
                  <a:cubicBezTo>
                    <a:pt x="106" y="134"/>
                    <a:pt x="98" y="138"/>
                    <a:pt x="91" y="142"/>
                  </a:cubicBezTo>
                  <a:cubicBezTo>
                    <a:pt x="82" y="146"/>
                    <a:pt x="72" y="149"/>
                    <a:pt x="62" y="153"/>
                  </a:cubicBezTo>
                  <a:cubicBezTo>
                    <a:pt x="46" y="158"/>
                    <a:pt x="29" y="164"/>
                    <a:pt x="14" y="173"/>
                  </a:cubicBezTo>
                  <a:cubicBezTo>
                    <a:pt x="14" y="172"/>
                    <a:pt x="14" y="171"/>
                    <a:pt x="14" y="170"/>
                  </a:cubicBezTo>
                  <a:close/>
                  <a:moveTo>
                    <a:pt x="212" y="90"/>
                  </a:moveTo>
                  <a:cubicBezTo>
                    <a:pt x="210" y="91"/>
                    <a:pt x="207" y="92"/>
                    <a:pt x="205" y="93"/>
                  </a:cubicBezTo>
                  <a:cubicBezTo>
                    <a:pt x="197" y="97"/>
                    <a:pt x="188" y="101"/>
                    <a:pt x="179" y="104"/>
                  </a:cubicBezTo>
                  <a:cubicBezTo>
                    <a:pt x="189" y="100"/>
                    <a:pt x="198" y="96"/>
                    <a:pt x="207" y="92"/>
                  </a:cubicBezTo>
                  <a:cubicBezTo>
                    <a:pt x="209" y="91"/>
                    <a:pt x="210" y="90"/>
                    <a:pt x="212" y="90"/>
                  </a:cubicBezTo>
                  <a:close/>
                  <a:moveTo>
                    <a:pt x="222" y="86"/>
                  </a:moveTo>
                  <a:cubicBezTo>
                    <a:pt x="223" y="86"/>
                    <a:pt x="224" y="85"/>
                    <a:pt x="224" y="85"/>
                  </a:cubicBezTo>
                  <a:cubicBezTo>
                    <a:pt x="225" y="84"/>
                    <a:pt x="226" y="83"/>
                    <a:pt x="228" y="83"/>
                  </a:cubicBezTo>
                  <a:cubicBezTo>
                    <a:pt x="228" y="83"/>
                    <a:pt x="228" y="83"/>
                    <a:pt x="228" y="82"/>
                  </a:cubicBezTo>
                  <a:cubicBezTo>
                    <a:pt x="229" y="85"/>
                    <a:pt x="231" y="87"/>
                    <a:pt x="232" y="90"/>
                  </a:cubicBezTo>
                  <a:cubicBezTo>
                    <a:pt x="226" y="92"/>
                    <a:pt x="221" y="96"/>
                    <a:pt x="215" y="99"/>
                  </a:cubicBezTo>
                  <a:cubicBezTo>
                    <a:pt x="214" y="100"/>
                    <a:pt x="213" y="100"/>
                    <a:pt x="213" y="101"/>
                  </a:cubicBezTo>
                  <a:cubicBezTo>
                    <a:pt x="212" y="101"/>
                    <a:pt x="211" y="101"/>
                    <a:pt x="210" y="102"/>
                  </a:cubicBezTo>
                  <a:cubicBezTo>
                    <a:pt x="177" y="115"/>
                    <a:pt x="143" y="127"/>
                    <a:pt x="110" y="142"/>
                  </a:cubicBezTo>
                  <a:cubicBezTo>
                    <a:pt x="93" y="149"/>
                    <a:pt x="77" y="157"/>
                    <a:pt x="59" y="164"/>
                  </a:cubicBezTo>
                  <a:cubicBezTo>
                    <a:pt x="56" y="165"/>
                    <a:pt x="52" y="166"/>
                    <a:pt x="49" y="167"/>
                  </a:cubicBezTo>
                  <a:cubicBezTo>
                    <a:pt x="74" y="154"/>
                    <a:pt x="99" y="142"/>
                    <a:pt x="124" y="130"/>
                  </a:cubicBezTo>
                  <a:cubicBezTo>
                    <a:pt x="156" y="113"/>
                    <a:pt x="191" y="103"/>
                    <a:pt x="222" y="86"/>
                  </a:cubicBezTo>
                  <a:close/>
                  <a:moveTo>
                    <a:pt x="223" y="96"/>
                  </a:moveTo>
                  <a:cubicBezTo>
                    <a:pt x="223" y="96"/>
                    <a:pt x="223" y="96"/>
                    <a:pt x="222" y="96"/>
                  </a:cubicBezTo>
                  <a:cubicBezTo>
                    <a:pt x="223" y="96"/>
                    <a:pt x="225" y="95"/>
                    <a:pt x="226" y="94"/>
                  </a:cubicBezTo>
                  <a:cubicBezTo>
                    <a:pt x="232" y="90"/>
                    <a:pt x="224" y="95"/>
                    <a:pt x="223" y="96"/>
                  </a:cubicBezTo>
                  <a:close/>
                  <a:moveTo>
                    <a:pt x="233" y="104"/>
                  </a:moveTo>
                  <a:cubicBezTo>
                    <a:pt x="234" y="104"/>
                    <a:pt x="235" y="104"/>
                    <a:pt x="235" y="103"/>
                  </a:cubicBezTo>
                  <a:cubicBezTo>
                    <a:pt x="236" y="103"/>
                    <a:pt x="237" y="102"/>
                    <a:pt x="238" y="102"/>
                  </a:cubicBezTo>
                  <a:cubicBezTo>
                    <a:pt x="239" y="105"/>
                    <a:pt x="240" y="109"/>
                    <a:pt x="241" y="113"/>
                  </a:cubicBezTo>
                  <a:cubicBezTo>
                    <a:pt x="240" y="113"/>
                    <a:pt x="240" y="113"/>
                    <a:pt x="239" y="113"/>
                  </a:cubicBezTo>
                  <a:cubicBezTo>
                    <a:pt x="239" y="113"/>
                    <a:pt x="238" y="114"/>
                    <a:pt x="236" y="115"/>
                  </a:cubicBezTo>
                  <a:cubicBezTo>
                    <a:pt x="236" y="115"/>
                    <a:pt x="236" y="115"/>
                    <a:pt x="235" y="115"/>
                  </a:cubicBezTo>
                  <a:cubicBezTo>
                    <a:pt x="232" y="117"/>
                    <a:pt x="229" y="118"/>
                    <a:pt x="226" y="119"/>
                  </a:cubicBezTo>
                  <a:cubicBezTo>
                    <a:pt x="218" y="123"/>
                    <a:pt x="210" y="126"/>
                    <a:pt x="202" y="129"/>
                  </a:cubicBezTo>
                  <a:cubicBezTo>
                    <a:pt x="199" y="130"/>
                    <a:pt x="197" y="131"/>
                    <a:pt x="194" y="132"/>
                  </a:cubicBezTo>
                  <a:cubicBezTo>
                    <a:pt x="193" y="132"/>
                    <a:pt x="192" y="133"/>
                    <a:pt x="191" y="133"/>
                  </a:cubicBezTo>
                  <a:cubicBezTo>
                    <a:pt x="173" y="140"/>
                    <a:pt x="155" y="146"/>
                    <a:pt x="137" y="153"/>
                  </a:cubicBezTo>
                  <a:cubicBezTo>
                    <a:pt x="107" y="164"/>
                    <a:pt x="79" y="177"/>
                    <a:pt x="49" y="188"/>
                  </a:cubicBezTo>
                  <a:cubicBezTo>
                    <a:pt x="44" y="190"/>
                    <a:pt x="39" y="192"/>
                    <a:pt x="34" y="194"/>
                  </a:cubicBezTo>
                  <a:cubicBezTo>
                    <a:pt x="28" y="197"/>
                    <a:pt x="26" y="196"/>
                    <a:pt x="31" y="193"/>
                  </a:cubicBezTo>
                  <a:cubicBezTo>
                    <a:pt x="34" y="192"/>
                    <a:pt x="37" y="190"/>
                    <a:pt x="40" y="189"/>
                  </a:cubicBezTo>
                  <a:cubicBezTo>
                    <a:pt x="54" y="182"/>
                    <a:pt x="66" y="173"/>
                    <a:pt x="81" y="168"/>
                  </a:cubicBezTo>
                  <a:cubicBezTo>
                    <a:pt x="108" y="157"/>
                    <a:pt x="134" y="144"/>
                    <a:pt x="162" y="132"/>
                  </a:cubicBezTo>
                  <a:cubicBezTo>
                    <a:pt x="186" y="124"/>
                    <a:pt x="210" y="117"/>
                    <a:pt x="233" y="104"/>
                  </a:cubicBezTo>
                  <a:close/>
                  <a:moveTo>
                    <a:pt x="241" y="186"/>
                  </a:moveTo>
                  <a:cubicBezTo>
                    <a:pt x="219" y="195"/>
                    <a:pt x="199" y="207"/>
                    <a:pt x="179" y="218"/>
                  </a:cubicBezTo>
                  <a:cubicBezTo>
                    <a:pt x="165" y="226"/>
                    <a:pt x="150" y="232"/>
                    <a:pt x="136" y="239"/>
                  </a:cubicBezTo>
                  <a:cubicBezTo>
                    <a:pt x="138" y="238"/>
                    <a:pt x="140" y="237"/>
                    <a:pt x="141" y="235"/>
                  </a:cubicBezTo>
                  <a:cubicBezTo>
                    <a:pt x="152" y="228"/>
                    <a:pt x="164" y="221"/>
                    <a:pt x="176" y="215"/>
                  </a:cubicBezTo>
                  <a:cubicBezTo>
                    <a:pt x="179" y="213"/>
                    <a:pt x="182" y="212"/>
                    <a:pt x="186" y="210"/>
                  </a:cubicBezTo>
                  <a:cubicBezTo>
                    <a:pt x="187" y="209"/>
                    <a:pt x="189" y="208"/>
                    <a:pt x="190" y="208"/>
                  </a:cubicBezTo>
                  <a:cubicBezTo>
                    <a:pt x="206" y="201"/>
                    <a:pt x="222" y="195"/>
                    <a:pt x="237" y="186"/>
                  </a:cubicBezTo>
                  <a:cubicBezTo>
                    <a:pt x="239" y="186"/>
                    <a:pt x="240" y="185"/>
                    <a:pt x="241" y="184"/>
                  </a:cubicBezTo>
                  <a:cubicBezTo>
                    <a:pt x="241" y="185"/>
                    <a:pt x="241" y="185"/>
                    <a:pt x="241" y="186"/>
                  </a:cubicBezTo>
                  <a:close/>
                  <a:moveTo>
                    <a:pt x="196" y="204"/>
                  </a:moveTo>
                  <a:cubicBezTo>
                    <a:pt x="201" y="202"/>
                    <a:pt x="205" y="200"/>
                    <a:pt x="210" y="197"/>
                  </a:cubicBezTo>
                  <a:cubicBezTo>
                    <a:pt x="214" y="196"/>
                    <a:pt x="218" y="194"/>
                    <a:pt x="221" y="193"/>
                  </a:cubicBezTo>
                  <a:cubicBezTo>
                    <a:pt x="213" y="197"/>
                    <a:pt x="205" y="201"/>
                    <a:pt x="196" y="204"/>
                  </a:cubicBezTo>
                  <a:close/>
                  <a:moveTo>
                    <a:pt x="242" y="182"/>
                  </a:moveTo>
                  <a:cubicBezTo>
                    <a:pt x="241" y="183"/>
                    <a:pt x="240" y="183"/>
                    <a:pt x="240" y="183"/>
                  </a:cubicBezTo>
                  <a:cubicBezTo>
                    <a:pt x="239" y="183"/>
                    <a:pt x="238" y="184"/>
                    <a:pt x="237" y="185"/>
                  </a:cubicBezTo>
                  <a:cubicBezTo>
                    <a:pt x="237" y="185"/>
                    <a:pt x="236" y="186"/>
                    <a:pt x="235" y="186"/>
                  </a:cubicBezTo>
                  <a:cubicBezTo>
                    <a:pt x="233" y="187"/>
                    <a:pt x="230" y="188"/>
                    <a:pt x="228" y="189"/>
                  </a:cubicBezTo>
                  <a:cubicBezTo>
                    <a:pt x="224" y="190"/>
                    <a:pt x="220" y="192"/>
                    <a:pt x="215" y="193"/>
                  </a:cubicBezTo>
                  <a:cubicBezTo>
                    <a:pt x="207" y="197"/>
                    <a:pt x="199" y="201"/>
                    <a:pt x="190" y="205"/>
                  </a:cubicBezTo>
                  <a:cubicBezTo>
                    <a:pt x="187" y="207"/>
                    <a:pt x="184" y="209"/>
                    <a:pt x="181" y="210"/>
                  </a:cubicBezTo>
                  <a:cubicBezTo>
                    <a:pt x="175" y="213"/>
                    <a:pt x="169" y="216"/>
                    <a:pt x="163" y="218"/>
                  </a:cubicBezTo>
                  <a:cubicBezTo>
                    <a:pt x="149" y="224"/>
                    <a:pt x="136" y="230"/>
                    <a:pt x="123" y="236"/>
                  </a:cubicBezTo>
                  <a:cubicBezTo>
                    <a:pt x="116" y="239"/>
                    <a:pt x="110" y="243"/>
                    <a:pt x="104" y="246"/>
                  </a:cubicBezTo>
                  <a:cubicBezTo>
                    <a:pt x="100" y="247"/>
                    <a:pt x="95" y="249"/>
                    <a:pt x="91" y="251"/>
                  </a:cubicBezTo>
                  <a:cubicBezTo>
                    <a:pt x="83" y="254"/>
                    <a:pt x="92" y="250"/>
                    <a:pt x="94" y="249"/>
                  </a:cubicBezTo>
                  <a:cubicBezTo>
                    <a:pt x="100" y="246"/>
                    <a:pt x="105" y="242"/>
                    <a:pt x="110" y="238"/>
                  </a:cubicBezTo>
                  <a:cubicBezTo>
                    <a:pt x="116" y="234"/>
                    <a:pt x="123" y="230"/>
                    <a:pt x="129" y="227"/>
                  </a:cubicBezTo>
                  <a:cubicBezTo>
                    <a:pt x="143" y="219"/>
                    <a:pt x="157" y="212"/>
                    <a:pt x="171" y="206"/>
                  </a:cubicBezTo>
                  <a:cubicBezTo>
                    <a:pt x="172" y="205"/>
                    <a:pt x="173" y="205"/>
                    <a:pt x="174" y="204"/>
                  </a:cubicBezTo>
                  <a:cubicBezTo>
                    <a:pt x="197" y="195"/>
                    <a:pt x="221" y="185"/>
                    <a:pt x="243" y="175"/>
                  </a:cubicBezTo>
                  <a:cubicBezTo>
                    <a:pt x="243" y="177"/>
                    <a:pt x="242" y="180"/>
                    <a:pt x="242" y="182"/>
                  </a:cubicBezTo>
                  <a:close/>
                  <a:moveTo>
                    <a:pt x="243" y="173"/>
                  </a:moveTo>
                  <a:cubicBezTo>
                    <a:pt x="223" y="182"/>
                    <a:pt x="202" y="190"/>
                    <a:pt x="181" y="199"/>
                  </a:cubicBezTo>
                  <a:cubicBezTo>
                    <a:pt x="167" y="205"/>
                    <a:pt x="153" y="211"/>
                    <a:pt x="139" y="216"/>
                  </a:cubicBezTo>
                  <a:cubicBezTo>
                    <a:pt x="126" y="221"/>
                    <a:pt x="114" y="227"/>
                    <a:pt x="102" y="233"/>
                  </a:cubicBezTo>
                  <a:cubicBezTo>
                    <a:pt x="95" y="236"/>
                    <a:pt x="89" y="239"/>
                    <a:pt x="82" y="242"/>
                  </a:cubicBezTo>
                  <a:cubicBezTo>
                    <a:pt x="78" y="244"/>
                    <a:pt x="75" y="246"/>
                    <a:pt x="70" y="248"/>
                  </a:cubicBezTo>
                  <a:cubicBezTo>
                    <a:pt x="72" y="247"/>
                    <a:pt x="76" y="243"/>
                    <a:pt x="77" y="241"/>
                  </a:cubicBezTo>
                  <a:cubicBezTo>
                    <a:pt x="88" y="232"/>
                    <a:pt x="104" y="228"/>
                    <a:pt x="116" y="220"/>
                  </a:cubicBezTo>
                  <a:cubicBezTo>
                    <a:pt x="120" y="217"/>
                    <a:pt x="125" y="215"/>
                    <a:pt x="129" y="213"/>
                  </a:cubicBezTo>
                  <a:cubicBezTo>
                    <a:pt x="140" y="208"/>
                    <a:pt x="150" y="204"/>
                    <a:pt x="161" y="199"/>
                  </a:cubicBezTo>
                  <a:cubicBezTo>
                    <a:pt x="162" y="199"/>
                    <a:pt x="162" y="199"/>
                    <a:pt x="163" y="199"/>
                  </a:cubicBezTo>
                  <a:cubicBezTo>
                    <a:pt x="181" y="191"/>
                    <a:pt x="200" y="184"/>
                    <a:pt x="217" y="176"/>
                  </a:cubicBezTo>
                  <a:cubicBezTo>
                    <a:pt x="223" y="173"/>
                    <a:pt x="228" y="171"/>
                    <a:pt x="233" y="169"/>
                  </a:cubicBezTo>
                  <a:cubicBezTo>
                    <a:pt x="237" y="167"/>
                    <a:pt x="241" y="166"/>
                    <a:pt x="244" y="163"/>
                  </a:cubicBezTo>
                  <a:cubicBezTo>
                    <a:pt x="244" y="167"/>
                    <a:pt x="244" y="170"/>
                    <a:pt x="243" y="173"/>
                  </a:cubicBezTo>
                  <a:close/>
                  <a:moveTo>
                    <a:pt x="62" y="243"/>
                  </a:moveTo>
                  <a:cubicBezTo>
                    <a:pt x="80" y="234"/>
                    <a:pt x="98" y="226"/>
                    <a:pt x="116" y="218"/>
                  </a:cubicBezTo>
                  <a:cubicBezTo>
                    <a:pt x="113" y="220"/>
                    <a:pt x="109" y="222"/>
                    <a:pt x="106" y="224"/>
                  </a:cubicBezTo>
                  <a:cubicBezTo>
                    <a:pt x="99" y="228"/>
                    <a:pt x="92" y="231"/>
                    <a:pt x="84" y="235"/>
                  </a:cubicBezTo>
                  <a:cubicBezTo>
                    <a:pt x="78" y="238"/>
                    <a:pt x="73" y="243"/>
                    <a:pt x="69" y="247"/>
                  </a:cubicBezTo>
                  <a:cubicBezTo>
                    <a:pt x="66" y="246"/>
                    <a:pt x="64" y="245"/>
                    <a:pt x="62" y="243"/>
                  </a:cubicBezTo>
                  <a:close/>
                  <a:moveTo>
                    <a:pt x="52" y="235"/>
                  </a:moveTo>
                  <a:cubicBezTo>
                    <a:pt x="66" y="231"/>
                    <a:pt x="80" y="221"/>
                    <a:pt x="93" y="215"/>
                  </a:cubicBezTo>
                  <a:cubicBezTo>
                    <a:pt x="110" y="207"/>
                    <a:pt x="129" y="200"/>
                    <a:pt x="148" y="192"/>
                  </a:cubicBezTo>
                  <a:cubicBezTo>
                    <a:pt x="165" y="186"/>
                    <a:pt x="181" y="179"/>
                    <a:pt x="198" y="172"/>
                  </a:cubicBezTo>
                  <a:cubicBezTo>
                    <a:pt x="191" y="175"/>
                    <a:pt x="185" y="179"/>
                    <a:pt x="178" y="182"/>
                  </a:cubicBezTo>
                  <a:cubicBezTo>
                    <a:pt x="167" y="187"/>
                    <a:pt x="155" y="191"/>
                    <a:pt x="144" y="196"/>
                  </a:cubicBezTo>
                  <a:cubicBezTo>
                    <a:pt x="127" y="202"/>
                    <a:pt x="110" y="209"/>
                    <a:pt x="94" y="219"/>
                  </a:cubicBezTo>
                  <a:cubicBezTo>
                    <a:pt x="84" y="226"/>
                    <a:pt x="68" y="231"/>
                    <a:pt x="60" y="242"/>
                  </a:cubicBezTo>
                  <a:cubicBezTo>
                    <a:pt x="57" y="240"/>
                    <a:pt x="55" y="237"/>
                    <a:pt x="52" y="235"/>
                  </a:cubicBezTo>
                  <a:close/>
                  <a:moveTo>
                    <a:pt x="188" y="188"/>
                  </a:moveTo>
                  <a:cubicBezTo>
                    <a:pt x="191" y="187"/>
                    <a:pt x="193" y="186"/>
                    <a:pt x="196" y="185"/>
                  </a:cubicBezTo>
                  <a:cubicBezTo>
                    <a:pt x="193" y="186"/>
                    <a:pt x="191" y="187"/>
                    <a:pt x="188" y="188"/>
                  </a:cubicBezTo>
                  <a:close/>
                  <a:moveTo>
                    <a:pt x="234" y="167"/>
                  </a:moveTo>
                  <a:cubicBezTo>
                    <a:pt x="235" y="167"/>
                    <a:pt x="236" y="166"/>
                    <a:pt x="238" y="165"/>
                  </a:cubicBezTo>
                  <a:cubicBezTo>
                    <a:pt x="250" y="158"/>
                    <a:pt x="237" y="166"/>
                    <a:pt x="236" y="167"/>
                  </a:cubicBezTo>
                  <a:cubicBezTo>
                    <a:pt x="235" y="167"/>
                    <a:pt x="234" y="167"/>
                    <a:pt x="234" y="167"/>
                  </a:cubicBezTo>
                  <a:close/>
                  <a:moveTo>
                    <a:pt x="229" y="168"/>
                  </a:moveTo>
                  <a:cubicBezTo>
                    <a:pt x="225" y="170"/>
                    <a:pt x="222" y="172"/>
                    <a:pt x="218" y="174"/>
                  </a:cubicBezTo>
                  <a:cubicBezTo>
                    <a:pt x="215" y="175"/>
                    <a:pt x="212" y="176"/>
                    <a:pt x="209" y="178"/>
                  </a:cubicBezTo>
                  <a:cubicBezTo>
                    <a:pt x="193" y="184"/>
                    <a:pt x="178" y="191"/>
                    <a:pt x="162" y="197"/>
                  </a:cubicBezTo>
                  <a:cubicBezTo>
                    <a:pt x="159" y="198"/>
                    <a:pt x="156" y="199"/>
                    <a:pt x="154" y="201"/>
                  </a:cubicBezTo>
                  <a:cubicBezTo>
                    <a:pt x="146" y="204"/>
                    <a:pt x="138" y="207"/>
                    <a:pt x="131" y="210"/>
                  </a:cubicBezTo>
                  <a:cubicBezTo>
                    <a:pt x="129" y="211"/>
                    <a:pt x="128" y="211"/>
                    <a:pt x="127" y="212"/>
                  </a:cubicBezTo>
                  <a:cubicBezTo>
                    <a:pt x="110" y="219"/>
                    <a:pt x="93" y="226"/>
                    <a:pt x="77" y="234"/>
                  </a:cubicBezTo>
                  <a:cubicBezTo>
                    <a:pt x="73" y="236"/>
                    <a:pt x="70" y="238"/>
                    <a:pt x="66" y="239"/>
                  </a:cubicBezTo>
                  <a:cubicBezTo>
                    <a:pt x="59" y="243"/>
                    <a:pt x="66" y="238"/>
                    <a:pt x="68" y="237"/>
                  </a:cubicBezTo>
                  <a:cubicBezTo>
                    <a:pt x="72" y="233"/>
                    <a:pt x="77" y="231"/>
                    <a:pt x="82" y="229"/>
                  </a:cubicBezTo>
                  <a:cubicBezTo>
                    <a:pt x="95" y="221"/>
                    <a:pt x="107" y="213"/>
                    <a:pt x="121" y="207"/>
                  </a:cubicBezTo>
                  <a:cubicBezTo>
                    <a:pt x="135" y="201"/>
                    <a:pt x="150" y="195"/>
                    <a:pt x="165" y="189"/>
                  </a:cubicBezTo>
                  <a:cubicBezTo>
                    <a:pt x="178" y="184"/>
                    <a:pt x="190" y="177"/>
                    <a:pt x="203" y="172"/>
                  </a:cubicBezTo>
                  <a:cubicBezTo>
                    <a:pt x="208" y="169"/>
                    <a:pt x="213" y="167"/>
                    <a:pt x="218" y="164"/>
                  </a:cubicBezTo>
                  <a:cubicBezTo>
                    <a:pt x="227" y="161"/>
                    <a:pt x="236" y="156"/>
                    <a:pt x="245" y="151"/>
                  </a:cubicBezTo>
                  <a:cubicBezTo>
                    <a:pt x="245" y="151"/>
                    <a:pt x="245" y="151"/>
                    <a:pt x="245" y="151"/>
                  </a:cubicBezTo>
                  <a:cubicBezTo>
                    <a:pt x="245" y="154"/>
                    <a:pt x="245" y="157"/>
                    <a:pt x="245" y="161"/>
                  </a:cubicBezTo>
                  <a:cubicBezTo>
                    <a:pt x="239" y="162"/>
                    <a:pt x="234" y="166"/>
                    <a:pt x="229" y="168"/>
                  </a:cubicBezTo>
                  <a:close/>
                  <a:moveTo>
                    <a:pt x="244" y="150"/>
                  </a:moveTo>
                  <a:cubicBezTo>
                    <a:pt x="237" y="151"/>
                    <a:pt x="231" y="155"/>
                    <a:pt x="226" y="159"/>
                  </a:cubicBezTo>
                  <a:cubicBezTo>
                    <a:pt x="224" y="160"/>
                    <a:pt x="222" y="161"/>
                    <a:pt x="220" y="162"/>
                  </a:cubicBezTo>
                  <a:cubicBezTo>
                    <a:pt x="214" y="164"/>
                    <a:pt x="208" y="167"/>
                    <a:pt x="202" y="169"/>
                  </a:cubicBezTo>
                  <a:cubicBezTo>
                    <a:pt x="173" y="180"/>
                    <a:pt x="145" y="192"/>
                    <a:pt x="116" y="204"/>
                  </a:cubicBezTo>
                  <a:cubicBezTo>
                    <a:pt x="103" y="209"/>
                    <a:pt x="91" y="214"/>
                    <a:pt x="79" y="220"/>
                  </a:cubicBezTo>
                  <a:cubicBezTo>
                    <a:pt x="73" y="223"/>
                    <a:pt x="67" y="226"/>
                    <a:pt x="61" y="230"/>
                  </a:cubicBezTo>
                  <a:cubicBezTo>
                    <a:pt x="60" y="231"/>
                    <a:pt x="48" y="237"/>
                    <a:pt x="55" y="232"/>
                  </a:cubicBezTo>
                  <a:cubicBezTo>
                    <a:pt x="59" y="229"/>
                    <a:pt x="62" y="227"/>
                    <a:pt x="66" y="225"/>
                  </a:cubicBezTo>
                  <a:cubicBezTo>
                    <a:pt x="93" y="210"/>
                    <a:pt x="119" y="196"/>
                    <a:pt x="147" y="183"/>
                  </a:cubicBezTo>
                  <a:cubicBezTo>
                    <a:pt x="152" y="181"/>
                    <a:pt x="158" y="179"/>
                    <a:pt x="163" y="176"/>
                  </a:cubicBezTo>
                  <a:cubicBezTo>
                    <a:pt x="174" y="171"/>
                    <a:pt x="185" y="166"/>
                    <a:pt x="197" y="161"/>
                  </a:cubicBezTo>
                  <a:cubicBezTo>
                    <a:pt x="213" y="154"/>
                    <a:pt x="230" y="148"/>
                    <a:pt x="245" y="138"/>
                  </a:cubicBezTo>
                  <a:cubicBezTo>
                    <a:pt x="245" y="138"/>
                    <a:pt x="245" y="138"/>
                    <a:pt x="245" y="138"/>
                  </a:cubicBezTo>
                  <a:cubicBezTo>
                    <a:pt x="245" y="142"/>
                    <a:pt x="245" y="146"/>
                    <a:pt x="245" y="150"/>
                  </a:cubicBezTo>
                  <a:cubicBezTo>
                    <a:pt x="245" y="150"/>
                    <a:pt x="245" y="150"/>
                    <a:pt x="244" y="150"/>
                  </a:cubicBezTo>
                  <a:close/>
                  <a:moveTo>
                    <a:pt x="193" y="161"/>
                  </a:moveTo>
                  <a:cubicBezTo>
                    <a:pt x="202" y="157"/>
                    <a:pt x="213" y="153"/>
                    <a:pt x="222" y="149"/>
                  </a:cubicBezTo>
                  <a:cubicBezTo>
                    <a:pt x="222" y="149"/>
                    <a:pt x="221" y="149"/>
                    <a:pt x="221" y="149"/>
                  </a:cubicBezTo>
                  <a:cubicBezTo>
                    <a:pt x="211" y="153"/>
                    <a:pt x="202" y="157"/>
                    <a:pt x="193" y="161"/>
                  </a:cubicBezTo>
                  <a:close/>
                  <a:moveTo>
                    <a:pt x="245" y="136"/>
                  </a:moveTo>
                  <a:cubicBezTo>
                    <a:pt x="245" y="136"/>
                    <a:pt x="244" y="136"/>
                    <a:pt x="244" y="136"/>
                  </a:cubicBezTo>
                  <a:cubicBezTo>
                    <a:pt x="229" y="145"/>
                    <a:pt x="213" y="151"/>
                    <a:pt x="197" y="157"/>
                  </a:cubicBezTo>
                  <a:cubicBezTo>
                    <a:pt x="183" y="164"/>
                    <a:pt x="170" y="171"/>
                    <a:pt x="156" y="177"/>
                  </a:cubicBezTo>
                  <a:cubicBezTo>
                    <a:pt x="135" y="186"/>
                    <a:pt x="113" y="194"/>
                    <a:pt x="92" y="204"/>
                  </a:cubicBezTo>
                  <a:cubicBezTo>
                    <a:pt x="78" y="209"/>
                    <a:pt x="66" y="216"/>
                    <a:pt x="53" y="222"/>
                  </a:cubicBezTo>
                  <a:cubicBezTo>
                    <a:pt x="51" y="223"/>
                    <a:pt x="47" y="224"/>
                    <a:pt x="46" y="225"/>
                  </a:cubicBezTo>
                  <a:cubicBezTo>
                    <a:pt x="48" y="223"/>
                    <a:pt x="51" y="221"/>
                    <a:pt x="54" y="219"/>
                  </a:cubicBezTo>
                  <a:cubicBezTo>
                    <a:pt x="60" y="215"/>
                    <a:pt x="67" y="212"/>
                    <a:pt x="73" y="209"/>
                  </a:cubicBezTo>
                  <a:cubicBezTo>
                    <a:pt x="99" y="196"/>
                    <a:pt x="125" y="182"/>
                    <a:pt x="151" y="170"/>
                  </a:cubicBezTo>
                  <a:cubicBezTo>
                    <a:pt x="181" y="157"/>
                    <a:pt x="211" y="145"/>
                    <a:pt x="240" y="132"/>
                  </a:cubicBezTo>
                  <a:cubicBezTo>
                    <a:pt x="241" y="132"/>
                    <a:pt x="241" y="131"/>
                    <a:pt x="241" y="131"/>
                  </a:cubicBezTo>
                  <a:cubicBezTo>
                    <a:pt x="242" y="130"/>
                    <a:pt x="243" y="130"/>
                    <a:pt x="244" y="130"/>
                  </a:cubicBezTo>
                  <a:cubicBezTo>
                    <a:pt x="244" y="132"/>
                    <a:pt x="245" y="134"/>
                    <a:pt x="245" y="136"/>
                  </a:cubicBezTo>
                  <a:close/>
                  <a:moveTo>
                    <a:pt x="177" y="157"/>
                  </a:moveTo>
                  <a:cubicBezTo>
                    <a:pt x="184" y="154"/>
                    <a:pt x="190" y="151"/>
                    <a:pt x="196" y="149"/>
                  </a:cubicBezTo>
                  <a:cubicBezTo>
                    <a:pt x="204" y="145"/>
                    <a:pt x="212" y="142"/>
                    <a:pt x="220" y="138"/>
                  </a:cubicBezTo>
                  <a:cubicBezTo>
                    <a:pt x="224" y="137"/>
                    <a:pt x="227" y="136"/>
                    <a:pt x="231" y="134"/>
                  </a:cubicBezTo>
                  <a:cubicBezTo>
                    <a:pt x="231" y="134"/>
                    <a:pt x="231" y="134"/>
                    <a:pt x="231" y="134"/>
                  </a:cubicBezTo>
                  <a:cubicBezTo>
                    <a:pt x="213" y="142"/>
                    <a:pt x="195" y="150"/>
                    <a:pt x="177" y="157"/>
                  </a:cubicBezTo>
                  <a:close/>
                  <a:moveTo>
                    <a:pt x="151" y="168"/>
                  </a:moveTo>
                  <a:cubicBezTo>
                    <a:pt x="151" y="168"/>
                    <a:pt x="150" y="168"/>
                    <a:pt x="149" y="169"/>
                  </a:cubicBezTo>
                  <a:cubicBezTo>
                    <a:pt x="122" y="180"/>
                    <a:pt x="94" y="191"/>
                    <a:pt x="67" y="204"/>
                  </a:cubicBezTo>
                  <a:cubicBezTo>
                    <a:pt x="60" y="208"/>
                    <a:pt x="52" y="211"/>
                    <a:pt x="44" y="214"/>
                  </a:cubicBezTo>
                  <a:cubicBezTo>
                    <a:pt x="42" y="215"/>
                    <a:pt x="39" y="216"/>
                    <a:pt x="37" y="217"/>
                  </a:cubicBezTo>
                  <a:cubicBezTo>
                    <a:pt x="40" y="215"/>
                    <a:pt x="43" y="213"/>
                    <a:pt x="46" y="212"/>
                  </a:cubicBezTo>
                  <a:cubicBezTo>
                    <a:pt x="60" y="205"/>
                    <a:pt x="73" y="197"/>
                    <a:pt x="86" y="190"/>
                  </a:cubicBezTo>
                  <a:cubicBezTo>
                    <a:pt x="114" y="174"/>
                    <a:pt x="144" y="162"/>
                    <a:pt x="174" y="149"/>
                  </a:cubicBezTo>
                  <a:cubicBezTo>
                    <a:pt x="187" y="144"/>
                    <a:pt x="200" y="139"/>
                    <a:pt x="213" y="133"/>
                  </a:cubicBezTo>
                  <a:cubicBezTo>
                    <a:pt x="219" y="131"/>
                    <a:pt x="226" y="128"/>
                    <a:pt x="232" y="124"/>
                  </a:cubicBezTo>
                  <a:cubicBezTo>
                    <a:pt x="232" y="124"/>
                    <a:pt x="233" y="123"/>
                    <a:pt x="233" y="123"/>
                  </a:cubicBezTo>
                  <a:cubicBezTo>
                    <a:pt x="236" y="122"/>
                    <a:pt x="239" y="120"/>
                    <a:pt x="242" y="119"/>
                  </a:cubicBezTo>
                  <a:cubicBezTo>
                    <a:pt x="242" y="118"/>
                    <a:pt x="242" y="118"/>
                    <a:pt x="242" y="118"/>
                  </a:cubicBezTo>
                  <a:cubicBezTo>
                    <a:pt x="243" y="122"/>
                    <a:pt x="244" y="125"/>
                    <a:pt x="244" y="128"/>
                  </a:cubicBezTo>
                  <a:cubicBezTo>
                    <a:pt x="212" y="139"/>
                    <a:pt x="181" y="153"/>
                    <a:pt x="151" y="168"/>
                  </a:cubicBezTo>
                  <a:close/>
                  <a:moveTo>
                    <a:pt x="242" y="117"/>
                  </a:moveTo>
                  <a:cubicBezTo>
                    <a:pt x="242" y="117"/>
                    <a:pt x="242" y="117"/>
                    <a:pt x="242" y="117"/>
                  </a:cubicBezTo>
                  <a:cubicBezTo>
                    <a:pt x="239" y="118"/>
                    <a:pt x="236" y="120"/>
                    <a:pt x="233" y="121"/>
                  </a:cubicBezTo>
                  <a:cubicBezTo>
                    <a:pt x="230" y="123"/>
                    <a:pt x="227" y="124"/>
                    <a:pt x="224" y="125"/>
                  </a:cubicBezTo>
                  <a:cubicBezTo>
                    <a:pt x="197" y="134"/>
                    <a:pt x="169" y="145"/>
                    <a:pt x="143" y="157"/>
                  </a:cubicBezTo>
                  <a:cubicBezTo>
                    <a:pt x="116" y="171"/>
                    <a:pt x="87" y="181"/>
                    <a:pt x="60" y="194"/>
                  </a:cubicBezTo>
                  <a:cubicBezTo>
                    <a:pt x="53" y="198"/>
                    <a:pt x="45" y="201"/>
                    <a:pt x="38" y="204"/>
                  </a:cubicBezTo>
                  <a:cubicBezTo>
                    <a:pt x="36" y="204"/>
                    <a:pt x="31" y="205"/>
                    <a:pt x="29" y="206"/>
                  </a:cubicBezTo>
                  <a:cubicBezTo>
                    <a:pt x="32" y="204"/>
                    <a:pt x="35" y="202"/>
                    <a:pt x="38" y="201"/>
                  </a:cubicBezTo>
                  <a:cubicBezTo>
                    <a:pt x="51" y="193"/>
                    <a:pt x="66" y="187"/>
                    <a:pt x="80" y="181"/>
                  </a:cubicBezTo>
                  <a:cubicBezTo>
                    <a:pt x="110" y="166"/>
                    <a:pt x="142" y="154"/>
                    <a:pt x="173" y="142"/>
                  </a:cubicBezTo>
                  <a:cubicBezTo>
                    <a:pt x="187" y="136"/>
                    <a:pt x="201" y="131"/>
                    <a:pt x="214" y="126"/>
                  </a:cubicBezTo>
                  <a:cubicBezTo>
                    <a:pt x="220" y="124"/>
                    <a:pt x="225" y="122"/>
                    <a:pt x="230" y="120"/>
                  </a:cubicBezTo>
                  <a:cubicBezTo>
                    <a:pt x="232" y="119"/>
                    <a:pt x="234" y="117"/>
                    <a:pt x="236" y="116"/>
                  </a:cubicBezTo>
                  <a:cubicBezTo>
                    <a:pt x="238" y="116"/>
                    <a:pt x="240" y="115"/>
                    <a:pt x="241" y="114"/>
                  </a:cubicBezTo>
                  <a:cubicBezTo>
                    <a:pt x="242" y="115"/>
                    <a:pt x="242" y="116"/>
                    <a:pt x="242" y="117"/>
                  </a:cubicBezTo>
                  <a:close/>
                  <a:moveTo>
                    <a:pt x="45" y="227"/>
                  </a:moveTo>
                  <a:cubicBezTo>
                    <a:pt x="45" y="227"/>
                    <a:pt x="45" y="227"/>
                    <a:pt x="45" y="227"/>
                  </a:cubicBezTo>
                  <a:cubicBezTo>
                    <a:pt x="61" y="220"/>
                    <a:pt x="76" y="212"/>
                    <a:pt x="92" y="205"/>
                  </a:cubicBezTo>
                  <a:cubicBezTo>
                    <a:pt x="104" y="200"/>
                    <a:pt x="115" y="195"/>
                    <a:pt x="127" y="191"/>
                  </a:cubicBezTo>
                  <a:cubicBezTo>
                    <a:pt x="115" y="196"/>
                    <a:pt x="104" y="202"/>
                    <a:pt x="92" y="208"/>
                  </a:cubicBezTo>
                  <a:cubicBezTo>
                    <a:pt x="78" y="216"/>
                    <a:pt x="63" y="223"/>
                    <a:pt x="51" y="233"/>
                  </a:cubicBezTo>
                  <a:cubicBezTo>
                    <a:pt x="49" y="231"/>
                    <a:pt x="47" y="229"/>
                    <a:pt x="45" y="227"/>
                  </a:cubicBezTo>
                  <a:close/>
                  <a:moveTo>
                    <a:pt x="72" y="249"/>
                  </a:moveTo>
                  <a:cubicBezTo>
                    <a:pt x="83" y="245"/>
                    <a:pt x="95" y="238"/>
                    <a:pt x="106" y="232"/>
                  </a:cubicBezTo>
                  <a:cubicBezTo>
                    <a:pt x="122" y="225"/>
                    <a:pt x="138" y="218"/>
                    <a:pt x="155" y="211"/>
                  </a:cubicBezTo>
                  <a:cubicBezTo>
                    <a:pt x="144" y="217"/>
                    <a:pt x="133" y="223"/>
                    <a:pt x="122" y="229"/>
                  </a:cubicBezTo>
                  <a:cubicBezTo>
                    <a:pt x="117" y="232"/>
                    <a:pt x="111" y="235"/>
                    <a:pt x="106" y="239"/>
                  </a:cubicBezTo>
                  <a:cubicBezTo>
                    <a:pt x="100" y="245"/>
                    <a:pt x="92" y="248"/>
                    <a:pt x="84" y="253"/>
                  </a:cubicBezTo>
                  <a:cubicBezTo>
                    <a:pt x="84" y="253"/>
                    <a:pt x="84" y="253"/>
                    <a:pt x="84" y="253"/>
                  </a:cubicBezTo>
                  <a:cubicBezTo>
                    <a:pt x="84" y="253"/>
                    <a:pt x="84" y="253"/>
                    <a:pt x="84" y="253"/>
                  </a:cubicBezTo>
                  <a:cubicBezTo>
                    <a:pt x="79" y="252"/>
                    <a:pt x="76" y="251"/>
                    <a:pt x="72" y="249"/>
                  </a:cubicBezTo>
                  <a:close/>
                  <a:moveTo>
                    <a:pt x="88" y="253"/>
                  </a:moveTo>
                  <a:cubicBezTo>
                    <a:pt x="104" y="248"/>
                    <a:pt x="118" y="240"/>
                    <a:pt x="133" y="233"/>
                  </a:cubicBezTo>
                  <a:cubicBezTo>
                    <a:pt x="145" y="228"/>
                    <a:pt x="158" y="222"/>
                    <a:pt x="170" y="217"/>
                  </a:cubicBezTo>
                  <a:cubicBezTo>
                    <a:pt x="160" y="222"/>
                    <a:pt x="150" y="228"/>
                    <a:pt x="141" y="234"/>
                  </a:cubicBezTo>
                  <a:cubicBezTo>
                    <a:pt x="135" y="237"/>
                    <a:pt x="130" y="241"/>
                    <a:pt x="125" y="245"/>
                  </a:cubicBezTo>
                  <a:cubicBezTo>
                    <a:pt x="122" y="247"/>
                    <a:pt x="119" y="249"/>
                    <a:pt x="115" y="251"/>
                  </a:cubicBezTo>
                  <a:cubicBezTo>
                    <a:pt x="106" y="253"/>
                    <a:pt x="97" y="254"/>
                    <a:pt x="88" y="253"/>
                  </a:cubicBezTo>
                  <a:close/>
                  <a:moveTo>
                    <a:pt x="237" y="199"/>
                  </a:moveTo>
                  <a:cubicBezTo>
                    <a:pt x="236" y="202"/>
                    <a:pt x="235" y="204"/>
                    <a:pt x="234" y="207"/>
                  </a:cubicBezTo>
                  <a:cubicBezTo>
                    <a:pt x="230" y="208"/>
                    <a:pt x="225" y="211"/>
                    <a:pt x="221" y="213"/>
                  </a:cubicBezTo>
                  <a:cubicBezTo>
                    <a:pt x="206" y="221"/>
                    <a:pt x="191" y="228"/>
                    <a:pt x="176" y="235"/>
                  </a:cubicBezTo>
                  <a:cubicBezTo>
                    <a:pt x="167" y="240"/>
                    <a:pt x="159" y="244"/>
                    <a:pt x="150" y="249"/>
                  </a:cubicBezTo>
                  <a:cubicBezTo>
                    <a:pt x="142" y="253"/>
                    <a:pt x="153" y="246"/>
                    <a:pt x="155" y="245"/>
                  </a:cubicBezTo>
                  <a:cubicBezTo>
                    <a:pt x="159" y="243"/>
                    <a:pt x="163" y="240"/>
                    <a:pt x="167" y="238"/>
                  </a:cubicBezTo>
                  <a:cubicBezTo>
                    <a:pt x="178" y="231"/>
                    <a:pt x="189" y="225"/>
                    <a:pt x="201" y="218"/>
                  </a:cubicBezTo>
                  <a:cubicBezTo>
                    <a:pt x="213" y="212"/>
                    <a:pt x="226" y="207"/>
                    <a:pt x="237" y="199"/>
                  </a:cubicBezTo>
                  <a:close/>
                  <a:moveTo>
                    <a:pt x="223" y="229"/>
                  </a:moveTo>
                  <a:cubicBezTo>
                    <a:pt x="223" y="229"/>
                    <a:pt x="222" y="229"/>
                    <a:pt x="222" y="229"/>
                  </a:cubicBezTo>
                  <a:cubicBezTo>
                    <a:pt x="212" y="234"/>
                    <a:pt x="203" y="240"/>
                    <a:pt x="194" y="246"/>
                  </a:cubicBezTo>
                  <a:cubicBezTo>
                    <a:pt x="190" y="249"/>
                    <a:pt x="185" y="252"/>
                    <a:pt x="180" y="254"/>
                  </a:cubicBezTo>
                  <a:cubicBezTo>
                    <a:pt x="177" y="256"/>
                    <a:pt x="174" y="257"/>
                    <a:pt x="171" y="258"/>
                  </a:cubicBezTo>
                  <a:cubicBezTo>
                    <a:pt x="171" y="258"/>
                    <a:pt x="171" y="258"/>
                    <a:pt x="171" y="258"/>
                  </a:cubicBezTo>
                  <a:cubicBezTo>
                    <a:pt x="171" y="258"/>
                    <a:pt x="171" y="258"/>
                    <a:pt x="171" y="258"/>
                  </a:cubicBezTo>
                  <a:cubicBezTo>
                    <a:pt x="171" y="257"/>
                    <a:pt x="178" y="254"/>
                    <a:pt x="178" y="253"/>
                  </a:cubicBezTo>
                  <a:cubicBezTo>
                    <a:pt x="195" y="242"/>
                    <a:pt x="213" y="232"/>
                    <a:pt x="229" y="219"/>
                  </a:cubicBezTo>
                  <a:cubicBezTo>
                    <a:pt x="227" y="222"/>
                    <a:pt x="225" y="226"/>
                    <a:pt x="223" y="229"/>
                  </a:cubicBezTo>
                  <a:close/>
                  <a:moveTo>
                    <a:pt x="159" y="256"/>
                  </a:moveTo>
                  <a:cubicBezTo>
                    <a:pt x="169" y="254"/>
                    <a:pt x="178" y="248"/>
                    <a:pt x="187" y="243"/>
                  </a:cubicBezTo>
                  <a:cubicBezTo>
                    <a:pt x="196" y="237"/>
                    <a:pt x="205" y="233"/>
                    <a:pt x="214" y="228"/>
                  </a:cubicBezTo>
                  <a:cubicBezTo>
                    <a:pt x="209" y="232"/>
                    <a:pt x="204" y="235"/>
                    <a:pt x="199" y="239"/>
                  </a:cubicBezTo>
                  <a:cubicBezTo>
                    <a:pt x="189" y="245"/>
                    <a:pt x="178" y="250"/>
                    <a:pt x="169" y="258"/>
                  </a:cubicBezTo>
                  <a:cubicBezTo>
                    <a:pt x="166" y="258"/>
                    <a:pt x="162" y="257"/>
                    <a:pt x="159" y="256"/>
                  </a:cubicBezTo>
                  <a:close/>
                  <a:moveTo>
                    <a:pt x="146" y="252"/>
                  </a:moveTo>
                  <a:cubicBezTo>
                    <a:pt x="168" y="242"/>
                    <a:pt x="189" y="231"/>
                    <a:pt x="211" y="220"/>
                  </a:cubicBezTo>
                  <a:cubicBezTo>
                    <a:pt x="207" y="223"/>
                    <a:pt x="203" y="225"/>
                    <a:pt x="200" y="228"/>
                  </a:cubicBezTo>
                  <a:cubicBezTo>
                    <a:pt x="185" y="237"/>
                    <a:pt x="170" y="246"/>
                    <a:pt x="155" y="256"/>
                  </a:cubicBezTo>
                  <a:cubicBezTo>
                    <a:pt x="152" y="255"/>
                    <a:pt x="149" y="254"/>
                    <a:pt x="146" y="252"/>
                  </a:cubicBezTo>
                  <a:close/>
                  <a:moveTo>
                    <a:pt x="229" y="217"/>
                  </a:moveTo>
                  <a:cubicBezTo>
                    <a:pt x="215" y="228"/>
                    <a:pt x="197" y="235"/>
                    <a:pt x="181" y="245"/>
                  </a:cubicBezTo>
                  <a:cubicBezTo>
                    <a:pt x="175" y="249"/>
                    <a:pt x="162" y="253"/>
                    <a:pt x="159" y="255"/>
                  </a:cubicBezTo>
                  <a:cubicBezTo>
                    <a:pt x="168" y="249"/>
                    <a:pt x="178" y="243"/>
                    <a:pt x="188" y="237"/>
                  </a:cubicBezTo>
                  <a:cubicBezTo>
                    <a:pt x="196" y="231"/>
                    <a:pt x="205" y="226"/>
                    <a:pt x="213" y="221"/>
                  </a:cubicBezTo>
                  <a:cubicBezTo>
                    <a:pt x="217" y="219"/>
                    <a:pt x="220" y="217"/>
                    <a:pt x="223" y="215"/>
                  </a:cubicBezTo>
                  <a:cubicBezTo>
                    <a:pt x="224" y="214"/>
                    <a:pt x="224" y="214"/>
                    <a:pt x="225" y="213"/>
                  </a:cubicBezTo>
                  <a:cubicBezTo>
                    <a:pt x="228" y="212"/>
                    <a:pt x="231" y="211"/>
                    <a:pt x="233" y="209"/>
                  </a:cubicBezTo>
                  <a:cubicBezTo>
                    <a:pt x="232" y="212"/>
                    <a:pt x="231" y="214"/>
                    <a:pt x="230" y="217"/>
                  </a:cubicBezTo>
                  <a:cubicBezTo>
                    <a:pt x="230" y="217"/>
                    <a:pt x="229" y="217"/>
                    <a:pt x="229" y="217"/>
                  </a:cubicBezTo>
                  <a:close/>
                  <a:moveTo>
                    <a:pt x="144" y="251"/>
                  </a:moveTo>
                  <a:cubicBezTo>
                    <a:pt x="141" y="250"/>
                    <a:pt x="139" y="249"/>
                    <a:pt x="136" y="247"/>
                  </a:cubicBezTo>
                  <a:cubicBezTo>
                    <a:pt x="149" y="242"/>
                    <a:pt x="162" y="236"/>
                    <a:pt x="175" y="231"/>
                  </a:cubicBezTo>
                  <a:cubicBezTo>
                    <a:pt x="164" y="237"/>
                    <a:pt x="154" y="244"/>
                    <a:pt x="144" y="251"/>
                  </a:cubicBezTo>
                  <a:close/>
                  <a:moveTo>
                    <a:pt x="175" y="258"/>
                  </a:moveTo>
                  <a:cubicBezTo>
                    <a:pt x="188" y="253"/>
                    <a:pt x="199" y="244"/>
                    <a:pt x="212" y="237"/>
                  </a:cubicBezTo>
                  <a:cubicBezTo>
                    <a:pt x="213" y="236"/>
                    <a:pt x="215" y="235"/>
                    <a:pt x="217" y="234"/>
                  </a:cubicBezTo>
                  <a:cubicBezTo>
                    <a:pt x="220" y="232"/>
                    <a:pt x="221" y="231"/>
                    <a:pt x="219" y="233"/>
                  </a:cubicBezTo>
                  <a:cubicBezTo>
                    <a:pt x="217" y="236"/>
                    <a:pt x="214" y="238"/>
                    <a:pt x="211" y="240"/>
                  </a:cubicBezTo>
                  <a:cubicBezTo>
                    <a:pt x="205" y="245"/>
                    <a:pt x="199" y="250"/>
                    <a:pt x="192" y="255"/>
                  </a:cubicBezTo>
                  <a:cubicBezTo>
                    <a:pt x="191" y="255"/>
                    <a:pt x="191" y="255"/>
                    <a:pt x="191" y="255"/>
                  </a:cubicBezTo>
                  <a:cubicBezTo>
                    <a:pt x="186" y="257"/>
                    <a:pt x="180" y="258"/>
                    <a:pt x="175" y="258"/>
                  </a:cubicBezTo>
                  <a:close/>
                  <a:moveTo>
                    <a:pt x="196" y="253"/>
                  </a:moveTo>
                  <a:cubicBezTo>
                    <a:pt x="201" y="250"/>
                    <a:pt x="206" y="247"/>
                    <a:pt x="210" y="244"/>
                  </a:cubicBezTo>
                  <a:cubicBezTo>
                    <a:pt x="209" y="245"/>
                    <a:pt x="207" y="246"/>
                    <a:pt x="205" y="248"/>
                  </a:cubicBezTo>
                  <a:cubicBezTo>
                    <a:pt x="202" y="250"/>
                    <a:pt x="199" y="252"/>
                    <a:pt x="196" y="253"/>
                  </a:cubicBezTo>
                  <a:close/>
                  <a:moveTo>
                    <a:pt x="238" y="198"/>
                  </a:moveTo>
                  <a:cubicBezTo>
                    <a:pt x="237" y="197"/>
                    <a:pt x="237" y="197"/>
                    <a:pt x="237" y="198"/>
                  </a:cubicBezTo>
                  <a:cubicBezTo>
                    <a:pt x="236" y="198"/>
                    <a:pt x="235" y="199"/>
                    <a:pt x="234" y="199"/>
                  </a:cubicBezTo>
                  <a:cubicBezTo>
                    <a:pt x="233" y="199"/>
                    <a:pt x="233" y="199"/>
                    <a:pt x="232" y="200"/>
                  </a:cubicBezTo>
                  <a:cubicBezTo>
                    <a:pt x="219" y="207"/>
                    <a:pt x="205" y="214"/>
                    <a:pt x="191" y="221"/>
                  </a:cubicBezTo>
                  <a:cubicBezTo>
                    <a:pt x="173" y="230"/>
                    <a:pt x="154" y="239"/>
                    <a:pt x="134" y="246"/>
                  </a:cubicBezTo>
                  <a:cubicBezTo>
                    <a:pt x="134" y="246"/>
                    <a:pt x="134" y="246"/>
                    <a:pt x="133" y="246"/>
                  </a:cubicBezTo>
                  <a:cubicBezTo>
                    <a:pt x="132" y="245"/>
                    <a:pt x="130" y="245"/>
                    <a:pt x="129" y="246"/>
                  </a:cubicBezTo>
                  <a:cubicBezTo>
                    <a:pt x="129" y="246"/>
                    <a:pt x="129" y="246"/>
                    <a:pt x="129" y="246"/>
                  </a:cubicBezTo>
                  <a:cubicBezTo>
                    <a:pt x="128" y="246"/>
                    <a:pt x="127" y="247"/>
                    <a:pt x="126" y="248"/>
                  </a:cubicBezTo>
                  <a:cubicBezTo>
                    <a:pt x="126" y="248"/>
                    <a:pt x="126" y="248"/>
                    <a:pt x="126" y="248"/>
                  </a:cubicBezTo>
                  <a:cubicBezTo>
                    <a:pt x="125" y="248"/>
                    <a:pt x="123" y="249"/>
                    <a:pt x="121" y="249"/>
                  </a:cubicBezTo>
                  <a:cubicBezTo>
                    <a:pt x="122" y="249"/>
                    <a:pt x="122" y="249"/>
                    <a:pt x="123" y="248"/>
                  </a:cubicBezTo>
                  <a:cubicBezTo>
                    <a:pt x="123" y="248"/>
                    <a:pt x="123" y="248"/>
                    <a:pt x="123" y="248"/>
                  </a:cubicBezTo>
                  <a:cubicBezTo>
                    <a:pt x="128" y="246"/>
                    <a:pt x="133" y="243"/>
                    <a:pt x="138" y="239"/>
                  </a:cubicBezTo>
                  <a:cubicBezTo>
                    <a:pt x="147" y="234"/>
                    <a:pt x="155" y="231"/>
                    <a:pt x="164" y="227"/>
                  </a:cubicBezTo>
                  <a:cubicBezTo>
                    <a:pt x="174" y="223"/>
                    <a:pt x="183" y="218"/>
                    <a:pt x="192" y="212"/>
                  </a:cubicBezTo>
                  <a:cubicBezTo>
                    <a:pt x="208" y="203"/>
                    <a:pt x="224" y="195"/>
                    <a:pt x="240" y="188"/>
                  </a:cubicBezTo>
                  <a:cubicBezTo>
                    <a:pt x="240" y="189"/>
                    <a:pt x="240" y="190"/>
                    <a:pt x="240" y="191"/>
                  </a:cubicBezTo>
                  <a:cubicBezTo>
                    <a:pt x="239" y="193"/>
                    <a:pt x="238" y="195"/>
                    <a:pt x="238" y="198"/>
                  </a:cubicBezTo>
                  <a:close/>
                  <a:moveTo>
                    <a:pt x="237" y="100"/>
                  </a:moveTo>
                  <a:cubicBezTo>
                    <a:pt x="218" y="110"/>
                    <a:pt x="199" y="117"/>
                    <a:pt x="179" y="124"/>
                  </a:cubicBezTo>
                  <a:cubicBezTo>
                    <a:pt x="174" y="126"/>
                    <a:pt x="168" y="128"/>
                    <a:pt x="163" y="130"/>
                  </a:cubicBezTo>
                  <a:cubicBezTo>
                    <a:pt x="157" y="132"/>
                    <a:pt x="151" y="134"/>
                    <a:pt x="145" y="136"/>
                  </a:cubicBezTo>
                  <a:cubicBezTo>
                    <a:pt x="117" y="147"/>
                    <a:pt x="90" y="159"/>
                    <a:pt x="63" y="171"/>
                  </a:cubicBezTo>
                  <a:cubicBezTo>
                    <a:pt x="50" y="176"/>
                    <a:pt x="35" y="182"/>
                    <a:pt x="24" y="188"/>
                  </a:cubicBezTo>
                  <a:cubicBezTo>
                    <a:pt x="38" y="180"/>
                    <a:pt x="53" y="174"/>
                    <a:pt x="68" y="168"/>
                  </a:cubicBezTo>
                  <a:cubicBezTo>
                    <a:pt x="83" y="162"/>
                    <a:pt x="96" y="153"/>
                    <a:pt x="111" y="147"/>
                  </a:cubicBezTo>
                  <a:cubicBezTo>
                    <a:pt x="127" y="141"/>
                    <a:pt x="143" y="134"/>
                    <a:pt x="159" y="127"/>
                  </a:cubicBezTo>
                  <a:cubicBezTo>
                    <a:pt x="175" y="121"/>
                    <a:pt x="191" y="113"/>
                    <a:pt x="206" y="106"/>
                  </a:cubicBezTo>
                  <a:cubicBezTo>
                    <a:pt x="208" y="105"/>
                    <a:pt x="210" y="104"/>
                    <a:pt x="212" y="103"/>
                  </a:cubicBezTo>
                  <a:cubicBezTo>
                    <a:pt x="219" y="100"/>
                    <a:pt x="227" y="97"/>
                    <a:pt x="233" y="91"/>
                  </a:cubicBezTo>
                  <a:cubicBezTo>
                    <a:pt x="234" y="94"/>
                    <a:pt x="236" y="97"/>
                    <a:pt x="237" y="100"/>
                  </a:cubicBezTo>
                  <a:close/>
                  <a:moveTo>
                    <a:pt x="223" y="76"/>
                  </a:moveTo>
                  <a:cubicBezTo>
                    <a:pt x="165" y="100"/>
                    <a:pt x="109" y="125"/>
                    <a:pt x="52" y="151"/>
                  </a:cubicBezTo>
                  <a:cubicBezTo>
                    <a:pt x="39" y="157"/>
                    <a:pt x="27" y="165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6" y="168"/>
                    <a:pt x="19" y="165"/>
                    <a:pt x="20" y="164"/>
                  </a:cubicBezTo>
                  <a:cubicBezTo>
                    <a:pt x="23" y="162"/>
                    <a:pt x="26" y="160"/>
                    <a:pt x="29" y="159"/>
                  </a:cubicBezTo>
                  <a:cubicBezTo>
                    <a:pt x="36" y="155"/>
                    <a:pt x="43" y="151"/>
                    <a:pt x="50" y="148"/>
                  </a:cubicBezTo>
                  <a:cubicBezTo>
                    <a:pt x="78" y="133"/>
                    <a:pt x="107" y="119"/>
                    <a:pt x="136" y="106"/>
                  </a:cubicBezTo>
                  <a:cubicBezTo>
                    <a:pt x="137" y="105"/>
                    <a:pt x="139" y="105"/>
                    <a:pt x="140" y="104"/>
                  </a:cubicBezTo>
                  <a:cubicBezTo>
                    <a:pt x="158" y="97"/>
                    <a:pt x="175" y="90"/>
                    <a:pt x="192" y="83"/>
                  </a:cubicBezTo>
                  <a:cubicBezTo>
                    <a:pt x="195" y="82"/>
                    <a:pt x="198" y="81"/>
                    <a:pt x="201" y="80"/>
                  </a:cubicBezTo>
                  <a:cubicBezTo>
                    <a:pt x="203" y="79"/>
                    <a:pt x="205" y="77"/>
                    <a:pt x="208" y="76"/>
                  </a:cubicBezTo>
                  <a:cubicBezTo>
                    <a:pt x="208" y="76"/>
                    <a:pt x="209" y="76"/>
                    <a:pt x="210" y="75"/>
                  </a:cubicBezTo>
                  <a:cubicBezTo>
                    <a:pt x="213" y="74"/>
                    <a:pt x="216" y="73"/>
                    <a:pt x="219" y="71"/>
                  </a:cubicBezTo>
                  <a:cubicBezTo>
                    <a:pt x="220" y="73"/>
                    <a:pt x="222" y="74"/>
                    <a:pt x="223" y="76"/>
                  </a:cubicBezTo>
                  <a:close/>
                  <a:moveTo>
                    <a:pt x="211" y="64"/>
                  </a:moveTo>
                  <a:cubicBezTo>
                    <a:pt x="204" y="68"/>
                    <a:pt x="197" y="71"/>
                    <a:pt x="189" y="74"/>
                  </a:cubicBezTo>
                  <a:cubicBezTo>
                    <a:pt x="187" y="75"/>
                    <a:pt x="185" y="76"/>
                    <a:pt x="182" y="76"/>
                  </a:cubicBezTo>
                  <a:cubicBezTo>
                    <a:pt x="171" y="81"/>
                    <a:pt x="160" y="85"/>
                    <a:pt x="149" y="89"/>
                  </a:cubicBezTo>
                  <a:cubicBezTo>
                    <a:pt x="124" y="99"/>
                    <a:pt x="100" y="109"/>
                    <a:pt x="76" y="119"/>
                  </a:cubicBezTo>
                  <a:cubicBezTo>
                    <a:pt x="66" y="123"/>
                    <a:pt x="55" y="128"/>
                    <a:pt x="46" y="133"/>
                  </a:cubicBezTo>
                  <a:cubicBezTo>
                    <a:pt x="35" y="139"/>
                    <a:pt x="26" y="146"/>
                    <a:pt x="14" y="150"/>
                  </a:cubicBezTo>
                  <a:cubicBezTo>
                    <a:pt x="6" y="152"/>
                    <a:pt x="19" y="147"/>
                    <a:pt x="21" y="146"/>
                  </a:cubicBezTo>
                  <a:cubicBezTo>
                    <a:pt x="26" y="143"/>
                    <a:pt x="31" y="139"/>
                    <a:pt x="36" y="136"/>
                  </a:cubicBezTo>
                  <a:cubicBezTo>
                    <a:pt x="47" y="130"/>
                    <a:pt x="58" y="123"/>
                    <a:pt x="70" y="117"/>
                  </a:cubicBezTo>
                  <a:cubicBezTo>
                    <a:pt x="92" y="105"/>
                    <a:pt x="115" y="95"/>
                    <a:pt x="138" y="85"/>
                  </a:cubicBezTo>
                  <a:cubicBezTo>
                    <a:pt x="150" y="79"/>
                    <a:pt x="162" y="74"/>
                    <a:pt x="174" y="69"/>
                  </a:cubicBezTo>
                  <a:cubicBezTo>
                    <a:pt x="183" y="66"/>
                    <a:pt x="192" y="62"/>
                    <a:pt x="200" y="57"/>
                  </a:cubicBezTo>
                  <a:cubicBezTo>
                    <a:pt x="202" y="58"/>
                    <a:pt x="203" y="59"/>
                    <a:pt x="205" y="60"/>
                  </a:cubicBezTo>
                  <a:cubicBezTo>
                    <a:pt x="207" y="61"/>
                    <a:pt x="209" y="63"/>
                    <a:pt x="211" y="64"/>
                  </a:cubicBezTo>
                  <a:close/>
                  <a:moveTo>
                    <a:pt x="151" y="42"/>
                  </a:moveTo>
                  <a:cubicBezTo>
                    <a:pt x="148" y="43"/>
                    <a:pt x="146" y="44"/>
                    <a:pt x="143" y="45"/>
                  </a:cubicBezTo>
                  <a:cubicBezTo>
                    <a:pt x="143" y="44"/>
                    <a:pt x="143" y="42"/>
                    <a:pt x="144" y="41"/>
                  </a:cubicBezTo>
                  <a:cubicBezTo>
                    <a:pt x="146" y="41"/>
                    <a:pt x="149" y="41"/>
                    <a:pt x="151" y="42"/>
                  </a:cubicBezTo>
                  <a:close/>
                  <a:moveTo>
                    <a:pt x="135" y="41"/>
                  </a:moveTo>
                  <a:cubicBezTo>
                    <a:pt x="135" y="41"/>
                    <a:pt x="134" y="41"/>
                    <a:pt x="134" y="41"/>
                  </a:cubicBezTo>
                  <a:cubicBezTo>
                    <a:pt x="98" y="57"/>
                    <a:pt x="62" y="77"/>
                    <a:pt x="27" y="97"/>
                  </a:cubicBezTo>
                  <a:cubicBezTo>
                    <a:pt x="26" y="98"/>
                    <a:pt x="23" y="100"/>
                    <a:pt x="21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2" y="100"/>
                    <a:pt x="22" y="100"/>
                    <a:pt x="23" y="99"/>
                  </a:cubicBezTo>
                  <a:cubicBezTo>
                    <a:pt x="28" y="96"/>
                    <a:pt x="33" y="93"/>
                    <a:pt x="37" y="90"/>
                  </a:cubicBezTo>
                  <a:cubicBezTo>
                    <a:pt x="46" y="84"/>
                    <a:pt x="56" y="79"/>
                    <a:pt x="65" y="74"/>
                  </a:cubicBezTo>
                  <a:cubicBezTo>
                    <a:pt x="85" y="62"/>
                    <a:pt x="106" y="51"/>
                    <a:pt x="127" y="41"/>
                  </a:cubicBezTo>
                  <a:cubicBezTo>
                    <a:pt x="130" y="41"/>
                    <a:pt x="132" y="41"/>
                    <a:pt x="135" y="41"/>
                  </a:cubicBezTo>
                  <a:close/>
                  <a:moveTo>
                    <a:pt x="77" y="51"/>
                  </a:moveTo>
                  <a:cubicBezTo>
                    <a:pt x="83" y="48"/>
                    <a:pt x="90" y="46"/>
                    <a:pt x="97" y="45"/>
                  </a:cubicBezTo>
                  <a:cubicBezTo>
                    <a:pt x="91" y="47"/>
                    <a:pt x="86" y="50"/>
                    <a:pt x="81" y="53"/>
                  </a:cubicBezTo>
                  <a:cubicBezTo>
                    <a:pt x="68" y="60"/>
                    <a:pt x="54" y="66"/>
                    <a:pt x="41" y="74"/>
                  </a:cubicBezTo>
                  <a:cubicBezTo>
                    <a:pt x="51" y="64"/>
                    <a:pt x="63" y="56"/>
                    <a:pt x="77" y="51"/>
                  </a:cubicBezTo>
                  <a:close/>
                  <a:moveTo>
                    <a:pt x="39" y="76"/>
                  </a:moveTo>
                  <a:cubicBezTo>
                    <a:pt x="39" y="76"/>
                    <a:pt x="39" y="76"/>
                    <a:pt x="40" y="76"/>
                  </a:cubicBezTo>
                  <a:cubicBezTo>
                    <a:pt x="54" y="68"/>
                    <a:pt x="68" y="61"/>
                    <a:pt x="82" y="54"/>
                  </a:cubicBezTo>
                  <a:cubicBezTo>
                    <a:pt x="88" y="50"/>
                    <a:pt x="94" y="47"/>
                    <a:pt x="101" y="44"/>
                  </a:cubicBezTo>
                  <a:cubicBezTo>
                    <a:pt x="103" y="44"/>
                    <a:pt x="105" y="43"/>
                    <a:pt x="107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4" y="44"/>
                    <a:pt x="100" y="46"/>
                    <a:pt x="97" y="48"/>
                  </a:cubicBezTo>
                  <a:cubicBezTo>
                    <a:pt x="75" y="58"/>
                    <a:pt x="53" y="68"/>
                    <a:pt x="33" y="82"/>
                  </a:cubicBezTo>
                  <a:cubicBezTo>
                    <a:pt x="35" y="80"/>
                    <a:pt x="37" y="78"/>
                    <a:pt x="39" y="76"/>
                  </a:cubicBezTo>
                  <a:close/>
                  <a:moveTo>
                    <a:pt x="15" y="174"/>
                  </a:moveTo>
                  <a:cubicBezTo>
                    <a:pt x="38" y="161"/>
                    <a:pt x="64" y="155"/>
                    <a:pt x="88" y="144"/>
                  </a:cubicBezTo>
                  <a:cubicBezTo>
                    <a:pt x="100" y="139"/>
                    <a:pt x="111" y="134"/>
                    <a:pt x="122" y="129"/>
                  </a:cubicBezTo>
                  <a:cubicBezTo>
                    <a:pt x="95" y="143"/>
                    <a:pt x="68" y="157"/>
                    <a:pt x="41" y="170"/>
                  </a:cubicBezTo>
                  <a:cubicBezTo>
                    <a:pt x="39" y="171"/>
                    <a:pt x="37" y="172"/>
                    <a:pt x="35" y="173"/>
                  </a:cubicBezTo>
                  <a:cubicBezTo>
                    <a:pt x="29" y="176"/>
                    <a:pt x="23" y="179"/>
                    <a:pt x="17" y="183"/>
                  </a:cubicBezTo>
                  <a:cubicBezTo>
                    <a:pt x="16" y="180"/>
                    <a:pt x="16" y="177"/>
                    <a:pt x="15" y="17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38"/>
            <p:cNvSpPr>
              <a:spLocks noEditPoints="1"/>
            </p:cNvSpPr>
            <p:nvPr/>
          </p:nvSpPr>
          <p:spPr bwMode="auto">
            <a:xfrm>
              <a:off x="1608383" y="3441134"/>
              <a:ext cx="987425" cy="835025"/>
            </a:xfrm>
            <a:custGeom>
              <a:avLst/>
              <a:gdLst>
                <a:gd name="T0" fmla="*/ 27 w 233"/>
                <a:gd name="T1" fmla="*/ 155 h 197"/>
                <a:gd name="T2" fmla="*/ 9 w 233"/>
                <a:gd name="T3" fmla="*/ 138 h 197"/>
                <a:gd name="T4" fmla="*/ 214 w 233"/>
                <a:gd name="T5" fmla="*/ 59 h 197"/>
                <a:gd name="T6" fmla="*/ 115 w 233"/>
                <a:gd name="T7" fmla="*/ 11 h 197"/>
                <a:gd name="T8" fmla="*/ 123 w 233"/>
                <a:gd name="T9" fmla="*/ 15 h 197"/>
                <a:gd name="T10" fmla="*/ 118 w 233"/>
                <a:gd name="T11" fmla="*/ 20 h 197"/>
                <a:gd name="T12" fmla="*/ 82 w 233"/>
                <a:gd name="T13" fmla="*/ 43 h 197"/>
                <a:gd name="T14" fmla="*/ 94 w 233"/>
                <a:gd name="T15" fmla="*/ 36 h 197"/>
                <a:gd name="T16" fmla="*/ 153 w 233"/>
                <a:gd name="T17" fmla="*/ 16 h 197"/>
                <a:gd name="T18" fmla="*/ 113 w 233"/>
                <a:gd name="T19" fmla="*/ 11 h 197"/>
                <a:gd name="T20" fmla="*/ 135 w 233"/>
                <a:gd name="T21" fmla="*/ 10 h 197"/>
                <a:gd name="T22" fmla="*/ 147 w 233"/>
                <a:gd name="T23" fmla="*/ 14 h 197"/>
                <a:gd name="T24" fmla="*/ 97 w 233"/>
                <a:gd name="T25" fmla="*/ 34 h 197"/>
                <a:gd name="T26" fmla="*/ 127 w 233"/>
                <a:gd name="T27" fmla="*/ 36 h 197"/>
                <a:gd name="T28" fmla="*/ 70 w 233"/>
                <a:gd name="T29" fmla="*/ 61 h 197"/>
                <a:gd name="T30" fmla="*/ 124 w 233"/>
                <a:gd name="T31" fmla="*/ 57 h 197"/>
                <a:gd name="T32" fmla="*/ 58 w 233"/>
                <a:gd name="T33" fmla="*/ 70 h 197"/>
                <a:gd name="T34" fmla="*/ 69 w 233"/>
                <a:gd name="T35" fmla="*/ 57 h 197"/>
                <a:gd name="T36" fmla="*/ 155 w 233"/>
                <a:gd name="T37" fmla="*/ 30 h 197"/>
                <a:gd name="T38" fmla="*/ 166 w 233"/>
                <a:gd name="T39" fmla="*/ 32 h 197"/>
                <a:gd name="T40" fmla="*/ 180 w 233"/>
                <a:gd name="T41" fmla="*/ 35 h 197"/>
                <a:gd name="T42" fmla="*/ 153 w 233"/>
                <a:gd name="T43" fmla="*/ 46 h 197"/>
                <a:gd name="T44" fmla="*/ 45 w 233"/>
                <a:gd name="T45" fmla="*/ 83 h 197"/>
                <a:gd name="T46" fmla="*/ 132 w 233"/>
                <a:gd name="T47" fmla="*/ 66 h 197"/>
                <a:gd name="T48" fmla="*/ 210 w 233"/>
                <a:gd name="T49" fmla="*/ 42 h 197"/>
                <a:gd name="T50" fmla="*/ 204 w 233"/>
                <a:gd name="T51" fmla="*/ 53 h 197"/>
                <a:gd name="T52" fmla="*/ 225 w 233"/>
                <a:gd name="T53" fmla="*/ 48 h 197"/>
                <a:gd name="T54" fmla="*/ 210 w 233"/>
                <a:gd name="T55" fmla="*/ 68 h 197"/>
                <a:gd name="T56" fmla="*/ 67 w 233"/>
                <a:gd name="T57" fmla="*/ 114 h 197"/>
                <a:gd name="T58" fmla="*/ 26 w 233"/>
                <a:gd name="T59" fmla="*/ 127 h 197"/>
                <a:gd name="T60" fmla="*/ 34 w 233"/>
                <a:gd name="T61" fmla="*/ 130 h 197"/>
                <a:gd name="T62" fmla="*/ 155 w 233"/>
                <a:gd name="T63" fmla="*/ 108 h 197"/>
                <a:gd name="T64" fmla="*/ 50 w 233"/>
                <a:gd name="T65" fmla="*/ 138 h 197"/>
                <a:gd name="T66" fmla="*/ 115 w 233"/>
                <a:gd name="T67" fmla="*/ 167 h 197"/>
                <a:gd name="T68" fmla="*/ 112 w 233"/>
                <a:gd name="T69" fmla="*/ 158 h 197"/>
                <a:gd name="T70" fmla="*/ 131 w 233"/>
                <a:gd name="T71" fmla="*/ 151 h 197"/>
                <a:gd name="T72" fmla="*/ 87 w 233"/>
                <a:gd name="T73" fmla="*/ 147 h 197"/>
                <a:gd name="T74" fmla="*/ 110 w 233"/>
                <a:gd name="T75" fmla="*/ 138 h 197"/>
                <a:gd name="T76" fmla="*/ 136 w 233"/>
                <a:gd name="T77" fmla="*/ 124 h 197"/>
                <a:gd name="T78" fmla="*/ 123 w 233"/>
                <a:gd name="T79" fmla="*/ 128 h 197"/>
                <a:gd name="T80" fmla="*/ 78 w 233"/>
                <a:gd name="T81" fmla="*/ 147 h 197"/>
                <a:gd name="T82" fmla="*/ 104 w 233"/>
                <a:gd name="T83" fmla="*/ 151 h 197"/>
                <a:gd name="T84" fmla="*/ 96 w 233"/>
                <a:gd name="T85" fmla="*/ 161 h 197"/>
                <a:gd name="T86" fmla="*/ 119 w 233"/>
                <a:gd name="T87" fmla="*/ 162 h 197"/>
                <a:gd name="T88" fmla="*/ 93 w 233"/>
                <a:gd name="T89" fmla="*/ 126 h 197"/>
                <a:gd name="T90" fmla="*/ 73 w 233"/>
                <a:gd name="T91" fmla="*/ 127 h 197"/>
                <a:gd name="T92" fmla="*/ 38 w 233"/>
                <a:gd name="T93" fmla="*/ 130 h 197"/>
                <a:gd name="T94" fmla="*/ 161 w 233"/>
                <a:gd name="T95" fmla="*/ 97 h 197"/>
                <a:gd name="T96" fmla="*/ 37 w 233"/>
                <a:gd name="T97" fmla="*/ 124 h 197"/>
                <a:gd name="T98" fmla="*/ 98 w 233"/>
                <a:gd name="T99" fmla="*/ 101 h 197"/>
                <a:gd name="T100" fmla="*/ 209 w 233"/>
                <a:gd name="T101" fmla="*/ 65 h 197"/>
                <a:gd name="T102" fmla="*/ 201 w 233"/>
                <a:gd name="T103" fmla="*/ 74 h 197"/>
                <a:gd name="T104" fmla="*/ 200 w 233"/>
                <a:gd name="T105" fmla="*/ 69 h 197"/>
                <a:gd name="T106" fmla="*/ 112 w 233"/>
                <a:gd name="T107" fmla="*/ 176 h 197"/>
                <a:gd name="T108" fmla="*/ 28 w 233"/>
                <a:gd name="T109" fmla="*/ 102 h 197"/>
                <a:gd name="T110" fmla="*/ 28 w 233"/>
                <a:gd name="T111" fmla="*/ 102 h 197"/>
                <a:gd name="T112" fmla="*/ 110 w 233"/>
                <a:gd name="T113" fmla="*/ 184 h 197"/>
                <a:gd name="T114" fmla="*/ 11 w 233"/>
                <a:gd name="T115" fmla="*/ 144 h 197"/>
                <a:gd name="T116" fmla="*/ 120 w 233"/>
                <a:gd name="T117" fmla="*/ 18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3" h="197">
                  <a:moveTo>
                    <a:pt x="233" y="66"/>
                  </a:moveTo>
                  <a:cubicBezTo>
                    <a:pt x="232" y="66"/>
                    <a:pt x="232" y="66"/>
                    <a:pt x="232" y="66"/>
                  </a:cubicBezTo>
                  <a:cubicBezTo>
                    <a:pt x="229" y="66"/>
                    <a:pt x="228" y="62"/>
                    <a:pt x="228" y="60"/>
                  </a:cubicBezTo>
                  <a:cubicBezTo>
                    <a:pt x="226" y="56"/>
                    <a:pt x="227" y="52"/>
                    <a:pt x="229" y="48"/>
                  </a:cubicBezTo>
                  <a:cubicBezTo>
                    <a:pt x="229" y="48"/>
                    <a:pt x="229" y="48"/>
                    <a:pt x="229" y="47"/>
                  </a:cubicBezTo>
                  <a:cubicBezTo>
                    <a:pt x="229" y="47"/>
                    <a:pt x="229" y="47"/>
                    <a:pt x="228" y="46"/>
                  </a:cubicBezTo>
                  <a:cubicBezTo>
                    <a:pt x="212" y="39"/>
                    <a:pt x="197" y="32"/>
                    <a:pt x="181" y="25"/>
                  </a:cubicBezTo>
                  <a:cubicBezTo>
                    <a:pt x="161" y="16"/>
                    <a:pt x="141" y="7"/>
                    <a:pt x="121" y="0"/>
                  </a:cubicBezTo>
                  <a:cubicBezTo>
                    <a:pt x="121" y="0"/>
                    <a:pt x="120" y="0"/>
                    <a:pt x="120" y="1"/>
                  </a:cubicBezTo>
                  <a:cubicBezTo>
                    <a:pt x="99" y="20"/>
                    <a:pt x="80" y="41"/>
                    <a:pt x="61" y="62"/>
                  </a:cubicBezTo>
                  <a:cubicBezTo>
                    <a:pt x="44" y="81"/>
                    <a:pt x="26" y="100"/>
                    <a:pt x="9" y="119"/>
                  </a:cubicBezTo>
                  <a:cubicBezTo>
                    <a:pt x="2" y="124"/>
                    <a:pt x="0" y="142"/>
                    <a:pt x="9" y="146"/>
                  </a:cubicBezTo>
                  <a:cubicBezTo>
                    <a:pt x="15" y="150"/>
                    <a:pt x="21" y="152"/>
                    <a:pt x="27" y="155"/>
                  </a:cubicBezTo>
                  <a:cubicBezTo>
                    <a:pt x="38" y="161"/>
                    <a:pt x="49" y="166"/>
                    <a:pt x="60" y="172"/>
                  </a:cubicBezTo>
                  <a:cubicBezTo>
                    <a:pt x="77" y="180"/>
                    <a:pt x="94" y="190"/>
                    <a:pt x="111" y="197"/>
                  </a:cubicBezTo>
                  <a:cubicBezTo>
                    <a:pt x="112" y="197"/>
                    <a:pt x="113" y="197"/>
                    <a:pt x="113" y="196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29" y="178"/>
                    <a:pt x="146" y="162"/>
                    <a:pt x="162" y="145"/>
                  </a:cubicBezTo>
                  <a:cubicBezTo>
                    <a:pt x="183" y="122"/>
                    <a:pt x="204" y="100"/>
                    <a:pt x="225" y="77"/>
                  </a:cubicBezTo>
                  <a:cubicBezTo>
                    <a:pt x="227" y="74"/>
                    <a:pt x="232" y="71"/>
                    <a:pt x="233" y="67"/>
                  </a:cubicBezTo>
                  <a:cubicBezTo>
                    <a:pt x="233" y="67"/>
                    <a:pt x="233" y="66"/>
                    <a:pt x="233" y="66"/>
                  </a:cubicBezTo>
                  <a:close/>
                  <a:moveTo>
                    <a:pt x="92" y="179"/>
                  </a:moveTo>
                  <a:cubicBezTo>
                    <a:pt x="81" y="174"/>
                    <a:pt x="70" y="168"/>
                    <a:pt x="59" y="163"/>
                  </a:cubicBezTo>
                  <a:cubicBezTo>
                    <a:pt x="48" y="158"/>
                    <a:pt x="37" y="152"/>
                    <a:pt x="26" y="147"/>
                  </a:cubicBezTo>
                  <a:cubicBezTo>
                    <a:pt x="21" y="145"/>
                    <a:pt x="13" y="142"/>
                    <a:pt x="9" y="139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9" y="135"/>
                    <a:pt x="9" y="133"/>
                  </a:cubicBezTo>
                  <a:cubicBezTo>
                    <a:pt x="23" y="142"/>
                    <a:pt x="39" y="150"/>
                    <a:pt x="55" y="157"/>
                  </a:cubicBezTo>
                  <a:cubicBezTo>
                    <a:pt x="72" y="165"/>
                    <a:pt x="90" y="173"/>
                    <a:pt x="107" y="182"/>
                  </a:cubicBezTo>
                  <a:cubicBezTo>
                    <a:pt x="107" y="184"/>
                    <a:pt x="107" y="185"/>
                    <a:pt x="107" y="186"/>
                  </a:cubicBezTo>
                  <a:cubicBezTo>
                    <a:pt x="103" y="183"/>
                    <a:pt x="97" y="181"/>
                    <a:pt x="92" y="179"/>
                  </a:cubicBezTo>
                  <a:close/>
                  <a:moveTo>
                    <a:pt x="31" y="98"/>
                  </a:moveTo>
                  <a:cubicBezTo>
                    <a:pt x="31" y="98"/>
                    <a:pt x="31" y="98"/>
                    <a:pt x="31" y="98"/>
                  </a:cubicBezTo>
                  <a:cubicBezTo>
                    <a:pt x="47" y="93"/>
                    <a:pt x="63" y="90"/>
                    <a:pt x="79" y="86"/>
                  </a:cubicBezTo>
                  <a:cubicBezTo>
                    <a:pt x="94" y="82"/>
                    <a:pt x="110" y="78"/>
                    <a:pt x="126" y="74"/>
                  </a:cubicBezTo>
                  <a:cubicBezTo>
                    <a:pt x="141" y="71"/>
                    <a:pt x="157" y="68"/>
                    <a:pt x="173" y="64"/>
                  </a:cubicBezTo>
                  <a:cubicBezTo>
                    <a:pt x="181" y="62"/>
                    <a:pt x="189" y="60"/>
                    <a:pt x="197" y="58"/>
                  </a:cubicBezTo>
                  <a:cubicBezTo>
                    <a:pt x="205" y="57"/>
                    <a:pt x="212" y="55"/>
                    <a:pt x="219" y="54"/>
                  </a:cubicBezTo>
                  <a:cubicBezTo>
                    <a:pt x="218" y="55"/>
                    <a:pt x="216" y="57"/>
                    <a:pt x="214" y="59"/>
                  </a:cubicBezTo>
                  <a:cubicBezTo>
                    <a:pt x="214" y="59"/>
                    <a:pt x="214" y="59"/>
                    <a:pt x="213" y="59"/>
                  </a:cubicBezTo>
                  <a:cubicBezTo>
                    <a:pt x="213" y="59"/>
                    <a:pt x="213" y="59"/>
                    <a:pt x="212" y="59"/>
                  </a:cubicBezTo>
                  <a:cubicBezTo>
                    <a:pt x="182" y="66"/>
                    <a:pt x="151" y="71"/>
                    <a:pt x="121" y="77"/>
                  </a:cubicBezTo>
                  <a:cubicBezTo>
                    <a:pt x="90" y="84"/>
                    <a:pt x="59" y="93"/>
                    <a:pt x="29" y="101"/>
                  </a:cubicBezTo>
                  <a:cubicBezTo>
                    <a:pt x="29" y="100"/>
                    <a:pt x="30" y="99"/>
                    <a:pt x="31" y="98"/>
                  </a:cubicBezTo>
                  <a:close/>
                  <a:moveTo>
                    <a:pt x="121" y="3"/>
                  </a:moveTo>
                  <a:cubicBezTo>
                    <a:pt x="123" y="4"/>
                    <a:pt x="124" y="4"/>
                    <a:pt x="126" y="5"/>
                  </a:cubicBezTo>
                  <a:cubicBezTo>
                    <a:pt x="123" y="5"/>
                    <a:pt x="120" y="6"/>
                    <a:pt x="118" y="6"/>
                  </a:cubicBezTo>
                  <a:cubicBezTo>
                    <a:pt x="119" y="5"/>
                    <a:pt x="120" y="4"/>
                    <a:pt x="121" y="3"/>
                  </a:cubicBezTo>
                  <a:close/>
                  <a:moveTo>
                    <a:pt x="131" y="7"/>
                  </a:moveTo>
                  <a:cubicBezTo>
                    <a:pt x="128" y="7"/>
                    <a:pt x="125" y="8"/>
                    <a:pt x="121" y="9"/>
                  </a:cubicBezTo>
                  <a:cubicBezTo>
                    <a:pt x="120" y="9"/>
                    <a:pt x="118" y="10"/>
                    <a:pt x="116" y="10"/>
                  </a:cubicBezTo>
                  <a:cubicBezTo>
                    <a:pt x="116" y="11"/>
                    <a:pt x="116" y="11"/>
                    <a:pt x="115" y="11"/>
                  </a:cubicBezTo>
                  <a:cubicBezTo>
                    <a:pt x="117" y="10"/>
                    <a:pt x="118" y="9"/>
                    <a:pt x="119" y="9"/>
                  </a:cubicBezTo>
                  <a:cubicBezTo>
                    <a:pt x="122" y="8"/>
                    <a:pt x="125" y="7"/>
                    <a:pt x="128" y="5"/>
                  </a:cubicBezTo>
                  <a:cubicBezTo>
                    <a:pt x="129" y="6"/>
                    <a:pt x="130" y="6"/>
                    <a:pt x="131" y="7"/>
                  </a:cubicBezTo>
                  <a:close/>
                  <a:moveTo>
                    <a:pt x="136" y="9"/>
                  </a:moveTo>
                  <a:cubicBezTo>
                    <a:pt x="132" y="9"/>
                    <a:pt x="129" y="11"/>
                    <a:pt x="125" y="12"/>
                  </a:cubicBezTo>
                  <a:cubicBezTo>
                    <a:pt x="119" y="13"/>
                    <a:pt x="114" y="14"/>
                    <a:pt x="108" y="16"/>
                  </a:cubicBezTo>
                  <a:cubicBezTo>
                    <a:pt x="108" y="16"/>
                    <a:pt x="109" y="15"/>
                    <a:pt x="109" y="15"/>
                  </a:cubicBezTo>
                  <a:cubicBezTo>
                    <a:pt x="110" y="14"/>
                    <a:pt x="111" y="14"/>
                    <a:pt x="113" y="14"/>
                  </a:cubicBezTo>
                  <a:cubicBezTo>
                    <a:pt x="115" y="13"/>
                    <a:pt x="118" y="13"/>
                    <a:pt x="120" y="12"/>
                  </a:cubicBezTo>
                  <a:cubicBezTo>
                    <a:pt x="125" y="11"/>
                    <a:pt x="129" y="10"/>
                    <a:pt x="132" y="7"/>
                  </a:cubicBezTo>
                  <a:cubicBezTo>
                    <a:pt x="134" y="8"/>
                    <a:pt x="135" y="8"/>
                    <a:pt x="136" y="9"/>
                  </a:cubicBezTo>
                  <a:close/>
                  <a:moveTo>
                    <a:pt x="143" y="11"/>
                  </a:moveTo>
                  <a:cubicBezTo>
                    <a:pt x="137" y="13"/>
                    <a:pt x="130" y="14"/>
                    <a:pt x="123" y="15"/>
                  </a:cubicBezTo>
                  <a:cubicBezTo>
                    <a:pt x="117" y="17"/>
                    <a:pt x="109" y="18"/>
                    <a:pt x="103" y="21"/>
                  </a:cubicBezTo>
                  <a:cubicBezTo>
                    <a:pt x="109" y="18"/>
                    <a:pt x="116" y="16"/>
                    <a:pt x="122" y="15"/>
                  </a:cubicBezTo>
                  <a:cubicBezTo>
                    <a:pt x="128" y="14"/>
                    <a:pt x="133" y="12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10"/>
                    <a:pt x="141" y="11"/>
                    <a:pt x="143" y="11"/>
                  </a:cubicBezTo>
                  <a:close/>
                  <a:moveTo>
                    <a:pt x="148" y="13"/>
                  </a:moveTo>
                  <a:cubicBezTo>
                    <a:pt x="145" y="13"/>
                    <a:pt x="143" y="14"/>
                    <a:pt x="140" y="15"/>
                  </a:cubicBezTo>
                  <a:cubicBezTo>
                    <a:pt x="136" y="16"/>
                    <a:pt x="132" y="17"/>
                    <a:pt x="128" y="18"/>
                  </a:cubicBezTo>
                  <a:cubicBezTo>
                    <a:pt x="119" y="20"/>
                    <a:pt x="111" y="23"/>
                    <a:pt x="102" y="25"/>
                  </a:cubicBezTo>
                  <a:cubicBezTo>
                    <a:pt x="101" y="26"/>
                    <a:pt x="99" y="26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1" y="25"/>
                    <a:pt x="103" y="25"/>
                  </a:cubicBezTo>
                  <a:cubicBezTo>
                    <a:pt x="108" y="23"/>
                    <a:pt x="113" y="22"/>
                    <a:pt x="118" y="20"/>
                  </a:cubicBezTo>
                  <a:cubicBezTo>
                    <a:pt x="126" y="17"/>
                    <a:pt x="136" y="15"/>
                    <a:pt x="144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5" y="12"/>
                    <a:pt x="146" y="13"/>
                    <a:pt x="148" y="13"/>
                  </a:cubicBezTo>
                  <a:close/>
                  <a:moveTo>
                    <a:pt x="159" y="18"/>
                  </a:moveTo>
                  <a:cubicBezTo>
                    <a:pt x="150" y="20"/>
                    <a:pt x="141" y="22"/>
                    <a:pt x="133" y="24"/>
                  </a:cubicBezTo>
                  <a:cubicBezTo>
                    <a:pt x="140" y="22"/>
                    <a:pt x="148" y="20"/>
                    <a:pt x="155" y="16"/>
                  </a:cubicBezTo>
                  <a:cubicBezTo>
                    <a:pt x="156" y="17"/>
                    <a:pt x="158" y="18"/>
                    <a:pt x="159" y="18"/>
                  </a:cubicBezTo>
                  <a:close/>
                  <a:moveTo>
                    <a:pt x="166" y="21"/>
                  </a:moveTo>
                  <a:cubicBezTo>
                    <a:pt x="160" y="24"/>
                    <a:pt x="154" y="25"/>
                    <a:pt x="147" y="27"/>
                  </a:cubicBezTo>
                  <a:cubicBezTo>
                    <a:pt x="139" y="28"/>
                    <a:pt x="132" y="31"/>
                    <a:pt x="124" y="33"/>
                  </a:cubicBezTo>
                  <a:cubicBezTo>
                    <a:pt x="116" y="34"/>
                    <a:pt x="109" y="36"/>
                    <a:pt x="102" y="38"/>
                  </a:cubicBezTo>
                  <a:cubicBezTo>
                    <a:pt x="98" y="39"/>
                    <a:pt x="95" y="40"/>
                    <a:pt x="91" y="41"/>
                  </a:cubicBezTo>
                  <a:cubicBezTo>
                    <a:pt x="89" y="42"/>
                    <a:pt x="85" y="42"/>
                    <a:pt x="82" y="43"/>
                  </a:cubicBezTo>
                  <a:cubicBezTo>
                    <a:pt x="82" y="43"/>
                    <a:pt x="82" y="43"/>
                    <a:pt x="83" y="43"/>
                  </a:cubicBezTo>
                  <a:cubicBezTo>
                    <a:pt x="88" y="40"/>
                    <a:pt x="94" y="38"/>
                    <a:pt x="99" y="37"/>
                  </a:cubicBezTo>
                  <a:cubicBezTo>
                    <a:pt x="106" y="35"/>
                    <a:pt x="114" y="33"/>
                    <a:pt x="121" y="31"/>
                  </a:cubicBezTo>
                  <a:cubicBezTo>
                    <a:pt x="128" y="29"/>
                    <a:pt x="135" y="27"/>
                    <a:pt x="143" y="25"/>
                  </a:cubicBezTo>
                  <a:cubicBezTo>
                    <a:pt x="149" y="23"/>
                    <a:pt x="155" y="22"/>
                    <a:pt x="161" y="19"/>
                  </a:cubicBezTo>
                  <a:cubicBezTo>
                    <a:pt x="163" y="20"/>
                    <a:pt x="164" y="21"/>
                    <a:pt x="166" y="21"/>
                  </a:cubicBezTo>
                  <a:close/>
                  <a:moveTo>
                    <a:pt x="87" y="37"/>
                  </a:moveTo>
                  <a:cubicBezTo>
                    <a:pt x="92" y="35"/>
                    <a:pt x="97" y="35"/>
                    <a:pt x="102" y="33"/>
                  </a:cubicBezTo>
                  <a:cubicBezTo>
                    <a:pt x="108" y="31"/>
                    <a:pt x="114" y="29"/>
                    <a:pt x="120" y="27"/>
                  </a:cubicBezTo>
                  <a:cubicBezTo>
                    <a:pt x="122" y="27"/>
                    <a:pt x="123" y="27"/>
                    <a:pt x="124" y="26"/>
                  </a:cubicBezTo>
                  <a:cubicBezTo>
                    <a:pt x="123" y="27"/>
                    <a:pt x="122" y="27"/>
                    <a:pt x="121" y="27"/>
                  </a:cubicBezTo>
                  <a:cubicBezTo>
                    <a:pt x="115" y="29"/>
                    <a:pt x="109" y="32"/>
                    <a:pt x="103" y="33"/>
                  </a:cubicBezTo>
                  <a:cubicBezTo>
                    <a:pt x="100" y="34"/>
                    <a:pt x="97" y="35"/>
                    <a:pt x="94" y="36"/>
                  </a:cubicBezTo>
                  <a:cubicBezTo>
                    <a:pt x="92" y="37"/>
                    <a:pt x="90" y="37"/>
                    <a:pt x="89" y="38"/>
                  </a:cubicBezTo>
                  <a:cubicBezTo>
                    <a:pt x="88" y="38"/>
                    <a:pt x="87" y="38"/>
                    <a:pt x="86" y="38"/>
                  </a:cubicBezTo>
                  <a:cubicBezTo>
                    <a:pt x="87" y="38"/>
                    <a:pt x="87" y="38"/>
                    <a:pt x="87" y="37"/>
                  </a:cubicBezTo>
                  <a:close/>
                  <a:moveTo>
                    <a:pt x="123" y="28"/>
                  </a:moveTo>
                  <a:cubicBezTo>
                    <a:pt x="130" y="25"/>
                    <a:pt x="137" y="24"/>
                    <a:pt x="144" y="22"/>
                  </a:cubicBezTo>
                  <a:cubicBezTo>
                    <a:pt x="148" y="22"/>
                    <a:pt x="151" y="21"/>
                    <a:pt x="155" y="20"/>
                  </a:cubicBezTo>
                  <a:cubicBezTo>
                    <a:pt x="157" y="20"/>
                    <a:pt x="158" y="19"/>
                    <a:pt x="159" y="19"/>
                  </a:cubicBezTo>
                  <a:cubicBezTo>
                    <a:pt x="157" y="20"/>
                    <a:pt x="155" y="20"/>
                    <a:pt x="153" y="21"/>
                  </a:cubicBezTo>
                  <a:cubicBezTo>
                    <a:pt x="140" y="25"/>
                    <a:pt x="126" y="28"/>
                    <a:pt x="113" y="32"/>
                  </a:cubicBezTo>
                  <a:cubicBezTo>
                    <a:pt x="109" y="33"/>
                    <a:pt x="105" y="34"/>
                    <a:pt x="100" y="35"/>
                  </a:cubicBezTo>
                  <a:cubicBezTo>
                    <a:pt x="108" y="33"/>
                    <a:pt x="115" y="30"/>
                    <a:pt x="123" y="28"/>
                  </a:cubicBezTo>
                  <a:close/>
                  <a:moveTo>
                    <a:pt x="149" y="14"/>
                  </a:moveTo>
                  <a:cubicBezTo>
                    <a:pt x="150" y="14"/>
                    <a:pt x="152" y="15"/>
                    <a:pt x="153" y="16"/>
                  </a:cubicBezTo>
                  <a:cubicBezTo>
                    <a:pt x="144" y="18"/>
                    <a:pt x="134" y="20"/>
                    <a:pt x="124" y="22"/>
                  </a:cubicBezTo>
                  <a:cubicBezTo>
                    <a:pt x="114" y="24"/>
                    <a:pt x="105" y="28"/>
                    <a:pt x="96" y="31"/>
                  </a:cubicBezTo>
                  <a:cubicBezTo>
                    <a:pt x="95" y="31"/>
                    <a:pt x="94" y="32"/>
                    <a:pt x="93" y="32"/>
                  </a:cubicBezTo>
                  <a:cubicBezTo>
                    <a:pt x="95" y="31"/>
                    <a:pt x="96" y="30"/>
                    <a:pt x="98" y="29"/>
                  </a:cubicBezTo>
                  <a:cubicBezTo>
                    <a:pt x="100" y="29"/>
                    <a:pt x="102" y="28"/>
                    <a:pt x="105" y="27"/>
                  </a:cubicBezTo>
                  <a:cubicBezTo>
                    <a:pt x="110" y="25"/>
                    <a:pt x="116" y="24"/>
                    <a:pt x="121" y="23"/>
                  </a:cubicBezTo>
                  <a:cubicBezTo>
                    <a:pt x="130" y="20"/>
                    <a:pt x="140" y="18"/>
                    <a:pt x="149" y="14"/>
                  </a:cubicBezTo>
                  <a:cubicBezTo>
                    <a:pt x="149" y="14"/>
                    <a:pt x="149" y="14"/>
                    <a:pt x="149" y="14"/>
                  </a:cubicBezTo>
                  <a:close/>
                  <a:moveTo>
                    <a:pt x="116" y="7"/>
                  </a:moveTo>
                  <a:cubicBezTo>
                    <a:pt x="118" y="7"/>
                    <a:pt x="120" y="6"/>
                    <a:pt x="121" y="6"/>
                  </a:cubicBezTo>
                  <a:cubicBezTo>
                    <a:pt x="123" y="6"/>
                    <a:pt x="125" y="5"/>
                    <a:pt x="126" y="5"/>
                  </a:cubicBezTo>
                  <a:cubicBezTo>
                    <a:pt x="128" y="5"/>
                    <a:pt x="122" y="7"/>
                    <a:pt x="122" y="7"/>
                  </a:cubicBezTo>
                  <a:cubicBezTo>
                    <a:pt x="119" y="8"/>
                    <a:pt x="116" y="10"/>
                    <a:pt x="113" y="11"/>
                  </a:cubicBezTo>
                  <a:cubicBezTo>
                    <a:pt x="114" y="10"/>
                    <a:pt x="115" y="9"/>
                    <a:pt x="116" y="7"/>
                  </a:cubicBezTo>
                  <a:close/>
                  <a:moveTo>
                    <a:pt x="111" y="13"/>
                  </a:moveTo>
                  <a:cubicBezTo>
                    <a:pt x="115" y="12"/>
                    <a:pt x="119" y="10"/>
                    <a:pt x="123" y="9"/>
                  </a:cubicBezTo>
                  <a:cubicBezTo>
                    <a:pt x="126" y="9"/>
                    <a:pt x="128" y="8"/>
                    <a:pt x="130" y="7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28" y="9"/>
                    <a:pt x="127" y="9"/>
                    <a:pt x="126" y="10"/>
                  </a:cubicBezTo>
                  <a:cubicBezTo>
                    <a:pt x="121" y="12"/>
                    <a:pt x="115" y="12"/>
                    <a:pt x="110" y="14"/>
                  </a:cubicBezTo>
                  <a:cubicBezTo>
                    <a:pt x="110" y="14"/>
                    <a:pt x="111" y="13"/>
                    <a:pt x="111" y="13"/>
                  </a:cubicBezTo>
                  <a:close/>
                  <a:moveTo>
                    <a:pt x="107" y="17"/>
                  </a:moveTo>
                  <a:cubicBezTo>
                    <a:pt x="111" y="16"/>
                    <a:pt x="115" y="15"/>
                    <a:pt x="120" y="14"/>
                  </a:cubicBezTo>
                  <a:cubicBezTo>
                    <a:pt x="122" y="13"/>
                    <a:pt x="125" y="13"/>
                    <a:pt x="128" y="12"/>
                  </a:cubicBezTo>
                  <a:cubicBezTo>
                    <a:pt x="130" y="11"/>
                    <a:pt x="131" y="11"/>
                    <a:pt x="133" y="10"/>
                  </a:cubicBezTo>
                  <a:cubicBezTo>
                    <a:pt x="133" y="10"/>
                    <a:pt x="138" y="8"/>
                    <a:pt x="135" y="10"/>
                  </a:cubicBezTo>
                  <a:cubicBezTo>
                    <a:pt x="130" y="13"/>
                    <a:pt x="123" y="14"/>
                    <a:pt x="118" y="15"/>
                  </a:cubicBezTo>
                  <a:cubicBezTo>
                    <a:pt x="113" y="16"/>
                    <a:pt x="108" y="18"/>
                    <a:pt x="104" y="20"/>
                  </a:cubicBezTo>
                  <a:cubicBezTo>
                    <a:pt x="105" y="19"/>
                    <a:pt x="106" y="18"/>
                    <a:pt x="107" y="17"/>
                  </a:cubicBezTo>
                  <a:close/>
                  <a:moveTo>
                    <a:pt x="102" y="22"/>
                  </a:moveTo>
                  <a:cubicBezTo>
                    <a:pt x="110" y="20"/>
                    <a:pt x="117" y="18"/>
                    <a:pt x="124" y="16"/>
                  </a:cubicBezTo>
                  <a:cubicBezTo>
                    <a:pt x="127" y="15"/>
                    <a:pt x="131" y="14"/>
                    <a:pt x="135" y="14"/>
                  </a:cubicBezTo>
                  <a:cubicBezTo>
                    <a:pt x="137" y="13"/>
                    <a:pt x="138" y="13"/>
                    <a:pt x="140" y="13"/>
                  </a:cubicBezTo>
                  <a:cubicBezTo>
                    <a:pt x="126" y="18"/>
                    <a:pt x="112" y="21"/>
                    <a:pt x="99" y="25"/>
                  </a:cubicBezTo>
                  <a:cubicBezTo>
                    <a:pt x="100" y="24"/>
                    <a:pt x="101" y="23"/>
                    <a:pt x="102" y="22"/>
                  </a:cubicBezTo>
                  <a:close/>
                  <a:moveTo>
                    <a:pt x="97" y="27"/>
                  </a:moveTo>
                  <a:cubicBezTo>
                    <a:pt x="105" y="26"/>
                    <a:pt x="113" y="23"/>
                    <a:pt x="121" y="20"/>
                  </a:cubicBezTo>
                  <a:cubicBezTo>
                    <a:pt x="126" y="19"/>
                    <a:pt x="131" y="18"/>
                    <a:pt x="135" y="17"/>
                  </a:cubicBezTo>
                  <a:cubicBezTo>
                    <a:pt x="139" y="16"/>
                    <a:pt x="144" y="16"/>
                    <a:pt x="147" y="14"/>
                  </a:cubicBezTo>
                  <a:cubicBezTo>
                    <a:pt x="143" y="16"/>
                    <a:pt x="137" y="17"/>
                    <a:pt x="133" y="18"/>
                  </a:cubicBezTo>
                  <a:cubicBezTo>
                    <a:pt x="127" y="20"/>
                    <a:pt x="122" y="21"/>
                    <a:pt x="117" y="23"/>
                  </a:cubicBezTo>
                  <a:cubicBezTo>
                    <a:pt x="109" y="25"/>
                    <a:pt x="101" y="27"/>
                    <a:pt x="94" y="30"/>
                  </a:cubicBezTo>
                  <a:cubicBezTo>
                    <a:pt x="95" y="29"/>
                    <a:pt x="96" y="28"/>
                    <a:pt x="97" y="27"/>
                  </a:cubicBezTo>
                  <a:close/>
                  <a:moveTo>
                    <a:pt x="92" y="33"/>
                  </a:moveTo>
                  <a:cubicBezTo>
                    <a:pt x="97" y="32"/>
                    <a:pt x="101" y="30"/>
                    <a:pt x="106" y="28"/>
                  </a:cubicBezTo>
                  <a:cubicBezTo>
                    <a:pt x="111" y="26"/>
                    <a:pt x="117" y="25"/>
                    <a:pt x="123" y="23"/>
                  </a:cubicBezTo>
                  <a:cubicBezTo>
                    <a:pt x="129" y="22"/>
                    <a:pt x="135" y="21"/>
                    <a:pt x="141" y="19"/>
                  </a:cubicBezTo>
                  <a:cubicBezTo>
                    <a:pt x="145" y="19"/>
                    <a:pt x="148" y="18"/>
                    <a:pt x="151" y="17"/>
                  </a:cubicBezTo>
                  <a:cubicBezTo>
                    <a:pt x="151" y="17"/>
                    <a:pt x="151" y="17"/>
                    <a:pt x="151" y="17"/>
                  </a:cubicBezTo>
                  <a:cubicBezTo>
                    <a:pt x="150" y="18"/>
                    <a:pt x="149" y="18"/>
                    <a:pt x="147" y="19"/>
                  </a:cubicBezTo>
                  <a:cubicBezTo>
                    <a:pt x="136" y="23"/>
                    <a:pt x="125" y="25"/>
                    <a:pt x="113" y="29"/>
                  </a:cubicBezTo>
                  <a:cubicBezTo>
                    <a:pt x="108" y="30"/>
                    <a:pt x="102" y="32"/>
                    <a:pt x="97" y="34"/>
                  </a:cubicBezTo>
                  <a:cubicBezTo>
                    <a:pt x="94" y="35"/>
                    <a:pt x="91" y="35"/>
                    <a:pt x="89" y="36"/>
                  </a:cubicBezTo>
                  <a:cubicBezTo>
                    <a:pt x="90" y="35"/>
                    <a:pt x="91" y="34"/>
                    <a:pt x="92" y="33"/>
                  </a:cubicBezTo>
                  <a:close/>
                  <a:moveTo>
                    <a:pt x="86" y="39"/>
                  </a:moveTo>
                  <a:cubicBezTo>
                    <a:pt x="88" y="39"/>
                    <a:pt x="91" y="38"/>
                    <a:pt x="93" y="38"/>
                  </a:cubicBezTo>
                  <a:cubicBezTo>
                    <a:pt x="90" y="39"/>
                    <a:pt x="87" y="40"/>
                    <a:pt x="84" y="41"/>
                  </a:cubicBezTo>
                  <a:cubicBezTo>
                    <a:pt x="85" y="40"/>
                    <a:pt x="85" y="40"/>
                    <a:pt x="86" y="39"/>
                  </a:cubicBezTo>
                  <a:close/>
                  <a:moveTo>
                    <a:pt x="81" y="45"/>
                  </a:moveTo>
                  <a:cubicBezTo>
                    <a:pt x="95" y="42"/>
                    <a:pt x="110" y="37"/>
                    <a:pt x="124" y="33"/>
                  </a:cubicBezTo>
                  <a:cubicBezTo>
                    <a:pt x="131" y="32"/>
                    <a:pt x="138" y="29"/>
                    <a:pt x="146" y="28"/>
                  </a:cubicBezTo>
                  <a:cubicBezTo>
                    <a:pt x="153" y="26"/>
                    <a:pt x="160" y="25"/>
                    <a:pt x="167" y="22"/>
                  </a:cubicBezTo>
                  <a:cubicBezTo>
                    <a:pt x="169" y="23"/>
                    <a:pt x="172" y="24"/>
                    <a:pt x="174" y="25"/>
                  </a:cubicBezTo>
                  <a:cubicBezTo>
                    <a:pt x="167" y="24"/>
                    <a:pt x="160" y="28"/>
                    <a:pt x="153" y="29"/>
                  </a:cubicBezTo>
                  <a:cubicBezTo>
                    <a:pt x="145" y="32"/>
                    <a:pt x="136" y="34"/>
                    <a:pt x="127" y="36"/>
                  </a:cubicBezTo>
                  <a:cubicBezTo>
                    <a:pt x="118" y="39"/>
                    <a:pt x="110" y="41"/>
                    <a:pt x="101" y="43"/>
                  </a:cubicBezTo>
                  <a:cubicBezTo>
                    <a:pt x="93" y="45"/>
                    <a:pt x="85" y="47"/>
                    <a:pt x="77" y="49"/>
                  </a:cubicBezTo>
                  <a:cubicBezTo>
                    <a:pt x="78" y="47"/>
                    <a:pt x="80" y="46"/>
                    <a:pt x="81" y="45"/>
                  </a:cubicBezTo>
                  <a:close/>
                  <a:moveTo>
                    <a:pt x="190" y="32"/>
                  </a:moveTo>
                  <a:cubicBezTo>
                    <a:pt x="190" y="32"/>
                    <a:pt x="190" y="32"/>
                    <a:pt x="190" y="32"/>
                  </a:cubicBezTo>
                  <a:cubicBezTo>
                    <a:pt x="180" y="35"/>
                    <a:pt x="169" y="37"/>
                    <a:pt x="159" y="39"/>
                  </a:cubicBezTo>
                  <a:cubicBezTo>
                    <a:pt x="148" y="42"/>
                    <a:pt x="138" y="44"/>
                    <a:pt x="127" y="47"/>
                  </a:cubicBezTo>
                  <a:cubicBezTo>
                    <a:pt x="106" y="52"/>
                    <a:pt x="85" y="57"/>
                    <a:pt x="65" y="64"/>
                  </a:cubicBezTo>
                  <a:cubicBezTo>
                    <a:pt x="65" y="64"/>
                    <a:pt x="63" y="64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3" y="64"/>
                    <a:pt x="63" y="64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5" y="63"/>
                    <a:pt x="68" y="62"/>
                    <a:pt x="70" y="61"/>
                  </a:cubicBezTo>
                  <a:cubicBezTo>
                    <a:pt x="75" y="59"/>
                    <a:pt x="80" y="57"/>
                    <a:pt x="85" y="56"/>
                  </a:cubicBezTo>
                  <a:cubicBezTo>
                    <a:pt x="96" y="53"/>
                    <a:pt x="107" y="49"/>
                    <a:pt x="118" y="46"/>
                  </a:cubicBezTo>
                  <a:cubicBezTo>
                    <a:pt x="128" y="43"/>
                    <a:pt x="139" y="39"/>
                    <a:pt x="150" y="37"/>
                  </a:cubicBezTo>
                  <a:cubicBezTo>
                    <a:pt x="160" y="35"/>
                    <a:pt x="171" y="32"/>
                    <a:pt x="181" y="28"/>
                  </a:cubicBezTo>
                  <a:cubicBezTo>
                    <a:pt x="184" y="29"/>
                    <a:pt x="187" y="31"/>
                    <a:pt x="190" y="32"/>
                  </a:cubicBezTo>
                  <a:close/>
                  <a:moveTo>
                    <a:pt x="49" y="79"/>
                  </a:moveTo>
                  <a:cubicBezTo>
                    <a:pt x="49" y="79"/>
                    <a:pt x="49" y="79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lose/>
                  <a:moveTo>
                    <a:pt x="196" y="35"/>
                  </a:moveTo>
                  <a:cubicBezTo>
                    <a:pt x="196" y="35"/>
                    <a:pt x="196" y="35"/>
                    <a:pt x="196" y="35"/>
                  </a:cubicBezTo>
                  <a:cubicBezTo>
                    <a:pt x="197" y="35"/>
                    <a:pt x="198" y="36"/>
                    <a:pt x="199" y="36"/>
                  </a:cubicBezTo>
                  <a:cubicBezTo>
                    <a:pt x="174" y="43"/>
                    <a:pt x="148" y="50"/>
                    <a:pt x="124" y="57"/>
                  </a:cubicBezTo>
                  <a:cubicBezTo>
                    <a:pt x="110" y="61"/>
                    <a:pt x="97" y="65"/>
                    <a:pt x="84" y="70"/>
                  </a:cubicBezTo>
                  <a:cubicBezTo>
                    <a:pt x="75" y="73"/>
                    <a:pt x="65" y="75"/>
                    <a:pt x="55" y="78"/>
                  </a:cubicBezTo>
                  <a:cubicBezTo>
                    <a:pt x="57" y="77"/>
                    <a:pt x="60" y="76"/>
                    <a:pt x="63" y="75"/>
                  </a:cubicBezTo>
                  <a:cubicBezTo>
                    <a:pt x="69" y="73"/>
                    <a:pt x="76" y="70"/>
                    <a:pt x="83" y="67"/>
                  </a:cubicBezTo>
                  <a:cubicBezTo>
                    <a:pt x="96" y="63"/>
                    <a:pt x="109" y="59"/>
                    <a:pt x="122" y="55"/>
                  </a:cubicBezTo>
                  <a:cubicBezTo>
                    <a:pt x="135" y="52"/>
                    <a:pt x="148" y="48"/>
                    <a:pt x="161" y="44"/>
                  </a:cubicBezTo>
                  <a:cubicBezTo>
                    <a:pt x="173" y="41"/>
                    <a:pt x="185" y="40"/>
                    <a:pt x="196" y="35"/>
                  </a:cubicBezTo>
                  <a:close/>
                  <a:moveTo>
                    <a:pt x="127" y="51"/>
                  </a:moveTo>
                  <a:cubicBezTo>
                    <a:pt x="115" y="55"/>
                    <a:pt x="103" y="58"/>
                    <a:pt x="91" y="61"/>
                  </a:cubicBezTo>
                  <a:cubicBezTo>
                    <a:pt x="79" y="64"/>
                    <a:pt x="68" y="69"/>
                    <a:pt x="56" y="71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6" y="71"/>
                    <a:pt x="57" y="71"/>
                    <a:pt x="57" y="71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61" y="69"/>
                    <a:pt x="64" y="69"/>
                    <a:pt x="66" y="68"/>
                  </a:cubicBezTo>
                  <a:cubicBezTo>
                    <a:pt x="72" y="67"/>
                    <a:pt x="78" y="65"/>
                    <a:pt x="84" y="63"/>
                  </a:cubicBezTo>
                  <a:cubicBezTo>
                    <a:pt x="96" y="59"/>
                    <a:pt x="108" y="55"/>
                    <a:pt x="120" y="51"/>
                  </a:cubicBezTo>
                  <a:cubicBezTo>
                    <a:pt x="131" y="48"/>
                    <a:pt x="143" y="45"/>
                    <a:pt x="155" y="42"/>
                  </a:cubicBezTo>
                  <a:cubicBezTo>
                    <a:pt x="167" y="39"/>
                    <a:pt x="179" y="37"/>
                    <a:pt x="190" y="33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192" y="33"/>
                    <a:pt x="194" y="34"/>
                    <a:pt x="195" y="34"/>
                  </a:cubicBezTo>
                  <a:cubicBezTo>
                    <a:pt x="173" y="39"/>
                    <a:pt x="150" y="45"/>
                    <a:pt x="127" y="51"/>
                  </a:cubicBezTo>
                  <a:close/>
                  <a:moveTo>
                    <a:pt x="122" y="42"/>
                  </a:moveTo>
                  <a:cubicBezTo>
                    <a:pt x="113" y="45"/>
                    <a:pt x="104" y="48"/>
                    <a:pt x="94" y="51"/>
                  </a:cubicBezTo>
                  <a:cubicBezTo>
                    <a:pt x="89" y="52"/>
                    <a:pt x="85" y="54"/>
                    <a:pt x="80" y="55"/>
                  </a:cubicBezTo>
                  <a:cubicBezTo>
                    <a:pt x="77" y="55"/>
                    <a:pt x="75" y="56"/>
                    <a:pt x="73" y="57"/>
                  </a:cubicBezTo>
                  <a:cubicBezTo>
                    <a:pt x="72" y="57"/>
                    <a:pt x="70" y="57"/>
                    <a:pt x="69" y="57"/>
                  </a:cubicBezTo>
                  <a:cubicBezTo>
                    <a:pt x="70" y="57"/>
                    <a:pt x="70" y="56"/>
                    <a:pt x="71" y="56"/>
                  </a:cubicBezTo>
                  <a:cubicBezTo>
                    <a:pt x="73" y="54"/>
                    <a:pt x="77" y="54"/>
                    <a:pt x="80" y="53"/>
                  </a:cubicBezTo>
                  <a:cubicBezTo>
                    <a:pt x="85" y="52"/>
                    <a:pt x="90" y="51"/>
                    <a:pt x="94" y="49"/>
                  </a:cubicBezTo>
                  <a:cubicBezTo>
                    <a:pt x="104" y="47"/>
                    <a:pt x="114" y="44"/>
                    <a:pt x="124" y="41"/>
                  </a:cubicBezTo>
                  <a:cubicBezTo>
                    <a:pt x="133" y="39"/>
                    <a:pt x="142" y="35"/>
                    <a:pt x="151" y="33"/>
                  </a:cubicBezTo>
                  <a:cubicBezTo>
                    <a:pt x="159" y="31"/>
                    <a:pt x="167" y="29"/>
                    <a:pt x="174" y="25"/>
                  </a:cubicBezTo>
                  <a:cubicBezTo>
                    <a:pt x="174" y="25"/>
                    <a:pt x="174" y="25"/>
                    <a:pt x="174" y="25"/>
                  </a:cubicBezTo>
                  <a:cubicBezTo>
                    <a:pt x="176" y="26"/>
                    <a:pt x="178" y="27"/>
                    <a:pt x="180" y="27"/>
                  </a:cubicBezTo>
                  <a:cubicBezTo>
                    <a:pt x="161" y="32"/>
                    <a:pt x="141" y="37"/>
                    <a:pt x="122" y="42"/>
                  </a:cubicBezTo>
                  <a:close/>
                  <a:moveTo>
                    <a:pt x="76" y="50"/>
                  </a:moveTo>
                  <a:cubicBezTo>
                    <a:pt x="84" y="47"/>
                    <a:pt x="93" y="46"/>
                    <a:pt x="101" y="44"/>
                  </a:cubicBezTo>
                  <a:cubicBezTo>
                    <a:pt x="111" y="42"/>
                    <a:pt x="120" y="39"/>
                    <a:pt x="129" y="37"/>
                  </a:cubicBezTo>
                  <a:cubicBezTo>
                    <a:pt x="138" y="34"/>
                    <a:pt x="147" y="32"/>
                    <a:pt x="155" y="30"/>
                  </a:cubicBezTo>
                  <a:cubicBezTo>
                    <a:pt x="159" y="29"/>
                    <a:pt x="163" y="27"/>
                    <a:pt x="167" y="26"/>
                  </a:cubicBezTo>
                  <a:cubicBezTo>
                    <a:pt x="168" y="26"/>
                    <a:pt x="172" y="26"/>
                    <a:pt x="173" y="25"/>
                  </a:cubicBezTo>
                  <a:cubicBezTo>
                    <a:pt x="170" y="27"/>
                    <a:pt x="168" y="28"/>
                    <a:pt x="165" y="28"/>
                  </a:cubicBezTo>
                  <a:cubicBezTo>
                    <a:pt x="158" y="31"/>
                    <a:pt x="150" y="32"/>
                    <a:pt x="142" y="35"/>
                  </a:cubicBezTo>
                  <a:cubicBezTo>
                    <a:pt x="133" y="38"/>
                    <a:pt x="124" y="41"/>
                    <a:pt x="114" y="43"/>
                  </a:cubicBezTo>
                  <a:cubicBezTo>
                    <a:pt x="105" y="46"/>
                    <a:pt x="96" y="48"/>
                    <a:pt x="87" y="51"/>
                  </a:cubicBezTo>
                  <a:cubicBezTo>
                    <a:pt x="82" y="52"/>
                    <a:pt x="76" y="53"/>
                    <a:pt x="72" y="55"/>
                  </a:cubicBezTo>
                  <a:cubicBezTo>
                    <a:pt x="73" y="53"/>
                    <a:pt x="75" y="51"/>
                    <a:pt x="76" y="50"/>
                  </a:cubicBezTo>
                  <a:close/>
                  <a:moveTo>
                    <a:pt x="69" y="58"/>
                  </a:moveTo>
                  <a:cubicBezTo>
                    <a:pt x="75" y="58"/>
                    <a:pt x="83" y="55"/>
                    <a:pt x="89" y="53"/>
                  </a:cubicBezTo>
                  <a:cubicBezTo>
                    <a:pt x="100" y="51"/>
                    <a:pt x="110" y="47"/>
                    <a:pt x="120" y="44"/>
                  </a:cubicBezTo>
                  <a:cubicBezTo>
                    <a:pt x="130" y="41"/>
                    <a:pt x="140" y="38"/>
                    <a:pt x="151" y="36"/>
                  </a:cubicBezTo>
                  <a:cubicBezTo>
                    <a:pt x="156" y="34"/>
                    <a:pt x="161" y="33"/>
                    <a:pt x="166" y="32"/>
                  </a:cubicBezTo>
                  <a:cubicBezTo>
                    <a:pt x="168" y="31"/>
                    <a:pt x="171" y="31"/>
                    <a:pt x="173" y="30"/>
                  </a:cubicBezTo>
                  <a:cubicBezTo>
                    <a:pt x="174" y="30"/>
                    <a:pt x="174" y="30"/>
                    <a:pt x="174" y="30"/>
                  </a:cubicBezTo>
                  <a:cubicBezTo>
                    <a:pt x="166" y="33"/>
                    <a:pt x="157" y="35"/>
                    <a:pt x="148" y="37"/>
                  </a:cubicBezTo>
                  <a:cubicBezTo>
                    <a:pt x="137" y="39"/>
                    <a:pt x="126" y="43"/>
                    <a:pt x="116" y="46"/>
                  </a:cubicBezTo>
                  <a:cubicBezTo>
                    <a:pt x="105" y="49"/>
                    <a:pt x="95" y="52"/>
                    <a:pt x="85" y="55"/>
                  </a:cubicBezTo>
                  <a:cubicBezTo>
                    <a:pt x="78" y="57"/>
                    <a:pt x="71" y="59"/>
                    <a:pt x="64" y="63"/>
                  </a:cubicBezTo>
                  <a:cubicBezTo>
                    <a:pt x="66" y="61"/>
                    <a:pt x="67" y="59"/>
                    <a:pt x="69" y="58"/>
                  </a:cubicBezTo>
                  <a:close/>
                  <a:moveTo>
                    <a:pt x="62" y="65"/>
                  </a:moveTo>
                  <a:cubicBezTo>
                    <a:pt x="72" y="63"/>
                    <a:pt x="82" y="59"/>
                    <a:pt x="92" y="57"/>
                  </a:cubicBezTo>
                  <a:cubicBezTo>
                    <a:pt x="103" y="54"/>
                    <a:pt x="114" y="51"/>
                    <a:pt x="125" y="48"/>
                  </a:cubicBezTo>
                  <a:cubicBezTo>
                    <a:pt x="137" y="45"/>
                    <a:pt x="148" y="43"/>
                    <a:pt x="159" y="40"/>
                  </a:cubicBezTo>
                  <a:cubicBezTo>
                    <a:pt x="165" y="38"/>
                    <a:pt x="171" y="37"/>
                    <a:pt x="176" y="36"/>
                  </a:cubicBezTo>
                  <a:cubicBezTo>
                    <a:pt x="178" y="35"/>
                    <a:pt x="179" y="35"/>
                    <a:pt x="180" y="35"/>
                  </a:cubicBezTo>
                  <a:cubicBezTo>
                    <a:pt x="159" y="41"/>
                    <a:pt x="137" y="45"/>
                    <a:pt x="116" y="52"/>
                  </a:cubicBezTo>
                  <a:cubicBezTo>
                    <a:pt x="104" y="55"/>
                    <a:pt x="93" y="59"/>
                    <a:pt x="82" y="63"/>
                  </a:cubicBezTo>
                  <a:cubicBezTo>
                    <a:pt x="77" y="64"/>
                    <a:pt x="71" y="66"/>
                    <a:pt x="66" y="67"/>
                  </a:cubicBezTo>
                  <a:cubicBezTo>
                    <a:pt x="63" y="68"/>
                    <a:pt x="60" y="69"/>
                    <a:pt x="58" y="70"/>
                  </a:cubicBezTo>
                  <a:cubicBezTo>
                    <a:pt x="59" y="68"/>
                    <a:pt x="60" y="67"/>
                    <a:pt x="62" y="65"/>
                  </a:cubicBezTo>
                  <a:close/>
                  <a:moveTo>
                    <a:pt x="55" y="72"/>
                  </a:moveTo>
                  <a:cubicBezTo>
                    <a:pt x="67" y="70"/>
                    <a:pt x="78" y="66"/>
                    <a:pt x="89" y="63"/>
                  </a:cubicBezTo>
                  <a:cubicBezTo>
                    <a:pt x="102" y="59"/>
                    <a:pt x="115" y="56"/>
                    <a:pt x="127" y="52"/>
                  </a:cubicBezTo>
                  <a:cubicBezTo>
                    <a:pt x="140" y="48"/>
                    <a:pt x="152" y="45"/>
                    <a:pt x="165" y="42"/>
                  </a:cubicBezTo>
                  <a:cubicBezTo>
                    <a:pt x="171" y="40"/>
                    <a:pt x="178" y="39"/>
                    <a:pt x="184" y="38"/>
                  </a:cubicBezTo>
                  <a:cubicBezTo>
                    <a:pt x="186" y="37"/>
                    <a:pt x="189" y="37"/>
                    <a:pt x="191" y="36"/>
                  </a:cubicBezTo>
                  <a:cubicBezTo>
                    <a:pt x="190" y="36"/>
                    <a:pt x="189" y="37"/>
                    <a:pt x="188" y="37"/>
                  </a:cubicBezTo>
                  <a:cubicBezTo>
                    <a:pt x="177" y="40"/>
                    <a:pt x="165" y="43"/>
                    <a:pt x="153" y="46"/>
                  </a:cubicBezTo>
                  <a:cubicBezTo>
                    <a:pt x="141" y="49"/>
                    <a:pt x="128" y="53"/>
                    <a:pt x="116" y="56"/>
                  </a:cubicBezTo>
                  <a:cubicBezTo>
                    <a:pt x="103" y="60"/>
                    <a:pt x="91" y="64"/>
                    <a:pt x="79" y="68"/>
                  </a:cubicBezTo>
                  <a:cubicBezTo>
                    <a:pt x="73" y="70"/>
                    <a:pt x="67" y="73"/>
                    <a:pt x="61" y="75"/>
                  </a:cubicBezTo>
                  <a:cubicBezTo>
                    <a:pt x="57" y="76"/>
                    <a:pt x="53" y="78"/>
                    <a:pt x="49" y="79"/>
                  </a:cubicBezTo>
                  <a:cubicBezTo>
                    <a:pt x="51" y="77"/>
                    <a:pt x="53" y="74"/>
                    <a:pt x="55" y="72"/>
                  </a:cubicBezTo>
                  <a:close/>
                  <a:moveTo>
                    <a:pt x="48" y="81"/>
                  </a:moveTo>
                  <a:cubicBezTo>
                    <a:pt x="59" y="77"/>
                    <a:pt x="71" y="75"/>
                    <a:pt x="83" y="71"/>
                  </a:cubicBezTo>
                  <a:cubicBezTo>
                    <a:pt x="96" y="67"/>
                    <a:pt x="109" y="62"/>
                    <a:pt x="122" y="58"/>
                  </a:cubicBezTo>
                  <a:cubicBezTo>
                    <a:pt x="148" y="51"/>
                    <a:pt x="174" y="43"/>
                    <a:pt x="200" y="36"/>
                  </a:cubicBezTo>
                  <a:cubicBezTo>
                    <a:pt x="202" y="37"/>
                    <a:pt x="203" y="38"/>
                    <a:pt x="205" y="39"/>
                  </a:cubicBezTo>
                  <a:cubicBezTo>
                    <a:pt x="177" y="45"/>
                    <a:pt x="150" y="52"/>
                    <a:pt x="123" y="60"/>
                  </a:cubicBezTo>
                  <a:cubicBezTo>
                    <a:pt x="109" y="64"/>
                    <a:pt x="96" y="69"/>
                    <a:pt x="82" y="73"/>
                  </a:cubicBezTo>
                  <a:cubicBezTo>
                    <a:pt x="70" y="76"/>
                    <a:pt x="57" y="79"/>
                    <a:pt x="45" y="83"/>
                  </a:cubicBezTo>
                  <a:cubicBezTo>
                    <a:pt x="46" y="82"/>
                    <a:pt x="47" y="81"/>
                    <a:pt x="48" y="81"/>
                  </a:cubicBezTo>
                  <a:close/>
                  <a:moveTo>
                    <a:pt x="44" y="85"/>
                  </a:moveTo>
                  <a:cubicBezTo>
                    <a:pt x="56" y="80"/>
                    <a:pt x="68" y="78"/>
                    <a:pt x="81" y="74"/>
                  </a:cubicBezTo>
                  <a:cubicBezTo>
                    <a:pt x="95" y="70"/>
                    <a:pt x="109" y="65"/>
                    <a:pt x="123" y="61"/>
                  </a:cubicBezTo>
                  <a:cubicBezTo>
                    <a:pt x="150" y="53"/>
                    <a:pt x="178" y="45"/>
                    <a:pt x="206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7" y="40"/>
                    <a:pt x="209" y="40"/>
                    <a:pt x="210" y="41"/>
                  </a:cubicBezTo>
                  <a:cubicBezTo>
                    <a:pt x="197" y="44"/>
                    <a:pt x="184" y="46"/>
                    <a:pt x="171" y="49"/>
                  </a:cubicBezTo>
                  <a:cubicBezTo>
                    <a:pt x="157" y="53"/>
                    <a:pt x="142" y="57"/>
                    <a:pt x="127" y="61"/>
                  </a:cubicBezTo>
                  <a:cubicBezTo>
                    <a:pt x="99" y="68"/>
                    <a:pt x="71" y="77"/>
                    <a:pt x="43" y="86"/>
                  </a:cubicBezTo>
                  <a:cubicBezTo>
                    <a:pt x="43" y="85"/>
                    <a:pt x="43" y="85"/>
                    <a:pt x="44" y="85"/>
                  </a:cubicBezTo>
                  <a:close/>
                  <a:moveTo>
                    <a:pt x="219" y="45"/>
                  </a:moveTo>
                  <a:cubicBezTo>
                    <a:pt x="190" y="50"/>
                    <a:pt x="161" y="59"/>
                    <a:pt x="132" y="66"/>
                  </a:cubicBezTo>
                  <a:cubicBezTo>
                    <a:pt x="104" y="73"/>
                    <a:pt x="76" y="81"/>
                    <a:pt x="48" y="88"/>
                  </a:cubicBezTo>
                  <a:cubicBezTo>
                    <a:pt x="49" y="88"/>
                    <a:pt x="51" y="87"/>
                    <a:pt x="53" y="87"/>
                  </a:cubicBezTo>
                  <a:cubicBezTo>
                    <a:pt x="60" y="85"/>
                    <a:pt x="68" y="82"/>
                    <a:pt x="76" y="80"/>
                  </a:cubicBezTo>
                  <a:cubicBezTo>
                    <a:pt x="91" y="75"/>
                    <a:pt x="106" y="71"/>
                    <a:pt x="122" y="66"/>
                  </a:cubicBezTo>
                  <a:cubicBezTo>
                    <a:pt x="137" y="62"/>
                    <a:pt x="152" y="58"/>
                    <a:pt x="167" y="54"/>
                  </a:cubicBezTo>
                  <a:cubicBezTo>
                    <a:pt x="182" y="50"/>
                    <a:pt x="197" y="47"/>
                    <a:pt x="211" y="42"/>
                  </a:cubicBezTo>
                  <a:cubicBezTo>
                    <a:pt x="214" y="43"/>
                    <a:pt x="217" y="44"/>
                    <a:pt x="219" y="45"/>
                  </a:cubicBezTo>
                  <a:close/>
                  <a:moveTo>
                    <a:pt x="41" y="87"/>
                  </a:moveTo>
                  <a:cubicBezTo>
                    <a:pt x="71" y="78"/>
                    <a:pt x="100" y="69"/>
                    <a:pt x="130" y="61"/>
                  </a:cubicBezTo>
                  <a:cubicBezTo>
                    <a:pt x="144" y="58"/>
                    <a:pt x="159" y="54"/>
                    <a:pt x="173" y="50"/>
                  </a:cubicBezTo>
                  <a:cubicBezTo>
                    <a:pt x="180" y="48"/>
                    <a:pt x="187" y="46"/>
                    <a:pt x="194" y="45"/>
                  </a:cubicBezTo>
                  <a:cubicBezTo>
                    <a:pt x="197" y="44"/>
                    <a:pt x="201" y="44"/>
                    <a:pt x="204" y="43"/>
                  </a:cubicBezTo>
                  <a:cubicBezTo>
                    <a:pt x="206" y="43"/>
                    <a:pt x="208" y="42"/>
                    <a:pt x="210" y="42"/>
                  </a:cubicBezTo>
                  <a:cubicBezTo>
                    <a:pt x="210" y="42"/>
                    <a:pt x="207" y="42"/>
                    <a:pt x="206" y="43"/>
                  </a:cubicBezTo>
                  <a:cubicBezTo>
                    <a:pt x="200" y="45"/>
                    <a:pt x="193" y="46"/>
                    <a:pt x="186" y="48"/>
                  </a:cubicBezTo>
                  <a:cubicBezTo>
                    <a:pt x="179" y="50"/>
                    <a:pt x="171" y="52"/>
                    <a:pt x="163" y="54"/>
                  </a:cubicBezTo>
                  <a:cubicBezTo>
                    <a:pt x="149" y="58"/>
                    <a:pt x="134" y="62"/>
                    <a:pt x="120" y="66"/>
                  </a:cubicBezTo>
                  <a:cubicBezTo>
                    <a:pt x="105" y="70"/>
                    <a:pt x="90" y="75"/>
                    <a:pt x="75" y="79"/>
                  </a:cubicBezTo>
                  <a:cubicBezTo>
                    <a:pt x="68" y="81"/>
                    <a:pt x="61" y="83"/>
                    <a:pt x="54" y="85"/>
                  </a:cubicBezTo>
                  <a:cubicBezTo>
                    <a:pt x="49" y="87"/>
                    <a:pt x="44" y="88"/>
                    <a:pt x="39" y="90"/>
                  </a:cubicBezTo>
                  <a:cubicBezTo>
                    <a:pt x="40" y="89"/>
                    <a:pt x="41" y="88"/>
                    <a:pt x="41" y="87"/>
                  </a:cubicBezTo>
                  <a:close/>
                  <a:moveTo>
                    <a:pt x="37" y="92"/>
                  </a:moveTo>
                  <a:cubicBezTo>
                    <a:pt x="67" y="84"/>
                    <a:pt x="98" y="75"/>
                    <a:pt x="128" y="68"/>
                  </a:cubicBezTo>
                  <a:cubicBezTo>
                    <a:pt x="159" y="60"/>
                    <a:pt x="189" y="51"/>
                    <a:pt x="220" y="46"/>
                  </a:cubicBezTo>
                  <a:cubicBezTo>
                    <a:pt x="222" y="46"/>
                    <a:pt x="223" y="47"/>
                    <a:pt x="224" y="47"/>
                  </a:cubicBezTo>
                  <a:cubicBezTo>
                    <a:pt x="217" y="49"/>
                    <a:pt x="211" y="51"/>
                    <a:pt x="204" y="53"/>
                  </a:cubicBezTo>
                  <a:cubicBezTo>
                    <a:pt x="196" y="55"/>
                    <a:pt x="188" y="56"/>
                    <a:pt x="180" y="58"/>
                  </a:cubicBezTo>
                  <a:cubicBezTo>
                    <a:pt x="163" y="61"/>
                    <a:pt x="146" y="64"/>
                    <a:pt x="130" y="68"/>
                  </a:cubicBezTo>
                  <a:cubicBezTo>
                    <a:pt x="113" y="72"/>
                    <a:pt x="97" y="77"/>
                    <a:pt x="81" y="81"/>
                  </a:cubicBezTo>
                  <a:cubicBezTo>
                    <a:pt x="73" y="83"/>
                    <a:pt x="65" y="86"/>
                    <a:pt x="57" y="88"/>
                  </a:cubicBezTo>
                  <a:cubicBezTo>
                    <a:pt x="50" y="90"/>
                    <a:pt x="42" y="91"/>
                    <a:pt x="35" y="94"/>
                  </a:cubicBezTo>
                  <a:cubicBezTo>
                    <a:pt x="36" y="93"/>
                    <a:pt x="36" y="92"/>
                    <a:pt x="37" y="92"/>
                  </a:cubicBezTo>
                  <a:close/>
                  <a:moveTo>
                    <a:pt x="34" y="95"/>
                  </a:moveTo>
                  <a:cubicBezTo>
                    <a:pt x="41" y="92"/>
                    <a:pt x="48" y="91"/>
                    <a:pt x="55" y="89"/>
                  </a:cubicBezTo>
                  <a:cubicBezTo>
                    <a:pt x="63" y="87"/>
                    <a:pt x="71" y="85"/>
                    <a:pt x="79" y="83"/>
                  </a:cubicBezTo>
                  <a:cubicBezTo>
                    <a:pt x="95" y="78"/>
                    <a:pt x="112" y="74"/>
                    <a:pt x="128" y="69"/>
                  </a:cubicBezTo>
                  <a:cubicBezTo>
                    <a:pt x="145" y="65"/>
                    <a:pt x="161" y="62"/>
                    <a:pt x="178" y="59"/>
                  </a:cubicBezTo>
                  <a:cubicBezTo>
                    <a:pt x="186" y="57"/>
                    <a:pt x="194" y="56"/>
                    <a:pt x="203" y="54"/>
                  </a:cubicBezTo>
                  <a:cubicBezTo>
                    <a:pt x="210" y="52"/>
                    <a:pt x="217" y="49"/>
                    <a:pt x="225" y="48"/>
                  </a:cubicBezTo>
                  <a:cubicBezTo>
                    <a:pt x="225" y="48"/>
                    <a:pt x="225" y="48"/>
                    <a:pt x="225" y="48"/>
                  </a:cubicBezTo>
                  <a:cubicBezTo>
                    <a:pt x="225" y="48"/>
                    <a:pt x="225" y="48"/>
                    <a:pt x="225" y="48"/>
                  </a:cubicBezTo>
                  <a:cubicBezTo>
                    <a:pt x="223" y="49"/>
                    <a:pt x="222" y="51"/>
                    <a:pt x="220" y="53"/>
                  </a:cubicBezTo>
                  <a:cubicBezTo>
                    <a:pt x="205" y="57"/>
                    <a:pt x="190" y="59"/>
                    <a:pt x="175" y="63"/>
                  </a:cubicBezTo>
                  <a:cubicBezTo>
                    <a:pt x="159" y="67"/>
                    <a:pt x="143" y="70"/>
                    <a:pt x="127" y="73"/>
                  </a:cubicBezTo>
                  <a:cubicBezTo>
                    <a:pt x="112" y="77"/>
                    <a:pt x="96" y="81"/>
                    <a:pt x="80" y="85"/>
                  </a:cubicBezTo>
                  <a:cubicBezTo>
                    <a:pt x="64" y="89"/>
                    <a:pt x="48" y="92"/>
                    <a:pt x="32" y="97"/>
                  </a:cubicBezTo>
                  <a:cubicBezTo>
                    <a:pt x="33" y="96"/>
                    <a:pt x="33" y="96"/>
                    <a:pt x="34" y="95"/>
                  </a:cubicBezTo>
                  <a:close/>
                  <a:moveTo>
                    <a:pt x="224" y="52"/>
                  </a:moveTo>
                  <a:cubicBezTo>
                    <a:pt x="225" y="52"/>
                    <a:pt x="225" y="52"/>
                    <a:pt x="225" y="52"/>
                  </a:cubicBezTo>
                  <a:cubicBezTo>
                    <a:pt x="225" y="52"/>
                    <a:pt x="225" y="53"/>
                    <a:pt x="225" y="53"/>
                  </a:cubicBezTo>
                  <a:cubicBezTo>
                    <a:pt x="225" y="54"/>
                    <a:pt x="224" y="54"/>
                    <a:pt x="224" y="54"/>
                  </a:cubicBezTo>
                  <a:cubicBezTo>
                    <a:pt x="219" y="58"/>
                    <a:pt x="215" y="63"/>
                    <a:pt x="210" y="68"/>
                  </a:cubicBezTo>
                  <a:cubicBezTo>
                    <a:pt x="200" y="79"/>
                    <a:pt x="190" y="90"/>
                    <a:pt x="180" y="101"/>
                  </a:cubicBezTo>
                  <a:cubicBezTo>
                    <a:pt x="178" y="102"/>
                    <a:pt x="177" y="104"/>
                    <a:pt x="176" y="105"/>
                  </a:cubicBezTo>
                  <a:cubicBezTo>
                    <a:pt x="192" y="87"/>
                    <a:pt x="208" y="69"/>
                    <a:pt x="224" y="52"/>
                  </a:cubicBezTo>
                  <a:close/>
                  <a:moveTo>
                    <a:pt x="155" y="88"/>
                  </a:moveTo>
                  <a:cubicBezTo>
                    <a:pt x="156" y="87"/>
                    <a:pt x="157" y="87"/>
                    <a:pt x="159" y="87"/>
                  </a:cubicBezTo>
                  <a:cubicBezTo>
                    <a:pt x="166" y="85"/>
                    <a:pt x="174" y="83"/>
                    <a:pt x="181" y="81"/>
                  </a:cubicBezTo>
                  <a:cubicBezTo>
                    <a:pt x="187" y="79"/>
                    <a:pt x="194" y="78"/>
                    <a:pt x="199" y="76"/>
                  </a:cubicBezTo>
                  <a:cubicBezTo>
                    <a:pt x="198" y="77"/>
                    <a:pt x="196" y="79"/>
                    <a:pt x="195" y="80"/>
                  </a:cubicBezTo>
                  <a:cubicBezTo>
                    <a:pt x="189" y="82"/>
                    <a:pt x="182" y="84"/>
                    <a:pt x="176" y="86"/>
                  </a:cubicBezTo>
                  <a:cubicBezTo>
                    <a:pt x="169" y="88"/>
                    <a:pt x="161" y="89"/>
                    <a:pt x="154" y="91"/>
                  </a:cubicBezTo>
                  <a:cubicBezTo>
                    <a:pt x="147" y="93"/>
                    <a:pt x="140" y="96"/>
                    <a:pt x="133" y="97"/>
                  </a:cubicBezTo>
                  <a:cubicBezTo>
                    <a:pt x="126" y="99"/>
                    <a:pt x="118" y="101"/>
                    <a:pt x="110" y="103"/>
                  </a:cubicBezTo>
                  <a:cubicBezTo>
                    <a:pt x="96" y="106"/>
                    <a:pt x="81" y="110"/>
                    <a:pt x="67" y="114"/>
                  </a:cubicBezTo>
                  <a:cubicBezTo>
                    <a:pt x="60" y="116"/>
                    <a:pt x="53" y="118"/>
                    <a:pt x="46" y="119"/>
                  </a:cubicBezTo>
                  <a:cubicBezTo>
                    <a:pt x="38" y="120"/>
                    <a:pt x="31" y="121"/>
                    <a:pt x="23" y="123"/>
                  </a:cubicBezTo>
                  <a:cubicBezTo>
                    <a:pt x="23" y="123"/>
                    <a:pt x="23" y="124"/>
                    <a:pt x="24" y="124"/>
                  </a:cubicBezTo>
                  <a:cubicBezTo>
                    <a:pt x="37" y="121"/>
                    <a:pt x="50" y="119"/>
                    <a:pt x="64" y="116"/>
                  </a:cubicBezTo>
                  <a:cubicBezTo>
                    <a:pt x="78" y="111"/>
                    <a:pt x="92" y="108"/>
                    <a:pt x="106" y="104"/>
                  </a:cubicBezTo>
                  <a:cubicBezTo>
                    <a:pt x="121" y="101"/>
                    <a:pt x="135" y="98"/>
                    <a:pt x="149" y="93"/>
                  </a:cubicBezTo>
                  <a:cubicBezTo>
                    <a:pt x="156" y="91"/>
                    <a:pt x="162" y="90"/>
                    <a:pt x="169" y="89"/>
                  </a:cubicBezTo>
                  <a:cubicBezTo>
                    <a:pt x="175" y="87"/>
                    <a:pt x="180" y="85"/>
                    <a:pt x="186" y="83"/>
                  </a:cubicBezTo>
                  <a:cubicBezTo>
                    <a:pt x="184" y="84"/>
                    <a:pt x="182" y="85"/>
                    <a:pt x="180" y="86"/>
                  </a:cubicBezTo>
                  <a:cubicBezTo>
                    <a:pt x="172" y="89"/>
                    <a:pt x="165" y="91"/>
                    <a:pt x="157" y="93"/>
                  </a:cubicBezTo>
                  <a:cubicBezTo>
                    <a:pt x="142" y="97"/>
                    <a:pt x="127" y="100"/>
                    <a:pt x="113" y="104"/>
                  </a:cubicBezTo>
                  <a:cubicBezTo>
                    <a:pt x="98" y="107"/>
                    <a:pt x="83" y="111"/>
                    <a:pt x="69" y="114"/>
                  </a:cubicBezTo>
                  <a:cubicBezTo>
                    <a:pt x="54" y="118"/>
                    <a:pt x="40" y="121"/>
                    <a:pt x="26" y="127"/>
                  </a:cubicBezTo>
                  <a:cubicBezTo>
                    <a:pt x="24" y="126"/>
                    <a:pt x="22" y="125"/>
                    <a:pt x="20" y="124"/>
                  </a:cubicBezTo>
                  <a:cubicBezTo>
                    <a:pt x="27" y="121"/>
                    <a:pt x="35" y="119"/>
                    <a:pt x="42" y="118"/>
                  </a:cubicBezTo>
                  <a:cubicBezTo>
                    <a:pt x="50" y="116"/>
                    <a:pt x="58" y="113"/>
                    <a:pt x="66" y="111"/>
                  </a:cubicBezTo>
                  <a:cubicBezTo>
                    <a:pt x="82" y="107"/>
                    <a:pt x="97" y="102"/>
                    <a:pt x="112" y="98"/>
                  </a:cubicBezTo>
                  <a:cubicBezTo>
                    <a:pt x="115" y="98"/>
                    <a:pt x="119" y="97"/>
                    <a:pt x="122" y="96"/>
                  </a:cubicBezTo>
                  <a:cubicBezTo>
                    <a:pt x="133" y="93"/>
                    <a:pt x="144" y="91"/>
                    <a:pt x="155" y="88"/>
                  </a:cubicBezTo>
                  <a:close/>
                  <a:moveTo>
                    <a:pt x="34" y="130"/>
                  </a:moveTo>
                  <a:cubicBezTo>
                    <a:pt x="34" y="130"/>
                    <a:pt x="34" y="130"/>
                    <a:pt x="34" y="130"/>
                  </a:cubicBezTo>
                  <a:cubicBezTo>
                    <a:pt x="32" y="129"/>
                    <a:pt x="30" y="129"/>
                    <a:pt x="28" y="128"/>
                  </a:cubicBezTo>
                  <a:cubicBezTo>
                    <a:pt x="50" y="125"/>
                    <a:pt x="72" y="119"/>
                    <a:pt x="94" y="113"/>
                  </a:cubicBezTo>
                  <a:cubicBezTo>
                    <a:pt x="86" y="115"/>
                    <a:pt x="79" y="118"/>
                    <a:pt x="71" y="119"/>
                  </a:cubicBezTo>
                  <a:cubicBezTo>
                    <a:pt x="59" y="123"/>
                    <a:pt x="48" y="126"/>
                    <a:pt x="36" y="130"/>
                  </a:cubicBezTo>
                  <a:cubicBezTo>
                    <a:pt x="35" y="129"/>
                    <a:pt x="34" y="130"/>
                    <a:pt x="34" y="130"/>
                  </a:cubicBezTo>
                  <a:close/>
                  <a:moveTo>
                    <a:pt x="41" y="134"/>
                  </a:moveTo>
                  <a:cubicBezTo>
                    <a:pt x="39" y="133"/>
                    <a:pt x="37" y="132"/>
                    <a:pt x="35" y="131"/>
                  </a:cubicBezTo>
                  <a:cubicBezTo>
                    <a:pt x="45" y="130"/>
                    <a:pt x="55" y="127"/>
                    <a:pt x="66" y="124"/>
                  </a:cubicBezTo>
                  <a:cubicBezTo>
                    <a:pt x="78" y="121"/>
                    <a:pt x="89" y="118"/>
                    <a:pt x="101" y="115"/>
                  </a:cubicBezTo>
                  <a:cubicBezTo>
                    <a:pt x="120" y="110"/>
                    <a:pt x="139" y="107"/>
                    <a:pt x="157" y="103"/>
                  </a:cubicBezTo>
                  <a:cubicBezTo>
                    <a:pt x="155" y="103"/>
                    <a:pt x="152" y="104"/>
                    <a:pt x="150" y="105"/>
                  </a:cubicBezTo>
                  <a:cubicBezTo>
                    <a:pt x="138" y="108"/>
                    <a:pt x="126" y="109"/>
                    <a:pt x="114" y="112"/>
                  </a:cubicBezTo>
                  <a:cubicBezTo>
                    <a:pt x="89" y="118"/>
                    <a:pt x="65" y="127"/>
                    <a:pt x="41" y="134"/>
                  </a:cubicBezTo>
                  <a:close/>
                  <a:moveTo>
                    <a:pt x="53" y="132"/>
                  </a:moveTo>
                  <a:cubicBezTo>
                    <a:pt x="58" y="130"/>
                    <a:pt x="64" y="130"/>
                    <a:pt x="69" y="128"/>
                  </a:cubicBezTo>
                  <a:cubicBezTo>
                    <a:pt x="81" y="125"/>
                    <a:pt x="93" y="121"/>
                    <a:pt x="105" y="118"/>
                  </a:cubicBezTo>
                  <a:cubicBezTo>
                    <a:pt x="124" y="113"/>
                    <a:pt x="143" y="109"/>
                    <a:pt x="163" y="105"/>
                  </a:cubicBezTo>
                  <a:cubicBezTo>
                    <a:pt x="160" y="106"/>
                    <a:pt x="158" y="107"/>
                    <a:pt x="155" y="108"/>
                  </a:cubicBezTo>
                  <a:cubicBezTo>
                    <a:pt x="147" y="110"/>
                    <a:pt x="139" y="112"/>
                    <a:pt x="131" y="114"/>
                  </a:cubicBezTo>
                  <a:cubicBezTo>
                    <a:pt x="116" y="118"/>
                    <a:pt x="101" y="122"/>
                    <a:pt x="86" y="127"/>
                  </a:cubicBezTo>
                  <a:cubicBezTo>
                    <a:pt x="81" y="129"/>
                    <a:pt x="77" y="130"/>
                    <a:pt x="72" y="131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64" y="133"/>
                    <a:pt x="56" y="134"/>
                    <a:pt x="49" y="138"/>
                  </a:cubicBezTo>
                  <a:cubicBezTo>
                    <a:pt x="47" y="137"/>
                    <a:pt x="44" y="136"/>
                    <a:pt x="42" y="135"/>
                  </a:cubicBezTo>
                  <a:cubicBezTo>
                    <a:pt x="46" y="134"/>
                    <a:pt x="49" y="133"/>
                    <a:pt x="53" y="132"/>
                  </a:cubicBezTo>
                  <a:close/>
                  <a:moveTo>
                    <a:pt x="50" y="138"/>
                  </a:moveTo>
                  <a:cubicBezTo>
                    <a:pt x="51" y="137"/>
                    <a:pt x="53" y="136"/>
                    <a:pt x="55" y="135"/>
                  </a:cubicBezTo>
                  <a:cubicBezTo>
                    <a:pt x="59" y="134"/>
                    <a:pt x="62" y="134"/>
                    <a:pt x="66" y="133"/>
                  </a:cubicBezTo>
                  <a:cubicBezTo>
                    <a:pt x="65" y="133"/>
                    <a:pt x="64" y="133"/>
                    <a:pt x="63" y="134"/>
                  </a:cubicBezTo>
                  <a:cubicBezTo>
                    <a:pt x="60" y="135"/>
                    <a:pt x="56" y="136"/>
                    <a:pt x="53" y="137"/>
                  </a:cubicBezTo>
                  <a:cubicBezTo>
                    <a:pt x="52" y="137"/>
                    <a:pt x="51" y="138"/>
                    <a:pt x="50" y="138"/>
                  </a:cubicBezTo>
                  <a:cubicBezTo>
                    <a:pt x="50" y="138"/>
                    <a:pt x="50" y="138"/>
                    <a:pt x="50" y="138"/>
                  </a:cubicBezTo>
                  <a:close/>
                  <a:moveTo>
                    <a:pt x="69" y="133"/>
                  </a:moveTo>
                  <a:cubicBezTo>
                    <a:pt x="70" y="133"/>
                    <a:pt x="72" y="132"/>
                    <a:pt x="73" y="132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81" y="131"/>
                    <a:pt x="89" y="129"/>
                    <a:pt x="97" y="127"/>
                  </a:cubicBezTo>
                  <a:cubicBezTo>
                    <a:pt x="112" y="124"/>
                    <a:pt x="128" y="120"/>
                    <a:pt x="144" y="117"/>
                  </a:cubicBezTo>
                  <a:cubicBezTo>
                    <a:pt x="144" y="117"/>
                    <a:pt x="145" y="116"/>
                    <a:pt x="146" y="116"/>
                  </a:cubicBezTo>
                  <a:cubicBezTo>
                    <a:pt x="117" y="126"/>
                    <a:pt x="87" y="131"/>
                    <a:pt x="59" y="141"/>
                  </a:cubicBezTo>
                  <a:cubicBezTo>
                    <a:pt x="59" y="142"/>
                    <a:pt x="58" y="142"/>
                    <a:pt x="58" y="142"/>
                  </a:cubicBezTo>
                  <a:cubicBezTo>
                    <a:pt x="55" y="141"/>
                    <a:pt x="53" y="140"/>
                    <a:pt x="51" y="139"/>
                  </a:cubicBezTo>
                  <a:cubicBezTo>
                    <a:pt x="57" y="137"/>
                    <a:pt x="63" y="135"/>
                    <a:pt x="69" y="133"/>
                  </a:cubicBezTo>
                  <a:close/>
                  <a:moveTo>
                    <a:pt x="115" y="167"/>
                  </a:moveTo>
                  <a:cubicBezTo>
                    <a:pt x="115" y="167"/>
                    <a:pt x="115" y="167"/>
                    <a:pt x="115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3" y="166"/>
                    <a:pt x="114" y="167"/>
                    <a:pt x="112" y="167"/>
                  </a:cubicBezTo>
                  <a:cubicBezTo>
                    <a:pt x="108" y="167"/>
                    <a:pt x="113" y="165"/>
                    <a:pt x="114" y="164"/>
                  </a:cubicBezTo>
                  <a:cubicBezTo>
                    <a:pt x="116" y="164"/>
                    <a:pt x="118" y="163"/>
                    <a:pt x="119" y="162"/>
                  </a:cubicBezTo>
                  <a:cubicBezTo>
                    <a:pt x="118" y="164"/>
                    <a:pt x="116" y="165"/>
                    <a:pt x="115" y="167"/>
                  </a:cubicBezTo>
                  <a:close/>
                  <a:moveTo>
                    <a:pt x="121" y="161"/>
                  </a:moveTo>
                  <a:cubicBezTo>
                    <a:pt x="117" y="161"/>
                    <a:pt x="115" y="162"/>
                    <a:pt x="111" y="163"/>
                  </a:cubicBezTo>
                  <a:cubicBezTo>
                    <a:pt x="110" y="163"/>
                    <a:pt x="108" y="164"/>
                    <a:pt x="107" y="164"/>
                  </a:cubicBezTo>
                  <a:cubicBezTo>
                    <a:pt x="101" y="165"/>
                    <a:pt x="106" y="163"/>
                    <a:pt x="108" y="162"/>
                  </a:cubicBezTo>
                  <a:cubicBezTo>
                    <a:pt x="114" y="160"/>
                    <a:pt x="120" y="159"/>
                    <a:pt x="125" y="156"/>
                  </a:cubicBezTo>
                  <a:cubicBezTo>
                    <a:pt x="124" y="158"/>
                    <a:pt x="122" y="159"/>
                    <a:pt x="121" y="161"/>
                  </a:cubicBezTo>
                  <a:close/>
                  <a:moveTo>
                    <a:pt x="127" y="154"/>
                  </a:moveTo>
                  <a:cubicBezTo>
                    <a:pt x="122" y="155"/>
                    <a:pt x="117" y="156"/>
                    <a:pt x="112" y="158"/>
                  </a:cubicBezTo>
                  <a:cubicBezTo>
                    <a:pt x="109" y="158"/>
                    <a:pt x="107" y="159"/>
                    <a:pt x="104" y="160"/>
                  </a:cubicBezTo>
                  <a:cubicBezTo>
                    <a:pt x="103" y="161"/>
                    <a:pt x="102" y="161"/>
                    <a:pt x="101" y="161"/>
                  </a:cubicBezTo>
                  <a:cubicBezTo>
                    <a:pt x="99" y="162"/>
                    <a:pt x="98" y="162"/>
                    <a:pt x="97" y="162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8" y="162"/>
                    <a:pt x="99" y="161"/>
                    <a:pt x="100" y="161"/>
                  </a:cubicBezTo>
                  <a:cubicBezTo>
                    <a:pt x="109" y="158"/>
                    <a:pt x="120" y="155"/>
                    <a:pt x="129" y="152"/>
                  </a:cubicBezTo>
                  <a:cubicBezTo>
                    <a:pt x="129" y="153"/>
                    <a:pt x="128" y="153"/>
                    <a:pt x="127" y="154"/>
                  </a:cubicBezTo>
                  <a:close/>
                  <a:moveTo>
                    <a:pt x="112" y="154"/>
                  </a:moveTo>
                  <a:cubicBezTo>
                    <a:pt x="108" y="155"/>
                    <a:pt x="105" y="156"/>
                    <a:pt x="101" y="156"/>
                  </a:cubicBezTo>
                  <a:cubicBezTo>
                    <a:pt x="99" y="157"/>
                    <a:pt x="98" y="157"/>
                    <a:pt x="97" y="157"/>
                  </a:cubicBezTo>
                  <a:cubicBezTo>
                    <a:pt x="95" y="158"/>
                    <a:pt x="87" y="160"/>
                    <a:pt x="93" y="158"/>
                  </a:cubicBezTo>
                  <a:cubicBezTo>
                    <a:pt x="108" y="153"/>
                    <a:pt x="123" y="149"/>
                    <a:pt x="138" y="143"/>
                  </a:cubicBezTo>
                  <a:cubicBezTo>
                    <a:pt x="135" y="146"/>
                    <a:pt x="133" y="148"/>
                    <a:pt x="131" y="151"/>
                  </a:cubicBezTo>
                  <a:cubicBezTo>
                    <a:pt x="125" y="152"/>
                    <a:pt x="118" y="153"/>
                    <a:pt x="112" y="154"/>
                  </a:cubicBezTo>
                  <a:close/>
                  <a:moveTo>
                    <a:pt x="139" y="142"/>
                  </a:moveTo>
                  <a:cubicBezTo>
                    <a:pt x="129" y="145"/>
                    <a:pt x="118" y="147"/>
                    <a:pt x="108" y="149"/>
                  </a:cubicBezTo>
                  <a:cubicBezTo>
                    <a:pt x="102" y="150"/>
                    <a:pt x="97" y="151"/>
                    <a:pt x="92" y="152"/>
                  </a:cubicBezTo>
                  <a:cubicBezTo>
                    <a:pt x="89" y="153"/>
                    <a:pt x="86" y="153"/>
                    <a:pt x="83" y="153"/>
                  </a:cubicBezTo>
                  <a:cubicBezTo>
                    <a:pt x="79" y="154"/>
                    <a:pt x="87" y="152"/>
                    <a:pt x="87" y="152"/>
                  </a:cubicBezTo>
                  <a:cubicBezTo>
                    <a:pt x="98" y="150"/>
                    <a:pt x="108" y="145"/>
                    <a:pt x="118" y="143"/>
                  </a:cubicBezTo>
                  <a:cubicBezTo>
                    <a:pt x="127" y="142"/>
                    <a:pt x="136" y="140"/>
                    <a:pt x="144" y="136"/>
                  </a:cubicBezTo>
                  <a:cubicBezTo>
                    <a:pt x="143" y="138"/>
                    <a:pt x="141" y="140"/>
                    <a:pt x="139" y="142"/>
                  </a:cubicBezTo>
                  <a:close/>
                  <a:moveTo>
                    <a:pt x="146" y="135"/>
                  </a:moveTo>
                  <a:cubicBezTo>
                    <a:pt x="146" y="135"/>
                    <a:pt x="146" y="134"/>
                    <a:pt x="145" y="135"/>
                  </a:cubicBezTo>
                  <a:cubicBezTo>
                    <a:pt x="133" y="138"/>
                    <a:pt x="120" y="140"/>
                    <a:pt x="108" y="143"/>
                  </a:cubicBezTo>
                  <a:cubicBezTo>
                    <a:pt x="101" y="145"/>
                    <a:pt x="94" y="146"/>
                    <a:pt x="87" y="147"/>
                  </a:cubicBezTo>
                  <a:cubicBezTo>
                    <a:pt x="83" y="148"/>
                    <a:pt x="79" y="149"/>
                    <a:pt x="76" y="149"/>
                  </a:cubicBezTo>
                  <a:cubicBezTo>
                    <a:pt x="75" y="149"/>
                    <a:pt x="70" y="150"/>
                    <a:pt x="75" y="148"/>
                  </a:cubicBezTo>
                  <a:cubicBezTo>
                    <a:pt x="76" y="148"/>
                    <a:pt x="77" y="148"/>
                    <a:pt x="79" y="148"/>
                  </a:cubicBezTo>
                  <a:cubicBezTo>
                    <a:pt x="92" y="145"/>
                    <a:pt x="105" y="141"/>
                    <a:pt x="118" y="138"/>
                  </a:cubicBezTo>
                  <a:cubicBezTo>
                    <a:pt x="129" y="134"/>
                    <a:pt x="141" y="133"/>
                    <a:pt x="152" y="128"/>
                  </a:cubicBezTo>
                  <a:cubicBezTo>
                    <a:pt x="150" y="130"/>
                    <a:pt x="148" y="132"/>
                    <a:pt x="146" y="135"/>
                  </a:cubicBezTo>
                  <a:close/>
                  <a:moveTo>
                    <a:pt x="153" y="126"/>
                  </a:moveTo>
                  <a:cubicBezTo>
                    <a:pt x="153" y="126"/>
                    <a:pt x="152" y="127"/>
                    <a:pt x="152" y="127"/>
                  </a:cubicBezTo>
                  <a:cubicBezTo>
                    <a:pt x="152" y="126"/>
                    <a:pt x="151" y="127"/>
                    <a:pt x="150" y="128"/>
                  </a:cubicBezTo>
                  <a:cubicBezTo>
                    <a:pt x="145" y="130"/>
                    <a:pt x="140" y="131"/>
                    <a:pt x="134" y="132"/>
                  </a:cubicBezTo>
                  <a:cubicBezTo>
                    <a:pt x="134" y="132"/>
                    <a:pt x="134" y="132"/>
                    <a:pt x="134" y="133"/>
                  </a:cubicBezTo>
                  <a:cubicBezTo>
                    <a:pt x="133" y="133"/>
                    <a:pt x="132" y="133"/>
                    <a:pt x="131" y="133"/>
                  </a:cubicBezTo>
                  <a:cubicBezTo>
                    <a:pt x="124" y="135"/>
                    <a:pt x="117" y="136"/>
                    <a:pt x="110" y="138"/>
                  </a:cubicBezTo>
                  <a:cubicBezTo>
                    <a:pt x="101" y="140"/>
                    <a:pt x="93" y="141"/>
                    <a:pt x="85" y="142"/>
                  </a:cubicBezTo>
                  <a:cubicBezTo>
                    <a:pt x="81" y="143"/>
                    <a:pt x="77" y="143"/>
                    <a:pt x="73" y="144"/>
                  </a:cubicBezTo>
                  <a:cubicBezTo>
                    <a:pt x="73" y="144"/>
                    <a:pt x="72" y="144"/>
                    <a:pt x="72" y="145"/>
                  </a:cubicBezTo>
                  <a:cubicBezTo>
                    <a:pt x="86" y="140"/>
                    <a:pt x="101" y="135"/>
                    <a:pt x="116" y="131"/>
                  </a:cubicBezTo>
                  <a:cubicBezTo>
                    <a:pt x="122" y="129"/>
                    <a:pt x="129" y="127"/>
                    <a:pt x="135" y="125"/>
                  </a:cubicBezTo>
                  <a:cubicBezTo>
                    <a:pt x="140" y="123"/>
                    <a:pt x="145" y="122"/>
                    <a:pt x="149" y="121"/>
                  </a:cubicBezTo>
                  <a:cubicBezTo>
                    <a:pt x="153" y="120"/>
                    <a:pt x="156" y="119"/>
                    <a:pt x="160" y="118"/>
                  </a:cubicBezTo>
                  <a:cubicBezTo>
                    <a:pt x="160" y="118"/>
                    <a:pt x="161" y="118"/>
                    <a:pt x="161" y="118"/>
                  </a:cubicBezTo>
                  <a:cubicBezTo>
                    <a:pt x="158" y="121"/>
                    <a:pt x="156" y="123"/>
                    <a:pt x="153" y="126"/>
                  </a:cubicBezTo>
                  <a:close/>
                  <a:moveTo>
                    <a:pt x="162" y="116"/>
                  </a:moveTo>
                  <a:cubicBezTo>
                    <a:pt x="157" y="118"/>
                    <a:pt x="152" y="119"/>
                    <a:pt x="147" y="121"/>
                  </a:cubicBezTo>
                  <a:cubicBezTo>
                    <a:pt x="145" y="121"/>
                    <a:pt x="143" y="122"/>
                    <a:pt x="141" y="122"/>
                  </a:cubicBezTo>
                  <a:cubicBezTo>
                    <a:pt x="139" y="123"/>
                    <a:pt x="138" y="123"/>
                    <a:pt x="136" y="124"/>
                  </a:cubicBezTo>
                  <a:cubicBezTo>
                    <a:pt x="127" y="126"/>
                    <a:pt x="118" y="128"/>
                    <a:pt x="109" y="130"/>
                  </a:cubicBezTo>
                  <a:cubicBezTo>
                    <a:pt x="100" y="133"/>
                    <a:pt x="90" y="135"/>
                    <a:pt x="81" y="137"/>
                  </a:cubicBezTo>
                  <a:cubicBezTo>
                    <a:pt x="77" y="138"/>
                    <a:pt x="73" y="139"/>
                    <a:pt x="68" y="140"/>
                  </a:cubicBezTo>
                  <a:cubicBezTo>
                    <a:pt x="66" y="141"/>
                    <a:pt x="63" y="141"/>
                    <a:pt x="61" y="142"/>
                  </a:cubicBezTo>
                  <a:cubicBezTo>
                    <a:pt x="56" y="142"/>
                    <a:pt x="63" y="141"/>
                    <a:pt x="64" y="140"/>
                  </a:cubicBezTo>
                  <a:cubicBezTo>
                    <a:pt x="82" y="135"/>
                    <a:pt x="101" y="130"/>
                    <a:pt x="119" y="125"/>
                  </a:cubicBezTo>
                  <a:cubicBezTo>
                    <a:pt x="128" y="122"/>
                    <a:pt x="138" y="120"/>
                    <a:pt x="147" y="117"/>
                  </a:cubicBezTo>
                  <a:cubicBezTo>
                    <a:pt x="154" y="115"/>
                    <a:pt x="161" y="113"/>
                    <a:pt x="167" y="110"/>
                  </a:cubicBezTo>
                  <a:cubicBezTo>
                    <a:pt x="167" y="110"/>
                    <a:pt x="168" y="110"/>
                    <a:pt x="168" y="110"/>
                  </a:cubicBezTo>
                  <a:cubicBezTo>
                    <a:pt x="166" y="112"/>
                    <a:pt x="164" y="114"/>
                    <a:pt x="162" y="116"/>
                  </a:cubicBezTo>
                  <a:close/>
                  <a:moveTo>
                    <a:pt x="79" y="138"/>
                  </a:moveTo>
                  <a:cubicBezTo>
                    <a:pt x="88" y="136"/>
                    <a:pt x="97" y="134"/>
                    <a:pt x="106" y="132"/>
                  </a:cubicBezTo>
                  <a:cubicBezTo>
                    <a:pt x="111" y="131"/>
                    <a:pt x="117" y="129"/>
                    <a:pt x="123" y="128"/>
                  </a:cubicBezTo>
                  <a:cubicBezTo>
                    <a:pt x="120" y="129"/>
                    <a:pt x="118" y="129"/>
                    <a:pt x="116" y="130"/>
                  </a:cubicBezTo>
                  <a:cubicBezTo>
                    <a:pt x="107" y="133"/>
                    <a:pt x="98" y="135"/>
                    <a:pt x="90" y="138"/>
                  </a:cubicBezTo>
                  <a:cubicBezTo>
                    <a:pt x="82" y="140"/>
                    <a:pt x="74" y="143"/>
                    <a:pt x="67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6"/>
                    <a:pt x="65" y="146"/>
                    <a:pt x="65" y="146"/>
                  </a:cubicBezTo>
                  <a:cubicBezTo>
                    <a:pt x="65" y="145"/>
                    <a:pt x="64" y="145"/>
                    <a:pt x="64" y="145"/>
                  </a:cubicBezTo>
                  <a:cubicBezTo>
                    <a:pt x="62" y="144"/>
                    <a:pt x="60" y="143"/>
                    <a:pt x="59" y="143"/>
                  </a:cubicBezTo>
                  <a:cubicBezTo>
                    <a:pt x="66" y="142"/>
                    <a:pt x="73" y="140"/>
                    <a:pt x="79" y="138"/>
                  </a:cubicBezTo>
                  <a:close/>
                  <a:moveTo>
                    <a:pt x="110" y="139"/>
                  </a:moveTo>
                  <a:cubicBezTo>
                    <a:pt x="112" y="138"/>
                    <a:pt x="114" y="138"/>
                    <a:pt x="116" y="137"/>
                  </a:cubicBezTo>
                  <a:cubicBezTo>
                    <a:pt x="114" y="138"/>
                    <a:pt x="112" y="138"/>
                    <a:pt x="110" y="139"/>
                  </a:cubicBezTo>
                  <a:cubicBezTo>
                    <a:pt x="102" y="141"/>
                    <a:pt x="95" y="142"/>
                    <a:pt x="87" y="144"/>
                  </a:cubicBezTo>
                  <a:cubicBezTo>
                    <a:pt x="84" y="145"/>
                    <a:pt x="81" y="146"/>
                    <a:pt x="78" y="147"/>
                  </a:cubicBezTo>
                  <a:cubicBezTo>
                    <a:pt x="76" y="147"/>
                    <a:pt x="74" y="148"/>
                    <a:pt x="72" y="149"/>
                  </a:cubicBezTo>
                  <a:cubicBezTo>
                    <a:pt x="70" y="148"/>
                    <a:pt x="68" y="147"/>
                    <a:pt x="66" y="146"/>
                  </a:cubicBezTo>
                  <a:cubicBezTo>
                    <a:pt x="81" y="143"/>
                    <a:pt x="95" y="142"/>
                    <a:pt x="110" y="139"/>
                  </a:cubicBezTo>
                  <a:close/>
                  <a:moveTo>
                    <a:pt x="108" y="144"/>
                  </a:moveTo>
                  <a:cubicBezTo>
                    <a:pt x="119" y="141"/>
                    <a:pt x="131" y="139"/>
                    <a:pt x="142" y="136"/>
                  </a:cubicBezTo>
                  <a:cubicBezTo>
                    <a:pt x="140" y="137"/>
                    <a:pt x="139" y="138"/>
                    <a:pt x="137" y="138"/>
                  </a:cubicBezTo>
                  <a:cubicBezTo>
                    <a:pt x="135" y="139"/>
                    <a:pt x="132" y="139"/>
                    <a:pt x="129" y="140"/>
                  </a:cubicBezTo>
                  <a:cubicBezTo>
                    <a:pt x="124" y="141"/>
                    <a:pt x="118" y="142"/>
                    <a:pt x="113" y="144"/>
                  </a:cubicBezTo>
                  <a:cubicBezTo>
                    <a:pt x="107" y="145"/>
                    <a:pt x="101" y="147"/>
                    <a:pt x="95" y="149"/>
                  </a:cubicBezTo>
                  <a:cubicBezTo>
                    <a:pt x="90" y="151"/>
                    <a:pt x="85" y="151"/>
                    <a:pt x="80" y="153"/>
                  </a:cubicBezTo>
                  <a:cubicBezTo>
                    <a:pt x="78" y="152"/>
                    <a:pt x="76" y="151"/>
                    <a:pt x="73" y="150"/>
                  </a:cubicBezTo>
                  <a:cubicBezTo>
                    <a:pt x="85" y="149"/>
                    <a:pt x="96" y="146"/>
                    <a:pt x="108" y="144"/>
                  </a:cubicBezTo>
                  <a:close/>
                  <a:moveTo>
                    <a:pt x="104" y="151"/>
                  </a:moveTo>
                  <a:cubicBezTo>
                    <a:pt x="114" y="149"/>
                    <a:pt x="124" y="146"/>
                    <a:pt x="134" y="144"/>
                  </a:cubicBezTo>
                  <a:cubicBezTo>
                    <a:pt x="134" y="144"/>
                    <a:pt x="135" y="144"/>
                    <a:pt x="135" y="144"/>
                  </a:cubicBezTo>
                  <a:cubicBezTo>
                    <a:pt x="134" y="144"/>
                    <a:pt x="133" y="144"/>
                    <a:pt x="132" y="145"/>
                  </a:cubicBezTo>
                  <a:cubicBezTo>
                    <a:pt x="127" y="147"/>
                    <a:pt x="122" y="148"/>
                    <a:pt x="118" y="150"/>
                  </a:cubicBezTo>
                  <a:cubicBezTo>
                    <a:pt x="113" y="151"/>
                    <a:pt x="108" y="153"/>
                    <a:pt x="103" y="154"/>
                  </a:cubicBezTo>
                  <a:cubicBezTo>
                    <a:pt x="99" y="155"/>
                    <a:pt x="94" y="156"/>
                    <a:pt x="90" y="158"/>
                  </a:cubicBezTo>
                  <a:cubicBezTo>
                    <a:pt x="87" y="157"/>
                    <a:pt x="85" y="155"/>
                    <a:pt x="82" y="154"/>
                  </a:cubicBezTo>
                  <a:cubicBezTo>
                    <a:pt x="89" y="154"/>
                    <a:pt x="97" y="152"/>
                    <a:pt x="104" y="151"/>
                  </a:cubicBezTo>
                  <a:close/>
                  <a:moveTo>
                    <a:pt x="107" y="156"/>
                  </a:moveTo>
                  <a:cubicBezTo>
                    <a:pt x="112" y="155"/>
                    <a:pt x="117" y="154"/>
                    <a:pt x="123" y="153"/>
                  </a:cubicBezTo>
                  <a:cubicBezTo>
                    <a:pt x="121" y="153"/>
                    <a:pt x="120" y="154"/>
                    <a:pt x="118" y="154"/>
                  </a:cubicBezTo>
                  <a:cubicBezTo>
                    <a:pt x="111" y="156"/>
                    <a:pt x="104" y="159"/>
                    <a:pt x="97" y="162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5" y="161"/>
                    <a:pt x="93" y="160"/>
                    <a:pt x="92" y="159"/>
                  </a:cubicBezTo>
                  <a:cubicBezTo>
                    <a:pt x="97" y="159"/>
                    <a:pt x="102" y="157"/>
                    <a:pt x="107" y="156"/>
                  </a:cubicBezTo>
                  <a:close/>
                  <a:moveTo>
                    <a:pt x="109" y="159"/>
                  </a:moveTo>
                  <a:cubicBezTo>
                    <a:pt x="114" y="158"/>
                    <a:pt x="119" y="157"/>
                    <a:pt x="124" y="156"/>
                  </a:cubicBezTo>
                  <a:cubicBezTo>
                    <a:pt x="129" y="154"/>
                    <a:pt x="121" y="157"/>
                    <a:pt x="121" y="157"/>
                  </a:cubicBezTo>
                  <a:cubicBezTo>
                    <a:pt x="119" y="158"/>
                    <a:pt x="116" y="159"/>
                    <a:pt x="113" y="160"/>
                  </a:cubicBezTo>
                  <a:cubicBezTo>
                    <a:pt x="110" y="161"/>
                    <a:pt x="106" y="162"/>
                    <a:pt x="103" y="164"/>
                  </a:cubicBezTo>
                  <a:cubicBezTo>
                    <a:pt x="102" y="164"/>
                    <a:pt x="102" y="164"/>
                    <a:pt x="102" y="164"/>
                  </a:cubicBezTo>
                  <a:cubicBezTo>
                    <a:pt x="101" y="164"/>
                    <a:pt x="100" y="163"/>
                    <a:pt x="98" y="162"/>
                  </a:cubicBezTo>
                  <a:cubicBezTo>
                    <a:pt x="102" y="162"/>
                    <a:pt x="106" y="161"/>
                    <a:pt x="109" y="159"/>
                  </a:cubicBezTo>
                  <a:close/>
                  <a:moveTo>
                    <a:pt x="110" y="164"/>
                  </a:moveTo>
                  <a:cubicBezTo>
                    <a:pt x="112" y="164"/>
                    <a:pt x="113" y="163"/>
                    <a:pt x="115" y="163"/>
                  </a:cubicBezTo>
                  <a:cubicBezTo>
                    <a:pt x="115" y="163"/>
                    <a:pt x="121" y="161"/>
                    <a:pt x="119" y="162"/>
                  </a:cubicBezTo>
                  <a:cubicBezTo>
                    <a:pt x="115" y="163"/>
                    <a:pt x="111" y="164"/>
                    <a:pt x="108" y="167"/>
                  </a:cubicBezTo>
                  <a:cubicBezTo>
                    <a:pt x="108" y="167"/>
                    <a:pt x="108" y="167"/>
                    <a:pt x="108" y="167"/>
                  </a:cubicBezTo>
                  <a:cubicBezTo>
                    <a:pt x="107" y="167"/>
                    <a:pt x="105" y="166"/>
                    <a:pt x="104" y="165"/>
                  </a:cubicBezTo>
                  <a:cubicBezTo>
                    <a:pt x="106" y="165"/>
                    <a:pt x="108" y="165"/>
                    <a:pt x="110" y="164"/>
                  </a:cubicBezTo>
                  <a:close/>
                  <a:moveTo>
                    <a:pt x="108" y="168"/>
                  </a:moveTo>
                  <a:cubicBezTo>
                    <a:pt x="108" y="168"/>
                    <a:pt x="113" y="167"/>
                    <a:pt x="113" y="168"/>
                  </a:cubicBezTo>
                  <a:cubicBezTo>
                    <a:pt x="113" y="169"/>
                    <a:pt x="112" y="169"/>
                    <a:pt x="112" y="170"/>
                  </a:cubicBezTo>
                  <a:cubicBezTo>
                    <a:pt x="111" y="169"/>
                    <a:pt x="110" y="168"/>
                    <a:pt x="108" y="168"/>
                  </a:cubicBezTo>
                  <a:cubicBezTo>
                    <a:pt x="108" y="168"/>
                    <a:pt x="108" y="168"/>
                    <a:pt x="108" y="168"/>
                  </a:cubicBezTo>
                  <a:close/>
                  <a:moveTo>
                    <a:pt x="169" y="108"/>
                  </a:moveTo>
                  <a:cubicBezTo>
                    <a:pt x="149" y="117"/>
                    <a:pt x="126" y="120"/>
                    <a:pt x="104" y="125"/>
                  </a:cubicBezTo>
                  <a:cubicBezTo>
                    <a:pt x="96" y="127"/>
                    <a:pt x="87" y="129"/>
                    <a:pt x="79" y="130"/>
                  </a:cubicBezTo>
                  <a:cubicBezTo>
                    <a:pt x="84" y="129"/>
                    <a:pt x="88" y="127"/>
                    <a:pt x="93" y="126"/>
                  </a:cubicBezTo>
                  <a:cubicBezTo>
                    <a:pt x="108" y="121"/>
                    <a:pt x="124" y="116"/>
                    <a:pt x="139" y="113"/>
                  </a:cubicBezTo>
                  <a:cubicBezTo>
                    <a:pt x="146" y="111"/>
                    <a:pt x="154" y="109"/>
                    <a:pt x="161" y="107"/>
                  </a:cubicBezTo>
                  <a:cubicBezTo>
                    <a:pt x="164" y="106"/>
                    <a:pt x="167" y="104"/>
                    <a:pt x="170" y="103"/>
                  </a:cubicBezTo>
                  <a:cubicBezTo>
                    <a:pt x="171" y="103"/>
                    <a:pt x="172" y="103"/>
                    <a:pt x="173" y="102"/>
                  </a:cubicBezTo>
                  <a:cubicBezTo>
                    <a:pt x="174" y="102"/>
                    <a:pt x="174" y="102"/>
                    <a:pt x="174" y="102"/>
                  </a:cubicBezTo>
                  <a:cubicBezTo>
                    <a:pt x="175" y="102"/>
                    <a:pt x="175" y="102"/>
                    <a:pt x="175" y="102"/>
                  </a:cubicBezTo>
                  <a:cubicBezTo>
                    <a:pt x="173" y="104"/>
                    <a:pt x="171" y="106"/>
                    <a:pt x="169" y="108"/>
                  </a:cubicBezTo>
                  <a:close/>
                  <a:moveTo>
                    <a:pt x="176" y="101"/>
                  </a:moveTo>
                  <a:cubicBezTo>
                    <a:pt x="176" y="101"/>
                    <a:pt x="176" y="101"/>
                    <a:pt x="176" y="101"/>
                  </a:cubicBezTo>
                  <a:cubicBezTo>
                    <a:pt x="174" y="101"/>
                    <a:pt x="172" y="102"/>
                    <a:pt x="170" y="103"/>
                  </a:cubicBezTo>
                  <a:cubicBezTo>
                    <a:pt x="169" y="103"/>
                    <a:pt x="168" y="103"/>
                    <a:pt x="167" y="103"/>
                  </a:cubicBezTo>
                  <a:cubicBezTo>
                    <a:pt x="151" y="107"/>
                    <a:pt x="135" y="109"/>
                    <a:pt x="119" y="113"/>
                  </a:cubicBezTo>
                  <a:cubicBezTo>
                    <a:pt x="104" y="117"/>
                    <a:pt x="88" y="122"/>
                    <a:pt x="73" y="127"/>
                  </a:cubicBezTo>
                  <a:cubicBezTo>
                    <a:pt x="68" y="128"/>
                    <a:pt x="63" y="129"/>
                    <a:pt x="57" y="130"/>
                  </a:cubicBezTo>
                  <a:cubicBezTo>
                    <a:pt x="73" y="125"/>
                    <a:pt x="88" y="121"/>
                    <a:pt x="103" y="116"/>
                  </a:cubicBezTo>
                  <a:cubicBezTo>
                    <a:pt x="118" y="112"/>
                    <a:pt x="134" y="109"/>
                    <a:pt x="150" y="105"/>
                  </a:cubicBezTo>
                  <a:cubicBezTo>
                    <a:pt x="159" y="103"/>
                    <a:pt x="168" y="101"/>
                    <a:pt x="176" y="99"/>
                  </a:cubicBezTo>
                  <a:cubicBezTo>
                    <a:pt x="177" y="99"/>
                    <a:pt x="178" y="98"/>
                    <a:pt x="178" y="98"/>
                  </a:cubicBezTo>
                  <a:cubicBezTo>
                    <a:pt x="178" y="98"/>
                    <a:pt x="179" y="98"/>
                    <a:pt x="179" y="98"/>
                  </a:cubicBezTo>
                  <a:cubicBezTo>
                    <a:pt x="178" y="99"/>
                    <a:pt x="177" y="100"/>
                    <a:pt x="176" y="101"/>
                  </a:cubicBezTo>
                  <a:close/>
                  <a:moveTo>
                    <a:pt x="180" y="97"/>
                  </a:moveTo>
                  <a:cubicBezTo>
                    <a:pt x="180" y="97"/>
                    <a:pt x="180" y="97"/>
                    <a:pt x="180" y="97"/>
                  </a:cubicBezTo>
                  <a:cubicBezTo>
                    <a:pt x="164" y="101"/>
                    <a:pt x="149" y="104"/>
                    <a:pt x="133" y="107"/>
                  </a:cubicBezTo>
                  <a:cubicBezTo>
                    <a:pt x="117" y="110"/>
                    <a:pt x="102" y="114"/>
                    <a:pt x="86" y="118"/>
                  </a:cubicBezTo>
                  <a:cubicBezTo>
                    <a:pt x="71" y="122"/>
                    <a:pt x="55" y="127"/>
                    <a:pt x="40" y="130"/>
                  </a:cubicBezTo>
                  <a:cubicBezTo>
                    <a:pt x="39" y="130"/>
                    <a:pt x="38" y="130"/>
                    <a:pt x="38" y="130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38" y="130"/>
                    <a:pt x="39" y="130"/>
                    <a:pt x="40" y="129"/>
                  </a:cubicBezTo>
                  <a:cubicBezTo>
                    <a:pt x="43" y="128"/>
                    <a:pt x="47" y="127"/>
                    <a:pt x="50" y="126"/>
                  </a:cubicBezTo>
                  <a:cubicBezTo>
                    <a:pt x="59" y="123"/>
                    <a:pt x="67" y="121"/>
                    <a:pt x="75" y="119"/>
                  </a:cubicBezTo>
                  <a:cubicBezTo>
                    <a:pt x="91" y="115"/>
                    <a:pt x="106" y="110"/>
                    <a:pt x="122" y="107"/>
                  </a:cubicBezTo>
                  <a:cubicBezTo>
                    <a:pt x="138" y="104"/>
                    <a:pt x="154" y="101"/>
                    <a:pt x="169" y="96"/>
                  </a:cubicBezTo>
                  <a:cubicBezTo>
                    <a:pt x="173" y="95"/>
                    <a:pt x="177" y="93"/>
                    <a:pt x="180" y="92"/>
                  </a:cubicBezTo>
                  <a:cubicBezTo>
                    <a:pt x="180" y="92"/>
                    <a:pt x="181" y="92"/>
                    <a:pt x="181" y="92"/>
                  </a:cubicBezTo>
                  <a:cubicBezTo>
                    <a:pt x="183" y="91"/>
                    <a:pt x="184" y="91"/>
                    <a:pt x="186" y="90"/>
                  </a:cubicBezTo>
                  <a:cubicBezTo>
                    <a:pt x="184" y="92"/>
                    <a:pt x="182" y="95"/>
                    <a:pt x="180" y="97"/>
                  </a:cubicBezTo>
                  <a:close/>
                  <a:moveTo>
                    <a:pt x="113" y="108"/>
                  </a:moveTo>
                  <a:cubicBezTo>
                    <a:pt x="124" y="105"/>
                    <a:pt x="135" y="102"/>
                    <a:pt x="146" y="100"/>
                  </a:cubicBezTo>
                  <a:cubicBezTo>
                    <a:pt x="151" y="99"/>
                    <a:pt x="156" y="98"/>
                    <a:pt x="161" y="97"/>
                  </a:cubicBezTo>
                  <a:cubicBezTo>
                    <a:pt x="158" y="98"/>
                    <a:pt x="154" y="99"/>
                    <a:pt x="150" y="100"/>
                  </a:cubicBezTo>
                  <a:cubicBezTo>
                    <a:pt x="138" y="103"/>
                    <a:pt x="126" y="105"/>
                    <a:pt x="113" y="108"/>
                  </a:cubicBezTo>
                  <a:close/>
                  <a:moveTo>
                    <a:pt x="187" y="89"/>
                  </a:moveTo>
                  <a:cubicBezTo>
                    <a:pt x="187" y="89"/>
                    <a:pt x="187" y="89"/>
                    <a:pt x="187" y="89"/>
                  </a:cubicBezTo>
                  <a:cubicBezTo>
                    <a:pt x="185" y="89"/>
                    <a:pt x="184" y="90"/>
                    <a:pt x="182" y="90"/>
                  </a:cubicBezTo>
                  <a:cubicBezTo>
                    <a:pt x="182" y="90"/>
                    <a:pt x="182" y="90"/>
                    <a:pt x="181" y="91"/>
                  </a:cubicBezTo>
                  <a:cubicBezTo>
                    <a:pt x="173" y="93"/>
                    <a:pt x="166" y="96"/>
                    <a:pt x="157" y="97"/>
                  </a:cubicBezTo>
                  <a:cubicBezTo>
                    <a:pt x="141" y="101"/>
                    <a:pt x="126" y="104"/>
                    <a:pt x="110" y="108"/>
                  </a:cubicBezTo>
                  <a:cubicBezTo>
                    <a:pt x="100" y="111"/>
                    <a:pt x="90" y="113"/>
                    <a:pt x="80" y="116"/>
                  </a:cubicBezTo>
                  <a:cubicBezTo>
                    <a:pt x="69" y="119"/>
                    <a:pt x="59" y="121"/>
                    <a:pt x="48" y="123"/>
                  </a:cubicBezTo>
                  <a:cubicBezTo>
                    <a:pt x="43" y="124"/>
                    <a:pt x="38" y="125"/>
                    <a:pt x="33" y="126"/>
                  </a:cubicBezTo>
                  <a:cubicBezTo>
                    <a:pt x="32" y="126"/>
                    <a:pt x="25" y="128"/>
                    <a:pt x="30" y="126"/>
                  </a:cubicBezTo>
                  <a:cubicBezTo>
                    <a:pt x="32" y="125"/>
                    <a:pt x="34" y="125"/>
                    <a:pt x="37" y="124"/>
                  </a:cubicBezTo>
                  <a:cubicBezTo>
                    <a:pt x="47" y="121"/>
                    <a:pt x="58" y="118"/>
                    <a:pt x="69" y="115"/>
                  </a:cubicBezTo>
                  <a:cubicBezTo>
                    <a:pt x="90" y="110"/>
                    <a:pt x="111" y="105"/>
                    <a:pt x="132" y="100"/>
                  </a:cubicBezTo>
                  <a:cubicBezTo>
                    <a:pt x="143" y="97"/>
                    <a:pt x="154" y="95"/>
                    <a:pt x="165" y="92"/>
                  </a:cubicBezTo>
                  <a:cubicBezTo>
                    <a:pt x="175" y="89"/>
                    <a:pt x="184" y="85"/>
                    <a:pt x="194" y="81"/>
                  </a:cubicBezTo>
                  <a:cubicBezTo>
                    <a:pt x="192" y="84"/>
                    <a:pt x="189" y="86"/>
                    <a:pt x="187" y="89"/>
                  </a:cubicBezTo>
                  <a:close/>
                  <a:moveTo>
                    <a:pt x="64" y="111"/>
                  </a:moveTo>
                  <a:cubicBezTo>
                    <a:pt x="57" y="113"/>
                    <a:pt x="49" y="115"/>
                    <a:pt x="42" y="117"/>
                  </a:cubicBezTo>
                  <a:cubicBezTo>
                    <a:pt x="35" y="119"/>
                    <a:pt x="28" y="120"/>
                    <a:pt x="21" y="123"/>
                  </a:cubicBezTo>
                  <a:cubicBezTo>
                    <a:pt x="20" y="123"/>
                    <a:pt x="20" y="123"/>
                    <a:pt x="19" y="123"/>
                  </a:cubicBezTo>
                  <a:cubicBezTo>
                    <a:pt x="17" y="122"/>
                    <a:pt x="15" y="121"/>
                    <a:pt x="13" y="120"/>
                  </a:cubicBezTo>
                  <a:cubicBezTo>
                    <a:pt x="19" y="119"/>
                    <a:pt x="25" y="118"/>
                    <a:pt x="30" y="116"/>
                  </a:cubicBezTo>
                  <a:cubicBezTo>
                    <a:pt x="38" y="113"/>
                    <a:pt x="46" y="111"/>
                    <a:pt x="54" y="109"/>
                  </a:cubicBezTo>
                  <a:cubicBezTo>
                    <a:pt x="69" y="106"/>
                    <a:pt x="83" y="104"/>
                    <a:pt x="98" y="101"/>
                  </a:cubicBezTo>
                  <a:cubicBezTo>
                    <a:pt x="87" y="104"/>
                    <a:pt x="75" y="108"/>
                    <a:pt x="64" y="111"/>
                  </a:cubicBezTo>
                  <a:close/>
                  <a:moveTo>
                    <a:pt x="61" y="147"/>
                  </a:moveTo>
                  <a:cubicBezTo>
                    <a:pt x="72" y="152"/>
                    <a:pt x="83" y="157"/>
                    <a:pt x="93" y="163"/>
                  </a:cubicBezTo>
                  <a:cubicBezTo>
                    <a:pt x="99" y="165"/>
                    <a:pt x="105" y="168"/>
                    <a:pt x="110" y="172"/>
                  </a:cubicBezTo>
                  <a:cubicBezTo>
                    <a:pt x="110" y="173"/>
                    <a:pt x="110" y="173"/>
                    <a:pt x="110" y="174"/>
                  </a:cubicBezTo>
                  <a:cubicBezTo>
                    <a:pt x="103" y="172"/>
                    <a:pt x="98" y="168"/>
                    <a:pt x="92" y="165"/>
                  </a:cubicBezTo>
                  <a:cubicBezTo>
                    <a:pt x="81" y="160"/>
                    <a:pt x="71" y="155"/>
                    <a:pt x="61" y="150"/>
                  </a:cubicBezTo>
                  <a:cubicBezTo>
                    <a:pt x="54" y="146"/>
                    <a:pt x="47" y="143"/>
                    <a:pt x="40" y="140"/>
                  </a:cubicBezTo>
                  <a:cubicBezTo>
                    <a:pt x="31" y="135"/>
                    <a:pt x="21" y="128"/>
                    <a:pt x="11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1" y="124"/>
                    <a:pt x="12" y="123"/>
                    <a:pt x="12" y="122"/>
                  </a:cubicBezTo>
                  <a:cubicBezTo>
                    <a:pt x="28" y="131"/>
                    <a:pt x="45" y="139"/>
                    <a:pt x="61" y="147"/>
                  </a:cubicBezTo>
                  <a:close/>
                  <a:moveTo>
                    <a:pt x="209" y="65"/>
                  </a:moveTo>
                  <a:cubicBezTo>
                    <a:pt x="209" y="65"/>
                    <a:pt x="209" y="65"/>
                    <a:pt x="208" y="66"/>
                  </a:cubicBezTo>
                  <a:cubicBezTo>
                    <a:pt x="193" y="68"/>
                    <a:pt x="177" y="72"/>
                    <a:pt x="161" y="75"/>
                  </a:cubicBezTo>
                  <a:cubicBezTo>
                    <a:pt x="145" y="78"/>
                    <a:pt x="129" y="81"/>
                    <a:pt x="113" y="85"/>
                  </a:cubicBezTo>
                  <a:cubicBezTo>
                    <a:pt x="97" y="88"/>
                    <a:pt x="81" y="93"/>
                    <a:pt x="65" y="97"/>
                  </a:cubicBezTo>
                  <a:cubicBezTo>
                    <a:pt x="57" y="99"/>
                    <a:pt x="50" y="102"/>
                    <a:pt x="42" y="104"/>
                  </a:cubicBezTo>
                  <a:cubicBezTo>
                    <a:pt x="39" y="105"/>
                    <a:pt x="37" y="105"/>
                    <a:pt x="34" y="106"/>
                  </a:cubicBezTo>
                  <a:cubicBezTo>
                    <a:pt x="44" y="103"/>
                    <a:pt x="54" y="99"/>
                    <a:pt x="64" y="96"/>
                  </a:cubicBezTo>
                  <a:cubicBezTo>
                    <a:pt x="80" y="91"/>
                    <a:pt x="95" y="87"/>
                    <a:pt x="111" y="83"/>
                  </a:cubicBezTo>
                  <a:cubicBezTo>
                    <a:pt x="126" y="79"/>
                    <a:pt x="142" y="76"/>
                    <a:pt x="158" y="73"/>
                  </a:cubicBezTo>
                  <a:cubicBezTo>
                    <a:pt x="173" y="70"/>
                    <a:pt x="188" y="68"/>
                    <a:pt x="202" y="64"/>
                  </a:cubicBezTo>
                  <a:cubicBezTo>
                    <a:pt x="206" y="63"/>
                    <a:pt x="210" y="62"/>
                    <a:pt x="213" y="60"/>
                  </a:cubicBezTo>
                  <a:cubicBezTo>
                    <a:pt x="212" y="62"/>
                    <a:pt x="210" y="63"/>
                    <a:pt x="209" y="65"/>
                  </a:cubicBezTo>
                  <a:close/>
                  <a:moveTo>
                    <a:pt x="201" y="74"/>
                  </a:moveTo>
                  <a:cubicBezTo>
                    <a:pt x="188" y="78"/>
                    <a:pt x="175" y="82"/>
                    <a:pt x="162" y="85"/>
                  </a:cubicBezTo>
                  <a:cubicBezTo>
                    <a:pt x="160" y="86"/>
                    <a:pt x="158" y="86"/>
                    <a:pt x="156" y="86"/>
                  </a:cubicBezTo>
                  <a:cubicBezTo>
                    <a:pt x="144" y="89"/>
                    <a:pt x="131" y="93"/>
                    <a:pt x="118" y="96"/>
                  </a:cubicBezTo>
                  <a:cubicBezTo>
                    <a:pt x="114" y="97"/>
                    <a:pt x="110" y="98"/>
                    <a:pt x="106" y="99"/>
                  </a:cubicBezTo>
                  <a:cubicBezTo>
                    <a:pt x="90" y="102"/>
                    <a:pt x="74" y="104"/>
                    <a:pt x="58" y="108"/>
                  </a:cubicBezTo>
                  <a:cubicBezTo>
                    <a:pt x="50" y="109"/>
                    <a:pt x="43" y="111"/>
                    <a:pt x="35" y="113"/>
                  </a:cubicBezTo>
                  <a:cubicBezTo>
                    <a:pt x="32" y="114"/>
                    <a:pt x="28" y="115"/>
                    <a:pt x="25" y="117"/>
                  </a:cubicBezTo>
                  <a:cubicBezTo>
                    <a:pt x="23" y="117"/>
                    <a:pt x="21" y="118"/>
                    <a:pt x="20" y="118"/>
                  </a:cubicBezTo>
                  <a:cubicBezTo>
                    <a:pt x="17" y="119"/>
                    <a:pt x="14" y="119"/>
                    <a:pt x="13" y="119"/>
                  </a:cubicBezTo>
                  <a:cubicBezTo>
                    <a:pt x="20" y="116"/>
                    <a:pt x="26" y="113"/>
                    <a:pt x="34" y="111"/>
                  </a:cubicBezTo>
                  <a:cubicBezTo>
                    <a:pt x="42" y="109"/>
                    <a:pt x="50" y="107"/>
                    <a:pt x="59" y="104"/>
                  </a:cubicBezTo>
                  <a:cubicBezTo>
                    <a:pt x="75" y="100"/>
                    <a:pt x="91" y="96"/>
                    <a:pt x="107" y="92"/>
                  </a:cubicBezTo>
                  <a:cubicBezTo>
                    <a:pt x="138" y="84"/>
                    <a:pt x="169" y="79"/>
                    <a:pt x="200" y="69"/>
                  </a:cubicBezTo>
                  <a:cubicBezTo>
                    <a:pt x="202" y="69"/>
                    <a:pt x="205" y="68"/>
                    <a:pt x="207" y="67"/>
                  </a:cubicBezTo>
                  <a:cubicBezTo>
                    <a:pt x="205" y="69"/>
                    <a:pt x="203" y="72"/>
                    <a:pt x="201" y="74"/>
                  </a:cubicBezTo>
                  <a:close/>
                  <a:moveTo>
                    <a:pt x="10" y="127"/>
                  </a:moveTo>
                  <a:cubicBezTo>
                    <a:pt x="10" y="127"/>
                    <a:pt x="10" y="127"/>
                    <a:pt x="10" y="127"/>
                  </a:cubicBezTo>
                  <a:cubicBezTo>
                    <a:pt x="21" y="131"/>
                    <a:pt x="30" y="137"/>
                    <a:pt x="40" y="142"/>
                  </a:cubicBezTo>
                  <a:cubicBezTo>
                    <a:pt x="46" y="146"/>
                    <a:pt x="53" y="149"/>
                    <a:pt x="60" y="152"/>
                  </a:cubicBezTo>
                  <a:cubicBezTo>
                    <a:pt x="71" y="157"/>
                    <a:pt x="81" y="163"/>
                    <a:pt x="91" y="168"/>
                  </a:cubicBezTo>
                  <a:cubicBezTo>
                    <a:pt x="97" y="171"/>
                    <a:pt x="103" y="174"/>
                    <a:pt x="109" y="176"/>
                  </a:cubicBezTo>
                  <a:cubicBezTo>
                    <a:pt x="109" y="177"/>
                    <a:pt x="108" y="178"/>
                    <a:pt x="108" y="180"/>
                  </a:cubicBezTo>
                  <a:cubicBezTo>
                    <a:pt x="91" y="171"/>
                    <a:pt x="73" y="163"/>
                    <a:pt x="56" y="155"/>
                  </a:cubicBezTo>
                  <a:cubicBezTo>
                    <a:pt x="40" y="147"/>
                    <a:pt x="24" y="140"/>
                    <a:pt x="9" y="131"/>
                  </a:cubicBezTo>
                  <a:cubicBezTo>
                    <a:pt x="9" y="129"/>
                    <a:pt x="10" y="128"/>
                    <a:pt x="10" y="127"/>
                  </a:cubicBezTo>
                  <a:close/>
                  <a:moveTo>
                    <a:pt x="112" y="176"/>
                  </a:moveTo>
                  <a:cubicBezTo>
                    <a:pt x="112" y="176"/>
                    <a:pt x="112" y="176"/>
                    <a:pt x="112" y="176"/>
                  </a:cubicBezTo>
                  <a:cubicBezTo>
                    <a:pt x="117" y="171"/>
                    <a:pt x="122" y="166"/>
                    <a:pt x="127" y="160"/>
                  </a:cubicBezTo>
                  <a:cubicBezTo>
                    <a:pt x="137" y="150"/>
                    <a:pt x="148" y="139"/>
                    <a:pt x="158" y="128"/>
                  </a:cubicBezTo>
                  <a:cubicBezTo>
                    <a:pt x="178" y="106"/>
                    <a:pt x="199" y="84"/>
                    <a:pt x="220" y="62"/>
                  </a:cubicBezTo>
                  <a:cubicBezTo>
                    <a:pt x="221" y="61"/>
                    <a:pt x="223" y="59"/>
                    <a:pt x="225" y="57"/>
                  </a:cubicBezTo>
                  <a:cubicBezTo>
                    <a:pt x="225" y="58"/>
                    <a:pt x="225" y="59"/>
                    <a:pt x="225" y="60"/>
                  </a:cubicBezTo>
                  <a:cubicBezTo>
                    <a:pt x="225" y="60"/>
                    <a:pt x="225" y="60"/>
                    <a:pt x="225" y="60"/>
                  </a:cubicBezTo>
                  <a:cubicBezTo>
                    <a:pt x="216" y="68"/>
                    <a:pt x="208" y="77"/>
                    <a:pt x="200" y="86"/>
                  </a:cubicBezTo>
                  <a:cubicBezTo>
                    <a:pt x="191" y="95"/>
                    <a:pt x="183" y="104"/>
                    <a:pt x="175" y="113"/>
                  </a:cubicBezTo>
                  <a:cubicBezTo>
                    <a:pt x="156" y="132"/>
                    <a:pt x="137" y="152"/>
                    <a:pt x="118" y="172"/>
                  </a:cubicBezTo>
                  <a:cubicBezTo>
                    <a:pt x="115" y="175"/>
                    <a:pt x="113" y="177"/>
                    <a:pt x="110" y="180"/>
                  </a:cubicBezTo>
                  <a:cubicBezTo>
                    <a:pt x="111" y="179"/>
                    <a:pt x="111" y="177"/>
                    <a:pt x="112" y="176"/>
                  </a:cubicBezTo>
                  <a:close/>
                  <a:moveTo>
                    <a:pt x="28" y="102"/>
                  </a:moveTo>
                  <a:cubicBezTo>
                    <a:pt x="59" y="94"/>
                    <a:pt x="91" y="84"/>
                    <a:pt x="123" y="78"/>
                  </a:cubicBezTo>
                  <a:cubicBezTo>
                    <a:pt x="140" y="74"/>
                    <a:pt x="156" y="71"/>
                    <a:pt x="173" y="68"/>
                  </a:cubicBezTo>
                  <a:cubicBezTo>
                    <a:pt x="181" y="67"/>
                    <a:pt x="188" y="65"/>
                    <a:pt x="196" y="64"/>
                  </a:cubicBezTo>
                  <a:cubicBezTo>
                    <a:pt x="200" y="63"/>
                    <a:pt x="204" y="62"/>
                    <a:pt x="208" y="61"/>
                  </a:cubicBezTo>
                  <a:cubicBezTo>
                    <a:pt x="209" y="61"/>
                    <a:pt x="210" y="61"/>
                    <a:pt x="211" y="61"/>
                  </a:cubicBezTo>
                  <a:cubicBezTo>
                    <a:pt x="210" y="61"/>
                    <a:pt x="210" y="61"/>
                    <a:pt x="210" y="61"/>
                  </a:cubicBezTo>
                  <a:cubicBezTo>
                    <a:pt x="209" y="61"/>
                    <a:pt x="208" y="62"/>
                    <a:pt x="207" y="62"/>
                  </a:cubicBezTo>
                  <a:cubicBezTo>
                    <a:pt x="193" y="67"/>
                    <a:pt x="178" y="68"/>
                    <a:pt x="164" y="71"/>
                  </a:cubicBezTo>
                  <a:cubicBezTo>
                    <a:pt x="148" y="74"/>
                    <a:pt x="132" y="77"/>
                    <a:pt x="116" y="81"/>
                  </a:cubicBezTo>
                  <a:cubicBezTo>
                    <a:pt x="85" y="89"/>
                    <a:pt x="54" y="98"/>
                    <a:pt x="24" y="109"/>
                  </a:cubicBezTo>
                  <a:cubicBezTo>
                    <a:pt x="23" y="109"/>
                    <a:pt x="22" y="109"/>
                    <a:pt x="21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3" y="107"/>
                    <a:pt x="25" y="105"/>
                    <a:pt x="28" y="102"/>
                  </a:cubicBezTo>
                  <a:close/>
                  <a:moveTo>
                    <a:pt x="20" y="111"/>
                  </a:moveTo>
                  <a:cubicBezTo>
                    <a:pt x="51" y="102"/>
                    <a:pt x="82" y="93"/>
                    <a:pt x="113" y="85"/>
                  </a:cubicBezTo>
                  <a:cubicBezTo>
                    <a:pt x="129" y="82"/>
                    <a:pt x="145" y="79"/>
                    <a:pt x="162" y="75"/>
                  </a:cubicBezTo>
                  <a:cubicBezTo>
                    <a:pt x="169" y="74"/>
                    <a:pt x="177" y="72"/>
                    <a:pt x="185" y="71"/>
                  </a:cubicBezTo>
                  <a:cubicBezTo>
                    <a:pt x="192" y="69"/>
                    <a:pt x="201" y="68"/>
                    <a:pt x="207" y="66"/>
                  </a:cubicBezTo>
                  <a:cubicBezTo>
                    <a:pt x="177" y="76"/>
                    <a:pt x="145" y="81"/>
                    <a:pt x="114" y="89"/>
                  </a:cubicBezTo>
                  <a:cubicBezTo>
                    <a:pt x="98" y="93"/>
                    <a:pt x="82" y="97"/>
                    <a:pt x="66" y="101"/>
                  </a:cubicBezTo>
                  <a:cubicBezTo>
                    <a:pt x="51" y="105"/>
                    <a:pt x="35" y="109"/>
                    <a:pt x="21" y="115"/>
                  </a:cubicBezTo>
                  <a:cubicBezTo>
                    <a:pt x="19" y="116"/>
                    <a:pt x="16" y="117"/>
                    <a:pt x="14" y="118"/>
                  </a:cubicBezTo>
                  <a:cubicBezTo>
                    <a:pt x="16" y="116"/>
                    <a:pt x="18" y="113"/>
                    <a:pt x="20" y="111"/>
                  </a:cubicBezTo>
                  <a:close/>
                  <a:moveTo>
                    <a:pt x="109" y="186"/>
                  </a:moveTo>
                  <a:cubicBezTo>
                    <a:pt x="109" y="186"/>
                    <a:pt x="109" y="185"/>
                    <a:pt x="110" y="184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45" y="146"/>
                    <a:pt x="181" y="110"/>
                    <a:pt x="216" y="73"/>
                  </a:cubicBezTo>
                  <a:cubicBezTo>
                    <a:pt x="219" y="69"/>
                    <a:pt x="222" y="66"/>
                    <a:pt x="226" y="62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2" y="66"/>
                    <a:pt x="219" y="70"/>
                    <a:pt x="216" y="73"/>
                  </a:cubicBezTo>
                  <a:cubicBezTo>
                    <a:pt x="210" y="80"/>
                    <a:pt x="204" y="86"/>
                    <a:pt x="198" y="93"/>
                  </a:cubicBezTo>
                  <a:cubicBezTo>
                    <a:pt x="189" y="102"/>
                    <a:pt x="181" y="112"/>
                    <a:pt x="172" y="121"/>
                  </a:cubicBezTo>
                  <a:cubicBezTo>
                    <a:pt x="151" y="143"/>
                    <a:pt x="130" y="164"/>
                    <a:pt x="110" y="186"/>
                  </a:cubicBezTo>
                  <a:cubicBezTo>
                    <a:pt x="110" y="186"/>
                    <a:pt x="110" y="186"/>
                    <a:pt x="109" y="186"/>
                  </a:cubicBezTo>
                  <a:close/>
                  <a:moveTo>
                    <a:pt x="9" y="123"/>
                  </a:moveTo>
                  <a:cubicBezTo>
                    <a:pt x="7" y="127"/>
                    <a:pt x="6" y="132"/>
                    <a:pt x="6" y="136"/>
                  </a:cubicBezTo>
                  <a:cubicBezTo>
                    <a:pt x="5" y="132"/>
                    <a:pt x="6" y="127"/>
                    <a:pt x="9" y="123"/>
                  </a:cubicBezTo>
                  <a:close/>
                  <a:moveTo>
                    <a:pt x="28" y="153"/>
                  </a:moveTo>
                  <a:cubicBezTo>
                    <a:pt x="23" y="150"/>
                    <a:pt x="16" y="147"/>
                    <a:pt x="11" y="144"/>
                  </a:cubicBezTo>
                  <a:cubicBezTo>
                    <a:pt x="11" y="144"/>
                    <a:pt x="11" y="143"/>
                    <a:pt x="11" y="143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15" y="145"/>
                    <a:pt x="19" y="147"/>
                    <a:pt x="23" y="149"/>
                  </a:cubicBezTo>
                  <a:cubicBezTo>
                    <a:pt x="34" y="154"/>
                    <a:pt x="45" y="159"/>
                    <a:pt x="56" y="165"/>
                  </a:cubicBezTo>
                  <a:cubicBezTo>
                    <a:pt x="67" y="170"/>
                    <a:pt x="78" y="175"/>
                    <a:pt x="90" y="181"/>
                  </a:cubicBezTo>
                  <a:cubicBezTo>
                    <a:pt x="95" y="183"/>
                    <a:pt x="102" y="186"/>
                    <a:pt x="107" y="189"/>
                  </a:cubicBezTo>
                  <a:cubicBezTo>
                    <a:pt x="107" y="189"/>
                    <a:pt x="107" y="189"/>
                    <a:pt x="107" y="190"/>
                  </a:cubicBezTo>
                  <a:cubicBezTo>
                    <a:pt x="108" y="191"/>
                    <a:pt x="108" y="192"/>
                    <a:pt x="109" y="193"/>
                  </a:cubicBezTo>
                  <a:cubicBezTo>
                    <a:pt x="92" y="186"/>
                    <a:pt x="77" y="178"/>
                    <a:pt x="61" y="170"/>
                  </a:cubicBezTo>
                  <a:cubicBezTo>
                    <a:pt x="50" y="164"/>
                    <a:pt x="39" y="159"/>
                    <a:pt x="28" y="153"/>
                  </a:cubicBezTo>
                  <a:close/>
                  <a:moveTo>
                    <a:pt x="216" y="83"/>
                  </a:moveTo>
                  <a:cubicBezTo>
                    <a:pt x="206" y="94"/>
                    <a:pt x="195" y="105"/>
                    <a:pt x="185" y="117"/>
                  </a:cubicBezTo>
                  <a:cubicBezTo>
                    <a:pt x="163" y="139"/>
                    <a:pt x="142" y="162"/>
                    <a:pt x="120" y="185"/>
                  </a:cubicBezTo>
                  <a:cubicBezTo>
                    <a:pt x="117" y="187"/>
                    <a:pt x="115" y="190"/>
                    <a:pt x="112" y="193"/>
                  </a:cubicBezTo>
                  <a:cubicBezTo>
                    <a:pt x="111" y="192"/>
                    <a:pt x="110" y="191"/>
                    <a:pt x="110" y="189"/>
                  </a:cubicBezTo>
                  <a:cubicBezTo>
                    <a:pt x="110" y="189"/>
                    <a:pt x="110" y="189"/>
                    <a:pt x="110" y="189"/>
                  </a:cubicBezTo>
                  <a:cubicBezTo>
                    <a:pt x="118" y="180"/>
                    <a:pt x="126" y="172"/>
                    <a:pt x="134" y="164"/>
                  </a:cubicBezTo>
                  <a:cubicBezTo>
                    <a:pt x="146" y="152"/>
                    <a:pt x="158" y="139"/>
                    <a:pt x="170" y="126"/>
                  </a:cubicBezTo>
                  <a:cubicBezTo>
                    <a:pt x="189" y="107"/>
                    <a:pt x="207" y="85"/>
                    <a:pt x="227" y="66"/>
                  </a:cubicBezTo>
                  <a:cubicBezTo>
                    <a:pt x="227" y="66"/>
                    <a:pt x="227" y="66"/>
                    <a:pt x="227" y="65"/>
                  </a:cubicBezTo>
                  <a:cubicBezTo>
                    <a:pt x="228" y="66"/>
                    <a:pt x="229" y="67"/>
                    <a:pt x="230" y="68"/>
                  </a:cubicBezTo>
                  <a:cubicBezTo>
                    <a:pt x="229" y="69"/>
                    <a:pt x="227" y="71"/>
                    <a:pt x="226" y="72"/>
                  </a:cubicBezTo>
                  <a:cubicBezTo>
                    <a:pt x="223" y="76"/>
                    <a:pt x="219" y="79"/>
                    <a:pt x="216" y="8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39"/>
            <p:cNvSpPr>
              <a:spLocks noEditPoints="1"/>
            </p:cNvSpPr>
            <p:nvPr/>
          </p:nvSpPr>
          <p:spPr bwMode="auto">
            <a:xfrm>
              <a:off x="7748833" y="943997"/>
              <a:ext cx="446088" cy="495300"/>
            </a:xfrm>
            <a:custGeom>
              <a:avLst/>
              <a:gdLst>
                <a:gd name="T0" fmla="*/ 8 w 105"/>
                <a:gd name="T1" fmla="*/ 89 h 117"/>
                <a:gd name="T2" fmla="*/ 39 w 105"/>
                <a:gd name="T3" fmla="*/ 89 h 117"/>
                <a:gd name="T4" fmla="*/ 47 w 105"/>
                <a:gd name="T5" fmla="*/ 111 h 117"/>
                <a:gd name="T6" fmla="*/ 65 w 105"/>
                <a:gd name="T7" fmla="*/ 109 h 117"/>
                <a:gd name="T8" fmla="*/ 74 w 105"/>
                <a:gd name="T9" fmla="*/ 90 h 117"/>
                <a:gd name="T10" fmla="*/ 104 w 105"/>
                <a:gd name="T11" fmla="*/ 86 h 117"/>
                <a:gd name="T12" fmla="*/ 88 w 105"/>
                <a:gd name="T13" fmla="*/ 62 h 117"/>
                <a:gd name="T14" fmla="*/ 103 w 105"/>
                <a:gd name="T15" fmla="*/ 36 h 117"/>
                <a:gd name="T16" fmla="*/ 71 w 105"/>
                <a:gd name="T17" fmla="*/ 36 h 117"/>
                <a:gd name="T18" fmla="*/ 62 w 105"/>
                <a:gd name="T19" fmla="*/ 12 h 117"/>
                <a:gd name="T20" fmla="*/ 45 w 105"/>
                <a:gd name="T21" fmla="*/ 16 h 117"/>
                <a:gd name="T22" fmla="*/ 29 w 105"/>
                <a:gd name="T23" fmla="*/ 33 h 117"/>
                <a:gd name="T24" fmla="*/ 10 w 105"/>
                <a:gd name="T25" fmla="*/ 50 h 117"/>
                <a:gd name="T26" fmla="*/ 18 w 105"/>
                <a:gd name="T27" fmla="*/ 66 h 117"/>
                <a:gd name="T28" fmla="*/ 67 w 105"/>
                <a:gd name="T29" fmla="*/ 96 h 117"/>
                <a:gd name="T30" fmla="*/ 48 w 105"/>
                <a:gd name="T31" fmla="*/ 109 h 117"/>
                <a:gd name="T32" fmla="*/ 41 w 105"/>
                <a:gd name="T33" fmla="*/ 88 h 117"/>
                <a:gd name="T34" fmla="*/ 69 w 105"/>
                <a:gd name="T35" fmla="*/ 88 h 117"/>
                <a:gd name="T36" fmla="*/ 37 w 105"/>
                <a:gd name="T37" fmla="*/ 62 h 117"/>
                <a:gd name="T38" fmla="*/ 26 w 105"/>
                <a:gd name="T39" fmla="*/ 62 h 117"/>
                <a:gd name="T40" fmla="*/ 37 w 105"/>
                <a:gd name="T41" fmla="*/ 54 h 117"/>
                <a:gd name="T42" fmla="*/ 39 w 105"/>
                <a:gd name="T43" fmla="*/ 62 h 117"/>
                <a:gd name="T44" fmla="*/ 55 w 105"/>
                <a:gd name="T45" fmla="*/ 44 h 117"/>
                <a:gd name="T46" fmla="*/ 71 w 105"/>
                <a:gd name="T47" fmla="*/ 71 h 117"/>
                <a:gd name="T48" fmla="*/ 55 w 105"/>
                <a:gd name="T49" fmla="*/ 80 h 117"/>
                <a:gd name="T50" fmla="*/ 39 w 105"/>
                <a:gd name="T51" fmla="*/ 71 h 117"/>
                <a:gd name="T52" fmla="*/ 39 w 105"/>
                <a:gd name="T53" fmla="*/ 50 h 117"/>
                <a:gd name="T54" fmla="*/ 53 w 105"/>
                <a:gd name="T55" fmla="*/ 43 h 117"/>
                <a:gd name="T56" fmla="*/ 39 w 105"/>
                <a:gd name="T57" fmla="*/ 50 h 117"/>
                <a:gd name="T58" fmla="*/ 69 w 105"/>
                <a:gd name="T59" fmla="*/ 38 h 117"/>
                <a:gd name="T60" fmla="*/ 57 w 105"/>
                <a:gd name="T61" fmla="*/ 43 h 117"/>
                <a:gd name="T62" fmla="*/ 73 w 105"/>
                <a:gd name="T63" fmla="*/ 54 h 117"/>
                <a:gd name="T64" fmla="*/ 73 w 105"/>
                <a:gd name="T65" fmla="*/ 70 h 117"/>
                <a:gd name="T66" fmla="*/ 63 w 105"/>
                <a:gd name="T67" fmla="*/ 78 h 117"/>
                <a:gd name="T68" fmla="*/ 69 w 105"/>
                <a:gd name="T69" fmla="*/ 86 h 117"/>
                <a:gd name="T70" fmla="*/ 63 w 105"/>
                <a:gd name="T71" fmla="*/ 78 h 117"/>
                <a:gd name="T72" fmla="*/ 52 w 105"/>
                <a:gd name="T73" fmla="*/ 81 h 117"/>
                <a:gd name="T74" fmla="*/ 39 w 105"/>
                <a:gd name="T75" fmla="*/ 74 h 117"/>
                <a:gd name="T76" fmla="*/ 102 w 105"/>
                <a:gd name="T77" fmla="*/ 84 h 117"/>
                <a:gd name="T78" fmla="*/ 72 w 105"/>
                <a:gd name="T79" fmla="*/ 87 h 117"/>
                <a:gd name="T80" fmla="*/ 73 w 105"/>
                <a:gd name="T81" fmla="*/ 73 h 117"/>
                <a:gd name="T82" fmla="*/ 91 w 105"/>
                <a:gd name="T83" fmla="*/ 68 h 117"/>
                <a:gd name="T84" fmla="*/ 82 w 105"/>
                <a:gd name="T85" fmla="*/ 35 h 117"/>
                <a:gd name="T86" fmla="*/ 97 w 105"/>
                <a:gd name="T87" fmla="*/ 50 h 117"/>
                <a:gd name="T88" fmla="*/ 73 w 105"/>
                <a:gd name="T89" fmla="*/ 51 h 117"/>
                <a:gd name="T90" fmla="*/ 82 w 105"/>
                <a:gd name="T91" fmla="*/ 35 h 117"/>
                <a:gd name="T92" fmla="*/ 50 w 105"/>
                <a:gd name="T93" fmla="*/ 12 h 117"/>
                <a:gd name="T94" fmla="*/ 69 w 105"/>
                <a:gd name="T95" fmla="*/ 36 h 117"/>
                <a:gd name="T96" fmla="*/ 55 w 105"/>
                <a:gd name="T97" fmla="*/ 42 h 117"/>
                <a:gd name="T98" fmla="*/ 42 w 105"/>
                <a:gd name="T99" fmla="*/ 32 h 117"/>
                <a:gd name="T100" fmla="*/ 9 w 105"/>
                <a:gd name="T101" fmla="*/ 43 h 117"/>
                <a:gd name="T102" fmla="*/ 38 w 105"/>
                <a:gd name="T103" fmla="*/ 38 h 117"/>
                <a:gd name="T104" fmla="*/ 24 w 105"/>
                <a:gd name="T105" fmla="*/ 61 h 117"/>
                <a:gd name="T106" fmla="*/ 37 w 105"/>
                <a:gd name="T107" fmla="*/ 73 h 117"/>
                <a:gd name="T108" fmla="*/ 33 w 105"/>
                <a:gd name="T109" fmla="*/ 88 h 117"/>
                <a:gd name="T110" fmla="*/ 24 w 105"/>
                <a:gd name="T111" fmla="*/ 6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5" h="117">
                  <a:moveTo>
                    <a:pt x="7" y="81"/>
                  </a:moveTo>
                  <a:cubicBezTo>
                    <a:pt x="5" y="84"/>
                    <a:pt x="5" y="87"/>
                    <a:pt x="8" y="89"/>
                  </a:cubicBezTo>
                  <a:cubicBezTo>
                    <a:pt x="10" y="92"/>
                    <a:pt x="15" y="93"/>
                    <a:pt x="19" y="93"/>
                  </a:cubicBezTo>
                  <a:cubicBezTo>
                    <a:pt x="25" y="93"/>
                    <a:pt x="32" y="91"/>
                    <a:pt x="39" y="89"/>
                  </a:cubicBezTo>
                  <a:cubicBezTo>
                    <a:pt x="39" y="90"/>
                    <a:pt x="39" y="91"/>
                    <a:pt x="40" y="91"/>
                  </a:cubicBezTo>
                  <a:cubicBezTo>
                    <a:pt x="41" y="98"/>
                    <a:pt x="43" y="105"/>
                    <a:pt x="47" y="111"/>
                  </a:cubicBezTo>
                  <a:cubicBezTo>
                    <a:pt x="49" y="114"/>
                    <a:pt x="52" y="117"/>
                    <a:pt x="56" y="117"/>
                  </a:cubicBezTo>
                  <a:cubicBezTo>
                    <a:pt x="60" y="116"/>
                    <a:pt x="63" y="112"/>
                    <a:pt x="65" y="109"/>
                  </a:cubicBezTo>
                  <a:cubicBezTo>
                    <a:pt x="68" y="103"/>
                    <a:pt x="69" y="96"/>
                    <a:pt x="71" y="89"/>
                  </a:cubicBezTo>
                  <a:cubicBezTo>
                    <a:pt x="72" y="89"/>
                    <a:pt x="73" y="89"/>
                    <a:pt x="74" y="90"/>
                  </a:cubicBezTo>
                  <a:cubicBezTo>
                    <a:pt x="81" y="92"/>
                    <a:pt x="88" y="93"/>
                    <a:pt x="95" y="93"/>
                  </a:cubicBezTo>
                  <a:cubicBezTo>
                    <a:pt x="99" y="92"/>
                    <a:pt x="103" y="90"/>
                    <a:pt x="104" y="86"/>
                  </a:cubicBezTo>
                  <a:cubicBezTo>
                    <a:pt x="105" y="82"/>
                    <a:pt x="102" y="77"/>
                    <a:pt x="99" y="74"/>
                  </a:cubicBezTo>
                  <a:cubicBezTo>
                    <a:pt x="96" y="70"/>
                    <a:pt x="92" y="66"/>
                    <a:pt x="88" y="62"/>
                  </a:cubicBezTo>
                  <a:cubicBezTo>
                    <a:pt x="93" y="58"/>
                    <a:pt x="98" y="53"/>
                    <a:pt x="102" y="47"/>
                  </a:cubicBezTo>
                  <a:cubicBezTo>
                    <a:pt x="104" y="43"/>
                    <a:pt x="105" y="39"/>
                    <a:pt x="103" y="36"/>
                  </a:cubicBezTo>
                  <a:cubicBezTo>
                    <a:pt x="101" y="32"/>
                    <a:pt x="95" y="32"/>
                    <a:pt x="91" y="32"/>
                  </a:cubicBezTo>
                  <a:cubicBezTo>
                    <a:pt x="84" y="32"/>
                    <a:pt x="77" y="33"/>
                    <a:pt x="71" y="36"/>
                  </a:cubicBezTo>
                  <a:cubicBezTo>
                    <a:pt x="70" y="33"/>
                    <a:pt x="70" y="31"/>
                    <a:pt x="69" y="29"/>
                  </a:cubicBezTo>
                  <a:cubicBezTo>
                    <a:pt x="68" y="23"/>
                    <a:pt x="66" y="16"/>
                    <a:pt x="62" y="12"/>
                  </a:cubicBezTo>
                  <a:cubicBezTo>
                    <a:pt x="60" y="9"/>
                    <a:pt x="57" y="7"/>
                    <a:pt x="53" y="8"/>
                  </a:cubicBezTo>
                  <a:cubicBezTo>
                    <a:pt x="49" y="8"/>
                    <a:pt x="47" y="12"/>
                    <a:pt x="45" y="16"/>
                  </a:cubicBezTo>
                  <a:cubicBezTo>
                    <a:pt x="42" y="22"/>
                    <a:pt x="40" y="29"/>
                    <a:pt x="39" y="36"/>
                  </a:cubicBezTo>
                  <a:cubicBezTo>
                    <a:pt x="36" y="35"/>
                    <a:pt x="32" y="34"/>
                    <a:pt x="29" y="33"/>
                  </a:cubicBezTo>
                  <a:cubicBezTo>
                    <a:pt x="24" y="32"/>
                    <a:pt x="17" y="31"/>
                    <a:pt x="11" y="33"/>
                  </a:cubicBezTo>
                  <a:cubicBezTo>
                    <a:pt x="2" y="36"/>
                    <a:pt x="6" y="45"/>
                    <a:pt x="10" y="50"/>
                  </a:cubicBezTo>
                  <a:cubicBezTo>
                    <a:pt x="14" y="55"/>
                    <a:pt x="18" y="59"/>
                    <a:pt x="22" y="62"/>
                  </a:cubicBezTo>
                  <a:cubicBezTo>
                    <a:pt x="21" y="64"/>
                    <a:pt x="19" y="65"/>
                    <a:pt x="18" y="66"/>
                  </a:cubicBezTo>
                  <a:cubicBezTo>
                    <a:pt x="13" y="70"/>
                    <a:pt x="9" y="75"/>
                    <a:pt x="7" y="81"/>
                  </a:cubicBezTo>
                  <a:close/>
                  <a:moveTo>
                    <a:pt x="67" y="96"/>
                  </a:moveTo>
                  <a:cubicBezTo>
                    <a:pt x="65" y="102"/>
                    <a:pt x="63" y="109"/>
                    <a:pt x="59" y="113"/>
                  </a:cubicBezTo>
                  <a:cubicBezTo>
                    <a:pt x="54" y="117"/>
                    <a:pt x="50" y="113"/>
                    <a:pt x="48" y="109"/>
                  </a:cubicBezTo>
                  <a:cubicBezTo>
                    <a:pt x="44" y="103"/>
                    <a:pt x="43" y="96"/>
                    <a:pt x="41" y="90"/>
                  </a:cubicBezTo>
                  <a:cubicBezTo>
                    <a:pt x="41" y="89"/>
                    <a:pt x="41" y="89"/>
                    <a:pt x="41" y="88"/>
                  </a:cubicBezTo>
                  <a:cubicBezTo>
                    <a:pt x="46" y="87"/>
                    <a:pt x="50" y="85"/>
                    <a:pt x="55" y="82"/>
                  </a:cubicBezTo>
                  <a:cubicBezTo>
                    <a:pt x="59" y="84"/>
                    <a:pt x="64" y="86"/>
                    <a:pt x="69" y="88"/>
                  </a:cubicBezTo>
                  <a:cubicBezTo>
                    <a:pt x="68" y="91"/>
                    <a:pt x="68" y="93"/>
                    <a:pt x="67" y="96"/>
                  </a:cubicBezTo>
                  <a:close/>
                  <a:moveTo>
                    <a:pt x="37" y="62"/>
                  </a:moveTo>
                  <a:cubicBezTo>
                    <a:pt x="37" y="65"/>
                    <a:pt x="37" y="67"/>
                    <a:pt x="37" y="70"/>
                  </a:cubicBezTo>
                  <a:cubicBezTo>
                    <a:pt x="33" y="68"/>
                    <a:pt x="29" y="65"/>
                    <a:pt x="26" y="62"/>
                  </a:cubicBezTo>
                  <a:cubicBezTo>
                    <a:pt x="26" y="62"/>
                    <a:pt x="27" y="61"/>
                    <a:pt x="27" y="61"/>
                  </a:cubicBezTo>
                  <a:cubicBezTo>
                    <a:pt x="30" y="59"/>
                    <a:pt x="33" y="56"/>
                    <a:pt x="37" y="54"/>
                  </a:cubicBezTo>
                  <a:cubicBezTo>
                    <a:pt x="37" y="57"/>
                    <a:pt x="37" y="60"/>
                    <a:pt x="37" y="62"/>
                  </a:cubicBezTo>
                  <a:close/>
                  <a:moveTo>
                    <a:pt x="39" y="62"/>
                  </a:moveTo>
                  <a:cubicBezTo>
                    <a:pt x="39" y="59"/>
                    <a:pt x="39" y="56"/>
                    <a:pt x="39" y="53"/>
                  </a:cubicBezTo>
                  <a:cubicBezTo>
                    <a:pt x="44" y="50"/>
                    <a:pt x="49" y="47"/>
                    <a:pt x="55" y="44"/>
                  </a:cubicBezTo>
                  <a:cubicBezTo>
                    <a:pt x="60" y="47"/>
                    <a:pt x="66" y="50"/>
                    <a:pt x="71" y="53"/>
                  </a:cubicBezTo>
                  <a:cubicBezTo>
                    <a:pt x="71" y="59"/>
                    <a:pt x="71" y="65"/>
                    <a:pt x="71" y="71"/>
                  </a:cubicBezTo>
                  <a:cubicBezTo>
                    <a:pt x="68" y="73"/>
                    <a:pt x="65" y="75"/>
                    <a:pt x="62" y="76"/>
                  </a:cubicBezTo>
                  <a:cubicBezTo>
                    <a:pt x="60" y="78"/>
                    <a:pt x="57" y="79"/>
                    <a:pt x="55" y="80"/>
                  </a:cubicBezTo>
                  <a:cubicBezTo>
                    <a:pt x="52" y="79"/>
                    <a:pt x="50" y="77"/>
                    <a:pt x="47" y="76"/>
                  </a:cubicBezTo>
                  <a:cubicBezTo>
                    <a:pt x="45" y="75"/>
                    <a:pt x="42" y="73"/>
                    <a:pt x="39" y="71"/>
                  </a:cubicBezTo>
                  <a:cubicBezTo>
                    <a:pt x="39" y="68"/>
                    <a:pt x="39" y="65"/>
                    <a:pt x="39" y="62"/>
                  </a:cubicBezTo>
                  <a:close/>
                  <a:moveTo>
                    <a:pt x="39" y="50"/>
                  </a:moveTo>
                  <a:cubicBezTo>
                    <a:pt x="40" y="46"/>
                    <a:pt x="40" y="42"/>
                    <a:pt x="41" y="39"/>
                  </a:cubicBezTo>
                  <a:cubicBezTo>
                    <a:pt x="45" y="40"/>
                    <a:pt x="49" y="41"/>
                    <a:pt x="53" y="43"/>
                  </a:cubicBezTo>
                  <a:cubicBezTo>
                    <a:pt x="48" y="45"/>
                    <a:pt x="44" y="48"/>
                    <a:pt x="40" y="50"/>
                  </a:cubicBezTo>
                  <a:cubicBezTo>
                    <a:pt x="40" y="50"/>
                    <a:pt x="39" y="50"/>
                    <a:pt x="39" y="50"/>
                  </a:cubicBezTo>
                  <a:close/>
                  <a:moveTo>
                    <a:pt x="57" y="43"/>
                  </a:moveTo>
                  <a:cubicBezTo>
                    <a:pt x="61" y="41"/>
                    <a:pt x="65" y="40"/>
                    <a:pt x="69" y="38"/>
                  </a:cubicBezTo>
                  <a:cubicBezTo>
                    <a:pt x="70" y="42"/>
                    <a:pt x="70" y="46"/>
                    <a:pt x="70" y="50"/>
                  </a:cubicBezTo>
                  <a:cubicBezTo>
                    <a:pt x="66" y="48"/>
                    <a:pt x="61" y="45"/>
                    <a:pt x="57" y="43"/>
                  </a:cubicBezTo>
                  <a:close/>
                  <a:moveTo>
                    <a:pt x="73" y="57"/>
                  </a:moveTo>
                  <a:cubicBezTo>
                    <a:pt x="73" y="56"/>
                    <a:pt x="73" y="55"/>
                    <a:pt x="73" y="54"/>
                  </a:cubicBezTo>
                  <a:cubicBezTo>
                    <a:pt x="77" y="57"/>
                    <a:pt x="81" y="59"/>
                    <a:pt x="84" y="62"/>
                  </a:cubicBezTo>
                  <a:cubicBezTo>
                    <a:pt x="81" y="65"/>
                    <a:pt x="77" y="68"/>
                    <a:pt x="73" y="70"/>
                  </a:cubicBezTo>
                  <a:cubicBezTo>
                    <a:pt x="73" y="66"/>
                    <a:pt x="73" y="61"/>
                    <a:pt x="73" y="57"/>
                  </a:cubicBezTo>
                  <a:close/>
                  <a:moveTo>
                    <a:pt x="63" y="78"/>
                  </a:moveTo>
                  <a:cubicBezTo>
                    <a:pt x="66" y="77"/>
                    <a:pt x="68" y="75"/>
                    <a:pt x="70" y="74"/>
                  </a:cubicBezTo>
                  <a:cubicBezTo>
                    <a:pt x="70" y="78"/>
                    <a:pt x="70" y="82"/>
                    <a:pt x="69" y="86"/>
                  </a:cubicBezTo>
                  <a:cubicBezTo>
                    <a:pt x="65" y="84"/>
                    <a:pt x="61" y="83"/>
                    <a:pt x="57" y="81"/>
                  </a:cubicBezTo>
                  <a:cubicBezTo>
                    <a:pt x="59" y="80"/>
                    <a:pt x="61" y="79"/>
                    <a:pt x="63" y="78"/>
                  </a:cubicBezTo>
                  <a:close/>
                  <a:moveTo>
                    <a:pt x="46" y="78"/>
                  </a:moveTo>
                  <a:cubicBezTo>
                    <a:pt x="48" y="79"/>
                    <a:pt x="50" y="80"/>
                    <a:pt x="52" y="81"/>
                  </a:cubicBezTo>
                  <a:cubicBezTo>
                    <a:pt x="49" y="83"/>
                    <a:pt x="45" y="84"/>
                    <a:pt x="41" y="86"/>
                  </a:cubicBezTo>
                  <a:cubicBezTo>
                    <a:pt x="40" y="82"/>
                    <a:pt x="40" y="78"/>
                    <a:pt x="39" y="74"/>
                  </a:cubicBezTo>
                  <a:cubicBezTo>
                    <a:pt x="42" y="75"/>
                    <a:pt x="44" y="77"/>
                    <a:pt x="46" y="78"/>
                  </a:cubicBezTo>
                  <a:close/>
                  <a:moveTo>
                    <a:pt x="102" y="84"/>
                  </a:moveTo>
                  <a:cubicBezTo>
                    <a:pt x="103" y="90"/>
                    <a:pt x="95" y="91"/>
                    <a:pt x="91" y="91"/>
                  </a:cubicBezTo>
                  <a:cubicBezTo>
                    <a:pt x="85" y="91"/>
                    <a:pt x="78" y="89"/>
                    <a:pt x="72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2" y="82"/>
                    <a:pt x="72" y="77"/>
                    <a:pt x="73" y="73"/>
                  </a:cubicBezTo>
                  <a:cubicBezTo>
                    <a:pt x="77" y="70"/>
                    <a:pt x="81" y="67"/>
                    <a:pt x="86" y="64"/>
                  </a:cubicBezTo>
                  <a:cubicBezTo>
                    <a:pt x="88" y="65"/>
                    <a:pt x="89" y="67"/>
                    <a:pt x="91" y="68"/>
                  </a:cubicBezTo>
                  <a:cubicBezTo>
                    <a:pt x="96" y="72"/>
                    <a:pt x="101" y="78"/>
                    <a:pt x="102" y="84"/>
                  </a:cubicBezTo>
                  <a:close/>
                  <a:moveTo>
                    <a:pt x="82" y="35"/>
                  </a:moveTo>
                  <a:cubicBezTo>
                    <a:pt x="87" y="34"/>
                    <a:pt x="96" y="32"/>
                    <a:pt x="100" y="36"/>
                  </a:cubicBezTo>
                  <a:cubicBezTo>
                    <a:pt x="104" y="40"/>
                    <a:pt x="100" y="47"/>
                    <a:pt x="97" y="50"/>
                  </a:cubicBezTo>
                  <a:cubicBezTo>
                    <a:pt x="94" y="54"/>
                    <a:pt x="90" y="57"/>
                    <a:pt x="86" y="61"/>
                  </a:cubicBezTo>
                  <a:cubicBezTo>
                    <a:pt x="82" y="57"/>
                    <a:pt x="77" y="54"/>
                    <a:pt x="73" y="51"/>
                  </a:cubicBezTo>
                  <a:cubicBezTo>
                    <a:pt x="72" y="47"/>
                    <a:pt x="72" y="42"/>
                    <a:pt x="71" y="38"/>
                  </a:cubicBezTo>
                  <a:cubicBezTo>
                    <a:pt x="75" y="37"/>
                    <a:pt x="78" y="36"/>
                    <a:pt x="82" y="35"/>
                  </a:cubicBezTo>
                  <a:close/>
                  <a:moveTo>
                    <a:pt x="42" y="32"/>
                  </a:moveTo>
                  <a:cubicBezTo>
                    <a:pt x="43" y="25"/>
                    <a:pt x="45" y="17"/>
                    <a:pt x="50" y="12"/>
                  </a:cubicBezTo>
                  <a:cubicBezTo>
                    <a:pt x="60" y="0"/>
                    <a:pt x="67" y="29"/>
                    <a:pt x="68" y="35"/>
                  </a:cubicBezTo>
                  <a:cubicBezTo>
                    <a:pt x="68" y="35"/>
                    <a:pt x="69" y="36"/>
                    <a:pt x="69" y="36"/>
                  </a:cubicBezTo>
                  <a:cubicBezTo>
                    <a:pt x="68" y="36"/>
                    <a:pt x="68" y="37"/>
                    <a:pt x="68" y="37"/>
                  </a:cubicBezTo>
                  <a:cubicBezTo>
                    <a:pt x="63" y="38"/>
                    <a:pt x="59" y="40"/>
                    <a:pt x="55" y="42"/>
                  </a:cubicBezTo>
                  <a:cubicBezTo>
                    <a:pt x="50" y="40"/>
                    <a:pt x="46" y="38"/>
                    <a:pt x="41" y="36"/>
                  </a:cubicBezTo>
                  <a:cubicBezTo>
                    <a:pt x="41" y="35"/>
                    <a:pt x="42" y="33"/>
                    <a:pt x="42" y="32"/>
                  </a:cubicBezTo>
                  <a:close/>
                  <a:moveTo>
                    <a:pt x="22" y="59"/>
                  </a:moveTo>
                  <a:cubicBezTo>
                    <a:pt x="17" y="55"/>
                    <a:pt x="11" y="50"/>
                    <a:pt x="9" y="43"/>
                  </a:cubicBezTo>
                  <a:cubicBezTo>
                    <a:pt x="2" y="28"/>
                    <a:pt x="32" y="36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42"/>
                    <a:pt x="37" y="47"/>
                    <a:pt x="37" y="52"/>
                  </a:cubicBezTo>
                  <a:cubicBezTo>
                    <a:pt x="33" y="54"/>
                    <a:pt x="28" y="58"/>
                    <a:pt x="24" y="61"/>
                  </a:cubicBezTo>
                  <a:cubicBezTo>
                    <a:pt x="23" y="60"/>
                    <a:pt x="23" y="60"/>
                    <a:pt x="22" y="59"/>
                  </a:cubicBezTo>
                  <a:close/>
                  <a:moveTo>
                    <a:pt x="37" y="73"/>
                  </a:moveTo>
                  <a:cubicBezTo>
                    <a:pt x="37" y="77"/>
                    <a:pt x="38" y="82"/>
                    <a:pt x="39" y="87"/>
                  </a:cubicBezTo>
                  <a:cubicBezTo>
                    <a:pt x="37" y="87"/>
                    <a:pt x="35" y="88"/>
                    <a:pt x="33" y="88"/>
                  </a:cubicBezTo>
                  <a:cubicBezTo>
                    <a:pt x="26" y="90"/>
                    <a:pt x="18" y="92"/>
                    <a:pt x="12" y="90"/>
                  </a:cubicBezTo>
                  <a:cubicBezTo>
                    <a:pt x="0" y="86"/>
                    <a:pt x="16" y="70"/>
                    <a:pt x="24" y="64"/>
                  </a:cubicBezTo>
                  <a:cubicBezTo>
                    <a:pt x="28" y="67"/>
                    <a:pt x="33" y="70"/>
                    <a:pt x="37" y="7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40"/>
            <p:cNvSpPr/>
            <p:nvPr/>
          </p:nvSpPr>
          <p:spPr bwMode="auto">
            <a:xfrm>
              <a:off x="4646858" y="2801372"/>
              <a:ext cx="355600" cy="962025"/>
            </a:xfrm>
            <a:custGeom>
              <a:avLst/>
              <a:gdLst>
                <a:gd name="T0" fmla="*/ 7 w 84"/>
                <a:gd name="T1" fmla="*/ 127 h 227"/>
                <a:gd name="T2" fmla="*/ 22 w 84"/>
                <a:gd name="T3" fmla="*/ 36 h 227"/>
                <a:gd name="T4" fmla="*/ 51 w 84"/>
                <a:gd name="T5" fmla="*/ 15 h 227"/>
                <a:gd name="T6" fmla="*/ 75 w 84"/>
                <a:gd name="T7" fmla="*/ 48 h 227"/>
                <a:gd name="T8" fmla="*/ 75 w 84"/>
                <a:gd name="T9" fmla="*/ 129 h 227"/>
                <a:gd name="T10" fmla="*/ 72 w 84"/>
                <a:gd name="T11" fmla="*/ 172 h 227"/>
                <a:gd name="T12" fmla="*/ 56 w 84"/>
                <a:gd name="T13" fmla="*/ 215 h 227"/>
                <a:gd name="T14" fmla="*/ 32 w 84"/>
                <a:gd name="T15" fmla="*/ 190 h 227"/>
                <a:gd name="T16" fmla="*/ 28 w 84"/>
                <a:gd name="T17" fmla="*/ 147 h 227"/>
                <a:gd name="T18" fmla="*/ 32 w 84"/>
                <a:gd name="T19" fmla="*/ 90 h 227"/>
                <a:gd name="T20" fmla="*/ 36 w 84"/>
                <a:gd name="T21" fmla="*/ 80 h 227"/>
                <a:gd name="T22" fmla="*/ 58 w 84"/>
                <a:gd name="T23" fmla="*/ 92 h 227"/>
                <a:gd name="T24" fmla="*/ 58 w 84"/>
                <a:gd name="T25" fmla="*/ 111 h 227"/>
                <a:gd name="T26" fmla="*/ 52 w 84"/>
                <a:gd name="T27" fmla="*/ 167 h 227"/>
                <a:gd name="T28" fmla="*/ 59 w 84"/>
                <a:gd name="T29" fmla="*/ 168 h 227"/>
                <a:gd name="T30" fmla="*/ 64 w 84"/>
                <a:gd name="T31" fmla="*/ 111 h 227"/>
                <a:gd name="T32" fmla="*/ 49 w 84"/>
                <a:gd name="T33" fmla="*/ 71 h 227"/>
                <a:gd name="T34" fmla="*/ 23 w 84"/>
                <a:gd name="T35" fmla="*/ 103 h 227"/>
                <a:gd name="T36" fmla="*/ 24 w 84"/>
                <a:gd name="T37" fmla="*/ 178 h 227"/>
                <a:gd name="T38" fmla="*/ 46 w 84"/>
                <a:gd name="T39" fmla="*/ 224 h 227"/>
                <a:gd name="T40" fmla="*/ 79 w 84"/>
                <a:gd name="T41" fmla="*/ 172 h 227"/>
                <a:gd name="T42" fmla="*/ 83 w 84"/>
                <a:gd name="T43" fmla="*/ 76 h 227"/>
                <a:gd name="T44" fmla="*/ 63 w 84"/>
                <a:gd name="T45" fmla="*/ 12 h 227"/>
                <a:gd name="T46" fmla="*/ 16 w 84"/>
                <a:gd name="T47" fmla="*/ 33 h 227"/>
                <a:gd name="T48" fmla="*/ 6 w 84"/>
                <a:gd name="T49" fmla="*/ 72 h 227"/>
                <a:gd name="T50" fmla="*/ 0 w 84"/>
                <a:gd name="T51" fmla="*/ 127 h 227"/>
                <a:gd name="T52" fmla="*/ 7 w 84"/>
                <a:gd name="T53" fmla="*/ 1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" h="227">
                  <a:moveTo>
                    <a:pt x="7" y="127"/>
                  </a:moveTo>
                  <a:cubicBezTo>
                    <a:pt x="11" y="98"/>
                    <a:pt x="8" y="63"/>
                    <a:pt x="22" y="36"/>
                  </a:cubicBezTo>
                  <a:cubicBezTo>
                    <a:pt x="28" y="26"/>
                    <a:pt x="38" y="15"/>
                    <a:pt x="51" y="15"/>
                  </a:cubicBezTo>
                  <a:cubicBezTo>
                    <a:pt x="67" y="15"/>
                    <a:pt x="73" y="36"/>
                    <a:pt x="75" y="48"/>
                  </a:cubicBezTo>
                  <a:cubicBezTo>
                    <a:pt x="79" y="74"/>
                    <a:pt x="77" y="103"/>
                    <a:pt x="75" y="129"/>
                  </a:cubicBezTo>
                  <a:cubicBezTo>
                    <a:pt x="74" y="144"/>
                    <a:pt x="73" y="158"/>
                    <a:pt x="72" y="172"/>
                  </a:cubicBezTo>
                  <a:cubicBezTo>
                    <a:pt x="71" y="187"/>
                    <a:pt x="69" y="205"/>
                    <a:pt x="56" y="215"/>
                  </a:cubicBezTo>
                  <a:cubicBezTo>
                    <a:pt x="38" y="227"/>
                    <a:pt x="33" y="201"/>
                    <a:pt x="32" y="190"/>
                  </a:cubicBezTo>
                  <a:cubicBezTo>
                    <a:pt x="31" y="175"/>
                    <a:pt x="29" y="162"/>
                    <a:pt x="28" y="147"/>
                  </a:cubicBezTo>
                  <a:cubicBezTo>
                    <a:pt x="27" y="128"/>
                    <a:pt x="28" y="109"/>
                    <a:pt x="32" y="90"/>
                  </a:cubicBezTo>
                  <a:cubicBezTo>
                    <a:pt x="33" y="86"/>
                    <a:pt x="34" y="83"/>
                    <a:pt x="36" y="80"/>
                  </a:cubicBezTo>
                  <a:cubicBezTo>
                    <a:pt x="43" y="68"/>
                    <a:pt x="57" y="84"/>
                    <a:pt x="58" y="92"/>
                  </a:cubicBezTo>
                  <a:cubicBezTo>
                    <a:pt x="58" y="98"/>
                    <a:pt x="58" y="105"/>
                    <a:pt x="58" y="111"/>
                  </a:cubicBezTo>
                  <a:cubicBezTo>
                    <a:pt x="57" y="129"/>
                    <a:pt x="57" y="149"/>
                    <a:pt x="52" y="167"/>
                  </a:cubicBezTo>
                  <a:cubicBezTo>
                    <a:pt x="51" y="171"/>
                    <a:pt x="57" y="173"/>
                    <a:pt x="59" y="168"/>
                  </a:cubicBezTo>
                  <a:cubicBezTo>
                    <a:pt x="64" y="150"/>
                    <a:pt x="64" y="130"/>
                    <a:pt x="64" y="111"/>
                  </a:cubicBezTo>
                  <a:cubicBezTo>
                    <a:pt x="65" y="97"/>
                    <a:pt x="66" y="75"/>
                    <a:pt x="49" y="71"/>
                  </a:cubicBezTo>
                  <a:cubicBezTo>
                    <a:pt x="28" y="65"/>
                    <a:pt x="25" y="88"/>
                    <a:pt x="23" y="103"/>
                  </a:cubicBezTo>
                  <a:cubicBezTo>
                    <a:pt x="19" y="128"/>
                    <a:pt x="21" y="153"/>
                    <a:pt x="24" y="178"/>
                  </a:cubicBezTo>
                  <a:cubicBezTo>
                    <a:pt x="26" y="192"/>
                    <a:pt x="25" y="224"/>
                    <a:pt x="46" y="224"/>
                  </a:cubicBezTo>
                  <a:cubicBezTo>
                    <a:pt x="73" y="224"/>
                    <a:pt x="77" y="193"/>
                    <a:pt x="79" y="172"/>
                  </a:cubicBezTo>
                  <a:cubicBezTo>
                    <a:pt x="82" y="140"/>
                    <a:pt x="84" y="108"/>
                    <a:pt x="83" y="76"/>
                  </a:cubicBezTo>
                  <a:cubicBezTo>
                    <a:pt x="83" y="54"/>
                    <a:pt x="83" y="26"/>
                    <a:pt x="63" y="12"/>
                  </a:cubicBezTo>
                  <a:cubicBezTo>
                    <a:pt x="45" y="0"/>
                    <a:pt x="25" y="19"/>
                    <a:pt x="16" y="33"/>
                  </a:cubicBezTo>
                  <a:cubicBezTo>
                    <a:pt x="9" y="45"/>
                    <a:pt x="8" y="59"/>
                    <a:pt x="6" y="72"/>
                  </a:cubicBezTo>
                  <a:cubicBezTo>
                    <a:pt x="4" y="91"/>
                    <a:pt x="3" y="109"/>
                    <a:pt x="0" y="127"/>
                  </a:cubicBezTo>
                  <a:cubicBezTo>
                    <a:pt x="0" y="132"/>
                    <a:pt x="7" y="132"/>
                    <a:pt x="7" y="12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41"/>
            <p:cNvSpPr>
              <a:spLocks noEditPoints="1"/>
            </p:cNvSpPr>
            <p:nvPr/>
          </p:nvSpPr>
          <p:spPr bwMode="auto">
            <a:xfrm>
              <a:off x="8185396" y="2220347"/>
              <a:ext cx="471488" cy="647700"/>
            </a:xfrm>
            <a:custGeom>
              <a:avLst/>
              <a:gdLst>
                <a:gd name="T0" fmla="*/ 97 w 111"/>
                <a:gd name="T1" fmla="*/ 42 h 153"/>
                <a:gd name="T2" fmla="*/ 111 w 111"/>
                <a:gd name="T3" fmla="*/ 17 h 153"/>
                <a:gd name="T4" fmla="*/ 84 w 111"/>
                <a:gd name="T5" fmla="*/ 1 h 153"/>
                <a:gd name="T6" fmla="*/ 21 w 111"/>
                <a:gd name="T7" fmla="*/ 101 h 153"/>
                <a:gd name="T8" fmla="*/ 0 w 111"/>
                <a:gd name="T9" fmla="*/ 137 h 153"/>
                <a:gd name="T10" fmla="*/ 28 w 111"/>
                <a:gd name="T11" fmla="*/ 152 h 153"/>
                <a:gd name="T12" fmla="*/ 19 w 111"/>
                <a:gd name="T13" fmla="*/ 137 h 153"/>
                <a:gd name="T14" fmla="*/ 26 w 111"/>
                <a:gd name="T15" fmla="*/ 150 h 153"/>
                <a:gd name="T16" fmla="*/ 44 w 111"/>
                <a:gd name="T17" fmla="*/ 70 h 153"/>
                <a:gd name="T18" fmla="*/ 86 w 111"/>
                <a:gd name="T19" fmla="*/ 2 h 153"/>
                <a:gd name="T20" fmla="*/ 107 w 111"/>
                <a:gd name="T21" fmla="*/ 20 h 153"/>
                <a:gd name="T22" fmla="*/ 106 w 111"/>
                <a:gd name="T23" fmla="*/ 22 h 153"/>
                <a:gd name="T24" fmla="*/ 104 w 111"/>
                <a:gd name="T25" fmla="*/ 26 h 153"/>
                <a:gd name="T26" fmla="*/ 91 w 111"/>
                <a:gd name="T27" fmla="*/ 21 h 153"/>
                <a:gd name="T28" fmla="*/ 101 w 111"/>
                <a:gd name="T29" fmla="*/ 31 h 153"/>
                <a:gd name="T30" fmla="*/ 100 w 111"/>
                <a:gd name="T31" fmla="*/ 33 h 153"/>
                <a:gd name="T32" fmla="*/ 85 w 111"/>
                <a:gd name="T33" fmla="*/ 29 h 153"/>
                <a:gd name="T34" fmla="*/ 92 w 111"/>
                <a:gd name="T35" fmla="*/ 46 h 153"/>
                <a:gd name="T36" fmla="*/ 79 w 111"/>
                <a:gd name="T37" fmla="*/ 40 h 153"/>
                <a:gd name="T38" fmla="*/ 88 w 111"/>
                <a:gd name="T39" fmla="*/ 52 h 153"/>
                <a:gd name="T40" fmla="*/ 78 w 111"/>
                <a:gd name="T41" fmla="*/ 48 h 153"/>
                <a:gd name="T42" fmla="*/ 86 w 111"/>
                <a:gd name="T43" fmla="*/ 56 h 153"/>
                <a:gd name="T44" fmla="*/ 72 w 111"/>
                <a:gd name="T45" fmla="*/ 50 h 153"/>
                <a:gd name="T46" fmla="*/ 82 w 111"/>
                <a:gd name="T47" fmla="*/ 63 h 153"/>
                <a:gd name="T48" fmla="*/ 80 w 111"/>
                <a:gd name="T49" fmla="*/ 65 h 153"/>
                <a:gd name="T50" fmla="*/ 73 w 111"/>
                <a:gd name="T51" fmla="*/ 63 h 153"/>
                <a:gd name="T52" fmla="*/ 72 w 111"/>
                <a:gd name="T53" fmla="*/ 64 h 153"/>
                <a:gd name="T54" fmla="*/ 76 w 111"/>
                <a:gd name="T55" fmla="*/ 72 h 153"/>
                <a:gd name="T56" fmla="*/ 75 w 111"/>
                <a:gd name="T57" fmla="*/ 74 h 153"/>
                <a:gd name="T58" fmla="*/ 61 w 111"/>
                <a:gd name="T59" fmla="*/ 69 h 153"/>
                <a:gd name="T60" fmla="*/ 71 w 111"/>
                <a:gd name="T61" fmla="*/ 79 h 153"/>
                <a:gd name="T62" fmla="*/ 58 w 111"/>
                <a:gd name="T63" fmla="*/ 77 h 153"/>
                <a:gd name="T64" fmla="*/ 67 w 111"/>
                <a:gd name="T65" fmla="*/ 86 h 153"/>
                <a:gd name="T66" fmla="*/ 52 w 111"/>
                <a:gd name="T67" fmla="*/ 81 h 153"/>
                <a:gd name="T68" fmla="*/ 63 w 111"/>
                <a:gd name="T69" fmla="*/ 92 h 153"/>
                <a:gd name="T70" fmla="*/ 50 w 111"/>
                <a:gd name="T71" fmla="*/ 88 h 153"/>
                <a:gd name="T72" fmla="*/ 60 w 111"/>
                <a:gd name="T73" fmla="*/ 96 h 153"/>
                <a:gd name="T74" fmla="*/ 46 w 111"/>
                <a:gd name="T75" fmla="*/ 93 h 153"/>
                <a:gd name="T76" fmla="*/ 56 w 111"/>
                <a:gd name="T77" fmla="*/ 103 h 153"/>
                <a:gd name="T78" fmla="*/ 44 w 111"/>
                <a:gd name="T79" fmla="*/ 98 h 153"/>
                <a:gd name="T80" fmla="*/ 53 w 111"/>
                <a:gd name="T81" fmla="*/ 107 h 153"/>
                <a:gd name="T82" fmla="*/ 40 w 111"/>
                <a:gd name="T83" fmla="*/ 105 h 153"/>
                <a:gd name="T84" fmla="*/ 49 w 111"/>
                <a:gd name="T85" fmla="*/ 113 h 153"/>
                <a:gd name="T86" fmla="*/ 34 w 111"/>
                <a:gd name="T87" fmla="*/ 109 h 153"/>
                <a:gd name="T88" fmla="*/ 42 w 111"/>
                <a:gd name="T89" fmla="*/ 124 h 153"/>
                <a:gd name="T90" fmla="*/ 41 w 111"/>
                <a:gd name="T91" fmla="*/ 126 h 153"/>
                <a:gd name="T92" fmla="*/ 28 w 111"/>
                <a:gd name="T93" fmla="*/ 124 h 153"/>
                <a:gd name="T94" fmla="*/ 34 w 111"/>
                <a:gd name="T95" fmla="*/ 137 h 153"/>
                <a:gd name="T96" fmla="*/ 33 w 111"/>
                <a:gd name="T97" fmla="*/ 13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153">
                  <a:moveTo>
                    <a:pt x="45" y="123"/>
                  </a:moveTo>
                  <a:cubicBezTo>
                    <a:pt x="52" y="114"/>
                    <a:pt x="58" y="104"/>
                    <a:pt x="64" y="94"/>
                  </a:cubicBezTo>
                  <a:cubicBezTo>
                    <a:pt x="75" y="76"/>
                    <a:pt x="86" y="59"/>
                    <a:pt x="97" y="42"/>
                  </a:cubicBezTo>
                  <a:cubicBezTo>
                    <a:pt x="100" y="37"/>
                    <a:pt x="103" y="31"/>
                    <a:pt x="107" y="26"/>
                  </a:cubicBezTo>
                  <a:cubicBezTo>
                    <a:pt x="108" y="24"/>
                    <a:pt x="110" y="21"/>
                    <a:pt x="110" y="19"/>
                  </a:cubicBezTo>
                  <a:cubicBezTo>
                    <a:pt x="111" y="18"/>
                    <a:pt x="111" y="17"/>
                    <a:pt x="111" y="17"/>
                  </a:cubicBezTo>
                  <a:cubicBezTo>
                    <a:pt x="102" y="12"/>
                    <a:pt x="95" y="6"/>
                    <a:pt x="87" y="1"/>
                  </a:cubicBezTo>
                  <a:cubicBezTo>
                    <a:pt x="87" y="0"/>
                    <a:pt x="86" y="0"/>
                    <a:pt x="86" y="1"/>
                  </a:cubicBezTo>
                  <a:cubicBezTo>
                    <a:pt x="86" y="0"/>
                    <a:pt x="85" y="0"/>
                    <a:pt x="84" y="1"/>
                  </a:cubicBezTo>
                  <a:cubicBezTo>
                    <a:pt x="77" y="12"/>
                    <a:pt x="70" y="23"/>
                    <a:pt x="63" y="34"/>
                  </a:cubicBezTo>
                  <a:cubicBezTo>
                    <a:pt x="57" y="45"/>
                    <a:pt x="51" y="57"/>
                    <a:pt x="43" y="68"/>
                  </a:cubicBezTo>
                  <a:cubicBezTo>
                    <a:pt x="36" y="79"/>
                    <a:pt x="28" y="89"/>
                    <a:pt x="21" y="101"/>
                  </a:cubicBezTo>
                  <a:cubicBezTo>
                    <a:pt x="14" y="112"/>
                    <a:pt x="7" y="124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9" y="142"/>
                    <a:pt x="17" y="147"/>
                    <a:pt x="26" y="152"/>
                  </a:cubicBezTo>
                  <a:cubicBezTo>
                    <a:pt x="26" y="153"/>
                    <a:pt x="27" y="152"/>
                    <a:pt x="27" y="152"/>
                  </a:cubicBezTo>
                  <a:cubicBezTo>
                    <a:pt x="28" y="152"/>
                    <a:pt x="28" y="152"/>
                    <a:pt x="28" y="152"/>
                  </a:cubicBezTo>
                  <a:cubicBezTo>
                    <a:pt x="33" y="142"/>
                    <a:pt x="39" y="133"/>
                    <a:pt x="45" y="123"/>
                  </a:cubicBezTo>
                  <a:close/>
                  <a:moveTo>
                    <a:pt x="30" y="143"/>
                  </a:moveTo>
                  <a:cubicBezTo>
                    <a:pt x="26" y="141"/>
                    <a:pt x="23" y="138"/>
                    <a:pt x="19" y="137"/>
                  </a:cubicBezTo>
                  <a:cubicBezTo>
                    <a:pt x="17" y="137"/>
                    <a:pt x="17" y="139"/>
                    <a:pt x="18" y="139"/>
                  </a:cubicBezTo>
                  <a:cubicBezTo>
                    <a:pt x="22" y="140"/>
                    <a:pt x="26" y="143"/>
                    <a:pt x="29" y="145"/>
                  </a:cubicBezTo>
                  <a:cubicBezTo>
                    <a:pt x="28" y="147"/>
                    <a:pt x="27" y="148"/>
                    <a:pt x="26" y="150"/>
                  </a:cubicBezTo>
                  <a:cubicBezTo>
                    <a:pt x="18" y="145"/>
                    <a:pt x="10" y="141"/>
                    <a:pt x="2" y="136"/>
                  </a:cubicBezTo>
                  <a:cubicBezTo>
                    <a:pt x="9" y="125"/>
                    <a:pt x="15" y="114"/>
                    <a:pt x="22" y="103"/>
                  </a:cubicBezTo>
                  <a:cubicBezTo>
                    <a:pt x="29" y="92"/>
                    <a:pt x="37" y="81"/>
                    <a:pt x="44" y="70"/>
                  </a:cubicBezTo>
                  <a:cubicBezTo>
                    <a:pt x="52" y="59"/>
                    <a:pt x="58" y="47"/>
                    <a:pt x="65" y="36"/>
                  </a:cubicBezTo>
                  <a:cubicBezTo>
                    <a:pt x="71" y="25"/>
                    <a:pt x="79" y="14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94" y="7"/>
                    <a:pt x="101" y="13"/>
                    <a:pt x="108" y="18"/>
                  </a:cubicBezTo>
                  <a:cubicBezTo>
                    <a:pt x="108" y="19"/>
                    <a:pt x="108" y="20"/>
                    <a:pt x="107" y="21"/>
                  </a:cubicBezTo>
                  <a:cubicBezTo>
                    <a:pt x="107" y="21"/>
                    <a:pt x="107" y="21"/>
                    <a:pt x="107" y="20"/>
                  </a:cubicBezTo>
                  <a:cubicBezTo>
                    <a:pt x="104" y="19"/>
                    <a:pt x="101" y="16"/>
                    <a:pt x="98" y="15"/>
                  </a:cubicBezTo>
                  <a:cubicBezTo>
                    <a:pt x="97" y="14"/>
                    <a:pt x="96" y="16"/>
                    <a:pt x="97" y="17"/>
                  </a:cubicBezTo>
                  <a:cubicBezTo>
                    <a:pt x="101" y="18"/>
                    <a:pt x="103" y="21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3"/>
                    <a:pt x="106" y="23"/>
                    <a:pt x="105" y="24"/>
                  </a:cubicBezTo>
                  <a:cubicBezTo>
                    <a:pt x="105" y="24"/>
                    <a:pt x="105" y="25"/>
                    <a:pt x="104" y="26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0" y="23"/>
                    <a:pt x="96" y="20"/>
                    <a:pt x="92" y="19"/>
                  </a:cubicBezTo>
                  <a:cubicBezTo>
                    <a:pt x="91" y="18"/>
                    <a:pt x="90" y="20"/>
                    <a:pt x="91" y="21"/>
                  </a:cubicBezTo>
                  <a:cubicBezTo>
                    <a:pt x="96" y="22"/>
                    <a:pt x="99" y="25"/>
                    <a:pt x="103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9"/>
                    <a:pt x="102" y="30"/>
                    <a:pt x="101" y="31"/>
                  </a:cubicBezTo>
                  <a:cubicBezTo>
                    <a:pt x="98" y="29"/>
                    <a:pt x="95" y="26"/>
                    <a:pt x="92" y="24"/>
                  </a:cubicBezTo>
                  <a:cubicBezTo>
                    <a:pt x="90" y="24"/>
                    <a:pt x="90" y="26"/>
                    <a:pt x="91" y="27"/>
                  </a:cubicBezTo>
                  <a:cubicBezTo>
                    <a:pt x="95" y="28"/>
                    <a:pt x="97" y="31"/>
                    <a:pt x="100" y="33"/>
                  </a:cubicBezTo>
                  <a:cubicBezTo>
                    <a:pt x="99" y="34"/>
                    <a:pt x="99" y="35"/>
                    <a:pt x="98" y="36"/>
                  </a:cubicBezTo>
                  <a:cubicBezTo>
                    <a:pt x="98" y="36"/>
                    <a:pt x="98" y="37"/>
                    <a:pt x="97" y="37"/>
                  </a:cubicBezTo>
                  <a:cubicBezTo>
                    <a:pt x="94" y="34"/>
                    <a:pt x="90" y="32"/>
                    <a:pt x="85" y="29"/>
                  </a:cubicBezTo>
                  <a:cubicBezTo>
                    <a:pt x="84" y="29"/>
                    <a:pt x="83" y="30"/>
                    <a:pt x="84" y="31"/>
                  </a:cubicBezTo>
                  <a:cubicBezTo>
                    <a:pt x="88" y="34"/>
                    <a:pt x="93" y="35"/>
                    <a:pt x="96" y="39"/>
                  </a:cubicBezTo>
                  <a:cubicBezTo>
                    <a:pt x="95" y="41"/>
                    <a:pt x="93" y="44"/>
                    <a:pt x="92" y="46"/>
                  </a:cubicBezTo>
                  <a:cubicBezTo>
                    <a:pt x="92" y="46"/>
                    <a:pt x="92" y="46"/>
                    <a:pt x="92" y="45"/>
                  </a:cubicBezTo>
                  <a:cubicBezTo>
                    <a:pt x="88" y="43"/>
                    <a:pt x="84" y="41"/>
                    <a:pt x="80" y="38"/>
                  </a:cubicBezTo>
                  <a:cubicBezTo>
                    <a:pt x="79" y="37"/>
                    <a:pt x="78" y="39"/>
                    <a:pt x="79" y="40"/>
                  </a:cubicBezTo>
                  <a:cubicBezTo>
                    <a:pt x="83" y="42"/>
                    <a:pt x="87" y="45"/>
                    <a:pt x="90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0" y="49"/>
                    <a:pt x="89" y="50"/>
                    <a:pt x="88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5" y="50"/>
                    <a:pt x="82" y="47"/>
                    <a:pt x="79" y="46"/>
                  </a:cubicBezTo>
                  <a:cubicBezTo>
                    <a:pt x="78" y="45"/>
                    <a:pt x="77" y="47"/>
                    <a:pt x="78" y="48"/>
                  </a:cubicBezTo>
                  <a:cubicBezTo>
                    <a:pt x="82" y="49"/>
                    <a:pt x="84" y="52"/>
                    <a:pt x="87" y="53"/>
                  </a:cubicBezTo>
                  <a:cubicBezTo>
                    <a:pt x="87" y="53"/>
                    <a:pt x="87" y="53"/>
                    <a:pt x="87" y="54"/>
                  </a:cubicBezTo>
                  <a:cubicBezTo>
                    <a:pt x="87" y="54"/>
                    <a:pt x="86" y="55"/>
                    <a:pt x="86" y="56"/>
                  </a:cubicBezTo>
                  <a:cubicBezTo>
                    <a:pt x="86" y="56"/>
                    <a:pt x="86" y="56"/>
                    <a:pt x="85" y="56"/>
                  </a:cubicBezTo>
                  <a:cubicBezTo>
                    <a:pt x="81" y="53"/>
                    <a:pt x="77" y="50"/>
                    <a:pt x="72" y="48"/>
                  </a:cubicBezTo>
                  <a:cubicBezTo>
                    <a:pt x="71" y="48"/>
                    <a:pt x="70" y="50"/>
                    <a:pt x="72" y="50"/>
                  </a:cubicBezTo>
                  <a:cubicBezTo>
                    <a:pt x="76" y="52"/>
                    <a:pt x="80" y="55"/>
                    <a:pt x="84" y="57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84" y="59"/>
                    <a:pt x="83" y="61"/>
                    <a:pt x="82" y="63"/>
                  </a:cubicBezTo>
                  <a:cubicBezTo>
                    <a:pt x="78" y="60"/>
                    <a:pt x="75" y="57"/>
                    <a:pt x="71" y="55"/>
                  </a:cubicBezTo>
                  <a:cubicBezTo>
                    <a:pt x="69" y="55"/>
                    <a:pt x="69" y="57"/>
                    <a:pt x="70" y="58"/>
                  </a:cubicBezTo>
                  <a:cubicBezTo>
                    <a:pt x="74" y="59"/>
                    <a:pt x="77" y="62"/>
                    <a:pt x="80" y="65"/>
                  </a:cubicBezTo>
                  <a:cubicBezTo>
                    <a:pt x="80" y="65"/>
                    <a:pt x="80" y="66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6" y="65"/>
                    <a:pt x="75" y="64"/>
                    <a:pt x="73" y="63"/>
                  </a:cubicBezTo>
                  <a:cubicBezTo>
                    <a:pt x="70" y="61"/>
                    <a:pt x="68" y="60"/>
                    <a:pt x="66" y="59"/>
                  </a:cubicBezTo>
                  <a:cubicBezTo>
                    <a:pt x="65" y="58"/>
                    <a:pt x="63" y="60"/>
                    <a:pt x="65" y="60"/>
                  </a:cubicBezTo>
                  <a:cubicBezTo>
                    <a:pt x="67" y="62"/>
                    <a:pt x="69" y="63"/>
                    <a:pt x="72" y="64"/>
                  </a:cubicBezTo>
                  <a:cubicBezTo>
                    <a:pt x="74" y="66"/>
                    <a:pt x="76" y="67"/>
                    <a:pt x="78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7" y="69"/>
                    <a:pt x="77" y="71"/>
                    <a:pt x="76" y="72"/>
                  </a:cubicBezTo>
                  <a:cubicBezTo>
                    <a:pt x="72" y="70"/>
                    <a:pt x="69" y="68"/>
                    <a:pt x="66" y="65"/>
                  </a:cubicBezTo>
                  <a:cubicBezTo>
                    <a:pt x="65" y="65"/>
                    <a:pt x="64" y="66"/>
                    <a:pt x="65" y="67"/>
                  </a:cubicBezTo>
                  <a:cubicBezTo>
                    <a:pt x="68" y="69"/>
                    <a:pt x="71" y="72"/>
                    <a:pt x="75" y="74"/>
                  </a:cubicBezTo>
                  <a:cubicBezTo>
                    <a:pt x="74" y="75"/>
                    <a:pt x="73" y="76"/>
                    <a:pt x="72" y="77"/>
                  </a:cubicBezTo>
                  <a:cubicBezTo>
                    <a:pt x="71" y="76"/>
                    <a:pt x="69" y="74"/>
                    <a:pt x="67" y="73"/>
                  </a:cubicBezTo>
                  <a:cubicBezTo>
                    <a:pt x="65" y="71"/>
                    <a:pt x="63" y="70"/>
                    <a:pt x="61" y="69"/>
                  </a:cubicBezTo>
                  <a:cubicBezTo>
                    <a:pt x="59" y="68"/>
                    <a:pt x="58" y="70"/>
                    <a:pt x="60" y="71"/>
                  </a:cubicBezTo>
                  <a:cubicBezTo>
                    <a:pt x="61" y="72"/>
                    <a:pt x="63" y="73"/>
                    <a:pt x="65" y="74"/>
                  </a:cubicBezTo>
                  <a:cubicBezTo>
                    <a:pt x="68" y="76"/>
                    <a:pt x="69" y="78"/>
                    <a:pt x="71" y="79"/>
                  </a:cubicBezTo>
                  <a:cubicBezTo>
                    <a:pt x="70" y="81"/>
                    <a:pt x="69" y="83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4" y="82"/>
                    <a:pt x="61" y="80"/>
                    <a:pt x="58" y="77"/>
                  </a:cubicBezTo>
                  <a:cubicBezTo>
                    <a:pt x="57" y="76"/>
                    <a:pt x="55" y="77"/>
                    <a:pt x="56" y="78"/>
                  </a:cubicBezTo>
                  <a:cubicBezTo>
                    <a:pt x="59" y="81"/>
                    <a:pt x="62" y="84"/>
                    <a:pt x="66" y="86"/>
                  </a:cubicBezTo>
                  <a:cubicBezTo>
                    <a:pt x="66" y="86"/>
                    <a:pt x="66" y="86"/>
                    <a:pt x="67" y="86"/>
                  </a:cubicBezTo>
                  <a:cubicBezTo>
                    <a:pt x="66" y="87"/>
                    <a:pt x="65" y="89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0" y="87"/>
                    <a:pt x="55" y="84"/>
                    <a:pt x="52" y="81"/>
                  </a:cubicBezTo>
                  <a:cubicBezTo>
                    <a:pt x="51" y="80"/>
                    <a:pt x="49" y="82"/>
                    <a:pt x="50" y="83"/>
                  </a:cubicBezTo>
                  <a:cubicBezTo>
                    <a:pt x="54" y="86"/>
                    <a:pt x="59" y="89"/>
                    <a:pt x="63" y="91"/>
                  </a:cubicBezTo>
                  <a:cubicBezTo>
                    <a:pt x="63" y="91"/>
                    <a:pt x="63" y="92"/>
                    <a:pt x="63" y="92"/>
                  </a:cubicBezTo>
                  <a:cubicBezTo>
                    <a:pt x="63" y="93"/>
                    <a:pt x="62" y="94"/>
                    <a:pt x="61" y="95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58" y="92"/>
                    <a:pt x="54" y="90"/>
                    <a:pt x="50" y="88"/>
                  </a:cubicBezTo>
                  <a:cubicBezTo>
                    <a:pt x="49" y="88"/>
                    <a:pt x="48" y="90"/>
                    <a:pt x="50" y="90"/>
                  </a:cubicBezTo>
                  <a:cubicBezTo>
                    <a:pt x="54" y="91"/>
                    <a:pt x="57" y="94"/>
                    <a:pt x="6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9" y="98"/>
                    <a:pt x="58" y="100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3" y="98"/>
                    <a:pt x="49" y="96"/>
                    <a:pt x="46" y="93"/>
                  </a:cubicBezTo>
                  <a:cubicBezTo>
                    <a:pt x="45" y="92"/>
                    <a:pt x="43" y="93"/>
                    <a:pt x="44" y="94"/>
                  </a:cubicBezTo>
                  <a:cubicBezTo>
                    <a:pt x="48" y="97"/>
                    <a:pt x="52" y="100"/>
                    <a:pt x="56" y="103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5" y="104"/>
                    <a:pt x="55" y="105"/>
                    <a:pt x="54" y="106"/>
                  </a:cubicBezTo>
                  <a:cubicBezTo>
                    <a:pt x="54" y="106"/>
                    <a:pt x="54" y="105"/>
                    <a:pt x="54" y="105"/>
                  </a:cubicBezTo>
                  <a:cubicBezTo>
                    <a:pt x="51" y="103"/>
                    <a:pt x="47" y="101"/>
                    <a:pt x="44" y="98"/>
                  </a:cubicBezTo>
                  <a:cubicBezTo>
                    <a:pt x="43" y="98"/>
                    <a:pt x="41" y="100"/>
                    <a:pt x="43" y="100"/>
                  </a:cubicBezTo>
                  <a:cubicBezTo>
                    <a:pt x="46" y="103"/>
                    <a:pt x="49" y="105"/>
                    <a:pt x="53" y="107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2" y="109"/>
                    <a:pt x="51" y="110"/>
                    <a:pt x="50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7" y="109"/>
                    <a:pt x="43" y="107"/>
                    <a:pt x="40" y="105"/>
                  </a:cubicBezTo>
                  <a:cubicBezTo>
                    <a:pt x="39" y="104"/>
                    <a:pt x="37" y="106"/>
                    <a:pt x="39" y="107"/>
                  </a:cubicBezTo>
                  <a:cubicBezTo>
                    <a:pt x="42" y="109"/>
                    <a:pt x="45" y="110"/>
                    <a:pt x="48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9" y="114"/>
                    <a:pt x="48" y="115"/>
                    <a:pt x="47" y="116"/>
                  </a:cubicBezTo>
                  <a:cubicBezTo>
                    <a:pt x="47" y="117"/>
                    <a:pt x="47" y="117"/>
                    <a:pt x="46" y="118"/>
                  </a:cubicBezTo>
                  <a:cubicBezTo>
                    <a:pt x="42" y="115"/>
                    <a:pt x="38" y="111"/>
                    <a:pt x="34" y="109"/>
                  </a:cubicBezTo>
                  <a:cubicBezTo>
                    <a:pt x="33" y="108"/>
                    <a:pt x="31" y="110"/>
                    <a:pt x="33" y="111"/>
                  </a:cubicBezTo>
                  <a:cubicBezTo>
                    <a:pt x="37" y="113"/>
                    <a:pt x="41" y="117"/>
                    <a:pt x="45" y="120"/>
                  </a:cubicBezTo>
                  <a:cubicBezTo>
                    <a:pt x="44" y="121"/>
                    <a:pt x="43" y="123"/>
                    <a:pt x="42" y="124"/>
                  </a:cubicBezTo>
                  <a:cubicBezTo>
                    <a:pt x="39" y="122"/>
                    <a:pt x="36" y="118"/>
                    <a:pt x="32" y="117"/>
                  </a:cubicBezTo>
                  <a:cubicBezTo>
                    <a:pt x="30" y="117"/>
                    <a:pt x="30" y="119"/>
                    <a:pt x="31" y="119"/>
                  </a:cubicBezTo>
                  <a:cubicBezTo>
                    <a:pt x="35" y="120"/>
                    <a:pt x="38" y="123"/>
                    <a:pt x="41" y="126"/>
                  </a:cubicBezTo>
                  <a:cubicBezTo>
                    <a:pt x="40" y="127"/>
                    <a:pt x="39" y="129"/>
                    <a:pt x="38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4" y="129"/>
                    <a:pt x="31" y="127"/>
                    <a:pt x="28" y="124"/>
                  </a:cubicBezTo>
                  <a:cubicBezTo>
                    <a:pt x="27" y="123"/>
                    <a:pt x="25" y="124"/>
                    <a:pt x="26" y="125"/>
                  </a:cubicBezTo>
                  <a:cubicBezTo>
                    <a:pt x="29" y="128"/>
                    <a:pt x="33" y="131"/>
                    <a:pt x="37" y="133"/>
                  </a:cubicBezTo>
                  <a:cubicBezTo>
                    <a:pt x="36" y="134"/>
                    <a:pt x="35" y="135"/>
                    <a:pt x="34" y="137"/>
                  </a:cubicBezTo>
                  <a:cubicBezTo>
                    <a:pt x="31" y="135"/>
                    <a:pt x="27" y="133"/>
                    <a:pt x="24" y="131"/>
                  </a:cubicBezTo>
                  <a:cubicBezTo>
                    <a:pt x="23" y="130"/>
                    <a:pt x="22" y="132"/>
                    <a:pt x="23" y="133"/>
                  </a:cubicBezTo>
                  <a:cubicBezTo>
                    <a:pt x="26" y="135"/>
                    <a:pt x="30" y="137"/>
                    <a:pt x="33" y="139"/>
                  </a:cubicBezTo>
                  <a:cubicBezTo>
                    <a:pt x="32" y="140"/>
                    <a:pt x="31" y="142"/>
                    <a:pt x="30" y="14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42"/>
            <p:cNvSpPr/>
            <p:nvPr/>
          </p:nvSpPr>
          <p:spPr bwMode="auto">
            <a:xfrm>
              <a:off x="8533058" y="2363222"/>
              <a:ext cx="55563" cy="42863"/>
            </a:xfrm>
            <a:custGeom>
              <a:avLst/>
              <a:gdLst>
                <a:gd name="T0" fmla="*/ 12 w 13"/>
                <a:gd name="T1" fmla="*/ 7 h 10"/>
                <a:gd name="T2" fmla="*/ 3 w 13"/>
                <a:gd name="T3" fmla="*/ 1 h 10"/>
                <a:gd name="T4" fmla="*/ 2 w 13"/>
                <a:gd name="T5" fmla="*/ 3 h 10"/>
                <a:gd name="T6" fmla="*/ 11 w 13"/>
                <a:gd name="T7" fmla="*/ 9 h 10"/>
                <a:gd name="T8" fmla="*/ 12 w 13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12" y="7"/>
                  </a:moveTo>
                  <a:cubicBezTo>
                    <a:pt x="9" y="5"/>
                    <a:pt x="6" y="3"/>
                    <a:pt x="3" y="1"/>
                  </a:cubicBezTo>
                  <a:cubicBezTo>
                    <a:pt x="2" y="0"/>
                    <a:pt x="0" y="2"/>
                    <a:pt x="2" y="3"/>
                  </a:cubicBezTo>
                  <a:cubicBezTo>
                    <a:pt x="5" y="5"/>
                    <a:pt x="8" y="7"/>
                    <a:pt x="11" y="9"/>
                  </a:cubicBezTo>
                  <a:cubicBezTo>
                    <a:pt x="12" y="10"/>
                    <a:pt x="13" y="8"/>
                    <a:pt x="12" y="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43"/>
            <p:cNvSpPr>
              <a:spLocks noEditPoints="1"/>
            </p:cNvSpPr>
            <p:nvPr/>
          </p:nvSpPr>
          <p:spPr bwMode="auto">
            <a:xfrm>
              <a:off x="225671" y="5150872"/>
              <a:ext cx="661988" cy="444500"/>
            </a:xfrm>
            <a:custGeom>
              <a:avLst/>
              <a:gdLst>
                <a:gd name="T0" fmla="*/ 24 w 156"/>
                <a:gd name="T1" fmla="*/ 63 h 105"/>
                <a:gd name="T2" fmla="*/ 1 w 156"/>
                <a:gd name="T3" fmla="*/ 78 h 105"/>
                <a:gd name="T4" fmla="*/ 16 w 156"/>
                <a:gd name="T5" fmla="*/ 105 h 105"/>
                <a:gd name="T6" fmla="*/ 119 w 156"/>
                <a:gd name="T7" fmla="*/ 48 h 105"/>
                <a:gd name="T8" fmla="*/ 155 w 156"/>
                <a:gd name="T9" fmla="*/ 26 h 105"/>
                <a:gd name="T10" fmla="*/ 138 w 156"/>
                <a:gd name="T11" fmla="*/ 0 h 105"/>
                <a:gd name="T12" fmla="*/ 139 w 156"/>
                <a:gd name="T13" fmla="*/ 18 h 105"/>
                <a:gd name="T14" fmla="*/ 139 w 156"/>
                <a:gd name="T15" fmla="*/ 2 h 105"/>
                <a:gd name="T16" fmla="*/ 84 w 156"/>
                <a:gd name="T17" fmla="*/ 64 h 105"/>
                <a:gd name="T18" fmla="*/ 15 w 156"/>
                <a:gd name="T19" fmla="*/ 103 h 105"/>
                <a:gd name="T20" fmla="*/ 5 w 156"/>
                <a:gd name="T21" fmla="*/ 77 h 105"/>
                <a:gd name="T22" fmla="*/ 7 w 156"/>
                <a:gd name="T23" fmla="*/ 76 h 105"/>
                <a:gd name="T24" fmla="*/ 10 w 156"/>
                <a:gd name="T25" fmla="*/ 73 h 105"/>
                <a:gd name="T26" fmla="*/ 19 w 156"/>
                <a:gd name="T27" fmla="*/ 84 h 105"/>
                <a:gd name="T28" fmla="*/ 16 w 156"/>
                <a:gd name="T29" fmla="*/ 70 h 105"/>
                <a:gd name="T30" fmla="*/ 18 w 156"/>
                <a:gd name="T31" fmla="*/ 69 h 105"/>
                <a:gd name="T32" fmla="*/ 28 w 156"/>
                <a:gd name="T33" fmla="*/ 79 h 105"/>
                <a:gd name="T34" fmla="*/ 31 w 156"/>
                <a:gd name="T35" fmla="*/ 61 h 105"/>
                <a:gd name="T36" fmla="*/ 39 w 156"/>
                <a:gd name="T37" fmla="*/ 73 h 105"/>
                <a:gd name="T38" fmla="*/ 37 w 156"/>
                <a:gd name="T39" fmla="*/ 58 h 105"/>
                <a:gd name="T40" fmla="*/ 44 w 156"/>
                <a:gd name="T41" fmla="*/ 67 h 105"/>
                <a:gd name="T42" fmla="*/ 41 w 156"/>
                <a:gd name="T43" fmla="*/ 56 h 105"/>
                <a:gd name="T44" fmla="*/ 51 w 156"/>
                <a:gd name="T45" fmla="*/ 68 h 105"/>
                <a:gd name="T46" fmla="*/ 48 w 156"/>
                <a:gd name="T47" fmla="*/ 52 h 105"/>
                <a:gd name="T48" fmla="*/ 50 w 156"/>
                <a:gd name="T49" fmla="*/ 51 h 105"/>
                <a:gd name="T50" fmla="*/ 56 w 156"/>
                <a:gd name="T51" fmla="*/ 56 h 105"/>
                <a:gd name="T52" fmla="*/ 58 w 156"/>
                <a:gd name="T53" fmla="*/ 55 h 105"/>
                <a:gd name="T54" fmla="*/ 58 w 156"/>
                <a:gd name="T55" fmla="*/ 47 h 105"/>
                <a:gd name="T56" fmla="*/ 60 w 156"/>
                <a:gd name="T57" fmla="*/ 46 h 105"/>
                <a:gd name="T58" fmla="*/ 69 w 156"/>
                <a:gd name="T59" fmla="*/ 56 h 105"/>
                <a:gd name="T60" fmla="*/ 65 w 156"/>
                <a:gd name="T61" fmla="*/ 43 h 105"/>
                <a:gd name="T62" fmla="*/ 76 w 156"/>
                <a:gd name="T63" fmla="*/ 51 h 105"/>
                <a:gd name="T64" fmla="*/ 73 w 156"/>
                <a:gd name="T65" fmla="*/ 39 h 105"/>
                <a:gd name="T66" fmla="*/ 83 w 156"/>
                <a:gd name="T67" fmla="*/ 51 h 105"/>
                <a:gd name="T68" fmla="*/ 78 w 156"/>
                <a:gd name="T69" fmla="*/ 36 h 105"/>
                <a:gd name="T70" fmla="*/ 88 w 156"/>
                <a:gd name="T71" fmla="*/ 45 h 105"/>
                <a:gd name="T72" fmla="*/ 83 w 156"/>
                <a:gd name="T73" fmla="*/ 33 h 105"/>
                <a:gd name="T74" fmla="*/ 94 w 156"/>
                <a:gd name="T75" fmla="*/ 43 h 105"/>
                <a:gd name="T76" fmla="*/ 90 w 156"/>
                <a:gd name="T77" fmla="*/ 29 h 105"/>
                <a:gd name="T78" fmla="*/ 99 w 156"/>
                <a:gd name="T79" fmla="*/ 39 h 105"/>
                <a:gd name="T80" fmla="*/ 95 w 156"/>
                <a:gd name="T81" fmla="*/ 27 h 105"/>
                <a:gd name="T82" fmla="*/ 105 w 156"/>
                <a:gd name="T83" fmla="*/ 35 h 105"/>
                <a:gd name="T84" fmla="*/ 101 w 156"/>
                <a:gd name="T85" fmla="*/ 23 h 105"/>
                <a:gd name="T86" fmla="*/ 112 w 156"/>
                <a:gd name="T87" fmla="*/ 35 h 105"/>
                <a:gd name="T88" fmla="*/ 112 w 156"/>
                <a:gd name="T89" fmla="*/ 17 h 105"/>
                <a:gd name="T90" fmla="*/ 114 w 156"/>
                <a:gd name="T91" fmla="*/ 16 h 105"/>
                <a:gd name="T92" fmla="*/ 125 w 156"/>
                <a:gd name="T93" fmla="*/ 25 h 105"/>
                <a:gd name="T94" fmla="*/ 125 w 156"/>
                <a:gd name="T95" fmla="*/ 10 h 105"/>
                <a:gd name="T96" fmla="*/ 127 w 156"/>
                <a:gd name="T97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105">
                  <a:moveTo>
                    <a:pt x="109" y="16"/>
                  </a:moveTo>
                  <a:cubicBezTo>
                    <a:pt x="99" y="22"/>
                    <a:pt x="88" y="28"/>
                    <a:pt x="78" y="33"/>
                  </a:cubicBezTo>
                  <a:cubicBezTo>
                    <a:pt x="60" y="43"/>
                    <a:pt x="42" y="53"/>
                    <a:pt x="24" y="63"/>
                  </a:cubicBezTo>
                  <a:cubicBezTo>
                    <a:pt x="19" y="66"/>
                    <a:pt x="14" y="69"/>
                    <a:pt x="9" y="72"/>
                  </a:cubicBezTo>
                  <a:cubicBezTo>
                    <a:pt x="6" y="73"/>
                    <a:pt x="3" y="75"/>
                    <a:pt x="1" y="76"/>
                  </a:cubicBezTo>
                  <a:cubicBezTo>
                    <a:pt x="1" y="76"/>
                    <a:pt x="0" y="77"/>
                    <a:pt x="1" y="78"/>
                  </a:cubicBezTo>
                  <a:cubicBezTo>
                    <a:pt x="5" y="86"/>
                    <a:pt x="9" y="95"/>
                    <a:pt x="13" y="104"/>
                  </a:cubicBezTo>
                  <a:cubicBezTo>
                    <a:pt x="13" y="104"/>
                    <a:pt x="14" y="104"/>
                    <a:pt x="14" y="104"/>
                  </a:cubicBezTo>
                  <a:cubicBezTo>
                    <a:pt x="14" y="105"/>
                    <a:pt x="15" y="105"/>
                    <a:pt x="16" y="105"/>
                  </a:cubicBezTo>
                  <a:cubicBezTo>
                    <a:pt x="27" y="98"/>
                    <a:pt x="39" y="92"/>
                    <a:pt x="50" y="86"/>
                  </a:cubicBezTo>
                  <a:cubicBezTo>
                    <a:pt x="61" y="79"/>
                    <a:pt x="72" y="72"/>
                    <a:pt x="84" y="66"/>
                  </a:cubicBezTo>
                  <a:cubicBezTo>
                    <a:pt x="96" y="60"/>
                    <a:pt x="108" y="55"/>
                    <a:pt x="119" y="48"/>
                  </a:cubicBezTo>
                  <a:cubicBezTo>
                    <a:pt x="131" y="41"/>
                    <a:pt x="143" y="34"/>
                    <a:pt x="155" y="28"/>
                  </a:cubicBezTo>
                  <a:cubicBezTo>
                    <a:pt x="155" y="28"/>
                    <a:pt x="155" y="27"/>
                    <a:pt x="155" y="27"/>
                  </a:cubicBezTo>
                  <a:cubicBezTo>
                    <a:pt x="156" y="27"/>
                    <a:pt x="156" y="27"/>
                    <a:pt x="155" y="26"/>
                  </a:cubicBezTo>
                  <a:cubicBezTo>
                    <a:pt x="150" y="18"/>
                    <a:pt x="145" y="9"/>
                    <a:pt x="140" y="1"/>
                  </a:cubicBezTo>
                  <a:cubicBezTo>
                    <a:pt x="140" y="0"/>
                    <a:pt x="139" y="0"/>
                    <a:pt x="139" y="0"/>
                  </a:cubicBezTo>
                  <a:cubicBezTo>
                    <a:pt x="139" y="0"/>
                    <a:pt x="138" y="0"/>
                    <a:pt x="138" y="0"/>
                  </a:cubicBezTo>
                  <a:cubicBezTo>
                    <a:pt x="129" y="6"/>
                    <a:pt x="119" y="11"/>
                    <a:pt x="109" y="16"/>
                  </a:cubicBezTo>
                  <a:close/>
                  <a:moveTo>
                    <a:pt x="132" y="6"/>
                  </a:moveTo>
                  <a:cubicBezTo>
                    <a:pt x="134" y="10"/>
                    <a:pt x="136" y="14"/>
                    <a:pt x="139" y="18"/>
                  </a:cubicBezTo>
                  <a:cubicBezTo>
                    <a:pt x="140" y="18"/>
                    <a:pt x="142" y="17"/>
                    <a:pt x="141" y="16"/>
                  </a:cubicBezTo>
                  <a:cubicBezTo>
                    <a:pt x="138" y="13"/>
                    <a:pt x="136" y="9"/>
                    <a:pt x="134" y="5"/>
                  </a:cubicBezTo>
                  <a:cubicBezTo>
                    <a:pt x="135" y="4"/>
                    <a:pt x="137" y="3"/>
                    <a:pt x="139" y="2"/>
                  </a:cubicBezTo>
                  <a:cubicBezTo>
                    <a:pt x="143" y="10"/>
                    <a:pt x="148" y="18"/>
                    <a:pt x="153" y="26"/>
                  </a:cubicBezTo>
                  <a:cubicBezTo>
                    <a:pt x="142" y="33"/>
                    <a:pt x="131" y="39"/>
                    <a:pt x="120" y="46"/>
                  </a:cubicBezTo>
                  <a:cubicBezTo>
                    <a:pt x="108" y="52"/>
                    <a:pt x="96" y="58"/>
                    <a:pt x="84" y="64"/>
                  </a:cubicBezTo>
                  <a:cubicBezTo>
                    <a:pt x="72" y="70"/>
                    <a:pt x="61" y="77"/>
                    <a:pt x="50" y="83"/>
                  </a:cubicBezTo>
                  <a:cubicBezTo>
                    <a:pt x="39" y="90"/>
                    <a:pt x="27" y="96"/>
                    <a:pt x="15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1" y="94"/>
                    <a:pt x="7" y="86"/>
                    <a:pt x="3" y="78"/>
                  </a:cubicBezTo>
                  <a:cubicBezTo>
                    <a:pt x="4" y="77"/>
                    <a:pt x="4" y="77"/>
                    <a:pt x="5" y="76"/>
                  </a:cubicBezTo>
                  <a:cubicBezTo>
                    <a:pt x="5" y="76"/>
                    <a:pt x="5" y="76"/>
                    <a:pt x="5" y="77"/>
                  </a:cubicBezTo>
                  <a:cubicBezTo>
                    <a:pt x="7" y="79"/>
                    <a:pt x="8" y="83"/>
                    <a:pt x="10" y="86"/>
                  </a:cubicBezTo>
                  <a:cubicBezTo>
                    <a:pt x="11" y="87"/>
                    <a:pt x="13" y="85"/>
                    <a:pt x="12" y="84"/>
                  </a:cubicBezTo>
                  <a:cubicBezTo>
                    <a:pt x="10" y="82"/>
                    <a:pt x="9" y="78"/>
                    <a:pt x="7" y="76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5"/>
                    <a:pt x="8" y="75"/>
                    <a:pt x="8" y="74"/>
                  </a:cubicBezTo>
                  <a:cubicBezTo>
                    <a:pt x="9" y="74"/>
                    <a:pt x="10" y="74"/>
                    <a:pt x="10" y="73"/>
                  </a:cubicBezTo>
                  <a:cubicBezTo>
                    <a:pt x="10" y="73"/>
                    <a:pt x="10" y="74"/>
                    <a:pt x="10" y="74"/>
                  </a:cubicBezTo>
                  <a:cubicBezTo>
                    <a:pt x="12" y="78"/>
                    <a:pt x="15" y="82"/>
                    <a:pt x="18" y="85"/>
                  </a:cubicBezTo>
                  <a:cubicBezTo>
                    <a:pt x="18" y="87"/>
                    <a:pt x="20" y="85"/>
                    <a:pt x="19" y="84"/>
                  </a:cubicBezTo>
                  <a:cubicBezTo>
                    <a:pt x="16" y="81"/>
                    <a:pt x="14" y="77"/>
                    <a:pt x="12" y="73"/>
                  </a:cubicBezTo>
                  <a:cubicBezTo>
                    <a:pt x="12" y="73"/>
                    <a:pt x="12" y="72"/>
                    <a:pt x="12" y="72"/>
                  </a:cubicBezTo>
                  <a:cubicBezTo>
                    <a:pt x="13" y="72"/>
                    <a:pt x="14" y="71"/>
                    <a:pt x="16" y="70"/>
                  </a:cubicBezTo>
                  <a:cubicBezTo>
                    <a:pt x="17" y="74"/>
                    <a:pt x="18" y="78"/>
                    <a:pt x="21" y="80"/>
                  </a:cubicBezTo>
                  <a:cubicBezTo>
                    <a:pt x="22" y="81"/>
                    <a:pt x="23" y="80"/>
                    <a:pt x="22" y="79"/>
                  </a:cubicBezTo>
                  <a:cubicBezTo>
                    <a:pt x="20" y="76"/>
                    <a:pt x="19" y="72"/>
                    <a:pt x="18" y="69"/>
                  </a:cubicBezTo>
                  <a:cubicBezTo>
                    <a:pt x="19" y="68"/>
                    <a:pt x="20" y="68"/>
                    <a:pt x="21" y="67"/>
                  </a:cubicBezTo>
                  <a:cubicBezTo>
                    <a:pt x="21" y="67"/>
                    <a:pt x="21" y="67"/>
                    <a:pt x="22" y="66"/>
                  </a:cubicBezTo>
                  <a:cubicBezTo>
                    <a:pt x="23" y="71"/>
                    <a:pt x="26" y="75"/>
                    <a:pt x="28" y="79"/>
                  </a:cubicBezTo>
                  <a:cubicBezTo>
                    <a:pt x="29" y="80"/>
                    <a:pt x="31" y="79"/>
                    <a:pt x="30" y="78"/>
                  </a:cubicBezTo>
                  <a:cubicBezTo>
                    <a:pt x="28" y="74"/>
                    <a:pt x="25" y="70"/>
                    <a:pt x="24" y="65"/>
                  </a:cubicBezTo>
                  <a:cubicBezTo>
                    <a:pt x="26" y="64"/>
                    <a:pt x="28" y="63"/>
                    <a:pt x="31" y="61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3" y="66"/>
                    <a:pt x="36" y="70"/>
                    <a:pt x="37" y="74"/>
                  </a:cubicBezTo>
                  <a:cubicBezTo>
                    <a:pt x="38" y="75"/>
                    <a:pt x="40" y="74"/>
                    <a:pt x="39" y="73"/>
                  </a:cubicBezTo>
                  <a:cubicBezTo>
                    <a:pt x="37" y="69"/>
                    <a:pt x="35" y="65"/>
                    <a:pt x="33" y="61"/>
                  </a:cubicBezTo>
                  <a:cubicBezTo>
                    <a:pt x="33" y="61"/>
                    <a:pt x="32" y="61"/>
                    <a:pt x="32" y="61"/>
                  </a:cubicBezTo>
                  <a:cubicBezTo>
                    <a:pt x="34" y="60"/>
                    <a:pt x="35" y="59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9" y="61"/>
                    <a:pt x="40" y="65"/>
                    <a:pt x="42" y="68"/>
                  </a:cubicBezTo>
                  <a:cubicBezTo>
                    <a:pt x="43" y="69"/>
                    <a:pt x="44" y="68"/>
                    <a:pt x="44" y="67"/>
                  </a:cubicBezTo>
                  <a:cubicBezTo>
                    <a:pt x="41" y="64"/>
                    <a:pt x="41" y="60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40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4" y="61"/>
                    <a:pt x="46" y="65"/>
                    <a:pt x="49" y="69"/>
                  </a:cubicBezTo>
                  <a:cubicBezTo>
                    <a:pt x="50" y="70"/>
                    <a:pt x="51" y="69"/>
                    <a:pt x="51" y="68"/>
                  </a:cubicBezTo>
                  <a:cubicBezTo>
                    <a:pt x="48" y="64"/>
                    <a:pt x="45" y="59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5" y="54"/>
                    <a:pt x="46" y="53"/>
                    <a:pt x="48" y="52"/>
                  </a:cubicBezTo>
                  <a:cubicBezTo>
                    <a:pt x="50" y="56"/>
                    <a:pt x="51" y="60"/>
                    <a:pt x="54" y="63"/>
                  </a:cubicBezTo>
                  <a:cubicBezTo>
                    <a:pt x="55" y="65"/>
                    <a:pt x="57" y="63"/>
                    <a:pt x="56" y="62"/>
                  </a:cubicBezTo>
                  <a:cubicBezTo>
                    <a:pt x="53" y="59"/>
                    <a:pt x="52" y="55"/>
                    <a:pt x="50" y="51"/>
                  </a:cubicBezTo>
                  <a:cubicBezTo>
                    <a:pt x="51" y="50"/>
                    <a:pt x="51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4" y="52"/>
                    <a:pt x="55" y="54"/>
                    <a:pt x="56" y="56"/>
                  </a:cubicBezTo>
                  <a:cubicBezTo>
                    <a:pt x="57" y="59"/>
                    <a:pt x="59" y="61"/>
                    <a:pt x="60" y="63"/>
                  </a:cubicBezTo>
                  <a:cubicBezTo>
                    <a:pt x="61" y="64"/>
                    <a:pt x="62" y="63"/>
                    <a:pt x="62" y="62"/>
                  </a:cubicBezTo>
                  <a:cubicBezTo>
                    <a:pt x="60" y="60"/>
                    <a:pt x="59" y="58"/>
                    <a:pt x="58" y="55"/>
                  </a:cubicBezTo>
                  <a:cubicBezTo>
                    <a:pt x="56" y="53"/>
                    <a:pt x="55" y="51"/>
                    <a:pt x="54" y="49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5" y="48"/>
                    <a:pt x="56" y="47"/>
                    <a:pt x="58" y="47"/>
                  </a:cubicBezTo>
                  <a:cubicBezTo>
                    <a:pt x="60" y="50"/>
                    <a:pt x="61" y="54"/>
                    <a:pt x="63" y="57"/>
                  </a:cubicBezTo>
                  <a:cubicBezTo>
                    <a:pt x="64" y="58"/>
                    <a:pt x="66" y="57"/>
                    <a:pt x="65" y="56"/>
                  </a:cubicBezTo>
                  <a:cubicBezTo>
                    <a:pt x="63" y="53"/>
                    <a:pt x="61" y="49"/>
                    <a:pt x="60" y="46"/>
                  </a:cubicBezTo>
                  <a:cubicBezTo>
                    <a:pt x="61" y="45"/>
                    <a:pt x="62" y="44"/>
                    <a:pt x="63" y="44"/>
                  </a:cubicBezTo>
                  <a:cubicBezTo>
                    <a:pt x="64" y="46"/>
                    <a:pt x="65" y="48"/>
                    <a:pt x="66" y="50"/>
                  </a:cubicBezTo>
                  <a:cubicBezTo>
                    <a:pt x="66" y="52"/>
                    <a:pt x="68" y="54"/>
                    <a:pt x="69" y="56"/>
                  </a:cubicBezTo>
                  <a:cubicBezTo>
                    <a:pt x="70" y="58"/>
                    <a:pt x="72" y="57"/>
                    <a:pt x="71" y="55"/>
                  </a:cubicBezTo>
                  <a:cubicBezTo>
                    <a:pt x="70" y="53"/>
                    <a:pt x="69" y="52"/>
                    <a:pt x="68" y="50"/>
                  </a:cubicBezTo>
                  <a:cubicBezTo>
                    <a:pt x="67" y="47"/>
                    <a:pt x="66" y="45"/>
                    <a:pt x="65" y="43"/>
                  </a:cubicBezTo>
                  <a:cubicBezTo>
                    <a:pt x="67" y="42"/>
                    <a:pt x="69" y="40"/>
                    <a:pt x="71" y="39"/>
                  </a:cubicBezTo>
                  <a:cubicBezTo>
                    <a:pt x="71" y="39"/>
                    <a:pt x="71" y="40"/>
                    <a:pt x="71" y="40"/>
                  </a:cubicBezTo>
                  <a:cubicBezTo>
                    <a:pt x="73" y="44"/>
                    <a:pt x="75" y="47"/>
                    <a:pt x="76" y="51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7" y="47"/>
                    <a:pt x="75" y="43"/>
                    <a:pt x="73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4" y="38"/>
                    <a:pt x="75" y="37"/>
                    <a:pt x="76" y="36"/>
                  </a:cubicBezTo>
                  <a:cubicBezTo>
                    <a:pt x="76" y="37"/>
                    <a:pt x="76" y="37"/>
                    <a:pt x="77" y="37"/>
                  </a:cubicBezTo>
                  <a:cubicBezTo>
                    <a:pt x="79" y="41"/>
                    <a:pt x="81" y="46"/>
                    <a:pt x="83" y="51"/>
                  </a:cubicBezTo>
                  <a:cubicBezTo>
                    <a:pt x="84" y="52"/>
                    <a:pt x="85" y="51"/>
                    <a:pt x="85" y="50"/>
                  </a:cubicBezTo>
                  <a:cubicBezTo>
                    <a:pt x="83" y="45"/>
                    <a:pt x="81" y="40"/>
                    <a:pt x="78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9" y="35"/>
                    <a:pt x="80" y="34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3" y="38"/>
                    <a:pt x="85" y="42"/>
                    <a:pt x="88" y="45"/>
                  </a:cubicBezTo>
                  <a:cubicBezTo>
                    <a:pt x="89" y="46"/>
                    <a:pt x="90" y="44"/>
                    <a:pt x="89" y="43"/>
                  </a:cubicBezTo>
                  <a:cubicBezTo>
                    <a:pt x="86" y="40"/>
                    <a:pt x="85" y="36"/>
                    <a:pt x="83" y="33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5" y="32"/>
                    <a:pt x="86" y="31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90" y="34"/>
                    <a:pt x="92" y="39"/>
                    <a:pt x="94" y="43"/>
                  </a:cubicBezTo>
                  <a:cubicBezTo>
                    <a:pt x="94" y="44"/>
                    <a:pt x="96" y="44"/>
                    <a:pt x="96" y="42"/>
                  </a:cubicBezTo>
                  <a:cubicBezTo>
                    <a:pt x="94" y="38"/>
                    <a:pt x="92" y="34"/>
                    <a:pt x="9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1" y="29"/>
                    <a:pt x="92" y="28"/>
                    <a:pt x="93" y="28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5" y="32"/>
                    <a:pt x="97" y="35"/>
                    <a:pt x="99" y="39"/>
                  </a:cubicBezTo>
                  <a:cubicBezTo>
                    <a:pt x="99" y="40"/>
                    <a:pt x="101" y="39"/>
                    <a:pt x="100" y="38"/>
                  </a:cubicBezTo>
                  <a:cubicBezTo>
                    <a:pt x="98" y="34"/>
                    <a:pt x="97" y="31"/>
                    <a:pt x="95" y="27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6" y="26"/>
                    <a:pt x="98" y="25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1" y="28"/>
                    <a:pt x="103" y="32"/>
                    <a:pt x="105" y="35"/>
                  </a:cubicBezTo>
                  <a:cubicBezTo>
                    <a:pt x="106" y="37"/>
                    <a:pt x="108" y="36"/>
                    <a:pt x="107" y="34"/>
                  </a:cubicBezTo>
                  <a:cubicBezTo>
                    <a:pt x="105" y="31"/>
                    <a:pt x="103" y="28"/>
                    <a:pt x="102" y="24"/>
                  </a:cubicBezTo>
                  <a:cubicBezTo>
                    <a:pt x="101" y="24"/>
                    <a:pt x="101" y="23"/>
                    <a:pt x="101" y="23"/>
                  </a:cubicBezTo>
                  <a:cubicBezTo>
                    <a:pt x="102" y="23"/>
                    <a:pt x="103" y="22"/>
                    <a:pt x="104" y="22"/>
                  </a:cubicBezTo>
                  <a:cubicBezTo>
                    <a:pt x="104" y="21"/>
                    <a:pt x="105" y="21"/>
                    <a:pt x="105" y="21"/>
                  </a:cubicBezTo>
                  <a:cubicBezTo>
                    <a:pt x="108" y="25"/>
                    <a:pt x="110" y="30"/>
                    <a:pt x="112" y="35"/>
                  </a:cubicBezTo>
                  <a:cubicBezTo>
                    <a:pt x="113" y="36"/>
                    <a:pt x="115" y="35"/>
                    <a:pt x="114" y="34"/>
                  </a:cubicBezTo>
                  <a:cubicBezTo>
                    <a:pt x="111" y="29"/>
                    <a:pt x="110" y="24"/>
                    <a:pt x="107" y="20"/>
                  </a:cubicBezTo>
                  <a:cubicBezTo>
                    <a:pt x="109" y="19"/>
                    <a:pt x="110" y="18"/>
                    <a:pt x="112" y="17"/>
                  </a:cubicBezTo>
                  <a:cubicBezTo>
                    <a:pt x="114" y="21"/>
                    <a:pt x="115" y="26"/>
                    <a:pt x="118" y="29"/>
                  </a:cubicBezTo>
                  <a:cubicBezTo>
                    <a:pt x="119" y="29"/>
                    <a:pt x="121" y="28"/>
                    <a:pt x="120" y="27"/>
                  </a:cubicBezTo>
                  <a:cubicBezTo>
                    <a:pt x="117" y="24"/>
                    <a:pt x="116" y="20"/>
                    <a:pt x="114" y="16"/>
                  </a:cubicBezTo>
                  <a:cubicBezTo>
                    <a:pt x="116" y="15"/>
                    <a:pt x="117" y="14"/>
                    <a:pt x="119" y="13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22" y="17"/>
                    <a:pt x="124" y="21"/>
                    <a:pt x="125" y="25"/>
                  </a:cubicBezTo>
                  <a:cubicBezTo>
                    <a:pt x="125" y="26"/>
                    <a:pt x="127" y="25"/>
                    <a:pt x="127" y="24"/>
                  </a:cubicBezTo>
                  <a:cubicBezTo>
                    <a:pt x="126" y="20"/>
                    <a:pt x="124" y="16"/>
                    <a:pt x="121" y="12"/>
                  </a:cubicBezTo>
                  <a:cubicBezTo>
                    <a:pt x="122" y="12"/>
                    <a:pt x="124" y="11"/>
                    <a:pt x="125" y="10"/>
                  </a:cubicBezTo>
                  <a:cubicBezTo>
                    <a:pt x="127" y="13"/>
                    <a:pt x="129" y="17"/>
                    <a:pt x="131" y="20"/>
                  </a:cubicBezTo>
                  <a:cubicBezTo>
                    <a:pt x="132" y="21"/>
                    <a:pt x="134" y="20"/>
                    <a:pt x="133" y="19"/>
                  </a:cubicBezTo>
                  <a:cubicBezTo>
                    <a:pt x="131" y="16"/>
                    <a:pt x="129" y="12"/>
                    <a:pt x="127" y="9"/>
                  </a:cubicBezTo>
                  <a:cubicBezTo>
                    <a:pt x="129" y="8"/>
                    <a:pt x="130" y="7"/>
                    <a:pt x="132" y="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44"/>
            <p:cNvSpPr/>
            <p:nvPr/>
          </p:nvSpPr>
          <p:spPr bwMode="auto">
            <a:xfrm>
              <a:off x="336796" y="5412809"/>
              <a:ext cx="33338" cy="60325"/>
            </a:xfrm>
            <a:custGeom>
              <a:avLst/>
              <a:gdLst>
                <a:gd name="T0" fmla="*/ 1 w 8"/>
                <a:gd name="T1" fmla="*/ 3 h 14"/>
                <a:gd name="T2" fmla="*/ 6 w 8"/>
                <a:gd name="T3" fmla="*/ 12 h 14"/>
                <a:gd name="T4" fmla="*/ 8 w 8"/>
                <a:gd name="T5" fmla="*/ 11 h 14"/>
                <a:gd name="T6" fmla="*/ 3 w 8"/>
                <a:gd name="T7" fmla="*/ 2 h 14"/>
                <a:gd name="T8" fmla="*/ 1 w 8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">
                  <a:moveTo>
                    <a:pt x="1" y="3"/>
                  </a:moveTo>
                  <a:cubicBezTo>
                    <a:pt x="3" y="6"/>
                    <a:pt x="4" y="9"/>
                    <a:pt x="6" y="12"/>
                  </a:cubicBezTo>
                  <a:cubicBezTo>
                    <a:pt x="7" y="14"/>
                    <a:pt x="8" y="13"/>
                    <a:pt x="8" y="11"/>
                  </a:cubicBezTo>
                  <a:cubicBezTo>
                    <a:pt x="6" y="8"/>
                    <a:pt x="5" y="5"/>
                    <a:pt x="3" y="2"/>
                  </a:cubicBezTo>
                  <a:cubicBezTo>
                    <a:pt x="2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45"/>
            <p:cNvSpPr>
              <a:spLocks noEditPoints="1"/>
            </p:cNvSpPr>
            <p:nvPr/>
          </p:nvSpPr>
          <p:spPr bwMode="auto">
            <a:xfrm>
              <a:off x="6499471" y="6143060"/>
              <a:ext cx="411163" cy="279400"/>
            </a:xfrm>
            <a:custGeom>
              <a:avLst/>
              <a:gdLst>
                <a:gd name="T0" fmla="*/ 49 w 97"/>
                <a:gd name="T1" fmla="*/ 66 h 66"/>
                <a:gd name="T2" fmla="*/ 96 w 97"/>
                <a:gd name="T3" fmla="*/ 66 h 66"/>
                <a:gd name="T4" fmla="*/ 96 w 97"/>
                <a:gd name="T5" fmla="*/ 66 h 66"/>
                <a:gd name="T6" fmla="*/ 96 w 97"/>
                <a:gd name="T7" fmla="*/ 37 h 66"/>
                <a:gd name="T8" fmla="*/ 96 w 97"/>
                <a:gd name="T9" fmla="*/ 2 h 66"/>
                <a:gd name="T10" fmla="*/ 72 w 97"/>
                <a:gd name="T11" fmla="*/ 2 h 66"/>
                <a:gd name="T12" fmla="*/ 24 w 97"/>
                <a:gd name="T13" fmla="*/ 0 h 66"/>
                <a:gd name="T14" fmla="*/ 0 w 97"/>
                <a:gd name="T15" fmla="*/ 1 h 66"/>
                <a:gd name="T16" fmla="*/ 0 w 97"/>
                <a:gd name="T17" fmla="*/ 10 h 66"/>
                <a:gd name="T18" fmla="*/ 3 w 97"/>
                <a:gd name="T19" fmla="*/ 63 h 66"/>
                <a:gd name="T20" fmla="*/ 5 w 97"/>
                <a:gd name="T21" fmla="*/ 64 h 66"/>
                <a:gd name="T22" fmla="*/ 27 w 97"/>
                <a:gd name="T23" fmla="*/ 63 h 66"/>
                <a:gd name="T24" fmla="*/ 21 w 97"/>
                <a:gd name="T25" fmla="*/ 52 h 66"/>
                <a:gd name="T26" fmla="*/ 39 w 97"/>
                <a:gd name="T27" fmla="*/ 34 h 66"/>
                <a:gd name="T28" fmla="*/ 50 w 97"/>
                <a:gd name="T29" fmla="*/ 42 h 66"/>
                <a:gd name="T30" fmla="*/ 58 w 97"/>
                <a:gd name="T31" fmla="*/ 35 h 66"/>
                <a:gd name="T32" fmla="*/ 93 w 97"/>
                <a:gd name="T33" fmla="*/ 64 h 66"/>
                <a:gd name="T34" fmla="*/ 27 w 97"/>
                <a:gd name="T35" fmla="*/ 63 h 66"/>
                <a:gd name="T36" fmla="*/ 94 w 97"/>
                <a:gd name="T37" fmla="*/ 37 h 66"/>
                <a:gd name="T38" fmla="*/ 63 w 97"/>
                <a:gd name="T39" fmla="*/ 31 h 66"/>
                <a:gd name="T40" fmla="*/ 94 w 97"/>
                <a:gd name="T41" fmla="*/ 5 h 66"/>
                <a:gd name="T42" fmla="*/ 22 w 97"/>
                <a:gd name="T43" fmla="*/ 2 h 66"/>
                <a:gd name="T44" fmla="*/ 73 w 97"/>
                <a:gd name="T45" fmla="*/ 4 h 66"/>
                <a:gd name="T46" fmla="*/ 70 w 97"/>
                <a:gd name="T47" fmla="*/ 22 h 66"/>
                <a:gd name="T48" fmla="*/ 50 w 97"/>
                <a:gd name="T49" fmla="*/ 40 h 66"/>
                <a:gd name="T50" fmla="*/ 23 w 97"/>
                <a:gd name="T51" fmla="*/ 17 h 66"/>
                <a:gd name="T52" fmla="*/ 22 w 97"/>
                <a:gd name="T53" fmla="*/ 2 h 66"/>
                <a:gd name="T54" fmla="*/ 2 w 97"/>
                <a:gd name="T55" fmla="*/ 12 h 66"/>
                <a:gd name="T56" fmla="*/ 22 w 97"/>
                <a:gd name="T57" fmla="*/ 19 h 66"/>
                <a:gd name="T58" fmla="*/ 38 w 97"/>
                <a:gd name="T59" fmla="*/ 33 h 66"/>
                <a:gd name="T60" fmla="*/ 6 w 97"/>
                <a:gd name="T61" fmla="*/ 62 h 66"/>
                <a:gd name="T62" fmla="*/ 3 w 97"/>
                <a:gd name="T63" fmla="*/ 2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66">
                  <a:moveTo>
                    <a:pt x="26" y="65"/>
                  </a:moveTo>
                  <a:cubicBezTo>
                    <a:pt x="33" y="65"/>
                    <a:pt x="41" y="66"/>
                    <a:pt x="49" y="66"/>
                  </a:cubicBezTo>
                  <a:cubicBezTo>
                    <a:pt x="64" y="66"/>
                    <a:pt x="79" y="66"/>
                    <a:pt x="95" y="66"/>
                  </a:cubicBezTo>
                  <a:cubicBezTo>
                    <a:pt x="95" y="66"/>
                    <a:pt x="95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5"/>
                  </a:cubicBezTo>
                  <a:cubicBezTo>
                    <a:pt x="96" y="56"/>
                    <a:pt x="95" y="46"/>
                    <a:pt x="96" y="37"/>
                  </a:cubicBezTo>
                  <a:cubicBezTo>
                    <a:pt x="96" y="31"/>
                    <a:pt x="96" y="24"/>
                    <a:pt x="96" y="18"/>
                  </a:cubicBezTo>
                  <a:cubicBezTo>
                    <a:pt x="96" y="13"/>
                    <a:pt x="97" y="8"/>
                    <a:pt x="96" y="2"/>
                  </a:cubicBezTo>
                  <a:cubicBezTo>
                    <a:pt x="96" y="2"/>
                    <a:pt x="95" y="1"/>
                    <a:pt x="95" y="1"/>
                  </a:cubicBezTo>
                  <a:cubicBezTo>
                    <a:pt x="87" y="2"/>
                    <a:pt x="80" y="2"/>
                    <a:pt x="72" y="2"/>
                  </a:cubicBezTo>
                  <a:cubicBezTo>
                    <a:pt x="64" y="1"/>
                    <a:pt x="56" y="1"/>
                    <a:pt x="48" y="1"/>
                  </a:cubicBezTo>
                  <a:cubicBezTo>
                    <a:pt x="40" y="1"/>
                    <a:pt x="32" y="1"/>
                    <a:pt x="24" y="0"/>
                  </a:cubicBezTo>
                  <a:cubicBezTo>
                    <a:pt x="16" y="0"/>
                    <a:pt x="9" y="1"/>
                    <a:pt x="1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0" y="15"/>
                    <a:pt x="0" y="20"/>
                    <a:pt x="1" y="25"/>
                  </a:cubicBezTo>
                  <a:cubicBezTo>
                    <a:pt x="1" y="38"/>
                    <a:pt x="2" y="50"/>
                    <a:pt x="3" y="63"/>
                  </a:cubicBezTo>
                  <a:cubicBezTo>
                    <a:pt x="3" y="63"/>
                    <a:pt x="4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12" y="65"/>
                    <a:pt x="19" y="65"/>
                    <a:pt x="26" y="65"/>
                  </a:cubicBezTo>
                  <a:close/>
                  <a:moveTo>
                    <a:pt x="27" y="63"/>
                  </a:moveTo>
                  <a:cubicBezTo>
                    <a:pt x="21" y="63"/>
                    <a:pt x="15" y="63"/>
                    <a:pt x="8" y="62"/>
                  </a:cubicBezTo>
                  <a:cubicBezTo>
                    <a:pt x="12" y="58"/>
                    <a:pt x="17" y="55"/>
                    <a:pt x="21" y="52"/>
                  </a:cubicBezTo>
                  <a:cubicBezTo>
                    <a:pt x="27" y="47"/>
                    <a:pt x="34" y="41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2" y="37"/>
                    <a:pt x="45" y="40"/>
                    <a:pt x="49" y="42"/>
                  </a:cubicBezTo>
                  <a:cubicBezTo>
                    <a:pt x="49" y="43"/>
                    <a:pt x="50" y="42"/>
                    <a:pt x="50" y="42"/>
                  </a:cubicBezTo>
                  <a:cubicBezTo>
                    <a:pt x="51" y="42"/>
                    <a:pt x="51" y="42"/>
                    <a:pt x="51" y="41"/>
                  </a:cubicBezTo>
                  <a:cubicBezTo>
                    <a:pt x="53" y="39"/>
                    <a:pt x="56" y="37"/>
                    <a:pt x="58" y="35"/>
                  </a:cubicBezTo>
                  <a:cubicBezTo>
                    <a:pt x="59" y="34"/>
                    <a:pt x="60" y="33"/>
                    <a:pt x="62" y="32"/>
                  </a:cubicBezTo>
                  <a:cubicBezTo>
                    <a:pt x="73" y="41"/>
                    <a:pt x="83" y="53"/>
                    <a:pt x="93" y="64"/>
                  </a:cubicBezTo>
                  <a:cubicBezTo>
                    <a:pt x="79" y="64"/>
                    <a:pt x="64" y="64"/>
                    <a:pt x="50" y="64"/>
                  </a:cubicBezTo>
                  <a:cubicBezTo>
                    <a:pt x="42" y="63"/>
                    <a:pt x="35" y="63"/>
                    <a:pt x="27" y="63"/>
                  </a:cubicBezTo>
                  <a:close/>
                  <a:moveTo>
                    <a:pt x="94" y="20"/>
                  </a:moveTo>
                  <a:cubicBezTo>
                    <a:pt x="94" y="25"/>
                    <a:pt x="94" y="31"/>
                    <a:pt x="94" y="37"/>
                  </a:cubicBezTo>
                  <a:cubicBezTo>
                    <a:pt x="93" y="45"/>
                    <a:pt x="94" y="53"/>
                    <a:pt x="94" y="62"/>
                  </a:cubicBezTo>
                  <a:cubicBezTo>
                    <a:pt x="84" y="51"/>
                    <a:pt x="74" y="40"/>
                    <a:pt x="63" y="31"/>
                  </a:cubicBezTo>
                  <a:cubicBezTo>
                    <a:pt x="66" y="29"/>
                    <a:pt x="69" y="26"/>
                    <a:pt x="71" y="24"/>
                  </a:cubicBezTo>
                  <a:cubicBezTo>
                    <a:pt x="79" y="18"/>
                    <a:pt x="87" y="12"/>
                    <a:pt x="94" y="5"/>
                  </a:cubicBezTo>
                  <a:cubicBezTo>
                    <a:pt x="95" y="10"/>
                    <a:pt x="94" y="15"/>
                    <a:pt x="94" y="20"/>
                  </a:cubicBezTo>
                  <a:close/>
                  <a:moveTo>
                    <a:pt x="22" y="2"/>
                  </a:moveTo>
                  <a:cubicBezTo>
                    <a:pt x="31" y="3"/>
                    <a:pt x="39" y="3"/>
                    <a:pt x="48" y="3"/>
                  </a:cubicBezTo>
                  <a:cubicBezTo>
                    <a:pt x="56" y="4"/>
                    <a:pt x="65" y="4"/>
                    <a:pt x="73" y="4"/>
                  </a:cubicBezTo>
                  <a:cubicBezTo>
                    <a:pt x="80" y="4"/>
                    <a:pt x="87" y="4"/>
                    <a:pt x="94" y="3"/>
                  </a:cubicBezTo>
                  <a:cubicBezTo>
                    <a:pt x="86" y="9"/>
                    <a:pt x="78" y="16"/>
                    <a:pt x="70" y="22"/>
                  </a:cubicBezTo>
                  <a:cubicBezTo>
                    <a:pt x="66" y="26"/>
                    <a:pt x="61" y="29"/>
                    <a:pt x="57" y="33"/>
                  </a:cubicBezTo>
                  <a:cubicBezTo>
                    <a:pt x="55" y="35"/>
                    <a:pt x="52" y="37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1" y="33"/>
                    <a:pt x="32" y="25"/>
                    <a:pt x="23" y="17"/>
                  </a:cubicBezTo>
                  <a:cubicBezTo>
                    <a:pt x="17" y="13"/>
                    <a:pt x="11" y="8"/>
                    <a:pt x="5" y="3"/>
                  </a:cubicBezTo>
                  <a:cubicBezTo>
                    <a:pt x="11" y="3"/>
                    <a:pt x="17" y="2"/>
                    <a:pt x="22" y="2"/>
                  </a:cubicBezTo>
                  <a:close/>
                  <a:moveTo>
                    <a:pt x="3" y="26"/>
                  </a:moveTo>
                  <a:cubicBezTo>
                    <a:pt x="3" y="21"/>
                    <a:pt x="2" y="16"/>
                    <a:pt x="2" y="12"/>
                  </a:cubicBezTo>
                  <a:cubicBezTo>
                    <a:pt x="2" y="9"/>
                    <a:pt x="2" y="6"/>
                    <a:pt x="2" y="3"/>
                  </a:cubicBezTo>
                  <a:cubicBezTo>
                    <a:pt x="9" y="8"/>
                    <a:pt x="15" y="14"/>
                    <a:pt x="22" y="19"/>
                  </a:cubicBezTo>
                  <a:cubicBezTo>
                    <a:pt x="27" y="23"/>
                    <a:pt x="33" y="28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3" y="39"/>
                    <a:pt x="26" y="45"/>
                    <a:pt x="20" y="50"/>
                  </a:cubicBezTo>
                  <a:cubicBezTo>
                    <a:pt x="15" y="54"/>
                    <a:pt x="10" y="57"/>
                    <a:pt x="6" y="62"/>
                  </a:cubicBezTo>
                  <a:cubicBezTo>
                    <a:pt x="6" y="62"/>
                    <a:pt x="5" y="62"/>
                    <a:pt x="5" y="62"/>
                  </a:cubicBezTo>
                  <a:cubicBezTo>
                    <a:pt x="4" y="50"/>
                    <a:pt x="3" y="38"/>
                    <a:pt x="3" y="2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46"/>
            <p:cNvSpPr>
              <a:spLocks noEditPoints="1"/>
            </p:cNvSpPr>
            <p:nvPr/>
          </p:nvSpPr>
          <p:spPr bwMode="auto">
            <a:xfrm>
              <a:off x="2849808" y="5036572"/>
              <a:ext cx="538163" cy="258763"/>
            </a:xfrm>
            <a:custGeom>
              <a:avLst/>
              <a:gdLst>
                <a:gd name="T0" fmla="*/ 125 w 127"/>
                <a:gd name="T1" fmla="*/ 4 h 61"/>
                <a:gd name="T2" fmla="*/ 94 w 127"/>
                <a:gd name="T3" fmla="*/ 19 h 61"/>
                <a:gd name="T4" fmla="*/ 46 w 127"/>
                <a:gd name="T5" fmla="*/ 55 h 61"/>
                <a:gd name="T6" fmla="*/ 24 w 127"/>
                <a:gd name="T7" fmla="*/ 51 h 61"/>
                <a:gd name="T8" fmla="*/ 21 w 127"/>
                <a:gd name="T9" fmla="*/ 46 h 61"/>
                <a:gd name="T10" fmla="*/ 29 w 127"/>
                <a:gd name="T11" fmla="*/ 48 h 61"/>
                <a:gd name="T12" fmla="*/ 25 w 127"/>
                <a:gd name="T13" fmla="*/ 44 h 61"/>
                <a:gd name="T14" fmla="*/ 28 w 127"/>
                <a:gd name="T15" fmla="*/ 43 h 61"/>
                <a:gd name="T16" fmla="*/ 43 w 127"/>
                <a:gd name="T17" fmla="*/ 49 h 61"/>
                <a:gd name="T18" fmla="*/ 46 w 127"/>
                <a:gd name="T19" fmla="*/ 48 h 61"/>
                <a:gd name="T20" fmla="*/ 36 w 127"/>
                <a:gd name="T21" fmla="*/ 40 h 61"/>
                <a:gd name="T22" fmla="*/ 55 w 127"/>
                <a:gd name="T23" fmla="*/ 46 h 61"/>
                <a:gd name="T24" fmla="*/ 58 w 127"/>
                <a:gd name="T25" fmla="*/ 45 h 61"/>
                <a:gd name="T26" fmla="*/ 62 w 127"/>
                <a:gd name="T27" fmla="*/ 45 h 61"/>
                <a:gd name="T28" fmla="*/ 65 w 127"/>
                <a:gd name="T29" fmla="*/ 42 h 61"/>
                <a:gd name="T30" fmla="*/ 56 w 127"/>
                <a:gd name="T31" fmla="*/ 33 h 61"/>
                <a:gd name="T32" fmla="*/ 60 w 127"/>
                <a:gd name="T33" fmla="*/ 32 h 61"/>
                <a:gd name="T34" fmla="*/ 78 w 127"/>
                <a:gd name="T35" fmla="*/ 36 h 61"/>
                <a:gd name="T36" fmla="*/ 70 w 127"/>
                <a:gd name="T37" fmla="*/ 29 h 61"/>
                <a:gd name="T38" fmla="*/ 83 w 127"/>
                <a:gd name="T39" fmla="*/ 32 h 61"/>
                <a:gd name="T40" fmla="*/ 88 w 127"/>
                <a:gd name="T41" fmla="*/ 30 h 61"/>
                <a:gd name="T42" fmla="*/ 90 w 127"/>
                <a:gd name="T43" fmla="*/ 28 h 61"/>
                <a:gd name="T44" fmla="*/ 91 w 127"/>
                <a:gd name="T45" fmla="*/ 25 h 61"/>
                <a:gd name="T46" fmla="*/ 4 w 127"/>
                <a:gd name="T47" fmla="*/ 53 h 61"/>
                <a:gd name="T48" fmla="*/ 9 w 127"/>
                <a:gd name="T49" fmla="*/ 57 h 61"/>
                <a:gd name="T50" fmla="*/ 5 w 127"/>
                <a:gd name="T51" fmla="*/ 52 h 61"/>
                <a:gd name="T52" fmla="*/ 8 w 127"/>
                <a:gd name="T53" fmla="*/ 51 h 61"/>
                <a:gd name="T54" fmla="*/ 11 w 127"/>
                <a:gd name="T55" fmla="*/ 50 h 61"/>
                <a:gd name="T56" fmla="*/ 17 w 127"/>
                <a:gd name="T57" fmla="*/ 52 h 61"/>
                <a:gd name="T58" fmla="*/ 15 w 127"/>
                <a:gd name="T59" fmla="*/ 49 h 61"/>
                <a:gd name="T60" fmla="*/ 15 w 127"/>
                <a:gd name="T61" fmla="*/ 56 h 61"/>
                <a:gd name="T62" fmla="*/ 30 w 127"/>
                <a:gd name="T63" fmla="*/ 51 h 61"/>
                <a:gd name="T64" fmla="*/ 80 w 127"/>
                <a:gd name="T65" fmla="*/ 25 h 61"/>
                <a:gd name="T66" fmla="*/ 92 w 127"/>
                <a:gd name="T67" fmla="*/ 24 h 61"/>
                <a:gd name="T68" fmla="*/ 88 w 127"/>
                <a:gd name="T69" fmla="*/ 25 h 61"/>
                <a:gd name="T70" fmla="*/ 85 w 127"/>
                <a:gd name="T71" fmla="*/ 25 h 61"/>
                <a:gd name="T72" fmla="*/ 113 w 127"/>
                <a:gd name="T73" fmla="*/ 15 h 61"/>
                <a:gd name="T74" fmla="*/ 121 w 127"/>
                <a:gd name="T75" fmla="*/ 5 h 61"/>
                <a:gd name="T76" fmla="*/ 106 w 127"/>
                <a:gd name="T77" fmla="*/ 21 h 61"/>
                <a:gd name="T78" fmla="*/ 117 w 127"/>
                <a:gd name="T79" fmla="*/ 5 h 61"/>
                <a:gd name="T80" fmla="*/ 93 w 127"/>
                <a:gd name="T81" fmla="*/ 22 h 61"/>
                <a:gd name="T82" fmla="*/ 120 w 127"/>
                <a:gd name="T83" fmla="*/ 15 h 61"/>
                <a:gd name="T84" fmla="*/ 16 w 127"/>
                <a:gd name="T85" fmla="*/ 42 h 61"/>
                <a:gd name="T86" fmla="*/ 75 w 127"/>
                <a:gd name="T87" fmla="*/ 27 h 61"/>
                <a:gd name="T88" fmla="*/ 69 w 127"/>
                <a:gd name="T89" fmla="*/ 28 h 61"/>
                <a:gd name="T90" fmla="*/ 73 w 127"/>
                <a:gd name="T91" fmla="*/ 34 h 61"/>
                <a:gd name="T92" fmla="*/ 58 w 127"/>
                <a:gd name="T93" fmla="*/ 31 h 61"/>
                <a:gd name="T94" fmla="*/ 55 w 127"/>
                <a:gd name="T95" fmla="*/ 33 h 61"/>
                <a:gd name="T96" fmla="*/ 63 w 127"/>
                <a:gd name="T97" fmla="*/ 41 h 61"/>
                <a:gd name="T98" fmla="*/ 44 w 127"/>
                <a:gd name="T99" fmla="*/ 36 h 61"/>
                <a:gd name="T100" fmla="*/ 36 w 127"/>
                <a:gd name="T101" fmla="*/ 36 h 61"/>
                <a:gd name="T102" fmla="*/ 32 w 127"/>
                <a:gd name="T103" fmla="*/ 38 h 61"/>
                <a:gd name="T104" fmla="*/ 27 w 127"/>
                <a:gd name="T105" fmla="*/ 42 h 61"/>
                <a:gd name="T106" fmla="*/ 19 w 127"/>
                <a:gd name="T107" fmla="*/ 43 h 61"/>
                <a:gd name="T108" fmla="*/ 16 w 127"/>
                <a:gd name="T109" fmla="*/ 46 h 61"/>
                <a:gd name="T110" fmla="*/ 11 w 127"/>
                <a:gd name="T111" fmla="*/ 50 h 61"/>
                <a:gd name="T112" fmla="*/ 5 w 127"/>
                <a:gd name="T113" fmla="*/ 50 h 61"/>
                <a:gd name="T114" fmla="*/ 3 w 127"/>
                <a:gd name="T115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" h="61">
                  <a:moveTo>
                    <a:pt x="94" y="30"/>
                  </a:moveTo>
                  <a:cubicBezTo>
                    <a:pt x="96" y="28"/>
                    <a:pt x="98" y="26"/>
                    <a:pt x="99" y="25"/>
                  </a:cubicBezTo>
                  <a:cubicBezTo>
                    <a:pt x="107" y="26"/>
                    <a:pt x="114" y="27"/>
                    <a:pt x="120" y="21"/>
                  </a:cubicBezTo>
                  <a:cubicBezTo>
                    <a:pt x="125" y="17"/>
                    <a:pt x="122" y="10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7" y="2"/>
                    <a:pt x="126" y="2"/>
                    <a:pt x="126" y="1"/>
                  </a:cubicBezTo>
                  <a:cubicBezTo>
                    <a:pt x="126" y="1"/>
                    <a:pt x="125" y="1"/>
                    <a:pt x="125" y="1"/>
                  </a:cubicBezTo>
                  <a:cubicBezTo>
                    <a:pt x="117" y="3"/>
                    <a:pt x="109" y="0"/>
                    <a:pt x="101" y="4"/>
                  </a:cubicBezTo>
                  <a:cubicBezTo>
                    <a:pt x="97" y="7"/>
                    <a:pt x="93" y="14"/>
                    <a:pt x="94" y="19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73" y="25"/>
                    <a:pt x="50" y="29"/>
                    <a:pt x="29" y="36"/>
                  </a:cubicBezTo>
                  <a:cubicBezTo>
                    <a:pt x="23" y="38"/>
                    <a:pt x="16" y="39"/>
                    <a:pt x="10" y="42"/>
                  </a:cubicBezTo>
                  <a:cubicBezTo>
                    <a:pt x="6" y="44"/>
                    <a:pt x="0" y="48"/>
                    <a:pt x="1" y="53"/>
                  </a:cubicBezTo>
                  <a:cubicBezTo>
                    <a:pt x="3" y="59"/>
                    <a:pt x="10" y="59"/>
                    <a:pt x="15" y="60"/>
                  </a:cubicBezTo>
                  <a:cubicBezTo>
                    <a:pt x="25" y="61"/>
                    <a:pt x="36" y="58"/>
                    <a:pt x="46" y="55"/>
                  </a:cubicBezTo>
                  <a:cubicBezTo>
                    <a:pt x="63" y="50"/>
                    <a:pt x="81" y="42"/>
                    <a:pt x="94" y="30"/>
                  </a:cubicBezTo>
                  <a:close/>
                  <a:moveTo>
                    <a:pt x="54" y="50"/>
                  </a:moveTo>
                  <a:cubicBezTo>
                    <a:pt x="46" y="53"/>
                    <a:pt x="37" y="56"/>
                    <a:pt x="29" y="57"/>
                  </a:cubicBezTo>
                  <a:cubicBezTo>
                    <a:pt x="25" y="54"/>
                    <a:pt x="21" y="51"/>
                    <a:pt x="18" y="48"/>
                  </a:cubicBezTo>
                  <a:cubicBezTo>
                    <a:pt x="17" y="47"/>
                    <a:pt x="20" y="48"/>
                    <a:pt x="20" y="48"/>
                  </a:cubicBezTo>
                  <a:cubicBezTo>
                    <a:pt x="21" y="49"/>
                    <a:pt x="23" y="50"/>
                    <a:pt x="24" y="51"/>
                  </a:cubicBezTo>
                  <a:cubicBezTo>
                    <a:pt x="26" y="52"/>
                    <a:pt x="27" y="53"/>
                    <a:pt x="29" y="55"/>
                  </a:cubicBezTo>
                  <a:cubicBezTo>
                    <a:pt x="30" y="55"/>
                    <a:pt x="30" y="54"/>
                    <a:pt x="30" y="54"/>
                  </a:cubicBezTo>
                  <a:cubicBezTo>
                    <a:pt x="27" y="53"/>
                    <a:pt x="25" y="51"/>
                    <a:pt x="23" y="49"/>
                  </a:cubicBezTo>
                  <a:cubicBezTo>
                    <a:pt x="22" y="48"/>
                    <a:pt x="21" y="47"/>
                    <a:pt x="19" y="46"/>
                  </a:cubicBezTo>
                  <a:cubicBezTo>
                    <a:pt x="19" y="46"/>
                    <a:pt x="16" y="43"/>
                    <a:pt x="18" y="44"/>
                  </a:cubicBezTo>
                  <a:cubicBezTo>
                    <a:pt x="19" y="45"/>
                    <a:pt x="20" y="45"/>
                    <a:pt x="21" y="46"/>
                  </a:cubicBezTo>
                  <a:cubicBezTo>
                    <a:pt x="24" y="49"/>
                    <a:pt x="28" y="52"/>
                    <a:pt x="32" y="53"/>
                  </a:cubicBezTo>
                  <a:cubicBezTo>
                    <a:pt x="32" y="53"/>
                    <a:pt x="33" y="53"/>
                    <a:pt x="32" y="53"/>
                  </a:cubicBezTo>
                  <a:cubicBezTo>
                    <a:pt x="29" y="50"/>
                    <a:pt x="26" y="48"/>
                    <a:pt x="22" y="46"/>
                  </a:cubicBezTo>
                  <a:cubicBezTo>
                    <a:pt x="22" y="45"/>
                    <a:pt x="21" y="45"/>
                    <a:pt x="21" y="45"/>
                  </a:cubicBezTo>
                  <a:cubicBezTo>
                    <a:pt x="20" y="44"/>
                    <a:pt x="19" y="43"/>
                    <a:pt x="21" y="44"/>
                  </a:cubicBezTo>
                  <a:cubicBezTo>
                    <a:pt x="24" y="45"/>
                    <a:pt x="26" y="46"/>
                    <a:pt x="29" y="48"/>
                  </a:cubicBezTo>
                  <a:cubicBezTo>
                    <a:pt x="30" y="49"/>
                    <a:pt x="30" y="49"/>
                    <a:pt x="31" y="50"/>
                  </a:cubicBezTo>
                  <a:cubicBezTo>
                    <a:pt x="33" y="51"/>
                    <a:pt x="35" y="52"/>
                    <a:pt x="36" y="53"/>
                  </a:cubicBezTo>
                  <a:cubicBezTo>
                    <a:pt x="37" y="53"/>
                    <a:pt x="37" y="53"/>
                    <a:pt x="37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5" y="52"/>
                    <a:pt x="35" y="51"/>
                  </a:cubicBezTo>
                  <a:cubicBezTo>
                    <a:pt x="32" y="49"/>
                    <a:pt x="28" y="47"/>
                    <a:pt x="25" y="44"/>
                  </a:cubicBezTo>
                  <a:cubicBezTo>
                    <a:pt x="23" y="43"/>
                    <a:pt x="28" y="44"/>
                    <a:pt x="28" y="44"/>
                  </a:cubicBezTo>
                  <a:cubicBezTo>
                    <a:pt x="28" y="44"/>
                    <a:pt x="29" y="45"/>
                    <a:pt x="29" y="45"/>
                  </a:cubicBezTo>
                  <a:cubicBezTo>
                    <a:pt x="33" y="48"/>
                    <a:pt x="36" y="50"/>
                    <a:pt x="40" y="52"/>
                  </a:cubicBezTo>
                  <a:cubicBezTo>
                    <a:pt x="40" y="52"/>
                    <a:pt x="41" y="52"/>
                    <a:pt x="40" y="52"/>
                  </a:cubicBezTo>
                  <a:cubicBezTo>
                    <a:pt x="37" y="49"/>
                    <a:pt x="33" y="46"/>
                    <a:pt x="29" y="44"/>
                  </a:cubicBezTo>
                  <a:cubicBezTo>
                    <a:pt x="29" y="44"/>
                    <a:pt x="28" y="43"/>
                    <a:pt x="28" y="43"/>
                  </a:cubicBezTo>
                  <a:cubicBezTo>
                    <a:pt x="27" y="42"/>
                    <a:pt x="30" y="43"/>
                    <a:pt x="31" y="44"/>
                  </a:cubicBezTo>
                  <a:cubicBezTo>
                    <a:pt x="32" y="44"/>
                    <a:pt x="33" y="45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6" y="47"/>
                    <a:pt x="38" y="47"/>
                    <a:pt x="39" y="48"/>
                  </a:cubicBezTo>
                  <a:cubicBezTo>
                    <a:pt x="40" y="49"/>
                    <a:pt x="41" y="49"/>
                    <a:pt x="43" y="50"/>
                  </a:cubicBezTo>
                  <a:cubicBezTo>
                    <a:pt x="43" y="50"/>
                    <a:pt x="43" y="50"/>
                    <a:pt x="43" y="49"/>
                  </a:cubicBezTo>
                  <a:cubicBezTo>
                    <a:pt x="40" y="48"/>
                    <a:pt x="38" y="47"/>
                    <a:pt x="36" y="46"/>
                  </a:cubicBezTo>
                  <a:cubicBezTo>
                    <a:pt x="34" y="45"/>
                    <a:pt x="33" y="44"/>
                    <a:pt x="32" y="42"/>
                  </a:cubicBezTo>
                  <a:cubicBezTo>
                    <a:pt x="30" y="41"/>
                    <a:pt x="28" y="40"/>
                    <a:pt x="32" y="41"/>
                  </a:cubicBezTo>
                  <a:cubicBezTo>
                    <a:pt x="34" y="42"/>
                    <a:pt x="35" y="43"/>
                    <a:pt x="37" y="43"/>
                  </a:cubicBezTo>
                  <a:cubicBezTo>
                    <a:pt x="39" y="45"/>
                    <a:pt x="42" y="47"/>
                    <a:pt x="45" y="48"/>
                  </a:cubicBezTo>
                  <a:cubicBezTo>
                    <a:pt x="45" y="48"/>
                    <a:pt x="45" y="48"/>
                    <a:pt x="46" y="48"/>
                  </a:cubicBezTo>
                  <a:cubicBezTo>
                    <a:pt x="46" y="49"/>
                    <a:pt x="46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4" y="47"/>
                    <a:pt x="41" y="45"/>
                    <a:pt x="38" y="43"/>
                  </a:cubicBezTo>
                  <a:cubicBezTo>
                    <a:pt x="37" y="43"/>
                    <a:pt x="37" y="42"/>
                    <a:pt x="36" y="42"/>
                  </a:cubicBezTo>
                  <a:cubicBezTo>
                    <a:pt x="35" y="41"/>
                    <a:pt x="34" y="40"/>
                    <a:pt x="33" y="39"/>
                  </a:cubicBezTo>
                  <a:cubicBezTo>
                    <a:pt x="33" y="39"/>
                    <a:pt x="36" y="40"/>
                    <a:pt x="36" y="40"/>
                  </a:cubicBezTo>
                  <a:cubicBezTo>
                    <a:pt x="42" y="43"/>
                    <a:pt x="47" y="47"/>
                    <a:pt x="53" y="49"/>
                  </a:cubicBezTo>
                  <a:cubicBezTo>
                    <a:pt x="54" y="49"/>
                    <a:pt x="54" y="48"/>
                    <a:pt x="54" y="48"/>
                  </a:cubicBezTo>
                  <a:cubicBezTo>
                    <a:pt x="48" y="44"/>
                    <a:pt x="42" y="42"/>
                    <a:pt x="37" y="37"/>
                  </a:cubicBezTo>
                  <a:cubicBezTo>
                    <a:pt x="38" y="38"/>
                    <a:pt x="40" y="39"/>
                    <a:pt x="41" y="40"/>
                  </a:cubicBezTo>
                  <a:cubicBezTo>
                    <a:pt x="43" y="40"/>
                    <a:pt x="45" y="41"/>
                    <a:pt x="46" y="42"/>
                  </a:cubicBezTo>
                  <a:cubicBezTo>
                    <a:pt x="49" y="44"/>
                    <a:pt x="52" y="46"/>
                    <a:pt x="55" y="46"/>
                  </a:cubicBezTo>
                  <a:cubicBezTo>
                    <a:pt x="55" y="47"/>
                    <a:pt x="55" y="46"/>
                    <a:pt x="55" y="46"/>
                  </a:cubicBezTo>
                  <a:cubicBezTo>
                    <a:pt x="50" y="43"/>
                    <a:pt x="45" y="41"/>
                    <a:pt x="40" y="37"/>
                  </a:cubicBezTo>
                  <a:cubicBezTo>
                    <a:pt x="38" y="36"/>
                    <a:pt x="42" y="37"/>
                    <a:pt x="42" y="37"/>
                  </a:cubicBezTo>
                  <a:cubicBezTo>
                    <a:pt x="43" y="38"/>
                    <a:pt x="44" y="38"/>
                    <a:pt x="46" y="39"/>
                  </a:cubicBezTo>
                  <a:cubicBezTo>
                    <a:pt x="48" y="40"/>
                    <a:pt x="51" y="42"/>
                    <a:pt x="53" y="43"/>
                  </a:cubicBezTo>
                  <a:cubicBezTo>
                    <a:pt x="55" y="44"/>
                    <a:pt x="56" y="44"/>
                    <a:pt x="58" y="45"/>
                  </a:cubicBezTo>
                  <a:cubicBezTo>
                    <a:pt x="58" y="45"/>
                    <a:pt x="58" y="45"/>
                    <a:pt x="58" y="44"/>
                  </a:cubicBezTo>
                  <a:cubicBezTo>
                    <a:pt x="57" y="44"/>
                    <a:pt x="55" y="43"/>
                    <a:pt x="54" y="43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1" y="41"/>
                    <a:pt x="49" y="40"/>
                    <a:pt x="48" y="39"/>
                  </a:cubicBezTo>
                  <a:cubicBezTo>
                    <a:pt x="47" y="38"/>
                    <a:pt x="46" y="37"/>
                    <a:pt x="45" y="36"/>
                  </a:cubicBezTo>
                  <a:cubicBezTo>
                    <a:pt x="51" y="38"/>
                    <a:pt x="56" y="42"/>
                    <a:pt x="62" y="45"/>
                  </a:cubicBezTo>
                  <a:cubicBezTo>
                    <a:pt x="62" y="45"/>
                    <a:pt x="62" y="44"/>
                    <a:pt x="62" y="44"/>
                  </a:cubicBezTo>
                  <a:cubicBezTo>
                    <a:pt x="60" y="43"/>
                    <a:pt x="57" y="41"/>
                    <a:pt x="55" y="40"/>
                  </a:cubicBezTo>
                  <a:cubicBezTo>
                    <a:pt x="53" y="39"/>
                    <a:pt x="52" y="38"/>
                    <a:pt x="50" y="37"/>
                  </a:cubicBezTo>
                  <a:cubicBezTo>
                    <a:pt x="49" y="36"/>
                    <a:pt x="48" y="35"/>
                    <a:pt x="50" y="35"/>
                  </a:cubicBezTo>
                  <a:cubicBezTo>
                    <a:pt x="56" y="37"/>
                    <a:pt x="60" y="41"/>
                    <a:pt x="65" y="43"/>
                  </a:cubicBezTo>
                  <a:cubicBezTo>
                    <a:pt x="65" y="43"/>
                    <a:pt x="66" y="42"/>
                    <a:pt x="65" y="42"/>
                  </a:cubicBezTo>
                  <a:cubicBezTo>
                    <a:pt x="63" y="41"/>
                    <a:pt x="61" y="39"/>
                    <a:pt x="59" y="38"/>
                  </a:cubicBezTo>
                  <a:cubicBezTo>
                    <a:pt x="58" y="37"/>
                    <a:pt x="57" y="37"/>
                    <a:pt x="55" y="36"/>
                  </a:cubicBezTo>
                  <a:cubicBezTo>
                    <a:pt x="54" y="35"/>
                    <a:pt x="53" y="35"/>
                    <a:pt x="55" y="35"/>
                  </a:cubicBezTo>
                  <a:cubicBezTo>
                    <a:pt x="60" y="37"/>
                    <a:pt x="64" y="40"/>
                    <a:pt x="68" y="42"/>
                  </a:cubicBezTo>
                  <a:cubicBezTo>
                    <a:pt x="68" y="42"/>
                    <a:pt x="69" y="42"/>
                    <a:pt x="69" y="41"/>
                  </a:cubicBezTo>
                  <a:cubicBezTo>
                    <a:pt x="64" y="39"/>
                    <a:pt x="60" y="36"/>
                    <a:pt x="56" y="33"/>
                  </a:cubicBezTo>
                  <a:cubicBezTo>
                    <a:pt x="57" y="33"/>
                    <a:pt x="59" y="34"/>
                    <a:pt x="60" y="34"/>
                  </a:cubicBezTo>
                  <a:cubicBezTo>
                    <a:pt x="61" y="35"/>
                    <a:pt x="62" y="36"/>
                    <a:pt x="64" y="36"/>
                  </a:cubicBezTo>
                  <a:cubicBezTo>
                    <a:pt x="66" y="38"/>
                    <a:pt x="68" y="39"/>
                    <a:pt x="70" y="39"/>
                  </a:cubicBezTo>
                  <a:cubicBezTo>
                    <a:pt x="71" y="39"/>
                    <a:pt x="71" y="39"/>
                    <a:pt x="70" y="39"/>
                  </a:cubicBezTo>
                  <a:cubicBezTo>
                    <a:pt x="67" y="36"/>
                    <a:pt x="63" y="35"/>
                    <a:pt x="59" y="32"/>
                  </a:cubicBezTo>
                  <a:cubicBezTo>
                    <a:pt x="58" y="31"/>
                    <a:pt x="59" y="32"/>
                    <a:pt x="60" y="32"/>
                  </a:cubicBezTo>
                  <a:cubicBezTo>
                    <a:pt x="62" y="32"/>
                    <a:pt x="63" y="33"/>
                    <a:pt x="65" y="34"/>
                  </a:cubicBezTo>
                  <a:cubicBezTo>
                    <a:pt x="68" y="35"/>
                    <a:pt x="70" y="37"/>
                    <a:pt x="73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2" y="36"/>
                    <a:pt x="71" y="35"/>
                    <a:pt x="69" y="34"/>
                  </a:cubicBezTo>
                  <a:cubicBezTo>
                    <a:pt x="68" y="34"/>
                    <a:pt x="65" y="31"/>
                    <a:pt x="64" y="31"/>
                  </a:cubicBezTo>
                  <a:cubicBezTo>
                    <a:pt x="69" y="32"/>
                    <a:pt x="73" y="35"/>
                    <a:pt x="78" y="36"/>
                  </a:cubicBezTo>
                  <a:cubicBezTo>
                    <a:pt x="78" y="37"/>
                    <a:pt x="78" y="36"/>
                    <a:pt x="78" y="36"/>
                  </a:cubicBezTo>
                  <a:cubicBezTo>
                    <a:pt x="76" y="35"/>
                    <a:pt x="74" y="34"/>
                    <a:pt x="73" y="33"/>
                  </a:cubicBezTo>
                  <a:cubicBezTo>
                    <a:pt x="71" y="33"/>
                    <a:pt x="70" y="31"/>
                    <a:pt x="68" y="31"/>
                  </a:cubicBezTo>
                  <a:cubicBezTo>
                    <a:pt x="73" y="32"/>
                    <a:pt x="77" y="34"/>
                    <a:pt x="81" y="36"/>
                  </a:cubicBezTo>
                  <a:cubicBezTo>
                    <a:pt x="81" y="36"/>
                    <a:pt x="81" y="36"/>
                    <a:pt x="81" y="35"/>
                  </a:cubicBezTo>
                  <a:cubicBezTo>
                    <a:pt x="77" y="33"/>
                    <a:pt x="73" y="31"/>
                    <a:pt x="70" y="29"/>
                  </a:cubicBezTo>
                  <a:cubicBezTo>
                    <a:pt x="71" y="30"/>
                    <a:pt x="74" y="30"/>
                    <a:pt x="76" y="31"/>
                  </a:cubicBezTo>
                  <a:cubicBezTo>
                    <a:pt x="78" y="32"/>
                    <a:pt x="80" y="33"/>
                    <a:pt x="82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79" y="32"/>
                    <a:pt x="76" y="30"/>
                    <a:pt x="73" y="28"/>
                  </a:cubicBezTo>
                  <a:cubicBezTo>
                    <a:pt x="76" y="30"/>
                    <a:pt x="80" y="31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0"/>
                    <a:pt x="78" y="27"/>
                    <a:pt x="76" y="27"/>
                  </a:cubicBezTo>
                  <a:cubicBezTo>
                    <a:pt x="79" y="28"/>
                    <a:pt x="82" y="30"/>
                    <a:pt x="86" y="31"/>
                  </a:cubicBezTo>
                  <a:cubicBezTo>
                    <a:pt x="86" y="31"/>
                    <a:pt x="86" y="30"/>
                    <a:pt x="86" y="30"/>
                  </a:cubicBezTo>
                  <a:cubicBezTo>
                    <a:pt x="85" y="29"/>
                    <a:pt x="83" y="29"/>
                    <a:pt x="82" y="28"/>
                  </a:cubicBezTo>
                  <a:cubicBezTo>
                    <a:pt x="81" y="28"/>
                    <a:pt x="77" y="25"/>
                    <a:pt x="80" y="27"/>
                  </a:cubicBezTo>
                  <a:cubicBezTo>
                    <a:pt x="83" y="28"/>
                    <a:pt x="85" y="30"/>
                    <a:pt x="88" y="30"/>
                  </a:cubicBezTo>
                  <a:cubicBezTo>
                    <a:pt x="88" y="30"/>
                    <a:pt x="89" y="30"/>
                    <a:pt x="88" y="30"/>
                  </a:cubicBezTo>
                  <a:cubicBezTo>
                    <a:pt x="87" y="29"/>
                    <a:pt x="85" y="28"/>
                    <a:pt x="84" y="27"/>
                  </a:cubicBezTo>
                  <a:cubicBezTo>
                    <a:pt x="85" y="28"/>
                    <a:pt x="87" y="29"/>
                    <a:pt x="89" y="29"/>
                  </a:cubicBezTo>
                  <a:cubicBezTo>
                    <a:pt x="89" y="29"/>
                    <a:pt x="90" y="29"/>
                    <a:pt x="89" y="29"/>
                  </a:cubicBezTo>
                  <a:cubicBezTo>
                    <a:pt x="88" y="27"/>
                    <a:pt x="87" y="27"/>
                    <a:pt x="86" y="26"/>
                  </a:cubicBezTo>
                  <a:cubicBezTo>
                    <a:pt x="87" y="27"/>
                    <a:pt x="89" y="27"/>
                    <a:pt x="90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27"/>
                    <a:pt x="90" y="27"/>
                    <a:pt x="90" y="27"/>
                  </a:cubicBezTo>
                  <a:cubicBezTo>
                    <a:pt x="90" y="27"/>
                    <a:pt x="90" y="27"/>
                    <a:pt x="91" y="27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5"/>
                  </a:cubicBezTo>
                  <a:cubicBezTo>
                    <a:pt x="90" y="24"/>
                    <a:pt x="91" y="24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3" y="26"/>
                    <a:pt x="93" y="26"/>
                    <a:pt x="94" y="27"/>
                  </a:cubicBezTo>
                  <a:cubicBezTo>
                    <a:pt x="83" y="38"/>
                    <a:pt x="69" y="45"/>
                    <a:pt x="54" y="50"/>
                  </a:cubicBezTo>
                  <a:close/>
                  <a:moveTo>
                    <a:pt x="5" y="55"/>
                  </a:moveTo>
                  <a:cubicBezTo>
                    <a:pt x="4" y="55"/>
                    <a:pt x="4" y="54"/>
                    <a:pt x="4" y="53"/>
                  </a:cubicBezTo>
                  <a:cubicBezTo>
                    <a:pt x="5" y="55"/>
                    <a:pt x="7" y="56"/>
                    <a:pt x="8" y="57"/>
                  </a:cubicBezTo>
                  <a:cubicBezTo>
                    <a:pt x="8" y="57"/>
                    <a:pt x="7" y="56"/>
                    <a:pt x="7" y="56"/>
                  </a:cubicBezTo>
                  <a:cubicBezTo>
                    <a:pt x="6" y="56"/>
                    <a:pt x="6" y="55"/>
                    <a:pt x="5" y="55"/>
                  </a:cubicBezTo>
                  <a:close/>
                  <a:moveTo>
                    <a:pt x="9" y="5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lose/>
                  <a:moveTo>
                    <a:pt x="26" y="57"/>
                  </a:moveTo>
                  <a:cubicBezTo>
                    <a:pt x="22" y="58"/>
                    <a:pt x="17" y="58"/>
                    <a:pt x="13" y="58"/>
                  </a:cubicBezTo>
                  <a:cubicBezTo>
                    <a:pt x="13" y="58"/>
                    <a:pt x="12" y="58"/>
                    <a:pt x="11" y="57"/>
                  </a:cubicBezTo>
                  <a:cubicBezTo>
                    <a:pt x="10" y="57"/>
                    <a:pt x="9" y="56"/>
                    <a:pt x="8" y="55"/>
                  </a:cubicBezTo>
                  <a:cubicBezTo>
                    <a:pt x="8" y="55"/>
                    <a:pt x="6" y="52"/>
                    <a:pt x="5" y="52"/>
                  </a:cubicBezTo>
                  <a:cubicBezTo>
                    <a:pt x="8" y="53"/>
                    <a:pt x="11" y="56"/>
                    <a:pt x="13" y="58"/>
                  </a:cubicBezTo>
                  <a:cubicBezTo>
                    <a:pt x="14" y="58"/>
                    <a:pt x="14" y="57"/>
                    <a:pt x="14" y="57"/>
                  </a:cubicBezTo>
                  <a:cubicBezTo>
                    <a:pt x="13" y="57"/>
                    <a:pt x="13" y="57"/>
                    <a:pt x="13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5"/>
                    <a:pt x="11" y="55"/>
                    <a:pt x="10" y="54"/>
                  </a:cubicBezTo>
                  <a:cubicBezTo>
                    <a:pt x="9" y="53"/>
                    <a:pt x="4" y="49"/>
                    <a:pt x="8" y="51"/>
                  </a:cubicBezTo>
                  <a:cubicBezTo>
                    <a:pt x="8" y="51"/>
                    <a:pt x="8" y="51"/>
                    <a:pt x="9" y="51"/>
                  </a:cubicBezTo>
                  <a:cubicBezTo>
                    <a:pt x="11" y="54"/>
                    <a:pt x="14" y="56"/>
                    <a:pt x="17" y="57"/>
                  </a:cubicBezTo>
                  <a:cubicBezTo>
                    <a:pt x="17" y="57"/>
                    <a:pt x="18" y="57"/>
                    <a:pt x="17" y="57"/>
                  </a:cubicBezTo>
                  <a:cubicBezTo>
                    <a:pt x="15" y="55"/>
                    <a:pt x="12" y="52"/>
                    <a:pt x="9" y="51"/>
                  </a:cubicBezTo>
                  <a:cubicBezTo>
                    <a:pt x="9" y="50"/>
                    <a:pt x="8" y="50"/>
                    <a:pt x="8" y="49"/>
                  </a:cubicBezTo>
                  <a:cubicBezTo>
                    <a:pt x="8" y="49"/>
                    <a:pt x="10" y="50"/>
                    <a:pt x="11" y="50"/>
                  </a:cubicBezTo>
                  <a:cubicBezTo>
                    <a:pt x="12" y="51"/>
                    <a:pt x="14" y="53"/>
                    <a:pt x="16" y="54"/>
                  </a:cubicBezTo>
                  <a:cubicBezTo>
                    <a:pt x="17" y="55"/>
                    <a:pt x="18" y="56"/>
                    <a:pt x="20" y="57"/>
                  </a:cubicBezTo>
                  <a:cubicBezTo>
                    <a:pt x="20" y="57"/>
                    <a:pt x="20" y="57"/>
                    <a:pt x="20" y="56"/>
                  </a:cubicBezTo>
                  <a:cubicBezTo>
                    <a:pt x="19" y="55"/>
                    <a:pt x="17" y="54"/>
                    <a:pt x="16" y="53"/>
                  </a:cubicBezTo>
                  <a:cubicBezTo>
                    <a:pt x="15" y="52"/>
                    <a:pt x="14" y="52"/>
                    <a:pt x="13" y="51"/>
                  </a:cubicBezTo>
                  <a:cubicBezTo>
                    <a:pt x="11" y="49"/>
                    <a:pt x="16" y="52"/>
                    <a:pt x="17" y="52"/>
                  </a:cubicBezTo>
                  <a:cubicBezTo>
                    <a:pt x="17" y="52"/>
                    <a:pt x="18" y="53"/>
                    <a:pt x="18" y="53"/>
                  </a:cubicBezTo>
                  <a:cubicBezTo>
                    <a:pt x="20" y="55"/>
                    <a:pt x="22" y="56"/>
                    <a:pt x="24" y="57"/>
                  </a:cubicBezTo>
                  <a:cubicBezTo>
                    <a:pt x="24" y="57"/>
                    <a:pt x="25" y="57"/>
                    <a:pt x="25" y="57"/>
                  </a:cubicBezTo>
                  <a:cubicBezTo>
                    <a:pt x="23" y="55"/>
                    <a:pt x="21" y="54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5" y="49"/>
                    <a:pt x="15" y="49"/>
                  </a:cubicBezTo>
                  <a:cubicBezTo>
                    <a:pt x="17" y="49"/>
                    <a:pt x="19" y="50"/>
                    <a:pt x="20" y="51"/>
                  </a:cubicBezTo>
                  <a:cubicBezTo>
                    <a:pt x="23" y="53"/>
                    <a:pt x="25" y="55"/>
                    <a:pt x="28" y="57"/>
                  </a:cubicBezTo>
                  <a:cubicBezTo>
                    <a:pt x="27" y="57"/>
                    <a:pt x="27" y="57"/>
                    <a:pt x="26" y="57"/>
                  </a:cubicBezTo>
                  <a:close/>
                  <a:moveTo>
                    <a:pt x="11" y="52"/>
                  </a:moveTo>
                  <a:cubicBezTo>
                    <a:pt x="12" y="53"/>
                    <a:pt x="13" y="54"/>
                    <a:pt x="14" y="55"/>
                  </a:cubicBezTo>
                  <a:cubicBezTo>
                    <a:pt x="14" y="55"/>
                    <a:pt x="15" y="55"/>
                    <a:pt x="15" y="56"/>
                  </a:cubicBezTo>
                  <a:cubicBezTo>
                    <a:pt x="13" y="55"/>
                    <a:pt x="12" y="54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lose/>
                  <a:moveTo>
                    <a:pt x="23" y="47"/>
                  </a:moveTo>
                  <a:cubicBezTo>
                    <a:pt x="24" y="47"/>
                    <a:pt x="25" y="48"/>
                    <a:pt x="25" y="48"/>
                  </a:cubicBezTo>
                  <a:cubicBezTo>
                    <a:pt x="27" y="49"/>
                    <a:pt x="29" y="50"/>
                    <a:pt x="30" y="52"/>
                  </a:cubicBezTo>
                  <a:cubicBezTo>
                    <a:pt x="32" y="53"/>
                    <a:pt x="30" y="52"/>
                    <a:pt x="30" y="51"/>
                  </a:cubicBezTo>
                  <a:cubicBezTo>
                    <a:pt x="28" y="50"/>
                    <a:pt x="26" y="49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lose/>
                  <a:moveTo>
                    <a:pt x="47" y="42"/>
                  </a:moveTo>
                  <a:cubicBezTo>
                    <a:pt x="49" y="44"/>
                    <a:pt x="52" y="45"/>
                    <a:pt x="54" y="46"/>
                  </a:cubicBezTo>
                  <a:cubicBezTo>
                    <a:pt x="51" y="45"/>
                    <a:pt x="49" y="44"/>
                    <a:pt x="47" y="42"/>
                  </a:cubicBezTo>
                  <a:close/>
                  <a:moveTo>
                    <a:pt x="80" y="25"/>
                  </a:moveTo>
                  <a:cubicBezTo>
                    <a:pt x="82" y="27"/>
                    <a:pt x="84" y="28"/>
                    <a:pt x="87" y="29"/>
                  </a:cubicBezTo>
                  <a:cubicBezTo>
                    <a:pt x="89" y="30"/>
                    <a:pt x="83" y="28"/>
                    <a:pt x="83" y="28"/>
                  </a:cubicBezTo>
                  <a:cubicBezTo>
                    <a:pt x="81" y="27"/>
                    <a:pt x="80" y="26"/>
                    <a:pt x="78" y="25"/>
                  </a:cubicBezTo>
                  <a:cubicBezTo>
                    <a:pt x="79" y="25"/>
                    <a:pt x="80" y="25"/>
                    <a:pt x="80" y="25"/>
                  </a:cubicBezTo>
                  <a:close/>
                  <a:moveTo>
                    <a:pt x="91" y="22"/>
                  </a:moveTo>
                  <a:cubicBezTo>
                    <a:pt x="91" y="23"/>
                    <a:pt x="91" y="23"/>
                    <a:pt x="92" y="24"/>
                  </a:cubicBezTo>
                  <a:cubicBezTo>
                    <a:pt x="91" y="24"/>
                    <a:pt x="91" y="24"/>
                    <a:pt x="90" y="24"/>
                  </a:cubicBezTo>
                  <a:cubicBezTo>
                    <a:pt x="90" y="23"/>
                    <a:pt x="90" y="24"/>
                    <a:pt x="90" y="24"/>
                  </a:cubicBezTo>
                  <a:cubicBezTo>
                    <a:pt x="91" y="26"/>
                    <a:pt x="89" y="24"/>
                    <a:pt x="89" y="23"/>
                  </a:cubicBezTo>
                  <a:cubicBezTo>
                    <a:pt x="88" y="23"/>
                    <a:pt x="88" y="23"/>
                    <a:pt x="88" y="24"/>
                  </a:cubicBezTo>
                  <a:cubicBezTo>
                    <a:pt x="89" y="24"/>
                    <a:pt x="90" y="26"/>
                    <a:pt x="90" y="26"/>
                  </a:cubicBezTo>
                  <a:cubicBezTo>
                    <a:pt x="89" y="26"/>
                    <a:pt x="89" y="25"/>
                    <a:pt x="88" y="25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6" y="24"/>
                    <a:pt x="86" y="24"/>
                    <a:pt x="86" y="25"/>
                  </a:cubicBezTo>
                  <a:cubicBezTo>
                    <a:pt x="87" y="25"/>
                    <a:pt x="91" y="28"/>
                    <a:pt x="89" y="26"/>
                  </a:cubicBezTo>
                  <a:cubicBezTo>
                    <a:pt x="87" y="26"/>
                    <a:pt x="86" y="25"/>
                    <a:pt x="85" y="25"/>
                  </a:cubicBezTo>
                  <a:cubicBezTo>
                    <a:pt x="85" y="25"/>
                    <a:pt x="84" y="25"/>
                    <a:pt x="85" y="25"/>
                  </a:cubicBezTo>
                  <a:cubicBezTo>
                    <a:pt x="85" y="26"/>
                    <a:pt x="86" y="27"/>
                    <a:pt x="87" y="27"/>
                  </a:cubicBezTo>
                  <a:cubicBezTo>
                    <a:pt x="87" y="28"/>
                    <a:pt x="90" y="29"/>
                    <a:pt x="87" y="28"/>
                  </a:cubicBezTo>
                  <a:cubicBezTo>
                    <a:pt x="85" y="27"/>
                    <a:pt x="83" y="26"/>
                    <a:pt x="81" y="25"/>
                  </a:cubicBezTo>
                  <a:cubicBezTo>
                    <a:pt x="84" y="24"/>
                    <a:pt x="88" y="23"/>
                    <a:pt x="91" y="22"/>
                  </a:cubicBezTo>
                  <a:close/>
                  <a:moveTo>
                    <a:pt x="120" y="6"/>
                  </a:moveTo>
                  <a:cubicBezTo>
                    <a:pt x="118" y="9"/>
                    <a:pt x="116" y="13"/>
                    <a:pt x="113" y="15"/>
                  </a:cubicBezTo>
                  <a:cubicBezTo>
                    <a:pt x="110" y="17"/>
                    <a:pt x="108" y="19"/>
                    <a:pt x="105" y="19"/>
                  </a:cubicBezTo>
                  <a:cubicBezTo>
                    <a:pt x="102" y="20"/>
                    <a:pt x="100" y="20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8" y="21"/>
                    <a:pt x="98" y="20"/>
                    <a:pt x="98" y="20"/>
                  </a:cubicBezTo>
                  <a:cubicBezTo>
                    <a:pt x="98" y="15"/>
                    <a:pt x="105" y="14"/>
                    <a:pt x="108" y="13"/>
                  </a:cubicBezTo>
                  <a:cubicBezTo>
                    <a:pt x="113" y="11"/>
                    <a:pt x="116" y="8"/>
                    <a:pt x="121" y="5"/>
                  </a:cubicBezTo>
                  <a:cubicBezTo>
                    <a:pt x="120" y="6"/>
                    <a:pt x="120" y="6"/>
                    <a:pt x="120" y="6"/>
                  </a:cubicBezTo>
                  <a:close/>
                  <a:moveTo>
                    <a:pt x="107" y="21"/>
                  </a:moveTo>
                  <a:cubicBezTo>
                    <a:pt x="110" y="21"/>
                    <a:pt x="112" y="19"/>
                    <a:pt x="114" y="17"/>
                  </a:cubicBezTo>
                  <a:cubicBezTo>
                    <a:pt x="116" y="15"/>
                    <a:pt x="117" y="14"/>
                    <a:pt x="118" y="12"/>
                  </a:cubicBezTo>
                  <a:cubicBezTo>
                    <a:pt x="118" y="13"/>
                    <a:pt x="118" y="14"/>
                    <a:pt x="117" y="15"/>
                  </a:cubicBezTo>
                  <a:cubicBezTo>
                    <a:pt x="115" y="19"/>
                    <a:pt x="111" y="21"/>
                    <a:pt x="106" y="21"/>
                  </a:cubicBezTo>
                  <a:cubicBezTo>
                    <a:pt x="106" y="21"/>
                    <a:pt x="107" y="21"/>
                    <a:pt x="107" y="21"/>
                  </a:cubicBezTo>
                  <a:close/>
                  <a:moveTo>
                    <a:pt x="117" y="5"/>
                  </a:moveTo>
                  <a:cubicBezTo>
                    <a:pt x="113" y="7"/>
                    <a:pt x="109" y="10"/>
                    <a:pt x="104" y="12"/>
                  </a:cubicBezTo>
                  <a:cubicBezTo>
                    <a:pt x="102" y="13"/>
                    <a:pt x="100" y="13"/>
                    <a:pt x="98" y="15"/>
                  </a:cubicBezTo>
                  <a:cubicBezTo>
                    <a:pt x="99" y="11"/>
                    <a:pt x="102" y="8"/>
                    <a:pt x="106" y="7"/>
                  </a:cubicBezTo>
                  <a:cubicBezTo>
                    <a:pt x="109" y="5"/>
                    <a:pt x="113" y="5"/>
                    <a:pt x="117" y="5"/>
                  </a:cubicBezTo>
                  <a:close/>
                  <a:moveTo>
                    <a:pt x="95" y="21"/>
                  </a:moveTo>
                  <a:cubicBezTo>
                    <a:pt x="95" y="21"/>
                    <a:pt x="95" y="21"/>
                    <a:pt x="95" y="21"/>
                  </a:cubicBezTo>
                  <a:cubicBezTo>
                    <a:pt x="96" y="22"/>
                    <a:pt x="96" y="23"/>
                    <a:pt x="97" y="24"/>
                  </a:cubicBezTo>
                  <a:cubicBezTo>
                    <a:pt x="97" y="24"/>
                    <a:pt x="96" y="25"/>
                    <a:pt x="95" y="25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5"/>
                    <a:pt x="93" y="23"/>
                    <a:pt x="93" y="22"/>
                  </a:cubicBezTo>
                  <a:cubicBezTo>
                    <a:pt x="94" y="22"/>
                    <a:pt x="94" y="22"/>
                    <a:pt x="95" y="21"/>
                  </a:cubicBezTo>
                  <a:close/>
                  <a:moveTo>
                    <a:pt x="106" y="24"/>
                  </a:moveTo>
                  <a:cubicBezTo>
                    <a:pt x="109" y="23"/>
                    <a:pt x="113" y="22"/>
                    <a:pt x="116" y="20"/>
                  </a:cubicBezTo>
                  <a:cubicBezTo>
                    <a:pt x="118" y="18"/>
                    <a:pt x="119" y="16"/>
                    <a:pt x="120" y="14"/>
                  </a:cubicBezTo>
                  <a:cubicBezTo>
                    <a:pt x="121" y="13"/>
                    <a:pt x="121" y="11"/>
                    <a:pt x="121" y="9"/>
                  </a:cubicBezTo>
                  <a:cubicBezTo>
                    <a:pt x="121" y="11"/>
                    <a:pt x="121" y="13"/>
                    <a:pt x="120" y="15"/>
                  </a:cubicBezTo>
                  <a:cubicBezTo>
                    <a:pt x="119" y="23"/>
                    <a:pt x="112" y="24"/>
                    <a:pt x="106" y="24"/>
                  </a:cubicBezTo>
                  <a:close/>
                  <a:moveTo>
                    <a:pt x="112" y="3"/>
                  </a:moveTo>
                  <a:cubicBezTo>
                    <a:pt x="109" y="4"/>
                    <a:pt x="106" y="4"/>
                    <a:pt x="103" y="5"/>
                  </a:cubicBezTo>
                  <a:cubicBezTo>
                    <a:pt x="104" y="5"/>
                    <a:pt x="105" y="4"/>
                    <a:pt x="106" y="4"/>
                  </a:cubicBezTo>
                  <a:cubicBezTo>
                    <a:pt x="108" y="4"/>
                    <a:pt x="110" y="3"/>
                    <a:pt x="112" y="3"/>
                  </a:cubicBezTo>
                  <a:close/>
                  <a:moveTo>
                    <a:pt x="16" y="42"/>
                  </a:moveTo>
                  <a:cubicBezTo>
                    <a:pt x="23" y="40"/>
                    <a:pt x="29" y="38"/>
                    <a:pt x="36" y="36"/>
                  </a:cubicBezTo>
                  <a:cubicBezTo>
                    <a:pt x="50" y="32"/>
                    <a:pt x="64" y="29"/>
                    <a:pt x="77" y="26"/>
                  </a:cubicBezTo>
                  <a:cubicBezTo>
                    <a:pt x="77" y="26"/>
                    <a:pt x="77" y="26"/>
                    <a:pt x="78" y="26"/>
                  </a:cubicBezTo>
                  <a:cubicBezTo>
                    <a:pt x="80" y="27"/>
                    <a:pt x="82" y="30"/>
                    <a:pt x="85" y="30"/>
                  </a:cubicBezTo>
                  <a:cubicBezTo>
                    <a:pt x="81" y="29"/>
                    <a:pt x="79" y="27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6" y="28"/>
                    <a:pt x="77" y="29"/>
                    <a:pt x="79" y="29"/>
                  </a:cubicBezTo>
                  <a:cubicBezTo>
                    <a:pt x="80" y="30"/>
                    <a:pt x="85" y="32"/>
                    <a:pt x="80" y="31"/>
                  </a:cubicBezTo>
                  <a:cubicBezTo>
                    <a:pt x="77" y="30"/>
                    <a:pt x="75" y="28"/>
                    <a:pt x="72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3" y="29"/>
                    <a:pt x="75" y="30"/>
                    <a:pt x="76" y="31"/>
                  </a:cubicBezTo>
                  <a:cubicBezTo>
                    <a:pt x="74" y="30"/>
                    <a:pt x="71" y="29"/>
                    <a:pt x="69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72" y="31"/>
                    <a:pt x="76" y="33"/>
                    <a:pt x="80" y="35"/>
                  </a:cubicBezTo>
                  <a:cubicBezTo>
                    <a:pt x="76" y="33"/>
                    <a:pt x="72" y="31"/>
                    <a:pt x="67" y="30"/>
                  </a:cubicBezTo>
                  <a:cubicBezTo>
                    <a:pt x="67" y="30"/>
                    <a:pt x="67" y="30"/>
                    <a:pt x="67" y="31"/>
                  </a:cubicBezTo>
                  <a:cubicBezTo>
                    <a:pt x="69" y="32"/>
                    <a:pt x="71" y="33"/>
                    <a:pt x="72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0" y="33"/>
                    <a:pt x="67" y="31"/>
                    <a:pt x="63" y="30"/>
                  </a:cubicBezTo>
                  <a:cubicBezTo>
                    <a:pt x="63" y="30"/>
                    <a:pt x="62" y="31"/>
                    <a:pt x="63" y="31"/>
                  </a:cubicBezTo>
                  <a:cubicBezTo>
                    <a:pt x="64" y="32"/>
                    <a:pt x="65" y="33"/>
                    <a:pt x="67" y="34"/>
                  </a:cubicBezTo>
                  <a:cubicBezTo>
                    <a:pt x="68" y="34"/>
                    <a:pt x="69" y="35"/>
                    <a:pt x="70" y="35"/>
                  </a:cubicBezTo>
                  <a:cubicBezTo>
                    <a:pt x="70" y="35"/>
                    <a:pt x="74" y="38"/>
                    <a:pt x="71" y="37"/>
                  </a:cubicBezTo>
                  <a:cubicBezTo>
                    <a:pt x="67" y="35"/>
                    <a:pt x="63" y="32"/>
                    <a:pt x="58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60" y="34"/>
                    <a:pt x="64" y="35"/>
                    <a:pt x="68" y="38"/>
                  </a:cubicBezTo>
                  <a:cubicBezTo>
                    <a:pt x="72" y="40"/>
                    <a:pt x="68" y="38"/>
                    <a:pt x="67" y="38"/>
                  </a:cubicBezTo>
                  <a:cubicBezTo>
                    <a:pt x="66" y="37"/>
                    <a:pt x="64" y="36"/>
                    <a:pt x="63" y="35"/>
                  </a:cubicBezTo>
                  <a:cubicBezTo>
                    <a:pt x="61" y="34"/>
                    <a:pt x="58" y="33"/>
                    <a:pt x="56" y="32"/>
                  </a:cubicBezTo>
                  <a:cubicBezTo>
                    <a:pt x="55" y="32"/>
                    <a:pt x="55" y="32"/>
                    <a:pt x="55" y="33"/>
                  </a:cubicBezTo>
                  <a:cubicBezTo>
                    <a:pt x="57" y="35"/>
                    <a:pt x="59" y="36"/>
                    <a:pt x="61" y="38"/>
                  </a:cubicBezTo>
                  <a:cubicBezTo>
                    <a:pt x="59" y="36"/>
                    <a:pt x="56" y="35"/>
                    <a:pt x="53" y="34"/>
                  </a:cubicBezTo>
                  <a:cubicBezTo>
                    <a:pt x="53" y="34"/>
                    <a:pt x="53" y="35"/>
                    <a:pt x="53" y="35"/>
                  </a:cubicBezTo>
                  <a:cubicBezTo>
                    <a:pt x="56" y="37"/>
                    <a:pt x="58" y="38"/>
                    <a:pt x="61" y="40"/>
                  </a:cubicBezTo>
                  <a:cubicBezTo>
                    <a:pt x="61" y="40"/>
                    <a:pt x="62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2" y="41"/>
                    <a:pt x="61" y="40"/>
                    <a:pt x="60" y="40"/>
                  </a:cubicBezTo>
                  <a:cubicBezTo>
                    <a:pt x="56" y="38"/>
                    <a:pt x="52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9" y="37"/>
                    <a:pt x="51" y="38"/>
                    <a:pt x="52" y="39"/>
                  </a:cubicBezTo>
                  <a:cubicBezTo>
                    <a:pt x="50" y="38"/>
                    <a:pt x="47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6" y="38"/>
                    <a:pt x="47" y="39"/>
                    <a:pt x="49" y="40"/>
                  </a:cubicBezTo>
                  <a:cubicBezTo>
                    <a:pt x="48" y="40"/>
                    <a:pt x="47" y="40"/>
                    <a:pt x="47" y="39"/>
                  </a:cubicBezTo>
                  <a:cubicBezTo>
                    <a:pt x="44" y="38"/>
                    <a:pt x="41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0" y="38"/>
                    <a:pt x="38" y="37"/>
                    <a:pt x="36" y="36"/>
                  </a:cubicBezTo>
                  <a:cubicBezTo>
                    <a:pt x="36" y="36"/>
                    <a:pt x="36" y="37"/>
                    <a:pt x="36" y="37"/>
                  </a:cubicBezTo>
                  <a:cubicBezTo>
                    <a:pt x="40" y="42"/>
                    <a:pt x="47" y="44"/>
                    <a:pt x="53" y="48"/>
                  </a:cubicBezTo>
                  <a:cubicBezTo>
                    <a:pt x="51" y="47"/>
                    <a:pt x="49" y="47"/>
                    <a:pt x="48" y="46"/>
                  </a:cubicBezTo>
                  <a:cubicBezTo>
                    <a:pt x="46" y="45"/>
                    <a:pt x="45" y="44"/>
                    <a:pt x="43" y="43"/>
                  </a:cubicBezTo>
                  <a:cubicBezTo>
                    <a:pt x="39" y="41"/>
                    <a:pt x="36" y="40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40"/>
                    <a:pt x="34" y="41"/>
                    <a:pt x="35" y="42"/>
                  </a:cubicBezTo>
                  <a:cubicBezTo>
                    <a:pt x="33" y="41"/>
                    <a:pt x="31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1"/>
                    <a:pt x="31" y="43"/>
                    <a:pt x="32" y="44"/>
                  </a:cubicBezTo>
                  <a:cubicBezTo>
                    <a:pt x="30" y="43"/>
                    <a:pt x="29" y="42"/>
                    <a:pt x="27" y="42"/>
                  </a:cubicBezTo>
                  <a:cubicBezTo>
                    <a:pt x="26" y="42"/>
                    <a:pt x="26" y="42"/>
                    <a:pt x="27" y="42"/>
                  </a:cubicBezTo>
                  <a:cubicBezTo>
                    <a:pt x="27" y="43"/>
                    <a:pt x="27" y="43"/>
                    <a:pt x="28" y="44"/>
                  </a:cubicBezTo>
                  <a:cubicBezTo>
                    <a:pt x="26" y="43"/>
                    <a:pt x="25" y="43"/>
                    <a:pt x="24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4"/>
                    <a:pt x="25" y="45"/>
                    <a:pt x="26" y="46"/>
                  </a:cubicBezTo>
                  <a:cubicBezTo>
                    <a:pt x="24" y="45"/>
                    <a:pt x="21" y="44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4"/>
                    <a:pt x="20" y="44"/>
                    <a:pt x="20" y="45"/>
                  </a:cubicBezTo>
                  <a:cubicBezTo>
                    <a:pt x="19" y="44"/>
                    <a:pt x="18" y="44"/>
                    <a:pt x="16" y="43"/>
                  </a:cubicBezTo>
                  <a:cubicBezTo>
                    <a:pt x="16" y="43"/>
                    <a:pt x="16" y="43"/>
                    <a:pt x="16" y="44"/>
                  </a:cubicBezTo>
                  <a:cubicBezTo>
                    <a:pt x="17" y="45"/>
                    <a:pt x="19" y="47"/>
                    <a:pt x="20" y="48"/>
                  </a:cubicBezTo>
                  <a:cubicBezTo>
                    <a:pt x="19" y="47"/>
                    <a:pt x="18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7" y="48"/>
                    <a:pt x="18" y="49"/>
                    <a:pt x="19" y="50"/>
                  </a:cubicBezTo>
                  <a:cubicBezTo>
                    <a:pt x="17" y="49"/>
                    <a:pt x="16" y="48"/>
                    <a:pt x="14" y="48"/>
                  </a:cubicBezTo>
                  <a:cubicBezTo>
                    <a:pt x="14" y="48"/>
                    <a:pt x="14" y="49"/>
                    <a:pt x="14" y="49"/>
                  </a:cubicBezTo>
                  <a:cubicBezTo>
                    <a:pt x="15" y="50"/>
                    <a:pt x="15" y="50"/>
                    <a:pt x="16" y="51"/>
                  </a:cubicBezTo>
                  <a:cubicBezTo>
                    <a:pt x="15" y="50"/>
                    <a:pt x="13" y="50"/>
                    <a:pt x="12" y="49"/>
                  </a:cubicBezTo>
                  <a:cubicBezTo>
                    <a:pt x="11" y="49"/>
                    <a:pt x="11" y="49"/>
                    <a:pt x="11" y="50"/>
                  </a:cubicBezTo>
                  <a:cubicBezTo>
                    <a:pt x="12" y="50"/>
                    <a:pt x="12" y="51"/>
                    <a:pt x="13" y="51"/>
                  </a:cubicBezTo>
                  <a:cubicBezTo>
                    <a:pt x="11" y="50"/>
                    <a:pt x="9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8" y="50"/>
                    <a:pt x="8" y="50"/>
                  </a:cubicBezTo>
                  <a:cubicBezTo>
                    <a:pt x="7" y="50"/>
                    <a:pt x="6" y="50"/>
                    <a:pt x="5" y="49"/>
                  </a:cubicBezTo>
                  <a:cubicBezTo>
                    <a:pt x="5" y="49"/>
                    <a:pt x="5" y="50"/>
                    <a:pt x="5" y="50"/>
                  </a:cubicBezTo>
                  <a:cubicBezTo>
                    <a:pt x="6" y="51"/>
                    <a:pt x="7" y="52"/>
                    <a:pt x="8" y="53"/>
                  </a:cubicBezTo>
                  <a:cubicBezTo>
                    <a:pt x="7" y="52"/>
                    <a:pt x="6" y="52"/>
                    <a:pt x="5" y="51"/>
                  </a:cubicBezTo>
                  <a:cubicBezTo>
                    <a:pt x="5" y="51"/>
                    <a:pt x="4" y="51"/>
                    <a:pt x="4" y="52"/>
                  </a:cubicBezTo>
                  <a:cubicBezTo>
                    <a:pt x="5" y="53"/>
                    <a:pt x="7" y="54"/>
                    <a:pt x="8" y="56"/>
                  </a:cubicBezTo>
                  <a:cubicBezTo>
                    <a:pt x="7" y="55"/>
                    <a:pt x="5" y="54"/>
                    <a:pt x="4" y="53"/>
                  </a:cubicBezTo>
                  <a:cubicBezTo>
                    <a:pt x="4" y="53"/>
                    <a:pt x="4" y="53"/>
                    <a:pt x="3" y="53"/>
                  </a:cubicBezTo>
                  <a:cubicBezTo>
                    <a:pt x="2" y="47"/>
                    <a:pt x="12" y="43"/>
                    <a:pt x="16" y="42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47"/>
            <p:cNvSpPr>
              <a:spLocks noEditPoints="1"/>
            </p:cNvSpPr>
            <p:nvPr/>
          </p:nvSpPr>
          <p:spPr bwMode="auto">
            <a:xfrm>
              <a:off x="6375646" y="1201172"/>
              <a:ext cx="603250" cy="157163"/>
            </a:xfrm>
            <a:custGeom>
              <a:avLst/>
              <a:gdLst>
                <a:gd name="T0" fmla="*/ 125 w 142"/>
                <a:gd name="T1" fmla="*/ 33 h 37"/>
                <a:gd name="T2" fmla="*/ 114 w 142"/>
                <a:gd name="T3" fmla="*/ 14 h 37"/>
                <a:gd name="T4" fmla="*/ 84 w 142"/>
                <a:gd name="T5" fmla="*/ 9 h 37"/>
                <a:gd name="T6" fmla="*/ 4 w 142"/>
                <a:gd name="T7" fmla="*/ 2 h 37"/>
                <a:gd name="T8" fmla="*/ 3 w 142"/>
                <a:gd name="T9" fmla="*/ 22 h 37"/>
                <a:gd name="T10" fmla="*/ 110 w 142"/>
                <a:gd name="T11" fmla="*/ 37 h 37"/>
                <a:gd name="T12" fmla="*/ 107 w 142"/>
                <a:gd name="T13" fmla="*/ 24 h 37"/>
                <a:gd name="T14" fmla="*/ 84 w 142"/>
                <a:gd name="T15" fmla="*/ 20 h 37"/>
                <a:gd name="T16" fmla="*/ 93 w 142"/>
                <a:gd name="T17" fmla="*/ 23 h 37"/>
                <a:gd name="T18" fmla="*/ 98 w 142"/>
                <a:gd name="T19" fmla="*/ 24 h 37"/>
                <a:gd name="T20" fmla="*/ 103 w 142"/>
                <a:gd name="T21" fmla="*/ 25 h 37"/>
                <a:gd name="T22" fmla="*/ 106 w 142"/>
                <a:gd name="T23" fmla="*/ 26 h 37"/>
                <a:gd name="T24" fmla="*/ 106 w 142"/>
                <a:gd name="T25" fmla="*/ 22 h 37"/>
                <a:gd name="T26" fmla="*/ 104 w 142"/>
                <a:gd name="T27" fmla="*/ 23 h 37"/>
                <a:gd name="T28" fmla="*/ 99 w 142"/>
                <a:gd name="T29" fmla="*/ 22 h 37"/>
                <a:gd name="T30" fmla="*/ 95 w 142"/>
                <a:gd name="T31" fmla="*/ 23 h 37"/>
                <a:gd name="T32" fmla="*/ 87 w 142"/>
                <a:gd name="T33" fmla="*/ 20 h 37"/>
                <a:gd name="T34" fmla="*/ 78 w 142"/>
                <a:gd name="T35" fmla="*/ 18 h 37"/>
                <a:gd name="T36" fmla="*/ 72 w 142"/>
                <a:gd name="T37" fmla="*/ 17 h 37"/>
                <a:gd name="T38" fmla="*/ 67 w 142"/>
                <a:gd name="T39" fmla="*/ 17 h 37"/>
                <a:gd name="T40" fmla="*/ 63 w 142"/>
                <a:gd name="T41" fmla="*/ 16 h 37"/>
                <a:gd name="T42" fmla="*/ 59 w 142"/>
                <a:gd name="T43" fmla="*/ 17 h 37"/>
                <a:gd name="T44" fmla="*/ 56 w 142"/>
                <a:gd name="T45" fmla="*/ 17 h 37"/>
                <a:gd name="T46" fmla="*/ 50 w 142"/>
                <a:gd name="T47" fmla="*/ 17 h 37"/>
                <a:gd name="T48" fmla="*/ 45 w 142"/>
                <a:gd name="T49" fmla="*/ 15 h 37"/>
                <a:gd name="T50" fmla="*/ 39 w 142"/>
                <a:gd name="T51" fmla="*/ 14 h 37"/>
                <a:gd name="T52" fmla="*/ 33 w 142"/>
                <a:gd name="T53" fmla="*/ 12 h 37"/>
                <a:gd name="T54" fmla="*/ 28 w 142"/>
                <a:gd name="T55" fmla="*/ 12 h 37"/>
                <a:gd name="T56" fmla="*/ 25 w 142"/>
                <a:gd name="T57" fmla="*/ 14 h 37"/>
                <a:gd name="T58" fmla="*/ 16 w 142"/>
                <a:gd name="T59" fmla="*/ 11 h 37"/>
                <a:gd name="T60" fmla="*/ 11 w 142"/>
                <a:gd name="T61" fmla="*/ 10 h 37"/>
                <a:gd name="T62" fmla="*/ 9 w 142"/>
                <a:gd name="T63" fmla="*/ 12 h 37"/>
                <a:gd name="T64" fmla="*/ 6 w 142"/>
                <a:gd name="T65" fmla="*/ 13 h 37"/>
                <a:gd name="T66" fmla="*/ 7 w 142"/>
                <a:gd name="T67" fmla="*/ 13 h 37"/>
                <a:gd name="T68" fmla="*/ 9 w 142"/>
                <a:gd name="T69" fmla="*/ 10 h 37"/>
                <a:gd name="T70" fmla="*/ 14 w 142"/>
                <a:gd name="T71" fmla="*/ 14 h 37"/>
                <a:gd name="T72" fmla="*/ 17 w 142"/>
                <a:gd name="T73" fmla="*/ 14 h 37"/>
                <a:gd name="T74" fmla="*/ 22 w 142"/>
                <a:gd name="T75" fmla="*/ 14 h 37"/>
                <a:gd name="T76" fmla="*/ 25 w 142"/>
                <a:gd name="T77" fmla="*/ 12 h 37"/>
                <a:gd name="T78" fmla="*/ 31 w 142"/>
                <a:gd name="T79" fmla="*/ 14 h 37"/>
                <a:gd name="T80" fmla="*/ 37 w 142"/>
                <a:gd name="T81" fmla="*/ 17 h 37"/>
                <a:gd name="T82" fmla="*/ 43 w 142"/>
                <a:gd name="T83" fmla="*/ 17 h 37"/>
                <a:gd name="T84" fmla="*/ 47 w 142"/>
                <a:gd name="T85" fmla="*/ 17 h 37"/>
                <a:gd name="T86" fmla="*/ 52 w 142"/>
                <a:gd name="T87" fmla="*/ 16 h 37"/>
                <a:gd name="T88" fmla="*/ 61 w 142"/>
                <a:gd name="T89" fmla="*/ 19 h 37"/>
                <a:gd name="T90" fmla="*/ 65 w 142"/>
                <a:gd name="T91" fmla="*/ 19 h 37"/>
                <a:gd name="T92" fmla="*/ 69 w 142"/>
                <a:gd name="T93" fmla="*/ 18 h 37"/>
                <a:gd name="T94" fmla="*/ 73 w 142"/>
                <a:gd name="T95" fmla="*/ 18 h 37"/>
                <a:gd name="T96" fmla="*/ 4 w 142"/>
                <a:gd name="T97" fmla="*/ 14 h 37"/>
                <a:gd name="T98" fmla="*/ 80 w 142"/>
                <a:gd name="T99" fmla="*/ 22 h 37"/>
                <a:gd name="T100" fmla="*/ 80 w 142"/>
                <a:gd name="T101" fmla="*/ 22 h 37"/>
                <a:gd name="T102" fmla="*/ 107 w 142"/>
                <a:gd name="T103" fmla="*/ 29 h 37"/>
                <a:gd name="T104" fmla="*/ 59 w 142"/>
                <a:gd name="T105" fmla="*/ 29 h 37"/>
                <a:gd name="T106" fmla="*/ 28 w 142"/>
                <a:gd name="T107" fmla="*/ 19 h 37"/>
                <a:gd name="T108" fmla="*/ 111 w 142"/>
                <a:gd name="T109" fmla="*/ 30 h 37"/>
                <a:gd name="T110" fmla="*/ 115 w 142"/>
                <a:gd name="T111" fmla="*/ 30 h 37"/>
                <a:gd name="T112" fmla="*/ 116 w 142"/>
                <a:gd name="T113" fmla="*/ 28 h 37"/>
                <a:gd name="T114" fmla="*/ 117 w 142"/>
                <a:gd name="T115" fmla="*/ 20 h 37"/>
                <a:gd name="T116" fmla="*/ 130 w 142"/>
                <a:gd name="T117" fmla="*/ 24 h 37"/>
                <a:gd name="T118" fmla="*/ 138 w 142"/>
                <a:gd name="T119" fmla="*/ 28 h 37"/>
                <a:gd name="T120" fmla="*/ 109 w 142"/>
                <a:gd name="T121" fmla="*/ 15 h 37"/>
                <a:gd name="T122" fmla="*/ 60 w 142"/>
                <a:gd name="T123" fmla="*/ 13 h 37"/>
                <a:gd name="T124" fmla="*/ 57 w 142"/>
                <a:gd name="T125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" h="37">
                  <a:moveTo>
                    <a:pt x="110" y="37"/>
                  </a:moveTo>
                  <a:cubicBezTo>
                    <a:pt x="110" y="37"/>
                    <a:pt x="110" y="37"/>
                    <a:pt x="111" y="37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6" y="36"/>
                    <a:pt x="120" y="34"/>
                    <a:pt x="125" y="33"/>
                  </a:cubicBezTo>
                  <a:cubicBezTo>
                    <a:pt x="130" y="32"/>
                    <a:pt x="136" y="31"/>
                    <a:pt x="141" y="30"/>
                  </a:cubicBezTo>
                  <a:cubicBezTo>
                    <a:pt x="142" y="30"/>
                    <a:pt x="142" y="29"/>
                    <a:pt x="141" y="28"/>
                  </a:cubicBezTo>
                  <a:cubicBezTo>
                    <a:pt x="141" y="28"/>
                    <a:pt x="141" y="28"/>
                    <a:pt x="141" y="27"/>
                  </a:cubicBezTo>
                  <a:cubicBezTo>
                    <a:pt x="133" y="21"/>
                    <a:pt x="122" y="19"/>
                    <a:pt x="114" y="14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3" y="13"/>
                    <a:pt x="113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03" y="12"/>
                    <a:pt x="94" y="10"/>
                    <a:pt x="84" y="9"/>
                  </a:cubicBezTo>
                  <a:cubicBezTo>
                    <a:pt x="74" y="8"/>
                    <a:pt x="65" y="7"/>
                    <a:pt x="55" y="6"/>
                  </a:cubicBezTo>
                  <a:cubicBezTo>
                    <a:pt x="45" y="5"/>
                    <a:pt x="36" y="4"/>
                    <a:pt x="27" y="3"/>
                  </a:cubicBezTo>
                  <a:cubicBezTo>
                    <a:pt x="20" y="2"/>
                    <a:pt x="13" y="0"/>
                    <a:pt x="6" y="1"/>
                  </a:cubicBezTo>
                  <a:cubicBezTo>
                    <a:pt x="5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9"/>
                    <a:pt x="0" y="15"/>
                    <a:pt x="2" y="21"/>
                  </a:cubicBezTo>
                  <a:cubicBezTo>
                    <a:pt x="2" y="22"/>
                    <a:pt x="2" y="22"/>
                    <a:pt x="3" y="22"/>
                  </a:cubicBezTo>
                  <a:cubicBezTo>
                    <a:pt x="3" y="22"/>
                    <a:pt x="3" y="23"/>
                    <a:pt x="4" y="23"/>
                  </a:cubicBezTo>
                  <a:cubicBezTo>
                    <a:pt x="21" y="25"/>
                    <a:pt x="39" y="28"/>
                    <a:pt x="57" y="30"/>
                  </a:cubicBezTo>
                  <a:cubicBezTo>
                    <a:pt x="66" y="32"/>
                    <a:pt x="75" y="33"/>
                    <a:pt x="84" y="34"/>
                  </a:cubicBezTo>
                  <a:cubicBezTo>
                    <a:pt x="93" y="35"/>
                    <a:pt x="102" y="36"/>
                    <a:pt x="110" y="37"/>
                  </a:cubicBezTo>
                  <a:close/>
                  <a:moveTo>
                    <a:pt x="59" y="15"/>
                  </a:moveTo>
                  <a:cubicBezTo>
                    <a:pt x="68" y="16"/>
                    <a:pt x="78" y="17"/>
                    <a:pt x="87" y="19"/>
                  </a:cubicBezTo>
                  <a:cubicBezTo>
                    <a:pt x="94" y="20"/>
                    <a:pt x="102" y="20"/>
                    <a:pt x="109" y="21"/>
                  </a:cubicBezTo>
                  <a:cubicBezTo>
                    <a:pt x="108" y="21"/>
                    <a:pt x="107" y="22"/>
                    <a:pt x="107" y="24"/>
                  </a:cubicBezTo>
                  <a:cubicBezTo>
                    <a:pt x="107" y="25"/>
                    <a:pt x="107" y="26"/>
                    <a:pt x="108" y="27"/>
                  </a:cubicBezTo>
                  <a:cubicBezTo>
                    <a:pt x="101" y="26"/>
                    <a:pt x="93" y="24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2"/>
                    <a:pt x="85" y="21"/>
                    <a:pt x="84" y="20"/>
                  </a:cubicBezTo>
                  <a:cubicBezTo>
                    <a:pt x="85" y="20"/>
                    <a:pt x="86" y="20"/>
                    <a:pt x="86" y="20"/>
                  </a:cubicBezTo>
                  <a:cubicBezTo>
                    <a:pt x="87" y="21"/>
                    <a:pt x="88" y="21"/>
                    <a:pt x="89" y="22"/>
                  </a:cubicBezTo>
                  <a:cubicBezTo>
                    <a:pt x="90" y="23"/>
                    <a:pt x="91" y="23"/>
                    <a:pt x="93" y="24"/>
                  </a:cubicBezTo>
                  <a:cubicBezTo>
                    <a:pt x="93" y="24"/>
                    <a:pt x="93" y="24"/>
                    <a:pt x="93" y="23"/>
                  </a:cubicBezTo>
                  <a:cubicBezTo>
                    <a:pt x="93" y="23"/>
                    <a:pt x="92" y="22"/>
                    <a:pt x="92" y="22"/>
                  </a:cubicBezTo>
                  <a:cubicBezTo>
                    <a:pt x="91" y="20"/>
                    <a:pt x="93" y="22"/>
                    <a:pt x="93" y="22"/>
                  </a:cubicBezTo>
                  <a:cubicBezTo>
                    <a:pt x="95" y="23"/>
                    <a:pt x="96" y="24"/>
                    <a:pt x="98" y="25"/>
                  </a:cubicBezTo>
                  <a:cubicBezTo>
                    <a:pt x="98" y="25"/>
                    <a:pt x="98" y="25"/>
                    <a:pt x="98" y="24"/>
                  </a:cubicBezTo>
                  <a:cubicBezTo>
                    <a:pt x="98" y="24"/>
                    <a:pt x="98" y="23"/>
                    <a:pt x="98" y="23"/>
                  </a:cubicBezTo>
                  <a:cubicBezTo>
                    <a:pt x="97" y="22"/>
                    <a:pt x="95" y="20"/>
                    <a:pt x="97" y="21"/>
                  </a:cubicBezTo>
                  <a:cubicBezTo>
                    <a:pt x="99" y="22"/>
                    <a:pt x="100" y="24"/>
                    <a:pt x="102" y="25"/>
                  </a:cubicBezTo>
                  <a:cubicBezTo>
                    <a:pt x="103" y="26"/>
                    <a:pt x="103" y="25"/>
                    <a:pt x="103" y="25"/>
                  </a:cubicBezTo>
                  <a:cubicBezTo>
                    <a:pt x="102" y="24"/>
                    <a:pt x="102" y="24"/>
                    <a:pt x="102" y="23"/>
                  </a:cubicBezTo>
                  <a:cubicBezTo>
                    <a:pt x="101" y="22"/>
                    <a:pt x="100" y="21"/>
                    <a:pt x="102" y="22"/>
                  </a:cubicBezTo>
                  <a:cubicBezTo>
                    <a:pt x="103" y="23"/>
                    <a:pt x="104" y="25"/>
                    <a:pt x="105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4"/>
                    <a:pt x="105" y="24"/>
                  </a:cubicBezTo>
                  <a:cubicBezTo>
                    <a:pt x="104" y="22"/>
                    <a:pt x="104" y="22"/>
                    <a:pt x="105" y="24"/>
                  </a:cubicBezTo>
                  <a:cubicBezTo>
                    <a:pt x="105" y="24"/>
                    <a:pt x="106" y="24"/>
                    <a:pt x="106" y="24"/>
                  </a:cubicBezTo>
                  <a:cubicBezTo>
                    <a:pt x="106" y="22"/>
                    <a:pt x="106" y="23"/>
                    <a:pt x="106" y="22"/>
                  </a:cubicBezTo>
                  <a:cubicBezTo>
                    <a:pt x="106" y="21"/>
                    <a:pt x="105" y="21"/>
                    <a:pt x="105" y="22"/>
                  </a:cubicBezTo>
                  <a:cubicBezTo>
                    <a:pt x="106" y="24"/>
                    <a:pt x="104" y="21"/>
                    <a:pt x="104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4" y="22"/>
                    <a:pt x="107" y="27"/>
                    <a:pt x="104" y="23"/>
                  </a:cubicBezTo>
                  <a:cubicBezTo>
                    <a:pt x="103" y="22"/>
                    <a:pt x="102" y="21"/>
                    <a:pt x="100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1"/>
                    <a:pt x="103" y="25"/>
                    <a:pt x="101" y="24"/>
                  </a:cubicBezTo>
                  <a:cubicBezTo>
                    <a:pt x="100" y="24"/>
                    <a:pt x="100" y="23"/>
                    <a:pt x="99" y="22"/>
                  </a:cubicBezTo>
                  <a:cubicBezTo>
                    <a:pt x="98" y="21"/>
                    <a:pt x="97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6" y="22"/>
                    <a:pt x="97" y="22"/>
                  </a:cubicBezTo>
                  <a:cubicBezTo>
                    <a:pt x="99" y="25"/>
                    <a:pt x="96" y="23"/>
                    <a:pt x="95" y="23"/>
                  </a:cubicBezTo>
                  <a:cubicBezTo>
                    <a:pt x="94" y="22"/>
                    <a:pt x="93" y="21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3" y="23"/>
                    <a:pt x="91" y="23"/>
                  </a:cubicBezTo>
                  <a:cubicBezTo>
                    <a:pt x="90" y="22"/>
                    <a:pt x="89" y="21"/>
                    <a:pt x="87" y="20"/>
                  </a:cubicBezTo>
                  <a:cubicBezTo>
                    <a:pt x="86" y="19"/>
                    <a:pt x="85" y="19"/>
                    <a:pt x="83" y="19"/>
                  </a:cubicBezTo>
                  <a:cubicBezTo>
                    <a:pt x="83" y="19"/>
                    <a:pt x="83" y="19"/>
                    <a:pt x="83" y="20"/>
                  </a:cubicBezTo>
                  <a:cubicBezTo>
                    <a:pt x="84" y="22"/>
                    <a:pt x="86" y="23"/>
                    <a:pt x="83" y="21"/>
                  </a:cubicBezTo>
                  <a:cubicBezTo>
                    <a:pt x="81" y="20"/>
                    <a:pt x="80" y="19"/>
                    <a:pt x="78" y="18"/>
                  </a:cubicBezTo>
                  <a:cubicBezTo>
                    <a:pt x="78" y="18"/>
                    <a:pt x="77" y="18"/>
                    <a:pt x="78" y="18"/>
                  </a:cubicBezTo>
                  <a:cubicBezTo>
                    <a:pt x="78" y="19"/>
                    <a:pt x="78" y="20"/>
                    <a:pt x="79" y="20"/>
                  </a:cubicBezTo>
                  <a:cubicBezTo>
                    <a:pt x="80" y="23"/>
                    <a:pt x="77" y="20"/>
                    <a:pt x="77" y="20"/>
                  </a:cubicBezTo>
                  <a:cubicBezTo>
                    <a:pt x="75" y="19"/>
                    <a:pt x="74" y="18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3" y="18"/>
                    <a:pt x="75" y="21"/>
                    <a:pt x="72" y="19"/>
                  </a:cubicBezTo>
                  <a:cubicBezTo>
                    <a:pt x="71" y="18"/>
                    <a:pt x="69" y="17"/>
                    <a:pt x="68" y="16"/>
                  </a:cubicBezTo>
                  <a:cubicBezTo>
                    <a:pt x="68" y="16"/>
                    <a:pt x="67" y="16"/>
                    <a:pt x="67" y="17"/>
                  </a:cubicBezTo>
                  <a:cubicBezTo>
                    <a:pt x="68" y="17"/>
                    <a:pt x="68" y="18"/>
                    <a:pt x="69" y="19"/>
                  </a:cubicBezTo>
                  <a:cubicBezTo>
                    <a:pt x="69" y="19"/>
                    <a:pt x="67" y="18"/>
                    <a:pt x="66" y="18"/>
                  </a:cubicBezTo>
                  <a:cubicBezTo>
                    <a:pt x="65" y="17"/>
                    <a:pt x="64" y="16"/>
                    <a:pt x="63" y="16"/>
                  </a:cubicBezTo>
                  <a:cubicBezTo>
                    <a:pt x="63" y="16"/>
                    <a:pt x="62" y="16"/>
                    <a:pt x="63" y="16"/>
                  </a:cubicBezTo>
                  <a:cubicBezTo>
                    <a:pt x="65" y="18"/>
                    <a:pt x="63" y="18"/>
                    <a:pt x="62" y="17"/>
                  </a:cubicBezTo>
                  <a:cubicBezTo>
                    <a:pt x="61" y="17"/>
                    <a:pt x="60" y="16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6"/>
                    <a:pt x="59" y="17"/>
                    <a:pt x="59" y="17"/>
                  </a:cubicBezTo>
                  <a:cubicBezTo>
                    <a:pt x="60" y="19"/>
                    <a:pt x="59" y="18"/>
                    <a:pt x="58" y="17"/>
                  </a:cubicBezTo>
                  <a:cubicBezTo>
                    <a:pt x="57" y="16"/>
                    <a:pt x="56" y="15"/>
                    <a:pt x="55" y="15"/>
                  </a:cubicBezTo>
                  <a:cubicBezTo>
                    <a:pt x="55" y="15"/>
                    <a:pt x="54" y="15"/>
                    <a:pt x="55" y="15"/>
                  </a:cubicBezTo>
                  <a:cubicBezTo>
                    <a:pt x="55" y="16"/>
                    <a:pt x="55" y="16"/>
                    <a:pt x="56" y="17"/>
                  </a:cubicBezTo>
                  <a:cubicBezTo>
                    <a:pt x="55" y="17"/>
                    <a:pt x="54" y="16"/>
                    <a:pt x="53" y="16"/>
                  </a:cubicBezTo>
                  <a:cubicBezTo>
                    <a:pt x="52" y="15"/>
                    <a:pt x="51" y="15"/>
                    <a:pt x="50" y="14"/>
                  </a:cubicBezTo>
                  <a:cubicBezTo>
                    <a:pt x="50" y="14"/>
                    <a:pt x="50" y="14"/>
                    <a:pt x="50" y="15"/>
                  </a:cubicBezTo>
                  <a:cubicBezTo>
                    <a:pt x="50" y="15"/>
                    <a:pt x="52" y="18"/>
                    <a:pt x="50" y="17"/>
                  </a:cubicBezTo>
                  <a:cubicBezTo>
                    <a:pt x="49" y="15"/>
                    <a:pt x="47" y="14"/>
                    <a:pt x="46" y="14"/>
                  </a:cubicBezTo>
                  <a:cubicBezTo>
                    <a:pt x="46" y="13"/>
                    <a:pt x="45" y="14"/>
                    <a:pt x="45" y="14"/>
                  </a:cubicBezTo>
                  <a:cubicBezTo>
                    <a:pt x="46" y="15"/>
                    <a:pt x="46" y="15"/>
                    <a:pt x="46" y="16"/>
                  </a:cubicBezTo>
                  <a:cubicBezTo>
                    <a:pt x="47" y="18"/>
                    <a:pt x="45" y="15"/>
                    <a:pt x="45" y="15"/>
                  </a:cubicBezTo>
                  <a:cubicBezTo>
                    <a:pt x="43" y="14"/>
                    <a:pt x="42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1" y="14"/>
                    <a:pt x="42" y="16"/>
                    <a:pt x="42" y="16"/>
                  </a:cubicBezTo>
                  <a:cubicBezTo>
                    <a:pt x="41" y="16"/>
                    <a:pt x="40" y="15"/>
                    <a:pt x="39" y="14"/>
                  </a:cubicBezTo>
                  <a:cubicBezTo>
                    <a:pt x="38" y="13"/>
                    <a:pt x="37" y="13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3"/>
                    <a:pt x="37" y="16"/>
                    <a:pt x="37" y="16"/>
                  </a:cubicBezTo>
                  <a:cubicBezTo>
                    <a:pt x="35" y="15"/>
                    <a:pt x="34" y="13"/>
                    <a:pt x="33" y="12"/>
                  </a:cubicBezTo>
                  <a:cubicBezTo>
                    <a:pt x="33" y="12"/>
                    <a:pt x="32" y="12"/>
                    <a:pt x="32" y="12"/>
                  </a:cubicBezTo>
                  <a:cubicBezTo>
                    <a:pt x="33" y="14"/>
                    <a:pt x="35" y="16"/>
                    <a:pt x="33" y="14"/>
                  </a:cubicBezTo>
                  <a:cubicBezTo>
                    <a:pt x="31" y="13"/>
                    <a:pt x="30" y="12"/>
                    <a:pt x="29" y="11"/>
                  </a:cubicBezTo>
                  <a:cubicBezTo>
                    <a:pt x="28" y="11"/>
                    <a:pt x="28" y="11"/>
                    <a:pt x="28" y="12"/>
                  </a:cubicBezTo>
                  <a:cubicBezTo>
                    <a:pt x="28" y="12"/>
                    <a:pt x="30" y="16"/>
                    <a:pt x="29" y="14"/>
                  </a:cubicBezTo>
                  <a:cubicBezTo>
                    <a:pt x="27" y="14"/>
                    <a:pt x="26" y="12"/>
                    <a:pt x="25" y="11"/>
                  </a:cubicBezTo>
                  <a:cubicBezTo>
                    <a:pt x="25" y="11"/>
                    <a:pt x="24" y="11"/>
                    <a:pt x="24" y="12"/>
                  </a:cubicBezTo>
                  <a:cubicBezTo>
                    <a:pt x="25" y="13"/>
                    <a:pt x="27" y="17"/>
                    <a:pt x="25" y="14"/>
                  </a:cubicBezTo>
                  <a:cubicBezTo>
                    <a:pt x="23" y="13"/>
                    <a:pt x="23" y="12"/>
                    <a:pt x="21" y="11"/>
                  </a:cubicBezTo>
                  <a:cubicBezTo>
                    <a:pt x="21" y="11"/>
                    <a:pt x="20" y="11"/>
                    <a:pt x="21" y="11"/>
                  </a:cubicBezTo>
                  <a:cubicBezTo>
                    <a:pt x="21" y="12"/>
                    <a:pt x="23" y="16"/>
                    <a:pt x="21" y="14"/>
                  </a:cubicBezTo>
                  <a:cubicBezTo>
                    <a:pt x="19" y="13"/>
                    <a:pt x="18" y="11"/>
                    <a:pt x="16" y="11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8" y="15"/>
                    <a:pt x="14" y="11"/>
                    <a:pt x="14" y="11"/>
                  </a:cubicBezTo>
                  <a:cubicBezTo>
                    <a:pt x="14" y="10"/>
                    <a:pt x="13" y="11"/>
                    <a:pt x="13" y="11"/>
                  </a:cubicBezTo>
                  <a:cubicBezTo>
                    <a:pt x="15" y="14"/>
                    <a:pt x="12" y="11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14"/>
                    <a:pt x="9" y="10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8" y="11"/>
                    <a:pt x="9" y="12"/>
                  </a:cubicBezTo>
                  <a:cubicBezTo>
                    <a:pt x="8" y="11"/>
                    <a:pt x="7" y="10"/>
                    <a:pt x="6" y="9"/>
                  </a:cubicBezTo>
                  <a:cubicBezTo>
                    <a:pt x="6" y="9"/>
                    <a:pt x="5" y="10"/>
                    <a:pt x="5" y="10"/>
                  </a:cubicBezTo>
                  <a:cubicBezTo>
                    <a:pt x="6" y="11"/>
                    <a:pt x="8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3"/>
                  </a:cubicBezTo>
                  <a:cubicBezTo>
                    <a:pt x="7" y="12"/>
                    <a:pt x="7" y="13"/>
                    <a:pt x="7" y="11"/>
                  </a:cubicBezTo>
                  <a:cubicBezTo>
                    <a:pt x="6" y="9"/>
                    <a:pt x="8" y="13"/>
                    <a:pt x="9" y="13"/>
                  </a:cubicBezTo>
                  <a:cubicBezTo>
                    <a:pt x="9" y="13"/>
                    <a:pt x="10" y="13"/>
                    <a:pt x="9" y="13"/>
                  </a:cubicBezTo>
                  <a:cubicBezTo>
                    <a:pt x="9" y="13"/>
                    <a:pt x="8" y="10"/>
                    <a:pt x="9" y="10"/>
                  </a:cubicBezTo>
                  <a:cubicBezTo>
                    <a:pt x="10" y="11"/>
                    <a:pt x="11" y="12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2" y="11"/>
                  </a:cubicBezTo>
                  <a:cubicBezTo>
                    <a:pt x="12" y="12"/>
                    <a:pt x="13" y="13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3"/>
                    <a:pt x="15" y="12"/>
                    <a:pt x="14" y="12"/>
                  </a:cubicBezTo>
                  <a:cubicBezTo>
                    <a:pt x="15" y="12"/>
                    <a:pt x="16" y="13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6" y="11"/>
                    <a:pt x="18" y="12"/>
                  </a:cubicBezTo>
                  <a:cubicBezTo>
                    <a:pt x="19" y="13"/>
                    <a:pt x="21" y="15"/>
                    <a:pt x="22" y="16"/>
                  </a:cubicBezTo>
                  <a:cubicBezTo>
                    <a:pt x="22" y="16"/>
                    <a:pt x="23" y="16"/>
                    <a:pt x="23" y="15"/>
                  </a:cubicBezTo>
                  <a:cubicBezTo>
                    <a:pt x="22" y="14"/>
                    <a:pt x="23" y="15"/>
                    <a:pt x="22" y="14"/>
                  </a:cubicBezTo>
                  <a:cubicBezTo>
                    <a:pt x="22" y="14"/>
                    <a:pt x="20" y="11"/>
                    <a:pt x="22" y="12"/>
                  </a:cubicBezTo>
                  <a:cubicBezTo>
                    <a:pt x="24" y="13"/>
                    <a:pt x="24" y="15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5"/>
                    <a:pt x="26" y="13"/>
                    <a:pt x="25" y="12"/>
                  </a:cubicBezTo>
                  <a:cubicBezTo>
                    <a:pt x="27" y="13"/>
                    <a:pt x="28" y="15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4"/>
                    <a:pt x="30" y="13"/>
                    <a:pt x="29" y="12"/>
                  </a:cubicBezTo>
                  <a:cubicBezTo>
                    <a:pt x="30" y="13"/>
                    <a:pt x="31" y="13"/>
                    <a:pt x="31" y="14"/>
                  </a:cubicBezTo>
                  <a:cubicBezTo>
                    <a:pt x="32" y="14"/>
                    <a:pt x="33" y="15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5"/>
                    <a:pt x="33" y="13"/>
                    <a:pt x="33" y="13"/>
                  </a:cubicBezTo>
                  <a:cubicBezTo>
                    <a:pt x="35" y="14"/>
                    <a:pt x="36" y="16"/>
                    <a:pt x="37" y="17"/>
                  </a:cubicBezTo>
                  <a:cubicBezTo>
                    <a:pt x="37" y="17"/>
                    <a:pt x="38" y="17"/>
                    <a:pt x="38" y="17"/>
                  </a:cubicBezTo>
                  <a:cubicBezTo>
                    <a:pt x="38" y="15"/>
                    <a:pt x="38" y="16"/>
                    <a:pt x="37" y="15"/>
                  </a:cubicBezTo>
                  <a:cubicBezTo>
                    <a:pt x="37" y="13"/>
                    <a:pt x="37" y="13"/>
                    <a:pt x="38" y="14"/>
                  </a:cubicBezTo>
                  <a:cubicBezTo>
                    <a:pt x="40" y="15"/>
                    <a:pt x="41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6"/>
                    <a:pt x="40" y="13"/>
                    <a:pt x="43" y="14"/>
                  </a:cubicBezTo>
                  <a:cubicBezTo>
                    <a:pt x="44" y="15"/>
                    <a:pt x="45" y="17"/>
                    <a:pt x="47" y="18"/>
                  </a:cubicBezTo>
                  <a:cubicBezTo>
                    <a:pt x="47" y="18"/>
                    <a:pt x="47" y="18"/>
                    <a:pt x="47" y="17"/>
                  </a:cubicBezTo>
                  <a:cubicBezTo>
                    <a:pt x="47" y="16"/>
                    <a:pt x="45" y="14"/>
                    <a:pt x="47" y="15"/>
                  </a:cubicBezTo>
                  <a:cubicBezTo>
                    <a:pt x="49" y="16"/>
                    <a:pt x="50" y="18"/>
                    <a:pt x="52" y="18"/>
                  </a:cubicBezTo>
                  <a:cubicBezTo>
                    <a:pt x="52" y="19"/>
                    <a:pt x="53" y="18"/>
                    <a:pt x="52" y="18"/>
                  </a:cubicBezTo>
                  <a:cubicBezTo>
                    <a:pt x="52" y="18"/>
                    <a:pt x="51" y="15"/>
                    <a:pt x="52" y="16"/>
                  </a:cubicBezTo>
                  <a:cubicBezTo>
                    <a:pt x="53" y="16"/>
                    <a:pt x="55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6"/>
                    <a:pt x="55" y="15"/>
                    <a:pt x="57" y="17"/>
                  </a:cubicBezTo>
                  <a:cubicBezTo>
                    <a:pt x="58" y="18"/>
                    <a:pt x="59" y="18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0" y="17"/>
                    <a:pt x="58" y="15"/>
                    <a:pt x="61" y="17"/>
                  </a:cubicBezTo>
                  <a:cubicBezTo>
                    <a:pt x="62" y="18"/>
                    <a:pt x="63" y="19"/>
                    <a:pt x="65" y="20"/>
                  </a:cubicBezTo>
                  <a:cubicBezTo>
                    <a:pt x="65" y="20"/>
                    <a:pt x="65" y="19"/>
                    <a:pt x="65" y="19"/>
                  </a:cubicBezTo>
                  <a:cubicBezTo>
                    <a:pt x="65" y="18"/>
                    <a:pt x="65" y="17"/>
                    <a:pt x="64" y="17"/>
                  </a:cubicBezTo>
                  <a:cubicBezTo>
                    <a:pt x="65" y="18"/>
                    <a:pt x="67" y="19"/>
                    <a:pt x="69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69" y="19"/>
                    <a:pt x="69" y="19"/>
                    <a:pt x="69" y="18"/>
                  </a:cubicBezTo>
                  <a:cubicBezTo>
                    <a:pt x="68" y="16"/>
                    <a:pt x="70" y="18"/>
                    <a:pt x="71" y="19"/>
                  </a:cubicBezTo>
                  <a:cubicBezTo>
                    <a:pt x="72" y="20"/>
                    <a:pt x="73" y="20"/>
                    <a:pt x="7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4" y="20"/>
                    <a:pt x="73" y="18"/>
                    <a:pt x="73" y="18"/>
                  </a:cubicBezTo>
                  <a:cubicBezTo>
                    <a:pt x="75" y="19"/>
                    <a:pt x="77" y="21"/>
                    <a:pt x="79" y="22"/>
                  </a:cubicBezTo>
                  <a:cubicBezTo>
                    <a:pt x="72" y="21"/>
                    <a:pt x="65" y="21"/>
                    <a:pt x="58" y="20"/>
                  </a:cubicBezTo>
                  <a:cubicBezTo>
                    <a:pt x="49" y="19"/>
                    <a:pt x="40" y="18"/>
                    <a:pt x="31" y="17"/>
                  </a:cubicBezTo>
                  <a:cubicBezTo>
                    <a:pt x="22" y="17"/>
                    <a:pt x="12" y="17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2"/>
                    <a:pt x="4" y="10"/>
                    <a:pt x="5" y="8"/>
                  </a:cubicBezTo>
                  <a:cubicBezTo>
                    <a:pt x="23" y="10"/>
                    <a:pt x="41" y="12"/>
                    <a:pt x="59" y="15"/>
                  </a:cubicBezTo>
                  <a:close/>
                  <a:moveTo>
                    <a:pt x="80" y="22"/>
                  </a:moveTo>
                  <a:cubicBezTo>
                    <a:pt x="80" y="22"/>
                    <a:pt x="80" y="22"/>
                    <a:pt x="80" y="22"/>
                  </a:cubicBezTo>
                  <a:cubicBezTo>
                    <a:pt x="79" y="20"/>
                    <a:pt x="77" y="18"/>
                    <a:pt x="81" y="20"/>
                  </a:cubicBezTo>
                  <a:cubicBezTo>
                    <a:pt x="82" y="21"/>
                    <a:pt x="83" y="22"/>
                    <a:pt x="85" y="23"/>
                  </a:cubicBezTo>
                  <a:cubicBezTo>
                    <a:pt x="83" y="23"/>
                    <a:pt x="81" y="22"/>
                    <a:pt x="80" y="22"/>
                  </a:cubicBezTo>
                  <a:close/>
                  <a:moveTo>
                    <a:pt x="28" y="19"/>
                  </a:moveTo>
                  <a:cubicBezTo>
                    <a:pt x="37" y="20"/>
                    <a:pt x="46" y="21"/>
                    <a:pt x="55" y="22"/>
                  </a:cubicBezTo>
                  <a:cubicBezTo>
                    <a:pt x="64" y="23"/>
                    <a:pt x="73" y="24"/>
                    <a:pt x="83" y="25"/>
                  </a:cubicBezTo>
                  <a:cubicBezTo>
                    <a:pt x="91" y="26"/>
                    <a:pt x="99" y="28"/>
                    <a:pt x="107" y="29"/>
                  </a:cubicBezTo>
                  <a:cubicBezTo>
                    <a:pt x="107" y="29"/>
                    <a:pt x="106" y="30"/>
                    <a:pt x="106" y="30"/>
                  </a:cubicBezTo>
                  <a:cubicBezTo>
                    <a:pt x="105" y="32"/>
                    <a:pt x="105" y="33"/>
                    <a:pt x="106" y="34"/>
                  </a:cubicBezTo>
                  <a:cubicBezTo>
                    <a:pt x="100" y="33"/>
                    <a:pt x="93" y="33"/>
                    <a:pt x="86" y="32"/>
                  </a:cubicBezTo>
                  <a:cubicBezTo>
                    <a:pt x="77" y="31"/>
                    <a:pt x="68" y="30"/>
                    <a:pt x="59" y="29"/>
                  </a:cubicBezTo>
                  <a:cubicBezTo>
                    <a:pt x="40" y="26"/>
                    <a:pt x="22" y="23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19"/>
                    <a:pt x="3" y="17"/>
                    <a:pt x="3" y="16"/>
                  </a:cubicBezTo>
                  <a:cubicBezTo>
                    <a:pt x="11" y="18"/>
                    <a:pt x="20" y="19"/>
                    <a:pt x="28" y="19"/>
                  </a:cubicBezTo>
                  <a:close/>
                  <a:moveTo>
                    <a:pt x="111" y="35"/>
                  </a:moveTo>
                  <a:cubicBezTo>
                    <a:pt x="111" y="34"/>
                    <a:pt x="111" y="34"/>
                    <a:pt x="110" y="34"/>
                  </a:cubicBezTo>
                  <a:cubicBezTo>
                    <a:pt x="110" y="34"/>
                    <a:pt x="109" y="34"/>
                    <a:pt x="108" y="33"/>
                  </a:cubicBezTo>
                  <a:cubicBezTo>
                    <a:pt x="105" y="31"/>
                    <a:pt x="110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2" y="30"/>
                    <a:pt x="112" y="3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3" y="30"/>
                    <a:pt x="114" y="30"/>
                    <a:pt x="115" y="30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7" y="30"/>
                    <a:pt x="117" y="28"/>
                    <a:pt x="116" y="28"/>
                  </a:cubicBezTo>
                  <a:cubicBezTo>
                    <a:pt x="114" y="27"/>
                    <a:pt x="111" y="27"/>
                    <a:pt x="109" y="25"/>
                  </a:cubicBezTo>
                  <a:cubicBezTo>
                    <a:pt x="107" y="22"/>
                    <a:pt x="112" y="22"/>
                    <a:pt x="113" y="22"/>
                  </a:cubicBezTo>
                  <a:cubicBezTo>
                    <a:pt x="115" y="22"/>
                    <a:pt x="116" y="22"/>
                    <a:pt x="117" y="22"/>
                  </a:cubicBezTo>
                  <a:cubicBezTo>
                    <a:pt x="119" y="22"/>
                    <a:pt x="119" y="20"/>
                    <a:pt x="117" y="20"/>
                  </a:cubicBezTo>
                  <a:cubicBezTo>
                    <a:pt x="116" y="20"/>
                    <a:pt x="115" y="19"/>
                    <a:pt x="114" y="19"/>
                  </a:cubicBezTo>
                  <a:cubicBezTo>
                    <a:pt x="113" y="19"/>
                    <a:pt x="110" y="16"/>
                    <a:pt x="113" y="16"/>
                  </a:cubicBezTo>
                  <a:cubicBezTo>
                    <a:pt x="118" y="19"/>
                    <a:pt x="124" y="21"/>
                    <a:pt x="130" y="24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30" y="26"/>
                    <a:pt x="130" y="28"/>
                    <a:pt x="130" y="30"/>
                  </a:cubicBezTo>
                  <a:cubicBezTo>
                    <a:pt x="128" y="30"/>
                    <a:pt x="126" y="31"/>
                    <a:pt x="125" y="31"/>
                  </a:cubicBezTo>
                  <a:cubicBezTo>
                    <a:pt x="120" y="32"/>
                    <a:pt x="116" y="34"/>
                    <a:pt x="111" y="35"/>
                  </a:cubicBezTo>
                  <a:close/>
                  <a:moveTo>
                    <a:pt x="138" y="28"/>
                  </a:moveTo>
                  <a:cubicBezTo>
                    <a:pt x="136" y="29"/>
                    <a:pt x="134" y="29"/>
                    <a:pt x="132" y="30"/>
                  </a:cubicBezTo>
                  <a:cubicBezTo>
                    <a:pt x="132" y="28"/>
                    <a:pt x="132" y="26"/>
                    <a:pt x="132" y="25"/>
                  </a:cubicBezTo>
                  <a:cubicBezTo>
                    <a:pt x="134" y="26"/>
                    <a:pt x="136" y="27"/>
                    <a:pt x="138" y="28"/>
                  </a:cubicBezTo>
                  <a:close/>
                  <a:moveTo>
                    <a:pt x="109" y="15"/>
                  </a:moveTo>
                  <a:cubicBezTo>
                    <a:pt x="109" y="16"/>
                    <a:pt x="109" y="16"/>
                    <a:pt x="109" y="17"/>
                  </a:cubicBezTo>
                  <a:cubicBezTo>
                    <a:pt x="110" y="18"/>
                    <a:pt x="110" y="18"/>
                    <a:pt x="110" y="19"/>
                  </a:cubicBezTo>
                  <a:cubicBezTo>
                    <a:pt x="103" y="18"/>
                    <a:pt x="95" y="18"/>
                    <a:pt x="87" y="17"/>
                  </a:cubicBezTo>
                  <a:cubicBezTo>
                    <a:pt x="78" y="15"/>
                    <a:pt x="69" y="14"/>
                    <a:pt x="60" y="13"/>
                  </a:cubicBezTo>
                  <a:cubicBezTo>
                    <a:pt x="42" y="10"/>
                    <a:pt x="23" y="8"/>
                    <a:pt x="5" y="6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13" y="1"/>
                    <a:pt x="22" y="5"/>
                    <a:pt x="30" y="6"/>
                  </a:cubicBezTo>
                  <a:cubicBezTo>
                    <a:pt x="39" y="7"/>
                    <a:pt x="48" y="8"/>
                    <a:pt x="57" y="9"/>
                  </a:cubicBezTo>
                  <a:cubicBezTo>
                    <a:pt x="66" y="10"/>
                    <a:pt x="76" y="10"/>
                    <a:pt x="85" y="11"/>
                  </a:cubicBezTo>
                  <a:cubicBezTo>
                    <a:pt x="93" y="12"/>
                    <a:pt x="101" y="14"/>
                    <a:pt x="109" y="15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48"/>
            <p:cNvSpPr>
              <a:spLocks noEditPoints="1"/>
            </p:cNvSpPr>
            <p:nvPr/>
          </p:nvSpPr>
          <p:spPr bwMode="auto">
            <a:xfrm>
              <a:off x="7685333" y="1872684"/>
              <a:ext cx="568325" cy="525463"/>
            </a:xfrm>
            <a:custGeom>
              <a:avLst/>
              <a:gdLst>
                <a:gd name="T0" fmla="*/ 112 w 134"/>
                <a:gd name="T1" fmla="*/ 70 h 124"/>
                <a:gd name="T2" fmla="*/ 38 w 134"/>
                <a:gd name="T3" fmla="*/ 3 h 124"/>
                <a:gd name="T4" fmla="*/ 5 w 134"/>
                <a:gd name="T5" fmla="*/ 113 h 124"/>
                <a:gd name="T6" fmla="*/ 24 w 134"/>
                <a:gd name="T7" fmla="*/ 72 h 124"/>
                <a:gd name="T8" fmla="*/ 43 w 134"/>
                <a:gd name="T9" fmla="*/ 67 h 124"/>
                <a:gd name="T10" fmla="*/ 107 w 134"/>
                <a:gd name="T11" fmla="*/ 71 h 124"/>
                <a:gd name="T12" fmla="*/ 101 w 134"/>
                <a:gd name="T13" fmla="*/ 74 h 124"/>
                <a:gd name="T14" fmla="*/ 61 w 134"/>
                <a:gd name="T15" fmla="*/ 106 h 124"/>
                <a:gd name="T16" fmla="*/ 83 w 134"/>
                <a:gd name="T17" fmla="*/ 71 h 124"/>
                <a:gd name="T18" fmla="*/ 41 w 134"/>
                <a:gd name="T19" fmla="*/ 116 h 124"/>
                <a:gd name="T20" fmla="*/ 63 w 134"/>
                <a:gd name="T21" fmla="*/ 87 h 124"/>
                <a:gd name="T22" fmla="*/ 30 w 134"/>
                <a:gd name="T23" fmla="*/ 104 h 124"/>
                <a:gd name="T24" fmla="*/ 56 w 134"/>
                <a:gd name="T25" fmla="*/ 80 h 124"/>
                <a:gd name="T26" fmla="*/ 42 w 134"/>
                <a:gd name="T27" fmla="*/ 100 h 124"/>
                <a:gd name="T28" fmla="*/ 12 w 134"/>
                <a:gd name="T29" fmla="*/ 112 h 124"/>
                <a:gd name="T30" fmla="*/ 48 w 134"/>
                <a:gd name="T31" fmla="*/ 76 h 124"/>
                <a:gd name="T32" fmla="*/ 50 w 134"/>
                <a:gd name="T33" fmla="*/ 74 h 124"/>
                <a:gd name="T34" fmla="*/ 6 w 134"/>
                <a:gd name="T35" fmla="*/ 102 h 124"/>
                <a:gd name="T36" fmla="*/ 38 w 134"/>
                <a:gd name="T37" fmla="*/ 71 h 124"/>
                <a:gd name="T38" fmla="*/ 9 w 134"/>
                <a:gd name="T39" fmla="*/ 95 h 124"/>
                <a:gd name="T40" fmla="*/ 7 w 134"/>
                <a:gd name="T41" fmla="*/ 109 h 124"/>
                <a:gd name="T42" fmla="*/ 43 w 134"/>
                <a:gd name="T43" fmla="*/ 82 h 124"/>
                <a:gd name="T44" fmla="*/ 54 w 134"/>
                <a:gd name="T45" fmla="*/ 80 h 124"/>
                <a:gd name="T46" fmla="*/ 11 w 134"/>
                <a:gd name="T47" fmla="*/ 114 h 124"/>
                <a:gd name="T48" fmla="*/ 43 w 134"/>
                <a:gd name="T49" fmla="*/ 98 h 124"/>
                <a:gd name="T50" fmla="*/ 64 w 134"/>
                <a:gd name="T51" fmla="*/ 85 h 124"/>
                <a:gd name="T52" fmla="*/ 55 w 134"/>
                <a:gd name="T53" fmla="*/ 97 h 124"/>
                <a:gd name="T54" fmla="*/ 39 w 134"/>
                <a:gd name="T55" fmla="*/ 117 h 124"/>
                <a:gd name="T56" fmla="*/ 49 w 134"/>
                <a:gd name="T57" fmla="*/ 101 h 124"/>
                <a:gd name="T58" fmla="*/ 83 w 134"/>
                <a:gd name="T59" fmla="*/ 77 h 124"/>
                <a:gd name="T60" fmla="*/ 49 w 134"/>
                <a:gd name="T61" fmla="*/ 117 h 124"/>
                <a:gd name="T62" fmla="*/ 96 w 134"/>
                <a:gd name="T63" fmla="*/ 75 h 124"/>
                <a:gd name="T64" fmla="*/ 62 w 134"/>
                <a:gd name="T65" fmla="*/ 114 h 124"/>
                <a:gd name="T66" fmla="*/ 65 w 134"/>
                <a:gd name="T67" fmla="*/ 117 h 124"/>
                <a:gd name="T68" fmla="*/ 108 w 134"/>
                <a:gd name="T69" fmla="*/ 79 h 124"/>
                <a:gd name="T70" fmla="*/ 66 w 134"/>
                <a:gd name="T71" fmla="*/ 117 h 124"/>
                <a:gd name="T72" fmla="*/ 82 w 134"/>
                <a:gd name="T73" fmla="*/ 117 h 124"/>
                <a:gd name="T74" fmla="*/ 91 w 134"/>
                <a:gd name="T75" fmla="*/ 115 h 124"/>
                <a:gd name="T76" fmla="*/ 108 w 134"/>
                <a:gd name="T77" fmla="*/ 86 h 124"/>
                <a:gd name="T78" fmla="*/ 114 w 134"/>
                <a:gd name="T79" fmla="*/ 94 h 124"/>
                <a:gd name="T80" fmla="*/ 119 w 134"/>
                <a:gd name="T81" fmla="*/ 96 h 124"/>
                <a:gd name="T82" fmla="*/ 100 w 134"/>
                <a:gd name="T83" fmla="*/ 119 h 124"/>
                <a:gd name="T84" fmla="*/ 109 w 134"/>
                <a:gd name="T85" fmla="*/ 119 h 124"/>
                <a:gd name="T86" fmla="*/ 122 w 134"/>
                <a:gd name="T87" fmla="*/ 108 h 124"/>
                <a:gd name="T88" fmla="*/ 119 w 134"/>
                <a:gd name="T89" fmla="*/ 102 h 124"/>
                <a:gd name="T90" fmla="*/ 126 w 134"/>
                <a:gd name="T91" fmla="*/ 104 h 124"/>
                <a:gd name="T92" fmla="*/ 120 w 134"/>
                <a:gd name="T93" fmla="*/ 116 h 124"/>
                <a:gd name="T94" fmla="*/ 127 w 134"/>
                <a:gd name="T95" fmla="*/ 109 h 124"/>
                <a:gd name="T96" fmla="*/ 124 w 134"/>
                <a:gd name="T97" fmla="*/ 108 h 124"/>
                <a:gd name="T98" fmla="*/ 116 w 134"/>
                <a:gd name="T99" fmla="*/ 110 h 124"/>
                <a:gd name="T100" fmla="*/ 111 w 134"/>
                <a:gd name="T101" fmla="*/ 109 h 124"/>
                <a:gd name="T102" fmla="*/ 122 w 134"/>
                <a:gd name="T103" fmla="*/ 87 h 124"/>
                <a:gd name="T104" fmla="*/ 129 w 134"/>
                <a:gd name="T105" fmla="*/ 102 h 124"/>
                <a:gd name="T106" fmla="*/ 115 w 134"/>
                <a:gd name="T107" fmla="*/ 80 h 124"/>
                <a:gd name="T108" fmla="*/ 78 w 134"/>
                <a:gd name="T109" fmla="*/ 106 h 124"/>
                <a:gd name="T110" fmla="*/ 43 w 134"/>
                <a:gd name="T111" fmla="*/ 45 h 124"/>
                <a:gd name="T112" fmla="*/ 102 w 134"/>
                <a:gd name="T113" fmla="*/ 70 h 124"/>
                <a:gd name="T114" fmla="*/ 17 w 134"/>
                <a:gd name="T115" fmla="*/ 82 h 124"/>
                <a:gd name="T116" fmla="*/ 19 w 134"/>
                <a:gd name="T117" fmla="*/ 8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24">
                  <a:moveTo>
                    <a:pt x="29" y="121"/>
                  </a:moveTo>
                  <a:cubicBezTo>
                    <a:pt x="34" y="121"/>
                    <a:pt x="40" y="120"/>
                    <a:pt x="45" y="120"/>
                  </a:cubicBezTo>
                  <a:cubicBezTo>
                    <a:pt x="54" y="120"/>
                    <a:pt x="62" y="120"/>
                    <a:pt x="71" y="121"/>
                  </a:cubicBezTo>
                  <a:cubicBezTo>
                    <a:pt x="85" y="122"/>
                    <a:pt x="100" y="124"/>
                    <a:pt x="114" y="121"/>
                  </a:cubicBezTo>
                  <a:cubicBezTo>
                    <a:pt x="124" y="119"/>
                    <a:pt x="134" y="112"/>
                    <a:pt x="132" y="100"/>
                  </a:cubicBezTo>
                  <a:cubicBezTo>
                    <a:pt x="130" y="88"/>
                    <a:pt x="120" y="78"/>
                    <a:pt x="112" y="70"/>
                  </a:cubicBezTo>
                  <a:cubicBezTo>
                    <a:pt x="102" y="61"/>
                    <a:pt x="91" y="53"/>
                    <a:pt x="82" y="43"/>
                  </a:cubicBezTo>
                  <a:cubicBezTo>
                    <a:pt x="77" y="38"/>
                    <a:pt x="73" y="31"/>
                    <a:pt x="72" y="24"/>
                  </a:cubicBezTo>
                  <a:cubicBezTo>
                    <a:pt x="72" y="17"/>
                    <a:pt x="76" y="10"/>
                    <a:pt x="79" y="5"/>
                  </a:cubicBezTo>
                  <a:cubicBezTo>
                    <a:pt x="80" y="4"/>
                    <a:pt x="79" y="3"/>
                    <a:pt x="79" y="2"/>
                  </a:cubicBezTo>
                  <a:cubicBezTo>
                    <a:pt x="78" y="2"/>
                    <a:pt x="78" y="1"/>
                    <a:pt x="77" y="1"/>
                  </a:cubicBezTo>
                  <a:cubicBezTo>
                    <a:pt x="64" y="2"/>
                    <a:pt x="51" y="0"/>
                    <a:pt x="38" y="3"/>
                  </a:cubicBezTo>
                  <a:cubicBezTo>
                    <a:pt x="37" y="3"/>
                    <a:pt x="37" y="4"/>
                    <a:pt x="37" y="5"/>
                  </a:cubicBezTo>
                  <a:cubicBezTo>
                    <a:pt x="37" y="5"/>
                    <a:pt x="37" y="6"/>
                    <a:pt x="37" y="7"/>
                  </a:cubicBezTo>
                  <a:cubicBezTo>
                    <a:pt x="41" y="13"/>
                    <a:pt x="44" y="20"/>
                    <a:pt x="45" y="28"/>
                  </a:cubicBezTo>
                  <a:cubicBezTo>
                    <a:pt x="46" y="37"/>
                    <a:pt x="40" y="45"/>
                    <a:pt x="35" y="52"/>
                  </a:cubicBezTo>
                  <a:cubicBezTo>
                    <a:pt x="27" y="63"/>
                    <a:pt x="18" y="74"/>
                    <a:pt x="11" y="85"/>
                  </a:cubicBezTo>
                  <a:cubicBezTo>
                    <a:pt x="6" y="93"/>
                    <a:pt x="0" y="104"/>
                    <a:pt x="5" y="113"/>
                  </a:cubicBezTo>
                  <a:cubicBezTo>
                    <a:pt x="10" y="120"/>
                    <a:pt x="21" y="121"/>
                    <a:pt x="29" y="121"/>
                  </a:cubicBezTo>
                  <a:close/>
                  <a:moveTo>
                    <a:pt x="24" y="72"/>
                  </a:moveTo>
                  <a:cubicBezTo>
                    <a:pt x="25" y="72"/>
                    <a:pt x="25" y="71"/>
                    <a:pt x="26" y="71"/>
                  </a:cubicBezTo>
                  <a:cubicBezTo>
                    <a:pt x="28" y="70"/>
                    <a:pt x="29" y="69"/>
                    <a:pt x="31" y="68"/>
                  </a:cubicBezTo>
                  <a:cubicBezTo>
                    <a:pt x="28" y="71"/>
                    <a:pt x="24" y="74"/>
                    <a:pt x="21" y="77"/>
                  </a:cubicBezTo>
                  <a:cubicBezTo>
                    <a:pt x="22" y="75"/>
                    <a:pt x="23" y="74"/>
                    <a:pt x="24" y="72"/>
                  </a:cubicBezTo>
                  <a:close/>
                  <a:moveTo>
                    <a:pt x="34" y="67"/>
                  </a:moveTo>
                  <a:cubicBezTo>
                    <a:pt x="35" y="67"/>
                    <a:pt x="36" y="67"/>
                    <a:pt x="38" y="67"/>
                  </a:cubicBezTo>
                  <a:cubicBezTo>
                    <a:pt x="34" y="68"/>
                    <a:pt x="30" y="70"/>
                    <a:pt x="27" y="73"/>
                  </a:cubicBezTo>
                  <a:cubicBezTo>
                    <a:pt x="29" y="71"/>
                    <a:pt x="31" y="69"/>
                    <a:pt x="34" y="67"/>
                  </a:cubicBezTo>
                  <a:close/>
                  <a:moveTo>
                    <a:pt x="41" y="67"/>
                  </a:moveTo>
                  <a:cubicBezTo>
                    <a:pt x="42" y="67"/>
                    <a:pt x="42" y="67"/>
                    <a:pt x="43" y="67"/>
                  </a:cubicBezTo>
                  <a:cubicBezTo>
                    <a:pt x="39" y="70"/>
                    <a:pt x="35" y="73"/>
                    <a:pt x="31" y="76"/>
                  </a:cubicBezTo>
                  <a:cubicBezTo>
                    <a:pt x="24" y="81"/>
                    <a:pt x="18" y="86"/>
                    <a:pt x="11" y="92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5" y="87"/>
                    <a:pt x="18" y="84"/>
                    <a:pt x="22" y="82"/>
                  </a:cubicBezTo>
                  <a:cubicBezTo>
                    <a:pt x="29" y="77"/>
                    <a:pt x="35" y="72"/>
                    <a:pt x="41" y="67"/>
                  </a:cubicBezTo>
                  <a:close/>
                  <a:moveTo>
                    <a:pt x="107" y="71"/>
                  </a:moveTo>
                  <a:cubicBezTo>
                    <a:pt x="98" y="78"/>
                    <a:pt x="91" y="85"/>
                    <a:pt x="83" y="92"/>
                  </a:cubicBezTo>
                  <a:cubicBezTo>
                    <a:pt x="79" y="96"/>
                    <a:pt x="75" y="100"/>
                    <a:pt x="71" y="104"/>
                  </a:cubicBezTo>
                  <a:cubicBezTo>
                    <a:pt x="74" y="101"/>
                    <a:pt x="77" y="98"/>
                    <a:pt x="80" y="95"/>
                  </a:cubicBezTo>
                  <a:cubicBezTo>
                    <a:pt x="86" y="88"/>
                    <a:pt x="92" y="82"/>
                    <a:pt x="96" y="74"/>
                  </a:cubicBezTo>
                  <a:cubicBezTo>
                    <a:pt x="97" y="75"/>
                    <a:pt x="97" y="75"/>
                    <a:pt x="98" y="75"/>
                  </a:cubicBezTo>
                  <a:cubicBezTo>
                    <a:pt x="99" y="75"/>
                    <a:pt x="100" y="75"/>
                    <a:pt x="101" y="74"/>
                  </a:cubicBezTo>
                  <a:cubicBezTo>
                    <a:pt x="103" y="74"/>
                    <a:pt x="105" y="71"/>
                    <a:pt x="107" y="71"/>
                  </a:cubicBezTo>
                  <a:close/>
                  <a:moveTo>
                    <a:pt x="90" y="72"/>
                  </a:moveTo>
                  <a:cubicBezTo>
                    <a:pt x="92" y="72"/>
                    <a:pt x="93" y="73"/>
                    <a:pt x="95" y="74"/>
                  </a:cubicBezTo>
                  <a:cubicBezTo>
                    <a:pt x="92" y="77"/>
                    <a:pt x="88" y="81"/>
                    <a:pt x="85" y="84"/>
                  </a:cubicBezTo>
                  <a:cubicBezTo>
                    <a:pt x="80" y="88"/>
                    <a:pt x="76" y="92"/>
                    <a:pt x="72" y="95"/>
                  </a:cubicBezTo>
                  <a:cubicBezTo>
                    <a:pt x="68" y="99"/>
                    <a:pt x="64" y="102"/>
                    <a:pt x="61" y="106"/>
                  </a:cubicBezTo>
                  <a:cubicBezTo>
                    <a:pt x="61" y="106"/>
                    <a:pt x="61" y="105"/>
                    <a:pt x="61" y="105"/>
                  </a:cubicBezTo>
                  <a:cubicBezTo>
                    <a:pt x="65" y="101"/>
                    <a:pt x="69" y="98"/>
                    <a:pt x="72" y="94"/>
                  </a:cubicBezTo>
                  <a:cubicBezTo>
                    <a:pt x="75" y="90"/>
                    <a:pt x="78" y="86"/>
                    <a:pt x="81" y="82"/>
                  </a:cubicBezTo>
                  <a:cubicBezTo>
                    <a:pt x="84" y="79"/>
                    <a:pt x="88" y="76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lose/>
                  <a:moveTo>
                    <a:pt x="83" y="71"/>
                  </a:moveTo>
                  <a:cubicBezTo>
                    <a:pt x="84" y="71"/>
                    <a:pt x="86" y="71"/>
                    <a:pt x="87" y="71"/>
                  </a:cubicBezTo>
                  <a:cubicBezTo>
                    <a:pt x="88" y="71"/>
                    <a:pt x="88" y="71"/>
                    <a:pt x="89" y="71"/>
                  </a:cubicBezTo>
                  <a:cubicBezTo>
                    <a:pt x="81" y="77"/>
                    <a:pt x="74" y="84"/>
                    <a:pt x="68" y="91"/>
                  </a:cubicBezTo>
                  <a:cubicBezTo>
                    <a:pt x="60" y="99"/>
                    <a:pt x="52" y="105"/>
                    <a:pt x="44" y="113"/>
                  </a:cubicBezTo>
                  <a:cubicBezTo>
                    <a:pt x="43" y="114"/>
                    <a:pt x="42" y="115"/>
                    <a:pt x="41" y="115"/>
                  </a:cubicBezTo>
                  <a:cubicBezTo>
                    <a:pt x="41" y="116"/>
                    <a:pt x="41" y="116"/>
                    <a:pt x="41" y="116"/>
                  </a:cubicBezTo>
                  <a:cubicBezTo>
                    <a:pt x="43" y="113"/>
                    <a:pt x="45" y="111"/>
                    <a:pt x="47" y="109"/>
                  </a:cubicBezTo>
                  <a:cubicBezTo>
                    <a:pt x="52" y="105"/>
                    <a:pt x="56" y="102"/>
                    <a:pt x="60" y="98"/>
                  </a:cubicBezTo>
                  <a:cubicBezTo>
                    <a:pt x="68" y="90"/>
                    <a:pt x="75" y="80"/>
                    <a:pt x="83" y="71"/>
                  </a:cubicBezTo>
                  <a:close/>
                  <a:moveTo>
                    <a:pt x="79" y="73"/>
                  </a:moveTo>
                  <a:cubicBezTo>
                    <a:pt x="78" y="75"/>
                    <a:pt x="76" y="77"/>
                    <a:pt x="74" y="79"/>
                  </a:cubicBezTo>
                  <a:cubicBezTo>
                    <a:pt x="71" y="82"/>
                    <a:pt x="67" y="84"/>
                    <a:pt x="63" y="87"/>
                  </a:cubicBezTo>
                  <a:cubicBezTo>
                    <a:pt x="63" y="88"/>
                    <a:pt x="62" y="89"/>
                    <a:pt x="61" y="89"/>
                  </a:cubicBezTo>
                  <a:cubicBezTo>
                    <a:pt x="64" y="87"/>
                    <a:pt x="67" y="84"/>
                    <a:pt x="69" y="81"/>
                  </a:cubicBezTo>
                  <a:cubicBezTo>
                    <a:pt x="73" y="79"/>
                    <a:pt x="76" y="75"/>
                    <a:pt x="79" y="73"/>
                  </a:cubicBezTo>
                  <a:close/>
                  <a:moveTo>
                    <a:pt x="58" y="81"/>
                  </a:moveTo>
                  <a:cubicBezTo>
                    <a:pt x="51" y="85"/>
                    <a:pt x="46" y="91"/>
                    <a:pt x="39" y="96"/>
                  </a:cubicBezTo>
                  <a:cubicBezTo>
                    <a:pt x="36" y="99"/>
                    <a:pt x="33" y="101"/>
                    <a:pt x="30" y="104"/>
                  </a:cubicBezTo>
                  <a:cubicBezTo>
                    <a:pt x="25" y="107"/>
                    <a:pt x="22" y="111"/>
                    <a:pt x="18" y="114"/>
                  </a:cubicBezTo>
                  <a:cubicBezTo>
                    <a:pt x="15" y="116"/>
                    <a:pt x="17" y="114"/>
                    <a:pt x="18" y="114"/>
                  </a:cubicBezTo>
                  <a:cubicBezTo>
                    <a:pt x="20" y="112"/>
                    <a:pt x="22" y="110"/>
                    <a:pt x="24" y="108"/>
                  </a:cubicBezTo>
                  <a:cubicBezTo>
                    <a:pt x="27" y="105"/>
                    <a:pt x="31" y="102"/>
                    <a:pt x="35" y="99"/>
                  </a:cubicBezTo>
                  <a:cubicBezTo>
                    <a:pt x="43" y="93"/>
                    <a:pt x="49" y="86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9" y="81"/>
                    <a:pt x="62" y="83"/>
                    <a:pt x="66" y="82"/>
                  </a:cubicBezTo>
                  <a:cubicBezTo>
                    <a:pt x="61" y="86"/>
                    <a:pt x="55" y="90"/>
                    <a:pt x="51" y="94"/>
                  </a:cubicBezTo>
                  <a:cubicBezTo>
                    <a:pt x="44" y="100"/>
                    <a:pt x="37" y="106"/>
                    <a:pt x="30" y="112"/>
                  </a:cubicBezTo>
                  <a:cubicBezTo>
                    <a:pt x="29" y="113"/>
                    <a:pt x="25" y="116"/>
                    <a:pt x="26" y="115"/>
                  </a:cubicBezTo>
                  <a:cubicBezTo>
                    <a:pt x="28" y="113"/>
                    <a:pt x="29" y="112"/>
                    <a:pt x="31" y="110"/>
                  </a:cubicBezTo>
                  <a:cubicBezTo>
                    <a:pt x="35" y="106"/>
                    <a:pt x="38" y="103"/>
                    <a:pt x="42" y="100"/>
                  </a:cubicBezTo>
                  <a:cubicBezTo>
                    <a:pt x="45" y="97"/>
                    <a:pt x="48" y="94"/>
                    <a:pt x="51" y="91"/>
                  </a:cubicBezTo>
                  <a:cubicBezTo>
                    <a:pt x="54" y="88"/>
                    <a:pt x="57" y="85"/>
                    <a:pt x="59" y="82"/>
                  </a:cubicBezTo>
                  <a:cubicBezTo>
                    <a:pt x="59" y="81"/>
                    <a:pt x="59" y="81"/>
                    <a:pt x="58" y="81"/>
                  </a:cubicBezTo>
                  <a:close/>
                  <a:moveTo>
                    <a:pt x="51" y="75"/>
                  </a:moveTo>
                  <a:cubicBezTo>
                    <a:pt x="53" y="76"/>
                    <a:pt x="54" y="78"/>
                    <a:pt x="56" y="79"/>
                  </a:cubicBezTo>
                  <a:cubicBezTo>
                    <a:pt x="39" y="87"/>
                    <a:pt x="27" y="101"/>
                    <a:pt x="12" y="112"/>
                  </a:cubicBezTo>
                  <a:cubicBezTo>
                    <a:pt x="9" y="114"/>
                    <a:pt x="14" y="110"/>
                    <a:pt x="15" y="109"/>
                  </a:cubicBezTo>
                  <a:cubicBezTo>
                    <a:pt x="16" y="107"/>
                    <a:pt x="18" y="106"/>
                    <a:pt x="20" y="104"/>
                  </a:cubicBezTo>
                  <a:cubicBezTo>
                    <a:pt x="23" y="101"/>
                    <a:pt x="27" y="98"/>
                    <a:pt x="30" y="95"/>
                  </a:cubicBezTo>
                  <a:cubicBezTo>
                    <a:pt x="37" y="89"/>
                    <a:pt x="44" y="81"/>
                    <a:pt x="51" y="75"/>
                  </a:cubicBezTo>
                  <a:close/>
                  <a:moveTo>
                    <a:pt x="49" y="75"/>
                  </a:moveTo>
                  <a:cubicBezTo>
                    <a:pt x="49" y="75"/>
                    <a:pt x="49" y="75"/>
                    <a:pt x="48" y="76"/>
                  </a:cubicBezTo>
                  <a:cubicBezTo>
                    <a:pt x="41" y="83"/>
                    <a:pt x="33" y="89"/>
                    <a:pt x="25" y="95"/>
                  </a:cubicBezTo>
                  <a:cubicBezTo>
                    <a:pt x="21" y="98"/>
                    <a:pt x="17" y="101"/>
                    <a:pt x="14" y="104"/>
                  </a:cubicBezTo>
                  <a:cubicBezTo>
                    <a:pt x="12" y="105"/>
                    <a:pt x="9" y="107"/>
                    <a:pt x="7" y="109"/>
                  </a:cubicBezTo>
                  <a:cubicBezTo>
                    <a:pt x="9" y="107"/>
                    <a:pt x="10" y="106"/>
                    <a:pt x="11" y="104"/>
                  </a:cubicBezTo>
                  <a:cubicBezTo>
                    <a:pt x="23" y="92"/>
                    <a:pt x="38" y="85"/>
                    <a:pt x="48" y="71"/>
                  </a:cubicBezTo>
                  <a:cubicBezTo>
                    <a:pt x="49" y="72"/>
                    <a:pt x="50" y="73"/>
                    <a:pt x="50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0" y="74"/>
                    <a:pt x="50" y="75"/>
                    <a:pt x="49" y="75"/>
                  </a:cubicBezTo>
                  <a:close/>
                  <a:moveTo>
                    <a:pt x="47" y="70"/>
                  </a:moveTo>
                  <a:cubicBezTo>
                    <a:pt x="40" y="75"/>
                    <a:pt x="33" y="80"/>
                    <a:pt x="26" y="86"/>
                  </a:cubicBezTo>
                  <a:cubicBezTo>
                    <a:pt x="23" y="89"/>
                    <a:pt x="19" y="92"/>
                    <a:pt x="16" y="95"/>
                  </a:cubicBezTo>
                  <a:cubicBezTo>
                    <a:pt x="13" y="97"/>
                    <a:pt x="8" y="100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18" y="90"/>
                    <a:pt x="33" y="81"/>
                    <a:pt x="45" y="68"/>
                  </a:cubicBezTo>
                  <a:cubicBezTo>
                    <a:pt x="46" y="69"/>
                    <a:pt x="46" y="69"/>
                    <a:pt x="47" y="70"/>
                  </a:cubicBezTo>
                  <a:close/>
                  <a:moveTo>
                    <a:pt x="9" y="95"/>
                  </a:moveTo>
                  <a:cubicBezTo>
                    <a:pt x="15" y="90"/>
                    <a:pt x="21" y="85"/>
                    <a:pt x="28" y="79"/>
                  </a:cubicBezTo>
                  <a:cubicBezTo>
                    <a:pt x="31" y="77"/>
                    <a:pt x="34" y="74"/>
                    <a:pt x="38" y="71"/>
                  </a:cubicBezTo>
                  <a:cubicBezTo>
                    <a:pt x="39" y="70"/>
                    <a:pt x="41" y="69"/>
                    <a:pt x="42" y="69"/>
                  </a:cubicBezTo>
                  <a:cubicBezTo>
                    <a:pt x="43" y="68"/>
                    <a:pt x="43" y="68"/>
                    <a:pt x="44" y="68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4" y="69"/>
                    <a:pt x="43" y="69"/>
                    <a:pt x="43" y="70"/>
                  </a:cubicBezTo>
                  <a:cubicBezTo>
                    <a:pt x="32" y="81"/>
                    <a:pt x="18" y="90"/>
                    <a:pt x="7" y="101"/>
                  </a:cubicBezTo>
                  <a:cubicBezTo>
                    <a:pt x="7" y="99"/>
                    <a:pt x="8" y="97"/>
                    <a:pt x="9" y="95"/>
                  </a:cubicBezTo>
                  <a:close/>
                  <a:moveTo>
                    <a:pt x="24" y="89"/>
                  </a:moveTo>
                  <a:cubicBezTo>
                    <a:pt x="28" y="85"/>
                    <a:pt x="33" y="82"/>
                    <a:pt x="37" y="79"/>
                  </a:cubicBezTo>
                  <a:cubicBezTo>
                    <a:pt x="39" y="77"/>
                    <a:pt x="41" y="75"/>
                    <a:pt x="43" y="74"/>
                  </a:cubicBezTo>
                  <a:cubicBezTo>
                    <a:pt x="44" y="73"/>
                    <a:pt x="46" y="72"/>
                    <a:pt x="47" y="71"/>
                  </a:cubicBezTo>
                  <a:cubicBezTo>
                    <a:pt x="48" y="70"/>
                    <a:pt x="43" y="76"/>
                    <a:pt x="44" y="75"/>
                  </a:cubicBezTo>
                  <a:cubicBezTo>
                    <a:pt x="33" y="88"/>
                    <a:pt x="17" y="95"/>
                    <a:pt x="7" y="109"/>
                  </a:cubicBezTo>
                  <a:cubicBezTo>
                    <a:pt x="6" y="107"/>
                    <a:pt x="6" y="105"/>
                    <a:pt x="6" y="103"/>
                  </a:cubicBezTo>
                  <a:cubicBezTo>
                    <a:pt x="13" y="99"/>
                    <a:pt x="18" y="94"/>
                    <a:pt x="24" y="89"/>
                  </a:cubicBezTo>
                  <a:close/>
                  <a:moveTo>
                    <a:pt x="7" y="110"/>
                  </a:moveTo>
                  <a:cubicBezTo>
                    <a:pt x="15" y="104"/>
                    <a:pt x="22" y="98"/>
                    <a:pt x="30" y="92"/>
                  </a:cubicBezTo>
                  <a:cubicBezTo>
                    <a:pt x="34" y="89"/>
                    <a:pt x="37" y="86"/>
                    <a:pt x="41" y="83"/>
                  </a:cubicBezTo>
                  <a:cubicBezTo>
                    <a:pt x="41" y="83"/>
                    <a:pt x="42" y="82"/>
                    <a:pt x="43" y="82"/>
                  </a:cubicBezTo>
                  <a:cubicBezTo>
                    <a:pt x="38" y="87"/>
                    <a:pt x="33" y="91"/>
                    <a:pt x="28" y="96"/>
                  </a:cubicBezTo>
                  <a:cubicBezTo>
                    <a:pt x="22" y="101"/>
                    <a:pt x="15" y="106"/>
                    <a:pt x="10" y="113"/>
                  </a:cubicBezTo>
                  <a:cubicBezTo>
                    <a:pt x="9" y="112"/>
                    <a:pt x="8" y="111"/>
                    <a:pt x="7" y="110"/>
                  </a:cubicBezTo>
                  <a:close/>
                  <a:moveTo>
                    <a:pt x="11" y="114"/>
                  </a:moveTo>
                  <a:cubicBezTo>
                    <a:pt x="25" y="104"/>
                    <a:pt x="37" y="91"/>
                    <a:pt x="52" y="82"/>
                  </a:cubicBezTo>
                  <a:cubicBezTo>
                    <a:pt x="52" y="82"/>
                    <a:pt x="55" y="80"/>
                    <a:pt x="54" y="80"/>
                  </a:cubicBezTo>
                  <a:cubicBezTo>
                    <a:pt x="52" y="82"/>
                    <a:pt x="51" y="84"/>
                    <a:pt x="49" y="86"/>
                  </a:cubicBezTo>
                  <a:cubicBezTo>
                    <a:pt x="45" y="89"/>
                    <a:pt x="42" y="93"/>
                    <a:pt x="38" y="96"/>
                  </a:cubicBezTo>
                  <a:cubicBezTo>
                    <a:pt x="30" y="102"/>
                    <a:pt x="22" y="108"/>
                    <a:pt x="15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4" y="115"/>
                    <a:pt x="12" y="115"/>
                    <a:pt x="11" y="114"/>
                  </a:cubicBezTo>
                  <a:cubicBezTo>
                    <a:pt x="11" y="114"/>
                    <a:pt x="11" y="114"/>
                    <a:pt x="11" y="114"/>
                  </a:cubicBezTo>
                  <a:close/>
                  <a:moveTo>
                    <a:pt x="16" y="116"/>
                  </a:moveTo>
                  <a:cubicBezTo>
                    <a:pt x="23" y="113"/>
                    <a:pt x="28" y="106"/>
                    <a:pt x="34" y="101"/>
                  </a:cubicBezTo>
                  <a:cubicBezTo>
                    <a:pt x="41" y="96"/>
                    <a:pt x="47" y="90"/>
                    <a:pt x="54" y="85"/>
                  </a:cubicBezTo>
                  <a:cubicBezTo>
                    <a:pt x="55" y="85"/>
                    <a:pt x="57" y="83"/>
                    <a:pt x="58" y="83"/>
                  </a:cubicBezTo>
                  <a:cubicBezTo>
                    <a:pt x="56" y="85"/>
                    <a:pt x="54" y="87"/>
                    <a:pt x="52" y="89"/>
                  </a:cubicBezTo>
                  <a:cubicBezTo>
                    <a:pt x="49" y="92"/>
                    <a:pt x="46" y="95"/>
                    <a:pt x="43" y="98"/>
                  </a:cubicBezTo>
                  <a:cubicBezTo>
                    <a:pt x="37" y="104"/>
                    <a:pt x="30" y="110"/>
                    <a:pt x="24" y="116"/>
                  </a:cubicBezTo>
                  <a:cubicBezTo>
                    <a:pt x="24" y="117"/>
                    <a:pt x="24" y="117"/>
                    <a:pt x="25" y="117"/>
                  </a:cubicBezTo>
                  <a:cubicBezTo>
                    <a:pt x="32" y="113"/>
                    <a:pt x="38" y="106"/>
                    <a:pt x="44" y="101"/>
                  </a:cubicBezTo>
                  <a:cubicBezTo>
                    <a:pt x="51" y="94"/>
                    <a:pt x="59" y="88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6" y="83"/>
                    <a:pt x="65" y="84"/>
                    <a:pt x="64" y="85"/>
                  </a:cubicBezTo>
                  <a:cubicBezTo>
                    <a:pt x="60" y="89"/>
                    <a:pt x="56" y="93"/>
                    <a:pt x="53" y="96"/>
                  </a:cubicBezTo>
                  <a:cubicBezTo>
                    <a:pt x="45" y="103"/>
                    <a:pt x="38" y="109"/>
                    <a:pt x="31" y="116"/>
                  </a:cubicBezTo>
                  <a:cubicBezTo>
                    <a:pt x="30" y="117"/>
                    <a:pt x="31" y="117"/>
                    <a:pt x="31" y="117"/>
                  </a:cubicBezTo>
                  <a:cubicBezTo>
                    <a:pt x="32" y="116"/>
                    <a:pt x="32" y="116"/>
                    <a:pt x="33" y="116"/>
                  </a:cubicBezTo>
                  <a:cubicBezTo>
                    <a:pt x="33" y="116"/>
                    <a:pt x="33" y="116"/>
                    <a:pt x="33" y="115"/>
                  </a:cubicBezTo>
                  <a:cubicBezTo>
                    <a:pt x="41" y="110"/>
                    <a:pt x="48" y="104"/>
                    <a:pt x="55" y="97"/>
                  </a:cubicBezTo>
                  <a:cubicBezTo>
                    <a:pt x="59" y="93"/>
                    <a:pt x="63" y="89"/>
                    <a:pt x="68" y="85"/>
                  </a:cubicBezTo>
                  <a:cubicBezTo>
                    <a:pt x="71" y="83"/>
                    <a:pt x="74" y="80"/>
                    <a:pt x="76" y="78"/>
                  </a:cubicBezTo>
                  <a:cubicBezTo>
                    <a:pt x="76" y="78"/>
                    <a:pt x="75" y="79"/>
                    <a:pt x="75" y="79"/>
                  </a:cubicBezTo>
                  <a:cubicBezTo>
                    <a:pt x="71" y="84"/>
                    <a:pt x="67" y="88"/>
                    <a:pt x="64" y="93"/>
                  </a:cubicBezTo>
                  <a:cubicBezTo>
                    <a:pt x="56" y="101"/>
                    <a:pt x="47" y="108"/>
                    <a:pt x="39" y="117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1" y="118"/>
                    <a:pt x="23" y="118"/>
                    <a:pt x="16" y="116"/>
                  </a:cubicBezTo>
                  <a:close/>
                  <a:moveTo>
                    <a:pt x="51" y="99"/>
                  </a:moveTo>
                  <a:cubicBezTo>
                    <a:pt x="48" y="102"/>
                    <a:pt x="44" y="106"/>
                    <a:pt x="40" y="109"/>
                  </a:cubicBezTo>
                  <a:cubicBezTo>
                    <a:pt x="38" y="111"/>
                    <a:pt x="37" y="112"/>
                    <a:pt x="36" y="113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40" y="108"/>
                    <a:pt x="45" y="104"/>
                    <a:pt x="49" y="101"/>
                  </a:cubicBezTo>
                  <a:cubicBezTo>
                    <a:pt x="50" y="100"/>
                    <a:pt x="51" y="99"/>
                    <a:pt x="51" y="99"/>
                  </a:cubicBezTo>
                  <a:close/>
                  <a:moveTo>
                    <a:pt x="43" y="117"/>
                  </a:moveTo>
                  <a:cubicBezTo>
                    <a:pt x="42" y="117"/>
                    <a:pt x="41" y="117"/>
                    <a:pt x="40" y="117"/>
                  </a:cubicBezTo>
                  <a:cubicBezTo>
                    <a:pt x="43" y="116"/>
                    <a:pt x="45" y="113"/>
                    <a:pt x="48" y="110"/>
                  </a:cubicBezTo>
                  <a:cubicBezTo>
                    <a:pt x="51" y="106"/>
                    <a:pt x="56" y="103"/>
                    <a:pt x="60" y="99"/>
                  </a:cubicBezTo>
                  <a:cubicBezTo>
                    <a:pt x="68" y="92"/>
                    <a:pt x="75" y="84"/>
                    <a:pt x="83" y="77"/>
                  </a:cubicBezTo>
                  <a:cubicBezTo>
                    <a:pt x="84" y="76"/>
                    <a:pt x="88" y="74"/>
                    <a:pt x="88" y="73"/>
                  </a:cubicBezTo>
                  <a:cubicBezTo>
                    <a:pt x="87" y="76"/>
                    <a:pt x="84" y="78"/>
                    <a:pt x="82" y="80"/>
                  </a:cubicBezTo>
                  <a:cubicBezTo>
                    <a:pt x="78" y="84"/>
                    <a:pt x="76" y="88"/>
                    <a:pt x="72" y="92"/>
                  </a:cubicBezTo>
                  <a:cubicBezTo>
                    <a:pt x="69" y="96"/>
                    <a:pt x="65" y="99"/>
                    <a:pt x="62" y="103"/>
                  </a:cubicBezTo>
                  <a:cubicBezTo>
                    <a:pt x="58" y="108"/>
                    <a:pt x="54" y="113"/>
                    <a:pt x="49" y="116"/>
                  </a:cubicBezTo>
                  <a:cubicBezTo>
                    <a:pt x="49" y="116"/>
                    <a:pt x="49" y="117"/>
                    <a:pt x="49" y="117"/>
                  </a:cubicBezTo>
                  <a:cubicBezTo>
                    <a:pt x="47" y="117"/>
                    <a:pt x="45" y="117"/>
                    <a:pt x="43" y="117"/>
                  </a:cubicBezTo>
                  <a:close/>
                  <a:moveTo>
                    <a:pt x="50" y="117"/>
                  </a:moveTo>
                  <a:cubicBezTo>
                    <a:pt x="50" y="117"/>
                    <a:pt x="50" y="117"/>
                    <a:pt x="50" y="117"/>
                  </a:cubicBezTo>
                  <a:cubicBezTo>
                    <a:pt x="53" y="115"/>
                    <a:pt x="56" y="112"/>
                    <a:pt x="59" y="109"/>
                  </a:cubicBezTo>
                  <a:cubicBezTo>
                    <a:pt x="63" y="105"/>
                    <a:pt x="67" y="101"/>
                    <a:pt x="71" y="97"/>
                  </a:cubicBezTo>
                  <a:cubicBezTo>
                    <a:pt x="79" y="90"/>
                    <a:pt x="88" y="82"/>
                    <a:pt x="96" y="75"/>
                  </a:cubicBezTo>
                  <a:cubicBezTo>
                    <a:pt x="93" y="77"/>
                    <a:pt x="90" y="82"/>
                    <a:pt x="87" y="86"/>
                  </a:cubicBezTo>
                  <a:cubicBezTo>
                    <a:pt x="84" y="89"/>
                    <a:pt x="81" y="93"/>
                    <a:pt x="77" y="96"/>
                  </a:cubicBezTo>
                  <a:cubicBezTo>
                    <a:pt x="71" y="103"/>
                    <a:pt x="64" y="109"/>
                    <a:pt x="59" y="116"/>
                  </a:cubicBezTo>
                  <a:cubicBezTo>
                    <a:pt x="58" y="117"/>
                    <a:pt x="59" y="117"/>
                    <a:pt x="59" y="117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5"/>
                    <a:pt x="62" y="114"/>
                  </a:cubicBezTo>
                  <a:cubicBezTo>
                    <a:pt x="68" y="107"/>
                    <a:pt x="75" y="100"/>
                    <a:pt x="82" y="94"/>
                  </a:cubicBezTo>
                  <a:cubicBezTo>
                    <a:pt x="91" y="87"/>
                    <a:pt x="99" y="79"/>
                    <a:pt x="107" y="72"/>
                  </a:cubicBezTo>
                  <a:cubicBezTo>
                    <a:pt x="104" y="74"/>
                    <a:pt x="100" y="79"/>
                    <a:pt x="97" y="83"/>
                  </a:cubicBezTo>
                  <a:cubicBezTo>
                    <a:pt x="93" y="87"/>
                    <a:pt x="90" y="91"/>
                    <a:pt x="86" y="95"/>
                  </a:cubicBezTo>
                  <a:cubicBezTo>
                    <a:pt x="83" y="99"/>
                    <a:pt x="79" y="103"/>
                    <a:pt x="75" y="107"/>
                  </a:cubicBezTo>
                  <a:cubicBezTo>
                    <a:pt x="72" y="111"/>
                    <a:pt x="68" y="114"/>
                    <a:pt x="65" y="117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0" y="117"/>
                    <a:pt x="55" y="117"/>
                    <a:pt x="50" y="117"/>
                  </a:cubicBezTo>
                  <a:close/>
                  <a:moveTo>
                    <a:pt x="66" y="117"/>
                  </a:moveTo>
                  <a:cubicBezTo>
                    <a:pt x="72" y="113"/>
                    <a:pt x="77" y="107"/>
                    <a:pt x="83" y="102"/>
                  </a:cubicBezTo>
                  <a:cubicBezTo>
                    <a:pt x="90" y="96"/>
                    <a:pt x="97" y="89"/>
                    <a:pt x="104" y="83"/>
                  </a:cubicBezTo>
                  <a:cubicBezTo>
                    <a:pt x="105" y="82"/>
                    <a:pt x="107" y="80"/>
                    <a:pt x="108" y="79"/>
                  </a:cubicBezTo>
                  <a:cubicBezTo>
                    <a:pt x="109" y="78"/>
                    <a:pt x="110" y="78"/>
                    <a:pt x="111" y="77"/>
                  </a:cubicBezTo>
                  <a:cubicBezTo>
                    <a:pt x="110" y="78"/>
                    <a:pt x="109" y="79"/>
                    <a:pt x="108" y="80"/>
                  </a:cubicBezTo>
                  <a:cubicBezTo>
                    <a:pt x="105" y="83"/>
                    <a:pt x="102" y="86"/>
                    <a:pt x="99" y="89"/>
                  </a:cubicBezTo>
                  <a:cubicBezTo>
                    <a:pt x="94" y="95"/>
                    <a:pt x="89" y="101"/>
                    <a:pt x="84" y="107"/>
                  </a:cubicBezTo>
                  <a:cubicBezTo>
                    <a:pt x="81" y="110"/>
                    <a:pt x="77" y="114"/>
                    <a:pt x="74" y="118"/>
                  </a:cubicBezTo>
                  <a:cubicBezTo>
                    <a:pt x="71" y="118"/>
                    <a:pt x="68" y="118"/>
                    <a:pt x="66" y="117"/>
                  </a:cubicBezTo>
                  <a:close/>
                  <a:moveTo>
                    <a:pt x="108" y="86"/>
                  </a:moveTo>
                  <a:cubicBezTo>
                    <a:pt x="110" y="85"/>
                    <a:pt x="111" y="84"/>
                    <a:pt x="112" y="83"/>
                  </a:cubicBezTo>
                  <a:cubicBezTo>
                    <a:pt x="116" y="80"/>
                    <a:pt x="112" y="84"/>
                    <a:pt x="111" y="85"/>
                  </a:cubicBezTo>
                  <a:cubicBezTo>
                    <a:pt x="107" y="89"/>
                    <a:pt x="104" y="93"/>
                    <a:pt x="100" y="97"/>
                  </a:cubicBezTo>
                  <a:cubicBezTo>
                    <a:pt x="97" y="100"/>
                    <a:pt x="95" y="102"/>
                    <a:pt x="92" y="106"/>
                  </a:cubicBezTo>
                  <a:cubicBezTo>
                    <a:pt x="89" y="110"/>
                    <a:pt x="85" y="113"/>
                    <a:pt x="82" y="117"/>
                  </a:cubicBezTo>
                  <a:cubicBezTo>
                    <a:pt x="81" y="118"/>
                    <a:pt x="82" y="118"/>
                    <a:pt x="82" y="118"/>
                  </a:cubicBezTo>
                  <a:cubicBezTo>
                    <a:pt x="93" y="110"/>
                    <a:pt x="101" y="99"/>
                    <a:pt x="110" y="90"/>
                  </a:cubicBezTo>
                  <a:cubicBezTo>
                    <a:pt x="113" y="87"/>
                    <a:pt x="115" y="85"/>
                    <a:pt x="117" y="83"/>
                  </a:cubicBezTo>
                  <a:cubicBezTo>
                    <a:pt x="115" y="86"/>
                    <a:pt x="112" y="88"/>
                    <a:pt x="110" y="91"/>
                  </a:cubicBezTo>
                  <a:cubicBezTo>
                    <a:pt x="105" y="98"/>
                    <a:pt x="100" y="104"/>
                    <a:pt x="95" y="111"/>
                  </a:cubicBezTo>
                  <a:cubicBezTo>
                    <a:pt x="94" y="112"/>
                    <a:pt x="92" y="114"/>
                    <a:pt x="91" y="115"/>
                  </a:cubicBezTo>
                  <a:cubicBezTo>
                    <a:pt x="91" y="116"/>
                    <a:pt x="90" y="116"/>
                    <a:pt x="90" y="117"/>
                  </a:cubicBezTo>
                  <a:cubicBezTo>
                    <a:pt x="89" y="117"/>
                    <a:pt x="88" y="118"/>
                    <a:pt x="89" y="118"/>
                  </a:cubicBezTo>
                  <a:cubicBezTo>
                    <a:pt x="88" y="118"/>
                    <a:pt x="88" y="119"/>
                    <a:pt x="88" y="119"/>
                  </a:cubicBezTo>
                  <a:cubicBezTo>
                    <a:pt x="83" y="119"/>
                    <a:pt x="79" y="118"/>
                    <a:pt x="75" y="118"/>
                  </a:cubicBezTo>
                  <a:cubicBezTo>
                    <a:pt x="80" y="113"/>
                    <a:pt x="84" y="108"/>
                    <a:pt x="89" y="103"/>
                  </a:cubicBezTo>
                  <a:cubicBezTo>
                    <a:pt x="95" y="97"/>
                    <a:pt x="101" y="91"/>
                    <a:pt x="108" y="86"/>
                  </a:cubicBezTo>
                  <a:close/>
                  <a:moveTo>
                    <a:pt x="93" y="119"/>
                  </a:moveTo>
                  <a:cubicBezTo>
                    <a:pt x="91" y="119"/>
                    <a:pt x="90" y="119"/>
                    <a:pt x="89" y="119"/>
                  </a:cubicBezTo>
                  <a:cubicBezTo>
                    <a:pt x="89" y="119"/>
                    <a:pt x="89" y="119"/>
                    <a:pt x="89" y="118"/>
                  </a:cubicBezTo>
                  <a:cubicBezTo>
                    <a:pt x="89" y="118"/>
                    <a:pt x="89" y="118"/>
                    <a:pt x="89" y="118"/>
                  </a:cubicBezTo>
                  <a:cubicBezTo>
                    <a:pt x="92" y="116"/>
                    <a:pt x="95" y="113"/>
                    <a:pt x="98" y="110"/>
                  </a:cubicBezTo>
                  <a:cubicBezTo>
                    <a:pt x="103" y="104"/>
                    <a:pt x="109" y="100"/>
                    <a:pt x="114" y="94"/>
                  </a:cubicBezTo>
                  <a:cubicBezTo>
                    <a:pt x="116" y="93"/>
                    <a:pt x="117" y="91"/>
                    <a:pt x="118" y="90"/>
                  </a:cubicBezTo>
                  <a:cubicBezTo>
                    <a:pt x="119" y="90"/>
                    <a:pt x="122" y="86"/>
                    <a:pt x="119" y="90"/>
                  </a:cubicBezTo>
                  <a:cubicBezTo>
                    <a:pt x="117" y="93"/>
                    <a:pt x="114" y="96"/>
                    <a:pt x="112" y="100"/>
                  </a:cubicBezTo>
                  <a:cubicBezTo>
                    <a:pt x="107" y="106"/>
                    <a:pt x="101" y="111"/>
                    <a:pt x="96" y="117"/>
                  </a:cubicBezTo>
                  <a:cubicBezTo>
                    <a:pt x="96" y="118"/>
                    <a:pt x="96" y="118"/>
                    <a:pt x="96" y="118"/>
                  </a:cubicBezTo>
                  <a:cubicBezTo>
                    <a:pt x="105" y="111"/>
                    <a:pt x="112" y="103"/>
                    <a:pt x="119" y="96"/>
                  </a:cubicBezTo>
                  <a:cubicBezTo>
                    <a:pt x="121" y="95"/>
                    <a:pt x="122" y="93"/>
                    <a:pt x="123" y="92"/>
                  </a:cubicBezTo>
                  <a:cubicBezTo>
                    <a:pt x="121" y="95"/>
                    <a:pt x="119" y="98"/>
                    <a:pt x="117" y="100"/>
                  </a:cubicBezTo>
                  <a:cubicBezTo>
                    <a:pt x="113" y="105"/>
                    <a:pt x="110" y="110"/>
                    <a:pt x="106" y="114"/>
                  </a:cubicBezTo>
                  <a:cubicBezTo>
                    <a:pt x="106" y="114"/>
                    <a:pt x="105" y="115"/>
                    <a:pt x="105" y="116"/>
                  </a:cubicBezTo>
                  <a:cubicBezTo>
                    <a:pt x="103" y="117"/>
                    <a:pt x="102" y="118"/>
                    <a:pt x="100" y="119"/>
                  </a:cubicBezTo>
                  <a:cubicBezTo>
                    <a:pt x="100" y="119"/>
                    <a:pt x="100" y="119"/>
                    <a:pt x="100" y="119"/>
                  </a:cubicBezTo>
                  <a:cubicBezTo>
                    <a:pt x="97" y="119"/>
                    <a:pt x="95" y="119"/>
                    <a:pt x="93" y="119"/>
                  </a:cubicBezTo>
                  <a:close/>
                  <a:moveTo>
                    <a:pt x="126" y="102"/>
                  </a:moveTo>
                  <a:cubicBezTo>
                    <a:pt x="125" y="103"/>
                    <a:pt x="125" y="104"/>
                    <a:pt x="124" y="105"/>
                  </a:cubicBezTo>
                  <a:cubicBezTo>
                    <a:pt x="120" y="109"/>
                    <a:pt x="115" y="114"/>
                    <a:pt x="111" y="118"/>
                  </a:cubicBezTo>
                  <a:cubicBezTo>
                    <a:pt x="111" y="118"/>
                    <a:pt x="111" y="119"/>
                    <a:pt x="111" y="119"/>
                  </a:cubicBezTo>
                  <a:cubicBezTo>
                    <a:pt x="110" y="119"/>
                    <a:pt x="110" y="119"/>
                    <a:pt x="109" y="119"/>
                  </a:cubicBezTo>
                  <a:cubicBezTo>
                    <a:pt x="114" y="114"/>
                    <a:pt x="119" y="109"/>
                    <a:pt x="123" y="104"/>
                  </a:cubicBezTo>
                  <a:cubicBezTo>
                    <a:pt x="123" y="104"/>
                    <a:pt x="127" y="100"/>
                    <a:pt x="126" y="102"/>
                  </a:cubicBezTo>
                  <a:close/>
                  <a:moveTo>
                    <a:pt x="122" y="108"/>
                  </a:moveTo>
                  <a:cubicBezTo>
                    <a:pt x="120" y="111"/>
                    <a:pt x="117" y="114"/>
                    <a:pt x="115" y="116"/>
                  </a:cubicBezTo>
                  <a:cubicBezTo>
                    <a:pt x="109" y="121"/>
                    <a:pt x="117" y="113"/>
                    <a:pt x="118" y="112"/>
                  </a:cubicBezTo>
                  <a:cubicBezTo>
                    <a:pt x="119" y="111"/>
                    <a:pt x="120" y="110"/>
                    <a:pt x="122" y="108"/>
                  </a:cubicBezTo>
                  <a:close/>
                  <a:moveTo>
                    <a:pt x="107" y="119"/>
                  </a:moveTo>
                  <a:cubicBezTo>
                    <a:pt x="105" y="119"/>
                    <a:pt x="103" y="119"/>
                    <a:pt x="101" y="119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2" y="119"/>
                    <a:pt x="103" y="119"/>
                    <a:pt x="103" y="118"/>
                  </a:cubicBezTo>
                  <a:cubicBezTo>
                    <a:pt x="105" y="117"/>
                    <a:pt x="106" y="116"/>
                    <a:pt x="107" y="114"/>
                  </a:cubicBezTo>
                  <a:cubicBezTo>
                    <a:pt x="111" y="110"/>
                    <a:pt x="115" y="106"/>
                    <a:pt x="119" y="102"/>
                  </a:cubicBezTo>
                  <a:cubicBezTo>
                    <a:pt x="120" y="101"/>
                    <a:pt x="126" y="95"/>
                    <a:pt x="124" y="99"/>
                  </a:cubicBezTo>
                  <a:cubicBezTo>
                    <a:pt x="122" y="101"/>
                    <a:pt x="119" y="104"/>
                    <a:pt x="117" y="106"/>
                  </a:cubicBezTo>
                  <a:cubicBezTo>
                    <a:pt x="114" y="110"/>
                    <a:pt x="111" y="115"/>
                    <a:pt x="107" y="119"/>
                  </a:cubicBezTo>
                  <a:close/>
                  <a:moveTo>
                    <a:pt x="113" y="118"/>
                  </a:moveTo>
                  <a:cubicBezTo>
                    <a:pt x="117" y="115"/>
                    <a:pt x="122" y="110"/>
                    <a:pt x="125" y="105"/>
                  </a:cubicBezTo>
                  <a:cubicBezTo>
                    <a:pt x="125" y="105"/>
                    <a:pt x="125" y="105"/>
                    <a:pt x="126" y="104"/>
                  </a:cubicBezTo>
                  <a:cubicBezTo>
                    <a:pt x="126" y="104"/>
                    <a:pt x="127" y="103"/>
                    <a:pt x="127" y="103"/>
                  </a:cubicBezTo>
                  <a:cubicBezTo>
                    <a:pt x="127" y="103"/>
                    <a:pt x="126" y="104"/>
                    <a:pt x="126" y="105"/>
                  </a:cubicBezTo>
                  <a:cubicBezTo>
                    <a:pt x="125" y="106"/>
                    <a:pt x="124" y="107"/>
                    <a:pt x="123" y="109"/>
                  </a:cubicBezTo>
                  <a:cubicBezTo>
                    <a:pt x="121" y="112"/>
                    <a:pt x="118" y="115"/>
                    <a:pt x="115" y="118"/>
                  </a:cubicBezTo>
                  <a:cubicBezTo>
                    <a:pt x="114" y="118"/>
                    <a:pt x="113" y="118"/>
                    <a:pt x="113" y="118"/>
                  </a:cubicBezTo>
                  <a:close/>
                  <a:moveTo>
                    <a:pt x="120" y="116"/>
                  </a:moveTo>
                  <a:cubicBezTo>
                    <a:pt x="119" y="117"/>
                    <a:pt x="118" y="117"/>
                    <a:pt x="117" y="117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20" y="114"/>
                    <a:pt x="122" y="112"/>
                    <a:pt x="125" y="109"/>
                  </a:cubicBezTo>
                  <a:cubicBezTo>
                    <a:pt x="126" y="108"/>
                    <a:pt x="129" y="103"/>
                    <a:pt x="127" y="109"/>
                  </a:cubicBezTo>
                  <a:cubicBezTo>
                    <a:pt x="125" y="112"/>
                    <a:pt x="123" y="114"/>
                    <a:pt x="120" y="116"/>
                  </a:cubicBezTo>
                  <a:cubicBezTo>
                    <a:pt x="120" y="116"/>
                    <a:pt x="120" y="116"/>
                    <a:pt x="120" y="116"/>
                  </a:cubicBezTo>
                  <a:close/>
                  <a:moveTo>
                    <a:pt x="124" y="114"/>
                  </a:moveTo>
                  <a:cubicBezTo>
                    <a:pt x="126" y="112"/>
                    <a:pt x="128" y="109"/>
                    <a:pt x="129" y="105"/>
                  </a:cubicBezTo>
                  <a:cubicBezTo>
                    <a:pt x="129" y="105"/>
                    <a:pt x="128" y="104"/>
                    <a:pt x="128" y="105"/>
                  </a:cubicBezTo>
                  <a:cubicBezTo>
                    <a:pt x="127" y="106"/>
                    <a:pt x="126" y="107"/>
                    <a:pt x="124" y="108"/>
                  </a:cubicBezTo>
                  <a:cubicBezTo>
                    <a:pt x="126" y="106"/>
                    <a:pt x="127" y="104"/>
                    <a:pt x="128" y="102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7" y="102"/>
                    <a:pt x="127" y="102"/>
                    <a:pt x="126" y="103"/>
                  </a:cubicBezTo>
                  <a:cubicBezTo>
                    <a:pt x="127" y="102"/>
                    <a:pt x="127" y="101"/>
                    <a:pt x="127" y="100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23" y="103"/>
                    <a:pt x="120" y="107"/>
                    <a:pt x="116" y="110"/>
                  </a:cubicBezTo>
                  <a:cubicBezTo>
                    <a:pt x="115" y="112"/>
                    <a:pt x="113" y="114"/>
                    <a:pt x="111" y="116"/>
                  </a:cubicBezTo>
                  <a:cubicBezTo>
                    <a:pt x="111" y="116"/>
                    <a:pt x="110" y="117"/>
                    <a:pt x="110" y="117"/>
                  </a:cubicBezTo>
                  <a:cubicBezTo>
                    <a:pt x="113" y="114"/>
                    <a:pt x="115" y="110"/>
                    <a:pt x="118" y="106"/>
                  </a:cubicBezTo>
                  <a:cubicBezTo>
                    <a:pt x="121" y="103"/>
                    <a:pt x="124" y="100"/>
                    <a:pt x="126" y="97"/>
                  </a:cubicBezTo>
                  <a:cubicBezTo>
                    <a:pt x="126" y="96"/>
                    <a:pt x="125" y="96"/>
                    <a:pt x="125" y="96"/>
                  </a:cubicBezTo>
                  <a:cubicBezTo>
                    <a:pt x="120" y="100"/>
                    <a:pt x="115" y="104"/>
                    <a:pt x="111" y="109"/>
                  </a:cubicBezTo>
                  <a:cubicBezTo>
                    <a:pt x="111" y="109"/>
                    <a:pt x="112" y="108"/>
                    <a:pt x="112" y="108"/>
                  </a:cubicBezTo>
                  <a:cubicBezTo>
                    <a:pt x="116" y="102"/>
                    <a:pt x="121" y="98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0" y="95"/>
                    <a:pt x="115" y="99"/>
                    <a:pt x="111" y="103"/>
                  </a:cubicBezTo>
                  <a:cubicBezTo>
                    <a:pt x="107" y="108"/>
                    <a:pt x="102" y="112"/>
                    <a:pt x="98" y="117"/>
                  </a:cubicBezTo>
                  <a:cubicBezTo>
                    <a:pt x="106" y="107"/>
                    <a:pt x="115" y="98"/>
                    <a:pt x="122" y="87"/>
                  </a:cubicBezTo>
                  <a:cubicBezTo>
                    <a:pt x="122" y="87"/>
                    <a:pt x="122" y="86"/>
                    <a:pt x="121" y="87"/>
                  </a:cubicBezTo>
                  <a:cubicBezTo>
                    <a:pt x="116" y="91"/>
                    <a:pt x="111" y="96"/>
                    <a:pt x="106" y="101"/>
                  </a:cubicBezTo>
                  <a:cubicBezTo>
                    <a:pt x="103" y="104"/>
                    <a:pt x="100" y="107"/>
                    <a:pt x="97" y="109"/>
                  </a:cubicBezTo>
                  <a:cubicBezTo>
                    <a:pt x="104" y="100"/>
                    <a:pt x="111" y="91"/>
                    <a:pt x="119" y="82"/>
                  </a:cubicBezTo>
                  <a:cubicBezTo>
                    <a:pt x="119" y="82"/>
                    <a:pt x="119" y="82"/>
                    <a:pt x="119" y="82"/>
                  </a:cubicBezTo>
                  <a:cubicBezTo>
                    <a:pt x="124" y="88"/>
                    <a:pt x="128" y="95"/>
                    <a:pt x="129" y="102"/>
                  </a:cubicBezTo>
                  <a:cubicBezTo>
                    <a:pt x="129" y="108"/>
                    <a:pt x="127" y="112"/>
                    <a:pt x="124" y="114"/>
                  </a:cubicBezTo>
                  <a:close/>
                  <a:moveTo>
                    <a:pt x="119" y="81"/>
                  </a:moveTo>
                  <a:cubicBezTo>
                    <a:pt x="109" y="89"/>
                    <a:pt x="101" y="99"/>
                    <a:pt x="92" y="108"/>
                  </a:cubicBezTo>
                  <a:cubicBezTo>
                    <a:pt x="93" y="106"/>
                    <a:pt x="95" y="104"/>
                    <a:pt x="97" y="102"/>
                  </a:cubicBezTo>
                  <a:cubicBezTo>
                    <a:pt x="103" y="94"/>
                    <a:pt x="109" y="88"/>
                    <a:pt x="116" y="81"/>
                  </a:cubicBezTo>
                  <a:cubicBezTo>
                    <a:pt x="116" y="80"/>
                    <a:pt x="115" y="80"/>
                    <a:pt x="115" y="80"/>
                  </a:cubicBezTo>
                  <a:cubicBezTo>
                    <a:pt x="108" y="85"/>
                    <a:pt x="101" y="90"/>
                    <a:pt x="95" y="96"/>
                  </a:cubicBezTo>
                  <a:cubicBezTo>
                    <a:pt x="95" y="96"/>
                    <a:pt x="96" y="95"/>
                    <a:pt x="96" y="94"/>
                  </a:cubicBezTo>
                  <a:cubicBezTo>
                    <a:pt x="101" y="88"/>
                    <a:pt x="109" y="83"/>
                    <a:pt x="112" y="75"/>
                  </a:cubicBezTo>
                  <a:cubicBezTo>
                    <a:pt x="112" y="75"/>
                    <a:pt x="112" y="75"/>
                    <a:pt x="111" y="75"/>
                  </a:cubicBezTo>
                  <a:cubicBezTo>
                    <a:pt x="104" y="82"/>
                    <a:pt x="96" y="89"/>
                    <a:pt x="89" y="96"/>
                  </a:cubicBezTo>
                  <a:cubicBezTo>
                    <a:pt x="85" y="99"/>
                    <a:pt x="81" y="102"/>
                    <a:pt x="78" y="106"/>
                  </a:cubicBezTo>
                  <a:cubicBezTo>
                    <a:pt x="78" y="106"/>
                    <a:pt x="78" y="105"/>
                    <a:pt x="78" y="105"/>
                  </a:cubicBezTo>
                  <a:cubicBezTo>
                    <a:pt x="82" y="101"/>
                    <a:pt x="86" y="97"/>
                    <a:pt x="89" y="93"/>
                  </a:cubicBezTo>
                  <a:cubicBezTo>
                    <a:pt x="95" y="86"/>
                    <a:pt x="103" y="79"/>
                    <a:pt x="108" y="71"/>
                  </a:cubicBezTo>
                  <a:cubicBezTo>
                    <a:pt x="108" y="71"/>
                    <a:pt x="108" y="71"/>
                    <a:pt x="109" y="71"/>
                  </a:cubicBezTo>
                  <a:cubicBezTo>
                    <a:pt x="112" y="74"/>
                    <a:pt x="116" y="78"/>
                    <a:pt x="119" y="81"/>
                  </a:cubicBezTo>
                  <a:close/>
                  <a:moveTo>
                    <a:pt x="43" y="45"/>
                  </a:moveTo>
                  <a:cubicBezTo>
                    <a:pt x="52" y="32"/>
                    <a:pt x="47" y="18"/>
                    <a:pt x="40" y="6"/>
                  </a:cubicBezTo>
                  <a:cubicBezTo>
                    <a:pt x="52" y="4"/>
                    <a:pt x="64" y="5"/>
                    <a:pt x="75" y="5"/>
                  </a:cubicBezTo>
                  <a:cubicBezTo>
                    <a:pt x="70" y="15"/>
                    <a:pt x="67" y="25"/>
                    <a:pt x="73" y="36"/>
                  </a:cubicBezTo>
                  <a:cubicBezTo>
                    <a:pt x="79" y="49"/>
                    <a:pt x="94" y="58"/>
                    <a:pt x="104" y="67"/>
                  </a:cubicBezTo>
                  <a:cubicBezTo>
                    <a:pt x="104" y="68"/>
                    <a:pt x="105" y="68"/>
                    <a:pt x="105" y="68"/>
                  </a:cubicBezTo>
                  <a:cubicBezTo>
                    <a:pt x="104" y="68"/>
                    <a:pt x="103" y="69"/>
                    <a:pt x="102" y="70"/>
                  </a:cubicBezTo>
                  <a:cubicBezTo>
                    <a:pt x="98" y="73"/>
                    <a:pt x="92" y="69"/>
                    <a:pt x="88" y="68"/>
                  </a:cubicBezTo>
                  <a:cubicBezTo>
                    <a:pt x="80" y="66"/>
                    <a:pt x="75" y="74"/>
                    <a:pt x="69" y="78"/>
                  </a:cubicBezTo>
                  <a:cubicBezTo>
                    <a:pt x="59" y="84"/>
                    <a:pt x="54" y="71"/>
                    <a:pt x="47" y="66"/>
                  </a:cubicBezTo>
                  <a:cubicBezTo>
                    <a:pt x="41" y="62"/>
                    <a:pt x="35" y="63"/>
                    <a:pt x="29" y="66"/>
                  </a:cubicBezTo>
                  <a:cubicBezTo>
                    <a:pt x="34" y="59"/>
                    <a:pt x="39" y="52"/>
                    <a:pt x="43" y="45"/>
                  </a:cubicBezTo>
                  <a:close/>
                  <a:moveTo>
                    <a:pt x="17" y="82"/>
                  </a:moveTo>
                  <a:cubicBezTo>
                    <a:pt x="20" y="79"/>
                    <a:pt x="24" y="76"/>
                    <a:pt x="28" y="73"/>
                  </a:cubicBezTo>
                  <a:cubicBezTo>
                    <a:pt x="30" y="72"/>
                    <a:pt x="32" y="70"/>
                    <a:pt x="34" y="69"/>
                  </a:cubicBezTo>
                  <a:cubicBezTo>
                    <a:pt x="36" y="68"/>
                    <a:pt x="38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39" y="67"/>
                    <a:pt x="38" y="69"/>
                    <a:pt x="37" y="69"/>
                  </a:cubicBezTo>
                  <a:cubicBezTo>
                    <a:pt x="32" y="74"/>
                    <a:pt x="25" y="79"/>
                    <a:pt x="19" y="83"/>
                  </a:cubicBezTo>
                  <a:cubicBezTo>
                    <a:pt x="16" y="85"/>
                    <a:pt x="13" y="88"/>
                    <a:pt x="11" y="91"/>
                  </a:cubicBezTo>
                  <a:cubicBezTo>
                    <a:pt x="13" y="88"/>
                    <a:pt x="15" y="84"/>
                    <a:pt x="17" y="82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49"/>
            <p:cNvSpPr>
              <a:spLocks noEditPoints="1"/>
            </p:cNvSpPr>
            <p:nvPr/>
          </p:nvSpPr>
          <p:spPr bwMode="auto">
            <a:xfrm>
              <a:off x="4142033" y="-70416"/>
              <a:ext cx="1154113" cy="1065213"/>
            </a:xfrm>
            <a:custGeom>
              <a:avLst/>
              <a:gdLst>
                <a:gd name="T0" fmla="*/ 227 w 272"/>
                <a:gd name="T1" fmla="*/ 141 h 251"/>
                <a:gd name="T2" fmla="*/ 77 w 272"/>
                <a:gd name="T3" fmla="*/ 5 h 251"/>
                <a:gd name="T4" fmla="*/ 11 w 272"/>
                <a:gd name="T5" fmla="*/ 228 h 251"/>
                <a:gd name="T6" fmla="*/ 49 w 272"/>
                <a:gd name="T7" fmla="*/ 145 h 251"/>
                <a:gd name="T8" fmla="*/ 88 w 272"/>
                <a:gd name="T9" fmla="*/ 136 h 251"/>
                <a:gd name="T10" fmla="*/ 217 w 272"/>
                <a:gd name="T11" fmla="*/ 144 h 251"/>
                <a:gd name="T12" fmla="*/ 206 w 272"/>
                <a:gd name="T13" fmla="*/ 150 h 251"/>
                <a:gd name="T14" fmla="*/ 124 w 272"/>
                <a:gd name="T15" fmla="*/ 214 h 251"/>
                <a:gd name="T16" fmla="*/ 168 w 272"/>
                <a:gd name="T17" fmla="*/ 144 h 251"/>
                <a:gd name="T18" fmla="*/ 83 w 272"/>
                <a:gd name="T19" fmla="*/ 234 h 251"/>
                <a:gd name="T20" fmla="*/ 129 w 272"/>
                <a:gd name="T21" fmla="*/ 177 h 251"/>
                <a:gd name="T22" fmla="*/ 60 w 272"/>
                <a:gd name="T23" fmla="*/ 209 h 251"/>
                <a:gd name="T24" fmla="*/ 115 w 272"/>
                <a:gd name="T25" fmla="*/ 161 h 251"/>
                <a:gd name="T26" fmla="*/ 86 w 272"/>
                <a:gd name="T27" fmla="*/ 202 h 251"/>
                <a:gd name="T28" fmla="*/ 26 w 272"/>
                <a:gd name="T29" fmla="*/ 226 h 251"/>
                <a:gd name="T30" fmla="*/ 99 w 272"/>
                <a:gd name="T31" fmla="*/ 153 h 251"/>
                <a:gd name="T32" fmla="*/ 103 w 272"/>
                <a:gd name="T33" fmla="*/ 149 h 251"/>
                <a:gd name="T34" fmla="*/ 13 w 272"/>
                <a:gd name="T35" fmla="*/ 206 h 251"/>
                <a:gd name="T36" fmla="*/ 77 w 272"/>
                <a:gd name="T37" fmla="*/ 144 h 251"/>
                <a:gd name="T38" fmla="*/ 18 w 272"/>
                <a:gd name="T39" fmla="*/ 192 h 251"/>
                <a:gd name="T40" fmla="*/ 14 w 272"/>
                <a:gd name="T41" fmla="*/ 220 h 251"/>
                <a:gd name="T42" fmla="*/ 87 w 272"/>
                <a:gd name="T43" fmla="*/ 165 h 251"/>
                <a:gd name="T44" fmla="*/ 110 w 272"/>
                <a:gd name="T45" fmla="*/ 162 h 251"/>
                <a:gd name="T46" fmla="*/ 22 w 272"/>
                <a:gd name="T47" fmla="*/ 230 h 251"/>
                <a:gd name="T48" fmla="*/ 87 w 272"/>
                <a:gd name="T49" fmla="*/ 198 h 251"/>
                <a:gd name="T50" fmla="*/ 130 w 272"/>
                <a:gd name="T51" fmla="*/ 173 h 251"/>
                <a:gd name="T52" fmla="*/ 111 w 272"/>
                <a:gd name="T53" fmla="*/ 197 h 251"/>
                <a:gd name="T54" fmla="*/ 79 w 272"/>
                <a:gd name="T55" fmla="*/ 237 h 251"/>
                <a:gd name="T56" fmla="*/ 99 w 272"/>
                <a:gd name="T57" fmla="*/ 204 h 251"/>
                <a:gd name="T58" fmla="*/ 169 w 272"/>
                <a:gd name="T59" fmla="*/ 155 h 251"/>
                <a:gd name="T60" fmla="*/ 101 w 272"/>
                <a:gd name="T61" fmla="*/ 236 h 251"/>
                <a:gd name="T62" fmla="*/ 194 w 272"/>
                <a:gd name="T63" fmla="*/ 150 h 251"/>
                <a:gd name="T64" fmla="*/ 126 w 272"/>
                <a:gd name="T65" fmla="*/ 230 h 251"/>
                <a:gd name="T66" fmla="*/ 132 w 272"/>
                <a:gd name="T67" fmla="*/ 237 h 251"/>
                <a:gd name="T68" fmla="*/ 219 w 272"/>
                <a:gd name="T69" fmla="*/ 160 h 251"/>
                <a:gd name="T70" fmla="*/ 134 w 272"/>
                <a:gd name="T71" fmla="*/ 238 h 251"/>
                <a:gd name="T72" fmla="*/ 166 w 272"/>
                <a:gd name="T73" fmla="*/ 237 h 251"/>
                <a:gd name="T74" fmla="*/ 185 w 272"/>
                <a:gd name="T75" fmla="*/ 233 h 251"/>
                <a:gd name="T76" fmla="*/ 220 w 272"/>
                <a:gd name="T77" fmla="*/ 173 h 251"/>
                <a:gd name="T78" fmla="*/ 232 w 272"/>
                <a:gd name="T79" fmla="*/ 190 h 251"/>
                <a:gd name="T80" fmla="*/ 243 w 272"/>
                <a:gd name="T81" fmla="*/ 194 h 251"/>
                <a:gd name="T82" fmla="*/ 203 w 272"/>
                <a:gd name="T83" fmla="*/ 241 h 251"/>
                <a:gd name="T84" fmla="*/ 221 w 272"/>
                <a:gd name="T85" fmla="*/ 240 h 251"/>
                <a:gd name="T86" fmla="*/ 247 w 272"/>
                <a:gd name="T87" fmla="*/ 219 h 251"/>
                <a:gd name="T88" fmla="*/ 242 w 272"/>
                <a:gd name="T89" fmla="*/ 206 h 251"/>
                <a:gd name="T90" fmla="*/ 255 w 272"/>
                <a:gd name="T91" fmla="*/ 211 h 251"/>
                <a:gd name="T92" fmla="*/ 243 w 272"/>
                <a:gd name="T93" fmla="*/ 235 h 251"/>
                <a:gd name="T94" fmla="*/ 258 w 272"/>
                <a:gd name="T95" fmla="*/ 220 h 251"/>
                <a:gd name="T96" fmla="*/ 253 w 272"/>
                <a:gd name="T97" fmla="*/ 219 h 251"/>
                <a:gd name="T98" fmla="*/ 236 w 272"/>
                <a:gd name="T99" fmla="*/ 223 h 251"/>
                <a:gd name="T100" fmla="*/ 225 w 272"/>
                <a:gd name="T101" fmla="*/ 221 h 251"/>
                <a:gd name="T102" fmla="*/ 248 w 272"/>
                <a:gd name="T103" fmla="*/ 176 h 251"/>
                <a:gd name="T104" fmla="*/ 262 w 272"/>
                <a:gd name="T105" fmla="*/ 206 h 251"/>
                <a:gd name="T106" fmla="*/ 234 w 272"/>
                <a:gd name="T107" fmla="*/ 162 h 251"/>
                <a:gd name="T108" fmla="*/ 158 w 272"/>
                <a:gd name="T109" fmla="*/ 214 h 251"/>
                <a:gd name="T110" fmla="*/ 88 w 272"/>
                <a:gd name="T111" fmla="*/ 92 h 251"/>
                <a:gd name="T112" fmla="*/ 207 w 272"/>
                <a:gd name="T113" fmla="*/ 141 h 251"/>
                <a:gd name="T114" fmla="*/ 35 w 272"/>
                <a:gd name="T115" fmla="*/ 166 h 251"/>
                <a:gd name="T116" fmla="*/ 38 w 272"/>
                <a:gd name="T117" fmla="*/ 16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2" h="251">
                  <a:moveTo>
                    <a:pt x="60" y="244"/>
                  </a:moveTo>
                  <a:cubicBezTo>
                    <a:pt x="70" y="244"/>
                    <a:pt x="81" y="243"/>
                    <a:pt x="92" y="243"/>
                  </a:cubicBezTo>
                  <a:cubicBezTo>
                    <a:pt x="109" y="242"/>
                    <a:pt x="127" y="243"/>
                    <a:pt x="144" y="245"/>
                  </a:cubicBezTo>
                  <a:cubicBezTo>
                    <a:pt x="173" y="247"/>
                    <a:pt x="203" y="251"/>
                    <a:pt x="231" y="246"/>
                  </a:cubicBezTo>
                  <a:cubicBezTo>
                    <a:pt x="252" y="241"/>
                    <a:pt x="272" y="226"/>
                    <a:pt x="268" y="202"/>
                  </a:cubicBezTo>
                  <a:cubicBezTo>
                    <a:pt x="264" y="177"/>
                    <a:pt x="244" y="157"/>
                    <a:pt x="227" y="141"/>
                  </a:cubicBezTo>
                  <a:cubicBezTo>
                    <a:pt x="207" y="122"/>
                    <a:pt x="186" y="106"/>
                    <a:pt x="167" y="87"/>
                  </a:cubicBezTo>
                  <a:cubicBezTo>
                    <a:pt x="156" y="76"/>
                    <a:pt x="148" y="63"/>
                    <a:pt x="147" y="47"/>
                  </a:cubicBezTo>
                  <a:cubicBezTo>
                    <a:pt x="147" y="33"/>
                    <a:pt x="154" y="20"/>
                    <a:pt x="161" y="9"/>
                  </a:cubicBezTo>
                  <a:cubicBezTo>
                    <a:pt x="162" y="7"/>
                    <a:pt x="161" y="5"/>
                    <a:pt x="160" y="4"/>
                  </a:cubicBezTo>
                  <a:cubicBezTo>
                    <a:pt x="159" y="3"/>
                    <a:pt x="158" y="2"/>
                    <a:pt x="157" y="2"/>
                  </a:cubicBezTo>
                  <a:cubicBezTo>
                    <a:pt x="130" y="3"/>
                    <a:pt x="104" y="0"/>
                    <a:pt x="77" y="5"/>
                  </a:cubicBezTo>
                  <a:cubicBezTo>
                    <a:pt x="75" y="6"/>
                    <a:pt x="75" y="8"/>
                    <a:pt x="75" y="10"/>
                  </a:cubicBezTo>
                  <a:cubicBezTo>
                    <a:pt x="75" y="10"/>
                    <a:pt x="75" y="12"/>
                    <a:pt x="75" y="13"/>
                  </a:cubicBezTo>
                  <a:cubicBezTo>
                    <a:pt x="83" y="26"/>
                    <a:pt x="90" y="40"/>
                    <a:pt x="92" y="56"/>
                  </a:cubicBezTo>
                  <a:cubicBezTo>
                    <a:pt x="93" y="75"/>
                    <a:pt x="82" y="90"/>
                    <a:pt x="71" y="104"/>
                  </a:cubicBezTo>
                  <a:cubicBezTo>
                    <a:pt x="55" y="127"/>
                    <a:pt x="38" y="149"/>
                    <a:pt x="22" y="172"/>
                  </a:cubicBezTo>
                  <a:cubicBezTo>
                    <a:pt x="12" y="187"/>
                    <a:pt x="0" y="210"/>
                    <a:pt x="11" y="228"/>
                  </a:cubicBezTo>
                  <a:cubicBezTo>
                    <a:pt x="21" y="243"/>
                    <a:pt x="44" y="244"/>
                    <a:pt x="60" y="244"/>
                  </a:cubicBezTo>
                  <a:close/>
                  <a:moveTo>
                    <a:pt x="49" y="145"/>
                  </a:moveTo>
                  <a:cubicBezTo>
                    <a:pt x="50" y="145"/>
                    <a:pt x="51" y="144"/>
                    <a:pt x="52" y="143"/>
                  </a:cubicBezTo>
                  <a:cubicBezTo>
                    <a:pt x="56" y="141"/>
                    <a:pt x="60" y="139"/>
                    <a:pt x="64" y="137"/>
                  </a:cubicBezTo>
                  <a:cubicBezTo>
                    <a:pt x="57" y="143"/>
                    <a:pt x="50" y="149"/>
                    <a:pt x="43" y="155"/>
                  </a:cubicBezTo>
                  <a:cubicBezTo>
                    <a:pt x="45" y="151"/>
                    <a:pt x="47" y="148"/>
                    <a:pt x="49" y="145"/>
                  </a:cubicBezTo>
                  <a:close/>
                  <a:moveTo>
                    <a:pt x="69" y="136"/>
                  </a:moveTo>
                  <a:cubicBezTo>
                    <a:pt x="72" y="135"/>
                    <a:pt x="74" y="134"/>
                    <a:pt x="77" y="134"/>
                  </a:cubicBezTo>
                  <a:cubicBezTo>
                    <a:pt x="69" y="137"/>
                    <a:pt x="62" y="142"/>
                    <a:pt x="55" y="147"/>
                  </a:cubicBezTo>
                  <a:cubicBezTo>
                    <a:pt x="60" y="143"/>
                    <a:pt x="64" y="139"/>
                    <a:pt x="69" y="136"/>
                  </a:cubicBezTo>
                  <a:close/>
                  <a:moveTo>
                    <a:pt x="84" y="135"/>
                  </a:moveTo>
                  <a:cubicBezTo>
                    <a:pt x="85" y="135"/>
                    <a:pt x="86" y="135"/>
                    <a:pt x="88" y="136"/>
                  </a:cubicBezTo>
                  <a:cubicBezTo>
                    <a:pt x="79" y="140"/>
                    <a:pt x="71" y="147"/>
                    <a:pt x="63" y="153"/>
                  </a:cubicBezTo>
                  <a:cubicBezTo>
                    <a:pt x="50" y="164"/>
                    <a:pt x="36" y="174"/>
                    <a:pt x="23" y="185"/>
                  </a:cubicBezTo>
                  <a:cubicBezTo>
                    <a:pt x="24" y="185"/>
                    <a:pt x="25" y="184"/>
                    <a:pt x="25" y="183"/>
                  </a:cubicBezTo>
                  <a:cubicBezTo>
                    <a:pt x="31" y="176"/>
                    <a:pt x="38" y="171"/>
                    <a:pt x="46" y="165"/>
                  </a:cubicBezTo>
                  <a:cubicBezTo>
                    <a:pt x="59" y="156"/>
                    <a:pt x="72" y="146"/>
                    <a:pt x="84" y="135"/>
                  </a:cubicBezTo>
                  <a:close/>
                  <a:moveTo>
                    <a:pt x="217" y="144"/>
                  </a:moveTo>
                  <a:cubicBezTo>
                    <a:pt x="200" y="158"/>
                    <a:pt x="185" y="172"/>
                    <a:pt x="169" y="187"/>
                  </a:cubicBezTo>
                  <a:cubicBezTo>
                    <a:pt x="161" y="194"/>
                    <a:pt x="152" y="202"/>
                    <a:pt x="144" y="210"/>
                  </a:cubicBezTo>
                  <a:cubicBezTo>
                    <a:pt x="150" y="203"/>
                    <a:pt x="156" y="197"/>
                    <a:pt x="163" y="191"/>
                  </a:cubicBezTo>
                  <a:cubicBezTo>
                    <a:pt x="175" y="179"/>
                    <a:pt x="187" y="166"/>
                    <a:pt x="196" y="150"/>
                  </a:cubicBezTo>
                  <a:cubicBezTo>
                    <a:pt x="197" y="151"/>
                    <a:pt x="197" y="151"/>
                    <a:pt x="198" y="151"/>
                  </a:cubicBezTo>
                  <a:cubicBezTo>
                    <a:pt x="201" y="151"/>
                    <a:pt x="204" y="151"/>
                    <a:pt x="206" y="150"/>
                  </a:cubicBezTo>
                  <a:cubicBezTo>
                    <a:pt x="208" y="149"/>
                    <a:pt x="214" y="143"/>
                    <a:pt x="217" y="144"/>
                  </a:cubicBezTo>
                  <a:close/>
                  <a:moveTo>
                    <a:pt x="182" y="145"/>
                  </a:moveTo>
                  <a:cubicBezTo>
                    <a:pt x="186" y="146"/>
                    <a:pt x="190" y="148"/>
                    <a:pt x="193" y="149"/>
                  </a:cubicBezTo>
                  <a:cubicBezTo>
                    <a:pt x="186" y="156"/>
                    <a:pt x="180" y="163"/>
                    <a:pt x="172" y="169"/>
                  </a:cubicBezTo>
                  <a:cubicBezTo>
                    <a:pt x="163" y="177"/>
                    <a:pt x="155" y="185"/>
                    <a:pt x="146" y="193"/>
                  </a:cubicBezTo>
                  <a:cubicBezTo>
                    <a:pt x="139" y="200"/>
                    <a:pt x="131" y="207"/>
                    <a:pt x="124" y="214"/>
                  </a:cubicBezTo>
                  <a:cubicBezTo>
                    <a:pt x="124" y="213"/>
                    <a:pt x="125" y="213"/>
                    <a:pt x="125" y="212"/>
                  </a:cubicBezTo>
                  <a:cubicBezTo>
                    <a:pt x="132" y="204"/>
                    <a:pt x="140" y="198"/>
                    <a:pt x="146" y="190"/>
                  </a:cubicBezTo>
                  <a:cubicBezTo>
                    <a:pt x="153" y="182"/>
                    <a:pt x="158" y="173"/>
                    <a:pt x="165" y="166"/>
                  </a:cubicBezTo>
                  <a:cubicBezTo>
                    <a:pt x="172" y="159"/>
                    <a:pt x="178" y="153"/>
                    <a:pt x="182" y="145"/>
                  </a:cubicBezTo>
                  <a:cubicBezTo>
                    <a:pt x="182" y="145"/>
                    <a:pt x="182" y="145"/>
                    <a:pt x="182" y="145"/>
                  </a:cubicBezTo>
                  <a:close/>
                  <a:moveTo>
                    <a:pt x="168" y="144"/>
                  </a:moveTo>
                  <a:cubicBezTo>
                    <a:pt x="171" y="143"/>
                    <a:pt x="174" y="143"/>
                    <a:pt x="178" y="143"/>
                  </a:cubicBezTo>
                  <a:cubicBezTo>
                    <a:pt x="179" y="143"/>
                    <a:pt x="180" y="144"/>
                    <a:pt x="181" y="144"/>
                  </a:cubicBezTo>
                  <a:cubicBezTo>
                    <a:pt x="165" y="155"/>
                    <a:pt x="151" y="170"/>
                    <a:pt x="137" y="184"/>
                  </a:cubicBezTo>
                  <a:cubicBezTo>
                    <a:pt x="122" y="199"/>
                    <a:pt x="105" y="212"/>
                    <a:pt x="91" y="228"/>
                  </a:cubicBezTo>
                  <a:cubicBezTo>
                    <a:pt x="89" y="230"/>
                    <a:pt x="86" y="232"/>
                    <a:pt x="84" y="233"/>
                  </a:cubicBezTo>
                  <a:cubicBezTo>
                    <a:pt x="84" y="234"/>
                    <a:pt x="84" y="234"/>
                    <a:pt x="83" y="234"/>
                  </a:cubicBezTo>
                  <a:cubicBezTo>
                    <a:pt x="88" y="229"/>
                    <a:pt x="92" y="225"/>
                    <a:pt x="97" y="221"/>
                  </a:cubicBezTo>
                  <a:cubicBezTo>
                    <a:pt x="105" y="213"/>
                    <a:pt x="114" y="205"/>
                    <a:pt x="122" y="197"/>
                  </a:cubicBezTo>
                  <a:cubicBezTo>
                    <a:pt x="139" y="181"/>
                    <a:pt x="153" y="162"/>
                    <a:pt x="168" y="144"/>
                  </a:cubicBezTo>
                  <a:close/>
                  <a:moveTo>
                    <a:pt x="162" y="148"/>
                  </a:moveTo>
                  <a:cubicBezTo>
                    <a:pt x="158" y="151"/>
                    <a:pt x="155" y="155"/>
                    <a:pt x="151" y="159"/>
                  </a:cubicBezTo>
                  <a:cubicBezTo>
                    <a:pt x="144" y="165"/>
                    <a:pt x="136" y="171"/>
                    <a:pt x="129" y="177"/>
                  </a:cubicBezTo>
                  <a:cubicBezTo>
                    <a:pt x="127" y="178"/>
                    <a:pt x="126" y="179"/>
                    <a:pt x="125" y="180"/>
                  </a:cubicBezTo>
                  <a:cubicBezTo>
                    <a:pt x="130" y="175"/>
                    <a:pt x="136" y="169"/>
                    <a:pt x="141" y="163"/>
                  </a:cubicBezTo>
                  <a:cubicBezTo>
                    <a:pt x="149" y="160"/>
                    <a:pt x="155" y="152"/>
                    <a:pt x="162" y="148"/>
                  </a:cubicBezTo>
                  <a:close/>
                  <a:moveTo>
                    <a:pt x="119" y="164"/>
                  </a:moveTo>
                  <a:cubicBezTo>
                    <a:pt x="105" y="173"/>
                    <a:pt x="93" y="184"/>
                    <a:pt x="81" y="194"/>
                  </a:cubicBezTo>
                  <a:cubicBezTo>
                    <a:pt x="74" y="200"/>
                    <a:pt x="67" y="204"/>
                    <a:pt x="60" y="209"/>
                  </a:cubicBezTo>
                  <a:cubicBezTo>
                    <a:pt x="52" y="216"/>
                    <a:pt x="45" y="224"/>
                    <a:pt x="37" y="231"/>
                  </a:cubicBezTo>
                  <a:cubicBezTo>
                    <a:pt x="31" y="235"/>
                    <a:pt x="36" y="231"/>
                    <a:pt x="37" y="230"/>
                  </a:cubicBezTo>
                  <a:cubicBezTo>
                    <a:pt x="41" y="226"/>
                    <a:pt x="44" y="222"/>
                    <a:pt x="48" y="219"/>
                  </a:cubicBezTo>
                  <a:cubicBezTo>
                    <a:pt x="56" y="212"/>
                    <a:pt x="64" y="206"/>
                    <a:pt x="72" y="200"/>
                  </a:cubicBezTo>
                  <a:cubicBezTo>
                    <a:pt x="87" y="188"/>
                    <a:pt x="101" y="174"/>
                    <a:pt x="114" y="161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20" y="165"/>
                    <a:pt x="126" y="167"/>
                    <a:pt x="133" y="166"/>
                  </a:cubicBezTo>
                  <a:cubicBezTo>
                    <a:pt x="123" y="173"/>
                    <a:pt x="113" y="181"/>
                    <a:pt x="103" y="189"/>
                  </a:cubicBezTo>
                  <a:cubicBezTo>
                    <a:pt x="89" y="202"/>
                    <a:pt x="75" y="214"/>
                    <a:pt x="61" y="227"/>
                  </a:cubicBezTo>
                  <a:cubicBezTo>
                    <a:pt x="60" y="228"/>
                    <a:pt x="52" y="235"/>
                    <a:pt x="53" y="233"/>
                  </a:cubicBezTo>
                  <a:cubicBezTo>
                    <a:pt x="57" y="229"/>
                    <a:pt x="60" y="226"/>
                    <a:pt x="64" y="222"/>
                  </a:cubicBezTo>
                  <a:cubicBezTo>
                    <a:pt x="71" y="215"/>
                    <a:pt x="78" y="209"/>
                    <a:pt x="86" y="202"/>
                  </a:cubicBezTo>
                  <a:cubicBezTo>
                    <a:pt x="92" y="196"/>
                    <a:pt x="98" y="189"/>
                    <a:pt x="104" y="183"/>
                  </a:cubicBezTo>
                  <a:cubicBezTo>
                    <a:pt x="110" y="178"/>
                    <a:pt x="116" y="172"/>
                    <a:pt x="120" y="165"/>
                  </a:cubicBezTo>
                  <a:cubicBezTo>
                    <a:pt x="120" y="164"/>
                    <a:pt x="120" y="164"/>
                    <a:pt x="119" y="164"/>
                  </a:cubicBezTo>
                  <a:close/>
                  <a:moveTo>
                    <a:pt x="104" y="151"/>
                  </a:moveTo>
                  <a:cubicBezTo>
                    <a:pt x="107" y="154"/>
                    <a:pt x="110" y="157"/>
                    <a:pt x="113" y="160"/>
                  </a:cubicBezTo>
                  <a:cubicBezTo>
                    <a:pt x="80" y="176"/>
                    <a:pt x="56" y="205"/>
                    <a:pt x="26" y="226"/>
                  </a:cubicBezTo>
                  <a:cubicBezTo>
                    <a:pt x="18" y="231"/>
                    <a:pt x="29" y="221"/>
                    <a:pt x="30" y="220"/>
                  </a:cubicBezTo>
                  <a:cubicBezTo>
                    <a:pt x="33" y="217"/>
                    <a:pt x="37" y="214"/>
                    <a:pt x="40" y="211"/>
                  </a:cubicBezTo>
                  <a:cubicBezTo>
                    <a:pt x="48" y="205"/>
                    <a:pt x="55" y="199"/>
                    <a:pt x="62" y="192"/>
                  </a:cubicBezTo>
                  <a:cubicBezTo>
                    <a:pt x="77" y="179"/>
                    <a:pt x="90" y="164"/>
                    <a:pt x="104" y="151"/>
                  </a:cubicBezTo>
                  <a:close/>
                  <a:moveTo>
                    <a:pt x="101" y="152"/>
                  </a:moveTo>
                  <a:cubicBezTo>
                    <a:pt x="100" y="151"/>
                    <a:pt x="99" y="152"/>
                    <a:pt x="99" y="153"/>
                  </a:cubicBezTo>
                  <a:cubicBezTo>
                    <a:pt x="83" y="167"/>
                    <a:pt x="67" y="179"/>
                    <a:pt x="51" y="192"/>
                  </a:cubicBezTo>
                  <a:cubicBezTo>
                    <a:pt x="43" y="198"/>
                    <a:pt x="36" y="204"/>
                    <a:pt x="28" y="210"/>
                  </a:cubicBezTo>
                  <a:cubicBezTo>
                    <a:pt x="24" y="213"/>
                    <a:pt x="20" y="216"/>
                    <a:pt x="15" y="220"/>
                  </a:cubicBezTo>
                  <a:cubicBezTo>
                    <a:pt x="19" y="217"/>
                    <a:pt x="21" y="214"/>
                    <a:pt x="24" y="211"/>
                  </a:cubicBezTo>
                  <a:cubicBezTo>
                    <a:pt x="46" y="186"/>
                    <a:pt x="78" y="171"/>
                    <a:pt x="97" y="143"/>
                  </a:cubicBezTo>
                  <a:cubicBezTo>
                    <a:pt x="99" y="145"/>
                    <a:pt x="101" y="147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2" y="150"/>
                    <a:pt x="102" y="151"/>
                    <a:pt x="101" y="152"/>
                  </a:cubicBezTo>
                  <a:close/>
                  <a:moveTo>
                    <a:pt x="96" y="142"/>
                  </a:moveTo>
                  <a:cubicBezTo>
                    <a:pt x="82" y="152"/>
                    <a:pt x="67" y="162"/>
                    <a:pt x="53" y="173"/>
                  </a:cubicBezTo>
                  <a:cubicBezTo>
                    <a:pt x="46" y="179"/>
                    <a:pt x="40" y="186"/>
                    <a:pt x="33" y="192"/>
                  </a:cubicBezTo>
                  <a:cubicBezTo>
                    <a:pt x="27" y="197"/>
                    <a:pt x="17" y="202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38" y="182"/>
                    <a:pt x="68" y="164"/>
                    <a:pt x="92" y="138"/>
                  </a:cubicBezTo>
                  <a:cubicBezTo>
                    <a:pt x="93" y="139"/>
                    <a:pt x="95" y="140"/>
                    <a:pt x="96" y="142"/>
                  </a:cubicBezTo>
                  <a:close/>
                  <a:moveTo>
                    <a:pt x="18" y="192"/>
                  </a:moveTo>
                  <a:cubicBezTo>
                    <a:pt x="30" y="181"/>
                    <a:pt x="43" y="171"/>
                    <a:pt x="56" y="160"/>
                  </a:cubicBezTo>
                  <a:cubicBezTo>
                    <a:pt x="63" y="155"/>
                    <a:pt x="70" y="149"/>
                    <a:pt x="77" y="144"/>
                  </a:cubicBezTo>
                  <a:cubicBezTo>
                    <a:pt x="80" y="142"/>
                    <a:pt x="83" y="140"/>
                    <a:pt x="86" y="138"/>
                  </a:cubicBezTo>
                  <a:cubicBezTo>
                    <a:pt x="87" y="138"/>
                    <a:pt x="88" y="137"/>
                    <a:pt x="89" y="137"/>
                  </a:cubicBezTo>
                  <a:cubicBezTo>
                    <a:pt x="90" y="137"/>
                    <a:pt x="90" y="137"/>
                    <a:pt x="90" y="137"/>
                  </a:cubicBezTo>
                  <a:cubicBezTo>
                    <a:pt x="89" y="138"/>
                    <a:pt x="88" y="140"/>
                    <a:pt x="87" y="141"/>
                  </a:cubicBezTo>
                  <a:cubicBezTo>
                    <a:pt x="65" y="164"/>
                    <a:pt x="37" y="181"/>
                    <a:pt x="14" y="204"/>
                  </a:cubicBezTo>
                  <a:cubicBezTo>
                    <a:pt x="15" y="200"/>
                    <a:pt x="16" y="196"/>
                    <a:pt x="18" y="192"/>
                  </a:cubicBezTo>
                  <a:close/>
                  <a:moveTo>
                    <a:pt x="49" y="179"/>
                  </a:moveTo>
                  <a:cubicBezTo>
                    <a:pt x="58" y="172"/>
                    <a:pt x="67" y="165"/>
                    <a:pt x="76" y="159"/>
                  </a:cubicBezTo>
                  <a:cubicBezTo>
                    <a:pt x="80" y="155"/>
                    <a:pt x="84" y="152"/>
                    <a:pt x="89" y="149"/>
                  </a:cubicBezTo>
                  <a:cubicBezTo>
                    <a:pt x="91" y="147"/>
                    <a:pt x="93" y="146"/>
                    <a:pt x="95" y="144"/>
                  </a:cubicBezTo>
                  <a:cubicBezTo>
                    <a:pt x="98" y="142"/>
                    <a:pt x="88" y="153"/>
                    <a:pt x="90" y="151"/>
                  </a:cubicBezTo>
                  <a:cubicBezTo>
                    <a:pt x="68" y="177"/>
                    <a:pt x="35" y="193"/>
                    <a:pt x="14" y="220"/>
                  </a:cubicBezTo>
                  <a:cubicBezTo>
                    <a:pt x="13" y="216"/>
                    <a:pt x="12" y="212"/>
                    <a:pt x="13" y="208"/>
                  </a:cubicBezTo>
                  <a:cubicBezTo>
                    <a:pt x="27" y="201"/>
                    <a:pt x="38" y="189"/>
                    <a:pt x="49" y="179"/>
                  </a:cubicBezTo>
                  <a:close/>
                  <a:moveTo>
                    <a:pt x="15" y="222"/>
                  </a:moveTo>
                  <a:cubicBezTo>
                    <a:pt x="30" y="210"/>
                    <a:pt x="46" y="198"/>
                    <a:pt x="61" y="186"/>
                  </a:cubicBezTo>
                  <a:cubicBezTo>
                    <a:pt x="69" y="180"/>
                    <a:pt x="76" y="174"/>
                    <a:pt x="83" y="168"/>
                  </a:cubicBezTo>
                  <a:cubicBezTo>
                    <a:pt x="85" y="167"/>
                    <a:pt x="86" y="166"/>
                    <a:pt x="87" y="165"/>
                  </a:cubicBezTo>
                  <a:cubicBezTo>
                    <a:pt x="77" y="175"/>
                    <a:pt x="68" y="185"/>
                    <a:pt x="58" y="194"/>
                  </a:cubicBezTo>
                  <a:cubicBezTo>
                    <a:pt x="45" y="205"/>
                    <a:pt x="31" y="215"/>
                    <a:pt x="21" y="229"/>
                  </a:cubicBezTo>
                  <a:cubicBezTo>
                    <a:pt x="18" y="227"/>
                    <a:pt x="16" y="225"/>
                    <a:pt x="15" y="222"/>
                  </a:cubicBezTo>
                  <a:close/>
                  <a:moveTo>
                    <a:pt x="22" y="230"/>
                  </a:moveTo>
                  <a:cubicBezTo>
                    <a:pt x="52" y="211"/>
                    <a:pt x="75" y="184"/>
                    <a:pt x="105" y="166"/>
                  </a:cubicBezTo>
                  <a:cubicBezTo>
                    <a:pt x="105" y="166"/>
                    <a:pt x="112" y="161"/>
                    <a:pt x="110" y="162"/>
                  </a:cubicBezTo>
                  <a:cubicBezTo>
                    <a:pt x="107" y="166"/>
                    <a:pt x="103" y="170"/>
                    <a:pt x="99" y="173"/>
                  </a:cubicBezTo>
                  <a:cubicBezTo>
                    <a:pt x="92" y="180"/>
                    <a:pt x="85" y="187"/>
                    <a:pt x="77" y="194"/>
                  </a:cubicBezTo>
                  <a:cubicBezTo>
                    <a:pt x="61" y="207"/>
                    <a:pt x="45" y="219"/>
                    <a:pt x="31" y="234"/>
                  </a:cubicBezTo>
                  <a:cubicBezTo>
                    <a:pt x="31" y="234"/>
                    <a:pt x="31" y="234"/>
                    <a:pt x="31" y="234"/>
                  </a:cubicBezTo>
                  <a:cubicBezTo>
                    <a:pt x="28" y="233"/>
                    <a:pt x="26" y="232"/>
                    <a:pt x="24" y="231"/>
                  </a:cubicBezTo>
                  <a:cubicBezTo>
                    <a:pt x="23" y="230"/>
                    <a:pt x="23" y="230"/>
                    <a:pt x="22" y="230"/>
                  </a:cubicBezTo>
                  <a:close/>
                  <a:moveTo>
                    <a:pt x="33" y="235"/>
                  </a:moveTo>
                  <a:cubicBezTo>
                    <a:pt x="47" y="228"/>
                    <a:pt x="57" y="213"/>
                    <a:pt x="70" y="204"/>
                  </a:cubicBezTo>
                  <a:cubicBezTo>
                    <a:pt x="84" y="194"/>
                    <a:pt x="97" y="182"/>
                    <a:pt x="110" y="172"/>
                  </a:cubicBezTo>
                  <a:cubicBezTo>
                    <a:pt x="111" y="171"/>
                    <a:pt x="117" y="168"/>
                    <a:pt x="117" y="167"/>
                  </a:cubicBezTo>
                  <a:cubicBezTo>
                    <a:pt x="115" y="172"/>
                    <a:pt x="110" y="176"/>
                    <a:pt x="106" y="180"/>
                  </a:cubicBezTo>
                  <a:cubicBezTo>
                    <a:pt x="99" y="186"/>
                    <a:pt x="93" y="192"/>
                    <a:pt x="87" y="198"/>
                  </a:cubicBezTo>
                  <a:cubicBezTo>
                    <a:pt x="75" y="211"/>
                    <a:pt x="61" y="221"/>
                    <a:pt x="50" y="235"/>
                  </a:cubicBezTo>
                  <a:cubicBezTo>
                    <a:pt x="49" y="236"/>
                    <a:pt x="50" y="237"/>
                    <a:pt x="51" y="236"/>
                  </a:cubicBezTo>
                  <a:cubicBezTo>
                    <a:pt x="65" y="228"/>
                    <a:pt x="77" y="215"/>
                    <a:pt x="89" y="204"/>
                  </a:cubicBezTo>
                  <a:cubicBezTo>
                    <a:pt x="105" y="190"/>
                    <a:pt x="121" y="177"/>
                    <a:pt x="137" y="165"/>
                  </a:cubicBezTo>
                  <a:cubicBezTo>
                    <a:pt x="137" y="165"/>
                    <a:pt x="137" y="165"/>
                    <a:pt x="137" y="165"/>
                  </a:cubicBezTo>
                  <a:cubicBezTo>
                    <a:pt x="135" y="167"/>
                    <a:pt x="132" y="170"/>
                    <a:pt x="130" y="173"/>
                  </a:cubicBezTo>
                  <a:cubicBezTo>
                    <a:pt x="122" y="180"/>
                    <a:pt x="115" y="188"/>
                    <a:pt x="107" y="195"/>
                  </a:cubicBezTo>
                  <a:cubicBezTo>
                    <a:pt x="93" y="208"/>
                    <a:pt x="77" y="221"/>
                    <a:pt x="63" y="235"/>
                  </a:cubicBezTo>
                  <a:cubicBezTo>
                    <a:pt x="62" y="236"/>
                    <a:pt x="63" y="237"/>
                    <a:pt x="64" y="236"/>
                  </a:cubicBezTo>
                  <a:cubicBezTo>
                    <a:pt x="65" y="235"/>
                    <a:pt x="66" y="235"/>
                    <a:pt x="67" y="234"/>
                  </a:cubicBezTo>
                  <a:cubicBezTo>
                    <a:pt x="67" y="234"/>
                    <a:pt x="67" y="234"/>
                    <a:pt x="68" y="233"/>
                  </a:cubicBezTo>
                  <a:cubicBezTo>
                    <a:pt x="83" y="222"/>
                    <a:pt x="97" y="210"/>
                    <a:pt x="111" y="197"/>
                  </a:cubicBezTo>
                  <a:cubicBezTo>
                    <a:pt x="120" y="188"/>
                    <a:pt x="128" y="179"/>
                    <a:pt x="138" y="171"/>
                  </a:cubicBezTo>
                  <a:cubicBezTo>
                    <a:pt x="144" y="167"/>
                    <a:pt x="150" y="162"/>
                    <a:pt x="155" y="157"/>
                  </a:cubicBezTo>
                  <a:cubicBezTo>
                    <a:pt x="154" y="158"/>
                    <a:pt x="153" y="159"/>
                    <a:pt x="152" y="160"/>
                  </a:cubicBezTo>
                  <a:cubicBezTo>
                    <a:pt x="145" y="169"/>
                    <a:pt x="137" y="178"/>
                    <a:pt x="129" y="187"/>
                  </a:cubicBezTo>
                  <a:cubicBezTo>
                    <a:pt x="114" y="205"/>
                    <a:pt x="95" y="219"/>
                    <a:pt x="79" y="236"/>
                  </a:cubicBezTo>
                  <a:cubicBezTo>
                    <a:pt x="79" y="236"/>
                    <a:pt x="79" y="237"/>
                    <a:pt x="79" y="237"/>
                  </a:cubicBezTo>
                  <a:cubicBezTo>
                    <a:pt x="63" y="238"/>
                    <a:pt x="47" y="240"/>
                    <a:pt x="33" y="235"/>
                  </a:cubicBezTo>
                  <a:close/>
                  <a:moveTo>
                    <a:pt x="105" y="199"/>
                  </a:moveTo>
                  <a:cubicBezTo>
                    <a:pt x="97" y="207"/>
                    <a:pt x="89" y="214"/>
                    <a:pt x="81" y="221"/>
                  </a:cubicBezTo>
                  <a:cubicBezTo>
                    <a:pt x="78" y="223"/>
                    <a:pt x="75" y="226"/>
                    <a:pt x="73" y="228"/>
                  </a:cubicBezTo>
                  <a:cubicBezTo>
                    <a:pt x="73" y="227"/>
                    <a:pt x="74" y="227"/>
                    <a:pt x="74" y="226"/>
                  </a:cubicBezTo>
                  <a:cubicBezTo>
                    <a:pt x="82" y="218"/>
                    <a:pt x="91" y="211"/>
                    <a:pt x="99" y="204"/>
                  </a:cubicBezTo>
                  <a:cubicBezTo>
                    <a:pt x="101" y="202"/>
                    <a:pt x="103" y="201"/>
                    <a:pt x="105" y="199"/>
                  </a:cubicBezTo>
                  <a:close/>
                  <a:moveTo>
                    <a:pt x="88" y="237"/>
                  </a:moveTo>
                  <a:cubicBezTo>
                    <a:pt x="85" y="237"/>
                    <a:pt x="83" y="237"/>
                    <a:pt x="81" y="237"/>
                  </a:cubicBezTo>
                  <a:cubicBezTo>
                    <a:pt x="88" y="234"/>
                    <a:pt x="93" y="228"/>
                    <a:pt x="98" y="222"/>
                  </a:cubicBezTo>
                  <a:cubicBezTo>
                    <a:pt x="105" y="215"/>
                    <a:pt x="114" y="208"/>
                    <a:pt x="121" y="201"/>
                  </a:cubicBezTo>
                  <a:cubicBezTo>
                    <a:pt x="138" y="186"/>
                    <a:pt x="153" y="171"/>
                    <a:pt x="169" y="155"/>
                  </a:cubicBezTo>
                  <a:cubicBezTo>
                    <a:pt x="171" y="153"/>
                    <a:pt x="178" y="149"/>
                    <a:pt x="179" y="147"/>
                  </a:cubicBezTo>
                  <a:cubicBezTo>
                    <a:pt x="176" y="153"/>
                    <a:pt x="171" y="157"/>
                    <a:pt x="167" y="162"/>
                  </a:cubicBezTo>
                  <a:cubicBezTo>
                    <a:pt x="159" y="169"/>
                    <a:pt x="154" y="178"/>
                    <a:pt x="147" y="186"/>
                  </a:cubicBezTo>
                  <a:cubicBezTo>
                    <a:pt x="141" y="194"/>
                    <a:pt x="133" y="201"/>
                    <a:pt x="126" y="208"/>
                  </a:cubicBezTo>
                  <a:cubicBezTo>
                    <a:pt x="118" y="218"/>
                    <a:pt x="111" y="227"/>
                    <a:pt x="101" y="235"/>
                  </a:cubicBezTo>
                  <a:cubicBezTo>
                    <a:pt x="100" y="235"/>
                    <a:pt x="100" y="236"/>
                    <a:pt x="101" y="236"/>
                  </a:cubicBezTo>
                  <a:cubicBezTo>
                    <a:pt x="96" y="236"/>
                    <a:pt x="92" y="236"/>
                    <a:pt x="88" y="237"/>
                  </a:cubicBezTo>
                  <a:close/>
                  <a:moveTo>
                    <a:pt x="101" y="236"/>
                  </a:moveTo>
                  <a:cubicBezTo>
                    <a:pt x="101" y="236"/>
                    <a:pt x="101" y="236"/>
                    <a:pt x="101" y="236"/>
                  </a:cubicBezTo>
                  <a:cubicBezTo>
                    <a:pt x="109" y="232"/>
                    <a:pt x="115" y="226"/>
                    <a:pt x="121" y="219"/>
                  </a:cubicBezTo>
                  <a:cubicBezTo>
                    <a:pt x="128" y="211"/>
                    <a:pt x="136" y="204"/>
                    <a:pt x="145" y="197"/>
                  </a:cubicBezTo>
                  <a:cubicBezTo>
                    <a:pt x="161" y="181"/>
                    <a:pt x="178" y="166"/>
                    <a:pt x="194" y="150"/>
                  </a:cubicBezTo>
                  <a:cubicBezTo>
                    <a:pt x="189" y="156"/>
                    <a:pt x="183" y="166"/>
                    <a:pt x="177" y="173"/>
                  </a:cubicBezTo>
                  <a:cubicBezTo>
                    <a:pt x="171" y="181"/>
                    <a:pt x="164" y="188"/>
                    <a:pt x="157" y="194"/>
                  </a:cubicBezTo>
                  <a:cubicBezTo>
                    <a:pt x="144" y="207"/>
                    <a:pt x="130" y="220"/>
                    <a:pt x="120" y="235"/>
                  </a:cubicBezTo>
                  <a:cubicBezTo>
                    <a:pt x="119" y="236"/>
                    <a:pt x="120" y="237"/>
                    <a:pt x="121" y="236"/>
                  </a:cubicBezTo>
                  <a:cubicBezTo>
                    <a:pt x="122" y="235"/>
                    <a:pt x="122" y="234"/>
                    <a:pt x="123" y="234"/>
                  </a:cubicBezTo>
                  <a:cubicBezTo>
                    <a:pt x="124" y="234"/>
                    <a:pt x="125" y="233"/>
                    <a:pt x="126" y="230"/>
                  </a:cubicBezTo>
                  <a:cubicBezTo>
                    <a:pt x="139" y="215"/>
                    <a:pt x="153" y="203"/>
                    <a:pt x="168" y="190"/>
                  </a:cubicBezTo>
                  <a:cubicBezTo>
                    <a:pt x="184" y="175"/>
                    <a:pt x="200" y="159"/>
                    <a:pt x="218" y="145"/>
                  </a:cubicBezTo>
                  <a:cubicBezTo>
                    <a:pt x="212" y="150"/>
                    <a:pt x="203" y="160"/>
                    <a:pt x="197" y="167"/>
                  </a:cubicBezTo>
                  <a:cubicBezTo>
                    <a:pt x="190" y="175"/>
                    <a:pt x="183" y="184"/>
                    <a:pt x="175" y="192"/>
                  </a:cubicBezTo>
                  <a:cubicBezTo>
                    <a:pt x="168" y="200"/>
                    <a:pt x="160" y="208"/>
                    <a:pt x="153" y="217"/>
                  </a:cubicBezTo>
                  <a:cubicBezTo>
                    <a:pt x="147" y="225"/>
                    <a:pt x="139" y="230"/>
                    <a:pt x="132" y="237"/>
                  </a:cubicBezTo>
                  <a:cubicBezTo>
                    <a:pt x="131" y="237"/>
                    <a:pt x="131" y="237"/>
                    <a:pt x="131" y="237"/>
                  </a:cubicBezTo>
                  <a:cubicBezTo>
                    <a:pt x="121" y="237"/>
                    <a:pt x="111" y="236"/>
                    <a:pt x="101" y="236"/>
                  </a:cubicBezTo>
                  <a:close/>
                  <a:moveTo>
                    <a:pt x="134" y="238"/>
                  </a:moveTo>
                  <a:cubicBezTo>
                    <a:pt x="147" y="228"/>
                    <a:pt x="157" y="216"/>
                    <a:pt x="170" y="205"/>
                  </a:cubicBezTo>
                  <a:cubicBezTo>
                    <a:pt x="184" y="193"/>
                    <a:pt x="197" y="180"/>
                    <a:pt x="211" y="167"/>
                  </a:cubicBezTo>
                  <a:cubicBezTo>
                    <a:pt x="214" y="165"/>
                    <a:pt x="217" y="162"/>
                    <a:pt x="219" y="160"/>
                  </a:cubicBezTo>
                  <a:cubicBezTo>
                    <a:pt x="221" y="158"/>
                    <a:pt x="223" y="157"/>
                    <a:pt x="225" y="155"/>
                  </a:cubicBezTo>
                  <a:cubicBezTo>
                    <a:pt x="223" y="157"/>
                    <a:pt x="221" y="159"/>
                    <a:pt x="220" y="162"/>
                  </a:cubicBezTo>
                  <a:cubicBezTo>
                    <a:pt x="214" y="168"/>
                    <a:pt x="208" y="174"/>
                    <a:pt x="202" y="180"/>
                  </a:cubicBezTo>
                  <a:cubicBezTo>
                    <a:pt x="192" y="192"/>
                    <a:pt x="182" y="204"/>
                    <a:pt x="172" y="215"/>
                  </a:cubicBezTo>
                  <a:cubicBezTo>
                    <a:pt x="164" y="223"/>
                    <a:pt x="157" y="231"/>
                    <a:pt x="150" y="239"/>
                  </a:cubicBezTo>
                  <a:cubicBezTo>
                    <a:pt x="145" y="238"/>
                    <a:pt x="139" y="238"/>
                    <a:pt x="134" y="238"/>
                  </a:cubicBezTo>
                  <a:close/>
                  <a:moveTo>
                    <a:pt x="220" y="173"/>
                  </a:moveTo>
                  <a:cubicBezTo>
                    <a:pt x="223" y="171"/>
                    <a:pt x="226" y="169"/>
                    <a:pt x="229" y="167"/>
                  </a:cubicBezTo>
                  <a:cubicBezTo>
                    <a:pt x="236" y="162"/>
                    <a:pt x="227" y="169"/>
                    <a:pt x="225" y="171"/>
                  </a:cubicBezTo>
                  <a:cubicBezTo>
                    <a:pt x="218" y="179"/>
                    <a:pt x="211" y="187"/>
                    <a:pt x="203" y="195"/>
                  </a:cubicBezTo>
                  <a:cubicBezTo>
                    <a:pt x="198" y="201"/>
                    <a:pt x="193" y="207"/>
                    <a:pt x="188" y="214"/>
                  </a:cubicBezTo>
                  <a:cubicBezTo>
                    <a:pt x="181" y="223"/>
                    <a:pt x="173" y="229"/>
                    <a:pt x="166" y="237"/>
                  </a:cubicBezTo>
                  <a:cubicBezTo>
                    <a:pt x="165" y="238"/>
                    <a:pt x="166" y="239"/>
                    <a:pt x="167" y="238"/>
                  </a:cubicBezTo>
                  <a:cubicBezTo>
                    <a:pt x="189" y="223"/>
                    <a:pt x="206" y="200"/>
                    <a:pt x="224" y="181"/>
                  </a:cubicBezTo>
                  <a:cubicBezTo>
                    <a:pt x="229" y="177"/>
                    <a:pt x="234" y="172"/>
                    <a:pt x="239" y="167"/>
                  </a:cubicBezTo>
                  <a:cubicBezTo>
                    <a:pt x="233" y="173"/>
                    <a:pt x="228" y="179"/>
                    <a:pt x="224" y="185"/>
                  </a:cubicBezTo>
                  <a:cubicBezTo>
                    <a:pt x="213" y="198"/>
                    <a:pt x="203" y="211"/>
                    <a:pt x="193" y="224"/>
                  </a:cubicBezTo>
                  <a:cubicBezTo>
                    <a:pt x="190" y="227"/>
                    <a:pt x="188" y="230"/>
                    <a:pt x="185" y="233"/>
                  </a:cubicBezTo>
                  <a:cubicBezTo>
                    <a:pt x="185" y="234"/>
                    <a:pt x="184" y="235"/>
                    <a:pt x="183" y="236"/>
                  </a:cubicBezTo>
                  <a:cubicBezTo>
                    <a:pt x="181" y="237"/>
                    <a:pt x="180" y="238"/>
                    <a:pt x="180" y="239"/>
                  </a:cubicBezTo>
                  <a:cubicBezTo>
                    <a:pt x="180" y="239"/>
                    <a:pt x="179" y="240"/>
                    <a:pt x="178" y="241"/>
                  </a:cubicBezTo>
                  <a:cubicBezTo>
                    <a:pt x="170" y="240"/>
                    <a:pt x="161" y="239"/>
                    <a:pt x="152" y="239"/>
                  </a:cubicBezTo>
                  <a:cubicBezTo>
                    <a:pt x="162" y="229"/>
                    <a:pt x="171" y="219"/>
                    <a:pt x="180" y="208"/>
                  </a:cubicBezTo>
                  <a:cubicBezTo>
                    <a:pt x="193" y="196"/>
                    <a:pt x="206" y="184"/>
                    <a:pt x="220" y="173"/>
                  </a:cubicBezTo>
                  <a:close/>
                  <a:moveTo>
                    <a:pt x="189" y="241"/>
                  </a:moveTo>
                  <a:cubicBezTo>
                    <a:pt x="186" y="241"/>
                    <a:pt x="183" y="241"/>
                    <a:pt x="180" y="241"/>
                  </a:cubicBezTo>
                  <a:cubicBezTo>
                    <a:pt x="181" y="240"/>
                    <a:pt x="181" y="240"/>
                    <a:pt x="182" y="24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87" y="234"/>
                    <a:pt x="193" y="228"/>
                    <a:pt x="198" y="222"/>
                  </a:cubicBezTo>
                  <a:cubicBezTo>
                    <a:pt x="209" y="211"/>
                    <a:pt x="222" y="201"/>
                    <a:pt x="232" y="190"/>
                  </a:cubicBezTo>
                  <a:cubicBezTo>
                    <a:pt x="235" y="187"/>
                    <a:pt x="237" y="185"/>
                    <a:pt x="240" y="182"/>
                  </a:cubicBezTo>
                  <a:cubicBezTo>
                    <a:pt x="241" y="181"/>
                    <a:pt x="247" y="174"/>
                    <a:pt x="242" y="181"/>
                  </a:cubicBezTo>
                  <a:cubicBezTo>
                    <a:pt x="238" y="188"/>
                    <a:pt x="232" y="195"/>
                    <a:pt x="227" y="202"/>
                  </a:cubicBezTo>
                  <a:cubicBezTo>
                    <a:pt x="217" y="214"/>
                    <a:pt x="206" y="225"/>
                    <a:pt x="195" y="237"/>
                  </a:cubicBezTo>
                  <a:cubicBezTo>
                    <a:pt x="194" y="238"/>
                    <a:pt x="195" y="239"/>
                    <a:pt x="196" y="238"/>
                  </a:cubicBezTo>
                  <a:cubicBezTo>
                    <a:pt x="213" y="225"/>
                    <a:pt x="227" y="209"/>
                    <a:pt x="243" y="194"/>
                  </a:cubicBezTo>
                  <a:cubicBezTo>
                    <a:pt x="245" y="192"/>
                    <a:pt x="249" y="189"/>
                    <a:pt x="250" y="187"/>
                  </a:cubicBezTo>
                  <a:cubicBezTo>
                    <a:pt x="247" y="193"/>
                    <a:pt x="242" y="198"/>
                    <a:pt x="237" y="203"/>
                  </a:cubicBezTo>
                  <a:cubicBezTo>
                    <a:pt x="230" y="212"/>
                    <a:pt x="223" y="222"/>
                    <a:pt x="216" y="230"/>
                  </a:cubicBezTo>
                  <a:cubicBezTo>
                    <a:pt x="215" y="231"/>
                    <a:pt x="214" y="232"/>
                    <a:pt x="213" y="234"/>
                  </a:cubicBezTo>
                  <a:cubicBezTo>
                    <a:pt x="210" y="236"/>
                    <a:pt x="207" y="239"/>
                    <a:pt x="203" y="241"/>
                  </a:cubicBezTo>
                  <a:cubicBezTo>
                    <a:pt x="203" y="241"/>
                    <a:pt x="203" y="241"/>
                    <a:pt x="203" y="241"/>
                  </a:cubicBezTo>
                  <a:cubicBezTo>
                    <a:pt x="198" y="241"/>
                    <a:pt x="193" y="241"/>
                    <a:pt x="189" y="241"/>
                  </a:cubicBezTo>
                  <a:close/>
                  <a:moveTo>
                    <a:pt x="255" y="207"/>
                  </a:moveTo>
                  <a:cubicBezTo>
                    <a:pt x="254" y="209"/>
                    <a:pt x="253" y="210"/>
                    <a:pt x="252" y="212"/>
                  </a:cubicBezTo>
                  <a:cubicBezTo>
                    <a:pt x="243" y="221"/>
                    <a:pt x="234" y="230"/>
                    <a:pt x="226" y="239"/>
                  </a:cubicBezTo>
                  <a:cubicBezTo>
                    <a:pt x="226" y="239"/>
                    <a:pt x="226" y="240"/>
                    <a:pt x="226" y="240"/>
                  </a:cubicBezTo>
                  <a:cubicBezTo>
                    <a:pt x="224" y="240"/>
                    <a:pt x="223" y="240"/>
                    <a:pt x="221" y="240"/>
                  </a:cubicBezTo>
                  <a:cubicBezTo>
                    <a:pt x="231" y="231"/>
                    <a:pt x="241" y="221"/>
                    <a:pt x="251" y="210"/>
                  </a:cubicBezTo>
                  <a:cubicBezTo>
                    <a:pt x="251" y="210"/>
                    <a:pt x="257" y="202"/>
                    <a:pt x="255" y="207"/>
                  </a:cubicBezTo>
                  <a:close/>
                  <a:moveTo>
                    <a:pt x="247" y="219"/>
                  </a:moveTo>
                  <a:cubicBezTo>
                    <a:pt x="243" y="224"/>
                    <a:pt x="238" y="230"/>
                    <a:pt x="233" y="234"/>
                  </a:cubicBezTo>
                  <a:cubicBezTo>
                    <a:pt x="222" y="244"/>
                    <a:pt x="237" y="229"/>
                    <a:pt x="239" y="227"/>
                  </a:cubicBezTo>
                  <a:cubicBezTo>
                    <a:pt x="242" y="224"/>
                    <a:pt x="245" y="221"/>
                    <a:pt x="247" y="219"/>
                  </a:cubicBezTo>
                  <a:close/>
                  <a:moveTo>
                    <a:pt x="218" y="241"/>
                  </a:moveTo>
                  <a:cubicBezTo>
                    <a:pt x="214" y="241"/>
                    <a:pt x="210" y="241"/>
                    <a:pt x="206" y="241"/>
                  </a:cubicBezTo>
                  <a:cubicBezTo>
                    <a:pt x="206" y="241"/>
                    <a:pt x="207" y="241"/>
                    <a:pt x="207" y="240"/>
                  </a:cubicBezTo>
                  <a:cubicBezTo>
                    <a:pt x="208" y="241"/>
                    <a:pt x="209" y="240"/>
                    <a:pt x="210" y="238"/>
                  </a:cubicBezTo>
                  <a:cubicBezTo>
                    <a:pt x="213" y="236"/>
                    <a:pt x="215" y="234"/>
                    <a:pt x="218" y="231"/>
                  </a:cubicBezTo>
                  <a:cubicBezTo>
                    <a:pt x="226" y="223"/>
                    <a:pt x="233" y="214"/>
                    <a:pt x="242" y="206"/>
                  </a:cubicBezTo>
                  <a:cubicBezTo>
                    <a:pt x="243" y="205"/>
                    <a:pt x="256" y="192"/>
                    <a:pt x="251" y="200"/>
                  </a:cubicBezTo>
                  <a:cubicBezTo>
                    <a:pt x="248" y="205"/>
                    <a:pt x="243" y="209"/>
                    <a:pt x="239" y="214"/>
                  </a:cubicBezTo>
                  <a:cubicBezTo>
                    <a:pt x="231" y="222"/>
                    <a:pt x="225" y="232"/>
                    <a:pt x="218" y="241"/>
                  </a:cubicBezTo>
                  <a:close/>
                  <a:moveTo>
                    <a:pt x="229" y="239"/>
                  </a:moveTo>
                  <a:cubicBezTo>
                    <a:pt x="238" y="232"/>
                    <a:pt x="247" y="223"/>
                    <a:pt x="253" y="213"/>
                  </a:cubicBezTo>
                  <a:cubicBezTo>
                    <a:pt x="254" y="212"/>
                    <a:pt x="255" y="212"/>
                    <a:pt x="255" y="211"/>
                  </a:cubicBezTo>
                  <a:cubicBezTo>
                    <a:pt x="257" y="210"/>
                    <a:pt x="257" y="209"/>
                    <a:pt x="258" y="209"/>
                  </a:cubicBezTo>
                  <a:cubicBezTo>
                    <a:pt x="257" y="209"/>
                    <a:pt x="257" y="210"/>
                    <a:pt x="256" y="211"/>
                  </a:cubicBezTo>
                  <a:cubicBezTo>
                    <a:pt x="254" y="214"/>
                    <a:pt x="252" y="217"/>
                    <a:pt x="250" y="220"/>
                  </a:cubicBezTo>
                  <a:cubicBezTo>
                    <a:pt x="246" y="227"/>
                    <a:pt x="240" y="233"/>
                    <a:pt x="234" y="238"/>
                  </a:cubicBezTo>
                  <a:cubicBezTo>
                    <a:pt x="232" y="239"/>
                    <a:pt x="231" y="239"/>
                    <a:pt x="229" y="239"/>
                  </a:cubicBezTo>
                  <a:close/>
                  <a:moveTo>
                    <a:pt x="243" y="235"/>
                  </a:moveTo>
                  <a:cubicBezTo>
                    <a:pt x="241" y="236"/>
                    <a:pt x="239" y="237"/>
                    <a:pt x="237" y="237"/>
                  </a:cubicBezTo>
                  <a:cubicBezTo>
                    <a:pt x="237" y="237"/>
                    <a:pt x="237" y="237"/>
                    <a:pt x="237" y="237"/>
                  </a:cubicBezTo>
                  <a:cubicBezTo>
                    <a:pt x="237" y="237"/>
                    <a:pt x="238" y="237"/>
                    <a:pt x="238" y="237"/>
                  </a:cubicBezTo>
                  <a:cubicBezTo>
                    <a:pt x="238" y="236"/>
                    <a:pt x="238" y="236"/>
                    <a:pt x="238" y="236"/>
                  </a:cubicBezTo>
                  <a:cubicBezTo>
                    <a:pt x="244" y="231"/>
                    <a:pt x="249" y="226"/>
                    <a:pt x="254" y="220"/>
                  </a:cubicBezTo>
                  <a:cubicBezTo>
                    <a:pt x="256" y="218"/>
                    <a:pt x="263" y="209"/>
                    <a:pt x="258" y="220"/>
                  </a:cubicBezTo>
                  <a:cubicBezTo>
                    <a:pt x="255" y="226"/>
                    <a:pt x="249" y="231"/>
                    <a:pt x="243" y="235"/>
                  </a:cubicBezTo>
                  <a:cubicBezTo>
                    <a:pt x="243" y="235"/>
                    <a:pt x="243" y="235"/>
                    <a:pt x="243" y="235"/>
                  </a:cubicBezTo>
                  <a:close/>
                  <a:moveTo>
                    <a:pt x="251" y="231"/>
                  </a:moveTo>
                  <a:cubicBezTo>
                    <a:pt x="256" y="226"/>
                    <a:pt x="260" y="219"/>
                    <a:pt x="262" y="212"/>
                  </a:cubicBezTo>
                  <a:cubicBezTo>
                    <a:pt x="262" y="211"/>
                    <a:pt x="261" y="211"/>
                    <a:pt x="260" y="211"/>
                  </a:cubicBezTo>
                  <a:cubicBezTo>
                    <a:pt x="258" y="214"/>
                    <a:pt x="255" y="217"/>
                    <a:pt x="253" y="219"/>
                  </a:cubicBezTo>
                  <a:cubicBezTo>
                    <a:pt x="256" y="215"/>
                    <a:pt x="258" y="211"/>
                    <a:pt x="261" y="206"/>
                  </a:cubicBezTo>
                  <a:cubicBezTo>
                    <a:pt x="261" y="205"/>
                    <a:pt x="260" y="204"/>
                    <a:pt x="259" y="205"/>
                  </a:cubicBezTo>
                  <a:cubicBezTo>
                    <a:pt x="258" y="206"/>
                    <a:pt x="257" y="207"/>
                    <a:pt x="256" y="208"/>
                  </a:cubicBezTo>
                  <a:cubicBezTo>
                    <a:pt x="257" y="206"/>
                    <a:pt x="258" y="204"/>
                    <a:pt x="259" y="203"/>
                  </a:cubicBezTo>
                  <a:cubicBezTo>
                    <a:pt x="259" y="202"/>
                    <a:pt x="258" y="201"/>
                    <a:pt x="257" y="202"/>
                  </a:cubicBezTo>
                  <a:cubicBezTo>
                    <a:pt x="250" y="208"/>
                    <a:pt x="243" y="216"/>
                    <a:pt x="236" y="223"/>
                  </a:cubicBezTo>
                  <a:cubicBezTo>
                    <a:pt x="233" y="227"/>
                    <a:pt x="229" y="230"/>
                    <a:pt x="226" y="234"/>
                  </a:cubicBezTo>
                  <a:cubicBezTo>
                    <a:pt x="225" y="234"/>
                    <a:pt x="224" y="236"/>
                    <a:pt x="223" y="237"/>
                  </a:cubicBezTo>
                  <a:cubicBezTo>
                    <a:pt x="229" y="230"/>
                    <a:pt x="234" y="222"/>
                    <a:pt x="240" y="215"/>
                  </a:cubicBezTo>
                  <a:cubicBezTo>
                    <a:pt x="245" y="209"/>
                    <a:pt x="251" y="203"/>
                    <a:pt x="255" y="195"/>
                  </a:cubicBezTo>
                  <a:cubicBezTo>
                    <a:pt x="256" y="195"/>
                    <a:pt x="255" y="194"/>
                    <a:pt x="254" y="194"/>
                  </a:cubicBezTo>
                  <a:cubicBezTo>
                    <a:pt x="243" y="202"/>
                    <a:pt x="234" y="211"/>
                    <a:pt x="225" y="221"/>
                  </a:cubicBezTo>
                  <a:cubicBezTo>
                    <a:pt x="226" y="220"/>
                    <a:pt x="227" y="219"/>
                    <a:pt x="227" y="218"/>
                  </a:cubicBezTo>
                  <a:cubicBezTo>
                    <a:pt x="235" y="206"/>
                    <a:pt x="246" y="197"/>
                    <a:pt x="253" y="184"/>
                  </a:cubicBezTo>
                  <a:cubicBezTo>
                    <a:pt x="254" y="184"/>
                    <a:pt x="253" y="183"/>
                    <a:pt x="252" y="183"/>
                  </a:cubicBezTo>
                  <a:cubicBezTo>
                    <a:pt x="243" y="191"/>
                    <a:pt x="235" y="200"/>
                    <a:pt x="226" y="208"/>
                  </a:cubicBezTo>
                  <a:cubicBezTo>
                    <a:pt x="217" y="217"/>
                    <a:pt x="207" y="226"/>
                    <a:pt x="198" y="236"/>
                  </a:cubicBezTo>
                  <a:cubicBezTo>
                    <a:pt x="216" y="216"/>
                    <a:pt x="234" y="198"/>
                    <a:pt x="248" y="176"/>
                  </a:cubicBezTo>
                  <a:cubicBezTo>
                    <a:pt x="248" y="175"/>
                    <a:pt x="247" y="174"/>
                    <a:pt x="247" y="175"/>
                  </a:cubicBezTo>
                  <a:cubicBezTo>
                    <a:pt x="235" y="183"/>
                    <a:pt x="226" y="195"/>
                    <a:pt x="215" y="204"/>
                  </a:cubicBezTo>
                  <a:cubicBezTo>
                    <a:pt x="209" y="210"/>
                    <a:pt x="203" y="215"/>
                    <a:pt x="197" y="221"/>
                  </a:cubicBezTo>
                  <a:cubicBezTo>
                    <a:pt x="212" y="202"/>
                    <a:pt x="226" y="183"/>
                    <a:pt x="242" y="165"/>
                  </a:cubicBezTo>
                  <a:cubicBezTo>
                    <a:pt x="242" y="165"/>
                    <a:pt x="242" y="165"/>
                    <a:pt x="242" y="165"/>
                  </a:cubicBezTo>
                  <a:cubicBezTo>
                    <a:pt x="253" y="177"/>
                    <a:pt x="261" y="191"/>
                    <a:pt x="262" y="206"/>
                  </a:cubicBezTo>
                  <a:cubicBezTo>
                    <a:pt x="263" y="218"/>
                    <a:pt x="258" y="225"/>
                    <a:pt x="251" y="231"/>
                  </a:cubicBezTo>
                  <a:close/>
                  <a:moveTo>
                    <a:pt x="241" y="164"/>
                  </a:moveTo>
                  <a:cubicBezTo>
                    <a:pt x="220" y="179"/>
                    <a:pt x="205" y="200"/>
                    <a:pt x="187" y="219"/>
                  </a:cubicBezTo>
                  <a:cubicBezTo>
                    <a:pt x="190" y="214"/>
                    <a:pt x="193" y="209"/>
                    <a:pt x="196" y="205"/>
                  </a:cubicBezTo>
                  <a:cubicBezTo>
                    <a:pt x="209" y="191"/>
                    <a:pt x="222" y="177"/>
                    <a:pt x="235" y="163"/>
                  </a:cubicBezTo>
                  <a:cubicBezTo>
                    <a:pt x="235" y="162"/>
                    <a:pt x="235" y="161"/>
                    <a:pt x="234" y="162"/>
                  </a:cubicBezTo>
                  <a:cubicBezTo>
                    <a:pt x="219" y="171"/>
                    <a:pt x="205" y="183"/>
                    <a:pt x="192" y="195"/>
                  </a:cubicBezTo>
                  <a:cubicBezTo>
                    <a:pt x="193" y="193"/>
                    <a:pt x="195" y="192"/>
                    <a:pt x="196" y="190"/>
                  </a:cubicBezTo>
                  <a:cubicBezTo>
                    <a:pt x="206" y="178"/>
                    <a:pt x="221" y="167"/>
                    <a:pt x="227" y="152"/>
                  </a:cubicBezTo>
                  <a:cubicBezTo>
                    <a:pt x="228" y="151"/>
                    <a:pt x="227" y="151"/>
                    <a:pt x="226" y="151"/>
                  </a:cubicBezTo>
                  <a:cubicBezTo>
                    <a:pt x="211" y="166"/>
                    <a:pt x="196" y="181"/>
                    <a:pt x="180" y="194"/>
                  </a:cubicBezTo>
                  <a:cubicBezTo>
                    <a:pt x="173" y="201"/>
                    <a:pt x="165" y="207"/>
                    <a:pt x="158" y="214"/>
                  </a:cubicBezTo>
                  <a:cubicBezTo>
                    <a:pt x="158" y="213"/>
                    <a:pt x="159" y="213"/>
                    <a:pt x="159" y="213"/>
                  </a:cubicBezTo>
                  <a:cubicBezTo>
                    <a:pt x="166" y="204"/>
                    <a:pt x="174" y="196"/>
                    <a:pt x="181" y="188"/>
                  </a:cubicBezTo>
                  <a:cubicBezTo>
                    <a:pt x="194" y="173"/>
                    <a:pt x="210" y="160"/>
                    <a:pt x="220" y="144"/>
                  </a:cubicBezTo>
                  <a:cubicBezTo>
                    <a:pt x="220" y="144"/>
                    <a:pt x="220" y="144"/>
                    <a:pt x="221" y="144"/>
                  </a:cubicBezTo>
                  <a:cubicBezTo>
                    <a:pt x="228" y="150"/>
                    <a:pt x="235" y="157"/>
                    <a:pt x="241" y="164"/>
                  </a:cubicBezTo>
                  <a:close/>
                  <a:moveTo>
                    <a:pt x="88" y="92"/>
                  </a:moveTo>
                  <a:cubicBezTo>
                    <a:pt x="105" y="65"/>
                    <a:pt x="96" y="36"/>
                    <a:pt x="82" y="11"/>
                  </a:cubicBezTo>
                  <a:cubicBezTo>
                    <a:pt x="106" y="7"/>
                    <a:pt x="129" y="9"/>
                    <a:pt x="153" y="9"/>
                  </a:cubicBezTo>
                  <a:cubicBezTo>
                    <a:pt x="142" y="29"/>
                    <a:pt x="136" y="51"/>
                    <a:pt x="148" y="73"/>
                  </a:cubicBezTo>
                  <a:cubicBezTo>
                    <a:pt x="161" y="99"/>
                    <a:pt x="190" y="117"/>
                    <a:pt x="211" y="136"/>
                  </a:cubicBezTo>
                  <a:cubicBezTo>
                    <a:pt x="212" y="136"/>
                    <a:pt x="213" y="137"/>
                    <a:pt x="214" y="138"/>
                  </a:cubicBezTo>
                  <a:cubicBezTo>
                    <a:pt x="211" y="138"/>
                    <a:pt x="209" y="139"/>
                    <a:pt x="207" y="141"/>
                  </a:cubicBezTo>
                  <a:cubicBezTo>
                    <a:pt x="200" y="148"/>
                    <a:pt x="188" y="139"/>
                    <a:pt x="180" y="137"/>
                  </a:cubicBezTo>
                  <a:cubicBezTo>
                    <a:pt x="162" y="133"/>
                    <a:pt x="153" y="148"/>
                    <a:pt x="140" y="157"/>
                  </a:cubicBezTo>
                  <a:cubicBezTo>
                    <a:pt x="120" y="169"/>
                    <a:pt x="110" y="143"/>
                    <a:pt x="97" y="134"/>
                  </a:cubicBezTo>
                  <a:cubicBezTo>
                    <a:pt x="84" y="125"/>
                    <a:pt x="71" y="128"/>
                    <a:pt x="59" y="133"/>
                  </a:cubicBezTo>
                  <a:cubicBezTo>
                    <a:pt x="69" y="119"/>
                    <a:pt x="79" y="106"/>
                    <a:pt x="88" y="92"/>
                  </a:cubicBezTo>
                  <a:close/>
                  <a:moveTo>
                    <a:pt x="35" y="166"/>
                  </a:moveTo>
                  <a:cubicBezTo>
                    <a:pt x="42" y="160"/>
                    <a:pt x="49" y="154"/>
                    <a:pt x="56" y="148"/>
                  </a:cubicBezTo>
                  <a:cubicBezTo>
                    <a:pt x="61" y="145"/>
                    <a:pt x="65" y="142"/>
                    <a:pt x="70" y="139"/>
                  </a:cubicBezTo>
                  <a:cubicBezTo>
                    <a:pt x="74" y="137"/>
                    <a:pt x="77" y="136"/>
                    <a:pt x="81" y="134"/>
                  </a:cubicBezTo>
                  <a:cubicBezTo>
                    <a:pt x="81" y="134"/>
                    <a:pt x="81" y="134"/>
                    <a:pt x="82" y="134"/>
                  </a:cubicBezTo>
                  <a:cubicBezTo>
                    <a:pt x="80" y="135"/>
                    <a:pt x="77" y="139"/>
                    <a:pt x="76" y="140"/>
                  </a:cubicBezTo>
                  <a:cubicBezTo>
                    <a:pt x="64" y="150"/>
                    <a:pt x="51" y="159"/>
                    <a:pt x="38" y="168"/>
                  </a:cubicBezTo>
                  <a:cubicBezTo>
                    <a:pt x="32" y="173"/>
                    <a:pt x="27" y="178"/>
                    <a:pt x="22" y="184"/>
                  </a:cubicBezTo>
                  <a:cubicBezTo>
                    <a:pt x="26" y="177"/>
                    <a:pt x="31" y="171"/>
                    <a:pt x="35" y="16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50"/>
            <p:cNvSpPr>
              <a:spLocks noEditPoints="1"/>
            </p:cNvSpPr>
            <p:nvPr/>
          </p:nvSpPr>
          <p:spPr bwMode="auto">
            <a:xfrm>
              <a:off x="4448421" y="3912622"/>
              <a:ext cx="546100" cy="508000"/>
            </a:xfrm>
            <a:custGeom>
              <a:avLst/>
              <a:gdLst>
                <a:gd name="T0" fmla="*/ 108 w 129"/>
                <a:gd name="T1" fmla="*/ 67 h 120"/>
                <a:gd name="T2" fmla="*/ 37 w 129"/>
                <a:gd name="T3" fmla="*/ 3 h 120"/>
                <a:gd name="T4" fmla="*/ 6 w 129"/>
                <a:gd name="T5" fmla="*/ 108 h 120"/>
                <a:gd name="T6" fmla="*/ 24 w 129"/>
                <a:gd name="T7" fmla="*/ 69 h 120"/>
                <a:gd name="T8" fmla="*/ 42 w 129"/>
                <a:gd name="T9" fmla="*/ 65 h 120"/>
                <a:gd name="T10" fmla="*/ 103 w 129"/>
                <a:gd name="T11" fmla="*/ 69 h 120"/>
                <a:gd name="T12" fmla="*/ 98 w 129"/>
                <a:gd name="T13" fmla="*/ 71 h 120"/>
                <a:gd name="T14" fmla="*/ 59 w 129"/>
                <a:gd name="T15" fmla="*/ 102 h 120"/>
                <a:gd name="T16" fmla="*/ 80 w 129"/>
                <a:gd name="T17" fmla="*/ 69 h 120"/>
                <a:gd name="T18" fmla="*/ 40 w 129"/>
                <a:gd name="T19" fmla="*/ 111 h 120"/>
                <a:gd name="T20" fmla="*/ 62 w 129"/>
                <a:gd name="T21" fmla="*/ 84 h 120"/>
                <a:gd name="T22" fmla="*/ 29 w 129"/>
                <a:gd name="T23" fmla="*/ 100 h 120"/>
                <a:gd name="T24" fmla="*/ 55 w 129"/>
                <a:gd name="T25" fmla="*/ 76 h 120"/>
                <a:gd name="T26" fmla="*/ 41 w 129"/>
                <a:gd name="T27" fmla="*/ 96 h 120"/>
                <a:gd name="T28" fmla="*/ 13 w 129"/>
                <a:gd name="T29" fmla="*/ 107 h 120"/>
                <a:gd name="T30" fmla="*/ 47 w 129"/>
                <a:gd name="T31" fmla="*/ 73 h 120"/>
                <a:gd name="T32" fmla="*/ 49 w 129"/>
                <a:gd name="T33" fmla="*/ 71 h 120"/>
                <a:gd name="T34" fmla="*/ 7 w 129"/>
                <a:gd name="T35" fmla="*/ 98 h 120"/>
                <a:gd name="T36" fmla="*/ 37 w 129"/>
                <a:gd name="T37" fmla="*/ 68 h 120"/>
                <a:gd name="T38" fmla="*/ 9 w 129"/>
                <a:gd name="T39" fmla="*/ 92 h 120"/>
                <a:gd name="T40" fmla="*/ 7 w 129"/>
                <a:gd name="T41" fmla="*/ 105 h 120"/>
                <a:gd name="T42" fmla="*/ 42 w 129"/>
                <a:gd name="T43" fmla="*/ 79 h 120"/>
                <a:gd name="T44" fmla="*/ 53 w 129"/>
                <a:gd name="T45" fmla="*/ 77 h 120"/>
                <a:gd name="T46" fmla="*/ 11 w 129"/>
                <a:gd name="T47" fmla="*/ 109 h 120"/>
                <a:gd name="T48" fmla="*/ 42 w 129"/>
                <a:gd name="T49" fmla="*/ 94 h 120"/>
                <a:gd name="T50" fmla="*/ 62 w 129"/>
                <a:gd name="T51" fmla="*/ 82 h 120"/>
                <a:gd name="T52" fmla="*/ 53 w 129"/>
                <a:gd name="T53" fmla="*/ 94 h 120"/>
                <a:gd name="T54" fmla="*/ 38 w 129"/>
                <a:gd name="T55" fmla="*/ 113 h 120"/>
                <a:gd name="T56" fmla="*/ 48 w 129"/>
                <a:gd name="T57" fmla="*/ 97 h 120"/>
                <a:gd name="T58" fmla="*/ 81 w 129"/>
                <a:gd name="T59" fmla="*/ 74 h 120"/>
                <a:gd name="T60" fmla="*/ 48 w 129"/>
                <a:gd name="T61" fmla="*/ 112 h 120"/>
                <a:gd name="T62" fmla="*/ 93 w 129"/>
                <a:gd name="T63" fmla="*/ 72 h 120"/>
                <a:gd name="T64" fmla="*/ 60 w 129"/>
                <a:gd name="T65" fmla="*/ 109 h 120"/>
                <a:gd name="T66" fmla="*/ 63 w 129"/>
                <a:gd name="T67" fmla="*/ 113 h 120"/>
                <a:gd name="T68" fmla="*/ 105 w 129"/>
                <a:gd name="T69" fmla="*/ 76 h 120"/>
                <a:gd name="T70" fmla="*/ 64 w 129"/>
                <a:gd name="T71" fmla="*/ 113 h 120"/>
                <a:gd name="T72" fmla="*/ 79 w 129"/>
                <a:gd name="T73" fmla="*/ 113 h 120"/>
                <a:gd name="T74" fmla="*/ 88 w 129"/>
                <a:gd name="T75" fmla="*/ 111 h 120"/>
                <a:gd name="T76" fmla="*/ 105 w 129"/>
                <a:gd name="T77" fmla="*/ 82 h 120"/>
                <a:gd name="T78" fmla="*/ 111 w 129"/>
                <a:gd name="T79" fmla="*/ 90 h 120"/>
                <a:gd name="T80" fmla="*/ 116 w 129"/>
                <a:gd name="T81" fmla="*/ 92 h 120"/>
                <a:gd name="T82" fmla="*/ 97 w 129"/>
                <a:gd name="T83" fmla="*/ 115 h 120"/>
                <a:gd name="T84" fmla="*/ 105 w 129"/>
                <a:gd name="T85" fmla="*/ 114 h 120"/>
                <a:gd name="T86" fmla="*/ 118 w 129"/>
                <a:gd name="T87" fmla="*/ 104 h 120"/>
                <a:gd name="T88" fmla="*/ 115 w 129"/>
                <a:gd name="T89" fmla="*/ 98 h 120"/>
                <a:gd name="T90" fmla="*/ 122 w 129"/>
                <a:gd name="T91" fmla="*/ 100 h 120"/>
                <a:gd name="T92" fmla="*/ 116 w 129"/>
                <a:gd name="T93" fmla="*/ 112 h 120"/>
                <a:gd name="T94" fmla="*/ 123 w 129"/>
                <a:gd name="T95" fmla="*/ 104 h 120"/>
                <a:gd name="T96" fmla="*/ 120 w 129"/>
                <a:gd name="T97" fmla="*/ 104 h 120"/>
                <a:gd name="T98" fmla="*/ 113 w 129"/>
                <a:gd name="T99" fmla="*/ 106 h 120"/>
                <a:gd name="T100" fmla="*/ 107 w 129"/>
                <a:gd name="T101" fmla="*/ 105 h 120"/>
                <a:gd name="T102" fmla="*/ 118 w 129"/>
                <a:gd name="T103" fmla="*/ 84 h 120"/>
                <a:gd name="T104" fmla="*/ 125 w 129"/>
                <a:gd name="T105" fmla="*/ 98 h 120"/>
                <a:gd name="T106" fmla="*/ 111 w 129"/>
                <a:gd name="T107" fmla="*/ 77 h 120"/>
                <a:gd name="T108" fmla="*/ 75 w 129"/>
                <a:gd name="T109" fmla="*/ 102 h 120"/>
                <a:gd name="T110" fmla="*/ 42 w 129"/>
                <a:gd name="T111" fmla="*/ 44 h 120"/>
                <a:gd name="T112" fmla="*/ 99 w 129"/>
                <a:gd name="T113" fmla="*/ 67 h 120"/>
                <a:gd name="T114" fmla="*/ 17 w 129"/>
                <a:gd name="T115" fmla="*/ 79 h 120"/>
                <a:gd name="T116" fmla="*/ 19 w 129"/>
                <a:gd name="T117" fmla="*/ 8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9" h="120">
                  <a:moveTo>
                    <a:pt x="29" y="116"/>
                  </a:moveTo>
                  <a:cubicBezTo>
                    <a:pt x="34" y="116"/>
                    <a:pt x="39" y="116"/>
                    <a:pt x="44" y="115"/>
                  </a:cubicBezTo>
                  <a:cubicBezTo>
                    <a:pt x="52" y="115"/>
                    <a:pt x="61" y="116"/>
                    <a:pt x="69" y="116"/>
                  </a:cubicBezTo>
                  <a:cubicBezTo>
                    <a:pt x="82" y="117"/>
                    <a:pt x="97" y="120"/>
                    <a:pt x="110" y="117"/>
                  </a:cubicBezTo>
                  <a:cubicBezTo>
                    <a:pt x="120" y="115"/>
                    <a:pt x="129" y="107"/>
                    <a:pt x="128" y="96"/>
                  </a:cubicBezTo>
                  <a:cubicBezTo>
                    <a:pt x="126" y="84"/>
                    <a:pt x="116" y="75"/>
                    <a:pt x="108" y="67"/>
                  </a:cubicBezTo>
                  <a:cubicBezTo>
                    <a:pt x="99" y="58"/>
                    <a:pt x="89" y="51"/>
                    <a:pt x="80" y="42"/>
                  </a:cubicBezTo>
                  <a:cubicBezTo>
                    <a:pt x="75" y="36"/>
                    <a:pt x="71" y="30"/>
                    <a:pt x="70" y="22"/>
                  </a:cubicBezTo>
                  <a:cubicBezTo>
                    <a:pt x="70" y="16"/>
                    <a:pt x="74" y="10"/>
                    <a:pt x="77" y="4"/>
                  </a:cubicBezTo>
                  <a:cubicBezTo>
                    <a:pt x="77" y="3"/>
                    <a:pt x="77" y="2"/>
                    <a:pt x="76" y="2"/>
                  </a:cubicBezTo>
                  <a:cubicBezTo>
                    <a:pt x="76" y="2"/>
                    <a:pt x="76" y="1"/>
                    <a:pt x="75" y="1"/>
                  </a:cubicBezTo>
                  <a:cubicBezTo>
                    <a:pt x="62" y="2"/>
                    <a:pt x="50" y="0"/>
                    <a:pt x="37" y="3"/>
                  </a:cubicBezTo>
                  <a:cubicBezTo>
                    <a:pt x="36" y="3"/>
                    <a:pt x="36" y="4"/>
                    <a:pt x="36" y="5"/>
                  </a:cubicBezTo>
                  <a:cubicBezTo>
                    <a:pt x="36" y="5"/>
                    <a:pt x="36" y="6"/>
                    <a:pt x="36" y="6"/>
                  </a:cubicBezTo>
                  <a:cubicBezTo>
                    <a:pt x="40" y="13"/>
                    <a:pt x="43" y="19"/>
                    <a:pt x="44" y="27"/>
                  </a:cubicBezTo>
                  <a:cubicBezTo>
                    <a:pt x="44" y="36"/>
                    <a:pt x="39" y="43"/>
                    <a:pt x="34" y="50"/>
                  </a:cubicBezTo>
                  <a:cubicBezTo>
                    <a:pt x="26" y="60"/>
                    <a:pt x="18" y="71"/>
                    <a:pt x="11" y="82"/>
                  </a:cubicBezTo>
                  <a:cubicBezTo>
                    <a:pt x="6" y="89"/>
                    <a:pt x="0" y="100"/>
                    <a:pt x="6" y="108"/>
                  </a:cubicBezTo>
                  <a:cubicBezTo>
                    <a:pt x="10" y="116"/>
                    <a:pt x="21" y="116"/>
                    <a:pt x="29" y="116"/>
                  </a:cubicBezTo>
                  <a:close/>
                  <a:moveTo>
                    <a:pt x="24" y="69"/>
                  </a:moveTo>
                  <a:cubicBezTo>
                    <a:pt x="24" y="69"/>
                    <a:pt x="25" y="68"/>
                    <a:pt x="25" y="68"/>
                  </a:cubicBezTo>
                  <a:cubicBezTo>
                    <a:pt x="27" y="67"/>
                    <a:pt x="29" y="66"/>
                    <a:pt x="31" y="65"/>
                  </a:cubicBezTo>
                  <a:cubicBezTo>
                    <a:pt x="27" y="68"/>
                    <a:pt x="24" y="71"/>
                    <a:pt x="21" y="74"/>
                  </a:cubicBezTo>
                  <a:cubicBezTo>
                    <a:pt x="22" y="72"/>
                    <a:pt x="23" y="71"/>
                    <a:pt x="24" y="69"/>
                  </a:cubicBezTo>
                  <a:close/>
                  <a:moveTo>
                    <a:pt x="33" y="65"/>
                  </a:moveTo>
                  <a:cubicBezTo>
                    <a:pt x="34" y="64"/>
                    <a:pt x="36" y="64"/>
                    <a:pt x="37" y="64"/>
                  </a:cubicBezTo>
                  <a:cubicBezTo>
                    <a:pt x="33" y="65"/>
                    <a:pt x="30" y="68"/>
                    <a:pt x="27" y="70"/>
                  </a:cubicBezTo>
                  <a:cubicBezTo>
                    <a:pt x="29" y="68"/>
                    <a:pt x="31" y="66"/>
                    <a:pt x="33" y="65"/>
                  </a:cubicBezTo>
                  <a:close/>
                  <a:moveTo>
                    <a:pt x="40" y="64"/>
                  </a:moveTo>
                  <a:cubicBezTo>
                    <a:pt x="41" y="64"/>
                    <a:pt x="41" y="64"/>
                    <a:pt x="42" y="65"/>
                  </a:cubicBezTo>
                  <a:cubicBezTo>
                    <a:pt x="38" y="67"/>
                    <a:pt x="34" y="70"/>
                    <a:pt x="30" y="73"/>
                  </a:cubicBezTo>
                  <a:cubicBezTo>
                    <a:pt x="24" y="78"/>
                    <a:pt x="18" y="83"/>
                    <a:pt x="11" y="88"/>
                  </a:cubicBezTo>
                  <a:cubicBezTo>
                    <a:pt x="12" y="88"/>
                    <a:pt x="12" y="87"/>
                    <a:pt x="12" y="87"/>
                  </a:cubicBezTo>
                  <a:cubicBezTo>
                    <a:pt x="15" y="84"/>
                    <a:pt x="18" y="81"/>
                    <a:pt x="22" y="79"/>
                  </a:cubicBezTo>
                  <a:cubicBezTo>
                    <a:pt x="28" y="74"/>
                    <a:pt x="35" y="69"/>
                    <a:pt x="40" y="64"/>
                  </a:cubicBezTo>
                  <a:close/>
                  <a:moveTo>
                    <a:pt x="103" y="69"/>
                  </a:moveTo>
                  <a:cubicBezTo>
                    <a:pt x="95" y="75"/>
                    <a:pt x="88" y="82"/>
                    <a:pt x="81" y="89"/>
                  </a:cubicBezTo>
                  <a:cubicBezTo>
                    <a:pt x="77" y="92"/>
                    <a:pt x="73" y="96"/>
                    <a:pt x="69" y="100"/>
                  </a:cubicBezTo>
                  <a:cubicBezTo>
                    <a:pt x="71" y="97"/>
                    <a:pt x="75" y="94"/>
                    <a:pt x="78" y="91"/>
                  </a:cubicBezTo>
                  <a:cubicBezTo>
                    <a:pt x="84" y="85"/>
                    <a:pt x="89" y="79"/>
                    <a:pt x="93" y="72"/>
                  </a:cubicBezTo>
                  <a:cubicBezTo>
                    <a:pt x="94" y="72"/>
                    <a:pt x="94" y="72"/>
                    <a:pt x="95" y="72"/>
                  </a:cubicBezTo>
                  <a:cubicBezTo>
                    <a:pt x="96" y="72"/>
                    <a:pt x="97" y="72"/>
                    <a:pt x="98" y="71"/>
                  </a:cubicBezTo>
                  <a:cubicBezTo>
                    <a:pt x="99" y="71"/>
                    <a:pt x="102" y="68"/>
                    <a:pt x="103" y="69"/>
                  </a:cubicBezTo>
                  <a:close/>
                  <a:moveTo>
                    <a:pt x="87" y="69"/>
                  </a:moveTo>
                  <a:cubicBezTo>
                    <a:pt x="89" y="69"/>
                    <a:pt x="90" y="70"/>
                    <a:pt x="92" y="71"/>
                  </a:cubicBezTo>
                  <a:cubicBezTo>
                    <a:pt x="89" y="74"/>
                    <a:pt x="86" y="78"/>
                    <a:pt x="82" y="81"/>
                  </a:cubicBezTo>
                  <a:cubicBezTo>
                    <a:pt x="78" y="84"/>
                    <a:pt x="74" y="88"/>
                    <a:pt x="70" y="92"/>
                  </a:cubicBezTo>
                  <a:cubicBezTo>
                    <a:pt x="66" y="95"/>
                    <a:pt x="63" y="98"/>
                    <a:pt x="59" y="102"/>
                  </a:cubicBezTo>
                  <a:cubicBezTo>
                    <a:pt x="59" y="101"/>
                    <a:pt x="60" y="101"/>
                    <a:pt x="60" y="101"/>
                  </a:cubicBezTo>
                  <a:cubicBezTo>
                    <a:pt x="63" y="97"/>
                    <a:pt x="67" y="94"/>
                    <a:pt x="70" y="90"/>
                  </a:cubicBezTo>
                  <a:cubicBezTo>
                    <a:pt x="73" y="87"/>
                    <a:pt x="75" y="82"/>
                    <a:pt x="79" y="79"/>
                  </a:cubicBezTo>
                  <a:cubicBezTo>
                    <a:pt x="82" y="76"/>
                    <a:pt x="85" y="73"/>
                    <a:pt x="87" y="69"/>
                  </a:cubicBezTo>
                  <a:cubicBezTo>
                    <a:pt x="87" y="69"/>
                    <a:pt x="87" y="69"/>
                    <a:pt x="87" y="69"/>
                  </a:cubicBezTo>
                  <a:close/>
                  <a:moveTo>
                    <a:pt x="80" y="69"/>
                  </a:moveTo>
                  <a:cubicBezTo>
                    <a:pt x="81" y="68"/>
                    <a:pt x="83" y="68"/>
                    <a:pt x="85" y="68"/>
                  </a:cubicBezTo>
                  <a:cubicBezTo>
                    <a:pt x="85" y="68"/>
                    <a:pt x="86" y="68"/>
                    <a:pt x="86" y="68"/>
                  </a:cubicBezTo>
                  <a:cubicBezTo>
                    <a:pt x="79" y="74"/>
                    <a:pt x="72" y="81"/>
                    <a:pt x="66" y="88"/>
                  </a:cubicBezTo>
                  <a:cubicBezTo>
                    <a:pt x="58" y="95"/>
                    <a:pt x="50" y="101"/>
                    <a:pt x="43" y="108"/>
                  </a:cubicBezTo>
                  <a:cubicBezTo>
                    <a:pt x="42" y="109"/>
                    <a:pt x="41" y="110"/>
                    <a:pt x="40" y="111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42" y="109"/>
                    <a:pt x="44" y="107"/>
                    <a:pt x="46" y="105"/>
                  </a:cubicBezTo>
                  <a:cubicBezTo>
                    <a:pt x="50" y="101"/>
                    <a:pt x="54" y="98"/>
                    <a:pt x="58" y="94"/>
                  </a:cubicBezTo>
                  <a:cubicBezTo>
                    <a:pt x="66" y="86"/>
                    <a:pt x="73" y="77"/>
                    <a:pt x="80" y="69"/>
                  </a:cubicBezTo>
                  <a:close/>
                  <a:moveTo>
                    <a:pt x="77" y="70"/>
                  </a:moveTo>
                  <a:cubicBezTo>
                    <a:pt x="75" y="72"/>
                    <a:pt x="74" y="74"/>
                    <a:pt x="72" y="76"/>
                  </a:cubicBezTo>
                  <a:cubicBezTo>
                    <a:pt x="69" y="79"/>
                    <a:pt x="65" y="81"/>
                    <a:pt x="62" y="84"/>
                  </a:cubicBezTo>
                  <a:cubicBezTo>
                    <a:pt x="61" y="85"/>
                    <a:pt x="60" y="85"/>
                    <a:pt x="60" y="86"/>
                  </a:cubicBezTo>
                  <a:cubicBezTo>
                    <a:pt x="62" y="83"/>
                    <a:pt x="65" y="80"/>
                    <a:pt x="67" y="78"/>
                  </a:cubicBezTo>
                  <a:cubicBezTo>
                    <a:pt x="71" y="76"/>
                    <a:pt x="74" y="72"/>
                    <a:pt x="77" y="70"/>
                  </a:cubicBezTo>
                  <a:close/>
                  <a:moveTo>
                    <a:pt x="57" y="78"/>
                  </a:moveTo>
                  <a:cubicBezTo>
                    <a:pt x="50" y="82"/>
                    <a:pt x="44" y="87"/>
                    <a:pt x="39" y="92"/>
                  </a:cubicBezTo>
                  <a:cubicBezTo>
                    <a:pt x="36" y="95"/>
                    <a:pt x="32" y="97"/>
                    <a:pt x="29" y="100"/>
                  </a:cubicBezTo>
                  <a:cubicBezTo>
                    <a:pt x="25" y="103"/>
                    <a:pt x="22" y="107"/>
                    <a:pt x="18" y="110"/>
                  </a:cubicBezTo>
                  <a:cubicBezTo>
                    <a:pt x="15" y="112"/>
                    <a:pt x="17" y="110"/>
                    <a:pt x="18" y="109"/>
                  </a:cubicBezTo>
                  <a:cubicBezTo>
                    <a:pt x="20" y="107"/>
                    <a:pt x="21" y="106"/>
                    <a:pt x="23" y="104"/>
                  </a:cubicBezTo>
                  <a:cubicBezTo>
                    <a:pt x="27" y="101"/>
                    <a:pt x="31" y="98"/>
                    <a:pt x="35" y="95"/>
                  </a:cubicBezTo>
                  <a:cubicBezTo>
                    <a:pt x="42" y="89"/>
                    <a:pt x="48" y="83"/>
                    <a:pt x="55" y="77"/>
                  </a:cubicBezTo>
                  <a:cubicBezTo>
                    <a:pt x="55" y="77"/>
                    <a:pt x="55" y="76"/>
                    <a:pt x="55" y="76"/>
                  </a:cubicBezTo>
                  <a:cubicBezTo>
                    <a:pt x="57" y="78"/>
                    <a:pt x="60" y="79"/>
                    <a:pt x="64" y="79"/>
                  </a:cubicBezTo>
                  <a:cubicBezTo>
                    <a:pt x="59" y="82"/>
                    <a:pt x="54" y="86"/>
                    <a:pt x="49" y="90"/>
                  </a:cubicBezTo>
                  <a:cubicBezTo>
                    <a:pt x="43" y="96"/>
                    <a:pt x="36" y="102"/>
                    <a:pt x="29" y="108"/>
                  </a:cubicBezTo>
                  <a:cubicBezTo>
                    <a:pt x="29" y="108"/>
                    <a:pt x="25" y="112"/>
                    <a:pt x="26" y="111"/>
                  </a:cubicBezTo>
                  <a:cubicBezTo>
                    <a:pt x="27" y="109"/>
                    <a:pt x="29" y="107"/>
                    <a:pt x="31" y="106"/>
                  </a:cubicBezTo>
                  <a:cubicBezTo>
                    <a:pt x="34" y="102"/>
                    <a:pt x="38" y="99"/>
                    <a:pt x="41" y="96"/>
                  </a:cubicBezTo>
                  <a:cubicBezTo>
                    <a:pt x="44" y="93"/>
                    <a:pt x="47" y="90"/>
                    <a:pt x="50" y="87"/>
                  </a:cubicBezTo>
                  <a:cubicBezTo>
                    <a:pt x="53" y="84"/>
                    <a:pt x="55" y="82"/>
                    <a:pt x="57" y="79"/>
                  </a:cubicBezTo>
                  <a:cubicBezTo>
                    <a:pt x="57" y="78"/>
                    <a:pt x="57" y="78"/>
                    <a:pt x="57" y="78"/>
                  </a:cubicBezTo>
                  <a:close/>
                  <a:moveTo>
                    <a:pt x="50" y="72"/>
                  </a:moveTo>
                  <a:cubicBezTo>
                    <a:pt x="51" y="73"/>
                    <a:pt x="53" y="75"/>
                    <a:pt x="54" y="76"/>
                  </a:cubicBezTo>
                  <a:cubicBezTo>
                    <a:pt x="38" y="84"/>
                    <a:pt x="27" y="97"/>
                    <a:pt x="13" y="107"/>
                  </a:cubicBezTo>
                  <a:cubicBezTo>
                    <a:pt x="9" y="110"/>
                    <a:pt x="14" y="105"/>
                    <a:pt x="15" y="105"/>
                  </a:cubicBezTo>
                  <a:cubicBezTo>
                    <a:pt x="16" y="103"/>
                    <a:pt x="18" y="102"/>
                    <a:pt x="19" y="100"/>
                  </a:cubicBezTo>
                  <a:cubicBezTo>
                    <a:pt x="23" y="97"/>
                    <a:pt x="26" y="94"/>
                    <a:pt x="30" y="91"/>
                  </a:cubicBezTo>
                  <a:cubicBezTo>
                    <a:pt x="37" y="85"/>
                    <a:pt x="43" y="78"/>
                    <a:pt x="50" y="72"/>
                  </a:cubicBezTo>
                  <a:close/>
                  <a:moveTo>
                    <a:pt x="48" y="72"/>
                  </a:moveTo>
                  <a:cubicBezTo>
                    <a:pt x="48" y="72"/>
                    <a:pt x="48" y="72"/>
                    <a:pt x="47" y="73"/>
                  </a:cubicBezTo>
                  <a:cubicBezTo>
                    <a:pt x="40" y="79"/>
                    <a:pt x="32" y="85"/>
                    <a:pt x="24" y="91"/>
                  </a:cubicBezTo>
                  <a:cubicBezTo>
                    <a:pt x="21" y="94"/>
                    <a:pt x="17" y="97"/>
                    <a:pt x="14" y="100"/>
                  </a:cubicBezTo>
                  <a:cubicBezTo>
                    <a:pt x="12" y="101"/>
                    <a:pt x="10" y="103"/>
                    <a:pt x="8" y="104"/>
                  </a:cubicBezTo>
                  <a:cubicBezTo>
                    <a:pt x="9" y="103"/>
                    <a:pt x="10" y="102"/>
                    <a:pt x="12" y="100"/>
                  </a:cubicBezTo>
                  <a:cubicBezTo>
                    <a:pt x="22" y="89"/>
                    <a:pt x="37" y="81"/>
                    <a:pt x="47" y="68"/>
                  </a:cubicBezTo>
                  <a:cubicBezTo>
                    <a:pt x="48" y="69"/>
                    <a:pt x="48" y="70"/>
                    <a:pt x="49" y="7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9" y="71"/>
                    <a:pt x="49" y="72"/>
                    <a:pt x="48" y="72"/>
                  </a:cubicBezTo>
                  <a:close/>
                  <a:moveTo>
                    <a:pt x="46" y="67"/>
                  </a:moveTo>
                  <a:cubicBezTo>
                    <a:pt x="39" y="72"/>
                    <a:pt x="32" y="77"/>
                    <a:pt x="26" y="82"/>
                  </a:cubicBezTo>
                  <a:cubicBezTo>
                    <a:pt x="22" y="85"/>
                    <a:pt x="19" y="88"/>
                    <a:pt x="16" y="91"/>
                  </a:cubicBezTo>
                  <a:cubicBezTo>
                    <a:pt x="13" y="93"/>
                    <a:pt x="9" y="96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8" y="86"/>
                    <a:pt x="33" y="78"/>
                    <a:pt x="44" y="66"/>
                  </a:cubicBezTo>
                  <a:cubicBezTo>
                    <a:pt x="45" y="66"/>
                    <a:pt x="45" y="67"/>
                    <a:pt x="46" y="67"/>
                  </a:cubicBezTo>
                  <a:close/>
                  <a:moveTo>
                    <a:pt x="9" y="92"/>
                  </a:moveTo>
                  <a:cubicBezTo>
                    <a:pt x="15" y="86"/>
                    <a:pt x="21" y="81"/>
                    <a:pt x="27" y="76"/>
                  </a:cubicBezTo>
                  <a:cubicBezTo>
                    <a:pt x="30" y="74"/>
                    <a:pt x="34" y="71"/>
                    <a:pt x="37" y="68"/>
                  </a:cubicBezTo>
                  <a:cubicBezTo>
                    <a:pt x="38" y="67"/>
                    <a:pt x="40" y="67"/>
                    <a:pt x="41" y="66"/>
                  </a:cubicBezTo>
                  <a:cubicBezTo>
                    <a:pt x="42" y="65"/>
                    <a:pt x="42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6"/>
                    <a:pt x="42" y="66"/>
                    <a:pt x="42" y="67"/>
                  </a:cubicBezTo>
                  <a:cubicBezTo>
                    <a:pt x="31" y="78"/>
                    <a:pt x="18" y="86"/>
                    <a:pt x="7" y="97"/>
                  </a:cubicBezTo>
                  <a:cubicBezTo>
                    <a:pt x="7" y="95"/>
                    <a:pt x="8" y="93"/>
                    <a:pt x="9" y="92"/>
                  </a:cubicBezTo>
                  <a:close/>
                  <a:moveTo>
                    <a:pt x="24" y="85"/>
                  </a:moveTo>
                  <a:cubicBezTo>
                    <a:pt x="28" y="82"/>
                    <a:pt x="32" y="79"/>
                    <a:pt x="36" y="75"/>
                  </a:cubicBezTo>
                  <a:cubicBezTo>
                    <a:pt x="38" y="74"/>
                    <a:pt x="40" y="72"/>
                    <a:pt x="42" y="71"/>
                  </a:cubicBezTo>
                  <a:cubicBezTo>
                    <a:pt x="43" y="70"/>
                    <a:pt x="44" y="69"/>
                    <a:pt x="45" y="69"/>
                  </a:cubicBezTo>
                  <a:cubicBezTo>
                    <a:pt x="47" y="68"/>
                    <a:pt x="42" y="73"/>
                    <a:pt x="43" y="72"/>
                  </a:cubicBezTo>
                  <a:cubicBezTo>
                    <a:pt x="33" y="84"/>
                    <a:pt x="17" y="92"/>
                    <a:pt x="7" y="105"/>
                  </a:cubicBezTo>
                  <a:cubicBezTo>
                    <a:pt x="6" y="103"/>
                    <a:pt x="6" y="101"/>
                    <a:pt x="6" y="99"/>
                  </a:cubicBezTo>
                  <a:cubicBezTo>
                    <a:pt x="13" y="95"/>
                    <a:pt x="18" y="90"/>
                    <a:pt x="24" y="85"/>
                  </a:cubicBezTo>
                  <a:close/>
                  <a:moveTo>
                    <a:pt x="7" y="106"/>
                  </a:moveTo>
                  <a:cubicBezTo>
                    <a:pt x="15" y="100"/>
                    <a:pt x="22" y="94"/>
                    <a:pt x="29" y="88"/>
                  </a:cubicBezTo>
                  <a:cubicBezTo>
                    <a:pt x="33" y="86"/>
                    <a:pt x="36" y="83"/>
                    <a:pt x="40" y="80"/>
                  </a:cubicBezTo>
                  <a:cubicBezTo>
                    <a:pt x="40" y="80"/>
                    <a:pt x="41" y="79"/>
                    <a:pt x="42" y="79"/>
                  </a:cubicBezTo>
                  <a:cubicBezTo>
                    <a:pt x="37" y="83"/>
                    <a:pt x="33" y="88"/>
                    <a:pt x="28" y="92"/>
                  </a:cubicBezTo>
                  <a:cubicBezTo>
                    <a:pt x="22" y="97"/>
                    <a:pt x="15" y="102"/>
                    <a:pt x="10" y="109"/>
                  </a:cubicBezTo>
                  <a:cubicBezTo>
                    <a:pt x="9" y="108"/>
                    <a:pt x="8" y="107"/>
                    <a:pt x="7" y="106"/>
                  </a:cubicBezTo>
                  <a:close/>
                  <a:moveTo>
                    <a:pt x="11" y="109"/>
                  </a:moveTo>
                  <a:cubicBezTo>
                    <a:pt x="25" y="100"/>
                    <a:pt x="36" y="87"/>
                    <a:pt x="50" y="79"/>
                  </a:cubicBezTo>
                  <a:cubicBezTo>
                    <a:pt x="50" y="79"/>
                    <a:pt x="53" y="77"/>
                    <a:pt x="53" y="77"/>
                  </a:cubicBezTo>
                  <a:cubicBezTo>
                    <a:pt x="51" y="79"/>
                    <a:pt x="49" y="81"/>
                    <a:pt x="48" y="82"/>
                  </a:cubicBezTo>
                  <a:cubicBezTo>
                    <a:pt x="44" y="86"/>
                    <a:pt x="41" y="89"/>
                    <a:pt x="37" y="92"/>
                  </a:cubicBezTo>
                  <a:cubicBezTo>
                    <a:pt x="29" y="98"/>
                    <a:pt x="22" y="104"/>
                    <a:pt x="15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4" y="111"/>
                    <a:pt x="13" y="110"/>
                    <a:pt x="12" y="110"/>
                  </a:cubicBezTo>
                  <a:cubicBezTo>
                    <a:pt x="11" y="110"/>
                    <a:pt x="11" y="109"/>
                    <a:pt x="11" y="109"/>
                  </a:cubicBezTo>
                  <a:close/>
                  <a:moveTo>
                    <a:pt x="16" y="112"/>
                  </a:moveTo>
                  <a:cubicBezTo>
                    <a:pt x="23" y="108"/>
                    <a:pt x="28" y="102"/>
                    <a:pt x="34" y="97"/>
                  </a:cubicBezTo>
                  <a:cubicBezTo>
                    <a:pt x="40" y="92"/>
                    <a:pt x="46" y="87"/>
                    <a:pt x="53" y="82"/>
                  </a:cubicBezTo>
                  <a:cubicBezTo>
                    <a:pt x="53" y="81"/>
                    <a:pt x="56" y="80"/>
                    <a:pt x="56" y="79"/>
                  </a:cubicBezTo>
                  <a:cubicBezTo>
                    <a:pt x="55" y="82"/>
                    <a:pt x="52" y="84"/>
                    <a:pt x="50" y="85"/>
                  </a:cubicBezTo>
                  <a:cubicBezTo>
                    <a:pt x="47" y="88"/>
                    <a:pt x="45" y="91"/>
                    <a:pt x="42" y="94"/>
                  </a:cubicBezTo>
                  <a:cubicBezTo>
                    <a:pt x="36" y="100"/>
                    <a:pt x="29" y="105"/>
                    <a:pt x="24" y="112"/>
                  </a:cubicBezTo>
                  <a:cubicBezTo>
                    <a:pt x="24" y="112"/>
                    <a:pt x="24" y="113"/>
                    <a:pt x="25" y="112"/>
                  </a:cubicBezTo>
                  <a:cubicBezTo>
                    <a:pt x="31" y="108"/>
                    <a:pt x="37" y="102"/>
                    <a:pt x="43" y="97"/>
                  </a:cubicBezTo>
                  <a:cubicBezTo>
                    <a:pt x="50" y="90"/>
                    <a:pt x="58" y="84"/>
                    <a:pt x="65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4" y="80"/>
                    <a:pt x="63" y="81"/>
                    <a:pt x="62" y="82"/>
                  </a:cubicBezTo>
                  <a:cubicBezTo>
                    <a:pt x="58" y="86"/>
                    <a:pt x="55" y="89"/>
                    <a:pt x="51" y="93"/>
                  </a:cubicBezTo>
                  <a:cubicBezTo>
                    <a:pt x="44" y="99"/>
                    <a:pt x="37" y="105"/>
                    <a:pt x="30" y="112"/>
                  </a:cubicBezTo>
                  <a:cubicBezTo>
                    <a:pt x="30" y="112"/>
                    <a:pt x="30" y="113"/>
                    <a:pt x="31" y="112"/>
                  </a:cubicBezTo>
                  <a:cubicBezTo>
                    <a:pt x="31" y="112"/>
                    <a:pt x="32" y="112"/>
                    <a:pt x="32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40" y="106"/>
                    <a:pt x="47" y="100"/>
                    <a:pt x="53" y="94"/>
                  </a:cubicBezTo>
                  <a:cubicBezTo>
                    <a:pt x="57" y="89"/>
                    <a:pt x="61" y="85"/>
                    <a:pt x="66" y="81"/>
                  </a:cubicBezTo>
                  <a:cubicBezTo>
                    <a:pt x="69" y="79"/>
                    <a:pt x="72" y="77"/>
                    <a:pt x="74" y="75"/>
                  </a:cubicBezTo>
                  <a:cubicBezTo>
                    <a:pt x="74" y="75"/>
                    <a:pt x="73" y="76"/>
                    <a:pt x="73" y="76"/>
                  </a:cubicBezTo>
                  <a:cubicBezTo>
                    <a:pt x="69" y="80"/>
                    <a:pt x="66" y="85"/>
                    <a:pt x="62" y="89"/>
                  </a:cubicBezTo>
                  <a:cubicBezTo>
                    <a:pt x="54" y="97"/>
                    <a:pt x="45" y="104"/>
                    <a:pt x="38" y="112"/>
                  </a:cubicBezTo>
                  <a:cubicBezTo>
                    <a:pt x="38" y="112"/>
                    <a:pt x="38" y="113"/>
                    <a:pt x="38" y="113"/>
                  </a:cubicBezTo>
                  <a:cubicBezTo>
                    <a:pt x="30" y="113"/>
                    <a:pt x="23" y="114"/>
                    <a:pt x="16" y="112"/>
                  </a:cubicBezTo>
                  <a:close/>
                  <a:moveTo>
                    <a:pt x="50" y="95"/>
                  </a:moveTo>
                  <a:cubicBezTo>
                    <a:pt x="46" y="98"/>
                    <a:pt x="43" y="102"/>
                    <a:pt x="39" y="105"/>
                  </a:cubicBezTo>
                  <a:cubicBezTo>
                    <a:pt x="37" y="106"/>
                    <a:pt x="36" y="107"/>
                    <a:pt x="35" y="108"/>
                  </a:cubicBezTo>
                  <a:cubicBezTo>
                    <a:pt x="35" y="108"/>
                    <a:pt x="35" y="108"/>
                    <a:pt x="36" y="107"/>
                  </a:cubicBezTo>
                  <a:cubicBezTo>
                    <a:pt x="39" y="104"/>
                    <a:pt x="43" y="100"/>
                    <a:pt x="48" y="97"/>
                  </a:cubicBezTo>
                  <a:cubicBezTo>
                    <a:pt x="48" y="96"/>
                    <a:pt x="49" y="96"/>
                    <a:pt x="50" y="95"/>
                  </a:cubicBezTo>
                  <a:close/>
                  <a:moveTo>
                    <a:pt x="42" y="112"/>
                  </a:moveTo>
                  <a:cubicBezTo>
                    <a:pt x="41" y="113"/>
                    <a:pt x="40" y="113"/>
                    <a:pt x="39" y="113"/>
                  </a:cubicBezTo>
                  <a:cubicBezTo>
                    <a:pt x="42" y="111"/>
                    <a:pt x="44" y="108"/>
                    <a:pt x="47" y="106"/>
                  </a:cubicBezTo>
                  <a:cubicBezTo>
                    <a:pt x="50" y="102"/>
                    <a:pt x="54" y="99"/>
                    <a:pt x="58" y="96"/>
                  </a:cubicBezTo>
                  <a:cubicBezTo>
                    <a:pt x="66" y="89"/>
                    <a:pt x="73" y="81"/>
                    <a:pt x="81" y="74"/>
                  </a:cubicBezTo>
                  <a:cubicBezTo>
                    <a:pt x="82" y="73"/>
                    <a:pt x="85" y="71"/>
                    <a:pt x="86" y="70"/>
                  </a:cubicBezTo>
                  <a:cubicBezTo>
                    <a:pt x="84" y="73"/>
                    <a:pt x="82" y="75"/>
                    <a:pt x="79" y="77"/>
                  </a:cubicBezTo>
                  <a:cubicBezTo>
                    <a:pt x="76" y="81"/>
                    <a:pt x="73" y="85"/>
                    <a:pt x="70" y="89"/>
                  </a:cubicBezTo>
                  <a:cubicBezTo>
                    <a:pt x="67" y="92"/>
                    <a:pt x="64" y="95"/>
                    <a:pt x="60" y="99"/>
                  </a:cubicBezTo>
                  <a:cubicBezTo>
                    <a:pt x="56" y="104"/>
                    <a:pt x="53" y="108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6" y="112"/>
                    <a:pt x="44" y="112"/>
                    <a:pt x="42" y="112"/>
                  </a:cubicBezTo>
                  <a:close/>
                  <a:moveTo>
                    <a:pt x="48" y="112"/>
                  </a:moveTo>
                  <a:cubicBezTo>
                    <a:pt x="48" y="112"/>
                    <a:pt x="48" y="112"/>
                    <a:pt x="48" y="112"/>
                  </a:cubicBezTo>
                  <a:cubicBezTo>
                    <a:pt x="52" y="110"/>
                    <a:pt x="55" y="107"/>
                    <a:pt x="58" y="104"/>
                  </a:cubicBezTo>
                  <a:cubicBezTo>
                    <a:pt x="61" y="100"/>
                    <a:pt x="65" y="97"/>
                    <a:pt x="69" y="93"/>
                  </a:cubicBezTo>
                  <a:cubicBezTo>
                    <a:pt x="77" y="86"/>
                    <a:pt x="85" y="79"/>
                    <a:pt x="93" y="72"/>
                  </a:cubicBezTo>
                  <a:cubicBezTo>
                    <a:pt x="90" y="74"/>
                    <a:pt x="87" y="79"/>
                    <a:pt x="85" y="82"/>
                  </a:cubicBezTo>
                  <a:cubicBezTo>
                    <a:pt x="81" y="86"/>
                    <a:pt x="78" y="89"/>
                    <a:pt x="75" y="92"/>
                  </a:cubicBezTo>
                  <a:cubicBezTo>
                    <a:pt x="69" y="99"/>
                    <a:pt x="62" y="105"/>
                    <a:pt x="57" y="112"/>
                  </a:cubicBezTo>
                  <a:cubicBezTo>
                    <a:pt x="57" y="112"/>
                    <a:pt x="57" y="113"/>
                    <a:pt x="58" y="112"/>
                  </a:cubicBezTo>
                  <a:cubicBezTo>
                    <a:pt x="58" y="112"/>
                    <a:pt x="58" y="111"/>
                    <a:pt x="59" y="111"/>
                  </a:cubicBezTo>
                  <a:cubicBezTo>
                    <a:pt x="59" y="111"/>
                    <a:pt x="60" y="111"/>
                    <a:pt x="60" y="109"/>
                  </a:cubicBezTo>
                  <a:cubicBezTo>
                    <a:pt x="66" y="102"/>
                    <a:pt x="73" y="97"/>
                    <a:pt x="80" y="90"/>
                  </a:cubicBezTo>
                  <a:cubicBezTo>
                    <a:pt x="88" y="83"/>
                    <a:pt x="96" y="76"/>
                    <a:pt x="104" y="69"/>
                  </a:cubicBezTo>
                  <a:cubicBezTo>
                    <a:pt x="101" y="71"/>
                    <a:pt x="97" y="76"/>
                    <a:pt x="94" y="80"/>
                  </a:cubicBezTo>
                  <a:cubicBezTo>
                    <a:pt x="90" y="83"/>
                    <a:pt x="87" y="87"/>
                    <a:pt x="84" y="91"/>
                  </a:cubicBezTo>
                  <a:cubicBezTo>
                    <a:pt x="80" y="95"/>
                    <a:pt x="77" y="99"/>
                    <a:pt x="73" y="103"/>
                  </a:cubicBezTo>
                  <a:cubicBezTo>
                    <a:pt x="70" y="107"/>
                    <a:pt x="66" y="110"/>
                    <a:pt x="63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58" y="113"/>
                    <a:pt x="53" y="112"/>
                    <a:pt x="48" y="112"/>
                  </a:cubicBezTo>
                  <a:close/>
                  <a:moveTo>
                    <a:pt x="64" y="113"/>
                  </a:moveTo>
                  <a:cubicBezTo>
                    <a:pt x="70" y="109"/>
                    <a:pt x="75" y="103"/>
                    <a:pt x="81" y="98"/>
                  </a:cubicBezTo>
                  <a:cubicBezTo>
                    <a:pt x="88" y="92"/>
                    <a:pt x="94" y="85"/>
                    <a:pt x="101" y="80"/>
                  </a:cubicBezTo>
                  <a:cubicBezTo>
                    <a:pt x="102" y="78"/>
                    <a:pt x="103" y="77"/>
                    <a:pt x="105" y="76"/>
                  </a:cubicBezTo>
                  <a:cubicBezTo>
                    <a:pt x="105" y="75"/>
                    <a:pt x="106" y="74"/>
                    <a:pt x="107" y="74"/>
                  </a:cubicBezTo>
                  <a:cubicBezTo>
                    <a:pt x="106" y="75"/>
                    <a:pt x="106" y="76"/>
                    <a:pt x="105" y="77"/>
                  </a:cubicBezTo>
                  <a:cubicBezTo>
                    <a:pt x="102" y="80"/>
                    <a:pt x="99" y="83"/>
                    <a:pt x="96" y="86"/>
                  </a:cubicBezTo>
                  <a:cubicBezTo>
                    <a:pt x="91" y="91"/>
                    <a:pt x="87" y="97"/>
                    <a:pt x="82" y="102"/>
                  </a:cubicBezTo>
                  <a:cubicBezTo>
                    <a:pt x="78" y="106"/>
                    <a:pt x="75" y="110"/>
                    <a:pt x="72" y="113"/>
                  </a:cubicBezTo>
                  <a:cubicBezTo>
                    <a:pt x="69" y="113"/>
                    <a:pt x="67" y="113"/>
                    <a:pt x="64" y="113"/>
                  </a:cubicBezTo>
                  <a:close/>
                  <a:moveTo>
                    <a:pt x="105" y="82"/>
                  </a:moveTo>
                  <a:cubicBezTo>
                    <a:pt x="106" y="81"/>
                    <a:pt x="107" y="80"/>
                    <a:pt x="109" y="79"/>
                  </a:cubicBezTo>
                  <a:cubicBezTo>
                    <a:pt x="112" y="77"/>
                    <a:pt x="108" y="81"/>
                    <a:pt x="107" y="81"/>
                  </a:cubicBezTo>
                  <a:cubicBezTo>
                    <a:pt x="104" y="85"/>
                    <a:pt x="100" y="89"/>
                    <a:pt x="97" y="93"/>
                  </a:cubicBezTo>
                  <a:cubicBezTo>
                    <a:pt x="94" y="96"/>
                    <a:pt x="92" y="98"/>
                    <a:pt x="90" y="102"/>
                  </a:cubicBezTo>
                  <a:cubicBezTo>
                    <a:pt x="86" y="106"/>
                    <a:pt x="83" y="109"/>
                    <a:pt x="79" y="113"/>
                  </a:cubicBezTo>
                  <a:cubicBezTo>
                    <a:pt x="79" y="113"/>
                    <a:pt x="79" y="114"/>
                    <a:pt x="80" y="113"/>
                  </a:cubicBezTo>
                  <a:cubicBezTo>
                    <a:pt x="90" y="106"/>
                    <a:pt x="98" y="95"/>
                    <a:pt x="107" y="86"/>
                  </a:cubicBezTo>
                  <a:cubicBezTo>
                    <a:pt x="109" y="84"/>
                    <a:pt x="112" y="82"/>
                    <a:pt x="114" y="79"/>
                  </a:cubicBezTo>
                  <a:cubicBezTo>
                    <a:pt x="111" y="82"/>
                    <a:pt x="109" y="85"/>
                    <a:pt x="107" y="88"/>
                  </a:cubicBezTo>
                  <a:cubicBezTo>
                    <a:pt x="102" y="94"/>
                    <a:pt x="97" y="100"/>
                    <a:pt x="92" y="106"/>
                  </a:cubicBezTo>
                  <a:cubicBezTo>
                    <a:pt x="91" y="108"/>
                    <a:pt x="90" y="109"/>
                    <a:pt x="88" y="111"/>
                  </a:cubicBezTo>
                  <a:cubicBezTo>
                    <a:pt x="88" y="111"/>
                    <a:pt x="88" y="112"/>
                    <a:pt x="87" y="112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4"/>
                    <a:pt x="85" y="114"/>
                    <a:pt x="85" y="114"/>
                  </a:cubicBezTo>
                  <a:cubicBezTo>
                    <a:pt x="81" y="114"/>
                    <a:pt x="77" y="114"/>
                    <a:pt x="73" y="114"/>
                  </a:cubicBezTo>
                  <a:cubicBezTo>
                    <a:pt x="77" y="109"/>
                    <a:pt x="82" y="104"/>
                    <a:pt x="86" y="99"/>
                  </a:cubicBezTo>
                  <a:cubicBezTo>
                    <a:pt x="92" y="93"/>
                    <a:pt x="98" y="88"/>
                    <a:pt x="105" y="82"/>
                  </a:cubicBezTo>
                  <a:close/>
                  <a:moveTo>
                    <a:pt x="90" y="115"/>
                  </a:moveTo>
                  <a:cubicBezTo>
                    <a:pt x="89" y="115"/>
                    <a:pt x="87" y="115"/>
                    <a:pt x="86" y="114"/>
                  </a:cubicBezTo>
                  <a:cubicBezTo>
                    <a:pt x="86" y="114"/>
                    <a:pt x="86" y="114"/>
                    <a:pt x="87" y="114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9" y="111"/>
                    <a:pt x="92" y="108"/>
                    <a:pt x="95" y="106"/>
                  </a:cubicBezTo>
                  <a:cubicBezTo>
                    <a:pt x="100" y="100"/>
                    <a:pt x="106" y="96"/>
                    <a:pt x="111" y="90"/>
                  </a:cubicBezTo>
                  <a:cubicBezTo>
                    <a:pt x="112" y="89"/>
                    <a:pt x="113" y="88"/>
                    <a:pt x="114" y="87"/>
                  </a:cubicBezTo>
                  <a:cubicBezTo>
                    <a:pt x="115" y="86"/>
                    <a:pt x="118" y="83"/>
                    <a:pt x="115" y="86"/>
                  </a:cubicBezTo>
                  <a:cubicBezTo>
                    <a:pt x="113" y="90"/>
                    <a:pt x="111" y="93"/>
                    <a:pt x="108" y="96"/>
                  </a:cubicBezTo>
                  <a:cubicBezTo>
                    <a:pt x="103" y="102"/>
                    <a:pt x="98" y="107"/>
                    <a:pt x="93" y="113"/>
                  </a:cubicBezTo>
                  <a:cubicBezTo>
                    <a:pt x="93" y="113"/>
                    <a:pt x="93" y="114"/>
                    <a:pt x="93" y="113"/>
                  </a:cubicBezTo>
                  <a:cubicBezTo>
                    <a:pt x="102" y="107"/>
                    <a:pt x="108" y="99"/>
                    <a:pt x="116" y="92"/>
                  </a:cubicBezTo>
                  <a:cubicBezTo>
                    <a:pt x="117" y="91"/>
                    <a:pt x="119" y="90"/>
                    <a:pt x="119" y="89"/>
                  </a:cubicBezTo>
                  <a:cubicBezTo>
                    <a:pt x="118" y="92"/>
                    <a:pt x="115" y="94"/>
                    <a:pt x="113" y="97"/>
                  </a:cubicBezTo>
                  <a:cubicBezTo>
                    <a:pt x="110" y="101"/>
                    <a:pt x="106" y="105"/>
                    <a:pt x="103" y="110"/>
                  </a:cubicBezTo>
                  <a:cubicBezTo>
                    <a:pt x="102" y="110"/>
                    <a:pt x="102" y="111"/>
                    <a:pt x="101" y="111"/>
                  </a:cubicBezTo>
                  <a:cubicBezTo>
                    <a:pt x="100" y="112"/>
                    <a:pt x="99" y="114"/>
                    <a:pt x="97" y="115"/>
                  </a:cubicBezTo>
                  <a:cubicBezTo>
                    <a:pt x="97" y="115"/>
                    <a:pt x="97" y="115"/>
                    <a:pt x="97" y="115"/>
                  </a:cubicBezTo>
                  <a:cubicBezTo>
                    <a:pt x="94" y="115"/>
                    <a:pt x="92" y="115"/>
                    <a:pt x="90" y="115"/>
                  </a:cubicBezTo>
                  <a:close/>
                  <a:moveTo>
                    <a:pt x="121" y="98"/>
                  </a:moveTo>
                  <a:cubicBezTo>
                    <a:pt x="121" y="99"/>
                    <a:pt x="121" y="100"/>
                    <a:pt x="120" y="101"/>
                  </a:cubicBezTo>
                  <a:cubicBezTo>
                    <a:pt x="116" y="105"/>
                    <a:pt x="112" y="109"/>
                    <a:pt x="108" y="114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07" y="114"/>
                    <a:pt x="106" y="114"/>
                    <a:pt x="105" y="114"/>
                  </a:cubicBezTo>
                  <a:cubicBezTo>
                    <a:pt x="110" y="110"/>
                    <a:pt x="115" y="105"/>
                    <a:pt x="119" y="100"/>
                  </a:cubicBezTo>
                  <a:cubicBezTo>
                    <a:pt x="120" y="100"/>
                    <a:pt x="123" y="96"/>
                    <a:pt x="121" y="98"/>
                  </a:cubicBezTo>
                  <a:close/>
                  <a:moveTo>
                    <a:pt x="118" y="104"/>
                  </a:moveTo>
                  <a:cubicBezTo>
                    <a:pt x="116" y="107"/>
                    <a:pt x="113" y="109"/>
                    <a:pt x="111" y="111"/>
                  </a:cubicBezTo>
                  <a:cubicBezTo>
                    <a:pt x="106" y="116"/>
                    <a:pt x="113" y="109"/>
                    <a:pt x="114" y="108"/>
                  </a:cubicBezTo>
                  <a:cubicBezTo>
                    <a:pt x="115" y="107"/>
                    <a:pt x="117" y="105"/>
                    <a:pt x="118" y="104"/>
                  </a:cubicBezTo>
                  <a:close/>
                  <a:moveTo>
                    <a:pt x="104" y="114"/>
                  </a:moveTo>
                  <a:cubicBezTo>
                    <a:pt x="102" y="115"/>
                    <a:pt x="100" y="115"/>
                    <a:pt x="98" y="115"/>
                  </a:cubicBezTo>
                  <a:cubicBezTo>
                    <a:pt x="98" y="115"/>
                    <a:pt x="99" y="114"/>
                    <a:pt x="99" y="114"/>
                  </a:cubicBezTo>
                  <a:cubicBezTo>
                    <a:pt x="99" y="114"/>
                    <a:pt x="100" y="114"/>
                    <a:pt x="100" y="113"/>
                  </a:cubicBezTo>
                  <a:cubicBezTo>
                    <a:pt x="101" y="112"/>
                    <a:pt x="102" y="111"/>
                    <a:pt x="104" y="110"/>
                  </a:cubicBezTo>
                  <a:cubicBezTo>
                    <a:pt x="108" y="106"/>
                    <a:pt x="111" y="102"/>
                    <a:pt x="115" y="98"/>
                  </a:cubicBezTo>
                  <a:cubicBezTo>
                    <a:pt x="116" y="97"/>
                    <a:pt x="122" y="91"/>
                    <a:pt x="120" y="95"/>
                  </a:cubicBezTo>
                  <a:cubicBezTo>
                    <a:pt x="118" y="97"/>
                    <a:pt x="116" y="100"/>
                    <a:pt x="114" y="102"/>
                  </a:cubicBezTo>
                  <a:cubicBezTo>
                    <a:pt x="110" y="106"/>
                    <a:pt x="107" y="110"/>
                    <a:pt x="104" y="114"/>
                  </a:cubicBezTo>
                  <a:close/>
                  <a:moveTo>
                    <a:pt x="109" y="114"/>
                  </a:moveTo>
                  <a:cubicBezTo>
                    <a:pt x="114" y="111"/>
                    <a:pt x="118" y="106"/>
                    <a:pt x="121" y="101"/>
                  </a:cubicBezTo>
                  <a:cubicBezTo>
                    <a:pt x="121" y="101"/>
                    <a:pt x="121" y="101"/>
                    <a:pt x="122" y="100"/>
                  </a:cubicBezTo>
                  <a:cubicBezTo>
                    <a:pt x="122" y="100"/>
                    <a:pt x="123" y="99"/>
                    <a:pt x="123" y="99"/>
                  </a:cubicBezTo>
                  <a:cubicBezTo>
                    <a:pt x="123" y="99"/>
                    <a:pt x="122" y="100"/>
                    <a:pt x="122" y="100"/>
                  </a:cubicBezTo>
                  <a:cubicBezTo>
                    <a:pt x="121" y="102"/>
                    <a:pt x="120" y="103"/>
                    <a:pt x="119" y="105"/>
                  </a:cubicBezTo>
                  <a:cubicBezTo>
                    <a:pt x="117" y="108"/>
                    <a:pt x="114" y="111"/>
                    <a:pt x="111" y="113"/>
                  </a:cubicBezTo>
                  <a:cubicBezTo>
                    <a:pt x="111" y="113"/>
                    <a:pt x="110" y="114"/>
                    <a:pt x="109" y="114"/>
                  </a:cubicBezTo>
                  <a:close/>
                  <a:moveTo>
                    <a:pt x="116" y="112"/>
                  </a:moveTo>
                  <a:cubicBezTo>
                    <a:pt x="115" y="112"/>
                    <a:pt x="114" y="113"/>
                    <a:pt x="11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113"/>
                    <a:pt x="113" y="113"/>
                    <a:pt x="113" y="112"/>
                  </a:cubicBezTo>
                  <a:cubicBezTo>
                    <a:pt x="113" y="112"/>
                    <a:pt x="113" y="112"/>
                    <a:pt x="114" y="112"/>
                  </a:cubicBezTo>
                  <a:cubicBezTo>
                    <a:pt x="116" y="110"/>
                    <a:pt x="118" y="107"/>
                    <a:pt x="121" y="105"/>
                  </a:cubicBezTo>
                  <a:cubicBezTo>
                    <a:pt x="122" y="103"/>
                    <a:pt x="125" y="99"/>
                    <a:pt x="123" y="104"/>
                  </a:cubicBezTo>
                  <a:cubicBezTo>
                    <a:pt x="121" y="107"/>
                    <a:pt x="119" y="110"/>
                    <a:pt x="116" y="112"/>
                  </a:cubicBezTo>
                  <a:cubicBezTo>
                    <a:pt x="116" y="112"/>
                    <a:pt x="116" y="112"/>
                    <a:pt x="116" y="112"/>
                  </a:cubicBezTo>
                  <a:close/>
                  <a:moveTo>
                    <a:pt x="120" y="110"/>
                  </a:moveTo>
                  <a:cubicBezTo>
                    <a:pt x="122" y="107"/>
                    <a:pt x="124" y="104"/>
                    <a:pt x="125" y="101"/>
                  </a:cubicBezTo>
                  <a:cubicBezTo>
                    <a:pt x="125" y="101"/>
                    <a:pt x="124" y="100"/>
                    <a:pt x="124" y="101"/>
                  </a:cubicBezTo>
                  <a:cubicBezTo>
                    <a:pt x="123" y="102"/>
                    <a:pt x="122" y="103"/>
                    <a:pt x="120" y="104"/>
                  </a:cubicBezTo>
                  <a:cubicBezTo>
                    <a:pt x="122" y="102"/>
                    <a:pt x="123" y="100"/>
                    <a:pt x="124" y="98"/>
                  </a:cubicBezTo>
                  <a:cubicBezTo>
                    <a:pt x="124" y="98"/>
                    <a:pt x="124" y="97"/>
                    <a:pt x="124" y="97"/>
                  </a:cubicBezTo>
                  <a:cubicBezTo>
                    <a:pt x="123" y="98"/>
                    <a:pt x="123" y="98"/>
                    <a:pt x="122" y="99"/>
                  </a:cubicBezTo>
                  <a:cubicBezTo>
                    <a:pt x="122" y="98"/>
                    <a:pt x="123" y="97"/>
                    <a:pt x="123" y="96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19" y="99"/>
                    <a:pt x="116" y="103"/>
                    <a:pt x="113" y="106"/>
                  </a:cubicBezTo>
                  <a:cubicBezTo>
                    <a:pt x="111" y="108"/>
                    <a:pt x="109" y="110"/>
                    <a:pt x="108" y="111"/>
                  </a:cubicBezTo>
                  <a:cubicBezTo>
                    <a:pt x="107" y="111"/>
                    <a:pt x="107" y="112"/>
                    <a:pt x="106" y="113"/>
                  </a:cubicBezTo>
                  <a:cubicBezTo>
                    <a:pt x="109" y="109"/>
                    <a:pt x="111" y="105"/>
                    <a:pt x="114" y="102"/>
                  </a:cubicBezTo>
                  <a:cubicBezTo>
                    <a:pt x="117" y="99"/>
                    <a:pt x="120" y="96"/>
                    <a:pt x="122" y="93"/>
                  </a:cubicBezTo>
                  <a:cubicBezTo>
                    <a:pt x="122" y="92"/>
                    <a:pt x="121" y="92"/>
                    <a:pt x="121" y="92"/>
                  </a:cubicBezTo>
                  <a:cubicBezTo>
                    <a:pt x="116" y="96"/>
                    <a:pt x="112" y="100"/>
                    <a:pt x="107" y="105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12" y="98"/>
                    <a:pt x="117" y="94"/>
                    <a:pt x="121" y="88"/>
                  </a:cubicBezTo>
                  <a:cubicBezTo>
                    <a:pt x="121" y="87"/>
                    <a:pt x="120" y="87"/>
                    <a:pt x="120" y="87"/>
                  </a:cubicBezTo>
                  <a:cubicBezTo>
                    <a:pt x="116" y="91"/>
                    <a:pt x="112" y="95"/>
                    <a:pt x="108" y="99"/>
                  </a:cubicBezTo>
                  <a:cubicBezTo>
                    <a:pt x="104" y="103"/>
                    <a:pt x="99" y="107"/>
                    <a:pt x="95" y="112"/>
                  </a:cubicBezTo>
                  <a:cubicBezTo>
                    <a:pt x="103" y="103"/>
                    <a:pt x="111" y="94"/>
                    <a:pt x="118" y="84"/>
                  </a:cubicBezTo>
                  <a:cubicBezTo>
                    <a:pt x="118" y="83"/>
                    <a:pt x="118" y="83"/>
                    <a:pt x="117" y="83"/>
                  </a:cubicBezTo>
                  <a:cubicBezTo>
                    <a:pt x="112" y="87"/>
                    <a:pt x="108" y="93"/>
                    <a:pt x="102" y="97"/>
                  </a:cubicBezTo>
                  <a:cubicBezTo>
                    <a:pt x="100" y="100"/>
                    <a:pt x="97" y="102"/>
                    <a:pt x="94" y="105"/>
                  </a:cubicBezTo>
                  <a:cubicBezTo>
                    <a:pt x="101" y="96"/>
                    <a:pt x="108" y="87"/>
                    <a:pt x="115" y="79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20" y="84"/>
                    <a:pt x="124" y="91"/>
                    <a:pt x="125" y="98"/>
                  </a:cubicBezTo>
                  <a:cubicBezTo>
                    <a:pt x="125" y="103"/>
                    <a:pt x="123" y="107"/>
                    <a:pt x="120" y="110"/>
                  </a:cubicBezTo>
                  <a:close/>
                  <a:moveTo>
                    <a:pt x="115" y="78"/>
                  </a:moveTo>
                  <a:cubicBezTo>
                    <a:pt x="105" y="85"/>
                    <a:pt x="98" y="95"/>
                    <a:pt x="89" y="104"/>
                  </a:cubicBezTo>
                  <a:cubicBezTo>
                    <a:pt x="91" y="102"/>
                    <a:pt x="92" y="100"/>
                    <a:pt x="94" y="98"/>
                  </a:cubicBezTo>
                  <a:cubicBezTo>
                    <a:pt x="100" y="91"/>
                    <a:pt x="106" y="84"/>
                    <a:pt x="112" y="78"/>
                  </a:cubicBezTo>
                  <a:cubicBezTo>
                    <a:pt x="112" y="77"/>
                    <a:pt x="112" y="77"/>
                    <a:pt x="111" y="77"/>
                  </a:cubicBezTo>
                  <a:cubicBezTo>
                    <a:pt x="104" y="81"/>
                    <a:pt x="98" y="87"/>
                    <a:pt x="92" y="93"/>
                  </a:cubicBezTo>
                  <a:cubicBezTo>
                    <a:pt x="92" y="92"/>
                    <a:pt x="93" y="91"/>
                    <a:pt x="93" y="90"/>
                  </a:cubicBezTo>
                  <a:cubicBezTo>
                    <a:pt x="98" y="84"/>
                    <a:pt x="105" y="79"/>
                    <a:pt x="108" y="72"/>
                  </a:cubicBezTo>
                  <a:cubicBezTo>
                    <a:pt x="109" y="72"/>
                    <a:pt x="108" y="72"/>
                    <a:pt x="108" y="72"/>
                  </a:cubicBezTo>
                  <a:cubicBezTo>
                    <a:pt x="101" y="79"/>
                    <a:pt x="93" y="86"/>
                    <a:pt x="86" y="92"/>
                  </a:cubicBezTo>
                  <a:cubicBezTo>
                    <a:pt x="82" y="96"/>
                    <a:pt x="79" y="98"/>
                    <a:pt x="75" y="102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9" y="97"/>
                    <a:pt x="83" y="93"/>
                    <a:pt x="86" y="89"/>
                  </a:cubicBezTo>
                  <a:cubicBezTo>
                    <a:pt x="92" y="82"/>
                    <a:pt x="100" y="76"/>
                    <a:pt x="105" y="69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8" y="71"/>
                    <a:pt x="112" y="74"/>
                    <a:pt x="115" y="78"/>
                  </a:cubicBezTo>
                  <a:close/>
                  <a:moveTo>
                    <a:pt x="42" y="44"/>
                  </a:moveTo>
                  <a:cubicBezTo>
                    <a:pt x="50" y="31"/>
                    <a:pt x="46" y="17"/>
                    <a:pt x="39" y="5"/>
                  </a:cubicBezTo>
                  <a:cubicBezTo>
                    <a:pt x="50" y="3"/>
                    <a:pt x="62" y="5"/>
                    <a:pt x="73" y="4"/>
                  </a:cubicBezTo>
                  <a:cubicBezTo>
                    <a:pt x="68" y="14"/>
                    <a:pt x="65" y="24"/>
                    <a:pt x="71" y="35"/>
                  </a:cubicBezTo>
                  <a:cubicBezTo>
                    <a:pt x="77" y="47"/>
                    <a:pt x="91" y="56"/>
                    <a:pt x="101" y="64"/>
                  </a:cubicBezTo>
                  <a:cubicBezTo>
                    <a:pt x="101" y="65"/>
                    <a:pt x="102" y="65"/>
                    <a:pt x="102" y="65"/>
                  </a:cubicBezTo>
                  <a:cubicBezTo>
                    <a:pt x="101" y="66"/>
                    <a:pt x="100" y="66"/>
                    <a:pt x="99" y="67"/>
                  </a:cubicBezTo>
                  <a:cubicBezTo>
                    <a:pt x="95" y="70"/>
                    <a:pt x="89" y="66"/>
                    <a:pt x="86" y="65"/>
                  </a:cubicBezTo>
                  <a:cubicBezTo>
                    <a:pt x="77" y="63"/>
                    <a:pt x="73" y="71"/>
                    <a:pt x="67" y="75"/>
                  </a:cubicBezTo>
                  <a:cubicBezTo>
                    <a:pt x="57" y="80"/>
                    <a:pt x="52" y="68"/>
                    <a:pt x="46" y="64"/>
                  </a:cubicBezTo>
                  <a:cubicBezTo>
                    <a:pt x="40" y="59"/>
                    <a:pt x="34" y="61"/>
                    <a:pt x="28" y="63"/>
                  </a:cubicBezTo>
                  <a:cubicBezTo>
                    <a:pt x="33" y="57"/>
                    <a:pt x="38" y="50"/>
                    <a:pt x="42" y="44"/>
                  </a:cubicBezTo>
                  <a:close/>
                  <a:moveTo>
                    <a:pt x="17" y="79"/>
                  </a:moveTo>
                  <a:cubicBezTo>
                    <a:pt x="20" y="76"/>
                    <a:pt x="24" y="73"/>
                    <a:pt x="27" y="70"/>
                  </a:cubicBezTo>
                  <a:cubicBezTo>
                    <a:pt x="29" y="69"/>
                    <a:pt x="31" y="67"/>
                    <a:pt x="34" y="66"/>
                  </a:cubicBezTo>
                  <a:cubicBezTo>
                    <a:pt x="35" y="65"/>
                    <a:pt x="37" y="65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8" y="64"/>
                    <a:pt x="37" y="66"/>
                    <a:pt x="36" y="66"/>
                  </a:cubicBezTo>
                  <a:cubicBezTo>
                    <a:pt x="31" y="71"/>
                    <a:pt x="25" y="76"/>
                    <a:pt x="19" y="80"/>
                  </a:cubicBezTo>
                  <a:cubicBezTo>
                    <a:pt x="16" y="82"/>
                    <a:pt x="13" y="85"/>
                    <a:pt x="11" y="88"/>
                  </a:cubicBezTo>
                  <a:cubicBezTo>
                    <a:pt x="13" y="84"/>
                    <a:pt x="15" y="81"/>
                    <a:pt x="17" y="79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51"/>
            <p:cNvSpPr>
              <a:spLocks noEditPoints="1"/>
            </p:cNvSpPr>
            <p:nvPr/>
          </p:nvSpPr>
          <p:spPr bwMode="auto">
            <a:xfrm>
              <a:off x="793996" y="764609"/>
              <a:ext cx="661988" cy="763588"/>
            </a:xfrm>
            <a:custGeom>
              <a:avLst/>
              <a:gdLst>
                <a:gd name="T0" fmla="*/ 132 w 156"/>
                <a:gd name="T1" fmla="*/ 160 h 180"/>
                <a:gd name="T2" fmla="*/ 90 w 156"/>
                <a:gd name="T3" fmla="*/ 0 h 180"/>
                <a:gd name="T4" fmla="*/ 0 w 156"/>
                <a:gd name="T5" fmla="*/ 105 h 180"/>
                <a:gd name="T6" fmla="*/ 85 w 156"/>
                <a:gd name="T7" fmla="*/ 138 h 180"/>
                <a:gd name="T8" fmla="*/ 66 w 156"/>
                <a:gd name="T9" fmla="*/ 161 h 180"/>
                <a:gd name="T10" fmla="*/ 64 w 156"/>
                <a:gd name="T11" fmla="*/ 133 h 180"/>
                <a:gd name="T12" fmla="*/ 35 w 156"/>
                <a:gd name="T13" fmla="*/ 166 h 180"/>
                <a:gd name="T14" fmla="*/ 52 w 156"/>
                <a:gd name="T15" fmla="*/ 160 h 180"/>
                <a:gd name="T16" fmla="*/ 26 w 156"/>
                <a:gd name="T17" fmla="*/ 160 h 180"/>
                <a:gd name="T18" fmla="*/ 59 w 156"/>
                <a:gd name="T19" fmla="*/ 134 h 180"/>
                <a:gd name="T20" fmla="*/ 101 w 156"/>
                <a:gd name="T21" fmla="*/ 133 h 180"/>
                <a:gd name="T22" fmla="*/ 71 w 156"/>
                <a:gd name="T23" fmla="*/ 143 h 180"/>
                <a:gd name="T24" fmla="*/ 41 w 156"/>
                <a:gd name="T25" fmla="*/ 159 h 180"/>
                <a:gd name="T26" fmla="*/ 116 w 156"/>
                <a:gd name="T27" fmla="*/ 113 h 180"/>
                <a:gd name="T28" fmla="*/ 96 w 156"/>
                <a:gd name="T29" fmla="*/ 104 h 180"/>
                <a:gd name="T30" fmla="*/ 29 w 156"/>
                <a:gd name="T31" fmla="*/ 156 h 180"/>
                <a:gd name="T32" fmla="*/ 24 w 156"/>
                <a:gd name="T33" fmla="*/ 149 h 180"/>
                <a:gd name="T34" fmla="*/ 73 w 156"/>
                <a:gd name="T35" fmla="*/ 107 h 180"/>
                <a:gd name="T36" fmla="*/ 51 w 156"/>
                <a:gd name="T37" fmla="*/ 117 h 180"/>
                <a:gd name="T38" fmla="*/ 18 w 156"/>
                <a:gd name="T39" fmla="*/ 152 h 180"/>
                <a:gd name="T40" fmla="*/ 42 w 156"/>
                <a:gd name="T41" fmla="*/ 115 h 180"/>
                <a:gd name="T42" fmla="*/ 31 w 156"/>
                <a:gd name="T43" fmla="*/ 106 h 180"/>
                <a:gd name="T44" fmla="*/ 25 w 156"/>
                <a:gd name="T45" fmla="*/ 121 h 180"/>
                <a:gd name="T46" fmla="*/ 13 w 156"/>
                <a:gd name="T47" fmla="*/ 112 h 180"/>
                <a:gd name="T48" fmla="*/ 13 w 156"/>
                <a:gd name="T49" fmla="*/ 112 h 180"/>
                <a:gd name="T50" fmla="*/ 49 w 156"/>
                <a:gd name="T51" fmla="*/ 109 h 180"/>
                <a:gd name="T52" fmla="*/ 48 w 156"/>
                <a:gd name="T53" fmla="*/ 108 h 180"/>
                <a:gd name="T54" fmla="*/ 48 w 156"/>
                <a:gd name="T55" fmla="*/ 108 h 180"/>
                <a:gd name="T56" fmla="*/ 24 w 156"/>
                <a:gd name="T57" fmla="*/ 116 h 180"/>
                <a:gd name="T58" fmla="*/ 15 w 156"/>
                <a:gd name="T59" fmla="*/ 114 h 180"/>
                <a:gd name="T60" fmla="*/ 28 w 156"/>
                <a:gd name="T61" fmla="*/ 116 h 180"/>
                <a:gd name="T62" fmla="*/ 9 w 156"/>
                <a:gd name="T63" fmla="*/ 115 h 180"/>
                <a:gd name="T64" fmla="*/ 13 w 156"/>
                <a:gd name="T65" fmla="*/ 107 h 180"/>
                <a:gd name="T66" fmla="*/ 6 w 156"/>
                <a:gd name="T67" fmla="*/ 110 h 180"/>
                <a:gd name="T68" fmla="*/ 72 w 156"/>
                <a:gd name="T69" fmla="*/ 113 h 180"/>
                <a:gd name="T70" fmla="*/ 54 w 156"/>
                <a:gd name="T71" fmla="*/ 173 h 180"/>
                <a:gd name="T72" fmla="*/ 114 w 156"/>
                <a:gd name="T73" fmla="*/ 124 h 180"/>
                <a:gd name="T74" fmla="*/ 64 w 156"/>
                <a:gd name="T75" fmla="*/ 174 h 180"/>
                <a:gd name="T76" fmla="*/ 74 w 156"/>
                <a:gd name="T77" fmla="*/ 175 h 180"/>
                <a:gd name="T78" fmla="*/ 88 w 156"/>
                <a:gd name="T79" fmla="*/ 173 h 180"/>
                <a:gd name="T80" fmla="*/ 100 w 156"/>
                <a:gd name="T81" fmla="*/ 167 h 180"/>
                <a:gd name="T82" fmla="*/ 131 w 156"/>
                <a:gd name="T83" fmla="*/ 146 h 180"/>
                <a:gd name="T84" fmla="*/ 118 w 156"/>
                <a:gd name="T85" fmla="*/ 163 h 180"/>
                <a:gd name="T86" fmla="*/ 124 w 156"/>
                <a:gd name="T87" fmla="*/ 150 h 180"/>
                <a:gd name="T88" fmla="*/ 144 w 156"/>
                <a:gd name="T89" fmla="*/ 123 h 180"/>
                <a:gd name="T90" fmla="*/ 143 w 156"/>
                <a:gd name="T91" fmla="*/ 118 h 180"/>
                <a:gd name="T92" fmla="*/ 82 w 156"/>
                <a:gd name="T93" fmla="*/ 168 h 180"/>
                <a:gd name="T94" fmla="*/ 82 w 156"/>
                <a:gd name="T95" fmla="*/ 158 h 180"/>
                <a:gd name="T96" fmla="*/ 132 w 156"/>
                <a:gd name="T97" fmla="*/ 112 h 180"/>
                <a:gd name="T98" fmla="*/ 63 w 156"/>
                <a:gd name="T99" fmla="*/ 50 h 180"/>
                <a:gd name="T100" fmla="*/ 90 w 156"/>
                <a:gd name="T101" fmla="*/ 48 h 180"/>
                <a:gd name="T102" fmla="*/ 111 w 156"/>
                <a:gd name="T103" fmla="*/ 103 h 180"/>
                <a:gd name="T104" fmla="*/ 63 w 156"/>
                <a:gd name="T105" fmla="*/ 5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180">
                  <a:moveTo>
                    <a:pt x="0" y="107"/>
                  </a:moveTo>
                  <a:cubicBezTo>
                    <a:pt x="0" y="109"/>
                    <a:pt x="0" y="110"/>
                    <a:pt x="0" y="111"/>
                  </a:cubicBezTo>
                  <a:cubicBezTo>
                    <a:pt x="0" y="130"/>
                    <a:pt x="6" y="148"/>
                    <a:pt x="19" y="161"/>
                  </a:cubicBezTo>
                  <a:cubicBezTo>
                    <a:pt x="33" y="177"/>
                    <a:pt x="58" y="180"/>
                    <a:pt x="78" y="180"/>
                  </a:cubicBezTo>
                  <a:cubicBezTo>
                    <a:pt x="98" y="180"/>
                    <a:pt x="117" y="172"/>
                    <a:pt x="132" y="160"/>
                  </a:cubicBezTo>
                  <a:cubicBezTo>
                    <a:pt x="144" y="149"/>
                    <a:pt x="149" y="133"/>
                    <a:pt x="151" y="118"/>
                  </a:cubicBezTo>
                  <a:cubicBezTo>
                    <a:pt x="156" y="82"/>
                    <a:pt x="133" y="45"/>
                    <a:pt x="95" y="45"/>
                  </a:cubicBezTo>
                  <a:cubicBezTo>
                    <a:pt x="96" y="31"/>
                    <a:pt x="97" y="17"/>
                    <a:pt x="94" y="4"/>
                  </a:cubicBezTo>
                  <a:cubicBezTo>
                    <a:pt x="94" y="3"/>
                    <a:pt x="93" y="2"/>
                    <a:pt x="93" y="2"/>
                  </a:cubicBezTo>
                  <a:cubicBezTo>
                    <a:pt x="92" y="1"/>
                    <a:pt x="91" y="0"/>
                    <a:pt x="90" y="0"/>
                  </a:cubicBezTo>
                  <a:cubicBezTo>
                    <a:pt x="82" y="1"/>
                    <a:pt x="74" y="3"/>
                    <a:pt x="66" y="1"/>
                  </a:cubicBezTo>
                  <a:cubicBezTo>
                    <a:pt x="64" y="0"/>
                    <a:pt x="63" y="1"/>
                    <a:pt x="63" y="2"/>
                  </a:cubicBezTo>
                  <a:cubicBezTo>
                    <a:pt x="62" y="2"/>
                    <a:pt x="61" y="3"/>
                    <a:pt x="61" y="4"/>
                  </a:cubicBezTo>
                  <a:cubicBezTo>
                    <a:pt x="60" y="18"/>
                    <a:pt x="64" y="31"/>
                    <a:pt x="61" y="45"/>
                  </a:cubicBezTo>
                  <a:cubicBezTo>
                    <a:pt x="30" y="43"/>
                    <a:pt x="3" y="75"/>
                    <a:pt x="0" y="105"/>
                  </a:cubicBezTo>
                  <a:cubicBezTo>
                    <a:pt x="0" y="106"/>
                    <a:pt x="0" y="107"/>
                    <a:pt x="0" y="107"/>
                  </a:cubicBezTo>
                  <a:close/>
                  <a:moveTo>
                    <a:pt x="53" y="172"/>
                  </a:moveTo>
                  <a:cubicBezTo>
                    <a:pt x="52" y="172"/>
                    <a:pt x="52" y="172"/>
                    <a:pt x="52" y="172"/>
                  </a:cubicBezTo>
                  <a:cubicBezTo>
                    <a:pt x="49" y="172"/>
                    <a:pt x="46" y="171"/>
                    <a:pt x="42" y="169"/>
                  </a:cubicBezTo>
                  <a:cubicBezTo>
                    <a:pt x="56" y="158"/>
                    <a:pt x="71" y="148"/>
                    <a:pt x="85" y="138"/>
                  </a:cubicBezTo>
                  <a:cubicBezTo>
                    <a:pt x="91" y="134"/>
                    <a:pt x="96" y="130"/>
                    <a:pt x="101" y="126"/>
                  </a:cubicBezTo>
                  <a:cubicBezTo>
                    <a:pt x="105" y="123"/>
                    <a:pt x="109" y="120"/>
                    <a:pt x="113" y="117"/>
                  </a:cubicBezTo>
                  <a:cubicBezTo>
                    <a:pt x="117" y="114"/>
                    <a:pt x="120" y="111"/>
                    <a:pt x="115" y="117"/>
                  </a:cubicBezTo>
                  <a:cubicBezTo>
                    <a:pt x="106" y="127"/>
                    <a:pt x="94" y="135"/>
                    <a:pt x="83" y="144"/>
                  </a:cubicBezTo>
                  <a:cubicBezTo>
                    <a:pt x="77" y="149"/>
                    <a:pt x="72" y="155"/>
                    <a:pt x="66" y="161"/>
                  </a:cubicBezTo>
                  <a:cubicBezTo>
                    <a:pt x="63" y="164"/>
                    <a:pt x="60" y="166"/>
                    <a:pt x="57" y="168"/>
                  </a:cubicBezTo>
                  <a:cubicBezTo>
                    <a:pt x="56" y="170"/>
                    <a:pt x="54" y="171"/>
                    <a:pt x="53" y="172"/>
                  </a:cubicBezTo>
                  <a:close/>
                  <a:moveTo>
                    <a:pt x="31" y="164"/>
                  </a:moveTo>
                  <a:cubicBezTo>
                    <a:pt x="31" y="164"/>
                    <a:pt x="31" y="164"/>
                    <a:pt x="31" y="164"/>
                  </a:cubicBezTo>
                  <a:cubicBezTo>
                    <a:pt x="41" y="153"/>
                    <a:pt x="52" y="143"/>
                    <a:pt x="64" y="133"/>
                  </a:cubicBezTo>
                  <a:cubicBezTo>
                    <a:pt x="70" y="127"/>
                    <a:pt x="77" y="122"/>
                    <a:pt x="83" y="117"/>
                  </a:cubicBezTo>
                  <a:cubicBezTo>
                    <a:pt x="88" y="114"/>
                    <a:pt x="96" y="109"/>
                    <a:pt x="99" y="106"/>
                  </a:cubicBezTo>
                  <a:cubicBezTo>
                    <a:pt x="87" y="117"/>
                    <a:pt x="74" y="128"/>
                    <a:pt x="62" y="139"/>
                  </a:cubicBezTo>
                  <a:cubicBezTo>
                    <a:pt x="52" y="147"/>
                    <a:pt x="42" y="154"/>
                    <a:pt x="34" y="165"/>
                  </a:cubicBezTo>
                  <a:cubicBezTo>
                    <a:pt x="34" y="165"/>
                    <a:pt x="35" y="166"/>
                    <a:pt x="35" y="166"/>
                  </a:cubicBezTo>
                  <a:cubicBezTo>
                    <a:pt x="47" y="158"/>
                    <a:pt x="58" y="149"/>
                    <a:pt x="69" y="140"/>
                  </a:cubicBezTo>
                  <a:cubicBezTo>
                    <a:pt x="82" y="131"/>
                    <a:pt x="94" y="119"/>
                    <a:pt x="107" y="112"/>
                  </a:cubicBezTo>
                  <a:cubicBezTo>
                    <a:pt x="102" y="115"/>
                    <a:pt x="96" y="120"/>
                    <a:pt x="91" y="125"/>
                  </a:cubicBezTo>
                  <a:cubicBezTo>
                    <a:pt x="84" y="130"/>
                    <a:pt x="77" y="136"/>
                    <a:pt x="70" y="142"/>
                  </a:cubicBezTo>
                  <a:cubicBezTo>
                    <a:pt x="64" y="148"/>
                    <a:pt x="59" y="155"/>
                    <a:pt x="52" y="160"/>
                  </a:cubicBezTo>
                  <a:cubicBezTo>
                    <a:pt x="48" y="163"/>
                    <a:pt x="44" y="165"/>
                    <a:pt x="41" y="169"/>
                  </a:cubicBezTo>
                  <a:cubicBezTo>
                    <a:pt x="37" y="167"/>
                    <a:pt x="34" y="166"/>
                    <a:pt x="31" y="164"/>
                  </a:cubicBezTo>
                  <a:close/>
                  <a:moveTo>
                    <a:pt x="30" y="163"/>
                  </a:moveTo>
                  <a:cubicBezTo>
                    <a:pt x="30" y="163"/>
                    <a:pt x="30" y="163"/>
                    <a:pt x="30" y="163"/>
                  </a:cubicBezTo>
                  <a:cubicBezTo>
                    <a:pt x="28" y="162"/>
                    <a:pt x="27" y="161"/>
                    <a:pt x="26" y="160"/>
                  </a:cubicBezTo>
                  <a:cubicBezTo>
                    <a:pt x="37" y="151"/>
                    <a:pt x="48" y="141"/>
                    <a:pt x="60" y="131"/>
                  </a:cubicBezTo>
                  <a:cubicBezTo>
                    <a:pt x="66" y="126"/>
                    <a:pt x="73" y="120"/>
                    <a:pt x="79" y="115"/>
                  </a:cubicBezTo>
                  <a:cubicBezTo>
                    <a:pt x="83" y="113"/>
                    <a:pt x="87" y="110"/>
                    <a:pt x="90" y="108"/>
                  </a:cubicBezTo>
                  <a:cubicBezTo>
                    <a:pt x="98" y="103"/>
                    <a:pt x="89" y="109"/>
                    <a:pt x="87" y="110"/>
                  </a:cubicBezTo>
                  <a:cubicBezTo>
                    <a:pt x="77" y="118"/>
                    <a:pt x="68" y="126"/>
                    <a:pt x="59" y="134"/>
                  </a:cubicBezTo>
                  <a:cubicBezTo>
                    <a:pt x="49" y="144"/>
                    <a:pt x="38" y="152"/>
                    <a:pt x="30" y="163"/>
                  </a:cubicBezTo>
                  <a:close/>
                  <a:moveTo>
                    <a:pt x="88" y="141"/>
                  </a:moveTo>
                  <a:cubicBezTo>
                    <a:pt x="99" y="133"/>
                    <a:pt x="111" y="125"/>
                    <a:pt x="119" y="114"/>
                  </a:cubicBezTo>
                  <a:cubicBezTo>
                    <a:pt x="120" y="114"/>
                    <a:pt x="121" y="114"/>
                    <a:pt x="123" y="114"/>
                  </a:cubicBezTo>
                  <a:cubicBezTo>
                    <a:pt x="115" y="120"/>
                    <a:pt x="108" y="127"/>
                    <a:pt x="101" y="133"/>
                  </a:cubicBezTo>
                  <a:cubicBezTo>
                    <a:pt x="91" y="141"/>
                    <a:pt x="81" y="150"/>
                    <a:pt x="70" y="159"/>
                  </a:cubicBezTo>
                  <a:cubicBezTo>
                    <a:pt x="76" y="153"/>
                    <a:pt x="82" y="147"/>
                    <a:pt x="88" y="141"/>
                  </a:cubicBezTo>
                  <a:close/>
                  <a:moveTo>
                    <a:pt x="85" y="137"/>
                  </a:moveTo>
                  <a:cubicBezTo>
                    <a:pt x="77" y="142"/>
                    <a:pt x="68" y="148"/>
                    <a:pt x="61" y="154"/>
                  </a:cubicBezTo>
                  <a:cubicBezTo>
                    <a:pt x="64" y="150"/>
                    <a:pt x="68" y="147"/>
                    <a:pt x="71" y="143"/>
                  </a:cubicBezTo>
                  <a:cubicBezTo>
                    <a:pt x="83" y="131"/>
                    <a:pt x="98" y="121"/>
                    <a:pt x="110" y="111"/>
                  </a:cubicBezTo>
                  <a:cubicBezTo>
                    <a:pt x="111" y="110"/>
                    <a:pt x="110" y="109"/>
                    <a:pt x="109" y="109"/>
                  </a:cubicBezTo>
                  <a:cubicBezTo>
                    <a:pt x="98" y="115"/>
                    <a:pt x="88" y="124"/>
                    <a:pt x="79" y="131"/>
                  </a:cubicBezTo>
                  <a:cubicBezTo>
                    <a:pt x="66" y="141"/>
                    <a:pt x="53" y="151"/>
                    <a:pt x="40" y="161"/>
                  </a:cubicBezTo>
                  <a:cubicBezTo>
                    <a:pt x="34" y="165"/>
                    <a:pt x="40" y="160"/>
                    <a:pt x="41" y="159"/>
                  </a:cubicBezTo>
                  <a:cubicBezTo>
                    <a:pt x="43" y="156"/>
                    <a:pt x="46" y="153"/>
                    <a:pt x="49" y="151"/>
                  </a:cubicBezTo>
                  <a:cubicBezTo>
                    <a:pt x="54" y="146"/>
                    <a:pt x="60" y="142"/>
                    <a:pt x="65" y="138"/>
                  </a:cubicBezTo>
                  <a:cubicBezTo>
                    <a:pt x="77" y="127"/>
                    <a:pt x="90" y="116"/>
                    <a:pt x="102" y="105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7" y="107"/>
                    <a:pt x="112" y="110"/>
                    <a:pt x="116" y="113"/>
                  </a:cubicBezTo>
                  <a:cubicBezTo>
                    <a:pt x="105" y="120"/>
                    <a:pt x="96" y="129"/>
                    <a:pt x="85" y="137"/>
                  </a:cubicBezTo>
                  <a:close/>
                  <a:moveTo>
                    <a:pt x="74" y="123"/>
                  </a:moveTo>
                  <a:cubicBezTo>
                    <a:pt x="76" y="120"/>
                    <a:pt x="78" y="118"/>
                    <a:pt x="81" y="116"/>
                  </a:cubicBezTo>
                  <a:cubicBezTo>
                    <a:pt x="86" y="112"/>
                    <a:pt x="92" y="109"/>
                    <a:pt x="96" y="104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7" y="104"/>
                    <a:pt x="97" y="104"/>
                    <a:pt x="98" y="104"/>
                  </a:cubicBezTo>
                  <a:cubicBezTo>
                    <a:pt x="99" y="104"/>
                    <a:pt x="100" y="104"/>
                    <a:pt x="101" y="104"/>
                  </a:cubicBezTo>
                  <a:cubicBezTo>
                    <a:pt x="91" y="110"/>
                    <a:pt x="82" y="116"/>
                    <a:pt x="74" y="123"/>
                  </a:cubicBezTo>
                  <a:close/>
                  <a:moveTo>
                    <a:pt x="32" y="154"/>
                  </a:moveTo>
                  <a:cubicBezTo>
                    <a:pt x="31" y="154"/>
                    <a:pt x="30" y="155"/>
                    <a:pt x="29" y="156"/>
                  </a:cubicBezTo>
                  <a:cubicBezTo>
                    <a:pt x="31" y="155"/>
                    <a:pt x="32" y="153"/>
                    <a:pt x="34" y="151"/>
                  </a:cubicBezTo>
                  <a:cubicBezTo>
                    <a:pt x="39" y="146"/>
                    <a:pt x="44" y="141"/>
                    <a:pt x="49" y="135"/>
                  </a:cubicBezTo>
                  <a:cubicBezTo>
                    <a:pt x="60" y="125"/>
                    <a:pt x="72" y="116"/>
                    <a:pt x="83" y="106"/>
                  </a:cubicBezTo>
                  <a:cubicBezTo>
                    <a:pt x="84" y="106"/>
                    <a:pt x="83" y="105"/>
                    <a:pt x="82" y="105"/>
                  </a:cubicBezTo>
                  <a:cubicBezTo>
                    <a:pt x="59" y="113"/>
                    <a:pt x="43" y="135"/>
                    <a:pt x="24" y="149"/>
                  </a:cubicBezTo>
                  <a:cubicBezTo>
                    <a:pt x="23" y="150"/>
                    <a:pt x="20" y="152"/>
                    <a:pt x="19" y="153"/>
                  </a:cubicBezTo>
                  <a:cubicBezTo>
                    <a:pt x="21" y="149"/>
                    <a:pt x="24" y="146"/>
                    <a:pt x="27" y="143"/>
                  </a:cubicBezTo>
                  <a:cubicBezTo>
                    <a:pt x="31" y="138"/>
                    <a:pt x="37" y="134"/>
                    <a:pt x="42" y="130"/>
                  </a:cubicBezTo>
                  <a:cubicBezTo>
                    <a:pt x="50" y="124"/>
                    <a:pt x="58" y="118"/>
                    <a:pt x="64" y="110"/>
                  </a:cubicBezTo>
                  <a:cubicBezTo>
                    <a:pt x="67" y="109"/>
                    <a:pt x="70" y="108"/>
                    <a:pt x="73" y="107"/>
                  </a:cubicBezTo>
                  <a:cubicBezTo>
                    <a:pt x="80" y="105"/>
                    <a:pt x="87" y="103"/>
                    <a:pt x="94" y="104"/>
                  </a:cubicBezTo>
                  <a:cubicBezTo>
                    <a:pt x="72" y="118"/>
                    <a:pt x="52" y="136"/>
                    <a:pt x="32" y="154"/>
                  </a:cubicBezTo>
                  <a:close/>
                  <a:moveTo>
                    <a:pt x="14" y="146"/>
                  </a:moveTo>
                  <a:cubicBezTo>
                    <a:pt x="23" y="142"/>
                    <a:pt x="31" y="135"/>
                    <a:pt x="38" y="129"/>
                  </a:cubicBezTo>
                  <a:cubicBezTo>
                    <a:pt x="42" y="125"/>
                    <a:pt x="47" y="121"/>
                    <a:pt x="51" y="117"/>
                  </a:cubicBezTo>
                  <a:cubicBezTo>
                    <a:pt x="54" y="115"/>
                    <a:pt x="57" y="113"/>
                    <a:pt x="60" y="111"/>
                  </a:cubicBezTo>
                  <a:cubicBezTo>
                    <a:pt x="60" y="111"/>
                    <a:pt x="60" y="110"/>
                    <a:pt x="60" y="110"/>
                  </a:cubicBezTo>
                  <a:cubicBezTo>
                    <a:pt x="61" y="110"/>
                    <a:pt x="61" y="110"/>
                    <a:pt x="62" y="110"/>
                  </a:cubicBezTo>
                  <a:cubicBezTo>
                    <a:pt x="62" y="110"/>
                    <a:pt x="62" y="111"/>
                    <a:pt x="62" y="111"/>
                  </a:cubicBezTo>
                  <a:cubicBezTo>
                    <a:pt x="49" y="126"/>
                    <a:pt x="29" y="134"/>
                    <a:pt x="18" y="152"/>
                  </a:cubicBezTo>
                  <a:cubicBezTo>
                    <a:pt x="17" y="150"/>
                    <a:pt x="15" y="148"/>
                    <a:pt x="14" y="146"/>
                  </a:cubicBezTo>
                  <a:close/>
                  <a:moveTo>
                    <a:pt x="12" y="142"/>
                  </a:moveTo>
                  <a:cubicBezTo>
                    <a:pt x="17" y="137"/>
                    <a:pt x="23" y="132"/>
                    <a:pt x="28" y="126"/>
                  </a:cubicBezTo>
                  <a:cubicBezTo>
                    <a:pt x="31" y="123"/>
                    <a:pt x="34" y="121"/>
                    <a:pt x="37" y="118"/>
                  </a:cubicBezTo>
                  <a:cubicBezTo>
                    <a:pt x="40" y="115"/>
                    <a:pt x="51" y="104"/>
                    <a:pt x="42" y="115"/>
                  </a:cubicBezTo>
                  <a:cubicBezTo>
                    <a:pt x="37" y="121"/>
                    <a:pt x="32" y="127"/>
                    <a:pt x="27" y="133"/>
                  </a:cubicBezTo>
                  <a:cubicBezTo>
                    <a:pt x="22" y="137"/>
                    <a:pt x="17" y="140"/>
                    <a:pt x="13" y="145"/>
                  </a:cubicBezTo>
                  <a:cubicBezTo>
                    <a:pt x="13" y="144"/>
                    <a:pt x="12" y="143"/>
                    <a:pt x="12" y="142"/>
                  </a:cubicBezTo>
                  <a:close/>
                  <a:moveTo>
                    <a:pt x="7" y="127"/>
                  </a:moveTo>
                  <a:cubicBezTo>
                    <a:pt x="15" y="120"/>
                    <a:pt x="22" y="112"/>
                    <a:pt x="31" y="106"/>
                  </a:cubicBezTo>
                  <a:cubicBezTo>
                    <a:pt x="30" y="107"/>
                    <a:pt x="27" y="112"/>
                    <a:pt x="25" y="114"/>
                  </a:cubicBezTo>
                  <a:cubicBezTo>
                    <a:pt x="23" y="116"/>
                    <a:pt x="21" y="118"/>
                    <a:pt x="18" y="120"/>
                  </a:cubicBezTo>
                  <a:cubicBezTo>
                    <a:pt x="15" y="124"/>
                    <a:pt x="12" y="129"/>
                    <a:pt x="9" y="133"/>
                  </a:cubicBezTo>
                  <a:cubicBezTo>
                    <a:pt x="9" y="134"/>
                    <a:pt x="9" y="134"/>
                    <a:pt x="10" y="134"/>
                  </a:cubicBezTo>
                  <a:cubicBezTo>
                    <a:pt x="15" y="130"/>
                    <a:pt x="20" y="126"/>
                    <a:pt x="25" y="121"/>
                  </a:cubicBezTo>
                  <a:cubicBezTo>
                    <a:pt x="28" y="119"/>
                    <a:pt x="30" y="116"/>
                    <a:pt x="33" y="113"/>
                  </a:cubicBezTo>
                  <a:cubicBezTo>
                    <a:pt x="34" y="112"/>
                    <a:pt x="42" y="104"/>
                    <a:pt x="38" y="110"/>
                  </a:cubicBezTo>
                  <a:cubicBezTo>
                    <a:pt x="30" y="121"/>
                    <a:pt x="19" y="129"/>
                    <a:pt x="11" y="139"/>
                  </a:cubicBezTo>
                  <a:cubicBezTo>
                    <a:pt x="9" y="135"/>
                    <a:pt x="8" y="131"/>
                    <a:pt x="7" y="127"/>
                  </a:cubicBezTo>
                  <a:close/>
                  <a:moveTo>
                    <a:pt x="13" y="112"/>
                  </a:moveTo>
                  <a:cubicBezTo>
                    <a:pt x="15" y="110"/>
                    <a:pt x="18" y="108"/>
                    <a:pt x="21" y="106"/>
                  </a:cubicBezTo>
                  <a:cubicBezTo>
                    <a:pt x="26" y="102"/>
                    <a:pt x="21" y="107"/>
                    <a:pt x="20" y="108"/>
                  </a:cubicBezTo>
                  <a:cubicBezTo>
                    <a:pt x="15" y="113"/>
                    <a:pt x="10" y="117"/>
                    <a:pt x="6" y="123"/>
                  </a:cubicBezTo>
                  <a:cubicBezTo>
                    <a:pt x="6" y="122"/>
                    <a:pt x="6" y="121"/>
                    <a:pt x="6" y="119"/>
                  </a:cubicBezTo>
                  <a:cubicBezTo>
                    <a:pt x="8" y="117"/>
                    <a:pt x="11" y="115"/>
                    <a:pt x="13" y="112"/>
                  </a:cubicBezTo>
                  <a:close/>
                  <a:moveTo>
                    <a:pt x="20" y="141"/>
                  </a:moveTo>
                  <a:cubicBezTo>
                    <a:pt x="19" y="142"/>
                    <a:pt x="17" y="143"/>
                    <a:pt x="15" y="144"/>
                  </a:cubicBezTo>
                  <a:cubicBezTo>
                    <a:pt x="17" y="143"/>
                    <a:pt x="19" y="141"/>
                    <a:pt x="20" y="140"/>
                  </a:cubicBezTo>
                  <a:cubicBezTo>
                    <a:pt x="23" y="137"/>
                    <a:pt x="26" y="135"/>
                    <a:pt x="29" y="132"/>
                  </a:cubicBezTo>
                  <a:cubicBezTo>
                    <a:pt x="37" y="125"/>
                    <a:pt x="43" y="117"/>
                    <a:pt x="49" y="109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1" y="109"/>
                    <a:pt x="54" y="110"/>
                    <a:pt x="57" y="110"/>
                  </a:cubicBezTo>
                  <a:cubicBezTo>
                    <a:pt x="57" y="110"/>
                    <a:pt x="57" y="110"/>
                    <a:pt x="58" y="110"/>
                  </a:cubicBezTo>
                  <a:cubicBezTo>
                    <a:pt x="45" y="120"/>
                    <a:pt x="34" y="132"/>
                    <a:pt x="20" y="141"/>
                  </a:cubicBezTo>
                  <a:close/>
                  <a:moveTo>
                    <a:pt x="48" y="108"/>
                  </a:moveTo>
                  <a:cubicBezTo>
                    <a:pt x="34" y="117"/>
                    <a:pt x="24" y="129"/>
                    <a:pt x="11" y="140"/>
                  </a:cubicBezTo>
                  <a:cubicBezTo>
                    <a:pt x="16" y="136"/>
                    <a:pt x="22" y="128"/>
                    <a:pt x="28" y="123"/>
                  </a:cubicBezTo>
                  <a:cubicBezTo>
                    <a:pt x="33" y="118"/>
                    <a:pt x="38" y="112"/>
                    <a:pt x="42" y="106"/>
                  </a:cubicBezTo>
                  <a:cubicBezTo>
                    <a:pt x="42" y="106"/>
                    <a:pt x="42" y="105"/>
                    <a:pt x="42" y="105"/>
                  </a:cubicBezTo>
                  <a:cubicBezTo>
                    <a:pt x="44" y="106"/>
                    <a:pt x="46" y="107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lose/>
                  <a:moveTo>
                    <a:pt x="28" y="116"/>
                  </a:moveTo>
                  <a:cubicBezTo>
                    <a:pt x="25" y="119"/>
                    <a:pt x="23" y="122"/>
                    <a:pt x="20" y="124"/>
                  </a:cubicBezTo>
                  <a:cubicBezTo>
                    <a:pt x="18" y="127"/>
                    <a:pt x="13" y="129"/>
                    <a:pt x="11" y="132"/>
                  </a:cubicBezTo>
                  <a:cubicBezTo>
                    <a:pt x="15" y="126"/>
                    <a:pt x="19" y="121"/>
                    <a:pt x="24" y="116"/>
                  </a:cubicBezTo>
                  <a:cubicBezTo>
                    <a:pt x="28" y="113"/>
                    <a:pt x="32" y="110"/>
                    <a:pt x="34" y="105"/>
                  </a:cubicBezTo>
                  <a:cubicBezTo>
                    <a:pt x="34" y="104"/>
                    <a:pt x="33" y="104"/>
                    <a:pt x="33" y="104"/>
                  </a:cubicBezTo>
                  <a:cubicBezTo>
                    <a:pt x="24" y="108"/>
                    <a:pt x="17" y="115"/>
                    <a:pt x="10" y="122"/>
                  </a:cubicBezTo>
                  <a:cubicBezTo>
                    <a:pt x="7" y="125"/>
                    <a:pt x="7" y="123"/>
                    <a:pt x="10" y="120"/>
                  </a:cubicBezTo>
                  <a:cubicBezTo>
                    <a:pt x="12" y="118"/>
                    <a:pt x="14" y="116"/>
                    <a:pt x="15" y="114"/>
                  </a:cubicBezTo>
                  <a:cubicBezTo>
                    <a:pt x="19" y="111"/>
                    <a:pt x="23" y="107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31" y="103"/>
                    <a:pt x="36" y="104"/>
                    <a:pt x="40" y="105"/>
                  </a:cubicBezTo>
                  <a:cubicBezTo>
                    <a:pt x="40" y="105"/>
                    <a:pt x="41" y="105"/>
                    <a:pt x="41" y="105"/>
                  </a:cubicBezTo>
                  <a:cubicBezTo>
                    <a:pt x="36" y="108"/>
                    <a:pt x="32" y="112"/>
                    <a:pt x="28" y="116"/>
                  </a:cubicBezTo>
                  <a:close/>
                  <a:moveTo>
                    <a:pt x="9" y="115"/>
                  </a:moveTo>
                  <a:cubicBezTo>
                    <a:pt x="10" y="113"/>
                    <a:pt x="11" y="112"/>
                    <a:pt x="12" y="111"/>
                  </a:cubicBezTo>
                  <a:cubicBezTo>
                    <a:pt x="14" y="108"/>
                    <a:pt x="16" y="105"/>
                    <a:pt x="18" y="103"/>
                  </a:cubicBezTo>
                  <a:cubicBezTo>
                    <a:pt x="20" y="102"/>
                    <a:pt x="22" y="102"/>
                    <a:pt x="24" y="102"/>
                  </a:cubicBezTo>
                  <a:cubicBezTo>
                    <a:pt x="18" y="105"/>
                    <a:pt x="13" y="110"/>
                    <a:pt x="9" y="115"/>
                  </a:cubicBezTo>
                  <a:close/>
                  <a:moveTo>
                    <a:pt x="6" y="111"/>
                  </a:moveTo>
                  <a:cubicBezTo>
                    <a:pt x="9" y="109"/>
                    <a:pt x="11" y="107"/>
                    <a:pt x="13" y="105"/>
                  </a:cubicBezTo>
                  <a:cubicBezTo>
                    <a:pt x="14" y="105"/>
                    <a:pt x="15" y="104"/>
                    <a:pt x="15" y="103"/>
                  </a:cubicBezTo>
                  <a:cubicBezTo>
                    <a:pt x="16" y="103"/>
                    <a:pt x="16" y="103"/>
                    <a:pt x="17" y="103"/>
                  </a:cubicBezTo>
                  <a:cubicBezTo>
                    <a:pt x="15" y="104"/>
                    <a:pt x="14" y="106"/>
                    <a:pt x="13" y="107"/>
                  </a:cubicBezTo>
                  <a:cubicBezTo>
                    <a:pt x="11" y="111"/>
                    <a:pt x="8" y="114"/>
                    <a:pt x="5" y="117"/>
                  </a:cubicBezTo>
                  <a:cubicBezTo>
                    <a:pt x="5" y="116"/>
                    <a:pt x="5" y="115"/>
                    <a:pt x="5" y="114"/>
                  </a:cubicBezTo>
                  <a:cubicBezTo>
                    <a:pt x="5" y="112"/>
                    <a:pt x="5" y="110"/>
                    <a:pt x="5" y="108"/>
                  </a:cubicBezTo>
                  <a:cubicBezTo>
                    <a:pt x="7" y="106"/>
                    <a:pt x="10" y="104"/>
                    <a:pt x="13" y="104"/>
                  </a:cubicBezTo>
                  <a:cubicBezTo>
                    <a:pt x="10" y="106"/>
                    <a:pt x="8" y="108"/>
                    <a:pt x="6" y="110"/>
                  </a:cubicBezTo>
                  <a:cubicBezTo>
                    <a:pt x="5" y="111"/>
                    <a:pt x="6" y="112"/>
                    <a:pt x="6" y="111"/>
                  </a:cubicBezTo>
                  <a:close/>
                  <a:moveTo>
                    <a:pt x="19" y="154"/>
                  </a:moveTo>
                  <a:cubicBezTo>
                    <a:pt x="39" y="141"/>
                    <a:pt x="53" y="122"/>
                    <a:pt x="74" y="110"/>
                  </a:cubicBezTo>
                  <a:cubicBezTo>
                    <a:pt x="74" y="110"/>
                    <a:pt x="82" y="105"/>
                    <a:pt x="80" y="107"/>
                  </a:cubicBezTo>
                  <a:cubicBezTo>
                    <a:pt x="77" y="109"/>
                    <a:pt x="75" y="111"/>
                    <a:pt x="72" y="113"/>
                  </a:cubicBezTo>
                  <a:cubicBezTo>
                    <a:pt x="67" y="118"/>
                    <a:pt x="61" y="123"/>
                    <a:pt x="55" y="128"/>
                  </a:cubicBezTo>
                  <a:cubicBezTo>
                    <a:pt x="45" y="138"/>
                    <a:pt x="34" y="148"/>
                    <a:pt x="25" y="160"/>
                  </a:cubicBezTo>
                  <a:cubicBezTo>
                    <a:pt x="25" y="159"/>
                    <a:pt x="25" y="159"/>
                    <a:pt x="24" y="159"/>
                  </a:cubicBezTo>
                  <a:cubicBezTo>
                    <a:pt x="23" y="158"/>
                    <a:pt x="21" y="156"/>
                    <a:pt x="19" y="154"/>
                  </a:cubicBezTo>
                  <a:close/>
                  <a:moveTo>
                    <a:pt x="54" y="173"/>
                  </a:moveTo>
                  <a:cubicBezTo>
                    <a:pt x="54" y="172"/>
                    <a:pt x="55" y="172"/>
                    <a:pt x="56" y="171"/>
                  </a:cubicBezTo>
                  <a:cubicBezTo>
                    <a:pt x="56" y="172"/>
                    <a:pt x="57" y="171"/>
                    <a:pt x="58" y="169"/>
                  </a:cubicBezTo>
                  <a:cubicBezTo>
                    <a:pt x="60" y="168"/>
                    <a:pt x="62" y="167"/>
                    <a:pt x="63" y="166"/>
                  </a:cubicBezTo>
                  <a:cubicBezTo>
                    <a:pt x="75" y="157"/>
                    <a:pt x="86" y="147"/>
                    <a:pt x="97" y="138"/>
                  </a:cubicBezTo>
                  <a:cubicBezTo>
                    <a:pt x="103" y="133"/>
                    <a:pt x="108" y="129"/>
                    <a:pt x="114" y="124"/>
                  </a:cubicBezTo>
                  <a:cubicBezTo>
                    <a:pt x="117" y="121"/>
                    <a:pt x="119" y="119"/>
                    <a:pt x="122" y="116"/>
                  </a:cubicBezTo>
                  <a:cubicBezTo>
                    <a:pt x="123" y="116"/>
                    <a:pt x="125" y="115"/>
                    <a:pt x="127" y="114"/>
                  </a:cubicBezTo>
                  <a:cubicBezTo>
                    <a:pt x="128" y="113"/>
                    <a:pt x="129" y="113"/>
                    <a:pt x="130" y="113"/>
                  </a:cubicBezTo>
                  <a:cubicBezTo>
                    <a:pt x="111" y="136"/>
                    <a:pt x="84" y="151"/>
                    <a:pt x="63" y="173"/>
                  </a:cubicBezTo>
                  <a:cubicBezTo>
                    <a:pt x="63" y="173"/>
                    <a:pt x="63" y="174"/>
                    <a:pt x="64" y="174"/>
                  </a:cubicBezTo>
                  <a:cubicBezTo>
                    <a:pt x="87" y="157"/>
                    <a:pt x="109" y="140"/>
                    <a:pt x="130" y="121"/>
                  </a:cubicBezTo>
                  <a:cubicBezTo>
                    <a:pt x="129" y="123"/>
                    <a:pt x="127" y="124"/>
                    <a:pt x="125" y="126"/>
                  </a:cubicBezTo>
                  <a:cubicBezTo>
                    <a:pt x="119" y="132"/>
                    <a:pt x="113" y="137"/>
                    <a:pt x="107" y="143"/>
                  </a:cubicBezTo>
                  <a:cubicBezTo>
                    <a:pt x="96" y="153"/>
                    <a:pt x="84" y="163"/>
                    <a:pt x="73" y="174"/>
                  </a:cubicBezTo>
                  <a:cubicBezTo>
                    <a:pt x="73" y="174"/>
                    <a:pt x="73" y="175"/>
                    <a:pt x="74" y="175"/>
                  </a:cubicBezTo>
                  <a:cubicBezTo>
                    <a:pt x="96" y="160"/>
                    <a:pt x="115" y="142"/>
                    <a:pt x="135" y="124"/>
                  </a:cubicBezTo>
                  <a:cubicBezTo>
                    <a:pt x="135" y="124"/>
                    <a:pt x="135" y="125"/>
                    <a:pt x="135" y="125"/>
                  </a:cubicBezTo>
                  <a:cubicBezTo>
                    <a:pt x="129" y="130"/>
                    <a:pt x="124" y="136"/>
                    <a:pt x="118" y="141"/>
                  </a:cubicBezTo>
                  <a:cubicBezTo>
                    <a:pt x="108" y="152"/>
                    <a:pt x="97" y="162"/>
                    <a:pt x="87" y="172"/>
                  </a:cubicBezTo>
                  <a:cubicBezTo>
                    <a:pt x="86" y="172"/>
                    <a:pt x="87" y="173"/>
                    <a:pt x="88" y="173"/>
                  </a:cubicBezTo>
                  <a:cubicBezTo>
                    <a:pt x="106" y="161"/>
                    <a:pt x="120" y="144"/>
                    <a:pt x="138" y="130"/>
                  </a:cubicBezTo>
                  <a:cubicBezTo>
                    <a:pt x="139" y="129"/>
                    <a:pt x="141" y="128"/>
                    <a:pt x="142" y="126"/>
                  </a:cubicBezTo>
                  <a:cubicBezTo>
                    <a:pt x="140" y="128"/>
                    <a:pt x="139" y="131"/>
                    <a:pt x="137" y="132"/>
                  </a:cubicBezTo>
                  <a:cubicBezTo>
                    <a:pt x="134" y="136"/>
                    <a:pt x="130" y="139"/>
                    <a:pt x="126" y="142"/>
                  </a:cubicBezTo>
                  <a:cubicBezTo>
                    <a:pt x="117" y="149"/>
                    <a:pt x="108" y="159"/>
                    <a:pt x="100" y="167"/>
                  </a:cubicBezTo>
                  <a:cubicBezTo>
                    <a:pt x="100" y="168"/>
                    <a:pt x="100" y="169"/>
                    <a:pt x="101" y="168"/>
                  </a:cubicBezTo>
                  <a:cubicBezTo>
                    <a:pt x="114" y="162"/>
                    <a:pt x="124" y="152"/>
                    <a:pt x="135" y="142"/>
                  </a:cubicBezTo>
                  <a:cubicBezTo>
                    <a:pt x="136" y="142"/>
                    <a:pt x="139" y="139"/>
                    <a:pt x="141" y="137"/>
                  </a:cubicBezTo>
                  <a:cubicBezTo>
                    <a:pt x="140" y="138"/>
                    <a:pt x="140" y="138"/>
                    <a:pt x="140" y="139"/>
                  </a:cubicBezTo>
                  <a:cubicBezTo>
                    <a:pt x="137" y="142"/>
                    <a:pt x="134" y="144"/>
                    <a:pt x="131" y="146"/>
                  </a:cubicBezTo>
                  <a:cubicBezTo>
                    <a:pt x="124" y="152"/>
                    <a:pt x="119" y="160"/>
                    <a:pt x="113" y="166"/>
                  </a:cubicBezTo>
                  <a:cubicBezTo>
                    <a:pt x="113" y="166"/>
                    <a:pt x="113" y="166"/>
                    <a:pt x="113" y="166"/>
                  </a:cubicBezTo>
                  <a:cubicBezTo>
                    <a:pt x="102" y="171"/>
                    <a:pt x="91" y="174"/>
                    <a:pt x="78" y="175"/>
                  </a:cubicBezTo>
                  <a:cubicBezTo>
                    <a:pt x="70" y="175"/>
                    <a:pt x="62" y="174"/>
                    <a:pt x="54" y="173"/>
                  </a:cubicBezTo>
                  <a:close/>
                  <a:moveTo>
                    <a:pt x="118" y="163"/>
                  </a:moveTo>
                  <a:cubicBezTo>
                    <a:pt x="122" y="159"/>
                    <a:pt x="126" y="154"/>
                    <a:pt x="130" y="149"/>
                  </a:cubicBezTo>
                  <a:cubicBezTo>
                    <a:pt x="132" y="147"/>
                    <a:pt x="135" y="144"/>
                    <a:pt x="138" y="142"/>
                  </a:cubicBezTo>
                  <a:cubicBezTo>
                    <a:pt x="133" y="150"/>
                    <a:pt x="126" y="158"/>
                    <a:pt x="118" y="163"/>
                  </a:cubicBezTo>
                  <a:close/>
                  <a:moveTo>
                    <a:pt x="141" y="135"/>
                  </a:moveTo>
                  <a:cubicBezTo>
                    <a:pt x="135" y="140"/>
                    <a:pt x="130" y="145"/>
                    <a:pt x="124" y="150"/>
                  </a:cubicBezTo>
                  <a:cubicBezTo>
                    <a:pt x="120" y="154"/>
                    <a:pt x="116" y="157"/>
                    <a:pt x="112" y="161"/>
                  </a:cubicBezTo>
                  <a:cubicBezTo>
                    <a:pt x="110" y="162"/>
                    <a:pt x="99" y="170"/>
                    <a:pt x="106" y="164"/>
                  </a:cubicBezTo>
                  <a:cubicBezTo>
                    <a:pt x="113" y="156"/>
                    <a:pt x="121" y="148"/>
                    <a:pt x="129" y="141"/>
                  </a:cubicBezTo>
                  <a:cubicBezTo>
                    <a:pt x="135" y="136"/>
                    <a:pt x="142" y="132"/>
                    <a:pt x="145" y="124"/>
                  </a:cubicBezTo>
                  <a:cubicBezTo>
                    <a:pt x="145" y="123"/>
                    <a:pt x="144" y="123"/>
                    <a:pt x="144" y="123"/>
                  </a:cubicBezTo>
                  <a:cubicBezTo>
                    <a:pt x="135" y="131"/>
                    <a:pt x="126" y="137"/>
                    <a:pt x="118" y="145"/>
                  </a:cubicBezTo>
                  <a:cubicBezTo>
                    <a:pt x="113" y="149"/>
                    <a:pt x="108" y="154"/>
                    <a:pt x="104" y="158"/>
                  </a:cubicBezTo>
                  <a:cubicBezTo>
                    <a:pt x="100" y="162"/>
                    <a:pt x="92" y="168"/>
                    <a:pt x="90" y="170"/>
                  </a:cubicBezTo>
                  <a:cubicBezTo>
                    <a:pt x="108" y="154"/>
                    <a:pt x="125" y="137"/>
                    <a:pt x="142" y="120"/>
                  </a:cubicBezTo>
                  <a:cubicBezTo>
                    <a:pt x="143" y="119"/>
                    <a:pt x="143" y="119"/>
                    <a:pt x="143" y="118"/>
                  </a:cubicBezTo>
                  <a:cubicBezTo>
                    <a:pt x="144" y="118"/>
                    <a:pt x="145" y="117"/>
                    <a:pt x="145" y="116"/>
                  </a:cubicBezTo>
                  <a:cubicBezTo>
                    <a:pt x="146" y="115"/>
                    <a:pt x="145" y="114"/>
                    <a:pt x="144" y="115"/>
                  </a:cubicBezTo>
                  <a:cubicBezTo>
                    <a:pt x="132" y="125"/>
                    <a:pt x="121" y="135"/>
                    <a:pt x="109" y="145"/>
                  </a:cubicBezTo>
                  <a:cubicBezTo>
                    <a:pt x="103" y="150"/>
                    <a:pt x="97" y="155"/>
                    <a:pt x="92" y="160"/>
                  </a:cubicBezTo>
                  <a:cubicBezTo>
                    <a:pt x="88" y="163"/>
                    <a:pt x="85" y="165"/>
                    <a:pt x="82" y="168"/>
                  </a:cubicBezTo>
                  <a:cubicBezTo>
                    <a:pt x="91" y="159"/>
                    <a:pt x="101" y="150"/>
                    <a:pt x="110" y="142"/>
                  </a:cubicBezTo>
                  <a:cubicBezTo>
                    <a:pt x="120" y="132"/>
                    <a:pt x="132" y="123"/>
                    <a:pt x="141" y="111"/>
                  </a:cubicBezTo>
                  <a:cubicBezTo>
                    <a:pt x="141" y="111"/>
                    <a:pt x="141" y="110"/>
                    <a:pt x="140" y="110"/>
                  </a:cubicBezTo>
                  <a:cubicBezTo>
                    <a:pt x="128" y="121"/>
                    <a:pt x="116" y="132"/>
                    <a:pt x="104" y="142"/>
                  </a:cubicBezTo>
                  <a:cubicBezTo>
                    <a:pt x="97" y="147"/>
                    <a:pt x="90" y="153"/>
                    <a:pt x="82" y="158"/>
                  </a:cubicBezTo>
                  <a:cubicBezTo>
                    <a:pt x="79" y="161"/>
                    <a:pt x="75" y="164"/>
                    <a:pt x="72" y="167"/>
                  </a:cubicBezTo>
                  <a:cubicBezTo>
                    <a:pt x="71" y="167"/>
                    <a:pt x="68" y="170"/>
                    <a:pt x="67" y="171"/>
                  </a:cubicBezTo>
                  <a:cubicBezTo>
                    <a:pt x="67" y="170"/>
                    <a:pt x="68" y="170"/>
                    <a:pt x="69" y="169"/>
                  </a:cubicBezTo>
                  <a:cubicBezTo>
                    <a:pt x="79" y="159"/>
                    <a:pt x="92" y="150"/>
                    <a:pt x="103" y="139"/>
                  </a:cubicBezTo>
                  <a:cubicBezTo>
                    <a:pt x="113" y="130"/>
                    <a:pt x="124" y="122"/>
                    <a:pt x="132" y="112"/>
                  </a:cubicBezTo>
                  <a:cubicBezTo>
                    <a:pt x="137" y="110"/>
                    <a:pt x="141" y="108"/>
                    <a:pt x="146" y="109"/>
                  </a:cubicBezTo>
                  <a:cubicBezTo>
                    <a:pt x="146" y="109"/>
                    <a:pt x="146" y="109"/>
                    <a:pt x="146" y="109"/>
                  </a:cubicBezTo>
                  <a:cubicBezTo>
                    <a:pt x="146" y="111"/>
                    <a:pt x="146" y="113"/>
                    <a:pt x="146" y="115"/>
                  </a:cubicBezTo>
                  <a:cubicBezTo>
                    <a:pt x="146" y="122"/>
                    <a:pt x="144" y="129"/>
                    <a:pt x="141" y="135"/>
                  </a:cubicBezTo>
                  <a:close/>
                  <a:moveTo>
                    <a:pt x="63" y="50"/>
                  </a:moveTo>
                  <a:cubicBezTo>
                    <a:pt x="63" y="50"/>
                    <a:pt x="63" y="50"/>
                    <a:pt x="63" y="50"/>
                  </a:cubicBezTo>
                  <a:cubicBezTo>
                    <a:pt x="65" y="50"/>
                    <a:pt x="66" y="50"/>
                    <a:pt x="66" y="48"/>
                  </a:cubicBezTo>
                  <a:cubicBezTo>
                    <a:pt x="69" y="34"/>
                    <a:pt x="66" y="20"/>
                    <a:pt x="66" y="6"/>
                  </a:cubicBezTo>
                  <a:cubicBezTo>
                    <a:pt x="74" y="7"/>
                    <a:pt x="81" y="6"/>
                    <a:pt x="89" y="6"/>
                  </a:cubicBezTo>
                  <a:cubicBezTo>
                    <a:pt x="92" y="20"/>
                    <a:pt x="90" y="34"/>
                    <a:pt x="90" y="48"/>
                  </a:cubicBezTo>
                  <a:cubicBezTo>
                    <a:pt x="90" y="48"/>
                    <a:pt x="90" y="49"/>
                    <a:pt x="90" y="49"/>
                  </a:cubicBezTo>
                  <a:cubicBezTo>
                    <a:pt x="91" y="50"/>
                    <a:pt x="92" y="50"/>
                    <a:pt x="93" y="50"/>
                  </a:cubicBezTo>
                  <a:cubicBezTo>
                    <a:pt x="124" y="49"/>
                    <a:pt x="144" y="75"/>
                    <a:pt x="146" y="104"/>
                  </a:cubicBezTo>
                  <a:cubicBezTo>
                    <a:pt x="142" y="103"/>
                    <a:pt x="139" y="103"/>
                    <a:pt x="135" y="105"/>
                  </a:cubicBezTo>
                  <a:cubicBezTo>
                    <a:pt x="125" y="110"/>
                    <a:pt x="120" y="109"/>
                    <a:pt x="111" y="103"/>
                  </a:cubicBezTo>
                  <a:cubicBezTo>
                    <a:pt x="99" y="95"/>
                    <a:pt x="84" y="98"/>
                    <a:pt x="71" y="102"/>
                  </a:cubicBezTo>
                  <a:cubicBezTo>
                    <a:pt x="62" y="105"/>
                    <a:pt x="55" y="105"/>
                    <a:pt x="46" y="101"/>
                  </a:cubicBezTo>
                  <a:cubicBezTo>
                    <a:pt x="41" y="99"/>
                    <a:pt x="35" y="98"/>
                    <a:pt x="30" y="98"/>
                  </a:cubicBezTo>
                  <a:cubicBezTo>
                    <a:pt x="22" y="97"/>
                    <a:pt x="13" y="97"/>
                    <a:pt x="6" y="101"/>
                  </a:cubicBezTo>
                  <a:cubicBezTo>
                    <a:pt x="11" y="74"/>
                    <a:pt x="35" y="48"/>
                    <a:pt x="63" y="50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52"/>
            <p:cNvSpPr>
              <a:spLocks noEditPoints="1"/>
            </p:cNvSpPr>
            <p:nvPr/>
          </p:nvSpPr>
          <p:spPr bwMode="auto">
            <a:xfrm>
              <a:off x="8979146" y="1278959"/>
              <a:ext cx="347663" cy="520700"/>
            </a:xfrm>
            <a:custGeom>
              <a:avLst/>
              <a:gdLst>
                <a:gd name="T0" fmla="*/ 47 w 82"/>
                <a:gd name="T1" fmla="*/ 98 h 123"/>
                <a:gd name="T2" fmla="*/ 78 w 82"/>
                <a:gd name="T3" fmla="*/ 24 h 123"/>
                <a:gd name="T4" fmla="*/ 59 w 82"/>
                <a:gd name="T5" fmla="*/ 1 h 123"/>
                <a:gd name="T6" fmla="*/ 44 w 82"/>
                <a:gd name="T7" fmla="*/ 22 h 123"/>
                <a:gd name="T8" fmla="*/ 8 w 82"/>
                <a:gd name="T9" fmla="*/ 95 h 123"/>
                <a:gd name="T10" fmla="*/ 24 w 82"/>
                <a:gd name="T11" fmla="*/ 93 h 123"/>
                <a:gd name="T12" fmla="*/ 9 w 82"/>
                <a:gd name="T13" fmla="*/ 112 h 123"/>
                <a:gd name="T14" fmla="*/ 11 w 82"/>
                <a:gd name="T15" fmla="*/ 111 h 123"/>
                <a:gd name="T16" fmla="*/ 11 w 82"/>
                <a:gd name="T17" fmla="*/ 113 h 123"/>
                <a:gd name="T18" fmla="*/ 29 w 82"/>
                <a:gd name="T19" fmla="*/ 97 h 123"/>
                <a:gd name="T20" fmla="*/ 35 w 82"/>
                <a:gd name="T21" fmla="*/ 97 h 123"/>
                <a:gd name="T22" fmla="*/ 19 w 82"/>
                <a:gd name="T23" fmla="*/ 117 h 123"/>
                <a:gd name="T24" fmla="*/ 22 w 82"/>
                <a:gd name="T25" fmla="*/ 118 h 123"/>
                <a:gd name="T26" fmla="*/ 6 w 82"/>
                <a:gd name="T27" fmla="*/ 104 h 123"/>
                <a:gd name="T28" fmla="*/ 20 w 82"/>
                <a:gd name="T29" fmla="*/ 93 h 123"/>
                <a:gd name="T30" fmla="*/ 19 w 82"/>
                <a:gd name="T31" fmla="*/ 96 h 123"/>
                <a:gd name="T32" fmla="*/ 32 w 82"/>
                <a:gd name="T33" fmla="*/ 92 h 123"/>
                <a:gd name="T34" fmla="*/ 28 w 82"/>
                <a:gd name="T35" fmla="*/ 93 h 123"/>
                <a:gd name="T36" fmla="*/ 18 w 82"/>
                <a:gd name="T37" fmla="*/ 113 h 123"/>
                <a:gd name="T38" fmla="*/ 38 w 82"/>
                <a:gd name="T39" fmla="*/ 93 h 123"/>
                <a:gd name="T40" fmla="*/ 31 w 82"/>
                <a:gd name="T41" fmla="*/ 105 h 123"/>
                <a:gd name="T42" fmla="*/ 38 w 82"/>
                <a:gd name="T43" fmla="*/ 94 h 123"/>
                <a:gd name="T44" fmla="*/ 32 w 82"/>
                <a:gd name="T45" fmla="*/ 116 h 123"/>
                <a:gd name="T46" fmla="*/ 36 w 82"/>
                <a:gd name="T47" fmla="*/ 107 h 123"/>
                <a:gd name="T48" fmla="*/ 35 w 82"/>
                <a:gd name="T49" fmla="*/ 107 h 123"/>
                <a:gd name="T50" fmla="*/ 41 w 82"/>
                <a:gd name="T51" fmla="*/ 95 h 123"/>
                <a:gd name="T52" fmla="*/ 31 w 82"/>
                <a:gd name="T53" fmla="*/ 118 h 123"/>
                <a:gd name="T54" fmla="*/ 36 w 82"/>
                <a:gd name="T55" fmla="*/ 117 h 123"/>
                <a:gd name="T56" fmla="*/ 44 w 82"/>
                <a:gd name="T57" fmla="*/ 111 h 123"/>
                <a:gd name="T58" fmla="*/ 43 w 82"/>
                <a:gd name="T59" fmla="*/ 107 h 123"/>
                <a:gd name="T60" fmla="*/ 41 w 82"/>
                <a:gd name="T61" fmla="*/ 106 h 123"/>
                <a:gd name="T62" fmla="*/ 44 w 82"/>
                <a:gd name="T63" fmla="*/ 99 h 123"/>
                <a:gd name="T64" fmla="*/ 51 w 82"/>
                <a:gd name="T65" fmla="*/ 4 h 123"/>
                <a:gd name="T66" fmla="*/ 47 w 82"/>
                <a:gd name="T67" fmla="*/ 8 h 123"/>
                <a:gd name="T68" fmla="*/ 54 w 82"/>
                <a:gd name="T69" fmla="*/ 9 h 123"/>
                <a:gd name="T70" fmla="*/ 47 w 82"/>
                <a:gd name="T71" fmla="*/ 12 h 123"/>
                <a:gd name="T72" fmla="*/ 47 w 82"/>
                <a:gd name="T73" fmla="*/ 12 h 123"/>
                <a:gd name="T74" fmla="*/ 57 w 82"/>
                <a:gd name="T75" fmla="*/ 13 h 123"/>
                <a:gd name="T76" fmla="*/ 54 w 82"/>
                <a:gd name="T77" fmla="*/ 22 h 123"/>
                <a:gd name="T78" fmla="*/ 54 w 82"/>
                <a:gd name="T79" fmla="*/ 22 h 123"/>
                <a:gd name="T80" fmla="*/ 55 w 82"/>
                <a:gd name="T81" fmla="*/ 22 h 123"/>
                <a:gd name="T82" fmla="*/ 65 w 82"/>
                <a:gd name="T83" fmla="*/ 22 h 123"/>
                <a:gd name="T84" fmla="*/ 74 w 82"/>
                <a:gd name="T85" fmla="*/ 23 h 123"/>
                <a:gd name="T86" fmla="*/ 70 w 82"/>
                <a:gd name="T87" fmla="*/ 22 h 123"/>
                <a:gd name="T88" fmla="*/ 67 w 82"/>
                <a:gd name="T89" fmla="*/ 21 h 123"/>
                <a:gd name="T90" fmla="*/ 73 w 82"/>
                <a:gd name="T91" fmla="*/ 22 h 123"/>
                <a:gd name="T92" fmla="*/ 71 w 82"/>
                <a:gd name="T93" fmla="*/ 19 h 123"/>
                <a:gd name="T94" fmla="*/ 78 w 82"/>
                <a:gd name="T95" fmla="*/ 5 h 123"/>
                <a:gd name="T96" fmla="*/ 58 w 82"/>
                <a:gd name="T97" fmla="*/ 18 h 123"/>
                <a:gd name="T98" fmla="*/ 56 w 82"/>
                <a:gd name="T99" fmla="*/ 16 h 123"/>
                <a:gd name="T100" fmla="*/ 50 w 82"/>
                <a:gd name="T101" fmla="*/ 17 h 123"/>
                <a:gd name="T102" fmla="*/ 48 w 82"/>
                <a:gd name="T103" fmla="*/ 14 h 123"/>
                <a:gd name="T104" fmla="*/ 54 w 82"/>
                <a:gd name="T105" fmla="*/ 5 h 123"/>
                <a:gd name="T106" fmla="*/ 47 w 82"/>
                <a:gd name="T107" fmla="*/ 10 h 123"/>
                <a:gd name="T108" fmla="*/ 28 w 82"/>
                <a:gd name="T109" fmla="*/ 92 h 123"/>
                <a:gd name="T110" fmla="*/ 28 w 82"/>
                <a:gd name="T111" fmla="*/ 92 h 123"/>
                <a:gd name="T112" fmla="*/ 13 w 82"/>
                <a:gd name="T113" fmla="*/ 9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2" h="123">
                  <a:moveTo>
                    <a:pt x="10" y="118"/>
                  </a:moveTo>
                  <a:cubicBezTo>
                    <a:pt x="17" y="122"/>
                    <a:pt x="29" y="123"/>
                    <a:pt x="38" y="120"/>
                  </a:cubicBezTo>
                  <a:cubicBezTo>
                    <a:pt x="48" y="116"/>
                    <a:pt x="50" y="107"/>
                    <a:pt x="47" y="99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9" y="74"/>
                    <a:pt x="48" y="49"/>
                    <a:pt x="47" y="25"/>
                  </a:cubicBezTo>
                  <a:cubicBezTo>
                    <a:pt x="57" y="26"/>
                    <a:pt x="67" y="24"/>
                    <a:pt x="76" y="26"/>
                  </a:cubicBezTo>
                  <a:cubicBezTo>
                    <a:pt x="78" y="26"/>
                    <a:pt x="78" y="25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17"/>
                    <a:pt x="82" y="10"/>
                    <a:pt x="82" y="3"/>
                  </a:cubicBezTo>
                  <a:cubicBezTo>
                    <a:pt x="82" y="2"/>
                    <a:pt x="81" y="2"/>
                    <a:pt x="80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2" y="2"/>
                    <a:pt x="65" y="2"/>
                    <a:pt x="59" y="1"/>
                  </a:cubicBezTo>
                  <a:cubicBezTo>
                    <a:pt x="54" y="1"/>
                    <a:pt x="48" y="0"/>
                    <a:pt x="44" y="3"/>
                  </a:cubicBezTo>
                  <a:cubicBezTo>
                    <a:pt x="43" y="3"/>
                    <a:pt x="43" y="4"/>
                    <a:pt x="43" y="4"/>
                  </a:cubicBezTo>
                  <a:cubicBezTo>
                    <a:pt x="43" y="4"/>
                    <a:pt x="43" y="4"/>
                    <a:pt x="43" y="5"/>
                  </a:cubicBezTo>
                  <a:cubicBezTo>
                    <a:pt x="43" y="10"/>
                    <a:pt x="43" y="16"/>
                    <a:pt x="44" y="22"/>
                  </a:cubicBezTo>
                  <a:cubicBezTo>
                    <a:pt x="43" y="23"/>
                    <a:pt x="43" y="24"/>
                    <a:pt x="44" y="24"/>
                  </a:cubicBezTo>
                  <a:cubicBezTo>
                    <a:pt x="44" y="47"/>
                    <a:pt x="45" y="70"/>
                    <a:pt x="44" y="93"/>
                  </a:cubicBezTo>
                  <a:cubicBezTo>
                    <a:pt x="44" y="92"/>
                    <a:pt x="43" y="92"/>
                    <a:pt x="43" y="92"/>
                  </a:cubicBezTo>
                  <a:cubicBezTo>
                    <a:pt x="31" y="87"/>
                    <a:pt x="17" y="87"/>
                    <a:pt x="8" y="95"/>
                  </a:cubicBezTo>
                  <a:cubicBezTo>
                    <a:pt x="0" y="102"/>
                    <a:pt x="1" y="112"/>
                    <a:pt x="10" y="118"/>
                  </a:cubicBezTo>
                  <a:close/>
                  <a:moveTo>
                    <a:pt x="6" y="109"/>
                  </a:moveTo>
                  <a:cubicBezTo>
                    <a:pt x="12" y="104"/>
                    <a:pt x="17" y="98"/>
                    <a:pt x="23" y="93"/>
                  </a:cubicBezTo>
                  <a:cubicBezTo>
                    <a:pt x="23" y="93"/>
                    <a:pt x="24" y="93"/>
                    <a:pt x="24" y="93"/>
                  </a:cubicBezTo>
                  <a:cubicBezTo>
                    <a:pt x="24" y="93"/>
                    <a:pt x="23" y="93"/>
                    <a:pt x="23" y="94"/>
                  </a:cubicBezTo>
                  <a:cubicBezTo>
                    <a:pt x="22" y="95"/>
                    <a:pt x="21" y="96"/>
                    <a:pt x="20" y="98"/>
                  </a:cubicBezTo>
                  <a:cubicBezTo>
                    <a:pt x="18" y="101"/>
                    <a:pt x="16" y="104"/>
                    <a:pt x="13" y="107"/>
                  </a:cubicBezTo>
                  <a:cubicBezTo>
                    <a:pt x="12" y="108"/>
                    <a:pt x="10" y="110"/>
                    <a:pt x="9" y="112"/>
                  </a:cubicBezTo>
                  <a:cubicBezTo>
                    <a:pt x="9" y="112"/>
                    <a:pt x="9" y="113"/>
                    <a:pt x="9" y="112"/>
                  </a:cubicBezTo>
                  <a:cubicBezTo>
                    <a:pt x="10" y="112"/>
                    <a:pt x="10" y="111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2" y="110"/>
                    <a:pt x="13" y="109"/>
                    <a:pt x="14" y="107"/>
                  </a:cubicBezTo>
                  <a:cubicBezTo>
                    <a:pt x="15" y="106"/>
                    <a:pt x="16" y="105"/>
                    <a:pt x="17" y="103"/>
                  </a:cubicBezTo>
                  <a:cubicBezTo>
                    <a:pt x="20" y="100"/>
                    <a:pt x="24" y="97"/>
                    <a:pt x="27" y="94"/>
                  </a:cubicBezTo>
                  <a:cubicBezTo>
                    <a:pt x="21" y="100"/>
                    <a:pt x="15" y="106"/>
                    <a:pt x="11" y="113"/>
                  </a:cubicBezTo>
                  <a:cubicBezTo>
                    <a:pt x="11" y="114"/>
                    <a:pt x="11" y="114"/>
                    <a:pt x="12" y="114"/>
                  </a:cubicBezTo>
                  <a:cubicBezTo>
                    <a:pt x="19" y="109"/>
                    <a:pt x="24" y="101"/>
                    <a:pt x="30" y="95"/>
                  </a:cubicBezTo>
                  <a:cubicBezTo>
                    <a:pt x="30" y="95"/>
                    <a:pt x="31" y="95"/>
                    <a:pt x="31" y="95"/>
                  </a:cubicBezTo>
                  <a:cubicBezTo>
                    <a:pt x="30" y="95"/>
                    <a:pt x="30" y="96"/>
                    <a:pt x="29" y="97"/>
                  </a:cubicBezTo>
                  <a:cubicBezTo>
                    <a:pt x="28" y="99"/>
                    <a:pt x="26" y="101"/>
                    <a:pt x="24" y="103"/>
                  </a:cubicBezTo>
                  <a:cubicBezTo>
                    <a:pt x="21" y="107"/>
                    <a:pt x="18" y="111"/>
                    <a:pt x="15" y="115"/>
                  </a:cubicBezTo>
                  <a:cubicBezTo>
                    <a:pt x="15" y="115"/>
                    <a:pt x="15" y="116"/>
                    <a:pt x="16" y="116"/>
                  </a:cubicBezTo>
                  <a:cubicBezTo>
                    <a:pt x="24" y="111"/>
                    <a:pt x="28" y="103"/>
                    <a:pt x="35" y="97"/>
                  </a:cubicBezTo>
                  <a:cubicBezTo>
                    <a:pt x="36" y="95"/>
                    <a:pt x="38" y="93"/>
                    <a:pt x="36" y="97"/>
                  </a:cubicBezTo>
                  <a:cubicBezTo>
                    <a:pt x="34" y="99"/>
                    <a:pt x="32" y="102"/>
                    <a:pt x="30" y="105"/>
                  </a:cubicBezTo>
                  <a:cubicBezTo>
                    <a:pt x="27" y="109"/>
                    <a:pt x="22" y="112"/>
                    <a:pt x="18" y="117"/>
                  </a:cubicBezTo>
                  <a:cubicBezTo>
                    <a:pt x="18" y="117"/>
                    <a:pt x="18" y="118"/>
                    <a:pt x="19" y="117"/>
                  </a:cubicBezTo>
                  <a:cubicBezTo>
                    <a:pt x="27" y="112"/>
                    <a:pt x="32" y="105"/>
                    <a:pt x="38" y="98"/>
                  </a:cubicBezTo>
                  <a:cubicBezTo>
                    <a:pt x="41" y="95"/>
                    <a:pt x="38" y="98"/>
                    <a:pt x="38" y="99"/>
                  </a:cubicBezTo>
                  <a:cubicBezTo>
                    <a:pt x="36" y="102"/>
                    <a:pt x="33" y="105"/>
                    <a:pt x="31" y="107"/>
                  </a:cubicBezTo>
                  <a:cubicBezTo>
                    <a:pt x="28" y="111"/>
                    <a:pt x="25" y="114"/>
                    <a:pt x="22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8" y="118"/>
                    <a:pt x="15" y="116"/>
                    <a:pt x="11" y="115"/>
                  </a:cubicBezTo>
                  <a:cubicBezTo>
                    <a:pt x="9" y="113"/>
                    <a:pt x="7" y="111"/>
                    <a:pt x="6" y="109"/>
                  </a:cubicBezTo>
                  <a:close/>
                  <a:moveTo>
                    <a:pt x="6" y="104"/>
                  </a:moveTo>
                  <a:cubicBezTo>
                    <a:pt x="8" y="102"/>
                    <a:pt x="10" y="101"/>
                    <a:pt x="11" y="99"/>
                  </a:cubicBezTo>
                  <a:cubicBezTo>
                    <a:pt x="13" y="97"/>
                    <a:pt x="15" y="96"/>
                    <a:pt x="17" y="94"/>
                  </a:cubicBezTo>
                  <a:cubicBezTo>
                    <a:pt x="17" y="94"/>
                    <a:pt x="19" y="93"/>
                    <a:pt x="20" y="93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16" y="98"/>
                    <a:pt x="11" y="103"/>
                    <a:pt x="6" y="108"/>
                  </a:cubicBezTo>
                  <a:cubicBezTo>
                    <a:pt x="6" y="107"/>
                    <a:pt x="6" y="105"/>
                    <a:pt x="6" y="104"/>
                  </a:cubicBezTo>
                  <a:close/>
                  <a:moveTo>
                    <a:pt x="23" y="92"/>
                  </a:moveTo>
                  <a:cubicBezTo>
                    <a:pt x="22" y="93"/>
                    <a:pt x="20" y="95"/>
                    <a:pt x="19" y="96"/>
                  </a:cubicBezTo>
                  <a:cubicBezTo>
                    <a:pt x="19" y="95"/>
                    <a:pt x="20" y="94"/>
                    <a:pt x="21" y="92"/>
                  </a:cubicBezTo>
                  <a:cubicBezTo>
                    <a:pt x="22" y="92"/>
                    <a:pt x="23" y="92"/>
                    <a:pt x="23" y="92"/>
                  </a:cubicBezTo>
                  <a:close/>
                  <a:moveTo>
                    <a:pt x="28" y="92"/>
                  </a:moveTo>
                  <a:cubicBezTo>
                    <a:pt x="30" y="92"/>
                    <a:pt x="31" y="92"/>
                    <a:pt x="32" y="92"/>
                  </a:cubicBezTo>
                  <a:cubicBezTo>
                    <a:pt x="26" y="97"/>
                    <a:pt x="22" y="103"/>
                    <a:pt x="16" y="109"/>
                  </a:cubicBezTo>
                  <a:cubicBezTo>
                    <a:pt x="16" y="109"/>
                    <a:pt x="11" y="114"/>
                    <a:pt x="13" y="111"/>
                  </a:cubicBezTo>
                  <a:cubicBezTo>
                    <a:pt x="15" y="108"/>
                    <a:pt x="17" y="106"/>
                    <a:pt x="19" y="104"/>
                  </a:cubicBezTo>
                  <a:cubicBezTo>
                    <a:pt x="22" y="100"/>
                    <a:pt x="25" y="96"/>
                    <a:pt x="28" y="93"/>
                  </a:cubicBezTo>
                  <a:cubicBezTo>
                    <a:pt x="29" y="92"/>
                    <a:pt x="28" y="92"/>
                    <a:pt x="28" y="92"/>
                  </a:cubicBezTo>
                  <a:close/>
                  <a:moveTo>
                    <a:pt x="38" y="93"/>
                  </a:moveTo>
                  <a:cubicBezTo>
                    <a:pt x="31" y="98"/>
                    <a:pt x="27" y="105"/>
                    <a:pt x="21" y="110"/>
                  </a:cubicBezTo>
                  <a:cubicBezTo>
                    <a:pt x="20" y="112"/>
                    <a:pt x="19" y="112"/>
                    <a:pt x="18" y="113"/>
                  </a:cubicBezTo>
                  <a:cubicBezTo>
                    <a:pt x="16" y="114"/>
                    <a:pt x="16" y="114"/>
                    <a:pt x="17" y="114"/>
                  </a:cubicBezTo>
                  <a:cubicBezTo>
                    <a:pt x="19" y="111"/>
                    <a:pt x="21" y="108"/>
                    <a:pt x="23" y="105"/>
                  </a:cubicBezTo>
                  <a:cubicBezTo>
                    <a:pt x="27" y="101"/>
                    <a:pt x="30" y="97"/>
                    <a:pt x="34" y="93"/>
                  </a:cubicBezTo>
                  <a:cubicBezTo>
                    <a:pt x="35" y="93"/>
                    <a:pt x="36" y="93"/>
                    <a:pt x="38" y="93"/>
                  </a:cubicBezTo>
                  <a:close/>
                  <a:moveTo>
                    <a:pt x="40" y="94"/>
                  </a:moveTo>
                  <a:cubicBezTo>
                    <a:pt x="40" y="94"/>
                    <a:pt x="40" y="95"/>
                    <a:pt x="40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7" y="98"/>
                    <a:pt x="34" y="102"/>
                    <a:pt x="31" y="105"/>
                  </a:cubicBezTo>
                  <a:cubicBezTo>
                    <a:pt x="30" y="107"/>
                    <a:pt x="28" y="109"/>
                    <a:pt x="26" y="110"/>
                  </a:cubicBezTo>
                  <a:cubicBezTo>
                    <a:pt x="25" y="112"/>
                    <a:pt x="22" y="114"/>
                    <a:pt x="20" y="116"/>
                  </a:cubicBezTo>
                  <a:cubicBezTo>
                    <a:pt x="23" y="112"/>
                    <a:pt x="27" y="110"/>
                    <a:pt x="30" y="107"/>
                  </a:cubicBezTo>
                  <a:cubicBezTo>
                    <a:pt x="33" y="103"/>
                    <a:pt x="36" y="98"/>
                    <a:pt x="38" y="94"/>
                  </a:cubicBezTo>
                  <a:cubicBezTo>
                    <a:pt x="39" y="94"/>
                    <a:pt x="39" y="94"/>
                    <a:pt x="40" y="94"/>
                  </a:cubicBezTo>
                  <a:close/>
                  <a:moveTo>
                    <a:pt x="31" y="118"/>
                  </a:moveTo>
                  <a:cubicBezTo>
                    <a:pt x="30" y="118"/>
                    <a:pt x="30" y="118"/>
                    <a:pt x="29" y="119"/>
                  </a:cubicBezTo>
                  <a:cubicBezTo>
                    <a:pt x="30" y="118"/>
                    <a:pt x="31" y="117"/>
                    <a:pt x="32" y="116"/>
                  </a:cubicBezTo>
                  <a:cubicBezTo>
                    <a:pt x="31" y="117"/>
                    <a:pt x="31" y="117"/>
                    <a:pt x="31" y="118"/>
                  </a:cubicBezTo>
                  <a:cubicBezTo>
                    <a:pt x="30" y="118"/>
                    <a:pt x="31" y="118"/>
                    <a:pt x="31" y="118"/>
                  </a:cubicBezTo>
                  <a:close/>
                  <a:moveTo>
                    <a:pt x="23" y="118"/>
                  </a:moveTo>
                  <a:cubicBezTo>
                    <a:pt x="27" y="115"/>
                    <a:pt x="32" y="111"/>
                    <a:pt x="36" y="107"/>
                  </a:cubicBezTo>
                  <a:cubicBezTo>
                    <a:pt x="35" y="108"/>
                    <a:pt x="35" y="108"/>
                    <a:pt x="34" y="109"/>
                  </a:cubicBezTo>
                  <a:cubicBezTo>
                    <a:pt x="32" y="112"/>
                    <a:pt x="29" y="115"/>
                    <a:pt x="27" y="119"/>
                  </a:cubicBezTo>
                  <a:cubicBezTo>
                    <a:pt x="26" y="119"/>
                    <a:pt x="24" y="119"/>
                    <a:pt x="23" y="118"/>
                  </a:cubicBezTo>
                  <a:close/>
                  <a:moveTo>
                    <a:pt x="35" y="107"/>
                  </a:moveTo>
                  <a:cubicBezTo>
                    <a:pt x="33" y="109"/>
                    <a:pt x="31" y="111"/>
                    <a:pt x="29" y="112"/>
                  </a:cubicBezTo>
                  <a:cubicBezTo>
                    <a:pt x="29" y="113"/>
                    <a:pt x="22" y="119"/>
                    <a:pt x="25" y="116"/>
                  </a:cubicBezTo>
                  <a:cubicBezTo>
                    <a:pt x="30" y="109"/>
                    <a:pt x="37" y="103"/>
                    <a:pt x="41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2" y="96"/>
                    <a:pt x="42" y="97"/>
                    <a:pt x="43" y="99"/>
                  </a:cubicBezTo>
                  <a:cubicBezTo>
                    <a:pt x="40" y="101"/>
                    <a:pt x="37" y="104"/>
                    <a:pt x="35" y="107"/>
                  </a:cubicBezTo>
                  <a:close/>
                  <a:moveTo>
                    <a:pt x="33" y="118"/>
                  </a:moveTo>
                  <a:cubicBezTo>
                    <a:pt x="33" y="118"/>
                    <a:pt x="32" y="118"/>
                    <a:pt x="31" y="118"/>
                  </a:cubicBezTo>
                  <a:cubicBezTo>
                    <a:pt x="34" y="116"/>
                    <a:pt x="37" y="113"/>
                    <a:pt x="39" y="111"/>
                  </a:cubicBezTo>
                  <a:cubicBezTo>
                    <a:pt x="40" y="110"/>
                    <a:pt x="45" y="106"/>
                    <a:pt x="40" y="111"/>
                  </a:cubicBezTo>
                  <a:cubicBezTo>
                    <a:pt x="39" y="113"/>
                    <a:pt x="37" y="114"/>
                    <a:pt x="36" y="116"/>
                  </a:cubicBezTo>
                  <a:cubicBezTo>
                    <a:pt x="35" y="116"/>
                    <a:pt x="36" y="117"/>
                    <a:pt x="36" y="117"/>
                  </a:cubicBezTo>
                  <a:cubicBezTo>
                    <a:pt x="38" y="115"/>
                    <a:pt x="41" y="113"/>
                    <a:pt x="43" y="112"/>
                  </a:cubicBezTo>
                  <a:cubicBezTo>
                    <a:pt x="41" y="115"/>
                    <a:pt x="37" y="117"/>
                    <a:pt x="33" y="118"/>
                  </a:cubicBezTo>
                  <a:close/>
                  <a:moveTo>
                    <a:pt x="45" y="108"/>
                  </a:moveTo>
                  <a:cubicBezTo>
                    <a:pt x="45" y="109"/>
                    <a:pt x="44" y="110"/>
                    <a:pt x="44" y="111"/>
                  </a:cubicBezTo>
                  <a:cubicBezTo>
                    <a:pt x="44" y="111"/>
                    <a:pt x="43" y="111"/>
                    <a:pt x="43" y="111"/>
                  </a:cubicBezTo>
                  <a:cubicBezTo>
                    <a:pt x="42" y="112"/>
                    <a:pt x="40" y="113"/>
                    <a:pt x="39" y="114"/>
                  </a:cubicBezTo>
                  <a:cubicBezTo>
                    <a:pt x="41" y="112"/>
                    <a:pt x="42" y="110"/>
                    <a:pt x="44" y="108"/>
                  </a:cubicBezTo>
                  <a:cubicBezTo>
                    <a:pt x="44" y="107"/>
                    <a:pt x="43" y="107"/>
                    <a:pt x="43" y="107"/>
                  </a:cubicBezTo>
                  <a:cubicBezTo>
                    <a:pt x="39" y="110"/>
                    <a:pt x="36" y="113"/>
                    <a:pt x="32" y="117"/>
                  </a:cubicBezTo>
                  <a:cubicBezTo>
                    <a:pt x="35" y="114"/>
                    <a:pt x="39" y="109"/>
                    <a:pt x="42" y="105"/>
                  </a:cubicBezTo>
                  <a:cubicBezTo>
                    <a:pt x="43" y="105"/>
                    <a:pt x="42" y="104"/>
                    <a:pt x="42" y="105"/>
                  </a:cubicBezTo>
                  <a:cubicBezTo>
                    <a:pt x="41" y="105"/>
                    <a:pt x="41" y="106"/>
                    <a:pt x="41" y="106"/>
                  </a:cubicBezTo>
                  <a:cubicBezTo>
                    <a:pt x="40" y="106"/>
                    <a:pt x="40" y="106"/>
                    <a:pt x="40" y="107"/>
                  </a:cubicBezTo>
                  <a:cubicBezTo>
                    <a:pt x="36" y="111"/>
                    <a:pt x="30" y="115"/>
                    <a:pt x="28" y="119"/>
                  </a:cubicBezTo>
                  <a:cubicBezTo>
                    <a:pt x="28" y="119"/>
                    <a:pt x="28" y="119"/>
                    <a:pt x="28" y="119"/>
                  </a:cubicBezTo>
                  <a:cubicBezTo>
                    <a:pt x="33" y="112"/>
                    <a:pt x="38" y="105"/>
                    <a:pt x="44" y="99"/>
                  </a:cubicBezTo>
                  <a:cubicBezTo>
                    <a:pt x="45" y="102"/>
                    <a:pt x="46" y="105"/>
                    <a:pt x="45" y="108"/>
                  </a:cubicBezTo>
                  <a:close/>
                  <a:moveTo>
                    <a:pt x="47" y="6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8" y="4"/>
                    <a:pt x="49" y="4"/>
                    <a:pt x="51" y="4"/>
                  </a:cubicBezTo>
                  <a:cubicBezTo>
                    <a:pt x="49" y="5"/>
                    <a:pt x="48" y="5"/>
                    <a:pt x="47" y="6"/>
                  </a:cubicBezTo>
                  <a:close/>
                  <a:moveTo>
                    <a:pt x="47" y="7"/>
                  </a:moveTo>
                  <a:cubicBezTo>
                    <a:pt x="47" y="6"/>
                    <a:pt x="48" y="6"/>
                    <a:pt x="48" y="6"/>
                  </a:cubicBezTo>
                  <a:cubicBezTo>
                    <a:pt x="48" y="7"/>
                    <a:pt x="47" y="8"/>
                    <a:pt x="47" y="8"/>
                  </a:cubicBezTo>
                  <a:cubicBezTo>
                    <a:pt x="47" y="8"/>
                    <a:pt x="47" y="7"/>
                    <a:pt x="47" y="7"/>
                  </a:cubicBezTo>
                  <a:close/>
                  <a:moveTo>
                    <a:pt x="47" y="16"/>
                  </a:moveTo>
                  <a:cubicBezTo>
                    <a:pt x="48" y="15"/>
                    <a:pt x="50" y="13"/>
                    <a:pt x="51" y="12"/>
                  </a:cubicBezTo>
                  <a:cubicBezTo>
                    <a:pt x="52" y="11"/>
                    <a:pt x="53" y="10"/>
                    <a:pt x="54" y="9"/>
                  </a:cubicBezTo>
                  <a:cubicBezTo>
                    <a:pt x="54" y="8"/>
                    <a:pt x="59" y="4"/>
                    <a:pt x="56" y="8"/>
                  </a:cubicBezTo>
                  <a:cubicBezTo>
                    <a:pt x="53" y="12"/>
                    <a:pt x="50" y="15"/>
                    <a:pt x="47" y="19"/>
                  </a:cubicBezTo>
                  <a:cubicBezTo>
                    <a:pt x="47" y="18"/>
                    <a:pt x="47" y="17"/>
                    <a:pt x="47" y="16"/>
                  </a:cubicBezTo>
                  <a:close/>
                  <a:moveTo>
                    <a:pt x="47" y="12"/>
                  </a:moveTo>
                  <a:cubicBezTo>
                    <a:pt x="47" y="11"/>
                    <a:pt x="48" y="10"/>
                    <a:pt x="49" y="10"/>
                  </a:cubicBezTo>
                  <a:cubicBezTo>
                    <a:pt x="49" y="10"/>
                    <a:pt x="50" y="9"/>
                    <a:pt x="50" y="8"/>
                  </a:cubicBezTo>
                  <a:cubicBezTo>
                    <a:pt x="49" y="10"/>
                    <a:pt x="48" y="12"/>
                    <a:pt x="47" y="13"/>
                  </a:cubicBezTo>
                  <a:cubicBezTo>
                    <a:pt x="47" y="13"/>
                    <a:pt x="47" y="12"/>
                    <a:pt x="47" y="12"/>
                  </a:cubicBezTo>
                  <a:close/>
                  <a:moveTo>
                    <a:pt x="47" y="21"/>
                  </a:moveTo>
                  <a:cubicBezTo>
                    <a:pt x="51" y="18"/>
                    <a:pt x="55" y="14"/>
                    <a:pt x="59" y="10"/>
                  </a:cubicBezTo>
                  <a:cubicBezTo>
                    <a:pt x="59" y="9"/>
                    <a:pt x="64" y="5"/>
                    <a:pt x="62" y="7"/>
                  </a:cubicBezTo>
                  <a:cubicBezTo>
                    <a:pt x="61" y="9"/>
                    <a:pt x="59" y="11"/>
                    <a:pt x="57" y="13"/>
                  </a:cubicBezTo>
                  <a:cubicBezTo>
                    <a:pt x="55" y="16"/>
                    <a:pt x="52" y="19"/>
                    <a:pt x="50" y="22"/>
                  </a:cubicBezTo>
                  <a:cubicBezTo>
                    <a:pt x="49" y="22"/>
                    <a:pt x="48" y="22"/>
                    <a:pt x="47" y="22"/>
                  </a:cubicBezTo>
                  <a:cubicBezTo>
                    <a:pt x="47" y="21"/>
                    <a:pt x="47" y="21"/>
                    <a:pt x="47" y="21"/>
                  </a:cubicBezTo>
                  <a:close/>
                  <a:moveTo>
                    <a:pt x="54" y="22"/>
                  </a:moveTo>
                  <a:cubicBezTo>
                    <a:pt x="53" y="22"/>
                    <a:pt x="52" y="22"/>
                    <a:pt x="51" y="22"/>
                  </a:cubicBezTo>
                  <a:cubicBezTo>
                    <a:pt x="55" y="18"/>
                    <a:pt x="60" y="14"/>
                    <a:pt x="64" y="10"/>
                  </a:cubicBezTo>
                  <a:cubicBezTo>
                    <a:pt x="63" y="11"/>
                    <a:pt x="62" y="13"/>
                    <a:pt x="61" y="14"/>
                  </a:cubicBezTo>
                  <a:cubicBezTo>
                    <a:pt x="59" y="17"/>
                    <a:pt x="56" y="19"/>
                    <a:pt x="54" y="22"/>
                  </a:cubicBezTo>
                  <a:close/>
                  <a:moveTo>
                    <a:pt x="55" y="22"/>
                  </a:moveTo>
                  <a:cubicBezTo>
                    <a:pt x="61" y="17"/>
                    <a:pt x="65" y="12"/>
                    <a:pt x="71" y="7"/>
                  </a:cubicBezTo>
                  <a:cubicBezTo>
                    <a:pt x="67" y="11"/>
                    <a:pt x="64" y="18"/>
                    <a:pt x="60" y="22"/>
                  </a:cubicBezTo>
                  <a:cubicBezTo>
                    <a:pt x="58" y="22"/>
                    <a:pt x="57" y="22"/>
                    <a:pt x="55" y="22"/>
                  </a:cubicBezTo>
                  <a:close/>
                  <a:moveTo>
                    <a:pt x="61" y="22"/>
                  </a:moveTo>
                  <a:cubicBezTo>
                    <a:pt x="66" y="18"/>
                    <a:pt x="69" y="14"/>
                    <a:pt x="74" y="10"/>
                  </a:cubicBezTo>
                  <a:cubicBezTo>
                    <a:pt x="73" y="11"/>
                    <a:pt x="72" y="12"/>
                    <a:pt x="72" y="12"/>
                  </a:cubicBezTo>
                  <a:cubicBezTo>
                    <a:pt x="69" y="15"/>
                    <a:pt x="67" y="19"/>
                    <a:pt x="65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4" y="22"/>
                    <a:pt x="63" y="22"/>
                    <a:pt x="61" y="22"/>
                  </a:cubicBezTo>
                  <a:close/>
                  <a:moveTo>
                    <a:pt x="75" y="23"/>
                  </a:moveTo>
                  <a:cubicBezTo>
                    <a:pt x="75" y="23"/>
                    <a:pt x="75" y="23"/>
                    <a:pt x="74" y="23"/>
                  </a:cubicBezTo>
                  <a:cubicBezTo>
                    <a:pt x="74" y="22"/>
                    <a:pt x="75" y="22"/>
                    <a:pt x="75" y="21"/>
                  </a:cubicBezTo>
                  <a:cubicBezTo>
                    <a:pt x="75" y="21"/>
                    <a:pt x="75" y="21"/>
                    <a:pt x="74" y="21"/>
                  </a:cubicBezTo>
                  <a:cubicBezTo>
                    <a:pt x="73" y="21"/>
                    <a:pt x="72" y="22"/>
                    <a:pt x="71" y="22"/>
                  </a:cubicBezTo>
                  <a:cubicBezTo>
                    <a:pt x="71" y="22"/>
                    <a:pt x="71" y="22"/>
                    <a:pt x="70" y="22"/>
                  </a:cubicBezTo>
                  <a:cubicBezTo>
                    <a:pt x="70" y="22"/>
                    <a:pt x="71" y="22"/>
                    <a:pt x="71" y="21"/>
                  </a:cubicBezTo>
                  <a:cubicBezTo>
                    <a:pt x="73" y="18"/>
                    <a:pt x="75" y="16"/>
                    <a:pt x="77" y="13"/>
                  </a:cubicBezTo>
                  <a:cubicBezTo>
                    <a:pt x="77" y="13"/>
                    <a:pt x="77" y="12"/>
                    <a:pt x="76" y="12"/>
                  </a:cubicBezTo>
                  <a:cubicBezTo>
                    <a:pt x="74" y="15"/>
                    <a:pt x="69" y="18"/>
                    <a:pt x="67" y="21"/>
                  </a:cubicBezTo>
                  <a:cubicBezTo>
                    <a:pt x="70" y="15"/>
                    <a:pt x="74" y="11"/>
                    <a:pt x="78" y="6"/>
                  </a:cubicBezTo>
                  <a:cubicBezTo>
                    <a:pt x="78" y="12"/>
                    <a:pt x="76" y="17"/>
                    <a:pt x="75" y="23"/>
                  </a:cubicBezTo>
                  <a:close/>
                  <a:moveTo>
                    <a:pt x="72" y="22"/>
                  </a:moveTo>
                  <a:cubicBezTo>
                    <a:pt x="73" y="22"/>
                    <a:pt x="74" y="21"/>
                    <a:pt x="73" y="22"/>
                  </a:cubicBezTo>
                  <a:cubicBezTo>
                    <a:pt x="73" y="22"/>
                    <a:pt x="72" y="22"/>
                    <a:pt x="72" y="22"/>
                  </a:cubicBezTo>
                  <a:close/>
                  <a:moveTo>
                    <a:pt x="66" y="22"/>
                  </a:moveTo>
                  <a:cubicBezTo>
                    <a:pt x="69" y="20"/>
                    <a:pt x="71" y="18"/>
                    <a:pt x="74" y="15"/>
                  </a:cubicBezTo>
                  <a:cubicBezTo>
                    <a:pt x="78" y="12"/>
                    <a:pt x="72" y="18"/>
                    <a:pt x="71" y="19"/>
                  </a:cubicBezTo>
                  <a:cubicBezTo>
                    <a:pt x="71" y="20"/>
                    <a:pt x="70" y="21"/>
                    <a:pt x="69" y="22"/>
                  </a:cubicBezTo>
                  <a:cubicBezTo>
                    <a:pt x="68" y="22"/>
                    <a:pt x="67" y="22"/>
                    <a:pt x="66" y="22"/>
                  </a:cubicBezTo>
                  <a:close/>
                  <a:moveTo>
                    <a:pt x="60" y="5"/>
                  </a:moveTo>
                  <a:cubicBezTo>
                    <a:pt x="66" y="5"/>
                    <a:pt x="72" y="5"/>
                    <a:pt x="78" y="5"/>
                  </a:cubicBezTo>
                  <a:cubicBezTo>
                    <a:pt x="73" y="9"/>
                    <a:pt x="69" y="13"/>
                    <a:pt x="65" y="17"/>
                  </a:cubicBezTo>
                  <a:cubicBezTo>
                    <a:pt x="68" y="14"/>
                    <a:pt x="70" y="10"/>
                    <a:pt x="73" y="6"/>
                  </a:cubicBezTo>
                  <a:cubicBezTo>
                    <a:pt x="73" y="6"/>
                    <a:pt x="72" y="5"/>
                    <a:pt x="72" y="6"/>
                  </a:cubicBezTo>
                  <a:cubicBezTo>
                    <a:pt x="67" y="9"/>
                    <a:pt x="63" y="14"/>
                    <a:pt x="58" y="18"/>
                  </a:cubicBezTo>
                  <a:cubicBezTo>
                    <a:pt x="59" y="17"/>
                    <a:pt x="60" y="16"/>
                    <a:pt x="61" y="15"/>
                  </a:cubicBezTo>
                  <a:cubicBezTo>
                    <a:pt x="64" y="12"/>
                    <a:pt x="66" y="9"/>
                    <a:pt x="69" y="6"/>
                  </a:cubicBezTo>
                  <a:cubicBezTo>
                    <a:pt x="69" y="6"/>
                    <a:pt x="68" y="5"/>
                    <a:pt x="68" y="6"/>
                  </a:cubicBezTo>
                  <a:cubicBezTo>
                    <a:pt x="64" y="9"/>
                    <a:pt x="60" y="12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9" y="12"/>
                    <a:pt x="62" y="9"/>
                    <a:pt x="64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8" y="8"/>
                    <a:pt x="55" y="13"/>
                    <a:pt x="50" y="17"/>
                  </a:cubicBezTo>
                  <a:cubicBezTo>
                    <a:pt x="44" y="23"/>
                    <a:pt x="52" y="14"/>
                    <a:pt x="53" y="12"/>
                  </a:cubicBezTo>
                  <a:cubicBezTo>
                    <a:pt x="55" y="10"/>
                    <a:pt x="57" y="8"/>
                    <a:pt x="59" y="5"/>
                  </a:cubicBezTo>
                  <a:cubicBezTo>
                    <a:pt x="59" y="5"/>
                    <a:pt x="59" y="4"/>
                    <a:pt x="59" y="5"/>
                  </a:cubicBezTo>
                  <a:cubicBezTo>
                    <a:pt x="55" y="7"/>
                    <a:pt x="51" y="10"/>
                    <a:pt x="48" y="14"/>
                  </a:cubicBezTo>
                  <a:cubicBezTo>
                    <a:pt x="47" y="14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4"/>
                    <a:pt x="47" y="14"/>
                    <a:pt x="48" y="13"/>
                  </a:cubicBezTo>
                  <a:cubicBezTo>
                    <a:pt x="49" y="10"/>
                    <a:pt x="52" y="8"/>
                    <a:pt x="54" y="5"/>
                  </a:cubicBezTo>
                  <a:cubicBezTo>
                    <a:pt x="54" y="5"/>
                    <a:pt x="54" y="4"/>
                    <a:pt x="54" y="5"/>
                  </a:cubicBezTo>
                  <a:cubicBezTo>
                    <a:pt x="52" y="6"/>
                    <a:pt x="50" y="7"/>
                    <a:pt x="48" y="9"/>
                  </a:cubicBezTo>
                  <a:cubicBezTo>
                    <a:pt x="48" y="9"/>
                    <a:pt x="47" y="10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8" y="8"/>
                    <a:pt x="49" y="6"/>
                    <a:pt x="51" y="5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4" y="4"/>
                    <a:pt x="57" y="4"/>
                    <a:pt x="60" y="5"/>
                  </a:cubicBezTo>
                  <a:close/>
                  <a:moveTo>
                    <a:pt x="28" y="92"/>
                  </a:moveTo>
                  <a:cubicBezTo>
                    <a:pt x="28" y="92"/>
                    <a:pt x="28" y="92"/>
                    <a:pt x="28" y="92"/>
                  </a:cubicBezTo>
                  <a:cubicBezTo>
                    <a:pt x="25" y="94"/>
                    <a:pt x="22" y="97"/>
                    <a:pt x="20" y="99"/>
                  </a:cubicBezTo>
                  <a:cubicBezTo>
                    <a:pt x="21" y="97"/>
                    <a:pt x="23" y="94"/>
                    <a:pt x="25" y="92"/>
                  </a:cubicBezTo>
                  <a:cubicBezTo>
                    <a:pt x="26" y="92"/>
                    <a:pt x="27" y="92"/>
                    <a:pt x="28" y="92"/>
                  </a:cubicBezTo>
                  <a:close/>
                  <a:moveTo>
                    <a:pt x="13" y="96"/>
                  </a:moveTo>
                  <a:cubicBezTo>
                    <a:pt x="14" y="95"/>
                    <a:pt x="15" y="94"/>
                    <a:pt x="17" y="93"/>
                  </a:cubicBezTo>
                  <a:cubicBezTo>
                    <a:pt x="13" y="96"/>
                    <a:pt x="10" y="99"/>
                    <a:pt x="7" y="102"/>
                  </a:cubicBezTo>
                  <a:cubicBezTo>
                    <a:pt x="8" y="100"/>
                    <a:pt x="10" y="97"/>
                    <a:pt x="13" y="9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53"/>
            <p:cNvSpPr>
              <a:spLocks noEditPoints="1"/>
            </p:cNvSpPr>
            <p:nvPr/>
          </p:nvSpPr>
          <p:spPr bwMode="auto">
            <a:xfrm>
              <a:off x="5286621" y="1388497"/>
              <a:ext cx="487363" cy="492125"/>
            </a:xfrm>
            <a:custGeom>
              <a:avLst/>
              <a:gdLst>
                <a:gd name="T0" fmla="*/ 10 w 115"/>
                <a:gd name="T1" fmla="*/ 2 h 116"/>
                <a:gd name="T2" fmla="*/ 69 w 115"/>
                <a:gd name="T3" fmla="*/ 83 h 116"/>
                <a:gd name="T4" fmla="*/ 91 w 115"/>
                <a:gd name="T5" fmla="*/ 70 h 116"/>
                <a:gd name="T6" fmla="*/ 35 w 115"/>
                <a:gd name="T7" fmla="*/ 22 h 116"/>
                <a:gd name="T8" fmla="*/ 31 w 115"/>
                <a:gd name="T9" fmla="*/ 23 h 116"/>
                <a:gd name="T10" fmla="*/ 42 w 115"/>
                <a:gd name="T11" fmla="*/ 26 h 116"/>
                <a:gd name="T12" fmla="*/ 42 w 115"/>
                <a:gd name="T13" fmla="*/ 39 h 116"/>
                <a:gd name="T14" fmla="*/ 44 w 115"/>
                <a:gd name="T15" fmla="*/ 41 h 116"/>
                <a:gd name="T16" fmla="*/ 47 w 115"/>
                <a:gd name="T17" fmla="*/ 41 h 116"/>
                <a:gd name="T18" fmla="*/ 83 w 115"/>
                <a:gd name="T19" fmla="*/ 79 h 116"/>
                <a:gd name="T20" fmla="*/ 95 w 115"/>
                <a:gd name="T21" fmla="*/ 106 h 116"/>
                <a:gd name="T22" fmla="*/ 89 w 115"/>
                <a:gd name="T23" fmla="*/ 97 h 116"/>
                <a:gd name="T24" fmla="*/ 90 w 115"/>
                <a:gd name="T25" fmla="*/ 105 h 116"/>
                <a:gd name="T26" fmla="*/ 94 w 115"/>
                <a:gd name="T27" fmla="*/ 99 h 116"/>
                <a:gd name="T28" fmla="*/ 93 w 115"/>
                <a:gd name="T29" fmla="*/ 72 h 116"/>
                <a:gd name="T30" fmla="*/ 62 w 115"/>
                <a:gd name="T31" fmla="*/ 69 h 116"/>
                <a:gd name="T32" fmla="*/ 74 w 115"/>
                <a:gd name="T33" fmla="*/ 53 h 116"/>
                <a:gd name="T34" fmla="*/ 73 w 115"/>
                <a:gd name="T35" fmla="*/ 56 h 116"/>
                <a:gd name="T36" fmla="*/ 68 w 115"/>
                <a:gd name="T37" fmla="*/ 61 h 116"/>
                <a:gd name="T38" fmla="*/ 74 w 115"/>
                <a:gd name="T39" fmla="*/ 86 h 116"/>
                <a:gd name="T40" fmla="*/ 73 w 115"/>
                <a:gd name="T41" fmla="*/ 60 h 116"/>
                <a:gd name="T42" fmla="*/ 71 w 115"/>
                <a:gd name="T43" fmla="*/ 83 h 116"/>
                <a:gd name="T44" fmla="*/ 66 w 115"/>
                <a:gd name="T45" fmla="*/ 71 h 116"/>
                <a:gd name="T46" fmla="*/ 78 w 115"/>
                <a:gd name="T47" fmla="*/ 92 h 116"/>
                <a:gd name="T48" fmla="*/ 79 w 115"/>
                <a:gd name="T49" fmla="*/ 75 h 116"/>
                <a:gd name="T50" fmla="*/ 79 w 115"/>
                <a:gd name="T51" fmla="*/ 92 h 116"/>
                <a:gd name="T52" fmla="*/ 75 w 115"/>
                <a:gd name="T53" fmla="*/ 81 h 116"/>
                <a:gd name="T54" fmla="*/ 81 w 115"/>
                <a:gd name="T55" fmla="*/ 60 h 116"/>
                <a:gd name="T56" fmla="*/ 42 w 115"/>
                <a:gd name="T57" fmla="*/ 44 h 116"/>
                <a:gd name="T58" fmla="*/ 48 w 115"/>
                <a:gd name="T59" fmla="*/ 40 h 116"/>
                <a:gd name="T60" fmla="*/ 43 w 115"/>
                <a:gd name="T61" fmla="*/ 44 h 116"/>
                <a:gd name="T62" fmla="*/ 50 w 115"/>
                <a:gd name="T63" fmla="*/ 53 h 116"/>
                <a:gd name="T64" fmla="*/ 49 w 115"/>
                <a:gd name="T65" fmla="*/ 50 h 116"/>
                <a:gd name="T66" fmla="*/ 54 w 115"/>
                <a:gd name="T67" fmla="*/ 60 h 116"/>
                <a:gd name="T68" fmla="*/ 61 w 115"/>
                <a:gd name="T69" fmla="*/ 58 h 116"/>
                <a:gd name="T70" fmla="*/ 64 w 115"/>
                <a:gd name="T71" fmla="*/ 45 h 116"/>
                <a:gd name="T72" fmla="*/ 63 w 115"/>
                <a:gd name="T73" fmla="*/ 43 h 116"/>
                <a:gd name="T74" fmla="*/ 56 w 115"/>
                <a:gd name="T75" fmla="*/ 37 h 116"/>
                <a:gd name="T76" fmla="*/ 34 w 115"/>
                <a:gd name="T77" fmla="*/ 32 h 116"/>
                <a:gd name="T78" fmla="*/ 42 w 115"/>
                <a:gd name="T79" fmla="*/ 27 h 116"/>
                <a:gd name="T80" fmla="*/ 65 w 115"/>
                <a:gd name="T81" fmla="*/ 64 h 116"/>
                <a:gd name="T82" fmla="*/ 79 w 115"/>
                <a:gd name="T83" fmla="*/ 93 h 116"/>
                <a:gd name="T84" fmla="*/ 79 w 115"/>
                <a:gd name="T85" fmla="*/ 93 h 116"/>
                <a:gd name="T86" fmla="*/ 88 w 115"/>
                <a:gd name="T87" fmla="*/ 105 h 116"/>
                <a:gd name="T88" fmla="*/ 96 w 115"/>
                <a:gd name="T89" fmla="*/ 85 h 116"/>
                <a:gd name="T90" fmla="*/ 94 w 115"/>
                <a:gd name="T91" fmla="*/ 109 h 116"/>
                <a:gd name="T92" fmla="*/ 97 w 115"/>
                <a:gd name="T93" fmla="*/ 111 h 116"/>
                <a:gd name="T94" fmla="*/ 107 w 115"/>
                <a:gd name="T95" fmla="*/ 89 h 116"/>
                <a:gd name="T96" fmla="*/ 103 w 115"/>
                <a:gd name="T97" fmla="*/ 110 h 116"/>
                <a:gd name="T98" fmla="*/ 110 w 115"/>
                <a:gd name="T99" fmla="*/ 95 h 116"/>
                <a:gd name="T100" fmla="*/ 67 w 115"/>
                <a:gd name="T101" fmla="*/ 47 h 116"/>
                <a:gd name="T102" fmla="*/ 6 w 115"/>
                <a:gd name="T103" fmla="*/ 4 h 116"/>
                <a:gd name="T104" fmla="*/ 31 w 115"/>
                <a:gd name="T105" fmla="*/ 19 h 116"/>
                <a:gd name="T106" fmla="*/ 26 w 115"/>
                <a:gd name="T107" fmla="*/ 24 h 116"/>
                <a:gd name="T108" fmla="*/ 100 w 115"/>
                <a:gd name="T109" fmla="*/ 113 h 116"/>
                <a:gd name="T110" fmla="*/ 107 w 115"/>
                <a:gd name="T111" fmla="*/ 91 h 116"/>
                <a:gd name="T112" fmla="*/ 105 w 115"/>
                <a:gd name="T113" fmla="*/ 112 h 116"/>
                <a:gd name="T114" fmla="*/ 104 w 115"/>
                <a:gd name="T115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5" h="116">
                  <a:moveTo>
                    <a:pt x="115" y="103"/>
                  </a:moveTo>
                  <a:cubicBezTo>
                    <a:pt x="114" y="95"/>
                    <a:pt x="109" y="88"/>
                    <a:pt x="104" y="82"/>
                  </a:cubicBezTo>
                  <a:cubicBezTo>
                    <a:pt x="98" y="75"/>
                    <a:pt x="91" y="67"/>
                    <a:pt x="84" y="60"/>
                  </a:cubicBezTo>
                  <a:cubicBezTo>
                    <a:pt x="68" y="44"/>
                    <a:pt x="50" y="29"/>
                    <a:pt x="31" y="16"/>
                  </a:cubicBezTo>
                  <a:cubicBezTo>
                    <a:pt x="31" y="16"/>
                    <a:pt x="30" y="16"/>
                    <a:pt x="30" y="16"/>
                  </a:cubicBezTo>
                  <a:cubicBezTo>
                    <a:pt x="27" y="11"/>
                    <a:pt x="22" y="6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5" y="1"/>
                    <a:pt x="13" y="2"/>
                    <a:pt x="10" y="2"/>
                  </a:cubicBezTo>
                  <a:cubicBezTo>
                    <a:pt x="8" y="3"/>
                    <a:pt x="5" y="2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4" y="5"/>
                    <a:pt x="7" y="9"/>
                    <a:pt x="5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11" y="18"/>
                    <a:pt x="18" y="20"/>
                    <a:pt x="23" y="24"/>
                  </a:cubicBezTo>
                  <a:cubicBezTo>
                    <a:pt x="23" y="24"/>
                    <a:pt x="23" y="24"/>
                    <a:pt x="24" y="24"/>
                  </a:cubicBezTo>
                  <a:cubicBezTo>
                    <a:pt x="31" y="32"/>
                    <a:pt x="38" y="41"/>
                    <a:pt x="44" y="50"/>
                  </a:cubicBezTo>
                  <a:cubicBezTo>
                    <a:pt x="53" y="61"/>
                    <a:pt x="61" y="72"/>
                    <a:pt x="69" y="83"/>
                  </a:cubicBezTo>
                  <a:cubicBezTo>
                    <a:pt x="75" y="92"/>
                    <a:pt x="81" y="101"/>
                    <a:pt x="89" y="108"/>
                  </a:cubicBezTo>
                  <a:cubicBezTo>
                    <a:pt x="93" y="113"/>
                    <a:pt x="99" y="116"/>
                    <a:pt x="106" y="115"/>
                  </a:cubicBezTo>
                  <a:cubicBezTo>
                    <a:pt x="112" y="114"/>
                    <a:pt x="115" y="109"/>
                    <a:pt x="115" y="103"/>
                  </a:cubicBezTo>
                  <a:close/>
                  <a:moveTo>
                    <a:pt x="85" y="101"/>
                  </a:moveTo>
                  <a:cubicBezTo>
                    <a:pt x="84" y="100"/>
                    <a:pt x="83" y="99"/>
                    <a:pt x="82" y="98"/>
                  </a:cubicBezTo>
                  <a:cubicBezTo>
                    <a:pt x="84" y="94"/>
                    <a:pt x="85" y="89"/>
                    <a:pt x="86" y="84"/>
                  </a:cubicBezTo>
                  <a:cubicBezTo>
                    <a:pt x="87" y="82"/>
                    <a:pt x="88" y="79"/>
                    <a:pt x="88" y="77"/>
                  </a:cubicBezTo>
                  <a:cubicBezTo>
                    <a:pt x="89" y="74"/>
                    <a:pt x="90" y="72"/>
                    <a:pt x="91" y="70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0" y="81"/>
                    <a:pt x="86" y="91"/>
                    <a:pt x="85" y="102"/>
                  </a:cubicBezTo>
                  <a:cubicBezTo>
                    <a:pt x="85" y="102"/>
                    <a:pt x="85" y="101"/>
                    <a:pt x="85" y="101"/>
                  </a:cubicBezTo>
                  <a:close/>
                  <a:moveTo>
                    <a:pt x="34" y="21"/>
                  </a:moveTo>
                  <a:cubicBezTo>
                    <a:pt x="33" y="23"/>
                    <a:pt x="31" y="25"/>
                    <a:pt x="31" y="27"/>
                  </a:cubicBezTo>
                  <a:cubicBezTo>
                    <a:pt x="31" y="25"/>
                    <a:pt x="32" y="23"/>
                    <a:pt x="33" y="20"/>
                  </a:cubicBezTo>
                  <a:cubicBezTo>
                    <a:pt x="34" y="21"/>
                    <a:pt x="35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4" y="24"/>
                    <a:pt x="33" y="27"/>
                    <a:pt x="32" y="29"/>
                  </a:cubicBezTo>
                  <a:cubicBezTo>
                    <a:pt x="33" y="28"/>
                    <a:pt x="34" y="24"/>
                    <a:pt x="35" y="22"/>
                  </a:cubicBezTo>
                  <a:cubicBezTo>
                    <a:pt x="35" y="21"/>
                    <a:pt x="34" y="21"/>
                    <a:pt x="34" y="21"/>
                  </a:cubicBezTo>
                  <a:close/>
                  <a:moveTo>
                    <a:pt x="29" y="20"/>
                  </a:moveTo>
                  <a:cubicBezTo>
                    <a:pt x="29" y="19"/>
                    <a:pt x="30" y="19"/>
                    <a:pt x="30" y="18"/>
                  </a:cubicBezTo>
                  <a:cubicBezTo>
                    <a:pt x="30" y="18"/>
                    <a:pt x="30" y="18"/>
                    <a:pt x="31" y="19"/>
                  </a:cubicBezTo>
                  <a:cubicBezTo>
                    <a:pt x="30" y="20"/>
                    <a:pt x="30" y="21"/>
                    <a:pt x="29" y="22"/>
                  </a:cubicBezTo>
                  <a:cubicBezTo>
                    <a:pt x="27" y="26"/>
                    <a:pt x="29" y="21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lose/>
                  <a:moveTo>
                    <a:pt x="33" y="20"/>
                  </a:moveTo>
                  <a:cubicBezTo>
                    <a:pt x="32" y="21"/>
                    <a:pt x="31" y="22"/>
                    <a:pt x="31" y="23"/>
                  </a:cubicBezTo>
                  <a:cubicBezTo>
                    <a:pt x="30" y="23"/>
                    <a:pt x="29" y="27"/>
                    <a:pt x="30" y="24"/>
                  </a:cubicBezTo>
                  <a:cubicBezTo>
                    <a:pt x="31" y="23"/>
                    <a:pt x="31" y="21"/>
                    <a:pt x="31" y="19"/>
                  </a:cubicBezTo>
                  <a:cubicBezTo>
                    <a:pt x="32" y="19"/>
                    <a:pt x="32" y="20"/>
                    <a:pt x="33" y="20"/>
                  </a:cubicBezTo>
                  <a:close/>
                  <a:moveTo>
                    <a:pt x="38" y="24"/>
                  </a:moveTo>
                  <a:cubicBezTo>
                    <a:pt x="37" y="26"/>
                    <a:pt x="36" y="29"/>
                    <a:pt x="34" y="31"/>
                  </a:cubicBezTo>
                  <a:cubicBezTo>
                    <a:pt x="35" y="30"/>
                    <a:pt x="36" y="25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8" y="23"/>
                    <a:pt x="38" y="24"/>
                  </a:cubicBezTo>
                  <a:close/>
                  <a:moveTo>
                    <a:pt x="42" y="26"/>
                  </a:moveTo>
                  <a:cubicBezTo>
                    <a:pt x="40" y="29"/>
                    <a:pt x="39" y="32"/>
                    <a:pt x="37" y="35"/>
                  </a:cubicBezTo>
                  <a:cubicBezTo>
                    <a:pt x="39" y="33"/>
                    <a:pt x="40" y="29"/>
                    <a:pt x="41" y="25"/>
                  </a:cubicBezTo>
                  <a:cubicBezTo>
                    <a:pt x="41" y="26"/>
                    <a:pt x="42" y="26"/>
                    <a:pt x="42" y="26"/>
                  </a:cubicBezTo>
                  <a:close/>
                  <a:moveTo>
                    <a:pt x="44" y="28"/>
                  </a:moveTo>
                  <a:cubicBezTo>
                    <a:pt x="43" y="32"/>
                    <a:pt x="41" y="36"/>
                    <a:pt x="40" y="39"/>
                  </a:cubicBezTo>
                  <a:cubicBezTo>
                    <a:pt x="41" y="35"/>
                    <a:pt x="42" y="31"/>
                    <a:pt x="43" y="27"/>
                  </a:cubicBezTo>
                  <a:cubicBezTo>
                    <a:pt x="43" y="27"/>
                    <a:pt x="44" y="28"/>
                    <a:pt x="44" y="28"/>
                  </a:cubicBezTo>
                  <a:close/>
                  <a:moveTo>
                    <a:pt x="47" y="30"/>
                  </a:moveTo>
                  <a:cubicBezTo>
                    <a:pt x="45" y="33"/>
                    <a:pt x="44" y="36"/>
                    <a:pt x="42" y="39"/>
                  </a:cubicBezTo>
                  <a:cubicBezTo>
                    <a:pt x="42" y="41"/>
                    <a:pt x="42" y="41"/>
                    <a:pt x="42" y="39"/>
                  </a:cubicBezTo>
                  <a:cubicBezTo>
                    <a:pt x="42" y="38"/>
                    <a:pt x="43" y="37"/>
                    <a:pt x="43" y="36"/>
                  </a:cubicBezTo>
                  <a:cubicBezTo>
                    <a:pt x="43" y="34"/>
                    <a:pt x="44" y="31"/>
                    <a:pt x="45" y="29"/>
                  </a:cubicBezTo>
                  <a:cubicBezTo>
                    <a:pt x="46" y="29"/>
                    <a:pt x="46" y="30"/>
                    <a:pt x="47" y="30"/>
                  </a:cubicBezTo>
                  <a:close/>
                  <a:moveTo>
                    <a:pt x="50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48" y="34"/>
                    <a:pt x="47" y="35"/>
                    <a:pt x="46" y="37"/>
                  </a:cubicBezTo>
                  <a:cubicBezTo>
                    <a:pt x="46" y="38"/>
                    <a:pt x="45" y="39"/>
                    <a:pt x="45" y="40"/>
                  </a:cubicBezTo>
                  <a:cubicBezTo>
                    <a:pt x="45" y="40"/>
                    <a:pt x="44" y="41"/>
                    <a:pt x="44" y="41"/>
                  </a:cubicBezTo>
                  <a:cubicBezTo>
                    <a:pt x="46" y="37"/>
                    <a:pt x="46" y="34"/>
                    <a:pt x="47" y="31"/>
                  </a:cubicBezTo>
                  <a:cubicBezTo>
                    <a:pt x="48" y="31"/>
                    <a:pt x="49" y="32"/>
                    <a:pt x="50" y="32"/>
                  </a:cubicBezTo>
                  <a:close/>
                  <a:moveTo>
                    <a:pt x="53" y="35"/>
                  </a:moveTo>
                  <a:cubicBezTo>
                    <a:pt x="52" y="37"/>
                    <a:pt x="51" y="38"/>
                    <a:pt x="50" y="40"/>
                  </a:cubicBezTo>
                  <a:cubicBezTo>
                    <a:pt x="50" y="41"/>
                    <a:pt x="49" y="42"/>
                    <a:pt x="49" y="43"/>
                  </a:cubicBezTo>
                  <a:cubicBezTo>
                    <a:pt x="48" y="44"/>
                    <a:pt x="47" y="46"/>
                    <a:pt x="47" y="48"/>
                  </a:cubicBezTo>
                  <a:cubicBezTo>
                    <a:pt x="47" y="43"/>
                    <a:pt x="50" y="38"/>
                    <a:pt x="51" y="34"/>
                  </a:cubicBezTo>
                  <a:cubicBezTo>
                    <a:pt x="52" y="34"/>
                    <a:pt x="51" y="34"/>
                    <a:pt x="51" y="34"/>
                  </a:cubicBezTo>
                  <a:cubicBezTo>
                    <a:pt x="49" y="36"/>
                    <a:pt x="48" y="39"/>
                    <a:pt x="47" y="41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8" y="37"/>
                    <a:pt x="49" y="35"/>
                    <a:pt x="50" y="33"/>
                  </a:cubicBezTo>
                  <a:cubicBezTo>
                    <a:pt x="51" y="33"/>
                    <a:pt x="52" y="34"/>
                    <a:pt x="53" y="35"/>
                  </a:cubicBezTo>
                  <a:close/>
                  <a:moveTo>
                    <a:pt x="55" y="37"/>
                  </a:moveTo>
                  <a:cubicBezTo>
                    <a:pt x="54" y="39"/>
                    <a:pt x="52" y="42"/>
                    <a:pt x="51" y="45"/>
                  </a:cubicBezTo>
                  <a:cubicBezTo>
                    <a:pt x="52" y="42"/>
                    <a:pt x="53" y="39"/>
                    <a:pt x="54" y="36"/>
                  </a:cubicBezTo>
                  <a:cubicBezTo>
                    <a:pt x="54" y="36"/>
                    <a:pt x="55" y="36"/>
                    <a:pt x="55" y="37"/>
                  </a:cubicBezTo>
                  <a:close/>
                  <a:moveTo>
                    <a:pt x="87" y="66"/>
                  </a:moveTo>
                  <a:cubicBezTo>
                    <a:pt x="85" y="70"/>
                    <a:pt x="84" y="75"/>
                    <a:pt x="83" y="79"/>
                  </a:cubicBezTo>
                  <a:cubicBezTo>
                    <a:pt x="82" y="81"/>
                    <a:pt x="81" y="83"/>
                    <a:pt x="81" y="86"/>
                  </a:cubicBezTo>
                  <a:cubicBezTo>
                    <a:pt x="82" y="78"/>
                    <a:pt x="84" y="71"/>
                    <a:pt x="85" y="64"/>
                  </a:cubicBezTo>
                  <a:cubicBezTo>
                    <a:pt x="86" y="64"/>
                    <a:pt x="86" y="65"/>
                    <a:pt x="87" y="66"/>
                  </a:cubicBezTo>
                  <a:close/>
                  <a:moveTo>
                    <a:pt x="102" y="83"/>
                  </a:moveTo>
                  <a:cubicBezTo>
                    <a:pt x="101" y="87"/>
                    <a:pt x="100" y="92"/>
                    <a:pt x="99" y="96"/>
                  </a:cubicBezTo>
                  <a:cubicBezTo>
                    <a:pt x="98" y="99"/>
                    <a:pt x="97" y="101"/>
                    <a:pt x="96" y="104"/>
                  </a:cubicBezTo>
                  <a:cubicBezTo>
                    <a:pt x="96" y="105"/>
                    <a:pt x="95" y="106"/>
                    <a:pt x="95" y="107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5" y="107"/>
                    <a:pt x="95" y="107"/>
                    <a:pt x="95" y="106"/>
                  </a:cubicBezTo>
                  <a:cubicBezTo>
                    <a:pt x="95" y="102"/>
                    <a:pt x="97" y="98"/>
                    <a:pt x="98" y="94"/>
                  </a:cubicBezTo>
                  <a:cubicBezTo>
                    <a:pt x="99" y="90"/>
                    <a:pt x="101" y="86"/>
                    <a:pt x="101" y="82"/>
                  </a:cubicBezTo>
                  <a:cubicBezTo>
                    <a:pt x="102" y="82"/>
                    <a:pt x="102" y="83"/>
                    <a:pt x="102" y="83"/>
                  </a:cubicBezTo>
                  <a:close/>
                  <a:moveTo>
                    <a:pt x="95" y="75"/>
                  </a:moveTo>
                  <a:cubicBezTo>
                    <a:pt x="94" y="79"/>
                    <a:pt x="93" y="83"/>
                    <a:pt x="92" y="87"/>
                  </a:cubicBezTo>
                  <a:cubicBezTo>
                    <a:pt x="92" y="90"/>
                    <a:pt x="91" y="92"/>
                    <a:pt x="90" y="94"/>
                  </a:cubicBezTo>
                  <a:cubicBezTo>
                    <a:pt x="90" y="97"/>
                    <a:pt x="89" y="100"/>
                    <a:pt x="88" y="102"/>
                  </a:cubicBezTo>
                  <a:cubicBezTo>
                    <a:pt x="88" y="105"/>
                    <a:pt x="88" y="103"/>
                    <a:pt x="88" y="102"/>
                  </a:cubicBezTo>
                  <a:cubicBezTo>
                    <a:pt x="89" y="101"/>
                    <a:pt x="89" y="99"/>
                    <a:pt x="89" y="97"/>
                  </a:cubicBezTo>
                  <a:cubicBezTo>
                    <a:pt x="90" y="95"/>
                    <a:pt x="91" y="92"/>
                    <a:pt x="91" y="89"/>
                  </a:cubicBezTo>
                  <a:cubicBezTo>
                    <a:pt x="93" y="84"/>
                    <a:pt x="93" y="78"/>
                    <a:pt x="93" y="73"/>
                  </a:cubicBezTo>
                  <a:cubicBezTo>
                    <a:pt x="94" y="73"/>
                    <a:pt x="95" y="74"/>
                    <a:pt x="95" y="75"/>
                  </a:cubicBezTo>
                  <a:close/>
                  <a:moveTo>
                    <a:pt x="96" y="75"/>
                  </a:moveTo>
                  <a:cubicBezTo>
                    <a:pt x="96" y="76"/>
                    <a:pt x="97" y="76"/>
                    <a:pt x="97" y="77"/>
                  </a:cubicBezTo>
                  <a:cubicBezTo>
                    <a:pt x="96" y="82"/>
                    <a:pt x="95" y="88"/>
                    <a:pt x="93" y="93"/>
                  </a:cubicBezTo>
                  <a:cubicBezTo>
                    <a:pt x="92" y="95"/>
                    <a:pt x="92" y="97"/>
                    <a:pt x="92" y="100"/>
                  </a:cubicBezTo>
                  <a:cubicBezTo>
                    <a:pt x="91" y="101"/>
                    <a:pt x="91" y="102"/>
                    <a:pt x="91" y="103"/>
                  </a:cubicBezTo>
                  <a:cubicBezTo>
                    <a:pt x="91" y="103"/>
                    <a:pt x="90" y="108"/>
                    <a:pt x="90" y="105"/>
                  </a:cubicBezTo>
                  <a:cubicBezTo>
                    <a:pt x="91" y="99"/>
                    <a:pt x="93" y="94"/>
                    <a:pt x="93" y="89"/>
                  </a:cubicBezTo>
                  <a:cubicBezTo>
                    <a:pt x="94" y="86"/>
                    <a:pt x="94" y="83"/>
                    <a:pt x="94" y="81"/>
                  </a:cubicBezTo>
                  <a:cubicBezTo>
                    <a:pt x="94" y="79"/>
                    <a:pt x="95" y="77"/>
                    <a:pt x="96" y="75"/>
                  </a:cubicBezTo>
                  <a:close/>
                  <a:moveTo>
                    <a:pt x="97" y="79"/>
                  </a:moveTo>
                  <a:cubicBezTo>
                    <a:pt x="98" y="79"/>
                    <a:pt x="98" y="78"/>
                    <a:pt x="98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9" y="79"/>
                    <a:pt x="100" y="80"/>
                    <a:pt x="101" y="81"/>
                  </a:cubicBezTo>
                  <a:cubicBezTo>
                    <a:pt x="98" y="89"/>
                    <a:pt x="97" y="97"/>
                    <a:pt x="93" y="105"/>
                  </a:cubicBezTo>
                  <a:cubicBezTo>
                    <a:pt x="94" y="104"/>
                    <a:pt x="94" y="101"/>
                    <a:pt x="94" y="99"/>
                  </a:cubicBezTo>
                  <a:cubicBezTo>
                    <a:pt x="94" y="96"/>
                    <a:pt x="95" y="94"/>
                    <a:pt x="95" y="92"/>
                  </a:cubicBezTo>
                  <a:cubicBezTo>
                    <a:pt x="96" y="87"/>
                    <a:pt x="97" y="83"/>
                    <a:pt x="97" y="79"/>
                  </a:cubicBezTo>
                  <a:close/>
                  <a:moveTo>
                    <a:pt x="93" y="72"/>
                  </a:moveTo>
                  <a:cubicBezTo>
                    <a:pt x="91" y="77"/>
                    <a:pt x="90" y="82"/>
                    <a:pt x="89" y="86"/>
                  </a:cubicBezTo>
                  <a:cubicBezTo>
                    <a:pt x="88" y="89"/>
                    <a:pt x="88" y="92"/>
                    <a:pt x="87" y="95"/>
                  </a:cubicBezTo>
                  <a:cubicBezTo>
                    <a:pt x="87" y="96"/>
                    <a:pt x="86" y="98"/>
                    <a:pt x="86" y="99"/>
                  </a:cubicBezTo>
                  <a:cubicBezTo>
                    <a:pt x="85" y="102"/>
                    <a:pt x="86" y="100"/>
                    <a:pt x="86" y="99"/>
                  </a:cubicBezTo>
                  <a:cubicBezTo>
                    <a:pt x="87" y="89"/>
                    <a:pt x="90" y="80"/>
                    <a:pt x="91" y="70"/>
                  </a:cubicBezTo>
                  <a:cubicBezTo>
                    <a:pt x="92" y="71"/>
                    <a:pt x="92" y="71"/>
                    <a:pt x="93" y="72"/>
                  </a:cubicBezTo>
                  <a:close/>
                  <a:moveTo>
                    <a:pt x="90" y="69"/>
                  </a:moveTo>
                  <a:cubicBezTo>
                    <a:pt x="88" y="73"/>
                    <a:pt x="87" y="78"/>
                    <a:pt x="86" y="82"/>
                  </a:cubicBezTo>
                  <a:cubicBezTo>
                    <a:pt x="86" y="85"/>
                    <a:pt x="85" y="87"/>
                    <a:pt x="85" y="90"/>
                  </a:cubicBezTo>
                  <a:cubicBezTo>
                    <a:pt x="84" y="91"/>
                    <a:pt x="84" y="93"/>
                    <a:pt x="83" y="94"/>
                  </a:cubicBezTo>
                  <a:cubicBezTo>
                    <a:pt x="84" y="90"/>
                    <a:pt x="84" y="86"/>
                    <a:pt x="86" y="81"/>
                  </a:cubicBezTo>
                  <a:cubicBezTo>
                    <a:pt x="86" y="79"/>
                    <a:pt x="87" y="76"/>
                    <a:pt x="87" y="73"/>
                  </a:cubicBezTo>
                  <a:cubicBezTo>
                    <a:pt x="87" y="71"/>
                    <a:pt x="88" y="69"/>
                    <a:pt x="88" y="67"/>
                  </a:cubicBezTo>
                  <a:cubicBezTo>
                    <a:pt x="89" y="68"/>
                    <a:pt x="89" y="68"/>
                    <a:pt x="90" y="69"/>
                  </a:cubicBezTo>
                  <a:close/>
                  <a:moveTo>
                    <a:pt x="62" y="69"/>
                  </a:moveTo>
                  <a:cubicBezTo>
                    <a:pt x="63" y="68"/>
                    <a:pt x="65" y="66"/>
                    <a:pt x="65" y="65"/>
                  </a:cubicBezTo>
                  <a:cubicBezTo>
                    <a:pt x="64" y="67"/>
                    <a:pt x="64" y="70"/>
                    <a:pt x="63" y="72"/>
                  </a:cubicBezTo>
                  <a:cubicBezTo>
                    <a:pt x="62" y="70"/>
                    <a:pt x="62" y="69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7"/>
                    <a:pt x="62" y="67"/>
                    <a:pt x="62" y="66"/>
                  </a:cubicBezTo>
                  <a:cubicBezTo>
                    <a:pt x="62" y="67"/>
                    <a:pt x="62" y="69"/>
                    <a:pt x="62" y="69"/>
                  </a:cubicBezTo>
                  <a:cubicBezTo>
                    <a:pt x="62" y="70"/>
                    <a:pt x="62" y="70"/>
                    <a:pt x="62" y="69"/>
                  </a:cubicBezTo>
                  <a:close/>
                  <a:moveTo>
                    <a:pt x="68" y="61"/>
                  </a:moveTo>
                  <a:cubicBezTo>
                    <a:pt x="71" y="59"/>
                    <a:pt x="73" y="56"/>
                    <a:pt x="74" y="53"/>
                  </a:cubicBezTo>
                  <a:cubicBezTo>
                    <a:pt x="75" y="54"/>
                    <a:pt x="75" y="55"/>
                    <a:pt x="76" y="55"/>
                  </a:cubicBezTo>
                  <a:cubicBezTo>
                    <a:pt x="76" y="55"/>
                    <a:pt x="76" y="55"/>
                    <a:pt x="76" y="56"/>
                  </a:cubicBezTo>
                  <a:cubicBezTo>
                    <a:pt x="75" y="59"/>
                    <a:pt x="74" y="63"/>
                    <a:pt x="73" y="67"/>
                  </a:cubicBezTo>
                  <a:cubicBezTo>
                    <a:pt x="72" y="71"/>
                    <a:pt x="71" y="75"/>
                    <a:pt x="70" y="79"/>
                  </a:cubicBezTo>
                  <a:cubicBezTo>
                    <a:pt x="71" y="75"/>
                    <a:pt x="71" y="71"/>
                    <a:pt x="72" y="67"/>
                  </a:cubicBezTo>
                  <a:cubicBezTo>
                    <a:pt x="73" y="63"/>
                    <a:pt x="74" y="59"/>
                    <a:pt x="74" y="54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4" y="55"/>
                    <a:pt x="74" y="55"/>
                    <a:pt x="73" y="55"/>
                  </a:cubicBezTo>
                  <a:cubicBezTo>
                    <a:pt x="73" y="55"/>
                    <a:pt x="73" y="56"/>
                    <a:pt x="73" y="56"/>
                  </a:cubicBezTo>
                  <a:cubicBezTo>
                    <a:pt x="73" y="59"/>
                    <a:pt x="72" y="62"/>
                    <a:pt x="71" y="65"/>
                  </a:cubicBezTo>
                  <a:cubicBezTo>
                    <a:pt x="70" y="68"/>
                    <a:pt x="69" y="72"/>
                    <a:pt x="68" y="75"/>
                  </a:cubicBezTo>
                  <a:cubicBezTo>
                    <a:pt x="68" y="78"/>
                    <a:pt x="68" y="74"/>
                    <a:pt x="68" y="73"/>
                  </a:cubicBezTo>
                  <a:cubicBezTo>
                    <a:pt x="69" y="71"/>
                    <a:pt x="69" y="69"/>
                    <a:pt x="69" y="67"/>
                  </a:cubicBezTo>
                  <a:cubicBezTo>
                    <a:pt x="70" y="64"/>
                    <a:pt x="72" y="61"/>
                    <a:pt x="72" y="58"/>
                  </a:cubicBezTo>
                  <a:cubicBezTo>
                    <a:pt x="72" y="58"/>
                    <a:pt x="71" y="58"/>
                    <a:pt x="71" y="58"/>
                  </a:cubicBezTo>
                  <a:cubicBezTo>
                    <a:pt x="70" y="61"/>
                    <a:pt x="69" y="64"/>
                    <a:pt x="68" y="68"/>
                  </a:cubicBezTo>
                  <a:cubicBezTo>
                    <a:pt x="68" y="65"/>
                    <a:pt x="68" y="63"/>
                    <a:pt x="68" y="61"/>
                  </a:cubicBezTo>
                  <a:cubicBezTo>
                    <a:pt x="68" y="61"/>
                    <a:pt x="68" y="61"/>
                    <a:pt x="68" y="61"/>
                  </a:cubicBezTo>
                  <a:close/>
                  <a:moveTo>
                    <a:pt x="74" y="86"/>
                  </a:moveTo>
                  <a:cubicBezTo>
                    <a:pt x="74" y="86"/>
                    <a:pt x="74" y="86"/>
                    <a:pt x="74" y="86"/>
                  </a:cubicBezTo>
                  <a:cubicBezTo>
                    <a:pt x="73" y="85"/>
                    <a:pt x="72" y="84"/>
                    <a:pt x="71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3" y="79"/>
                    <a:pt x="74" y="75"/>
                    <a:pt x="75" y="71"/>
                  </a:cubicBezTo>
                  <a:cubicBezTo>
                    <a:pt x="76" y="69"/>
                    <a:pt x="77" y="67"/>
                    <a:pt x="77" y="65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7" y="66"/>
                    <a:pt x="77" y="69"/>
                    <a:pt x="76" y="73"/>
                  </a:cubicBezTo>
                  <a:cubicBezTo>
                    <a:pt x="75" y="77"/>
                    <a:pt x="75" y="81"/>
                    <a:pt x="74" y="86"/>
                  </a:cubicBezTo>
                  <a:close/>
                  <a:moveTo>
                    <a:pt x="67" y="71"/>
                  </a:moveTo>
                  <a:cubicBezTo>
                    <a:pt x="67" y="70"/>
                    <a:pt x="67" y="70"/>
                    <a:pt x="68" y="69"/>
                  </a:cubicBezTo>
                  <a:cubicBezTo>
                    <a:pt x="69" y="67"/>
                    <a:pt x="69" y="64"/>
                    <a:pt x="70" y="62"/>
                  </a:cubicBezTo>
                  <a:cubicBezTo>
                    <a:pt x="70" y="62"/>
                    <a:pt x="71" y="58"/>
                    <a:pt x="71" y="60"/>
                  </a:cubicBezTo>
                  <a:cubicBezTo>
                    <a:pt x="71" y="61"/>
                    <a:pt x="70" y="62"/>
                    <a:pt x="70" y="64"/>
                  </a:cubicBezTo>
                  <a:cubicBezTo>
                    <a:pt x="68" y="68"/>
                    <a:pt x="68" y="73"/>
                    <a:pt x="67" y="77"/>
                  </a:cubicBezTo>
                  <a:cubicBezTo>
                    <a:pt x="67" y="77"/>
                    <a:pt x="68" y="77"/>
                    <a:pt x="68" y="77"/>
                  </a:cubicBezTo>
                  <a:cubicBezTo>
                    <a:pt x="70" y="74"/>
                    <a:pt x="70" y="70"/>
                    <a:pt x="71" y="66"/>
                  </a:cubicBezTo>
                  <a:cubicBezTo>
                    <a:pt x="72" y="64"/>
                    <a:pt x="72" y="62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2"/>
                    <a:pt x="72" y="65"/>
                    <a:pt x="71" y="67"/>
                  </a:cubicBezTo>
                  <a:cubicBezTo>
                    <a:pt x="70" y="71"/>
                    <a:pt x="70" y="75"/>
                    <a:pt x="69" y="8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8" y="78"/>
                    <a:pt x="67" y="77"/>
                    <a:pt x="66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4"/>
                    <a:pt x="67" y="72"/>
                    <a:pt x="67" y="71"/>
                  </a:cubicBezTo>
                  <a:close/>
                  <a:moveTo>
                    <a:pt x="71" y="83"/>
                  </a:moveTo>
                  <a:cubicBezTo>
                    <a:pt x="71" y="83"/>
                    <a:pt x="71" y="83"/>
                    <a:pt x="71" y="83"/>
                  </a:cubicBezTo>
                  <a:cubicBezTo>
                    <a:pt x="71" y="82"/>
                    <a:pt x="70" y="81"/>
                    <a:pt x="69" y="80"/>
                  </a:cubicBezTo>
                  <a:cubicBezTo>
                    <a:pt x="69" y="80"/>
                    <a:pt x="70" y="80"/>
                    <a:pt x="70" y="80"/>
                  </a:cubicBezTo>
                  <a:cubicBezTo>
                    <a:pt x="73" y="72"/>
                    <a:pt x="74" y="64"/>
                    <a:pt x="76" y="57"/>
                  </a:cubicBezTo>
                  <a:cubicBezTo>
                    <a:pt x="76" y="58"/>
                    <a:pt x="76" y="60"/>
                    <a:pt x="75" y="62"/>
                  </a:cubicBezTo>
                  <a:cubicBezTo>
                    <a:pt x="75" y="64"/>
                    <a:pt x="74" y="67"/>
                    <a:pt x="74" y="69"/>
                  </a:cubicBezTo>
                  <a:cubicBezTo>
                    <a:pt x="73" y="73"/>
                    <a:pt x="72" y="78"/>
                    <a:pt x="71" y="83"/>
                  </a:cubicBezTo>
                  <a:close/>
                  <a:moveTo>
                    <a:pt x="68" y="63"/>
                  </a:moveTo>
                  <a:cubicBezTo>
                    <a:pt x="68" y="66"/>
                    <a:pt x="67" y="68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5" y="73"/>
                    <a:pt x="65" y="74"/>
                    <a:pt x="66" y="74"/>
                  </a:cubicBezTo>
                  <a:cubicBezTo>
                    <a:pt x="66" y="74"/>
                    <a:pt x="65" y="74"/>
                    <a:pt x="65" y="74"/>
                  </a:cubicBezTo>
                  <a:cubicBezTo>
                    <a:pt x="65" y="74"/>
                    <a:pt x="64" y="73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5" y="70"/>
                    <a:pt x="65" y="68"/>
                    <a:pt x="66" y="66"/>
                  </a:cubicBezTo>
                  <a:cubicBezTo>
                    <a:pt x="66" y="65"/>
                    <a:pt x="67" y="64"/>
                    <a:pt x="67" y="63"/>
                  </a:cubicBezTo>
                  <a:cubicBezTo>
                    <a:pt x="68" y="62"/>
                    <a:pt x="68" y="62"/>
                    <a:pt x="68" y="63"/>
                  </a:cubicBezTo>
                  <a:close/>
                  <a:moveTo>
                    <a:pt x="78" y="92"/>
                  </a:moveTo>
                  <a:cubicBezTo>
                    <a:pt x="78" y="92"/>
                    <a:pt x="78" y="92"/>
                    <a:pt x="78" y="92"/>
                  </a:cubicBezTo>
                  <a:cubicBezTo>
                    <a:pt x="78" y="92"/>
                    <a:pt x="77" y="91"/>
                    <a:pt x="76" y="90"/>
                  </a:cubicBezTo>
                  <a:cubicBezTo>
                    <a:pt x="75" y="89"/>
                    <a:pt x="75" y="87"/>
                    <a:pt x="74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75" y="85"/>
                    <a:pt x="75" y="84"/>
                    <a:pt x="75" y="84"/>
                  </a:cubicBezTo>
                  <a:cubicBezTo>
                    <a:pt x="76" y="80"/>
                    <a:pt x="77" y="76"/>
                    <a:pt x="78" y="72"/>
                  </a:cubicBezTo>
                  <a:cubicBezTo>
                    <a:pt x="79" y="71"/>
                    <a:pt x="80" y="69"/>
                    <a:pt x="80" y="67"/>
                  </a:cubicBezTo>
                  <a:cubicBezTo>
                    <a:pt x="80" y="70"/>
                    <a:pt x="80" y="72"/>
                    <a:pt x="79" y="75"/>
                  </a:cubicBezTo>
                  <a:cubicBezTo>
                    <a:pt x="77" y="80"/>
                    <a:pt x="78" y="84"/>
                    <a:pt x="76" y="89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8" y="85"/>
                    <a:pt x="79" y="80"/>
                    <a:pt x="80" y="76"/>
                  </a:cubicBezTo>
                  <a:cubicBezTo>
                    <a:pt x="81" y="74"/>
                    <a:pt x="81" y="72"/>
                    <a:pt x="82" y="70"/>
                  </a:cubicBezTo>
                  <a:cubicBezTo>
                    <a:pt x="83" y="69"/>
                    <a:pt x="84" y="65"/>
                    <a:pt x="84" y="64"/>
                  </a:cubicBezTo>
                  <a:cubicBezTo>
                    <a:pt x="84" y="69"/>
                    <a:pt x="83" y="74"/>
                    <a:pt x="82" y="79"/>
                  </a:cubicBezTo>
                  <a:cubicBezTo>
                    <a:pt x="81" y="81"/>
                    <a:pt x="81" y="84"/>
                    <a:pt x="80" y="86"/>
                  </a:cubicBezTo>
                  <a:cubicBezTo>
                    <a:pt x="80" y="87"/>
                    <a:pt x="79" y="88"/>
                    <a:pt x="79" y="90"/>
                  </a:cubicBezTo>
                  <a:cubicBezTo>
                    <a:pt x="79" y="90"/>
                    <a:pt x="79" y="91"/>
                    <a:pt x="79" y="92"/>
                  </a:cubicBezTo>
                  <a:cubicBezTo>
                    <a:pt x="78" y="92"/>
                    <a:pt x="78" y="92"/>
                    <a:pt x="78" y="92"/>
                  </a:cubicBezTo>
                  <a:close/>
                  <a:moveTo>
                    <a:pt x="84" y="63"/>
                  </a:moveTo>
                  <a:cubicBezTo>
                    <a:pt x="82" y="67"/>
                    <a:pt x="81" y="72"/>
                    <a:pt x="79" y="77"/>
                  </a:cubicBezTo>
                  <a:cubicBezTo>
                    <a:pt x="79" y="78"/>
                    <a:pt x="79" y="79"/>
                    <a:pt x="79" y="80"/>
                  </a:cubicBezTo>
                  <a:cubicBezTo>
                    <a:pt x="79" y="78"/>
                    <a:pt x="79" y="76"/>
                    <a:pt x="80" y="74"/>
                  </a:cubicBezTo>
                  <a:cubicBezTo>
                    <a:pt x="81" y="70"/>
                    <a:pt x="81" y="65"/>
                    <a:pt x="82" y="61"/>
                  </a:cubicBezTo>
                  <a:cubicBezTo>
                    <a:pt x="83" y="62"/>
                    <a:pt x="83" y="62"/>
                    <a:pt x="84" y="63"/>
                  </a:cubicBezTo>
                  <a:close/>
                  <a:moveTo>
                    <a:pt x="78" y="71"/>
                  </a:moveTo>
                  <a:cubicBezTo>
                    <a:pt x="77" y="74"/>
                    <a:pt x="76" y="78"/>
                    <a:pt x="75" y="81"/>
                  </a:cubicBezTo>
                  <a:cubicBezTo>
                    <a:pt x="75" y="81"/>
                    <a:pt x="75" y="80"/>
                    <a:pt x="75" y="80"/>
                  </a:cubicBezTo>
                  <a:cubicBezTo>
                    <a:pt x="76" y="78"/>
                    <a:pt x="76" y="75"/>
                    <a:pt x="76" y="73"/>
                  </a:cubicBezTo>
                  <a:cubicBezTo>
                    <a:pt x="77" y="68"/>
                    <a:pt x="78" y="63"/>
                    <a:pt x="79" y="59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7" y="63"/>
                    <a:pt x="76" y="67"/>
                    <a:pt x="75" y="71"/>
                  </a:cubicBezTo>
                  <a:cubicBezTo>
                    <a:pt x="74" y="74"/>
                    <a:pt x="73" y="76"/>
                    <a:pt x="73" y="79"/>
                  </a:cubicBezTo>
                  <a:cubicBezTo>
                    <a:pt x="73" y="75"/>
                    <a:pt x="74" y="71"/>
                    <a:pt x="75" y="67"/>
                  </a:cubicBezTo>
                  <a:cubicBezTo>
                    <a:pt x="76" y="63"/>
                    <a:pt x="77" y="59"/>
                    <a:pt x="77" y="56"/>
                  </a:cubicBezTo>
                  <a:cubicBezTo>
                    <a:pt x="78" y="57"/>
                    <a:pt x="80" y="59"/>
                    <a:pt x="81" y="60"/>
                  </a:cubicBezTo>
                  <a:cubicBezTo>
                    <a:pt x="80" y="64"/>
                    <a:pt x="80" y="68"/>
                    <a:pt x="78" y="71"/>
                  </a:cubicBezTo>
                  <a:close/>
                  <a:moveTo>
                    <a:pt x="72" y="52"/>
                  </a:moveTo>
                  <a:cubicBezTo>
                    <a:pt x="70" y="58"/>
                    <a:pt x="64" y="63"/>
                    <a:pt x="58" y="64"/>
                  </a:cubicBezTo>
                  <a:cubicBezTo>
                    <a:pt x="57" y="63"/>
                    <a:pt x="57" y="63"/>
                    <a:pt x="56" y="62"/>
                  </a:cubicBezTo>
                  <a:cubicBezTo>
                    <a:pt x="63" y="61"/>
                    <a:pt x="67" y="55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lose/>
                  <a:moveTo>
                    <a:pt x="42" y="42"/>
                  </a:moveTo>
                  <a:cubicBezTo>
                    <a:pt x="44" y="38"/>
                    <a:pt x="45" y="34"/>
                    <a:pt x="47" y="31"/>
                  </a:cubicBezTo>
                  <a:cubicBezTo>
                    <a:pt x="45" y="35"/>
                    <a:pt x="45" y="40"/>
                    <a:pt x="42" y="44"/>
                  </a:cubicBezTo>
                  <a:cubicBezTo>
                    <a:pt x="41" y="43"/>
                    <a:pt x="41" y="41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1" y="38"/>
                    <a:pt x="42" y="35"/>
                    <a:pt x="43" y="33"/>
                  </a:cubicBezTo>
                  <a:cubicBezTo>
                    <a:pt x="43" y="33"/>
                    <a:pt x="43" y="33"/>
                    <a:pt x="43" y="34"/>
                  </a:cubicBezTo>
                  <a:cubicBezTo>
                    <a:pt x="42" y="36"/>
                    <a:pt x="42" y="39"/>
                    <a:pt x="41" y="42"/>
                  </a:cubicBezTo>
                  <a:cubicBezTo>
                    <a:pt x="41" y="42"/>
                    <a:pt x="42" y="42"/>
                    <a:pt x="42" y="42"/>
                  </a:cubicBezTo>
                  <a:close/>
                  <a:moveTo>
                    <a:pt x="44" y="46"/>
                  </a:moveTo>
                  <a:cubicBezTo>
                    <a:pt x="44" y="46"/>
                    <a:pt x="45" y="46"/>
                    <a:pt x="45" y="46"/>
                  </a:cubicBezTo>
                  <a:cubicBezTo>
                    <a:pt x="46" y="44"/>
                    <a:pt x="47" y="42"/>
                    <a:pt x="48" y="40"/>
                  </a:cubicBezTo>
                  <a:cubicBezTo>
                    <a:pt x="48" y="39"/>
                    <a:pt x="49" y="38"/>
                    <a:pt x="49" y="37"/>
                  </a:cubicBezTo>
                  <a:cubicBezTo>
                    <a:pt x="49" y="37"/>
                    <a:pt x="51" y="33"/>
                    <a:pt x="50" y="36"/>
                  </a:cubicBezTo>
                  <a:cubicBezTo>
                    <a:pt x="48" y="40"/>
                    <a:pt x="46" y="44"/>
                    <a:pt x="46" y="48"/>
                  </a:cubicBezTo>
                  <a:cubicBezTo>
                    <a:pt x="46" y="49"/>
                    <a:pt x="46" y="49"/>
                    <a:pt x="47" y="49"/>
                  </a:cubicBezTo>
                  <a:cubicBezTo>
                    <a:pt x="49" y="45"/>
                    <a:pt x="51" y="40"/>
                    <a:pt x="53" y="36"/>
                  </a:cubicBezTo>
                  <a:cubicBezTo>
                    <a:pt x="51" y="40"/>
                    <a:pt x="50" y="45"/>
                    <a:pt x="48" y="49"/>
                  </a:cubicBezTo>
                  <a:cubicBezTo>
                    <a:pt x="48" y="50"/>
                    <a:pt x="48" y="50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6" y="49"/>
                    <a:pt x="44" y="46"/>
                    <a:pt x="43" y="44"/>
                  </a:cubicBezTo>
                  <a:cubicBezTo>
                    <a:pt x="45" y="41"/>
                    <a:pt x="48" y="37"/>
                    <a:pt x="49" y="33"/>
                  </a:cubicBezTo>
                  <a:cubicBezTo>
                    <a:pt x="48" y="38"/>
                    <a:pt x="46" y="42"/>
                    <a:pt x="44" y="46"/>
                  </a:cubicBezTo>
                  <a:close/>
                  <a:moveTo>
                    <a:pt x="49" y="50"/>
                  </a:moveTo>
                  <a:cubicBezTo>
                    <a:pt x="49" y="49"/>
                    <a:pt x="50" y="48"/>
                    <a:pt x="50" y="48"/>
                  </a:cubicBezTo>
                  <a:cubicBezTo>
                    <a:pt x="50" y="47"/>
                    <a:pt x="51" y="45"/>
                    <a:pt x="52" y="44"/>
                  </a:cubicBezTo>
                  <a:cubicBezTo>
                    <a:pt x="52" y="43"/>
                    <a:pt x="53" y="42"/>
                    <a:pt x="53" y="41"/>
                  </a:cubicBezTo>
                  <a:cubicBezTo>
                    <a:pt x="54" y="40"/>
                    <a:pt x="56" y="35"/>
                    <a:pt x="55" y="38"/>
                  </a:cubicBezTo>
                  <a:cubicBezTo>
                    <a:pt x="53" y="43"/>
                    <a:pt x="52" y="48"/>
                    <a:pt x="50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2" y="51"/>
                    <a:pt x="53" y="49"/>
                    <a:pt x="54" y="47"/>
                  </a:cubicBezTo>
                  <a:cubicBezTo>
                    <a:pt x="55" y="45"/>
                    <a:pt x="56" y="44"/>
                    <a:pt x="56" y="43"/>
                  </a:cubicBezTo>
                  <a:cubicBezTo>
                    <a:pt x="57" y="42"/>
                    <a:pt x="59" y="38"/>
                    <a:pt x="58" y="40"/>
                  </a:cubicBezTo>
                  <a:cubicBezTo>
                    <a:pt x="58" y="43"/>
                    <a:pt x="56" y="46"/>
                    <a:pt x="54" y="49"/>
                  </a:cubicBezTo>
                  <a:cubicBezTo>
                    <a:pt x="53" y="52"/>
                    <a:pt x="53" y="54"/>
                    <a:pt x="52" y="56"/>
                  </a:cubicBezTo>
                  <a:cubicBezTo>
                    <a:pt x="51" y="56"/>
                    <a:pt x="51" y="55"/>
                    <a:pt x="50" y="54"/>
                  </a:cubicBezTo>
                  <a:cubicBezTo>
                    <a:pt x="49" y="53"/>
                    <a:pt x="49" y="52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lose/>
                  <a:moveTo>
                    <a:pt x="58" y="49"/>
                  </a:moveTo>
                  <a:cubicBezTo>
                    <a:pt x="57" y="52"/>
                    <a:pt x="56" y="55"/>
                    <a:pt x="55" y="58"/>
                  </a:cubicBezTo>
                  <a:cubicBezTo>
                    <a:pt x="55" y="59"/>
                    <a:pt x="56" y="59"/>
                    <a:pt x="56" y="59"/>
                  </a:cubicBezTo>
                  <a:cubicBezTo>
                    <a:pt x="58" y="54"/>
                    <a:pt x="60" y="48"/>
                    <a:pt x="63" y="44"/>
                  </a:cubicBezTo>
                  <a:cubicBezTo>
                    <a:pt x="62" y="46"/>
                    <a:pt x="61" y="49"/>
                    <a:pt x="60" y="51"/>
                  </a:cubicBezTo>
                  <a:cubicBezTo>
                    <a:pt x="59" y="54"/>
                    <a:pt x="58" y="57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7" y="60"/>
                    <a:pt x="56" y="60"/>
                    <a:pt x="54" y="60"/>
                  </a:cubicBezTo>
                  <a:cubicBezTo>
                    <a:pt x="54" y="59"/>
                    <a:pt x="53" y="58"/>
                    <a:pt x="52" y="57"/>
                  </a:cubicBezTo>
                  <a:cubicBezTo>
                    <a:pt x="55" y="53"/>
                    <a:pt x="57" y="47"/>
                    <a:pt x="60" y="42"/>
                  </a:cubicBezTo>
                  <a:cubicBezTo>
                    <a:pt x="61" y="40"/>
                    <a:pt x="59" y="45"/>
                    <a:pt x="59" y="45"/>
                  </a:cubicBezTo>
                  <a:cubicBezTo>
                    <a:pt x="59" y="47"/>
                    <a:pt x="58" y="48"/>
                    <a:pt x="58" y="49"/>
                  </a:cubicBezTo>
                  <a:close/>
                  <a:moveTo>
                    <a:pt x="58" y="59"/>
                  </a:moveTo>
                  <a:cubicBezTo>
                    <a:pt x="61" y="55"/>
                    <a:pt x="62" y="51"/>
                    <a:pt x="64" y="46"/>
                  </a:cubicBezTo>
                  <a:cubicBezTo>
                    <a:pt x="65" y="45"/>
                    <a:pt x="64" y="45"/>
                    <a:pt x="64" y="46"/>
                  </a:cubicBezTo>
                  <a:cubicBezTo>
                    <a:pt x="64" y="48"/>
                    <a:pt x="64" y="50"/>
                    <a:pt x="63" y="51"/>
                  </a:cubicBezTo>
                  <a:cubicBezTo>
                    <a:pt x="63" y="54"/>
                    <a:pt x="62" y="55"/>
                    <a:pt x="61" y="58"/>
                  </a:cubicBezTo>
                  <a:cubicBezTo>
                    <a:pt x="60" y="58"/>
                    <a:pt x="59" y="59"/>
                    <a:pt x="58" y="59"/>
                  </a:cubicBezTo>
                  <a:close/>
                  <a:moveTo>
                    <a:pt x="62" y="55"/>
                  </a:moveTo>
                  <a:cubicBezTo>
                    <a:pt x="63" y="53"/>
                    <a:pt x="64" y="52"/>
                    <a:pt x="64" y="51"/>
                  </a:cubicBezTo>
                  <a:cubicBezTo>
                    <a:pt x="65" y="49"/>
                    <a:pt x="65" y="47"/>
                    <a:pt x="65" y="45"/>
                  </a:cubicBezTo>
                  <a:cubicBezTo>
                    <a:pt x="65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9"/>
                    <a:pt x="65" y="51"/>
                    <a:pt x="64" y="53"/>
                  </a:cubicBezTo>
                  <a:cubicBezTo>
                    <a:pt x="64" y="54"/>
                    <a:pt x="61" y="60"/>
                    <a:pt x="62" y="55"/>
                  </a:cubicBezTo>
                  <a:close/>
                  <a:moveTo>
                    <a:pt x="64" y="45"/>
                  </a:moveTo>
                  <a:cubicBezTo>
                    <a:pt x="63" y="47"/>
                    <a:pt x="63" y="49"/>
                    <a:pt x="62" y="51"/>
                  </a:cubicBezTo>
                  <a:cubicBezTo>
                    <a:pt x="61" y="54"/>
                    <a:pt x="59" y="56"/>
                    <a:pt x="58" y="58"/>
                  </a:cubicBezTo>
                  <a:cubicBezTo>
                    <a:pt x="60" y="54"/>
                    <a:pt x="62" y="49"/>
                    <a:pt x="63" y="44"/>
                  </a:cubicBezTo>
                  <a:cubicBezTo>
                    <a:pt x="64" y="44"/>
                    <a:pt x="64" y="44"/>
                    <a:pt x="64" y="45"/>
                  </a:cubicBezTo>
                  <a:close/>
                  <a:moveTo>
                    <a:pt x="63" y="43"/>
                  </a:moveTo>
                  <a:cubicBezTo>
                    <a:pt x="60" y="48"/>
                    <a:pt x="58" y="53"/>
                    <a:pt x="56" y="57"/>
                  </a:cubicBezTo>
                  <a:cubicBezTo>
                    <a:pt x="57" y="55"/>
                    <a:pt x="58" y="51"/>
                    <a:pt x="59" y="49"/>
                  </a:cubicBezTo>
                  <a:cubicBezTo>
                    <a:pt x="59" y="46"/>
                    <a:pt x="60" y="44"/>
                    <a:pt x="61" y="42"/>
                  </a:cubicBezTo>
                  <a:cubicBezTo>
                    <a:pt x="61" y="42"/>
                    <a:pt x="62" y="43"/>
                    <a:pt x="63" y="43"/>
                  </a:cubicBezTo>
                  <a:close/>
                  <a:moveTo>
                    <a:pt x="53" y="56"/>
                  </a:moveTo>
                  <a:cubicBezTo>
                    <a:pt x="52" y="58"/>
                    <a:pt x="54" y="52"/>
                    <a:pt x="54" y="52"/>
                  </a:cubicBezTo>
                  <a:cubicBezTo>
                    <a:pt x="55" y="50"/>
                    <a:pt x="55" y="48"/>
                    <a:pt x="56" y="46"/>
                  </a:cubicBezTo>
                  <a:cubicBezTo>
                    <a:pt x="57" y="44"/>
                    <a:pt x="58" y="42"/>
                    <a:pt x="59" y="40"/>
                  </a:cubicBezTo>
                  <a:cubicBezTo>
                    <a:pt x="59" y="40"/>
                    <a:pt x="60" y="41"/>
                    <a:pt x="60" y="41"/>
                  </a:cubicBezTo>
                  <a:cubicBezTo>
                    <a:pt x="57" y="45"/>
                    <a:pt x="55" y="51"/>
                    <a:pt x="53" y="56"/>
                  </a:cubicBezTo>
                  <a:close/>
                  <a:moveTo>
                    <a:pt x="58" y="39"/>
                  </a:moveTo>
                  <a:cubicBezTo>
                    <a:pt x="55" y="43"/>
                    <a:pt x="52" y="48"/>
                    <a:pt x="51" y="52"/>
                  </a:cubicBezTo>
                  <a:cubicBezTo>
                    <a:pt x="53" y="47"/>
                    <a:pt x="54" y="42"/>
                    <a:pt x="56" y="37"/>
                  </a:cubicBezTo>
                  <a:cubicBezTo>
                    <a:pt x="56" y="38"/>
                    <a:pt x="57" y="38"/>
                    <a:pt x="58" y="39"/>
                  </a:cubicBezTo>
                  <a:close/>
                  <a:moveTo>
                    <a:pt x="40" y="25"/>
                  </a:moveTo>
                  <a:cubicBezTo>
                    <a:pt x="40" y="26"/>
                    <a:pt x="39" y="28"/>
                    <a:pt x="38" y="29"/>
                  </a:cubicBezTo>
                  <a:cubicBezTo>
                    <a:pt x="38" y="30"/>
                    <a:pt x="37" y="31"/>
                    <a:pt x="37" y="31"/>
                  </a:cubicBezTo>
                  <a:cubicBezTo>
                    <a:pt x="38" y="29"/>
                    <a:pt x="39" y="27"/>
                    <a:pt x="39" y="24"/>
                  </a:cubicBezTo>
                  <a:cubicBezTo>
                    <a:pt x="39" y="24"/>
                    <a:pt x="40" y="25"/>
                    <a:pt x="40" y="25"/>
                  </a:cubicBezTo>
                  <a:close/>
                  <a:moveTo>
                    <a:pt x="34" y="26"/>
                  </a:moveTo>
                  <a:cubicBezTo>
                    <a:pt x="35" y="26"/>
                    <a:pt x="36" y="21"/>
                    <a:pt x="35" y="24"/>
                  </a:cubicBezTo>
                  <a:cubicBezTo>
                    <a:pt x="35" y="27"/>
                    <a:pt x="34" y="30"/>
                    <a:pt x="34" y="32"/>
                  </a:cubicBezTo>
                  <a:cubicBezTo>
                    <a:pt x="33" y="33"/>
                    <a:pt x="34" y="33"/>
                    <a:pt x="34" y="32"/>
                  </a:cubicBezTo>
                  <a:cubicBezTo>
                    <a:pt x="35" y="30"/>
                    <a:pt x="38" y="27"/>
                    <a:pt x="38" y="24"/>
                  </a:cubicBezTo>
                  <a:cubicBezTo>
                    <a:pt x="38" y="28"/>
                    <a:pt x="37" y="31"/>
                    <a:pt x="35" y="34"/>
                  </a:cubicBezTo>
                  <a:cubicBezTo>
                    <a:pt x="35" y="34"/>
                    <a:pt x="36" y="34"/>
                    <a:pt x="36" y="34"/>
                  </a:cubicBezTo>
                  <a:cubicBezTo>
                    <a:pt x="37" y="31"/>
                    <a:pt x="39" y="29"/>
                    <a:pt x="40" y="26"/>
                  </a:cubicBezTo>
                  <a:cubicBezTo>
                    <a:pt x="39" y="29"/>
                    <a:pt x="38" y="33"/>
                    <a:pt x="37" y="3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5"/>
                    <a:pt x="39" y="33"/>
                    <a:pt x="40" y="32"/>
                  </a:cubicBezTo>
                  <a:cubicBezTo>
                    <a:pt x="41" y="30"/>
                    <a:pt x="42" y="29"/>
                    <a:pt x="42" y="27"/>
                  </a:cubicBezTo>
                  <a:cubicBezTo>
                    <a:pt x="42" y="32"/>
                    <a:pt x="40" y="36"/>
                    <a:pt x="39" y="40"/>
                  </a:cubicBezTo>
                  <a:cubicBezTo>
                    <a:pt x="37" y="37"/>
                    <a:pt x="35" y="34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29"/>
                    <a:pt x="34" y="28"/>
                    <a:pt x="34" y="26"/>
                  </a:cubicBezTo>
                  <a:close/>
                  <a:moveTo>
                    <a:pt x="67" y="62"/>
                  </a:moveTo>
                  <a:cubicBezTo>
                    <a:pt x="66" y="64"/>
                    <a:pt x="66" y="66"/>
                    <a:pt x="65" y="68"/>
                  </a:cubicBezTo>
                  <a:cubicBezTo>
                    <a:pt x="64" y="69"/>
                    <a:pt x="64" y="72"/>
                    <a:pt x="64" y="69"/>
                  </a:cubicBezTo>
                  <a:cubicBezTo>
                    <a:pt x="65" y="68"/>
                    <a:pt x="65" y="66"/>
                    <a:pt x="65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4" y="65"/>
                    <a:pt x="63" y="67"/>
                    <a:pt x="63" y="68"/>
                  </a:cubicBezTo>
                  <a:cubicBezTo>
                    <a:pt x="63" y="68"/>
                    <a:pt x="63" y="66"/>
                    <a:pt x="63" y="65"/>
                  </a:cubicBezTo>
                  <a:cubicBezTo>
                    <a:pt x="63" y="65"/>
                    <a:pt x="62" y="65"/>
                    <a:pt x="62" y="65"/>
                  </a:cubicBezTo>
                  <a:cubicBezTo>
                    <a:pt x="62" y="66"/>
                    <a:pt x="61" y="68"/>
                    <a:pt x="61" y="66"/>
                  </a:cubicBezTo>
                  <a:cubicBezTo>
                    <a:pt x="61" y="66"/>
                    <a:pt x="60" y="66"/>
                    <a:pt x="60" y="66"/>
                  </a:cubicBezTo>
                  <a:cubicBezTo>
                    <a:pt x="60" y="67"/>
                    <a:pt x="60" y="67"/>
                    <a:pt x="60" y="68"/>
                  </a:cubicBezTo>
                  <a:cubicBezTo>
                    <a:pt x="60" y="67"/>
                    <a:pt x="59" y="66"/>
                    <a:pt x="59" y="66"/>
                  </a:cubicBezTo>
                  <a:cubicBezTo>
                    <a:pt x="62" y="65"/>
                    <a:pt x="65" y="64"/>
                    <a:pt x="67" y="62"/>
                  </a:cubicBezTo>
                  <a:close/>
                  <a:moveTo>
                    <a:pt x="79" y="93"/>
                  </a:moveTo>
                  <a:cubicBezTo>
                    <a:pt x="79" y="92"/>
                    <a:pt x="79" y="91"/>
                    <a:pt x="79" y="90"/>
                  </a:cubicBezTo>
                  <a:cubicBezTo>
                    <a:pt x="81" y="87"/>
                    <a:pt x="82" y="83"/>
                    <a:pt x="83" y="80"/>
                  </a:cubicBezTo>
                  <a:cubicBezTo>
                    <a:pt x="84" y="78"/>
                    <a:pt x="85" y="75"/>
                    <a:pt x="85" y="73"/>
                  </a:cubicBezTo>
                  <a:cubicBezTo>
                    <a:pt x="86" y="72"/>
                    <a:pt x="86" y="70"/>
                    <a:pt x="87" y="69"/>
                  </a:cubicBezTo>
                  <a:cubicBezTo>
                    <a:pt x="87" y="68"/>
                    <a:pt x="87" y="67"/>
                    <a:pt x="87" y="67"/>
                  </a:cubicBezTo>
                  <a:cubicBezTo>
                    <a:pt x="87" y="67"/>
                    <a:pt x="87" y="68"/>
                    <a:pt x="87" y="69"/>
                  </a:cubicBezTo>
                  <a:cubicBezTo>
                    <a:pt x="86" y="73"/>
                    <a:pt x="86" y="78"/>
                    <a:pt x="85" y="83"/>
                  </a:cubicBezTo>
                  <a:cubicBezTo>
                    <a:pt x="83" y="88"/>
                    <a:pt x="83" y="93"/>
                    <a:pt x="82" y="98"/>
                  </a:cubicBezTo>
                  <a:cubicBezTo>
                    <a:pt x="81" y="96"/>
                    <a:pt x="80" y="95"/>
                    <a:pt x="79" y="93"/>
                  </a:cubicBezTo>
                  <a:close/>
                  <a:moveTo>
                    <a:pt x="85" y="102"/>
                  </a:moveTo>
                  <a:cubicBezTo>
                    <a:pt x="87" y="97"/>
                    <a:pt x="88" y="93"/>
                    <a:pt x="89" y="88"/>
                  </a:cubicBezTo>
                  <a:cubicBezTo>
                    <a:pt x="90" y="83"/>
                    <a:pt x="92" y="77"/>
                    <a:pt x="93" y="72"/>
                  </a:cubicBezTo>
                  <a:cubicBezTo>
                    <a:pt x="92" y="78"/>
                    <a:pt x="92" y="84"/>
                    <a:pt x="91" y="89"/>
                  </a:cubicBezTo>
                  <a:cubicBezTo>
                    <a:pt x="90" y="94"/>
                    <a:pt x="88" y="99"/>
                    <a:pt x="87" y="104"/>
                  </a:cubicBezTo>
                  <a:cubicBezTo>
                    <a:pt x="87" y="104"/>
                    <a:pt x="87" y="104"/>
                    <a:pt x="87" y="105"/>
                  </a:cubicBezTo>
                  <a:cubicBezTo>
                    <a:pt x="87" y="104"/>
                    <a:pt x="86" y="103"/>
                    <a:pt x="85" y="102"/>
                  </a:cubicBezTo>
                  <a:cubicBezTo>
                    <a:pt x="85" y="102"/>
                    <a:pt x="85" y="102"/>
                    <a:pt x="85" y="102"/>
                  </a:cubicBezTo>
                  <a:close/>
                  <a:moveTo>
                    <a:pt x="88" y="105"/>
                  </a:moveTo>
                  <a:cubicBezTo>
                    <a:pt x="88" y="105"/>
                    <a:pt x="88" y="105"/>
                    <a:pt x="88" y="104"/>
                  </a:cubicBezTo>
                  <a:cubicBezTo>
                    <a:pt x="90" y="100"/>
                    <a:pt x="90" y="95"/>
                    <a:pt x="92" y="91"/>
                  </a:cubicBezTo>
                  <a:cubicBezTo>
                    <a:pt x="92" y="89"/>
                    <a:pt x="93" y="87"/>
                    <a:pt x="93" y="85"/>
                  </a:cubicBezTo>
                  <a:cubicBezTo>
                    <a:pt x="93" y="86"/>
                    <a:pt x="93" y="87"/>
                    <a:pt x="93" y="89"/>
                  </a:cubicBezTo>
                  <a:cubicBezTo>
                    <a:pt x="93" y="91"/>
                    <a:pt x="92" y="94"/>
                    <a:pt x="91" y="97"/>
                  </a:cubicBezTo>
                  <a:cubicBezTo>
                    <a:pt x="91" y="100"/>
                    <a:pt x="90" y="103"/>
                    <a:pt x="89" y="106"/>
                  </a:cubicBezTo>
                  <a:cubicBezTo>
                    <a:pt x="89" y="106"/>
                    <a:pt x="88" y="105"/>
                    <a:pt x="88" y="105"/>
                  </a:cubicBezTo>
                  <a:close/>
                  <a:moveTo>
                    <a:pt x="93" y="97"/>
                  </a:moveTo>
                  <a:cubicBezTo>
                    <a:pt x="93" y="93"/>
                    <a:pt x="95" y="89"/>
                    <a:pt x="96" y="85"/>
                  </a:cubicBezTo>
                  <a:cubicBezTo>
                    <a:pt x="96" y="87"/>
                    <a:pt x="95" y="89"/>
                    <a:pt x="95" y="90"/>
                  </a:cubicBezTo>
                  <a:cubicBezTo>
                    <a:pt x="94" y="96"/>
                    <a:pt x="93" y="101"/>
                    <a:pt x="93" y="106"/>
                  </a:cubicBezTo>
                  <a:cubicBezTo>
                    <a:pt x="93" y="107"/>
                    <a:pt x="93" y="107"/>
                    <a:pt x="93" y="106"/>
                  </a:cubicBezTo>
                  <a:cubicBezTo>
                    <a:pt x="95" y="102"/>
                    <a:pt x="96" y="98"/>
                    <a:pt x="98" y="94"/>
                  </a:cubicBezTo>
                  <a:cubicBezTo>
                    <a:pt x="98" y="91"/>
                    <a:pt x="99" y="89"/>
                    <a:pt x="99" y="87"/>
                  </a:cubicBezTo>
                  <a:cubicBezTo>
                    <a:pt x="100" y="86"/>
                    <a:pt x="100" y="84"/>
                    <a:pt x="101" y="83"/>
                  </a:cubicBezTo>
                  <a:cubicBezTo>
                    <a:pt x="102" y="80"/>
                    <a:pt x="101" y="83"/>
                    <a:pt x="100" y="84"/>
                  </a:cubicBezTo>
                  <a:cubicBezTo>
                    <a:pt x="99" y="88"/>
                    <a:pt x="98" y="93"/>
                    <a:pt x="97" y="98"/>
                  </a:cubicBezTo>
                  <a:cubicBezTo>
                    <a:pt x="95" y="102"/>
                    <a:pt x="94" y="105"/>
                    <a:pt x="94" y="109"/>
                  </a:cubicBezTo>
                  <a:cubicBezTo>
                    <a:pt x="94" y="109"/>
                    <a:pt x="95" y="109"/>
                    <a:pt x="95" y="109"/>
                  </a:cubicBezTo>
                  <a:cubicBezTo>
                    <a:pt x="96" y="105"/>
                    <a:pt x="98" y="101"/>
                    <a:pt x="99" y="98"/>
                  </a:cubicBezTo>
                  <a:cubicBezTo>
                    <a:pt x="100" y="95"/>
                    <a:pt x="100" y="93"/>
                    <a:pt x="101" y="90"/>
                  </a:cubicBezTo>
                  <a:cubicBezTo>
                    <a:pt x="101" y="89"/>
                    <a:pt x="101" y="88"/>
                    <a:pt x="102" y="87"/>
                  </a:cubicBezTo>
                  <a:cubicBezTo>
                    <a:pt x="101" y="88"/>
                    <a:pt x="102" y="84"/>
                    <a:pt x="103" y="83"/>
                  </a:cubicBezTo>
                  <a:cubicBezTo>
                    <a:pt x="103" y="83"/>
                    <a:pt x="103" y="83"/>
                    <a:pt x="103" y="83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2" y="88"/>
                    <a:pt x="101" y="93"/>
                    <a:pt x="100" y="97"/>
                  </a:cubicBezTo>
                  <a:cubicBezTo>
                    <a:pt x="99" y="102"/>
                    <a:pt x="98" y="106"/>
                    <a:pt x="97" y="111"/>
                  </a:cubicBezTo>
                  <a:cubicBezTo>
                    <a:pt x="97" y="111"/>
                    <a:pt x="97" y="111"/>
                    <a:pt x="97" y="112"/>
                  </a:cubicBezTo>
                  <a:cubicBezTo>
                    <a:pt x="94" y="110"/>
                    <a:pt x="92" y="109"/>
                    <a:pt x="90" y="107"/>
                  </a:cubicBezTo>
                  <a:cubicBezTo>
                    <a:pt x="92" y="104"/>
                    <a:pt x="92" y="100"/>
                    <a:pt x="93" y="97"/>
                  </a:cubicBezTo>
                  <a:close/>
                  <a:moveTo>
                    <a:pt x="101" y="94"/>
                  </a:moveTo>
                  <a:cubicBezTo>
                    <a:pt x="102" y="90"/>
                    <a:pt x="103" y="87"/>
                    <a:pt x="103" y="84"/>
                  </a:cubicBezTo>
                  <a:cubicBezTo>
                    <a:pt x="104" y="85"/>
                    <a:pt x="104" y="85"/>
                    <a:pt x="105" y="86"/>
                  </a:cubicBezTo>
                  <a:cubicBezTo>
                    <a:pt x="103" y="90"/>
                    <a:pt x="102" y="93"/>
                    <a:pt x="101" y="97"/>
                  </a:cubicBezTo>
                  <a:cubicBezTo>
                    <a:pt x="101" y="96"/>
                    <a:pt x="101" y="95"/>
                    <a:pt x="101" y="94"/>
                  </a:cubicBezTo>
                  <a:close/>
                  <a:moveTo>
                    <a:pt x="107" y="89"/>
                  </a:moveTo>
                  <a:cubicBezTo>
                    <a:pt x="106" y="93"/>
                    <a:pt x="104" y="97"/>
                    <a:pt x="103" y="101"/>
                  </a:cubicBezTo>
                  <a:cubicBezTo>
                    <a:pt x="103" y="102"/>
                    <a:pt x="102" y="103"/>
                    <a:pt x="102" y="104"/>
                  </a:cubicBezTo>
                  <a:cubicBezTo>
                    <a:pt x="103" y="99"/>
                    <a:pt x="105" y="93"/>
                    <a:pt x="105" y="87"/>
                  </a:cubicBezTo>
                  <a:cubicBezTo>
                    <a:pt x="106" y="88"/>
                    <a:pt x="106" y="88"/>
                    <a:pt x="107" y="89"/>
                  </a:cubicBezTo>
                  <a:close/>
                  <a:moveTo>
                    <a:pt x="109" y="92"/>
                  </a:moveTo>
                  <a:cubicBezTo>
                    <a:pt x="108" y="95"/>
                    <a:pt x="107" y="98"/>
                    <a:pt x="106" y="101"/>
                  </a:cubicBezTo>
                  <a:cubicBezTo>
                    <a:pt x="106" y="103"/>
                    <a:pt x="105" y="105"/>
                    <a:pt x="104" y="107"/>
                  </a:cubicBezTo>
                  <a:cubicBezTo>
                    <a:pt x="104" y="108"/>
                    <a:pt x="104" y="109"/>
                    <a:pt x="104" y="110"/>
                  </a:cubicBezTo>
                  <a:cubicBezTo>
                    <a:pt x="104" y="110"/>
                    <a:pt x="103" y="110"/>
                    <a:pt x="103" y="110"/>
                  </a:cubicBezTo>
                  <a:cubicBezTo>
                    <a:pt x="103" y="110"/>
                    <a:pt x="104" y="110"/>
                    <a:pt x="104" y="109"/>
                  </a:cubicBezTo>
                  <a:cubicBezTo>
                    <a:pt x="104" y="105"/>
                    <a:pt x="105" y="101"/>
                    <a:pt x="106" y="98"/>
                  </a:cubicBezTo>
                  <a:cubicBezTo>
                    <a:pt x="106" y="95"/>
                    <a:pt x="107" y="93"/>
                    <a:pt x="108" y="90"/>
                  </a:cubicBezTo>
                  <a:cubicBezTo>
                    <a:pt x="108" y="91"/>
                    <a:pt x="108" y="92"/>
                    <a:pt x="109" y="92"/>
                  </a:cubicBezTo>
                  <a:close/>
                  <a:moveTo>
                    <a:pt x="110" y="95"/>
                  </a:moveTo>
                  <a:cubicBezTo>
                    <a:pt x="110" y="96"/>
                    <a:pt x="109" y="98"/>
                    <a:pt x="109" y="99"/>
                  </a:cubicBezTo>
                  <a:cubicBezTo>
                    <a:pt x="109" y="97"/>
                    <a:pt x="109" y="96"/>
                    <a:pt x="110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95"/>
                    <a:pt x="110" y="95"/>
                    <a:pt x="110" y="95"/>
                  </a:cubicBezTo>
                  <a:close/>
                  <a:moveTo>
                    <a:pt x="112" y="99"/>
                  </a:moveTo>
                  <a:cubicBezTo>
                    <a:pt x="111" y="101"/>
                    <a:pt x="111" y="103"/>
                    <a:pt x="111" y="104"/>
                  </a:cubicBezTo>
                  <a:cubicBezTo>
                    <a:pt x="110" y="105"/>
                    <a:pt x="110" y="107"/>
                    <a:pt x="110" y="108"/>
                  </a:cubicBezTo>
                  <a:cubicBezTo>
                    <a:pt x="109" y="109"/>
                    <a:pt x="109" y="112"/>
                    <a:pt x="109" y="108"/>
                  </a:cubicBezTo>
                  <a:cubicBezTo>
                    <a:pt x="110" y="104"/>
                    <a:pt x="111" y="101"/>
                    <a:pt x="111" y="97"/>
                  </a:cubicBezTo>
                  <a:cubicBezTo>
                    <a:pt x="111" y="98"/>
                    <a:pt x="112" y="98"/>
                    <a:pt x="112" y="99"/>
                  </a:cubicBezTo>
                  <a:close/>
                  <a:moveTo>
                    <a:pt x="68" y="48"/>
                  </a:moveTo>
                  <a:cubicBezTo>
                    <a:pt x="67" y="51"/>
                    <a:pt x="65" y="54"/>
                    <a:pt x="63" y="57"/>
                  </a:cubicBezTo>
                  <a:cubicBezTo>
                    <a:pt x="65" y="54"/>
                    <a:pt x="66" y="50"/>
                    <a:pt x="67" y="47"/>
                  </a:cubicBezTo>
                  <a:cubicBezTo>
                    <a:pt x="67" y="47"/>
                    <a:pt x="67" y="47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lose/>
                  <a:moveTo>
                    <a:pt x="6" y="4"/>
                  </a:moveTo>
                  <a:cubicBezTo>
                    <a:pt x="7" y="4"/>
                    <a:pt x="8" y="4"/>
                    <a:pt x="9" y="5"/>
                  </a:cubicBezTo>
                  <a:cubicBezTo>
                    <a:pt x="12" y="5"/>
                    <a:pt x="14" y="3"/>
                    <a:pt x="17" y="2"/>
                  </a:cubicBezTo>
                  <a:cubicBezTo>
                    <a:pt x="21" y="7"/>
                    <a:pt x="25" y="12"/>
                    <a:pt x="28" y="17"/>
                  </a:cubicBezTo>
                  <a:cubicBezTo>
                    <a:pt x="27" y="19"/>
                    <a:pt x="26" y="20"/>
                    <a:pt x="25" y="22"/>
                  </a:cubicBezTo>
                  <a:cubicBezTo>
                    <a:pt x="19" y="19"/>
                    <a:pt x="13" y="17"/>
                    <a:pt x="7" y="13"/>
                  </a:cubicBezTo>
                  <a:cubicBezTo>
                    <a:pt x="8" y="10"/>
                    <a:pt x="7" y="7"/>
                    <a:pt x="6" y="4"/>
                  </a:cubicBezTo>
                  <a:close/>
                  <a:moveTo>
                    <a:pt x="26" y="24"/>
                  </a:moveTo>
                  <a:cubicBezTo>
                    <a:pt x="26" y="24"/>
                    <a:pt x="26" y="23"/>
                    <a:pt x="26" y="23"/>
                  </a:cubicBezTo>
                  <a:cubicBezTo>
                    <a:pt x="26" y="24"/>
                    <a:pt x="27" y="24"/>
                    <a:pt x="27" y="23"/>
                  </a:cubicBezTo>
                  <a:cubicBezTo>
                    <a:pt x="27" y="23"/>
                    <a:pt x="27" y="22"/>
                    <a:pt x="28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2"/>
                  </a:cubicBezTo>
                  <a:cubicBezTo>
                    <a:pt x="27" y="23"/>
                    <a:pt x="27" y="23"/>
                    <a:pt x="27" y="24"/>
                  </a:cubicBezTo>
                  <a:cubicBezTo>
                    <a:pt x="27" y="25"/>
                    <a:pt x="27" y="25"/>
                    <a:pt x="28" y="25"/>
                  </a:cubicBezTo>
                  <a:cubicBezTo>
                    <a:pt x="29" y="23"/>
                    <a:pt x="31" y="21"/>
                    <a:pt x="31" y="19"/>
                  </a:cubicBezTo>
                  <a:cubicBezTo>
                    <a:pt x="31" y="22"/>
                    <a:pt x="29" y="24"/>
                    <a:pt x="29" y="26"/>
                  </a:cubicBezTo>
                  <a:cubicBezTo>
                    <a:pt x="29" y="26"/>
                    <a:pt x="29" y="27"/>
                    <a:pt x="29" y="26"/>
                  </a:cubicBezTo>
                  <a:cubicBezTo>
                    <a:pt x="30" y="25"/>
                    <a:pt x="31" y="24"/>
                    <a:pt x="31" y="23"/>
                  </a:cubicBezTo>
                  <a:cubicBezTo>
                    <a:pt x="32" y="22"/>
                    <a:pt x="33" y="18"/>
                    <a:pt x="32" y="22"/>
                  </a:cubicBezTo>
                  <a:cubicBezTo>
                    <a:pt x="31" y="24"/>
                    <a:pt x="30" y="26"/>
                    <a:pt x="30" y="28"/>
                  </a:cubicBezTo>
                  <a:cubicBezTo>
                    <a:pt x="30" y="28"/>
                    <a:pt x="31" y="29"/>
                    <a:pt x="31" y="28"/>
                  </a:cubicBezTo>
                  <a:cubicBezTo>
                    <a:pt x="32" y="27"/>
                    <a:pt x="34" y="24"/>
                    <a:pt x="34" y="23"/>
                  </a:cubicBezTo>
                  <a:cubicBezTo>
                    <a:pt x="33" y="25"/>
                    <a:pt x="32" y="28"/>
                    <a:pt x="32" y="31"/>
                  </a:cubicBezTo>
                  <a:cubicBezTo>
                    <a:pt x="30" y="28"/>
                    <a:pt x="28" y="26"/>
                    <a:pt x="26" y="24"/>
                  </a:cubicBezTo>
                  <a:close/>
                  <a:moveTo>
                    <a:pt x="97" y="112"/>
                  </a:moveTo>
                  <a:cubicBezTo>
                    <a:pt x="97" y="112"/>
                    <a:pt x="97" y="112"/>
                    <a:pt x="97" y="111"/>
                  </a:cubicBezTo>
                  <a:cubicBezTo>
                    <a:pt x="99" y="107"/>
                    <a:pt x="100" y="103"/>
                    <a:pt x="101" y="99"/>
                  </a:cubicBezTo>
                  <a:cubicBezTo>
                    <a:pt x="102" y="96"/>
                    <a:pt x="102" y="94"/>
                    <a:pt x="103" y="92"/>
                  </a:cubicBezTo>
                  <a:cubicBezTo>
                    <a:pt x="103" y="90"/>
                    <a:pt x="104" y="89"/>
                    <a:pt x="104" y="88"/>
                  </a:cubicBezTo>
                  <a:cubicBezTo>
                    <a:pt x="105" y="87"/>
                    <a:pt x="105" y="86"/>
                    <a:pt x="105" y="87"/>
                  </a:cubicBezTo>
                  <a:cubicBezTo>
                    <a:pt x="105" y="95"/>
                    <a:pt x="101" y="103"/>
                    <a:pt x="100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2"/>
                    <a:pt x="100" y="112"/>
                    <a:pt x="100" y="113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99" y="112"/>
                    <a:pt x="98" y="112"/>
                    <a:pt x="97" y="112"/>
                  </a:cubicBezTo>
                  <a:close/>
                  <a:moveTo>
                    <a:pt x="104" y="113"/>
                  </a:moveTo>
                  <a:cubicBezTo>
                    <a:pt x="103" y="113"/>
                    <a:pt x="101" y="113"/>
                    <a:pt x="100" y="113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101" y="108"/>
                    <a:pt x="102" y="104"/>
                    <a:pt x="104" y="100"/>
                  </a:cubicBezTo>
                  <a:cubicBezTo>
                    <a:pt x="104" y="98"/>
                    <a:pt x="105" y="97"/>
                    <a:pt x="105" y="95"/>
                  </a:cubicBezTo>
                  <a:cubicBezTo>
                    <a:pt x="106" y="94"/>
                    <a:pt x="106" y="93"/>
                    <a:pt x="106" y="93"/>
                  </a:cubicBezTo>
                  <a:cubicBezTo>
                    <a:pt x="106" y="93"/>
                    <a:pt x="107" y="89"/>
                    <a:pt x="107" y="91"/>
                  </a:cubicBezTo>
                  <a:cubicBezTo>
                    <a:pt x="107" y="94"/>
                    <a:pt x="105" y="96"/>
                    <a:pt x="105" y="99"/>
                  </a:cubicBezTo>
                  <a:cubicBezTo>
                    <a:pt x="104" y="104"/>
                    <a:pt x="103" y="108"/>
                    <a:pt x="103" y="112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6" y="106"/>
                    <a:pt x="107" y="99"/>
                    <a:pt x="109" y="93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9" y="95"/>
                    <a:pt x="108" y="99"/>
                    <a:pt x="108" y="101"/>
                  </a:cubicBezTo>
                  <a:cubicBezTo>
                    <a:pt x="107" y="104"/>
                    <a:pt x="107" y="106"/>
                    <a:pt x="106" y="108"/>
                  </a:cubicBezTo>
                  <a:cubicBezTo>
                    <a:pt x="106" y="109"/>
                    <a:pt x="105" y="110"/>
                    <a:pt x="106" y="110"/>
                  </a:cubicBezTo>
                  <a:cubicBezTo>
                    <a:pt x="106" y="111"/>
                    <a:pt x="106" y="111"/>
                    <a:pt x="105" y="112"/>
                  </a:cubicBezTo>
                  <a:cubicBezTo>
                    <a:pt x="105" y="112"/>
                    <a:pt x="106" y="112"/>
                    <a:pt x="106" y="112"/>
                  </a:cubicBezTo>
                  <a:cubicBezTo>
                    <a:pt x="108" y="106"/>
                    <a:pt x="109" y="101"/>
                    <a:pt x="111" y="96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1" y="97"/>
                    <a:pt x="111" y="98"/>
                    <a:pt x="110" y="99"/>
                  </a:cubicBezTo>
                  <a:cubicBezTo>
                    <a:pt x="110" y="100"/>
                    <a:pt x="110" y="102"/>
                    <a:pt x="110" y="103"/>
                  </a:cubicBezTo>
                  <a:cubicBezTo>
                    <a:pt x="109" y="106"/>
                    <a:pt x="109" y="108"/>
                    <a:pt x="109" y="111"/>
                  </a:cubicBezTo>
                  <a:cubicBezTo>
                    <a:pt x="109" y="111"/>
                    <a:pt x="109" y="111"/>
                    <a:pt x="109" y="111"/>
                  </a:cubicBezTo>
                  <a:cubicBezTo>
                    <a:pt x="110" y="107"/>
                    <a:pt x="111" y="104"/>
                    <a:pt x="112" y="100"/>
                  </a:cubicBezTo>
                  <a:cubicBezTo>
                    <a:pt x="113" y="106"/>
                    <a:pt x="112" y="112"/>
                    <a:pt x="104" y="11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54"/>
            <p:cNvSpPr/>
            <p:nvPr/>
          </p:nvSpPr>
          <p:spPr bwMode="auto">
            <a:xfrm>
              <a:off x="5334246" y="1421834"/>
              <a:ext cx="28575" cy="25400"/>
            </a:xfrm>
            <a:custGeom>
              <a:avLst/>
              <a:gdLst>
                <a:gd name="T0" fmla="*/ 5 w 7"/>
                <a:gd name="T1" fmla="*/ 5 h 6"/>
                <a:gd name="T2" fmla="*/ 6 w 7"/>
                <a:gd name="T3" fmla="*/ 4 h 6"/>
                <a:gd name="T4" fmla="*/ 2 w 7"/>
                <a:gd name="T5" fmla="*/ 1 h 6"/>
                <a:gd name="T6" fmla="*/ 1 w 7"/>
                <a:gd name="T7" fmla="*/ 3 h 6"/>
                <a:gd name="T8" fmla="*/ 5 w 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5" y="5"/>
                  </a:moveTo>
                  <a:cubicBezTo>
                    <a:pt x="6" y="6"/>
                    <a:pt x="7" y="5"/>
                    <a:pt x="6" y="4"/>
                  </a:cubicBezTo>
                  <a:cubicBezTo>
                    <a:pt x="5" y="3"/>
                    <a:pt x="4" y="1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3" y="3"/>
                    <a:pt x="4" y="5"/>
                    <a:pt x="5" y="5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55"/>
            <p:cNvSpPr>
              <a:spLocks noEditPoints="1"/>
            </p:cNvSpPr>
            <p:nvPr/>
          </p:nvSpPr>
          <p:spPr bwMode="auto">
            <a:xfrm>
              <a:off x="6943971" y="1626622"/>
              <a:ext cx="169863" cy="198438"/>
            </a:xfrm>
            <a:custGeom>
              <a:avLst/>
              <a:gdLst>
                <a:gd name="T0" fmla="*/ 12 w 40"/>
                <a:gd name="T1" fmla="*/ 2 h 47"/>
                <a:gd name="T2" fmla="*/ 18 w 40"/>
                <a:gd name="T3" fmla="*/ 46 h 47"/>
                <a:gd name="T4" fmla="*/ 40 w 40"/>
                <a:gd name="T5" fmla="*/ 8 h 47"/>
                <a:gd name="T6" fmla="*/ 19 w 40"/>
                <a:gd name="T7" fmla="*/ 44 h 47"/>
                <a:gd name="T8" fmla="*/ 22 w 40"/>
                <a:gd name="T9" fmla="*/ 37 h 47"/>
                <a:gd name="T10" fmla="*/ 26 w 40"/>
                <a:gd name="T11" fmla="*/ 35 h 47"/>
                <a:gd name="T12" fmla="*/ 27 w 40"/>
                <a:gd name="T13" fmla="*/ 33 h 47"/>
                <a:gd name="T14" fmla="*/ 17 w 40"/>
                <a:gd name="T15" fmla="*/ 41 h 47"/>
                <a:gd name="T16" fmla="*/ 17 w 40"/>
                <a:gd name="T17" fmla="*/ 41 h 47"/>
                <a:gd name="T18" fmla="*/ 15 w 40"/>
                <a:gd name="T19" fmla="*/ 38 h 47"/>
                <a:gd name="T20" fmla="*/ 25 w 40"/>
                <a:gd name="T21" fmla="*/ 30 h 47"/>
                <a:gd name="T22" fmla="*/ 26 w 40"/>
                <a:gd name="T23" fmla="*/ 26 h 47"/>
                <a:gd name="T24" fmla="*/ 11 w 40"/>
                <a:gd name="T25" fmla="*/ 31 h 47"/>
                <a:gd name="T26" fmla="*/ 13 w 40"/>
                <a:gd name="T27" fmla="*/ 33 h 47"/>
                <a:gd name="T28" fmla="*/ 37 w 40"/>
                <a:gd name="T29" fmla="*/ 11 h 47"/>
                <a:gd name="T30" fmla="*/ 25 w 40"/>
                <a:gd name="T31" fmla="*/ 22 h 47"/>
                <a:gd name="T32" fmla="*/ 27 w 40"/>
                <a:gd name="T33" fmla="*/ 19 h 47"/>
                <a:gd name="T34" fmla="*/ 38 w 40"/>
                <a:gd name="T35" fmla="*/ 10 h 47"/>
                <a:gd name="T36" fmla="*/ 15 w 40"/>
                <a:gd name="T37" fmla="*/ 24 h 47"/>
                <a:gd name="T38" fmla="*/ 36 w 40"/>
                <a:gd name="T39" fmla="*/ 6 h 47"/>
                <a:gd name="T40" fmla="*/ 19 w 40"/>
                <a:gd name="T41" fmla="*/ 30 h 47"/>
                <a:gd name="T42" fmla="*/ 35 w 40"/>
                <a:gd name="T43" fmla="*/ 20 h 47"/>
                <a:gd name="T44" fmla="*/ 25 w 40"/>
                <a:gd name="T45" fmla="*/ 32 h 47"/>
                <a:gd name="T46" fmla="*/ 31 w 40"/>
                <a:gd name="T47" fmla="*/ 26 h 47"/>
                <a:gd name="T48" fmla="*/ 15 w 40"/>
                <a:gd name="T49" fmla="*/ 37 h 47"/>
                <a:gd name="T50" fmla="*/ 33 w 40"/>
                <a:gd name="T51" fmla="*/ 23 h 47"/>
                <a:gd name="T52" fmla="*/ 14 w 40"/>
                <a:gd name="T53" fmla="*/ 35 h 47"/>
                <a:gd name="T54" fmla="*/ 36 w 40"/>
                <a:gd name="T55" fmla="*/ 5 h 47"/>
                <a:gd name="T56" fmla="*/ 12 w 40"/>
                <a:gd name="T57" fmla="*/ 24 h 47"/>
                <a:gd name="T58" fmla="*/ 35 w 40"/>
                <a:gd name="T59" fmla="*/ 4 h 47"/>
                <a:gd name="T60" fmla="*/ 9 w 40"/>
                <a:gd name="T61" fmla="*/ 26 h 47"/>
                <a:gd name="T62" fmla="*/ 18 w 40"/>
                <a:gd name="T63" fmla="*/ 15 h 47"/>
                <a:gd name="T64" fmla="*/ 15 w 40"/>
                <a:gd name="T65" fmla="*/ 14 h 47"/>
                <a:gd name="T66" fmla="*/ 6 w 40"/>
                <a:gd name="T67" fmla="*/ 20 h 47"/>
                <a:gd name="T68" fmla="*/ 11 w 40"/>
                <a:gd name="T69" fmla="*/ 15 h 47"/>
                <a:gd name="T70" fmla="*/ 9 w 40"/>
                <a:gd name="T71" fmla="*/ 11 h 47"/>
                <a:gd name="T72" fmla="*/ 4 w 40"/>
                <a:gd name="T73" fmla="*/ 15 h 47"/>
                <a:gd name="T74" fmla="*/ 3 w 40"/>
                <a:gd name="T75" fmla="*/ 11 h 47"/>
                <a:gd name="T76" fmla="*/ 12 w 40"/>
                <a:gd name="T77" fmla="*/ 7 h 47"/>
                <a:gd name="T78" fmla="*/ 16 w 40"/>
                <a:gd name="T79" fmla="*/ 10 h 47"/>
                <a:gd name="T80" fmla="*/ 15 w 40"/>
                <a:gd name="T81" fmla="*/ 8 h 47"/>
                <a:gd name="T82" fmla="*/ 7 w 40"/>
                <a:gd name="T83" fmla="*/ 18 h 47"/>
                <a:gd name="T84" fmla="*/ 18 w 40"/>
                <a:gd name="T85" fmla="*/ 14 h 47"/>
                <a:gd name="T86" fmla="*/ 19 w 40"/>
                <a:gd name="T87" fmla="*/ 15 h 47"/>
                <a:gd name="T88" fmla="*/ 16 w 40"/>
                <a:gd name="T89" fmla="*/ 20 h 47"/>
                <a:gd name="T90" fmla="*/ 18 w 40"/>
                <a:gd name="T91" fmla="*/ 15 h 47"/>
                <a:gd name="T92" fmla="*/ 26 w 40"/>
                <a:gd name="T93" fmla="*/ 11 h 47"/>
                <a:gd name="T94" fmla="*/ 20 w 40"/>
                <a:gd name="T95" fmla="*/ 16 h 47"/>
                <a:gd name="T96" fmla="*/ 26 w 40"/>
                <a:gd name="T97" fmla="*/ 12 h 47"/>
                <a:gd name="T98" fmla="*/ 34 w 40"/>
                <a:gd name="T99" fmla="*/ 6 h 47"/>
                <a:gd name="T100" fmla="*/ 22 w 40"/>
                <a:gd name="T101" fmla="*/ 15 h 47"/>
                <a:gd name="T102" fmla="*/ 26 w 40"/>
                <a:gd name="T103" fmla="*/ 10 h 47"/>
                <a:gd name="T104" fmla="*/ 29 w 40"/>
                <a:gd name="T105" fmla="*/ 5 h 47"/>
                <a:gd name="T106" fmla="*/ 4 w 40"/>
                <a:gd name="T107" fmla="*/ 15 h 47"/>
                <a:gd name="T108" fmla="*/ 4 w 40"/>
                <a:gd name="T109" fmla="*/ 12 h 47"/>
                <a:gd name="T110" fmla="*/ 13 w 40"/>
                <a:gd name="T111" fmla="*/ 5 h 47"/>
                <a:gd name="T112" fmla="*/ 9 w 40"/>
                <a:gd name="T113" fmla="*/ 27 h 47"/>
                <a:gd name="T114" fmla="*/ 25 w 40"/>
                <a:gd name="T115" fmla="*/ 20 h 47"/>
                <a:gd name="T116" fmla="*/ 11 w 40"/>
                <a:gd name="T117" fmla="*/ 3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" h="47">
                  <a:moveTo>
                    <a:pt x="40" y="8"/>
                  </a:moveTo>
                  <a:cubicBezTo>
                    <a:pt x="39" y="3"/>
                    <a:pt x="35" y="1"/>
                    <a:pt x="31" y="2"/>
                  </a:cubicBezTo>
                  <a:cubicBezTo>
                    <a:pt x="25" y="3"/>
                    <a:pt x="22" y="8"/>
                    <a:pt x="20" y="13"/>
                  </a:cubicBezTo>
                  <a:cubicBezTo>
                    <a:pt x="18" y="9"/>
                    <a:pt x="16" y="4"/>
                    <a:pt x="12" y="2"/>
                  </a:cubicBezTo>
                  <a:cubicBezTo>
                    <a:pt x="8" y="0"/>
                    <a:pt x="3" y="2"/>
                    <a:pt x="2" y="7"/>
                  </a:cubicBezTo>
                  <a:cubicBezTo>
                    <a:pt x="0" y="12"/>
                    <a:pt x="2" y="18"/>
                    <a:pt x="5" y="23"/>
                  </a:cubicBezTo>
                  <a:cubicBezTo>
                    <a:pt x="8" y="31"/>
                    <a:pt x="13" y="38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20" y="47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6" y="39"/>
                    <a:pt x="31" y="31"/>
                    <a:pt x="35" y="23"/>
                  </a:cubicBezTo>
                  <a:cubicBezTo>
                    <a:pt x="38" y="18"/>
                    <a:pt x="40" y="13"/>
                    <a:pt x="40" y="8"/>
                  </a:cubicBezTo>
                  <a:close/>
                  <a:moveTo>
                    <a:pt x="19" y="44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20" y="43"/>
                    <a:pt x="21" y="42"/>
                    <a:pt x="22" y="41"/>
                  </a:cubicBezTo>
                  <a:cubicBezTo>
                    <a:pt x="21" y="42"/>
                    <a:pt x="20" y="43"/>
                    <a:pt x="19" y="44"/>
                  </a:cubicBezTo>
                  <a:close/>
                  <a:moveTo>
                    <a:pt x="18" y="41"/>
                  </a:moveTo>
                  <a:cubicBezTo>
                    <a:pt x="18" y="41"/>
                    <a:pt x="19" y="40"/>
                    <a:pt x="19" y="40"/>
                  </a:cubicBezTo>
                  <a:cubicBezTo>
                    <a:pt x="20" y="39"/>
                    <a:pt x="21" y="38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9"/>
                    <a:pt x="20" y="40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  <a:moveTo>
                    <a:pt x="26" y="35"/>
                  </a:moveTo>
                  <a:cubicBezTo>
                    <a:pt x="23" y="37"/>
                    <a:pt x="21" y="41"/>
                    <a:pt x="19" y="43"/>
                  </a:cubicBezTo>
                  <a:cubicBezTo>
                    <a:pt x="18" y="43"/>
                    <a:pt x="18" y="42"/>
                    <a:pt x="18" y="42"/>
                  </a:cubicBezTo>
                  <a:cubicBezTo>
                    <a:pt x="21" y="40"/>
                    <a:pt x="23" y="37"/>
                    <a:pt x="26" y="35"/>
                  </a:cubicBezTo>
                  <a:close/>
                  <a:moveTo>
                    <a:pt x="27" y="33"/>
                  </a:move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lose/>
                  <a:moveTo>
                    <a:pt x="17" y="41"/>
                  </a:moveTo>
                  <a:cubicBezTo>
                    <a:pt x="17" y="40"/>
                    <a:pt x="17" y="40"/>
                    <a:pt x="16" y="39"/>
                  </a:cubicBezTo>
                  <a:cubicBezTo>
                    <a:pt x="20" y="37"/>
                    <a:pt x="25" y="34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5" y="34"/>
                    <a:pt x="21" y="37"/>
                    <a:pt x="17" y="41"/>
                  </a:cubicBezTo>
                  <a:close/>
                  <a:moveTo>
                    <a:pt x="15" y="38"/>
                  </a:moveTo>
                  <a:cubicBezTo>
                    <a:pt x="17" y="37"/>
                    <a:pt x="19" y="36"/>
                    <a:pt x="21" y="35"/>
                  </a:cubicBezTo>
                  <a:cubicBezTo>
                    <a:pt x="19" y="36"/>
                    <a:pt x="18" y="38"/>
                    <a:pt x="16" y="39"/>
                  </a:cubicBezTo>
                  <a:cubicBezTo>
                    <a:pt x="16" y="39"/>
                    <a:pt x="16" y="38"/>
                    <a:pt x="15" y="38"/>
                  </a:cubicBezTo>
                  <a:close/>
                  <a:moveTo>
                    <a:pt x="14" y="36"/>
                  </a:moveTo>
                  <a:cubicBezTo>
                    <a:pt x="20" y="34"/>
                    <a:pt x="26" y="29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29" y="27"/>
                    <a:pt x="27" y="29"/>
                    <a:pt x="25" y="30"/>
                  </a:cubicBezTo>
                  <a:cubicBezTo>
                    <a:pt x="21" y="33"/>
                    <a:pt x="18" y="35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lose/>
                  <a:moveTo>
                    <a:pt x="13" y="34"/>
                  </a:moveTo>
                  <a:cubicBezTo>
                    <a:pt x="18" y="32"/>
                    <a:pt x="22" y="29"/>
                    <a:pt x="26" y="26"/>
                  </a:cubicBezTo>
                  <a:cubicBezTo>
                    <a:pt x="28" y="25"/>
                    <a:pt x="29" y="24"/>
                    <a:pt x="31" y="23"/>
                  </a:cubicBezTo>
                  <a:cubicBezTo>
                    <a:pt x="25" y="28"/>
                    <a:pt x="19" y="30"/>
                    <a:pt x="14" y="35"/>
                  </a:cubicBezTo>
                  <a:cubicBezTo>
                    <a:pt x="13" y="35"/>
                    <a:pt x="13" y="34"/>
                    <a:pt x="13" y="34"/>
                  </a:cubicBezTo>
                  <a:close/>
                  <a:moveTo>
                    <a:pt x="11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6" y="29"/>
                    <a:pt x="21" y="26"/>
                    <a:pt x="25" y="23"/>
                  </a:cubicBezTo>
                  <a:cubicBezTo>
                    <a:pt x="25" y="23"/>
                    <a:pt x="25" y="23"/>
                    <a:pt x="24" y="24"/>
                  </a:cubicBezTo>
                  <a:cubicBezTo>
                    <a:pt x="20" y="27"/>
                    <a:pt x="16" y="30"/>
                    <a:pt x="13" y="33"/>
                  </a:cubicBezTo>
                  <a:cubicBezTo>
                    <a:pt x="12" y="32"/>
                    <a:pt x="12" y="32"/>
                    <a:pt x="11" y="31"/>
                  </a:cubicBezTo>
                  <a:close/>
                  <a:moveTo>
                    <a:pt x="28" y="17"/>
                  </a:moveTo>
                  <a:cubicBezTo>
                    <a:pt x="31" y="15"/>
                    <a:pt x="33" y="13"/>
                    <a:pt x="36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8" y="11"/>
                    <a:pt x="38" y="12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3" y="16"/>
                    <a:pt x="29" y="20"/>
                    <a:pt x="25" y="22"/>
                  </a:cubicBezTo>
                  <a:cubicBezTo>
                    <a:pt x="22" y="24"/>
                    <a:pt x="20" y="26"/>
                    <a:pt x="17" y="27"/>
                  </a:cubicBezTo>
                  <a:cubicBezTo>
                    <a:pt x="16" y="28"/>
                    <a:pt x="15" y="29"/>
                    <a:pt x="13" y="29"/>
                  </a:cubicBezTo>
                  <a:cubicBezTo>
                    <a:pt x="11" y="31"/>
                    <a:pt x="14" y="29"/>
                    <a:pt x="14" y="28"/>
                  </a:cubicBezTo>
                  <a:cubicBezTo>
                    <a:pt x="18" y="25"/>
                    <a:pt x="23" y="22"/>
                    <a:pt x="27" y="19"/>
                  </a:cubicBezTo>
                  <a:cubicBezTo>
                    <a:pt x="27" y="18"/>
                    <a:pt x="28" y="18"/>
                    <a:pt x="28" y="17"/>
                  </a:cubicBezTo>
                  <a:close/>
                  <a:moveTo>
                    <a:pt x="37" y="6"/>
                  </a:moveTo>
                  <a:cubicBezTo>
                    <a:pt x="37" y="7"/>
                    <a:pt x="38" y="8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5" y="11"/>
                    <a:pt x="32" y="13"/>
                    <a:pt x="29" y="16"/>
                  </a:cubicBezTo>
                  <a:cubicBezTo>
                    <a:pt x="26" y="18"/>
                    <a:pt x="23" y="20"/>
                    <a:pt x="20" y="22"/>
                  </a:cubicBezTo>
                  <a:cubicBezTo>
                    <a:pt x="17" y="23"/>
                    <a:pt x="15" y="25"/>
                    <a:pt x="13" y="26"/>
                  </a:cubicBezTo>
                  <a:cubicBezTo>
                    <a:pt x="14" y="25"/>
                    <a:pt x="14" y="25"/>
                    <a:pt x="15" y="24"/>
                  </a:cubicBezTo>
                  <a:cubicBezTo>
                    <a:pt x="22" y="18"/>
                    <a:pt x="31" y="14"/>
                    <a:pt x="37" y="6"/>
                  </a:cubicBezTo>
                  <a:close/>
                  <a:moveTo>
                    <a:pt x="23" y="18"/>
                  </a:moveTo>
                  <a:cubicBezTo>
                    <a:pt x="25" y="16"/>
                    <a:pt x="27" y="14"/>
                    <a:pt x="30" y="12"/>
                  </a:cubicBezTo>
                  <a:cubicBezTo>
                    <a:pt x="32" y="10"/>
                    <a:pt x="35" y="8"/>
                    <a:pt x="36" y="6"/>
                  </a:cubicBezTo>
                  <a:cubicBezTo>
                    <a:pt x="33" y="11"/>
                    <a:pt x="28" y="15"/>
                    <a:pt x="23" y="18"/>
                  </a:cubicBezTo>
                  <a:close/>
                  <a:moveTo>
                    <a:pt x="35" y="20"/>
                  </a:moveTo>
                  <a:cubicBezTo>
                    <a:pt x="32" y="22"/>
                    <a:pt x="28" y="24"/>
                    <a:pt x="25" y="26"/>
                  </a:cubicBezTo>
                  <a:cubicBezTo>
                    <a:pt x="23" y="27"/>
                    <a:pt x="21" y="29"/>
                    <a:pt x="19" y="30"/>
                  </a:cubicBezTo>
                  <a:cubicBezTo>
                    <a:pt x="17" y="31"/>
                    <a:pt x="15" y="32"/>
                    <a:pt x="14" y="33"/>
                  </a:cubicBezTo>
                  <a:cubicBezTo>
                    <a:pt x="17" y="30"/>
                    <a:pt x="21" y="26"/>
                    <a:pt x="26" y="23"/>
                  </a:cubicBezTo>
                  <a:cubicBezTo>
                    <a:pt x="29" y="21"/>
                    <a:pt x="33" y="17"/>
                    <a:pt x="37" y="14"/>
                  </a:cubicBezTo>
                  <a:cubicBezTo>
                    <a:pt x="36" y="16"/>
                    <a:pt x="36" y="18"/>
                    <a:pt x="35" y="20"/>
                  </a:cubicBezTo>
                  <a:close/>
                  <a:moveTo>
                    <a:pt x="29" y="29"/>
                  </a:moveTo>
                  <a:cubicBezTo>
                    <a:pt x="27" y="31"/>
                    <a:pt x="25" y="33"/>
                    <a:pt x="22" y="35"/>
                  </a:cubicBezTo>
                  <a:cubicBezTo>
                    <a:pt x="21" y="35"/>
                    <a:pt x="21" y="36"/>
                    <a:pt x="20" y="36"/>
                  </a:cubicBezTo>
                  <a:cubicBezTo>
                    <a:pt x="22" y="35"/>
                    <a:pt x="24" y="33"/>
                    <a:pt x="25" y="32"/>
                  </a:cubicBezTo>
                  <a:cubicBezTo>
                    <a:pt x="27" y="31"/>
                    <a:pt x="29" y="29"/>
                    <a:pt x="30" y="28"/>
                  </a:cubicBezTo>
                  <a:cubicBezTo>
                    <a:pt x="30" y="28"/>
                    <a:pt x="30" y="29"/>
                    <a:pt x="29" y="29"/>
                  </a:cubicBezTo>
                  <a:close/>
                  <a:moveTo>
                    <a:pt x="31" y="26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7"/>
                  </a:cubicBezTo>
                  <a:cubicBezTo>
                    <a:pt x="29" y="28"/>
                    <a:pt x="27" y="30"/>
                    <a:pt x="25" y="31"/>
                  </a:cubicBezTo>
                  <a:cubicBezTo>
                    <a:pt x="23" y="33"/>
                    <a:pt x="21" y="34"/>
                    <a:pt x="19" y="35"/>
                  </a:cubicBezTo>
                  <a:cubicBezTo>
                    <a:pt x="18" y="36"/>
                    <a:pt x="17" y="37"/>
                    <a:pt x="15" y="37"/>
                  </a:cubicBezTo>
                  <a:cubicBezTo>
                    <a:pt x="16" y="37"/>
                    <a:pt x="18" y="36"/>
                    <a:pt x="19" y="35"/>
                  </a:cubicBezTo>
                  <a:cubicBezTo>
                    <a:pt x="24" y="31"/>
                    <a:pt x="29" y="28"/>
                    <a:pt x="33" y="24"/>
                  </a:cubicBezTo>
                  <a:cubicBezTo>
                    <a:pt x="32" y="24"/>
                    <a:pt x="32" y="25"/>
                    <a:pt x="31" y="26"/>
                  </a:cubicBezTo>
                  <a:close/>
                  <a:moveTo>
                    <a:pt x="33" y="23"/>
                  </a:moveTo>
                  <a:cubicBezTo>
                    <a:pt x="33" y="22"/>
                    <a:pt x="33" y="22"/>
                    <a:pt x="33" y="23"/>
                  </a:cubicBezTo>
                  <a:cubicBezTo>
                    <a:pt x="30" y="25"/>
                    <a:pt x="26" y="28"/>
                    <a:pt x="23" y="31"/>
                  </a:cubicBezTo>
                  <a:cubicBezTo>
                    <a:pt x="21" y="32"/>
                    <a:pt x="19" y="33"/>
                    <a:pt x="17" y="34"/>
                  </a:cubicBezTo>
                  <a:cubicBezTo>
                    <a:pt x="17" y="34"/>
                    <a:pt x="14" y="36"/>
                    <a:pt x="14" y="35"/>
                  </a:cubicBezTo>
                  <a:cubicBezTo>
                    <a:pt x="15" y="34"/>
                    <a:pt x="16" y="34"/>
                    <a:pt x="17" y="33"/>
                  </a:cubicBezTo>
                  <a:cubicBezTo>
                    <a:pt x="22" y="29"/>
                    <a:pt x="29" y="26"/>
                    <a:pt x="34" y="21"/>
                  </a:cubicBezTo>
                  <a:cubicBezTo>
                    <a:pt x="34" y="22"/>
                    <a:pt x="34" y="22"/>
                    <a:pt x="33" y="23"/>
                  </a:cubicBezTo>
                  <a:close/>
                  <a:moveTo>
                    <a:pt x="36" y="5"/>
                  </a:moveTo>
                  <a:cubicBezTo>
                    <a:pt x="32" y="10"/>
                    <a:pt x="27" y="14"/>
                    <a:pt x="22" y="18"/>
                  </a:cubicBezTo>
                  <a:cubicBezTo>
                    <a:pt x="19" y="20"/>
                    <a:pt x="16" y="22"/>
                    <a:pt x="13" y="24"/>
                  </a:cubicBezTo>
                  <a:cubicBezTo>
                    <a:pt x="12" y="25"/>
                    <a:pt x="11" y="26"/>
                    <a:pt x="9" y="26"/>
                  </a:cubicBezTo>
                  <a:cubicBezTo>
                    <a:pt x="10" y="26"/>
                    <a:pt x="11" y="24"/>
                    <a:pt x="12" y="2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4" y="22"/>
                    <a:pt x="15" y="21"/>
                    <a:pt x="16" y="20"/>
                  </a:cubicBezTo>
                  <a:cubicBezTo>
                    <a:pt x="19" y="18"/>
                    <a:pt x="23" y="15"/>
                    <a:pt x="26" y="13"/>
                  </a:cubicBezTo>
                  <a:cubicBezTo>
                    <a:pt x="30" y="11"/>
                    <a:pt x="33" y="8"/>
                    <a:pt x="35" y="4"/>
                  </a:cubicBezTo>
                  <a:cubicBezTo>
                    <a:pt x="35" y="5"/>
                    <a:pt x="36" y="5"/>
                    <a:pt x="36" y="5"/>
                  </a:cubicBezTo>
                  <a:close/>
                  <a:moveTo>
                    <a:pt x="8" y="26"/>
                  </a:moveTo>
                  <a:cubicBezTo>
                    <a:pt x="9" y="25"/>
                    <a:pt x="10" y="25"/>
                    <a:pt x="10" y="25"/>
                  </a:cubicBezTo>
                  <a:cubicBezTo>
                    <a:pt x="10" y="25"/>
                    <a:pt x="9" y="26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lose/>
                  <a:moveTo>
                    <a:pt x="7" y="23"/>
                  </a:moveTo>
                  <a:cubicBezTo>
                    <a:pt x="9" y="22"/>
                    <a:pt x="11" y="20"/>
                    <a:pt x="12" y="19"/>
                  </a:cubicBezTo>
                  <a:cubicBezTo>
                    <a:pt x="14" y="18"/>
                    <a:pt x="17" y="16"/>
                    <a:pt x="18" y="15"/>
                  </a:cubicBezTo>
                  <a:cubicBezTo>
                    <a:pt x="15" y="18"/>
                    <a:pt x="11" y="21"/>
                    <a:pt x="8" y="25"/>
                  </a:cubicBezTo>
                  <a:cubicBezTo>
                    <a:pt x="8" y="24"/>
                    <a:pt x="7" y="23"/>
                    <a:pt x="7" y="23"/>
                  </a:cubicBezTo>
                  <a:close/>
                  <a:moveTo>
                    <a:pt x="6" y="20"/>
                  </a:moveTo>
                  <a:cubicBezTo>
                    <a:pt x="9" y="19"/>
                    <a:pt x="12" y="16"/>
                    <a:pt x="15" y="14"/>
                  </a:cubicBezTo>
                  <a:cubicBezTo>
                    <a:pt x="15" y="13"/>
                    <a:pt x="17" y="12"/>
                    <a:pt x="15" y="14"/>
                  </a:cubicBezTo>
                  <a:cubicBezTo>
                    <a:pt x="15" y="14"/>
                    <a:pt x="14" y="15"/>
                    <a:pt x="13" y="16"/>
                  </a:cubicBezTo>
                  <a:cubicBezTo>
                    <a:pt x="11" y="18"/>
                    <a:pt x="9" y="20"/>
                    <a:pt x="7" y="22"/>
                  </a:cubicBezTo>
                  <a:cubicBezTo>
                    <a:pt x="6" y="21"/>
                    <a:pt x="6" y="21"/>
                    <a:pt x="6" y="20"/>
                  </a:cubicBezTo>
                  <a:close/>
                  <a:moveTo>
                    <a:pt x="5" y="17"/>
                  </a:moveTo>
                  <a:cubicBezTo>
                    <a:pt x="8" y="15"/>
                    <a:pt x="11" y="13"/>
                    <a:pt x="15" y="11"/>
                  </a:cubicBezTo>
                  <a:cubicBezTo>
                    <a:pt x="17" y="10"/>
                    <a:pt x="14" y="12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9" y="16"/>
                    <a:pt x="7" y="18"/>
                    <a:pt x="6" y="19"/>
                  </a:cubicBezTo>
                  <a:cubicBezTo>
                    <a:pt x="5" y="19"/>
                    <a:pt x="5" y="18"/>
                    <a:pt x="5" y="17"/>
                  </a:cubicBezTo>
                  <a:close/>
                  <a:moveTo>
                    <a:pt x="4" y="15"/>
                  </a:moveTo>
                  <a:cubicBezTo>
                    <a:pt x="6" y="14"/>
                    <a:pt x="8" y="13"/>
                    <a:pt x="9" y="11"/>
                  </a:cubicBezTo>
                  <a:cubicBezTo>
                    <a:pt x="10" y="11"/>
                    <a:pt x="11" y="10"/>
                    <a:pt x="12" y="9"/>
                  </a:cubicBezTo>
                  <a:cubicBezTo>
                    <a:pt x="13" y="9"/>
                    <a:pt x="16" y="6"/>
                    <a:pt x="13" y="9"/>
                  </a:cubicBezTo>
                  <a:cubicBezTo>
                    <a:pt x="11" y="12"/>
                    <a:pt x="7" y="14"/>
                    <a:pt x="4" y="17"/>
                  </a:cubicBezTo>
                  <a:cubicBezTo>
                    <a:pt x="4" y="16"/>
                    <a:pt x="4" y="15"/>
                    <a:pt x="4" y="15"/>
                  </a:cubicBezTo>
                  <a:close/>
                  <a:moveTo>
                    <a:pt x="3" y="10"/>
                  </a:moveTo>
                  <a:cubicBezTo>
                    <a:pt x="5" y="9"/>
                    <a:pt x="6" y="8"/>
                    <a:pt x="7" y="7"/>
                  </a:cubicBezTo>
                  <a:cubicBezTo>
                    <a:pt x="9" y="5"/>
                    <a:pt x="12" y="3"/>
                    <a:pt x="8" y="7"/>
                  </a:cubicBezTo>
                  <a:cubicBezTo>
                    <a:pt x="7" y="9"/>
                    <a:pt x="5" y="10"/>
                    <a:pt x="3" y="11"/>
                  </a:cubicBezTo>
                  <a:cubicBezTo>
                    <a:pt x="3" y="11"/>
                    <a:pt x="3" y="10"/>
                    <a:pt x="3" y="10"/>
                  </a:cubicBezTo>
                  <a:close/>
                  <a:moveTo>
                    <a:pt x="4" y="13"/>
                  </a:moveTo>
                  <a:cubicBezTo>
                    <a:pt x="4" y="13"/>
                    <a:pt x="4" y="13"/>
                    <a:pt x="4" y="12"/>
                  </a:cubicBezTo>
                  <a:cubicBezTo>
                    <a:pt x="7" y="11"/>
                    <a:pt x="9" y="8"/>
                    <a:pt x="12" y="7"/>
                  </a:cubicBezTo>
                  <a:cubicBezTo>
                    <a:pt x="14" y="5"/>
                    <a:pt x="10" y="9"/>
                    <a:pt x="9" y="10"/>
                  </a:cubicBezTo>
                  <a:cubicBezTo>
                    <a:pt x="8" y="11"/>
                    <a:pt x="6" y="13"/>
                    <a:pt x="4" y="14"/>
                  </a:cubicBezTo>
                  <a:cubicBezTo>
                    <a:pt x="4" y="14"/>
                    <a:pt x="4" y="14"/>
                    <a:pt x="4" y="13"/>
                  </a:cubicBezTo>
                  <a:close/>
                  <a:moveTo>
                    <a:pt x="16" y="10"/>
                  </a:moveTo>
                  <a:cubicBezTo>
                    <a:pt x="14" y="10"/>
                    <a:pt x="12" y="12"/>
                    <a:pt x="11" y="13"/>
                  </a:cubicBezTo>
                  <a:cubicBezTo>
                    <a:pt x="9" y="14"/>
                    <a:pt x="6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8" y="14"/>
                    <a:pt x="12" y="12"/>
                    <a:pt x="15" y="8"/>
                  </a:cubicBezTo>
                  <a:cubicBezTo>
                    <a:pt x="15" y="8"/>
                    <a:pt x="16" y="9"/>
                    <a:pt x="16" y="10"/>
                  </a:cubicBezTo>
                  <a:close/>
                  <a:moveTo>
                    <a:pt x="17" y="12"/>
                  </a:moveTo>
                  <a:cubicBezTo>
                    <a:pt x="13" y="13"/>
                    <a:pt x="11" y="16"/>
                    <a:pt x="8" y="18"/>
                  </a:cubicBezTo>
                  <a:cubicBezTo>
                    <a:pt x="7" y="19"/>
                    <a:pt x="5" y="20"/>
                    <a:pt x="7" y="18"/>
                  </a:cubicBezTo>
                  <a:cubicBezTo>
                    <a:pt x="8" y="18"/>
                    <a:pt x="9" y="17"/>
                    <a:pt x="10" y="16"/>
                  </a:cubicBezTo>
                  <a:cubicBezTo>
                    <a:pt x="12" y="14"/>
                    <a:pt x="14" y="12"/>
                    <a:pt x="16" y="10"/>
                  </a:cubicBezTo>
                  <a:cubicBezTo>
                    <a:pt x="17" y="11"/>
                    <a:pt x="17" y="11"/>
                    <a:pt x="17" y="12"/>
                  </a:cubicBezTo>
                  <a:close/>
                  <a:moveTo>
                    <a:pt x="18" y="14"/>
                  </a:moveTo>
                  <a:cubicBezTo>
                    <a:pt x="14" y="16"/>
                    <a:pt x="11" y="19"/>
                    <a:pt x="8" y="22"/>
                  </a:cubicBezTo>
                  <a:cubicBezTo>
                    <a:pt x="11" y="20"/>
                    <a:pt x="14" y="16"/>
                    <a:pt x="17" y="12"/>
                  </a:cubicBezTo>
                  <a:cubicBezTo>
                    <a:pt x="18" y="13"/>
                    <a:pt x="18" y="14"/>
                    <a:pt x="18" y="14"/>
                  </a:cubicBezTo>
                  <a:close/>
                  <a:moveTo>
                    <a:pt x="19" y="15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8" y="17"/>
                    <a:pt x="18" y="18"/>
                  </a:cubicBezTo>
                  <a:cubicBezTo>
                    <a:pt x="17" y="18"/>
                    <a:pt x="16" y="19"/>
                    <a:pt x="16" y="20"/>
                  </a:cubicBezTo>
                  <a:cubicBezTo>
                    <a:pt x="14" y="21"/>
                    <a:pt x="13" y="22"/>
                    <a:pt x="12" y="23"/>
                  </a:cubicBezTo>
                  <a:cubicBezTo>
                    <a:pt x="11" y="23"/>
                    <a:pt x="11" y="24"/>
                    <a:pt x="10" y="24"/>
                  </a:cubicBezTo>
                  <a:cubicBezTo>
                    <a:pt x="10" y="24"/>
                    <a:pt x="8" y="26"/>
                    <a:pt x="9" y="24"/>
                  </a:cubicBezTo>
                  <a:cubicBezTo>
                    <a:pt x="12" y="21"/>
                    <a:pt x="16" y="18"/>
                    <a:pt x="18" y="15"/>
                  </a:cubicBezTo>
                  <a:cubicBezTo>
                    <a:pt x="19" y="15"/>
                    <a:pt x="19" y="15"/>
                    <a:pt x="19" y="15"/>
                  </a:cubicBezTo>
                  <a:close/>
                  <a:moveTo>
                    <a:pt x="23" y="12"/>
                  </a:moveTo>
                  <a:cubicBezTo>
                    <a:pt x="25" y="11"/>
                    <a:pt x="27" y="10"/>
                    <a:pt x="29" y="8"/>
                  </a:cubicBezTo>
                  <a:cubicBezTo>
                    <a:pt x="28" y="9"/>
                    <a:pt x="27" y="10"/>
                    <a:pt x="26" y="11"/>
                  </a:cubicBezTo>
                  <a:cubicBezTo>
                    <a:pt x="24" y="12"/>
                    <a:pt x="23" y="13"/>
                    <a:pt x="22" y="14"/>
                  </a:cubicBezTo>
                  <a:cubicBezTo>
                    <a:pt x="22" y="13"/>
                    <a:pt x="23" y="13"/>
                    <a:pt x="23" y="12"/>
                  </a:cubicBezTo>
                  <a:close/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20" y="17"/>
                    <a:pt x="20" y="17"/>
                    <a:pt x="20" y="16"/>
                  </a:cubicBezTo>
                  <a:close/>
                  <a:moveTo>
                    <a:pt x="22" y="15"/>
                  </a:moveTo>
                  <a:cubicBezTo>
                    <a:pt x="23" y="14"/>
                    <a:pt x="24" y="13"/>
                    <a:pt x="26" y="12"/>
                  </a:cubicBezTo>
                  <a:cubicBezTo>
                    <a:pt x="28" y="10"/>
                    <a:pt x="29" y="9"/>
                    <a:pt x="30" y="8"/>
                  </a:cubicBezTo>
                  <a:cubicBezTo>
                    <a:pt x="31" y="7"/>
                    <a:pt x="32" y="6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6"/>
                  </a:cubicBezTo>
                  <a:cubicBezTo>
                    <a:pt x="33" y="7"/>
                    <a:pt x="32" y="8"/>
                    <a:pt x="31" y="8"/>
                  </a:cubicBezTo>
                  <a:cubicBezTo>
                    <a:pt x="30" y="10"/>
                    <a:pt x="28" y="11"/>
                    <a:pt x="26" y="13"/>
                  </a:cubicBezTo>
                  <a:cubicBezTo>
                    <a:pt x="24" y="14"/>
                    <a:pt x="23" y="15"/>
                    <a:pt x="21" y="16"/>
                  </a:cubicBezTo>
                  <a:cubicBezTo>
                    <a:pt x="21" y="15"/>
                    <a:pt x="21" y="15"/>
                    <a:pt x="22" y="15"/>
                  </a:cubicBezTo>
                  <a:close/>
                  <a:moveTo>
                    <a:pt x="31" y="5"/>
                  </a:moveTo>
                  <a:cubicBezTo>
                    <a:pt x="32" y="4"/>
                    <a:pt x="33" y="4"/>
                    <a:pt x="34" y="4"/>
                  </a:cubicBezTo>
                  <a:cubicBezTo>
                    <a:pt x="33" y="5"/>
                    <a:pt x="32" y="5"/>
                    <a:pt x="31" y="6"/>
                  </a:cubicBezTo>
                  <a:cubicBezTo>
                    <a:pt x="29" y="7"/>
                    <a:pt x="27" y="9"/>
                    <a:pt x="26" y="10"/>
                  </a:cubicBezTo>
                  <a:cubicBezTo>
                    <a:pt x="25" y="10"/>
                    <a:pt x="24" y="11"/>
                    <a:pt x="23" y="12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6" y="8"/>
                    <a:pt x="29" y="6"/>
                    <a:pt x="31" y="5"/>
                  </a:cubicBezTo>
                  <a:close/>
                  <a:moveTo>
                    <a:pt x="29" y="5"/>
                  </a:moveTo>
                  <a:cubicBezTo>
                    <a:pt x="28" y="6"/>
                    <a:pt x="26" y="8"/>
                    <a:pt x="25" y="9"/>
                  </a:cubicBezTo>
                  <a:cubicBezTo>
                    <a:pt x="26" y="7"/>
                    <a:pt x="27" y="6"/>
                    <a:pt x="29" y="5"/>
                  </a:cubicBezTo>
                  <a:close/>
                  <a:moveTo>
                    <a:pt x="15" y="7"/>
                  </a:moveTo>
                  <a:cubicBezTo>
                    <a:pt x="11" y="9"/>
                    <a:pt x="7" y="12"/>
                    <a:pt x="4" y="15"/>
                  </a:cubicBezTo>
                  <a:cubicBezTo>
                    <a:pt x="7" y="12"/>
                    <a:pt x="11" y="9"/>
                    <a:pt x="13" y="6"/>
                  </a:cubicBezTo>
                  <a:cubicBezTo>
                    <a:pt x="14" y="6"/>
                    <a:pt x="14" y="7"/>
                    <a:pt x="15" y="7"/>
                  </a:cubicBezTo>
                  <a:close/>
                  <a:moveTo>
                    <a:pt x="13" y="5"/>
                  </a:moveTo>
                  <a:cubicBezTo>
                    <a:pt x="9" y="7"/>
                    <a:pt x="7" y="10"/>
                    <a:pt x="4" y="12"/>
                  </a:cubicBezTo>
                  <a:cubicBezTo>
                    <a:pt x="5" y="11"/>
                    <a:pt x="6" y="9"/>
                    <a:pt x="8" y="8"/>
                  </a:cubicBezTo>
                  <a:cubicBezTo>
                    <a:pt x="9" y="7"/>
                    <a:pt x="10" y="6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5"/>
                    <a:pt x="13" y="5"/>
                  </a:cubicBezTo>
                  <a:close/>
                  <a:moveTo>
                    <a:pt x="10" y="4"/>
                  </a:moveTo>
                  <a:cubicBezTo>
                    <a:pt x="8" y="5"/>
                    <a:pt x="6" y="7"/>
                    <a:pt x="4" y="9"/>
                  </a:cubicBezTo>
                  <a:cubicBezTo>
                    <a:pt x="4" y="6"/>
                    <a:pt x="6" y="3"/>
                    <a:pt x="10" y="4"/>
                  </a:cubicBezTo>
                  <a:close/>
                  <a:moveTo>
                    <a:pt x="9" y="27"/>
                  </a:moveTo>
                  <a:cubicBezTo>
                    <a:pt x="11" y="26"/>
                    <a:pt x="13" y="25"/>
                    <a:pt x="15" y="24"/>
                  </a:cubicBezTo>
                  <a:cubicBezTo>
                    <a:pt x="13" y="25"/>
                    <a:pt x="12" y="26"/>
                    <a:pt x="10" y="28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5" y="25"/>
                    <a:pt x="20" y="23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1" y="24"/>
                    <a:pt x="15" y="26"/>
                    <a:pt x="11" y="30"/>
                  </a:cubicBezTo>
                  <a:cubicBezTo>
                    <a:pt x="11" y="30"/>
                    <a:pt x="11" y="30"/>
                    <a:pt x="11" y="31"/>
                  </a:cubicBezTo>
                  <a:cubicBezTo>
                    <a:pt x="11" y="30"/>
                    <a:pt x="11" y="30"/>
                    <a:pt x="10" y="29"/>
                  </a:cubicBezTo>
                  <a:cubicBezTo>
                    <a:pt x="10" y="28"/>
                    <a:pt x="10" y="28"/>
                    <a:pt x="9" y="2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56"/>
            <p:cNvSpPr>
              <a:spLocks noEditPoints="1"/>
            </p:cNvSpPr>
            <p:nvPr/>
          </p:nvSpPr>
          <p:spPr bwMode="auto">
            <a:xfrm>
              <a:off x="9329983" y="4442847"/>
              <a:ext cx="169863" cy="198438"/>
            </a:xfrm>
            <a:custGeom>
              <a:avLst/>
              <a:gdLst>
                <a:gd name="T0" fmla="*/ 12 w 40"/>
                <a:gd name="T1" fmla="*/ 2 h 47"/>
                <a:gd name="T2" fmla="*/ 18 w 40"/>
                <a:gd name="T3" fmla="*/ 46 h 47"/>
                <a:gd name="T4" fmla="*/ 40 w 40"/>
                <a:gd name="T5" fmla="*/ 7 h 47"/>
                <a:gd name="T6" fmla="*/ 19 w 40"/>
                <a:gd name="T7" fmla="*/ 44 h 47"/>
                <a:gd name="T8" fmla="*/ 22 w 40"/>
                <a:gd name="T9" fmla="*/ 37 h 47"/>
                <a:gd name="T10" fmla="*/ 25 w 40"/>
                <a:gd name="T11" fmla="*/ 35 h 47"/>
                <a:gd name="T12" fmla="*/ 26 w 40"/>
                <a:gd name="T13" fmla="*/ 33 h 47"/>
                <a:gd name="T14" fmla="*/ 17 w 40"/>
                <a:gd name="T15" fmla="*/ 41 h 47"/>
                <a:gd name="T16" fmla="*/ 17 w 40"/>
                <a:gd name="T17" fmla="*/ 41 h 47"/>
                <a:gd name="T18" fmla="*/ 15 w 40"/>
                <a:gd name="T19" fmla="*/ 37 h 47"/>
                <a:gd name="T20" fmla="*/ 24 w 40"/>
                <a:gd name="T21" fmla="*/ 30 h 47"/>
                <a:gd name="T22" fmla="*/ 26 w 40"/>
                <a:gd name="T23" fmla="*/ 26 h 47"/>
                <a:gd name="T24" fmla="*/ 11 w 40"/>
                <a:gd name="T25" fmla="*/ 30 h 47"/>
                <a:gd name="T26" fmla="*/ 12 w 40"/>
                <a:gd name="T27" fmla="*/ 33 h 47"/>
                <a:gd name="T28" fmla="*/ 37 w 40"/>
                <a:gd name="T29" fmla="*/ 11 h 47"/>
                <a:gd name="T30" fmla="*/ 25 w 40"/>
                <a:gd name="T31" fmla="*/ 22 h 47"/>
                <a:gd name="T32" fmla="*/ 27 w 40"/>
                <a:gd name="T33" fmla="*/ 18 h 47"/>
                <a:gd name="T34" fmla="*/ 37 w 40"/>
                <a:gd name="T35" fmla="*/ 9 h 47"/>
                <a:gd name="T36" fmla="*/ 15 w 40"/>
                <a:gd name="T37" fmla="*/ 24 h 47"/>
                <a:gd name="T38" fmla="*/ 36 w 40"/>
                <a:gd name="T39" fmla="*/ 6 h 47"/>
                <a:gd name="T40" fmla="*/ 19 w 40"/>
                <a:gd name="T41" fmla="*/ 30 h 47"/>
                <a:gd name="T42" fmla="*/ 35 w 40"/>
                <a:gd name="T43" fmla="*/ 19 h 47"/>
                <a:gd name="T44" fmla="*/ 25 w 40"/>
                <a:gd name="T45" fmla="*/ 32 h 47"/>
                <a:gd name="T46" fmla="*/ 31 w 40"/>
                <a:gd name="T47" fmla="*/ 26 h 47"/>
                <a:gd name="T48" fmla="*/ 15 w 40"/>
                <a:gd name="T49" fmla="*/ 37 h 47"/>
                <a:gd name="T50" fmla="*/ 33 w 40"/>
                <a:gd name="T51" fmla="*/ 22 h 47"/>
                <a:gd name="T52" fmla="*/ 14 w 40"/>
                <a:gd name="T53" fmla="*/ 35 h 47"/>
                <a:gd name="T54" fmla="*/ 36 w 40"/>
                <a:gd name="T55" fmla="*/ 5 h 47"/>
                <a:gd name="T56" fmla="*/ 12 w 40"/>
                <a:gd name="T57" fmla="*/ 23 h 47"/>
                <a:gd name="T58" fmla="*/ 35 w 40"/>
                <a:gd name="T59" fmla="*/ 4 h 47"/>
                <a:gd name="T60" fmla="*/ 9 w 40"/>
                <a:gd name="T61" fmla="*/ 26 h 47"/>
                <a:gd name="T62" fmla="*/ 18 w 40"/>
                <a:gd name="T63" fmla="*/ 15 h 47"/>
                <a:gd name="T64" fmla="*/ 15 w 40"/>
                <a:gd name="T65" fmla="*/ 13 h 47"/>
                <a:gd name="T66" fmla="*/ 6 w 40"/>
                <a:gd name="T67" fmla="*/ 20 h 47"/>
                <a:gd name="T68" fmla="*/ 11 w 40"/>
                <a:gd name="T69" fmla="*/ 14 h 47"/>
                <a:gd name="T70" fmla="*/ 9 w 40"/>
                <a:gd name="T71" fmla="*/ 11 h 47"/>
                <a:gd name="T72" fmla="*/ 4 w 40"/>
                <a:gd name="T73" fmla="*/ 14 h 47"/>
                <a:gd name="T74" fmla="*/ 3 w 40"/>
                <a:gd name="T75" fmla="*/ 11 h 47"/>
                <a:gd name="T76" fmla="*/ 11 w 40"/>
                <a:gd name="T77" fmla="*/ 6 h 47"/>
                <a:gd name="T78" fmla="*/ 16 w 40"/>
                <a:gd name="T79" fmla="*/ 9 h 47"/>
                <a:gd name="T80" fmla="*/ 15 w 40"/>
                <a:gd name="T81" fmla="*/ 7 h 47"/>
                <a:gd name="T82" fmla="*/ 7 w 40"/>
                <a:gd name="T83" fmla="*/ 18 h 47"/>
                <a:gd name="T84" fmla="*/ 18 w 40"/>
                <a:gd name="T85" fmla="*/ 14 h 47"/>
                <a:gd name="T86" fmla="*/ 18 w 40"/>
                <a:gd name="T87" fmla="*/ 15 h 47"/>
                <a:gd name="T88" fmla="*/ 16 w 40"/>
                <a:gd name="T89" fmla="*/ 19 h 47"/>
                <a:gd name="T90" fmla="*/ 18 w 40"/>
                <a:gd name="T91" fmla="*/ 15 h 47"/>
                <a:gd name="T92" fmla="*/ 25 w 40"/>
                <a:gd name="T93" fmla="*/ 11 h 47"/>
                <a:gd name="T94" fmla="*/ 20 w 40"/>
                <a:gd name="T95" fmla="*/ 16 h 47"/>
                <a:gd name="T96" fmla="*/ 26 w 40"/>
                <a:gd name="T97" fmla="*/ 11 h 47"/>
                <a:gd name="T98" fmla="*/ 33 w 40"/>
                <a:gd name="T99" fmla="*/ 5 h 47"/>
                <a:gd name="T100" fmla="*/ 21 w 40"/>
                <a:gd name="T101" fmla="*/ 15 h 47"/>
                <a:gd name="T102" fmla="*/ 25 w 40"/>
                <a:gd name="T103" fmla="*/ 10 h 47"/>
                <a:gd name="T104" fmla="*/ 29 w 40"/>
                <a:gd name="T105" fmla="*/ 5 h 47"/>
                <a:gd name="T106" fmla="*/ 4 w 40"/>
                <a:gd name="T107" fmla="*/ 14 h 47"/>
                <a:gd name="T108" fmla="*/ 3 w 40"/>
                <a:gd name="T109" fmla="*/ 12 h 47"/>
                <a:gd name="T110" fmla="*/ 13 w 40"/>
                <a:gd name="T111" fmla="*/ 5 h 47"/>
                <a:gd name="T112" fmla="*/ 9 w 40"/>
                <a:gd name="T113" fmla="*/ 27 h 47"/>
                <a:gd name="T114" fmla="*/ 25 w 40"/>
                <a:gd name="T115" fmla="*/ 19 h 47"/>
                <a:gd name="T116" fmla="*/ 11 w 40"/>
                <a:gd name="T117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" h="47">
                  <a:moveTo>
                    <a:pt x="40" y="7"/>
                  </a:moveTo>
                  <a:cubicBezTo>
                    <a:pt x="39" y="3"/>
                    <a:pt x="35" y="1"/>
                    <a:pt x="31" y="2"/>
                  </a:cubicBezTo>
                  <a:cubicBezTo>
                    <a:pt x="25" y="3"/>
                    <a:pt x="22" y="8"/>
                    <a:pt x="20" y="13"/>
                  </a:cubicBezTo>
                  <a:cubicBezTo>
                    <a:pt x="18" y="9"/>
                    <a:pt x="16" y="4"/>
                    <a:pt x="12" y="2"/>
                  </a:cubicBezTo>
                  <a:cubicBezTo>
                    <a:pt x="7" y="0"/>
                    <a:pt x="3" y="2"/>
                    <a:pt x="2" y="6"/>
                  </a:cubicBezTo>
                  <a:cubicBezTo>
                    <a:pt x="0" y="11"/>
                    <a:pt x="2" y="18"/>
                    <a:pt x="4" y="22"/>
                  </a:cubicBezTo>
                  <a:cubicBezTo>
                    <a:pt x="8" y="31"/>
                    <a:pt x="13" y="38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19" y="46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6" y="38"/>
                    <a:pt x="31" y="31"/>
                    <a:pt x="35" y="23"/>
                  </a:cubicBezTo>
                  <a:cubicBezTo>
                    <a:pt x="38" y="18"/>
                    <a:pt x="40" y="13"/>
                    <a:pt x="40" y="7"/>
                  </a:cubicBezTo>
                  <a:close/>
                  <a:moveTo>
                    <a:pt x="19" y="44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20" y="42"/>
                    <a:pt x="21" y="41"/>
                    <a:pt x="22" y="40"/>
                  </a:cubicBezTo>
                  <a:cubicBezTo>
                    <a:pt x="21" y="41"/>
                    <a:pt x="20" y="42"/>
                    <a:pt x="19" y="44"/>
                  </a:cubicBezTo>
                  <a:close/>
                  <a:moveTo>
                    <a:pt x="17" y="41"/>
                  </a:moveTo>
                  <a:cubicBezTo>
                    <a:pt x="18" y="41"/>
                    <a:pt x="19" y="40"/>
                    <a:pt x="19" y="39"/>
                  </a:cubicBezTo>
                  <a:cubicBezTo>
                    <a:pt x="20" y="39"/>
                    <a:pt x="21" y="38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8"/>
                    <a:pt x="19" y="40"/>
                    <a:pt x="18" y="41"/>
                  </a:cubicBezTo>
                  <a:cubicBezTo>
                    <a:pt x="18" y="41"/>
                    <a:pt x="18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lose/>
                  <a:moveTo>
                    <a:pt x="25" y="35"/>
                  </a:moveTo>
                  <a:cubicBezTo>
                    <a:pt x="23" y="37"/>
                    <a:pt x="21" y="40"/>
                    <a:pt x="19" y="43"/>
                  </a:cubicBezTo>
                  <a:cubicBezTo>
                    <a:pt x="18" y="42"/>
                    <a:pt x="18" y="42"/>
                    <a:pt x="18" y="41"/>
                  </a:cubicBezTo>
                  <a:cubicBezTo>
                    <a:pt x="21" y="40"/>
                    <a:pt x="23" y="37"/>
                    <a:pt x="25" y="35"/>
                  </a:cubicBezTo>
                  <a:close/>
                  <a:moveTo>
                    <a:pt x="26" y="33"/>
                  </a:moveTo>
                  <a:cubicBezTo>
                    <a:pt x="26" y="33"/>
                    <a:pt x="26" y="34"/>
                    <a:pt x="25" y="34"/>
                  </a:cubicBezTo>
                  <a:cubicBezTo>
                    <a:pt x="26" y="33"/>
                    <a:pt x="26" y="33"/>
                    <a:pt x="27" y="32"/>
                  </a:cubicBezTo>
                  <a:cubicBezTo>
                    <a:pt x="27" y="33"/>
                    <a:pt x="27" y="33"/>
                    <a:pt x="26" y="33"/>
                  </a:cubicBezTo>
                  <a:close/>
                  <a:moveTo>
                    <a:pt x="17" y="41"/>
                  </a:moveTo>
                  <a:cubicBezTo>
                    <a:pt x="17" y="40"/>
                    <a:pt x="16" y="40"/>
                    <a:pt x="16" y="39"/>
                  </a:cubicBezTo>
                  <a:cubicBezTo>
                    <a:pt x="20" y="36"/>
                    <a:pt x="24" y="33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4" y="34"/>
                    <a:pt x="21" y="37"/>
                    <a:pt x="17" y="41"/>
                  </a:cubicBezTo>
                  <a:close/>
                  <a:moveTo>
                    <a:pt x="15" y="37"/>
                  </a:moveTo>
                  <a:cubicBezTo>
                    <a:pt x="17" y="37"/>
                    <a:pt x="19" y="36"/>
                    <a:pt x="21" y="34"/>
                  </a:cubicBezTo>
                  <a:cubicBezTo>
                    <a:pt x="19" y="36"/>
                    <a:pt x="17" y="37"/>
                    <a:pt x="16" y="39"/>
                  </a:cubicBezTo>
                  <a:cubicBezTo>
                    <a:pt x="16" y="38"/>
                    <a:pt x="15" y="38"/>
                    <a:pt x="15" y="37"/>
                  </a:cubicBezTo>
                  <a:close/>
                  <a:moveTo>
                    <a:pt x="14" y="35"/>
                  </a:moveTo>
                  <a:cubicBezTo>
                    <a:pt x="20" y="33"/>
                    <a:pt x="25" y="29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29" y="27"/>
                    <a:pt x="27" y="28"/>
                    <a:pt x="24" y="30"/>
                  </a:cubicBezTo>
                  <a:cubicBezTo>
                    <a:pt x="21" y="32"/>
                    <a:pt x="18" y="35"/>
                    <a:pt x="15" y="37"/>
                  </a:cubicBezTo>
                  <a:cubicBezTo>
                    <a:pt x="14" y="36"/>
                    <a:pt x="14" y="36"/>
                    <a:pt x="14" y="35"/>
                  </a:cubicBezTo>
                  <a:close/>
                  <a:moveTo>
                    <a:pt x="13" y="33"/>
                  </a:moveTo>
                  <a:cubicBezTo>
                    <a:pt x="17" y="31"/>
                    <a:pt x="22" y="28"/>
                    <a:pt x="26" y="26"/>
                  </a:cubicBezTo>
                  <a:cubicBezTo>
                    <a:pt x="28" y="25"/>
                    <a:pt x="29" y="24"/>
                    <a:pt x="30" y="23"/>
                  </a:cubicBezTo>
                  <a:cubicBezTo>
                    <a:pt x="25" y="27"/>
                    <a:pt x="18" y="30"/>
                    <a:pt x="13" y="35"/>
                  </a:cubicBezTo>
                  <a:cubicBezTo>
                    <a:pt x="13" y="34"/>
                    <a:pt x="13" y="34"/>
                    <a:pt x="13" y="33"/>
                  </a:cubicBezTo>
                  <a:close/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6" y="28"/>
                    <a:pt x="20" y="25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0" y="26"/>
                    <a:pt x="16" y="29"/>
                    <a:pt x="12" y="33"/>
                  </a:cubicBezTo>
                  <a:cubicBezTo>
                    <a:pt x="12" y="32"/>
                    <a:pt x="11" y="31"/>
                    <a:pt x="11" y="30"/>
                  </a:cubicBezTo>
                  <a:close/>
                  <a:moveTo>
                    <a:pt x="28" y="17"/>
                  </a:moveTo>
                  <a:cubicBezTo>
                    <a:pt x="31" y="15"/>
                    <a:pt x="33" y="13"/>
                    <a:pt x="36" y="11"/>
                  </a:cubicBezTo>
                  <a:cubicBezTo>
                    <a:pt x="36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1"/>
                    <a:pt x="37" y="12"/>
                    <a:pt x="37" y="12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2" y="15"/>
                    <a:pt x="29" y="20"/>
                    <a:pt x="25" y="22"/>
                  </a:cubicBezTo>
                  <a:cubicBezTo>
                    <a:pt x="22" y="24"/>
                    <a:pt x="19" y="25"/>
                    <a:pt x="17" y="27"/>
                  </a:cubicBezTo>
                  <a:cubicBezTo>
                    <a:pt x="16" y="28"/>
                    <a:pt x="14" y="28"/>
                    <a:pt x="13" y="29"/>
                  </a:cubicBezTo>
                  <a:cubicBezTo>
                    <a:pt x="11" y="30"/>
                    <a:pt x="13" y="29"/>
                    <a:pt x="14" y="28"/>
                  </a:cubicBezTo>
                  <a:cubicBezTo>
                    <a:pt x="18" y="25"/>
                    <a:pt x="23" y="22"/>
                    <a:pt x="27" y="18"/>
                  </a:cubicBezTo>
                  <a:cubicBezTo>
                    <a:pt x="27" y="18"/>
                    <a:pt x="28" y="18"/>
                    <a:pt x="28" y="17"/>
                  </a:cubicBezTo>
                  <a:close/>
                  <a:moveTo>
                    <a:pt x="37" y="6"/>
                  </a:moveTo>
                  <a:cubicBezTo>
                    <a:pt x="37" y="7"/>
                    <a:pt x="37" y="8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4" y="11"/>
                    <a:pt x="32" y="13"/>
                    <a:pt x="29" y="15"/>
                  </a:cubicBezTo>
                  <a:cubicBezTo>
                    <a:pt x="26" y="18"/>
                    <a:pt x="23" y="20"/>
                    <a:pt x="19" y="22"/>
                  </a:cubicBezTo>
                  <a:cubicBezTo>
                    <a:pt x="17" y="23"/>
                    <a:pt x="15" y="24"/>
                    <a:pt x="13" y="26"/>
                  </a:cubicBezTo>
                  <a:cubicBezTo>
                    <a:pt x="13" y="25"/>
                    <a:pt x="14" y="24"/>
                    <a:pt x="15" y="24"/>
                  </a:cubicBezTo>
                  <a:cubicBezTo>
                    <a:pt x="22" y="18"/>
                    <a:pt x="31" y="13"/>
                    <a:pt x="37" y="6"/>
                  </a:cubicBezTo>
                  <a:close/>
                  <a:moveTo>
                    <a:pt x="23" y="18"/>
                  </a:moveTo>
                  <a:cubicBezTo>
                    <a:pt x="25" y="16"/>
                    <a:pt x="27" y="14"/>
                    <a:pt x="30" y="12"/>
                  </a:cubicBezTo>
                  <a:cubicBezTo>
                    <a:pt x="32" y="10"/>
                    <a:pt x="34" y="8"/>
                    <a:pt x="36" y="6"/>
                  </a:cubicBezTo>
                  <a:cubicBezTo>
                    <a:pt x="32" y="11"/>
                    <a:pt x="27" y="14"/>
                    <a:pt x="23" y="18"/>
                  </a:cubicBezTo>
                  <a:close/>
                  <a:moveTo>
                    <a:pt x="35" y="19"/>
                  </a:moveTo>
                  <a:cubicBezTo>
                    <a:pt x="32" y="22"/>
                    <a:pt x="28" y="24"/>
                    <a:pt x="25" y="26"/>
                  </a:cubicBezTo>
                  <a:cubicBezTo>
                    <a:pt x="23" y="27"/>
                    <a:pt x="21" y="28"/>
                    <a:pt x="19" y="30"/>
                  </a:cubicBezTo>
                  <a:cubicBezTo>
                    <a:pt x="17" y="31"/>
                    <a:pt x="14" y="32"/>
                    <a:pt x="13" y="33"/>
                  </a:cubicBezTo>
                  <a:cubicBezTo>
                    <a:pt x="17" y="29"/>
                    <a:pt x="21" y="26"/>
                    <a:pt x="25" y="23"/>
                  </a:cubicBezTo>
                  <a:cubicBezTo>
                    <a:pt x="29" y="20"/>
                    <a:pt x="33" y="17"/>
                    <a:pt x="37" y="14"/>
                  </a:cubicBezTo>
                  <a:cubicBezTo>
                    <a:pt x="36" y="16"/>
                    <a:pt x="35" y="18"/>
                    <a:pt x="35" y="19"/>
                  </a:cubicBezTo>
                  <a:close/>
                  <a:moveTo>
                    <a:pt x="29" y="29"/>
                  </a:moveTo>
                  <a:cubicBezTo>
                    <a:pt x="27" y="31"/>
                    <a:pt x="24" y="33"/>
                    <a:pt x="22" y="35"/>
                  </a:cubicBezTo>
                  <a:cubicBezTo>
                    <a:pt x="21" y="35"/>
                    <a:pt x="21" y="35"/>
                    <a:pt x="20" y="36"/>
                  </a:cubicBezTo>
                  <a:cubicBezTo>
                    <a:pt x="22" y="34"/>
                    <a:pt x="23" y="33"/>
                    <a:pt x="25" y="32"/>
                  </a:cubicBezTo>
                  <a:cubicBezTo>
                    <a:pt x="27" y="30"/>
                    <a:pt x="29" y="29"/>
                    <a:pt x="30" y="27"/>
                  </a:cubicBezTo>
                  <a:cubicBezTo>
                    <a:pt x="30" y="28"/>
                    <a:pt x="30" y="28"/>
                    <a:pt x="29" y="29"/>
                  </a:cubicBezTo>
                  <a:close/>
                  <a:moveTo>
                    <a:pt x="31" y="25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0" y="26"/>
                  </a:cubicBezTo>
                  <a:cubicBezTo>
                    <a:pt x="29" y="28"/>
                    <a:pt x="27" y="29"/>
                    <a:pt x="25" y="31"/>
                  </a:cubicBezTo>
                  <a:cubicBezTo>
                    <a:pt x="23" y="32"/>
                    <a:pt x="21" y="34"/>
                    <a:pt x="19" y="35"/>
                  </a:cubicBezTo>
                  <a:cubicBezTo>
                    <a:pt x="18" y="36"/>
                    <a:pt x="16" y="36"/>
                    <a:pt x="15" y="37"/>
                  </a:cubicBezTo>
                  <a:cubicBezTo>
                    <a:pt x="16" y="36"/>
                    <a:pt x="18" y="35"/>
                    <a:pt x="19" y="35"/>
                  </a:cubicBezTo>
                  <a:cubicBezTo>
                    <a:pt x="24" y="31"/>
                    <a:pt x="29" y="28"/>
                    <a:pt x="32" y="23"/>
                  </a:cubicBezTo>
                  <a:cubicBezTo>
                    <a:pt x="32" y="24"/>
                    <a:pt x="32" y="25"/>
                    <a:pt x="31" y="25"/>
                  </a:cubicBezTo>
                  <a:close/>
                  <a:moveTo>
                    <a:pt x="33" y="22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29" y="25"/>
                    <a:pt x="26" y="28"/>
                    <a:pt x="22" y="30"/>
                  </a:cubicBezTo>
                  <a:cubicBezTo>
                    <a:pt x="21" y="32"/>
                    <a:pt x="19" y="33"/>
                    <a:pt x="17" y="34"/>
                  </a:cubicBezTo>
                  <a:cubicBezTo>
                    <a:pt x="17" y="34"/>
                    <a:pt x="14" y="35"/>
                    <a:pt x="14" y="35"/>
                  </a:cubicBezTo>
                  <a:cubicBezTo>
                    <a:pt x="15" y="34"/>
                    <a:pt x="16" y="33"/>
                    <a:pt x="17" y="32"/>
                  </a:cubicBezTo>
                  <a:cubicBezTo>
                    <a:pt x="22" y="28"/>
                    <a:pt x="29" y="25"/>
                    <a:pt x="34" y="21"/>
                  </a:cubicBezTo>
                  <a:cubicBezTo>
                    <a:pt x="34" y="21"/>
                    <a:pt x="33" y="22"/>
                    <a:pt x="33" y="22"/>
                  </a:cubicBezTo>
                  <a:close/>
                  <a:moveTo>
                    <a:pt x="36" y="5"/>
                  </a:moveTo>
                  <a:cubicBezTo>
                    <a:pt x="31" y="9"/>
                    <a:pt x="27" y="14"/>
                    <a:pt x="22" y="18"/>
                  </a:cubicBezTo>
                  <a:cubicBezTo>
                    <a:pt x="19" y="20"/>
                    <a:pt x="16" y="22"/>
                    <a:pt x="13" y="24"/>
                  </a:cubicBezTo>
                  <a:cubicBezTo>
                    <a:pt x="12" y="25"/>
                    <a:pt x="11" y="25"/>
                    <a:pt x="9" y="26"/>
                  </a:cubicBezTo>
                  <a:cubicBezTo>
                    <a:pt x="10" y="26"/>
                    <a:pt x="11" y="24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2"/>
                    <a:pt x="15" y="21"/>
                    <a:pt x="16" y="20"/>
                  </a:cubicBezTo>
                  <a:cubicBezTo>
                    <a:pt x="19" y="17"/>
                    <a:pt x="23" y="15"/>
                    <a:pt x="26" y="13"/>
                  </a:cubicBezTo>
                  <a:cubicBezTo>
                    <a:pt x="29" y="10"/>
                    <a:pt x="33" y="8"/>
                    <a:pt x="35" y="4"/>
                  </a:cubicBezTo>
                  <a:cubicBezTo>
                    <a:pt x="35" y="4"/>
                    <a:pt x="36" y="5"/>
                    <a:pt x="36" y="5"/>
                  </a:cubicBezTo>
                  <a:close/>
                  <a:moveTo>
                    <a:pt x="8" y="25"/>
                  </a:moveTo>
                  <a:cubicBezTo>
                    <a:pt x="9" y="25"/>
                    <a:pt x="9" y="25"/>
                    <a:pt x="10" y="24"/>
                  </a:cubicBezTo>
                  <a:cubicBezTo>
                    <a:pt x="9" y="25"/>
                    <a:pt x="9" y="25"/>
                    <a:pt x="9" y="26"/>
                  </a:cubicBezTo>
                  <a:cubicBezTo>
                    <a:pt x="9" y="26"/>
                    <a:pt x="8" y="25"/>
                    <a:pt x="8" y="25"/>
                  </a:cubicBezTo>
                  <a:close/>
                  <a:moveTo>
                    <a:pt x="7" y="22"/>
                  </a:moveTo>
                  <a:cubicBezTo>
                    <a:pt x="9" y="21"/>
                    <a:pt x="10" y="20"/>
                    <a:pt x="12" y="19"/>
                  </a:cubicBezTo>
                  <a:cubicBezTo>
                    <a:pt x="14" y="17"/>
                    <a:pt x="16" y="16"/>
                    <a:pt x="18" y="15"/>
                  </a:cubicBezTo>
                  <a:cubicBezTo>
                    <a:pt x="15" y="18"/>
                    <a:pt x="11" y="21"/>
                    <a:pt x="8" y="24"/>
                  </a:cubicBezTo>
                  <a:cubicBezTo>
                    <a:pt x="8" y="24"/>
                    <a:pt x="7" y="23"/>
                    <a:pt x="7" y="22"/>
                  </a:cubicBezTo>
                  <a:close/>
                  <a:moveTo>
                    <a:pt x="6" y="20"/>
                  </a:moveTo>
                  <a:cubicBezTo>
                    <a:pt x="9" y="18"/>
                    <a:pt x="12" y="15"/>
                    <a:pt x="15" y="13"/>
                  </a:cubicBezTo>
                  <a:cubicBezTo>
                    <a:pt x="15" y="13"/>
                    <a:pt x="17" y="11"/>
                    <a:pt x="15" y="13"/>
                  </a:cubicBezTo>
                  <a:cubicBezTo>
                    <a:pt x="14" y="14"/>
                    <a:pt x="14" y="15"/>
                    <a:pt x="13" y="16"/>
                  </a:cubicBezTo>
                  <a:cubicBezTo>
                    <a:pt x="11" y="18"/>
                    <a:pt x="9" y="20"/>
                    <a:pt x="7" y="22"/>
                  </a:cubicBezTo>
                  <a:cubicBezTo>
                    <a:pt x="6" y="21"/>
                    <a:pt x="6" y="20"/>
                    <a:pt x="6" y="20"/>
                  </a:cubicBezTo>
                  <a:close/>
                  <a:moveTo>
                    <a:pt x="5" y="17"/>
                  </a:moveTo>
                  <a:cubicBezTo>
                    <a:pt x="8" y="15"/>
                    <a:pt x="11" y="12"/>
                    <a:pt x="15" y="10"/>
                  </a:cubicBezTo>
                  <a:cubicBezTo>
                    <a:pt x="17" y="9"/>
                    <a:pt x="14" y="12"/>
                    <a:pt x="13" y="12"/>
                  </a:cubicBezTo>
                  <a:cubicBezTo>
                    <a:pt x="13" y="13"/>
                    <a:pt x="12" y="13"/>
                    <a:pt x="11" y="14"/>
                  </a:cubicBezTo>
                  <a:cubicBezTo>
                    <a:pt x="9" y="16"/>
                    <a:pt x="7" y="17"/>
                    <a:pt x="5" y="19"/>
                  </a:cubicBezTo>
                  <a:cubicBezTo>
                    <a:pt x="5" y="18"/>
                    <a:pt x="5" y="18"/>
                    <a:pt x="5" y="17"/>
                  </a:cubicBezTo>
                  <a:close/>
                  <a:moveTo>
                    <a:pt x="4" y="14"/>
                  </a:moveTo>
                  <a:cubicBezTo>
                    <a:pt x="6" y="13"/>
                    <a:pt x="7" y="12"/>
                    <a:pt x="9" y="11"/>
                  </a:cubicBezTo>
                  <a:cubicBezTo>
                    <a:pt x="10" y="10"/>
                    <a:pt x="11" y="10"/>
                    <a:pt x="12" y="9"/>
                  </a:cubicBezTo>
                  <a:cubicBezTo>
                    <a:pt x="13" y="8"/>
                    <a:pt x="15" y="6"/>
                    <a:pt x="13" y="9"/>
                  </a:cubicBezTo>
                  <a:cubicBezTo>
                    <a:pt x="11" y="12"/>
                    <a:pt x="7" y="14"/>
                    <a:pt x="4" y="16"/>
                  </a:cubicBezTo>
                  <a:cubicBezTo>
                    <a:pt x="4" y="16"/>
                    <a:pt x="4" y="15"/>
                    <a:pt x="4" y="14"/>
                  </a:cubicBezTo>
                  <a:close/>
                  <a:moveTo>
                    <a:pt x="3" y="9"/>
                  </a:moveTo>
                  <a:cubicBezTo>
                    <a:pt x="4" y="8"/>
                    <a:pt x="5" y="8"/>
                    <a:pt x="7" y="7"/>
                  </a:cubicBezTo>
                  <a:cubicBezTo>
                    <a:pt x="8" y="5"/>
                    <a:pt x="11" y="3"/>
                    <a:pt x="8" y="7"/>
                  </a:cubicBezTo>
                  <a:cubicBezTo>
                    <a:pt x="7" y="8"/>
                    <a:pt x="5" y="9"/>
                    <a:pt x="3" y="11"/>
                  </a:cubicBezTo>
                  <a:cubicBezTo>
                    <a:pt x="3" y="11"/>
                    <a:pt x="3" y="10"/>
                    <a:pt x="3" y="9"/>
                  </a:cubicBezTo>
                  <a:close/>
                  <a:moveTo>
                    <a:pt x="3" y="13"/>
                  </a:moveTo>
                  <a:cubicBezTo>
                    <a:pt x="3" y="13"/>
                    <a:pt x="3" y="12"/>
                    <a:pt x="3" y="12"/>
                  </a:cubicBezTo>
                  <a:cubicBezTo>
                    <a:pt x="6" y="11"/>
                    <a:pt x="9" y="8"/>
                    <a:pt x="11" y="6"/>
                  </a:cubicBezTo>
                  <a:cubicBezTo>
                    <a:pt x="14" y="5"/>
                    <a:pt x="10" y="9"/>
                    <a:pt x="9" y="9"/>
                  </a:cubicBezTo>
                  <a:cubicBezTo>
                    <a:pt x="7" y="11"/>
                    <a:pt x="5" y="12"/>
                    <a:pt x="4" y="14"/>
                  </a:cubicBezTo>
                  <a:cubicBezTo>
                    <a:pt x="4" y="13"/>
                    <a:pt x="4" y="13"/>
                    <a:pt x="3" y="13"/>
                  </a:cubicBezTo>
                  <a:close/>
                  <a:moveTo>
                    <a:pt x="16" y="9"/>
                  </a:moveTo>
                  <a:cubicBezTo>
                    <a:pt x="14" y="10"/>
                    <a:pt x="12" y="11"/>
                    <a:pt x="11" y="12"/>
                  </a:cubicBezTo>
                  <a:cubicBezTo>
                    <a:pt x="9" y="14"/>
                    <a:pt x="6" y="15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8" y="13"/>
                    <a:pt x="12" y="11"/>
                    <a:pt x="15" y="7"/>
                  </a:cubicBezTo>
                  <a:cubicBezTo>
                    <a:pt x="15" y="8"/>
                    <a:pt x="16" y="9"/>
                    <a:pt x="16" y="9"/>
                  </a:cubicBezTo>
                  <a:close/>
                  <a:moveTo>
                    <a:pt x="17" y="12"/>
                  </a:moveTo>
                  <a:cubicBezTo>
                    <a:pt x="13" y="13"/>
                    <a:pt x="11" y="16"/>
                    <a:pt x="8" y="18"/>
                  </a:cubicBezTo>
                  <a:cubicBezTo>
                    <a:pt x="7" y="19"/>
                    <a:pt x="5" y="20"/>
                    <a:pt x="7" y="18"/>
                  </a:cubicBezTo>
                  <a:cubicBezTo>
                    <a:pt x="8" y="17"/>
                    <a:pt x="9" y="16"/>
                    <a:pt x="10" y="16"/>
                  </a:cubicBezTo>
                  <a:cubicBezTo>
                    <a:pt x="12" y="14"/>
                    <a:pt x="14" y="12"/>
                    <a:pt x="16" y="10"/>
                  </a:cubicBezTo>
                  <a:cubicBezTo>
                    <a:pt x="16" y="11"/>
                    <a:pt x="17" y="11"/>
                    <a:pt x="17" y="12"/>
                  </a:cubicBezTo>
                  <a:close/>
                  <a:moveTo>
                    <a:pt x="18" y="14"/>
                  </a:moveTo>
                  <a:cubicBezTo>
                    <a:pt x="14" y="16"/>
                    <a:pt x="11" y="19"/>
                    <a:pt x="7" y="21"/>
                  </a:cubicBezTo>
                  <a:cubicBezTo>
                    <a:pt x="11" y="19"/>
                    <a:pt x="14" y="15"/>
                    <a:pt x="17" y="12"/>
                  </a:cubicBezTo>
                  <a:cubicBezTo>
                    <a:pt x="17" y="13"/>
                    <a:pt x="18" y="13"/>
                    <a:pt x="18" y="14"/>
                  </a:cubicBezTo>
                  <a:close/>
                  <a:moveTo>
                    <a:pt x="18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8" y="17"/>
                    <a:pt x="17" y="18"/>
                  </a:cubicBezTo>
                  <a:cubicBezTo>
                    <a:pt x="17" y="18"/>
                    <a:pt x="16" y="19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11" y="23"/>
                    <a:pt x="11" y="23"/>
                    <a:pt x="10" y="24"/>
                  </a:cubicBezTo>
                  <a:cubicBezTo>
                    <a:pt x="10" y="24"/>
                    <a:pt x="8" y="26"/>
                    <a:pt x="9" y="24"/>
                  </a:cubicBezTo>
                  <a:cubicBezTo>
                    <a:pt x="12" y="20"/>
                    <a:pt x="15" y="18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lose/>
                  <a:moveTo>
                    <a:pt x="23" y="12"/>
                  </a:moveTo>
                  <a:cubicBezTo>
                    <a:pt x="25" y="11"/>
                    <a:pt x="27" y="9"/>
                    <a:pt x="29" y="8"/>
                  </a:cubicBezTo>
                  <a:cubicBezTo>
                    <a:pt x="28" y="9"/>
                    <a:pt x="27" y="10"/>
                    <a:pt x="25" y="11"/>
                  </a:cubicBezTo>
                  <a:cubicBezTo>
                    <a:pt x="24" y="12"/>
                    <a:pt x="23" y="12"/>
                    <a:pt x="22" y="13"/>
                  </a:cubicBezTo>
                  <a:cubicBezTo>
                    <a:pt x="22" y="13"/>
                    <a:pt x="22" y="12"/>
                    <a:pt x="23" y="12"/>
                  </a:cubicBezTo>
                  <a:close/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19" y="16"/>
                    <a:pt x="19" y="17"/>
                  </a:cubicBezTo>
                  <a:cubicBezTo>
                    <a:pt x="19" y="16"/>
                    <a:pt x="20" y="16"/>
                    <a:pt x="20" y="16"/>
                  </a:cubicBezTo>
                  <a:close/>
                  <a:moveTo>
                    <a:pt x="21" y="15"/>
                  </a:moveTo>
                  <a:cubicBezTo>
                    <a:pt x="23" y="13"/>
                    <a:pt x="24" y="12"/>
                    <a:pt x="26" y="11"/>
                  </a:cubicBezTo>
                  <a:cubicBezTo>
                    <a:pt x="27" y="10"/>
                    <a:pt x="29" y="9"/>
                    <a:pt x="30" y="8"/>
                  </a:cubicBezTo>
                  <a:cubicBezTo>
                    <a:pt x="31" y="7"/>
                    <a:pt x="32" y="6"/>
                    <a:pt x="33" y="5"/>
                  </a:cubicBezTo>
                  <a:cubicBezTo>
                    <a:pt x="33" y="5"/>
                    <a:pt x="33" y="4"/>
                    <a:pt x="34" y="4"/>
                  </a:cubicBezTo>
                  <a:cubicBezTo>
                    <a:pt x="34" y="4"/>
                    <a:pt x="34" y="5"/>
                    <a:pt x="33" y="5"/>
                  </a:cubicBezTo>
                  <a:cubicBezTo>
                    <a:pt x="33" y="6"/>
                    <a:pt x="32" y="7"/>
                    <a:pt x="31" y="8"/>
                  </a:cubicBezTo>
                  <a:cubicBezTo>
                    <a:pt x="29" y="10"/>
                    <a:pt x="27" y="11"/>
                    <a:pt x="26" y="12"/>
                  </a:cubicBezTo>
                  <a:cubicBezTo>
                    <a:pt x="24" y="13"/>
                    <a:pt x="23" y="14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  <a:moveTo>
                    <a:pt x="31" y="4"/>
                  </a:moveTo>
                  <a:cubicBezTo>
                    <a:pt x="31" y="4"/>
                    <a:pt x="33" y="4"/>
                    <a:pt x="33" y="4"/>
                  </a:cubicBezTo>
                  <a:cubicBezTo>
                    <a:pt x="32" y="4"/>
                    <a:pt x="32" y="5"/>
                    <a:pt x="31" y="6"/>
                  </a:cubicBezTo>
                  <a:cubicBezTo>
                    <a:pt x="29" y="7"/>
                    <a:pt x="27" y="8"/>
                    <a:pt x="25" y="10"/>
                  </a:cubicBezTo>
                  <a:cubicBezTo>
                    <a:pt x="25" y="10"/>
                    <a:pt x="24" y="11"/>
                    <a:pt x="23" y="11"/>
                  </a:cubicBezTo>
                  <a:cubicBezTo>
                    <a:pt x="24" y="11"/>
                    <a:pt x="24" y="10"/>
                    <a:pt x="24" y="10"/>
                  </a:cubicBezTo>
                  <a:cubicBezTo>
                    <a:pt x="26" y="8"/>
                    <a:pt x="28" y="6"/>
                    <a:pt x="31" y="4"/>
                  </a:cubicBezTo>
                  <a:close/>
                  <a:moveTo>
                    <a:pt x="29" y="5"/>
                  </a:moveTo>
                  <a:cubicBezTo>
                    <a:pt x="27" y="6"/>
                    <a:pt x="26" y="7"/>
                    <a:pt x="24" y="9"/>
                  </a:cubicBezTo>
                  <a:cubicBezTo>
                    <a:pt x="26" y="7"/>
                    <a:pt x="27" y="5"/>
                    <a:pt x="29" y="5"/>
                  </a:cubicBezTo>
                  <a:close/>
                  <a:moveTo>
                    <a:pt x="14" y="7"/>
                  </a:moveTo>
                  <a:cubicBezTo>
                    <a:pt x="11" y="9"/>
                    <a:pt x="7" y="12"/>
                    <a:pt x="4" y="14"/>
                  </a:cubicBezTo>
                  <a:cubicBezTo>
                    <a:pt x="7" y="12"/>
                    <a:pt x="11" y="9"/>
                    <a:pt x="13" y="5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13" y="5"/>
                  </a:moveTo>
                  <a:cubicBezTo>
                    <a:pt x="9" y="6"/>
                    <a:pt x="7" y="10"/>
                    <a:pt x="3" y="12"/>
                  </a:cubicBezTo>
                  <a:cubicBezTo>
                    <a:pt x="5" y="11"/>
                    <a:pt x="6" y="9"/>
                    <a:pt x="7" y="8"/>
                  </a:cubicBezTo>
                  <a:cubicBezTo>
                    <a:pt x="9" y="7"/>
                    <a:pt x="10" y="6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2" y="4"/>
                    <a:pt x="13" y="5"/>
                  </a:cubicBezTo>
                  <a:close/>
                  <a:moveTo>
                    <a:pt x="10" y="4"/>
                  </a:moveTo>
                  <a:cubicBezTo>
                    <a:pt x="8" y="5"/>
                    <a:pt x="6" y="7"/>
                    <a:pt x="3" y="9"/>
                  </a:cubicBezTo>
                  <a:cubicBezTo>
                    <a:pt x="4" y="5"/>
                    <a:pt x="6" y="3"/>
                    <a:pt x="10" y="4"/>
                  </a:cubicBezTo>
                  <a:close/>
                  <a:moveTo>
                    <a:pt x="9" y="27"/>
                  </a:moveTo>
                  <a:cubicBezTo>
                    <a:pt x="11" y="26"/>
                    <a:pt x="13" y="25"/>
                    <a:pt x="14" y="24"/>
                  </a:cubicBezTo>
                  <a:cubicBezTo>
                    <a:pt x="13" y="25"/>
                    <a:pt x="12" y="26"/>
                    <a:pt x="10" y="28"/>
                  </a:cubicBezTo>
                  <a:cubicBezTo>
                    <a:pt x="10" y="28"/>
                    <a:pt x="10" y="28"/>
                    <a:pt x="11" y="28"/>
                  </a:cubicBezTo>
                  <a:cubicBezTo>
                    <a:pt x="15" y="25"/>
                    <a:pt x="20" y="2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1" y="23"/>
                    <a:pt x="15" y="26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0" y="29"/>
                    <a:pt x="10" y="29"/>
                  </a:cubicBezTo>
                  <a:cubicBezTo>
                    <a:pt x="10" y="28"/>
                    <a:pt x="9" y="27"/>
                    <a:pt x="9" y="2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57"/>
            <p:cNvSpPr>
              <a:spLocks noEditPoints="1"/>
            </p:cNvSpPr>
            <p:nvPr/>
          </p:nvSpPr>
          <p:spPr bwMode="auto">
            <a:xfrm>
              <a:off x="9852271" y="790009"/>
              <a:ext cx="431800" cy="407988"/>
            </a:xfrm>
            <a:custGeom>
              <a:avLst/>
              <a:gdLst>
                <a:gd name="T0" fmla="*/ 50 w 102"/>
                <a:gd name="T1" fmla="*/ 4 h 96"/>
                <a:gd name="T2" fmla="*/ 28 w 102"/>
                <a:gd name="T3" fmla="*/ 95 h 96"/>
                <a:gd name="T4" fmla="*/ 82 w 102"/>
                <a:gd name="T5" fmla="*/ 29 h 96"/>
                <a:gd name="T6" fmla="*/ 78 w 102"/>
                <a:gd name="T7" fmla="*/ 26 h 96"/>
                <a:gd name="T8" fmla="*/ 79 w 102"/>
                <a:gd name="T9" fmla="*/ 15 h 96"/>
                <a:gd name="T10" fmla="*/ 8 w 102"/>
                <a:gd name="T11" fmla="*/ 73 h 96"/>
                <a:gd name="T12" fmla="*/ 16 w 102"/>
                <a:gd name="T13" fmla="*/ 66 h 96"/>
                <a:gd name="T14" fmla="*/ 21 w 102"/>
                <a:gd name="T15" fmla="*/ 77 h 96"/>
                <a:gd name="T16" fmla="*/ 23 w 102"/>
                <a:gd name="T17" fmla="*/ 78 h 96"/>
                <a:gd name="T18" fmla="*/ 30 w 102"/>
                <a:gd name="T19" fmla="*/ 68 h 96"/>
                <a:gd name="T20" fmla="*/ 29 w 102"/>
                <a:gd name="T21" fmla="*/ 83 h 96"/>
                <a:gd name="T22" fmla="*/ 47 w 102"/>
                <a:gd name="T23" fmla="*/ 46 h 96"/>
                <a:gd name="T24" fmla="*/ 51 w 102"/>
                <a:gd name="T25" fmla="*/ 32 h 96"/>
                <a:gd name="T26" fmla="*/ 43 w 102"/>
                <a:gd name="T27" fmla="*/ 62 h 96"/>
                <a:gd name="T28" fmla="*/ 73 w 102"/>
                <a:gd name="T29" fmla="*/ 6 h 96"/>
                <a:gd name="T30" fmla="*/ 63 w 102"/>
                <a:gd name="T31" fmla="*/ 13 h 96"/>
                <a:gd name="T32" fmla="*/ 57 w 102"/>
                <a:gd name="T33" fmla="*/ 7 h 96"/>
                <a:gd name="T34" fmla="*/ 52 w 102"/>
                <a:gd name="T35" fmla="*/ 51 h 96"/>
                <a:gd name="T36" fmla="*/ 63 w 102"/>
                <a:gd name="T37" fmla="*/ 19 h 96"/>
                <a:gd name="T38" fmla="*/ 67 w 102"/>
                <a:gd name="T39" fmla="*/ 17 h 96"/>
                <a:gd name="T40" fmla="*/ 70 w 102"/>
                <a:gd name="T41" fmla="*/ 17 h 96"/>
                <a:gd name="T42" fmla="*/ 66 w 102"/>
                <a:gd name="T43" fmla="*/ 15 h 96"/>
                <a:gd name="T44" fmla="*/ 62 w 102"/>
                <a:gd name="T45" fmla="*/ 15 h 96"/>
                <a:gd name="T46" fmla="*/ 54 w 102"/>
                <a:gd name="T47" fmla="*/ 7 h 96"/>
                <a:gd name="T48" fmla="*/ 27 w 102"/>
                <a:gd name="T49" fmla="*/ 87 h 96"/>
                <a:gd name="T50" fmla="*/ 22 w 102"/>
                <a:gd name="T51" fmla="*/ 82 h 96"/>
                <a:gd name="T52" fmla="*/ 28 w 102"/>
                <a:gd name="T53" fmla="*/ 89 h 96"/>
                <a:gd name="T54" fmla="*/ 36 w 102"/>
                <a:gd name="T55" fmla="*/ 55 h 96"/>
                <a:gd name="T56" fmla="*/ 21 w 102"/>
                <a:gd name="T57" fmla="*/ 81 h 96"/>
                <a:gd name="T58" fmla="*/ 18 w 102"/>
                <a:gd name="T59" fmla="*/ 79 h 96"/>
                <a:gd name="T60" fmla="*/ 20 w 102"/>
                <a:gd name="T61" fmla="*/ 71 h 96"/>
                <a:gd name="T62" fmla="*/ 11 w 102"/>
                <a:gd name="T63" fmla="*/ 74 h 96"/>
                <a:gd name="T64" fmla="*/ 36 w 102"/>
                <a:gd name="T65" fmla="*/ 86 h 96"/>
                <a:gd name="T66" fmla="*/ 58 w 102"/>
                <a:gd name="T67" fmla="*/ 28 h 96"/>
                <a:gd name="T68" fmla="*/ 66 w 102"/>
                <a:gd name="T69" fmla="*/ 18 h 96"/>
                <a:gd name="T70" fmla="*/ 57 w 102"/>
                <a:gd name="T71" fmla="*/ 57 h 96"/>
                <a:gd name="T72" fmla="*/ 61 w 102"/>
                <a:gd name="T73" fmla="*/ 60 h 96"/>
                <a:gd name="T74" fmla="*/ 79 w 102"/>
                <a:gd name="T75" fmla="*/ 5 h 96"/>
                <a:gd name="T76" fmla="*/ 56 w 102"/>
                <a:gd name="T77" fmla="*/ 66 h 96"/>
                <a:gd name="T78" fmla="*/ 73 w 102"/>
                <a:gd name="T79" fmla="*/ 45 h 96"/>
                <a:gd name="T80" fmla="*/ 78 w 102"/>
                <a:gd name="T81" fmla="*/ 21 h 96"/>
                <a:gd name="T82" fmla="*/ 78 w 102"/>
                <a:gd name="T83" fmla="*/ 37 h 96"/>
                <a:gd name="T84" fmla="*/ 87 w 102"/>
                <a:gd name="T85" fmla="*/ 7 h 96"/>
                <a:gd name="T86" fmla="*/ 57 w 102"/>
                <a:gd name="T87" fmla="*/ 65 h 96"/>
                <a:gd name="T88" fmla="*/ 76 w 102"/>
                <a:gd name="T89" fmla="*/ 27 h 96"/>
                <a:gd name="T90" fmla="*/ 91 w 102"/>
                <a:gd name="T91" fmla="*/ 44 h 96"/>
                <a:gd name="T92" fmla="*/ 95 w 102"/>
                <a:gd name="T93" fmla="*/ 16 h 96"/>
                <a:gd name="T94" fmla="*/ 87 w 102"/>
                <a:gd name="T95" fmla="*/ 39 h 96"/>
                <a:gd name="T96" fmla="*/ 92 w 102"/>
                <a:gd name="T97" fmla="*/ 11 h 96"/>
                <a:gd name="T98" fmla="*/ 97 w 102"/>
                <a:gd name="T99" fmla="*/ 20 h 96"/>
                <a:gd name="T100" fmla="*/ 94 w 102"/>
                <a:gd name="T101" fmla="*/ 30 h 96"/>
                <a:gd name="T102" fmla="*/ 98 w 102"/>
                <a:gd name="T103" fmla="*/ 5 h 96"/>
                <a:gd name="T104" fmla="*/ 95 w 102"/>
                <a:gd name="T105" fmla="*/ 8 h 96"/>
                <a:gd name="T106" fmla="*/ 85 w 102"/>
                <a:gd name="T107" fmla="*/ 38 h 96"/>
                <a:gd name="T108" fmla="*/ 81 w 102"/>
                <a:gd name="T109" fmla="*/ 37 h 96"/>
                <a:gd name="T110" fmla="*/ 90 w 102"/>
                <a:gd name="T111" fmla="*/ 2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2" h="96">
                  <a:moveTo>
                    <a:pt x="96" y="52"/>
                  </a:moveTo>
                  <a:cubicBezTo>
                    <a:pt x="97" y="52"/>
                    <a:pt x="97" y="51"/>
                    <a:pt x="97" y="50"/>
                  </a:cubicBezTo>
                  <a:cubicBezTo>
                    <a:pt x="98" y="34"/>
                    <a:pt x="101" y="18"/>
                    <a:pt x="102" y="2"/>
                  </a:cubicBezTo>
                  <a:cubicBezTo>
                    <a:pt x="102" y="1"/>
                    <a:pt x="102" y="1"/>
                    <a:pt x="101" y="1"/>
                  </a:cubicBezTo>
                  <a:cubicBezTo>
                    <a:pt x="101" y="1"/>
                    <a:pt x="101" y="0"/>
                    <a:pt x="101" y="0"/>
                  </a:cubicBezTo>
                  <a:cubicBezTo>
                    <a:pt x="92" y="0"/>
                    <a:pt x="82" y="1"/>
                    <a:pt x="74" y="2"/>
                  </a:cubicBezTo>
                  <a:cubicBezTo>
                    <a:pt x="66" y="2"/>
                    <a:pt x="58" y="3"/>
                    <a:pt x="50" y="4"/>
                  </a:cubicBezTo>
                  <a:cubicBezTo>
                    <a:pt x="49" y="4"/>
                    <a:pt x="49" y="4"/>
                    <a:pt x="49" y="5"/>
                  </a:cubicBezTo>
                  <a:cubicBezTo>
                    <a:pt x="48" y="6"/>
                    <a:pt x="48" y="7"/>
                    <a:pt x="49" y="7"/>
                  </a:cubicBezTo>
                  <a:cubicBezTo>
                    <a:pt x="53" y="10"/>
                    <a:pt x="56" y="15"/>
                    <a:pt x="59" y="19"/>
                  </a:cubicBezTo>
                  <a:cubicBezTo>
                    <a:pt x="40" y="37"/>
                    <a:pt x="23" y="57"/>
                    <a:pt x="1" y="72"/>
                  </a:cubicBezTo>
                  <a:cubicBezTo>
                    <a:pt x="0" y="72"/>
                    <a:pt x="0" y="74"/>
                    <a:pt x="0" y="75"/>
                  </a:cubicBezTo>
                  <a:cubicBezTo>
                    <a:pt x="1" y="75"/>
                    <a:pt x="1" y="75"/>
                    <a:pt x="2" y="75"/>
                  </a:cubicBezTo>
                  <a:cubicBezTo>
                    <a:pt x="13" y="76"/>
                    <a:pt x="23" y="86"/>
                    <a:pt x="28" y="95"/>
                  </a:cubicBezTo>
                  <a:cubicBezTo>
                    <a:pt x="28" y="96"/>
                    <a:pt x="29" y="96"/>
                    <a:pt x="29" y="96"/>
                  </a:cubicBezTo>
                  <a:cubicBezTo>
                    <a:pt x="30" y="96"/>
                    <a:pt x="30" y="96"/>
                    <a:pt x="31" y="96"/>
                  </a:cubicBezTo>
                  <a:cubicBezTo>
                    <a:pt x="49" y="78"/>
                    <a:pt x="66" y="59"/>
                    <a:pt x="84" y="42"/>
                  </a:cubicBezTo>
                  <a:cubicBezTo>
                    <a:pt x="88" y="45"/>
                    <a:pt x="91" y="49"/>
                    <a:pt x="94" y="52"/>
                  </a:cubicBezTo>
                  <a:cubicBezTo>
                    <a:pt x="95" y="53"/>
                    <a:pt x="96" y="53"/>
                    <a:pt x="96" y="52"/>
                  </a:cubicBezTo>
                  <a:close/>
                  <a:moveTo>
                    <a:pt x="77" y="44"/>
                  </a:moveTo>
                  <a:cubicBezTo>
                    <a:pt x="80" y="40"/>
                    <a:pt x="80" y="34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1" y="33"/>
                    <a:pt x="81" y="37"/>
                    <a:pt x="80" y="42"/>
                  </a:cubicBezTo>
                  <a:cubicBezTo>
                    <a:pt x="79" y="42"/>
                    <a:pt x="78" y="43"/>
                    <a:pt x="77" y="44"/>
                  </a:cubicBezTo>
                  <a:close/>
                  <a:moveTo>
                    <a:pt x="69" y="53"/>
                  </a:moveTo>
                  <a:cubicBezTo>
                    <a:pt x="71" y="47"/>
                    <a:pt x="73" y="41"/>
                    <a:pt x="74" y="34"/>
                  </a:cubicBezTo>
                  <a:cubicBezTo>
                    <a:pt x="77" y="28"/>
                    <a:pt x="79" y="21"/>
                    <a:pt x="82" y="15"/>
                  </a:cubicBezTo>
                  <a:cubicBezTo>
                    <a:pt x="81" y="19"/>
                    <a:pt x="79" y="22"/>
                    <a:pt x="78" y="26"/>
                  </a:cubicBezTo>
                  <a:cubicBezTo>
                    <a:pt x="76" y="34"/>
                    <a:pt x="73" y="42"/>
                    <a:pt x="71" y="50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0" y="51"/>
                    <a:pt x="69" y="52"/>
                    <a:pt x="69" y="53"/>
                  </a:cubicBezTo>
                  <a:close/>
                  <a:moveTo>
                    <a:pt x="61" y="60"/>
                  </a:moveTo>
                  <a:cubicBezTo>
                    <a:pt x="69" y="44"/>
                    <a:pt x="74" y="27"/>
                    <a:pt x="80" y="10"/>
                  </a:cubicBezTo>
                  <a:cubicBezTo>
                    <a:pt x="80" y="9"/>
                    <a:pt x="82" y="2"/>
                    <a:pt x="81" y="7"/>
                  </a:cubicBezTo>
                  <a:cubicBezTo>
                    <a:pt x="81" y="10"/>
                    <a:pt x="80" y="12"/>
                    <a:pt x="79" y="15"/>
                  </a:cubicBezTo>
                  <a:cubicBezTo>
                    <a:pt x="78" y="20"/>
                    <a:pt x="76" y="24"/>
                    <a:pt x="75" y="29"/>
                  </a:cubicBezTo>
                  <a:cubicBezTo>
                    <a:pt x="71" y="37"/>
                    <a:pt x="70" y="46"/>
                    <a:pt x="67" y="54"/>
                  </a:cubicBezTo>
                  <a:cubicBezTo>
                    <a:pt x="65" y="56"/>
                    <a:pt x="63" y="58"/>
                    <a:pt x="61" y="60"/>
                  </a:cubicBezTo>
                  <a:close/>
                  <a:moveTo>
                    <a:pt x="6" y="73"/>
                  </a:moveTo>
                  <a:cubicBezTo>
                    <a:pt x="7" y="72"/>
                    <a:pt x="8" y="71"/>
                    <a:pt x="9" y="70"/>
                  </a:cubicBezTo>
                  <a:cubicBezTo>
                    <a:pt x="9" y="71"/>
                    <a:pt x="8" y="72"/>
                    <a:pt x="8" y="73"/>
                  </a:cubicBezTo>
                  <a:cubicBezTo>
                    <a:pt x="7" y="73"/>
                    <a:pt x="8" y="74"/>
                    <a:pt x="8" y="73"/>
                  </a:cubicBezTo>
                  <a:cubicBezTo>
                    <a:pt x="9" y="73"/>
                    <a:pt x="10" y="68"/>
                    <a:pt x="10" y="71"/>
                  </a:cubicBezTo>
                  <a:cubicBezTo>
                    <a:pt x="10" y="72"/>
                    <a:pt x="10" y="73"/>
                    <a:pt x="10" y="74"/>
                  </a:cubicBezTo>
                  <a:cubicBezTo>
                    <a:pt x="9" y="73"/>
                    <a:pt x="7" y="73"/>
                    <a:pt x="6" y="73"/>
                  </a:cubicBezTo>
                  <a:close/>
                  <a:moveTo>
                    <a:pt x="20" y="62"/>
                  </a:moveTo>
                  <a:cubicBezTo>
                    <a:pt x="19" y="64"/>
                    <a:pt x="18" y="67"/>
                    <a:pt x="17" y="70"/>
                  </a:cubicBezTo>
                  <a:cubicBezTo>
                    <a:pt x="17" y="71"/>
                    <a:pt x="15" y="77"/>
                    <a:pt x="15" y="75"/>
                  </a:cubicBezTo>
                  <a:cubicBezTo>
                    <a:pt x="15" y="72"/>
                    <a:pt x="16" y="69"/>
                    <a:pt x="16" y="66"/>
                  </a:cubicBezTo>
                  <a:cubicBezTo>
                    <a:pt x="16" y="66"/>
                    <a:pt x="15" y="66"/>
                    <a:pt x="15" y="66"/>
                  </a:cubicBezTo>
                  <a:cubicBezTo>
                    <a:pt x="13" y="68"/>
                    <a:pt x="12" y="71"/>
                    <a:pt x="11" y="73"/>
                  </a:cubicBezTo>
                  <a:cubicBezTo>
                    <a:pt x="10" y="74"/>
                    <a:pt x="11" y="71"/>
                    <a:pt x="11" y="71"/>
                  </a:cubicBezTo>
                  <a:cubicBezTo>
                    <a:pt x="11" y="70"/>
                    <a:pt x="11" y="70"/>
                    <a:pt x="11" y="69"/>
                  </a:cubicBezTo>
                  <a:cubicBezTo>
                    <a:pt x="14" y="66"/>
                    <a:pt x="17" y="64"/>
                    <a:pt x="20" y="62"/>
                  </a:cubicBezTo>
                  <a:close/>
                  <a:moveTo>
                    <a:pt x="28" y="54"/>
                  </a:moveTo>
                  <a:cubicBezTo>
                    <a:pt x="25" y="61"/>
                    <a:pt x="25" y="70"/>
                    <a:pt x="21" y="77"/>
                  </a:cubicBezTo>
                  <a:cubicBezTo>
                    <a:pt x="19" y="81"/>
                    <a:pt x="21" y="76"/>
                    <a:pt x="21" y="75"/>
                  </a:cubicBezTo>
                  <a:cubicBezTo>
                    <a:pt x="22" y="72"/>
                    <a:pt x="23" y="70"/>
                    <a:pt x="24" y="67"/>
                  </a:cubicBezTo>
                  <a:cubicBezTo>
                    <a:pt x="25" y="63"/>
                    <a:pt x="26" y="59"/>
                    <a:pt x="27" y="55"/>
                  </a:cubicBezTo>
                  <a:cubicBezTo>
                    <a:pt x="27" y="55"/>
                    <a:pt x="28" y="55"/>
                    <a:pt x="28" y="54"/>
                  </a:cubicBezTo>
                  <a:close/>
                  <a:moveTo>
                    <a:pt x="34" y="48"/>
                  </a:moveTo>
                  <a:cubicBezTo>
                    <a:pt x="29" y="58"/>
                    <a:pt x="28" y="69"/>
                    <a:pt x="23" y="79"/>
                  </a:cubicBezTo>
                  <a:cubicBezTo>
                    <a:pt x="22" y="83"/>
                    <a:pt x="22" y="82"/>
                    <a:pt x="23" y="78"/>
                  </a:cubicBezTo>
                  <a:cubicBezTo>
                    <a:pt x="24" y="75"/>
                    <a:pt x="26" y="71"/>
                    <a:pt x="27" y="68"/>
                  </a:cubicBezTo>
                  <a:cubicBezTo>
                    <a:pt x="29" y="63"/>
                    <a:pt x="30" y="57"/>
                    <a:pt x="31" y="52"/>
                  </a:cubicBezTo>
                  <a:cubicBezTo>
                    <a:pt x="32" y="50"/>
                    <a:pt x="33" y="49"/>
                    <a:pt x="34" y="48"/>
                  </a:cubicBezTo>
                  <a:close/>
                  <a:moveTo>
                    <a:pt x="39" y="44"/>
                  </a:moveTo>
                  <a:cubicBezTo>
                    <a:pt x="34" y="56"/>
                    <a:pt x="32" y="70"/>
                    <a:pt x="26" y="82"/>
                  </a:cubicBezTo>
                  <a:cubicBezTo>
                    <a:pt x="24" y="88"/>
                    <a:pt x="25" y="82"/>
                    <a:pt x="26" y="79"/>
                  </a:cubicBezTo>
                  <a:cubicBezTo>
                    <a:pt x="27" y="75"/>
                    <a:pt x="28" y="72"/>
                    <a:pt x="30" y="68"/>
                  </a:cubicBezTo>
                  <a:cubicBezTo>
                    <a:pt x="32" y="61"/>
                    <a:pt x="34" y="54"/>
                    <a:pt x="36" y="47"/>
                  </a:cubicBezTo>
                  <a:cubicBezTo>
                    <a:pt x="36" y="47"/>
                    <a:pt x="36" y="47"/>
                    <a:pt x="36" y="46"/>
                  </a:cubicBezTo>
                  <a:cubicBezTo>
                    <a:pt x="37" y="46"/>
                    <a:pt x="38" y="45"/>
                    <a:pt x="39" y="44"/>
                  </a:cubicBezTo>
                  <a:close/>
                  <a:moveTo>
                    <a:pt x="44" y="38"/>
                  </a:moveTo>
                  <a:cubicBezTo>
                    <a:pt x="42" y="45"/>
                    <a:pt x="40" y="52"/>
                    <a:pt x="38" y="58"/>
                  </a:cubicBezTo>
                  <a:cubicBezTo>
                    <a:pt x="37" y="62"/>
                    <a:pt x="35" y="66"/>
                    <a:pt x="33" y="70"/>
                  </a:cubicBezTo>
                  <a:cubicBezTo>
                    <a:pt x="32" y="75"/>
                    <a:pt x="30" y="79"/>
                    <a:pt x="29" y="83"/>
                  </a:cubicBezTo>
                  <a:cubicBezTo>
                    <a:pt x="29" y="85"/>
                    <a:pt x="28" y="86"/>
                    <a:pt x="28" y="88"/>
                  </a:cubicBezTo>
                  <a:cubicBezTo>
                    <a:pt x="28" y="85"/>
                    <a:pt x="28" y="82"/>
                    <a:pt x="29" y="80"/>
                  </a:cubicBezTo>
                  <a:cubicBezTo>
                    <a:pt x="30" y="75"/>
                    <a:pt x="31" y="71"/>
                    <a:pt x="33" y="66"/>
                  </a:cubicBezTo>
                  <a:cubicBezTo>
                    <a:pt x="35" y="58"/>
                    <a:pt x="38" y="51"/>
                    <a:pt x="40" y="42"/>
                  </a:cubicBezTo>
                  <a:cubicBezTo>
                    <a:pt x="42" y="41"/>
                    <a:pt x="43" y="40"/>
                    <a:pt x="44" y="38"/>
                  </a:cubicBezTo>
                  <a:close/>
                  <a:moveTo>
                    <a:pt x="51" y="32"/>
                  </a:moveTo>
                  <a:cubicBezTo>
                    <a:pt x="49" y="36"/>
                    <a:pt x="48" y="41"/>
                    <a:pt x="47" y="46"/>
                  </a:cubicBezTo>
                  <a:cubicBezTo>
                    <a:pt x="46" y="49"/>
                    <a:pt x="44" y="53"/>
                    <a:pt x="43" y="56"/>
                  </a:cubicBezTo>
                  <a:cubicBezTo>
                    <a:pt x="39" y="65"/>
                    <a:pt x="36" y="75"/>
                    <a:pt x="33" y="85"/>
                  </a:cubicBezTo>
                  <a:cubicBezTo>
                    <a:pt x="33" y="86"/>
                    <a:pt x="32" y="87"/>
                    <a:pt x="32" y="88"/>
                  </a:cubicBezTo>
                  <a:cubicBezTo>
                    <a:pt x="32" y="86"/>
                    <a:pt x="33" y="85"/>
                    <a:pt x="33" y="83"/>
                  </a:cubicBezTo>
                  <a:cubicBezTo>
                    <a:pt x="35" y="78"/>
                    <a:pt x="36" y="72"/>
                    <a:pt x="37" y="67"/>
                  </a:cubicBezTo>
                  <a:cubicBezTo>
                    <a:pt x="40" y="57"/>
                    <a:pt x="43" y="46"/>
                    <a:pt x="46" y="36"/>
                  </a:cubicBezTo>
                  <a:cubicBezTo>
                    <a:pt x="48" y="35"/>
                    <a:pt x="50" y="33"/>
                    <a:pt x="51" y="32"/>
                  </a:cubicBezTo>
                  <a:close/>
                  <a:moveTo>
                    <a:pt x="59" y="24"/>
                  </a:moveTo>
                  <a:cubicBezTo>
                    <a:pt x="56" y="31"/>
                    <a:pt x="54" y="38"/>
                    <a:pt x="52" y="45"/>
                  </a:cubicBezTo>
                  <a:cubicBezTo>
                    <a:pt x="50" y="50"/>
                    <a:pt x="48" y="54"/>
                    <a:pt x="46" y="59"/>
                  </a:cubicBezTo>
                  <a:cubicBezTo>
                    <a:pt x="44" y="64"/>
                    <a:pt x="43" y="70"/>
                    <a:pt x="41" y="75"/>
                  </a:cubicBezTo>
                  <a:cubicBezTo>
                    <a:pt x="40" y="78"/>
                    <a:pt x="38" y="81"/>
                    <a:pt x="37" y="84"/>
                  </a:cubicBezTo>
                  <a:cubicBezTo>
                    <a:pt x="38" y="83"/>
                    <a:pt x="39" y="80"/>
                    <a:pt x="39" y="78"/>
                  </a:cubicBezTo>
                  <a:cubicBezTo>
                    <a:pt x="41" y="73"/>
                    <a:pt x="42" y="67"/>
                    <a:pt x="43" y="62"/>
                  </a:cubicBezTo>
                  <a:cubicBezTo>
                    <a:pt x="45" y="57"/>
                    <a:pt x="46" y="53"/>
                    <a:pt x="47" y="48"/>
                  </a:cubicBezTo>
                  <a:cubicBezTo>
                    <a:pt x="47" y="48"/>
                    <a:pt x="47" y="48"/>
                    <a:pt x="47" y="47"/>
                  </a:cubicBezTo>
                  <a:cubicBezTo>
                    <a:pt x="49" y="42"/>
                    <a:pt x="51" y="36"/>
                    <a:pt x="53" y="30"/>
                  </a:cubicBezTo>
                  <a:cubicBezTo>
                    <a:pt x="55" y="28"/>
                    <a:pt x="57" y="26"/>
                    <a:pt x="59" y="24"/>
                  </a:cubicBezTo>
                  <a:close/>
                  <a:moveTo>
                    <a:pt x="75" y="5"/>
                  </a:moveTo>
                  <a:cubicBezTo>
                    <a:pt x="74" y="6"/>
                    <a:pt x="73" y="7"/>
                    <a:pt x="72" y="8"/>
                  </a:cubicBezTo>
                  <a:cubicBezTo>
                    <a:pt x="72" y="7"/>
                    <a:pt x="72" y="6"/>
                    <a:pt x="73" y="6"/>
                  </a:cubicBezTo>
                  <a:cubicBezTo>
                    <a:pt x="73" y="5"/>
                    <a:pt x="72" y="5"/>
                    <a:pt x="72" y="5"/>
                  </a:cubicBezTo>
                  <a:cubicBezTo>
                    <a:pt x="69" y="8"/>
                    <a:pt x="68" y="10"/>
                    <a:pt x="66" y="13"/>
                  </a:cubicBezTo>
                  <a:cubicBezTo>
                    <a:pt x="66" y="14"/>
                    <a:pt x="64" y="19"/>
                    <a:pt x="64" y="16"/>
                  </a:cubicBezTo>
                  <a:cubicBezTo>
                    <a:pt x="65" y="14"/>
                    <a:pt x="66" y="12"/>
                    <a:pt x="67" y="9"/>
                  </a:cubicBezTo>
                  <a:cubicBezTo>
                    <a:pt x="67" y="9"/>
                    <a:pt x="67" y="9"/>
                    <a:pt x="66" y="9"/>
                  </a:cubicBezTo>
                  <a:cubicBezTo>
                    <a:pt x="65" y="11"/>
                    <a:pt x="64" y="13"/>
                    <a:pt x="63" y="15"/>
                  </a:cubicBezTo>
                  <a:cubicBezTo>
                    <a:pt x="62" y="19"/>
                    <a:pt x="63" y="14"/>
                    <a:pt x="63" y="13"/>
                  </a:cubicBezTo>
                  <a:cubicBezTo>
                    <a:pt x="63" y="12"/>
                    <a:pt x="64" y="10"/>
                    <a:pt x="64" y="9"/>
                  </a:cubicBezTo>
                  <a:cubicBezTo>
                    <a:pt x="65" y="8"/>
                    <a:pt x="64" y="8"/>
                    <a:pt x="64" y="9"/>
                  </a:cubicBezTo>
                  <a:cubicBezTo>
                    <a:pt x="63" y="10"/>
                    <a:pt x="61" y="14"/>
                    <a:pt x="61" y="15"/>
                  </a:cubicBezTo>
                  <a:cubicBezTo>
                    <a:pt x="61" y="13"/>
                    <a:pt x="61" y="11"/>
                    <a:pt x="61" y="9"/>
                  </a:cubicBezTo>
                  <a:cubicBezTo>
                    <a:pt x="61" y="9"/>
                    <a:pt x="60" y="8"/>
                    <a:pt x="60" y="9"/>
                  </a:cubicBezTo>
                  <a:cubicBezTo>
                    <a:pt x="59" y="13"/>
                    <a:pt x="58" y="9"/>
                    <a:pt x="58" y="7"/>
                  </a:cubicBezTo>
                  <a:cubicBezTo>
                    <a:pt x="58" y="7"/>
                    <a:pt x="57" y="7"/>
                    <a:pt x="57" y="7"/>
                  </a:cubicBezTo>
                  <a:cubicBezTo>
                    <a:pt x="56" y="10"/>
                    <a:pt x="56" y="9"/>
                    <a:pt x="55" y="7"/>
                  </a:cubicBezTo>
                  <a:cubicBezTo>
                    <a:pt x="61" y="6"/>
                    <a:pt x="68" y="6"/>
                    <a:pt x="75" y="5"/>
                  </a:cubicBezTo>
                  <a:close/>
                  <a:moveTo>
                    <a:pt x="66" y="15"/>
                  </a:moveTo>
                  <a:cubicBezTo>
                    <a:pt x="58" y="33"/>
                    <a:pt x="55" y="52"/>
                    <a:pt x="47" y="70"/>
                  </a:cubicBezTo>
                  <a:cubicBezTo>
                    <a:pt x="47" y="71"/>
                    <a:pt x="45" y="78"/>
                    <a:pt x="46" y="73"/>
                  </a:cubicBezTo>
                  <a:cubicBezTo>
                    <a:pt x="47" y="71"/>
                    <a:pt x="47" y="68"/>
                    <a:pt x="48" y="66"/>
                  </a:cubicBezTo>
                  <a:cubicBezTo>
                    <a:pt x="49" y="61"/>
                    <a:pt x="51" y="56"/>
                    <a:pt x="52" y="51"/>
                  </a:cubicBezTo>
                  <a:cubicBezTo>
                    <a:pt x="55" y="41"/>
                    <a:pt x="58" y="31"/>
                    <a:pt x="61" y="22"/>
                  </a:cubicBezTo>
                  <a:cubicBezTo>
                    <a:pt x="62" y="22"/>
                    <a:pt x="62" y="21"/>
                    <a:pt x="63" y="21"/>
                  </a:cubicBezTo>
                  <a:cubicBezTo>
                    <a:pt x="63" y="20"/>
                    <a:pt x="63" y="20"/>
                    <a:pt x="63" y="19"/>
                  </a:cubicBezTo>
                  <a:cubicBezTo>
                    <a:pt x="63" y="19"/>
                    <a:pt x="63" y="19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7"/>
                    <a:pt x="64" y="17"/>
                  </a:cubicBezTo>
                  <a:cubicBezTo>
                    <a:pt x="63" y="17"/>
                    <a:pt x="63" y="18"/>
                    <a:pt x="63" y="19"/>
                  </a:cubicBezTo>
                  <a:cubicBezTo>
                    <a:pt x="63" y="19"/>
                    <a:pt x="64" y="19"/>
                    <a:pt x="64" y="19"/>
                  </a:cubicBezTo>
                  <a:cubicBezTo>
                    <a:pt x="65" y="17"/>
                    <a:pt x="66" y="15"/>
                    <a:pt x="67" y="14"/>
                  </a:cubicBezTo>
                  <a:cubicBezTo>
                    <a:pt x="68" y="13"/>
                    <a:pt x="68" y="12"/>
                    <a:pt x="69" y="11"/>
                  </a:cubicBezTo>
                  <a:cubicBezTo>
                    <a:pt x="69" y="10"/>
                    <a:pt x="72" y="7"/>
                    <a:pt x="72" y="7"/>
                  </a:cubicBezTo>
                  <a:cubicBezTo>
                    <a:pt x="71" y="9"/>
                    <a:pt x="71" y="10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9" y="14"/>
                    <a:pt x="68" y="16"/>
                    <a:pt x="67" y="17"/>
                  </a:cubicBezTo>
                  <a:cubicBezTo>
                    <a:pt x="67" y="18"/>
                    <a:pt x="66" y="19"/>
                    <a:pt x="67" y="19"/>
                  </a:cubicBezTo>
                  <a:cubicBezTo>
                    <a:pt x="67" y="19"/>
                    <a:pt x="66" y="20"/>
                    <a:pt x="66" y="20"/>
                  </a:cubicBezTo>
                  <a:cubicBezTo>
                    <a:pt x="66" y="21"/>
                    <a:pt x="67" y="21"/>
                    <a:pt x="67" y="20"/>
                  </a:cubicBezTo>
                  <a:cubicBezTo>
                    <a:pt x="69" y="17"/>
                    <a:pt x="70" y="12"/>
                    <a:pt x="73" y="9"/>
                  </a:cubicBezTo>
                  <a:cubicBezTo>
                    <a:pt x="73" y="7"/>
                    <a:pt x="74" y="6"/>
                    <a:pt x="75" y="6"/>
                  </a:cubicBezTo>
                  <a:cubicBezTo>
                    <a:pt x="74" y="7"/>
                    <a:pt x="73" y="9"/>
                    <a:pt x="73" y="11"/>
                  </a:cubicBezTo>
                  <a:cubicBezTo>
                    <a:pt x="72" y="13"/>
                    <a:pt x="71" y="15"/>
                    <a:pt x="70" y="17"/>
                  </a:cubicBezTo>
                  <a:cubicBezTo>
                    <a:pt x="68" y="22"/>
                    <a:pt x="67" y="28"/>
                    <a:pt x="65" y="34"/>
                  </a:cubicBezTo>
                  <a:cubicBezTo>
                    <a:pt x="63" y="40"/>
                    <a:pt x="61" y="46"/>
                    <a:pt x="58" y="52"/>
                  </a:cubicBezTo>
                  <a:cubicBezTo>
                    <a:pt x="56" y="57"/>
                    <a:pt x="54" y="63"/>
                    <a:pt x="52" y="68"/>
                  </a:cubicBezTo>
                  <a:cubicBezTo>
                    <a:pt x="49" y="73"/>
                    <a:pt x="52" y="65"/>
                    <a:pt x="53" y="64"/>
                  </a:cubicBezTo>
                  <a:cubicBezTo>
                    <a:pt x="54" y="61"/>
                    <a:pt x="54" y="58"/>
                    <a:pt x="55" y="54"/>
                  </a:cubicBezTo>
                  <a:cubicBezTo>
                    <a:pt x="59" y="41"/>
                    <a:pt x="64" y="29"/>
                    <a:pt x="67" y="16"/>
                  </a:cubicBezTo>
                  <a:cubicBezTo>
                    <a:pt x="67" y="15"/>
                    <a:pt x="67" y="15"/>
                    <a:pt x="66" y="15"/>
                  </a:cubicBezTo>
                  <a:close/>
                  <a:moveTo>
                    <a:pt x="56" y="10"/>
                  </a:moveTo>
                  <a:cubicBezTo>
                    <a:pt x="56" y="10"/>
                    <a:pt x="56" y="10"/>
                    <a:pt x="56" y="10"/>
                  </a:cubicBezTo>
                  <a:cubicBezTo>
                    <a:pt x="57" y="9"/>
                    <a:pt x="57" y="9"/>
                    <a:pt x="58" y="8"/>
                  </a:cubicBezTo>
                  <a:cubicBezTo>
                    <a:pt x="57" y="9"/>
                    <a:pt x="58" y="11"/>
                    <a:pt x="58" y="12"/>
                  </a:cubicBezTo>
                  <a:cubicBezTo>
                    <a:pt x="57" y="11"/>
                    <a:pt x="57" y="11"/>
                    <a:pt x="56" y="10"/>
                  </a:cubicBezTo>
                  <a:close/>
                  <a:moveTo>
                    <a:pt x="61" y="16"/>
                  </a:moveTo>
                  <a:cubicBezTo>
                    <a:pt x="61" y="16"/>
                    <a:pt x="62" y="15"/>
                    <a:pt x="62" y="15"/>
                  </a:cubicBezTo>
                  <a:cubicBezTo>
                    <a:pt x="62" y="16"/>
                    <a:pt x="62" y="17"/>
                    <a:pt x="62" y="17"/>
                  </a:cubicBezTo>
                  <a:cubicBezTo>
                    <a:pt x="62" y="17"/>
                    <a:pt x="61" y="17"/>
                    <a:pt x="61" y="16"/>
                  </a:cubicBezTo>
                  <a:close/>
                  <a:moveTo>
                    <a:pt x="59" y="14"/>
                  </a:moveTo>
                  <a:cubicBezTo>
                    <a:pt x="60" y="13"/>
                    <a:pt x="60" y="12"/>
                    <a:pt x="61" y="10"/>
                  </a:cubicBezTo>
                  <a:cubicBezTo>
                    <a:pt x="60" y="12"/>
                    <a:pt x="60" y="14"/>
                    <a:pt x="60" y="15"/>
                  </a:cubicBezTo>
                  <a:cubicBezTo>
                    <a:pt x="60" y="15"/>
                    <a:pt x="59" y="14"/>
                    <a:pt x="59" y="14"/>
                  </a:cubicBezTo>
                  <a:close/>
                  <a:moveTo>
                    <a:pt x="54" y="7"/>
                  </a:moveTo>
                  <a:cubicBezTo>
                    <a:pt x="54" y="7"/>
                    <a:pt x="54" y="8"/>
                    <a:pt x="54" y="8"/>
                  </a:cubicBezTo>
                  <a:cubicBezTo>
                    <a:pt x="54" y="8"/>
                    <a:pt x="54" y="7"/>
                    <a:pt x="53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lose/>
                  <a:moveTo>
                    <a:pt x="25" y="85"/>
                  </a:moveTo>
                  <a:cubicBezTo>
                    <a:pt x="27" y="83"/>
                    <a:pt x="28" y="81"/>
                    <a:pt x="29" y="78"/>
                  </a:cubicBezTo>
                  <a:cubicBezTo>
                    <a:pt x="28" y="81"/>
                    <a:pt x="27" y="84"/>
                    <a:pt x="27" y="87"/>
                  </a:cubicBezTo>
                  <a:cubicBezTo>
                    <a:pt x="26" y="87"/>
                    <a:pt x="26" y="86"/>
                    <a:pt x="25" y="85"/>
                  </a:cubicBezTo>
                  <a:close/>
                  <a:moveTo>
                    <a:pt x="22" y="82"/>
                  </a:moveTo>
                  <a:cubicBezTo>
                    <a:pt x="28" y="72"/>
                    <a:pt x="29" y="61"/>
                    <a:pt x="34" y="51"/>
                  </a:cubicBezTo>
                  <a:cubicBezTo>
                    <a:pt x="34" y="52"/>
                    <a:pt x="33" y="53"/>
                    <a:pt x="33" y="53"/>
                  </a:cubicBezTo>
                  <a:cubicBezTo>
                    <a:pt x="32" y="57"/>
                    <a:pt x="31" y="61"/>
                    <a:pt x="30" y="64"/>
                  </a:cubicBezTo>
                  <a:cubicBezTo>
                    <a:pt x="28" y="71"/>
                    <a:pt x="26" y="77"/>
                    <a:pt x="24" y="84"/>
                  </a:cubicBezTo>
                  <a:cubicBezTo>
                    <a:pt x="24" y="84"/>
                    <a:pt x="23" y="83"/>
                    <a:pt x="22" y="82"/>
                  </a:cubicBezTo>
                  <a:close/>
                  <a:moveTo>
                    <a:pt x="15" y="77"/>
                  </a:moveTo>
                  <a:cubicBezTo>
                    <a:pt x="18" y="73"/>
                    <a:pt x="18" y="69"/>
                    <a:pt x="19" y="65"/>
                  </a:cubicBezTo>
                  <a:cubicBezTo>
                    <a:pt x="20" y="64"/>
                    <a:pt x="20" y="63"/>
                    <a:pt x="20" y="62"/>
                  </a:cubicBezTo>
                  <a:cubicBezTo>
                    <a:pt x="20" y="64"/>
                    <a:pt x="19" y="66"/>
                    <a:pt x="19" y="69"/>
                  </a:cubicBezTo>
                  <a:cubicBezTo>
                    <a:pt x="19" y="72"/>
                    <a:pt x="18" y="75"/>
                    <a:pt x="17" y="78"/>
                  </a:cubicBezTo>
                  <a:cubicBezTo>
                    <a:pt x="17" y="77"/>
                    <a:pt x="16" y="77"/>
                    <a:pt x="15" y="77"/>
                  </a:cubicBezTo>
                  <a:close/>
                  <a:moveTo>
                    <a:pt x="28" y="89"/>
                  </a:moveTo>
                  <a:cubicBezTo>
                    <a:pt x="29" y="86"/>
                    <a:pt x="30" y="83"/>
                    <a:pt x="31" y="80"/>
                  </a:cubicBezTo>
                  <a:cubicBezTo>
                    <a:pt x="32" y="76"/>
                    <a:pt x="34" y="71"/>
                    <a:pt x="35" y="67"/>
                  </a:cubicBezTo>
                  <a:cubicBezTo>
                    <a:pt x="38" y="61"/>
                    <a:pt x="40" y="55"/>
                    <a:pt x="41" y="49"/>
                  </a:cubicBezTo>
                  <a:cubicBezTo>
                    <a:pt x="40" y="54"/>
                    <a:pt x="39" y="58"/>
                    <a:pt x="37" y="63"/>
                  </a:cubicBezTo>
                  <a:cubicBezTo>
                    <a:pt x="34" y="72"/>
                    <a:pt x="33" y="82"/>
                    <a:pt x="30" y="91"/>
                  </a:cubicBezTo>
                  <a:cubicBezTo>
                    <a:pt x="29" y="90"/>
                    <a:pt x="29" y="90"/>
                    <a:pt x="28" y="89"/>
                  </a:cubicBezTo>
                  <a:close/>
                  <a:moveTo>
                    <a:pt x="36" y="55"/>
                  </a:moveTo>
                  <a:cubicBezTo>
                    <a:pt x="36" y="55"/>
                    <a:pt x="36" y="55"/>
                    <a:pt x="36" y="55"/>
                  </a:cubicBezTo>
                  <a:cubicBezTo>
                    <a:pt x="36" y="53"/>
                    <a:pt x="37" y="51"/>
                    <a:pt x="38" y="49"/>
                  </a:cubicBezTo>
                  <a:cubicBezTo>
                    <a:pt x="38" y="48"/>
                    <a:pt x="40" y="40"/>
                    <a:pt x="39" y="45"/>
                  </a:cubicBezTo>
                  <a:cubicBezTo>
                    <a:pt x="38" y="48"/>
                    <a:pt x="37" y="52"/>
                    <a:pt x="36" y="55"/>
                  </a:cubicBezTo>
                  <a:close/>
                  <a:moveTo>
                    <a:pt x="29" y="56"/>
                  </a:moveTo>
                  <a:cubicBezTo>
                    <a:pt x="29" y="59"/>
                    <a:pt x="28" y="62"/>
                    <a:pt x="27" y="64"/>
                  </a:cubicBezTo>
                  <a:cubicBezTo>
                    <a:pt x="25" y="70"/>
                    <a:pt x="23" y="76"/>
                    <a:pt x="21" y="81"/>
                  </a:cubicBezTo>
                  <a:cubicBezTo>
                    <a:pt x="21" y="81"/>
                    <a:pt x="20" y="80"/>
                    <a:pt x="20" y="80"/>
                  </a:cubicBezTo>
                  <a:cubicBezTo>
                    <a:pt x="26" y="74"/>
                    <a:pt x="25" y="64"/>
                    <a:pt x="28" y="57"/>
                  </a:cubicBezTo>
                  <a:cubicBezTo>
                    <a:pt x="28" y="56"/>
                    <a:pt x="29" y="54"/>
                    <a:pt x="29" y="53"/>
                  </a:cubicBezTo>
                  <a:cubicBezTo>
                    <a:pt x="29" y="53"/>
                    <a:pt x="30" y="53"/>
                    <a:pt x="30" y="52"/>
                  </a:cubicBezTo>
                  <a:cubicBezTo>
                    <a:pt x="30" y="53"/>
                    <a:pt x="30" y="54"/>
                    <a:pt x="29" y="56"/>
                  </a:cubicBezTo>
                  <a:close/>
                  <a:moveTo>
                    <a:pt x="19" y="79"/>
                  </a:moveTo>
                  <a:cubicBezTo>
                    <a:pt x="19" y="79"/>
                    <a:pt x="18" y="79"/>
                    <a:pt x="18" y="79"/>
                  </a:cubicBezTo>
                  <a:cubicBezTo>
                    <a:pt x="20" y="75"/>
                    <a:pt x="21" y="71"/>
                    <a:pt x="22" y="68"/>
                  </a:cubicBezTo>
                  <a:cubicBezTo>
                    <a:pt x="23" y="65"/>
                    <a:pt x="24" y="63"/>
                    <a:pt x="24" y="61"/>
                  </a:cubicBezTo>
                  <a:cubicBezTo>
                    <a:pt x="25" y="59"/>
                    <a:pt x="25" y="58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64"/>
                    <a:pt x="21" y="72"/>
                    <a:pt x="19" y="79"/>
                  </a:cubicBezTo>
                  <a:close/>
                  <a:moveTo>
                    <a:pt x="19" y="74"/>
                  </a:moveTo>
                  <a:cubicBezTo>
                    <a:pt x="16" y="82"/>
                    <a:pt x="19" y="73"/>
                    <a:pt x="20" y="71"/>
                  </a:cubicBezTo>
                  <a:cubicBezTo>
                    <a:pt x="20" y="67"/>
                    <a:pt x="21" y="64"/>
                    <a:pt x="21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9"/>
                    <a:pt x="23" y="58"/>
                    <a:pt x="24" y="57"/>
                  </a:cubicBezTo>
                  <a:cubicBezTo>
                    <a:pt x="22" y="63"/>
                    <a:pt x="21" y="69"/>
                    <a:pt x="19" y="74"/>
                  </a:cubicBezTo>
                  <a:close/>
                  <a:moveTo>
                    <a:pt x="15" y="68"/>
                  </a:moveTo>
                  <a:cubicBezTo>
                    <a:pt x="14" y="69"/>
                    <a:pt x="14" y="74"/>
                    <a:pt x="14" y="76"/>
                  </a:cubicBezTo>
                  <a:cubicBezTo>
                    <a:pt x="13" y="75"/>
                    <a:pt x="12" y="75"/>
                    <a:pt x="11" y="74"/>
                  </a:cubicBezTo>
                  <a:cubicBezTo>
                    <a:pt x="12" y="72"/>
                    <a:pt x="13" y="70"/>
                    <a:pt x="15" y="68"/>
                  </a:cubicBezTo>
                  <a:close/>
                  <a:moveTo>
                    <a:pt x="35" y="80"/>
                  </a:moveTo>
                  <a:cubicBezTo>
                    <a:pt x="37" y="75"/>
                    <a:pt x="39" y="69"/>
                    <a:pt x="41" y="64"/>
                  </a:cubicBezTo>
                  <a:cubicBezTo>
                    <a:pt x="42" y="60"/>
                    <a:pt x="44" y="57"/>
                    <a:pt x="45" y="53"/>
                  </a:cubicBezTo>
                  <a:cubicBezTo>
                    <a:pt x="45" y="54"/>
                    <a:pt x="45" y="54"/>
                    <a:pt x="45" y="55"/>
                  </a:cubicBezTo>
                  <a:cubicBezTo>
                    <a:pt x="42" y="65"/>
                    <a:pt x="39" y="75"/>
                    <a:pt x="36" y="8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4" y="88"/>
                    <a:pt x="32" y="90"/>
                    <a:pt x="30" y="92"/>
                  </a:cubicBezTo>
                  <a:cubicBezTo>
                    <a:pt x="33" y="88"/>
                    <a:pt x="34" y="84"/>
                    <a:pt x="35" y="80"/>
                  </a:cubicBezTo>
                  <a:close/>
                  <a:moveTo>
                    <a:pt x="47" y="59"/>
                  </a:moveTo>
                  <a:cubicBezTo>
                    <a:pt x="49" y="54"/>
                    <a:pt x="51" y="50"/>
                    <a:pt x="53" y="45"/>
                  </a:cubicBezTo>
                  <a:cubicBezTo>
                    <a:pt x="54" y="41"/>
                    <a:pt x="56" y="35"/>
                    <a:pt x="57" y="30"/>
                  </a:cubicBezTo>
                  <a:cubicBezTo>
                    <a:pt x="58" y="28"/>
                    <a:pt x="59" y="26"/>
                    <a:pt x="60" y="24"/>
                  </a:cubicBezTo>
                  <a:cubicBezTo>
                    <a:pt x="59" y="25"/>
                    <a:pt x="59" y="27"/>
                    <a:pt x="58" y="28"/>
                  </a:cubicBezTo>
                  <a:cubicBezTo>
                    <a:pt x="56" y="34"/>
                    <a:pt x="55" y="39"/>
                    <a:pt x="53" y="45"/>
                  </a:cubicBezTo>
                  <a:cubicBezTo>
                    <a:pt x="50" y="56"/>
                    <a:pt x="47" y="66"/>
                    <a:pt x="44" y="77"/>
                  </a:cubicBezTo>
                  <a:cubicBezTo>
                    <a:pt x="44" y="77"/>
                    <a:pt x="45" y="77"/>
                    <a:pt x="45" y="77"/>
                  </a:cubicBezTo>
                  <a:cubicBezTo>
                    <a:pt x="42" y="80"/>
                    <a:pt x="40" y="82"/>
                    <a:pt x="37" y="85"/>
                  </a:cubicBezTo>
                  <a:cubicBezTo>
                    <a:pt x="42" y="77"/>
                    <a:pt x="44" y="68"/>
                    <a:pt x="47" y="59"/>
                  </a:cubicBezTo>
                  <a:close/>
                  <a:moveTo>
                    <a:pt x="64" y="23"/>
                  </a:moveTo>
                  <a:cubicBezTo>
                    <a:pt x="65" y="21"/>
                    <a:pt x="65" y="19"/>
                    <a:pt x="66" y="18"/>
                  </a:cubicBezTo>
                  <a:cubicBezTo>
                    <a:pt x="65" y="20"/>
                    <a:pt x="64" y="23"/>
                    <a:pt x="64" y="25"/>
                  </a:cubicBezTo>
                  <a:cubicBezTo>
                    <a:pt x="62" y="31"/>
                    <a:pt x="60" y="36"/>
                    <a:pt x="59" y="41"/>
                  </a:cubicBezTo>
                  <a:cubicBezTo>
                    <a:pt x="55" y="51"/>
                    <a:pt x="53" y="61"/>
                    <a:pt x="50" y="71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49" y="73"/>
                    <a:pt x="47" y="75"/>
                    <a:pt x="45" y="77"/>
                  </a:cubicBezTo>
                  <a:cubicBezTo>
                    <a:pt x="53" y="59"/>
                    <a:pt x="57" y="41"/>
                    <a:pt x="64" y="23"/>
                  </a:cubicBezTo>
                  <a:close/>
                  <a:moveTo>
                    <a:pt x="57" y="57"/>
                  </a:moveTo>
                  <a:cubicBezTo>
                    <a:pt x="59" y="51"/>
                    <a:pt x="62" y="46"/>
                    <a:pt x="64" y="40"/>
                  </a:cubicBezTo>
                  <a:cubicBezTo>
                    <a:pt x="66" y="34"/>
                    <a:pt x="68" y="28"/>
                    <a:pt x="69" y="22"/>
                  </a:cubicBezTo>
                  <a:cubicBezTo>
                    <a:pt x="71" y="16"/>
                    <a:pt x="74" y="11"/>
                    <a:pt x="76" y="5"/>
                  </a:cubicBezTo>
                  <a:cubicBezTo>
                    <a:pt x="78" y="5"/>
                    <a:pt x="80" y="4"/>
                    <a:pt x="81" y="4"/>
                  </a:cubicBezTo>
                  <a:cubicBezTo>
                    <a:pt x="78" y="11"/>
                    <a:pt x="76" y="19"/>
                    <a:pt x="74" y="27"/>
                  </a:cubicBezTo>
                  <a:cubicBezTo>
                    <a:pt x="70" y="36"/>
                    <a:pt x="66" y="46"/>
                    <a:pt x="62" y="56"/>
                  </a:cubicBezTo>
                  <a:cubicBezTo>
                    <a:pt x="62" y="57"/>
                    <a:pt x="61" y="58"/>
                    <a:pt x="61" y="60"/>
                  </a:cubicBezTo>
                  <a:cubicBezTo>
                    <a:pt x="61" y="58"/>
                    <a:pt x="61" y="57"/>
                    <a:pt x="62" y="55"/>
                  </a:cubicBezTo>
                  <a:cubicBezTo>
                    <a:pt x="62" y="53"/>
                    <a:pt x="63" y="51"/>
                    <a:pt x="63" y="48"/>
                  </a:cubicBezTo>
                  <a:cubicBezTo>
                    <a:pt x="65" y="45"/>
                    <a:pt x="66" y="41"/>
                    <a:pt x="68" y="37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0" y="31"/>
                    <a:pt x="72" y="25"/>
                    <a:pt x="74" y="19"/>
                  </a:cubicBezTo>
                  <a:cubicBezTo>
                    <a:pt x="76" y="14"/>
                    <a:pt x="78" y="10"/>
                    <a:pt x="79" y="5"/>
                  </a:cubicBezTo>
                  <a:cubicBezTo>
                    <a:pt x="80" y="5"/>
                    <a:pt x="79" y="5"/>
                    <a:pt x="79" y="5"/>
                  </a:cubicBezTo>
                  <a:cubicBezTo>
                    <a:pt x="78" y="6"/>
                    <a:pt x="78" y="6"/>
                    <a:pt x="78" y="7"/>
                  </a:cubicBezTo>
                  <a:cubicBezTo>
                    <a:pt x="78" y="7"/>
                    <a:pt x="78" y="7"/>
                    <a:pt x="77" y="8"/>
                  </a:cubicBezTo>
                  <a:cubicBezTo>
                    <a:pt x="76" y="10"/>
                    <a:pt x="75" y="13"/>
                    <a:pt x="75" y="15"/>
                  </a:cubicBezTo>
                  <a:cubicBezTo>
                    <a:pt x="74" y="17"/>
                    <a:pt x="73" y="19"/>
                    <a:pt x="73" y="20"/>
                  </a:cubicBezTo>
                  <a:cubicBezTo>
                    <a:pt x="71" y="25"/>
                    <a:pt x="69" y="30"/>
                    <a:pt x="67" y="35"/>
                  </a:cubicBezTo>
                  <a:cubicBezTo>
                    <a:pt x="67" y="36"/>
                    <a:pt x="67" y="36"/>
                    <a:pt x="67" y="37"/>
                  </a:cubicBezTo>
                  <a:cubicBezTo>
                    <a:pt x="63" y="46"/>
                    <a:pt x="59" y="5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4" y="68"/>
                    <a:pt x="52" y="70"/>
                    <a:pt x="51" y="71"/>
                  </a:cubicBezTo>
                  <a:cubicBezTo>
                    <a:pt x="54" y="67"/>
                    <a:pt x="55" y="62"/>
                    <a:pt x="57" y="57"/>
                  </a:cubicBezTo>
                  <a:close/>
                  <a:moveTo>
                    <a:pt x="88" y="4"/>
                  </a:moveTo>
                  <a:cubicBezTo>
                    <a:pt x="84" y="13"/>
                    <a:pt x="80" y="22"/>
                    <a:pt x="78" y="32"/>
                  </a:cubicBezTo>
                  <a:cubicBezTo>
                    <a:pt x="77" y="36"/>
                    <a:pt x="75" y="41"/>
                    <a:pt x="73" y="45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4" y="42"/>
                    <a:pt x="75" y="40"/>
                    <a:pt x="76" y="37"/>
                  </a:cubicBezTo>
                  <a:cubicBezTo>
                    <a:pt x="78" y="28"/>
                    <a:pt x="82" y="19"/>
                    <a:pt x="84" y="9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7"/>
                    <a:pt x="84" y="7"/>
                    <a:pt x="84" y="6"/>
                  </a:cubicBezTo>
                  <a:cubicBezTo>
                    <a:pt x="85" y="5"/>
                    <a:pt x="84" y="5"/>
                    <a:pt x="84" y="6"/>
                  </a:cubicBezTo>
                  <a:cubicBezTo>
                    <a:pt x="82" y="11"/>
                    <a:pt x="80" y="16"/>
                    <a:pt x="78" y="21"/>
                  </a:cubicBezTo>
                  <a:cubicBezTo>
                    <a:pt x="80" y="16"/>
                    <a:pt x="82" y="10"/>
                    <a:pt x="83" y="4"/>
                  </a:cubicBezTo>
                  <a:cubicBezTo>
                    <a:pt x="84" y="4"/>
                    <a:pt x="86" y="4"/>
                    <a:pt x="88" y="4"/>
                  </a:cubicBezTo>
                  <a:close/>
                  <a:moveTo>
                    <a:pt x="91" y="4"/>
                  </a:moveTo>
                  <a:cubicBezTo>
                    <a:pt x="88" y="10"/>
                    <a:pt x="86" y="16"/>
                    <a:pt x="84" y="22"/>
                  </a:cubicBezTo>
                  <a:cubicBezTo>
                    <a:pt x="82" y="26"/>
                    <a:pt x="80" y="30"/>
                    <a:pt x="80" y="34"/>
                  </a:cubicBezTo>
                  <a:cubicBezTo>
                    <a:pt x="79" y="36"/>
                    <a:pt x="79" y="39"/>
                    <a:pt x="78" y="41"/>
                  </a:cubicBezTo>
                  <a:cubicBezTo>
                    <a:pt x="76" y="49"/>
                    <a:pt x="77" y="39"/>
                    <a:pt x="78" y="37"/>
                  </a:cubicBezTo>
                  <a:cubicBezTo>
                    <a:pt x="78" y="35"/>
                    <a:pt x="78" y="34"/>
                    <a:pt x="78" y="33"/>
                  </a:cubicBezTo>
                  <a:cubicBezTo>
                    <a:pt x="79" y="31"/>
                    <a:pt x="80" y="29"/>
                    <a:pt x="80" y="27"/>
                  </a:cubicBezTo>
                  <a:cubicBezTo>
                    <a:pt x="83" y="19"/>
                    <a:pt x="87" y="12"/>
                    <a:pt x="89" y="4"/>
                  </a:cubicBezTo>
                  <a:cubicBezTo>
                    <a:pt x="89" y="4"/>
                    <a:pt x="90" y="4"/>
                    <a:pt x="91" y="4"/>
                  </a:cubicBezTo>
                  <a:close/>
                  <a:moveTo>
                    <a:pt x="82" y="21"/>
                  </a:moveTo>
                  <a:cubicBezTo>
                    <a:pt x="83" y="16"/>
                    <a:pt x="85" y="12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8"/>
                  </a:cubicBezTo>
                  <a:cubicBezTo>
                    <a:pt x="86" y="10"/>
                    <a:pt x="85" y="13"/>
                    <a:pt x="84" y="15"/>
                  </a:cubicBezTo>
                  <a:cubicBezTo>
                    <a:pt x="83" y="17"/>
                    <a:pt x="83" y="19"/>
                    <a:pt x="82" y="21"/>
                  </a:cubicBezTo>
                  <a:close/>
                  <a:moveTo>
                    <a:pt x="62" y="50"/>
                  </a:moveTo>
                  <a:cubicBezTo>
                    <a:pt x="61" y="53"/>
                    <a:pt x="60" y="57"/>
                    <a:pt x="60" y="61"/>
                  </a:cubicBezTo>
                  <a:cubicBezTo>
                    <a:pt x="60" y="61"/>
                    <a:pt x="60" y="61"/>
                    <a:pt x="60" y="62"/>
                  </a:cubicBezTo>
                  <a:cubicBezTo>
                    <a:pt x="59" y="63"/>
                    <a:pt x="58" y="64"/>
                    <a:pt x="57" y="65"/>
                  </a:cubicBezTo>
                  <a:cubicBezTo>
                    <a:pt x="58" y="60"/>
                    <a:pt x="60" y="55"/>
                    <a:pt x="62" y="50"/>
                  </a:cubicBezTo>
                  <a:close/>
                  <a:moveTo>
                    <a:pt x="76" y="26"/>
                  </a:moveTo>
                  <a:cubicBezTo>
                    <a:pt x="76" y="28"/>
                    <a:pt x="75" y="29"/>
                    <a:pt x="75" y="31"/>
                  </a:cubicBezTo>
                  <a:cubicBezTo>
                    <a:pt x="73" y="35"/>
                    <a:pt x="72" y="39"/>
                    <a:pt x="71" y="43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43"/>
                    <a:pt x="71" y="41"/>
                    <a:pt x="72" y="40"/>
                  </a:cubicBezTo>
                  <a:cubicBezTo>
                    <a:pt x="73" y="35"/>
                    <a:pt x="74" y="31"/>
                    <a:pt x="76" y="27"/>
                  </a:cubicBezTo>
                  <a:cubicBezTo>
                    <a:pt x="76" y="27"/>
                    <a:pt x="76" y="27"/>
                    <a:pt x="76" y="26"/>
                  </a:cubicBezTo>
                  <a:close/>
                  <a:moveTo>
                    <a:pt x="76" y="40"/>
                  </a:moveTo>
                  <a:cubicBezTo>
                    <a:pt x="76" y="42"/>
                    <a:pt x="75" y="44"/>
                    <a:pt x="7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4" y="47"/>
                    <a:pt x="74" y="48"/>
                    <a:pt x="73" y="49"/>
                  </a:cubicBezTo>
                  <a:cubicBezTo>
                    <a:pt x="74" y="46"/>
                    <a:pt x="75" y="43"/>
                    <a:pt x="76" y="40"/>
                  </a:cubicBezTo>
                  <a:close/>
                  <a:moveTo>
                    <a:pt x="91" y="44"/>
                  </a:moveTo>
                  <a:cubicBezTo>
                    <a:pt x="92" y="38"/>
                    <a:pt x="94" y="32"/>
                    <a:pt x="96" y="26"/>
                  </a:cubicBezTo>
                  <a:cubicBezTo>
                    <a:pt x="96" y="28"/>
                    <a:pt x="95" y="29"/>
                    <a:pt x="95" y="31"/>
                  </a:cubicBezTo>
                  <a:cubicBezTo>
                    <a:pt x="94" y="36"/>
                    <a:pt x="93" y="41"/>
                    <a:pt x="93" y="46"/>
                  </a:cubicBezTo>
                  <a:cubicBezTo>
                    <a:pt x="92" y="45"/>
                    <a:pt x="91" y="45"/>
                    <a:pt x="91" y="44"/>
                  </a:cubicBezTo>
                  <a:close/>
                  <a:moveTo>
                    <a:pt x="87" y="40"/>
                  </a:moveTo>
                  <a:cubicBezTo>
                    <a:pt x="90" y="36"/>
                    <a:pt x="91" y="31"/>
                    <a:pt x="92" y="26"/>
                  </a:cubicBezTo>
                  <a:cubicBezTo>
                    <a:pt x="93" y="22"/>
                    <a:pt x="93" y="19"/>
                    <a:pt x="95" y="16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4" y="18"/>
                    <a:pt x="93" y="22"/>
                    <a:pt x="93" y="26"/>
                  </a:cubicBezTo>
                  <a:cubicBezTo>
                    <a:pt x="93" y="32"/>
                    <a:pt x="90" y="37"/>
                    <a:pt x="89" y="43"/>
                  </a:cubicBezTo>
                  <a:cubicBezTo>
                    <a:pt x="89" y="42"/>
                    <a:pt x="88" y="41"/>
                    <a:pt x="87" y="40"/>
                  </a:cubicBezTo>
                  <a:close/>
                  <a:moveTo>
                    <a:pt x="85" y="38"/>
                  </a:moveTo>
                  <a:cubicBezTo>
                    <a:pt x="87" y="36"/>
                    <a:pt x="87" y="33"/>
                    <a:pt x="88" y="30"/>
                  </a:cubicBezTo>
                  <a:cubicBezTo>
                    <a:pt x="87" y="33"/>
                    <a:pt x="87" y="36"/>
                    <a:pt x="87" y="39"/>
                  </a:cubicBezTo>
                  <a:cubicBezTo>
                    <a:pt x="86" y="39"/>
                    <a:pt x="86" y="39"/>
                    <a:pt x="86" y="38"/>
                  </a:cubicBezTo>
                  <a:cubicBezTo>
                    <a:pt x="86" y="38"/>
                    <a:pt x="86" y="38"/>
                    <a:pt x="85" y="38"/>
                  </a:cubicBezTo>
                  <a:close/>
                  <a:moveTo>
                    <a:pt x="84" y="38"/>
                  </a:moveTo>
                  <a:cubicBezTo>
                    <a:pt x="84" y="38"/>
                    <a:pt x="84" y="38"/>
                    <a:pt x="83" y="38"/>
                  </a:cubicBezTo>
                  <a:cubicBezTo>
                    <a:pt x="83" y="39"/>
                    <a:pt x="82" y="39"/>
                    <a:pt x="82" y="40"/>
                  </a:cubicBezTo>
                  <a:cubicBezTo>
                    <a:pt x="84" y="36"/>
                    <a:pt x="84" y="32"/>
                    <a:pt x="85" y="28"/>
                  </a:cubicBezTo>
                  <a:cubicBezTo>
                    <a:pt x="87" y="22"/>
                    <a:pt x="89" y="17"/>
                    <a:pt x="92" y="11"/>
                  </a:cubicBezTo>
                  <a:cubicBezTo>
                    <a:pt x="91" y="12"/>
                    <a:pt x="91" y="13"/>
                    <a:pt x="91" y="14"/>
                  </a:cubicBezTo>
                  <a:cubicBezTo>
                    <a:pt x="89" y="16"/>
                    <a:pt x="88" y="19"/>
                    <a:pt x="88" y="22"/>
                  </a:cubicBezTo>
                  <a:cubicBezTo>
                    <a:pt x="86" y="27"/>
                    <a:pt x="85" y="33"/>
                    <a:pt x="84" y="38"/>
                  </a:cubicBezTo>
                  <a:close/>
                  <a:moveTo>
                    <a:pt x="94" y="48"/>
                  </a:moveTo>
                  <a:cubicBezTo>
                    <a:pt x="94" y="48"/>
                    <a:pt x="94" y="47"/>
                    <a:pt x="94" y="47"/>
                  </a:cubicBezTo>
                  <a:cubicBezTo>
                    <a:pt x="93" y="42"/>
                    <a:pt x="94" y="38"/>
                    <a:pt x="95" y="33"/>
                  </a:cubicBezTo>
                  <a:cubicBezTo>
                    <a:pt x="96" y="29"/>
                    <a:pt x="97" y="25"/>
                    <a:pt x="97" y="20"/>
                  </a:cubicBezTo>
                  <a:cubicBezTo>
                    <a:pt x="97" y="19"/>
                    <a:pt x="97" y="18"/>
                    <a:pt x="98" y="18"/>
                  </a:cubicBezTo>
                  <a:cubicBezTo>
                    <a:pt x="96" y="28"/>
                    <a:pt x="95" y="38"/>
                    <a:pt x="94" y="48"/>
                  </a:cubicBezTo>
                  <a:close/>
                  <a:moveTo>
                    <a:pt x="99" y="4"/>
                  </a:moveTo>
                  <a:cubicBezTo>
                    <a:pt x="99" y="5"/>
                    <a:pt x="99" y="6"/>
                    <a:pt x="99" y="7"/>
                  </a:cubicBezTo>
                  <a:cubicBezTo>
                    <a:pt x="98" y="7"/>
                    <a:pt x="98" y="7"/>
                    <a:pt x="98" y="8"/>
                  </a:cubicBezTo>
                  <a:cubicBezTo>
                    <a:pt x="97" y="11"/>
                    <a:pt x="97" y="15"/>
                    <a:pt x="97" y="19"/>
                  </a:cubicBezTo>
                  <a:cubicBezTo>
                    <a:pt x="96" y="23"/>
                    <a:pt x="95" y="26"/>
                    <a:pt x="94" y="30"/>
                  </a:cubicBezTo>
                  <a:cubicBezTo>
                    <a:pt x="93" y="34"/>
                    <a:pt x="92" y="38"/>
                    <a:pt x="90" y="42"/>
                  </a:cubicBezTo>
                  <a:cubicBezTo>
                    <a:pt x="91" y="40"/>
                    <a:pt x="91" y="39"/>
                    <a:pt x="91" y="37"/>
                  </a:cubicBezTo>
                  <a:cubicBezTo>
                    <a:pt x="92" y="35"/>
                    <a:pt x="92" y="33"/>
                    <a:pt x="93" y="31"/>
                  </a:cubicBezTo>
                  <a:cubicBezTo>
                    <a:pt x="94" y="28"/>
                    <a:pt x="94" y="24"/>
                    <a:pt x="94" y="21"/>
                  </a:cubicBezTo>
                  <a:cubicBezTo>
                    <a:pt x="95" y="17"/>
                    <a:pt x="96" y="12"/>
                    <a:pt x="97" y="8"/>
                  </a:cubicBezTo>
                  <a:cubicBezTo>
                    <a:pt x="98" y="8"/>
                    <a:pt x="98" y="7"/>
                    <a:pt x="98" y="7"/>
                  </a:cubicBezTo>
                  <a:cubicBezTo>
                    <a:pt x="98" y="6"/>
                    <a:pt x="98" y="6"/>
                    <a:pt x="98" y="5"/>
                  </a:cubicBezTo>
                  <a:cubicBezTo>
                    <a:pt x="98" y="4"/>
                    <a:pt x="98" y="4"/>
                    <a:pt x="97" y="5"/>
                  </a:cubicBezTo>
                  <a:cubicBezTo>
                    <a:pt x="96" y="10"/>
                    <a:pt x="94" y="15"/>
                    <a:pt x="92" y="21"/>
                  </a:cubicBezTo>
                  <a:cubicBezTo>
                    <a:pt x="91" y="27"/>
                    <a:pt x="91" y="32"/>
                    <a:pt x="88" y="38"/>
                  </a:cubicBezTo>
                  <a:cubicBezTo>
                    <a:pt x="87" y="39"/>
                    <a:pt x="87" y="40"/>
                    <a:pt x="87" y="39"/>
                  </a:cubicBezTo>
                  <a:cubicBezTo>
                    <a:pt x="88" y="36"/>
                    <a:pt x="88" y="34"/>
                    <a:pt x="89" y="32"/>
                  </a:cubicBezTo>
                  <a:cubicBezTo>
                    <a:pt x="89" y="28"/>
                    <a:pt x="90" y="25"/>
                    <a:pt x="91" y="22"/>
                  </a:cubicBezTo>
                  <a:cubicBezTo>
                    <a:pt x="92" y="17"/>
                    <a:pt x="94" y="12"/>
                    <a:pt x="95" y="8"/>
                  </a:cubicBezTo>
                  <a:cubicBezTo>
                    <a:pt x="96" y="7"/>
                    <a:pt x="96" y="6"/>
                    <a:pt x="96" y="6"/>
                  </a:cubicBezTo>
                  <a:cubicBezTo>
                    <a:pt x="96" y="6"/>
                    <a:pt x="96" y="5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4" y="9"/>
                    <a:pt x="91" y="14"/>
                    <a:pt x="90" y="19"/>
                  </a:cubicBezTo>
                  <a:cubicBezTo>
                    <a:pt x="88" y="25"/>
                    <a:pt x="87" y="30"/>
                    <a:pt x="86" y="36"/>
                  </a:cubicBezTo>
                  <a:cubicBezTo>
                    <a:pt x="85" y="36"/>
                    <a:pt x="85" y="37"/>
                    <a:pt x="85" y="38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5" y="36"/>
                    <a:pt x="86" y="33"/>
                    <a:pt x="86" y="31"/>
                  </a:cubicBezTo>
                  <a:cubicBezTo>
                    <a:pt x="87" y="28"/>
                    <a:pt x="87" y="25"/>
                    <a:pt x="88" y="22"/>
                  </a:cubicBezTo>
                  <a:cubicBezTo>
                    <a:pt x="90" y="17"/>
                    <a:pt x="93" y="11"/>
                    <a:pt x="94" y="6"/>
                  </a:cubicBezTo>
                  <a:cubicBezTo>
                    <a:pt x="94" y="5"/>
                    <a:pt x="93" y="5"/>
                    <a:pt x="93" y="6"/>
                  </a:cubicBezTo>
                  <a:cubicBezTo>
                    <a:pt x="89" y="14"/>
                    <a:pt x="86" y="22"/>
                    <a:pt x="84" y="31"/>
                  </a:cubicBezTo>
                  <a:cubicBezTo>
                    <a:pt x="83" y="34"/>
                    <a:pt x="83" y="36"/>
                    <a:pt x="82" y="38"/>
                  </a:cubicBezTo>
                  <a:cubicBezTo>
                    <a:pt x="80" y="44"/>
                    <a:pt x="81" y="38"/>
                    <a:pt x="81" y="37"/>
                  </a:cubicBezTo>
                  <a:cubicBezTo>
                    <a:pt x="82" y="32"/>
                    <a:pt x="83" y="28"/>
                    <a:pt x="84" y="23"/>
                  </a:cubicBezTo>
                  <a:cubicBezTo>
                    <a:pt x="87" y="17"/>
                    <a:pt x="89" y="10"/>
                    <a:pt x="91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4" y="3"/>
                    <a:pt x="96" y="3"/>
                    <a:pt x="99" y="4"/>
                  </a:cubicBezTo>
                  <a:close/>
                  <a:moveTo>
                    <a:pt x="89" y="26"/>
                  </a:moveTo>
                  <a:cubicBezTo>
                    <a:pt x="90" y="23"/>
                    <a:pt x="90" y="20"/>
                    <a:pt x="91" y="18"/>
                  </a:cubicBezTo>
                  <a:cubicBezTo>
                    <a:pt x="91" y="19"/>
                    <a:pt x="90" y="21"/>
                    <a:pt x="90" y="22"/>
                  </a:cubicBezTo>
                  <a:cubicBezTo>
                    <a:pt x="90" y="23"/>
                    <a:pt x="89" y="25"/>
                    <a:pt x="89" y="26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58"/>
            <p:cNvSpPr>
              <a:spLocks noEditPoints="1"/>
            </p:cNvSpPr>
            <p:nvPr/>
          </p:nvSpPr>
          <p:spPr bwMode="auto">
            <a:xfrm>
              <a:off x="8156821" y="3517334"/>
              <a:ext cx="482600" cy="258763"/>
            </a:xfrm>
            <a:custGeom>
              <a:avLst/>
              <a:gdLst>
                <a:gd name="T0" fmla="*/ 76 w 114"/>
                <a:gd name="T1" fmla="*/ 0 h 61"/>
                <a:gd name="T2" fmla="*/ 7 w 114"/>
                <a:gd name="T3" fmla="*/ 50 h 61"/>
                <a:gd name="T4" fmla="*/ 84 w 114"/>
                <a:gd name="T5" fmla="*/ 36 h 61"/>
                <a:gd name="T6" fmla="*/ 83 w 114"/>
                <a:gd name="T7" fmla="*/ 32 h 61"/>
                <a:gd name="T8" fmla="*/ 90 w 114"/>
                <a:gd name="T9" fmla="*/ 25 h 61"/>
                <a:gd name="T10" fmla="*/ 7 w 114"/>
                <a:gd name="T11" fmla="*/ 23 h 61"/>
                <a:gd name="T12" fmla="*/ 16 w 114"/>
                <a:gd name="T13" fmla="*/ 23 h 61"/>
                <a:gd name="T14" fmla="*/ 13 w 114"/>
                <a:gd name="T15" fmla="*/ 33 h 61"/>
                <a:gd name="T16" fmla="*/ 14 w 114"/>
                <a:gd name="T17" fmla="*/ 36 h 61"/>
                <a:gd name="T18" fmla="*/ 24 w 114"/>
                <a:gd name="T19" fmla="*/ 32 h 61"/>
                <a:gd name="T20" fmla="*/ 15 w 114"/>
                <a:gd name="T21" fmla="*/ 43 h 61"/>
                <a:gd name="T22" fmla="*/ 50 w 114"/>
                <a:gd name="T23" fmla="*/ 27 h 61"/>
                <a:gd name="T24" fmla="*/ 60 w 114"/>
                <a:gd name="T25" fmla="*/ 20 h 61"/>
                <a:gd name="T26" fmla="*/ 38 w 114"/>
                <a:gd name="T27" fmla="*/ 36 h 61"/>
                <a:gd name="T28" fmla="*/ 91 w 114"/>
                <a:gd name="T29" fmla="*/ 14 h 61"/>
                <a:gd name="T30" fmla="*/ 80 w 114"/>
                <a:gd name="T31" fmla="*/ 14 h 61"/>
                <a:gd name="T32" fmla="*/ 79 w 114"/>
                <a:gd name="T33" fmla="*/ 6 h 61"/>
                <a:gd name="T34" fmla="*/ 50 w 114"/>
                <a:gd name="T35" fmla="*/ 34 h 61"/>
                <a:gd name="T36" fmla="*/ 77 w 114"/>
                <a:gd name="T37" fmla="*/ 18 h 61"/>
                <a:gd name="T38" fmla="*/ 81 w 114"/>
                <a:gd name="T39" fmla="*/ 19 h 61"/>
                <a:gd name="T40" fmla="*/ 82 w 114"/>
                <a:gd name="T41" fmla="*/ 21 h 61"/>
                <a:gd name="T42" fmla="*/ 81 w 114"/>
                <a:gd name="T43" fmla="*/ 18 h 61"/>
                <a:gd name="T44" fmla="*/ 78 w 114"/>
                <a:gd name="T45" fmla="*/ 15 h 61"/>
                <a:gd name="T46" fmla="*/ 77 w 114"/>
                <a:gd name="T47" fmla="*/ 4 h 61"/>
                <a:gd name="T48" fmla="*/ 11 w 114"/>
                <a:gd name="T49" fmla="*/ 44 h 61"/>
                <a:gd name="T50" fmla="*/ 11 w 114"/>
                <a:gd name="T51" fmla="*/ 38 h 61"/>
                <a:gd name="T52" fmla="*/ 11 w 114"/>
                <a:gd name="T53" fmla="*/ 46 h 61"/>
                <a:gd name="T54" fmla="*/ 36 w 114"/>
                <a:gd name="T55" fmla="*/ 27 h 61"/>
                <a:gd name="T56" fmla="*/ 11 w 114"/>
                <a:gd name="T57" fmla="*/ 37 h 61"/>
                <a:gd name="T58" fmla="*/ 10 w 114"/>
                <a:gd name="T59" fmla="*/ 33 h 61"/>
                <a:gd name="T60" fmla="*/ 16 w 114"/>
                <a:gd name="T61" fmla="*/ 28 h 61"/>
                <a:gd name="T62" fmla="*/ 8 w 114"/>
                <a:gd name="T63" fmla="*/ 26 h 61"/>
                <a:gd name="T64" fmla="*/ 19 w 114"/>
                <a:gd name="T65" fmla="*/ 49 h 61"/>
                <a:gd name="T66" fmla="*/ 68 w 114"/>
                <a:gd name="T67" fmla="*/ 22 h 61"/>
                <a:gd name="T68" fmla="*/ 79 w 114"/>
                <a:gd name="T69" fmla="*/ 19 h 61"/>
                <a:gd name="T70" fmla="*/ 50 w 114"/>
                <a:gd name="T71" fmla="*/ 41 h 61"/>
                <a:gd name="T72" fmla="*/ 51 w 114"/>
                <a:gd name="T73" fmla="*/ 45 h 61"/>
                <a:gd name="T74" fmla="*/ 95 w 114"/>
                <a:gd name="T75" fmla="*/ 18 h 61"/>
                <a:gd name="T76" fmla="*/ 44 w 114"/>
                <a:gd name="T77" fmla="*/ 46 h 61"/>
                <a:gd name="T78" fmla="*/ 68 w 114"/>
                <a:gd name="T79" fmla="*/ 42 h 61"/>
                <a:gd name="T80" fmla="*/ 85 w 114"/>
                <a:gd name="T81" fmla="*/ 29 h 61"/>
                <a:gd name="T82" fmla="*/ 76 w 114"/>
                <a:gd name="T83" fmla="*/ 39 h 61"/>
                <a:gd name="T84" fmla="*/ 100 w 114"/>
                <a:gd name="T85" fmla="*/ 24 h 61"/>
                <a:gd name="T86" fmla="*/ 45 w 114"/>
                <a:gd name="T87" fmla="*/ 46 h 61"/>
                <a:gd name="T88" fmla="*/ 80 w 114"/>
                <a:gd name="T89" fmla="*/ 31 h 61"/>
                <a:gd name="T90" fmla="*/ 81 w 114"/>
                <a:gd name="T91" fmla="*/ 51 h 61"/>
                <a:gd name="T92" fmla="*/ 100 w 114"/>
                <a:gd name="T93" fmla="*/ 34 h 61"/>
                <a:gd name="T94" fmla="*/ 81 w 114"/>
                <a:gd name="T95" fmla="*/ 46 h 61"/>
                <a:gd name="T96" fmla="*/ 101 w 114"/>
                <a:gd name="T97" fmla="*/ 29 h 61"/>
                <a:gd name="T98" fmla="*/ 99 w 114"/>
                <a:gd name="T99" fmla="*/ 39 h 61"/>
                <a:gd name="T100" fmla="*/ 91 w 114"/>
                <a:gd name="T101" fmla="*/ 44 h 61"/>
                <a:gd name="T102" fmla="*/ 109 w 114"/>
                <a:gd name="T103" fmla="*/ 29 h 61"/>
                <a:gd name="T104" fmla="*/ 105 w 114"/>
                <a:gd name="T105" fmla="*/ 29 h 61"/>
                <a:gd name="T106" fmla="*/ 80 w 114"/>
                <a:gd name="T107" fmla="*/ 44 h 61"/>
                <a:gd name="T108" fmla="*/ 79 w 114"/>
                <a:gd name="T109" fmla="*/ 41 h 61"/>
                <a:gd name="T110" fmla="*/ 93 w 114"/>
                <a:gd name="T111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4" h="61">
                  <a:moveTo>
                    <a:pt x="80" y="60"/>
                  </a:moveTo>
                  <a:cubicBezTo>
                    <a:pt x="81" y="61"/>
                    <a:pt x="81" y="60"/>
                    <a:pt x="82" y="60"/>
                  </a:cubicBezTo>
                  <a:cubicBezTo>
                    <a:pt x="92" y="49"/>
                    <a:pt x="103" y="40"/>
                    <a:pt x="113" y="29"/>
                  </a:cubicBezTo>
                  <a:cubicBezTo>
                    <a:pt x="114" y="29"/>
                    <a:pt x="114" y="28"/>
                    <a:pt x="114" y="28"/>
                  </a:cubicBezTo>
                  <a:cubicBezTo>
                    <a:pt x="114" y="28"/>
                    <a:pt x="113" y="27"/>
                    <a:pt x="113" y="27"/>
                  </a:cubicBezTo>
                  <a:cubicBezTo>
                    <a:pt x="107" y="22"/>
                    <a:pt x="100" y="17"/>
                    <a:pt x="94" y="12"/>
                  </a:cubicBezTo>
                  <a:cubicBezTo>
                    <a:pt x="88" y="8"/>
                    <a:pt x="82" y="4"/>
                    <a:pt x="76" y="0"/>
                  </a:cubicBezTo>
                  <a:cubicBezTo>
                    <a:pt x="76" y="0"/>
                    <a:pt x="75" y="0"/>
                    <a:pt x="75" y="0"/>
                  </a:cubicBezTo>
                  <a:cubicBezTo>
                    <a:pt x="74" y="0"/>
                    <a:pt x="73" y="1"/>
                    <a:pt x="74" y="2"/>
                  </a:cubicBezTo>
                  <a:cubicBezTo>
                    <a:pt x="75" y="6"/>
                    <a:pt x="74" y="11"/>
                    <a:pt x="74" y="16"/>
                  </a:cubicBezTo>
                  <a:cubicBezTo>
                    <a:pt x="50" y="17"/>
                    <a:pt x="26" y="21"/>
                    <a:pt x="2" y="18"/>
                  </a:cubicBezTo>
                  <a:cubicBezTo>
                    <a:pt x="1" y="18"/>
                    <a:pt x="0" y="19"/>
                    <a:pt x="0" y="20"/>
                  </a:cubicBezTo>
                  <a:cubicBezTo>
                    <a:pt x="0" y="20"/>
                    <a:pt x="0" y="21"/>
                    <a:pt x="1" y="21"/>
                  </a:cubicBezTo>
                  <a:cubicBezTo>
                    <a:pt x="8" y="28"/>
                    <a:pt x="10" y="41"/>
                    <a:pt x="7" y="50"/>
                  </a:cubicBezTo>
                  <a:cubicBezTo>
                    <a:pt x="7" y="51"/>
                    <a:pt x="7" y="51"/>
                    <a:pt x="8" y="51"/>
                  </a:cubicBezTo>
                  <a:cubicBezTo>
                    <a:pt x="8" y="52"/>
                    <a:pt x="8" y="52"/>
                    <a:pt x="9" y="52"/>
                  </a:cubicBezTo>
                  <a:cubicBezTo>
                    <a:pt x="32" y="51"/>
                    <a:pt x="55" y="47"/>
                    <a:pt x="78" y="46"/>
                  </a:cubicBezTo>
                  <a:cubicBezTo>
                    <a:pt x="78" y="51"/>
                    <a:pt x="78" y="55"/>
                    <a:pt x="78" y="59"/>
                  </a:cubicBezTo>
                  <a:cubicBezTo>
                    <a:pt x="78" y="60"/>
                    <a:pt x="79" y="61"/>
                    <a:pt x="80" y="60"/>
                  </a:cubicBezTo>
                  <a:close/>
                  <a:moveTo>
                    <a:pt x="71" y="44"/>
                  </a:moveTo>
                  <a:cubicBezTo>
                    <a:pt x="76" y="42"/>
                    <a:pt x="80" y="38"/>
                    <a:pt x="84" y="36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1" y="38"/>
                    <a:pt x="78" y="41"/>
                    <a:pt x="75" y="44"/>
                  </a:cubicBezTo>
                  <a:cubicBezTo>
                    <a:pt x="74" y="44"/>
                    <a:pt x="72" y="44"/>
                    <a:pt x="71" y="44"/>
                  </a:cubicBezTo>
                  <a:close/>
                  <a:moveTo>
                    <a:pt x="60" y="45"/>
                  </a:moveTo>
                  <a:cubicBezTo>
                    <a:pt x="65" y="42"/>
                    <a:pt x="70" y="39"/>
                    <a:pt x="75" y="35"/>
                  </a:cubicBezTo>
                  <a:cubicBezTo>
                    <a:pt x="81" y="32"/>
                    <a:pt x="86" y="29"/>
                    <a:pt x="92" y="26"/>
                  </a:cubicBezTo>
                  <a:cubicBezTo>
                    <a:pt x="89" y="28"/>
                    <a:pt x="86" y="30"/>
                    <a:pt x="83" y="32"/>
                  </a:cubicBezTo>
                  <a:cubicBezTo>
                    <a:pt x="76" y="36"/>
                    <a:pt x="70" y="40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2" y="44"/>
                    <a:pt x="61" y="45"/>
                    <a:pt x="60" y="45"/>
                  </a:cubicBezTo>
                  <a:close/>
                  <a:moveTo>
                    <a:pt x="51" y="46"/>
                  </a:moveTo>
                  <a:cubicBezTo>
                    <a:pt x="66" y="39"/>
                    <a:pt x="79" y="30"/>
                    <a:pt x="93" y="22"/>
                  </a:cubicBezTo>
                  <a:cubicBezTo>
                    <a:pt x="94" y="21"/>
                    <a:pt x="100" y="18"/>
                    <a:pt x="96" y="21"/>
                  </a:cubicBezTo>
                  <a:cubicBezTo>
                    <a:pt x="94" y="22"/>
                    <a:pt x="92" y="23"/>
                    <a:pt x="90" y="25"/>
                  </a:cubicBezTo>
                  <a:cubicBezTo>
                    <a:pt x="86" y="27"/>
                    <a:pt x="82" y="29"/>
                    <a:pt x="79" y="32"/>
                  </a:cubicBezTo>
                  <a:cubicBezTo>
                    <a:pt x="71" y="36"/>
                    <a:pt x="65" y="41"/>
                    <a:pt x="58" y="45"/>
                  </a:cubicBezTo>
                  <a:cubicBezTo>
                    <a:pt x="56" y="45"/>
                    <a:pt x="53" y="45"/>
                    <a:pt x="51" y="46"/>
                  </a:cubicBezTo>
                  <a:close/>
                  <a:moveTo>
                    <a:pt x="5" y="21"/>
                  </a:moveTo>
                  <a:cubicBezTo>
                    <a:pt x="6" y="21"/>
                    <a:pt x="8" y="22"/>
                    <a:pt x="9" y="22"/>
                  </a:cubicBezTo>
                  <a:cubicBezTo>
                    <a:pt x="8" y="22"/>
                    <a:pt x="7" y="22"/>
                    <a:pt x="7" y="23"/>
                  </a:cubicBezTo>
                  <a:cubicBezTo>
                    <a:pt x="6" y="23"/>
                    <a:pt x="6" y="23"/>
                    <a:pt x="7" y="23"/>
                  </a:cubicBezTo>
                  <a:cubicBezTo>
                    <a:pt x="7" y="23"/>
                    <a:pt x="11" y="21"/>
                    <a:pt x="9" y="23"/>
                  </a:cubicBezTo>
                  <a:cubicBezTo>
                    <a:pt x="9" y="24"/>
                    <a:pt x="8" y="24"/>
                    <a:pt x="7" y="25"/>
                  </a:cubicBezTo>
                  <a:cubicBezTo>
                    <a:pt x="7" y="24"/>
                    <a:pt x="6" y="22"/>
                    <a:pt x="5" y="21"/>
                  </a:cubicBezTo>
                  <a:close/>
                  <a:moveTo>
                    <a:pt x="21" y="22"/>
                  </a:moveTo>
                  <a:cubicBezTo>
                    <a:pt x="19" y="23"/>
                    <a:pt x="17" y="25"/>
                    <a:pt x="15" y="27"/>
                  </a:cubicBezTo>
                  <a:cubicBezTo>
                    <a:pt x="14" y="27"/>
                    <a:pt x="9" y="30"/>
                    <a:pt x="10" y="29"/>
                  </a:cubicBezTo>
                  <a:cubicBezTo>
                    <a:pt x="12" y="27"/>
                    <a:pt x="14" y="25"/>
                    <a:pt x="16" y="23"/>
                  </a:cubicBezTo>
                  <a:cubicBezTo>
                    <a:pt x="16" y="23"/>
                    <a:pt x="16" y="22"/>
                    <a:pt x="15" y="22"/>
                  </a:cubicBezTo>
                  <a:cubicBezTo>
                    <a:pt x="13" y="23"/>
                    <a:pt x="11" y="24"/>
                    <a:pt x="8" y="25"/>
                  </a:cubicBezTo>
                  <a:cubicBezTo>
                    <a:pt x="7" y="25"/>
                    <a:pt x="10" y="24"/>
                    <a:pt x="10" y="24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5" y="22"/>
                    <a:pt x="18" y="22"/>
                    <a:pt x="21" y="22"/>
                  </a:cubicBezTo>
                  <a:close/>
                  <a:moveTo>
                    <a:pt x="32" y="22"/>
                  </a:moveTo>
                  <a:cubicBezTo>
                    <a:pt x="25" y="25"/>
                    <a:pt x="20" y="31"/>
                    <a:pt x="13" y="33"/>
                  </a:cubicBezTo>
                  <a:cubicBezTo>
                    <a:pt x="9" y="35"/>
                    <a:pt x="13" y="33"/>
                    <a:pt x="15" y="32"/>
                  </a:cubicBezTo>
                  <a:cubicBezTo>
                    <a:pt x="17" y="31"/>
                    <a:pt x="19" y="30"/>
                    <a:pt x="21" y="28"/>
                  </a:cubicBezTo>
                  <a:cubicBezTo>
                    <a:pt x="24" y="27"/>
                    <a:pt x="27" y="24"/>
                    <a:pt x="30" y="22"/>
                  </a:cubicBezTo>
                  <a:cubicBezTo>
                    <a:pt x="30" y="22"/>
                    <a:pt x="31" y="22"/>
                    <a:pt x="32" y="22"/>
                  </a:cubicBezTo>
                  <a:close/>
                  <a:moveTo>
                    <a:pt x="39" y="21"/>
                  </a:moveTo>
                  <a:cubicBezTo>
                    <a:pt x="30" y="25"/>
                    <a:pt x="23" y="32"/>
                    <a:pt x="14" y="36"/>
                  </a:cubicBezTo>
                  <a:cubicBezTo>
                    <a:pt x="10" y="38"/>
                    <a:pt x="11" y="37"/>
                    <a:pt x="14" y="36"/>
                  </a:cubicBezTo>
                  <a:cubicBezTo>
                    <a:pt x="17" y="34"/>
                    <a:pt x="20" y="32"/>
                    <a:pt x="22" y="31"/>
                  </a:cubicBezTo>
                  <a:cubicBezTo>
                    <a:pt x="27" y="28"/>
                    <a:pt x="31" y="25"/>
                    <a:pt x="35" y="22"/>
                  </a:cubicBezTo>
                  <a:cubicBezTo>
                    <a:pt x="36" y="22"/>
                    <a:pt x="38" y="21"/>
                    <a:pt x="39" y="21"/>
                  </a:cubicBezTo>
                  <a:close/>
                  <a:moveTo>
                    <a:pt x="45" y="21"/>
                  </a:moveTo>
                  <a:cubicBezTo>
                    <a:pt x="34" y="27"/>
                    <a:pt x="25" y="35"/>
                    <a:pt x="14" y="40"/>
                  </a:cubicBezTo>
                  <a:cubicBezTo>
                    <a:pt x="9" y="42"/>
                    <a:pt x="13" y="40"/>
                    <a:pt x="15" y="38"/>
                  </a:cubicBezTo>
                  <a:cubicBezTo>
                    <a:pt x="18" y="36"/>
                    <a:pt x="21" y="34"/>
                    <a:pt x="24" y="32"/>
                  </a:cubicBezTo>
                  <a:cubicBezTo>
                    <a:pt x="30" y="29"/>
                    <a:pt x="36" y="25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3" y="21"/>
                    <a:pt x="44" y="21"/>
                    <a:pt x="45" y="21"/>
                  </a:cubicBezTo>
                  <a:close/>
                  <a:moveTo>
                    <a:pt x="52" y="21"/>
                  </a:moveTo>
                  <a:cubicBezTo>
                    <a:pt x="46" y="23"/>
                    <a:pt x="41" y="27"/>
                    <a:pt x="36" y="30"/>
                  </a:cubicBezTo>
                  <a:cubicBezTo>
                    <a:pt x="33" y="33"/>
                    <a:pt x="29" y="34"/>
                    <a:pt x="26" y="36"/>
                  </a:cubicBezTo>
                  <a:cubicBezTo>
                    <a:pt x="22" y="38"/>
                    <a:pt x="19" y="40"/>
                    <a:pt x="15" y="43"/>
                  </a:cubicBezTo>
                  <a:cubicBezTo>
                    <a:pt x="14" y="43"/>
                    <a:pt x="12" y="44"/>
                    <a:pt x="11" y="45"/>
                  </a:cubicBezTo>
                  <a:cubicBezTo>
                    <a:pt x="13" y="43"/>
                    <a:pt x="15" y="42"/>
                    <a:pt x="17" y="40"/>
                  </a:cubicBezTo>
                  <a:cubicBezTo>
                    <a:pt x="20" y="37"/>
                    <a:pt x="24" y="35"/>
                    <a:pt x="28" y="33"/>
                  </a:cubicBezTo>
                  <a:cubicBezTo>
                    <a:pt x="34" y="29"/>
                    <a:pt x="41" y="25"/>
                    <a:pt x="47" y="21"/>
                  </a:cubicBezTo>
                  <a:cubicBezTo>
                    <a:pt x="49" y="21"/>
                    <a:pt x="50" y="21"/>
                    <a:pt x="52" y="21"/>
                  </a:cubicBezTo>
                  <a:close/>
                  <a:moveTo>
                    <a:pt x="60" y="20"/>
                  </a:moveTo>
                  <a:cubicBezTo>
                    <a:pt x="57" y="22"/>
                    <a:pt x="53" y="24"/>
                    <a:pt x="50" y="27"/>
                  </a:cubicBezTo>
                  <a:cubicBezTo>
                    <a:pt x="47" y="29"/>
                    <a:pt x="44" y="30"/>
                    <a:pt x="41" y="32"/>
                  </a:cubicBezTo>
                  <a:cubicBezTo>
                    <a:pt x="33" y="36"/>
                    <a:pt x="25" y="41"/>
                    <a:pt x="17" y="46"/>
                  </a:cubicBezTo>
                  <a:cubicBezTo>
                    <a:pt x="16" y="46"/>
                    <a:pt x="15" y="47"/>
                    <a:pt x="14" y="47"/>
                  </a:cubicBezTo>
                  <a:cubicBezTo>
                    <a:pt x="15" y="46"/>
                    <a:pt x="17" y="46"/>
                    <a:pt x="18" y="45"/>
                  </a:cubicBezTo>
                  <a:cubicBezTo>
                    <a:pt x="22" y="42"/>
                    <a:pt x="26" y="39"/>
                    <a:pt x="30" y="36"/>
                  </a:cubicBezTo>
                  <a:cubicBezTo>
                    <a:pt x="38" y="30"/>
                    <a:pt x="46" y="25"/>
                    <a:pt x="55" y="20"/>
                  </a:cubicBezTo>
                  <a:cubicBezTo>
                    <a:pt x="57" y="20"/>
                    <a:pt x="59" y="20"/>
                    <a:pt x="60" y="20"/>
                  </a:cubicBezTo>
                  <a:close/>
                  <a:moveTo>
                    <a:pt x="71" y="19"/>
                  </a:moveTo>
                  <a:cubicBezTo>
                    <a:pt x="64" y="22"/>
                    <a:pt x="59" y="26"/>
                    <a:pt x="53" y="30"/>
                  </a:cubicBezTo>
                  <a:cubicBezTo>
                    <a:pt x="49" y="32"/>
                    <a:pt x="45" y="33"/>
                    <a:pt x="41" y="36"/>
                  </a:cubicBezTo>
                  <a:cubicBezTo>
                    <a:pt x="37" y="38"/>
                    <a:pt x="33" y="41"/>
                    <a:pt x="28" y="44"/>
                  </a:cubicBezTo>
                  <a:cubicBezTo>
                    <a:pt x="26" y="45"/>
                    <a:pt x="23" y="46"/>
                    <a:pt x="20" y="47"/>
                  </a:cubicBezTo>
                  <a:cubicBezTo>
                    <a:pt x="21" y="47"/>
                    <a:pt x="24" y="46"/>
                    <a:pt x="25" y="45"/>
                  </a:cubicBezTo>
                  <a:cubicBezTo>
                    <a:pt x="29" y="42"/>
                    <a:pt x="33" y="39"/>
                    <a:pt x="38" y="36"/>
                  </a:cubicBezTo>
                  <a:cubicBezTo>
                    <a:pt x="41" y="34"/>
                    <a:pt x="45" y="31"/>
                    <a:pt x="48" y="29"/>
                  </a:cubicBezTo>
                  <a:cubicBezTo>
                    <a:pt x="48" y="29"/>
                    <a:pt x="49" y="29"/>
                    <a:pt x="49" y="28"/>
                  </a:cubicBezTo>
                  <a:cubicBezTo>
                    <a:pt x="54" y="26"/>
                    <a:pt x="58" y="22"/>
                    <a:pt x="63" y="20"/>
                  </a:cubicBezTo>
                  <a:cubicBezTo>
                    <a:pt x="65" y="20"/>
                    <a:pt x="68" y="19"/>
                    <a:pt x="71" y="19"/>
                  </a:cubicBezTo>
                  <a:close/>
                  <a:moveTo>
                    <a:pt x="93" y="15"/>
                  </a:moveTo>
                  <a:cubicBezTo>
                    <a:pt x="91" y="15"/>
                    <a:pt x="90" y="15"/>
                    <a:pt x="89" y="16"/>
                  </a:cubicBezTo>
                  <a:cubicBezTo>
                    <a:pt x="90" y="15"/>
                    <a:pt x="90" y="15"/>
                    <a:pt x="91" y="14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87" y="14"/>
                    <a:pt x="85" y="15"/>
                    <a:pt x="82" y="16"/>
                  </a:cubicBezTo>
                  <a:cubicBezTo>
                    <a:pt x="82" y="16"/>
                    <a:pt x="77" y="19"/>
                    <a:pt x="79" y="17"/>
                  </a:cubicBezTo>
                  <a:cubicBezTo>
                    <a:pt x="81" y="16"/>
                    <a:pt x="83" y="15"/>
                    <a:pt x="85" y="14"/>
                  </a:cubicBezTo>
                  <a:cubicBezTo>
                    <a:pt x="85" y="14"/>
                    <a:pt x="85" y="13"/>
                    <a:pt x="85" y="13"/>
                  </a:cubicBezTo>
                  <a:cubicBezTo>
                    <a:pt x="82" y="13"/>
                    <a:pt x="81" y="14"/>
                    <a:pt x="79" y="15"/>
                  </a:cubicBezTo>
                  <a:cubicBezTo>
                    <a:pt x="75" y="18"/>
                    <a:pt x="79" y="14"/>
                    <a:pt x="80" y="14"/>
                  </a:cubicBezTo>
                  <a:cubicBezTo>
                    <a:pt x="81" y="13"/>
                    <a:pt x="82" y="13"/>
                    <a:pt x="83" y="12"/>
                  </a:cubicBezTo>
                  <a:cubicBezTo>
                    <a:pt x="84" y="12"/>
                    <a:pt x="83" y="11"/>
                    <a:pt x="83" y="11"/>
                  </a:cubicBezTo>
                  <a:cubicBezTo>
                    <a:pt x="82" y="12"/>
                    <a:pt x="78" y="13"/>
                    <a:pt x="77" y="14"/>
                  </a:cubicBezTo>
                  <a:cubicBezTo>
                    <a:pt x="78" y="13"/>
                    <a:pt x="80" y="11"/>
                    <a:pt x="81" y="10"/>
                  </a:cubicBezTo>
                  <a:cubicBezTo>
                    <a:pt x="81" y="10"/>
                    <a:pt x="81" y="9"/>
                    <a:pt x="80" y="9"/>
                  </a:cubicBezTo>
                  <a:cubicBezTo>
                    <a:pt x="77" y="12"/>
                    <a:pt x="79" y="8"/>
                    <a:pt x="80" y="7"/>
                  </a:cubicBezTo>
                  <a:cubicBezTo>
                    <a:pt x="80" y="7"/>
                    <a:pt x="80" y="6"/>
                    <a:pt x="79" y="6"/>
                  </a:cubicBezTo>
                  <a:cubicBezTo>
                    <a:pt x="77" y="8"/>
                    <a:pt x="77" y="7"/>
                    <a:pt x="78" y="5"/>
                  </a:cubicBezTo>
                  <a:cubicBezTo>
                    <a:pt x="83" y="8"/>
                    <a:pt x="88" y="12"/>
                    <a:pt x="93" y="15"/>
                  </a:cubicBezTo>
                  <a:close/>
                  <a:moveTo>
                    <a:pt x="81" y="18"/>
                  </a:moveTo>
                  <a:cubicBezTo>
                    <a:pt x="65" y="25"/>
                    <a:pt x="51" y="36"/>
                    <a:pt x="36" y="44"/>
                  </a:cubicBezTo>
                  <a:cubicBezTo>
                    <a:pt x="35" y="45"/>
                    <a:pt x="29" y="48"/>
                    <a:pt x="33" y="46"/>
                  </a:cubicBezTo>
                  <a:cubicBezTo>
                    <a:pt x="35" y="44"/>
                    <a:pt x="37" y="43"/>
                    <a:pt x="38" y="41"/>
                  </a:cubicBezTo>
                  <a:cubicBezTo>
                    <a:pt x="42" y="39"/>
                    <a:pt x="46" y="36"/>
                    <a:pt x="50" y="34"/>
                  </a:cubicBezTo>
                  <a:cubicBezTo>
                    <a:pt x="58" y="29"/>
                    <a:pt x="65" y="23"/>
                    <a:pt x="73" y="19"/>
                  </a:cubicBezTo>
                  <a:cubicBezTo>
                    <a:pt x="74" y="19"/>
                    <a:pt x="75" y="19"/>
                    <a:pt x="75" y="19"/>
                  </a:cubicBezTo>
                  <a:cubicBezTo>
                    <a:pt x="76" y="19"/>
                    <a:pt x="76" y="19"/>
                    <a:pt x="76" y="18"/>
                  </a:cubicBezTo>
                  <a:cubicBezTo>
                    <a:pt x="76" y="18"/>
                    <a:pt x="77" y="18"/>
                    <a:pt x="77" y="18"/>
                  </a:cubicBezTo>
                  <a:cubicBezTo>
                    <a:pt x="77" y="18"/>
                    <a:pt x="77" y="18"/>
                    <a:pt x="77" y="17"/>
                  </a:cubicBezTo>
                  <a:cubicBezTo>
                    <a:pt x="77" y="17"/>
                    <a:pt x="77" y="17"/>
                    <a:pt x="78" y="17"/>
                  </a:cubicBezTo>
                  <a:cubicBezTo>
                    <a:pt x="78" y="17"/>
                    <a:pt x="77" y="17"/>
                    <a:pt x="77" y="18"/>
                  </a:cubicBezTo>
                  <a:cubicBezTo>
                    <a:pt x="76" y="18"/>
                    <a:pt x="77" y="19"/>
                    <a:pt x="77" y="18"/>
                  </a:cubicBezTo>
                  <a:cubicBezTo>
                    <a:pt x="79" y="18"/>
                    <a:pt x="81" y="17"/>
                    <a:pt x="82" y="17"/>
                  </a:cubicBezTo>
                  <a:cubicBezTo>
                    <a:pt x="83" y="16"/>
                    <a:pt x="84" y="16"/>
                    <a:pt x="85" y="16"/>
                  </a:cubicBezTo>
                  <a:cubicBezTo>
                    <a:pt x="86" y="15"/>
                    <a:pt x="89" y="15"/>
                    <a:pt x="89" y="15"/>
                  </a:cubicBezTo>
                  <a:cubicBezTo>
                    <a:pt x="88" y="16"/>
                    <a:pt x="87" y="16"/>
                    <a:pt x="86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3" y="18"/>
                    <a:pt x="82" y="19"/>
                    <a:pt x="81" y="19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0"/>
                    <a:pt x="78" y="21"/>
                    <a:pt x="78" y="21"/>
                  </a:cubicBezTo>
                  <a:cubicBezTo>
                    <a:pt x="78" y="21"/>
                    <a:pt x="78" y="22"/>
                    <a:pt x="78" y="21"/>
                  </a:cubicBezTo>
                  <a:cubicBezTo>
                    <a:pt x="82" y="20"/>
                    <a:pt x="85" y="18"/>
                    <a:pt x="89" y="16"/>
                  </a:cubicBezTo>
                  <a:cubicBezTo>
                    <a:pt x="90" y="16"/>
                    <a:pt x="91" y="16"/>
                    <a:pt x="93" y="16"/>
                  </a:cubicBezTo>
                  <a:cubicBezTo>
                    <a:pt x="91" y="16"/>
                    <a:pt x="89" y="17"/>
                    <a:pt x="88" y="18"/>
                  </a:cubicBezTo>
                  <a:cubicBezTo>
                    <a:pt x="86" y="19"/>
                    <a:pt x="84" y="20"/>
                    <a:pt x="82" y="21"/>
                  </a:cubicBezTo>
                  <a:cubicBezTo>
                    <a:pt x="78" y="23"/>
                    <a:pt x="74" y="27"/>
                    <a:pt x="69" y="30"/>
                  </a:cubicBezTo>
                  <a:cubicBezTo>
                    <a:pt x="64" y="33"/>
                    <a:pt x="59" y="35"/>
                    <a:pt x="54" y="38"/>
                  </a:cubicBezTo>
                  <a:cubicBezTo>
                    <a:pt x="49" y="40"/>
                    <a:pt x="44" y="44"/>
                    <a:pt x="39" y="45"/>
                  </a:cubicBezTo>
                  <a:cubicBezTo>
                    <a:pt x="35" y="47"/>
                    <a:pt x="42" y="44"/>
                    <a:pt x="43" y="43"/>
                  </a:cubicBezTo>
                  <a:cubicBezTo>
                    <a:pt x="45" y="41"/>
                    <a:pt x="48" y="40"/>
                    <a:pt x="50" y="38"/>
                  </a:cubicBezTo>
                  <a:cubicBezTo>
                    <a:pt x="60" y="31"/>
                    <a:pt x="71" y="25"/>
                    <a:pt x="81" y="18"/>
                  </a:cubicBezTo>
                  <a:cubicBezTo>
                    <a:pt x="81" y="18"/>
                    <a:pt x="81" y="17"/>
                    <a:pt x="81" y="18"/>
                  </a:cubicBezTo>
                  <a:close/>
                  <a:moveTo>
                    <a:pt x="77" y="8"/>
                  </a:moveTo>
                  <a:cubicBezTo>
                    <a:pt x="77" y="8"/>
                    <a:pt x="77" y="8"/>
                    <a:pt x="77" y="8"/>
                  </a:cubicBezTo>
                  <a:cubicBezTo>
                    <a:pt x="78" y="8"/>
                    <a:pt x="78" y="8"/>
                    <a:pt x="79" y="7"/>
                  </a:cubicBezTo>
                  <a:cubicBezTo>
                    <a:pt x="78" y="8"/>
                    <a:pt x="77" y="9"/>
                    <a:pt x="77" y="10"/>
                  </a:cubicBezTo>
                  <a:cubicBezTo>
                    <a:pt x="77" y="9"/>
                    <a:pt x="77" y="9"/>
                    <a:pt x="77" y="8"/>
                  </a:cubicBezTo>
                  <a:close/>
                  <a:moveTo>
                    <a:pt x="77" y="15"/>
                  </a:moveTo>
                  <a:cubicBezTo>
                    <a:pt x="77" y="15"/>
                    <a:pt x="78" y="15"/>
                    <a:pt x="78" y="15"/>
                  </a:cubicBezTo>
                  <a:cubicBezTo>
                    <a:pt x="77" y="15"/>
                    <a:pt x="77" y="16"/>
                    <a:pt x="77" y="16"/>
                  </a:cubicBezTo>
                  <a:cubicBezTo>
                    <a:pt x="77" y="16"/>
                    <a:pt x="77" y="15"/>
                    <a:pt x="77" y="15"/>
                  </a:cubicBezTo>
                  <a:close/>
                  <a:moveTo>
                    <a:pt x="77" y="12"/>
                  </a:moveTo>
                  <a:cubicBezTo>
                    <a:pt x="78" y="12"/>
                    <a:pt x="79" y="11"/>
                    <a:pt x="80" y="11"/>
                  </a:cubicBezTo>
                  <a:cubicBezTo>
                    <a:pt x="79" y="11"/>
                    <a:pt x="78" y="13"/>
                    <a:pt x="77" y="14"/>
                  </a:cubicBezTo>
                  <a:cubicBezTo>
                    <a:pt x="77" y="13"/>
                    <a:pt x="77" y="13"/>
                    <a:pt x="77" y="12"/>
                  </a:cubicBezTo>
                  <a:close/>
                  <a:moveTo>
                    <a:pt x="77" y="4"/>
                  </a:move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lose/>
                  <a:moveTo>
                    <a:pt x="11" y="42"/>
                  </a:moveTo>
                  <a:cubicBezTo>
                    <a:pt x="13" y="41"/>
                    <a:pt x="16" y="40"/>
                    <a:pt x="18" y="39"/>
                  </a:cubicBezTo>
                  <a:cubicBezTo>
                    <a:pt x="16" y="40"/>
                    <a:pt x="13" y="42"/>
                    <a:pt x="11" y="44"/>
                  </a:cubicBezTo>
                  <a:cubicBezTo>
                    <a:pt x="11" y="43"/>
                    <a:pt x="11" y="43"/>
                    <a:pt x="11" y="42"/>
                  </a:cubicBezTo>
                  <a:close/>
                  <a:moveTo>
                    <a:pt x="11" y="38"/>
                  </a:moveTo>
                  <a:cubicBezTo>
                    <a:pt x="21" y="34"/>
                    <a:pt x="28" y="27"/>
                    <a:pt x="38" y="23"/>
                  </a:cubicBezTo>
                  <a:cubicBezTo>
                    <a:pt x="37" y="23"/>
                    <a:pt x="36" y="24"/>
                    <a:pt x="36" y="24"/>
                  </a:cubicBezTo>
                  <a:cubicBezTo>
                    <a:pt x="33" y="26"/>
                    <a:pt x="30" y="28"/>
                    <a:pt x="27" y="30"/>
                  </a:cubicBezTo>
                  <a:cubicBezTo>
                    <a:pt x="22" y="33"/>
                    <a:pt x="16" y="36"/>
                    <a:pt x="11" y="40"/>
                  </a:cubicBezTo>
                  <a:cubicBezTo>
                    <a:pt x="11" y="39"/>
                    <a:pt x="11" y="39"/>
                    <a:pt x="11" y="38"/>
                  </a:cubicBezTo>
                  <a:close/>
                  <a:moveTo>
                    <a:pt x="9" y="30"/>
                  </a:moveTo>
                  <a:cubicBezTo>
                    <a:pt x="13" y="29"/>
                    <a:pt x="16" y="26"/>
                    <a:pt x="19" y="24"/>
                  </a:cubicBezTo>
                  <a:cubicBezTo>
                    <a:pt x="20" y="24"/>
                    <a:pt x="21" y="23"/>
                    <a:pt x="21" y="23"/>
                  </a:cubicBezTo>
                  <a:cubicBezTo>
                    <a:pt x="20" y="24"/>
                    <a:pt x="18" y="25"/>
                    <a:pt x="17" y="27"/>
                  </a:cubicBezTo>
                  <a:cubicBezTo>
                    <a:pt x="15" y="28"/>
                    <a:pt x="12" y="30"/>
                    <a:pt x="10" y="32"/>
                  </a:cubicBezTo>
                  <a:cubicBezTo>
                    <a:pt x="10" y="31"/>
                    <a:pt x="10" y="30"/>
                    <a:pt x="9" y="30"/>
                  </a:cubicBezTo>
                  <a:close/>
                  <a:moveTo>
                    <a:pt x="11" y="46"/>
                  </a:moveTo>
                  <a:cubicBezTo>
                    <a:pt x="14" y="45"/>
                    <a:pt x="16" y="43"/>
                    <a:pt x="18" y="41"/>
                  </a:cubicBezTo>
                  <a:cubicBezTo>
                    <a:pt x="22" y="39"/>
                    <a:pt x="25" y="37"/>
                    <a:pt x="29" y="35"/>
                  </a:cubicBezTo>
                  <a:cubicBezTo>
                    <a:pt x="34" y="32"/>
                    <a:pt x="39" y="29"/>
                    <a:pt x="44" y="26"/>
                  </a:cubicBezTo>
                  <a:cubicBezTo>
                    <a:pt x="40" y="28"/>
                    <a:pt x="37" y="31"/>
                    <a:pt x="33" y="33"/>
                  </a:cubicBezTo>
                  <a:cubicBezTo>
                    <a:pt x="25" y="38"/>
                    <a:pt x="19" y="44"/>
                    <a:pt x="11" y="48"/>
                  </a:cubicBezTo>
                  <a:cubicBezTo>
                    <a:pt x="11" y="47"/>
                    <a:pt x="11" y="47"/>
                    <a:pt x="11" y="46"/>
                  </a:cubicBezTo>
                  <a:close/>
                  <a:moveTo>
                    <a:pt x="36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38" y="26"/>
                    <a:pt x="40" y="25"/>
                    <a:pt x="41" y="24"/>
                  </a:cubicBezTo>
                  <a:cubicBezTo>
                    <a:pt x="42" y="24"/>
                    <a:pt x="48" y="19"/>
                    <a:pt x="45" y="22"/>
                  </a:cubicBezTo>
                  <a:cubicBezTo>
                    <a:pt x="42" y="24"/>
                    <a:pt x="39" y="25"/>
                    <a:pt x="36" y="27"/>
                  </a:cubicBezTo>
                  <a:close/>
                  <a:moveTo>
                    <a:pt x="32" y="24"/>
                  </a:moveTo>
                  <a:cubicBezTo>
                    <a:pt x="29" y="25"/>
                    <a:pt x="27" y="27"/>
                    <a:pt x="25" y="28"/>
                  </a:cubicBezTo>
                  <a:cubicBezTo>
                    <a:pt x="20" y="31"/>
                    <a:pt x="16" y="34"/>
                    <a:pt x="11" y="37"/>
                  </a:cubicBezTo>
                  <a:cubicBezTo>
                    <a:pt x="11" y="36"/>
                    <a:pt x="11" y="35"/>
                    <a:pt x="11" y="35"/>
                  </a:cubicBezTo>
                  <a:cubicBezTo>
                    <a:pt x="18" y="34"/>
                    <a:pt x="24" y="27"/>
                    <a:pt x="30" y="23"/>
                  </a:cubicBezTo>
                  <a:cubicBezTo>
                    <a:pt x="31" y="23"/>
                    <a:pt x="32" y="22"/>
                    <a:pt x="33" y="22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3" y="22"/>
                    <a:pt x="33" y="23"/>
                    <a:pt x="32" y="24"/>
                  </a:cubicBezTo>
                  <a:close/>
                  <a:moveTo>
                    <a:pt x="10" y="34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4" y="31"/>
                    <a:pt x="17" y="30"/>
                    <a:pt x="20" y="28"/>
                  </a:cubicBezTo>
                  <a:cubicBezTo>
                    <a:pt x="21" y="26"/>
                    <a:pt x="23" y="25"/>
                    <a:pt x="25" y="24"/>
                  </a:cubicBezTo>
                  <a:cubicBezTo>
                    <a:pt x="26" y="23"/>
                    <a:pt x="28" y="23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4" y="27"/>
                    <a:pt x="16" y="30"/>
                    <a:pt x="10" y="34"/>
                  </a:cubicBezTo>
                  <a:close/>
                  <a:moveTo>
                    <a:pt x="14" y="30"/>
                  </a:moveTo>
                  <a:cubicBezTo>
                    <a:pt x="7" y="34"/>
                    <a:pt x="14" y="29"/>
                    <a:pt x="16" y="28"/>
                  </a:cubicBezTo>
                  <a:cubicBezTo>
                    <a:pt x="18" y="26"/>
                    <a:pt x="21" y="24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6" y="22"/>
                    <a:pt x="27" y="22"/>
                  </a:cubicBezTo>
                  <a:cubicBezTo>
                    <a:pt x="22" y="25"/>
                    <a:pt x="18" y="28"/>
                    <a:pt x="14" y="30"/>
                  </a:cubicBezTo>
                  <a:close/>
                  <a:moveTo>
                    <a:pt x="14" y="23"/>
                  </a:moveTo>
                  <a:cubicBezTo>
                    <a:pt x="13" y="24"/>
                    <a:pt x="10" y="27"/>
                    <a:pt x="9" y="29"/>
                  </a:cubicBezTo>
                  <a:cubicBezTo>
                    <a:pt x="9" y="28"/>
                    <a:pt x="8" y="27"/>
                    <a:pt x="8" y="26"/>
                  </a:cubicBezTo>
                  <a:cubicBezTo>
                    <a:pt x="10" y="25"/>
                    <a:pt x="12" y="24"/>
                    <a:pt x="14" y="23"/>
                  </a:cubicBezTo>
                  <a:close/>
                  <a:moveTo>
                    <a:pt x="21" y="44"/>
                  </a:moveTo>
                  <a:cubicBezTo>
                    <a:pt x="26" y="41"/>
                    <a:pt x="30" y="39"/>
                    <a:pt x="35" y="36"/>
                  </a:cubicBezTo>
                  <a:cubicBezTo>
                    <a:pt x="38" y="34"/>
                    <a:pt x="41" y="33"/>
                    <a:pt x="44" y="31"/>
                  </a:cubicBezTo>
                  <a:cubicBezTo>
                    <a:pt x="44" y="31"/>
                    <a:pt x="43" y="32"/>
                    <a:pt x="43" y="32"/>
                  </a:cubicBezTo>
                  <a:cubicBezTo>
                    <a:pt x="35" y="38"/>
                    <a:pt x="27" y="43"/>
                    <a:pt x="19" y="48"/>
                  </a:cubicBezTo>
                  <a:cubicBezTo>
                    <a:pt x="19" y="48"/>
                    <a:pt x="19" y="48"/>
                    <a:pt x="19" y="49"/>
                  </a:cubicBezTo>
                  <a:cubicBezTo>
                    <a:pt x="16" y="49"/>
                    <a:pt x="14" y="49"/>
                    <a:pt x="11" y="49"/>
                  </a:cubicBezTo>
                  <a:cubicBezTo>
                    <a:pt x="15" y="48"/>
                    <a:pt x="18" y="46"/>
                    <a:pt x="21" y="44"/>
                  </a:cubicBezTo>
                  <a:close/>
                  <a:moveTo>
                    <a:pt x="42" y="36"/>
                  </a:moveTo>
                  <a:cubicBezTo>
                    <a:pt x="46" y="34"/>
                    <a:pt x="50" y="32"/>
                    <a:pt x="54" y="30"/>
                  </a:cubicBezTo>
                  <a:cubicBezTo>
                    <a:pt x="58" y="28"/>
                    <a:pt x="62" y="25"/>
                    <a:pt x="66" y="23"/>
                  </a:cubicBezTo>
                  <a:cubicBezTo>
                    <a:pt x="67" y="21"/>
                    <a:pt x="69" y="21"/>
                    <a:pt x="71" y="20"/>
                  </a:cubicBezTo>
                  <a:cubicBezTo>
                    <a:pt x="70" y="20"/>
                    <a:pt x="69" y="21"/>
                    <a:pt x="68" y="22"/>
                  </a:cubicBezTo>
                  <a:cubicBezTo>
                    <a:pt x="63" y="24"/>
                    <a:pt x="59" y="27"/>
                    <a:pt x="54" y="30"/>
                  </a:cubicBezTo>
                  <a:cubicBezTo>
                    <a:pt x="46" y="36"/>
                    <a:pt x="38" y="41"/>
                    <a:pt x="29" y="47"/>
                  </a:cubicBezTo>
                  <a:cubicBezTo>
                    <a:pt x="29" y="47"/>
                    <a:pt x="29" y="47"/>
                    <a:pt x="29" y="48"/>
                  </a:cubicBezTo>
                  <a:cubicBezTo>
                    <a:pt x="26" y="48"/>
                    <a:pt x="23" y="48"/>
                    <a:pt x="20" y="48"/>
                  </a:cubicBezTo>
                  <a:cubicBezTo>
                    <a:pt x="28" y="45"/>
                    <a:pt x="35" y="41"/>
                    <a:pt x="42" y="36"/>
                  </a:cubicBezTo>
                  <a:close/>
                  <a:moveTo>
                    <a:pt x="75" y="21"/>
                  </a:moveTo>
                  <a:cubicBezTo>
                    <a:pt x="76" y="21"/>
                    <a:pt x="78" y="20"/>
                    <a:pt x="79" y="19"/>
                  </a:cubicBezTo>
                  <a:cubicBezTo>
                    <a:pt x="77" y="20"/>
                    <a:pt x="75" y="22"/>
                    <a:pt x="73" y="23"/>
                  </a:cubicBezTo>
                  <a:cubicBezTo>
                    <a:pt x="69" y="25"/>
                    <a:pt x="65" y="28"/>
                    <a:pt x="61" y="30"/>
                  </a:cubicBezTo>
                  <a:cubicBezTo>
                    <a:pt x="52" y="36"/>
                    <a:pt x="45" y="41"/>
                    <a:pt x="36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4" y="47"/>
                    <a:pt x="32" y="47"/>
                    <a:pt x="30" y="48"/>
                  </a:cubicBezTo>
                  <a:cubicBezTo>
                    <a:pt x="46" y="40"/>
                    <a:pt x="60" y="30"/>
                    <a:pt x="75" y="21"/>
                  </a:cubicBezTo>
                  <a:close/>
                  <a:moveTo>
                    <a:pt x="50" y="41"/>
                  </a:moveTo>
                  <a:cubicBezTo>
                    <a:pt x="55" y="38"/>
                    <a:pt x="60" y="36"/>
                    <a:pt x="65" y="33"/>
                  </a:cubicBezTo>
                  <a:cubicBezTo>
                    <a:pt x="70" y="30"/>
                    <a:pt x="75" y="27"/>
                    <a:pt x="79" y="24"/>
                  </a:cubicBezTo>
                  <a:cubicBezTo>
                    <a:pt x="84" y="20"/>
                    <a:pt x="89" y="19"/>
                    <a:pt x="94" y="16"/>
                  </a:cubicBezTo>
                  <a:cubicBezTo>
                    <a:pt x="95" y="17"/>
                    <a:pt x="96" y="18"/>
                    <a:pt x="98" y="19"/>
                  </a:cubicBezTo>
                  <a:cubicBezTo>
                    <a:pt x="91" y="21"/>
                    <a:pt x="85" y="26"/>
                    <a:pt x="79" y="29"/>
                  </a:cubicBezTo>
                  <a:cubicBezTo>
                    <a:pt x="71" y="34"/>
                    <a:pt x="63" y="39"/>
                    <a:pt x="54" y="43"/>
                  </a:cubicBezTo>
                  <a:cubicBezTo>
                    <a:pt x="53" y="44"/>
                    <a:pt x="52" y="44"/>
                    <a:pt x="51" y="45"/>
                  </a:cubicBezTo>
                  <a:cubicBezTo>
                    <a:pt x="52" y="44"/>
                    <a:pt x="53" y="43"/>
                    <a:pt x="54" y="42"/>
                  </a:cubicBezTo>
                  <a:cubicBezTo>
                    <a:pt x="56" y="41"/>
                    <a:pt x="58" y="40"/>
                    <a:pt x="59" y="39"/>
                  </a:cubicBezTo>
                  <a:cubicBezTo>
                    <a:pt x="62" y="37"/>
                    <a:pt x="65" y="35"/>
                    <a:pt x="69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74" y="31"/>
                    <a:pt x="79" y="28"/>
                    <a:pt x="84" y="24"/>
                  </a:cubicBezTo>
                  <a:cubicBezTo>
                    <a:pt x="88" y="22"/>
                    <a:pt x="92" y="20"/>
                    <a:pt x="96" y="18"/>
                  </a:cubicBezTo>
                  <a:cubicBezTo>
                    <a:pt x="96" y="18"/>
                    <a:pt x="96" y="17"/>
                    <a:pt x="95" y="18"/>
                  </a:cubicBezTo>
                  <a:cubicBezTo>
                    <a:pt x="95" y="18"/>
                    <a:pt x="94" y="18"/>
                    <a:pt x="94" y="18"/>
                  </a:cubicBezTo>
                  <a:cubicBezTo>
                    <a:pt x="94" y="18"/>
                    <a:pt x="93" y="18"/>
                    <a:pt x="93" y="19"/>
                  </a:cubicBezTo>
                  <a:cubicBezTo>
                    <a:pt x="91" y="20"/>
                    <a:pt x="88" y="21"/>
                    <a:pt x="86" y="22"/>
                  </a:cubicBezTo>
                  <a:cubicBezTo>
                    <a:pt x="85" y="23"/>
                    <a:pt x="84" y="24"/>
                    <a:pt x="83" y="25"/>
                  </a:cubicBezTo>
                  <a:cubicBezTo>
                    <a:pt x="78" y="27"/>
                    <a:pt x="74" y="30"/>
                    <a:pt x="70" y="32"/>
                  </a:cubicBezTo>
                  <a:cubicBezTo>
                    <a:pt x="69" y="32"/>
                    <a:pt x="69" y="32"/>
                    <a:pt x="69" y="33"/>
                  </a:cubicBezTo>
                  <a:cubicBezTo>
                    <a:pt x="60" y="37"/>
                    <a:pt x="52" y="41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1" y="46"/>
                    <a:pt x="39" y="47"/>
                    <a:pt x="37" y="47"/>
                  </a:cubicBezTo>
                  <a:cubicBezTo>
                    <a:pt x="42" y="46"/>
                    <a:pt x="46" y="43"/>
                    <a:pt x="50" y="41"/>
                  </a:cubicBezTo>
                  <a:close/>
                  <a:moveTo>
                    <a:pt x="102" y="22"/>
                  </a:moveTo>
                  <a:cubicBezTo>
                    <a:pt x="94" y="26"/>
                    <a:pt x="86" y="30"/>
                    <a:pt x="79" y="36"/>
                  </a:cubicBezTo>
                  <a:cubicBezTo>
                    <a:pt x="76" y="38"/>
                    <a:pt x="72" y="40"/>
                    <a:pt x="68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1"/>
                    <a:pt x="72" y="39"/>
                    <a:pt x="74" y="38"/>
                  </a:cubicBezTo>
                  <a:cubicBezTo>
                    <a:pt x="82" y="33"/>
                    <a:pt x="89" y="29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2"/>
                    <a:pt x="98" y="22"/>
                    <a:pt x="99" y="22"/>
                  </a:cubicBezTo>
                  <a:cubicBezTo>
                    <a:pt x="99" y="21"/>
                    <a:pt x="99" y="21"/>
                    <a:pt x="98" y="21"/>
                  </a:cubicBezTo>
                  <a:cubicBezTo>
                    <a:pt x="94" y="24"/>
                    <a:pt x="90" y="26"/>
                    <a:pt x="85" y="29"/>
                  </a:cubicBezTo>
                  <a:cubicBezTo>
                    <a:pt x="90" y="26"/>
                    <a:pt x="94" y="23"/>
                    <a:pt x="99" y="19"/>
                  </a:cubicBezTo>
                  <a:cubicBezTo>
                    <a:pt x="100" y="20"/>
                    <a:pt x="101" y="21"/>
                    <a:pt x="102" y="22"/>
                  </a:cubicBezTo>
                  <a:close/>
                  <a:moveTo>
                    <a:pt x="104" y="24"/>
                  </a:moveTo>
                  <a:cubicBezTo>
                    <a:pt x="99" y="26"/>
                    <a:pt x="94" y="29"/>
                    <a:pt x="89" y="32"/>
                  </a:cubicBezTo>
                  <a:cubicBezTo>
                    <a:pt x="85" y="34"/>
                    <a:pt x="82" y="36"/>
                    <a:pt x="79" y="38"/>
                  </a:cubicBezTo>
                  <a:cubicBezTo>
                    <a:pt x="77" y="39"/>
                    <a:pt x="76" y="41"/>
                    <a:pt x="74" y="42"/>
                  </a:cubicBezTo>
                  <a:cubicBezTo>
                    <a:pt x="68" y="46"/>
                    <a:pt x="74" y="40"/>
                    <a:pt x="76" y="39"/>
                  </a:cubicBezTo>
                  <a:cubicBezTo>
                    <a:pt x="77" y="38"/>
                    <a:pt x="78" y="37"/>
                    <a:pt x="79" y="37"/>
                  </a:cubicBezTo>
                  <a:cubicBezTo>
                    <a:pt x="80" y="36"/>
                    <a:pt x="82" y="35"/>
                    <a:pt x="83" y="34"/>
                  </a:cubicBezTo>
                  <a:cubicBezTo>
                    <a:pt x="90" y="30"/>
                    <a:pt x="97" y="27"/>
                    <a:pt x="103" y="23"/>
                  </a:cubicBezTo>
                  <a:cubicBezTo>
                    <a:pt x="104" y="23"/>
                    <a:pt x="104" y="23"/>
                    <a:pt x="104" y="24"/>
                  </a:cubicBezTo>
                  <a:close/>
                  <a:moveTo>
                    <a:pt x="88" y="31"/>
                  </a:moveTo>
                  <a:cubicBezTo>
                    <a:pt x="92" y="28"/>
                    <a:pt x="96" y="26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99" y="24"/>
                  </a:cubicBezTo>
                  <a:cubicBezTo>
                    <a:pt x="97" y="25"/>
                    <a:pt x="95" y="27"/>
                    <a:pt x="93" y="28"/>
                  </a:cubicBezTo>
                  <a:cubicBezTo>
                    <a:pt x="92" y="29"/>
                    <a:pt x="90" y="30"/>
                    <a:pt x="88" y="31"/>
                  </a:cubicBezTo>
                  <a:close/>
                  <a:moveTo>
                    <a:pt x="58" y="39"/>
                  </a:moveTo>
                  <a:cubicBezTo>
                    <a:pt x="55" y="41"/>
                    <a:pt x="52" y="43"/>
                    <a:pt x="49" y="45"/>
                  </a:cubicBezTo>
                  <a:cubicBezTo>
                    <a:pt x="49" y="45"/>
                    <a:pt x="49" y="46"/>
                    <a:pt x="49" y="46"/>
                  </a:cubicBezTo>
                  <a:cubicBezTo>
                    <a:pt x="48" y="46"/>
                    <a:pt x="46" y="46"/>
                    <a:pt x="45" y="46"/>
                  </a:cubicBezTo>
                  <a:cubicBezTo>
                    <a:pt x="49" y="43"/>
                    <a:pt x="53" y="41"/>
                    <a:pt x="58" y="39"/>
                  </a:cubicBezTo>
                  <a:close/>
                  <a:moveTo>
                    <a:pt x="81" y="31"/>
                  </a:moveTo>
                  <a:cubicBezTo>
                    <a:pt x="80" y="32"/>
                    <a:pt x="79" y="32"/>
                    <a:pt x="78" y="33"/>
                  </a:cubicBezTo>
                  <a:cubicBezTo>
                    <a:pt x="74" y="35"/>
                    <a:pt x="71" y="37"/>
                    <a:pt x="68" y="39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39"/>
                    <a:pt x="69" y="38"/>
                    <a:pt x="70" y="37"/>
                  </a:cubicBezTo>
                  <a:cubicBezTo>
                    <a:pt x="73" y="35"/>
                    <a:pt x="77" y="33"/>
                    <a:pt x="80" y="31"/>
                  </a:cubicBezTo>
                  <a:cubicBezTo>
                    <a:pt x="81" y="31"/>
                    <a:pt x="81" y="31"/>
                    <a:pt x="81" y="31"/>
                  </a:cubicBezTo>
                  <a:close/>
                  <a:moveTo>
                    <a:pt x="73" y="40"/>
                  </a:moveTo>
                  <a:cubicBezTo>
                    <a:pt x="72" y="41"/>
                    <a:pt x="70" y="42"/>
                    <a:pt x="69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8" y="44"/>
                    <a:pt x="67" y="44"/>
                    <a:pt x="66" y="44"/>
                  </a:cubicBezTo>
                  <a:cubicBezTo>
                    <a:pt x="68" y="43"/>
                    <a:pt x="71" y="41"/>
                    <a:pt x="73" y="40"/>
                  </a:cubicBezTo>
                  <a:close/>
                  <a:moveTo>
                    <a:pt x="81" y="51"/>
                  </a:moveTo>
                  <a:cubicBezTo>
                    <a:pt x="86" y="48"/>
                    <a:pt x="90" y="45"/>
                    <a:pt x="95" y="42"/>
                  </a:cubicBezTo>
                  <a:cubicBezTo>
                    <a:pt x="94" y="43"/>
                    <a:pt x="93" y="44"/>
                    <a:pt x="91" y="45"/>
                  </a:cubicBezTo>
                  <a:cubicBezTo>
                    <a:pt x="88" y="48"/>
                    <a:pt x="84" y="51"/>
                    <a:pt x="81" y="54"/>
                  </a:cubicBezTo>
                  <a:cubicBezTo>
                    <a:pt x="81" y="53"/>
                    <a:pt x="81" y="52"/>
                    <a:pt x="81" y="51"/>
                  </a:cubicBezTo>
                  <a:close/>
                  <a:moveTo>
                    <a:pt x="81" y="47"/>
                  </a:moveTo>
                  <a:cubicBezTo>
                    <a:pt x="85" y="46"/>
                    <a:pt x="89" y="43"/>
                    <a:pt x="93" y="40"/>
                  </a:cubicBezTo>
                  <a:cubicBezTo>
                    <a:pt x="95" y="38"/>
                    <a:pt x="97" y="36"/>
                    <a:pt x="100" y="34"/>
                  </a:cubicBezTo>
                  <a:cubicBezTo>
                    <a:pt x="100" y="34"/>
                    <a:pt x="101" y="34"/>
                    <a:pt x="101" y="34"/>
                  </a:cubicBezTo>
                  <a:cubicBezTo>
                    <a:pt x="98" y="36"/>
                    <a:pt x="95" y="38"/>
                    <a:pt x="93" y="41"/>
                  </a:cubicBezTo>
                  <a:cubicBezTo>
                    <a:pt x="89" y="44"/>
                    <a:pt x="85" y="47"/>
                    <a:pt x="81" y="50"/>
                  </a:cubicBezTo>
                  <a:cubicBezTo>
                    <a:pt x="81" y="49"/>
                    <a:pt x="81" y="48"/>
                    <a:pt x="81" y="47"/>
                  </a:cubicBezTo>
                  <a:close/>
                  <a:moveTo>
                    <a:pt x="81" y="45"/>
                  </a:moveTo>
                  <a:cubicBezTo>
                    <a:pt x="83" y="43"/>
                    <a:pt x="85" y="42"/>
                    <a:pt x="87" y="41"/>
                  </a:cubicBezTo>
                  <a:cubicBezTo>
                    <a:pt x="85" y="42"/>
                    <a:pt x="83" y="44"/>
                    <a:pt x="81" y="46"/>
                  </a:cubicBezTo>
                  <a:cubicBezTo>
                    <a:pt x="81" y="46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lose/>
                  <a:moveTo>
                    <a:pt x="80" y="44"/>
                  </a:moveTo>
                  <a:cubicBezTo>
                    <a:pt x="80" y="43"/>
                    <a:pt x="79" y="43"/>
                    <a:pt x="79" y="43"/>
                  </a:cubicBezTo>
                  <a:cubicBezTo>
                    <a:pt x="78" y="43"/>
                    <a:pt x="78" y="43"/>
                    <a:pt x="77" y="43"/>
                  </a:cubicBezTo>
                  <a:cubicBezTo>
                    <a:pt x="80" y="42"/>
                    <a:pt x="83" y="40"/>
                    <a:pt x="86" y="38"/>
                  </a:cubicBezTo>
                  <a:cubicBezTo>
                    <a:pt x="91" y="34"/>
                    <a:pt x="96" y="32"/>
                    <a:pt x="101" y="29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6" y="32"/>
                    <a:pt x="94" y="33"/>
                    <a:pt x="92" y="34"/>
                  </a:cubicBezTo>
                  <a:cubicBezTo>
                    <a:pt x="88" y="37"/>
                    <a:pt x="84" y="40"/>
                    <a:pt x="80" y="44"/>
                  </a:cubicBezTo>
                  <a:close/>
                  <a:moveTo>
                    <a:pt x="81" y="56"/>
                  </a:moveTo>
                  <a:cubicBezTo>
                    <a:pt x="81" y="56"/>
                    <a:pt x="81" y="56"/>
                    <a:pt x="81" y="56"/>
                  </a:cubicBezTo>
                  <a:cubicBezTo>
                    <a:pt x="84" y="52"/>
                    <a:pt x="87" y="49"/>
                    <a:pt x="91" y="47"/>
                  </a:cubicBezTo>
                  <a:cubicBezTo>
                    <a:pt x="94" y="44"/>
                    <a:pt x="96" y="42"/>
                    <a:pt x="99" y="39"/>
                  </a:cubicBezTo>
                  <a:cubicBezTo>
                    <a:pt x="100" y="38"/>
                    <a:pt x="100" y="38"/>
                    <a:pt x="101" y="37"/>
                  </a:cubicBezTo>
                  <a:cubicBezTo>
                    <a:pt x="94" y="44"/>
                    <a:pt x="87" y="50"/>
                    <a:pt x="81" y="56"/>
                  </a:cubicBezTo>
                  <a:close/>
                  <a:moveTo>
                    <a:pt x="110" y="28"/>
                  </a:moveTo>
                  <a:cubicBezTo>
                    <a:pt x="109" y="29"/>
                    <a:pt x="108" y="30"/>
                    <a:pt x="108" y="31"/>
                  </a:cubicBezTo>
                  <a:cubicBezTo>
                    <a:pt x="108" y="31"/>
                    <a:pt x="107" y="31"/>
                    <a:pt x="107" y="31"/>
                  </a:cubicBezTo>
                  <a:cubicBezTo>
                    <a:pt x="105" y="33"/>
                    <a:pt x="102" y="35"/>
                    <a:pt x="100" y="38"/>
                  </a:cubicBezTo>
                  <a:cubicBezTo>
                    <a:pt x="97" y="40"/>
                    <a:pt x="94" y="42"/>
                    <a:pt x="91" y="44"/>
                  </a:cubicBezTo>
                  <a:cubicBezTo>
                    <a:pt x="88" y="46"/>
                    <a:pt x="85" y="48"/>
                    <a:pt x="82" y="50"/>
                  </a:cubicBezTo>
                  <a:cubicBezTo>
                    <a:pt x="83" y="49"/>
                    <a:pt x="84" y="48"/>
                    <a:pt x="85" y="47"/>
                  </a:cubicBezTo>
                  <a:cubicBezTo>
                    <a:pt x="87" y="46"/>
                    <a:pt x="88" y="45"/>
                    <a:pt x="90" y="44"/>
                  </a:cubicBezTo>
                  <a:cubicBezTo>
                    <a:pt x="93" y="42"/>
                    <a:pt x="95" y="40"/>
                    <a:pt x="97" y="38"/>
                  </a:cubicBezTo>
                  <a:cubicBezTo>
                    <a:pt x="100" y="35"/>
                    <a:pt x="103" y="33"/>
                    <a:pt x="106" y="31"/>
                  </a:cubicBezTo>
                  <a:cubicBezTo>
                    <a:pt x="107" y="31"/>
                    <a:pt x="108" y="30"/>
                    <a:pt x="108" y="30"/>
                  </a:cubicBezTo>
                  <a:cubicBezTo>
                    <a:pt x="108" y="30"/>
                    <a:pt x="108" y="29"/>
                    <a:pt x="109" y="29"/>
                  </a:cubicBezTo>
                  <a:cubicBezTo>
                    <a:pt x="109" y="29"/>
                    <a:pt x="109" y="28"/>
                    <a:pt x="109" y="28"/>
                  </a:cubicBezTo>
                  <a:cubicBezTo>
                    <a:pt x="104" y="31"/>
                    <a:pt x="100" y="33"/>
                    <a:pt x="95" y="36"/>
                  </a:cubicBezTo>
                  <a:cubicBezTo>
                    <a:pt x="91" y="40"/>
                    <a:pt x="88" y="43"/>
                    <a:pt x="83" y="46"/>
                  </a:cubicBezTo>
                  <a:cubicBezTo>
                    <a:pt x="81" y="46"/>
                    <a:pt x="81" y="46"/>
                    <a:pt x="82" y="46"/>
                  </a:cubicBezTo>
                  <a:cubicBezTo>
                    <a:pt x="83" y="45"/>
                    <a:pt x="85" y="43"/>
                    <a:pt x="87" y="42"/>
                  </a:cubicBezTo>
                  <a:cubicBezTo>
                    <a:pt x="89" y="40"/>
                    <a:pt x="91" y="38"/>
                    <a:pt x="94" y="37"/>
                  </a:cubicBezTo>
                  <a:cubicBezTo>
                    <a:pt x="97" y="34"/>
                    <a:pt x="101" y="32"/>
                    <a:pt x="105" y="29"/>
                  </a:cubicBezTo>
                  <a:cubicBezTo>
                    <a:pt x="106" y="29"/>
                    <a:pt x="106" y="29"/>
                    <a:pt x="106" y="28"/>
                  </a:cubicBezTo>
                  <a:cubicBezTo>
                    <a:pt x="107" y="28"/>
                    <a:pt x="107" y="28"/>
                    <a:pt x="108" y="28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3" y="29"/>
                    <a:pt x="99" y="31"/>
                    <a:pt x="95" y="34"/>
                  </a:cubicBezTo>
                  <a:cubicBezTo>
                    <a:pt x="90" y="37"/>
                    <a:pt x="87" y="40"/>
                    <a:pt x="82" y="43"/>
                  </a:cubicBezTo>
                  <a:cubicBezTo>
                    <a:pt x="81" y="43"/>
                    <a:pt x="81" y="44"/>
                    <a:pt x="80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2" y="43"/>
                    <a:pt x="84" y="41"/>
                    <a:pt x="85" y="40"/>
                  </a:cubicBezTo>
                  <a:cubicBezTo>
                    <a:pt x="87" y="38"/>
                    <a:pt x="90" y="37"/>
                    <a:pt x="92" y="35"/>
                  </a:cubicBezTo>
                  <a:cubicBezTo>
                    <a:pt x="96" y="32"/>
                    <a:pt x="101" y="30"/>
                    <a:pt x="105" y="27"/>
                  </a:cubicBezTo>
                  <a:cubicBezTo>
                    <a:pt x="106" y="27"/>
                    <a:pt x="106" y="26"/>
                    <a:pt x="105" y="26"/>
                  </a:cubicBezTo>
                  <a:cubicBezTo>
                    <a:pt x="97" y="30"/>
                    <a:pt x="90" y="34"/>
                    <a:pt x="83" y="39"/>
                  </a:cubicBezTo>
                  <a:cubicBezTo>
                    <a:pt x="82" y="40"/>
                    <a:pt x="80" y="41"/>
                    <a:pt x="78" y="42"/>
                  </a:cubicBezTo>
                  <a:cubicBezTo>
                    <a:pt x="73" y="45"/>
                    <a:pt x="77" y="42"/>
                    <a:pt x="79" y="41"/>
                  </a:cubicBezTo>
                  <a:cubicBezTo>
                    <a:pt x="82" y="38"/>
                    <a:pt x="85" y="36"/>
                    <a:pt x="88" y="34"/>
                  </a:cubicBezTo>
                  <a:cubicBezTo>
                    <a:pt x="94" y="31"/>
                    <a:pt x="100" y="28"/>
                    <a:pt x="105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7" y="25"/>
                    <a:pt x="109" y="27"/>
                    <a:pt x="110" y="28"/>
                  </a:cubicBezTo>
                  <a:close/>
                  <a:moveTo>
                    <a:pt x="90" y="38"/>
                  </a:moveTo>
                  <a:cubicBezTo>
                    <a:pt x="93" y="36"/>
                    <a:pt x="95" y="35"/>
                    <a:pt x="97" y="34"/>
                  </a:cubicBezTo>
                  <a:cubicBezTo>
                    <a:pt x="96" y="34"/>
                    <a:pt x="94" y="35"/>
                    <a:pt x="93" y="36"/>
                  </a:cubicBezTo>
                  <a:cubicBezTo>
                    <a:pt x="92" y="37"/>
                    <a:pt x="91" y="37"/>
                    <a:pt x="90" y="38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59"/>
            <p:cNvSpPr>
              <a:spLocks noEditPoints="1"/>
            </p:cNvSpPr>
            <p:nvPr/>
          </p:nvSpPr>
          <p:spPr bwMode="auto">
            <a:xfrm>
              <a:off x="1697283" y="5057209"/>
              <a:ext cx="593725" cy="317500"/>
            </a:xfrm>
            <a:custGeom>
              <a:avLst/>
              <a:gdLst>
                <a:gd name="T0" fmla="*/ 94 w 140"/>
                <a:gd name="T1" fmla="*/ 0 h 75"/>
                <a:gd name="T2" fmla="*/ 9 w 140"/>
                <a:gd name="T3" fmla="*/ 62 h 75"/>
                <a:gd name="T4" fmla="*/ 103 w 140"/>
                <a:gd name="T5" fmla="*/ 44 h 75"/>
                <a:gd name="T6" fmla="*/ 102 w 140"/>
                <a:gd name="T7" fmla="*/ 39 h 75"/>
                <a:gd name="T8" fmla="*/ 111 w 140"/>
                <a:gd name="T9" fmla="*/ 30 h 75"/>
                <a:gd name="T10" fmla="*/ 8 w 140"/>
                <a:gd name="T11" fmla="*/ 29 h 75"/>
                <a:gd name="T12" fmla="*/ 19 w 140"/>
                <a:gd name="T13" fmla="*/ 28 h 75"/>
                <a:gd name="T14" fmla="*/ 16 w 140"/>
                <a:gd name="T15" fmla="*/ 41 h 75"/>
                <a:gd name="T16" fmla="*/ 17 w 140"/>
                <a:gd name="T17" fmla="*/ 44 h 75"/>
                <a:gd name="T18" fmla="*/ 30 w 140"/>
                <a:gd name="T19" fmla="*/ 40 h 75"/>
                <a:gd name="T20" fmla="*/ 19 w 140"/>
                <a:gd name="T21" fmla="*/ 52 h 75"/>
                <a:gd name="T22" fmla="*/ 61 w 140"/>
                <a:gd name="T23" fmla="*/ 33 h 75"/>
                <a:gd name="T24" fmla="*/ 74 w 140"/>
                <a:gd name="T25" fmla="*/ 24 h 75"/>
                <a:gd name="T26" fmla="*/ 46 w 140"/>
                <a:gd name="T27" fmla="*/ 44 h 75"/>
                <a:gd name="T28" fmla="*/ 112 w 140"/>
                <a:gd name="T29" fmla="*/ 18 h 75"/>
                <a:gd name="T30" fmla="*/ 98 w 140"/>
                <a:gd name="T31" fmla="*/ 17 h 75"/>
                <a:gd name="T32" fmla="*/ 98 w 140"/>
                <a:gd name="T33" fmla="*/ 8 h 75"/>
                <a:gd name="T34" fmla="*/ 62 w 140"/>
                <a:gd name="T35" fmla="*/ 41 h 75"/>
                <a:gd name="T36" fmla="*/ 94 w 140"/>
                <a:gd name="T37" fmla="*/ 22 h 75"/>
                <a:gd name="T38" fmla="*/ 99 w 140"/>
                <a:gd name="T39" fmla="*/ 24 h 75"/>
                <a:gd name="T40" fmla="*/ 101 w 140"/>
                <a:gd name="T41" fmla="*/ 25 h 75"/>
                <a:gd name="T42" fmla="*/ 99 w 140"/>
                <a:gd name="T43" fmla="*/ 22 h 75"/>
                <a:gd name="T44" fmla="*/ 96 w 140"/>
                <a:gd name="T45" fmla="*/ 18 h 75"/>
                <a:gd name="T46" fmla="*/ 95 w 140"/>
                <a:gd name="T47" fmla="*/ 5 h 75"/>
                <a:gd name="T48" fmla="*/ 14 w 140"/>
                <a:gd name="T49" fmla="*/ 54 h 75"/>
                <a:gd name="T50" fmla="*/ 14 w 140"/>
                <a:gd name="T51" fmla="*/ 47 h 75"/>
                <a:gd name="T52" fmla="*/ 13 w 140"/>
                <a:gd name="T53" fmla="*/ 56 h 75"/>
                <a:gd name="T54" fmla="*/ 44 w 140"/>
                <a:gd name="T55" fmla="*/ 33 h 75"/>
                <a:gd name="T56" fmla="*/ 13 w 140"/>
                <a:gd name="T57" fmla="*/ 45 h 75"/>
                <a:gd name="T58" fmla="*/ 12 w 140"/>
                <a:gd name="T59" fmla="*/ 40 h 75"/>
                <a:gd name="T60" fmla="*/ 19 w 140"/>
                <a:gd name="T61" fmla="*/ 35 h 75"/>
                <a:gd name="T62" fmla="*/ 10 w 140"/>
                <a:gd name="T63" fmla="*/ 32 h 75"/>
                <a:gd name="T64" fmla="*/ 23 w 140"/>
                <a:gd name="T65" fmla="*/ 60 h 75"/>
                <a:gd name="T66" fmla="*/ 83 w 140"/>
                <a:gd name="T67" fmla="*/ 26 h 75"/>
                <a:gd name="T68" fmla="*/ 97 w 140"/>
                <a:gd name="T69" fmla="*/ 23 h 75"/>
                <a:gd name="T70" fmla="*/ 61 w 140"/>
                <a:gd name="T71" fmla="*/ 50 h 75"/>
                <a:gd name="T72" fmla="*/ 63 w 140"/>
                <a:gd name="T73" fmla="*/ 55 h 75"/>
                <a:gd name="T74" fmla="*/ 118 w 140"/>
                <a:gd name="T75" fmla="*/ 22 h 75"/>
                <a:gd name="T76" fmla="*/ 54 w 140"/>
                <a:gd name="T77" fmla="*/ 57 h 75"/>
                <a:gd name="T78" fmla="*/ 83 w 140"/>
                <a:gd name="T79" fmla="*/ 52 h 75"/>
                <a:gd name="T80" fmla="*/ 105 w 140"/>
                <a:gd name="T81" fmla="*/ 35 h 75"/>
                <a:gd name="T82" fmla="*/ 93 w 140"/>
                <a:gd name="T83" fmla="*/ 48 h 75"/>
                <a:gd name="T84" fmla="*/ 123 w 140"/>
                <a:gd name="T85" fmla="*/ 29 h 75"/>
                <a:gd name="T86" fmla="*/ 55 w 140"/>
                <a:gd name="T87" fmla="*/ 57 h 75"/>
                <a:gd name="T88" fmla="*/ 99 w 140"/>
                <a:gd name="T89" fmla="*/ 39 h 75"/>
                <a:gd name="T90" fmla="*/ 99 w 140"/>
                <a:gd name="T91" fmla="*/ 63 h 75"/>
                <a:gd name="T92" fmla="*/ 123 w 140"/>
                <a:gd name="T93" fmla="*/ 42 h 75"/>
                <a:gd name="T94" fmla="*/ 99 w 140"/>
                <a:gd name="T95" fmla="*/ 57 h 75"/>
                <a:gd name="T96" fmla="*/ 124 w 140"/>
                <a:gd name="T97" fmla="*/ 36 h 75"/>
                <a:gd name="T98" fmla="*/ 122 w 140"/>
                <a:gd name="T99" fmla="*/ 48 h 75"/>
                <a:gd name="T100" fmla="*/ 112 w 140"/>
                <a:gd name="T101" fmla="*/ 54 h 75"/>
                <a:gd name="T102" fmla="*/ 134 w 140"/>
                <a:gd name="T103" fmla="*/ 36 h 75"/>
                <a:gd name="T104" fmla="*/ 130 w 140"/>
                <a:gd name="T105" fmla="*/ 36 h 75"/>
                <a:gd name="T106" fmla="*/ 99 w 140"/>
                <a:gd name="T107" fmla="*/ 54 h 75"/>
                <a:gd name="T108" fmla="*/ 97 w 140"/>
                <a:gd name="T109" fmla="*/ 51 h 75"/>
                <a:gd name="T110" fmla="*/ 115 w 140"/>
                <a:gd name="T111" fmla="*/ 4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75">
                  <a:moveTo>
                    <a:pt x="99" y="74"/>
                  </a:moveTo>
                  <a:cubicBezTo>
                    <a:pt x="99" y="74"/>
                    <a:pt x="100" y="74"/>
                    <a:pt x="101" y="74"/>
                  </a:cubicBezTo>
                  <a:cubicBezTo>
                    <a:pt x="113" y="61"/>
                    <a:pt x="127" y="49"/>
                    <a:pt x="139" y="36"/>
                  </a:cubicBezTo>
                  <a:cubicBezTo>
                    <a:pt x="140" y="36"/>
                    <a:pt x="140" y="35"/>
                    <a:pt x="140" y="34"/>
                  </a:cubicBezTo>
                  <a:cubicBezTo>
                    <a:pt x="140" y="34"/>
                    <a:pt x="140" y="34"/>
                    <a:pt x="139" y="34"/>
                  </a:cubicBezTo>
                  <a:cubicBezTo>
                    <a:pt x="132" y="27"/>
                    <a:pt x="123" y="21"/>
                    <a:pt x="115" y="15"/>
                  </a:cubicBezTo>
                  <a:cubicBezTo>
                    <a:pt x="108" y="10"/>
                    <a:pt x="101" y="5"/>
                    <a:pt x="94" y="0"/>
                  </a:cubicBezTo>
                  <a:cubicBezTo>
                    <a:pt x="93" y="0"/>
                    <a:pt x="93" y="0"/>
                    <a:pt x="92" y="0"/>
                  </a:cubicBezTo>
                  <a:cubicBezTo>
                    <a:pt x="91" y="0"/>
                    <a:pt x="90" y="1"/>
                    <a:pt x="90" y="2"/>
                  </a:cubicBezTo>
                  <a:cubicBezTo>
                    <a:pt x="92" y="8"/>
                    <a:pt x="91" y="14"/>
                    <a:pt x="91" y="20"/>
                  </a:cubicBezTo>
                  <a:cubicBezTo>
                    <a:pt x="61" y="21"/>
                    <a:pt x="32" y="26"/>
                    <a:pt x="3" y="22"/>
                  </a:cubicBezTo>
                  <a:cubicBezTo>
                    <a:pt x="1" y="22"/>
                    <a:pt x="0" y="23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10" y="35"/>
                    <a:pt x="12" y="50"/>
                    <a:pt x="9" y="62"/>
                  </a:cubicBezTo>
                  <a:cubicBezTo>
                    <a:pt x="9" y="62"/>
                    <a:pt x="9" y="63"/>
                    <a:pt x="9" y="63"/>
                  </a:cubicBezTo>
                  <a:cubicBezTo>
                    <a:pt x="10" y="64"/>
                    <a:pt x="10" y="64"/>
                    <a:pt x="11" y="64"/>
                  </a:cubicBezTo>
                  <a:cubicBezTo>
                    <a:pt x="39" y="63"/>
                    <a:pt x="67" y="58"/>
                    <a:pt x="96" y="57"/>
                  </a:cubicBezTo>
                  <a:cubicBezTo>
                    <a:pt x="96" y="62"/>
                    <a:pt x="96" y="67"/>
                    <a:pt x="96" y="73"/>
                  </a:cubicBezTo>
                  <a:cubicBezTo>
                    <a:pt x="96" y="74"/>
                    <a:pt x="98" y="75"/>
                    <a:pt x="99" y="74"/>
                  </a:cubicBezTo>
                  <a:close/>
                  <a:moveTo>
                    <a:pt x="88" y="54"/>
                  </a:moveTo>
                  <a:cubicBezTo>
                    <a:pt x="93" y="52"/>
                    <a:pt x="98" y="47"/>
                    <a:pt x="103" y="44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99" y="47"/>
                    <a:pt x="96" y="50"/>
                    <a:pt x="92" y="54"/>
                  </a:cubicBezTo>
                  <a:cubicBezTo>
                    <a:pt x="91" y="54"/>
                    <a:pt x="89" y="54"/>
                    <a:pt x="88" y="54"/>
                  </a:cubicBezTo>
                  <a:close/>
                  <a:moveTo>
                    <a:pt x="74" y="55"/>
                  </a:moveTo>
                  <a:cubicBezTo>
                    <a:pt x="81" y="52"/>
                    <a:pt x="86" y="48"/>
                    <a:pt x="93" y="44"/>
                  </a:cubicBezTo>
                  <a:cubicBezTo>
                    <a:pt x="99" y="39"/>
                    <a:pt x="106" y="36"/>
                    <a:pt x="113" y="32"/>
                  </a:cubicBezTo>
                  <a:cubicBezTo>
                    <a:pt x="109" y="34"/>
                    <a:pt x="105" y="37"/>
                    <a:pt x="102" y="39"/>
                  </a:cubicBezTo>
                  <a:cubicBezTo>
                    <a:pt x="94" y="44"/>
                    <a:pt x="86" y="49"/>
                    <a:pt x="78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7" y="55"/>
                    <a:pt x="75" y="55"/>
                    <a:pt x="74" y="55"/>
                  </a:cubicBezTo>
                  <a:close/>
                  <a:moveTo>
                    <a:pt x="62" y="56"/>
                  </a:moveTo>
                  <a:cubicBezTo>
                    <a:pt x="81" y="48"/>
                    <a:pt x="97" y="37"/>
                    <a:pt x="114" y="27"/>
                  </a:cubicBezTo>
                  <a:cubicBezTo>
                    <a:pt x="116" y="26"/>
                    <a:pt x="122" y="22"/>
                    <a:pt x="118" y="25"/>
                  </a:cubicBezTo>
                  <a:cubicBezTo>
                    <a:pt x="116" y="27"/>
                    <a:pt x="113" y="29"/>
                    <a:pt x="111" y="30"/>
                  </a:cubicBezTo>
                  <a:cubicBezTo>
                    <a:pt x="106" y="34"/>
                    <a:pt x="101" y="36"/>
                    <a:pt x="97" y="39"/>
                  </a:cubicBezTo>
                  <a:cubicBezTo>
                    <a:pt x="88" y="44"/>
                    <a:pt x="80" y="51"/>
                    <a:pt x="72" y="55"/>
                  </a:cubicBezTo>
                  <a:cubicBezTo>
                    <a:pt x="68" y="55"/>
                    <a:pt x="65" y="56"/>
                    <a:pt x="62" y="56"/>
                  </a:cubicBezTo>
                  <a:close/>
                  <a:moveTo>
                    <a:pt x="6" y="26"/>
                  </a:moveTo>
                  <a:cubicBezTo>
                    <a:pt x="8" y="26"/>
                    <a:pt x="9" y="26"/>
                    <a:pt x="11" y="27"/>
                  </a:cubicBezTo>
                  <a:cubicBezTo>
                    <a:pt x="10" y="27"/>
                    <a:pt x="9" y="27"/>
                    <a:pt x="8" y="28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9" y="28"/>
                    <a:pt x="13" y="26"/>
                    <a:pt x="11" y="28"/>
                  </a:cubicBezTo>
                  <a:cubicBezTo>
                    <a:pt x="11" y="29"/>
                    <a:pt x="10" y="30"/>
                    <a:pt x="9" y="30"/>
                  </a:cubicBezTo>
                  <a:cubicBezTo>
                    <a:pt x="8" y="29"/>
                    <a:pt x="7" y="28"/>
                    <a:pt x="6" y="26"/>
                  </a:cubicBezTo>
                  <a:close/>
                  <a:moveTo>
                    <a:pt x="26" y="27"/>
                  </a:moveTo>
                  <a:cubicBezTo>
                    <a:pt x="23" y="29"/>
                    <a:pt x="21" y="31"/>
                    <a:pt x="18" y="33"/>
                  </a:cubicBezTo>
                  <a:cubicBezTo>
                    <a:pt x="17" y="33"/>
                    <a:pt x="11" y="36"/>
                    <a:pt x="12" y="35"/>
                  </a:cubicBezTo>
                  <a:cubicBezTo>
                    <a:pt x="15" y="33"/>
                    <a:pt x="17" y="31"/>
                    <a:pt x="19" y="28"/>
                  </a:cubicBezTo>
                  <a:cubicBezTo>
                    <a:pt x="20" y="28"/>
                    <a:pt x="19" y="27"/>
                    <a:pt x="19" y="27"/>
                  </a:cubicBezTo>
                  <a:cubicBezTo>
                    <a:pt x="16" y="28"/>
                    <a:pt x="13" y="29"/>
                    <a:pt x="10" y="31"/>
                  </a:cubicBezTo>
                  <a:cubicBezTo>
                    <a:pt x="9" y="31"/>
                    <a:pt x="12" y="29"/>
                    <a:pt x="12" y="29"/>
                  </a:cubicBezTo>
                  <a:cubicBezTo>
                    <a:pt x="13" y="28"/>
                    <a:pt x="13" y="28"/>
                    <a:pt x="14" y="27"/>
                  </a:cubicBezTo>
                  <a:cubicBezTo>
                    <a:pt x="18" y="27"/>
                    <a:pt x="22" y="27"/>
                    <a:pt x="26" y="27"/>
                  </a:cubicBezTo>
                  <a:close/>
                  <a:moveTo>
                    <a:pt x="39" y="27"/>
                  </a:moveTo>
                  <a:cubicBezTo>
                    <a:pt x="31" y="31"/>
                    <a:pt x="25" y="38"/>
                    <a:pt x="16" y="41"/>
                  </a:cubicBezTo>
                  <a:cubicBezTo>
                    <a:pt x="12" y="43"/>
                    <a:pt x="16" y="40"/>
                    <a:pt x="18" y="39"/>
                  </a:cubicBezTo>
                  <a:cubicBezTo>
                    <a:pt x="21" y="38"/>
                    <a:pt x="23" y="36"/>
                    <a:pt x="26" y="35"/>
                  </a:cubicBezTo>
                  <a:cubicBezTo>
                    <a:pt x="30" y="33"/>
                    <a:pt x="34" y="30"/>
                    <a:pt x="37" y="27"/>
                  </a:cubicBezTo>
                  <a:cubicBezTo>
                    <a:pt x="37" y="27"/>
                    <a:pt x="38" y="27"/>
                    <a:pt x="39" y="27"/>
                  </a:cubicBezTo>
                  <a:close/>
                  <a:moveTo>
                    <a:pt x="48" y="26"/>
                  </a:moveTo>
                  <a:cubicBezTo>
                    <a:pt x="37" y="31"/>
                    <a:pt x="28" y="39"/>
                    <a:pt x="17" y="44"/>
                  </a:cubicBezTo>
                  <a:cubicBezTo>
                    <a:pt x="12" y="46"/>
                    <a:pt x="14" y="46"/>
                    <a:pt x="17" y="44"/>
                  </a:cubicBezTo>
                  <a:cubicBezTo>
                    <a:pt x="21" y="42"/>
                    <a:pt x="24" y="40"/>
                    <a:pt x="28" y="38"/>
                  </a:cubicBezTo>
                  <a:cubicBezTo>
                    <a:pt x="33" y="34"/>
                    <a:pt x="38" y="31"/>
                    <a:pt x="43" y="27"/>
                  </a:cubicBezTo>
                  <a:cubicBezTo>
                    <a:pt x="45" y="26"/>
                    <a:pt x="47" y="26"/>
                    <a:pt x="48" y="26"/>
                  </a:cubicBezTo>
                  <a:close/>
                  <a:moveTo>
                    <a:pt x="55" y="26"/>
                  </a:moveTo>
                  <a:cubicBezTo>
                    <a:pt x="42" y="33"/>
                    <a:pt x="31" y="43"/>
                    <a:pt x="17" y="49"/>
                  </a:cubicBezTo>
                  <a:cubicBezTo>
                    <a:pt x="10" y="52"/>
                    <a:pt x="16" y="49"/>
                    <a:pt x="19" y="47"/>
                  </a:cubicBezTo>
                  <a:cubicBezTo>
                    <a:pt x="22" y="44"/>
                    <a:pt x="26" y="42"/>
                    <a:pt x="30" y="40"/>
                  </a:cubicBezTo>
                  <a:cubicBezTo>
                    <a:pt x="37" y="36"/>
                    <a:pt x="44" y="30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3" y="26"/>
                    <a:pt x="54" y="26"/>
                    <a:pt x="55" y="26"/>
                  </a:cubicBezTo>
                  <a:close/>
                  <a:moveTo>
                    <a:pt x="64" y="25"/>
                  </a:moveTo>
                  <a:cubicBezTo>
                    <a:pt x="57" y="29"/>
                    <a:pt x="51" y="33"/>
                    <a:pt x="44" y="37"/>
                  </a:cubicBezTo>
                  <a:cubicBezTo>
                    <a:pt x="40" y="40"/>
                    <a:pt x="36" y="42"/>
                    <a:pt x="32" y="44"/>
                  </a:cubicBezTo>
                  <a:cubicBezTo>
                    <a:pt x="27" y="47"/>
                    <a:pt x="23" y="49"/>
                    <a:pt x="19" y="52"/>
                  </a:cubicBezTo>
                  <a:cubicBezTo>
                    <a:pt x="17" y="53"/>
                    <a:pt x="15" y="54"/>
                    <a:pt x="14" y="55"/>
                  </a:cubicBezTo>
                  <a:cubicBezTo>
                    <a:pt x="16" y="53"/>
                    <a:pt x="19" y="51"/>
                    <a:pt x="21" y="49"/>
                  </a:cubicBezTo>
                  <a:cubicBezTo>
                    <a:pt x="25" y="46"/>
                    <a:pt x="29" y="43"/>
                    <a:pt x="34" y="41"/>
                  </a:cubicBezTo>
                  <a:cubicBezTo>
                    <a:pt x="42" y="36"/>
                    <a:pt x="50" y="31"/>
                    <a:pt x="58" y="26"/>
                  </a:cubicBezTo>
                  <a:cubicBezTo>
                    <a:pt x="60" y="26"/>
                    <a:pt x="62" y="25"/>
                    <a:pt x="64" y="25"/>
                  </a:cubicBezTo>
                  <a:close/>
                  <a:moveTo>
                    <a:pt x="74" y="24"/>
                  </a:moveTo>
                  <a:cubicBezTo>
                    <a:pt x="70" y="27"/>
                    <a:pt x="65" y="30"/>
                    <a:pt x="61" y="33"/>
                  </a:cubicBezTo>
                  <a:cubicBezTo>
                    <a:pt x="57" y="35"/>
                    <a:pt x="54" y="37"/>
                    <a:pt x="50" y="39"/>
                  </a:cubicBezTo>
                  <a:cubicBezTo>
                    <a:pt x="40" y="44"/>
                    <a:pt x="30" y="51"/>
                    <a:pt x="21" y="56"/>
                  </a:cubicBezTo>
                  <a:cubicBezTo>
                    <a:pt x="19" y="57"/>
                    <a:pt x="18" y="58"/>
                    <a:pt x="17" y="58"/>
                  </a:cubicBezTo>
                  <a:cubicBezTo>
                    <a:pt x="19" y="57"/>
                    <a:pt x="20" y="56"/>
                    <a:pt x="22" y="55"/>
                  </a:cubicBezTo>
                  <a:cubicBezTo>
                    <a:pt x="27" y="52"/>
                    <a:pt x="32" y="48"/>
                    <a:pt x="37" y="44"/>
                  </a:cubicBezTo>
                  <a:cubicBezTo>
                    <a:pt x="47" y="37"/>
                    <a:pt x="57" y="30"/>
                    <a:pt x="67" y="25"/>
                  </a:cubicBezTo>
                  <a:cubicBezTo>
                    <a:pt x="70" y="25"/>
                    <a:pt x="72" y="25"/>
                    <a:pt x="74" y="24"/>
                  </a:cubicBezTo>
                  <a:close/>
                  <a:moveTo>
                    <a:pt x="87" y="24"/>
                  </a:moveTo>
                  <a:cubicBezTo>
                    <a:pt x="79" y="27"/>
                    <a:pt x="73" y="32"/>
                    <a:pt x="65" y="36"/>
                  </a:cubicBezTo>
                  <a:cubicBezTo>
                    <a:pt x="61" y="39"/>
                    <a:pt x="56" y="41"/>
                    <a:pt x="51" y="44"/>
                  </a:cubicBezTo>
                  <a:cubicBezTo>
                    <a:pt x="45" y="47"/>
                    <a:pt x="40" y="51"/>
                    <a:pt x="34" y="54"/>
                  </a:cubicBezTo>
                  <a:cubicBezTo>
                    <a:pt x="31" y="55"/>
                    <a:pt x="28" y="57"/>
                    <a:pt x="25" y="58"/>
                  </a:cubicBezTo>
                  <a:cubicBezTo>
                    <a:pt x="26" y="58"/>
                    <a:pt x="29" y="56"/>
                    <a:pt x="31" y="55"/>
                  </a:cubicBezTo>
                  <a:cubicBezTo>
                    <a:pt x="36" y="52"/>
                    <a:pt x="41" y="48"/>
                    <a:pt x="46" y="44"/>
                  </a:cubicBezTo>
                  <a:cubicBezTo>
                    <a:pt x="51" y="42"/>
                    <a:pt x="55" y="39"/>
                    <a:pt x="59" y="36"/>
                  </a:cubicBezTo>
                  <a:cubicBezTo>
                    <a:pt x="59" y="35"/>
                    <a:pt x="60" y="35"/>
                    <a:pt x="60" y="35"/>
                  </a:cubicBezTo>
                  <a:cubicBezTo>
                    <a:pt x="66" y="31"/>
                    <a:pt x="71" y="28"/>
                    <a:pt x="77" y="24"/>
                  </a:cubicBezTo>
                  <a:cubicBezTo>
                    <a:pt x="80" y="24"/>
                    <a:pt x="83" y="24"/>
                    <a:pt x="87" y="24"/>
                  </a:cubicBezTo>
                  <a:close/>
                  <a:moveTo>
                    <a:pt x="114" y="19"/>
                  </a:moveTo>
                  <a:cubicBezTo>
                    <a:pt x="113" y="19"/>
                    <a:pt x="111" y="19"/>
                    <a:pt x="110" y="19"/>
                  </a:cubicBezTo>
                  <a:cubicBezTo>
                    <a:pt x="110" y="19"/>
                    <a:pt x="111" y="18"/>
                    <a:pt x="112" y="18"/>
                  </a:cubicBezTo>
                  <a:cubicBezTo>
                    <a:pt x="112" y="18"/>
                    <a:pt x="112" y="17"/>
                    <a:pt x="111" y="17"/>
                  </a:cubicBezTo>
                  <a:cubicBezTo>
                    <a:pt x="108" y="17"/>
                    <a:pt x="105" y="18"/>
                    <a:pt x="101" y="20"/>
                  </a:cubicBezTo>
                  <a:cubicBezTo>
                    <a:pt x="100" y="20"/>
                    <a:pt x="94" y="23"/>
                    <a:pt x="97" y="21"/>
                  </a:cubicBezTo>
                  <a:cubicBezTo>
                    <a:pt x="99" y="19"/>
                    <a:pt x="102" y="18"/>
                    <a:pt x="104" y="17"/>
                  </a:cubicBezTo>
                  <a:cubicBezTo>
                    <a:pt x="105" y="17"/>
                    <a:pt x="105" y="16"/>
                    <a:pt x="104" y="16"/>
                  </a:cubicBezTo>
                  <a:cubicBezTo>
                    <a:pt x="101" y="16"/>
                    <a:pt x="99" y="18"/>
                    <a:pt x="97" y="19"/>
                  </a:cubicBezTo>
                  <a:cubicBezTo>
                    <a:pt x="93" y="22"/>
                    <a:pt x="98" y="17"/>
                    <a:pt x="98" y="17"/>
                  </a:cubicBezTo>
                  <a:cubicBezTo>
                    <a:pt x="99" y="16"/>
                    <a:pt x="101" y="15"/>
                    <a:pt x="102" y="15"/>
                  </a:cubicBezTo>
                  <a:cubicBezTo>
                    <a:pt x="103" y="14"/>
                    <a:pt x="103" y="14"/>
                    <a:pt x="102" y="14"/>
                  </a:cubicBezTo>
                  <a:cubicBezTo>
                    <a:pt x="100" y="15"/>
                    <a:pt x="96" y="16"/>
                    <a:pt x="95" y="17"/>
                  </a:cubicBezTo>
                  <a:cubicBezTo>
                    <a:pt x="96" y="15"/>
                    <a:pt x="98" y="14"/>
                    <a:pt x="99" y="12"/>
                  </a:cubicBezTo>
                  <a:cubicBezTo>
                    <a:pt x="100" y="12"/>
                    <a:pt x="99" y="11"/>
                    <a:pt x="99" y="11"/>
                  </a:cubicBezTo>
                  <a:cubicBezTo>
                    <a:pt x="95" y="15"/>
                    <a:pt x="97" y="10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5" y="9"/>
                    <a:pt x="95" y="8"/>
                    <a:pt x="96" y="6"/>
                  </a:cubicBezTo>
                  <a:cubicBezTo>
                    <a:pt x="102" y="10"/>
                    <a:pt x="108" y="14"/>
                    <a:pt x="114" y="19"/>
                  </a:cubicBezTo>
                  <a:close/>
                  <a:moveTo>
                    <a:pt x="99" y="22"/>
                  </a:moveTo>
                  <a:cubicBezTo>
                    <a:pt x="80" y="31"/>
                    <a:pt x="63" y="44"/>
                    <a:pt x="44" y="54"/>
                  </a:cubicBezTo>
                  <a:cubicBezTo>
                    <a:pt x="43" y="55"/>
                    <a:pt x="36" y="60"/>
                    <a:pt x="40" y="56"/>
                  </a:cubicBezTo>
                  <a:cubicBezTo>
                    <a:pt x="43" y="54"/>
                    <a:pt x="45" y="53"/>
                    <a:pt x="47" y="51"/>
                  </a:cubicBezTo>
                  <a:cubicBezTo>
                    <a:pt x="52" y="48"/>
                    <a:pt x="57" y="44"/>
                    <a:pt x="62" y="41"/>
                  </a:cubicBezTo>
                  <a:cubicBezTo>
                    <a:pt x="71" y="36"/>
                    <a:pt x="80" y="29"/>
                    <a:pt x="90" y="23"/>
                  </a:cubicBezTo>
                  <a:cubicBezTo>
                    <a:pt x="91" y="23"/>
                    <a:pt x="92" y="23"/>
                    <a:pt x="92" y="23"/>
                  </a:cubicBezTo>
                  <a:cubicBezTo>
                    <a:pt x="93" y="23"/>
                    <a:pt x="93" y="23"/>
                    <a:pt x="94" y="23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22"/>
                    <a:pt x="94" y="22"/>
                    <a:pt x="94" y="21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1"/>
                    <a:pt x="95" y="21"/>
                    <a:pt x="94" y="22"/>
                  </a:cubicBezTo>
                  <a:cubicBezTo>
                    <a:pt x="94" y="22"/>
                    <a:pt x="94" y="23"/>
                    <a:pt x="95" y="23"/>
                  </a:cubicBezTo>
                  <a:cubicBezTo>
                    <a:pt x="97" y="22"/>
                    <a:pt x="99" y="21"/>
                    <a:pt x="101" y="21"/>
                  </a:cubicBezTo>
                  <a:cubicBezTo>
                    <a:pt x="102" y="20"/>
                    <a:pt x="104" y="20"/>
                    <a:pt x="105" y="19"/>
                  </a:cubicBezTo>
                  <a:cubicBezTo>
                    <a:pt x="106" y="19"/>
                    <a:pt x="110" y="18"/>
                    <a:pt x="110" y="18"/>
                  </a:cubicBezTo>
                  <a:cubicBezTo>
                    <a:pt x="109" y="19"/>
                    <a:pt x="107" y="20"/>
                    <a:pt x="105" y="21"/>
                  </a:cubicBezTo>
                  <a:cubicBezTo>
                    <a:pt x="105" y="21"/>
                    <a:pt x="105" y="21"/>
                    <a:pt x="104" y="21"/>
                  </a:cubicBezTo>
                  <a:cubicBezTo>
                    <a:pt x="103" y="22"/>
                    <a:pt x="101" y="23"/>
                    <a:pt x="99" y="24"/>
                  </a:cubicBezTo>
                  <a:cubicBezTo>
                    <a:pt x="98" y="24"/>
                    <a:pt x="97" y="24"/>
                    <a:pt x="97" y="25"/>
                  </a:cubicBezTo>
                  <a:cubicBezTo>
                    <a:pt x="97" y="25"/>
                    <a:pt x="96" y="25"/>
                    <a:pt x="96" y="25"/>
                  </a:cubicBezTo>
                  <a:cubicBezTo>
                    <a:pt x="95" y="26"/>
                    <a:pt x="96" y="26"/>
                    <a:pt x="96" y="26"/>
                  </a:cubicBezTo>
                  <a:cubicBezTo>
                    <a:pt x="101" y="24"/>
                    <a:pt x="105" y="22"/>
                    <a:pt x="110" y="20"/>
                  </a:cubicBezTo>
                  <a:cubicBezTo>
                    <a:pt x="111" y="20"/>
                    <a:pt x="112" y="19"/>
                    <a:pt x="114" y="19"/>
                  </a:cubicBezTo>
                  <a:cubicBezTo>
                    <a:pt x="112" y="20"/>
                    <a:pt x="110" y="21"/>
                    <a:pt x="108" y="22"/>
                  </a:cubicBezTo>
                  <a:cubicBezTo>
                    <a:pt x="106" y="23"/>
                    <a:pt x="103" y="24"/>
                    <a:pt x="101" y="25"/>
                  </a:cubicBezTo>
                  <a:cubicBezTo>
                    <a:pt x="96" y="28"/>
                    <a:pt x="91" y="33"/>
                    <a:pt x="85" y="37"/>
                  </a:cubicBezTo>
                  <a:cubicBezTo>
                    <a:pt x="79" y="40"/>
                    <a:pt x="72" y="43"/>
                    <a:pt x="66" y="47"/>
                  </a:cubicBezTo>
                  <a:cubicBezTo>
                    <a:pt x="60" y="50"/>
                    <a:pt x="55" y="54"/>
                    <a:pt x="48" y="56"/>
                  </a:cubicBezTo>
                  <a:cubicBezTo>
                    <a:pt x="44" y="58"/>
                    <a:pt x="52" y="54"/>
                    <a:pt x="53" y="53"/>
                  </a:cubicBezTo>
                  <a:cubicBezTo>
                    <a:pt x="56" y="51"/>
                    <a:pt x="59" y="49"/>
                    <a:pt x="62" y="47"/>
                  </a:cubicBezTo>
                  <a:cubicBezTo>
                    <a:pt x="74" y="38"/>
                    <a:pt x="88" y="31"/>
                    <a:pt x="100" y="22"/>
                  </a:cubicBezTo>
                  <a:cubicBezTo>
                    <a:pt x="100" y="22"/>
                    <a:pt x="100" y="21"/>
                    <a:pt x="99" y="22"/>
                  </a:cubicBezTo>
                  <a:close/>
                  <a:moveTo>
                    <a:pt x="95" y="9"/>
                  </a:moveTo>
                  <a:cubicBezTo>
                    <a:pt x="95" y="9"/>
                    <a:pt x="95" y="9"/>
                    <a:pt x="95" y="9"/>
                  </a:cubicBezTo>
                  <a:cubicBezTo>
                    <a:pt x="96" y="9"/>
                    <a:pt x="96" y="9"/>
                    <a:pt x="97" y="9"/>
                  </a:cubicBezTo>
                  <a:cubicBezTo>
                    <a:pt x="96" y="10"/>
                    <a:pt x="95" y="11"/>
                    <a:pt x="94" y="12"/>
                  </a:cubicBezTo>
                  <a:cubicBezTo>
                    <a:pt x="95" y="11"/>
                    <a:pt x="95" y="10"/>
                    <a:pt x="95" y="9"/>
                  </a:cubicBezTo>
                  <a:close/>
                  <a:moveTo>
                    <a:pt x="94" y="18"/>
                  </a:moveTo>
                  <a:cubicBezTo>
                    <a:pt x="95" y="18"/>
                    <a:pt x="95" y="18"/>
                    <a:pt x="96" y="18"/>
                  </a:cubicBezTo>
                  <a:cubicBezTo>
                    <a:pt x="95" y="19"/>
                    <a:pt x="95" y="19"/>
                    <a:pt x="94" y="20"/>
                  </a:cubicBezTo>
                  <a:cubicBezTo>
                    <a:pt x="94" y="20"/>
                    <a:pt x="94" y="19"/>
                    <a:pt x="94" y="18"/>
                  </a:cubicBezTo>
                  <a:close/>
                  <a:moveTo>
                    <a:pt x="94" y="15"/>
                  </a:moveTo>
                  <a:cubicBezTo>
                    <a:pt x="96" y="15"/>
                    <a:pt x="97" y="14"/>
                    <a:pt x="98" y="13"/>
                  </a:cubicBezTo>
                  <a:cubicBezTo>
                    <a:pt x="97" y="14"/>
                    <a:pt x="95" y="15"/>
                    <a:pt x="94" y="17"/>
                  </a:cubicBezTo>
                  <a:cubicBezTo>
                    <a:pt x="94" y="16"/>
                    <a:pt x="94" y="16"/>
                    <a:pt x="94" y="15"/>
                  </a:cubicBezTo>
                  <a:close/>
                  <a:moveTo>
                    <a:pt x="95" y="5"/>
                  </a:moveTo>
                  <a:cubicBezTo>
                    <a:pt x="95" y="6"/>
                    <a:pt x="95" y="6"/>
                    <a:pt x="95" y="6"/>
                  </a:cubicBezTo>
                  <a:cubicBezTo>
                    <a:pt x="95" y="6"/>
                    <a:pt x="95" y="5"/>
                    <a:pt x="94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lose/>
                  <a:moveTo>
                    <a:pt x="14" y="51"/>
                  </a:moveTo>
                  <a:cubicBezTo>
                    <a:pt x="16" y="50"/>
                    <a:pt x="19" y="49"/>
                    <a:pt x="22" y="48"/>
                  </a:cubicBezTo>
                  <a:cubicBezTo>
                    <a:pt x="19" y="50"/>
                    <a:pt x="16" y="52"/>
                    <a:pt x="14" y="54"/>
                  </a:cubicBezTo>
                  <a:cubicBezTo>
                    <a:pt x="14" y="53"/>
                    <a:pt x="14" y="52"/>
                    <a:pt x="14" y="51"/>
                  </a:cubicBezTo>
                  <a:close/>
                  <a:moveTo>
                    <a:pt x="14" y="47"/>
                  </a:moveTo>
                  <a:cubicBezTo>
                    <a:pt x="25" y="42"/>
                    <a:pt x="35" y="33"/>
                    <a:pt x="46" y="28"/>
                  </a:cubicBezTo>
                  <a:cubicBezTo>
                    <a:pt x="45" y="29"/>
                    <a:pt x="44" y="29"/>
                    <a:pt x="44" y="30"/>
                  </a:cubicBezTo>
                  <a:cubicBezTo>
                    <a:pt x="40" y="32"/>
                    <a:pt x="37" y="35"/>
                    <a:pt x="33" y="37"/>
                  </a:cubicBezTo>
                  <a:cubicBezTo>
                    <a:pt x="26" y="41"/>
                    <a:pt x="20" y="45"/>
                    <a:pt x="14" y="50"/>
                  </a:cubicBezTo>
                  <a:cubicBezTo>
                    <a:pt x="14" y="49"/>
                    <a:pt x="14" y="48"/>
                    <a:pt x="14" y="47"/>
                  </a:cubicBezTo>
                  <a:close/>
                  <a:moveTo>
                    <a:pt x="12" y="37"/>
                  </a:moveTo>
                  <a:cubicBezTo>
                    <a:pt x="16" y="35"/>
                    <a:pt x="20" y="32"/>
                    <a:pt x="24" y="29"/>
                  </a:cubicBezTo>
                  <a:cubicBezTo>
                    <a:pt x="25" y="29"/>
                    <a:pt x="26" y="28"/>
                    <a:pt x="26" y="28"/>
                  </a:cubicBezTo>
                  <a:cubicBezTo>
                    <a:pt x="24" y="29"/>
                    <a:pt x="22" y="31"/>
                    <a:pt x="21" y="33"/>
                  </a:cubicBezTo>
                  <a:cubicBezTo>
                    <a:pt x="18" y="35"/>
                    <a:pt x="15" y="37"/>
                    <a:pt x="12" y="39"/>
                  </a:cubicBezTo>
                  <a:cubicBezTo>
                    <a:pt x="12" y="38"/>
                    <a:pt x="12" y="37"/>
                    <a:pt x="12" y="37"/>
                  </a:cubicBezTo>
                  <a:close/>
                  <a:moveTo>
                    <a:pt x="13" y="56"/>
                  </a:moveTo>
                  <a:cubicBezTo>
                    <a:pt x="17" y="55"/>
                    <a:pt x="19" y="53"/>
                    <a:pt x="22" y="51"/>
                  </a:cubicBezTo>
                  <a:cubicBezTo>
                    <a:pt x="26" y="48"/>
                    <a:pt x="31" y="45"/>
                    <a:pt x="36" y="43"/>
                  </a:cubicBezTo>
                  <a:cubicBezTo>
                    <a:pt x="42" y="40"/>
                    <a:pt x="48" y="36"/>
                    <a:pt x="54" y="32"/>
                  </a:cubicBezTo>
                  <a:cubicBezTo>
                    <a:pt x="49" y="35"/>
                    <a:pt x="45" y="38"/>
                    <a:pt x="40" y="41"/>
                  </a:cubicBezTo>
                  <a:cubicBezTo>
                    <a:pt x="31" y="47"/>
                    <a:pt x="23" y="54"/>
                    <a:pt x="13" y="59"/>
                  </a:cubicBezTo>
                  <a:cubicBezTo>
                    <a:pt x="13" y="58"/>
                    <a:pt x="13" y="57"/>
                    <a:pt x="13" y="56"/>
                  </a:cubicBezTo>
                  <a:close/>
                  <a:moveTo>
                    <a:pt x="44" y="33"/>
                  </a:moveTo>
                  <a:cubicBezTo>
                    <a:pt x="45" y="33"/>
                    <a:pt x="45" y="33"/>
                    <a:pt x="45" y="33"/>
                  </a:cubicBezTo>
                  <a:cubicBezTo>
                    <a:pt x="47" y="32"/>
                    <a:pt x="49" y="31"/>
                    <a:pt x="50" y="29"/>
                  </a:cubicBezTo>
                  <a:cubicBezTo>
                    <a:pt x="51" y="29"/>
                    <a:pt x="59" y="24"/>
                    <a:pt x="55" y="27"/>
                  </a:cubicBezTo>
                  <a:cubicBezTo>
                    <a:pt x="51" y="29"/>
                    <a:pt x="48" y="31"/>
                    <a:pt x="44" y="33"/>
                  </a:cubicBezTo>
                  <a:close/>
                  <a:moveTo>
                    <a:pt x="39" y="29"/>
                  </a:moveTo>
                  <a:cubicBezTo>
                    <a:pt x="36" y="31"/>
                    <a:pt x="33" y="33"/>
                    <a:pt x="30" y="35"/>
                  </a:cubicBezTo>
                  <a:cubicBezTo>
                    <a:pt x="25" y="38"/>
                    <a:pt x="19" y="42"/>
                    <a:pt x="13" y="45"/>
                  </a:cubicBezTo>
                  <a:cubicBezTo>
                    <a:pt x="13" y="44"/>
                    <a:pt x="13" y="44"/>
                    <a:pt x="13" y="43"/>
                  </a:cubicBezTo>
                  <a:cubicBezTo>
                    <a:pt x="22" y="42"/>
                    <a:pt x="29" y="34"/>
                    <a:pt x="37" y="29"/>
                  </a:cubicBezTo>
                  <a:cubicBezTo>
                    <a:pt x="38" y="28"/>
                    <a:pt x="39" y="27"/>
                    <a:pt x="40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0" y="28"/>
                    <a:pt x="39" y="29"/>
                  </a:cubicBezTo>
                  <a:close/>
                  <a:moveTo>
                    <a:pt x="13" y="42"/>
                  </a:moveTo>
                  <a:cubicBezTo>
                    <a:pt x="13" y="41"/>
                    <a:pt x="13" y="41"/>
                    <a:pt x="12" y="40"/>
                  </a:cubicBezTo>
                  <a:cubicBezTo>
                    <a:pt x="17" y="39"/>
                    <a:pt x="20" y="36"/>
                    <a:pt x="24" y="34"/>
                  </a:cubicBezTo>
                  <a:cubicBezTo>
                    <a:pt x="26" y="32"/>
                    <a:pt x="28" y="31"/>
                    <a:pt x="31" y="29"/>
                  </a:cubicBezTo>
                  <a:cubicBezTo>
                    <a:pt x="32" y="29"/>
                    <a:pt x="34" y="28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3"/>
                    <a:pt x="20" y="37"/>
                    <a:pt x="13" y="42"/>
                  </a:cubicBezTo>
                  <a:close/>
                  <a:moveTo>
                    <a:pt x="17" y="37"/>
                  </a:moveTo>
                  <a:cubicBezTo>
                    <a:pt x="9" y="42"/>
                    <a:pt x="18" y="36"/>
                    <a:pt x="19" y="35"/>
                  </a:cubicBezTo>
                  <a:cubicBezTo>
                    <a:pt x="22" y="32"/>
                    <a:pt x="25" y="30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0" y="27"/>
                    <a:pt x="32" y="27"/>
                    <a:pt x="33" y="27"/>
                  </a:cubicBezTo>
                  <a:cubicBezTo>
                    <a:pt x="28" y="30"/>
                    <a:pt x="22" y="34"/>
                    <a:pt x="17" y="37"/>
                  </a:cubicBezTo>
                  <a:close/>
                  <a:moveTo>
                    <a:pt x="17" y="29"/>
                  </a:moveTo>
                  <a:cubicBezTo>
                    <a:pt x="16" y="29"/>
                    <a:pt x="13" y="33"/>
                    <a:pt x="11" y="35"/>
                  </a:cubicBezTo>
                  <a:cubicBezTo>
                    <a:pt x="11" y="34"/>
                    <a:pt x="10" y="33"/>
                    <a:pt x="10" y="32"/>
                  </a:cubicBezTo>
                  <a:cubicBezTo>
                    <a:pt x="12" y="31"/>
                    <a:pt x="15" y="29"/>
                    <a:pt x="17" y="29"/>
                  </a:cubicBezTo>
                  <a:close/>
                  <a:moveTo>
                    <a:pt x="26" y="54"/>
                  </a:moveTo>
                  <a:cubicBezTo>
                    <a:pt x="31" y="51"/>
                    <a:pt x="37" y="47"/>
                    <a:pt x="43" y="44"/>
                  </a:cubicBezTo>
                  <a:cubicBezTo>
                    <a:pt x="47" y="42"/>
                    <a:pt x="50" y="40"/>
                    <a:pt x="54" y="38"/>
                  </a:cubicBezTo>
                  <a:cubicBezTo>
                    <a:pt x="54" y="39"/>
                    <a:pt x="53" y="39"/>
                    <a:pt x="52" y="39"/>
                  </a:cubicBezTo>
                  <a:cubicBezTo>
                    <a:pt x="43" y="46"/>
                    <a:pt x="33" y="53"/>
                    <a:pt x="23" y="59"/>
                  </a:cubicBezTo>
                  <a:cubicBezTo>
                    <a:pt x="23" y="59"/>
                    <a:pt x="23" y="60"/>
                    <a:pt x="23" y="60"/>
                  </a:cubicBezTo>
                  <a:cubicBezTo>
                    <a:pt x="20" y="60"/>
                    <a:pt x="17" y="60"/>
                    <a:pt x="13" y="60"/>
                  </a:cubicBezTo>
                  <a:cubicBezTo>
                    <a:pt x="18" y="59"/>
                    <a:pt x="22" y="57"/>
                    <a:pt x="26" y="54"/>
                  </a:cubicBezTo>
                  <a:close/>
                  <a:moveTo>
                    <a:pt x="51" y="45"/>
                  </a:moveTo>
                  <a:cubicBezTo>
                    <a:pt x="56" y="42"/>
                    <a:pt x="61" y="40"/>
                    <a:pt x="66" y="37"/>
                  </a:cubicBezTo>
                  <a:cubicBezTo>
                    <a:pt x="71" y="34"/>
                    <a:pt x="76" y="31"/>
                    <a:pt x="81" y="28"/>
                  </a:cubicBezTo>
                  <a:cubicBezTo>
                    <a:pt x="83" y="26"/>
                    <a:pt x="85" y="25"/>
                    <a:pt x="88" y="24"/>
                  </a:cubicBezTo>
                  <a:cubicBezTo>
                    <a:pt x="86" y="25"/>
                    <a:pt x="85" y="26"/>
                    <a:pt x="83" y="26"/>
                  </a:cubicBezTo>
                  <a:cubicBezTo>
                    <a:pt x="78" y="30"/>
                    <a:pt x="72" y="34"/>
                    <a:pt x="67" y="37"/>
                  </a:cubicBezTo>
                  <a:cubicBezTo>
                    <a:pt x="56" y="44"/>
                    <a:pt x="46" y="51"/>
                    <a:pt x="36" y="58"/>
                  </a:cubicBezTo>
                  <a:cubicBezTo>
                    <a:pt x="36" y="58"/>
                    <a:pt x="36" y="58"/>
                    <a:pt x="36" y="59"/>
                  </a:cubicBezTo>
                  <a:cubicBezTo>
                    <a:pt x="32" y="59"/>
                    <a:pt x="28" y="59"/>
                    <a:pt x="24" y="60"/>
                  </a:cubicBezTo>
                  <a:cubicBezTo>
                    <a:pt x="34" y="56"/>
                    <a:pt x="43" y="50"/>
                    <a:pt x="51" y="45"/>
                  </a:cubicBezTo>
                  <a:close/>
                  <a:moveTo>
                    <a:pt x="92" y="26"/>
                  </a:moveTo>
                  <a:cubicBezTo>
                    <a:pt x="94" y="25"/>
                    <a:pt x="96" y="24"/>
                    <a:pt x="97" y="23"/>
                  </a:cubicBezTo>
                  <a:cubicBezTo>
                    <a:pt x="95" y="25"/>
                    <a:pt x="92" y="26"/>
                    <a:pt x="90" y="28"/>
                  </a:cubicBezTo>
                  <a:cubicBezTo>
                    <a:pt x="85" y="31"/>
                    <a:pt x="80" y="34"/>
                    <a:pt x="74" y="37"/>
                  </a:cubicBezTo>
                  <a:cubicBezTo>
                    <a:pt x="64" y="44"/>
                    <a:pt x="55" y="51"/>
                    <a:pt x="45" y="57"/>
                  </a:cubicBezTo>
                  <a:cubicBezTo>
                    <a:pt x="44" y="57"/>
                    <a:pt x="44" y="58"/>
                    <a:pt x="45" y="58"/>
                  </a:cubicBezTo>
                  <a:cubicBezTo>
                    <a:pt x="42" y="58"/>
                    <a:pt x="40" y="58"/>
                    <a:pt x="37" y="59"/>
                  </a:cubicBezTo>
                  <a:cubicBezTo>
                    <a:pt x="56" y="49"/>
                    <a:pt x="73" y="36"/>
                    <a:pt x="92" y="26"/>
                  </a:cubicBezTo>
                  <a:close/>
                  <a:moveTo>
                    <a:pt x="61" y="50"/>
                  </a:moveTo>
                  <a:cubicBezTo>
                    <a:pt x="67" y="47"/>
                    <a:pt x="74" y="44"/>
                    <a:pt x="80" y="41"/>
                  </a:cubicBezTo>
                  <a:cubicBezTo>
                    <a:pt x="86" y="37"/>
                    <a:pt x="92" y="34"/>
                    <a:pt x="97" y="29"/>
                  </a:cubicBezTo>
                  <a:cubicBezTo>
                    <a:pt x="103" y="25"/>
                    <a:pt x="110" y="23"/>
                    <a:pt x="115" y="19"/>
                  </a:cubicBezTo>
                  <a:cubicBezTo>
                    <a:pt x="117" y="21"/>
                    <a:pt x="119" y="22"/>
                    <a:pt x="120" y="23"/>
                  </a:cubicBezTo>
                  <a:cubicBezTo>
                    <a:pt x="112" y="26"/>
                    <a:pt x="105" y="32"/>
                    <a:pt x="97" y="36"/>
                  </a:cubicBezTo>
                  <a:cubicBezTo>
                    <a:pt x="87" y="42"/>
                    <a:pt x="77" y="48"/>
                    <a:pt x="67" y="53"/>
                  </a:cubicBezTo>
                  <a:cubicBezTo>
                    <a:pt x="65" y="54"/>
                    <a:pt x="64" y="54"/>
                    <a:pt x="63" y="55"/>
                  </a:cubicBezTo>
                  <a:cubicBezTo>
                    <a:pt x="64" y="54"/>
                    <a:pt x="65" y="53"/>
                    <a:pt x="67" y="52"/>
                  </a:cubicBezTo>
                  <a:cubicBezTo>
                    <a:pt x="69" y="50"/>
                    <a:pt x="71" y="49"/>
                    <a:pt x="73" y="47"/>
                  </a:cubicBezTo>
                  <a:cubicBezTo>
                    <a:pt x="77" y="45"/>
                    <a:pt x="81" y="43"/>
                    <a:pt x="84" y="41"/>
                  </a:cubicBezTo>
                  <a:cubicBezTo>
                    <a:pt x="84" y="41"/>
                    <a:pt x="85" y="41"/>
                    <a:pt x="85" y="41"/>
                  </a:cubicBezTo>
                  <a:cubicBezTo>
                    <a:pt x="91" y="38"/>
                    <a:pt x="98" y="34"/>
                    <a:pt x="104" y="30"/>
                  </a:cubicBezTo>
                  <a:cubicBezTo>
                    <a:pt x="108" y="27"/>
                    <a:pt x="113" y="25"/>
                    <a:pt x="118" y="22"/>
                  </a:cubicBezTo>
                  <a:cubicBezTo>
                    <a:pt x="118" y="22"/>
                    <a:pt x="118" y="21"/>
                    <a:pt x="118" y="22"/>
                  </a:cubicBezTo>
                  <a:cubicBezTo>
                    <a:pt x="117" y="22"/>
                    <a:pt x="116" y="22"/>
                    <a:pt x="115" y="23"/>
                  </a:cubicBezTo>
                  <a:cubicBezTo>
                    <a:pt x="115" y="22"/>
                    <a:pt x="115" y="23"/>
                    <a:pt x="114" y="23"/>
                  </a:cubicBezTo>
                  <a:cubicBezTo>
                    <a:pt x="111" y="24"/>
                    <a:pt x="109" y="26"/>
                    <a:pt x="106" y="27"/>
                  </a:cubicBezTo>
                  <a:cubicBezTo>
                    <a:pt x="105" y="28"/>
                    <a:pt x="103" y="29"/>
                    <a:pt x="102" y="30"/>
                  </a:cubicBezTo>
                  <a:cubicBezTo>
                    <a:pt x="96" y="33"/>
                    <a:pt x="91" y="36"/>
                    <a:pt x="86" y="39"/>
                  </a:cubicBezTo>
                  <a:cubicBezTo>
                    <a:pt x="85" y="40"/>
                    <a:pt x="85" y="40"/>
                    <a:pt x="84" y="40"/>
                  </a:cubicBezTo>
                  <a:cubicBezTo>
                    <a:pt x="74" y="45"/>
                    <a:pt x="63" y="50"/>
                    <a:pt x="54" y="57"/>
                  </a:cubicBezTo>
                  <a:cubicBezTo>
                    <a:pt x="54" y="57"/>
                    <a:pt x="53" y="57"/>
                    <a:pt x="53" y="57"/>
                  </a:cubicBezTo>
                  <a:cubicBezTo>
                    <a:pt x="51" y="57"/>
                    <a:pt x="48" y="57"/>
                    <a:pt x="46" y="58"/>
                  </a:cubicBezTo>
                  <a:cubicBezTo>
                    <a:pt x="51" y="56"/>
                    <a:pt x="56" y="53"/>
                    <a:pt x="61" y="50"/>
                  </a:cubicBezTo>
                  <a:close/>
                  <a:moveTo>
                    <a:pt x="126" y="27"/>
                  </a:moveTo>
                  <a:cubicBezTo>
                    <a:pt x="116" y="32"/>
                    <a:pt x="106" y="37"/>
                    <a:pt x="97" y="44"/>
                  </a:cubicBezTo>
                  <a:cubicBezTo>
                    <a:pt x="93" y="47"/>
                    <a:pt x="89" y="49"/>
                    <a:pt x="84" y="52"/>
                  </a:cubicBezTo>
                  <a:cubicBezTo>
                    <a:pt x="84" y="52"/>
                    <a:pt x="84" y="52"/>
                    <a:pt x="83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6" y="50"/>
                    <a:pt x="89" y="48"/>
                    <a:pt x="91" y="47"/>
                  </a:cubicBezTo>
                  <a:cubicBezTo>
                    <a:pt x="101" y="41"/>
                    <a:pt x="110" y="35"/>
                    <a:pt x="119" y="29"/>
                  </a:cubicBezTo>
                  <a:cubicBezTo>
                    <a:pt x="119" y="28"/>
                    <a:pt x="120" y="28"/>
                    <a:pt x="120" y="28"/>
                  </a:cubicBezTo>
                  <a:cubicBezTo>
                    <a:pt x="120" y="27"/>
                    <a:pt x="121" y="27"/>
                    <a:pt x="122" y="26"/>
                  </a:cubicBezTo>
                  <a:cubicBezTo>
                    <a:pt x="122" y="26"/>
                    <a:pt x="122" y="25"/>
                    <a:pt x="121" y="26"/>
                  </a:cubicBezTo>
                  <a:cubicBezTo>
                    <a:pt x="116" y="29"/>
                    <a:pt x="110" y="32"/>
                    <a:pt x="105" y="35"/>
                  </a:cubicBezTo>
                  <a:cubicBezTo>
                    <a:pt x="111" y="32"/>
                    <a:pt x="116" y="28"/>
                    <a:pt x="121" y="24"/>
                  </a:cubicBezTo>
                  <a:cubicBezTo>
                    <a:pt x="123" y="25"/>
                    <a:pt x="124" y="26"/>
                    <a:pt x="126" y="27"/>
                  </a:cubicBezTo>
                  <a:close/>
                  <a:moveTo>
                    <a:pt x="129" y="29"/>
                  </a:moveTo>
                  <a:cubicBezTo>
                    <a:pt x="122" y="32"/>
                    <a:pt x="115" y="36"/>
                    <a:pt x="109" y="40"/>
                  </a:cubicBezTo>
                  <a:cubicBezTo>
                    <a:pt x="105" y="42"/>
                    <a:pt x="101" y="44"/>
                    <a:pt x="97" y="47"/>
                  </a:cubicBezTo>
                  <a:cubicBezTo>
                    <a:pt x="95" y="49"/>
                    <a:pt x="93" y="50"/>
                    <a:pt x="91" y="51"/>
                  </a:cubicBezTo>
                  <a:cubicBezTo>
                    <a:pt x="83" y="56"/>
                    <a:pt x="91" y="49"/>
                    <a:pt x="93" y="48"/>
                  </a:cubicBezTo>
                  <a:cubicBezTo>
                    <a:pt x="95" y="47"/>
                    <a:pt x="96" y="46"/>
                    <a:pt x="97" y="45"/>
                  </a:cubicBezTo>
                  <a:cubicBezTo>
                    <a:pt x="99" y="44"/>
                    <a:pt x="101" y="43"/>
                    <a:pt x="102" y="42"/>
                  </a:cubicBezTo>
                  <a:cubicBezTo>
                    <a:pt x="110" y="37"/>
                    <a:pt x="119" y="33"/>
                    <a:pt x="127" y="28"/>
                  </a:cubicBezTo>
                  <a:cubicBezTo>
                    <a:pt x="127" y="28"/>
                    <a:pt x="128" y="29"/>
                    <a:pt x="129" y="29"/>
                  </a:cubicBezTo>
                  <a:close/>
                  <a:moveTo>
                    <a:pt x="108" y="38"/>
                  </a:moveTo>
                  <a:cubicBezTo>
                    <a:pt x="113" y="35"/>
                    <a:pt x="118" y="32"/>
                    <a:pt x="123" y="29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23" y="29"/>
                    <a:pt x="123" y="30"/>
                    <a:pt x="122" y="30"/>
                  </a:cubicBezTo>
                  <a:cubicBezTo>
                    <a:pt x="120" y="31"/>
                    <a:pt x="117" y="33"/>
                    <a:pt x="115" y="34"/>
                  </a:cubicBezTo>
                  <a:cubicBezTo>
                    <a:pt x="113" y="35"/>
                    <a:pt x="110" y="36"/>
                    <a:pt x="108" y="38"/>
                  </a:cubicBezTo>
                  <a:close/>
                  <a:moveTo>
                    <a:pt x="71" y="48"/>
                  </a:moveTo>
                  <a:cubicBezTo>
                    <a:pt x="67" y="50"/>
                    <a:pt x="64" y="53"/>
                    <a:pt x="61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59" y="56"/>
                    <a:pt x="57" y="57"/>
                    <a:pt x="55" y="57"/>
                  </a:cubicBezTo>
                  <a:cubicBezTo>
                    <a:pt x="60" y="53"/>
                    <a:pt x="66" y="50"/>
                    <a:pt x="71" y="48"/>
                  </a:cubicBezTo>
                  <a:close/>
                  <a:moveTo>
                    <a:pt x="100" y="38"/>
                  </a:moveTo>
                  <a:cubicBezTo>
                    <a:pt x="98" y="39"/>
                    <a:pt x="97" y="40"/>
                    <a:pt x="96" y="41"/>
                  </a:cubicBezTo>
                  <a:cubicBezTo>
                    <a:pt x="91" y="43"/>
                    <a:pt x="87" y="46"/>
                    <a:pt x="83" y="49"/>
                  </a:cubicBezTo>
                  <a:cubicBezTo>
                    <a:pt x="83" y="49"/>
                    <a:pt x="83" y="49"/>
                    <a:pt x="82" y="49"/>
                  </a:cubicBezTo>
                  <a:cubicBezTo>
                    <a:pt x="84" y="48"/>
                    <a:pt x="85" y="47"/>
                    <a:pt x="86" y="46"/>
                  </a:cubicBezTo>
                  <a:cubicBezTo>
                    <a:pt x="90" y="43"/>
                    <a:pt x="95" y="41"/>
                    <a:pt x="99" y="39"/>
                  </a:cubicBezTo>
                  <a:cubicBezTo>
                    <a:pt x="99" y="38"/>
                    <a:pt x="100" y="38"/>
                    <a:pt x="100" y="38"/>
                  </a:cubicBezTo>
                  <a:close/>
                  <a:moveTo>
                    <a:pt x="90" y="49"/>
                  </a:moveTo>
                  <a:cubicBezTo>
                    <a:pt x="88" y="51"/>
                    <a:pt x="87" y="52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3" y="54"/>
                    <a:pt x="82" y="54"/>
                    <a:pt x="81" y="54"/>
                  </a:cubicBezTo>
                  <a:cubicBezTo>
                    <a:pt x="84" y="53"/>
                    <a:pt x="87" y="51"/>
                    <a:pt x="90" y="49"/>
                  </a:cubicBezTo>
                  <a:close/>
                  <a:moveTo>
                    <a:pt x="99" y="63"/>
                  </a:moveTo>
                  <a:cubicBezTo>
                    <a:pt x="105" y="59"/>
                    <a:pt x="111" y="56"/>
                    <a:pt x="117" y="52"/>
                  </a:cubicBezTo>
                  <a:cubicBezTo>
                    <a:pt x="115" y="53"/>
                    <a:pt x="114" y="54"/>
                    <a:pt x="112" y="56"/>
                  </a:cubicBezTo>
                  <a:cubicBezTo>
                    <a:pt x="108" y="59"/>
                    <a:pt x="103" y="62"/>
                    <a:pt x="100" y="67"/>
                  </a:cubicBezTo>
                  <a:cubicBezTo>
                    <a:pt x="100" y="66"/>
                    <a:pt x="99" y="64"/>
                    <a:pt x="99" y="63"/>
                  </a:cubicBezTo>
                  <a:close/>
                  <a:moveTo>
                    <a:pt x="99" y="58"/>
                  </a:moveTo>
                  <a:cubicBezTo>
                    <a:pt x="105" y="56"/>
                    <a:pt x="109" y="53"/>
                    <a:pt x="114" y="49"/>
                  </a:cubicBezTo>
                  <a:cubicBezTo>
                    <a:pt x="117" y="47"/>
                    <a:pt x="120" y="44"/>
                    <a:pt x="123" y="42"/>
                  </a:cubicBezTo>
                  <a:cubicBezTo>
                    <a:pt x="123" y="42"/>
                    <a:pt x="124" y="42"/>
                    <a:pt x="124" y="42"/>
                  </a:cubicBezTo>
                  <a:cubicBezTo>
                    <a:pt x="121" y="44"/>
                    <a:pt x="117" y="47"/>
                    <a:pt x="114" y="50"/>
                  </a:cubicBezTo>
                  <a:cubicBezTo>
                    <a:pt x="110" y="55"/>
                    <a:pt x="104" y="57"/>
                    <a:pt x="99" y="61"/>
                  </a:cubicBezTo>
                  <a:cubicBezTo>
                    <a:pt x="99" y="60"/>
                    <a:pt x="99" y="59"/>
                    <a:pt x="99" y="58"/>
                  </a:cubicBezTo>
                  <a:close/>
                  <a:moveTo>
                    <a:pt x="99" y="55"/>
                  </a:moveTo>
                  <a:cubicBezTo>
                    <a:pt x="102" y="53"/>
                    <a:pt x="104" y="52"/>
                    <a:pt x="107" y="50"/>
                  </a:cubicBezTo>
                  <a:cubicBezTo>
                    <a:pt x="104" y="52"/>
                    <a:pt x="102" y="54"/>
                    <a:pt x="99" y="57"/>
                  </a:cubicBezTo>
                  <a:cubicBezTo>
                    <a:pt x="99" y="56"/>
                    <a:pt x="99" y="56"/>
                    <a:pt x="99" y="55"/>
                  </a:cubicBezTo>
                  <a:cubicBezTo>
                    <a:pt x="99" y="55"/>
                    <a:pt x="99" y="55"/>
                    <a:pt x="99" y="55"/>
                  </a:cubicBezTo>
                  <a:close/>
                  <a:moveTo>
                    <a:pt x="98" y="54"/>
                  </a:moveTo>
                  <a:cubicBezTo>
                    <a:pt x="98" y="53"/>
                    <a:pt x="98" y="53"/>
                    <a:pt x="97" y="53"/>
                  </a:cubicBezTo>
                  <a:cubicBezTo>
                    <a:pt x="96" y="53"/>
                    <a:pt x="96" y="53"/>
                    <a:pt x="95" y="53"/>
                  </a:cubicBezTo>
                  <a:cubicBezTo>
                    <a:pt x="99" y="52"/>
                    <a:pt x="103" y="49"/>
                    <a:pt x="106" y="46"/>
                  </a:cubicBezTo>
                  <a:cubicBezTo>
                    <a:pt x="112" y="42"/>
                    <a:pt x="118" y="39"/>
                    <a:pt x="124" y="36"/>
                  </a:cubicBezTo>
                  <a:cubicBezTo>
                    <a:pt x="123" y="36"/>
                    <a:pt x="122" y="37"/>
                    <a:pt x="121" y="37"/>
                  </a:cubicBezTo>
                  <a:cubicBezTo>
                    <a:pt x="118" y="39"/>
                    <a:pt x="116" y="40"/>
                    <a:pt x="113" y="42"/>
                  </a:cubicBezTo>
                  <a:cubicBezTo>
                    <a:pt x="108" y="46"/>
                    <a:pt x="103" y="50"/>
                    <a:pt x="98" y="54"/>
                  </a:cubicBezTo>
                  <a:close/>
                  <a:moveTo>
                    <a:pt x="100" y="69"/>
                  </a:moveTo>
                  <a:cubicBezTo>
                    <a:pt x="100" y="69"/>
                    <a:pt x="100" y="69"/>
                    <a:pt x="100" y="68"/>
                  </a:cubicBezTo>
                  <a:cubicBezTo>
                    <a:pt x="103" y="64"/>
                    <a:pt x="107" y="61"/>
                    <a:pt x="111" y="57"/>
                  </a:cubicBezTo>
                  <a:cubicBezTo>
                    <a:pt x="115" y="55"/>
                    <a:pt x="118" y="51"/>
                    <a:pt x="122" y="48"/>
                  </a:cubicBezTo>
                  <a:cubicBezTo>
                    <a:pt x="123" y="47"/>
                    <a:pt x="124" y="47"/>
                    <a:pt x="124" y="46"/>
                  </a:cubicBezTo>
                  <a:cubicBezTo>
                    <a:pt x="116" y="54"/>
                    <a:pt x="108" y="61"/>
                    <a:pt x="100" y="69"/>
                  </a:cubicBezTo>
                  <a:close/>
                  <a:moveTo>
                    <a:pt x="136" y="35"/>
                  </a:moveTo>
                  <a:cubicBezTo>
                    <a:pt x="135" y="36"/>
                    <a:pt x="134" y="37"/>
                    <a:pt x="133" y="38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29" y="41"/>
                    <a:pt x="126" y="43"/>
                    <a:pt x="123" y="46"/>
                  </a:cubicBezTo>
                  <a:cubicBezTo>
                    <a:pt x="119" y="49"/>
                    <a:pt x="116" y="52"/>
                    <a:pt x="112" y="54"/>
                  </a:cubicBezTo>
                  <a:cubicBezTo>
                    <a:pt x="108" y="57"/>
                    <a:pt x="104" y="59"/>
                    <a:pt x="101" y="61"/>
                  </a:cubicBezTo>
                  <a:cubicBezTo>
                    <a:pt x="102" y="60"/>
                    <a:pt x="103" y="59"/>
                    <a:pt x="105" y="58"/>
                  </a:cubicBezTo>
                  <a:cubicBezTo>
                    <a:pt x="107" y="57"/>
                    <a:pt x="109" y="56"/>
                    <a:pt x="111" y="54"/>
                  </a:cubicBezTo>
                  <a:cubicBezTo>
                    <a:pt x="114" y="52"/>
                    <a:pt x="116" y="49"/>
                    <a:pt x="119" y="46"/>
                  </a:cubicBezTo>
                  <a:cubicBezTo>
                    <a:pt x="123" y="43"/>
                    <a:pt x="127" y="41"/>
                    <a:pt x="131" y="38"/>
                  </a:cubicBezTo>
                  <a:cubicBezTo>
                    <a:pt x="132" y="38"/>
                    <a:pt x="132" y="37"/>
                    <a:pt x="132" y="37"/>
                  </a:cubicBezTo>
                  <a:cubicBezTo>
                    <a:pt x="133" y="36"/>
                    <a:pt x="133" y="36"/>
                    <a:pt x="134" y="36"/>
                  </a:cubicBezTo>
                  <a:cubicBezTo>
                    <a:pt x="135" y="35"/>
                    <a:pt x="134" y="35"/>
                    <a:pt x="134" y="35"/>
                  </a:cubicBezTo>
                  <a:cubicBezTo>
                    <a:pt x="128" y="38"/>
                    <a:pt x="123" y="41"/>
                    <a:pt x="117" y="45"/>
                  </a:cubicBezTo>
                  <a:cubicBezTo>
                    <a:pt x="112" y="49"/>
                    <a:pt x="108" y="54"/>
                    <a:pt x="102" y="56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2" y="55"/>
                    <a:pt x="104" y="53"/>
                    <a:pt x="107" y="51"/>
                  </a:cubicBezTo>
                  <a:cubicBezTo>
                    <a:pt x="109" y="49"/>
                    <a:pt x="112" y="47"/>
                    <a:pt x="115" y="45"/>
                  </a:cubicBezTo>
                  <a:cubicBezTo>
                    <a:pt x="120" y="42"/>
                    <a:pt x="125" y="39"/>
                    <a:pt x="130" y="36"/>
                  </a:cubicBezTo>
                  <a:cubicBezTo>
                    <a:pt x="131" y="36"/>
                    <a:pt x="131" y="35"/>
                    <a:pt x="131" y="35"/>
                  </a:cubicBezTo>
                  <a:cubicBezTo>
                    <a:pt x="132" y="35"/>
                    <a:pt x="132" y="34"/>
                    <a:pt x="133" y="34"/>
                  </a:cubicBezTo>
                  <a:cubicBezTo>
                    <a:pt x="133" y="34"/>
                    <a:pt x="133" y="33"/>
                    <a:pt x="132" y="33"/>
                  </a:cubicBezTo>
                  <a:cubicBezTo>
                    <a:pt x="127" y="36"/>
                    <a:pt x="121" y="38"/>
                    <a:pt x="116" y="42"/>
                  </a:cubicBezTo>
                  <a:cubicBezTo>
                    <a:pt x="111" y="45"/>
                    <a:pt x="107" y="49"/>
                    <a:pt x="101" y="53"/>
                  </a:cubicBezTo>
                  <a:cubicBezTo>
                    <a:pt x="100" y="53"/>
                    <a:pt x="100" y="54"/>
                    <a:pt x="99" y="54"/>
                  </a:cubicBezTo>
                  <a:cubicBezTo>
                    <a:pt x="99" y="54"/>
                    <a:pt x="99" y="54"/>
                    <a:pt x="99" y="54"/>
                  </a:cubicBezTo>
                  <a:cubicBezTo>
                    <a:pt x="101" y="52"/>
                    <a:pt x="103" y="51"/>
                    <a:pt x="105" y="49"/>
                  </a:cubicBezTo>
                  <a:cubicBezTo>
                    <a:pt x="108" y="47"/>
                    <a:pt x="110" y="45"/>
                    <a:pt x="113" y="43"/>
                  </a:cubicBezTo>
                  <a:cubicBezTo>
                    <a:pt x="119" y="39"/>
                    <a:pt x="125" y="37"/>
                    <a:pt x="130" y="33"/>
                  </a:cubicBezTo>
                  <a:cubicBezTo>
                    <a:pt x="130" y="33"/>
                    <a:pt x="130" y="32"/>
                    <a:pt x="129" y="33"/>
                  </a:cubicBezTo>
                  <a:cubicBezTo>
                    <a:pt x="120" y="37"/>
                    <a:pt x="111" y="42"/>
                    <a:pt x="103" y="48"/>
                  </a:cubicBezTo>
                  <a:cubicBezTo>
                    <a:pt x="101" y="49"/>
                    <a:pt x="98" y="51"/>
                    <a:pt x="96" y="52"/>
                  </a:cubicBezTo>
                  <a:cubicBezTo>
                    <a:pt x="90" y="56"/>
                    <a:pt x="95" y="52"/>
                    <a:pt x="97" y="51"/>
                  </a:cubicBezTo>
                  <a:cubicBezTo>
                    <a:pt x="101" y="47"/>
                    <a:pt x="105" y="44"/>
                    <a:pt x="109" y="41"/>
                  </a:cubicBezTo>
                  <a:cubicBezTo>
                    <a:pt x="116" y="38"/>
                    <a:pt x="123" y="34"/>
                    <a:pt x="129" y="30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31" y="31"/>
                    <a:pt x="134" y="33"/>
                    <a:pt x="136" y="35"/>
                  </a:cubicBezTo>
                  <a:close/>
                  <a:moveTo>
                    <a:pt x="111" y="47"/>
                  </a:moveTo>
                  <a:cubicBezTo>
                    <a:pt x="114" y="45"/>
                    <a:pt x="116" y="43"/>
                    <a:pt x="119" y="41"/>
                  </a:cubicBezTo>
                  <a:cubicBezTo>
                    <a:pt x="118" y="42"/>
                    <a:pt x="116" y="43"/>
                    <a:pt x="115" y="44"/>
                  </a:cubicBezTo>
                  <a:cubicBezTo>
                    <a:pt x="113" y="45"/>
                    <a:pt x="112" y="46"/>
                    <a:pt x="111" y="4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60"/>
            <p:cNvSpPr>
              <a:spLocks noEditPoints="1"/>
            </p:cNvSpPr>
            <p:nvPr/>
          </p:nvSpPr>
          <p:spPr bwMode="auto">
            <a:xfrm>
              <a:off x="5372346" y="4420622"/>
              <a:ext cx="185738" cy="55563"/>
            </a:xfrm>
            <a:custGeom>
              <a:avLst/>
              <a:gdLst>
                <a:gd name="T0" fmla="*/ 8 w 44"/>
                <a:gd name="T1" fmla="*/ 12 h 13"/>
                <a:gd name="T2" fmla="*/ 43 w 44"/>
                <a:gd name="T3" fmla="*/ 12 h 13"/>
                <a:gd name="T4" fmla="*/ 43 w 44"/>
                <a:gd name="T5" fmla="*/ 12 h 13"/>
                <a:gd name="T6" fmla="*/ 42 w 44"/>
                <a:gd name="T7" fmla="*/ 1 h 13"/>
                <a:gd name="T8" fmla="*/ 2 w 44"/>
                <a:gd name="T9" fmla="*/ 0 h 13"/>
                <a:gd name="T10" fmla="*/ 0 w 44"/>
                <a:gd name="T11" fmla="*/ 11 h 13"/>
                <a:gd name="T12" fmla="*/ 3 w 44"/>
                <a:gd name="T13" fmla="*/ 8 h 13"/>
                <a:gd name="T14" fmla="*/ 6 w 44"/>
                <a:gd name="T15" fmla="*/ 6 h 13"/>
                <a:gd name="T16" fmla="*/ 5 w 44"/>
                <a:gd name="T17" fmla="*/ 3 h 13"/>
                <a:gd name="T18" fmla="*/ 3 w 44"/>
                <a:gd name="T19" fmla="*/ 5 h 13"/>
                <a:gd name="T20" fmla="*/ 5 w 44"/>
                <a:gd name="T21" fmla="*/ 2 h 13"/>
                <a:gd name="T22" fmla="*/ 3 w 44"/>
                <a:gd name="T23" fmla="*/ 9 h 13"/>
                <a:gd name="T24" fmla="*/ 5 w 44"/>
                <a:gd name="T25" fmla="*/ 9 h 13"/>
                <a:gd name="T26" fmla="*/ 14 w 44"/>
                <a:gd name="T27" fmla="*/ 4 h 13"/>
                <a:gd name="T28" fmla="*/ 8 w 44"/>
                <a:gd name="T29" fmla="*/ 10 h 13"/>
                <a:gd name="T30" fmla="*/ 11 w 44"/>
                <a:gd name="T31" fmla="*/ 10 h 13"/>
                <a:gd name="T32" fmla="*/ 15 w 44"/>
                <a:gd name="T33" fmla="*/ 10 h 13"/>
                <a:gd name="T34" fmla="*/ 17 w 44"/>
                <a:gd name="T35" fmla="*/ 10 h 13"/>
                <a:gd name="T36" fmla="*/ 14 w 44"/>
                <a:gd name="T37" fmla="*/ 7 h 13"/>
                <a:gd name="T38" fmla="*/ 22 w 44"/>
                <a:gd name="T39" fmla="*/ 3 h 13"/>
                <a:gd name="T40" fmla="*/ 17 w 44"/>
                <a:gd name="T41" fmla="*/ 8 h 13"/>
                <a:gd name="T42" fmla="*/ 29 w 44"/>
                <a:gd name="T43" fmla="*/ 10 h 13"/>
                <a:gd name="T44" fmla="*/ 36 w 44"/>
                <a:gd name="T45" fmla="*/ 7 h 13"/>
                <a:gd name="T46" fmla="*/ 40 w 44"/>
                <a:gd name="T47" fmla="*/ 6 h 13"/>
                <a:gd name="T48" fmla="*/ 36 w 44"/>
                <a:gd name="T49" fmla="*/ 10 h 13"/>
                <a:gd name="T50" fmla="*/ 40 w 44"/>
                <a:gd name="T51" fmla="*/ 8 h 13"/>
                <a:gd name="T52" fmla="*/ 39 w 44"/>
                <a:gd name="T53" fmla="*/ 8 h 13"/>
                <a:gd name="T54" fmla="*/ 25 w 44"/>
                <a:gd name="T55" fmla="*/ 10 h 13"/>
                <a:gd name="T56" fmla="*/ 28 w 44"/>
                <a:gd name="T57" fmla="*/ 10 h 13"/>
                <a:gd name="T58" fmla="*/ 36 w 44"/>
                <a:gd name="T59" fmla="*/ 7 h 13"/>
                <a:gd name="T60" fmla="*/ 40 w 44"/>
                <a:gd name="T61" fmla="*/ 3 h 13"/>
                <a:gd name="T62" fmla="*/ 33 w 44"/>
                <a:gd name="T63" fmla="*/ 6 h 13"/>
                <a:gd name="T64" fmla="*/ 41 w 44"/>
                <a:gd name="T65" fmla="*/ 3 h 13"/>
                <a:gd name="T66" fmla="*/ 33 w 44"/>
                <a:gd name="T67" fmla="*/ 3 h 13"/>
                <a:gd name="T68" fmla="*/ 25 w 44"/>
                <a:gd name="T69" fmla="*/ 10 h 13"/>
                <a:gd name="T70" fmla="*/ 24 w 44"/>
                <a:gd name="T71" fmla="*/ 8 h 13"/>
                <a:gd name="T72" fmla="*/ 26 w 44"/>
                <a:gd name="T73" fmla="*/ 3 h 13"/>
                <a:gd name="T74" fmla="*/ 19 w 44"/>
                <a:gd name="T75" fmla="*/ 9 h 13"/>
                <a:gd name="T76" fmla="*/ 26 w 44"/>
                <a:gd name="T77" fmla="*/ 3 h 13"/>
                <a:gd name="T78" fmla="*/ 28 w 44"/>
                <a:gd name="T79" fmla="*/ 4 h 13"/>
                <a:gd name="T80" fmla="*/ 21 w 44"/>
                <a:gd name="T81" fmla="*/ 10 h 13"/>
                <a:gd name="T82" fmla="*/ 28 w 44"/>
                <a:gd name="T83" fmla="*/ 7 h 13"/>
                <a:gd name="T84" fmla="*/ 20 w 44"/>
                <a:gd name="T85" fmla="*/ 10 h 13"/>
                <a:gd name="T86" fmla="*/ 24 w 44"/>
                <a:gd name="T87" fmla="*/ 8 h 13"/>
                <a:gd name="T88" fmla="*/ 19 w 44"/>
                <a:gd name="T89" fmla="*/ 3 h 13"/>
                <a:gd name="T90" fmla="*/ 12 w 44"/>
                <a:gd name="T91" fmla="*/ 6 h 13"/>
                <a:gd name="T92" fmla="*/ 9 w 44"/>
                <a:gd name="T93" fmla="*/ 6 h 13"/>
                <a:gd name="T94" fmla="*/ 11 w 44"/>
                <a:gd name="T95" fmla="*/ 3 h 13"/>
                <a:gd name="T96" fmla="*/ 9 w 44"/>
                <a:gd name="T97" fmla="*/ 2 h 13"/>
                <a:gd name="T98" fmla="*/ 13 w 44"/>
                <a:gd name="T99" fmla="*/ 8 h 13"/>
                <a:gd name="T100" fmla="*/ 3 w 44"/>
                <a:gd name="T101" fmla="*/ 6 h 13"/>
                <a:gd name="T102" fmla="*/ 8 w 44"/>
                <a:gd name="T10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" h="13">
                  <a:moveTo>
                    <a:pt x="1" y="12"/>
                  </a:moveTo>
                  <a:cubicBezTo>
                    <a:pt x="1" y="12"/>
                    <a:pt x="1" y="12"/>
                    <a:pt x="2" y="12"/>
                  </a:cubicBezTo>
                  <a:cubicBezTo>
                    <a:pt x="4" y="12"/>
                    <a:pt x="6" y="12"/>
                    <a:pt x="8" y="12"/>
                  </a:cubicBezTo>
                  <a:cubicBezTo>
                    <a:pt x="12" y="12"/>
                    <a:pt x="16" y="12"/>
                    <a:pt x="20" y="12"/>
                  </a:cubicBezTo>
                  <a:cubicBezTo>
                    <a:pt x="28" y="12"/>
                    <a:pt x="35" y="13"/>
                    <a:pt x="42" y="13"/>
                  </a:cubicBezTo>
                  <a:cubicBezTo>
                    <a:pt x="42" y="13"/>
                    <a:pt x="43" y="13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8"/>
                    <a:pt x="44" y="5"/>
                    <a:pt x="44" y="2"/>
                  </a:cubicBezTo>
                  <a:cubicBezTo>
                    <a:pt x="44" y="1"/>
                    <a:pt x="43" y="1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36" y="0"/>
                    <a:pt x="29" y="1"/>
                    <a:pt x="22" y="0"/>
                  </a:cubicBezTo>
                  <a:cubicBezTo>
                    <a:pt x="18" y="0"/>
                    <a:pt x="14" y="0"/>
                    <a:pt x="9" y="0"/>
                  </a:cubicBezTo>
                  <a:cubicBezTo>
                    <a:pt x="7" y="0"/>
                    <a:pt x="5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4"/>
                    <a:pt x="0" y="8"/>
                    <a:pt x="0" y="11"/>
                  </a:cubicBezTo>
                  <a:cubicBezTo>
                    <a:pt x="0" y="12"/>
                    <a:pt x="1" y="12"/>
                    <a:pt x="1" y="12"/>
                  </a:cubicBezTo>
                  <a:close/>
                  <a:moveTo>
                    <a:pt x="6" y="6"/>
                  </a:moveTo>
                  <a:cubicBezTo>
                    <a:pt x="5" y="7"/>
                    <a:pt x="4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4" y="5"/>
                    <a:pt x="6" y="4"/>
                    <a:pt x="8" y="3"/>
                  </a:cubicBezTo>
                  <a:cubicBezTo>
                    <a:pt x="8" y="2"/>
                    <a:pt x="6" y="5"/>
                    <a:pt x="6" y="6"/>
                  </a:cubicBezTo>
                  <a:close/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  <a:moveTo>
                    <a:pt x="3" y="4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4" y="3"/>
                    <a:pt x="4" y="3"/>
                    <a:pt x="3" y="4"/>
                  </a:cubicBezTo>
                  <a:close/>
                  <a:moveTo>
                    <a:pt x="3" y="10"/>
                  </a:moveTo>
                  <a:cubicBezTo>
                    <a:pt x="3" y="10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6" y="8"/>
                    <a:pt x="7" y="6"/>
                  </a:cubicBezTo>
                  <a:cubicBezTo>
                    <a:pt x="6" y="7"/>
                    <a:pt x="5" y="8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8" y="8"/>
                    <a:pt x="11" y="6"/>
                    <a:pt x="13" y="4"/>
                  </a:cubicBezTo>
                  <a:cubicBezTo>
                    <a:pt x="15" y="3"/>
                    <a:pt x="15" y="3"/>
                    <a:pt x="14" y="4"/>
                  </a:cubicBezTo>
                  <a:cubicBezTo>
                    <a:pt x="13" y="4"/>
                    <a:pt x="12" y="5"/>
                    <a:pt x="11" y="6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6" y="10"/>
                    <a:pt x="4" y="10"/>
                    <a:pt x="3" y="10"/>
                  </a:cubicBezTo>
                  <a:close/>
                  <a:moveTo>
                    <a:pt x="11" y="10"/>
                  </a:moveTo>
                  <a:cubicBezTo>
                    <a:pt x="14" y="8"/>
                    <a:pt x="17" y="6"/>
                    <a:pt x="20" y="4"/>
                  </a:cubicBezTo>
                  <a:cubicBezTo>
                    <a:pt x="22" y="2"/>
                    <a:pt x="21" y="3"/>
                    <a:pt x="20" y="5"/>
                  </a:cubicBezTo>
                  <a:cubicBezTo>
                    <a:pt x="18" y="6"/>
                    <a:pt x="16" y="8"/>
                    <a:pt x="15" y="10"/>
                  </a:cubicBezTo>
                  <a:cubicBezTo>
                    <a:pt x="14" y="10"/>
                    <a:pt x="15" y="10"/>
                    <a:pt x="15" y="10"/>
                  </a:cubicBezTo>
                  <a:cubicBezTo>
                    <a:pt x="17" y="9"/>
                    <a:pt x="19" y="7"/>
                    <a:pt x="21" y="6"/>
                  </a:cubicBezTo>
                  <a:cubicBezTo>
                    <a:pt x="20" y="7"/>
                    <a:pt x="19" y="9"/>
                    <a:pt x="17" y="10"/>
                  </a:cubicBezTo>
                  <a:cubicBezTo>
                    <a:pt x="14" y="10"/>
                    <a:pt x="11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2" y="8"/>
                    <a:pt x="14" y="7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lose/>
                  <a:moveTo>
                    <a:pt x="22" y="3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2" y="4"/>
                    <a:pt x="19" y="7"/>
                    <a:pt x="17" y="8"/>
                  </a:cubicBezTo>
                  <a:cubicBezTo>
                    <a:pt x="14" y="10"/>
                    <a:pt x="18" y="7"/>
                    <a:pt x="18" y="7"/>
                  </a:cubicBezTo>
                  <a:cubicBezTo>
                    <a:pt x="20" y="5"/>
                    <a:pt x="21" y="4"/>
                    <a:pt x="22" y="3"/>
                  </a:cubicBezTo>
                  <a:close/>
                  <a:moveTo>
                    <a:pt x="29" y="10"/>
                  </a:moveTo>
                  <a:cubicBezTo>
                    <a:pt x="32" y="9"/>
                    <a:pt x="35" y="6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7" y="6"/>
                    <a:pt x="36" y="6"/>
                    <a:pt x="36" y="7"/>
                  </a:cubicBezTo>
                  <a:cubicBezTo>
                    <a:pt x="35" y="8"/>
                    <a:pt x="33" y="9"/>
                    <a:pt x="32" y="10"/>
                  </a:cubicBezTo>
                  <a:cubicBezTo>
                    <a:pt x="32" y="10"/>
                    <a:pt x="32" y="10"/>
                    <a:pt x="33" y="10"/>
                  </a:cubicBezTo>
                  <a:cubicBezTo>
                    <a:pt x="35" y="9"/>
                    <a:pt x="37" y="7"/>
                    <a:pt x="40" y="6"/>
                  </a:cubicBezTo>
                  <a:cubicBezTo>
                    <a:pt x="42" y="4"/>
                    <a:pt x="40" y="6"/>
                    <a:pt x="39" y="7"/>
                  </a:cubicBezTo>
                  <a:cubicBezTo>
                    <a:pt x="38" y="8"/>
                    <a:pt x="37" y="9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10"/>
                    <a:pt x="40" y="8"/>
                    <a:pt x="40" y="10"/>
                  </a:cubicBezTo>
                  <a:cubicBezTo>
                    <a:pt x="40" y="10"/>
                    <a:pt x="40" y="11"/>
                    <a:pt x="40" y="10"/>
                  </a:cubicBezTo>
                  <a:cubicBezTo>
                    <a:pt x="40" y="9"/>
                    <a:pt x="40" y="9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8"/>
                    <a:pt x="39" y="9"/>
                    <a:pt x="38" y="9"/>
                  </a:cubicBezTo>
                  <a:cubicBezTo>
                    <a:pt x="36" y="10"/>
                    <a:pt x="39" y="8"/>
                    <a:pt x="39" y="8"/>
                  </a:cubicBezTo>
                  <a:cubicBezTo>
                    <a:pt x="40" y="7"/>
                    <a:pt x="41" y="6"/>
                    <a:pt x="41" y="5"/>
                  </a:cubicBezTo>
                  <a:cubicBezTo>
                    <a:pt x="41" y="7"/>
                    <a:pt x="41" y="9"/>
                    <a:pt x="41" y="11"/>
                  </a:cubicBezTo>
                  <a:cubicBezTo>
                    <a:pt x="36" y="11"/>
                    <a:pt x="30" y="10"/>
                    <a:pt x="25" y="10"/>
                  </a:cubicBezTo>
                  <a:cubicBezTo>
                    <a:pt x="28" y="9"/>
                    <a:pt x="31" y="7"/>
                    <a:pt x="34" y="4"/>
                  </a:cubicBezTo>
                  <a:cubicBezTo>
                    <a:pt x="37" y="2"/>
                    <a:pt x="35" y="4"/>
                    <a:pt x="33" y="5"/>
                  </a:cubicBezTo>
                  <a:cubicBezTo>
                    <a:pt x="31" y="7"/>
                    <a:pt x="30" y="8"/>
                    <a:pt x="28" y="10"/>
                  </a:cubicBezTo>
                  <a:cubicBezTo>
                    <a:pt x="28" y="10"/>
                    <a:pt x="28" y="10"/>
                    <a:pt x="29" y="10"/>
                  </a:cubicBezTo>
                  <a:close/>
                  <a:moveTo>
                    <a:pt x="41" y="4"/>
                  </a:moveTo>
                  <a:cubicBezTo>
                    <a:pt x="40" y="5"/>
                    <a:pt x="38" y="6"/>
                    <a:pt x="36" y="7"/>
                  </a:cubicBezTo>
                  <a:cubicBezTo>
                    <a:pt x="36" y="8"/>
                    <a:pt x="35" y="8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6" y="7"/>
                    <a:pt x="38" y="6"/>
                    <a:pt x="40" y="3"/>
                  </a:cubicBezTo>
                  <a:cubicBezTo>
                    <a:pt x="40" y="3"/>
                    <a:pt x="40" y="3"/>
                    <a:pt x="39" y="3"/>
                  </a:cubicBezTo>
                  <a:cubicBezTo>
                    <a:pt x="36" y="5"/>
                    <a:pt x="33" y="8"/>
                    <a:pt x="30" y="9"/>
                  </a:cubicBezTo>
                  <a:cubicBezTo>
                    <a:pt x="30" y="9"/>
                    <a:pt x="32" y="7"/>
                    <a:pt x="33" y="6"/>
                  </a:cubicBezTo>
                  <a:cubicBezTo>
                    <a:pt x="34" y="5"/>
                    <a:pt x="36" y="4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8" y="3"/>
                    <a:pt x="40" y="3"/>
                    <a:pt x="41" y="3"/>
                  </a:cubicBezTo>
                  <a:cubicBezTo>
                    <a:pt x="41" y="3"/>
                    <a:pt x="41" y="4"/>
                    <a:pt x="41" y="4"/>
                  </a:cubicBezTo>
                  <a:close/>
                  <a:moveTo>
                    <a:pt x="25" y="10"/>
                  </a:moveTo>
                  <a:cubicBezTo>
                    <a:pt x="28" y="8"/>
                    <a:pt x="31" y="5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3"/>
                    <a:pt x="35" y="3"/>
                    <a:pt x="36" y="3"/>
                  </a:cubicBezTo>
                  <a:cubicBezTo>
                    <a:pt x="32" y="5"/>
                    <a:pt x="29" y="8"/>
                    <a:pt x="25" y="10"/>
                  </a:cubicBezTo>
                  <a:close/>
                  <a:moveTo>
                    <a:pt x="30" y="3"/>
                  </a:moveTo>
                  <a:cubicBezTo>
                    <a:pt x="30" y="3"/>
                    <a:pt x="31" y="3"/>
                    <a:pt x="32" y="3"/>
                  </a:cubicBezTo>
                  <a:cubicBezTo>
                    <a:pt x="30" y="4"/>
                    <a:pt x="27" y="6"/>
                    <a:pt x="24" y="8"/>
                  </a:cubicBezTo>
                  <a:cubicBezTo>
                    <a:pt x="26" y="7"/>
                    <a:pt x="28" y="5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lose/>
                  <a:moveTo>
                    <a:pt x="26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7" y="3"/>
                    <a:pt x="28" y="3"/>
                    <a:pt x="29" y="3"/>
                  </a:cubicBezTo>
                  <a:cubicBezTo>
                    <a:pt x="26" y="5"/>
                    <a:pt x="23" y="7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8"/>
                    <a:pt x="20" y="8"/>
                    <a:pt x="20" y="7"/>
                  </a:cubicBezTo>
                  <a:cubicBezTo>
                    <a:pt x="22" y="6"/>
                    <a:pt x="24" y="4"/>
                    <a:pt x="26" y="3"/>
                  </a:cubicBezTo>
                  <a:close/>
                  <a:moveTo>
                    <a:pt x="20" y="10"/>
                  </a:moveTo>
                  <a:cubicBezTo>
                    <a:pt x="19" y="10"/>
                    <a:pt x="19" y="10"/>
                    <a:pt x="18" y="10"/>
                  </a:cubicBezTo>
                  <a:cubicBezTo>
                    <a:pt x="22" y="8"/>
                    <a:pt x="25" y="6"/>
                    <a:pt x="28" y="4"/>
                  </a:cubicBezTo>
                  <a:cubicBezTo>
                    <a:pt x="27" y="5"/>
                    <a:pt x="26" y="6"/>
                    <a:pt x="24" y="7"/>
                  </a:cubicBezTo>
                  <a:cubicBezTo>
                    <a:pt x="23" y="8"/>
                    <a:pt x="22" y="9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5" y="8"/>
                    <a:pt x="28" y="6"/>
                    <a:pt x="31" y="4"/>
                  </a:cubicBezTo>
                  <a:cubicBezTo>
                    <a:pt x="32" y="3"/>
                    <a:pt x="32" y="3"/>
                    <a:pt x="31" y="4"/>
                  </a:cubicBezTo>
                  <a:cubicBezTo>
                    <a:pt x="31" y="5"/>
                    <a:pt x="29" y="6"/>
                    <a:pt x="28" y="7"/>
                  </a:cubicBezTo>
                  <a:cubicBezTo>
                    <a:pt x="27" y="8"/>
                    <a:pt x="26" y="9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10"/>
                    <a:pt x="21" y="10"/>
                    <a:pt x="20" y="10"/>
                  </a:cubicBezTo>
                  <a:close/>
                  <a:moveTo>
                    <a:pt x="24" y="8"/>
                  </a:moveTo>
                  <a:cubicBezTo>
                    <a:pt x="24" y="8"/>
                    <a:pt x="24" y="8"/>
                    <a:pt x="23" y="8"/>
                  </a:cubicBezTo>
                  <a:cubicBezTo>
                    <a:pt x="24" y="8"/>
                    <a:pt x="24" y="8"/>
                    <a:pt x="24" y="8"/>
                  </a:cubicBezTo>
                  <a:close/>
                  <a:moveTo>
                    <a:pt x="21" y="2"/>
                  </a:moveTo>
                  <a:cubicBezTo>
                    <a:pt x="19" y="4"/>
                    <a:pt x="16" y="6"/>
                    <a:pt x="14" y="8"/>
                  </a:cubicBezTo>
                  <a:cubicBezTo>
                    <a:pt x="16" y="6"/>
                    <a:pt x="18" y="5"/>
                    <a:pt x="19" y="3"/>
                  </a:cubicBezTo>
                  <a:cubicBezTo>
                    <a:pt x="19" y="3"/>
                    <a:pt x="19" y="2"/>
                    <a:pt x="19" y="3"/>
                  </a:cubicBezTo>
                  <a:cubicBezTo>
                    <a:pt x="15" y="5"/>
                    <a:pt x="12" y="7"/>
                    <a:pt x="9" y="9"/>
                  </a:cubicBezTo>
                  <a:cubicBezTo>
                    <a:pt x="9" y="9"/>
                    <a:pt x="11" y="7"/>
                    <a:pt x="12" y="6"/>
                  </a:cubicBezTo>
                  <a:cubicBezTo>
                    <a:pt x="13" y="5"/>
                    <a:pt x="14" y="4"/>
                    <a:pt x="15" y="3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3" y="3"/>
                    <a:pt x="11" y="5"/>
                    <a:pt x="9" y="6"/>
                  </a:cubicBezTo>
                  <a:cubicBezTo>
                    <a:pt x="8" y="7"/>
                    <a:pt x="7" y="8"/>
                    <a:pt x="7" y="8"/>
                  </a:cubicBezTo>
                  <a:cubicBezTo>
                    <a:pt x="4" y="10"/>
                    <a:pt x="7" y="7"/>
                    <a:pt x="7" y="7"/>
                  </a:cubicBezTo>
                  <a:cubicBezTo>
                    <a:pt x="9" y="6"/>
                    <a:pt x="10" y="4"/>
                    <a:pt x="11" y="3"/>
                  </a:cubicBezTo>
                  <a:cubicBezTo>
                    <a:pt x="11" y="3"/>
                    <a:pt x="11" y="2"/>
                    <a:pt x="11" y="3"/>
                  </a:cubicBezTo>
                  <a:cubicBezTo>
                    <a:pt x="8" y="4"/>
                    <a:pt x="5" y="7"/>
                    <a:pt x="4" y="8"/>
                  </a:cubicBezTo>
                  <a:cubicBezTo>
                    <a:pt x="6" y="7"/>
                    <a:pt x="7" y="5"/>
                    <a:pt x="9" y="2"/>
                  </a:cubicBezTo>
                  <a:cubicBezTo>
                    <a:pt x="13" y="2"/>
                    <a:pt x="17" y="2"/>
                    <a:pt x="21" y="2"/>
                  </a:cubicBezTo>
                  <a:close/>
                  <a:moveTo>
                    <a:pt x="13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lose/>
                  <a:moveTo>
                    <a:pt x="8" y="2"/>
                  </a:moveTo>
                  <a:cubicBezTo>
                    <a:pt x="6" y="3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5" y="3"/>
                    <a:pt x="6" y="2"/>
                  </a:cubicBezTo>
                  <a:cubicBezTo>
                    <a:pt x="7" y="2"/>
                    <a:pt x="7" y="2"/>
                    <a:pt x="8" y="2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61"/>
            <p:cNvSpPr>
              <a:spLocks noEditPoints="1"/>
            </p:cNvSpPr>
            <p:nvPr/>
          </p:nvSpPr>
          <p:spPr bwMode="auto">
            <a:xfrm>
              <a:off x="7126533" y="3479234"/>
              <a:ext cx="80963" cy="63500"/>
            </a:xfrm>
            <a:custGeom>
              <a:avLst/>
              <a:gdLst>
                <a:gd name="T0" fmla="*/ 9 w 19"/>
                <a:gd name="T1" fmla="*/ 15 h 15"/>
                <a:gd name="T2" fmla="*/ 10 w 19"/>
                <a:gd name="T3" fmla="*/ 15 h 15"/>
                <a:gd name="T4" fmla="*/ 18 w 19"/>
                <a:gd name="T5" fmla="*/ 8 h 15"/>
                <a:gd name="T6" fmla="*/ 12 w 19"/>
                <a:gd name="T7" fmla="*/ 1 h 15"/>
                <a:gd name="T8" fmla="*/ 9 w 19"/>
                <a:gd name="T9" fmla="*/ 15 h 15"/>
                <a:gd name="T10" fmla="*/ 6 w 19"/>
                <a:gd name="T11" fmla="*/ 7 h 15"/>
                <a:gd name="T12" fmla="*/ 6 w 19"/>
                <a:gd name="T13" fmla="*/ 7 h 15"/>
                <a:gd name="T14" fmla="*/ 11 w 19"/>
                <a:gd name="T15" fmla="*/ 4 h 15"/>
                <a:gd name="T16" fmla="*/ 6 w 19"/>
                <a:gd name="T17" fmla="*/ 8 h 15"/>
                <a:gd name="T18" fmla="*/ 6 w 19"/>
                <a:gd name="T19" fmla="*/ 7 h 15"/>
                <a:gd name="T20" fmla="*/ 14 w 19"/>
                <a:gd name="T21" fmla="*/ 4 h 15"/>
                <a:gd name="T22" fmla="*/ 6 w 19"/>
                <a:gd name="T23" fmla="*/ 9 h 15"/>
                <a:gd name="T24" fmla="*/ 6 w 19"/>
                <a:gd name="T25" fmla="*/ 9 h 15"/>
                <a:gd name="T26" fmla="*/ 12 w 19"/>
                <a:gd name="T27" fmla="*/ 3 h 15"/>
                <a:gd name="T28" fmla="*/ 12 w 19"/>
                <a:gd name="T29" fmla="*/ 3 h 15"/>
                <a:gd name="T30" fmla="*/ 15 w 19"/>
                <a:gd name="T31" fmla="*/ 4 h 15"/>
                <a:gd name="T32" fmla="*/ 14 w 19"/>
                <a:gd name="T33" fmla="*/ 4 h 15"/>
                <a:gd name="T34" fmla="*/ 13 w 19"/>
                <a:gd name="T35" fmla="*/ 6 h 15"/>
                <a:gd name="T36" fmla="*/ 7 w 19"/>
                <a:gd name="T37" fmla="*/ 11 h 15"/>
                <a:gd name="T38" fmla="*/ 6 w 19"/>
                <a:gd name="T39" fmla="*/ 10 h 15"/>
                <a:gd name="T40" fmla="*/ 13 w 19"/>
                <a:gd name="T41" fmla="*/ 6 h 15"/>
                <a:gd name="T42" fmla="*/ 7 w 19"/>
                <a:gd name="T43" fmla="*/ 12 h 15"/>
                <a:gd name="T44" fmla="*/ 13 w 19"/>
                <a:gd name="T45" fmla="*/ 9 h 15"/>
                <a:gd name="T46" fmla="*/ 9 w 19"/>
                <a:gd name="T47" fmla="*/ 13 h 15"/>
                <a:gd name="T48" fmla="*/ 9 w 19"/>
                <a:gd name="T49" fmla="*/ 13 h 15"/>
                <a:gd name="T50" fmla="*/ 7 w 19"/>
                <a:gd name="T51" fmla="*/ 12 h 15"/>
                <a:gd name="T52" fmla="*/ 16 w 19"/>
                <a:gd name="T53" fmla="*/ 8 h 15"/>
                <a:gd name="T54" fmla="*/ 10 w 19"/>
                <a:gd name="T55" fmla="*/ 13 h 15"/>
                <a:gd name="T56" fmla="*/ 9 w 19"/>
                <a:gd name="T57" fmla="*/ 13 h 15"/>
                <a:gd name="T58" fmla="*/ 14 w 19"/>
                <a:gd name="T59" fmla="*/ 10 h 15"/>
                <a:gd name="T60" fmla="*/ 12 w 19"/>
                <a:gd name="T61" fmla="*/ 11 h 15"/>
                <a:gd name="T62" fmla="*/ 13 w 19"/>
                <a:gd name="T63" fmla="*/ 12 h 15"/>
                <a:gd name="T64" fmla="*/ 15 w 19"/>
                <a:gd name="T65" fmla="*/ 9 h 15"/>
                <a:gd name="T66" fmla="*/ 15 w 19"/>
                <a:gd name="T67" fmla="*/ 9 h 15"/>
                <a:gd name="T68" fmla="*/ 10 w 19"/>
                <a:gd name="T69" fmla="*/ 12 h 15"/>
                <a:gd name="T70" fmla="*/ 15 w 19"/>
                <a:gd name="T71" fmla="*/ 8 h 15"/>
                <a:gd name="T72" fmla="*/ 14 w 19"/>
                <a:gd name="T73" fmla="*/ 7 h 15"/>
                <a:gd name="T74" fmla="*/ 8 w 19"/>
                <a:gd name="T75" fmla="*/ 11 h 15"/>
                <a:gd name="T76" fmla="*/ 15 w 19"/>
                <a:gd name="T77" fmla="*/ 5 h 15"/>
                <a:gd name="T78" fmla="*/ 15 w 19"/>
                <a:gd name="T79" fmla="*/ 5 h 15"/>
                <a:gd name="T80" fmla="*/ 16 w 19"/>
                <a:gd name="T81" fmla="*/ 8 h 15"/>
                <a:gd name="T82" fmla="*/ 11 w 19"/>
                <a:gd name="T83" fmla="*/ 3 h 15"/>
                <a:gd name="T84" fmla="*/ 11 w 19"/>
                <a:gd name="T85" fmla="*/ 3 h 15"/>
                <a:gd name="T86" fmla="*/ 6 w 19"/>
                <a:gd name="T87" fmla="*/ 7 h 15"/>
                <a:gd name="T88" fmla="*/ 11 w 19"/>
                <a:gd name="T8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" h="15">
                  <a:moveTo>
                    <a:pt x="9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4" y="15"/>
                    <a:pt x="18" y="13"/>
                    <a:pt x="18" y="8"/>
                  </a:cubicBezTo>
                  <a:cubicBezTo>
                    <a:pt x="19" y="4"/>
                    <a:pt x="16" y="1"/>
                    <a:pt x="12" y="1"/>
                  </a:cubicBezTo>
                  <a:cubicBezTo>
                    <a:pt x="3" y="0"/>
                    <a:pt x="0" y="13"/>
                    <a:pt x="9" y="15"/>
                  </a:cubicBezTo>
                  <a:close/>
                  <a:moveTo>
                    <a:pt x="6" y="7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8" y="6"/>
                    <a:pt x="9" y="5"/>
                    <a:pt x="11" y="4"/>
                  </a:cubicBezTo>
                  <a:cubicBezTo>
                    <a:pt x="10" y="6"/>
                    <a:pt x="7" y="7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lose/>
                  <a:moveTo>
                    <a:pt x="14" y="4"/>
                  </a:moveTo>
                  <a:cubicBezTo>
                    <a:pt x="11" y="6"/>
                    <a:pt x="9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8" y="7"/>
                    <a:pt x="11" y="6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4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3" y="6"/>
                  </a:moveTo>
                  <a:cubicBezTo>
                    <a:pt x="11" y="8"/>
                    <a:pt x="9" y="9"/>
                    <a:pt x="7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8" y="9"/>
                    <a:pt x="11" y="7"/>
                    <a:pt x="13" y="6"/>
                  </a:cubicBezTo>
                  <a:close/>
                  <a:moveTo>
                    <a:pt x="7" y="12"/>
                  </a:moveTo>
                  <a:cubicBezTo>
                    <a:pt x="9" y="11"/>
                    <a:pt x="11" y="10"/>
                    <a:pt x="13" y="9"/>
                  </a:cubicBezTo>
                  <a:cubicBezTo>
                    <a:pt x="11" y="10"/>
                    <a:pt x="10" y="11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2"/>
                    <a:pt x="8" y="12"/>
                    <a:pt x="7" y="12"/>
                  </a:cubicBezTo>
                  <a:close/>
                  <a:moveTo>
                    <a:pt x="16" y="8"/>
                  </a:moveTo>
                  <a:cubicBezTo>
                    <a:pt x="16" y="11"/>
                    <a:pt x="13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11" y="12"/>
                    <a:pt x="12" y="11"/>
                    <a:pt x="14" y="10"/>
                  </a:cubicBezTo>
                  <a:cubicBezTo>
                    <a:pt x="14" y="10"/>
                    <a:pt x="13" y="11"/>
                    <a:pt x="12" y="11"/>
                  </a:cubicBezTo>
                  <a:cubicBezTo>
                    <a:pt x="12" y="12"/>
                    <a:pt x="12" y="12"/>
                    <a:pt x="13" y="12"/>
                  </a:cubicBezTo>
                  <a:cubicBezTo>
                    <a:pt x="14" y="11"/>
                    <a:pt x="15" y="10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10"/>
                    <a:pt x="12" y="11"/>
                    <a:pt x="10" y="12"/>
                  </a:cubicBezTo>
                  <a:cubicBezTo>
                    <a:pt x="11" y="10"/>
                    <a:pt x="13" y="9"/>
                    <a:pt x="15" y="8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2" y="8"/>
                    <a:pt x="10" y="10"/>
                    <a:pt x="8" y="11"/>
                  </a:cubicBezTo>
                  <a:cubicBezTo>
                    <a:pt x="10" y="9"/>
                    <a:pt x="12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7"/>
                    <a:pt x="16" y="8"/>
                  </a:cubicBezTo>
                  <a:close/>
                  <a:moveTo>
                    <a:pt x="11" y="3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8" y="5"/>
                    <a:pt x="6" y="7"/>
                  </a:cubicBezTo>
                  <a:cubicBezTo>
                    <a:pt x="6" y="5"/>
                    <a:pt x="8" y="3"/>
                    <a:pt x="11" y="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62"/>
            <p:cNvSpPr>
              <a:spLocks noEditPoints="1"/>
            </p:cNvSpPr>
            <p:nvPr/>
          </p:nvSpPr>
          <p:spPr bwMode="auto">
            <a:xfrm>
              <a:off x="7067796" y="3555434"/>
              <a:ext cx="211138" cy="60325"/>
            </a:xfrm>
            <a:custGeom>
              <a:avLst/>
              <a:gdLst>
                <a:gd name="T0" fmla="*/ 50 w 50"/>
                <a:gd name="T1" fmla="*/ 3 h 14"/>
                <a:gd name="T2" fmla="*/ 0 w 50"/>
                <a:gd name="T3" fmla="*/ 1 h 14"/>
                <a:gd name="T4" fmla="*/ 1 w 50"/>
                <a:gd name="T5" fmla="*/ 13 h 14"/>
                <a:gd name="T6" fmla="*/ 34 w 50"/>
                <a:gd name="T7" fmla="*/ 5 h 14"/>
                <a:gd name="T8" fmla="*/ 27 w 50"/>
                <a:gd name="T9" fmla="*/ 11 h 14"/>
                <a:gd name="T10" fmla="*/ 31 w 50"/>
                <a:gd name="T11" fmla="*/ 7 h 14"/>
                <a:gd name="T12" fmla="*/ 21 w 50"/>
                <a:gd name="T13" fmla="*/ 6 h 14"/>
                <a:gd name="T14" fmla="*/ 15 w 50"/>
                <a:gd name="T15" fmla="*/ 11 h 14"/>
                <a:gd name="T16" fmla="*/ 5 w 50"/>
                <a:gd name="T17" fmla="*/ 11 h 14"/>
                <a:gd name="T18" fmla="*/ 2 w 50"/>
                <a:gd name="T19" fmla="*/ 8 h 14"/>
                <a:gd name="T20" fmla="*/ 9 w 50"/>
                <a:gd name="T21" fmla="*/ 3 h 14"/>
                <a:gd name="T22" fmla="*/ 16 w 50"/>
                <a:gd name="T23" fmla="*/ 3 h 14"/>
                <a:gd name="T24" fmla="*/ 8 w 50"/>
                <a:gd name="T25" fmla="*/ 9 h 14"/>
                <a:gd name="T26" fmla="*/ 13 w 50"/>
                <a:gd name="T27" fmla="*/ 3 h 14"/>
                <a:gd name="T28" fmla="*/ 2 w 50"/>
                <a:gd name="T29" fmla="*/ 6 h 14"/>
                <a:gd name="T30" fmla="*/ 8 w 50"/>
                <a:gd name="T31" fmla="*/ 4 h 14"/>
                <a:gd name="T32" fmla="*/ 9 w 50"/>
                <a:gd name="T33" fmla="*/ 3 h 14"/>
                <a:gd name="T34" fmla="*/ 2 w 50"/>
                <a:gd name="T35" fmla="*/ 5 h 14"/>
                <a:gd name="T36" fmla="*/ 12 w 50"/>
                <a:gd name="T37" fmla="*/ 7 h 14"/>
                <a:gd name="T38" fmla="*/ 10 w 50"/>
                <a:gd name="T39" fmla="*/ 11 h 14"/>
                <a:gd name="T40" fmla="*/ 17 w 50"/>
                <a:gd name="T41" fmla="*/ 4 h 14"/>
                <a:gd name="T42" fmla="*/ 11 w 50"/>
                <a:gd name="T43" fmla="*/ 11 h 14"/>
                <a:gd name="T44" fmla="*/ 12 w 50"/>
                <a:gd name="T45" fmla="*/ 11 h 14"/>
                <a:gd name="T46" fmla="*/ 14 w 50"/>
                <a:gd name="T47" fmla="*/ 11 h 14"/>
                <a:gd name="T48" fmla="*/ 26 w 50"/>
                <a:gd name="T49" fmla="*/ 4 h 14"/>
                <a:gd name="T50" fmla="*/ 24 w 50"/>
                <a:gd name="T51" fmla="*/ 11 h 14"/>
                <a:gd name="T52" fmla="*/ 28 w 50"/>
                <a:gd name="T53" fmla="*/ 6 h 14"/>
                <a:gd name="T54" fmla="*/ 43 w 50"/>
                <a:gd name="T55" fmla="*/ 4 h 14"/>
                <a:gd name="T56" fmla="*/ 42 w 50"/>
                <a:gd name="T57" fmla="*/ 9 h 14"/>
                <a:gd name="T58" fmla="*/ 40 w 50"/>
                <a:gd name="T59" fmla="*/ 3 h 14"/>
                <a:gd name="T60" fmla="*/ 37 w 50"/>
                <a:gd name="T61" fmla="*/ 3 h 14"/>
                <a:gd name="T62" fmla="*/ 40 w 50"/>
                <a:gd name="T63" fmla="*/ 4 h 14"/>
                <a:gd name="T64" fmla="*/ 38 w 50"/>
                <a:gd name="T65" fmla="*/ 6 h 14"/>
                <a:gd name="T66" fmla="*/ 42 w 50"/>
                <a:gd name="T67" fmla="*/ 5 h 14"/>
                <a:gd name="T68" fmla="*/ 31 w 50"/>
                <a:gd name="T69" fmla="*/ 12 h 14"/>
                <a:gd name="T70" fmla="*/ 43 w 50"/>
                <a:gd name="T71" fmla="*/ 7 h 14"/>
                <a:gd name="T72" fmla="*/ 43 w 50"/>
                <a:gd name="T73" fmla="*/ 6 h 14"/>
                <a:gd name="T74" fmla="*/ 43 w 50"/>
                <a:gd name="T75" fmla="*/ 12 h 14"/>
                <a:gd name="T76" fmla="*/ 48 w 50"/>
                <a:gd name="T77" fmla="*/ 11 h 14"/>
                <a:gd name="T78" fmla="*/ 48 w 50"/>
                <a:gd name="T79" fmla="*/ 7 h 14"/>
                <a:gd name="T80" fmla="*/ 48 w 50"/>
                <a:gd name="T81" fmla="*/ 4 h 14"/>
                <a:gd name="T82" fmla="*/ 46 w 50"/>
                <a:gd name="T83" fmla="*/ 6 h 14"/>
                <a:gd name="T84" fmla="*/ 34 w 50"/>
                <a:gd name="T85" fmla="*/ 4 h 14"/>
                <a:gd name="T86" fmla="*/ 31 w 50"/>
                <a:gd name="T87" fmla="*/ 3 h 14"/>
                <a:gd name="T88" fmla="*/ 27 w 50"/>
                <a:gd name="T89" fmla="*/ 4 h 14"/>
                <a:gd name="T90" fmla="*/ 24 w 50"/>
                <a:gd name="T91" fmla="*/ 3 h 14"/>
                <a:gd name="T92" fmla="*/ 17 w 50"/>
                <a:gd name="T93" fmla="*/ 7 h 14"/>
                <a:gd name="T94" fmla="*/ 12 w 50"/>
                <a:gd name="T95" fmla="*/ 10 h 14"/>
                <a:gd name="T96" fmla="*/ 26 w 50"/>
                <a:gd name="T9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14">
                  <a:moveTo>
                    <a:pt x="49" y="14"/>
                  </a:moveTo>
                  <a:cubicBezTo>
                    <a:pt x="49" y="14"/>
                    <a:pt x="50" y="14"/>
                    <a:pt x="50" y="13"/>
                  </a:cubicBezTo>
                  <a:cubicBezTo>
                    <a:pt x="50" y="10"/>
                    <a:pt x="50" y="6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2"/>
                    <a:pt x="50" y="2"/>
                  </a:cubicBezTo>
                  <a:cubicBezTo>
                    <a:pt x="43" y="1"/>
                    <a:pt x="36" y="1"/>
                    <a:pt x="29" y="1"/>
                  </a:cubicBezTo>
                  <a:cubicBezTo>
                    <a:pt x="20" y="0"/>
                    <a:pt x="10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0" y="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7" y="13"/>
                    <a:pt x="33" y="14"/>
                    <a:pt x="48" y="14"/>
                  </a:cubicBezTo>
                  <a:cubicBezTo>
                    <a:pt x="49" y="14"/>
                    <a:pt x="49" y="14"/>
                    <a:pt x="49" y="14"/>
                  </a:cubicBezTo>
                  <a:close/>
                  <a:moveTo>
                    <a:pt x="27" y="11"/>
                  </a:moveTo>
                  <a:cubicBezTo>
                    <a:pt x="29" y="10"/>
                    <a:pt x="31" y="7"/>
                    <a:pt x="34" y="5"/>
                  </a:cubicBezTo>
                  <a:cubicBezTo>
                    <a:pt x="34" y="5"/>
                    <a:pt x="35" y="4"/>
                    <a:pt x="36" y="4"/>
                  </a:cubicBezTo>
                  <a:cubicBezTo>
                    <a:pt x="36" y="4"/>
                    <a:pt x="35" y="6"/>
                    <a:pt x="35" y="6"/>
                  </a:cubicBezTo>
                  <a:cubicBezTo>
                    <a:pt x="34" y="8"/>
                    <a:pt x="32" y="10"/>
                    <a:pt x="30" y="12"/>
                  </a:cubicBezTo>
                  <a:cubicBezTo>
                    <a:pt x="29" y="11"/>
                    <a:pt x="28" y="11"/>
                    <a:pt x="27" y="11"/>
                  </a:cubicBezTo>
                  <a:close/>
                  <a:moveTo>
                    <a:pt x="24" y="11"/>
                  </a:moveTo>
                  <a:cubicBezTo>
                    <a:pt x="27" y="10"/>
                    <a:pt x="28" y="8"/>
                    <a:pt x="31" y="6"/>
                  </a:cubicBezTo>
                  <a:cubicBezTo>
                    <a:pt x="31" y="5"/>
                    <a:pt x="32" y="5"/>
                    <a:pt x="33" y="4"/>
                  </a:cubicBezTo>
                  <a:cubicBezTo>
                    <a:pt x="32" y="5"/>
                    <a:pt x="31" y="6"/>
                    <a:pt x="31" y="7"/>
                  </a:cubicBezTo>
                  <a:cubicBezTo>
                    <a:pt x="29" y="9"/>
                    <a:pt x="28" y="10"/>
                    <a:pt x="26" y="11"/>
                  </a:cubicBezTo>
                  <a:cubicBezTo>
                    <a:pt x="26" y="11"/>
                    <a:pt x="25" y="11"/>
                    <a:pt x="24" y="11"/>
                  </a:cubicBezTo>
                  <a:close/>
                  <a:moveTo>
                    <a:pt x="15" y="11"/>
                  </a:moveTo>
                  <a:cubicBezTo>
                    <a:pt x="17" y="9"/>
                    <a:pt x="19" y="7"/>
                    <a:pt x="21" y="6"/>
                  </a:cubicBezTo>
                  <a:cubicBezTo>
                    <a:pt x="21" y="5"/>
                    <a:pt x="22" y="4"/>
                    <a:pt x="23" y="4"/>
                  </a:cubicBezTo>
                  <a:cubicBezTo>
                    <a:pt x="22" y="4"/>
                    <a:pt x="22" y="5"/>
                    <a:pt x="21" y="6"/>
                  </a:cubicBezTo>
                  <a:cubicBezTo>
                    <a:pt x="19" y="8"/>
                    <a:pt x="18" y="9"/>
                    <a:pt x="16" y="11"/>
                  </a:cubicBezTo>
                  <a:cubicBezTo>
                    <a:pt x="16" y="11"/>
                    <a:pt x="15" y="11"/>
                    <a:pt x="15" y="11"/>
                  </a:cubicBezTo>
                  <a:close/>
                  <a:moveTo>
                    <a:pt x="2" y="11"/>
                  </a:moveTo>
                  <a:cubicBezTo>
                    <a:pt x="6" y="9"/>
                    <a:pt x="8" y="6"/>
                    <a:pt x="11" y="4"/>
                  </a:cubicBezTo>
                  <a:cubicBezTo>
                    <a:pt x="14" y="2"/>
                    <a:pt x="9" y="6"/>
                    <a:pt x="9" y="7"/>
                  </a:cubicBezTo>
                  <a:cubicBezTo>
                    <a:pt x="8" y="8"/>
                    <a:pt x="6" y="9"/>
                    <a:pt x="5" y="11"/>
                  </a:cubicBezTo>
                  <a:cubicBezTo>
                    <a:pt x="4" y="11"/>
                    <a:pt x="3" y="11"/>
                    <a:pt x="2" y="11"/>
                  </a:cubicBezTo>
                  <a:close/>
                  <a:moveTo>
                    <a:pt x="9" y="3"/>
                  </a:moveTo>
                  <a:cubicBezTo>
                    <a:pt x="6" y="4"/>
                    <a:pt x="5" y="5"/>
                    <a:pt x="3" y="7"/>
                  </a:cubicBezTo>
                  <a:cubicBezTo>
                    <a:pt x="3" y="7"/>
                    <a:pt x="2" y="8"/>
                    <a:pt x="2" y="8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7" y="3"/>
                    <a:pt x="8" y="3"/>
                    <a:pt x="9" y="3"/>
                  </a:cubicBezTo>
                  <a:close/>
                  <a:moveTo>
                    <a:pt x="16" y="3"/>
                  </a:moveTo>
                  <a:cubicBezTo>
                    <a:pt x="17" y="3"/>
                    <a:pt x="17" y="3"/>
                    <a:pt x="18" y="3"/>
                  </a:cubicBezTo>
                  <a:cubicBezTo>
                    <a:pt x="17" y="3"/>
                    <a:pt x="16" y="4"/>
                    <a:pt x="15" y="5"/>
                  </a:cubicBezTo>
                  <a:cubicBezTo>
                    <a:pt x="15" y="4"/>
                    <a:pt x="16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lose/>
                  <a:moveTo>
                    <a:pt x="13" y="3"/>
                  </a:moveTo>
                  <a:cubicBezTo>
                    <a:pt x="14" y="3"/>
                    <a:pt x="15" y="3"/>
                    <a:pt x="16" y="3"/>
                  </a:cubicBezTo>
                  <a:cubicBezTo>
                    <a:pt x="13" y="5"/>
                    <a:pt x="10" y="7"/>
                    <a:pt x="8" y="9"/>
                  </a:cubicBezTo>
                  <a:cubicBezTo>
                    <a:pt x="7" y="10"/>
                    <a:pt x="5" y="11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11" y="6"/>
                    <a:pt x="12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lose/>
                  <a:moveTo>
                    <a:pt x="2" y="6"/>
                  </a:moveTo>
                  <a:cubicBezTo>
                    <a:pt x="3" y="5"/>
                    <a:pt x="6" y="1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7"/>
                    <a:pt x="2" y="6"/>
                    <a:pt x="2" y="6"/>
                  </a:cubicBezTo>
                  <a:close/>
                  <a:moveTo>
                    <a:pt x="2" y="8"/>
                  </a:moveTo>
                  <a:cubicBezTo>
                    <a:pt x="3" y="8"/>
                    <a:pt x="4" y="7"/>
                    <a:pt x="5" y="6"/>
                  </a:cubicBezTo>
                  <a:cubicBezTo>
                    <a:pt x="6" y="5"/>
                    <a:pt x="6" y="5"/>
                    <a:pt x="7" y="4"/>
                  </a:cubicBezTo>
                  <a:cubicBezTo>
                    <a:pt x="8" y="3"/>
                    <a:pt x="9" y="3"/>
                    <a:pt x="8" y="4"/>
                  </a:cubicBezTo>
                  <a:cubicBezTo>
                    <a:pt x="6" y="6"/>
                    <a:pt x="4" y="8"/>
                    <a:pt x="2" y="10"/>
                  </a:cubicBezTo>
                  <a:cubicBezTo>
                    <a:pt x="2" y="9"/>
                    <a:pt x="2" y="9"/>
                    <a:pt x="2" y="8"/>
                  </a:cubicBezTo>
                  <a:close/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9" y="5"/>
                    <a:pt x="6" y="8"/>
                    <a:pt x="3" y="10"/>
                  </a:cubicBezTo>
                  <a:cubicBezTo>
                    <a:pt x="5" y="8"/>
                    <a:pt x="8" y="5"/>
                    <a:pt x="9" y="3"/>
                  </a:cubicBezTo>
                  <a:close/>
                  <a:moveTo>
                    <a:pt x="2" y="5"/>
                  </a:moveTo>
                  <a:cubicBezTo>
                    <a:pt x="2" y="4"/>
                    <a:pt x="2" y="4"/>
                    <a:pt x="2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3" y="3"/>
                    <a:pt x="3" y="4"/>
                    <a:pt x="2" y="5"/>
                  </a:cubicBezTo>
                  <a:close/>
                  <a:moveTo>
                    <a:pt x="12" y="7"/>
                  </a:moveTo>
                  <a:cubicBezTo>
                    <a:pt x="12" y="6"/>
                    <a:pt x="13" y="6"/>
                    <a:pt x="13" y="5"/>
                  </a:cubicBezTo>
                  <a:cubicBezTo>
                    <a:pt x="13" y="5"/>
                    <a:pt x="16" y="2"/>
                    <a:pt x="15" y="4"/>
                  </a:cubicBezTo>
                  <a:cubicBezTo>
                    <a:pt x="13" y="6"/>
                    <a:pt x="11" y="8"/>
                    <a:pt x="10" y="10"/>
                  </a:cubicBezTo>
                  <a:cubicBezTo>
                    <a:pt x="10" y="10"/>
                    <a:pt x="10" y="11"/>
                    <a:pt x="10" y="11"/>
                  </a:cubicBezTo>
                  <a:cubicBezTo>
                    <a:pt x="9" y="11"/>
                    <a:pt x="7" y="11"/>
                    <a:pt x="6" y="11"/>
                  </a:cubicBezTo>
                  <a:cubicBezTo>
                    <a:pt x="8" y="10"/>
                    <a:pt x="10" y="8"/>
                    <a:pt x="12" y="7"/>
                  </a:cubicBezTo>
                  <a:close/>
                  <a:moveTo>
                    <a:pt x="10" y="11"/>
                  </a:moveTo>
                  <a:cubicBezTo>
                    <a:pt x="12" y="8"/>
                    <a:pt x="14" y="6"/>
                    <a:pt x="17" y="4"/>
                  </a:cubicBezTo>
                  <a:cubicBezTo>
                    <a:pt x="18" y="3"/>
                    <a:pt x="18" y="3"/>
                    <a:pt x="17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3" y="8"/>
                    <a:pt x="12" y="9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lose/>
                  <a:moveTo>
                    <a:pt x="14" y="11"/>
                  </a:moveTo>
                  <a:cubicBezTo>
                    <a:pt x="14" y="11"/>
                    <a:pt x="13" y="11"/>
                    <a:pt x="12" y="11"/>
                  </a:cubicBezTo>
                  <a:cubicBezTo>
                    <a:pt x="15" y="9"/>
                    <a:pt x="17" y="7"/>
                    <a:pt x="19" y="5"/>
                  </a:cubicBezTo>
                  <a:cubicBezTo>
                    <a:pt x="22" y="2"/>
                    <a:pt x="19" y="5"/>
                    <a:pt x="18" y="6"/>
                  </a:cubicBezTo>
                  <a:cubicBezTo>
                    <a:pt x="16" y="8"/>
                    <a:pt x="15" y="9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lose/>
                  <a:moveTo>
                    <a:pt x="21" y="11"/>
                  </a:moveTo>
                  <a:cubicBezTo>
                    <a:pt x="20" y="11"/>
                    <a:pt x="19" y="11"/>
                    <a:pt x="18" y="11"/>
                  </a:cubicBezTo>
                  <a:cubicBezTo>
                    <a:pt x="20" y="10"/>
                    <a:pt x="22" y="8"/>
                    <a:pt x="23" y="7"/>
                  </a:cubicBezTo>
                  <a:cubicBezTo>
                    <a:pt x="24" y="6"/>
                    <a:pt x="25" y="5"/>
                    <a:pt x="26" y="4"/>
                  </a:cubicBezTo>
                  <a:cubicBezTo>
                    <a:pt x="27" y="3"/>
                    <a:pt x="26" y="5"/>
                    <a:pt x="25" y="5"/>
                  </a:cubicBezTo>
                  <a:cubicBezTo>
                    <a:pt x="24" y="7"/>
                    <a:pt x="23" y="9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lose/>
                  <a:moveTo>
                    <a:pt x="24" y="11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2" y="11"/>
                    <a:pt x="22" y="11"/>
                  </a:cubicBezTo>
                  <a:cubicBezTo>
                    <a:pt x="24" y="9"/>
                    <a:pt x="26" y="6"/>
                    <a:pt x="29" y="4"/>
                  </a:cubicBezTo>
                  <a:cubicBezTo>
                    <a:pt x="32" y="3"/>
                    <a:pt x="29" y="6"/>
                    <a:pt x="28" y="6"/>
                  </a:cubicBezTo>
                  <a:cubicBezTo>
                    <a:pt x="27" y="8"/>
                    <a:pt x="25" y="10"/>
                    <a:pt x="24" y="11"/>
                  </a:cubicBezTo>
                  <a:close/>
                  <a:moveTo>
                    <a:pt x="45" y="4"/>
                  </a:moveTo>
                  <a:cubicBezTo>
                    <a:pt x="42" y="6"/>
                    <a:pt x="40" y="8"/>
                    <a:pt x="38" y="11"/>
                  </a:cubicBezTo>
                  <a:cubicBezTo>
                    <a:pt x="40" y="9"/>
                    <a:pt x="42" y="6"/>
                    <a:pt x="43" y="4"/>
                  </a:cubicBezTo>
                  <a:cubicBezTo>
                    <a:pt x="43" y="4"/>
                    <a:pt x="43" y="3"/>
                    <a:pt x="43" y="3"/>
                  </a:cubicBezTo>
                  <a:cubicBezTo>
                    <a:pt x="45" y="4"/>
                    <a:pt x="46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5" y="6"/>
                    <a:pt x="44" y="8"/>
                    <a:pt x="42" y="9"/>
                  </a:cubicBezTo>
                  <a:cubicBezTo>
                    <a:pt x="42" y="9"/>
                    <a:pt x="43" y="9"/>
                    <a:pt x="43" y="8"/>
                  </a:cubicBezTo>
                  <a:cubicBezTo>
                    <a:pt x="44" y="7"/>
                    <a:pt x="45" y="6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lose/>
                  <a:moveTo>
                    <a:pt x="40" y="3"/>
                  </a:moveTo>
                  <a:cubicBezTo>
                    <a:pt x="38" y="4"/>
                    <a:pt x="37" y="5"/>
                    <a:pt x="36" y="7"/>
                  </a:cubicBezTo>
                  <a:cubicBezTo>
                    <a:pt x="35" y="7"/>
                    <a:pt x="35" y="7"/>
                    <a:pt x="34" y="8"/>
                  </a:cubicBezTo>
                  <a:cubicBezTo>
                    <a:pt x="36" y="6"/>
                    <a:pt x="36" y="5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3"/>
                    <a:pt x="41" y="3"/>
                    <a:pt x="43" y="3"/>
                  </a:cubicBezTo>
                  <a:cubicBezTo>
                    <a:pt x="40" y="5"/>
                    <a:pt x="38" y="7"/>
                    <a:pt x="36" y="9"/>
                  </a:cubicBezTo>
                  <a:cubicBezTo>
                    <a:pt x="36" y="9"/>
                    <a:pt x="37" y="9"/>
                    <a:pt x="37" y="8"/>
                  </a:cubicBezTo>
                  <a:cubicBezTo>
                    <a:pt x="38" y="7"/>
                    <a:pt x="39" y="5"/>
                    <a:pt x="40" y="4"/>
                  </a:cubicBezTo>
                  <a:cubicBezTo>
                    <a:pt x="40" y="3"/>
                    <a:pt x="40" y="3"/>
                    <a:pt x="40" y="3"/>
                  </a:cubicBezTo>
                  <a:close/>
                  <a:moveTo>
                    <a:pt x="37" y="6"/>
                  </a:moveTo>
                  <a:cubicBezTo>
                    <a:pt x="38" y="6"/>
                    <a:pt x="38" y="5"/>
                    <a:pt x="39" y="4"/>
                  </a:cubicBezTo>
                  <a:cubicBezTo>
                    <a:pt x="39" y="5"/>
                    <a:pt x="38" y="6"/>
                    <a:pt x="38" y="6"/>
                  </a:cubicBezTo>
                  <a:cubicBezTo>
                    <a:pt x="37" y="8"/>
                    <a:pt x="35" y="9"/>
                    <a:pt x="34" y="11"/>
                  </a:cubicBezTo>
                  <a:cubicBezTo>
                    <a:pt x="34" y="11"/>
                    <a:pt x="35" y="12"/>
                    <a:pt x="35" y="11"/>
                  </a:cubicBezTo>
                  <a:cubicBezTo>
                    <a:pt x="37" y="9"/>
                    <a:pt x="39" y="7"/>
                    <a:pt x="41" y="5"/>
                  </a:cubicBezTo>
                  <a:cubicBezTo>
                    <a:pt x="42" y="4"/>
                    <a:pt x="43" y="4"/>
                    <a:pt x="42" y="5"/>
                  </a:cubicBezTo>
                  <a:cubicBezTo>
                    <a:pt x="41" y="6"/>
                    <a:pt x="40" y="7"/>
                    <a:pt x="40" y="8"/>
                  </a:cubicBezTo>
                  <a:cubicBezTo>
                    <a:pt x="39" y="9"/>
                    <a:pt x="37" y="10"/>
                    <a:pt x="36" y="11"/>
                  </a:cubicBezTo>
                  <a:cubicBezTo>
                    <a:pt x="36" y="11"/>
                    <a:pt x="36" y="12"/>
                    <a:pt x="37" y="12"/>
                  </a:cubicBezTo>
                  <a:cubicBezTo>
                    <a:pt x="35" y="12"/>
                    <a:pt x="33" y="12"/>
                    <a:pt x="31" y="12"/>
                  </a:cubicBezTo>
                  <a:cubicBezTo>
                    <a:pt x="33" y="10"/>
                    <a:pt x="35" y="8"/>
                    <a:pt x="37" y="6"/>
                  </a:cubicBezTo>
                  <a:close/>
                  <a:moveTo>
                    <a:pt x="43" y="6"/>
                  </a:moveTo>
                  <a:cubicBezTo>
                    <a:pt x="43" y="6"/>
                    <a:pt x="44" y="5"/>
                    <a:pt x="44" y="5"/>
                  </a:cubicBezTo>
                  <a:cubicBezTo>
                    <a:pt x="44" y="6"/>
                    <a:pt x="44" y="7"/>
                    <a:pt x="43" y="7"/>
                  </a:cubicBezTo>
                  <a:cubicBezTo>
                    <a:pt x="42" y="9"/>
                    <a:pt x="41" y="10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8" y="12"/>
                    <a:pt x="37" y="12"/>
                  </a:cubicBezTo>
                  <a:cubicBezTo>
                    <a:pt x="39" y="10"/>
                    <a:pt x="41" y="8"/>
                    <a:pt x="43" y="6"/>
                  </a:cubicBezTo>
                  <a:close/>
                  <a:moveTo>
                    <a:pt x="46" y="6"/>
                  </a:moveTo>
                  <a:cubicBezTo>
                    <a:pt x="46" y="6"/>
                    <a:pt x="48" y="4"/>
                    <a:pt x="47" y="6"/>
                  </a:cubicBezTo>
                  <a:cubicBezTo>
                    <a:pt x="46" y="8"/>
                    <a:pt x="44" y="10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6" y="9"/>
                    <a:pt x="48" y="8"/>
                    <a:pt x="45" y="11"/>
                  </a:cubicBezTo>
                  <a:cubicBezTo>
                    <a:pt x="45" y="12"/>
                    <a:pt x="45" y="12"/>
                    <a:pt x="46" y="12"/>
                  </a:cubicBezTo>
                  <a:cubicBezTo>
                    <a:pt x="46" y="12"/>
                    <a:pt x="47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1"/>
                    <a:pt x="46" y="11"/>
                    <a:pt x="46" y="11"/>
                  </a:cubicBezTo>
                  <a:cubicBezTo>
                    <a:pt x="47" y="10"/>
                    <a:pt x="48" y="9"/>
                    <a:pt x="48" y="8"/>
                  </a:cubicBezTo>
                  <a:cubicBezTo>
                    <a:pt x="48" y="8"/>
                    <a:pt x="48" y="7"/>
                    <a:pt x="48" y="7"/>
                  </a:cubicBezTo>
                  <a:cubicBezTo>
                    <a:pt x="47" y="8"/>
                    <a:pt x="47" y="8"/>
                    <a:pt x="46" y="9"/>
                  </a:cubicBezTo>
                  <a:cubicBezTo>
                    <a:pt x="46" y="9"/>
                    <a:pt x="43" y="12"/>
                    <a:pt x="45" y="10"/>
                  </a:cubicBezTo>
                  <a:cubicBezTo>
                    <a:pt x="46" y="8"/>
                    <a:pt x="47" y="6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7"/>
                    <a:pt x="48" y="9"/>
                    <a:pt x="48" y="12"/>
                  </a:cubicBezTo>
                  <a:cubicBezTo>
                    <a:pt x="45" y="12"/>
                    <a:pt x="43" y="12"/>
                    <a:pt x="40" y="12"/>
                  </a:cubicBezTo>
                  <a:cubicBezTo>
                    <a:pt x="42" y="10"/>
                    <a:pt x="44" y="8"/>
                    <a:pt x="46" y="6"/>
                  </a:cubicBezTo>
                  <a:close/>
                  <a:moveTo>
                    <a:pt x="26" y="3"/>
                  </a:moveTo>
                  <a:cubicBezTo>
                    <a:pt x="30" y="3"/>
                    <a:pt x="33" y="3"/>
                    <a:pt x="36" y="3"/>
                  </a:cubicBezTo>
                  <a:cubicBezTo>
                    <a:pt x="35" y="4"/>
                    <a:pt x="33" y="5"/>
                    <a:pt x="32" y="6"/>
                  </a:cubicBezTo>
                  <a:cubicBezTo>
                    <a:pt x="33" y="5"/>
                    <a:pt x="33" y="4"/>
                    <a:pt x="34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1" y="5"/>
                    <a:pt x="29" y="7"/>
                    <a:pt x="27" y="9"/>
                  </a:cubicBezTo>
                  <a:cubicBezTo>
                    <a:pt x="27" y="9"/>
                    <a:pt x="27" y="8"/>
                    <a:pt x="27" y="8"/>
                  </a:cubicBezTo>
                  <a:cubicBezTo>
                    <a:pt x="29" y="7"/>
                    <a:pt x="30" y="5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8" y="4"/>
                    <a:pt x="26" y="6"/>
                    <a:pt x="24" y="8"/>
                  </a:cubicBezTo>
                  <a:cubicBezTo>
                    <a:pt x="23" y="9"/>
                    <a:pt x="21" y="12"/>
                    <a:pt x="23" y="9"/>
                  </a:cubicBezTo>
                  <a:cubicBezTo>
                    <a:pt x="24" y="7"/>
                    <a:pt x="26" y="6"/>
                    <a:pt x="27" y="4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5" y="4"/>
                    <a:pt x="23" y="6"/>
                    <a:pt x="21" y="8"/>
                  </a:cubicBezTo>
                  <a:cubicBezTo>
                    <a:pt x="20" y="9"/>
                    <a:pt x="16" y="12"/>
                    <a:pt x="19" y="9"/>
                  </a:cubicBezTo>
                  <a:cubicBezTo>
                    <a:pt x="20" y="7"/>
                    <a:pt x="22" y="5"/>
                    <a:pt x="24" y="3"/>
                  </a:cubicBezTo>
                  <a:cubicBezTo>
                    <a:pt x="24" y="3"/>
                    <a:pt x="24" y="3"/>
                    <a:pt x="23" y="3"/>
                  </a:cubicBezTo>
                  <a:cubicBezTo>
                    <a:pt x="21" y="4"/>
                    <a:pt x="19" y="6"/>
                    <a:pt x="17" y="8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4" y="11"/>
                    <a:pt x="17" y="8"/>
                    <a:pt x="17" y="7"/>
                  </a:cubicBezTo>
                  <a:cubicBezTo>
                    <a:pt x="19" y="6"/>
                    <a:pt x="20" y="5"/>
                    <a:pt x="21" y="3"/>
                  </a:cubicBezTo>
                  <a:cubicBezTo>
                    <a:pt x="22" y="3"/>
                    <a:pt x="21" y="3"/>
                    <a:pt x="21" y="3"/>
                  </a:cubicBezTo>
                  <a:cubicBezTo>
                    <a:pt x="19" y="4"/>
                    <a:pt x="17" y="6"/>
                    <a:pt x="15" y="8"/>
                  </a:cubicBezTo>
                  <a:cubicBezTo>
                    <a:pt x="14" y="9"/>
                    <a:pt x="13" y="10"/>
                    <a:pt x="12" y="10"/>
                  </a:cubicBezTo>
                  <a:cubicBezTo>
                    <a:pt x="13" y="10"/>
                    <a:pt x="14" y="9"/>
                    <a:pt x="14" y="8"/>
                  </a:cubicBezTo>
                  <a:cubicBezTo>
                    <a:pt x="15" y="6"/>
                    <a:pt x="17" y="4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3"/>
                    <a:pt x="24" y="3"/>
                    <a:pt x="26" y="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63"/>
            <p:cNvSpPr>
              <a:spLocks noEditPoints="1"/>
            </p:cNvSpPr>
            <p:nvPr/>
          </p:nvSpPr>
          <p:spPr bwMode="auto">
            <a:xfrm>
              <a:off x="7139233" y="3631634"/>
              <a:ext cx="55563" cy="50800"/>
            </a:xfrm>
            <a:custGeom>
              <a:avLst/>
              <a:gdLst>
                <a:gd name="T0" fmla="*/ 8 w 13"/>
                <a:gd name="T1" fmla="*/ 12 h 12"/>
                <a:gd name="T2" fmla="*/ 12 w 13"/>
                <a:gd name="T3" fmla="*/ 5 h 12"/>
                <a:gd name="T4" fmla="*/ 5 w 13"/>
                <a:gd name="T5" fmla="*/ 0 h 12"/>
                <a:gd name="T6" fmla="*/ 5 w 13"/>
                <a:gd name="T7" fmla="*/ 0 h 12"/>
                <a:gd name="T8" fmla="*/ 0 w 13"/>
                <a:gd name="T9" fmla="*/ 6 h 12"/>
                <a:gd name="T10" fmla="*/ 8 w 13"/>
                <a:gd name="T11" fmla="*/ 12 h 12"/>
                <a:gd name="T12" fmla="*/ 7 w 13"/>
                <a:gd name="T13" fmla="*/ 9 h 12"/>
                <a:gd name="T14" fmla="*/ 2 w 13"/>
                <a:gd name="T15" fmla="*/ 6 h 12"/>
                <a:gd name="T16" fmla="*/ 3 w 13"/>
                <a:gd name="T17" fmla="*/ 6 h 12"/>
                <a:gd name="T18" fmla="*/ 7 w 13"/>
                <a:gd name="T19" fmla="*/ 4 h 12"/>
                <a:gd name="T20" fmla="*/ 3 w 13"/>
                <a:gd name="T21" fmla="*/ 7 h 12"/>
                <a:gd name="T22" fmla="*/ 4 w 13"/>
                <a:gd name="T23" fmla="*/ 8 h 12"/>
                <a:gd name="T24" fmla="*/ 8 w 13"/>
                <a:gd name="T25" fmla="*/ 5 h 12"/>
                <a:gd name="T26" fmla="*/ 5 w 13"/>
                <a:gd name="T27" fmla="*/ 9 h 12"/>
                <a:gd name="T28" fmla="*/ 5 w 13"/>
                <a:gd name="T29" fmla="*/ 9 h 12"/>
                <a:gd name="T30" fmla="*/ 9 w 13"/>
                <a:gd name="T31" fmla="*/ 7 h 12"/>
                <a:gd name="T32" fmla="*/ 8 w 13"/>
                <a:gd name="T33" fmla="*/ 9 h 12"/>
                <a:gd name="T34" fmla="*/ 8 w 13"/>
                <a:gd name="T35" fmla="*/ 9 h 12"/>
                <a:gd name="T36" fmla="*/ 7 w 13"/>
                <a:gd name="T37" fmla="*/ 9 h 12"/>
                <a:gd name="T38" fmla="*/ 8 w 13"/>
                <a:gd name="T39" fmla="*/ 9 h 12"/>
                <a:gd name="T40" fmla="*/ 10 w 13"/>
                <a:gd name="T41" fmla="*/ 7 h 12"/>
                <a:gd name="T42" fmla="*/ 10 w 13"/>
                <a:gd name="T43" fmla="*/ 6 h 12"/>
                <a:gd name="T44" fmla="*/ 6 w 13"/>
                <a:gd name="T45" fmla="*/ 8 h 12"/>
                <a:gd name="T46" fmla="*/ 9 w 13"/>
                <a:gd name="T47" fmla="*/ 5 h 12"/>
                <a:gd name="T48" fmla="*/ 9 w 13"/>
                <a:gd name="T49" fmla="*/ 4 h 12"/>
                <a:gd name="T50" fmla="*/ 5 w 13"/>
                <a:gd name="T51" fmla="*/ 6 h 12"/>
                <a:gd name="T52" fmla="*/ 8 w 13"/>
                <a:gd name="T53" fmla="*/ 3 h 12"/>
                <a:gd name="T54" fmla="*/ 8 w 13"/>
                <a:gd name="T55" fmla="*/ 3 h 12"/>
                <a:gd name="T56" fmla="*/ 4 w 13"/>
                <a:gd name="T57" fmla="*/ 5 h 12"/>
                <a:gd name="T58" fmla="*/ 7 w 13"/>
                <a:gd name="T59" fmla="*/ 2 h 12"/>
                <a:gd name="T60" fmla="*/ 8 w 13"/>
                <a:gd name="T61" fmla="*/ 9 h 12"/>
                <a:gd name="T62" fmla="*/ 5 w 13"/>
                <a:gd name="T63" fmla="*/ 2 h 12"/>
                <a:gd name="T64" fmla="*/ 3 w 13"/>
                <a:gd name="T65" fmla="*/ 3 h 12"/>
                <a:gd name="T66" fmla="*/ 5 w 13"/>
                <a:gd name="T67" fmla="*/ 2 h 12"/>
                <a:gd name="T68" fmla="*/ 3 w 13"/>
                <a:gd name="T69" fmla="*/ 3 h 12"/>
                <a:gd name="T70" fmla="*/ 3 w 13"/>
                <a:gd name="T71" fmla="*/ 4 h 12"/>
                <a:gd name="T72" fmla="*/ 6 w 13"/>
                <a:gd name="T73" fmla="*/ 2 h 12"/>
                <a:gd name="T74" fmla="*/ 2 w 13"/>
                <a:gd name="T75" fmla="*/ 6 h 12"/>
                <a:gd name="T76" fmla="*/ 2 w 13"/>
                <a:gd name="T77" fmla="*/ 6 h 12"/>
                <a:gd name="T78" fmla="*/ 3 w 13"/>
                <a:gd name="T7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" h="12">
                  <a:moveTo>
                    <a:pt x="8" y="12"/>
                  </a:moveTo>
                  <a:cubicBezTo>
                    <a:pt x="11" y="11"/>
                    <a:pt x="13" y="8"/>
                    <a:pt x="12" y="5"/>
                  </a:cubicBezTo>
                  <a:cubicBezTo>
                    <a:pt x="12" y="1"/>
                    <a:pt x="9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0"/>
                    <a:pt x="4" y="12"/>
                    <a:pt x="8" y="12"/>
                  </a:cubicBezTo>
                  <a:close/>
                  <a:moveTo>
                    <a:pt x="7" y="9"/>
                  </a:moveTo>
                  <a:cubicBezTo>
                    <a:pt x="5" y="10"/>
                    <a:pt x="3" y="9"/>
                    <a:pt x="2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4" y="5"/>
                    <a:pt x="5" y="5"/>
                    <a:pt x="7" y="4"/>
                  </a:cubicBezTo>
                  <a:cubicBezTo>
                    <a:pt x="6" y="5"/>
                    <a:pt x="4" y="6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5" y="7"/>
                    <a:pt x="6" y="6"/>
                    <a:pt x="8" y="5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9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7" y="9"/>
                  </a:cubicBezTo>
                  <a:close/>
                  <a:moveTo>
                    <a:pt x="8" y="9"/>
                  </a:moveTo>
                  <a:cubicBezTo>
                    <a:pt x="9" y="8"/>
                    <a:pt x="10" y="8"/>
                    <a:pt x="10" y="7"/>
                  </a:cubicBezTo>
                  <a:cubicBezTo>
                    <a:pt x="10" y="7"/>
                    <a:pt x="10" y="6"/>
                    <a:pt x="10" y="6"/>
                  </a:cubicBezTo>
                  <a:cubicBezTo>
                    <a:pt x="8" y="7"/>
                    <a:pt x="7" y="7"/>
                    <a:pt x="6" y="8"/>
                  </a:cubicBezTo>
                  <a:cubicBezTo>
                    <a:pt x="7" y="7"/>
                    <a:pt x="8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6" y="5"/>
                    <a:pt x="7" y="4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6" y="4"/>
                    <a:pt x="4" y="5"/>
                  </a:cubicBezTo>
                  <a:cubicBezTo>
                    <a:pt x="5" y="4"/>
                    <a:pt x="6" y="3"/>
                    <a:pt x="7" y="2"/>
                  </a:cubicBezTo>
                  <a:cubicBezTo>
                    <a:pt x="11" y="2"/>
                    <a:pt x="12" y="8"/>
                    <a:pt x="8" y="9"/>
                  </a:cubicBezTo>
                  <a:close/>
                  <a:moveTo>
                    <a:pt x="5" y="2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2"/>
                    <a:pt x="5" y="2"/>
                  </a:cubicBezTo>
                  <a:close/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5" y="3"/>
                    <a:pt x="6" y="2"/>
                  </a:cubicBezTo>
                  <a:cubicBezTo>
                    <a:pt x="5" y="3"/>
                    <a:pt x="4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4"/>
                    <a:pt x="3" y="3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64"/>
            <p:cNvSpPr>
              <a:spLocks noEditPoints="1"/>
            </p:cNvSpPr>
            <p:nvPr/>
          </p:nvSpPr>
          <p:spPr bwMode="auto">
            <a:xfrm>
              <a:off x="8210796" y="6478022"/>
              <a:ext cx="166688" cy="157163"/>
            </a:xfrm>
            <a:custGeom>
              <a:avLst/>
              <a:gdLst>
                <a:gd name="T0" fmla="*/ 31 w 39"/>
                <a:gd name="T1" fmla="*/ 0 h 37"/>
                <a:gd name="T2" fmla="*/ 9 w 39"/>
                <a:gd name="T3" fmla="*/ 1 h 37"/>
                <a:gd name="T4" fmla="*/ 8 w 39"/>
                <a:gd name="T5" fmla="*/ 1 h 37"/>
                <a:gd name="T6" fmla="*/ 11 w 39"/>
                <a:gd name="T7" fmla="*/ 20 h 37"/>
                <a:gd name="T8" fmla="*/ 8 w 39"/>
                <a:gd name="T9" fmla="*/ 37 h 37"/>
                <a:gd name="T10" fmla="*/ 29 w 39"/>
                <a:gd name="T11" fmla="*/ 36 h 37"/>
                <a:gd name="T12" fmla="*/ 38 w 39"/>
                <a:gd name="T13" fmla="*/ 28 h 37"/>
                <a:gd name="T14" fmla="*/ 38 w 39"/>
                <a:gd name="T15" fmla="*/ 9 h 37"/>
                <a:gd name="T16" fmla="*/ 28 w 39"/>
                <a:gd name="T17" fmla="*/ 33 h 37"/>
                <a:gd name="T18" fmla="*/ 26 w 39"/>
                <a:gd name="T19" fmla="*/ 31 h 37"/>
                <a:gd name="T20" fmla="*/ 25 w 39"/>
                <a:gd name="T21" fmla="*/ 29 h 37"/>
                <a:gd name="T22" fmla="*/ 23 w 39"/>
                <a:gd name="T23" fmla="*/ 27 h 37"/>
                <a:gd name="T24" fmla="*/ 23 w 39"/>
                <a:gd name="T25" fmla="*/ 27 h 37"/>
                <a:gd name="T26" fmla="*/ 23 w 39"/>
                <a:gd name="T27" fmla="*/ 27 h 37"/>
                <a:gd name="T28" fmla="*/ 26 w 39"/>
                <a:gd name="T29" fmla="*/ 20 h 37"/>
                <a:gd name="T30" fmla="*/ 32 w 39"/>
                <a:gd name="T31" fmla="*/ 31 h 37"/>
                <a:gd name="T32" fmla="*/ 29 w 39"/>
                <a:gd name="T33" fmla="*/ 31 h 37"/>
                <a:gd name="T34" fmla="*/ 31 w 39"/>
                <a:gd name="T35" fmla="*/ 24 h 37"/>
                <a:gd name="T36" fmla="*/ 30 w 39"/>
                <a:gd name="T37" fmla="*/ 23 h 37"/>
                <a:gd name="T38" fmla="*/ 32 w 39"/>
                <a:gd name="T39" fmla="*/ 31 h 37"/>
                <a:gd name="T40" fmla="*/ 27 w 39"/>
                <a:gd name="T41" fmla="*/ 20 h 37"/>
                <a:gd name="T42" fmla="*/ 26 w 39"/>
                <a:gd name="T43" fmla="*/ 19 h 37"/>
                <a:gd name="T44" fmla="*/ 26 w 39"/>
                <a:gd name="T45" fmla="*/ 19 h 37"/>
                <a:gd name="T46" fmla="*/ 25 w 39"/>
                <a:gd name="T47" fmla="*/ 18 h 37"/>
                <a:gd name="T48" fmla="*/ 26 w 39"/>
                <a:gd name="T49" fmla="*/ 13 h 37"/>
                <a:gd name="T50" fmla="*/ 20 w 39"/>
                <a:gd name="T51" fmla="*/ 19 h 37"/>
                <a:gd name="T52" fmla="*/ 10 w 39"/>
                <a:gd name="T53" fmla="*/ 24 h 37"/>
                <a:gd name="T54" fmla="*/ 16 w 39"/>
                <a:gd name="T55" fmla="*/ 20 h 37"/>
                <a:gd name="T56" fmla="*/ 13 w 39"/>
                <a:gd name="T57" fmla="*/ 12 h 37"/>
                <a:gd name="T58" fmla="*/ 13 w 39"/>
                <a:gd name="T59" fmla="*/ 10 h 37"/>
                <a:gd name="T60" fmla="*/ 9 w 39"/>
                <a:gd name="T61" fmla="*/ 7 h 37"/>
                <a:gd name="T62" fmla="*/ 7 w 39"/>
                <a:gd name="T63" fmla="*/ 12 h 37"/>
                <a:gd name="T64" fmla="*/ 7 w 39"/>
                <a:gd name="T65" fmla="*/ 6 h 37"/>
                <a:gd name="T66" fmla="*/ 8 w 39"/>
                <a:gd name="T67" fmla="*/ 3 h 37"/>
                <a:gd name="T68" fmla="*/ 11 w 39"/>
                <a:gd name="T69" fmla="*/ 8 h 37"/>
                <a:gd name="T70" fmla="*/ 10 w 39"/>
                <a:gd name="T71" fmla="*/ 6 h 37"/>
                <a:gd name="T72" fmla="*/ 7 w 39"/>
                <a:gd name="T73" fmla="*/ 12 h 37"/>
                <a:gd name="T74" fmla="*/ 14 w 39"/>
                <a:gd name="T75" fmla="*/ 11 h 37"/>
                <a:gd name="T76" fmla="*/ 16 w 39"/>
                <a:gd name="T77" fmla="*/ 12 h 37"/>
                <a:gd name="T78" fmla="*/ 16 w 39"/>
                <a:gd name="T79" fmla="*/ 12 h 37"/>
                <a:gd name="T80" fmla="*/ 16 w 39"/>
                <a:gd name="T81" fmla="*/ 12 h 37"/>
                <a:gd name="T82" fmla="*/ 31 w 39"/>
                <a:gd name="T83" fmla="*/ 4 h 37"/>
                <a:gd name="T84" fmla="*/ 15 w 39"/>
                <a:gd name="T85" fmla="*/ 17 h 37"/>
                <a:gd name="T86" fmla="*/ 19 w 39"/>
                <a:gd name="T87" fmla="*/ 14 h 37"/>
                <a:gd name="T88" fmla="*/ 14 w 39"/>
                <a:gd name="T89" fmla="*/ 20 h 37"/>
                <a:gd name="T90" fmla="*/ 20 w 39"/>
                <a:gd name="T91" fmla="*/ 14 h 37"/>
                <a:gd name="T92" fmla="*/ 32 w 39"/>
                <a:gd name="T93" fmla="*/ 4 h 37"/>
                <a:gd name="T94" fmla="*/ 28 w 39"/>
                <a:gd name="T95" fmla="*/ 8 h 37"/>
                <a:gd name="T96" fmla="*/ 13 w 39"/>
                <a:gd name="T97" fmla="*/ 19 h 37"/>
                <a:gd name="T98" fmla="*/ 13 w 39"/>
                <a:gd name="T99" fmla="*/ 18 h 37"/>
                <a:gd name="T100" fmla="*/ 13 w 39"/>
                <a:gd name="T101" fmla="*/ 26 h 37"/>
                <a:gd name="T102" fmla="*/ 10 w 39"/>
                <a:gd name="T103" fmla="*/ 30 h 37"/>
                <a:gd name="T104" fmla="*/ 19 w 39"/>
                <a:gd name="T105" fmla="*/ 18 h 37"/>
                <a:gd name="T106" fmla="*/ 18 w 39"/>
                <a:gd name="T107" fmla="*/ 18 h 37"/>
                <a:gd name="T108" fmla="*/ 14 w 39"/>
                <a:gd name="T109" fmla="*/ 13 h 37"/>
                <a:gd name="T110" fmla="*/ 8 w 39"/>
                <a:gd name="T111" fmla="*/ 34 h 37"/>
                <a:gd name="T112" fmla="*/ 31 w 39"/>
                <a:gd name="T113" fmla="*/ 12 h 37"/>
                <a:gd name="T114" fmla="*/ 19 w 39"/>
                <a:gd name="T115" fmla="*/ 24 h 37"/>
                <a:gd name="T116" fmla="*/ 29 w 39"/>
                <a:gd name="T1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" h="37">
                  <a:moveTo>
                    <a:pt x="38" y="7"/>
                  </a:moveTo>
                  <a:cubicBezTo>
                    <a:pt x="36" y="5"/>
                    <a:pt x="33" y="3"/>
                    <a:pt x="31" y="1"/>
                  </a:cubicBezTo>
                  <a:cubicBezTo>
                    <a:pt x="31" y="1"/>
                    <a:pt x="31" y="1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30" y="1"/>
                  </a:cubicBezTo>
                  <a:cubicBezTo>
                    <a:pt x="26" y="4"/>
                    <a:pt x="22" y="8"/>
                    <a:pt x="18" y="12"/>
                  </a:cubicBezTo>
                  <a:cubicBezTo>
                    <a:pt x="15" y="8"/>
                    <a:pt x="12" y="4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3"/>
                    <a:pt x="3" y="5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4" y="12"/>
                    <a:pt x="7" y="16"/>
                    <a:pt x="11" y="20"/>
                  </a:cubicBezTo>
                  <a:cubicBezTo>
                    <a:pt x="8" y="23"/>
                    <a:pt x="4" y="26"/>
                    <a:pt x="1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1"/>
                    <a:pt x="1" y="31"/>
                  </a:cubicBezTo>
                  <a:cubicBezTo>
                    <a:pt x="3" y="33"/>
                    <a:pt x="5" y="35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9" y="37"/>
                    <a:pt x="9" y="36"/>
                  </a:cubicBezTo>
                  <a:cubicBezTo>
                    <a:pt x="12" y="33"/>
                    <a:pt x="16" y="30"/>
                    <a:pt x="19" y="26"/>
                  </a:cubicBezTo>
                  <a:cubicBezTo>
                    <a:pt x="23" y="29"/>
                    <a:pt x="25" y="33"/>
                    <a:pt x="29" y="36"/>
                  </a:cubicBezTo>
                  <a:cubicBezTo>
                    <a:pt x="29" y="36"/>
                    <a:pt x="29" y="36"/>
                    <a:pt x="29" y="37"/>
                  </a:cubicBezTo>
                  <a:cubicBezTo>
                    <a:pt x="30" y="37"/>
                    <a:pt x="30" y="37"/>
                    <a:pt x="30" y="36"/>
                  </a:cubicBezTo>
                  <a:cubicBezTo>
                    <a:pt x="33" y="34"/>
                    <a:pt x="36" y="32"/>
                    <a:pt x="38" y="29"/>
                  </a:cubicBezTo>
                  <a:cubicBezTo>
                    <a:pt x="38" y="29"/>
                    <a:pt x="38" y="29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4" y="25"/>
                    <a:pt x="31" y="21"/>
                    <a:pt x="28" y="18"/>
                  </a:cubicBezTo>
                  <a:cubicBezTo>
                    <a:pt x="31" y="15"/>
                    <a:pt x="35" y="12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9" y="8"/>
                    <a:pt x="39" y="8"/>
                    <a:pt x="38" y="7"/>
                  </a:cubicBezTo>
                  <a:close/>
                  <a:moveTo>
                    <a:pt x="29" y="33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2"/>
                    <a:pt x="29" y="31"/>
                    <a:pt x="30" y="31"/>
                  </a:cubicBezTo>
                  <a:cubicBezTo>
                    <a:pt x="31" y="30"/>
                    <a:pt x="32" y="29"/>
                    <a:pt x="33" y="29"/>
                  </a:cubicBezTo>
                  <a:cubicBezTo>
                    <a:pt x="31" y="30"/>
                    <a:pt x="30" y="32"/>
                    <a:pt x="29" y="33"/>
                  </a:cubicBezTo>
                  <a:close/>
                  <a:moveTo>
                    <a:pt x="26" y="31"/>
                  </a:moveTo>
                  <a:cubicBezTo>
                    <a:pt x="28" y="29"/>
                    <a:pt x="30" y="28"/>
                    <a:pt x="31" y="27"/>
                  </a:cubicBezTo>
                  <a:cubicBezTo>
                    <a:pt x="30" y="28"/>
                    <a:pt x="28" y="30"/>
                    <a:pt x="27" y="32"/>
                  </a:cubicBezTo>
                  <a:cubicBezTo>
                    <a:pt x="27" y="32"/>
                    <a:pt x="27" y="31"/>
                    <a:pt x="26" y="31"/>
                  </a:cubicBezTo>
                  <a:close/>
                  <a:moveTo>
                    <a:pt x="25" y="29"/>
                  </a:moveTo>
                  <a:cubicBezTo>
                    <a:pt x="27" y="28"/>
                    <a:pt x="29" y="27"/>
                    <a:pt x="29" y="26"/>
                  </a:cubicBezTo>
                  <a:cubicBezTo>
                    <a:pt x="28" y="27"/>
                    <a:pt x="27" y="29"/>
                    <a:pt x="26" y="30"/>
                  </a:cubicBezTo>
                  <a:cubicBezTo>
                    <a:pt x="26" y="30"/>
                    <a:pt x="25" y="30"/>
                    <a:pt x="25" y="29"/>
                  </a:cubicBezTo>
                  <a:close/>
                  <a:moveTo>
                    <a:pt x="23" y="27"/>
                  </a:moveTo>
                  <a:cubicBezTo>
                    <a:pt x="25" y="26"/>
                    <a:pt x="27" y="25"/>
                    <a:pt x="29" y="23"/>
                  </a:cubicBezTo>
                  <a:cubicBezTo>
                    <a:pt x="29" y="23"/>
                    <a:pt x="27" y="25"/>
                    <a:pt x="27" y="25"/>
                  </a:cubicBezTo>
                  <a:cubicBezTo>
                    <a:pt x="26" y="27"/>
                    <a:pt x="26" y="28"/>
                    <a:pt x="25" y="29"/>
                  </a:cubicBezTo>
                  <a:cubicBezTo>
                    <a:pt x="24" y="28"/>
                    <a:pt x="24" y="28"/>
                    <a:pt x="23" y="27"/>
                  </a:cubicBezTo>
                  <a:close/>
                  <a:moveTo>
                    <a:pt x="22" y="25"/>
                  </a:moveTo>
                  <a:cubicBezTo>
                    <a:pt x="23" y="24"/>
                    <a:pt x="25" y="23"/>
                    <a:pt x="27" y="22"/>
                  </a:cubicBezTo>
                  <a:cubicBezTo>
                    <a:pt x="26" y="22"/>
                    <a:pt x="25" y="24"/>
                    <a:pt x="25" y="25"/>
                  </a:cubicBezTo>
                  <a:cubicBezTo>
                    <a:pt x="24" y="25"/>
                    <a:pt x="24" y="26"/>
                    <a:pt x="23" y="27"/>
                  </a:cubicBezTo>
                  <a:cubicBezTo>
                    <a:pt x="22" y="26"/>
                    <a:pt x="22" y="26"/>
                    <a:pt x="22" y="25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2" y="23"/>
                    <a:pt x="24" y="21"/>
                    <a:pt x="26" y="20"/>
                  </a:cubicBezTo>
                  <a:cubicBezTo>
                    <a:pt x="25" y="20"/>
                    <a:pt x="24" y="22"/>
                    <a:pt x="23" y="23"/>
                  </a:cubicBezTo>
                  <a:cubicBezTo>
                    <a:pt x="22" y="23"/>
                    <a:pt x="22" y="24"/>
                    <a:pt x="21" y="25"/>
                  </a:cubicBezTo>
                  <a:cubicBezTo>
                    <a:pt x="21" y="25"/>
                    <a:pt x="20" y="24"/>
                    <a:pt x="20" y="24"/>
                  </a:cubicBezTo>
                  <a:close/>
                  <a:moveTo>
                    <a:pt x="32" y="31"/>
                  </a:moveTo>
                  <a:cubicBezTo>
                    <a:pt x="32" y="30"/>
                    <a:pt x="33" y="29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2" y="28"/>
                    <a:pt x="31" y="29"/>
                    <a:pt x="30" y="30"/>
                  </a:cubicBezTo>
                  <a:cubicBezTo>
                    <a:pt x="29" y="31"/>
                    <a:pt x="28" y="33"/>
                    <a:pt x="29" y="31"/>
                  </a:cubicBezTo>
                  <a:cubicBezTo>
                    <a:pt x="30" y="29"/>
                    <a:pt x="31" y="28"/>
                    <a:pt x="32" y="26"/>
                  </a:cubicBezTo>
                  <a:cubicBezTo>
                    <a:pt x="33" y="26"/>
                    <a:pt x="32" y="26"/>
                    <a:pt x="32" y="26"/>
                  </a:cubicBezTo>
                  <a:cubicBezTo>
                    <a:pt x="30" y="27"/>
                    <a:pt x="28" y="29"/>
                    <a:pt x="26" y="30"/>
                  </a:cubicBezTo>
                  <a:cubicBezTo>
                    <a:pt x="27" y="29"/>
                    <a:pt x="30" y="26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9" y="25"/>
                    <a:pt x="28" y="26"/>
                    <a:pt x="26" y="28"/>
                  </a:cubicBezTo>
                  <a:cubicBezTo>
                    <a:pt x="24" y="30"/>
                    <a:pt x="27" y="27"/>
                    <a:pt x="27" y="27"/>
                  </a:cubicBezTo>
                  <a:cubicBezTo>
                    <a:pt x="28" y="25"/>
                    <a:pt x="29" y="24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1" y="25"/>
                    <a:pt x="33" y="27"/>
                    <a:pt x="35" y="29"/>
                  </a:cubicBezTo>
                  <a:cubicBezTo>
                    <a:pt x="34" y="30"/>
                    <a:pt x="33" y="30"/>
                    <a:pt x="31" y="31"/>
                  </a:cubicBezTo>
                  <a:cubicBezTo>
                    <a:pt x="28" y="34"/>
                    <a:pt x="31" y="32"/>
                    <a:pt x="32" y="31"/>
                  </a:cubicBezTo>
                  <a:close/>
                  <a:moveTo>
                    <a:pt x="29" y="22"/>
                  </a:moveTo>
                  <a:cubicBezTo>
                    <a:pt x="28" y="23"/>
                    <a:pt x="27" y="24"/>
                    <a:pt x="26" y="25"/>
                  </a:cubicBezTo>
                  <a:cubicBezTo>
                    <a:pt x="25" y="26"/>
                    <a:pt x="22" y="28"/>
                    <a:pt x="24" y="26"/>
                  </a:cubicBezTo>
                  <a:cubicBezTo>
                    <a:pt x="26" y="24"/>
                    <a:pt x="27" y="23"/>
                    <a:pt x="27" y="20"/>
                  </a:cubicBezTo>
                  <a:cubicBezTo>
                    <a:pt x="28" y="20"/>
                    <a:pt x="27" y="20"/>
                    <a:pt x="27" y="20"/>
                  </a:cubicBezTo>
                  <a:cubicBezTo>
                    <a:pt x="26" y="22"/>
                    <a:pt x="24" y="23"/>
                    <a:pt x="23" y="24"/>
                  </a:cubicBezTo>
                  <a:cubicBezTo>
                    <a:pt x="21" y="26"/>
                    <a:pt x="22" y="24"/>
                    <a:pt x="23" y="24"/>
                  </a:cubicBezTo>
                  <a:cubicBezTo>
                    <a:pt x="24" y="22"/>
                    <a:pt x="26" y="21"/>
                    <a:pt x="26" y="19"/>
                  </a:cubicBezTo>
                  <a:cubicBezTo>
                    <a:pt x="27" y="20"/>
                    <a:pt x="28" y="21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lose/>
                  <a:moveTo>
                    <a:pt x="26" y="19"/>
                  </a:moveTo>
                  <a:cubicBezTo>
                    <a:pt x="26" y="19"/>
                    <a:pt x="26" y="19"/>
                    <a:pt x="26" y="19"/>
                  </a:cubicBezTo>
                  <a:cubicBezTo>
                    <a:pt x="24" y="20"/>
                    <a:pt x="22" y="22"/>
                    <a:pt x="20" y="23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2" y="21"/>
                    <a:pt x="23" y="20"/>
                    <a:pt x="24" y="19"/>
                  </a:cubicBezTo>
                  <a:cubicBezTo>
                    <a:pt x="24" y="19"/>
                    <a:pt x="25" y="18"/>
                    <a:pt x="25" y="18"/>
                  </a:cubicBezTo>
                  <a:cubicBezTo>
                    <a:pt x="25" y="18"/>
                    <a:pt x="26" y="18"/>
                    <a:pt x="26" y="19"/>
                  </a:cubicBezTo>
                  <a:close/>
                  <a:moveTo>
                    <a:pt x="5" y="32"/>
                  </a:moveTo>
                  <a:cubicBezTo>
                    <a:pt x="9" y="28"/>
                    <a:pt x="14" y="24"/>
                    <a:pt x="18" y="20"/>
                  </a:cubicBezTo>
                  <a:cubicBezTo>
                    <a:pt x="20" y="17"/>
                    <a:pt x="23" y="15"/>
                    <a:pt x="26" y="13"/>
                  </a:cubicBezTo>
                  <a:cubicBezTo>
                    <a:pt x="28" y="12"/>
                    <a:pt x="30" y="9"/>
                    <a:pt x="32" y="8"/>
                  </a:cubicBezTo>
                  <a:cubicBezTo>
                    <a:pt x="34" y="6"/>
                    <a:pt x="31" y="9"/>
                    <a:pt x="30" y="9"/>
                  </a:cubicBezTo>
                  <a:cubicBezTo>
                    <a:pt x="29" y="11"/>
                    <a:pt x="28" y="12"/>
                    <a:pt x="27" y="13"/>
                  </a:cubicBezTo>
                  <a:cubicBezTo>
                    <a:pt x="25" y="15"/>
                    <a:pt x="22" y="17"/>
                    <a:pt x="20" y="19"/>
                  </a:cubicBezTo>
                  <a:cubicBezTo>
                    <a:pt x="15" y="24"/>
                    <a:pt x="11" y="28"/>
                    <a:pt x="6" y="33"/>
                  </a:cubicBezTo>
                  <a:cubicBezTo>
                    <a:pt x="6" y="33"/>
                    <a:pt x="5" y="32"/>
                    <a:pt x="5" y="32"/>
                  </a:cubicBezTo>
                  <a:close/>
                  <a:moveTo>
                    <a:pt x="4" y="30"/>
                  </a:moveTo>
                  <a:cubicBezTo>
                    <a:pt x="6" y="28"/>
                    <a:pt x="8" y="26"/>
                    <a:pt x="10" y="24"/>
                  </a:cubicBezTo>
                  <a:cubicBezTo>
                    <a:pt x="10" y="24"/>
                    <a:pt x="11" y="23"/>
                    <a:pt x="11" y="23"/>
                  </a:cubicBezTo>
                  <a:cubicBezTo>
                    <a:pt x="13" y="21"/>
                    <a:pt x="15" y="19"/>
                    <a:pt x="17" y="17"/>
                  </a:cubicBezTo>
                  <a:cubicBezTo>
                    <a:pt x="19" y="15"/>
                    <a:pt x="21" y="14"/>
                    <a:pt x="23" y="13"/>
                  </a:cubicBezTo>
                  <a:cubicBezTo>
                    <a:pt x="21" y="15"/>
                    <a:pt x="18" y="17"/>
                    <a:pt x="16" y="20"/>
                  </a:cubicBezTo>
                  <a:cubicBezTo>
                    <a:pt x="12" y="24"/>
                    <a:pt x="7" y="26"/>
                    <a:pt x="4" y="31"/>
                  </a:cubicBezTo>
                  <a:cubicBezTo>
                    <a:pt x="4" y="31"/>
                    <a:pt x="4" y="31"/>
                    <a:pt x="4" y="30"/>
                  </a:cubicBezTo>
                  <a:close/>
                  <a:moveTo>
                    <a:pt x="8" y="14"/>
                  </a:moveTo>
                  <a:cubicBezTo>
                    <a:pt x="10" y="13"/>
                    <a:pt x="12" y="13"/>
                    <a:pt x="13" y="12"/>
                  </a:cubicBezTo>
                  <a:cubicBezTo>
                    <a:pt x="12" y="13"/>
                    <a:pt x="10" y="13"/>
                    <a:pt x="9" y="15"/>
                  </a:cubicBezTo>
                  <a:cubicBezTo>
                    <a:pt x="9" y="14"/>
                    <a:pt x="9" y="14"/>
                    <a:pt x="8" y="14"/>
                  </a:cubicBezTo>
                  <a:close/>
                  <a:moveTo>
                    <a:pt x="7" y="12"/>
                  </a:moveTo>
                  <a:cubicBezTo>
                    <a:pt x="9" y="12"/>
                    <a:pt x="11" y="11"/>
                    <a:pt x="13" y="10"/>
                  </a:cubicBezTo>
                  <a:cubicBezTo>
                    <a:pt x="11" y="11"/>
                    <a:pt x="9" y="12"/>
                    <a:pt x="8" y="13"/>
                  </a:cubicBezTo>
                  <a:cubicBezTo>
                    <a:pt x="8" y="13"/>
                    <a:pt x="7" y="13"/>
                    <a:pt x="7" y="12"/>
                  </a:cubicBezTo>
                  <a:close/>
                  <a:moveTo>
                    <a:pt x="5" y="10"/>
                  </a:moveTo>
                  <a:cubicBezTo>
                    <a:pt x="6" y="9"/>
                    <a:pt x="8" y="8"/>
                    <a:pt x="9" y="7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0"/>
                    <a:pt x="9" y="9"/>
                    <a:pt x="11" y="8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6" y="11"/>
                    <a:pt x="5" y="10"/>
                    <a:pt x="5" y="10"/>
                  </a:cubicBezTo>
                  <a:close/>
                  <a:moveTo>
                    <a:pt x="3" y="8"/>
                  </a:moveTo>
                  <a:cubicBezTo>
                    <a:pt x="4" y="7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5" y="8"/>
                    <a:pt x="4" y="9"/>
                  </a:cubicBezTo>
                  <a:cubicBezTo>
                    <a:pt x="4" y="9"/>
                    <a:pt x="4" y="9"/>
                    <a:pt x="3" y="8"/>
                  </a:cubicBezTo>
                  <a:close/>
                  <a:moveTo>
                    <a:pt x="3" y="8"/>
                  </a:moveTo>
                  <a:cubicBezTo>
                    <a:pt x="5" y="6"/>
                    <a:pt x="6" y="5"/>
                    <a:pt x="8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7" y="5"/>
                    <a:pt x="5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lose/>
                  <a:moveTo>
                    <a:pt x="11" y="8"/>
                  </a:moveTo>
                  <a:cubicBezTo>
                    <a:pt x="10" y="8"/>
                    <a:pt x="9" y="9"/>
                    <a:pt x="8" y="10"/>
                  </a:cubicBezTo>
                  <a:cubicBezTo>
                    <a:pt x="7" y="9"/>
                    <a:pt x="8" y="9"/>
                    <a:pt x="8" y="8"/>
                  </a:cubicBezTo>
                  <a:cubicBezTo>
                    <a:pt x="9" y="8"/>
                    <a:pt x="10" y="7"/>
                    <a:pt x="11" y="6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8" y="7"/>
                    <a:pt x="7" y="8"/>
                    <a:pt x="5" y="9"/>
                  </a:cubicBezTo>
                  <a:cubicBezTo>
                    <a:pt x="6" y="8"/>
                    <a:pt x="8" y="6"/>
                    <a:pt x="9" y="4"/>
                  </a:cubicBezTo>
                  <a:cubicBezTo>
                    <a:pt x="11" y="6"/>
                    <a:pt x="12" y="7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9" y="11"/>
                    <a:pt x="11" y="9"/>
                    <a:pt x="12" y="8"/>
                  </a:cubicBezTo>
                  <a:cubicBezTo>
                    <a:pt x="12" y="8"/>
                    <a:pt x="12" y="7"/>
                    <a:pt x="11" y="8"/>
                  </a:cubicBezTo>
                  <a:close/>
                  <a:moveTo>
                    <a:pt x="14" y="11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2" y="12"/>
                    <a:pt x="11" y="12"/>
                    <a:pt x="10" y="13"/>
                  </a:cubicBezTo>
                  <a:cubicBezTo>
                    <a:pt x="7" y="14"/>
                    <a:pt x="10" y="12"/>
                    <a:pt x="11" y="12"/>
                  </a:cubicBezTo>
                  <a:cubicBezTo>
                    <a:pt x="12" y="11"/>
                    <a:pt x="13" y="10"/>
                    <a:pt x="13" y="9"/>
                  </a:cubicBezTo>
                  <a:cubicBezTo>
                    <a:pt x="14" y="10"/>
                    <a:pt x="15" y="11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3" y="13"/>
                    <a:pt x="12" y="14"/>
                    <a:pt x="9" y="15"/>
                  </a:cubicBezTo>
                  <a:cubicBezTo>
                    <a:pt x="11" y="14"/>
                    <a:pt x="13" y="13"/>
                    <a:pt x="14" y="11"/>
                  </a:cubicBezTo>
                  <a:close/>
                  <a:moveTo>
                    <a:pt x="16" y="12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3"/>
                    <a:pt x="17" y="13"/>
                  </a:cubicBezTo>
                  <a:cubicBezTo>
                    <a:pt x="15" y="14"/>
                    <a:pt x="13" y="15"/>
                    <a:pt x="12" y="16"/>
                  </a:cubicBezTo>
                  <a:cubicBezTo>
                    <a:pt x="13" y="15"/>
                    <a:pt x="15" y="14"/>
                    <a:pt x="16" y="12"/>
                  </a:cubicBezTo>
                  <a:close/>
                  <a:moveTo>
                    <a:pt x="19" y="14"/>
                  </a:moveTo>
                  <a:cubicBezTo>
                    <a:pt x="23" y="10"/>
                    <a:pt x="26" y="6"/>
                    <a:pt x="31" y="3"/>
                  </a:cubicBezTo>
                  <a:cubicBezTo>
                    <a:pt x="31" y="3"/>
                    <a:pt x="31" y="3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7"/>
                    <a:pt x="23" y="11"/>
                    <a:pt x="19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8" y="15"/>
                    <a:pt x="17" y="15"/>
                    <a:pt x="17" y="15"/>
                  </a:cubicBezTo>
                  <a:cubicBezTo>
                    <a:pt x="16" y="16"/>
                    <a:pt x="16" y="16"/>
                    <a:pt x="15" y="17"/>
                  </a:cubicBezTo>
                  <a:cubicBezTo>
                    <a:pt x="15" y="17"/>
                    <a:pt x="13" y="18"/>
                    <a:pt x="13" y="18"/>
                  </a:cubicBezTo>
                  <a:cubicBezTo>
                    <a:pt x="14" y="16"/>
                    <a:pt x="16" y="15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lose/>
                  <a:moveTo>
                    <a:pt x="26" y="10"/>
                  </a:moveTo>
                  <a:cubicBezTo>
                    <a:pt x="24" y="12"/>
                    <a:pt x="21" y="13"/>
                    <a:pt x="19" y="15"/>
                  </a:cubicBezTo>
                  <a:cubicBezTo>
                    <a:pt x="17" y="17"/>
                    <a:pt x="15" y="18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9"/>
                    <a:pt x="15" y="18"/>
                    <a:pt x="15" y="18"/>
                  </a:cubicBezTo>
                  <a:cubicBezTo>
                    <a:pt x="15" y="18"/>
                    <a:pt x="15" y="18"/>
                    <a:pt x="16" y="17"/>
                  </a:cubicBezTo>
                  <a:cubicBezTo>
                    <a:pt x="17" y="16"/>
                    <a:pt x="19" y="15"/>
                    <a:pt x="20" y="14"/>
                  </a:cubicBezTo>
                  <a:cubicBezTo>
                    <a:pt x="21" y="13"/>
                    <a:pt x="22" y="12"/>
                    <a:pt x="24" y="11"/>
                  </a:cubicBezTo>
                  <a:cubicBezTo>
                    <a:pt x="26" y="9"/>
                    <a:pt x="29" y="6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0" y="6"/>
                    <a:pt x="28" y="8"/>
                    <a:pt x="26" y="10"/>
                  </a:cubicBezTo>
                  <a:close/>
                  <a:moveTo>
                    <a:pt x="30" y="6"/>
                  </a:moveTo>
                  <a:cubicBezTo>
                    <a:pt x="29" y="7"/>
                    <a:pt x="28" y="8"/>
                    <a:pt x="27" y="9"/>
                  </a:cubicBezTo>
                  <a:cubicBezTo>
                    <a:pt x="28" y="9"/>
                    <a:pt x="28" y="9"/>
                    <a:pt x="28" y="8"/>
                  </a:cubicBezTo>
                  <a:cubicBezTo>
                    <a:pt x="29" y="8"/>
                    <a:pt x="33" y="4"/>
                    <a:pt x="30" y="6"/>
                  </a:cubicBezTo>
                  <a:close/>
                  <a:moveTo>
                    <a:pt x="13" y="19"/>
                  </a:moveTo>
                  <a:cubicBezTo>
                    <a:pt x="13" y="19"/>
                    <a:pt x="14" y="19"/>
                    <a:pt x="14" y="19"/>
                  </a:cubicBezTo>
                  <a:cubicBezTo>
                    <a:pt x="14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lose/>
                  <a:moveTo>
                    <a:pt x="17" y="14"/>
                  </a:moveTo>
                  <a:cubicBezTo>
                    <a:pt x="15" y="15"/>
                    <a:pt x="14" y="17"/>
                    <a:pt x="13" y="18"/>
                  </a:cubicBezTo>
                  <a:cubicBezTo>
                    <a:pt x="12" y="18"/>
                    <a:pt x="12" y="17"/>
                    <a:pt x="11" y="17"/>
                  </a:cubicBezTo>
                  <a:cubicBezTo>
                    <a:pt x="13" y="16"/>
                    <a:pt x="15" y="15"/>
                    <a:pt x="17" y="14"/>
                  </a:cubicBezTo>
                  <a:close/>
                  <a:moveTo>
                    <a:pt x="10" y="30"/>
                  </a:moveTo>
                  <a:cubicBezTo>
                    <a:pt x="11" y="29"/>
                    <a:pt x="12" y="28"/>
                    <a:pt x="13" y="26"/>
                  </a:cubicBezTo>
                  <a:cubicBezTo>
                    <a:pt x="15" y="24"/>
                    <a:pt x="18" y="22"/>
                    <a:pt x="20" y="20"/>
                  </a:cubicBezTo>
                  <a:cubicBezTo>
                    <a:pt x="25" y="15"/>
                    <a:pt x="30" y="11"/>
                    <a:pt x="34" y="6"/>
                  </a:cubicBezTo>
                  <a:cubicBezTo>
                    <a:pt x="35" y="7"/>
                    <a:pt x="35" y="7"/>
                    <a:pt x="36" y="8"/>
                  </a:cubicBezTo>
                  <a:cubicBezTo>
                    <a:pt x="26" y="15"/>
                    <a:pt x="18" y="22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lose/>
                  <a:moveTo>
                    <a:pt x="34" y="6"/>
                  </a:moveTo>
                  <a:cubicBezTo>
                    <a:pt x="31" y="7"/>
                    <a:pt x="30" y="9"/>
                    <a:pt x="28" y="11"/>
                  </a:cubicBezTo>
                  <a:cubicBezTo>
                    <a:pt x="25" y="14"/>
                    <a:pt x="22" y="15"/>
                    <a:pt x="19" y="18"/>
                  </a:cubicBezTo>
                  <a:cubicBezTo>
                    <a:pt x="17" y="20"/>
                    <a:pt x="15" y="22"/>
                    <a:pt x="13" y="24"/>
                  </a:cubicBezTo>
                  <a:cubicBezTo>
                    <a:pt x="10" y="26"/>
                    <a:pt x="7" y="29"/>
                    <a:pt x="5" y="31"/>
                  </a:cubicBezTo>
                  <a:cubicBezTo>
                    <a:pt x="6" y="30"/>
                    <a:pt x="8" y="27"/>
                    <a:pt x="10" y="25"/>
                  </a:cubicBezTo>
                  <a:cubicBezTo>
                    <a:pt x="13" y="23"/>
                    <a:pt x="15" y="21"/>
                    <a:pt x="18" y="18"/>
                  </a:cubicBezTo>
                  <a:cubicBezTo>
                    <a:pt x="22" y="13"/>
                    <a:pt x="28" y="10"/>
                    <a:pt x="32" y="5"/>
                  </a:cubicBezTo>
                  <a:cubicBezTo>
                    <a:pt x="33" y="5"/>
                    <a:pt x="33" y="6"/>
                    <a:pt x="34" y="6"/>
                  </a:cubicBezTo>
                  <a:close/>
                  <a:moveTo>
                    <a:pt x="10" y="15"/>
                  </a:moveTo>
                  <a:cubicBezTo>
                    <a:pt x="11" y="15"/>
                    <a:pt x="12" y="14"/>
                    <a:pt x="14" y="13"/>
                  </a:cubicBezTo>
                  <a:cubicBezTo>
                    <a:pt x="16" y="12"/>
                    <a:pt x="14" y="14"/>
                    <a:pt x="13" y="14"/>
                  </a:cubicBezTo>
                  <a:cubicBezTo>
                    <a:pt x="12" y="15"/>
                    <a:pt x="12" y="16"/>
                    <a:pt x="11" y="16"/>
                  </a:cubicBezTo>
                  <a:cubicBezTo>
                    <a:pt x="10" y="16"/>
                    <a:pt x="10" y="16"/>
                    <a:pt x="10" y="15"/>
                  </a:cubicBezTo>
                  <a:close/>
                  <a:moveTo>
                    <a:pt x="8" y="34"/>
                  </a:moveTo>
                  <a:cubicBezTo>
                    <a:pt x="8" y="34"/>
                    <a:pt x="7" y="34"/>
                    <a:pt x="7" y="33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5" y="26"/>
                    <a:pt x="23" y="19"/>
                    <a:pt x="31" y="12"/>
                  </a:cubicBezTo>
                  <a:cubicBezTo>
                    <a:pt x="32" y="11"/>
                    <a:pt x="33" y="10"/>
                    <a:pt x="34" y="9"/>
                  </a:cubicBezTo>
                  <a:cubicBezTo>
                    <a:pt x="33" y="11"/>
                    <a:pt x="31" y="12"/>
                    <a:pt x="29" y="14"/>
                  </a:cubicBezTo>
                  <a:cubicBezTo>
                    <a:pt x="25" y="17"/>
                    <a:pt x="22" y="20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5" y="28"/>
                    <a:pt x="11" y="31"/>
                    <a:pt x="8" y="34"/>
                  </a:cubicBezTo>
                  <a:close/>
                  <a:moveTo>
                    <a:pt x="30" y="34"/>
                  </a:move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1" y="32"/>
                    <a:pt x="33" y="31"/>
                    <a:pt x="35" y="30"/>
                  </a:cubicBezTo>
                  <a:cubicBezTo>
                    <a:pt x="33" y="31"/>
                    <a:pt x="31" y="33"/>
                    <a:pt x="30" y="3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65"/>
            <p:cNvSpPr>
              <a:spLocks noEditPoints="1"/>
            </p:cNvSpPr>
            <p:nvPr/>
          </p:nvSpPr>
          <p:spPr bwMode="auto">
            <a:xfrm>
              <a:off x="8677521" y="3517334"/>
              <a:ext cx="165100" cy="157163"/>
            </a:xfrm>
            <a:custGeom>
              <a:avLst/>
              <a:gdLst>
                <a:gd name="T0" fmla="*/ 31 w 39"/>
                <a:gd name="T1" fmla="*/ 1 h 37"/>
                <a:gd name="T2" fmla="*/ 9 w 39"/>
                <a:gd name="T3" fmla="*/ 1 h 37"/>
                <a:gd name="T4" fmla="*/ 8 w 39"/>
                <a:gd name="T5" fmla="*/ 1 h 37"/>
                <a:gd name="T6" fmla="*/ 11 w 39"/>
                <a:gd name="T7" fmla="*/ 20 h 37"/>
                <a:gd name="T8" fmla="*/ 8 w 39"/>
                <a:gd name="T9" fmla="*/ 37 h 37"/>
                <a:gd name="T10" fmla="*/ 29 w 39"/>
                <a:gd name="T11" fmla="*/ 36 h 37"/>
                <a:gd name="T12" fmla="*/ 38 w 39"/>
                <a:gd name="T13" fmla="*/ 28 h 37"/>
                <a:gd name="T14" fmla="*/ 38 w 39"/>
                <a:gd name="T15" fmla="*/ 9 h 37"/>
                <a:gd name="T16" fmla="*/ 28 w 39"/>
                <a:gd name="T17" fmla="*/ 33 h 37"/>
                <a:gd name="T18" fmla="*/ 26 w 39"/>
                <a:gd name="T19" fmla="*/ 31 h 37"/>
                <a:gd name="T20" fmla="*/ 25 w 39"/>
                <a:gd name="T21" fmla="*/ 29 h 37"/>
                <a:gd name="T22" fmla="*/ 23 w 39"/>
                <a:gd name="T23" fmla="*/ 27 h 37"/>
                <a:gd name="T24" fmla="*/ 23 w 39"/>
                <a:gd name="T25" fmla="*/ 27 h 37"/>
                <a:gd name="T26" fmla="*/ 23 w 39"/>
                <a:gd name="T27" fmla="*/ 27 h 37"/>
                <a:gd name="T28" fmla="*/ 26 w 39"/>
                <a:gd name="T29" fmla="*/ 20 h 37"/>
                <a:gd name="T30" fmla="*/ 32 w 39"/>
                <a:gd name="T31" fmla="*/ 31 h 37"/>
                <a:gd name="T32" fmla="*/ 29 w 39"/>
                <a:gd name="T33" fmla="*/ 31 h 37"/>
                <a:gd name="T34" fmla="*/ 31 w 39"/>
                <a:gd name="T35" fmla="*/ 25 h 37"/>
                <a:gd name="T36" fmla="*/ 30 w 39"/>
                <a:gd name="T37" fmla="*/ 23 h 37"/>
                <a:gd name="T38" fmla="*/ 32 w 39"/>
                <a:gd name="T39" fmla="*/ 31 h 37"/>
                <a:gd name="T40" fmla="*/ 28 w 39"/>
                <a:gd name="T41" fmla="*/ 21 h 37"/>
                <a:gd name="T42" fmla="*/ 26 w 39"/>
                <a:gd name="T43" fmla="*/ 19 h 37"/>
                <a:gd name="T44" fmla="*/ 26 w 39"/>
                <a:gd name="T45" fmla="*/ 19 h 37"/>
                <a:gd name="T46" fmla="*/ 25 w 39"/>
                <a:gd name="T47" fmla="*/ 18 h 37"/>
                <a:gd name="T48" fmla="*/ 26 w 39"/>
                <a:gd name="T49" fmla="*/ 13 h 37"/>
                <a:gd name="T50" fmla="*/ 20 w 39"/>
                <a:gd name="T51" fmla="*/ 20 h 37"/>
                <a:gd name="T52" fmla="*/ 10 w 39"/>
                <a:gd name="T53" fmla="*/ 24 h 37"/>
                <a:gd name="T54" fmla="*/ 16 w 39"/>
                <a:gd name="T55" fmla="*/ 20 h 37"/>
                <a:gd name="T56" fmla="*/ 13 w 39"/>
                <a:gd name="T57" fmla="*/ 12 h 37"/>
                <a:gd name="T58" fmla="*/ 13 w 39"/>
                <a:gd name="T59" fmla="*/ 10 h 37"/>
                <a:gd name="T60" fmla="*/ 9 w 39"/>
                <a:gd name="T61" fmla="*/ 7 h 37"/>
                <a:gd name="T62" fmla="*/ 7 w 39"/>
                <a:gd name="T63" fmla="*/ 12 h 37"/>
                <a:gd name="T64" fmla="*/ 7 w 39"/>
                <a:gd name="T65" fmla="*/ 6 h 37"/>
                <a:gd name="T66" fmla="*/ 8 w 39"/>
                <a:gd name="T67" fmla="*/ 3 h 37"/>
                <a:gd name="T68" fmla="*/ 11 w 39"/>
                <a:gd name="T69" fmla="*/ 8 h 37"/>
                <a:gd name="T70" fmla="*/ 10 w 39"/>
                <a:gd name="T71" fmla="*/ 6 h 37"/>
                <a:gd name="T72" fmla="*/ 7 w 39"/>
                <a:gd name="T73" fmla="*/ 12 h 37"/>
                <a:gd name="T74" fmla="*/ 14 w 39"/>
                <a:gd name="T75" fmla="*/ 11 h 37"/>
                <a:gd name="T76" fmla="*/ 16 w 39"/>
                <a:gd name="T77" fmla="*/ 12 h 37"/>
                <a:gd name="T78" fmla="*/ 16 w 39"/>
                <a:gd name="T79" fmla="*/ 12 h 37"/>
                <a:gd name="T80" fmla="*/ 16 w 39"/>
                <a:gd name="T81" fmla="*/ 12 h 37"/>
                <a:gd name="T82" fmla="*/ 31 w 39"/>
                <a:gd name="T83" fmla="*/ 4 h 37"/>
                <a:gd name="T84" fmla="*/ 15 w 39"/>
                <a:gd name="T85" fmla="*/ 17 h 37"/>
                <a:gd name="T86" fmla="*/ 19 w 39"/>
                <a:gd name="T87" fmla="*/ 14 h 37"/>
                <a:gd name="T88" fmla="*/ 14 w 39"/>
                <a:gd name="T89" fmla="*/ 20 h 37"/>
                <a:gd name="T90" fmla="*/ 20 w 39"/>
                <a:gd name="T91" fmla="*/ 14 h 37"/>
                <a:gd name="T92" fmla="*/ 32 w 39"/>
                <a:gd name="T93" fmla="*/ 5 h 37"/>
                <a:gd name="T94" fmla="*/ 28 w 39"/>
                <a:gd name="T95" fmla="*/ 8 h 37"/>
                <a:gd name="T96" fmla="*/ 13 w 39"/>
                <a:gd name="T97" fmla="*/ 19 h 37"/>
                <a:gd name="T98" fmla="*/ 13 w 39"/>
                <a:gd name="T99" fmla="*/ 18 h 37"/>
                <a:gd name="T100" fmla="*/ 13 w 39"/>
                <a:gd name="T101" fmla="*/ 27 h 37"/>
                <a:gd name="T102" fmla="*/ 10 w 39"/>
                <a:gd name="T103" fmla="*/ 30 h 37"/>
                <a:gd name="T104" fmla="*/ 19 w 39"/>
                <a:gd name="T105" fmla="*/ 18 h 37"/>
                <a:gd name="T106" fmla="*/ 18 w 39"/>
                <a:gd name="T107" fmla="*/ 18 h 37"/>
                <a:gd name="T108" fmla="*/ 14 w 39"/>
                <a:gd name="T109" fmla="*/ 13 h 37"/>
                <a:gd name="T110" fmla="*/ 8 w 39"/>
                <a:gd name="T111" fmla="*/ 34 h 37"/>
                <a:gd name="T112" fmla="*/ 31 w 39"/>
                <a:gd name="T113" fmla="*/ 12 h 37"/>
                <a:gd name="T114" fmla="*/ 19 w 39"/>
                <a:gd name="T115" fmla="*/ 24 h 37"/>
                <a:gd name="T116" fmla="*/ 29 w 39"/>
                <a:gd name="T1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" h="37">
                  <a:moveTo>
                    <a:pt x="38" y="7"/>
                  </a:moveTo>
                  <a:cubicBezTo>
                    <a:pt x="36" y="5"/>
                    <a:pt x="33" y="3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6" y="4"/>
                    <a:pt x="22" y="8"/>
                    <a:pt x="18" y="12"/>
                  </a:cubicBezTo>
                  <a:cubicBezTo>
                    <a:pt x="15" y="8"/>
                    <a:pt x="12" y="5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3"/>
                    <a:pt x="3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12"/>
                    <a:pt x="7" y="16"/>
                    <a:pt x="11" y="20"/>
                  </a:cubicBezTo>
                  <a:cubicBezTo>
                    <a:pt x="8" y="23"/>
                    <a:pt x="4" y="26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1"/>
                    <a:pt x="1" y="31"/>
                  </a:cubicBezTo>
                  <a:cubicBezTo>
                    <a:pt x="3" y="33"/>
                    <a:pt x="5" y="35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9" y="37"/>
                    <a:pt x="9" y="36"/>
                  </a:cubicBezTo>
                  <a:cubicBezTo>
                    <a:pt x="12" y="33"/>
                    <a:pt x="16" y="30"/>
                    <a:pt x="19" y="26"/>
                  </a:cubicBezTo>
                  <a:cubicBezTo>
                    <a:pt x="23" y="29"/>
                    <a:pt x="25" y="34"/>
                    <a:pt x="29" y="36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6"/>
                  </a:cubicBezTo>
                  <a:cubicBezTo>
                    <a:pt x="33" y="34"/>
                    <a:pt x="36" y="32"/>
                    <a:pt x="38" y="29"/>
                  </a:cubicBezTo>
                  <a:cubicBezTo>
                    <a:pt x="38" y="29"/>
                    <a:pt x="38" y="29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4" y="25"/>
                    <a:pt x="31" y="21"/>
                    <a:pt x="28" y="18"/>
                  </a:cubicBezTo>
                  <a:cubicBezTo>
                    <a:pt x="31" y="15"/>
                    <a:pt x="35" y="12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9" y="8"/>
                    <a:pt x="39" y="8"/>
                    <a:pt x="38" y="7"/>
                  </a:cubicBezTo>
                  <a:close/>
                  <a:moveTo>
                    <a:pt x="29" y="33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2"/>
                    <a:pt x="29" y="31"/>
                    <a:pt x="30" y="31"/>
                  </a:cubicBezTo>
                  <a:cubicBezTo>
                    <a:pt x="31" y="30"/>
                    <a:pt x="32" y="29"/>
                    <a:pt x="33" y="29"/>
                  </a:cubicBezTo>
                  <a:cubicBezTo>
                    <a:pt x="31" y="30"/>
                    <a:pt x="30" y="32"/>
                    <a:pt x="29" y="33"/>
                  </a:cubicBezTo>
                  <a:close/>
                  <a:moveTo>
                    <a:pt x="26" y="31"/>
                  </a:moveTo>
                  <a:cubicBezTo>
                    <a:pt x="28" y="30"/>
                    <a:pt x="30" y="28"/>
                    <a:pt x="31" y="27"/>
                  </a:cubicBezTo>
                  <a:cubicBezTo>
                    <a:pt x="30" y="28"/>
                    <a:pt x="28" y="30"/>
                    <a:pt x="28" y="32"/>
                  </a:cubicBezTo>
                  <a:cubicBezTo>
                    <a:pt x="27" y="32"/>
                    <a:pt x="27" y="31"/>
                    <a:pt x="26" y="31"/>
                  </a:cubicBezTo>
                  <a:close/>
                  <a:moveTo>
                    <a:pt x="25" y="29"/>
                  </a:moveTo>
                  <a:cubicBezTo>
                    <a:pt x="27" y="28"/>
                    <a:pt x="29" y="27"/>
                    <a:pt x="29" y="26"/>
                  </a:cubicBezTo>
                  <a:cubicBezTo>
                    <a:pt x="28" y="27"/>
                    <a:pt x="27" y="29"/>
                    <a:pt x="26" y="30"/>
                  </a:cubicBezTo>
                  <a:cubicBezTo>
                    <a:pt x="26" y="30"/>
                    <a:pt x="25" y="30"/>
                    <a:pt x="25" y="29"/>
                  </a:cubicBezTo>
                  <a:close/>
                  <a:moveTo>
                    <a:pt x="23" y="27"/>
                  </a:moveTo>
                  <a:cubicBezTo>
                    <a:pt x="25" y="26"/>
                    <a:pt x="27" y="25"/>
                    <a:pt x="29" y="23"/>
                  </a:cubicBezTo>
                  <a:cubicBezTo>
                    <a:pt x="29" y="23"/>
                    <a:pt x="27" y="25"/>
                    <a:pt x="27" y="25"/>
                  </a:cubicBezTo>
                  <a:cubicBezTo>
                    <a:pt x="26" y="27"/>
                    <a:pt x="26" y="28"/>
                    <a:pt x="25" y="29"/>
                  </a:cubicBezTo>
                  <a:cubicBezTo>
                    <a:pt x="24" y="28"/>
                    <a:pt x="24" y="28"/>
                    <a:pt x="23" y="27"/>
                  </a:cubicBezTo>
                  <a:close/>
                  <a:moveTo>
                    <a:pt x="22" y="25"/>
                  </a:moveTo>
                  <a:cubicBezTo>
                    <a:pt x="24" y="24"/>
                    <a:pt x="25" y="23"/>
                    <a:pt x="27" y="22"/>
                  </a:cubicBezTo>
                  <a:cubicBezTo>
                    <a:pt x="26" y="22"/>
                    <a:pt x="25" y="24"/>
                    <a:pt x="25" y="25"/>
                  </a:cubicBezTo>
                  <a:cubicBezTo>
                    <a:pt x="24" y="26"/>
                    <a:pt x="24" y="26"/>
                    <a:pt x="23" y="27"/>
                  </a:cubicBezTo>
                  <a:cubicBezTo>
                    <a:pt x="22" y="26"/>
                    <a:pt x="22" y="26"/>
                    <a:pt x="22" y="25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2" y="23"/>
                    <a:pt x="24" y="21"/>
                    <a:pt x="26" y="20"/>
                  </a:cubicBezTo>
                  <a:cubicBezTo>
                    <a:pt x="25" y="20"/>
                    <a:pt x="24" y="22"/>
                    <a:pt x="23" y="23"/>
                  </a:cubicBezTo>
                  <a:cubicBezTo>
                    <a:pt x="22" y="24"/>
                    <a:pt x="22" y="24"/>
                    <a:pt x="21" y="25"/>
                  </a:cubicBezTo>
                  <a:cubicBezTo>
                    <a:pt x="21" y="25"/>
                    <a:pt x="20" y="24"/>
                    <a:pt x="20" y="24"/>
                  </a:cubicBezTo>
                  <a:close/>
                  <a:moveTo>
                    <a:pt x="32" y="31"/>
                  </a:moveTo>
                  <a:cubicBezTo>
                    <a:pt x="32" y="30"/>
                    <a:pt x="33" y="29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2" y="28"/>
                    <a:pt x="31" y="29"/>
                    <a:pt x="30" y="30"/>
                  </a:cubicBezTo>
                  <a:cubicBezTo>
                    <a:pt x="29" y="31"/>
                    <a:pt x="28" y="33"/>
                    <a:pt x="29" y="31"/>
                  </a:cubicBezTo>
                  <a:cubicBezTo>
                    <a:pt x="30" y="29"/>
                    <a:pt x="31" y="28"/>
                    <a:pt x="32" y="26"/>
                  </a:cubicBezTo>
                  <a:cubicBezTo>
                    <a:pt x="33" y="26"/>
                    <a:pt x="32" y="26"/>
                    <a:pt x="32" y="26"/>
                  </a:cubicBezTo>
                  <a:cubicBezTo>
                    <a:pt x="30" y="27"/>
                    <a:pt x="28" y="29"/>
                    <a:pt x="26" y="31"/>
                  </a:cubicBezTo>
                  <a:cubicBezTo>
                    <a:pt x="27" y="29"/>
                    <a:pt x="30" y="27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9" y="25"/>
                    <a:pt x="28" y="26"/>
                    <a:pt x="26" y="28"/>
                  </a:cubicBezTo>
                  <a:cubicBezTo>
                    <a:pt x="24" y="30"/>
                    <a:pt x="27" y="27"/>
                    <a:pt x="27" y="27"/>
                  </a:cubicBezTo>
                  <a:cubicBezTo>
                    <a:pt x="28" y="25"/>
                    <a:pt x="29" y="24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1" y="25"/>
                    <a:pt x="33" y="27"/>
                    <a:pt x="35" y="29"/>
                  </a:cubicBezTo>
                  <a:cubicBezTo>
                    <a:pt x="34" y="30"/>
                    <a:pt x="33" y="31"/>
                    <a:pt x="31" y="31"/>
                  </a:cubicBezTo>
                  <a:cubicBezTo>
                    <a:pt x="28" y="34"/>
                    <a:pt x="31" y="32"/>
                    <a:pt x="32" y="31"/>
                  </a:cubicBezTo>
                  <a:close/>
                  <a:moveTo>
                    <a:pt x="29" y="22"/>
                  </a:moveTo>
                  <a:cubicBezTo>
                    <a:pt x="28" y="23"/>
                    <a:pt x="27" y="24"/>
                    <a:pt x="26" y="25"/>
                  </a:cubicBezTo>
                  <a:cubicBezTo>
                    <a:pt x="25" y="26"/>
                    <a:pt x="22" y="29"/>
                    <a:pt x="24" y="26"/>
                  </a:cubicBezTo>
                  <a:cubicBezTo>
                    <a:pt x="26" y="24"/>
                    <a:pt x="27" y="23"/>
                    <a:pt x="28" y="21"/>
                  </a:cubicBezTo>
                  <a:cubicBezTo>
                    <a:pt x="28" y="20"/>
                    <a:pt x="27" y="20"/>
                    <a:pt x="27" y="20"/>
                  </a:cubicBezTo>
                  <a:cubicBezTo>
                    <a:pt x="26" y="22"/>
                    <a:pt x="24" y="23"/>
                    <a:pt x="23" y="24"/>
                  </a:cubicBezTo>
                  <a:cubicBezTo>
                    <a:pt x="21" y="26"/>
                    <a:pt x="22" y="24"/>
                    <a:pt x="23" y="24"/>
                  </a:cubicBezTo>
                  <a:cubicBezTo>
                    <a:pt x="24" y="22"/>
                    <a:pt x="26" y="21"/>
                    <a:pt x="26" y="19"/>
                  </a:cubicBezTo>
                  <a:cubicBezTo>
                    <a:pt x="27" y="20"/>
                    <a:pt x="28" y="21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lose/>
                  <a:moveTo>
                    <a:pt x="26" y="19"/>
                  </a:moveTo>
                  <a:cubicBezTo>
                    <a:pt x="26" y="19"/>
                    <a:pt x="26" y="19"/>
                    <a:pt x="26" y="19"/>
                  </a:cubicBezTo>
                  <a:cubicBezTo>
                    <a:pt x="24" y="20"/>
                    <a:pt x="22" y="22"/>
                    <a:pt x="20" y="23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2" y="22"/>
                    <a:pt x="23" y="20"/>
                    <a:pt x="24" y="19"/>
                  </a:cubicBezTo>
                  <a:cubicBezTo>
                    <a:pt x="24" y="19"/>
                    <a:pt x="25" y="18"/>
                    <a:pt x="25" y="18"/>
                  </a:cubicBezTo>
                  <a:cubicBezTo>
                    <a:pt x="25" y="18"/>
                    <a:pt x="26" y="18"/>
                    <a:pt x="26" y="19"/>
                  </a:cubicBezTo>
                  <a:close/>
                  <a:moveTo>
                    <a:pt x="5" y="32"/>
                  </a:moveTo>
                  <a:cubicBezTo>
                    <a:pt x="9" y="28"/>
                    <a:pt x="14" y="24"/>
                    <a:pt x="18" y="20"/>
                  </a:cubicBezTo>
                  <a:cubicBezTo>
                    <a:pt x="20" y="17"/>
                    <a:pt x="23" y="15"/>
                    <a:pt x="26" y="13"/>
                  </a:cubicBezTo>
                  <a:cubicBezTo>
                    <a:pt x="28" y="12"/>
                    <a:pt x="30" y="10"/>
                    <a:pt x="32" y="8"/>
                  </a:cubicBezTo>
                  <a:cubicBezTo>
                    <a:pt x="34" y="6"/>
                    <a:pt x="31" y="9"/>
                    <a:pt x="30" y="10"/>
                  </a:cubicBezTo>
                  <a:cubicBezTo>
                    <a:pt x="29" y="11"/>
                    <a:pt x="28" y="12"/>
                    <a:pt x="27" y="13"/>
                  </a:cubicBezTo>
                  <a:cubicBezTo>
                    <a:pt x="25" y="15"/>
                    <a:pt x="22" y="17"/>
                    <a:pt x="20" y="20"/>
                  </a:cubicBezTo>
                  <a:cubicBezTo>
                    <a:pt x="15" y="24"/>
                    <a:pt x="11" y="28"/>
                    <a:pt x="6" y="33"/>
                  </a:cubicBezTo>
                  <a:cubicBezTo>
                    <a:pt x="6" y="33"/>
                    <a:pt x="5" y="32"/>
                    <a:pt x="5" y="32"/>
                  </a:cubicBezTo>
                  <a:close/>
                  <a:moveTo>
                    <a:pt x="4" y="30"/>
                  </a:moveTo>
                  <a:cubicBezTo>
                    <a:pt x="6" y="28"/>
                    <a:pt x="8" y="26"/>
                    <a:pt x="10" y="24"/>
                  </a:cubicBezTo>
                  <a:cubicBezTo>
                    <a:pt x="10" y="24"/>
                    <a:pt x="11" y="23"/>
                    <a:pt x="11" y="23"/>
                  </a:cubicBezTo>
                  <a:cubicBezTo>
                    <a:pt x="13" y="21"/>
                    <a:pt x="15" y="19"/>
                    <a:pt x="17" y="17"/>
                  </a:cubicBezTo>
                  <a:cubicBezTo>
                    <a:pt x="19" y="16"/>
                    <a:pt x="21" y="14"/>
                    <a:pt x="23" y="13"/>
                  </a:cubicBezTo>
                  <a:cubicBezTo>
                    <a:pt x="21" y="15"/>
                    <a:pt x="18" y="17"/>
                    <a:pt x="16" y="20"/>
                  </a:cubicBezTo>
                  <a:cubicBezTo>
                    <a:pt x="12" y="24"/>
                    <a:pt x="7" y="27"/>
                    <a:pt x="4" y="31"/>
                  </a:cubicBezTo>
                  <a:cubicBezTo>
                    <a:pt x="4" y="31"/>
                    <a:pt x="4" y="31"/>
                    <a:pt x="4" y="30"/>
                  </a:cubicBezTo>
                  <a:close/>
                  <a:moveTo>
                    <a:pt x="8" y="14"/>
                  </a:moveTo>
                  <a:cubicBezTo>
                    <a:pt x="10" y="13"/>
                    <a:pt x="12" y="13"/>
                    <a:pt x="13" y="12"/>
                  </a:cubicBezTo>
                  <a:cubicBezTo>
                    <a:pt x="12" y="13"/>
                    <a:pt x="10" y="14"/>
                    <a:pt x="9" y="15"/>
                  </a:cubicBezTo>
                  <a:cubicBezTo>
                    <a:pt x="9" y="14"/>
                    <a:pt x="9" y="14"/>
                    <a:pt x="8" y="14"/>
                  </a:cubicBezTo>
                  <a:close/>
                  <a:moveTo>
                    <a:pt x="7" y="13"/>
                  </a:moveTo>
                  <a:cubicBezTo>
                    <a:pt x="9" y="12"/>
                    <a:pt x="11" y="11"/>
                    <a:pt x="13" y="10"/>
                  </a:cubicBezTo>
                  <a:cubicBezTo>
                    <a:pt x="11" y="11"/>
                    <a:pt x="9" y="12"/>
                    <a:pt x="8" y="13"/>
                  </a:cubicBezTo>
                  <a:cubicBezTo>
                    <a:pt x="8" y="13"/>
                    <a:pt x="7" y="13"/>
                    <a:pt x="7" y="13"/>
                  </a:cubicBezTo>
                  <a:close/>
                  <a:moveTo>
                    <a:pt x="5" y="10"/>
                  </a:moveTo>
                  <a:cubicBezTo>
                    <a:pt x="6" y="9"/>
                    <a:pt x="8" y="8"/>
                    <a:pt x="9" y="7"/>
                  </a:cubicBezTo>
                  <a:cubicBezTo>
                    <a:pt x="8" y="8"/>
                    <a:pt x="7" y="9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0"/>
                    <a:pt x="9" y="9"/>
                    <a:pt x="11" y="9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6" y="11"/>
                    <a:pt x="5" y="11"/>
                    <a:pt x="5" y="10"/>
                  </a:cubicBezTo>
                  <a:close/>
                  <a:moveTo>
                    <a:pt x="3" y="8"/>
                  </a:moveTo>
                  <a:cubicBezTo>
                    <a:pt x="4" y="7"/>
                    <a:pt x="6" y="7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5" y="8"/>
                    <a:pt x="4" y="9"/>
                  </a:cubicBezTo>
                  <a:cubicBezTo>
                    <a:pt x="4" y="9"/>
                    <a:pt x="4" y="9"/>
                    <a:pt x="3" y="8"/>
                  </a:cubicBezTo>
                  <a:close/>
                  <a:moveTo>
                    <a:pt x="3" y="8"/>
                  </a:moveTo>
                  <a:cubicBezTo>
                    <a:pt x="5" y="6"/>
                    <a:pt x="6" y="5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5"/>
                    <a:pt x="5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lose/>
                  <a:moveTo>
                    <a:pt x="11" y="8"/>
                  </a:moveTo>
                  <a:cubicBezTo>
                    <a:pt x="10" y="8"/>
                    <a:pt x="9" y="9"/>
                    <a:pt x="8" y="10"/>
                  </a:cubicBezTo>
                  <a:cubicBezTo>
                    <a:pt x="7" y="9"/>
                    <a:pt x="8" y="9"/>
                    <a:pt x="8" y="8"/>
                  </a:cubicBezTo>
                  <a:cubicBezTo>
                    <a:pt x="9" y="8"/>
                    <a:pt x="10" y="7"/>
                    <a:pt x="11" y="6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8" y="7"/>
                    <a:pt x="7" y="8"/>
                    <a:pt x="5" y="9"/>
                  </a:cubicBezTo>
                  <a:cubicBezTo>
                    <a:pt x="6" y="8"/>
                    <a:pt x="8" y="6"/>
                    <a:pt x="9" y="5"/>
                  </a:cubicBezTo>
                  <a:cubicBezTo>
                    <a:pt x="11" y="6"/>
                    <a:pt x="12" y="7"/>
                    <a:pt x="13" y="9"/>
                  </a:cubicBezTo>
                  <a:cubicBezTo>
                    <a:pt x="11" y="10"/>
                    <a:pt x="9" y="11"/>
                    <a:pt x="7" y="12"/>
                  </a:cubicBezTo>
                  <a:cubicBezTo>
                    <a:pt x="9" y="12"/>
                    <a:pt x="11" y="9"/>
                    <a:pt x="12" y="8"/>
                  </a:cubicBezTo>
                  <a:cubicBezTo>
                    <a:pt x="12" y="8"/>
                    <a:pt x="12" y="8"/>
                    <a:pt x="11" y="8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2" y="12"/>
                    <a:pt x="11" y="12"/>
                    <a:pt x="10" y="13"/>
                  </a:cubicBezTo>
                  <a:cubicBezTo>
                    <a:pt x="7" y="14"/>
                    <a:pt x="10" y="12"/>
                    <a:pt x="11" y="12"/>
                  </a:cubicBezTo>
                  <a:cubicBezTo>
                    <a:pt x="12" y="11"/>
                    <a:pt x="13" y="10"/>
                    <a:pt x="14" y="9"/>
                  </a:cubicBezTo>
                  <a:cubicBezTo>
                    <a:pt x="14" y="10"/>
                    <a:pt x="15" y="11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3" y="13"/>
                    <a:pt x="12" y="14"/>
                    <a:pt x="9" y="15"/>
                  </a:cubicBezTo>
                  <a:cubicBezTo>
                    <a:pt x="11" y="14"/>
                    <a:pt x="13" y="13"/>
                    <a:pt x="14" y="12"/>
                  </a:cubicBezTo>
                  <a:close/>
                  <a:moveTo>
                    <a:pt x="16" y="12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7" y="13"/>
                    <a:pt x="17" y="13"/>
                  </a:cubicBezTo>
                  <a:cubicBezTo>
                    <a:pt x="15" y="14"/>
                    <a:pt x="13" y="15"/>
                    <a:pt x="12" y="16"/>
                  </a:cubicBezTo>
                  <a:cubicBezTo>
                    <a:pt x="13" y="15"/>
                    <a:pt x="15" y="14"/>
                    <a:pt x="16" y="12"/>
                  </a:cubicBezTo>
                  <a:close/>
                  <a:moveTo>
                    <a:pt x="19" y="14"/>
                  </a:moveTo>
                  <a:cubicBezTo>
                    <a:pt x="23" y="10"/>
                    <a:pt x="26" y="6"/>
                    <a:pt x="31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7"/>
                    <a:pt x="23" y="11"/>
                    <a:pt x="19" y="14"/>
                  </a:cubicBezTo>
                  <a:cubicBezTo>
                    <a:pt x="19" y="14"/>
                    <a:pt x="18" y="14"/>
                    <a:pt x="18" y="15"/>
                  </a:cubicBezTo>
                  <a:cubicBezTo>
                    <a:pt x="18" y="15"/>
                    <a:pt x="17" y="15"/>
                    <a:pt x="17" y="16"/>
                  </a:cubicBezTo>
                  <a:cubicBezTo>
                    <a:pt x="16" y="16"/>
                    <a:pt x="16" y="16"/>
                    <a:pt x="15" y="17"/>
                  </a:cubicBezTo>
                  <a:cubicBezTo>
                    <a:pt x="15" y="17"/>
                    <a:pt x="13" y="18"/>
                    <a:pt x="13" y="18"/>
                  </a:cubicBezTo>
                  <a:cubicBezTo>
                    <a:pt x="14" y="17"/>
                    <a:pt x="16" y="15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lose/>
                  <a:moveTo>
                    <a:pt x="26" y="10"/>
                  </a:moveTo>
                  <a:cubicBezTo>
                    <a:pt x="24" y="12"/>
                    <a:pt x="21" y="13"/>
                    <a:pt x="19" y="15"/>
                  </a:cubicBezTo>
                  <a:cubicBezTo>
                    <a:pt x="17" y="17"/>
                    <a:pt x="15" y="18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5" y="18"/>
                    <a:pt x="15" y="18"/>
                    <a:pt x="16" y="18"/>
                  </a:cubicBezTo>
                  <a:cubicBezTo>
                    <a:pt x="17" y="16"/>
                    <a:pt x="19" y="15"/>
                    <a:pt x="20" y="14"/>
                  </a:cubicBezTo>
                  <a:cubicBezTo>
                    <a:pt x="21" y="13"/>
                    <a:pt x="22" y="12"/>
                    <a:pt x="24" y="12"/>
                  </a:cubicBezTo>
                  <a:cubicBezTo>
                    <a:pt x="26" y="9"/>
                    <a:pt x="29" y="7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4"/>
                    <a:pt x="32" y="4"/>
                    <a:pt x="32" y="5"/>
                  </a:cubicBezTo>
                  <a:cubicBezTo>
                    <a:pt x="30" y="6"/>
                    <a:pt x="28" y="8"/>
                    <a:pt x="26" y="10"/>
                  </a:cubicBezTo>
                  <a:close/>
                  <a:moveTo>
                    <a:pt x="30" y="6"/>
                  </a:moveTo>
                  <a:cubicBezTo>
                    <a:pt x="29" y="7"/>
                    <a:pt x="28" y="8"/>
                    <a:pt x="27" y="9"/>
                  </a:cubicBezTo>
                  <a:cubicBezTo>
                    <a:pt x="28" y="9"/>
                    <a:pt x="28" y="9"/>
                    <a:pt x="28" y="8"/>
                  </a:cubicBezTo>
                  <a:cubicBezTo>
                    <a:pt x="29" y="8"/>
                    <a:pt x="33" y="4"/>
                    <a:pt x="30" y="6"/>
                  </a:cubicBezTo>
                  <a:close/>
                  <a:moveTo>
                    <a:pt x="13" y="19"/>
                  </a:moveTo>
                  <a:cubicBezTo>
                    <a:pt x="13" y="19"/>
                    <a:pt x="14" y="19"/>
                    <a:pt x="14" y="19"/>
                  </a:cubicBezTo>
                  <a:cubicBezTo>
                    <a:pt x="14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lose/>
                  <a:moveTo>
                    <a:pt x="17" y="14"/>
                  </a:moveTo>
                  <a:cubicBezTo>
                    <a:pt x="15" y="15"/>
                    <a:pt x="14" y="17"/>
                    <a:pt x="13" y="18"/>
                  </a:cubicBezTo>
                  <a:cubicBezTo>
                    <a:pt x="12" y="18"/>
                    <a:pt x="12" y="18"/>
                    <a:pt x="11" y="17"/>
                  </a:cubicBezTo>
                  <a:cubicBezTo>
                    <a:pt x="13" y="16"/>
                    <a:pt x="15" y="15"/>
                    <a:pt x="17" y="14"/>
                  </a:cubicBezTo>
                  <a:close/>
                  <a:moveTo>
                    <a:pt x="10" y="30"/>
                  </a:moveTo>
                  <a:cubicBezTo>
                    <a:pt x="11" y="29"/>
                    <a:pt x="12" y="28"/>
                    <a:pt x="13" y="27"/>
                  </a:cubicBezTo>
                  <a:cubicBezTo>
                    <a:pt x="15" y="24"/>
                    <a:pt x="18" y="22"/>
                    <a:pt x="20" y="20"/>
                  </a:cubicBezTo>
                  <a:cubicBezTo>
                    <a:pt x="25" y="16"/>
                    <a:pt x="30" y="11"/>
                    <a:pt x="34" y="6"/>
                  </a:cubicBezTo>
                  <a:cubicBezTo>
                    <a:pt x="35" y="7"/>
                    <a:pt x="35" y="7"/>
                    <a:pt x="36" y="8"/>
                  </a:cubicBezTo>
                  <a:cubicBezTo>
                    <a:pt x="26" y="15"/>
                    <a:pt x="18" y="23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lose/>
                  <a:moveTo>
                    <a:pt x="34" y="6"/>
                  </a:moveTo>
                  <a:cubicBezTo>
                    <a:pt x="31" y="7"/>
                    <a:pt x="30" y="9"/>
                    <a:pt x="28" y="11"/>
                  </a:cubicBezTo>
                  <a:cubicBezTo>
                    <a:pt x="25" y="14"/>
                    <a:pt x="22" y="15"/>
                    <a:pt x="19" y="18"/>
                  </a:cubicBezTo>
                  <a:cubicBezTo>
                    <a:pt x="17" y="20"/>
                    <a:pt x="15" y="22"/>
                    <a:pt x="13" y="24"/>
                  </a:cubicBezTo>
                  <a:cubicBezTo>
                    <a:pt x="10" y="26"/>
                    <a:pt x="7" y="29"/>
                    <a:pt x="5" y="31"/>
                  </a:cubicBezTo>
                  <a:cubicBezTo>
                    <a:pt x="6" y="30"/>
                    <a:pt x="8" y="27"/>
                    <a:pt x="10" y="26"/>
                  </a:cubicBezTo>
                  <a:cubicBezTo>
                    <a:pt x="13" y="23"/>
                    <a:pt x="15" y="21"/>
                    <a:pt x="18" y="18"/>
                  </a:cubicBezTo>
                  <a:cubicBezTo>
                    <a:pt x="22" y="14"/>
                    <a:pt x="28" y="10"/>
                    <a:pt x="32" y="5"/>
                  </a:cubicBezTo>
                  <a:cubicBezTo>
                    <a:pt x="33" y="5"/>
                    <a:pt x="33" y="6"/>
                    <a:pt x="34" y="6"/>
                  </a:cubicBezTo>
                  <a:close/>
                  <a:moveTo>
                    <a:pt x="10" y="15"/>
                  </a:moveTo>
                  <a:cubicBezTo>
                    <a:pt x="11" y="15"/>
                    <a:pt x="12" y="14"/>
                    <a:pt x="14" y="13"/>
                  </a:cubicBezTo>
                  <a:cubicBezTo>
                    <a:pt x="16" y="12"/>
                    <a:pt x="14" y="14"/>
                    <a:pt x="13" y="14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6"/>
                    <a:pt x="10" y="16"/>
                    <a:pt x="10" y="15"/>
                  </a:cubicBezTo>
                  <a:close/>
                  <a:moveTo>
                    <a:pt x="8" y="34"/>
                  </a:moveTo>
                  <a:cubicBezTo>
                    <a:pt x="8" y="34"/>
                    <a:pt x="7" y="34"/>
                    <a:pt x="7" y="34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5" y="26"/>
                    <a:pt x="23" y="19"/>
                    <a:pt x="31" y="12"/>
                  </a:cubicBezTo>
                  <a:cubicBezTo>
                    <a:pt x="32" y="11"/>
                    <a:pt x="33" y="10"/>
                    <a:pt x="34" y="9"/>
                  </a:cubicBezTo>
                  <a:cubicBezTo>
                    <a:pt x="33" y="11"/>
                    <a:pt x="31" y="12"/>
                    <a:pt x="29" y="14"/>
                  </a:cubicBezTo>
                  <a:cubicBezTo>
                    <a:pt x="25" y="17"/>
                    <a:pt x="22" y="20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5" y="28"/>
                    <a:pt x="11" y="31"/>
                    <a:pt x="8" y="34"/>
                  </a:cubicBezTo>
                  <a:close/>
                  <a:moveTo>
                    <a:pt x="30" y="34"/>
                  </a:moveTo>
                  <a:cubicBezTo>
                    <a:pt x="30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1" y="32"/>
                    <a:pt x="33" y="31"/>
                    <a:pt x="35" y="30"/>
                  </a:cubicBezTo>
                  <a:cubicBezTo>
                    <a:pt x="33" y="31"/>
                    <a:pt x="31" y="33"/>
                    <a:pt x="30" y="3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66"/>
            <p:cNvSpPr>
              <a:spLocks noEditPoints="1"/>
            </p:cNvSpPr>
            <p:nvPr/>
          </p:nvSpPr>
          <p:spPr bwMode="auto">
            <a:xfrm>
              <a:off x="7004296" y="4361884"/>
              <a:ext cx="398463" cy="368300"/>
            </a:xfrm>
            <a:custGeom>
              <a:avLst/>
              <a:gdLst>
                <a:gd name="T0" fmla="*/ 75 w 94"/>
                <a:gd name="T1" fmla="*/ 0 h 87"/>
                <a:gd name="T2" fmla="*/ 23 w 94"/>
                <a:gd name="T3" fmla="*/ 1 h 87"/>
                <a:gd name="T4" fmla="*/ 20 w 94"/>
                <a:gd name="T5" fmla="*/ 1 h 87"/>
                <a:gd name="T6" fmla="*/ 28 w 94"/>
                <a:gd name="T7" fmla="*/ 47 h 87"/>
                <a:gd name="T8" fmla="*/ 20 w 94"/>
                <a:gd name="T9" fmla="*/ 87 h 87"/>
                <a:gd name="T10" fmla="*/ 71 w 94"/>
                <a:gd name="T11" fmla="*/ 87 h 87"/>
                <a:gd name="T12" fmla="*/ 92 w 94"/>
                <a:gd name="T13" fmla="*/ 67 h 87"/>
                <a:gd name="T14" fmla="*/ 93 w 94"/>
                <a:gd name="T15" fmla="*/ 20 h 87"/>
                <a:gd name="T16" fmla="*/ 68 w 94"/>
                <a:gd name="T17" fmla="*/ 77 h 87"/>
                <a:gd name="T18" fmla="*/ 64 w 94"/>
                <a:gd name="T19" fmla="*/ 73 h 87"/>
                <a:gd name="T20" fmla="*/ 61 w 94"/>
                <a:gd name="T21" fmla="*/ 70 h 87"/>
                <a:gd name="T22" fmla="*/ 57 w 94"/>
                <a:gd name="T23" fmla="*/ 65 h 87"/>
                <a:gd name="T24" fmla="*/ 57 w 94"/>
                <a:gd name="T25" fmla="*/ 65 h 87"/>
                <a:gd name="T26" fmla="*/ 56 w 94"/>
                <a:gd name="T27" fmla="*/ 63 h 87"/>
                <a:gd name="T28" fmla="*/ 62 w 94"/>
                <a:gd name="T29" fmla="*/ 46 h 87"/>
                <a:gd name="T30" fmla="*/ 77 w 94"/>
                <a:gd name="T31" fmla="*/ 73 h 87"/>
                <a:gd name="T32" fmla="*/ 70 w 94"/>
                <a:gd name="T33" fmla="*/ 73 h 87"/>
                <a:gd name="T34" fmla="*/ 75 w 94"/>
                <a:gd name="T35" fmla="*/ 58 h 87"/>
                <a:gd name="T36" fmla="*/ 72 w 94"/>
                <a:gd name="T37" fmla="*/ 54 h 87"/>
                <a:gd name="T38" fmla="*/ 77 w 94"/>
                <a:gd name="T39" fmla="*/ 73 h 87"/>
                <a:gd name="T40" fmla="*/ 67 w 94"/>
                <a:gd name="T41" fmla="*/ 48 h 87"/>
                <a:gd name="T42" fmla="*/ 64 w 94"/>
                <a:gd name="T43" fmla="*/ 45 h 87"/>
                <a:gd name="T44" fmla="*/ 63 w 94"/>
                <a:gd name="T45" fmla="*/ 44 h 87"/>
                <a:gd name="T46" fmla="*/ 62 w 94"/>
                <a:gd name="T47" fmla="*/ 41 h 87"/>
                <a:gd name="T48" fmla="*/ 64 w 94"/>
                <a:gd name="T49" fmla="*/ 31 h 87"/>
                <a:gd name="T50" fmla="*/ 49 w 94"/>
                <a:gd name="T51" fmla="*/ 46 h 87"/>
                <a:gd name="T52" fmla="*/ 25 w 94"/>
                <a:gd name="T53" fmla="*/ 57 h 87"/>
                <a:gd name="T54" fmla="*/ 39 w 94"/>
                <a:gd name="T55" fmla="*/ 46 h 87"/>
                <a:gd name="T56" fmla="*/ 32 w 94"/>
                <a:gd name="T57" fmla="*/ 28 h 87"/>
                <a:gd name="T58" fmla="*/ 31 w 94"/>
                <a:gd name="T59" fmla="*/ 22 h 87"/>
                <a:gd name="T60" fmla="*/ 23 w 94"/>
                <a:gd name="T61" fmla="*/ 15 h 87"/>
                <a:gd name="T62" fmla="*/ 17 w 94"/>
                <a:gd name="T63" fmla="*/ 27 h 87"/>
                <a:gd name="T64" fmla="*/ 17 w 94"/>
                <a:gd name="T65" fmla="*/ 14 h 87"/>
                <a:gd name="T66" fmla="*/ 21 w 94"/>
                <a:gd name="T67" fmla="*/ 7 h 87"/>
                <a:gd name="T68" fmla="*/ 28 w 94"/>
                <a:gd name="T69" fmla="*/ 17 h 87"/>
                <a:gd name="T70" fmla="*/ 25 w 94"/>
                <a:gd name="T71" fmla="*/ 13 h 87"/>
                <a:gd name="T72" fmla="*/ 19 w 94"/>
                <a:gd name="T73" fmla="*/ 27 h 87"/>
                <a:gd name="T74" fmla="*/ 34 w 94"/>
                <a:gd name="T75" fmla="*/ 26 h 87"/>
                <a:gd name="T76" fmla="*/ 38 w 94"/>
                <a:gd name="T77" fmla="*/ 27 h 87"/>
                <a:gd name="T78" fmla="*/ 39 w 94"/>
                <a:gd name="T79" fmla="*/ 28 h 87"/>
                <a:gd name="T80" fmla="*/ 39 w 94"/>
                <a:gd name="T81" fmla="*/ 28 h 87"/>
                <a:gd name="T82" fmla="*/ 75 w 94"/>
                <a:gd name="T83" fmla="*/ 8 h 87"/>
                <a:gd name="T84" fmla="*/ 38 w 94"/>
                <a:gd name="T85" fmla="*/ 39 h 87"/>
                <a:gd name="T86" fmla="*/ 46 w 94"/>
                <a:gd name="T87" fmla="*/ 33 h 87"/>
                <a:gd name="T88" fmla="*/ 34 w 94"/>
                <a:gd name="T89" fmla="*/ 47 h 87"/>
                <a:gd name="T90" fmla="*/ 49 w 94"/>
                <a:gd name="T91" fmla="*/ 33 h 87"/>
                <a:gd name="T92" fmla="*/ 78 w 94"/>
                <a:gd name="T93" fmla="*/ 10 h 87"/>
                <a:gd name="T94" fmla="*/ 68 w 94"/>
                <a:gd name="T95" fmla="*/ 19 h 87"/>
                <a:gd name="T96" fmla="*/ 33 w 94"/>
                <a:gd name="T97" fmla="*/ 45 h 87"/>
                <a:gd name="T98" fmla="*/ 31 w 94"/>
                <a:gd name="T99" fmla="*/ 43 h 87"/>
                <a:gd name="T100" fmla="*/ 32 w 94"/>
                <a:gd name="T101" fmla="*/ 63 h 87"/>
                <a:gd name="T102" fmla="*/ 24 w 94"/>
                <a:gd name="T103" fmla="*/ 72 h 87"/>
                <a:gd name="T104" fmla="*/ 47 w 94"/>
                <a:gd name="T105" fmla="*/ 42 h 87"/>
                <a:gd name="T106" fmla="*/ 44 w 94"/>
                <a:gd name="T107" fmla="*/ 43 h 87"/>
                <a:gd name="T108" fmla="*/ 34 w 94"/>
                <a:gd name="T109" fmla="*/ 31 h 87"/>
                <a:gd name="T110" fmla="*/ 20 w 94"/>
                <a:gd name="T111" fmla="*/ 81 h 87"/>
                <a:gd name="T112" fmla="*/ 74 w 94"/>
                <a:gd name="T113" fmla="*/ 29 h 87"/>
                <a:gd name="T114" fmla="*/ 46 w 94"/>
                <a:gd name="T115" fmla="*/ 57 h 87"/>
                <a:gd name="T116" fmla="*/ 71 w 94"/>
                <a:gd name="T117" fmla="*/ 8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4" h="87">
                  <a:moveTo>
                    <a:pt x="93" y="17"/>
                  </a:moveTo>
                  <a:cubicBezTo>
                    <a:pt x="88" y="11"/>
                    <a:pt x="81" y="7"/>
                    <a:pt x="76" y="1"/>
                  </a:cubicBezTo>
                  <a:cubicBezTo>
                    <a:pt x="76" y="0"/>
                    <a:pt x="76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4" y="0"/>
                    <a:pt x="73" y="0"/>
                  </a:cubicBezTo>
                  <a:cubicBezTo>
                    <a:pt x="63" y="8"/>
                    <a:pt x="54" y="18"/>
                    <a:pt x="45" y="27"/>
                  </a:cubicBezTo>
                  <a:cubicBezTo>
                    <a:pt x="37" y="18"/>
                    <a:pt x="31" y="10"/>
                    <a:pt x="23" y="1"/>
                  </a:cubicBezTo>
                  <a:cubicBezTo>
                    <a:pt x="23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0" y="1"/>
                  </a:cubicBezTo>
                  <a:cubicBezTo>
                    <a:pt x="14" y="5"/>
                    <a:pt x="8" y="11"/>
                    <a:pt x="1" y="15"/>
                  </a:cubicBezTo>
                  <a:cubicBezTo>
                    <a:pt x="1" y="15"/>
                    <a:pt x="0" y="16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1" y="27"/>
                    <a:pt x="18" y="38"/>
                    <a:pt x="28" y="47"/>
                  </a:cubicBezTo>
                  <a:cubicBezTo>
                    <a:pt x="20" y="55"/>
                    <a:pt x="11" y="61"/>
                    <a:pt x="4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2"/>
                    <a:pt x="3" y="73"/>
                    <a:pt x="4" y="74"/>
                  </a:cubicBezTo>
                  <a:cubicBezTo>
                    <a:pt x="8" y="79"/>
                    <a:pt x="13" y="83"/>
                    <a:pt x="20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1" y="87"/>
                    <a:pt x="22" y="87"/>
                    <a:pt x="23" y="87"/>
                  </a:cubicBezTo>
                  <a:cubicBezTo>
                    <a:pt x="30" y="78"/>
                    <a:pt x="39" y="71"/>
                    <a:pt x="48" y="62"/>
                  </a:cubicBezTo>
                  <a:cubicBezTo>
                    <a:pt x="56" y="70"/>
                    <a:pt x="62" y="80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2" y="87"/>
                    <a:pt x="73" y="87"/>
                    <a:pt x="74" y="87"/>
                  </a:cubicBezTo>
                  <a:cubicBezTo>
                    <a:pt x="80" y="81"/>
                    <a:pt x="87" y="76"/>
                    <a:pt x="92" y="70"/>
                  </a:cubicBezTo>
                  <a:cubicBezTo>
                    <a:pt x="92" y="69"/>
                    <a:pt x="92" y="68"/>
                    <a:pt x="92" y="67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83" y="59"/>
                    <a:pt x="76" y="50"/>
                    <a:pt x="68" y="41"/>
                  </a:cubicBezTo>
                  <a:cubicBezTo>
                    <a:pt x="76" y="35"/>
                    <a:pt x="84" y="28"/>
                    <a:pt x="92" y="21"/>
                  </a:cubicBezTo>
                  <a:cubicBezTo>
                    <a:pt x="93" y="21"/>
                    <a:pt x="93" y="20"/>
                    <a:pt x="93" y="20"/>
                  </a:cubicBezTo>
                  <a:cubicBezTo>
                    <a:pt x="94" y="19"/>
                    <a:pt x="94" y="18"/>
                    <a:pt x="93" y="17"/>
                  </a:cubicBezTo>
                  <a:close/>
                  <a:moveTo>
                    <a:pt x="70" y="79"/>
                  </a:moveTo>
                  <a:cubicBezTo>
                    <a:pt x="70" y="79"/>
                    <a:pt x="70" y="79"/>
                    <a:pt x="70" y="79"/>
                  </a:cubicBezTo>
                  <a:cubicBezTo>
                    <a:pt x="69" y="79"/>
                    <a:pt x="69" y="78"/>
                    <a:pt x="68" y="77"/>
                  </a:cubicBezTo>
                  <a:cubicBezTo>
                    <a:pt x="70" y="76"/>
                    <a:pt x="72" y="74"/>
                    <a:pt x="73" y="72"/>
                  </a:cubicBezTo>
                  <a:cubicBezTo>
                    <a:pt x="75" y="71"/>
                    <a:pt x="78" y="69"/>
                    <a:pt x="80" y="68"/>
                  </a:cubicBezTo>
                  <a:cubicBezTo>
                    <a:pt x="76" y="71"/>
                    <a:pt x="73" y="75"/>
                    <a:pt x="70" y="79"/>
                  </a:cubicBezTo>
                  <a:close/>
                  <a:moveTo>
                    <a:pt x="64" y="73"/>
                  </a:moveTo>
                  <a:cubicBezTo>
                    <a:pt x="68" y="70"/>
                    <a:pt x="73" y="66"/>
                    <a:pt x="76" y="63"/>
                  </a:cubicBezTo>
                  <a:cubicBezTo>
                    <a:pt x="72" y="67"/>
                    <a:pt x="69" y="71"/>
                    <a:pt x="67" y="76"/>
                  </a:cubicBezTo>
                  <a:cubicBezTo>
                    <a:pt x="66" y="75"/>
                    <a:pt x="65" y="74"/>
                    <a:pt x="64" y="73"/>
                  </a:cubicBezTo>
                  <a:close/>
                  <a:moveTo>
                    <a:pt x="61" y="70"/>
                  </a:moveTo>
                  <a:cubicBezTo>
                    <a:pt x="65" y="67"/>
                    <a:pt x="69" y="64"/>
                    <a:pt x="72" y="61"/>
                  </a:cubicBezTo>
                  <a:cubicBezTo>
                    <a:pt x="69" y="65"/>
                    <a:pt x="65" y="68"/>
                    <a:pt x="63" y="72"/>
                  </a:cubicBezTo>
                  <a:cubicBezTo>
                    <a:pt x="62" y="71"/>
                    <a:pt x="62" y="70"/>
                    <a:pt x="61" y="70"/>
                  </a:cubicBezTo>
                  <a:close/>
                  <a:moveTo>
                    <a:pt x="57" y="65"/>
                  </a:moveTo>
                  <a:cubicBezTo>
                    <a:pt x="62" y="62"/>
                    <a:pt x="65" y="58"/>
                    <a:pt x="70" y="55"/>
                  </a:cubicBezTo>
                  <a:cubicBezTo>
                    <a:pt x="70" y="55"/>
                    <a:pt x="67" y="60"/>
                    <a:pt x="67" y="60"/>
                  </a:cubicBezTo>
                  <a:cubicBezTo>
                    <a:pt x="65" y="63"/>
                    <a:pt x="62" y="66"/>
                    <a:pt x="60" y="68"/>
                  </a:cubicBezTo>
                  <a:cubicBezTo>
                    <a:pt x="59" y="67"/>
                    <a:pt x="58" y="66"/>
                    <a:pt x="57" y="65"/>
                  </a:cubicBezTo>
                  <a:close/>
                  <a:moveTo>
                    <a:pt x="53" y="60"/>
                  </a:moveTo>
                  <a:cubicBezTo>
                    <a:pt x="57" y="58"/>
                    <a:pt x="61" y="55"/>
                    <a:pt x="65" y="51"/>
                  </a:cubicBezTo>
                  <a:cubicBezTo>
                    <a:pt x="64" y="52"/>
                    <a:pt x="62" y="57"/>
                    <a:pt x="60" y="59"/>
                  </a:cubicBezTo>
                  <a:cubicBezTo>
                    <a:pt x="59" y="60"/>
                    <a:pt x="57" y="62"/>
                    <a:pt x="56" y="63"/>
                  </a:cubicBezTo>
                  <a:cubicBezTo>
                    <a:pt x="55" y="62"/>
                    <a:pt x="54" y="61"/>
                    <a:pt x="53" y="60"/>
                  </a:cubicBezTo>
                  <a:close/>
                  <a:moveTo>
                    <a:pt x="49" y="57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53" y="53"/>
                    <a:pt x="58" y="50"/>
                    <a:pt x="62" y="46"/>
                  </a:cubicBezTo>
                  <a:cubicBezTo>
                    <a:pt x="60" y="48"/>
                    <a:pt x="59" y="52"/>
                    <a:pt x="57" y="54"/>
                  </a:cubicBezTo>
                  <a:cubicBezTo>
                    <a:pt x="55" y="55"/>
                    <a:pt x="53" y="57"/>
                    <a:pt x="51" y="59"/>
                  </a:cubicBezTo>
                  <a:cubicBezTo>
                    <a:pt x="51" y="58"/>
                    <a:pt x="50" y="57"/>
                    <a:pt x="49" y="57"/>
                  </a:cubicBezTo>
                  <a:close/>
                  <a:moveTo>
                    <a:pt x="77" y="73"/>
                  </a:moveTo>
                  <a:cubicBezTo>
                    <a:pt x="79" y="71"/>
                    <a:pt x="81" y="69"/>
                    <a:pt x="83" y="67"/>
                  </a:cubicBezTo>
                  <a:cubicBezTo>
                    <a:pt x="83" y="66"/>
                    <a:pt x="83" y="65"/>
                    <a:pt x="82" y="65"/>
                  </a:cubicBezTo>
                  <a:cubicBezTo>
                    <a:pt x="78" y="66"/>
                    <a:pt x="75" y="69"/>
                    <a:pt x="72" y="72"/>
                  </a:cubicBezTo>
                  <a:cubicBezTo>
                    <a:pt x="71" y="73"/>
                    <a:pt x="67" y="78"/>
                    <a:pt x="70" y="73"/>
                  </a:cubicBezTo>
                  <a:cubicBezTo>
                    <a:pt x="73" y="69"/>
                    <a:pt x="76" y="65"/>
                    <a:pt x="79" y="62"/>
                  </a:cubicBezTo>
                  <a:cubicBezTo>
                    <a:pt x="79" y="62"/>
                    <a:pt x="79" y="61"/>
                    <a:pt x="78" y="61"/>
                  </a:cubicBezTo>
                  <a:cubicBezTo>
                    <a:pt x="72" y="64"/>
                    <a:pt x="68" y="68"/>
                    <a:pt x="64" y="72"/>
                  </a:cubicBezTo>
                  <a:cubicBezTo>
                    <a:pt x="67" y="69"/>
                    <a:pt x="72" y="63"/>
                    <a:pt x="75" y="58"/>
                  </a:cubicBezTo>
                  <a:cubicBezTo>
                    <a:pt x="76" y="57"/>
                    <a:pt x="75" y="57"/>
                    <a:pt x="75" y="57"/>
                  </a:cubicBezTo>
                  <a:cubicBezTo>
                    <a:pt x="71" y="59"/>
                    <a:pt x="68" y="62"/>
                    <a:pt x="64" y="66"/>
                  </a:cubicBezTo>
                  <a:cubicBezTo>
                    <a:pt x="59" y="70"/>
                    <a:pt x="65" y="64"/>
                    <a:pt x="66" y="63"/>
                  </a:cubicBezTo>
                  <a:cubicBezTo>
                    <a:pt x="68" y="60"/>
                    <a:pt x="70" y="57"/>
                    <a:pt x="72" y="54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7" y="58"/>
                    <a:pt x="81" y="63"/>
                    <a:pt x="86" y="68"/>
                  </a:cubicBezTo>
                  <a:cubicBezTo>
                    <a:pt x="82" y="70"/>
                    <a:pt x="79" y="72"/>
                    <a:pt x="76" y="74"/>
                  </a:cubicBezTo>
                  <a:cubicBezTo>
                    <a:pt x="68" y="81"/>
                    <a:pt x="75" y="75"/>
                    <a:pt x="77" y="73"/>
                  </a:cubicBezTo>
                  <a:close/>
                  <a:moveTo>
                    <a:pt x="71" y="53"/>
                  </a:moveTo>
                  <a:cubicBezTo>
                    <a:pt x="68" y="54"/>
                    <a:pt x="66" y="56"/>
                    <a:pt x="63" y="59"/>
                  </a:cubicBezTo>
                  <a:cubicBezTo>
                    <a:pt x="60" y="62"/>
                    <a:pt x="54" y="67"/>
                    <a:pt x="60" y="61"/>
                  </a:cubicBezTo>
                  <a:cubicBezTo>
                    <a:pt x="63" y="57"/>
                    <a:pt x="66" y="53"/>
                    <a:pt x="67" y="48"/>
                  </a:cubicBezTo>
                  <a:cubicBezTo>
                    <a:pt x="67" y="48"/>
                    <a:pt x="66" y="47"/>
                    <a:pt x="66" y="48"/>
                  </a:cubicBezTo>
                  <a:cubicBezTo>
                    <a:pt x="63" y="51"/>
                    <a:pt x="60" y="54"/>
                    <a:pt x="56" y="57"/>
                  </a:cubicBezTo>
                  <a:cubicBezTo>
                    <a:pt x="51" y="60"/>
                    <a:pt x="54" y="58"/>
                    <a:pt x="56" y="56"/>
                  </a:cubicBezTo>
                  <a:cubicBezTo>
                    <a:pt x="60" y="52"/>
                    <a:pt x="63" y="49"/>
                    <a:pt x="64" y="45"/>
                  </a:cubicBezTo>
                  <a:cubicBezTo>
                    <a:pt x="67" y="47"/>
                    <a:pt x="69" y="50"/>
                    <a:pt x="72" y="53"/>
                  </a:cubicBezTo>
                  <a:cubicBezTo>
                    <a:pt x="72" y="53"/>
                    <a:pt x="71" y="53"/>
                    <a:pt x="71" y="53"/>
                  </a:cubicBezTo>
                  <a:close/>
                  <a:moveTo>
                    <a:pt x="63" y="44"/>
                  </a:moveTo>
                  <a:cubicBezTo>
                    <a:pt x="63" y="44"/>
                    <a:pt x="63" y="44"/>
                    <a:pt x="63" y="44"/>
                  </a:cubicBezTo>
                  <a:cubicBezTo>
                    <a:pt x="59" y="48"/>
                    <a:pt x="54" y="51"/>
                    <a:pt x="50" y="55"/>
                  </a:cubicBezTo>
                  <a:cubicBezTo>
                    <a:pt x="50" y="54"/>
                    <a:pt x="50" y="54"/>
                    <a:pt x="51" y="54"/>
                  </a:cubicBezTo>
                  <a:cubicBezTo>
                    <a:pt x="53" y="51"/>
                    <a:pt x="56" y="48"/>
                    <a:pt x="59" y="45"/>
                  </a:cubicBezTo>
                  <a:cubicBezTo>
                    <a:pt x="60" y="44"/>
                    <a:pt x="61" y="42"/>
                    <a:pt x="62" y="41"/>
                  </a:cubicBezTo>
                  <a:cubicBezTo>
                    <a:pt x="62" y="42"/>
                    <a:pt x="63" y="43"/>
                    <a:pt x="63" y="44"/>
                  </a:cubicBezTo>
                  <a:close/>
                  <a:moveTo>
                    <a:pt x="13" y="76"/>
                  </a:moveTo>
                  <a:cubicBezTo>
                    <a:pt x="23" y="65"/>
                    <a:pt x="35" y="58"/>
                    <a:pt x="44" y="47"/>
                  </a:cubicBezTo>
                  <a:cubicBezTo>
                    <a:pt x="50" y="40"/>
                    <a:pt x="57" y="36"/>
                    <a:pt x="64" y="31"/>
                  </a:cubicBezTo>
                  <a:cubicBezTo>
                    <a:pt x="69" y="27"/>
                    <a:pt x="74" y="22"/>
                    <a:pt x="78" y="17"/>
                  </a:cubicBezTo>
                  <a:cubicBezTo>
                    <a:pt x="84" y="12"/>
                    <a:pt x="75" y="21"/>
                    <a:pt x="74" y="22"/>
                  </a:cubicBezTo>
                  <a:cubicBezTo>
                    <a:pt x="72" y="24"/>
                    <a:pt x="69" y="27"/>
                    <a:pt x="66" y="30"/>
                  </a:cubicBezTo>
                  <a:cubicBezTo>
                    <a:pt x="60" y="35"/>
                    <a:pt x="54" y="40"/>
                    <a:pt x="49" y="46"/>
                  </a:cubicBezTo>
                  <a:cubicBezTo>
                    <a:pt x="37" y="56"/>
                    <a:pt x="26" y="67"/>
                    <a:pt x="16" y="79"/>
                  </a:cubicBezTo>
                  <a:cubicBezTo>
                    <a:pt x="15" y="78"/>
                    <a:pt x="14" y="77"/>
                    <a:pt x="13" y="76"/>
                  </a:cubicBezTo>
                  <a:close/>
                  <a:moveTo>
                    <a:pt x="9" y="72"/>
                  </a:moveTo>
                  <a:cubicBezTo>
                    <a:pt x="14" y="67"/>
                    <a:pt x="19" y="62"/>
                    <a:pt x="25" y="57"/>
                  </a:cubicBezTo>
                  <a:cubicBezTo>
                    <a:pt x="26" y="56"/>
                    <a:pt x="27" y="55"/>
                    <a:pt x="28" y="54"/>
                  </a:cubicBezTo>
                  <a:cubicBezTo>
                    <a:pt x="33" y="49"/>
                    <a:pt x="38" y="45"/>
                    <a:pt x="43" y="40"/>
                  </a:cubicBezTo>
                  <a:cubicBezTo>
                    <a:pt x="47" y="36"/>
                    <a:pt x="52" y="33"/>
                    <a:pt x="56" y="30"/>
                  </a:cubicBezTo>
                  <a:cubicBezTo>
                    <a:pt x="50" y="35"/>
                    <a:pt x="44" y="40"/>
                    <a:pt x="39" y="46"/>
                  </a:cubicBezTo>
                  <a:cubicBezTo>
                    <a:pt x="30" y="56"/>
                    <a:pt x="18" y="63"/>
                    <a:pt x="11" y="74"/>
                  </a:cubicBezTo>
                  <a:cubicBezTo>
                    <a:pt x="11" y="74"/>
                    <a:pt x="10" y="73"/>
                    <a:pt x="9" y="72"/>
                  </a:cubicBezTo>
                  <a:close/>
                  <a:moveTo>
                    <a:pt x="21" y="32"/>
                  </a:moveTo>
                  <a:cubicBezTo>
                    <a:pt x="25" y="31"/>
                    <a:pt x="29" y="30"/>
                    <a:pt x="32" y="28"/>
                  </a:cubicBezTo>
                  <a:cubicBezTo>
                    <a:pt x="29" y="29"/>
                    <a:pt x="25" y="31"/>
                    <a:pt x="23" y="34"/>
                  </a:cubicBezTo>
                  <a:cubicBezTo>
                    <a:pt x="22" y="33"/>
                    <a:pt x="21" y="33"/>
                    <a:pt x="21" y="32"/>
                  </a:cubicBezTo>
                  <a:close/>
                  <a:moveTo>
                    <a:pt x="18" y="29"/>
                  </a:moveTo>
                  <a:cubicBezTo>
                    <a:pt x="23" y="27"/>
                    <a:pt x="27" y="25"/>
                    <a:pt x="31" y="22"/>
                  </a:cubicBezTo>
                  <a:cubicBezTo>
                    <a:pt x="27" y="24"/>
                    <a:pt x="23" y="27"/>
                    <a:pt x="20" y="31"/>
                  </a:cubicBezTo>
                  <a:cubicBezTo>
                    <a:pt x="19" y="30"/>
                    <a:pt x="19" y="29"/>
                    <a:pt x="18" y="29"/>
                  </a:cubicBezTo>
                  <a:close/>
                  <a:moveTo>
                    <a:pt x="12" y="22"/>
                  </a:moveTo>
                  <a:cubicBezTo>
                    <a:pt x="16" y="20"/>
                    <a:pt x="20" y="18"/>
                    <a:pt x="23" y="15"/>
                  </a:cubicBezTo>
                  <a:cubicBezTo>
                    <a:pt x="20" y="18"/>
                    <a:pt x="17" y="21"/>
                    <a:pt x="15" y="24"/>
                  </a:cubicBezTo>
                  <a:cubicBezTo>
                    <a:pt x="15" y="25"/>
                    <a:pt x="15" y="25"/>
                    <a:pt x="16" y="25"/>
                  </a:cubicBezTo>
                  <a:cubicBezTo>
                    <a:pt x="20" y="24"/>
                    <a:pt x="23" y="21"/>
                    <a:pt x="26" y="19"/>
                  </a:cubicBezTo>
                  <a:cubicBezTo>
                    <a:pt x="23" y="21"/>
                    <a:pt x="19" y="24"/>
                    <a:pt x="17" y="27"/>
                  </a:cubicBezTo>
                  <a:cubicBezTo>
                    <a:pt x="15" y="26"/>
                    <a:pt x="14" y="24"/>
                    <a:pt x="12" y="22"/>
                  </a:cubicBezTo>
                  <a:close/>
                  <a:moveTo>
                    <a:pt x="9" y="19"/>
                  </a:moveTo>
                  <a:cubicBezTo>
                    <a:pt x="12" y="16"/>
                    <a:pt x="15" y="14"/>
                    <a:pt x="18" y="13"/>
                  </a:cubicBezTo>
                  <a:cubicBezTo>
                    <a:pt x="18" y="13"/>
                    <a:pt x="17" y="13"/>
                    <a:pt x="17" y="14"/>
                  </a:cubicBezTo>
                  <a:cubicBezTo>
                    <a:pt x="15" y="16"/>
                    <a:pt x="13" y="19"/>
                    <a:pt x="11" y="21"/>
                  </a:cubicBezTo>
                  <a:cubicBezTo>
                    <a:pt x="10" y="20"/>
                    <a:pt x="9" y="20"/>
                    <a:pt x="9" y="19"/>
                  </a:cubicBezTo>
                  <a:close/>
                  <a:moveTo>
                    <a:pt x="7" y="17"/>
                  </a:moveTo>
                  <a:cubicBezTo>
                    <a:pt x="12" y="14"/>
                    <a:pt x="16" y="10"/>
                    <a:pt x="21" y="7"/>
                  </a:cubicBezTo>
                  <a:cubicBezTo>
                    <a:pt x="21" y="7"/>
                    <a:pt x="22" y="8"/>
                    <a:pt x="23" y="8"/>
                  </a:cubicBezTo>
                  <a:cubicBezTo>
                    <a:pt x="17" y="12"/>
                    <a:pt x="12" y="14"/>
                    <a:pt x="8" y="18"/>
                  </a:cubicBezTo>
                  <a:cubicBezTo>
                    <a:pt x="7" y="18"/>
                    <a:pt x="7" y="17"/>
                    <a:pt x="7" y="17"/>
                  </a:cubicBezTo>
                  <a:close/>
                  <a:moveTo>
                    <a:pt x="28" y="17"/>
                  </a:moveTo>
                  <a:cubicBezTo>
                    <a:pt x="25" y="18"/>
                    <a:pt x="22" y="20"/>
                    <a:pt x="19" y="22"/>
                  </a:cubicBezTo>
                  <a:cubicBezTo>
                    <a:pt x="19" y="21"/>
                    <a:pt x="19" y="20"/>
                    <a:pt x="21" y="19"/>
                  </a:cubicBezTo>
                  <a:cubicBezTo>
                    <a:pt x="22" y="17"/>
                    <a:pt x="24" y="16"/>
                    <a:pt x="26" y="14"/>
                  </a:cubicBezTo>
                  <a:cubicBezTo>
                    <a:pt x="27" y="13"/>
                    <a:pt x="26" y="12"/>
                    <a:pt x="25" y="13"/>
                  </a:cubicBezTo>
                  <a:cubicBezTo>
                    <a:pt x="21" y="15"/>
                    <a:pt x="17" y="18"/>
                    <a:pt x="12" y="21"/>
                  </a:cubicBezTo>
                  <a:cubicBezTo>
                    <a:pt x="16" y="18"/>
                    <a:pt x="20" y="13"/>
                    <a:pt x="23" y="10"/>
                  </a:cubicBezTo>
                  <a:cubicBezTo>
                    <a:pt x="26" y="13"/>
                    <a:pt x="29" y="17"/>
                    <a:pt x="32" y="20"/>
                  </a:cubicBezTo>
                  <a:cubicBezTo>
                    <a:pt x="28" y="23"/>
                    <a:pt x="24" y="26"/>
                    <a:pt x="19" y="27"/>
                  </a:cubicBezTo>
                  <a:cubicBezTo>
                    <a:pt x="21" y="26"/>
                    <a:pt x="26" y="21"/>
                    <a:pt x="29" y="18"/>
                  </a:cubicBezTo>
                  <a:cubicBezTo>
                    <a:pt x="29" y="17"/>
                    <a:pt x="29" y="17"/>
                    <a:pt x="28" y="17"/>
                  </a:cubicBezTo>
                  <a:close/>
                  <a:moveTo>
                    <a:pt x="35" y="27"/>
                  </a:moveTo>
                  <a:cubicBezTo>
                    <a:pt x="35" y="26"/>
                    <a:pt x="34" y="25"/>
                    <a:pt x="34" y="26"/>
                  </a:cubicBezTo>
                  <a:cubicBezTo>
                    <a:pt x="31" y="27"/>
                    <a:pt x="27" y="29"/>
                    <a:pt x="24" y="30"/>
                  </a:cubicBezTo>
                  <a:cubicBezTo>
                    <a:pt x="18" y="32"/>
                    <a:pt x="25" y="28"/>
                    <a:pt x="26" y="28"/>
                  </a:cubicBezTo>
                  <a:cubicBezTo>
                    <a:pt x="29" y="26"/>
                    <a:pt x="31" y="24"/>
                    <a:pt x="33" y="21"/>
                  </a:cubicBezTo>
                  <a:cubicBezTo>
                    <a:pt x="35" y="23"/>
                    <a:pt x="37" y="25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3" y="30"/>
                    <a:pt x="28" y="32"/>
                    <a:pt x="24" y="35"/>
                  </a:cubicBezTo>
                  <a:cubicBezTo>
                    <a:pt x="27" y="33"/>
                    <a:pt x="32" y="30"/>
                    <a:pt x="35" y="27"/>
                  </a:cubicBezTo>
                  <a:close/>
                  <a:moveTo>
                    <a:pt x="39" y="28"/>
                  </a:moveTo>
                  <a:cubicBezTo>
                    <a:pt x="39" y="28"/>
                    <a:pt x="39" y="28"/>
                    <a:pt x="39" y="28"/>
                  </a:cubicBezTo>
                  <a:cubicBezTo>
                    <a:pt x="40" y="29"/>
                    <a:pt x="41" y="30"/>
                    <a:pt x="41" y="30"/>
                  </a:cubicBezTo>
                  <a:cubicBezTo>
                    <a:pt x="37" y="33"/>
                    <a:pt x="32" y="35"/>
                    <a:pt x="29" y="38"/>
                  </a:cubicBezTo>
                  <a:cubicBezTo>
                    <a:pt x="33" y="35"/>
                    <a:pt x="36" y="32"/>
                    <a:pt x="39" y="28"/>
                  </a:cubicBezTo>
                  <a:close/>
                  <a:moveTo>
                    <a:pt x="46" y="32"/>
                  </a:moveTo>
                  <a:cubicBezTo>
                    <a:pt x="56" y="24"/>
                    <a:pt x="64" y="14"/>
                    <a:pt x="74" y="6"/>
                  </a:cubicBezTo>
                  <a:cubicBezTo>
                    <a:pt x="75" y="7"/>
                    <a:pt x="75" y="7"/>
                    <a:pt x="76" y="8"/>
                  </a:cubicBezTo>
                  <a:cubicBezTo>
                    <a:pt x="76" y="8"/>
                    <a:pt x="75" y="8"/>
                    <a:pt x="75" y="8"/>
                  </a:cubicBezTo>
                  <a:cubicBezTo>
                    <a:pt x="65" y="16"/>
                    <a:pt x="56" y="24"/>
                    <a:pt x="46" y="33"/>
                  </a:cubicBezTo>
                  <a:cubicBezTo>
                    <a:pt x="46" y="33"/>
                    <a:pt x="45" y="33"/>
                    <a:pt x="45" y="34"/>
                  </a:cubicBezTo>
                  <a:cubicBezTo>
                    <a:pt x="44" y="35"/>
                    <a:pt x="43" y="35"/>
                    <a:pt x="41" y="36"/>
                  </a:cubicBezTo>
                  <a:cubicBezTo>
                    <a:pt x="40" y="37"/>
                    <a:pt x="39" y="38"/>
                    <a:pt x="38" y="39"/>
                  </a:cubicBezTo>
                  <a:cubicBezTo>
                    <a:pt x="36" y="41"/>
                    <a:pt x="32" y="43"/>
                    <a:pt x="32" y="43"/>
                  </a:cubicBezTo>
                  <a:cubicBezTo>
                    <a:pt x="35" y="39"/>
                    <a:pt x="39" y="35"/>
                    <a:pt x="42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4" y="33"/>
                    <a:pt x="45" y="33"/>
                    <a:pt x="46" y="33"/>
                  </a:cubicBezTo>
                  <a:cubicBezTo>
                    <a:pt x="46" y="33"/>
                    <a:pt x="46" y="32"/>
                    <a:pt x="46" y="32"/>
                  </a:cubicBezTo>
                  <a:close/>
                  <a:moveTo>
                    <a:pt x="63" y="22"/>
                  </a:moveTo>
                  <a:cubicBezTo>
                    <a:pt x="58" y="27"/>
                    <a:pt x="52" y="30"/>
                    <a:pt x="46" y="35"/>
                  </a:cubicBezTo>
                  <a:cubicBezTo>
                    <a:pt x="42" y="39"/>
                    <a:pt x="38" y="43"/>
                    <a:pt x="34" y="47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5"/>
                    <a:pt x="36" y="43"/>
                    <a:pt x="37" y="42"/>
                  </a:cubicBezTo>
                  <a:cubicBezTo>
                    <a:pt x="38" y="42"/>
                    <a:pt x="38" y="41"/>
                    <a:pt x="38" y="41"/>
                  </a:cubicBezTo>
                  <a:cubicBezTo>
                    <a:pt x="42" y="38"/>
                    <a:pt x="46" y="35"/>
                    <a:pt x="49" y="33"/>
                  </a:cubicBezTo>
                  <a:cubicBezTo>
                    <a:pt x="52" y="31"/>
                    <a:pt x="55" y="29"/>
                    <a:pt x="58" y="27"/>
                  </a:cubicBezTo>
                  <a:cubicBezTo>
                    <a:pt x="64" y="21"/>
                    <a:pt x="70" y="15"/>
                    <a:pt x="76" y="9"/>
                  </a:cubicBezTo>
                  <a:cubicBezTo>
                    <a:pt x="76" y="9"/>
                    <a:pt x="76" y="8"/>
                    <a:pt x="76" y="8"/>
                  </a:cubicBezTo>
                  <a:cubicBezTo>
                    <a:pt x="77" y="9"/>
                    <a:pt x="77" y="9"/>
                    <a:pt x="78" y="10"/>
                  </a:cubicBezTo>
                  <a:cubicBezTo>
                    <a:pt x="72" y="13"/>
                    <a:pt x="68" y="18"/>
                    <a:pt x="63" y="22"/>
                  </a:cubicBezTo>
                  <a:close/>
                  <a:moveTo>
                    <a:pt x="74" y="14"/>
                  </a:moveTo>
                  <a:cubicBezTo>
                    <a:pt x="72" y="16"/>
                    <a:pt x="69" y="19"/>
                    <a:pt x="67" y="21"/>
                  </a:cubicBezTo>
                  <a:cubicBezTo>
                    <a:pt x="67" y="20"/>
                    <a:pt x="68" y="20"/>
                    <a:pt x="68" y="19"/>
                  </a:cubicBezTo>
                  <a:cubicBezTo>
                    <a:pt x="70" y="18"/>
                    <a:pt x="80" y="7"/>
                    <a:pt x="74" y="14"/>
                  </a:cubicBezTo>
                  <a:close/>
                  <a:moveTo>
                    <a:pt x="33" y="45"/>
                  </a:moveTo>
                  <a:cubicBezTo>
                    <a:pt x="33" y="44"/>
                    <a:pt x="33" y="44"/>
                    <a:pt x="34" y="44"/>
                  </a:cubicBezTo>
                  <a:cubicBezTo>
                    <a:pt x="33" y="44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lose/>
                  <a:moveTo>
                    <a:pt x="41" y="32"/>
                  </a:moveTo>
                  <a:cubicBezTo>
                    <a:pt x="37" y="35"/>
                    <a:pt x="33" y="39"/>
                    <a:pt x="31" y="43"/>
                  </a:cubicBezTo>
                  <a:cubicBezTo>
                    <a:pt x="30" y="42"/>
                    <a:pt x="29" y="41"/>
                    <a:pt x="28" y="40"/>
                  </a:cubicBezTo>
                  <a:cubicBezTo>
                    <a:pt x="33" y="38"/>
                    <a:pt x="37" y="35"/>
                    <a:pt x="41" y="32"/>
                  </a:cubicBezTo>
                  <a:close/>
                  <a:moveTo>
                    <a:pt x="24" y="71"/>
                  </a:moveTo>
                  <a:cubicBezTo>
                    <a:pt x="27" y="68"/>
                    <a:pt x="30" y="65"/>
                    <a:pt x="32" y="63"/>
                  </a:cubicBezTo>
                  <a:cubicBezTo>
                    <a:pt x="38" y="57"/>
                    <a:pt x="44" y="52"/>
                    <a:pt x="50" y="47"/>
                  </a:cubicBezTo>
                  <a:cubicBezTo>
                    <a:pt x="61" y="36"/>
                    <a:pt x="73" y="26"/>
                    <a:pt x="83" y="14"/>
                  </a:cubicBezTo>
                  <a:cubicBezTo>
                    <a:pt x="84" y="15"/>
                    <a:pt x="85" y="16"/>
                    <a:pt x="87" y="17"/>
                  </a:cubicBezTo>
                  <a:cubicBezTo>
                    <a:pt x="64" y="34"/>
                    <a:pt x="44" y="53"/>
                    <a:pt x="24" y="72"/>
                  </a:cubicBezTo>
                  <a:cubicBezTo>
                    <a:pt x="24" y="72"/>
                    <a:pt x="24" y="71"/>
                    <a:pt x="24" y="71"/>
                  </a:cubicBezTo>
                  <a:close/>
                  <a:moveTo>
                    <a:pt x="82" y="13"/>
                  </a:moveTo>
                  <a:cubicBezTo>
                    <a:pt x="76" y="17"/>
                    <a:pt x="72" y="21"/>
                    <a:pt x="68" y="26"/>
                  </a:cubicBezTo>
                  <a:cubicBezTo>
                    <a:pt x="61" y="32"/>
                    <a:pt x="53" y="36"/>
                    <a:pt x="47" y="42"/>
                  </a:cubicBezTo>
                  <a:cubicBezTo>
                    <a:pt x="42" y="47"/>
                    <a:pt x="38" y="53"/>
                    <a:pt x="32" y="57"/>
                  </a:cubicBezTo>
                  <a:cubicBezTo>
                    <a:pt x="25" y="62"/>
                    <a:pt x="19" y="68"/>
                    <a:pt x="13" y="74"/>
                  </a:cubicBezTo>
                  <a:cubicBezTo>
                    <a:pt x="16" y="71"/>
                    <a:pt x="21" y="64"/>
                    <a:pt x="26" y="60"/>
                  </a:cubicBezTo>
                  <a:cubicBezTo>
                    <a:pt x="32" y="55"/>
                    <a:pt x="38" y="49"/>
                    <a:pt x="44" y="43"/>
                  </a:cubicBezTo>
                  <a:cubicBezTo>
                    <a:pt x="54" y="31"/>
                    <a:pt x="68" y="22"/>
                    <a:pt x="79" y="10"/>
                  </a:cubicBezTo>
                  <a:cubicBezTo>
                    <a:pt x="80" y="11"/>
                    <a:pt x="81" y="12"/>
                    <a:pt x="82" y="13"/>
                  </a:cubicBezTo>
                  <a:close/>
                  <a:moveTo>
                    <a:pt x="24" y="36"/>
                  </a:moveTo>
                  <a:cubicBezTo>
                    <a:pt x="28" y="34"/>
                    <a:pt x="31" y="32"/>
                    <a:pt x="34" y="31"/>
                  </a:cubicBezTo>
                  <a:cubicBezTo>
                    <a:pt x="40" y="28"/>
                    <a:pt x="34" y="32"/>
                    <a:pt x="33" y="33"/>
                  </a:cubicBezTo>
                  <a:cubicBezTo>
                    <a:pt x="31" y="35"/>
                    <a:pt x="29" y="37"/>
                    <a:pt x="27" y="39"/>
                  </a:cubicBezTo>
                  <a:cubicBezTo>
                    <a:pt x="26" y="38"/>
                    <a:pt x="25" y="37"/>
                    <a:pt x="24" y="36"/>
                  </a:cubicBezTo>
                  <a:close/>
                  <a:moveTo>
                    <a:pt x="20" y="81"/>
                  </a:moveTo>
                  <a:cubicBezTo>
                    <a:pt x="19" y="81"/>
                    <a:pt x="18" y="80"/>
                    <a:pt x="17" y="79"/>
                  </a:cubicBezTo>
                  <a:cubicBezTo>
                    <a:pt x="18" y="79"/>
                    <a:pt x="19" y="78"/>
                    <a:pt x="19" y="78"/>
                  </a:cubicBezTo>
                  <a:cubicBezTo>
                    <a:pt x="19" y="78"/>
                    <a:pt x="19" y="78"/>
                    <a:pt x="20" y="77"/>
                  </a:cubicBezTo>
                  <a:cubicBezTo>
                    <a:pt x="38" y="61"/>
                    <a:pt x="55" y="44"/>
                    <a:pt x="74" y="29"/>
                  </a:cubicBezTo>
                  <a:cubicBezTo>
                    <a:pt x="77" y="26"/>
                    <a:pt x="80" y="24"/>
                    <a:pt x="83" y="22"/>
                  </a:cubicBezTo>
                  <a:cubicBezTo>
                    <a:pt x="79" y="25"/>
                    <a:pt x="74" y="29"/>
                    <a:pt x="70" y="32"/>
                  </a:cubicBezTo>
                  <a:cubicBezTo>
                    <a:pt x="61" y="39"/>
                    <a:pt x="54" y="48"/>
                    <a:pt x="47" y="56"/>
                  </a:cubicBezTo>
                  <a:cubicBezTo>
                    <a:pt x="46" y="56"/>
                    <a:pt x="46" y="57"/>
                    <a:pt x="46" y="57"/>
                  </a:cubicBezTo>
                  <a:cubicBezTo>
                    <a:pt x="38" y="65"/>
                    <a:pt x="28" y="73"/>
                    <a:pt x="20" y="81"/>
                  </a:cubicBezTo>
                  <a:close/>
                  <a:moveTo>
                    <a:pt x="72" y="81"/>
                  </a:moveTo>
                  <a:cubicBezTo>
                    <a:pt x="72" y="81"/>
                    <a:pt x="71" y="81"/>
                    <a:pt x="71" y="80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6" y="77"/>
                    <a:pt x="80" y="73"/>
                    <a:pt x="85" y="70"/>
                  </a:cubicBezTo>
                  <a:cubicBezTo>
                    <a:pt x="81" y="74"/>
                    <a:pt x="76" y="78"/>
                    <a:pt x="72" y="81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67"/>
            <p:cNvSpPr>
              <a:spLocks noEditPoints="1"/>
            </p:cNvSpPr>
            <p:nvPr/>
          </p:nvSpPr>
          <p:spPr bwMode="auto">
            <a:xfrm>
              <a:off x="5154858" y="3580834"/>
              <a:ext cx="131763" cy="149225"/>
            </a:xfrm>
            <a:custGeom>
              <a:avLst/>
              <a:gdLst>
                <a:gd name="T0" fmla="*/ 20 w 31"/>
                <a:gd name="T1" fmla="*/ 35 h 35"/>
                <a:gd name="T2" fmla="*/ 30 w 31"/>
                <a:gd name="T3" fmla="*/ 24 h 35"/>
                <a:gd name="T4" fmla="*/ 31 w 31"/>
                <a:gd name="T5" fmla="*/ 15 h 35"/>
                <a:gd name="T6" fmla="*/ 22 w 31"/>
                <a:gd name="T7" fmla="*/ 14 h 35"/>
                <a:gd name="T8" fmla="*/ 12 w 31"/>
                <a:gd name="T9" fmla="*/ 1 h 35"/>
                <a:gd name="T10" fmla="*/ 1 w 31"/>
                <a:gd name="T11" fmla="*/ 13 h 35"/>
                <a:gd name="T12" fmla="*/ 1 w 31"/>
                <a:gd name="T13" fmla="*/ 23 h 35"/>
                <a:gd name="T14" fmla="*/ 4 w 31"/>
                <a:gd name="T15" fmla="*/ 21 h 35"/>
                <a:gd name="T16" fmla="*/ 5 w 31"/>
                <a:gd name="T17" fmla="*/ 18 h 35"/>
                <a:gd name="T18" fmla="*/ 2 w 31"/>
                <a:gd name="T19" fmla="*/ 19 h 35"/>
                <a:gd name="T20" fmla="*/ 2 w 31"/>
                <a:gd name="T21" fmla="*/ 18 h 35"/>
                <a:gd name="T22" fmla="*/ 2 w 31"/>
                <a:gd name="T23" fmla="*/ 15 h 35"/>
                <a:gd name="T24" fmla="*/ 5 w 31"/>
                <a:gd name="T25" fmla="*/ 19 h 35"/>
                <a:gd name="T26" fmla="*/ 6 w 31"/>
                <a:gd name="T27" fmla="*/ 18 h 35"/>
                <a:gd name="T28" fmla="*/ 13 w 31"/>
                <a:gd name="T29" fmla="*/ 15 h 35"/>
                <a:gd name="T30" fmla="*/ 11 w 31"/>
                <a:gd name="T31" fmla="*/ 17 h 35"/>
                <a:gd name="T32" fmla="*/ 20 w 31"/>
                <a:gd name="T33" fmla="*/ 3 h 35"/>
                <a:gd name="T34" fmla="*/ 14 w 31"/>
                <a:gd name="T35" fmla="*/ 13 h 35"/>
                <a:gd name="T36" fmla="*/ 14 w 31"/>
                <a:gd name="T37" fmla="*/ 10 h 35"/>
                <a:gd name="T38" fmla="*/ 13 w 31"/>
                <a:gd name="T39" fmla="*/ 8 h 35"/>
                <a:gd name="T40" fmla="*/ 25 w 31"/>
                <a:gd name="T41" fmla="*/ 16 h 35"/>
                <a:gd name="T42" fmla="*/ 23 w 31"/>
                <a:gd name="T43" fmla="*/ 16 h 35"/>
                <a:gd name="T44" fmla="*/ 27 w 31"/>
                <a:gd name="T45" fmla="*/ 19 h 35"/>
                <a:gd name="T46" fmla="*/ 16 w 31"/>
                <a:gd name="T47" fmla="*/ 31 h 35"/>
                <a:gd name="T48" fmla="*/ 19 w 31"/>
                <a:gd name="T49" fmla="*/ 26 h 35"/>
                <a:gd name="T50" fmla="*/ 20 w 31"/>
                <a:gd name="T51" fmla="*/ 15 h 35"/>
                <a:gd name="T52" fmla="*/ 20 w 31"/>
                <a:gd name="T53" fmla="*/ 14 h 35"/>
                <a:gd name="T54" fmla="*/ 13 w 31"/>
                <a:gd name="T55" fmla="*/ 24 h 35"/>
                <a:gd name="T56" fmla="*/ 19 w 31"/>
                <a:gd name="T57" fmla="*/ 25 h 35"/>
                <a:gd name="T58" fmla="*/ 13 w 31"/>
                <a:gd name="T59" fmla="*/ 29 h 35"/>
                <a:gd name="T60" fmla="*/ 19 w 31"/>
                <a:gd name="T61" fmla="*/ 23 h 35"/>
                <a:gd name="T62" fmla="*/ 19 w 31"/>
                <a:gd name="T63" fmla="*/ 22 h 35"/>
                <a:gd name="T64" fmla="*/ 13 w 31"/>
                <a:gd name="T65" fmla="*/ 27 h 35"/>
                <a:gd name="T66" fmla="*/ 13 w 31"/>
                <a:gd name="T67" fmla="*/ 26 h 35"/>
                <a:gd name="T68" fmla="*/ 22 w 31"/>
                <a:gd name="T69" fmla="*/ 16 h 35"/>
                <a:gd name="T70" fmla="*/ 13 w 31"/>
                <a:gd name="T71" fmla="*/ 24 h 35"/>
                <a:gd name="T72" fmla="*/ 22 w 31"/>
                <a:gd name="T73" fmla="*/ 16 h 35"/>
                <a:gd name="T74" fmla="*/ 18 w 31"/>
                <a:gd name="T75" fmla="*/ 12 h 35"/>
                <a:gd name="T76" fmla="*/ 13 w 31"/>
                <a:gd name="T77" fmla="*/ 5 h 35"/>
                <a:gd name="T78" fmla="*/ 16 w 31"/>
                <a:gd name="T79" fmla="*/ 8 h 35"/>
                <a:gd name="T80" fmla="*/ 17 w 31"/>
                <a:gd name="T81" fmla="*/ 9 h 35"/>
                <a:gd name="T82" fmla="*/ 17 w 31"/>
                <a:gd name="T83" fmla="*/ 9 h 35"/>
                <a:gd name="T84" fmla="*/ 6 w 31"/>
                <a:gd name="T85" fmla="*/ 21 h 35"/>
                <a:gd name="T86" fmla="*/ 20 w 31"/>
                <a:gd name="T87" fmla="*/ 13 h 35"/>
                <a:gd name="T88" fmla="*/ 15 w 31"/>
                <a:gd name="T89" fmla="*/ 18 h 35"/>
                <a:gd name="T90" fmla="*/ 12 w 31"/>
                <a:gd name="T91" fmla="*/ 21 h 35"/>
                <a:gd name="T92" fmla="*/ 13 w 31"/>
                <a:gd name="T93" fmla="*/ 33 h 35"/>
                <a:gd name="T94" fmla="*/ 15 w 31"/>
                <a:gd name="T95" fmla="*/ 32 h 35"/>
                <a:gd name="T96" fmla="*/ 19 w 31"/>
                <a:gd name="T97" fmla="*/ 32 h 35"/>
                <a:gd name="T98" fmla="*/ 20 w 31"/>
                <a:gd name="T99" fmla="*/ 22 h 35"/>
                <a:gd name="T100" fmla="*/ 22 w 31"/>
                <a:gd name="T101" fmla="*/ 22 h 35"/>
                <a:gd name="T102" fmla="*/ 25 w 31"/>
                <a:gd name="T103" fmla="*/ 22 h 35"/>
                <a:gd name="T104" fmla="*/ 29 w 31"/>
                <a:gd name="T105" fmla="*/ 22 h 35"/>
                <a:gd name="T106" fmla="*/ 24 w 31"/>
                <a:gd name="T107" fmla="*/ 20 h 35"/>
                <a:gd name="T108" fmla="*/ 13 w 31"/>
                <a:gd name="T109" fmla="*/ 3 h 35"/>
                <a:gd name="T110" fmla="*/ 3 w 31"/>
                <a:gd name="T111" fmla="*/ 19 h 35"/>
                <a:gd name="T112" fmla="*/ 3 w 31"/>
                <a:gd name="T113" fmla="*/ 17 h 35"/>
                <a:gd name="T114" fmla="*/ 4 w 31"/>
                <a:gd name="T115" fmla="*/ 21 h 35"/>
                <a:gd name="T116" fmla="*/ 6 w 31"/>
                <a:gd name="T117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35">
                  <a:moveTo>
                    <a:pt x="11" y="33"/>
                  </a:move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2" y="35"/>
                    <a:pt x="12" y="35"/>
                  </a:cubicBezTo>
                  <a:cubicBezTo>
                    <a:pt x="15" y="35"/>
                    <a:pt x="17" y="35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1" y="34"/>
                    <a:pt x="21" y="34"/>
                    <a:pt x="21" y="33"/>
                  </a:cubicBezTo>
                  <a:cubicBezTo>
                    <a:pt x="20" y="30"/>
                    <a:pt x="21" y="27"/>
                    <a:pt x="21" y="24"/>
                  </a:cubicBezTo>
                  <a:cubicBezTo>
                    <a:pt x="24" y="24"/>
                    <a:pt x="27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1" y="24"/>
                    <a:pt x="31" y="23"/>
                  </a:cubicBezTo>
                  <a:cubicBezTo>
                    <a:pt x="31" y="20"/>
                    <a:pt x="31" y="18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4"/>
                    <a:pt x="31" y="14"/>
                  </a:cubicBezTo>
                  <a:cubicBezTo>
                    <a:pt x="28" y="14"/>
                    <a:pt x="25" y="14"/>
                    <a:pt x="22" y="14"/>
                  </a:cubicBezTo>
                  <a:cubicBezTo>
                    <a:pt x="22" y="10"/>
                    <a:pt x="22" y="6"/>
                    <a:pt x="22" y="2"/>
                  </a:cubicBezTo>
                  <a:cubicBezTo>
                    <a:pt x="22" y="2"/>
                    <a:pt x="22" y="2"/>
                    <a:pt x="21" y="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1"/>
                    <a:pt x="15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2"/>
                    <a:pt x="11" y="2"/>
                  </a:cubicBezTo>
                  <a:cubicBezTo>
                    <a:pt x="11" y="6"/>
                    <a:pt x="11" y="9"/>
                    <a:pt x="11" y="13"/>
                  </a:cubicBezTo>
                  <a:cubicBezTo>
                    <a:pt x="8" y="13"/>
                    <a:pt x="5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7"/>
                    <a:pt x="0" y="19"/>
                    <a:pt x="0" y="22"/>
                  </a:cubicBezTo>
                  <a:cubicBezTo>
                    <a:pt x="0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4" y="23"/>
                    <a:pt x="7" y="23"/>
                    <a:pt x="11" y="23"/>
                  </a:cubicBezTo>
                  <a:cubicBezTo>
                    <a:pt x="11" y="26"/>
                    <a:pt x="11" y="30"/>
                    <a:pt x="11" y="33"/>
                  </a:cubicBezTo>
                  <a:close/>
                  <a:moveTo>
                    <a:pt x="4" y="21"/>
                  </a:moveTo>
                  <a:cubicBezTo>
                    <a:pt x="3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0"/>
                    <a:pt x="4" y="19"/>
                    <a:pt x="5" y="18"/>
                  </a:cubicBezTo>
                  <a:cubicBezTo>
                    <a:pt x="4" y="19"/>
                    <a:pt x="4" y="20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lose/>
                  <a:moveTo>
                    <a:pt x="2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3" y="18"/>
                    <a:pt x="7" y="14"/>
                    <a:pt x="4" y="17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19"/>
                    <a:pt x="2" y="19"/>
                  </a:cubicBezTo>
                  <a:close/>
                  <a:moveTo>
                    <a:pt x="2" y="18"/>
                  </a:moveTo>
                  <a:cubicBezTo>
                    <a:pt x="2" y="17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5"/>
                    <a:pt x="2" y="17"/>
                    <a:pt x="2" y="18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lose/>
                  <a:moveTo>
                    <a:pt x="5" y="19"/>
                  </a:moveTo>
                  <a:cubicBezTo>
                    <a:pt x="6" y="18"/>
                    <a:pt x="7" y="17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9" y="15"/>
                    <a:pt x="10" y="15"/>
                  </a:cubicBezTo>
                  <a:cubicBezTo>
                    <a:pt x="9" y="16"/>
                    <a:pt x="8" y="17"/>
                    <a:pt x="6" y="18"/>
                  </a:cubicBezTo>
                  <a:cubicBezTo>
                    <a:pt x="6" y="19"/>
                    <a:pt x="3" y="22"/>
                    <a:pt x="5" y="19"/>
                  </a:cubicBezTo>
                  <a:close/>
                  <a:moveTo>
                    <a:pt x="10" y="15"/>
                  </a:moveTo>
                  <a:cubicBezTo>
                    <a:pt x="11" y="15"/>
                    <a:pt x="12" y="15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4" y="14"/>
                    <a:pt x="12" y="15"/>
                    <a:pt x="11" y="17"/>
                  </a:cubicBezTo>
                  <a:cubicBezTo>
                    <a:pt x="9" y="18"/>
                    <a:pt x="8" y="19"/>
                    <a:pt x="7" y="20"/>
                  </a:cubicBezTo>
                  <a:cubicBezTo>
                    <a:pt x="8" y="18"/>
                    <a:pt x="9" y="17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lose/>
                  <a:moveTo>
                    <a:pt x="20" y="3"/>
                  </a:moveTo>
                  <a:cubicBezTo>
                    <a:pt x="20" y="6"/>
                    <a:pt x="20" y="9"/>
                    <a:pt x="20" y="11"/>
                  </a:cubicBezTo>
                  <a:cubicBezTo>
                    <a:pt x="20" y="11"/>
                    <a:pt x="19" y="11"/>
                    <a:pt x="19" y="11"/>
                  </a:cubicBezTo>
                  <a:cubicBezTo>
                    <a:pt x="18" y="12"/>
                    <a:pt x="17" y="12"/>
                    <a:pt x="15" y="13"/>
                  </a:cubicBezTo>
                  <a:cubicBezTo>
                    <a:pt x="15" y="13"/>
                    <a:pt x="12" y="14"/>
                    <a:pt x="14" y="13"/>
                  </a:cubicBezTo>
                  <a:cubicBezTo>
                    <a:pt x="17" y="12"/>
                    <a:pt x="18" y="10"/>
                    <a:pt x="20" y="8"/>
                  </a:cubicBezTo>
                  <a:cubicBezTo>
                    <a:pt x="20" y="8"/>
                    <a:pt x="19" y="7"/>
                    <a:pt x="19" y="8"/>
                  </a:cubicBezTo>
                  <a:cubicBezTo>
                    <a:pt x="18" y="8"/>
                    <a:pt x="17" y="8"/>
                    <a:pt x="16" y="9"/>
                  </a:cubicBezTo>
                  <a:cubicBezTo>
                    <a:pt x="16" y="9"/>
                    <a:pt x="12" y="12"/>
                    <a:pt x="14" y="10"/>
                  </a:cubicBezTo>
                  <a:cubicBezTo>
                    <a:pt x="16" y="9"/>
                    <a:pt x="18" y="7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7" y="5"/>
                    <a:pt x="15" y="7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5" y="6"/>
                    <a:pt x="15" y="5"/>
                  </a:cubicBezTo>
                  <a:cubicBezTo>
                    <a:pt x="16" y="5"/>
                    <a:pt x="17" y="4"/>
                    <a:pt x="17" y="3"/>
                  </a:cubicBezTo>
                  <a:cubicBezTo>
                    <a:pt x="18" y="3"/>
                    <a:pt x="19" y="3"/>
                    <a:pt x="20" y="3"/>
                  </a:cubicBezTo>
                  <a:close/>
                  <a:moveTo>
                    <a:pt x="25" y="16"/>
                  </a:moveTo>
                  <a:cubicBezTo>
                    <a:pt x="24" y="17"/>
                    <a:pt x="22" y="19"/>
                    <a:pt x="21" y="20"/>
                  </a:cubicBezTo>
                  <a:cubicBezTo>
                    <a:pt x="20" y="21"/>
                    <a:pt x="19" y="22"/>
                    <a:pt x="19" y="22"/>
                  </a:cubicBezTo>
                  <a:cubicBezTo>
                    <a:pt x="19" y="22"/>
                    <a:pt x="20" y="21"/>
                    <a:pt x="20" y="20"/>
                  </a:cubicBezTo>
                  <a:cubicBezTo>
                    <a:pt x="21" y="19"/>
                    <a:pt x="22" y="17"/>
                    <a:pt x="23" y="16"/>
                  </a:cubicBezTo>
                  <a:cubicBezTo>
                    <a:pt x="24" y="16"/>
                    <a:pt x="25" y="16"/>
                    <a:pt x="25" y="16"/>
                  </a:cubicBezTo>
                  <a:close/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20"/>
                    <a:pt x="26" y="21"/>
                    <a:pt x="27" y="19"/>
                  </a:cubicBezTo>
                  <a:cubicBezTo>
                    <a:pt x="28" y="18"/>
                    <a:pt x="29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8"/>
                    <a:pt x="29" y="20"/>
                  </a:cubicBezTo>
                  <a:close/>
                  <a:moveTo>
                    <a:pt x="16" y="31"/>
                  </a:moveTo>
                  <a:cubicBezTo>
                    <a:pt x="17" y="30"/>
                    <a:pt x="18" y="29"/>
                    <a:pt x="18" y="28"/>
                  </a:cubicBezTo>
                  <a:cubicBezTo>
                    <a:pt x="19" y="28"/>
                    <a:pt x="18" y="28"/>
                    <a:pt x="18" y="28"/>
                  </a:cubicBezTo>
                  <a:cubicBezTo>
                    <a:pt x="17" y="28"/>
                    <a:pt x="16" y="29"/>
                    <a:pt x="14" y="30"/>
                  </a:cubicBezTo>
                  <a:cubicBezTo>
                    <a:pt x="16" y="29"/>
                    <a:pt x="18" y="27"/>
                    <a:pt x="19" y="26"/>
                  </a:cubicBezTo>
                  <a:cubicBezTo>
                    <a:pt x="19" y="27"/>
                    <a:pt x="19" y="29"/>
                    <a:pt x="19" y="30"/>
                  </a:cubicBezTo>
                  <a:cubicBezTo>
                    <a:pt x="18" y="30"/>
                    <a:pt x="17" y="31"/>
                    <a:pt x="16" y="31"/>
                  </a:cubicBezTo>
                  <a:close/>
                  <a:moveTo>
                    <a:pt x="20" y="14"/>
                  </a:moveTo>
                  <a:cubicBezTo>
                    <a:pt x="20" y="14"/>
                    <a:pt x="20" y="14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7"/>
                    <a:pt x="16" y="19"/>
                    <a:pt x="14" y="21"/>
                  </a:cubicBezTo>
                  <a:cubicBezTo>
                    <a:pt x="16" y="19"/>
                    <a:pt x="17" y="16"/>
                    <a:pt x="20" y="14"/>
                  </a:cubicBezTo>
                  <a:close/>
                  <a:moveTo>
                    <a:pt x="21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19" y="16"/>
                    <a:pt x="18" y="18"/>
                    <a:pt x="17" y="19"/>
                  </a:cubicBezTo>
                  <a:cubicBezTo>
                    <a:pt x="16" y="21"/>
                    <a:pt x="14" y="22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6" y="20"/>
                    <a:pt x="18" y="17"/>
                    <a:pt x="21" y="16"/>
                  </a:cubicBezTo>
                  <a:close/>
                  <a:moveTo>
                    <a:pt x="19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7" y="26"/>
                    <a:pt x="16" y="27"/>
                    <a:pt x="14" y="28"/>
                  </a:cubicBezTo>
                  <a:cubicBezTo>
                    <a:pt x="16" y="26"/>
                    <a:pt x="18" y="25"/>
                    <a:pt x="19" y="23"/>
                  </a:cubicBezTo>
                  <a:cubicBezTo>
                    <a:pt x="19" y="24"/>
                    <a:pt x="19" y="25"/>
                    <a:pt x="19" y="25"/>
                  </a:cubicBezTo>
                  <a:close/>
                  <a:moveTo>
                    <a:pt x="13" y="29"/>
                  </a:moveTo>
                  <a:cubicBezTo>
                    <a:pt x="15" y="28"/>
                    <a:pt x="16" y="27"/>
                    <a:pt x="18" y="26"/>
                  </a:cubicBezTo>
                  <a:cubicBezTo>
                    <a:pt x="17" y="28"/>
                    <a:pt x="15" y="29"/>
                    <a:pt x="13" y="31"/>
                  </a:cubicBezTo>
                  <a:cubicBezTo>
                    <a:pt x="13" y="30"/>
                    <a:pt x="13" y="30"/>
                    <a:pt x="13" y="29"/>
                  </a:cubicBezTo>
                  <a:close/>
                  <a:moveTo>
                    <a:pt x="19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lose/>
                  <a:moveTo>
                    <a:pt x="18" y="24"/>
                  </a:moveTo>
                  <a:cubicBezTo>
                    <a:pt x="16" y="25"/>
                    <a:pt x="14" y="27"/>
                    <a:pt x="13" y="28"/>
                  </a:cubicBezTo>
                  <a:cubicBezTo>
                    <a:pt x="13" y="28"/>
                    <a:pt x="13" y="27"/>
                    <a:pt x="13" y="27"/>
                  </a:cubicBezTo>
                  <a:cubicBezTo>
                    <a:pt x="15" y="26"/>
                    <a:pt x="16" y="24"/>
                    <a:pt x="18" y="24"/>
                  </a:cubicBezTo>
                  <a:close/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6" y="24"/>
                    <a:pt x="14" y="25"/>
                    <a:pt x="13" y="26"/>
                  </a:cubicBezTo>
                  <a:cubicBezTo>
                    <a:pt x="13" y="26"/>
                    <a:pt x="13" y="25"/>
                    <a:pt x="13" y="25"/>
                  </a:cubicBezTo>
                  <a:cubicBezTo>
                    <a:pt x="15" y="23"/>
                    <a:pt x="17" y="21"/>
                    <a:pt x="19" y="19"/>
                  </a:cubicBezTo>
                  <a:cubicBezTo>
                    <a:pt x="20" y="18"/>
                    <a:pt x="20" y="17"/>
                    <a:pt x="21" y="17"/>
                  </a:cubicBezTo>
                  <a:cubicBezTo>
                    <a:pt x="21" y="17"/>
                    <a:pt x="22" y="16"/>
                    <a:pt x="22" y="16"/>
                  </a:cubicBezTo>
                  <a:cubicBezTo>
                    <a:pt x="22" y="16"/>
                    <a:pt x="22" y="16"/>
                    <a:pt x="23" y="16"/>
                  </a:cubicBezTo>
                  <a:cubicBezTo>
                    <a:pt x="21" y="18"/>
                    <a:pt x="19" y="20"/>
                    <a:pt x="18" y="23"/>
                  </a:cubicBezTo>
                  <a:close/>
                  <a:moveTo>
                    <a:pt x="16" y="22"/>
                  </a:moveTo>
                  <a:cubicBezTo>
                    <a:pt x="15" y="22"/>
                    <a:pt x="14" y="23"/>
                    <a:pt x="13" y="24"/>
                  </a:cubicBezTo>
                  <a:cubicBezTo>
                    <a:pt x="13" y="24"/>
                    <a:pt x="13" y="24"/>
                    <a:pt x="14" y="23"/>
                  </a:cubicBezTo>
                  <a:cubicBezTo>
                    <a:pt x="14" y="22"/>
                    <a:pt x="15" y="22"/>
                    <a:pt x="16" y="21"/>
                  </a:cubicBezTo>
                  <a:cubicBezTo>
                    <a:pt x="18" y="19"/>
                    <a:pt x="19" y="18"/>
                    <a:pt x="21" y="16"/>
                  </a:cubicBezTo>
                  <a:cubicBezTo>
                    <a:pt x="21" y="16"/>
                    <a:pt x="21" y="16"/>
                    <a:pt x="22" y="16"/>
                  </a:cubicBezTo>
                  <a:cubicBezTo>
                    <a:pt x="19" y="17"/>
                    <a:pt x="18" y="20"/>
                    <a:pt x="16" y="22"/>
                  </a:cubicBezTo>
                  <a:close/>
                  <a:moveTo>
                    <a:pt x="17" y="13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8" y="12"/>
                    <a:pt x="18" y="12"/>
                  </a:cubicBezTo>
                  <a:cubicBezTo>
                    <a:pt x="18" y="12"/>
                    <a:pt x="18" y="12"/>
                    <a:pt x="17" y="13"/>
                  </a:cubicBezTo>
                  <a:close/>
                  <a:moveTo>
                    <a:pt x="15" y="5"/>
                  </a:moveTo>
                  <a:cubicBezTo>
                    <a:pt x="14" y="5"/>
                    <a:pt x="14" y="6"/>
                    <a:pt x="13" y="7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4" y="5"/>
                    <a:pt x="15" y="4"/>
                    <a:pt x="16" y="4"/>
                  </a:cubicBezTo>
                  <a:cubicBezTo>
                    <a:pt x="18" y="3"/>
                    <a:pt x="15" y="4"/>
                    <a:pt x="15" y="5"/>
                  </a:cubicBezTo>
                  <a:close/>
                  <a:moveTo>
                    <a:pt x="18" y="5"/>
                  </a:moveTo>
                  <a:cubicBezTo>
                    <a:pt x="20" y="4"/>
                    <a:pt x="16" y="8"/>
                    <a:pt x="16" y="8"/>
                  </a:cubicBezTo>
                  <a:cubicBezTo>
                    <a:pt x="15" y="9"/>
                    <a:pt x="14" y="10"/>
                    <a:pt x="13" y="10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5" y="8"/>
                    <a:pt x="16" y="6"/>
                    <a:pt x="18" y="5"/>
                  </a:cubicBezTo>
                  <a:close/>
                  <a:moveTo>
                    <a:pt x="17" y="9"/>
                  </a:moveTo>
                  <a:cubicBezTo>
                    <a:pt x="20" y="7"/>
                    <a:pt x="17" y="10"/>
                    <a:pt x="17" y="11"/>
                  </a:cubicBezTo>
                  <a:cubicBezTo>
                    <a:pt x="16" y="12"/>
                    <a:pt x="15" y="12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5" y="11"/>
                    <a:pt x="16" y="10"/>
                    <a:pt x="17" y="9"/>
                  </a:cubicBezTo>
                  <a:close/>
                  <a:moveTo>
                    <a:pt x="16" y="13"/>
                  </a:moveTo>
                  <a:cubicBezTo>
                    <a:pt x="13" y="16"/>
                    <a:pt x="11" y="18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7" y="21"/>
                    <a:pt x="6" y="21"/>
                  </a:cubicBezTo>
                  <a:cubicBezTo>
                    <a:pt x="10" y="18"/>
                    <a:pt x="13" y="16"/>
                    <a:pt x="16" y="13"/>
                  </a:cubicBezTo>
                  <a:close/>
                  <a:moveTo>
                    <a:pt x="19" y="12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0" y="12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5"/>
                    <a:pt x="14" y="18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0"/>
                    <a:pt x="13" y="19"/>
                    <a:pt x="15" y="18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7"/>
                    <a:pt x="14" y="20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0" y="21"/>
                    <a:pt x="10" y="21"/>
                  </a:cubicBezTo>
                  <a:cubicBezTo>
                    <a:pt x="13" y="17"/>
                    <a:pt x="16" y="14"/>
                    <a:pt x="19" y="12"/>
                  </a:cubicBezTo>
                  <a:close/>
                  <a:moveTo>
                    <a:pt x="13" y="33"/>
                  </a:moveTo>
                  <a:cubicBezTo>
                    <a:pt x="13" y="32"/>
                    <a:pt x="13" y="32"/>
                    <a:pt x="13" y="32"/>
                  </a:cubicBezTo>
                  <a:cubicBezTo>
                    <a:pt x="14" y="31"/>
                    <a:pt x="16" y="30"/>
                    <a:pt x="17" y="29"/>
                  </a:cubicBezTo>
                  <a:cubicBezTo>
                    <a:pt x="16" y="30"/>
                    <a:pt x="15" y="31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7" y="31"/>
                  </a:cubicBezTo>
                  <a:cubicBezTo>
                    <a:pt x="17" y="31"/>
                    <a:pt x="17" y="31"/>
                    <a:pt x="18" y="31"/>
                  </a:cubicBezTo>
                  <a:cubicBezTo>
                    <a:pt x="19" y="30"/>
                    <a:pt x="18" y="31"/>
                    <a:pt x="18" y="32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9" y="32"/>
                    <a:pt x="19" y="33"/>
                    <a:pt x="19" y="33"/>
                  </a:cubicBezTo>
                  <a:cubicBezTo>
                    <a:pt x="17" y="33"/>
                    <a:pt x="15" y="33"/>
                    <a:pt x="13" y="33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1"/>
                    <a:pt x="23" y="19"/>
                    <a:pt x="24" y="18"/>
                  </a:cubicBezTo>
                  <a:cubicBezTo>
                    <a:pt x="25" y="17"/>
                    <a:pt x="27" y="15"/>
                    <a:pt x="25" y="18"/>
                  </a:cubicBezTo>
                  <a:cubicBezTo>
                    <a:pt x="24" y="19"/>
                    <a:pt x="23" y="20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4" y="21"/>
                    <a:pt x="25" y="20"/>
                    <a:pt x="26" y="18"/>
                  </a:cubicBezTo>
                  <a:cubicBezTo>
                    <a:pt x="27" y="18"/>
                    <a:pt x="29" y="17"/>
                    <a:pt x="27" y="18"/>
                  </a:cubicBezTo>
                  <a:cubicBezTo>
                    <a:pt x="27" y="19"/>
                    <a:pt x="26" y="20"/>
                    <a:pt x="25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1"/>
                    <a:pt x="29" y="20"/>
                    <a:pt x="28" y="21"/>
                  </a:cubicBezTo>
                  <a:cubicBezTo>
                    <a:pt x="28" y="21"/>
                    <a:pt x="29" y="22"/>
                    <a:pt x="29" y="21"/>
                  </a:cubicBezTo>
                  <a:cubicBezTo>
                    <a:pt x="29" y="21"/>
                    <a:pt x="29" y="21"/>
                    <a:pt x="29" y="20"/>
                  </a:cubicBezTo>
                  <a:cubicBezTo>
                    <a:pt x="29" y="21"/>
                    <a:pt x="29" y="22"/>
                    <a:pt x="29" y="22"/>
                  </a:cubicBezTo>
                  <a:cubicBezTo>
                    <a:pt x="26" y="22"/>
                    <a:pt x="23" y="22"/>
                    <a:pt x="20" y="22"/>
                  </a:cubicBezTo>
                  <a:close/>
                  <a:moveTo>
                    <a:pt x="27" y="16"/>
                  </a:moveTo>
                  <a:cubicBezTo>
                    <a:pt x="27" y="16"/>
                    <a:pt x="28" y="16"/>
                    <a:pt x="28" y="16"/>
                  </a:cubicBezTo>
                  <a:cubicBezTo>
                    <a:pt x="27" y="17"/>
                    <a:pt x="25" y="19"/>
                    <a:pt x="24" y="20"/>
                  </a:cubicBezTo>
                  <a:cubicBezTo>
                    <a:pt x="25" y="19"/>
                    <a:pt x="26" y="17"/>
                    <a:pt x="27" y="16"/>
                  </a:cubicBezTo>
                  <a:close/>
                  <a:moveTo>
                    <a:pt x="16" y="3"/>
                  </a:moveTo>
                  <a:cubicBezTo>
                    <a:pt x="15" y="4"/>
                    <a:pt x="14" y="4"/>
                    <a:pt x="13" y="5"/>
                  </a:cubicBezTo>
                  <a:cubicBezTo>
                    <a:pt x="13" y="4"/>
                    <a:pt x="13" y="3"/>
                    <a:pt x="13" y="3"/>
                  </a:cubicBezTo>
                  <a:cubicBezTo>
                    <a:pt x="14" y="3"/>
                    <a:pt x="15" y="3"/>
                    <a:pt x="16" y="3"/>
                  </a:cubicBezTo>
                  <a:close/>
                  <a:moveTo>
                    <a:pt x="8" y="15"/>
                  </a:moveTo>
                  <a:cubicBezTo>
                    <a:pt x="8" y="15"/>
                    <a:pt x="8" y="15"/>
                    <a:pt x="7" y="15"/>
                  </a:cubicBezTo>
                  <a:cubicBezTo>
                    <a:pt x="6" y="16"/>
                    <a:pt x="5" y="18"/>
                    <a:pt x="3" y="19"/>
                  </a:cubicBezTo>
                  <a:cubicBezTo>
                    <a:pt x="1" y="21"/>
                    <a:pt x="5" y="17"/>
                    <a:pt x="4" y="18"/>
                  </a:cubicBezTo>
                  <a:cubicBezTo>
                    <a:pt x="5" y="17"/>
                    <a:pt x="5" y="16"/>
                    <a:pt x="6" y="15"/>
                  </a:cubicBezTo>
                  <a:cubicBezTo>
                    <a:pt x="6" y="15"/>
                    <a:pt x="6" y="15"/>
                    <a:pt x="5" y="15"/>
                  </a:cubicBezTo>
                  <a:cubicBezTo>
                    <a:pt x="5" y="16"/>
                    <a:pt x="4" y="16"/>
                    <a:pt x="3" y="17"/>
                  </a:cubicBezTo>
                  <a:cubicBezTo>
                    <a:pt x="1" y="19"/>
                    <a:pt x="3" y="1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5" y="15"/>
                    <a:pt x="6" y="15"/>
                    <a:pt x="8" y="15"/>
                  </a:cubicBezTo>
                  <a:close/>
                  <a:moveTo>
                    <a:pt x="4" y="21"/>
                  </a:moveTo>
                  <a:cubicBezTo>
                    <a:pt x="6" y="20"/>
                    <a:pt x="7" y="19"/>
                    <a:pt x="8" y="17"/>
                  </a:cubicBezTo>
                  <a:cubicBezTo>
                    <a:pt x="10" y="15"/>
                    <a:pt x="9" y="17"/>
                    <a:pt x="8" y="18"/>
                  </a:cubicBezTo>
                  <a:cubicBezTo>
                    <a:pt x="7" y="19"/>
                    <a:pt x="6" y="20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4" y="21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68"/>
            <p:cNvSpPr>
              <a:spLocks noEditPoints="1"/>
            </p:cNvSpPr>
            <p:nvPr/>
          </p:nvSpPr>
          <p:spPr bwMode="auto">
            <a:xfrm>
              <a:off x="4969121" y="5374709"/>
              <a:ext cx="241300" cy="263525"/>
            </a:xfrm>
            <a:custGeom>
              <a:avLst/>
              <a:gdLst>
                <a:gd name="T0" fmla="*/ 36 w 57"/>
                <a:gd name="T1" fmla="*/ 62 h 62"/>
                <a:gd name="T2" fmla="*/ 54 w 57"/>
                <a:gd name="T3" fmla="*/ 42 h 62"/>
                <a:gd name="T4" fmla="*/ 57 w 57"/>
                <a:gd name="T5" fmla="*/ 26 h 62"/>
                <a:gd name="T6" fmla="*/ 40 w 57"/>
                <a:gd name="T7" fmla="*/ 23 h 62"/>
                <a:gd name="T8" fmla="*/ 23 w 57"/>
                <a:gd name="T9" fmla="*/ 0 h 62"/>
                <a:gd name="T10" fmla="*/ 3 w 57"/>
                <a:gd name="T11" fmla="*/ 22 h 62"/>
                <a:gd name="T12" fmla="*/ 2 w 57"/>
                <a:gd name="T13" fmla="*/ 40 h 62"/>
                <a:gd name="T14" fmla="*/ 7 w 57"/>
                <a:gd name="T15" fmla="*/ 37 h 62"/>
                <a:gd name="T16" fmla="*/ 9 w 57"/>
                <a:gd name="T17" fmla="*/ 32 h 62"/>
                <a:gd name="T18" fmla="*/ 5 w 57"/>
                <a:gd name="T19" fmla="*/ 32 h 62"/>
                <a:gd name="T20" fmla="*/ 4 w 57"/>
                <a:gd name="T21" fmla="*/ 31 h 62"/>
                <a:gd name="T22" fmla="*/ 4 w 57"/>
                <a:gd name="T23" fmla="*/ 26 h 62"/>
                <a:gd name="T24" fmla="*/ 10 w 57"/>
                <a:gd name="T25" fmla="*/ 33 h 62"/>
                <a:gd name="T26" fmla="*/ 12 w 57"/>
                <a:gd name="T27" fmla="*/ 32 h 62"/>
                <a:gd name="T28" fmla="*/ 24 w 57"/>
                <a:gd name="T29" fmla="*/ 26 h 62"/>
                <a:gd name="T30" fmla="*/ 20 w 57"/>
                <a:gd name="T31" fmla="*/ 29 h 62"/>
                <a:gd name="T32" fmla="*/ 36 w 57"/>
                <a:gd name="T33" fmla="*/ 4 h 62"/>
                <a:gd name="T34" fmla="*/ 27 w 57"/>
                <a:gd name="T35" fmla="*/ 22 h 62"/>
                <a:gd name="T36" fmla="*/ 25 w 57"/>
                <a:gd name="T37" fmla="*/ 18 h 62"/>
                <a:gd name="T38" fmla="*/ 24 w 57"/>
                <a:gd name="T39" fmla="*/ 13 h 62"/>
                <a:gd name="T40" fmla="*/ 46 w 57"/>
                <a:gd name="T41" fmla="*/ 27 h 62"/>
                <a:gd name="T42" fmla="*/ 42 w 57"/>
                <a:gd name="T43" fmla="*/ 27 h 62"/>
                <a:gd name="T44" fmla="*/ 50 w 57"/>
                <a:gd name="T45" fmla="*/ 34 h 62"/>
                <a:gd name="T46" fmla="*/ 29 w 57"/>
                <a:gd name="T47" fmla="*/ 55 h 62"/>
                <a:gd name="T48" fmla="*/ 34 w 57"/>
                <a:gd name="T49" fmla="*/ 45 h 62"/>
                <a:gd name="T50" fmla="*/ 36 w 57"/>
                <a:gd name="T51" fmla="*/ 25 h 62"/>
                <a:gd name="T52" fmla="*/ 36 w 57"/>
                <a:gd name="T53" fmla="*/ 24 h 62"/>
                <a:gd name="T54" fmla="*/ 23 w 57"/>
                <a:gd name="T55" fmla="*/ 41 h 62"/>
                <a:gd name="T56" fmla="*/ 34 w 57"/>
                <a:gd name="T57" fmla="*/ 44 h 62"/>
                <a:gd name="T58" fmla="*/ 24 w 57"/>
                <a:gd name="T59" fmla="*/ 51 h 62"/>
                <a:gd name="T60" fmla="*/ 35 w 57"/>
                <a:gd name="T61" fmla="*/ 40 h 62"/>
                <a:gd name="T62" fmla="*/ 35 w 57"/>
                <a:gd name="T63" fmla="*/ 39 h 62"/>
                <a:gd name="T64" fmla="*/ 24 w 57"/>
                <a:gd name="T65" fmla="*/ 47 h 62"/>
                <a:gd name="T66" fmla="*/ 24 w 57"/>
                <a:gd name="T67" fmla="*/ 46 h 62"/>
                <a:gd name="T68" fmla="*/ 41 w 57"/>
                <a:gd name="T69" fmla="*/ 27 h 62"/>
                <a:gd name="T70" fmla="*/ 25 w 57"/>
                <a:gd name="T71" fmla="*/ 42 h 62"/>
                <a:gd name="T72" fmla="*/ 39 w 57"/>
                <a:gd name="T73" fmla="*/ 27 h 62"/>
                <a:gd name="T74" fmla="*/ 34 w 57"/>
                <a:gd name="T75" fmla="*/ 20 h 62"/>
                <a:gd name="T76" fmla="*/ 24 w 57"/>
                <a:gd name="T77" fmla="*/ 8 h 62"/>
                <a:gd name="T78" fmla="*/ 29 w 57"/>
                <a:gd name="T79" fmla="*/ 13 h 62"/>
                <a:gd name="T80" fmla="*/ 32 w 57"/>
                <a:gd name="T81" fmla="*/ 15 h 62"/>
                <a:gd name="T82" fmla="*/ 32 w 57"/>
                <a:gd name="T83" fmla="*/ 15 h 62"/>
                <a:gd name="T84" fmla="*/ 12 w 57"/>
                <a:gd name="T85" fmla="*/ 37 h 62"/>
                <a:gd name="T86" fmla="*/ 36 w 57"/>
                <a:gd name="T87" fmla="*/ 23 h 62"/>
                <a:gd name="T88" fmla="*/ 27 w 57"/>
                <a:gd name="T89" fmla="*/ 31 h 62"/>
                <a:gd name="T90" fmla="*/ 23 w 57"/>
                <a:gd name="T91" fmla="*/ 37 h 62"/>
                <a:gd name="T92" fmla="*/ 24 w 57"/>
                <a:gd name="T93" fmla="*/ 58 h 62"/>
                <a:gd name="T94" fmla="*/ 28 w 57"/>
                <a:gd name="T95" fmla="*/ 57 h 62"/>
                <a:gd name="T96" fmla="*/ 34 w 57"/>
                <a:gd name="T97" fmla="*/ 57 h 62"/>
                <a:gd name="T98" fmla="*/ 36 w 57"/>
                <a:gd name="T99" fmla="*/ 39 h 62"/>
                <a:gd name="T100" fmla="*/ 41 w 57"/>
                <a:gd name="T101" fmla="*/ 38 h 62"/>
                <a:gd name="T102" fmla="*/ 46 w 57"/>
                <a:gd name="T103" fmla="*/ 38 h 62"/>
                <a:gd name="T104" fmla="*/ 53 w 57"/>
                <a:gd name="T105" fmla="*/ 39 h 62"/>
                <a:gd name="T106" fmla="*/ 43 w 57"/>
                <a:gd name="T107" fmla="*/ 35 h 62"/>
                <a:gd name="T108" fmla="*/ 25 w 57"/>
                <a:gd name="T109" fmla="*/ 4 h 62"/>
                <a:gd name="T110" fmla="*/ 7 w 57"/>
                <a:gd name="T111" fmla="*/ 34 h 62"/>
                <a:gd name="T112" fmla="*/ 7 w 57"/>
                <a:gd name="T113" fmla="*/ 29 h 62"/>
                <a:gd name="T114" fmla="*/ 8 w 57"/>
                <a:gd name="T115" fmla="*/ 37 h 62"/>
                <a:gd name="T116" fmla="*/ 11 w 57"/>
                <a:gd name="T117" fmla="*/ 3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" h="62">
                  <a:moveTo>
                    <a:pt x="20" y="59"/>
                  </a:moveTo>
                  <a:cubicBezTo>
                    <a:pt x="20" y="60"/>
                    <a:pt x="20" y="60"/>
                    <a:pt x="21" y="61"/>
                  </a:cubicBezTo>
                  <a:cubicBezTo>
                    <a:pt x="21" y="61"/>
                    <a:pt x="21" y="62"/>
                    <a:pt x="22" y="62"/>
                  </a:cubicBezTo>
                  <a:cubicBezTo>
                    <a:pt x="27" y="61"/>
                    <a:pt x="32" y="62"/>
                    <a:pt x="36" y="62"/>
                  </a:cubicBezTo>
                  <a:cubicBezTo>
                    <a:pt x="38" y="62"/>
                    <a:pt x="38" y="61"/>
                    <a:pt x="38" y="60"/>
                  </a:cubicBezTo>
                  <a:cubicBezTo>
                    <a:pt x="38" y="60"/>
                    <a:pt x="38" y="59"/>
                    <a:pt x="38" y="59"/>
                  </a:cubicBezTo>
                  <a:cubicBezTo>
                    <a:pt x="37" y="54"/>
                    <a:pt x="38" y="48"/>
                    <a:pt x="38" y="43"/>
                  </a:cubicBezTo>
                  <a:cubicBezTo>
                    <a:pt x="44" y="43"/>
                    <a:pt x="49" y="43"/>
                    <a:pt x="54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6" y="42"/>
                    <a:pt x="56" y="41"/>
                    <a:pt x="56" y="41"/>
                  </a:cubicBezTo>
                  <a:cubicBezTo>
                    <a:pt x="56" y="36"/>
                    <a:pt x="57" y="31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5"/>
                    <a:pt x="57" y="25"/>
                    <a:pt x="56" y="24"/>
                  </a:cubicBezTo>
                  <a:cubicBezTo>
                    <a:pt x="50" y="23"/>
                    <a:pt x="45" y="24"/>
                    <a:pt x="40" y="23"/>
                  </a:cubicBezTo>
                  <a:cubicBezTo>
                    <a:pt x="39" y="16"/>
                    <a:pt x="40" y="9"/>
                    <a:pt x="40" y="2"/>
                  </a:cubicBezTo>
                  <a:cubicBezTo>
                    <a:pt x="40" y="2"/>
                    <a:pt x="39" y="2"/>
                    <a:pt x="39" y="2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3" y="1"/>
                    <a:pt x="28" y="0"/>
                    <a:pt x="23" y="0"/>
                  </a:cubicBezTo>
                  <a:cubicBezTo>
                    <a:pt x="23" y="0"/>
                    <a:pt x="22" y="1"/>
                    <a:pt x="22" y="1"/>
                  </a:cubicBezTo>
                  <a:cubicBezTo>
                    <a:pt x="21" y="1"/>
                    <a:pt x="21" y="2"/>
                    <a:pt x="21" y="2"/>
                  </a:cubicBezTo>
                  <a:cubicBezTo>
                    <a:pt x="20" y="9"/>
                    <a:pt x="21" y="16"/>
                    <a:pt x="21" y="22"/>
                  </a:cubicBezTo>
                  <a:cubicBezTo>
                    <a:pt x="15" y="22"/>
                    <a:pt x="9" y="22"/>
                    <a:pt x="3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3"/>
                    <a:pt x="0" y="24"/>
                  </a:cubicBezTo>
                  <a:cubicBezTo>
                    <a:pt x="1" y="29"/>
                    <a:pt x="0" y="34"/>
                    <a:pt x="1" y="39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2" y="40"/>
                    <a:pt x="2" y="40"/>
                    <a:pt x="3" y="40"/>
                  </a:cubicBezTo>
                  <a:cubicBezTo>
                    <a:pt x="8" y="41"/>
                    <a:pt x="14" y="40"/>
                    <a:pt x="20" y="40"/>
                  </a:cubicBezTo>
                  <a:cubicBezTo>
                    <a:pt x="20" y="47"/>
                    <a:pt x="20" y="53"/>
                    <a:pt x="20" y="59"/>
                  </a:cubicBezTo>
                  <a:close/>
                  <a:moveTo>
                    <a:pt x="7" y="37"/>
                  </a:moveTo>
                  <a:cubicBezTo>
                    <a:pt x="6" y="37"/>
                    <a:pt x="5" y="37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8" y="34"/>
                    <a:pt x="9" y="32"/>
                  </a:cubicBezTo>
                  <a:cubicBezTo>
                    <a:pt x="8" y="33"/>
                    <a:pt x="8" y="35"/>
                    <a:pt x="7" y="36"/>
                  </a:cubicBezTo>
                  <a:cubicBezTo>
                    <a:pt x="7" y="36"/>
                    <a:pt x="7" y="37"/>
                    <a:pt x="7" y="37"/>
                  </a:cubicBezTo>
                  <a:close/>
                  <a:moveTo>
                    <a:pt x="4" y="32"/>
                  </a:moveTo>
                  <a:cubicBezTo>
                    <a:pt x="4" y="33"/>
                    <a:pt x="4" y="33"/>
                    <a:pt x="5" y="32"/>
                  </a:cubicBezTo>
                  <a:cubicBezTo>
                    <a:pt x="6" y="31"/>
                    <a:pt x="12" y="24"/>
                    <a:pt x="8" y="30"/>
                  </a:cubicBezTo>
                  <a:cubicBezTo>
                    <a:pt x="6" y="32"/>
                    <a:pt x="5" y="33"/>
                    <a:pt x="4" y="35"/>
                  </a:cubicBezTo>
                  <a:cubicBezTo>
                    <a:pt x="4" y="34"/>
                    <a:pt x="4" y="33"/>
                    <a:pt x="4" y="32"/>
                  </a:cubicBezTo>
                  <a:close/>
                  <a:moveTo>
                    <a:pt x="4" y="31"/>
                  </a:moveTo>
                  <a:cubicBezTo>
                    <a:pt x="4" y="30"/>
                    <a:pt x="4" y="29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7" y="26"/>
                    <a:pt x="5" y="29"/>
                    <a:pt x="4" y="31"/>
                  </a:cubicBezTo>
                  <a:close/>
                  <a:moveTo>
                    <a:pt x="4" y="26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4" y="26"/>
                  </a:cubicBezTo>
                  <a:close/>
                  <a:moveTo>
                    <a:pt x="10" y="33"/>
                  </a:moveTo>
                  <a:cubicBezTo>
                    <a:pt x="11" y="31"/>
                    <a:pt x="13" y="29"/>
                    <a:pt x="15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6"/>
                    <a:pt x="17" y="26"/>
                    <a:pt x="18" y="26"/>
                  </a:cubicBezTo>
                  <a:cubicBezTo>
                    <a:pt x="16" y="28"/>
                    <a:pt x="14" y="30"/>
                    <a:pt x="12" y="32"/>
                  </a:cubicBezTo>
                  <a:cubicBezTo>
                    <a:pt x="11" y="33"/>
                    <a:pt x="7" y="38"/>
                    <a:pt x="10" y="33"/>
                  </a:cubicBezTo>
                  <a:close/>
                  <a:moveTo>
                    <a:pt x="19" y="26"/>
                  </a:moveTo>
                  <a:cubicBezTo>
                    <a:pt x="20" y="26"/>
                    <a:pt x="22" y="26"/>
                    <a:pt x="23" y="26"/>
                  </a:cubicBezTo>
                  <a:cubicBezTo>
                    <a:pt x="23" y="26"/>
                    <a:pt x="24" y="26"/>
                    <a:pt x="24" y="26"/>
                  </a:cubicBezTo>
                  <a:cubicBezTo>
                    <a:pt x="24" y="26"/>
                    <a:pt x="25" y="25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3"/>
                    <a:pt x="28" y="23"/>
                    <a:pt x="29" y="22"/>
                  </a:cubicBezTo>
                  <a:cubicBezTo>
                    <a:pt x="26" y="24"/>
                    <a:pt x="23" y="27"/>
                    <a:pt x="20" y="29"/>
                  </a:cubicBezTo>
                  <a:cubicBezTo>
                    <a:pt x="18" y="31"/>
                    <a:pt x="14" y="33"/>
                    <a:pt x="13" y="35"/>
                  </a:cubicBezTo>
                  <a:cubicBezTo>
                    <a:pt x="15" y="32"/>
                    <a:pt x="17" y="29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36" y="4"/>
                  </a:moveTo>
                  <a:cubicBezTo>
                    <a:pt x="36" y="9"/>
                    <a:pt x="36" y="14"/>
                    <a:pt x="36" y="19"/>
                  </a:cubicBezTo>
                  <a:cubicBezTo>
                    <a:pt x="36" y="19"/>
                    <a:pt x="36" y="19"/>
                    <a:pt x="35" y="19"/>
                  </a:cubicBezTo>
                  <a:cubicBezTo>
                    <a:pt x="33" y="20"/>
                    <a:pt x="31" y="21"/>
                    <a:pt x="28" y="22"/>
                  </a:cubicBezTo>
                  <a:cubicBezTo>
                    <a:pt x="27" y="22"/>
                    <a:pt x="23" y="25"/>
                    <a:pt x="27" y="22"/>
                  </a:cubicBezTo>
                  <a:cubicBezTo>
                    <a:pt x="30" y="20"/>
                    <a:pt x="34" y="17"/>
                    <a:pt x="36" y="13"/>
                  </a:cubicBezTo>
                  <a:cubicBezTo>
                    <a:pt x="36" y="13"/>
                    <a:pt x="36" y="12"/>
                    <a:pt x="35" y="13"/>
                  </a:cubicBezTo>
                  <a:cubicBezTo>
                    <a:pt x="33" y="13"/>
                    <a:pt x="32" y="14"/>
                    <a:pt x="30" y="15"/>
                  </a:cubicBezTo>
                  <a:cubicBezTo>
                    <a:pt x="29" y="16"/>
                    <a:pt x="22" y="21"/>
                    <a:pt x="25" y="18"/>
                  </a:cubicBezTo>
                  <a:cubicBezTo>
                    <a:pt x="29" y="14"/>
                    <a:pt x="33" y="11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1" y="8"/>
                    <a:pt x="28" y="11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6" y="11"/>
                    <a:pt x="27" y="9"/>
                    <a:pt x="28" y="8"/>
                  </a:cubicBezTo>
                  <a:cubicBezTo>
                    <a:pt x="30" y="7"/>
                    <a:pt x="31" y="6"/>
                    <a:pt x="32" y="4"/>
                  </a:cubicBezTo>
                  <a:cubicBezTo>
                    <a:pt x="33" y="4"/>
                    <a:pt x="34" y="4"/>
                    <a:pt x="36" y="4"/>
                  </a:cubicBezTo>
                  <a:close/>
                  <a:moveTo>
                    <a:pt x="46" y="27"/>
                  </a:moveTo>
                  <a:cubicBezTo>
                    <a:pt x="44" y="30"/>
                    <a:pt x="41" y="33"/>
                    <a:pt x="38" y="36"/>
                  </a:cubicBezTo>
                  <a:cubicBezTo>
                    <a:pt x="37" y="37"/>
                    <a:pt x="36" y="38"/>
                    <a:pt x="34" y="39"/>
                  </a:cubicBezTo>
                  <a:cubicBezTo>
                    <a:pt x="35" y="38"/>
                    <a:pt x="36" y="36"/>
                    <a:pt x="37" y="35"/>
                  </a:cubicBezTo>
                  <a:cubicBezTo>
                    <a:pt x="39" y="32"/>
                    <a:pt x="41" y="30"/>
                    <a:pt x="42" y="27"/>
                  </a:cubicBezTo>
                  <a:cubicBezTo>
                    <a:pt x="44" y="27"/>
                    <a:pt x="45" y="27"/>
                    <a:pt x="46" y="27"/>
                  </a:cubicBezTo>
                  <a:close/>
                  <a:moveTo>
                    <a:pt x="53" y="34"/>
                  </a:moveTo>
                  <a:cubicBezTo>
                    <a:pt x="53" y="34"/>
                    <a:pt x="53" y="34"/>
                    <a:pt x="52" y="34"/>
                  </a:cubicBezTo>
                  <a:cubicBezTo>
                    <a:pt x="51" y="35"/>
                    <a:pt x="47" y="37"/>
                    <a:pt x="50" y="34"/>
                  </a:cubicBezTo>
                  <a:cubicBezTo>
                    <a:pt x="51" y="32"/>
                    <a:pt x="52" y="30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30"/>
                    <a:pt x="53" y="32"/>
                    <a:pt x="53" y="34"/>
                  </a:cubicBezTo>
                  <a:close/>
                  <a:moveTo>
                    <a:pt x="29" y="55"/>
                  </a:moveTo>
                  <a:cubicBezTo>
                    <a:pt x="31" y="53"/>
                    <a:pt x="33" y="52"/>
                    <a:pt x="34" y="49"/>
                  </a:cubicBezTo>
                  <a:cubicBezTo>
                    <a:pt x="34" y="49"/>
                    <a:pt x="34" y="49"/>
                    <a:pt x="33" y="49"/>
                  </a:cubicBezTo>
                  <a:cubicBezTo>
                    <a:pt x="31" y="50"/>
                    <a:pt x="29" y="52"/>
                    <a:pt x="26" y="53"/>
                  </a:cubicBezTo>
                  <a:cubicBezTo>
                    <a:pt x="29" y="51"/>
                    <a:pt x="32" y="48"/>
                    <a:pt x="34" y="45"/>
                  </a:cubicBezTo>
                  <a:cubicBezTo>
                    <a:pt x="34" y="48"/>
                    <a:pt x="34" y="50"/>
                    <a:pt x="34" y="53"/>
                  </a:cubicBezTo>
                  <a:cubicBezTo>
                    <a:pt x="32" y="53"/>
                    <a:pt x="31" y="54"/>
                    <a:pt x="29" y="55"/>
                  </a:cubicBezTo>
                  <a:close/>
                  <a:moveTo>
                    <a:pt x="36" y="24"/>
                  </a:move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6"/>
                    <a:pt x="36" y="26"/>
                    <a:pt x="37" y="27"/>
                  </a:cubicBezTo>
                  <a:cubicBezTo>
                    <a:pt x="32" y="29"/>
                    <a:pt x="29" y="34"/>
                    <a:pt x="25" y="37"/>
                  </a:cubicBezTo>
                  <a:cubicBezTo>
                    <a:pt x="29" y="33"/>
                    <a:pt x="32" y="28"/>
                    <a:pt x="36" y="24"/>
                  </a:cubicBezTo>
                  <a:close/>
                  <a:moveTo>
                    <a:pt x="38" y="27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5" y="29"/>
                    <a:pt x="33" y="31"/>
                    <a:pt x="31" y="33"/>
                  </a:cubicBezTo>
                  <a:cubicBezTo>
                    <a:pt x="29" y="36"/>
                    <a:pt x="26" y="39"/>
                    <a:pt x="23" y="41"/>
                  </a:cubicBezTo>
                  <a:cubicBezTo>
                    <a:pt x="23" y="40"/>
                    <a:pt x="23" y="39"/>
                    <a:pt x="24" y="38"/>
                  </a:cubicBezTo>
                  <a:cubicBezTo>
                    <a:pt x="29" y="36"/>
                    <a:pt x="32" y="30"/>
                    <a:pt x="38" y="27"/>
                  </a:cubicBezTo>
                  <a:close/>
                  <a:moveTo>
                    <a:pt x="35" y="45"/>
                  </a:moveTo>
                  <a:cubicBezTo>
                    <a:pt x="34" y="44"/>
                    <a:pt x="34" y="44"/>
                    <a:pt x="34" y="44"/>
                  </a:cubicBezTo>
                  <a:cubicBezTo>
                    <a:pt x="31" y="45"/>
                    <a:pt x="29" y="47"/>
                    <a:pt x="26" y="49"/>
                  </a:cubicBezTo>
                  <a:cubicBezTo>
                    <a:pt x="29" y="46"/>
                    <a:pt x="32" y="44"/>
                    <a:pt x="35" y="41"/>
                  </a:cubicBezTo>
                  <a:cubicBezTo>
                    <a:pt x="35" y="42"/>
                    <a:pt x="35" y="43"/>
                    <a:pt x="35" y="45"/>
                  </a:cubicBezTo>
                  <a:close/>
                  <a:moveTo>
                    <a:pt x="24" y="51"/>
                  </a:moveTo>
                  <a:cubicBezTo>
                    <a:pt x="27" y="50"/>
                    <a:pt x="30" y="47"/>
                    <a:pt x="33" y="46"/>
                  </a:cubicBezTo>
                  <a:cubicBezTo>
                    <a:pt x="30" y="49"/>
                    <a:pt x="27" y="52"/>
                    <a:pt x="24" y="54"/>
                  </a:cubicBezTo>
                  <a:cubicBezTo>
                    <a:pt x="24" y="53"/>
                    <a:pt x="24" y="52"/>
                    <a:pt x="24" y="51"/>
                  </a:cubicBezTo>
                  <a:close/>
                  <a:moveTo>
                    <a:pt x="35" y="40"/>
                  </a:moveTo>
                  <a:cubicBezTo>
                    <a:pt x="35" y="40"/>
                    <a:pt x="35" y="40"/>
                    <a:pt x="35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40"/>
                    <a:pt x="35" y="40"/>
                    <a:pt x="35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0"/>
                  </a:cubicBezTo>
                  <a:close/>
                  <a:moveTo>
                    <a:pt x="33" y="41"/>
                  </a:moveTo>
                  <a:cubicBezTo>
                    <a:pt x="30" y="45"/>
                    <a:pt x="26" y="47"/>
                    <a:pt x="24" y="50"/>
                  </a:cubicBezTo>
                  <a:cubicBezTo>
                    <a:pt x="24" y="49"/>
                    <a:pt x="24" y="48"/>
                    <a:pt x="24" y="47"/>
                  </a:cubicBezTo>
                  <a:cubicBezTo>
                    <a:pt x="27" y="45"/>
                    <a:pt x="30" y="43"/>
                    <a:pt x="33" y="41"/>
                  </a:cubicBezTo>
                  <a:close/>
                  <a:moveTo>
                    <a:pt x="32" y="40"/>
                  </a:moveTo>
                  <a:cubicBezTo>
                    <a:pt x="32" y="40"/>
                    <a:pt x="32" y="40"/>
                    <a:pt x="33" y="41"/>
                  </a:cubicBezTo>
                  <a:cubicBezTo>
                    <a:pt x="29" y="42"/>
                    <a:pt x="27" y="44"/>
                    <a:pt x="24" y="46"/>
                  </a:cubicBezTo>
                  <a:cubicBezTo>
                    <a:pt x="23" y="45"/>
                    <a:pt x="23" y="44"/>
                    <a:pt x="23" y="43"/>
                  </a:cubicBezTo>
                  <a:cubicBezTo>
                    <a:pt x="28" y="41"/>
                    <a:pt x="32" y="37"/>
                    <a:pt x="35" y="32"/>
                  </a:cubicBezTo>
                  <a:cubicBezTo>
                    <a:pt x="36" y="31"/>
                    <a:pt x="37" y="30"/>
                    <a:pt x="38" y="29"/>
                  </a:cubicBezTo>
                  <a:cubicBezTo>
                    <a:pt x="38" y="29"/>
                    <a:pt x="40" y="28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8" y="32"/>
                    <a:pt x="35" y="36"/>
                    <a:pt x="32" y="40"/>
                  </a:cubicBezTo>
                  <a:close/>
                  <a:moveTo>
                    <a:pt x="29" y="38"/>
                  </a:moveTo>
                  <a:cubicBezTo>
                    <a:pt x="28" y="39"/>
                    <a:pt x="26" y="41"/>
                    <a:pt x="25" y="42"/>
                  </a:cubicBezTo>
                  <a:cubicBezTo>
                    <a:pt x="23" y="43"/>
                    <a:pt x="24" y="42"/>
                    <a:pt x="26" y="40"/>
                  </a:cubicBezTo>
                  <a:cubicBezTo>
                    <a:pt x="27" y="39"/>
                    <a:pt x="28" y="38"/>
                    <a:pt x="29" y="37"/>
                  </a:cubicBezTo>
                  <a:cubicBezTo>
                    <a:pt x="32" y="34"/>
                    <a:pt x="35" y="31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5" y="30"/>
                    <a:pt x="33" y="34"/>
                    <a:pt x="29" y="38"/>
                  </a:cubicBezTo>
                  <a:close/>
                  <a:moveTo>
                    <a:pt x="31" y="22"/>
                  </a:moveTo>
                  <a:cubicBezTo>
                    <a:pt x="31" y="22"/>
                    <a:pt x="31" y="22"/>
                    <a:pt x="31" y="21"/>
                  </a:cubicBezTo>
                  <a:cubicBezTo>
                    <a:pt x="32" y="21"/>
                    <a:pt x="33" y="21"/>
                    <a:pt x="34" y="20"/>
                  </a:cubicBezTo>
                  <a:cubicBezTo>
                    <a:pt x="33" y="21"/>
                    <a:pt x="32" y="21"/>
                    <a:pt x="31" y="22"/>
                  </a:cubicBezTo>
                  <a:close/>
                  <a:moveTo>
                    <a:pt x="28" y="8"/>
                  </a:moveTo>
                  <a:cubicBezTo>
                    <a:pt x="27" y="9"/>
                    <a:pt x="25" y="10"/>
                    <a:pt x="24" y="11"/>
                  </a:cubicBezTo>
                  <a:cubicBezTo>
                    <a:pt x="24" y="10"/>
                    <a:pt x="24" y="9"/>
                    <a:pt x="24" y="8"/>
                  </a:cubicBezTo>
                  <a:cubicBezTo>
                    <a:pt x="26" y="8"/>
                    <a:pt x="27" y="7"/>
                    <a:pt x="29" y="6"/>
                  </a:cubicBezTo>
                  <a:cubicBezTo>
                    <a:pt x="33" y="3"/>
                    <a:pt x="28" y="7"/>
                    <a:pt x="28" y="8"/>
                  </a:cubicBezTo>
                  <a:close/>
                  <a:moveTo>
                    <a:pt x="32" y="9"/>
                  </a:moveTo>
                  <a:cubicBezTo>
                    <a:pt x="36" y="6"/>
                    <a:pt x="30" y="13"/>
                    <a:pt x="29" y="13"/>
                  </a:cubicBezTo>
                  <a:cubicBezTo>
                    <a:pt x="27" y="15"/>
                    <a:pt x="26" y="16"/>
                    <a:pt x="24" y="17"/>
                  </a:cubicBezTo>
                  <a:cubicBezTo>
                    <a:pt x="24" y="16"/>
                    <a:pt x="24" y="15"/>
                    <a:pt x="24" y="14"/>
                  </a:cubicBezTo>
                  <a:cubicBezTo>
                    <a:pt x="27" y="13"/>
                    <a:pt x="30" y="11"/>
                    <a:pt x="32" y="9"/>
                  </a:cubicBezTo>
                  <a:close/>
                  <a:moveTo>
                    <a:pt x="32" y="15"/>
                  </a:moveTo>
                  <a:cubicBezTo>
                    <a:pt x="37" y="12"/>
                    <a:pt x="32" y="17"/>
                    <a:pt x="31" y="18"/>
                  </a:cubicBezTo>
                  <a:cubicBezTo>
                    <a:pt x="29" y="20"/>
                    <a:pt x="27" y="21"/>
                    <a:pt x="25" y="22"/>
                  </a:cubicBezTo>
                  <a:cubicBezTo>
                    <a:pt x="25" y="21"/>
                    <a:pt x="25" y="21"/>
                    <a:pt x="25" y="20"/>
                  </a:cubicBezTo>
                  <a:cubicBezTo>
                    <a:pt x="27" y="18"/>
                    <a:pt x="30" y="16"/>
                    <a:pt x="32" y="15"/>
                  </a:cubicBezTo>
                  <a:close/>
                  <a:moveTo>
                    <a:pt x="29" y="23"/>
                  </a:moveTo>
                  <a:cubicBezTo>
                    <a:pt x="25" y="27"/>
                    <a:pt x="20" y="31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5" y="36"/>
                    <a:pt x="14" y="37"/>
                    <a:pt x="12" y="37"/>
                  </a:cubicBezTo>
                  <a:cubicBezTo>
                    <a:pt x="18" y="32"/>
                    <a:pt x="24" y="28"/>
                    <a:pt x="29" y="23"/>
                  </a:cubicBezTo>
                  <a:close/>
                  <a:moveTo>
                    <a:pt x="36" y="20"/>
                  </a:moveTo>
                  <a:cubicBezTo>
                    <a:pt x="36" y="20"/>
                    <a:pt x="36" y="20"/>
                    <a:pt x="36" y="19"/>
                  </a:cubicBezTo>
                  <a:cubicBezTo>
                    <a:pt x="36" y="21"/>
                    <a:pt x="36" y="22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0" y="27"/>
                    <a:pt x="25" y="31"/>
                    <a:pt x="20" y="35"/>
                  </a:cubicBezTo>
                  <a:cubicBezTo>
                    <a:pt x="20" y="36"/>
                    <a:pt x="21" y="37"/>
                    <a:pt x="21" y="36"/>
                  </a:cubicBezTo>
                  <a:cubicBezTo>
                    <a:pt x="23" y="34"/>
                    <a:pt x="25" y="32"/>
                    <a:pt x="27" y="31"/>
                  </a:cubicBezTo>
                  <a:cubicBezTo>
                    <a:pt x="28" y="29"/>
                    <a:pt x="30" y="28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29" y="30"/>
                    <a:pt x="27" y="34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1" y="36"/>
                    <a:pt x="19" y="36"/>
                    <a:pt x="18" y="36"/>
                  </a:cubicBezTo>
                  <a:cubicBezTo>
                    <a:pt x="23" y="30"/>
                    <a:pt x="29" y="25"/>
                    <a:pt x="36" y="20"/>
                  </a:cubicBezTo>
                  <a:close/>
                  <a:moveTo>
                    <a:pt x="24" y="58"/>
                  </a:moveTo>
                  <a:cubicBezTo>
                    <a:pt x="24" y="57"/>
                    <a:pt x="24" y="56"/>
                    <a:pt x="24" y="56"/>
                  </a:cubicBezTo>
                  <a:cubicBezTo>
                    <a:pt x="27" y="55"/>
                    <a:pt x="29" y="53"/>
                    <a:pt x="32" y="51"/>
                  </a:cubicBezTo>
                  <a:cubicBezTo>
                    <a:pt x="30" y="53"/>
                    <a:pt x="28" y="54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9" y="56"/>
                    <a:pt x="30" y="56"/>
                    <a:pt x="30" y="55"/>
                  </a:cubicBezTo>
                  <a:cubicBezTo>
                    <a:pt x="31" y="55"/>
                    <a:pt x="32" y="55"/>
                    <a:pt x="33" y="54"/>
                  </a:cubicBezTo>
                  <a:cubicBezTo>
                    <a:pt x="34" y="54"/>
                    <a:pt x="34" y="55"/>
                    <a:pt x="34" y="56"/>
                  </a:cubicBezTo>
                  <a:cubicBezTo>
                    <a:pt x="34" y="56"/>
                    <a:pt x="34" y="57"/>
                    <a:pt x="34" y="57"/>
                  </a:cubicBezTo>
                  <a:cubicBezTo>
                    <a:pt x="34" y="57"/>
                    <a:pt x="34" y="58"/>
                    <a:pt x="34" y="58"/>
                  </a:cubicBezTo>
                  <a:cubicBezTo>
                    <a:pt x="31" y="58"/>
                    <a:pt x="27" y="58"/>
                    <a:pt x="24" y="58"/>
                  </a:cubicBezTo>
                  <a:close/>
                  <a:moveTo>
                    <a:pt x="37" y="39"/>
                  </a:moveTo>
                  <a:cubicBezTo>
                    <a:pt x="36" y="39"/>
                    <a:pt x="36" y="39"/>
                    <a:pt x="36" y="39"/>
                  </a:cubicBezTo>
                  <a:cubicBezTo>
                    <a:pt x="39" y="36"/>
                    <a:pt x="42" y="34"/>
                    <a:pt x="44" y="31"/>
                  </a:cubicBezTo>
                  <a:cubicBezTo>
                    <a:pt x="46" y="29"/>
                    <a:pt x="50" y="26"/>
                    <a:pt x="45" y="32"/>
                  </a:cubicBezTo>
                  <a:cubicBezTo>
                    <a:pt x="43" y="34"/>
                    <a:pt x="42" y="35"/>
                    <a:pt x="40" y="37"/>
                  </a:cubicBezTo>
                  <a:cubicBezTo>
                    <a:pt x="40" y="38"/>
                    <a:pt x="40" y="38"/>
                    <a:pt x="41" y="38"/>
                  </a:cubicBezTo>
                  <a:cubicBezTo>
                    <a:pt x="43" y="36"/>
                    <a:pt x="46" y="34"/>
                    <a:pt x="48" y="32"/>
                  </a:cubicBezTo>
                  <a:cubicBezTo>
                    <a:pt x="49" y="31"/>
                    <a:pt x="52" y="29"/>
                    <a:pt x="50" y="32"/>
                  </a:cubicBezTo>
                  <a:cubicBezTo>
                    <a:pt x="49" y="34"/>
                    <a:pt x="47" y="36"/>
                    <a:pt x="46" y="37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8" y="38"/>
                    <a:pt x="52" y="34"/>
                    <a:pt x="51" y="37"/>
                  </a:cubicBezTo>
                  <a:cubicBezTo>
                    <a:pt x="51" y="38"/>
                    <a:pt x="52" y="38"/>
                    <a:pt x="52" y="37"/>
                  </a:cubicBezTo>
                  <a:cubicBezTo>
                    <a:pt x="52" y="37"/>
                    <a:pt x="53" y="36"/>
                    <a:pt x="53" y="36"/>
                  </a:cubicBezTo>
                  <a:cubicBezTo>
                    <a:pt x="53" y="37"/>
                    <a:pt x="53" y="38"/>
                    <a:pt x="53" y="39"/>
                  </a:cubicBezTo>
                  <a:cubicBezTo>
                    <a:pt x="47" y="39"/>
                    <a:pt x="42" y="39"/>
                    <a:pt x="37" y="39"/>
                  </a:cubicBezTo>
                  <a:close/>
                  <a:moveTo>
                    <a:pt x="49" y="27"/>
                  </a:moveTo>
                  <a:cubicBezTo>
                    <a:pt x="50" y="28"/>
                    <a:pt x="51" y="28"/>
                    <a:pt x="52" y="28"/>
                  </a:cubicBezTo>
                  <a:cubicBezTo>
                    <a:pt x="49" y="30"/>
                    <a:pt x="45" y="32"/>
                    <a:pt x="43" y="35"/>
                  </a:cubicBezTo>
                  <a:cubicBezTo>
                    <a:pt x="45" y="33"/>
                    <a:pt x="47" y="30"/>
                    <a:pt x="49" y="27"/>
                  </a:cubicBezTo>
                  <a:close/>
                  <a:moveTo>
                    <a:pt x="30" y="4"/>
                  </a:moveTo>
                  <a:cubicBezTo>
                    <a:pt x="28" y="5"/>
                    <a:pt x="26" y="6"/>
                    <a:pt x="25" y="7"/>
                  </a:cubicBezTo>
                  <a:cubicBezTo>
                    <a:pt x="25" y="6"/>
                    <a:pt x="25" y="5"/>
                    <a:pt x="25" y="4"/>
                  </a:cubicBezTo>
                  <a:cubicBezTo>
                    <a:pt x="26" y="4"/>
                    <a:pt x="28" y="4"/>
                    <a:pt x="30" y="4"/>
                  </a:cubicBezTo>
                  <a:close/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1" y="28"/>
                    <a:pt x="9" y="31"/>
                    <a:pt x="7" y="34"/>
                  </a:cubicBezTo>
                  <a:cubicBezTo>
                    <a:pt x="3" y="38"/>
                    <a:pt x="9" y="30"/>
                    <a:pt x="8" y="31"/>
                  </a:cubicBezTo>
                  <a:cubicBezTo>
                    <a:pt x="9" y="29"/>
                    <a:pt x="10" y="28"/>
                    <a:pt x="11" y="27"/>
                  </a:cubicBezTo>
                  <a:cubicBezTo>
                    <a:pt x="11" y="26"/>
                    <a:pt x="11" y="26"/>
                    <a:pt x="10" y="26"/>
                  </a:cubicBezTo>
                  <a:cubicBezTo>
                    <a:pt x="9" y="27"/>
                    <a:pt x="8" y="28"/>
                    <a:pt x="7" y="29"/>
                  </a:cubicBezTo>
                  <a:cubicBezTo>
                    <a:pt x="3" y="33"/>
                    <a:pt x="6" y="27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9" y="26"/>
                    <a:pt x="12" y="26"/>
                    <a:pt x="14" y="26"/>
                  </a:cubicBezTo>
                  <a:close/>
                  <a:moveTo>
                    <a:pt x="8" y="37"/>
                  </a:moveTo>
                  <a:cubicBezTo>
                    <a:pt x="11" y="35"/>
                    <a:pt x="13" y="32"/>
                    <a:pt x="15" y="30"/>
                  </a:cubicBezTo>
                  <a:cubicBezTo>
                    <a:pt x="19" y="26"/>
                    <a:pt x="16" y="29"/>
                    <a:pt x="14" y="31"/>
                  </a:cubicBezTo>
                  <a:cubicBezTo>
                    <a:pt x="13" y="33"/>
                    <a:pt x="12" y="34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9" y="37"/>
                    <a:pt x="8" y="37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69"/>
            <p:cNvSpPr>
              <a:spLocks noEditPoints="1"/>
            </p:cNvSpPr>
            <p:nvPr/>
          </p:nvSpPr>
          <p:spPr bwMode="auto">
            <a:xfrm>
              <a:off x="4515096" y="1525022"/>
              <a:ext cx="639763" cy="673100"/>
            </a:xfrm>
            <a:custGeom>
              <a:avLst/>
              <a:gdLst>
                <a:gd name="T0" fmla="*/ 80 w 151"/>
                <a:gd name="T1" fmla="*/ 152 h 159"/>
                <a:gd name="T2" fmla="*/ 14 w 151"/>
                <a:gd name="T3" fmla="*/ 49 h 159"/>
                <a:gd name="T4" fmla="*/ 45 w 151"/>
                <a:gd name="T5" fmla="*/ 110 h 159"/>
                <a:gd name="T6" fmla="*/ 18 w 151"/>
                <a:gd name="T7" fmla="*/ 121 h 159"/>
                <a:gd name="T8" fmla="*/ 12 w 151"/>
                <a:gd name="T9" fmla="*/ 111 h 159"/>
                <a:gd name="T10" fmla="*/ 12 w 151"/>
                <a:gd name="T11" fmla="*/ 111 h 159"/>
                <a:gd name="T12" fmla="*/ 12 w 151"/>
                <a:gd name="T13" fmla="*/ 111 h 159"/>
                <a:gd name="T14" fmla="*/ 72 w 151"/>
                <a:gd name="T15" fmla="*/ 24 h 159"/>
                <a:gd name="T16" fmla="*/ 62 w 151"/>
                <a:gd name="T17" fmla="*/ 33 h 159"/>
                <a:gd name="T18" fmla="*/ 91 w 151"/>
                <a:gd name="T19" fmla="*/ 24 h 159"/>
                <a:gd name="T20" fmla="*/ 102 w 151"/>
                <a:gd name="T21" fmla="*/ 33 h 159"/>
                <a:gd name="T22" fmla="*/ 98 w 151"/>
                <a:gd name="T23" fmla="*/ 41 h 159"/>
                <a:gd name="T24" fmla="*/ 70 w 151"/>
                <a:gd name="T25" fmla="*/ 36 h 159"/>
                <a:gd name="T26" fmla="*/ 47 w 151"/>
                <a:gd name="T27" fmla="*/ 49 h 159"/>
                <a:gd name="T28" fmla="*/ 84 w 151"/>
                <a:gd name="T29" fmla="*/ 35 h 159"/>
                <a:gd name="T30" fmla="*/ 84 w 151"/>
                <a:gd name="T31" fmla="*/ 28 h 159"/>
                <a:gd name="T32" fmla="*/ 67 w 151"/>
                <a:gd name="T33" fmla="*/ 35 h 159"/>
                <a:gd name="T34" fmla="*/ 22 w 151"/>
                <a:gd name="T35" fmla="*/ 56 h 159"/>
                <a:gd name="T36" fmla="*/ 9 w 151"/>
                <a:gd name="T37" fmla="*/ 70 h 159"/>
                <a:gd name="T38" fmla="*/ 7 w 151"/>
                <a:gd name="T39" fmla="*/ 77 h 159"/>
                <a:gd name="T40" fmla="*/ 30 w 151"/>
                <a:gd name="T41" fmla="*/ 72 h 159"/>
                <a:gd name="T42" fmla="*/ 111 w 151"/>
                <a:gd name="T43" fmla="*/ 48 h 159"/>
                <a:gd name="T44" fmla="*/ 35 w 151"/>
                <a:gd name="T45" fmla="*/ 77 h 159"/>
                <a:gd name="T46" fmla="*/ 66 w 151"/>
                <a:gd name="T47" fmla="*/ 67 h 159"/>
                <a:gd name="T48" fmla="*/ 133 w 151"/>
                <a:gd name="T49" fmla="*/ 47 h 159"/>
                <a:gd name="T50" fmla="*/ 122 w 151"/>
                <a:gd name="T51" fmla="*/ 53 h 159"/>
                <a:gd name="T52" fmla="*/ 65 w 151"/>
                <a:gd name="T53" fmla="*/ 83 h 159"/>
                <a:gd name="T54" fmla="*/ 138 w 151"/>
                <a:gd name="T55" fmla="*/ 60 h 159"/>
                <a:gd name="T56" fmla="*/ 80 w 151"/>
                <a:gd name="T57" fmla="*/ 89 h 159"/>
                <a:gd name="T58" fmla="*/ 80 w 151"/>
                <a:gd name="T59" fmla="*/ 140 h 159"/>
                <a:gd name="T60" fmla="*/ 130 w 151"/>
                <a:gd name="T61" fmla="*/ 113 h 159"/>
                <a:gd name="T62" fmla="*/ 96 w 151"/>
                <a:gd name="T63" fmla="*/ 128 h 159"/>
                <a:gd name="T64" fmla="*/ 142 w 151"/>
                <a:gd name="T65" fmla="*/ 106 h 159"/>
                <a:gd name="T66" fmla="*/ 95 w 151"/>
                <a:gd name="T67" fmla="*/ 117 h 159"/>
                <a:gd name="T68" fmla="*/ 41 w 151"/>
                <a:gd name="T69" fmla="*/ 144 h 159"/>
                <a:gd name="T70" fmla="*/ 31 w 151"/>
                <a:gd name="T71" fmla="*/ 137 h 159"/>
                <a:gd name="T72" fmla="*/ 123 w 151"/>
                <a:gd name="T73" fmla="*/ 104 h 159"/>
                <a:gd name="T74" fmla="*/ 97 w 151"/>
                <a:gd name="T75" fmla="*/ 110 h 159"/>
                <a:gd name="T76" fmla="*/ 119 w 151"/>
                <a:gd name="T77" fmla="*/ 99 h 159"/>
                <a:gd name="T78" fmla="*/ 144 w 151"/>
                <a:gd name="T79" fmla="*/ 80 h 159"/>
                <a:gd name="T80" fmla="*/ 92 w 151"/>
                <a:gd name="T81" fmla="*/ 104 h 159"/>
                <a:gd name="T82" fmla="*/ 144 w 151"/>
                <a:gd name="T83" fmla="*/ 80 h 159"/>
                <a:gd name="T84" fmla="*/ 26 w 151"/>
                <a:gd name="T85" fmla="*/ 125 h 159"/>
                <a:gd name="T86" fmla="*/ 143 w 151"/>
                <a:gd name="T87" fmla="*/ 75 h 159"/>
                <a:gd name="T88" fmla="*/ 23 w 151"/>
                <a:gd name="T89" fmla="*/ 117 h 159"/>
                <a:gd name="T90" fmla="*/ 54 w 151"/>
                <a:gd name="T91" fmla="*/ 120 h 159"/>
                <a:gd name="T92" fmla="*/ 50 w 151"/>
                <a:gd name="T93" fmla="*/ 148 h 159"/>
                <a:gd name="T94" fmla="*/ 52 w 151"/>
                <a:gd name="T95" fmla="*/ 148 h 159"/>
                <a:gd name="T96" fmla="*/ 131 w 151"/>
                <a:gd name="T97" fmla="*/ 134 h 159"/>
                <a:gd name="T98" fmla="*/ 93 w 151"/>
                <a:gd name="T99" fmla="*/ 150 h 159"/>
                <a:gd name="T100" fmla="*/ 86 w 151"/>
                <a:gd name="T101" fmla="*/ 147 h 159"/>
                <a:gd name="T102" fmla="*/ 134 w 151"/>
                <a:gd name="T103" fmla="*/ 127 h 159"/>
                <a:gd name="T104" fmla="*/ 113 w 151"/>
                <a:gd name="T105" fmla="*/ 149 h 159"/>
                <a:gd name="T106" fmla="*/ 137 w 151"/>
                <a:gd name="T107" fmla="*/ 117 h 159"/>
                <a:gd name="T108" fmla="*/ 72 w 151"/>
                <a:gd name="T109" fmla="*/ 145 h 159"/>
                <a:gd name="T110" fmla="*/ 85 w 151"/>
                <a:gd name="T111" fmla="*/ 80 h 159"/>
                <a:gd name="T112" fmla="*/ 131 w 151"/>
                <a:gd name="T113" fmla="*/ 44 h 159"/>
                <a:gd name="T114" fmla="*/ 118 w 151"/>
                <a:gd name="T115" fmla="*/ 46 h 159"/>
                <a:gd name="T116" fmla="*/ 27 w 151"/>
                <a:gd name="T117" fmla="*/ 77 h 159"/>
                <a:gd name="T118" fmla="*/ 89 w 151"/>
                <a:gd name="T119" fmla="*/ 24 h 159"/>
                <a:gd name="T120" fmla="*/ 22 w 151"/>
                <a:gd name="T121" fmla="*/ 53 h 159"/>
                <a:gd name="T122" fmla="*/ 24 w 151"/>
                <a:gd name="T123" fmla="*/ 44 h 159"/>
                <a:gd name="T124" fmla="*/ 72 w 151"/>
                <a:gd name="T125" fmla="*/ 7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" h="159">
                  <a:moveTo>
                    <a:pt x="36" y="145"/>
                  </a:moveTo>
                  <a:cubicBezTo>
                    <a:pt x="47" y="153"/>
                    <a:pt x="60" y="152"/>
                    <a:pt x="72" y="149"/>
                  </a:cubicBezTo>
                  <a:cubicBezTo>
                    <a:pt x="71" y="151"/>
                    <a:pt x="71" y="153"/>
                    <a:pt x="69" y="155"/>
                  </a:cubicBezTo>
                  <a:cubicBezTo>
                    <a:pt x="69" y="157"/>
                    <a:pt x="71" y="159"/>
                    <a:pt x="73" y="157"/>
                  </a:cubicBezTo>
                  <a:cubicBezTo>
                    <a:pt x="73" y="156"/>
                    <a:pt x="74" y="156"/>
                    <a:pt x="74" y="155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75" y="157"/>
                    <a:pt x="77" y="157"/>
                    <a:pt x="77" y="155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78" y="155"/>
                    <a:pt x="80" y="155"/>
                    <a:pt x="80" y="153"/>
                  </a:cubicBezTo>
                  <a:cubicBezTo>
                    <a:pt x="80" y="153"/>
                    <a:pt x="80" y="153"/>
                    <a:pt x="80" y="152"/>
                  </a:cubicBezTo>
                  <a:cubicBezTo>
                    <a:pt x="81" y="152"/>
                    <a:pt x="83" y="151"/>
                    <a:pt x="82" y="150"/>
                  </a:cubicBezTo>
                  <a:cubicBezTo>
                    <a:pt x="92" y="155"/>
                    <a:pt x="105" y="157"/>
                    <a:pt x="116" y="152"/>
                  </a:cubicBezTo>
                  <a:cubicBezTo>
                    <a:pt x="128" y="146"/>
                    <a:pt x="135" y="135"/>
                    <a:pt x="141" y="122"/>
                  </a:cubicBezTo>
                  <a:cubicBezTo>
                    <a:pt x="150" y="99"/>
                    <a:pt x="151" y="69"/>
                    <a:pt x="137" y="47"/>
                  </a:cubicBezTo>
                  <a:cubicBezTo>
                    <a:pt x="126" y="29"/>
                    <a:pt x="105" y="22"/>
                    <a:pt x="85" y="20"/>
                  </a:cubicBezTo>
                  <a:cubicBezTo>
                    <a:pt x="87" y="14"/>
                    <a:pt x="91" y="7"/>
                    <a:pt x="97" y="4"/>
                  </a:cubicBezTo>
                  <a:cubicBezTo>
                    <a:pt x="99" y="3"/>
                    <a:pt x="97" y="0"/>
                    <a:pt x="95" y="1"/>
                  </a:cubicBezTo>
                  <a:cubicBezTo>
                    <a:pt x="88" y="5"/>
                    <a:pt x="84" y="12"/>
                    <a:pt x="82" y="20"/>
                  </a:cubicBezTo>
                  <a:cubicBezTo>
                    <a:pt x="80" y="20"/>
                    <a:pt x="78" y="20"/>
                    <a:pt x="75" y="20"/>
                  </a:cubicBezTo>
                  <a:cubicBezTo>
                    <a:pt x="52" y="21"/>
                    <a:pt x="28" y="29"/>
                    <a:pt x="14" y="49"/>
                  </a:cubicBezTo>
                  <a:cubicBezTo>
                    <a:pt x="1" y="68"/>
                    <a:pt x="0" y="93"/>
                    <a:pt x="10" y="114"/>
                  </a:cubicBezTo>
                  <a:cubicBezTo>
                    <a:pt x="15" y="126"/>
                    <a:pt x="25" y="138"/>
                    <a:pt x="36" y="145"/>
                  </a:cubicBezTo>
                  <a:close/>
                  <a:moveTo>
                    <a:pt x="22" y="127"/>
                  </a:moveTo>
                  <a:cubicBezTo>
                    <a:pt x="31" y="124"/>
                    <a:pt x="39" y="120"/>
                    <a:pt x="48" y="116"/>
                  </a:cubicBezTo>
                  <a:cubicBezTo>
                    <a:pt x="57" y="112"/>
                    <a:pt x="66" y="108"/>
                    <a:pt x="75" y="105"/>
                  </a:cubicBezTo>
                  <a:cubicBezTo>
                    <a:pt x="67" y="109"/>
                    <a:pt x="58" y="113"/>
                    <a:pt x="50" y="117"/>
                  </a:cubicBezTo>
                  <a:cubicBezTo>
                    <a:pt x="42" y="122"/>
                    <a:pt x="32" y="125"/>
                    <a:pt x="26" y="132"/>
                  </a:cubicBezTo>
                  <a:cubicBezTo>
                    <a:pt x="25" y="130"/>
                    <a:pt x="23" y="129"/>
                    <a:pt x="22" y="127"/>
                  </a:cubicBezTo>
                  <a:close/>
                  <a:moveTo>
                    <a:pt x="18" y="121"/>
                  </a:moveTo>
                  <a:cubicBezTo>
                    <a:pt x="27" y="120"/>
                    <a:pt x="37" y="113"/>
                    <a:pt x="45" y="110"/>
                  </a:cubicBezTo>
                  <a:cubicBezTo>
                    <a:pt x="56" y="105"/>
                    <a:pt x="67" y="101"/>
                    <a:pt x="77" y="96"/>
                  </a:cubicBezTo>
                  <a:cubicBezTo>
                    <a:pt x="89" y="91"/>
                    <a:pt x="100" y="86"/>
                    <a:pt x="112" y="81"/>
                  </a:cubicBezTo>
                  <a:cubicBezTo>
                    <a:pt x="118" y="78"/>
                    <a:pt x="125" y="76"/>
                    <a:pt x="131" y="74"/>
                  </a:cubicBezTo>
                  <a:cubicBezTo>
                    <a:pt x="131" y="74"/>
                    <a:pt x="131" y="74"/>
                    <a:pt x="130" y="74"/>
                  </a:cubicBezTo>
                  <a:cubicBezTo>
                    <a:pt x="124" y="77"/>
                    <a:pt x="118" y="79"/>
                    <a:pt x="112" y="82"/>
                  </a:cubicBezTo>
                  <a:cubicBezTo>
                    <a:pt x="102" y="86"/>
                    <a:pt x="92" y="90"/>
                    <a:pt x="81" y="95"/>
                  </a:cubicBezTo>
                  <a:cubicBezTo>
                    <a:pt x="71" y="100"/>
                    <a:pt x="60" y="105"/>
                    <a:pt x="50" y="110"/>
                  </a:cubicBezTo>
                  <a:cubicBezTo>
                    <a:pt x="45" y="113"/>
                    <a:pt x="41" y="115"/>
                    <a:pt x="36" y="118"/>
                  </a:cubicBezTo>
                  <a:cubicBezTo>
                    <a:pt x="31" y="121"/>
                    <a:pt x="26" y="123"/>
                    <a:pt x="21" y="126"/>
                  </a:cubicBezTo>
                  <a:cubicBezTo>
                    <a:pt x="20" y="125"/>
                    <a:pt x="19" y="123"/>
                    <a:pt x="18" y="121"/>
                  </a:cubicBezTo>
                  <a:close/>
                  <a:moveTo>
                    <a:pt x="15" y="116"/>
                  </a:moveTo>
                  <a:cubicBezTo>
                    <a:pt x="18" y="116"/>
                    <a:pt x="21" y="114"/>
                    <a:pt x="24" y="113"/>
                  </a:cubicBezTo>
                  <a:cubicBezTo>
                    <a:pt x="29" y="110"/>
                    <a:pt x="34" y="109"/>
                    <a:pt x="39" y="106"/>
                  </a:cubicBezTo>
                  <a:cubicBezTo>
                    <a:pt x="52" y="101"/>
                    <a:pt x="64" y="96"/>
                    <a:pt x="76" y="92"/>
                  </a:cubicBezTo>
                  <a:cubicBezTo>
                    <a:pt x="78" y="91"/>
                    <a:pt x="80" y="90"/>
                    <a:pt x="82" y="90"/>
                  </a:cubicBezTo>
                  <a:cubicBezTo>
                    <a:pt x="81" y="90"/>
                    <a:pt x="79" y="91"/>
                    <a:pt x="78" y="91"/>
                  </a:cubicBezTo>
                  <a:cubicBezTo>
                    <a:pt x="68" y="95"/>
                    <a:pt x="57" y="100"/>
                    <a:pt x="47" y="105"/>
                  </a:cubicBezTo>
                  <a:cubicBezTo>
                    <a:pt x="37" y="110"/>
                    <a:pt x="26" y="114"/>
                    <a:pt x="17" y="120"/>
                  </a:cubicBezTo>
                  <a:cubicBezTo>
                    <a:pt x="16" y="118"/>
                    <a:pt x="15" y="117"/>
                    <a:pt x="15" y="116"/>
                  </a:cubicBezTo>
                  <a:close/>
                  <a:moveTo>
                    <a:pt x="12" y="111"/>
                  </a:moveTo>
                  <a:cubicBezTo>
                    <a:pt x="12" y="111"/>
                    <a:pt x="13" y="111"/>
                    <a:pt x="13" y="111"/>
                  </a:cubicBezTo>
                  <a:cubicBezTo>
                    <a:pt x="17" y="110"/>
                    <a:pt x="22" y="108"/>
                    <a:pt x="26" y="106"/>
                  </a:cubicBezTo>
                  <a:cubicBezTo>
                    <a:pt x="32" y="103"/>
                    <a:pt x="37" y="100"/>
                    <a:pt x="43" y="98"/>
                  </a:cubicBezTo>
                  <a:cubicBezTo>
                    <a:pt x="55" y="93"/>
                    <a:pt x="66" y="88"/>
                    <a:pt x="77" y="84"/>
                  </a:cubicBezTo>
                  <a:cubicBezTo>
                    <a:pt x="79" y="83"/>
                    <a:pt x="81" y="82"/>
                    <a:pt x="82" y="82"/>
                  </a:cubicBezTo>
                  <a:cubicBezTo>
                    <a:pt x="79" y="83"/>
                    <a:pt x="76" y="85"/>
                    <a:pt x="72" y="86"/>
                  </a:cubicBezTo>
                  <a:cubicBezTo>
                    <a:pt x="62" y="91"/>
                    <a:pt x="51" y="95"/>
                    <a:pt x="40" y="100"/>
                  </a:cubicBezTo>
                  <a:cubicBezTo>
                    <a:pt x="35" y="102"/>
                    <a:pt x="31" y="105"/>
                    <a:pt x="27" y="108"/>
                  </a:cubicBezTo>
                  <a:cubicBezTo>
                    <a:pt x="22" y="110"/>
                    <a:pt x="18" y="112"/>
                    <a:pt x="14" y="115"/>
                  </a:cubicBezTo>
                  <a:cubicBezTo>
                    <a:pt x="14" y="114"/>
                    <a:pt x="13" y="112"/>
                    <a:pt x="12" y="111"/>
                  </a:cubicBezTo>
                  <a:close/>
                  <a:moveTo>
                    <a:pt x="22" y="102"/>
                  </a:moveTo>
                  <a:cubicBezTo>
                    <a:pt x="29" y="99"/>
                    <a:pt x="36" y="97"/>
                    <a:pt x="43" y="94"/>
                  </a:cubicBezTo>
                  <a:cubicBezTo>
                    <a:pt x="60" y="86"/>
                    <a:pt x="77" y="78"/>
                    <a:pt x="95" y="71"/>
                  </a:cubicBezTo>
                  <a:cubicBezTo>
                    <a:pt x="101" y="69"/>
                    <a:pt x="108" y="66"/>
                    <a:pt x="115" y="64"/>
                  </a:cubicBezTo>
                  <a:cubicBezTo>
                    <a:pt x="113" y="65"/>
                    <a:pt x="111" y="65"/>
                    <a:pt x="109" y="66"/>
                  </a:cubicBezTo>
                  <a:cubicBezTo>
                    <a:pt x="97" y="72"/>
                    <a:pt x="85" y="77"/>
                    <a:pt x="73" y="82"/>
                  </a:cubicBezTo>
                  <a:cubicBezTo>
                    <a:pt x="63" y="86"/>
                    <a:pt x="53" y="91"/>
                    <a:pt x="43" y="96"/>
                  </a:cubicBezTo>
                  <a:cubicBezTo>
                    <a:pt x="39" y="98"/>
                    <a:pt x="34" y="99"/>
                    <a:pt x="29" y="101"/>
                  </a:cubicBezTo>
                  <a:cubicBezTo>
                    <a:pt x="23" y="104"/>
                    <a:pt x="18" y="107"/>
                    <a:pt x="12" y="110"/>
                  </a:cubicBezTo>
                  <a:cubicBezTo>
                    <a:pt x="12" y="110"/>
                    <a:pt x="12" y="111"/>
                    <a:pt x="12" y="111"/>
                  </a:cubicBezTo>
                  <a:cubicBezTo>
                    <a:pt x="12" y="110"/>
                    <a:pt x="11" y="109"/>
                    <a:pt x="11" y="108"/>
                  </a:cubicBezTo>
                  <a:cubicBezTo>
                    <a:pt x="15" y="106"/>
                    <a:pt x="18" y="104"/>
                    <a:pt x="22" y="102"/>
                  </a:cubicBezTo>
                  <a:close/>
                  <a:moveTo>
                    <a:pt x="72" y="24"/>
                  </a:moveTo>
                  <a:cubicBezTo>
                    <a:pt x="54" y="31"/>
                    <a:pt x="37" y="41"/>
                    <a:pt x="19" y="50"/>
                  </a:cubicBezTo>
                  <a:cubicBezTo>
                    <a:pt x="19" y="50"/>
                    <a:pt x="18" y="50"/>
                    <a:pt x="18" y="51"/>
                  </a:cubicBezTo>
                  <a:cubicBezTo>
                    <a:pt x="18" y="51"/>
                    <a:pt x="18" y="50"/>
                    <a:pt x="18" y="50"/>
                  </a:cubicBezTo>
                  <a:cubicBezTo>
                    <a:pt x="20" y="49"/>
                    <a:pt x="22" y="47"/>
                    <a:pt x="24" y="46"/>
                  </a:cubicBezTo>
                  <a:cubicBezTo>
                    <a:pt x="28" y="43"/>
                    <a:pt x="33" y="41"/>
                    <a:pt x="38" y="38"/>
                  </a:cubicBezTo>
                  <a:cubicBezTo>
                    <a:pt x="47" y="33"/>
                    <a:pt x="57" y="29"/>
                    <a:pt x="66" y="24"/>
                  </a:cubicBezTo>
                  <a:cubicBezTo>
                    <a:pt x="68" y="24"/>
                    <a:pt x="70" y="24"/>
                    <a:pt x="72" y="24"/>
                  </a:cubicBezTo>
                  <a:close/>
                  <a:moveTo>
                    <a:pt x="17" y="52"/>
                  </a:moveTo>
                  <a:cubicBezTo>
                    <a:pt x="26" y="48"/>
                    <a:pt x="34" y="43"/>
                    <a:pt x="43" y="39"/>
                  </a:cubicBezTo>
                  <a:cubicBezTo>
                    <a:pt x="48" y="36"/>
                    <a:pt x="53" y="33"/>
                    <a:pt x="58" y="31"/>
                  </a:cubicBezTo>
                  <a:cubicBezTo>
                    <a:pt x="60" y="30"/>
                    <a:pt x="62" y="29"/>
                    <a:pt x="64" y="28"/>
                  </a:cubicBezTo>
                  <a:cubicBezTo>
                    <a:pt x="47" y="37"/>
                    <a:pt x="30" y="47"/>
                    <a:pt x="14" y="57"/>
                  </a:cubicBezTo>
                  <a:cubicBezTo>
                    <a:pt x="15" y="55"/>
                    <a:pt x="16" y="54"/>
                    <a:pt x="17" y="52"/>
                  </a:cubicBezTo>
                  <a:close/>
                  <a:moveTo>
                    <a:pt x="12" y="60"/>
                  </a:moveTo>
                  <a:cubicBezTo>
                    <a:pt x="17" y="58"/>
                    <a:pt x="20" y="55"/>
                    <a:pt x="24" y="53"/>
                  </a:cubicBezTo>
                  <a:cubicBezTo>
                    <a:pt x="30" y="49"/>
                    <a:pt x="36" y="46"/>
                    <a:pt x="42" y="43"/>
                  </a:cubicBezTo>
                  <a:cubicBezTo>
                    <a:pt x="49" y="40"/>
                    <a:pt x="55" y="36"/>
                    <a:pt x="62" y="33"/>
                  </a:cubicBezTo>
                  <a:cubicBezTo>
                    <a:pt x="56" y="36"/>
                    <a:pt x="50" y="39"/>
                    <a:pt x="44" y="43"/>
                  </a:cubicBezTo>
                  <a:cubicBezTo>
                    <a:pt x="38" y="46"/>
                    <a:pt x="31" y="49"/>
                    <a:pt x="25" y="53"/>
                  </a:cubicBezTo>
                  <a:cubicBezTo>
                    <a:pt x="22" y="55"/>
                    <a:pt x="18" y="57"/>
                    <a:pt x="14" y="59"/>
                  </a:cubicBezTo>
                  <a:cubicBezTo>
                    <a:pt x="14" y="59"/>
                    <a:pt x="13" y="59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lose/>
                  <a:moveTo>
                    <a:pt x="91" y="24"/>
                  </a:moveTo>
                  <a:cubicBezTo>
                    <a:pt x="93" y="25"/>
                    <a:pt x="96" y="25"/>
                    <a:pt x="98" y="26"/>
                  </a:cubicBezTo>
                  <a:cubicBezTo>
                    <a:pt x="93" y="28"/>
                    <a:pt x="88" y="30"/>
                    <a:pt x="84" y="33"/>
                  </a:cubicBezTo>
                  <a:cubicBezTo>
                    <a:pt x="84" y="31"/>
                    <a:pt x="84" y="30"/>
                    <a:pt x="84" y="29"/>
                  </a:cubicBezTo>
                  <a:cubicBezTo>
                    <a:pt x="86" y="27"/>
                    <a:pt x="88" y="26"/>
                    <a:pt x="91" y="24"/>
                  </a:cubicBezTo>
                  <a:cubicBezTo>
                    <a:pt x="91" y="24"/>
                    <a:pt x="91" y="24"/>
                    <a:pt x="91" y="24"/>
                  </a:cubicBezTo>
                  <a:close/>
                  <a:moveTo>
                    <a:pt x="116" y="32"/>
                  </a:moveTo>
                  <a:cubicBezTo>
                    <a:pt x="99" y="40"/>
                    <a:pt x="82" y="47"/>
                    <a:pt x="65" y="54"/>
                  </a:cubicBezTo>
                  <a:cubicBezTo>
                    <a:pt x="49" y="61"/>
                    <a:pt x="34" y="69"/>
                    <a:pt x="18" y="77"/>
                  </a:cubicBezTo>
                  <a:cubicBezTo>
                    <a:pt x="15" y="79"/>
                    <a:pt x="10" y="80"/>
                    <a:pt x="7" y="82"/>
                  </a:cubicBezTo>
                  <a:cubicBezTo>
                    <a:pt x="11" y="80"/>
                    <a:pt x="14" y="78"/>
                    <a:pt x="18" y="76"/>
                  </a:cubicBezTo>
                  <a:cubicBezTo>
                    <a:pt x="25" y="71"/>
                    <a:pt x="33" y="67"/>
                    <a:pt x="41" y="63"/>
                  </a:cubicBezTo>
                  <a:cubicBezTo>
                    <a:pt x="56" y="55"/>
                    <a:pt x="71" y="49"/>
                    <a:pt x="85" y="41"/>
                  </a:cubicBezTo>
                  <a:cubicBezTo>
                    <a:pt x="91" y="41"/>
                    <a:pt x="97" y="39"/>
                    <a:pt x="103" y="37"/>
                  </a:cubicBezTo>
                  <a:cubicBezTo>
                    <a:pt x="105" y="36"/>
                    <a:pt x="104" y="32"/>
                    <a:pt x="102" y="33"/>
                  </a:cubicBezTo>
                  <a:cubicBezTo>
                    <a:pt x="100" y="34"/>
                    <a:pt x="98" y="35"/>
                    <a:pt x="96" y="35"/>
                  </a:cubicBezTo>
                  <a:cubicBezTo>
                    <a:pt x="97" y="35"/>
                    <a:pt x="98" y="35"/>
                    <a:pt x="98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2" y="33"/>
                    <a:pt x="104" y="31"/>
                    <a:pt x="106" y="30"/>
                  </a:cubicBezTo>
                  <a:cubicBezTo>
                    <a:pt x="107" y="30"/>
                    <a:pt x="107" y="30"/>
                    <a:pt x="107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11" y="30"/>
                    <a:pt x="114" y="31"/>
                    <a:pt x="116" y="32"/>
                  </a:cubicBezTo>
                  <a:close/>
                  <a:moveTo>
                    <a:pt x="117" y="33"/>
                  </a:moveTo>
                  <a:cubicBezTo>
                    <a:pt x="117" y="33"/>
                    <a:pt x="116" y="33"/>
                    <a:pt x="116" y="33"/>
                  </a:cubicBezTo>
                  <a:cubicBezTo>
                    <a:pt x="110" y="37"/>
                    <a:pt x="104" y="39"/>
                    <a:pt x="98" y="41"/>
                  </a:cubicBezTo>
                  <a:cubicBezTo>
                    <a:pt x="100" y="40"/>
                    <a:pt x="102" y="39"/>
                    <a:pt x="105" y="38"/>
                  </a:cubicBezTo>
                  <a:cubicBezTo>
                    <a:pt x="107" y="37"/>
                    <a:pt x="110" y="36"/>
                    <a:pt x="113" y="35"/>
                  </a:cubicBezTo>
                  <a:cubicBezTo>
                    <a:pt x="114" y="35"/>
                    <a:pt x="116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lose/>
                  <a:moveTo>
                    <a:pt x="75" y="41"/>
                  </a:moveTo>
                  <a:cubicBezTo>
                    <a:pt x="77" y="41"/>
                    <a:pt x="79" y="41"/>
                    <a:pt x="81" y="41"/>
                  </a:cubicBezTo>
                  <a:cubicBezTo>
                    <a:pt x="66" y="49"/>
                    <a:pt x="50" y="55"/>
                    <a:pt x="35" y="62"/>
                  </a:cubicBezTo>
                  <a:cubicBezTo>
                    <a:pt x="48" y="55"/>
                    <a:pt x="61" y="49"/>
                    <a:pt x="74" y="42"/>
                  </a:cubicBezTo>
                  <a:cubicBezTo>
                    <a:pt x="74" y="42"/>
                    <a:pt x="75" y="41"/>
                    <a:pt x="75" y="41"/>
                  </a:cubicBezTo>
                  <a:close/>
                  <a:moveTo>
                    <a:pt x="70" y="36"/>
                  </a:moveTo>
                  <a:cubicBezTo>
                    <a:pt x="74" y="35"/>
                    <a:pt x="77" y="33"/>
                    <a:pt x="80" y="31"/>
                  </a:cubicBezTo>
                  <a:cubicBezTo>
                    <a:pt x="80" y="32"/>
                    <a:pt x="80" y="33"/>
                    <a:pt x="80" y="35"/>
                  </a:cubicBezTo>
                  <a:cubicBezTo>
                    <a:pt x="78" y="35"/>
                    <a:pt x="76" y="36"/>
                    <a:pt x="74" y="37"/>
                  </a:cubicBezTo>
                  <a:cubicBezTo>
                    <a:pt x="73" y="37"/>
                    <a:pt x="72" y="37"/>
                    <a:pt x="70" y="36"/>
                  </a:cubicBezTo>
                  <a:close/>
                  <a:moveTo>
                    <a:pt x="69" y="40"/>
                  </a:moveTo>
                  <a:cubicBezTo>
                    <a:pt x="64" y="42"/>
                    <a:pt x="58" y="45"/>
                    <a:pt x="53" y="48"/>
                  </a:cubicBezTo>
                  <a:cubicBezTo>
                    <a:pt x="39" y="54"/>
                    <a:pt x="26" y="61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7" y="66"/>
                    <a:pt x="20" y="64"/>
                    <a:pt x="24" y="62"/>
                  </a:cubicBezTo>
                  <a:cubicBezTo>
                    <a:pt x="32" y="57"/>
                    <a:pt x="39" y="53"/>
                    <a:pt x="47" y="49"/>
                  </a:cubicBezTo>
                  <a:cubicBezTo>
                    <a:pt x="53" y="46"/>
                    <a:pt x="60" y="42"/>
                    <a:pt x="66" y="39"/>
                  </a:cubicBezTo>
                  <a:cubicBezTo>
                    <a:pt x="67" y="39"/>
                    <a:pt x="68" y="39"/>
                    <a:pt x="69" y="40"/>
                  </a:cubicBezTo>
                  <a:close/>
                  <a:moveTo>
                    <a:pt x="80" y="35"/>
                  </a:moveTo>
                  <a:cubicBezTo>
                    <a:pt x="80" y="36"/>
                    <a:pt x="80" y="37"/>
                    <a:pt x="80" y="37"/>
                  </a:cubicBezTo>
                  <a:cubicBezTo>
                    <a:pt x="80" y="37"/>
                    <a:pt x="79" y="38"/>
                    <a:pt x="79" y="38"/>
                  </a:cubicBezTo>
                  <a:cubicBezTo>
                    <a:pt x="78" y="38"/>
                    <a:pt x="77" y="38"/>
                    <a:pt x="76" y="38"/>
                  </a:cubicBezTo>
                  <a:cubicBezTo>
                    <a:pt x="77" y="37"/>
                    <a:pt x="79" y="36"/>
                    <a:pt x="80" y="35"/>
                  </a:cubicBezTo>
                  <a:close/>
                  <a:moveTo>
                    <a:pt x="84" y="34"/>
                  </a:moveTo>
                  <a:cubicBezTo>
                    <a:pt x="88" y="32"/>
                    <a:pt x="93" y="29"/>
                    <a:pt x="97" y="27"/>
                  </a:cubicBezTo>
                  <a:cubicBezTo>
                    <a:pt x="92" y="29"/>
                    <a:pt x="88" y="32"/>
                    <a:pt x="84" y="35"/>
                  </a:cubicBezTo>
                  <a:cubicBezTo>
                    <a:pt x="84" y="35"/>
                    <a:pt x="84" y="34"/>
                    <a:pt x="84" y="34"/>
                  </a:cubicBezTo>
                  <a:close/>
                  <a:moveTo>
                    <a:pt x="98" y="33"/>
                  </a:moveTo>
                  <a:cubicBezTo>
                    <a:pt x="96" y="34"/>
                    <a:pt x="93" y="36"/>
                    <a:pt x="91" y="37"/>
                  </a:cubicBezTo>
                  <a:cubicBezTo>
                    <a:pt x="89" y="37"/>
                    <a:pt x="86" y="38"/>
                    <a:pt x="84" y="38"/>
                  </a:cubicBezTo>
                  <a:cubicBezTo>
                    <a:pt x="84" y="37"/>
                    <a:pt x="84" y="37"/>
                    <a:pt x="84" y="36"/>
                  </a:cubicBezTo>
                  <a:cubicBezTo>
                    <a:pt x="89" y="33"/>
                    <a:pt x="94" y="30"/>
                    <a:pt x="99" y="26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102" y="27"/>
                    <a:pt x="104" y="27"/>
                    <a:pt x="107" y="28"/>
                  </a:cubicBezTo>
                  <a:cubicBezTo>
                    <a:pt x="104" y="30"/>
                    <a:pt x="101" y="32"/>
                    <a:pt x="98" y="33"/>
                  </a:cubicBezTo>
                  <a:close/>
                  <a:moveTo>
                    <a:pt x="84" y="28"/>
                  </a:moveTo>
                  <a:cubicBezTo>
                    <a:pt x="84" y="28"/>
                    <a:pt x="84" y="28"/>
                    <a:pt x="84" y="28"/>
                  </a:cubicBezTo>
                  <a:cubicBezTo>
                    <a:pt x="85" y="27"/>
                    <a:pt x="87" y="26"/>
                    <a:pt x="88" y="25"/>
                  </a:cubicBezTo>
                  <a:cubicBezTo>
                    <a:pt x="87" y="26"/>
                    <a:pt x="85" y="27"/>
                    <a:pt x="84" y="28"/>
                  </a:cubicBezTo>
                  <a:close/>
                  <a:moveTo>
                    <a:pt x="80" y="30"/>
                  </a:moveTo>
                  <a:cubicBezTo>
                    <a:pt x="77" y="32"/>
                    <a:pt x="73" y="34"/>
                    <a:pt x="69" y="36"/>
                  </a:cubicBezTo>
                  <a:cubicBezTo>
                    <a:pt x="69" y="36"/>
                    <a:pt x="68" y="36"/>
                    <a:pt x="68" y="36"/>
                  </a:cubicBezTo>
                  <a:cubicBezTo>
                    <a:pt x="72" y="34"/>
                    <a:pt x="76" y="32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lose/>
                  <a:moveTo>
                    <a:pt x="73" y="32"/>
                  </a:moveTo>
                  <a:cubicBezTo>
                    <a:pt x="71" y="33"/>
                    <a:pt x="69" y="34"/>
                    <a:pt x="67" y="35"/>
                  </a:cubicBezTo>
                  <a:cubicBezTo>
                    <a:pt x="66" y="35"/>
                    <a:pt x="65" y="34"/>
                    <a:pt x="64" y="34"/>
                  </a:cubicBezTo>
                  <a:cubicBezTo>
                    <a:pt x="62" y="33"/>
                    <a:pt x="61" y="36"/>
                    <a:pt x="63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59" y="39"/>
                    <a:pt x="56" y="40"/>
                    <a:pt x="52" y="42"/>
                  </a:cubicBezTo>
                  <a:cubicBezTo>
                    <a:pt x="46" y="45"/>
                    <a:pt x="39" y="48"/>
                    <a:pt x="32" y="51"/>
                  </a:cubicBezTo>
                  <a:cubicBezTo>
                    <a:pt x="26" y="54"/>
                    <a:pt x="19" y="59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3" y="60"/>
                    <a:pt x="14" y="60"/>
                    <a:pt x="15" y="60"/>
                  </a:cubicBezTo>
                  <a:cubicBezTo>
                    <a:pt x="17" y="59"/>
                    <a:pt x="20" y="57"/>
                    <a:pt x="22" y="56"/>
                  </a:cubicBezTo>
                  <a:cubicBezTo>
                    <a:pt x="29" y="52"/>
                    <a:pt x="36" y="48"/>
                    <a:pt x="43" y="44"/>
                  </a:cubicBezTo>
                  <a:cubicBezTo>
                    <a:pt x="56" y="38"/>
                    <a:pt x="68" y="30"/>
                    <a:pt x="81" y="24"/>
                  </a:cubicBezTo>
                  <a:cubicBezTo>
                    <a:pt x="81" y="25"/>
                    <a:pt x="80" y="27"/>
                    <a:pt x="80" y="28"/>
                  </a:cubicBezTo>
                  <a:cubicBezTo>
                    <a:pt x="78" y="29"/>
                    <a:pt x="75" y="31"/>
                    <a:pt x="73" y="32"/>
                  </a:cubicBezTo>
                  <a:close/>
                  <a:moveTo>
                    <a:pt x="11" y="62"/>
                  </a:moveTo>
                  <a:cubicBezTo>
                    <a:pt x="15" y="61"/>
                    <a:pt x="19" y="59"/>
                    <a:pt x="23" y="57"/>
                  </a:cubicBezTo>
                  <a:cubicBezTo>
                    <a:pt x="30" y="53"/>
                    <a:pt x="37" y="50"/>
                    <a:pt x="45" y="47"/>
                  </a:cubicBezTo>
                  <a:cubicBezTo>
                    <a:pt x="51" y="44"/>
                    <a:pt x="57" y="41"/>
                    <a:pt x="64" y="38"/>
                  </a:cubicBezTo>
                  <a:cubicBezTo>
                    <a:pt x="64" y="38"/>
                    <a:pt x="65" y="38"/>
                    <a:pt x="65" y="38"/>
                  </a:cubicBezTo>
                  <a:cubicBezTo>
                    <a:pt x="46" y="49"/>
                    <a:pt x="27" y="59"/>
                    <a:pt x="9" y="70"/>
                  </a:cubicBezTo>
                  <a:cubicBezTo>
                    <a:pt x="9" y="67"/>
                    <a:pt x="10" y="64"/>
                    <a:pt x="11" y="62"/>
                  </a:cubicBezTo>
                  <a:close/>
                  <a:moveTo>
                    <a:pt x="8" y="72"/>
                  </a:moveTo>
                  <a:cubicBezTo>
                    <a:pt x="14" y="70"/>
                    <a:pt x="19" y="66"/>
                    <a:pt x="24" y="63"/>
                  </a:cubicBezTo>
                  <a:cubicBezTo>
                    <a:pt x="32" y="59"/>
                    <a:pt x="40" y="55"/>
                    <a:pt x="47" y="51"/>
                  </a:cubicBezTo>
                  <a:cubicBezTo>
                    <a:pt x="55" y="48"/>
                    <a:pt x="63" y="44"/>
                    <a:pt x="70" y="40"/>
                  </a:cubicBezTo>
                  <a:cubicBezTo>
                    <a:pt x="72" y="40"/>
                    <a:pt x="73" y="41"/>
                    <a:pt x="74" y="41"/>
                  </a:cubicBezTo>
                  <a:cubicBezTo>
                    <a:pt x="67" y="45"/>
                    <a:pt x="59" y="48"/>
                    <a:pt x="52" y="52"/>
                  </a:cubicBezTo>
                  <a:cubicBezTo>
                    <a:pt x="41" y="58"/>
                    <a:pt x="31" y="64"/>
                    <a:pt x="20" y="70"/>
                  </a:cubicBezTo>
                  <a:cubicBezTo>
                    <a:pt x="18" y="71"/>
                    <a:pt x="15" y="72"/>
                    <a:pt x="13" y="74"/>
                  </a:cubicBezTo>
                  <a:cubicBezTo>
                    <a:pt x="11" y="75"/>
                    <a:pt x="9" y="76"/>
                    <a:pt x="7" y="77"/>
                  </a:cubicBezTo>
                  <a:cubicBezTo>
                    <a:pt x="7" y="75"/>
                    <a:pt x="8" y="73"/>
                    <a:pt x="8" y="72"/>
                  </a:cubicBezTo>
                  <a:close/>
                  <a:moveTo>
                    <a:pt x="14" y="74"/>
                  </a:moveTo>
                  <a:cubicBezTo>
                    <a:pt x="19" y="72"/>
                    <a:pt x="23" y="69"/>
                    <a:pt x="27" y="67"/>
                  </a:cubicBezTo>
                  <a:cubicBezTo>
                    <a:pt x="37" y="63"/>
                    <a:pt x="46" y="58"/>
                    <a:pt x="56" y="54"/>
                  </a:cubicBezTo>
                  <a:cubicBezTo>
                    <a:pt x="62" y="51"/>
                    <a:pt x="69" y="48"/>
                    <a:pt x="76" y="45"/>
                  </a:cubicBezTo>
                  <a:cubicBezTo>
                    <a:pt x="52" y="56"/>
                    <a:pt x="28" y="67"/>
                    <a:pt x="7" y="82"/>
                  </a:cubicBezTo>
                  <a:cubicBezTo>
                    <a:pt x="7" y="80"/>
                    <a:pt x="7" y="79"/>
                    <a:pt x="7" y="78"/>
                  </a:cubicBezTo>
                  <a:cubicBezTo>
                    <a:pt x="10" y="77"/>
                    <a:pt x="12" y="75"/>
                    <a:pt x="14" y="74"/>
                  </a:cubicBezTo>
                  <a:close/>
                  <a:moveTo>
                    <a:pt x="7" y="83"/>
                  </a:moveTo>
                  <a:cubicBezTo>
                    <a:pt x="15" y="80"/>
                    <a:pt x="22" y="76"/>
                    <a:pt x="30" y="72"/>
                  </a:cubicBezTo>
                  <a:cubicBezTo>
                    <a:pt x="39" y="66"/>
                    <a:pt x="49" y="62"/>
                    <a:pt x="59" y="58"/>
                  </a:cubicBezTo>
                  <a:cubicBezTo>
                    <a:pt x="64" y="56"/>
                    <a:pt x="68" y="54"/>
                    <a:pt x="72" y="53"/>
                  </a:cubicBezTo>
                  <a:cubicBezTo>
                    <a:pt x="68" y="54"/>
                    <a:pt x="64" y="56"/>
                    <a:pt x="60" y="58"/>
                  </a:cubicBezTo>
                  <a:cubicBezTo>
                    <a:pt x="51" y="63"/>
                    <a:pt x="41" y="67"/>
                    <a:pt x="32" y="72"/>
                  </a:cubicBezTo>
                  <a:cubicBezTo>
                    <a:pt x="23" y="77"/>
                    <a:pt x="15" y="83"/>
                    <a:pt x="7" y="87"/>
                  </a:cubicBezTo>
                  <a:cubicBezTo>
                    <a:pt x="7" y="86"/>
                    <a:pt x="7" y="84"/>
                    <a:pt x="7" y="83"/>
                  </a:cubicBezTo>
                  <a:close/>
                  <a:moveTo>
                    <a:pt x="125" y="38"/>
                  </a:moveTo>
                  <a:cubicBezTo>
                    <a:pt x="126" y="39"/>
                    <a:pt x="127" y="40"/>
                    <a:pt x="128" y="41"/>
                  </a:cubicBezTo>
                  <a:cubicBezTo>
                    <a:pt x="126" y="41"/>
                    <a:pt x="124" y="42"/>
                    <a:pt x="122" y="43"/>
                  </a:cubicBezTo>
                  <a:cubicBezTo>
                    <a:pt x="118" y="45"/>
                    <a:pt x="114" y="47"/>
                    <a:pt x="111" y="48"/>
                  </a:cubicBezTo>
                  <a:cubicBezTo>
                    <a:pt x="107" y="50"/>
                    <a:pt x="102" y="51"/>
                    <a:pt x="98" y="53"/>
                  </a:cubicBezTo>
                  <a:cubicBezTo>
                    <a:pt x="94" y="54"/>
                    <a:pt x="89" y="57"/>
                    <a:pt x="85" y="59"/>
                  </a:cubicBezTo>
                  <a:cubicBezTo>
                    <a:pt x="80" y="60"/>
                    <a:pt x="76" y="62"/>
                    <a:pt x="72" y="64"/>
                  </a:cubicBezTo>
                  <a:cubicBezTo>
                    <a:pt x="55" y="71"/>
                    <a:pt x="39" y="77"/>
                    <a:pt x="23" y="84"/>
                  </a:cubicBezTo>
                  <a:cubicBezTo>
                    <a:pt x="22" y="85"/>
                    <a:pt x="21" y="85"/>
                    <a:pt x="21" y="85"/>
                  </a:cubicBezTo>
                  <a:cubicBezTo>
                    <a:pt x="26" y="82"/>
                    <a:pt x="32" y="80"/>
                    <a:pt x="37" y="77"/>
                  </a:cubicBezTo>
                  <a:cubicBezTo>
                    <a:pt x="50" y="71"/>
                    <a:pt x="63" y="64"/>
                    <a:pt x="76" y="58"/>
                  </a:cubicBezTo>
                  <a:cubicBezTo>
                    <a:pt x="89" y="53"/>
                    <a:pt x="101" y="48"/>
                    <a:pt x="113" y="43"/>
                  </a:cubicBezTo>
                  <a:cubicBezTo>
                    <a:pt x="117" y="42"/>
                    <a:pt x="121" y="40"/>
                    <a:pt x="125" y="38"/>
                  </a:cubicBezTo>
                  <a:close/>
                  <a:moveTo>
                    <a:pt x="35" y="77"/>
                  </a:moveTo>
                  <a:cubicBezTo>
                    <a:pt x="26" y="82"/>
                    <a:pt x="16" y="87"/>
                    <a:pt x="7" y="92"/>
                  </a:cubicBezTo>
                  <a:cubicBezTo>
                    <a:pt x="7" y="91"/>
                    <a:pt x="7" y="90"/>
                    <a:pt x="7" y="89"/>
                  </a:cubicBezTo>
                  <a:cubicBezTo>
                    <a:pt x="15" y="87"/>
                    <a:pt x="22" y="81"/>
                    <a:pt x="29" y="77"/>
                  </a:cubicBezTo>
                  <a:cubicBezTo>
                    <a:pt x="40" y="71"/>
                    <a:pt x="52" y="68"/>
                    <a:pt x="64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54" y="67"/>
                    <a:pt x="45" y="72"/>
                    <a:pt x="35" y="77"/>
                  </a:cubicBezTo>
                  <a:close/>
                  <a:moveTo>
                    <a:pt x="7" y="94"/>
                  </a:moveTo>
                  <a:cubicBezTo>
                    <a:pt x="10" y="92"/>
                    <a:pt x="13" y="90"/>
                    <a:pt x="16" y="89"/>
                  </a:cubicBezTo>
                  <a:cubicBezTo>
                    <a:pt x="21" y="86"/>
                    <a:pt x="26" y="84"/>
                    <a:pt x="31" y="81"/>
                  </a:cubicBezTo>
                  <a:cubicBezTo>
                    <a:pt x="42" y="76"/>
                    <a:pt x="54" y="72"/>
                    <a:pt x="66" y="67"/>
                  </a:cubicBezTo>
                  <a:cubicBezTo>
                    <a:pt x="67" y="67"/>
                    <a:pt x="69" y="66"/>
                    <a:pt x="70" y="66"/>
                  </a:cubicBezTo>
                  <a:cubicBezTo>
                    <a:pt x="68" y="66"/>
                    <a:pt x="67" y="67"/>
                    <a:pt x="65" y="68"/>
                  </a:cubicBezTo>
                  <a:cubicBezTo>
                    <a:pt x="55" y="73"/>
                    <a:pt x="44" y="78"/>
                    <a:pt x="33" y="83"/>
                  </a:cubicBezTo>
                  <a:cubicBezTo>
                    <a:pt x="25" y="88"/>
                    <a:pt x="16" y="92"/>
                    <a:pt x="8" y="97"/>
                  </a:cubicBezTo>
                  <a:cubicBezTo>
                    <a:pt x="8" y="96"/>
                    <a:pt x="7" y="95"/>
                    <a:pt x="7" y="94"/>
                  </a:cubicBezTo>
                  <a:close/>
                  <a:moveTo>
                    <a:pt x="8" y="99"/>
                  </a:moveTo>
                  <a:cubicBezTo>
                    <a:pt x="16" y="97"/>
                    <a:pt x="24" y="93"/>
                    <a:pt x="31" y="89"/>
                  </a:cubicBezTo>
                  <a:cubicBezTo>
                    <a:pt x="42" y="84"/>
                    <a:pt x="53" y="79"/>
                    <a:pt x="64" y="74"/>
                  </a:cubicBezTo>
                  <a:cubicBezTo>
                    <a:pt x="86" y="64"/>
                    <a:pt x="109" y="54"/>
                    <a:pt x="132" y="45"/>
                  </a:cubicBezTo>
                  <a:cubicBezTo>
                    <a:pt x="132" y="46"/>
                    <a:pt x="133" y="46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11" y="58"/>
                    <a:pt x="89" y="67"/>
                    <a:pt x="67" y="76"/>
                  </a:cubicBezTo>
                  <a:cubicBezTo>
                    <a:pt x="62" y="78"/>
                    <a:pt x="58" y="80"/>
                    <a:pt x="53" y="83"/>
                  </a:cubicBezTo>
                  <a:cubicBezTo>
                    <a:pt x="48" y="85"/>
                    <a:pt x="42" y="87"/>
                    <a:pt x="37" y="89"/>
                  </a:cubicBezTo>
                  <a:cubicBezTo>
                    <a:pt x="27" y="92"/>
                    <a:pt x="18" y="96"/>
                    <a:pt x="9" y="101"/>
                  </a:cubicBezTo>
                  <a:cubicBezTo>
                    <a:pt x="9" y="100"/>
                    <a:pt x="9" y="100"/>
                    <a:pt x="8" y="99"/>
                  </a:cubicBezTo>
                  <a:close/>
                  <a:moveTo>
                    <a:pt x="125" y="52"/>
                  </a:moveTo>
                  <a:cubicBezTo>
                    <a:pt x="123" y="53"/>
                    <a:pt x="122" y="54"/>
                    <a:pt x="120" y="54"/>
                  </a:cubicBezTo>
                  <a:cubicBezTo>
                    <a:pt x="115" y="57"/>
                    <a:pt x="110" y="59"/>
                    <a:pt x="105" y="61"/>
                  </a:cubicBezTo>
                  <a:cubicBezTo>
                    <a:pt x="111" y="58"/>
                    <a:pt x="116" y="56"/>
                    <a:pt x="122" y="53"/>
                  </a:cubicBezTo>
                  <a:cubicBezTo>
                    <a:pt x="123" y="53"/>
                    <a:pt x="124" y="53"/>
                    <a:pt x="125" y="52"/>
                  </a:cubicBezTo>
                  <a:close/>
                  <a:moveTo>
                    <a:pt x="131" y="50"/>
                  </a:moveTo>
                  <a:cubicBezTo>
                    <a:pt x="131" y="50"/>
                    <a:pt x="132" y="50"/>
                    <a:pt x="132" y="49"/>
                  </a:cubicBezTo>
                  <a:cubicBezTo>
                    <a:pt x="132" y="49"/>
                    <a:pt x="133" y="49"/>
                    <a:pt x="134" y="4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5" y="49"/>
                    <a:pt x="136" y="51"/>
                    <a:pt x="136" y="52"/>
                  </a:cubicBezTo>
                  <a:cubicBezTo>
                    <a:pt x="133" y="53"/>
                    <a:pt x="130" y="56"/>
                    <a:pt x="126" y="58"/>
                  </a:cubicBezTo>
                  <a:cubicBezTo>
                    <a:pt x="126" y="58"/>
                    <a:pt x="125" y="58"/>
                    <a:pt x="125" y="59"/>
                  </a:cubicBezTo>
                  <a:cubicBezTo>
                    <a:pt x="124" y="59"/>
                    <a:pt x="124" y="59"/>
                    <a:pt x="123" y="59"/>
                  </a:cubicBezTo>
                  <a:cubicBezTo>
                    <a:pt x="104" y="67"/>
                    <a:pt x="84" y="74"/>
                    <a:pt x="65" y="83"/>
                  </a:cubicBezTo>
                  <a:cubicBezTo>
                    <a:pt x="55" y="87"/>
                    <a:pt x="45" y="92"/>
                    <a:pt x="35" y="96"/>
                  </a:cubicBezTo>
                  <a:cubicBezTo>
                    <a:pt x="33" y="96"/>
                    <a:pt x="31" y="97"/>
                    <a:pt x="29" y="98"/>
                  </a:cubicBezTo>
                  <a:cubicBezTo>
                    <a:pt x="44" y="90"/>
                    <a:pt x="58" y="83"/>
                    <a:pt x="73" y="76"/>
                  </a:cubicBezTo>
                  <a:cubicBezTo>
                    <a:pt x="92" y="66"/>
                    <a:pt x="112" y="60"/>
                    <a:pt x="131" y="50"/>
                  </a:cubicBezTo>
                  <a:close/>
                  <a:moveTo>
                    <a:pt x="131" y="56"/>
                  </a:moveTo>
                  <a:cubicBezTo>
                    <a:pt x="131" y="56"/>
                    <a:pt x="131" y="56"/>
                    <a:pt x="131" y="56"/>
                  </a:cubicBezTo>
                  <a:cubicBezTo>
                    <a:pt x="131" y="56"/>
                    <a:pt x="132" y="55"/>
                    <a:pt x="132" y="55"/>
                  </a:cubicBezTo>
                  <a:cubicBezTo>
                    <a:pt x="136" y="53"/>
                    <a:pt x="132" y="56"/>
                    <a:pt x="131" y="56"/>
                  </a:cubicBezTo>
                  <a:close/>
                  <a:moveTo>
                    <a:pt x="137" y="61"/>
                  </a:moveTo>
                  <a:cubicBezTo>
                    <a:pt x="138" y="61"/>
                    <a:pt x="138" y="60"/>
                    <a:pt x="138" y="60"/>
                  </a:cubicBezTo>
                  <a:cubicBezTo>
                    <a:pt x="139" y="60"/>
                    <a:pt x="139" y="60"/>
                    <a:pt x="139" y="59"/>
                  </a:cubicBezTo>
                  <a:cubicBezTo>
                    <a:pt x="140" y="61"/>
                    <a:pt x="141" y="63"/>
                    <a:pt x="141" y="66"/>
                  </a:cubicBezTo>
                  <a:cubicBezTo>
                    <a:pt x="141" y="66"/>
                    <a:pt x="141" y="66"/>
                    <a:pt x="140" y="66"/>
                  </a:cubicBezTo>
                  <a:cubicBezTo>
                    <a:pt x="140" y="66"/>
                    <a:pt x="140" y="66"/>
                    <a:pt x="139" y="67"/>
                  </a:cubicBezTo>
                  <a:cubicBezTo>
                    <a:pt x="139" y="67"/>
                    <a:pt x="138" y="67"/>
                    <a:pt x="138" y="67"/>
                  </a:cubicBezTo>
                  <a:cubicBezTo>
                    <a:pt x="136" y="68"/>
                    <a:pt x="134" y="69"/>
                    <a:pt x="132" y="70"/>
                  </a:cubicBezTo>
                  <a:cubicBezTo>
                    <a:pt x="128" y="72"/>
                    <a:pt x="123" y="73"/>
                    <a:pt x="119" y="75"/>
                  </a:cubicBezTo>
                  <a:cubicBezTo>
                    <a:pt x="117" y="76"/>
                    <a:pt x="116" y="76"/>
                    <a:pt x="114" y="77"/>
                  </a:cubicBezTo>
                  <a:cubicBezTo>
                    <a:pt x="114" y="77"/>
                    <a:pt x="113" y="77"/>
                    <a:pt x="112" y="78"/>
                  </a:cubicBezTo>
                  <a:cubicBezTo>
                    <a:pt x="102" y="82"/>
                    <a:pt x="91" y="85"/>
                    <a:pt x="80" y="89"/>
                  </a:cubicBezTo>
                  <a:cubicBezTo>
                    <a:pt x="63" y="96"/>
                    <a:pt x="46" y="103"/>
                    <a:pt x="29" y="110"/>
                  </a:cubicBezTo>
                  <a:cubicBezTo>
                    <a:pt x="26" y="111"/>
                    <a:pt x="23" y="112"/>
                    <a:pt x="20" y="113"/>
                  </a:cubicBezTo>
                  <a:cubicBezTo>
                    <a:pt x="17" y="115"/>
                    <a:pt x="16" y="115"/>
                    <a:pt x="19" y="113"/>
                  </a:cubicBezTo>
                  <a:cubicBezTo>
                    <a:pt x="20" y="112"/>
                    <a:pt x="22" y="111"/>
                    <a:pt x="24" y="110"/>
                  </a:cubicBezTo>
                  <a:cubicBezTo>
                    <a:pt x="32" y="106"/>
                    <a:pt x="39" y="101"/>
                    <a:pt x="48" y="98"/>
                  </a:cubicBezTo>
                  <a:cubicBezTo>
                    <a:pt x="64" y="92"/>
                    <a:pt x="79" y="84"/>
                    <a:pt x="95" y="77"/>
                  </a:cubicBezTo>
                  <a:cubicBezTo>
                    <a:pt x="109" y="72"/>
                    <a:pt x="124" y="68"/>
                    <a:pt x="137" y="61"/>
                  </a:cubicBezTo>
                  <a:close/>
                  <a:moveTo>
                    <a:pt x="141" y="109"/>
                  </a:moveTo>
                  <a:cubicBezTo>
                    <a:pt x="129" y="114"/>
                    <a:pt x="117" y="121"/>
                    <a:pt x="105" y="127"/>
                  </a:cubicBezTo>
                  <a:cubicBezTo>
                    <a:pt x="97" y="132"/>
                    <a:pt x="88" y="136"/>
                    <a:pt x="80" y="140"/>
                  </a:cubicBezTo>
                  <a:cubicBezTo>
                    <a:pt x="81" y="139"/>
                    <a:pt x="82" y="138"/>
                    <a:pt x="83" y="137"/>
                  </a:cubicBezTo>
                  <a:cubicBezTo>
                    <a:pt x="89" y="133"/>
                    <a:pt x="97" y="129"/>
                    <a:pt x="103" y="126"/>
                  </a:cubicBezTo>
                  <a:cubicBezTo>
                    <a:pt x="105" y="125"/>
                    <a:pt x="107" y="124"/>
                    <a:pt x="109" y="123"/>
                  </a:cubicBezTo>
                  <a:cubicBezTo>
                    <a:pt x="110" y="122"/>
                    <a:pt x="111" y="122"/>
                    <a:pt x="112" y="121"/>
                  </a:cubicBezTo>
                  <a:cubicBezTo>
                    <a:pt x="121" y="117"/>
                    <a:pt x="130" y="114"/>
                    <a:pt x="139" y="109"/>
                  </a:cubicBezTo>
                  <a:cubicBezTo>
                    <a:pt x="140" y="109"/>
                    <a:pt x="141" y="108"/>
                    <a:pt x="142" y="108"/>
                  </a:cubicBezTo>
                  <a:cubicBezTo>
                    <a:pt x="141" y="108"/>
                    <a:pt x="141" y="108"/>
                    <a:pt x="141" y="109"/>
                  </a:cubicBezTo>
                  <a:close/>
                  <a:moveTo>
                    <a:pt x="115" y="119"/>
                  </a:moveTo>
                  <a:cubicBezTo>
                    <a:pt x="118" y="118"/>
                    <a:pt x="121" y="117"/>
                    <a:pt x="123" y="115"/>
                  </a:cubicBezTo>
                  <a:cubicBezTo>
                    <a:pt x="126" y="114"/>
                    <a:pt x="128" y="114"/>
                    <a:pt x="130" y="113"/>
                  </a:cubicBezTo>
                  <a:cubicBezTo>
                    <a:pt x="125" y="115"/>
                    <a:pt x="120" y="117"/>
                    <a:pt x="115" y="119"/>
                  </a:cubicBezTo>
                  <a:close/>
                  <a:moveTo>
                    <a:pt x="142" y="106"/>
                  </a:moveTo>
                  <a:cubicBezTo>
                    <a:pt x="141" y="107"/>
                    <a:pt x="141" y="107"/>
                    <a:pt x="141" y="107"/>
                  </a:cubicBezTo>
                  <a:cubicBezTo>
                    <a:pt x="140" y="107"/>
                    <a:pt x="140" y="107"/>
                    <a:pt x="139" y="108"/>
                  </a:cubicBezTo>
                  <a:cubicBezTo>
                    <a:pt x="139" y="108"/>
                    <a:pt x="138" y="108"/>
                    <a:pt x="138" y="109"/>
                  </a:cubicBezTo>
                  <a:cubicBezTo>
                    <a:pt x="137" y="109"/>
                    <a:pt x="135" y="110"/>
                    <a:pt x="134" y="110"/>
                  </a:cubicBezTo>
                  <a:cubicBezTo>
                    <a:pt x="131" y="111"/>
                    <a:pt x="129" y="112"/>
                    <a:pt x="127" y="113"/>
                  </a:cubicBezTo>
                  <a:cubicBezTo>
                    <a:pt x="122" y="115"/>
                    <a:pt x="117" y="117"/>
                    <a:pt x="112" y="120"/>
                  </a:cubicBezTo>
                  <a:cubicBezTo>
                    <a:pt x="110" y="121"/>
                    <a:pt x="108" y="122"/>
                    <a:pt x="107" y="123"/>
                  </a:cubicBezTo>
                  <a:cubicBezTo>
                    <a:pt x="103" y="124"/>
                    <a:pt x="99" y="126"/>
                    <a:pt x="96" y="128"/>
                  </a:cubicBezTo>
                  <a:cubicBezTo>
                    <a:pt x="88" y="131"/>
                    <a:pt x="80" y="134"/>
                    <a:pt x="72" y="138"/>
                  </a:cubicBezTo>
                  <a:cubicBezTo>
                    <a:pt x="69" y="140"/>
                    <a:pt x="65" y="142"/>
                    <a:pt x="61" y="143"/>
                  </a:cubicBezTo>
                  <a:cubicBezTo>
                    <a:pt x="59" y="145"/>
                    <a:pt x="56" y="146"/>
                    <a:pt x="54" y="146"/>
                  </a:cubicBezTo>
                  <a:cubicBezTo>
                    <a:pt x="49" y="148"/>
                    <a:pt x="54" y="146"/>
                    <a:pt x="55" y="146"/>
                  </a:cubicBezTo>
                  <a:cubicBezTo>
                    <a:pt x="59" y="144"/>
                    <a:pt x="62" y="141"/>
                    <a:pt x="65" y="139"/>
                  </a:cubicBezTo>
                  <a:cubicBezTo>
                    <a:pt x="68" y="137"/>
                    <a:pt x="72" y="135"/>
                    <a:pt x="76" y="133"/>
                  </a:cubicBezTo>
                  <a:cubicBezTo>
                    <a:pt x="84" y="128"/>
                    <a:pt x="92" y="124"/>
                    <a:pt x="100" y="120"/>
                  </a:cubicBezTo>
                  <a:cubicBezTo>
                    <a:pt x="101" y="120"/>
                    <a:pt x="102" y="120"/>
                    <a:pt x="102" y="119"/>
                  </a:cubicBezTo>
                  <a:cubicBezTo>
                    <a:pt x="116" y="114"/>
                    <a:pt x="129" y="108"/>
                    <a:pt x="143" y="102"/>
                  </a:cubicBezTo>
                  <a:cubicBezTo>
                    <a:pt x="142" y="104"/>
                    <a:pt x="142" y="105"/>
                    <a:pt x="142" y="106"/>
                  </a:cubicBezTo>
                  <a:close/>
                  <a:moveTo>
                    <a:pt x="143" y="101"/>
                  </a:moveTo>
                  <a:cubicBezTo>
                    <a:pt x="131" y="106"/>
                    <a:pt x="118" y="111"/>
                    <a:pt x="106" y="116"/>
                  </a:cubicBezTo>
                  <a:cubicBezTo>
                    <a:pt x="98" y="120"/>
                    <a:pt x="90" y="123"/>
                    <a:pt x="82" y="126"/>
                  </a:cubicBezTo>
                  <a:cubicBezTo>
                    <a:pt x="74" y="129"/>
                    <a:pt x="67" y="133"/>
                    <a:pt x="60" y="136"/>
                  </a:cubicBezTo>
                  <a:cubicBezTo>
                    <a:pt x="56" y="138"/>
                    <a:pt x="52" y="140"/>
                    <a:pt x="49" y="141"/>
                  </a:cubicBezTo>
                  <a:cubicBezTo>
                    <a:pt x="46" y="143"/>
                    <a:pt x="44" y="144"/>
                    <a:pt x="42" y="145"/>
                  </a:cubicBezTo>
                  <a:cubicBezTo>
                    <a:pt x="42" y="145"/>
                    <a:pt x="45" y="142"/>
                    <a:pt x="46" y="141"/>
                  </a:cubicBezTo>
                  <a:cubicBezTo>
                    <a:pt x="52" y="135"/>
                    <a:pt x="61" y="133"/>
                    <a:pt x="68" y="129"/>
                  </a:cubicBezTo>
                  <a:cubicBezTo>
                    <a:pt x="71" y="127"/>
                    <a:pt x="73" y="126"/>
                    <a:pt x="76" y="124"/>
                  </a:cubicBezTo>
                  <a:cubicBezTo>
                    <a:pt x="82" y="122"/>
                    <a:pt x="88" y="119"/>
                    <a:pt x="95" y="117"/>
                  </a:cubicBezTo>
                  <a:cubicBezTo>
                    <a:pt x="95" y="116"/>
                    <a:pt x="95" y="116"/>
                    <a:pt x="96" y="116"/>
                  </a:cubicBezTo>
                  <a:cubicBezTo>
                    <a:pt x="107" y="112"/>
                    <a:pt x="117" y="108"/>
                    <a:pt x="128" y="103"/>
                  </a:cubicBezTo>
                  <a:cubicBezTo>
                    <a:pt x="131" y="101"/>
                    <a:pt x="134" y="100"/>
                    <a:pt x="137" y="99"/>
                  </a:cubicBezTo>
                  <a:cubicBezTo>
                    <a:pt x="139" y="98"/>
                    <a:pt x="141" y="97"/>
                    <a:pt x="144" y="95"/>
                  </a:cubicBezTo>
                  <a:cubicBezTo>
                    <a:pt x="143" y="97"/>
                    <a:pt x="143" y="99"/>
                    <a:pt x="143" y="101"/>
                  </a:cubicBezTo>
                  <a:close/>
                  <a:moveTo>
                    <a:pt x="37" y="142"/>
                  </a:moveTo>
                  <a:cubicBezTo>
                    <a:pt x="47" y="137"/>
                    <a:pt x="58" y="132"/>
                    <a:pt x="68" y="128"/>
                  </a:cubicBezTo>
                  <a:cubicBezTo>
                    <a:pt x="66" y="129"/>
                    <a:pt x="65" y="130"/>
                    <a:pt x="63" y="131"/>
                  </a:cubicBezTo>
                  <a:cubicBezTo>
                    <a:pt x="58" y="133"/>
                    <a:pt x="54" y="135"/>
                    <a:pt x="50" y="137"/>
                  </a:cubicBezTo>
                  <a:cubicBezTo>
                    <a:pt x="46" y="139"/>
                    <a:pt x="43" y="142"/>
                    <a:pt x="41" y="144"/>
                  </a:cubicBezTo>
                  <a:cubicBezTo>
                    <a:pt x="39" y="144"/>
                    <a:pt x="38" y="143"/>
                    <a:pt x="37" y="142"/>
                  </a:cubicBezTo>
                  <a:close/>
                  <a:moveTo>
                    <a:pt x="31" y="137"/>
                  </a:moveTo>
                  <a:cubicBezTo>
                    <a:pt x="39" y="135"/>
                    <a:pt x="47" y="129"/>
                    <a:pt x="55" y="126"/>
                  </a:cubicBezTo>
                  <a:cubicBezTo>
                    <a:pt x="65" y="121"/>
                    <a:pt x="76" y="117"/>
                    <a:pt x="87" y="112"/>
                  </a:cubicBezTo>
                  <a:cubicBezTo>
                    <a:pt x="97" y="108"/>
                    <a:pt x="107" y="104"/>
                    <a:pt x="117" y="101"/>
                  </a:cubicBezTo>
                  <a:cubicBezTo>
                    <a:pt x="112" y="102"/>
                    <a:pt x="109" y="104"/>
                    <a:pt x="105" y="106"/>
                  </a:cubicBezTo>
                  <a:cubicBezTo>
                    <a:pt x="98" y="109"/>
                    <a:pt x="91" y="112"/>
                    <a:pt x="85" y="114"/>
                  </a:cubicBezTo>
                  <a:cubicBezTo>
                    <a:pt x="75" y="118"/>
                    <a:pt x="65" y="122"/>
                    <a:pt x="56" y="128"/>
                  </a:cubicBezTo>
                  <a:cubicBezTo>
                    <a:pt x="49" y="132"/>
                    <a:pt x="40" y="135"/>
                    <a:pt x="36" y="141"/>
                  </a:cubicBezTo>
                  <a:cubicBezTo>
                    <a:pt x="34" y="140"/>
                    <a:pt x="33" y="139"/>
                    <a:pt x="31" y="137"/>
                  </a:cubicBezTo>
                  <a:close/>
                  <a:moveTo>
                    <a:pt x="110" y="110"/>
                  </a:moveTo>
                  <a:cubicBezTo>
                    <a:pt x="112" y="109"/>
                    <a:pt x="114" y="109"/>
                    <a:pt x="115" y="108"/>
                  </a:cubicBezTo>
                  <a:cubicBezTo>
                    <a:pt x="114" y="109"/>
                    <a:pt x="112" y="109"/>
                    <a:pt x="110" y="110"/>
                  </a:cubicBezTo>
                  <a:close/>
                  <a:moveTo>
                    <a:pt x="137" y="98"/>
                  </a:moveTo>
                  <a:cubicBezTo>
                    <a:pt x="138" y="97"/>
                    <a:pt x="139" y="97"/>
                    <a:pt x="140" y="96"/>
                  </a:cubicBezTo>
                  <a:cubicBezTo>
                    <a:pt x="147" y="92"/>
                    <a:pt x="139" y="97"/>
                    <a:pt x="138" y="97"/>
                  </a:cubicBezTo>
                  <a:cubicBezTo>
                    <a:pt x="138" y="97"/>
                    <a:pt x="138" y="98"/>
                    <a:pt x="137" y="98"/>
                  </a:cubicBezTo>
                  <a:close/>
                  <a:moveTo>
                    <a:pt x="134" y="98"/>
                  </a:moveTo>
                  <a:cubicBezTo>
                    <a:pt x="132" y="99"/>
                    <a:pt x="130" y="100"/>
                    <a:pt x="128" y="101"/>
                  </a:cubicBezTo>
                  <a:cubicBezTo>
                    <a:pt x="126" y="102"/>
                    <a:pt x="125" y="103"/>
                    <a:pt x="123" y="104"/>
                  </a:cubicBezTo>
                  <a:cubicBezTo>
                    <a:pt x="114" y="108"/>
                    <a:pt x="104" y="111"/>
                    <a:pt x="95" y="115"/>
                  </a:cubicBezTo>
                  <a:cubicBezTo>
                    <a:pt x="94" y="116"/>
                    <a:pt x="92" y="117"/>
                    <a:pt x="90" y="117"/>
                  </a:cubicBezTo>
                  <a:cubicBezTo>
                    <a:pt x="86" y="119"/>
                    <a:pt x="81" y="121"/>
                    <a:pt x="77" y="123"/>
                  </a:cubicBezTo>
                  <a:cubicBezTo>
                    <a:pt x="76" y="123"/>
                    <a:pt x="75" y="124"/>
                    <a:pt x="75" y="124"/>
                  </a:cubicBezTo>
                  <a:cubicBezTo>
                    <a:pt x="65" y="128"/>
                    <a:pt x="55" y="132"/>
                    <a:pt x="45" y="137"/>
                  </a:cubicBezTo>
                  <a:cubicBezTo>
                    <a:pt x="43" y="138"/>
                    <a:pt x="41" y="139"/>
                    <a:pt x="39" y="140"/>
                  </a:cubicBezTo>
                  <a:cubicBezTo>
                    <a:pt x="35" y="142"/>
                    <a:pt x="39" y="139"/>
                    <a:pt x="40" y="138"/>
                  </a:cubicBezTo>
                  <a:cubicBezTo>
                    <a:pt x="42" y="136"/>
                    <a:pt x="45" y="135"/>
                    <a:pt x="48" y="134"/>
                  </a:cubicBezTo>
                  <a:cubicBezTo>
                    <a:pt x="56" y="129"/>
                    <a:pt x="63" y="125"/>
                    <a:pt x="71" y="121"/>
                  </a:cubicBezTo>
                  <a:cubicBezTo>
                    <a:pt x="80" y="117"/>
                    <a:pt x="88" y="114"/>
                    <a:pt x="97" y="110"/>
                  </a:cubicBezTo>
                  <a:cubicBezTo>
                    <a:pt x="105" y="107"/>
                    <a:pt x="112" y="103"/>
                    <a:pt x="119" y="100"/>
                  </a:cubicBezTo>
                  <a:cubicBezTo>
                    <a:pt x="122" y="99"/>
                    <a:pt x="125" y="98"/>
                    <a:pt x="128" y="96"/>
                  </a:cubicBezTo>
                  <a:cubicBezTo>
                    <a:pt x="133" y="94"/>
                    <a:pt x="139" y="91"/>
                    <a:pt x="144" y="88"/>
                  </a:cubicBezTo>
                  <a:cubicBezTo>
                    <a:pt x="144" y="88"/>
                    <a:pt x="144" y="88"/>
                    <a:pt x="144" y="88"/>
                  </a:cubicBezTo>
                  <a:cubicBezTo>
                    <a:pt x="144" y="90"/>
                    <a:pt x="144" y="92"/>
                    <a:pt x="144" y="94"/>
                  </a:cubicBezTo>
                  <a:cubicBezTo>
                    <a:pt x="140" y="95"/>
                    <a:pt x="137" y="97"/>
                    <a:pt x="134" y="98"/>
                  </a:cubicBezTo>
                  <a:close/>
                  <a:moveTo>
                    <a:pt x="143" y="87"/>
                  </a:moveTo>
                  <a:cubicBezTo>
                    <a:pt x="139" y="88"/>
                    <a:pt x="136" y="90"/>
                    <a:pt x="132" y="93"/>
                  </a:cubicBezTo>
                  <a:cubicBezTo>
                    <a:pt x="131" y="93"/>
                    <a:pt x="130" y="94"/>
                    <a:pt x="129" y="94"/>
                  </a:cubicBezTo>
                  <a:cubicBezTo>
                    <a:pt x="126" y="96"/>
                    <a:pt x="122" y="97"/>
                    <a:pt x="119" y="99"/>
                  </a:cubicBezTo>
                  <a:cubicBezTo>
                    <a:pt x="102" y="105"/>
                    <a:pt x="85" y="112"/>
                    <a:pt x="68" y="119"/>
                  </a:cubicBezTo>
                  <a:cubicBezTo>
                    <a:pt x="61" y="122"/>
                    <a:pt x="54" y="125"/>
                    <a:pt x="47" y="129"/>
                  </a:cubicBezTo>
                  <a:cubicBezTo>
                    <a:pt x="43" y="130"/>
                    <a:pt x="40" y="132"/>
                    <a:pt x="36" y="134"/>
                  </a:cubicBezTo>
                  <a:cubicBezTo>
                    <a:pt x="35" y="135"/>
                    <a:pt x="29" y="138"/>
                    <a:pt x="33" y="135"/>
                  </a:cubicBezTo>
                  <a:cubicBezTo>
                    <a:pt x="35" y="134"/>
                    <a:pt x="37" y="133"/>
                    <a:pt x="39" y="132"/>
                  </a:cubicBezTo>
                  <a:cubicBezTo>
                    <a:pt x="55" y="123"/>
                    <a:pt x="70" y="114"/>
                    <a:pt x="87" y="107"/>
                  </a:cubicBezTo>
                  <a:cubicBezTo>
                    <a:pt x="90" y="106"/>
                    <a:pt x="93" y="104"/>
                    <a:pt x="96" y="103"/>
                  </a:cubicBezTo>
                  <a:cubicBezTo>
                    <a:pt x="102" y="100"/>
                    <a:pt x="109" y="97"/>
                    <a:pt x="115" y="94"/>
                  </a:cubicBezTo>
                  <a:cubicBezTo>
                    <a:pt x="125" y="90"/>
                    <a:pt x="135" y="87"/>
                    <a:pt x="144" y="80"/>
                  </a:cubicBezTo>
                  <a:cubicBezTo>
                    <a:pt x="144" y="80"/>
                    <a:pt x="144" y="80"/>
                    <a:pt x="144" y="80"/>
                  </a:cubicBezTo>
                  <a:cubicBezTo>
                    <a:pt x="144" y="83"/>
                    <a:pt x="144" y="85"/>
                    <a:pt x="144" y="88"/>
                  </a:cubicBezTo>
                  <a:cubicBezTo>
                    <a:pt x="144" y="87"/>
                    <a:pt x="144" y="87"/>
                    <a:pt x="143" y="87"/>
                  </a:cubicBezTo>
                  <a:close/>
                  <a:moveTo>
                    <a:pt x="113" y="94"/>
                  </a:moveTo>
                  <a:cubicBezTo>
                    <a:pt x="119" y="91"/>
                    <a:pt x="125" y="89"/>
                    <a:pt x="131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24" y="90"/>
                    <a:pt x="119" y="92"/>
                    <a:pt x="113" y="94"/>
                  </a:cubicBezTo>
                  <a:close/>
                  <a:moveTo>
                    <a:pt x="144" y="80"/>
                  </a:moveTo>
                  <a:cubicBezTo>
                    <a:pt x="144" y="80"/>
                    <a:pt x="143" y="80"/>
                    <a:pt x="143" y="80"/>
                  </a:cubicBezTo>
                  <a:cubicBezTo>
                    <a:pt x="135" y="85"/>
                    <a:pt x="125" y="88"/>
                    <a:pt x="116" y="92"/>
                  </a:cubicBezTo>
                  <a:cubicBezTo>
                    <a:pt x="108" y="95"/>
                    <a:pt x="100" y="100"/>
                    <a:pt x="92" y="104"/>
                  </a:cubicBezTo>
                  <a:cubicBezTo>
                    <a:pt x="79" y="109"/>
                    <a:pt x="66" y="114"/>
                    <a:pt x="54" y="119"/>
                  </a:cubicBezTo>
                  <a:cubicBezTo>
                    <a:pt x="46" y="122"/>
                    <a:pt x="39" y="126"/>
                    <a:pt x="31" y="130"/>
                  </a:cubicBezTo>
                  <a:cubicBezTo>
                    <a:pt x="30" y="130"/>
                    <a:pt x="28" y="131"/>
                    <a:pt x="27" y="132"/>
                  </a:cubicBezTo>
                  <a:cubicBezTo>
                    <a:pt x="29" y="130"/>
                    <a:pt x="30" y="129"/>
                    <a:pt x="32" y="128"/>
                  </a:cubicBezTo>
                  <a:cubicBezTo>
                    <a:pt x="36" y="126"/>
                    <a:pt x="40" y="124"/>
                    <a:pt x="43" y="122"/>
                  </a:cubicBezTo>
                  <a:cubicBezTo>
                    <a:pt x="59" y="114"/>
                    <a:pt x="74" y="106"/>
                    <a:pt x="89" y="99"/>
                  </a:cubicBezTo>
                  <a:cubicBezTo>
                    <a:pt x="106" y="92"/>
                    <a:pt x="124" y="85"/>
                    <a:pt x="141" y="77"/>
                  </a:cubicBezTo>
                  <a:cubicBezTo>
                    <a:pt x="141" y="77"/>
                    <a:pt x="141" y="77"/>
                    <a:pt x="142" y="76"/>
                  </a:cubicBezTo>
                  <a:cubicBezTo>
                    <a:pt x="142" y="76"/>
                    <a:pt x="143" y="76"/>
                    <a:pt x="143" y="76"/>
                  </a:cubicBezTo>
                  <a:cubicBezTo>
                    <a:pt x="143" y="77"/>
                    <a:pt x="144" y="78"/>
                    <a:pt x="144" y="80"/>
                  </a:cubicBezTo>
                  <a:close/>
                  <a:moveTo>
                    <a:pt x="104" y="92"/>
                  </a:moveTo>
                  <a:cubicBezTo>
                    <a:pt x="108" y="90"/>
                    <a:pt x="111" y="88"/>
                    <a:pt x="115" y="87"/>
                  </a:cubicBezTo>
                  <a:cubicBezTo>
                    <a:pt x="120" y="85"/>
                    <a:pt x="124" y="83"/>
                    <a:pt x="129" y="81"/>
                  </a:cubicBezTo>
                  <a:cubicBezTo>
                    <a:pt x="131" y="80"/>
                    <a:pt x="133" y="79"/>
                    <a:pt x="135" y="78"/>
                  </a:cubicBezTo>
                  <a:cubicBezTo>
                    <a:pt x="135" y="78"/>
                    <a:pt x="136" y="78"/>
                    <a:pt x="136" y="78"/>
                  </a:cubicBezTo>
                  <a:cubicBezTo>
                    <a:pt x="125" y="83"/>
                    <a:pt x="115" y="87"/>
                    <a:pt x="104" y="92"/>
                  </a:cubicBezTo>
                  <a:close/>
                  <a:moveTo>
                    <a:pt x="89" y="98"/>
                  </a:moveTo>
                  <a:cubicBezTo>
                    <a:pt x="89" y="98"/>
                    <a:pt x="88" y="98"/>
                    <a:pt x="88" y="99"/>
                  </a:cubicBezTo>
                  <a:cubicBezTo>
                    <a:pt x="72" y="105"/>
                    <a:pt x="55" y="112"/>
                    <a:pt x="40" y="119"/>
                  </a:cubicBezTo>
                  <a:cubicBezTo>
                    <a:pt x="35" y="121"/>
                    <a:pt x="31" y="123"/>
                    <a:pt x="26" y="125"/>
                  </a:cubicBezTo>
                  <a:cubicBezTo>
                    <a:pt x="25" y="125"/>
                    <a:pt x="23" y="126"/>
                    <a:pt x="22" y="127"/>
                  </a:cubicBezTo>
                  <a:cubicBezTo>
                    <a:pt x="24" y="126"/>
                    <a:pt x="26" y="125"/>
                    <a:pt x="27" y="124"/>
                  </a:cubicBezTo>
                  <a:cubicBezTo>
                    <a:pt x="35" y="120"/>
                    <a:pt x="43" y="115"/>
                    <a:pt x="51" y="111"/>
                  </a:cubicBezTo>
                  <a:cubicBezTo>
                    <a:pt x="67" y="102"/>
                    <a:pt x="85" y="94"/>
                    <a:pt x="102" y="87"/>
                  </a:cubicBezTo>
                  <a:cubicBezTo>
                    <a:pt x="110" y="84"/>
                    <a:pt x="117" y="81"/>
                    <a:pt x="125" y="78"/>
                  </a:cubicBezTo>
                  <a:cubicBezTo>
                    <a:pt x="129" y="76"/>
                    <a:pt x="132" y="75"/>
                    <a:pt x="136" y="72"/>
                  </a:cubicBezTo>
                  <a:cubicBezTo>
                    <a:pt x="136" y="72"/>
                    <a:pt x="137" y="72"/>
                    <a:pt x="137" y="72"/>
                  </a:cubicBezTo>
                  <a:cubicBezTo>
                    <a:pt x="139" y="71"/>
                    <a:pt x="141" y="70"/>
                    <a:pt x="142" y="69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3" y="71"/>
                    <a:pt x="143" y="73"/>
                    <a:pt x="143" y="75"/>
                  </a:cubicBezTo>
                  <a:cubicBezTo>
                    <a:pt x="125" y="81"/>
                    <a:pt x="107" y="90"/>
                    <a:pt x="89" y="98"/>
                  </a:cubicBezTo>
                  <a:close/>
                  <a:moveTo>
                    <a:pt x="142" y="68"/>
                  </a:moveTo>
                  <a:cubicBezTo>
                    <a:pt x="142" y="68"/>
                    <a:pt x="142" y="68"/>
                    <a:pt x="142" y="68"/>
                  </a:cubicBezTo>
                  <a:cubicBezTo>
                    <a:pt x="140" y="69"/>
                    <a:pt x="138" y="70"/>
                    <a:pt x="137" y="71"/>
                  </a:cubicBezTo>
                  <a:cubicBezTo>
                    <a:pt x="135" y="71"/>
                    <a:pt x="133" y="72"/>
                    <a:pt x="131" y="73"/>
                  </a:cubicBezTo>
                  <a:cubicBezTo>
                    <a:pt x="116" y="78"/>
                    <a:pt x="99" y="84"/>
                    <a:pt x="84" y="92"/>
                  </a:cubicBezTo>
                  <a:cubicBezTo>
                    <a:pt x="68" y="100"/>
                    <a:pt x="52" y="106"/>
                    <a:pt x="35" y="113"/>
                  </a:cubicBezTo>
                  <a:cubicBezTo>
                    <a:pt x="31" y="115"/>
                    <a:pt x="27" y="118"/>
                    <a:pt x="22" y="119"/>
                  </a:cubicBezTo>
                  <a:cubicBezTo>
                    <a:pt x="21" y="119"/>
                    <a:pt x="18" y="120"/>
                    <a:pt x="18" y="120"/>
                  </a:cubicBezTo>
                  <a:cubicBezTo>
                    <a:pt x="19" y="119"/>
                    <a:pt x="21" y="118"/>
                    <a:pt x="23" y="117"/>
                  </a:cubicBezTo>
                  <a:cubicBezTo>
                    <a:pt x="31" y="113"/>
                    <a:pt x="39" y="109"/>
                    <a:pt x="47" y="105"/>
                  </a:cubicBezTo>
                  <a:cubicBezTo>
                    <a:pt x="65" y="97"/>
                    <a:pt x="84" y="90"/>
                    <a:pt x="102" y="83"/>
                  </a:cubicBezTo>
                  <a:cubicBezTo>
                    <a:pt x="110" y="80"/>
                    <a:pt x="118" y="76"/>
                    <a:pt x="126" y="74"/>
                  </a:cubicBezTo>
                  <a:cubicBezTo>
                    <a:pt x="129" y="72"/>
                    <a:pt x="132" y="71"/>
                    <a:pt x="135" y="70"/>
                  </a:cubicBezTo>
                  <a:cubicBezTo>
                    <a:pt x="136" y="69"/>
                    <a:pt x="138" y="69"/>
                    <a:pt x="139" y="68"/>
                  </a:cubicBezTo>
                  <a:cubicBezTo>
                    <a:pt x="140" y="67"/>
                    <a:pt x="141" y="67"/>
                    <a:pt x="142" y="67"/>
                  </a:cubicBezTo>
                  <a:cubicBezTo>
                    <a:pt x="142" y="67"/>
                    <a:pt x="142" y="68"/>
                    <a:pt x="142" y="68"/>
                  </a:cubicBezTo>
                  <a:close/>
                  <a:moveTo>
                    <a:pt x="27" y="133"/>
                  </a:moveTo>
                  <a:cubicBezTo>
                    <a:pt x="27" y="133"/>
                    <a:pt x="27" y="133"/>
                    <a:pt x="27" y="133"/>
                  </a:cubicBezTo>
                  <a:cubicBezTo>
                    <a:pt x="36" y="129"/>
                    <a:pt x="45" y="124"/>
                    <a:pt x="54" y="120"/>
                  </a:cubicBezTo>
                  <a:cubicBezTo>
                    <a:pt x="61" y="117"/>
                    <a:pt x="68" y="114"/>
                    <a:pt x="75" y="111"/>
                  </a:cubicBezTo>
                  <a:cubicBezTo>
                    <a:pt x="68" y="115"/>
                    <a:pt x="61" y="118"/>
                    <a:pt x="54" y="122"/>
                  </a:cubicBezTo>
                  <a:cubicBezTo>
                    <a:pt x="46" y="126"/>
                    <a:pt x="37" y="130"/>
                    <a:pt x="30" y="136"/>
                  </a:cubicBezTo>
                  <a:cubicBezTo>
                    <a:pt x="29" y="135"/>
                    <a:pt x="28" y="134"/>
                    <a:pt x="27" y="133"/>
                  </a:cubicBezTo>
                  <a:close/>
                  <a:moveTo>
                    <a:pt x="42" y="145"/>
                  </a:moveTo>
                  <a:cubicBezTo>
                    <a:pt x="49" y="143"/>
                    <a:pt x="56" y="139"/>
                    <a:pt x="62" y="136"/>
                  </a:cubicBezTo>
                  <a:cubicBezTo>
                    <a:pt x="72" y="131"/>
                    <a:pt x="81" y="127"/>
                    <a:pt x="91" y="123"/>
                  </a:cubicBezTo>
                  <a:cubicBezTo>
                    <a:pt x="85" y="127"/>
                    <a:pt x="78" y="130"/>
                    <a:pt x="72" y="134"/>
                  </a:cubicBezTo>
                  <a:cubicBezTo>
                    <a:pt x="69" y="136"/>
                    <a:pt x="65" y="137"/>
                    <a:pt x="63" y="140"/>
                  </a:cubicBezTo>
                  <a:cubicBezTo>
                    <a:pt x="59" y="143"/>
                    <a:pt x="54" y="145"/>
                    <a:pt x="50" y="148"/>
                  </a:cubicBezTo>
                  <a:cubicBezTo>
                    <a:pt x="50" y="148"/>
                    <a:pt x="50" y="148"/>
                    <a:pt x="50" y="148"/>
                  </a:cubicBezTo>
                  <a:cubicBezTo>
                    <a:pt x="50" y="148"/>
                    <a:pt x="49" y="148"/>
                    <a:pt x="49" y="148"/>
                  </a:cubicBezTo>
                  <a:cubicBezTo>
                    <a:pt x="47" y="147"/>
                    <a:pt x="45" y="146"/>
                    <a:pt x="42" y="145"/>
                  </a:cubicBezTo>
                  <a:close/>
                  <a:moveTo>
                    <a:pt x="52" y="148"/>
                  </a:moveTo>
                  <a:cubicBezTo>
                    <a:pt x="61" y="145"/>
                    <a:pt x="69" y="140"/>
                    <a:pt x="78" y="136"/>
                  </a:cubicBezTo>
                  <a:cubicBezTo>
                    <a:pt x="85" y="133"/>
                    <a:pt x="93" y="130"/>
                    <a:pt x="100" y="127"/>
                  </a:cubicBezTo>
                  <a:cubicBezTo>
                    <a:pt x="94" y="130"/>
                    <a:pt x="89" y="133"/>
                    <a:pt x="83" y="137"/>
                  </a:cubicBezTo>
                  <a:cubicBezTo>
                    <a:pt x="80" y="139"/>
                    <a:pt x="77" y="141"/>
                    <a:pt x="74" y="143"/>
                  </a:cubicBezTo>
                  <a:cubicBezTo>
                    <a:pt x="72" y="144"/>
                    <a:pt x="70" y="145"/>
                    <a:pt x="68" y="146"/>
                  </a:cubicBezTo>
                  <a:cubicBezTo>
                    <a:pt x="63" y="148"/>
                    <a:pt x="57" y="148"/>
                    <a:pt x="52" y="148"/>
                  </a:cubicBezTo>
                  <a:close/>
                  <a:moveTo>
                    <a:pt x="139" y="116"/>
                  </a:moveTo>
                  <a:cubicBezTo>
                    <a:pt x="139" y="118"/>
                    <a:pt x="138" y="119"/>
                    <a:pt x="138" y="121"/>
                  </a:cubicBezTo>
                  <a:cubicBezTo>
                    <a:pt x="135" y="122"/>
                    <a:pt x="132" y="123"/>
                    <a:pt x="130" y="125"/>
                  </a:cubicBezTo>
                  <a:cubicBezTo>
                    <a:pt x="121" y="129"/>
                    <a:pt x="112" y="133"/>
                    <a:pt x="103" y="138"/>
                  </a:cubicBezTo>
                  <a:cubicBezTo>
                    <a:pt x="98" y="140"/>
                    <a:pt x="93" y="143"/>
                    <a:pt x="88" y="145"/>
                  </a:cubicBezTo>
                  <a:cubicBezTo>
                    <a:pt x="83" y="148"/>
                    <a:pt x="90" y="144"/>
                    <a:pt x="91" y="143"/>
                  </a:cubicBezTo>
                  <a:cubicBezTo>
                    <a:pt x="93" y="142"/>
                    <a:pt x="96" y="140"/>
                    <a:pt x="98" y="139"/>
                  </a:cubicBezTo>
                  <a:cubicBezTo>
                    <a:pt x="105" y="135"/>
                    <a:pt x="111" y="131"/>
                    <a:pt x="118" y="127"/>
                  </a:cubicBezTo>
                  <a:cubicBezTo>
                    <a:pt x="125" y="124"/>
                    <a:pt x="133" y="121"/>
                    <a:pt x="139" y="116"/>
                  </a:cubicBezTo>
                  <a:close/>
                  <a:moveTo>
                    <a:pt x="131" y="134"/>
                  </a:moveTo>
                  <a:cubicBezTo>
                    <a:pt x="131" y="134"/>
                    <a:pt x="131" y="134"/>
                    <a:pt x="130" y="134"/>
                  </a:cubicBezTo>
                  <a:cubicBezTo>
                    <a:pt x="125" y="137"/>
                    <a:pt x="119" y="140"/>
                    <a:pt x="114" y="144"/>
                  </a:cubicBezTo>
                  <a:cubicBezTo>
                    <a:pt x="111" y="146"/>
                    <a:pt x="109" y="147"/>
                    <a:pt x="106" y="149"/>
                  </a:cubicBezTo>
                  <a:cubicBezTo>
                    <a:pt x="104" y="149"/>
                    <a:pt x="102" y="150"/>
                    <a:pt x="101" y="151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1" y="150"/>
                    <a:pt x="104" y="148"/>
                    <a:pt x="105" y="148"/>
                  </a:cubicBezTo>
                  <a:cubicBezTo>
                    <a:pt x="115" y="141"/>
                    <a:pt x="125" y="136"/>
                    <a:pt x="135" y="128"/>
                  </a:cubicBezTo>
                  <a:cubicBezTo>
                    <a:pt x="133" y="130"/>
                    <a:pt x="132" y="132"/>
                    <a:pt x="131" y="134"/>
                  </a:cubicBezTo>
                  <a:close/>
                  <a:moveTo>
                    <a:pt x="93" y="150"/>
                  </a:moveTo>
                  <a:cubicBezTo>
                    <a:pt x="99" y="148"/>
                    <a:pt x="105" y="145"/>
                    <a:pt x="110" y="142"/>
                  </a:cubicBezTo>
                  <a:cubicBezTo>
                    <a:pt x="115" y="139"/>
                    <a:pt x="121" y="136"/>
                    <a:pt x="126" y="133"/>
                  </a:cubicBezTo>
                  <a:cubicBezTo>
                    <a:pt x="123" y="135"/>
                    <a:pt x="120" y="137"/>
                    <a:pt x="117" y="140"/>
                  </a:cubicBezTo>
                  <a:cubicBezTo>
                    <a:pt x="111" y="143"/>
                    <a:pt x="105" y="146"/>
                    <a:pt x="99" y="151"/>
                  </a:cubicBezTo>
                  <a:cubicBezTo>
                    <a:pt x="97" y="151"/>
                    <a:pt x="95" y="150"/>
                    <a:pt x="93" y="150"/>
                  </a:cubicBezTo>
                  <a:close/>
                  <a:moveTo>
                    <a:pt x="86" y="147"/>
                  </a:moveTo>
                  <a:cubicBezTo>
                    <a:pt x="98" y="141"/>
                    <a:pt x="111" y="135"/>
                    <a:pt x="124" y="129"/>
                  </a:cubicBezTo>
                  <a:cubicBezTo>
                    <a:pt x="122" y="130"/>
                    <a:pt x="119" y="132"/>
                    <a:pt x="117" y="133"/>
                  </a:cubicBezTo>
                  <a:cubicBezTo>
                    <a:pt x="109" y="138"/>
                    <a:pt x="100" y="144"/>
                    <a:pt x="91" y="149"/>
                  </a:cubicBezTo>
                  <a:cubicBezTo>
                    <a:pt x="89" y="149"/>
                    <a:pt x="88" y="148"/>
                    <a:pt x="86" y="147"/>
                  </a:cubicBezTo>
                  <a:close/>
                  <a:moveTo>
                    <a:pt x="134" y="127"/>
                  </a:moveTo>
                  <a:cubicBezTo>
                    <a:pt x="126" y="133"/>
                    <a:pt x="116" y="138"/>
                    <a:pt x="106" y="143"/>
                  </a:cubicBezTo>
                  <a:cubicBezTo>
                    <a:pt x="103" y="145"/>
                    <a:pt x="95" y="148"/>
                    <a:pt x="93" y="149"/>
                  </a:cubicBezTo>
                  <a:cubicBezTo>
                    <a:pt x="99" y="146"/>
                    <a:pt x="105" y="142"/>
                    <a:pt x="110" y="138"/>
                  </a:cubicBezTo>
                  <a:cubicBezTo>
                    <a:pt x="115" y="135"/>
                    <a:pt x="120" y="132"/>
                    <a:pt x="125" y="129"/>
                  </a:cubicBezTo>
                  <a:cubicBezTo>
                    <a:pt x="127" y="128"/>
                    <a:pt x="129" y="127"/>
                    <a:pt x="131" y="125"/>
                  </a:cubicBezTo>
                  <a:cubicBezTo>
                    <a:pt x="131" y="125"/>
                    <a:pt x="132" y="125"/>
                    <a:pt x="132" y="125"/>
                  </a:cubicBezTo>
                  <a:cubicBezTo>
                    <a:pt x="134" y="124"/>
                    <a:pt x="135" y="123"/>
                    <a:pt x="137" y="122"/>
                  </a:cubicBezTo>
                  <a:cubicBezTo>
                    <a:pt x="136" y="124"/>
                    <a:pt x="136" y="125"/>
                    <a:pt x="135" y="127"/>
                  </a:cubicBezTo>
                  <a:cubicBezTo>
                    <a:pt x="135" y="127"/>
                    <a:pt x="135" y="127"/>
                    <a:pt x="134" y="127"/>
                  </a:cubicBezTo>
                  <a:close/>
                  <a:moveTo>
                    <a:pt x="85" y="147"/>
                  </a:moveTo>
                  <a:cubicBezTo>
                    <a:pt x="83" y="146"/>
                    <a:pt x="81" y="145"/>
                    <a:pt x="80" y="145"/>
                  </a:cubicBezTo>
                  <a:cubicBezTo>
                    <a:pt x="88" y="142"/>
                    <a:pt x="95" y="138"/>
                    <a:pt x="103" y="135"/>
                  </a:cubicBezTo>
                  <a:cubicBezTo>
                    <a:pt x="96" y="138"/>
                    <a:pt x="90" y="143"/>
                    <a:pt x="85" y="147"/>
                  </a:cubicBezTo>
                  <a:close/>
                  <a:moveTo>
                    <a:pt x="103" y="151"/>
                  </a:moveTo>
                  <a:cubicBezTo>
                    <a:pt x="110" y="148"/>
                    <a:pt x="117" y="143"/>
                    <a:pt x="124" y="138"/>
                  </a:cubicBezTo>
                  <a:cubicBezTo>
                    <a:pt x="125" y="138"/>
                    <a:pt x="126" y="137"/>
                    <a:pt x="128" y="136"/>
                  </a:cubicBezTo>
                  <a:cubicBezTo>
                    <a:pt x="129" y="135"/>
                    <a:pt x="130" y="135"/>
                    <a:pt x="129" y="136"/>
                  </a:cubicBezTo>
                  <a:cubicBezTo>
                    <a:pt x="128" y="138"/>
                    <a:pt x="126" y="139"/>
                    <a:pt x="124" y="140"/>
                  </a:cubicBezTo>
                  <a:cubicBezTo>
                    <a:pt x="120" y="143"/>
                    <a:pt x="117" y="146"/>
                    <a:pt x="113" y="149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09" y="150"/>
                    <a:pt x="106" y="151"/>
                    <a:pt x="103" y="151"/>
                  </a:cubicBezTo>
                  <a:close/>
                  <a:moveTo>
                    <a:pt x="115" y="148"/>
                  </a:moveTo>
                  <a:cubicBezTo>
                    <a:pt x="118" y="146"/>
                    <a:pt x="121" y="144"/>
                    <a:pt x="124" y="142"/>
                  </a:cubicBezTo>
                  <a:cubicBezTo>
                    <a:pt x="123" y="143"/>
                    <a:pt x="122" y="144"/>
                    <a:pt x="121" y="145"/>
                  </a:cubicBezTo>
                  <a:cubicBezTo>
                    <a:pt x="119" y="146"/>
                    <a:pt x="117" y="147"/>
                    <a:pt x="115" y="148"/>
                  </a:cubicBezTo>
                  <a:close/>
                  <a:moveTo>
                    <a:pt x="140" y="115"/>
                  </a:moveTo>
                  <a:cubicBezTo>
                    <a:pt x="139" y="115"/>
                    <a:pt x="139" y="115"/>
                    <a:pt x="139" y="115"/>
                  </a:cubicBezTo>
                  <a:cubicBezTo>
                    <a:pt x="138" y="116"/>
                    <a:pt x="138" y="116"/>
                    <a:pt x="137" y="116"/>
                  </a:cubicBezTo>
                  <a:cubicBezTo>
                    <a:pt x="137" y="116"/>
                    <a:pt x="137" y="116"/>
                    <a:pt x="137" y="117"/>
                  </a:cubicBezTo>
                  <a:cubicBezTo>
                    <a:pt x="129" y="121"/>
                    <a:pt x="120" y="125"/>
                    <a:pt x="112" y="129"/>
                  </a:cubicBezTo>
                  <a:cubicBezTo>
                    <a:pt x="101" y="134"/>
                    <a:pt x="90" y="140"/>
                    <a:pt x="79" y="144"/>
                  </a:cubicBezTo>
                  <a:cubicBezTo>
                    <a:pt x="79" y="144"/>
                    <a:pt x="79" y="144"/>
                    <a:pt x="78" y="144"/>
                  </a:cubicBezTo>
                  <a:cubicBezTo>
                    <a:pt x="77" y="143"/>
                    <a:pt x="77" y="143"/>
                    <a:pt x="76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75" y="144"/>
                    <a:pt x="74" y="144"/>
                    <a:pt x="74" y="145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73" y="145"/>
                    <a:pt x="72" y="145"/>
                    <a:pt x="72" y="146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6" y="144"/>
                    <a:pt x="78" y="142"/>
                    <a:pt x="81" y="140"/>
                  </a:cubicBezTo>
                  <a:cubicBezTo>
                    <a:pt x="86" y="137"/>
                    <a:pt x="91" y="135"/>
                    <a:pt x="96" y="133"/>
                  </a:cubicBezTo>
                  <a:cubicBezTo>
                    <a:pt x="102" y="130"/>
                    <a:pt x="107" y="127"/>
                    <a:pt x="113" y="124"/>
                  </a:cubicBezTo>
                  <a:cubicBezTo>
                    <a:pt x="122" y="119"/>
                    <a:pt x="131" y="114"/>
                    <a:pt x="141" y="110"/>
                  </a:cubicBezTo>
                  <a:cubicBezTo>
                    <a:pt x="141" y="110"/>
                    <a:pt x="141" y="111"/>
                    <a:pt x="141" y="112"/>
                  </a:cubicBezTo>
                  <a:cubicBezTo>
                    <a:pt x="140" y="113"/>
                    <a:pt x="140" y="114"/>
                    <a:pt x="140" y="115"/>
                  </a:cubicBezTo>
                  <a:close/>
                  <a:moveTo>
                    <a:pt x="139" y="58"/>
                  </a:moveTo>
                  <a:cubicBezTo>
                    <a:pt x="128" y="64"/>
                    <a:pt x="117" y="68"/>
                    <a:pt x="105" y="72"/>
                  </a:cubicBezTo>
                  <a:cubicBezTo>
                    <a:pt x="102" y="73"/>
                    <a:pt x="99" y="75"/>
                    <a:pt x="96" y="76"/>
                  </a:cubicBezTo>
                  <a:cubicBezTo>
                    <a:pt x="92" y="77"/>
                    <a:pt x="89" y="78"/>
                    <a:pt x="85" y="80"/>
                  </a:cubicBezTo>
                  <a:cubicBezTo>
                    <a:pt x="69" y="86"/>
                    <a:pt x="53" y="93"/>
                    <a:pt x="37" y="100"/>
                  </a:cubicBezTo>
                  <a:cubicBezTo>
                    <a:pt x="30" y="103"/>
                    <a:pt x="21" y="106"/>
                    <a:pt x="15" y="110"/>
                  </a:cubicBezTo>
                  <a:cubicBezTo>
                    <a:pt x="23" y="105"/>
                    <a:pt x="31" y="101"/>
                    <a:pt x="40" y="98"/>
                  </a:cubicBezTo>
                  <a:cubicBezTo>
                    <a:pt x="49" y="95"/>
                    <a:pt x="57" y="89"/>
                    <a:pt x="66" y="86"/>
                  </a:cubicBezTo>
                  <a:cubicBezTo>
                    <a:pt x="75" y="82"/>
                    <a:pt x="84" y="78"/>
                    <a:pt x="94" y="74"/>
                  </a:cubicBezTo>
                  <a:cubicBezTo>
                    <a:pt x="103" y="70"/>
                    <a:pt x="112" y="66"/>
                    <a:pt x="121" y="62"/>
                  </a:cubicBezTo>
                  <a:cubicBezTo>
                    <a:pt x="122" y="61"/>
                    <a:pt x="123" y="60"/>
                    <a:pt x="124" y="60"/>
                  </a:cubicBezTo>
                  <a:cubicBezTo>
                    <a:pt x="129" y="58"/>
                    <a:pt x="133" y="56"/>
                    <a:pt x="137" y="53"/>
                  </a:cubicBezTo>
                  <a:cubicBezTo>
                    <a:pt x="138" y="55"/>
                    <a:pt x="138" y="57"/>
                    <a:pt x="139" y="58"/>
                  </a:cubicBezTo>
                  <a:close/>
                  <a:moveTo>
                    <a:pt x="131" y="44"/>
                  </a:moveTo>
                  <a:cubicBezTo>
                    <a:pt x="97" y="58"/>
                    <a:pt x="64" y="73"/>
                    <a:pt x="31" y="88"/>
                  </a:cubicBezTo>
                  <a:cubicBezTo>
                    <a:pt x="23" y="92"/>
                    <a:pt x="16" y="96"/>
                    <a:pt x="8" y="99"/>
                  </a:cubicBezTo>
                  <a:cubicBezTo>
                    <a:pt x="8" y="99"/>
                    <a:pt x="8" y="98"/>
                    <a:pt x="8" y="98"/>
                  </a:cubicBezTo>
                  <a:cubicBezTo>
                    <a:pt x="9" y="98"/>
                    <a:pt x="11" y="96"/>
                    <a:pt x="12" y="95"/>
                  </a:cubicBezTo>
                  <a:cubicBezTo>
                    <a:pt x="14" y="94"/>
                    <a:pt x="16" y="94"/>
                    <a:pt x="17" y="93"/>
                  </a:cubicBezTo>
                  <a:cubicBezTo>
                    <a:pt x="21" y="90"/>
                    <a:pt x="25" y="88"/>
                    <a:pt x="30" y="86"/>
                  </a:cubicBezTo>
                  <a:cubicBezTo>
                    <a:pt x="46" y="78"/>
                    <a:pt x="63" y="70"/>
                    <a:pt x="80" y="62"/>
                  </a:cubicBezTo>
                  <a:cubicBezTo>
                    <a:pt x="81" y="61"/>
                    <a:pt x="82" y="61"/>
                    <a:pt x="82" y="61"/>
                  </a:cubicBezTo>
                  <a:cubicBezTo>
                    <a:pt x="93" y="56"/>
                    <a:pt x="103" y="52"/>
                    <a:pt x="113" y="48"/>
                  </a:cubicBezTo>
                  <a:cubicBezTo>
                    <a:pt x="115" y="48"/>
                    <a:pt x="117" y="47"/>
                    <a:pt x="118" y="46"/>
                  </a:cubicBezTo>
                  <a:cubicBezTo>
                    <a:pt x="119" y="46"/>
                    <a:pt x="121" y="45"/>
                    <a:pt x="122" y="44"/>
                  </a:cubicBezTo>
                  <a:cubicBezTo>
                    <a:pt x="122" y="44"/>
                    <a:pt x="123" y="44"/>
                    <a:pt x="123" y="44"/>
                  </a:cubicBezTo>
                  <a:cubicBezTo>
                    <a:pt x="125" y="43"/>
                    <a:pt x="127" y="42"/>
                    <a:pt x="128" y="41"/>
                  </a:cubicBezTo>
                  <a:cubicBezTo>
                    <a:pt x="129" y="42"/>
                    <a:pt x="130" y="43"/>
                    <a:pt x="131" y="44"/>
                  </a:cubicBezTo>
                  <a:close/>
                  <a:moveTo>
                    <a:pt x="124" y="37"/>
                  </a:moveTo>
                  <a:cubicBezTo>
                    <a:pt x="120" y="39"/>
                    <a:pt x="116" y="41"/>
                    <a:pt x="111" y="43"/>
                  </a:cubicBezTo>
                  <a:cubicBezTo>
                    <a:pt x="110" y="43"/>
                    <a:pt x="109" y="44"/>
                    <a:pt x="107" y="44"/>
                  </a:cubicBezTo>
                  <a:cubicBezTo>
                    <a:pt x="101" y="47"/>
                    <a:pt x="94" y="49"/>
                    <a:pt x="87" y="52"/>
                  </a:cubicBezTo>
                  <a:cubicBezTo>
                    <a:pt x="73" y="58"/>
                    <a:pt x="59" y="64"/>
                    <a:pt x="45" y="70"/>
                  </a:cubicBezTo>
                  <a:cubicBezTo>
                    <a:pt x="39" y="72"/>
                    <a:pt x="33" y="74"/>
                    <a:pt x="27" y="77"/>
                  </a:cubicBezTo>
                  <a:cubicBezTo>
                    <a:pt x="21" y="81"/>
                    <a:pt x="15" y="85"/>
                    <a:pt x="9" y="87"/>
                  </a:cubicBezTo>
                  <a:cubicBezTo>
                    <a:pt x="4" y="89"/>
                    <a:pt x="12" y="86"/>
                    <a:pt x="13" y="85"/>
                  </a:cubicBezTo>
                  <a:cubicBezTo>
                    <a:pt x="16" y="83"/>
                    <a:pt x="18" y="81"/>
                    <a:pt x="21" y="80"/>
                  </a:cubicBezTo>
                  <a:cubicBezTo>
                    <a:pt x="28" y="76"/>
                    <a:pt x="35" y="72"/>
                    <a:pt x="41" y="68"/>
                  </a:cubicBezTo>
                  <a:cubicBezTo>
                    <a:pt x="54" y="61"/>
                    <a:pt x="68" y="55"/>
                    <a:pt x="81" y="49"/>
                  </a:cubicBezTo>
                  <a:cubicBezTo>
                    <a:pt x="88" y="46"/>
                    <a:pt x="95" y="43"/>
                    <a:pt x="102" y="40"/>
                  </a:cubicBezTo>
                  <a:cubicBezTo>
                    <a:pt x="108" y="38"/>
                    <a:pt x="113" y="36"/>
                    <a:pt x="118" y="33"/>
                  </a:cubicBezTo>
                  <a:cubicBezTo>
                    <a:pt x="119" y="34"/>
                    <a:pt x="120" y="34"/>
                    <a:pt x="120" y="35"/>
                  </a:cubicBezTo>
                  <a:cubicBezTo>
                    <a:pt x="122" y="36"/>
                    <a:pt x="123" y="37"/>
                    <a:pt x="124" y="37"/>
                  </a:cubicBezTo>
                  <a:close/>
                  <a:moveTo>
                    <a:pt x="89" y="24"/>
                  </a:moveTo>
                  <a:cubicBezTo>
                    <a:pt x="87" y="25"/>
                    <a:pt x="86" y="25"/>
                    <a:pt x="84" y="26"/>
                  </a:cubicBezTo>
                  <a:cubicBezTo>
                    <a:pt x="84" y="25"/>
                    <a:pt x="84" y="24"/>
                    <a:pt x="84" y="24"/>
                  </a:cubicBezTo>
                  <a:cubicBezTo>
                    <a:pt x="86" y="24"/>
                    <a:pt x="87" y="24"/>
                    <a:pt x="89" y="24"/>
                  </a:cubicBezTo>
                  <a:close/>
                  <a:moveTo>
                    <a:pt x="79" y="23"/>
                  </a:moveTo>
                  <a:cubicBezTo>
                    <a:pt x="79" y="24"/>
                    <a:pt x="79" y="24"/>
                    <a:pt x="79" y="24"/>
                  </a:cubicBezTo>
                  <a:cubicBezTo>
                    <a:pt x="58" y="33"/>
                    <a:pt x="36" y="45"/>
                    <a:pt x="16" y="57"/>
                  </a:cubicBezTo>
                  <a:cubicBezTo>
                    <a:pt x="16" y="57"/>
                    <a:pt x="14" y="58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8"/>
                    <a:pt x="14" y="58"/>
                    <a:pt x="14" y="58"/>
                  </a:cubicBezTo>
                  <a:cubicBezTo>
                    <a:pt x="17" y="56"/>
                    <a:pt x="19" y="54"/>
                    <a:pt x="22" y="53"/>
                  </a:cubicBezTo>
                  <a:cubicBezTo>
                    <a:pt x="27" y="49"/>
                    <a:pt x="33" y="46"/>
                    <a:pt x="38" y="43"/>
                  </a:cubicBezTo>
                  <a:cubicBezTo>
                    <a:pt x="50" y="36"/>
                    <a:pt x="63" y="30"/>
                    <a:pt x="75" y="24"/>
                  </a:cubicBezTo>
                  <a:cubicBezTo>
                    <a:pt x="76" y="23"/>
                    <a:pt x="78" y="23"/>
                    <a:pt x="79" y="23"/>
                  </a:cubicBezTo>
                  <a:close/>
                  <a:moveTo>
                    <a:pt x="46" y="29"/>
                  </a:moveTo>
                  <a:cubicBezTo>
                    <a:pt x="49" y="28"/>
                    <a:pt x="53" y="27"/>
                    <a:pt x="57" y="26"/>
                  </a:cubicBezTo>
                  <a:cubicBezTo>
                    <a:pt x="54" y="27"/>
                    <a:pt x="51" y="29"/>
                    <a:pt x="48" y="31"/>
                  </a:cubicBezTo>
                  <a:cubicBezTo>
                    <a:pt x="40" y="35"/>
                    <a:pt x="32" y="39"/>
                    <a:pt x="24" y="43"/>
                  </a:cubicBezTo>
                  <a:cubicBezTo>
                    <a:pt x="30" y="37"/>
                    <a:pt x="37" y="32"/>
                    <a:pt x="46" y="29"/>
                  </a:cubicBezTo>
                  <a:close/>
                  <a:moveTo>
                    <a:pt x="23" y="44"/>
                  </a:moveTo>
                  <a:cubicBezTo>
                    <a:pt x="23" y="44"/>
                    <a:pt x="23" y="44"/>
                    <a:pt x="24" y="44"/>
                  </a:cubicBezTo>
                  <a:cubicBezTo>
                    <a:pt x="32" y="40"/>
                    <a:pt x="40" y="36"/>
                    <a:pt x="48" y="31"/>
                  </a:cubicBezTo>
                  <a:cubicBezTo>
                    <a:pt x="52" y="29"/>
                    <a:pt x="56" y="27"/>
                    <a:pt x="60" y="26"/>
                  </a:cubicBezTo>
                  <a:cubicBezTo>
                    <a:pt x="61" y="25"/>
                    <a:pt x="62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1" y="26"/>
                    <a:pt x="59" y="27"/>
                    <a:pt x="57" y="28"/>
                  </a:cubicBezTo>
                  <a:cubicBezTo>
                    <a:pt x="44" y="34"/>
                    <a:pt x="32" y="40"/>
                    <a:pt x="20" y="48"/>
                  </a:cubicBezTo>
                  <a:cubicBezTo>
                    <a:pt x="21" y="46"/>
                    <a:pt x="22" y="45"/>
                    <a:pt x="23" y="44"/>
                  </a:cubicBezTo>
                  <a:close/>
                  <a:moveTo>
                    <a:pt x="9" y="102"/>
                  </a:moveTo>
                  <a:cubicBezTo>
                    <a:pt x="23" y="94"/>
                    <a:pt x="38" y="91"/>
                    <a:pt x="52" y="84"/>
                  </a:cubicBezTo>
                  <a:cubicBezTo>
                    <a:pt x="59" y="81"/>
                    <a:pt x="65" y="78"/>
                    <a:pt x="72" y="75"/>
                  </a:cubicBezTo>
                  <a:cubicBezTo>
                    <a:pt x="56" y="83"/>
                    <a:pt x="41" y="92"/>
                    <a:pt x="24" y="99"/>
                  </a:cubicBezTo>
                  <a:cubicBezTo>
                    <a:pt x="23" y="100"/>
                    <a:pt x="22" y="101"/>
                    <a:pt x="21" y="101"/>
                  </a:cubicBezTo>
                  <a:cubicBezTo>
                    <a:pt x="17" y="103"/>
                    <a:pt x="14" y="105"/>
                    <a:pt x="11" y="107"/>
                  </a:cubicBezTo>
                  <a:cubicBezTo>
                    <a:pt x="10" y="105"/>
                    <a:pt x="10" y="104"/>
                    <a:pt x="9" y="102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70"/>
            <p:cNvSpPr>
              <a:spLocks noEditPoints="1"/>
            </p:cNvSpPr>
            <p:nvPr/>
          </p:nvSpPr>
          <p:spPr bwMode="auto">
            <a:xfrm>
              <a:off x="3426071" y="2910909"/>
              <a:ext cx="1089025" cy="768350"/>
            </a:xfrm>
            <a:custGeom>
              <a:avLst/>
              <a:gdLst>
                <a:gd name="T0" fmla="*/ 135 w 257"/>
                <a:gd name="T1" fmla="*/ 144 h 181"/>
                <a:gd name="T2" fmla="*/ 113 w 257"/>
                <a:gd name="T3" fmla="*/ 4 h 181"/>
                <a:gd name="T4" fmla="*/ 13 w 257"/>
                <a:gd name="T5" fmla="*/ 48 h 181"/>
                <a:gd name="T6" fmla="*/ 21 w 257"/>
                <a:gd name="T7" fmla="*/ 59 h 181"/>
                <a:gd name="T8" fmla="*/ 29 w 257"/>
                <a:gd name="T9" fmla="*/ 61 h 181"/>
                <a:gd name="T10" fmla="*/ 91 w 257"/>
                <a:gd name="T11" fmla="*/ 31 h 181"/>
                <a:gd name="T12" fmla="*/ 98 w 257"/>
                <a:gd name="T13" fmla="*/ 24 h 181"/>
                <a:gd name="T14" fmla="*/ 98 w 257"/>
                <a:gd name="T15" fmla="*/ 35 h 181"/>
                <a:gd name="T16" fmla="*/ 124 w 257"/>
                <a:gd name="T17" fmla="*/ 13 h 181"/>
                <a:gd name="T18" fmla="*/ 130 w 257"/>
                <a:gd name="T19" fmla="*/ 22 h 181"/>
                <a:gd name="T20" fmla="*/ 81 w 257"/>
                <a:gd name="T21" fmla="*/ 60 h 181"/>
                <a:gd name="T22" fmla="*/ 87 w 257"/>
                <a:gd name="T23" fmla="*/ 59 h 181"/>
                <a:gd name="T24" fmla="*/ 31 w 257"/>
                <a:gd name="T25" fmla="*/ 111 h 181"/>
                <a:gd name="T26" fmla="*/ 75 w 257"/>
                <a:gd name="T27" fmla="*/ 96 h 181"/>
                <a:gd name="T28" fmla="*/ 27 w 257"/>
                <a:gd name="T29" fmla="*/ 124 h 181"/>
                <a:gd name="T30" fmla="*/ 117 w 257"/>
                <a:gd name="T31" fmla="*/ 85 h 181"/>
                <a:gd name="T32" fmla="*/ 141 w 257"/>
                <a:gd name="T33" fmla="*/ 53 h 181"/>
                <a:gd name="T34" fmla="*/ 36 w 257"/>
                <a:gd name="T35" fmla="*/ 103 h 181"/>
                <a:gd name="T36" fmla="*/ 172 w 257"/>
                <a:gd name="T37" fmla="*/ 26 h 181"/>
                <a:gd name="T38" fmla="*/ 172 w 257"/>
                <a:gd name="T39" fmla="*/ 16 h 181"/>
                <a:gd name="T40" fmla="*/ 73 w 257"/>
                <a:gd name="T41" fmla="*/ 56 h 181"/>
                <a:gd name="T42" fmla="*/ 43 w 257"/>
                <a:gd name="T43" fmla="*/ 58 h 181"/>
                <a:gd name="T44" fmla="*/ 31 w 257"/>
                <a:gd name="T45" fmla="*/ 63 h 181"/>
                <a:gd name="T46" fmla="*/ 53 w 257"/>
                <a:gd name="T47" fmla="*/ 48 h 181"/>
                <a:gd name="T48" fmla="*/ 19 w 257"/>
                <a:gd name="T49" fmla="*/ 53 h 181"/>
                <a:gd name="T50" fmla="*/ 14 w 257"/>
                <a:gd name="T51" fmla="*/ 50 h 181"/>
                <a:gd name="T52" fmla="*/ 118 w 257"/>
                <a:gd name="T53" fmla="*/ 94 h 181"/>
                <a:gd name="T54" fmla="*/ 219 w 257"/>
                <a:gd name="T55" fmla="*/ 58 h 181"/>
                <a:gd name="T56" fmla="*/ 218 w 257"/>
                <a:gd name="T57" fmla="*/ 58 h 181"/>
                <a:gd name="T58" fmla="*/ 137 w 257"/>
                <a:gd name="T59" fmla="*/ 138 h 181"/>
                <a:gd name="T60" fmla="*/ 153 w 257"/>
                <a:gd name="T61" fmla="*/ 123 h 181"/>
                <a:gd name="T62" fmla="*/ 172 w 257"/>
                <a:gd name="T63" fmla="*/ 124 h 181"/>
                <a:gd name="T64" fmla="*/ 229 w 257"/>
                <a:gd name="T65" fmla="*/ 91 h 181"/>
                <a:gd name="T66" fmla="*/ 229 w 257"/>
                <a:gd name="T67" fmla="*/ 91 h 181"/>
                <a:gd name="T68" fmla="*/ 50 w 257"/>
                <a:gd name="T69" fmla="*/ 169 h 181"/>
                <a:gd name="T70" fmla="*/ 67 w 257"/>
                <a:gd name="T71" fmla="*/ 142 h 181"/>
                <a:gd name="T72" fmla="*/ 69 w 257"/>
                <a:gd name="T73" fmla="*/ 137 h 181"/>
                <a:gd name="T74" fmla="*/ 214 w 257"/>
                <a:gd name="T75" fmla="*/ 58 h 181"/>
                <a:gd name="T76" fmla="*/ 135 w 257"/>
                <a:gd name="T77" fmla="*/ 94 h 181"/>
                <a:gd name="T78" fmla="*/ 77 w 257"/>
                <a:gd name="T79" fmla="*/ 153 h 181"/>
                <a:gd name="T80" fmla="*/ 232 w 257"/>
                <a:gd name="T81" fmla="*/ 79 h 181"/>
                <a:gd name="T82" fmla="*/ 113 w 257"/>
                <a:gd name="T83" fmla="*/ 132 h 181"/>
                <a:gd name="T84" fmla="*/ 98 w 257"/>
                <a:gd name="T85" fmla="*/ 142 h 181"/>
                <a:gd name="T86" fmla="*/ 228 w 257"/>
                <a:gd name="T87" fmla="*/ 114 h 181"/>
                <a:gd name="T88" fmla="*/ 230 w 257"/>
                <a:gd name="T89" fmla="*/ 121 h 181"/>
                <a:gd name="T90" fmla="*/ 199 w 257"/>
                <a:gd name="T91" fmla="*/ 130 h 181"/>
                <a:gd name="T92" fmla="*/ 197 w 257"/>
                <a:gd name="T93" fmla="*/ 134 h 181"/>
                <a:gd name="T94" fmla="*/ 172 w 257"/>
                <a:gd name="T95" fmla="*/ 142 h 181"/>
                <a:gd name="T96" fmla="*/ 212 w 257"/>
                <a:gd name="T97" fmla="*/ 132 h 181"/>
                <a:gd name="T98" fmla="*/ 149 w 257"/>
                <a:gd name="T99" fmla="*/ 103 h 181"/>
                <a:gd name="T100" fmla="*/ 185 w 257"/>
                <a:gd name="T101" fmla="*/ 81 h 181"/>
                <a:gd name="T102" fmla="*/ 121 w 257"/>
                <a:gd name="T103" fmla="*/ 85 h 181"/>
                <a:gd name="T104" fmla="*/ 110 w 257"/>
                <a:gd name="T105" fmla="*/ 81 h 181"/>
                <a:gd name="T106" fmla="*/ 205 w 257"/>
                <a:gd name="T107" fmla="*/ 27 h 181"/>
                <a:gd name="T108" fmla="*/ 182 w 257"/>
                <a:gd name="T109" fmla="*/ 32 h 181"/>
                <a:gd name="T110" fmla="*/ 63 w 257"/>
                <a:gd name="T111" fmla="*/ 63 h 181"/>
                <a:gd name="T112" fmla="*/ 100 w 257"/>
                <a:gd name="T113" fmla="*/ 19 h 181"/>
                <a:gd name="T114" fmla="*/ 56 w 257"/>
                <a:gd name="T115" fmla="*/ 31 h 181"/>
                <a:gd name="T116" fmla="*/ 31 w 257"/>
                <a:gd name="T117" fmla="*/ 4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" h="181">
                  <a:moveTo>
                    <a:pt x="17" y="62"/>
                  </a:moveTo>
                  <a:cubicBezTo>
                    <a:pt x="8" y="65"/>
                    <a:pt x="0" y="73"/>
                    <a:pt x="0" y="84"/>
                  </a:cubicBezTo>
                  <a:cubicBezTo>
                    <a:pt x="0" y="97"/>
                    <a:pt x="13" y="104"/>
                    <a:pt x="25" y="106"/>
                  </a:cubicBezTo>
                  <a:cubicBezTo>
                    <a:pt x="16" y="114"/>
                    <a:pt x="11" y="124"/>
                    <a:pt x="21" y="134"/>
                  </a:cubicBezTo>
                  <a:cubicBezTo>
                    <a:pt x="31" y="144"/>
                    <a:pt x="49" y="144"/>
                    <a:pt x="62" y="140"/>
                  </a:cubicBezTo>
                  <a:cubicBezTo>
                    <a:pt x="58" y="155"/>
                    <a:pt x="44" y="166"/>
                    <a:pt x="32" y="176"/>
                  </a:cubicBezTo>
                  <a:cubicBezTo>
                    <a:pt x="31" y="177"/>
                    <a:pt x="31" y="179"/>
                    <a:pt x="32" y="179"/>
                  </a:cubicBezTo>
                  <a:cubicBezTo>
                    <a:pt x="33" y="181"/>
                    <a:pt x="34" y="181"/>
                    <a:pt x="35" y="181"/>
                  </a:cubicBezTo>
                  <a:cubicBezTo>
                    <a:pt x="58" y="172"/>
                    <a:pt x="78" y="164"/>
                    <a:pt x="94" y="145"/>
                  </a:cubicBezTo>
                  <a:cubicBezTo>
                    <a:pt x="103" y="163"/>
                    <a:pt x="124" y="159"/>
                    <a:pt x="135" y="144"/>
                  </a:cubicBezTo>
                  <a:cubicBezTo>
                    <a:pt x="140" y="151"/>
                    <a:pt x="147" y="157"/>
                    <a:pt x="156" y="158"/>
                  </a:cubicBezTo>
                  <a:cubicBezTo>
                    <a:pt x="164" y="159"/>
                    <a:pt x="173" y="150"/>
                    <a:pt x="178" y="143"/>
                  </a:cubicBezTo>
                  <a:cubicBezTo>
                    <a:pt x="187" y="150"/>
                    <a:pt x="205" y="148"/>
                    <a:pt x="207" y="137"/>
                  </a:cubicBezTo>
                  <a:cubicBezTo>
                    <a:pt x="228" y="149"/>
                    <a:pt x="257" y="109"/>
                    <a:pt x="235" y="93"/>
                  </a:cubicBezTo>
                  <a:cubicBezTo>
                    <a:pt x="245" y="87"/>
                    <a:pt x="251" y="77"/>
                    <a:pt x="246" y="66"/>
                  </a:cubicBezTo>
                  <a:cubicBezTo>
                    <a:pt x="241" y="56"/>
                    <a:pt x="231" y="51"/>
                    <a:pt x="221" y="52"/>
                  </a:cubicBezTo>
                  <a:cubicBezTo>
                    <a:pt x="224" y="43"/>
                    <a:pt x="221" y="32"/>
                    <a:pt x="214" y="25"/>
                  </a:cubicBezTo>
                  <a:cubicBezTo>
                    <a:pt x="205" y="15"/>
                    <a:pt x="192" y="19"/>
                    <a:pt x="182" y="26"/>
                  </a:cubicBezTo>
                  <a:cubicBezTo>
                    <a:pt x="181" y="0"/>
                    <a:pt x="148" y="0"/>
                    <a:pt x="135" y="19"/>
                  </a:cubicBezTo>
                  <a:cubicBezTo>
                    <a:pt x="131" y="10"/>
                    <a:pt x="123" y="2"/>
                    <a:pt x="113" y="4"/>
                  </a:cubicBezTo>
                  <a:cubicBezTo>
                    <a:pt x="103" y="5"/>
                    <a:pt x="96" y="13"/>
                    <a:pt x="93" y="23"/>
                  </a:cubicBezTo>
                  <a:cubicBezTo>
                    <a:pt x="87" y="14"/>
                    <a:pt x="77" y="10"/>
                    <a:pt x="66" y="13"/>
                  </a:cubicBezTo>
                  <a:cubicBezTo>
                    <a:pt x="52" y="18"/>
                    <a:pt x="49" y="30"/>
                    <a:pt x="48" y="42"/>
                  </a:cubicBezTo>
                  <a:cubicBezTo>
                    <a:pt x="39" y="30"/>
                    <a:pt x="24" y="23"/>
                    <a:pt x="12" y="35"/>
                  </a:cubicBezTo>
                  <a:cubicBezTo>
                    <a:pt x="2" y="44"/>
                    <a:pt x="8" y="56"/>
                    <a:pt x="17" y="62"/>
                  </a:cubicBezTo>
                  <a:close/>
                  <a:moveTo>
                    <a:pt x="13" y="45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6" y="42"/>
                    <a:pt x="20" y="40"/>
                    <a:pt x="23" y="37"/>
                  </a:cubicBezTo>
                  <a:cubicBezTo>
                    <a:pt x="25" y="36"/>
                    <a:pt x="30" y="31"/>
                    <a:pt x="23" y="38"/>
                  </a:cubicBezTo>
                  <a:cubicBezTo>
                    <a:pt x="20" y="42"/>
                    <a:pt x="16" y="44"/>
                    <a:pt x="13" y="48"/>
                  </a:cubicBezTo>
                  <a:cubicBezTo>
                    <a:pt x="13" y="47"/>
                    <a:pt x="13" y="46"/>
                    <a:pt x="13" y="45"/>
                  </a:cubicBezTo>
                  <a:close/>
                  <a:moveTo>
                    <a:pt x="33" y="36"/>
                  </a:moveTo>
                  <a:cubicBezTo>
                    <a:pt x="30" y="37"/>
                    <a:pt x="27" y="39"/>
                    <a:pt x="25" y="41"/>
                  </a:cubicBezTo>
                  <a:cubicBezTo>
                    <a:pt x="22" y="43"/>
                    <a:pt x="16" y="46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8" y="43"/>
                    <a:pt x="24" y="40"/>
                    <a:pt x="28" y="34"/>
                  </a:cubicBezTo>
                  <a:cubicBezTo>
                    <a:pt x="30" y="34"/>
                    <a:pt x="32" y="35"/>
                    <a:pt x="33" y="36"/>
                  </a:cubicBezTo>
                  <a:close/>
                  <a:moveTo>
                    <a:pt x="43" y="48"/>
                  </a:moveTo>
                  <a:cubicBezTo>
                    <a:pt x="38" y="53"/>
                    <a:pt x="32" y="56"/>
                    <a:pt x="27" y="61"/>
                  </a:cubicBezTo>
                  <a:cubicBezTo>
                    <a:pt x="25" y="61"/>
                    <a:pt x="23" y="60"/>
                    <a:pt x="21" y="59"/>
                  </a:cubicBezTo>
                  <a:cubicBezTo>
                    <a:pt x="25" y="57"/>
                    <a:pt x="29" y="55"/>
                    <a:pt x="32" y="53"/>
                  </a:cubicBezTo>
                  <a:cubicBezTo>
                    <a:pt x="34" y="52"/>
                    <a:pt x="36" y="51"/>
                    <a:pt x="37" y="50"/>
                  </a:cubicBezTo>
                  <a:cubicBezTo>
                    <a:pt x="37" y="51"/>
                    <a:pt x="45" y="45"/>
                    <a:pt x="43" y="48"/>
                  </a:cubicBezTo>
                  <a:close/>
                  <a:moveTo>
                    <a:pt x="47" y="52"/>
                  </a:moveTo>
                  <a:cubicBezTo>
                    <a:pt x="44" y="53"/>
                    <a:pt x="42" y="54"/>
                    <a:pt x="39" y="56"/>
                  </a:cubicBezTo>
                  <a:cubicBezTo>
                    <a:pt x="37" y="57"/>
                    <a:pt x="35" y="59"/>
                    <a:pt x="33" y="60"/>
                  </a:cubicBezTo>
                  <a:cubicBezTo>
                    <a:pt x="33" y="60"/>
                    <a:pt x="31" y="61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1"/>
                    <a:pt x="29" y="61"/>
                  </a:cubicBezTo>
                  <a:cubicBezTo>
                    <a:pt x="34" y="56"/>
                    <a:pt x="41" y="53"/>
                    <a:pt x="45" y="47"/>
                  </a:cubicBezTo>
                  <a:cubicBezTo>
                    <a:pt x="46" y="49"/>
                    <a:pt x="47" y="50"/>
                    <a:pt x="47" y="52"/>
                  </a:cubicBezTo>
                  <a:close/>
                  <a:moveTo>
                    <a:pt x="54" y="34"/>
                  </a:moveTo>
                  <a:cubicBezTo>
                    <a:pt x="59" y="32"/>
                    <a:pt x="63" y="30"/>
                    <a:pt x="67" y="27"/>
                  </a:cubicBezTo>
                  <a:cubicBezTo>
                    <a:pt x="70" y="25"/>
                    <a:pt x="73" y="24"/>
                    <a:pt x="77" y="23"/>
                  </a:cubicBezTo>
                  <a:cubicBezTo>
                    <a:pt x="75" y="23"/>
                    <a:pt x="71" y="27"/>
                    <a:pt x="68" y="29"/>
                  </a:cubicBezTo>
                  <a:cubicBezTo>
                    <a:pt x="63" y="32"/>
                    <a:pt x="58" y="36"/>
                    <a:pt x="54" y="41"/>
                  </a:cubicBezTo>
                  <a:cubicBezTo>
                    <a:pt x="54" y="38"/>
                    <a:pt x="54" y="36"/>
                    <a:pt x="54" y="34"/>
                  </a:cubicBezTo>
                  <a:close/>
                  <a:moveTo>
                    <a:pt x="89" y="28"/>
                  </a:moveTo>
                  <a:cubicBezTo>
                    <a:pt x="90" y="29"/>
                    <a:pt x="90" y="30"/>
                    <a:pt x="91" y="31"/>
                  </a:cubicBezTo>
                  <a:cubicBezTo>
                    <a:pt x="85" y="35"/>
                    <a:pt x="77" y="38"/>
                    <a:pt x="70" y="42"/>
                  </a:cubicBezTo>
                  <a:cubicBezTo>
                    <a:pt x="64" y="45"/>
                    <a:pt x="59" y="48"/>
                    <a:pt x="53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9" y="47"/>
                    <a:pt x="65" y="43"/>
                    <a:pt x="70" y="39"/>
                  </a:cubicBezTo>
                  <a:cubicBezTo>
                    <a:pt x="74" y="37"/>
                    <a:pt x="78" y="34"/>
                    <a:pt x="82" y="32"/>
                  </a:cubicBezTo>
                  <a:cubicBezTo>
                    <a:pt x="82" y="31"/>
                    <a:pt x="83" y="31"/>
                    <a:pt x="84" y="30"/>
                  </a:cubicBezTo>
                  <a:cubicBezTo>
                    <a:pt x="86" y="29"/>
                    <a:pt x="88" y="28"/>
                    <a:pt x="89" y="28"/>
                  </a:cubicBezTo>
                  <a:close/>
                  <a:moveTo>
                    <a:pt x="123" y="12"/>
                  </a:moveTo>
                  <a:cubicBezTo>
                    <a:pt x="122" y="12"/>
                    <a:pt x="122" y="12"/>
                    <a:pt x="122" y="12"/>
                  </a:cubicBezTo>
                  <a:cubicBezTo>
                    <a:pt x="114" y="16"/>
                    <a:pt x="107" y="21"/>
                    <a:pt x="98" y="24"/>
                  </a:cubicBezTo>
                  <a:cubicBezTo>
                    <a:pt x="98" y="23"/>
                    <a:pt x="99" y="23"/>
                    <a:pt x="99" y="22"/>
                  </a:cubicBezTo>
                  <a:cubicBezTo>
                    <a:pt x="101" y="20"/>
                    <a:pt x="104" y="18"/>
                    <a:pt x="107" y="17"/>
                  </a:cubicBezTo>
                  <a:cubicBezTo>
                    <a:pt x="110" y="14"/>
                    <a:pt x="114" y="12"/>
                    <a:pt x="118" y="9"/>
                  </a:cubicBezTo>
                  <a:cubicBezTo>
                    <a:pt x="120" y="10"/>
                    <a:pt x="121" y="11"/>
                    <a:pt x="123" y="12"/>
                  </a:cubicBezTo>
                  <a:close/>
                  <a:moveTo>
                    <a:pt x="127" y="16"/>
                  </a:moveTo>
                  <a:cubicBezTo>
                    <a:pt x="107" y="27"/>
                    <a:pt x="88" y="40"/>
                    <a:pt x="68" y="51"/>
                  </a:cubicBezTo>
                  <a:cubicBezTo>
                    <a:pt x="48" y="63"/>
                    <a:pt x="27" y="73"/>
                    <a:pt x="8" y="86"/>
                  </a:cubicBezTo>
                  <a:cubicBezTo>
                    <a:pt x="7" y="87"/>
                    <a:pt x="8" y="88"/>
                    <a:pt x="9" y="87"/>
                  </a:cubicBezTo>
                  <a:cubicBezTo>
                    <a:pt x="28" y="74"/>
                    <a:pt x="49" y="64"/>
                    <a:pt x="69" y="53"/>
                  </a:cubicBezTo>
                  <a:cubicBezTo>
                    <a:pt x="78" y="47"/>
                    <a:pt x="88" y="41"/>
                    <a:pt x="98" y="35"/>
                  </a:cubicBezTo>
                  <a:cubicBezTo>
                    <a:pt x="107" y="30"/>
                    <a:pt x="118" y="24"/>
                    <a:pt x="125" y="18"/>
                  </a:cubicBezTo>
                  <a:cubicBezTo>
                    <a:pt x="117" y="25"/>
                    <a:pt x="107" y="30"/>
                    <a:pt x="98" y="36"/>
                  </a:cubicBezTo>
                  <a:cubicBezTo>
                    <a:pt x="87" y="42"/>
                    <a:pt x="77" y="49"/>
                    <a:pt x="66" y="55"/>
                  </a:cubicBezTo>
                  <a:cubicBezTo>
                    <a:pt x="55" y="62"/>
                    <a:pt x="44" y="68"/>
                    <a:pt x="34" y="75"/>
                  </a:cubicBezTo>
                  <a:cubicBezTo>
                    <a:pt x="25" y="80"/>
                    <a:pt x="16" y="85"/>
                    <a:pt x="9" y="91"/>
                  </a:cubicBezTo>
                  <a:cubicBezTo>
                    <a:pt x="8" y="90"/>
                    <a:pt x="7" y="89"/>
                    <a:pt x="7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24" y="72"/>
                    <a:pt x="46" y="63"/>
                    <a:pt x="66" y="51"/>
                  </a:cubicBezTo>
                  <a:cubicBezTo>
                    <a:pt x="77" y="44"/>
                    <a:pt x="87" y="37"/>
                    <a:pt x="98" y="30"/>
                  </a:cubicBezTo>
                  <a:cubicBezTo>
                    <a:pt x="107" y="25"/>
                    <a:pt x="116" y="20"/>
                    <a:pt x="124" y="13"/>
                  </a:cubicBezTo>
                  <a:cubicBezTo>
                    <a:pt x="125" y="14"/>
                    <a:pt x="126" y="15"/>
                    <a:pt x="127" y="16"/>
                  </a:cubicBezTo>
                  <a:close/>
                  <a:moveTo>
                    <a:pt x="130" y="22"/>
                  </a:moveTo>
                  <a:cubicBezTo>
                    <a:pt x="121" y="26"/>
                    <a:pt x="113" y="32"/>
                    <a:pt x="105" y="37"/>
                  </a:cubicBezTo>
                  <a:cubicBezTo>
                    <a:pt x="94" y="43"/>
                    <a:pt x="83" y="49"/>
                    <a:pt x="72" y="55"/>
                  </a:cubicBezTo>
                  <a:cubicBezTo>
                    <a:pt x="62" y="61"/>
                    <a:pt x="51" y="66"/>
                    <a:pt x="41" y="72"/>
                  </a:cubicBezTo>
                  <a:cubicBezTo>
                    <a:pt x="36" y="75"/>
                    <a:pt x="31" y="78"/>
                    <a:pt x="26" y="81"/>
                  </a:cubicBezTo>
                  <a:cubicBezTo>
                    <a:pt x="25" y="81"/>
                    <a:pt x="25" y="81"/>
                    <a:pt x="24" y="82"/>
                  </a:cubicBezTo>
                  <a:cubicBezTo>
                    <a:pt x="40" y="71"/>
                    <a:pt x="57" y="63"/>
                    <a:pt x="73" y="53"/>
                  </a:cubicBezTo>
                  <a:cubicBezTo>
                    <a:pt x="91" y="42"/>
                    <a:pt x="111" y="32"/>
                    <a:pt x="127" y="17"/>
                  </a:cubicBezTo>
                  <a:cubicBezTo>
                    <a:pt x="128" y="19"/>
                    <a:pt x="129" y="20"/>
                    <a:pt x="130" y="22"/>
                  </a:cubicBezTo>
                  <a:close/>
                  <a:moveTo>
                    <a:pt x="154" y="16"/>
                  </a:moveTo>
                  <a:cubicBezTo>
                    <a:pt x="155" y="15"/>
                    <a:pt x="164" y="10"/>
                    <a:pt x="161" y="12"/>
                  </a:cubicBezTo>
                  <a:cubicBezTo>
                    <a:pt x="158" y="14"/>
                    <a:pt x="155" y="16"/>
                    <a:pt x="152" y="18"/>
                  </a:cubicBezTo>
                  <a:cubicBezTo>
                    <a:pt x="145" y="22"/>
                    <a:pt x="138" y="27"/>
                    <a:pt x="131" y="31"/>
                  </a:cubicBezTo>
                  <a:cubicBezTo>
                    <a:pt x="119" y="40"/>
                    <a:pt x="105" y="47"/>
                    <a:pt x="92" y="55"/>
                  </a:cubicBezTo>
                  <a:cubicBezTo>
                    <a:pt x="79" y="62"/>
                    <a:pt x="66" y="69"/>
                    <a:pt x="53" y="77"/>
                  </a:cubicBezTo>
                  <a:cubicBezTo>
                    <a:pt x="41" y="84"/>
                    <a:pt x="30" y="92"/>
                    <a:pt x="18" y="99"/>
                  </a:cubicBezTo>
                  <a:cubicBezTo>
                    <a:pt x="17" y="98"/>
                    <a:pt x="15" y="97"/>
                    <a:pt x="14" y="97"/>
                  </a:cubicBezTo>
                  <a:cubicBezTo>
                    <a:pt x="24" y="94"/>
                    <a:pt x="33" y="86"/>
                    <a:pt x="42" y="81"/>
                  </a:cubicBezTo>
                  <a:cubicBezTo>
                    <a:pt x="55" y="74"/>
                    <a:pt x="68" y="67"/>
                    <a:pt x="81" y="60"/>
                  </a:cubicBezTo>
                  <a:cubicBezTo>
                    <a:pt x="94" y="53"/>
                    <a:pt x="107" y="46"/>
                    <a:pt x="120" y="38"/>
                  </a:cubicBezTo>
                  <a:cubicBezTo>
                    <a:pt x="131" y="31"/>
                    <a:pt x="142" y="22"/>
                    <a:pt x="154" y="16"/>
                  </a:cubicBezTo>
                  <a:close/>
                  <a:moveTo>
                    <a:pt x="171" y="15"/>
                  </a:moveTo>
                  <a:cubicBezTo>
                    <a:pt x="153" y="25"/>
                    <a:pt x="137" y="37"/>
                    <a:pt x="119" y="47"/>
                  </a:cubicBezTo>
                  <a:cubicBezTo>
                    <a:pt x="116" y="49"/>
                    <a:pt x="112" y="51"/>
                    <a:pt x="109" y="53"/>
                  </a:cubicBezTo>
                  <a:cubicBezTo>
                    <a:pt x="107" y="54"/>
                    <a:pt x="105" y="55"/>
                    <a:pt x="102" y="56"/>
                  </a:cubicBezTo>
                  <a:cubicBezTo>
                    <a:pt x="78" y="68"/>
                    <a:pt x="54" y="81"/>
                    <a:pt x="30" y="93"/>
                  </a:cubicBezTo>
                  <a:cubicBezTo>
                    <a:pt x="30" y="93"/>
                    <a:pt x="31" y="93"/>
                    <a:pt x="31" y="92"/>
                  </a:cubicBezTo>
                  <a:cubicBezTo>
                    <a:pt x="37" y="89"/>
                    <a:pt x="42" y="85"/>
                    <a:pt x="48" y="81"/>
                  </a:cubicBezTo>
                  <a:cubicBezTo>
                    <a:pt x="61" y="73"/>
                    <a:pt x="74" y="66"/>
                    <a:pt x="87" y="59"/>
                  </a:cubicBezTo>
                  <a:cubicBezTo>
                    <a:pt x="113" y="44"/>
                    <a:pt x="139" y="28"/>
                    <a:pt x="164" y="11"/>
                  </a:cubicBezTo>
                  <a:cubicBezTo>
                    <a:pt x="167" y="12"/>
                    <a:pt x="169" y="13"/>
                    <a:pt x="171" y="15"/>
                  </a:cubicBezTo>
                  <a:close/>
                  <a:moveTo>
                    <a:pt x="177" y="29"/>
                  </a:moveTo>
                  <a:cubicBezTo>
                    <a:pt x="177" y="30"/>
                    <a:pt x="177" y="31"/>
                    <a:pt x="177" y="31"/>
                  </a:cubicBezTo>
                  <a:cubicBezTo>
                    <a:pt x="176" y="32"/>
                    <a:pt x="175" y="33"/>
                    <a:pt x="174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68" y="37"/>
                    <a:pt x="162" y="40"/>
                    <a:pt x="157" y="42"/>
                  </a:cubicBezTo>
                  <a:cubicBezTo>
                    <a:pt x="144" y="49"/>
                    <a:pt x="132" y="57"/>
                    <a:pt x="119" y="63"/>
                  </a:cubicBezTo>
                  <a:cubicBezTo>
                    <a:pt x="94" y="76"/>
                    <a:pt x="68" y="88"/>
                    <a:pt x="44" y="102"/>
                  </a:cubicBezTo>
                  <a:cubicBezTo>
                    <a:pt x="39" y="105"/>
                    <a:pt x="35" y="108"/>
                    <a:pt x="31" y="111"/>
                  </a:cubicBezTo>
                  <a:cubicBezTo>
                    <a:pt x="29" y="113"/>
                    <a:pt x="27" y="114"/>
                    <a:pt x="25" y="116"/>
                  </a:cubicBezTo>
                  <a:cubicBezTo>
                    <a:pt x="28" y="113"/>
                    <a:pt x="31" y="110"/>
                    <a:pt x="34" y="107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6" y="106"/>
                    <a:pt x="36" y="106"/>
                    <a:pt x="36" y="105"/>
                  </a:cubicBezTo>
                  <a:cubicBezTo>
                    <a:pt x="42" y="101"/>
                    <a:pt x="49" y="96"/>
                    <a:pt x="55" y="92"/>
                  </a:cubicBezTo>
                  <a:cubicBezTo>
                    <a:pt x="73" y="81"/>
                    <a:pt x="91" y="71"/>
                    <a:pt x="109" y="60"/>
                  </a:cubicBezTo>
                  <a:cubicBezTo>
                    <a:pt x="132" y="49"/>
                    <a:pt x="155" y="39"/>
                    <a:pt x="176" y="25"/>
                  </a:cubicBezTo>
                  <a:cubicBezTo>
                    <a:pt x="177" y="26"/>
                    <a:pt x="177" y="28"/>
                    <a:pt x="177" y="29"/>
                  </a:cubicBezTo>
                  <a:close/>
                  <a:moveTo>
                    <a:pt x="31" y="120"/>
                  </a:moveTo>
                  <a:cubicBezTo>
                    <a:pt x="45" y="111"/>
                    <a:pt x="60" y="105"/>
                    <a:pt x="75" y="96"/>
                  </a:cubicBezTo>
                  <a:cubicBezTo>
                    <a:pt x="90" y="88"/>
                    <a:pt x="105" y="80"/>
                    <a:pt x="120" y="72"/>
                  </a:cubicBezTo>
                  <a:cubicBezTo>
                    <a:pt x="135" y="65"/>
                    <a:pt x="150" y="58"/>
                    <a:pt x="165" y="51"/>
                  </a:cubicBezTo>
                  <a:cubicBezTo>
                    <a:pt x="176" y="45"/>
                    <a:pt x="186" y="39"/>
                    <a:pt x="197" y="33"/>
                  </a:cubicBezTo>
                  <a:cubicBezTo>
                    <a:pt x="195" y="34"/>
                    <a:pt x="193" y="36"/>
                    <a:pt x="191" y="37"/>
                  </a:cubicBezTo>
                  <a:cubicBezTo>
                    <a:pt x="184" y="42"/>
                    <a:pt x="176" y="46"/>
                    <a:pt x="169" y="50"/>
                  </a:cubicBezTo>
                  <a:cubicBezTo>
                    <a:pt x="151" y="60"/>
                    <a:pt x="133" y="68"/>
                    <a:pt x="115" y="77"/>
                  </a:cubicBezTo>
                  <a:cubicBezTo>
                    <a:pt x="98" y="86"/>
                    <a:pt x="81" y="95"/>
                    <a:pt x="64" y="104"/>
                  </a:cubicBezTo>
                  <a:cubicBezTo>
                    <a:pt x="50" y="112"/>
                    <a:pt x="36" y="119"/>
                    <a:pt x="24" y="129"/>
                  </a:cubicBezTo>
                  <a:cubicBezTo>
                    <a:pt x="23" y="129"/>
                    <a:pt x="23" y="128"/>
                    <a:pt x="22" y="127"/>
                  </a:cubicBezTo>
                  <a:cubicBezTo>
                    <a:pt x="24" y="126"/>
                    <a:pt x="25" y="125"/>
                    <a:pt x="27" y="124"/>
                  </a:cubicBezTo>
                  <a:cubicBezTo>
                    <a:pt x="28" y="123"/>
                    <a:pt x="30" y="121"/>
                    <a:pt x="31" y="120"/>
                  </a:cubicBezTo>
                  <a:close/>
                  <a:moveTo>
                    <a:pt x="30" y="134"/>
                  </a:moveTo>
                  <a:cubicBezTo>
                    <a:pt x="28" y="133"/>
                    <a:pt x="27" y="132"/>
                    <a:pt x="25" y="131"/>
                  </a:cubicBezTo>
                  <a:cubicBezTo>
                    <a:pt x="38" y="121"/>
                    <a:pt x="54" y="114"/>
                    <a:pt x="68" y="107"/>
                  </a:cubicBezTo>
                  <a:cubicBezTo>
                    <a:pt x="85" y="99"/>
                    <a:pt x="102" y="91"/>
                    <a:pt x="118" y="83"/>
                  </a:cubicBezTo>
                  <a:cubicBezTo>
                    <a:pt x="135" y="75"/>
                    <a:pt x="152" y="67"/>
                    <a:pt x="169" y="59"/>
                  </a:cubicBezTo>
                  <a:cubicBezTo>
                    <a:pt x="177" y="56"/>
                    <a:pt x="185" y="52"/>
                    <a:pt x="193" y="48"/>
                  </a:cubicBezTo>
                  <a:cubicBezTo>
                    <a:pt x="200" y="45"/>
                    <a:pt x="207" y="42"/>
                    <a:pt x="213" y="37"/>
                  </a:cubicBezTo>
                  <a:cubicBezTo>
                    <a:pt x="201" y="48"/>
                    <a:pt x="182" y="54"/>
                    <a:pt x="167" y="61"/>
                  </a:cubicBezTo>
                  <a:cubicBezTo>
                    <a:pt x="150" y="69"/>
                    <a:pt x="133" y="77"/>
                    <a:pt x="117" y="85"/>
                  </a:cubicBezTo>
                  <a:cubicBezTo>
                    <a:pt x="87" y="100"/>
                    <a:pt x="57" y="115"/>
                    <a:pt x="30" y="134"/>
                  </a:cubicBezTo>
                  <a:close/>
                  <a:moveTo>
                    <a:pt x="26" y="123"/>
                  </a:moveTo>
                  <a:cubicBezTo>
                    <a:pt x="24" y="123"/>
                    <a:pt x="23" y="124"/>
                    <a:pt x="23" y="125"/>
                  </a:cubicBezTo>
                  <a:cubicBezTo>
                    <a:pt x="23" y="125"/>
                    <a:pt x="22" y="126"/>
                    <a:pt x="22" y="126"/>
                  </a:cubicBezTo>
                  <a:cubicBezTo>
                    <a:pt x="21" y="125"/>
                    <a:pt x="21" y="123"/>
                    <a:pt x="21" y="122"/>
                  </a:cubicBezTo>
                  <a:cubicBezTo>
                    <a:pt x="31" y="112"/>
                    <a:pt x="43" y="104"/>
                    <a:pt x="55" y="97"/>
                  </a:cubicBezTo>
                  <a:cubicBezTo>
                    <a:pt x="70" y="89"/>
                    <a:pt x="85" y="81"/>
                    <a:pt x="101" y="73"/>
                  </a:cubicBezTo>
                  <a:cubicBezTo>
                    <a:pt x="115" y="66"/>
                    <a:pt x="129" y="60"/>
                    <a:pt x="143" y="52"/>
                  </a:cubicBezTo>
                  <a:cubicBezTo>
                    <a:pt x="144" y="51"/>
                    <a:pt x="145" y="51"/>
                    <a:pt x="146" y="50"/>
                  </a:cubicBezTo>
                  <a:cubicBezTo>
                    <a:pt x="145" y="51"/>
                    <a:pt x="143" y="52"/>
                    <a:pt x="141" y="53"/>
                  </a:cubicBezTo>
                  <a:cubicBezTo>
                    <a:pt x="126" y="62"/>
                    <a:pt x="110" y="70"/>
                    <a:pt x="95" y="78"/>
                  </a:cubicBezTo>
                  <a:cubicBezTo>
                    <a:pt x="80" y="86"/>
                    <a:pt x="66" y="94"/>
                    <a:pt x="52" y="103"/>
                  </a:cubicBezTo>
                  <a:cubicBezTo>
                    <a:pt x="46" y="107"/>
                    <a:pt x="40" y="112"/>
                    <a:pt x="34" y="116"/>
                  </a:cubicBezTo>
                  <a:cubicBezTo>
                    <a:pt x="31" y="118"/>
                    <a:pt x="28" y="121"/>
                    <a:pt x="26" y="123"/>
                  </a:cubicBezTo>
                  <a:close/>
                  <a:moveTo>
                    <a:pt x="79" y="70"/>
                  </a:moveTo>
                  <a:cubicBezTo>
                    <a:pt x="62" y="80"/>
                    <a:pt x="46" y="91"/>
                    <a:pt x="29" y="101"/>
                  </a:cubicBezTo>
                  <a:cubicBezTo>
                    <a:pt x="26" y="101"/>
                    <a:pt x="23" y="101"/>
                    <a:pt x="20" y="99"/>
                  </a:cubicBezTo>
                  <a:cubicBezTo>
                    <a:pt x="40" y="90"/>
                    <a:pt x="60" y="80"/>
                    <a:pt x="79" y="70"/>
                  </a:cubicBezTo>
                  <a:close/>
                  <a:moveTo>
                    <a:pt x="36" y="104"/>
                  </a:moveTo>
                  <a:cubicBezTo>
                    <a:pt x="36" y="104"/>
                    <a:pt x="36" y="104"/>
                    <a:pt x="36" y="103"/>
                  </a:cubicBezTo>
                  <a:cubicBezTo>
                    <a:pt x="36" y="102"/>
                    <a:pt x="35" y="101"/>
                    <a:pt x="34" y="101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42" y="97"/>
                    <a:pt x="51" y="90"/>
                    <a:pt x="60" y="85"/>
                  </a:cubicBezTo>
                  <a:cubicBezTo>
                    <a:pt x="69" y="81"/>
                    <a:pt x="77" y="76"/>
                    <a:pt x="86" y="72"/>
                  </a:cubicBezTo>
                  <a:cubicBezTo>
                    <a:pt x="69" y="82"/>
                    <a:pt x="51" y="91"/>
                    <a:pt x="36" y="104"/>
                  </a:cubicBezTo>
                  <a:close/>
                  <a:moveTo>
                    <a:pt x="128" y="50"/>
                  </a:moveTo>
                  <a:cubicBezTo>
                    <a:pt x="128" y="50"/>
                    <a:pt x="128" y="50"/>
                    <a:pt x="128" y="50"/>
                  </a:cubicBezTo>
                  <a:cubicBezTo>
                    <a:pt x="139" y="44"/>
                    <a:pt x="150" y="38"/>
                    <a:pt x="161" y="31"/>
                  </a:cubicBezTo>
                  <a:cubicBezTo>
                    <a:pt x="163" y="29"/>
                    <a:pt x="166" y="28"/>
                    <a:pt x="168" y="26"/>
                  </a:cubicBezTo>
                  <a:cubicBezTo>
                    <a:pt x="168" y="27"/>
                    <a:pt x="179" y="21"/>
                    <a:pt x="172" y="26"/>
                  </a:cubicBezTo>
                  <a:cubicBezTo>
                    <a:pt x="165" y="30"/>
                    <a:pt x="159" y="34"/>
                    <a:pt x="152" y="38"/>
                  </a:cubicBezTo>
                  <a:cubicBezTo>
                    <a:pt x="144" y="42"/>
                    <a:pt x="136" y="46"/>
                    <a:pt x="128" y="50"/>
                  </a:cubicBezTo>
                  <a:close/>
                  <a:moveTo>
                    <a:pt x="143" y="40"/>
                  </a:moveTo>
                  <a:cubicBezTo>
                    <a:pt x="130" y="47"/>
                    <a:pt x="117" y="54"/>
                    <a:pt x="105" y="61"/>
                  </a:cubicBezTo>
                  <a:cubicBezTo>
                    <a:pt x="95" y="66"/>
                    <a:pt x="85" y="71"/>
                    <a:pt x="75" y="76"/>
                  </a:cubicBezTo>
                  <a:cubicBezTo>
                    <a:pt x="60" y="84"/>
                    <a:pt x="46" y="92"/>
                    <a:pt x="32" y="101"/>
                  </a:cubicBezTo>
                  <a:cubicBezTo>
                    <a:pt x="48" y="91"/>
                    <a:pt x="64" y="81"/>
                    <a:pt x="80" y="71"/>
                  </a:cubicBezTo>
                  <a:cubicBezTo>
                    <a:pt x="97" y="61"/>
                    <a:pt x="115" y="52"/>
                    <a:pt x="132" y="42"/>
                  </a:cubicBezTo>
                  <a:cubicBezTo>
                    <a:pt x="146" y="34"/>
                    <a:pt x="161" y="27"/>
                    <a:pt x="172" y="16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74" y="17"/>
                    <a:pt x="175" y="20"/>
                    <a:pt x="176" y="23"/>
                  </a:cubicBezTo>
                  <a:cubicBezTo>
                    <a:pt x="164" y="24"/>
                    <a:pt x="153" y="34"/>
                    <a:pt x="143" y="40"/>
                  </a:cubicBezTo>
                  <a:close/>
                  <a:moveTo>
                    <a:pt x="146" y="32"/>
                  </a:moveTo>
                  <a:cubicBezTo>
                    <a:pt x="152" y="28"/>
                    <a:pt x="159" y="23"/>
                    <a:pt x="167" y="19"/>
                  </a:cubicBezTo>
                  <a:cubicBezTo>
                    <a:pt x="167" y="19"/>
                    <a:pt x="167" y="19"/>
                    <a:pt x="168" y="18"/>
                  </a:cubicBezTo>
                  <a:cubicBezTo>
                    <a:pt x="168" y="18"/>
                    <a:pt x="167" y="19"/>
                    <a:pt x="167" y="19"/>
                  </a:cubicBezTo>
                  <a:cubicBezTo>
                    <a:pt x="164" y="21"/>
                    <a:pt x="161" y="23"/>
                    <a:pt x="158" y="25"/>
                  </a:cubicBezTo>
                  <a:cubicBezTo>
                    <a:pt x="154" y="28"/>
                    <a:pt x="150" y="30"/>
                    <a:pt x="146" y="32"/>
                  </a:cubicBezTo>
                  <a:close/>
                  <a:moveTo>
                    <a:pt x="9" y="92"/>
                  </a:moveTo>
                  <a:cubicBezTo>
                    <a:pt x="30" y="79"/>
                    <a:pt x="51" y="68"/>
                    <a:pt x="73" y="56"/>
                  </a:cubicBezTo>
                  <a:cubicBezTo>
                    <a:pt x="77" y="54"/>
                    <a:pt x="81" y="52"/>
                    <a:pt x="85" y="49"/>
                  </a:cubicBezTo>
                  <a:cubicBezTo>
                    <a:pt x="79" y="53"/>
                    <a:pt x="74" y="56"/>
                    <a:pt x="68" y="59"/>
                  </a:cubicBezTo>
                  <a:cubicBezTo>
                    <a:pt x="49" y="69"/>
                    <a:pt x="29" y="81"/>
                    <a:pt x="12" y="95"/>
                  </a:cubicBezTo>
                  <a:cubicBezTo>
                    <a:pt x="11" y="94"/>
                    <a:pt x="10" y="93"/>
                    <a:pt x="9" y="92"/>
                  </a:cubicBezTo>
                  <a:close/>
                  <a:moveTo>
                    <a:pt x="6" y="82"/>
                  </a:moveTo>
                  <a:cubicBezTo>
                    <a:pt x="13" y="77"/>
                    <a:pt x="20" y="7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8"/>
                    <a:pt x="31" y="67"/>
                    <a:pt x="31" y="65"/>
                  </a:cubicBezTo>
                  <a:cubicBezTo>
                    <a:pt x="35" y="63"/>
                    <a:pt x="40" y="61"/>
                    <a:pt x="43" y="58"/>
                  </a:cubicBezTo>
                  <a:cubicBezTo>
                    <a:pt x="46" y="57"/>
                    <a:pt x="48" y="56"/>
                    <a:pt x="50" y="54"/>
                  </a:cubicBezTo>
                  <a:cubicBezTo>
                    <a:pt x="51" y="54"/>
                    <a:pt x="52" y="54"/>
                    <a:pt x="53" y="53"/>
                  </a:cubicBezTo>
                  <a:cubicBezTo>
                    <a:pt x="59" y="50"/>
                    <a:pt x="65" y="47"/>
                    <a:pt x="71" y="43"/>
                  </a:cubicBezTo>
                  <a:cubicBezTo>
                    <a:pt x="77" y="39"/>
                    <a:pt x="85" y="36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82" y="39"/>
                    <a:pt x="72" y="45"/>
                    <a:pt x="62" y="51"/>
                  </a:cubicBezTo>
                  <a:cubicBezTo>
                    <a:pt x="44" y="63"/>
                    <a:pt x="23" y="72"/>
                    <a:pt x="6" y="86"/>
                  </a:cubicBezTo>
                  <a:cubicBezTo>
                    <a:pt x="6" y="85"/>
                    <a:pt x="6" y="83"/>
                    <a:pt x="6" y="82"/>
                  </a:cubicBezTo>
                  <a:close/>
                  <a:moveTo>
                    <a:pt x="31" y="63"/>
                  </a:moveTo>
                  <a:cubicBezTo>
                    <a:pt x="31" y="63"/>
                    <a:pt x="31" y="63"/>
                    <a:pt x="31" y="63"/>
                  </a:cubicBezTo>
                  <a:cubicBezTo>
                    <a:pt x="33" y="62"/>
                    <a:pt x="34" y="61"/>
                    <a:pt x="36" y="60"/>
                  </a:cubicBezTo>
                  <a:cubicBezTo>
                    <a:pt x="38" y="58"/>
                    <a:pt x="40" y="57"/>
                    <a:pt x="42" y="56"/>
                  </a:cubicBezTo>
                  <a:cubicBezTo>
                    <a:pt x="43" y="55"/>
                    <a:pt x="44" y="55"/>
                    <a:pt x="44" y="55"/>
                  </a:cubicBezTo>
                  <a:cubicBezTo>
                    <a:pt x="40" y="57"/>
                    <a:pt x="36" y="60"/>
                    <a:pt x="31" y="63"/>
                  </a:cubicBezTo>
                  <a:close/>
                  <a:moveTo>
                    <a:pt x="98" y="26"/>
                  </a:moveTo>
                  <a:cubicBezTo>
                    <a:pt x="105" y="23"/>
                    <a:pt x="112" y="19"/>
                    <a:pt x="119" y="15"/>
                  </a:cubicBezTo>
                  <a:cubicBezTo>
                    <a:pt x="112" y="20"/>
                    <a:pt x="104" y="25"/>
                    <a:pt x="97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7" y="27"/>
                    <a:pt x="97" y="27"/>
                    <a:pt x="98" y="26"/>
                  </a:cubicBezTo>
                  <a:close/>
                  <a:moveTo>
                    <a:pt x="53" y="48"/>
                  </a:moveTo>
                  <a:cubicBezTo>
                    <a:pt x="53" y="47"/>
                    <a:pt x="53" y="46"/>
                    <a:pt x="53" y="45"/>
                  </a:cubicBezTo>
                  <a:cubicBezTo>
                    <a:pt x="60" y="40"/>
                    <a:pt x="68" y="37"/>
                    <a:pt x="75" y="34"/>
                  </a:cubicBezTo>
                  <a:cubicBezTo>
                    <a:pt x="68" y="39"/>
                    <a:pt x="60" y="43"/>
                    <a:pt x="53" y="48"/>
                  </a:cubicBezTo>
                  <a:close/>
                  <a:moveTo>
                    <a:pt x="20" y="58"/>
                  </a:moveTo>
                  <a:cubicBezTo>
                    <a:pt x="19" y="57"/>
                    <a:pt x="18" y="56"/>
                    <a:pt x="17" y="55"/>
                  </a:cubicBezTo>
                  <a:cubicBezTo>
                    <a:pt x="23" y="53"/>
                    <a:pt x="28" y="48"/>
                    <a:pt x="33" y="45"/>
                  </a:cubicBezTo>
                  <a:cubicBezTo>
                    <a:pt x="40" y="40"/>
                    <a:pt x="36" y="43"/>
                    <a:pt x="32" y="46"/>
                  </a:cubicBezTo>
                  <a:cubicBezTo>
                    <a:pt x="28" y="50"/>
                    <a:pt x="24" y="54"/>
                    <a:pt x="21" y="58"/>
                  </a:cubicBezTo>
                  <a:cubicBezTo>
                    <a:pt x="20" y="58"/>
                    <a:pt x="20" y="58"/>
                    <a:pt x="20" y="58"/>
                  </a:cubicBezTo>
                  <a:close/>
                  <a:moveTo>
                    <a:pt x="19" y="53"/>
                  </a:moveTo>
                  <a:cubicBezTo>
                    <a:pt x="18" y="52"/>
                    <a:pt x="18" y="51"/>
                    <a:pt x="20" y="50"/>
                  </a:cubicBezTo>
                  <a:cubicBezTo>
                    <a:pt x="22" y="49"/>
                    <a:pt x="23" y="48"/>
                    <a:pt x="24" y="47"/>
                  </a:cubicBezTo>
                  <a:cubicBezTo>
                    <a:pt x="27" y="43"/>
                    <a:pt x="31" y="40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7"/>
                    <a:pt x="38" y="38"/>
                    <a:pt x="39" y="40"/>
                  </a:cubicBezTo>
                  <a:cubicBezTo>
                    <a:pt x="32" y="43"/>
                    <a:pt x="26" y="49"/>
                    <a:pt x="19" y="53"/>
                  </a:cubicBezTo>
                  <a:close/>
                  <a:moveTo>
                    <a:pt x="14" y="50"/>
                  </a:moveTo>
                  <a:cubicBezTo>
                    <a:pt x="20" y="47"/>
                    <a:pt x="26" y="41"/>
                    <a:pt x="32" y="38"/>
                  </a:cubicBezTo>
                  <a:cubicBezTo>
                    <a:pt x="26" y="41"/>
                    <a:pt x="20" y="48"/>
                    <a:pt x="15" y="53"/>
                  </a:cubicBezTo>
                  <a:cubicBezTo>
                    <a:pt x="15" y="52"/>
                    <a:pt x="14" y="51"/>
                    <a:pt x="14" y="50"/>
                  </a:cubicBezTo>
                  <a:close/>
                  <a:moveTo>
                    <a:pt x="26" y="67"/>
                  </a:moveTo>
                  <a:cubicBezTo>
                    <a:pt x="19" y="71"/>
                    <a:pt x="12" y="75"/>
                    <a:pt x="6" y="80"/>
                  </a:cubicBezTo>
                  <a:cubicBezTo>
                    <a:pt x="7" y="72"/>
                    <a:pt x="17" y="67"/>
                    <a:pt x="26" y="67"/>
                  </a:cubicBezTo>
                  <a:close/>
                  <a:moveTo>
                    <a:pt x="30" y="109"/>
                  </a:moveTo>
                  <a:cubicBezTo>
                    <a:pt x="27" y="112"/>
                    <a:pt x="24" y="115"/>
                    <a:pt x="22" y="118"/>
                  </a:cubicBezTo>
                  <a:cubicBezTo>
                    <a:pt x="22" y="118"/>
                    <a:pt x="22" y="117"/>
                    <a:pt x="23" y="116"/>
                  </a:cubicBezTo>
                  <a:cubicBezTo>
                    <a:pt x="24" y="113"/>
                    <a:pt x="27" y="111"/>
                    <a:pt x="30" y="109"/>
                  </a:cubicBezTo>
                  <a:close/>
                  <a:moveTo>
                    <a:pt x="36" y="136"/>
                  </a:moveTo>
                  <a:cubicBezTo>
                    <a:pt x="47" y="127"/>
                    <a:pt x="62" y="123"/>
                    <a:pt x="75" y="117"/>
                  </a:cubicBezTo>
                  <a:cubicBezTo>
                    <a:pt x="89" y="109"/>
                    <a:pt x="104" y="102"/>
                    <a:pt x="118" y="94"/>
                  </a:cubicBezTo>
                  <a:cubicBezTo>
                    <a:pt x="133" y="87"/>
                    <a:pt x="149" y="80"/>
                    <a:pt x="165" y="74"/>
                  </a:cubicBezTo>
                  <a:cubicBezTo>
                    <a:pt x="180" y="67"/>
                    <a:pt x="194" y="59"/>
                    <a:pt x="209" y="53"/>
                  </a:cubicBezTo>
                  <a:cubicBezTo>
                    <a:pt x="212" y="52"/>
                    <a:pt x="214" y="51"/>
                    <a:pt x="210" y="53"/>
                  </a:cubicBezTo>
                  <a:cubicBezTo>
                    <a:pt x="207" y="56"/>
                    <a:pt x="203" y="57"/>
                    <a:pt x="199" y="59"/>
                  </a:cubicBezTo>
                  <a:cubicBezTo>
                    <a:pt x="193" y="63"/>
                    <a:pt x="186" y="67"/>
                    <a:pt x="179" y="70"/>
                  </a:cubicBezTo>
                  <a:cubicBezTo>
                    <a:pt x="165" y="77"/>
                    <a:pt x="151" y="83"/>
                    <a:pt x="137" y="91"/>
                  </a:cubicBezTo>
                  <a:cubicBezTo>
                    <a:pt x="123" y="99"/>
                    <a:pt x="109" y="106"/>
                    <a:pt x="95" y="113"/>
                  </a:cubicBezTo>
                  <a:cubicBezTo>
                    <a:pt x="81" y="121"/>
                    <a:pt x="66" y="127"/>
                    <a:pt x="52" y="136"/>
                  </a:cubicBezTo>
                  <a:cubicBezTo>
                    <a:pt x="47" y="137"/>
                    <a:pt x="41" y="137"/>
                    <a:pt x="36" y="136"/>
                  </a:cubicBezTo>
                  <a:close/>
                  <a:moveTo>
                    <a:pt x="219" y="58"/>
                  </a:moveTo>
                  <a:cubicBezTo>
                    <a:pt x="214" y="62"/>
                    <a:pt x="209" y="65"/>
                    <a:pt x="204" y="68"/>
                  </a:cubicBezTo>
                  <a:cubicBezTo>
                    <a:pt x="192" y="77"/>
                    <a:pt x="179" y="83"/>
                    <a:pt x="166" y="89"/>
                  </a:cubicBezTo>
                  <a:cubicBezTo>
                    <a:pt x="140" y="100"/>
                    <a:pt x="115" y="113"/>
                    <a:pt x="89" y="124"/>
                  </a:cubicBezTo>
                  <a:cubicBezTo>
                    <a:pt x="86" y="126"/>
                    <a:pt x="83" y="128"/>
                    <a:pt x="80" y="129"/>
                  </a:cubicBezTo>
                  <a:cubicBezTo>
                    <a:pt x="77" y="131"/>
                    <a:pt x="73" y="133"/>
                    <a:pt x="70" y="135"/>
                  </a:cubicBezTo>
                  <a:cubicBezTo>
                    <a:pt x="69" y="134"/>
                    <a:pt x="69" y="133"/>
                    <a:pt x="69" y="133"/>
                  </a:cubicBezTo>
                  <a:cubicBezTo>
                    <a:pt x="75" y="131"/>
                    <a:pt x="80" y="128"/>
                    <a:pt x="86" y="125"/>
                  </a:cubicBezTo>
                  <a:cubicBezTo>
                    <a:pt x="99" y="119"/>
                    <a:pt x="112" y="112"/>
                    <a:pt x="126" y="106"/>
                  </a:cubicBezTo>
                  <a:cubicBezTo>
                    <a:pt x="153" y="93"/>
                    <a:pt x="179" y="81"/>
                    <a:pt x="205" y="67"/>
                  </a:cubicBezTo>
                  <a:cubicBezTo>
                    <a:pt x="210" y="64"/>
                    <a:pt x="214" y="61"/>
                    <a:pt x="218" y="58"/>
                  </a:cubicBezTo>
                  <a:cubicBezTo>
                    <a:pt x="218" y="58"/>
                    <a:pt x="219" y="58"/>
                    <a:pt x="219" y="58"/>
                  </a:cubicBezTo>
                  <a:close/>
                  <a:moveTo>
                    <a:pt x="240" y="68"/>
                  </a:moveTo>
                  <a:cubicBezTo>
                    <a:pt x="241" y="69"/>
                    <a:pt x="242" y="71"/>
                    <a:pt x="242" y="72"/>
                  </a:cubicBezTo>
                  <a:cubicBezTo>
                    <a:pt x="212" y="86"/>
                    <a:pt x="180" y="95"/>
                    <a:pt x="149" y="109"/>
                  </a:cubicBezTo>
                  <a:cubicBezTo>
                    <a:pt x="133" y="116"/>
                    <a:pt x="118" y="124"/>
                    <a:pt x="102" y="131"/>
                  </a:cubicBezTo>
                  <a:cubicBezTo>
                    <a:pt x="95" y="134"/>
                    <a:pt x="87" y="137"/>
                    <a:pt x="80" y="141"/>
                  </a:cubicBezTo>
                  <a:cubicBezTo>
                    <a:pt x="104" y="128"/>
                    <a:pt x="128" y="116"/>
                    <a:pt x="152" y="105"/>
                  </a:cubicBezTo>
                  <a:cubicBezTo>
                    <a:pt x="181" y="92"/>
                    <a:pt x="213" y="84"/>
                    <a:pt x="240" y="68"/>
                  </a:cubicBezTo>
                  <a:close/>
                  <a:moveTo>
                    <a:pt x="140" y="142"/>
                  </a:moveTo>
                  <a:cubicBezTo>
                    <a:pt x="139" y="141"/>
                    <a:pt x="138" y="139"/>
                    <a:pt x="137" y="138"/>
                  </a:cubicBezTo>
                  <a:cubicBezTo>
                    <a:pt x="145" y="136"/>
                    <a:pt x="152" y="133"/>
                    <a:pt x="160" y="130"/>
                  </a:cubicBezTo>
                  <a:cubicBezTo>
                    <a:pt x="180" y="123"/>
                    <a:pt x="200" y="118"/>
                    <a:pt x="219" y="110"/>
                  </a:cubicBezTo>
                  <a:cubicBezTo>
                    <a:pt x="224" y="107"/>
                    <a:pt x="229" y="104"/>
                    <a:pt x="234" y="102"/>
                  </a:cubicBezTo>
                  <a:cubicBezTo>
                    <a:pt x="230" y="104"/>
                    <a:pt x="226" y="107"/>
                    <a:pt x="221" y="109"/>
                  </a:cubicBezTo>
                  <a:cubicBezTo>
                    <a:pt x="212" y="112"/>
                    <a:pt x="204" y="115"/>
                    <a:pt x="196" y="119"/>
                  </a:cubicBezTo>
                  <a:cubicBezTo>
                    <a:pt x="186" y="123"/>
                    <a:pt x="176" y="127"/>
                    <a:pt x="166" y="132"/>
                  </a:cubicBezTo>
                  <a:cubicBezTo>
                    <a:pt x="157" y="136"/>
                    <a:pt x="149" y="138"/>
                    <a:pt x="140" y="142"/>
                  </a:cubicBezTo>
                  <a:close/>
                  <a:moveTo>
                    <a:pt x="99" y="143"/>
                  </a:moveTo>
                  <a:cubicBezTo>
                    <a:pt x="106" y="143"/>
                    <a:pt x="112" y="141"/>
                    <a:pt x="118" y="138"/>
                  </a:cubicBezTo>
                  <a:cubicBezTo>
                    <a:pt x="129" y="133"/>
                    <a:pt x="141" y="128"/>
                    <a:pt x="153" y="123"/>
                  </a:cubicBezTo>
                  <a:cubicBezTo>
                    <a:pt x="177" y="114"/>
                    <a:pt x="201" y="106"/>
                    <a:pt x="225" y="97"/>
                  </a:cubicBezTo>
                  <a:cubicBezTo>
                    <a:pt x="205" y="104"/>
                    <a:pt x="186" y="113"/>
                    <a:pt x="167" y="122"/>
                  </a:cubicBezTo>
                  <a:cubicBezTo>
                    <a:pt x="146" y="131"/>
                    <a:pt x="123" y="138"/>
                    <a:pt x="103" y="148"/>
                  </a:cubicBezTo>
                  <a:cubicBezTo>
                    <a:pt x="101" y="147"/>
                    <a:pt x="100" y="145"/>
                    <a:pt x="99" y="143"/>
                  </a:cubicBezTo>
                  <a:close/>
                  <a:moveTo>
                    <a:pt x="104" y="149"/>
                  </a:moveTo>
                  <a:cubicBezTo>
                    <a:pt x="113" y="146"/>
                    <a:pt x="122" y="142"/>
                    <a:pt x="131" y="138"/>
                  </a:cubicBezTo>
                  <a:cubicBezTo>
                    <a:pt x="131" y="139"/>
                    <a:pt x="131" y="139"/>
                    <a:pt x="131" y="139"/>
                  </a:cubicBezTo>
                  <a:cubicBezTo>
                    <a:pt x="122" y="142"/>
                    <a:pt x="113" y="146"/>
                    <a:pt x="104" y="149"/>
                  </a:cubicBezTo>
                  <a:close/>
                  <a:moveTo>
                    <a:pt x="206" y="112"/>
                  </a:moveTo>
                  <a:cubicBezTo>
                    <a:pt x="194" y="116"/>
                    <a:pt x="183" y="121"/>
                    <a:pt x="172" y="124"/>
                  </a:cubicBezTo>
                  <a:cubicBezTo>
                    <a:pt x="160" y="128"/>
                    <a:pt x="148" y="133"/>
                    <a:pt x="136" y="137"/>
                  </a:cubicBezTo>
                  <a:cubicBezTo>
                    <a:pt x="136" y="137"/>
                    <a:pt x="136" y="137"/>
                    <a:pt x="135" y="137"/>
                  </a:cubicBezTo>
                  <a:cubicBezTo>
                    <a:pt x="146" y="132"/>
                    <a:pt x="157" y="128"/>
                    <a:pt x="167" y="123"/>
                  </a:cubicBezTo>
                  <a:cubicBezTo>
                    <a:pt x="178" y="118"/>
                    <a:pt x="190" y="114"/>
                    <a:pt x="200" y="109"/>
                  </a:cubicBezTo>
                  <a:cubicBezTo>
                    <a:pt x="210" y="105"/>
                    <a:pt x="221" y="102"/>
                    <a:pt x="229" y="96"/>
                  </a:cubicBezTo>
                  <a:cubicBezTo>
                    <a:pt x="229" y="95"/>
                    <a:pt x="229" y="95"/>
                    <a:pt x="229" y="95"/>
                  </a:cubicBezTo>
                  <a:cubicBezTo>
                    <a:pt x="229" y="95"/>
                    <a:pt x="229" y="95"/>
                    <a:pt x="230" y="96"/>
                  </a:cubicBezTo>
                  <a:cubicBezTo>
                    <a:pt x="232" y="97"/>
                    <a:pt x="234" y="99"/>
                    <a:pt x="235" y="101"/>
                  </a:cubicBezTo>
                  <a:cubicBezTo>
                    <a:pt x="225" y="104"/>
                    <a:pt x="216" y="109"/>
                    <a:pt x="206" y="112"/>
                  </a:cubicBezTo>
                  <a:close/>
                  <a:moveTo>
                    <a:pt x="229" y="91"/>
                  </a:moveTo>
                  <a:cubicBezTo>
                    <a:pt x="228" y="92"/>
                    <a:pt x="228" y="93"/>
                    <a:pt x="229" y="94"/>
                  </a:cubicBezTo>
                  <a:cubicBezTo>
                    <a:pt x="228" y="94"/>
                    <a:pt x="228" y="94"/>
                    <a:pt x="228" y="94"/>
                  </a:cubicBezTo>
                  <a:cubicBezTo>
                    <a:pt x="204" y="103"/>
                    <a:pt x="180" y="112"/>
                    <a:pt x="155" y="121"/>
                  </a:cubicBezTo>
                  <a:cubicBezTo>
                    <a:pt x="145" y="125"/>
                    <a:pt x="134" y="128"/>
                    <a:pt x="124" y="133"/>
                  </a:cubicBezTo>
                  <a:cubicBezTo>
                    <a:pt x="119" y="136"/>
                    <a:pt x="113" y="139"/>
                    <a:pt x="107" y="141"/>
                  </a:cubicBezTo>
                  <a:cubicBezTo>
                    <a:pt x="107" y="141"/>
                    <a:pt x="97" y="143"/>
                    <a:pt x="101" y="142"/>
                  </a:cubicBezTo>
                  <a:cubicBezTo>
                    <a:pt x="104" y="140"/>
                    <a:pt x="108" y="139"/>
                    <a:pt x="111" y="137"/>
                  </a:cubicBezTo>
                  <a:cubicBezTo>
                    <a:pt x="135" y="128"/>
                    <a:pt x="159" y="118"/>
                    <a:pt x="183" y="109"/>
                  </a:cubicBezTo>
                  <a:cubicBezTo>
                    <a:pt x="198" y="103"/>
                    <a:pt x="215" y="99"/>
                    <a:pt x="229" y="91"/>
                  </a:cubicBezTo>
                  <a:cubicBezTo>
                    <a:pt x="229" y="91"/>
                    <a:pt x="229" y="91"/>
                    <a:pt x="229" y="91"/>
                  </a:cubicBezTo>
                  <a:close/>
                  <a:moveTo>
                    <a:pt x="240" y="82"/>
                  </a:moveTo>
                  <a:cubicBezTo>
                    <a:pt x="227" y="85"/>
                    <a:pt x="216" y="92"/>
                    <a:pt x="203" y="96"/>
                  </a:cubicBezTo>
                  <a:cubicBezTo>
                    <a:pt x="191" y="100"/>
                    <a:pt x="179" y="104"/>
                    <a:pt x="167" y="110"/>
                  </a:cubicBezTo>
                  <a:cubicBezTo>
                    <a:pt x="156" y="114"/>
                    <a:pt x="145" y="118"/>
                    <a:pt x="133" y="123"/>
                  </a:cubicBezTo>
                  <a:cubicBezTo>
                    <a:pt x="147" y="116"/>
                    <a:pt x="162" y="110"/>
                    <a:pt x="176" y="104"/>
                  </a:cubicBezTo>
                  <a:cubicBezTo>
                    <a:pt x="188" y="99"/>
                    <a:pt x="200" y="94"/>
                    <a:pt x="212" y="89"/>
                  </a:cubicBezTo>
                  <a:cubicBezTo>
                    <a:pt x="222" y="84"/>
                    <a:pt x="235" y="82"/>
                    <a:pt x="242" y="74"/>
                  </a:cubicBezTo>
                  <a:cubicBezTo>
                    <a:pt x="242" y="77"/>
                    <a:pt x="241" y="79"/>
                    <a:pt x="240" y="82"/>
                  </a:cubicBezTo>
                  <a:close/>
                  <a:moveTo>
                    <a:pt x="49" y="169"/>
                  </a:moveTo>
                  <a:cubicBezTo>
                    <a:pt x="49" y="169"/>
                    <a:pt x="50" y="169"/>
                    <a:pt x="50" y="169"/>
                  </a:cubicBezTo>
                  <a:cubicBezTo>
                    <a:pt x="50" y="169"/>
                    <a:pt x="49" y="170"/>
                    <a:pt x="48" y="170"/>
                  </a:cubicBezTo>
                  <a:cubicBezTo>
                    <a:pt x="48" y="170"/>
                    <a:pt x="48" y="169"/>
                    <a:pt x="49" y="169"/>
                  </a:cubicBezTo>
                  <a:close/>
                  <a:moveTo>
                    <a:pt x="58" y="166"/>
                  </a:moveTo>
                  <a:cubicBezTo>
                    <a:pt x="55" y="166"/>
                    <a:pt x="53" y="167"/>
                    <a:pt x="50" y="167"/>
                  </a:cubicBezTo>
                  <a:cubicBezTo>
                    <a:pt x="52" y="166"/>
                    <a:pt x="54" y="164"/>
                    <a:pt x="55" y="162"/>
                  </a:cubicBezTo>
                  <a:cubicBezTo>
                    <a:pt x="61" y="160"/>
                    <a:pt x="67" y="159"/>
                    <a:pt x="73" y="156"/>
                  </a:cubicBezTo>
                  <a:cubicBezTo>
                    <a:pt x="68" y="160"/>
                    <a:pt x="63" y="163"/>
                    <a:pt x="58" y="166"/>
                  </a:cubicBezTo>
                  <a:close/>
                  <a:moveTo>
                    <a:pt x="145" y="107"/>
                  </a:moveTo>
                  <a:cubicBezTo>
                    <a:pt x="117" y="119"/>
                    <a:pt x="91" y="133"/>
                    <a:pt x="65" y="148"/>
                  </a:cubicBezTo>
                  <a:cubicBezTo>
                    <a:pt x="66" y="146"/>
                    <a:pt x="67" y="144"/>
                    <a:pt x="67" y="142"/>
                  </a:cubicBezTo>
                  <a:cubicBezTo>
                    <a:pt x="97" y="127"/>
                    <a:pt x="128" y="113"/>
                    <a:pt x="159" y="100"/>
                  </a:cubicBezTo>
                  <a:cubicBezTo>
                    <a:pt x="174" y="94"/>
                    <a:pt x="190" y="88"/>
                    <a:pt x="205" y="82"/>
                  </a:cubicBezTo>
                  <a:cubicBezTo>
                    <a:pt x="212" y="79"/>
                    <a:pt x="219" y="76"/>
                    <a:pt x="226" y="73"/>
                  </a:cubicBezTo>
                  <a:cubicBezTo>
                    <a:pt x="227" y="73"/>
                    <a:pt x="228" y="73"/>
                    <a:pt x="228" y="72"/>
                  </a:cubicBezTo>
                  <a:cubicBezTo>
                    <a:pt x="202" y="86"/>
                    <a:pt x="172" y="94"/>
                    <a:pt x="145" y="107"/>
                  </a:cubicBezTo>
                  <a:close/>
                  <a:moveTo>
                    <a:pt x="69" y="139"/>
                  </a:moveTo>
                  <a:cubicBezTo>
                    <a:pt x="69" y="139"/>
                    <a:pt x="68" y="139"/>
                    <a:pt x="68" y="140"/>
                  </a:cubicBezTo>
                  <a:cubicBezTo>
                    <a:pt x="68" y="139"/>
                    <a:pt x="68" y="138"/>
                    <a:pt x="69" y="137"/>
                  </a:cubicBezTo>
                  <a:cubicBezTo>
                    <a:pt x="69" y="137"/>
                    <a:pt x="69" y="137"/>
                    <a:pt x="69" y="137"/>
                  </a:cubicBezTo>
                  <a:cubicBezTo>
                    <a:pt x="69" y="137"/>
                    <a:pt x="69" y="137"/>
                    <a:pt x="69" y="137"/>
                  </a:cubicBezTo>
                  <a:cubicBezTo>
                    <a:pt x="80" y="132"/>
                    <a:pt x="90" y="126"/>
                    <a:pt x="101" y="121"/>
                  </a:cubicBezTo>
                  <a:cubicBezTo>
                    <a:pt x="108" y="117"/>
                    <a:pt x="116" y="114"/>
                    <a:pt x="123" y="110"/>
                  </a:cubicBezTo>
                  <a:cubicBezTo>
                    <a:pt x="150" y="98"/>
                    <a:pt x="178" y="87"/>
                    <a:pt x="204" y="74"/>
                  </a:cubicBezTo>
                  <a:cubicBezTo>
                    <a:pt x="210" y="72"/>
                    <a:pt x="217" y="68"/>
                    <a:pt x="223" y="65"/>
                  </a:cubicBezTo>
                  <a:cubicBezTo>
                    <a:pt x="223" y="65"/>
                    <a:pt x="223" y="65"/>
                    <a:pt x="224" y="64"/>
                  </a:cubicBezTo>
                  <a:cubicBezTo>
                    <a:pt x="212" y="71"/>
                    <a:pt x="200" y="77"/>
                    <a:pt x="188" y="83"/>
                  </a:cubicBezTo>
                  <a:cubicBezTo>
                    <a:pt x="163" y="95"/>
                    <a:pt x="138" y="105"/>
                    <a:pt x="113" y="117"/>
                  </a:cubicBezTo>
                  <a:cubicBezTo>
                    <a:pt x="98" y="125"/>
                    <a:pt x="84" y="132"/>
                    <a:pt x="69" y="139"/>
                  </a:cubicBezTo>
                  <a:close/>
                  <a:moveTo>
                    <a:pt x="214" y="55"/>
                  </a:moveTo>
                  <a:cubicBezTo>
                    <a:pt x="213" y="56"/>
                    <a:pt x="213" y="57"/>
                    <a:pt x="214" y="58"/>
                  </a:cubicBezTo>
                  <a:cubicBezTo>
                    <a:pt x="214" y="58"/>
                    <a:pt x="215" y="59"/>
                    <a:pt x="215" y="59"/>
                  </a:cubicBezTo>
                  <a:cubicBezTo>
                    <a:pt x="206" y="64"/>
                    <a:pt x="198" y="69"/>
                    <a:pt x="189" y="74"/>
                  </a:cubicBezTo>
                  <a:cubicBezTo>
                    <a:pt x="174" y="82"/>
                    <a:pt x="160" y="89"/>
                    <a:pt x="145" y="96"/>
                  </a:cubicBezTo>
                  <a:cubicBezTo>
                    <a:pt x="130" y="103"/>
                    <a:pt x="115" y="110"/>
                    <a:pt x="100" y="117"/>
                  </a:cubicBezTo>
                  <a:cubicBezTo>
                    <a:pt x="89" y="122"/>
                    <a:pt x="78" y="127"/>
                    <a:pt x="67" y="132"/>
                  </a:cubicBezTo>
                  <a:cubicBezTo>
                    <a:pt x="67" y="132"/>
                    <a:pt x="66" y="132"/>
                    <a:pt x="65" y="132"/>
                  </a:cubicBezTo>
                  <a:cubicBezTo>
                    <a:pt x="63" y="134"/>
                    <a:pt x="60" y="135"/>
                    <a:pt x="57" y="135"/>
                  </a:cubicBezTo>
                  <a:cubicBezTo>
                    <a:pt x="62" y="133"/>
                    <a:pt x="67" y="129"/>
                    <a:pt x="71" y="127"/>
                  </a:cubicBezTo>
                  <a:cubicBezTo>
                    <a:pt x="78" y="123"/>
                    <a:pt x="85" y="120"/>
                    <a:pt x="93" y="116"/>
                  </a:cubicBezTo>
                  <a:cubicBezTo>
                    <a:pt x="107" y="108"/>
                    <a:pt x="121" y="102"/>
                    <a:pt x="135" y="94"/>
                  </a:cubicBezTo>
                  <a:cubicBezTo>
                    <a:pt x="149" y="86"/>
                    <a:pt x="162" y="79"/>
                    <a:pt x="177" y="73"/>
                  </a:cubicBezTo>
                  <a:cubicBezTo>
                    <a:pt x="189" y="67"/>
                    <a:pt x="204" y="60"/>
                    <a:pt x="215" y="52"/>
                  </a:cubicBezTo>
                  <a:cubicBezTo>
                    <a:pt x="215" y="53"/>
                    <a:pt x="215" y="54"/>
                    <a:pt x="214" y="55"/>
                  </a:cubicBezTo>
                  <a:close/>
                  <a:moveTo>
                    <a:pt x="77" y="153"/>
                  </a:moveTo>
                  <a:cubicBezTo>
                    <a:pt x="70" y="156"/>
                    <a:pt x="64" y="158"/>
                    <a:pt x="57" y="160"/>
                  </a:cubicBezTo>
                  <a:cubicBezTo>
                    <a:pt x="57" y="160"/>
                    <a:pt x="58" y="159"/>
                    <a:pt x="59" y="158"/>
                  </a:cubicBezTo>
                  <a:cubicBezTo>
                    <a:pt x="63" y="157"/>
                    <a:pt x="67" y="155"/>
                    <a:pt x="71" y="153"/>
                  </a:cubicBezTo>
                  <a:cubicBezTo>
                    <a:pt x="73" y="151"/>
                    <a:pt x="76" y="150"/>
                    <a:pt x="78" y="149"/>
                  </a:cubicBezTo>
                  <a:cubicBezTo>
                    <a:pt x="81" y="147"/>
                    <a:pt x="84" y="146"/>
                    <a:pt x="87" y="145"/>
                  </a:cubicBezTo>
                  <a:cubicBezTo>
                    <a:pt x="84" y="148"/>
                    <a:pt x="80" y="151"/>
                    <a:pt x="77" y="153"/>
                  </a:cubicBezTo>
                  <a:close/>
                  <a:moveTo>
                    <a:pt x="89" y="142"/>
                  </a:moveTo>
                  <a:cubicBezTo>
                    <a:pt x="89" y="142"/>
                    <a:pt x="89" y="142"/>
                    <a:pt x="89" y="142"/>
                  </a:cubicBezTo>
                  <a:cubicBezTo>
                    <a:pt x="79" y="146"/>
                    <a:pt x="70" y="153"/>
                    <a:pt x="60" y="156"/>
                  </a:cubicBezTo>
                  <a:cubicBezTo>
                    <a:pt x="61" y="155"/>
                    <a:pt x="62" y="153"/>
                    <a:pt x="63" y="152"/>
                  </a:cubicBezTo>
                  <a:cubicBezTo>
                    <a:pt x="73" y="147"/>
                    <a:pt x="83" y="141"/>
                    <a:pt x="93" y="137"/>
                  </a:cubicBezTo>
                  <a:cubicBezTo>
                    <a:pt x="106" y="131"/>
                    <a:pt x="118" y="125"/>
                    <a:pt x="131" y="119"/>
                  </a:cubicBezTo>
                  <a:cubicBezTo>
                    <a:pt x="158" y="106"/>
                    <a:pt x="186" y="96"/>
                    <a:pt x="214" y="86"/>
                  </a:cubicBezTo>
                  <a:cubicBezTo>
                    <a:pt x="220" y="84"/>
                    <a:pt x="225" y="81"/>
                    <a:pt x="230" y="79"/>
                  </a:cubicBezTo>
                  <a:cubicBezTo>
                    <a:pt x="233" y="78"/>
                    <a:pt x="237" y="76"/>
                    <a:pt x="240" y="75"/>
                  </a:cubicBezTo>
                  <a:cubicBezTo>
                    <a:pt x="245" y="73"/>
                    <a:pt x="231" y="79"/>
                    <a:pt x="232" y="79"/>
                  </a:cubicBezTo>
                  <a:cubicBezTo>
                    <a:pt x="219" y="84"/>
                    <a:pt x="206" y="90"/>
                    <a:pt x="192" y="96"/>
                  </a:cubicBezTo>
                  <a:cubicBezTo>
                    <a:pt x="166" y="106"/>
                    <a:pt x="140" y="117"/>
                    <a:pt x="115" y="130"/>
                  </a:cubicBezTo>
                  <a:cubicBezTo>
                    <a:pt x="114" y="130"/>
                    <a:pt x="113" y="130"/>
                    <a:pt x="113" y="131"/>
                  </a:cubicBezTo>
                  <a:cubicBezTo>
                    <a:pt x="107" y="133"/>
                    <a:pt x="101" y="136"/>
                    <a:pt x="96" y="139"/>
                  </a:cubicBezTo>
                  <a:cubicBezTo>
                    <a:pt x="95" y="138"/>
                    <a:pt x="95" y="138"/>
                    <a:pt x="94" y="138"/>
                  </a:cubicBezTo>
                  <a:cubicBezTo>
                    <a:pt x="93" y="138"/>
                    <a:pt x="92" y="138"/>
                    <a:pt x="92" y="139"/>
                  </a:cubicBezTo>
                  <a:cubicBezTo>
                    <a:pt x="91" y="140"/>
                    <a:pt x="90" y="141"/>
                    <a:pt x="89" y="142"/>
                  </a:cubicBezTo>
                  <a:close/>
                  <a:moveTo>
                    <a:pt x="97" y="140"/>
                  </a:moveTo>
                  <a:cubicBezTo>
                    <a:pt x="102" y="138"/>
                    <a:pt x="106" y="135"/>
                    <a:pt x="111" y="133"/>
                  </a:cubicBezTo>
                  <a:cubicBezTo>
                    <a:pt x="112" y="133"/>
                    <a:pt x="112" y="133"/>
                    <a:pt x="113" y="132"/>
                  </a:cubicBezTo>
                  <a:cubicBezTo>
                    <a:pt x="126" y="127"/>
                    <a:pt x="138" y="123"/>
                    <a:pt x="151" y="118"/>
                  </a:cubicBezTo>
                  <a:cubicBezTo>
                    <a:pt x="164" y="113"/>
                    <a:pt x="177" y="106"/>
                    <a:pt x="190" y="102"/>
                  </a:cubicBezTo>
                  <a:cubicBezTo>
                    <a:pt x="203" y="97"/>
                    <a:pt x="216" y="93"/>
                    <a:pt x="229" y="87"/>
                  </a:cubicBezTo>
                  <a:cubicBezTo>
                    <a:pt x="228" y="87"/>
                    <a:pt x="239" y="82"/>
                    <a:pt x="238" y="83"/>
                  </a:cubicBezTo>
                  <a:cubicBezTo>
                    <a:pt x="238" y="83"/>
                    <a:pt x="238" y="84"/>
                    <a:pt x="238" y="84"/>
                  </a:cubicBezTo>
                  <a:cubicBezTo>
                    <a:pt x="238" y="84"/>
                    <a:pt x="237" y="84"/>
                    <a:pt x="237" y="85"/>
                  </a:cubicBezTo>
                  <a:cubicBezTo>
                    <a:pt x="235" y="86"/>
                    <a:pt x="232" y="88"/>
                    <a:pt x="229" y="89"/>
                  </a:cubicBezTo>
                  <a:cubicBezTo>
                    <a:pt x="223" y="92"/>
                    <a:pt x="217" y="95"/>
                    <a:pt x="210" y="97"/>
                  </a:cubicBezTo>
                  <a:cubicBezTo>
                    <a:pt x="197" y="102"/>
                    <a:pt x="183" y="107"/>
                    <a:pt x="170" y="113"/>
                  </a:cubicBezTo>
                  <a:cubicBezTo>
                    <a:pt x="146" y="122"/>
                    <a:pt x="121" y="130"/>
                    <a:pt x="98" y="142"/>
                  </a:cubicBezTo>
                  <a:cubicBezTo>
                    <a:pt x="97" y="141"/>
                    <a:pt x="97" y="140"/>
                    <a:pt x="97" y="140"/>
                  </a:cubicBezTo>
                  <a:cubicBezTo>
                    <a:pt x="97" y="140"/>
                    <a:pt x="97" y="140"/>
                    <a:pt x="97" y="140"/>
                  </a:cubicBezTo>
                  <a:close/>
                  <a:moveTo>
                    <a:pt x="105" y="150"/>
                  </a:moveTo>
                  <a:cubicBezTo>
                    <a:pt x="113" y="147"/>
                    <a:pt x="121" y="143"/>
                    <a:pt x="129" y="141"/>
                  </a:cubicBezTo>
                  <a:cubicBezTo>
                    <a:pt x="129" y="141"/>
                    <a:pt x="130" y="141"/>
                    <a:pt x="130" y="140"/>
                  </a:cubicBezTo>
                  <a:cubicBezTo>
                    <a:pt x="124" y="150"/>
                    <a:pt x="114" y="154"/>
                    <a:pt x="105" y="150"/>
                  </a:cubicBezTo>
                  <a:close/>
                  <a:moveTo>
                    <a:pt x="141" y="144"/>
                  </a:moveTo>
                  <a:cubicBezTo>
                    <a:pt x="158" y="138"/>
                    <a:pt x="175" y="133"/>
                    <a:pt x="191" y="127"/>
                  </a:cubicBezTo>
                  <a:cubicBezTo>
                    <a:pt x="199" y="125"/>
                    <a:pt x="207" y="122"/>
                    <a:pt x="215" y="119"/>
                  </a:cubicBezTo>
                  <a:cubicBezTo>
                    <a:pt x="219" y="117"/>
                    <a:pt x="224" y="115"/>
                    <a:pt x="228" y="114"/>
                  </a:cubicBezTo>
                  <a:cubicBezTo>
                    <a:pt x="229" y="114"/>
                    <a:pt x="239" y="110"/>
                    <a:pt x="233" y="113"/>
                  </a:cubicBezTo>
                  <a:cubicBezTo>
                    <a:pt x="215" y="122"/>
                    <a:pt x="195" y="129"/>
                    <a:pt x="176" y="137"/>
                  </a:cubicBezTo>
                  <a:cubicBezTo>
                    <a:pt x="176" y="136"/>
                    <a:pt x="175" y="137"/>
                    <a:pt x="175" y="137"/>
                  </a:cubicBezTo>
                  <a:cubicBezTo>
                    <a:pt x="166" y="141"/>
                    <a:pt x="157" y="145"/>
                    <a:pt x="149" y="150"/>
                  </a:cubicBezTo>
                  <a:cubicBezTo>
                    <a:pt x="146" y="148"/>
                    <a:pt x="144" y="146"/>
                    <a:pt x="141" y="144"/>
                  </a:cubicBezTo>
                  <a:close/>
                  <a:moveTo>
                    <a:pt x="210" y="132"/>
                  </a:moveTo>
                  <a:cubicBezTo>
                    <a:pt x="209" y="132"/>
                    <a:pt x="209" y="131"/>
                    <a:pt x="208" y="130"/>
                  </a:cubicBezTo>
                  <a:cubicBezTo>
                    <a:pt x="208" y="130"/>
                    <a:pt x="208" y="130"/>
                    <a:pt x="208" y="130"/>
                  </a:cubicBezTo>
                  <a:cubicBezTo>
                    <a:pt x="214" y="128"/>
                    <a:pt x="219" y="126"/>
                    <a:pt x="224" y="124"/>
                  </a:cubicBezTo>
                  <a:cubicBezTo>
                    <a:pt x="226" y="123"/>
                    <a:pt x="228" y="122"/>
                    <a:pt x="230" y="121"/>
                  </a:cubicBezTo>
                  <a:cubicBezTo>
                    <a:pt x="236" y="118"/>
                    <a:pt x="231" y="123"/>
                    <a:pt x="229" y="124"/>
                  </a:cubicBezTo>
                  <a:cubicBezTo>
                    <a:pt x="223" y="127"/>
                    <a:pt x="215" y="127"/>
                    <a:pt x="210" y="132"/>
                  </a:cubicBezTo>
                  <a:close/>
                  <a:moveTo>
                    <a:pt x="234" y="118"/>
                  </a:moveTo>
                  <a:cubicBezTo>
                    <a:pt x="230" y="119"/>
                    <a:pt x="226" y="121"/>
                    <a:pt x="223" y="123"/>
                  </a:cubicBezTo>
                  <a:cubicBezTo>
                    <a:pt x="218" y="125"/>
                    <a:pt x="213" y="127"/>
                    <a:pt x="208" y="129"/>
                  </a:cubicBezTo>
                  <a:cubicBezTo>
                    <a:pt x="207" y="129"/>
                    <a:pt x="207" y="130"/>
                    <a:pt x="207" y="130"/>
                  </a:cubicBezTo>
                  <a:cubicBezTo>
                    <a:pt x="207" y="130"/>
                    <a:pt x="207" y="129"/>
                    <a:pt x="206" y="129"/>
                  </a:cubicBezTo>
                  <a:cubicBezTo>
                    <a:pt x="205" y="128"/>
                    <a:pt x="204" y="128"/>
                    <a:pt x="204" y="128"/>
                  </a:cubicBezTo>
                  <a:cubicBezTo>
                    <a:pt x="203" y="128"/>
                    <a:pt x="202" y="129"/>
                    <a:pt x="201" y="129"/>
                  </a:cubicBezTo>
                  <a:cubicBezTo>
                    <a:pt x="200" y="129"/>
                    <a:pt x="200" y="130"/>
                    <a:pt x="199" y="130"/>
                  </a:cubicBezTo>
                  <a:cubicBezTo>
                    <a:pt x="202" y="129"/>
                    <a:pt x="204" y="127"/>
                    <a:pt x="207" y="126"/>
                  </a:cubicBezTo>
                  <a:cubicBezTo>
                    <a:pt x="214" y="123"/>
                    <a:pt x="221" y="120"/>
                    <a:pt x="227" y="117"/>
                  </a:cubicBezTo>
                  <a:cubicBezTo>
                    <a:pt x="231" y="115"/>
                    <a:pt x="234" y="114"/>
                    <a:pt x="237" y="111"/>
                  </a:cubicBezTo>
                  <a:cubicBezTo>
                    <a:pt x="237" y="114"/>
                    <a:pt x="236" y="116"/>
                    <a:pt x="235" y="118"/>
                  </a:cubicBezTo>
                  <a:cubicBezTo>
                    <a:pt x="235" y="118"/>
                    <a:pt x="234" y="118"/>
                    <a:pt x="234" y="118"/>
                  </a:cubicBezTo>
                  <a:close/>
                  <a:moveTo>
                    <a:pt x="185" y="140"/>
                  </a:moveTo>
                  <a:cubicBezTo>
                    <a:pt x="183" y="140"/>
                    <a:pt x="182" y="139"/>
                    <a:pt x="181" y="138"/>
                  </a:cubicBezTo>
                  <a:cubicBezTo>
                    <a:pt x="182" y="138"/>
                    <a:pt x="184" y="137"/>
                    <a:pt x="186" y="136"/>
                  </a:cubicBezTo>
                  <a:cubicBezTo>
                    <a:pt x="189" y="135"/>
                    <a:pt x="192" y="133"/>
                    <a:pt x="196" y="132"/>
                  </a:cubicBezTo>
                  <a:cubicBezTo>
                    <a:pt x="199" y="131"/>
                    <a:pt x="201" y="131"/>
                    <a:pt x="197" y="134"/>
                  </a:cubicBezTo>
                  <a:cubicBezTo>
                    <a:pt x="193" y="136"/>
                    <a:pt x="189" y="137"/>
                    <a:pt x="185" y="140"/>
                  </a:cubicBezTo>
                  <a:cubicBezTo>
                    <a:pt x="185" y="140"/>
                    <a:pt x="185" y="140"/>
                    <a:pt x="185" y="140"/>
                  </a:cubicBezTo>
                  <a:close/>
                  <a:moveTo>
                    <a:pt x="191" y="138"/>
                  </a:moveTo>
                  <a:cubicBezTo>
                    <a:pt x="195" y="136"/>
                    <a:pt x="198" y="135"/>
                    <a:pt x="201" y="133"/>
                  </a:cubicBezTo>
                  <a:cubicBezTo>
                    <a:pt x="201" y="134"/>
                    <a:pt x="201" y="135"/>
                    <a:pt x="201" y="136"/>
                  </a:cubicBezTo>
                  <a:cubicBezTo>
                    <a:pt x="199" y="137"/>
                    <a:pt x="196" y="138"/>
                    <a:pt x="194" y="138"/>
                  </a:cubicBezTo>
                  <a:cubicBezTo>
                    <a:pt x="190" y="139"/>
                    <a:pt x="186" y="140"/>
                    <a:pt x="191" y="138"/>
                  </a:cubicBezTo>
                  <a:close/>
                  <a:moveTo>
                    <a:pt x="156" y="152"/>
                  </a:moveTo>
                  <a:cubicBezTo>
                    <a:pt x="154" y="152"/>
                    <a:pt x="152" y="152"/>
                    <a:pt x="150" y="151"/>
                  </a:cubicBezTo>
                  <a:cubicBezTo>
                    <a:pt x="157" y="148"/>
                    <a:pt x="164" y="145"/>
                    <a:pt x="172" y="142"/>
                  </a:cubicBezTo>
                  <a:cubicBezTo>
                    <a:pt x="168" y="147"/>
                    <a:pt x="162" y="152"/>
                    <a:pt x="156" y="152"/>
                  </a:cubicBezTo>
                  <a:close/>
                  <a:moveTo>
                    <a:pt x="187" y="141"/>
                  </a:moveTo>
                  <a:cubicBezTo>
                    <a:pt x="192" y="140"/>
                    <a:pt x="196" y="139"/>
                    <a:pt x="200" y="138"/>
                  </a:cubicBezTo>
                  <a:cubicBezTo>
                    <a:pt x="198" y="141"/>
                    <a:pt x="192" y="142"/>
                    <a:pt x="187" y="141"/>
                  </a:cubicBezTo>
                  <a:close/>
                  <a:moveTo>
                    <a:pt x="216" y="133"/>
                  </a:moveTo>
                  <a:cubicBezTo>
                    <a:pt x="218" y="133"/>
                    <a:pt x="221" y="132"/>
                    <a:pt x="223" y="131"/>
                  </a:cubicBezTo>
                  <a:cubicBezTo>
                    <a:pt x="221" y="132"/>
                    <a:pt x="218" y="133"/>
                    <a:pt x="216" y="133"/>
                  </a:cubicBezTo>
                  <a:close/>
                  <a:moveTo>
                    <a:pt x="226" y="129"/>
                  </a:moveTo>
                  <a:cubicBezTo>
                    <a:pt x="226" y="129"/>
                    <a:pt x="226" y="129"/>
                    <a:pt x="226" y="129"/>
                  </a:cubicBezTo>
                  <a:cubicBezTo>
                    <a:pt x="221" y="130"/>
                    <a:pt x="217" y="132"/>
                    <a:pt x="212" y="132"/>
                  </a:cubicBezTo>
                  <a:cubicBezTo>
                    <a:pt x="218" y="127"/>
                    <a:pt x="228" y="128"/>
                    <a:pt x="233" y="122"/>
                  </a:cubicBezTo>
                  <a:cubicBezTo>
                    <a:pt x="231" y="125"/>
                    <a:pt x="229" y="127"/>
                    <a:pt x="226" y="129"/>
                  </a:cubicBezTo>
                  <a:close/>
                  <a:moveTo>
                    <a:pt x="237" y="109"/>
                  </a:moveTo>
                  <a:cubicBezTo>
                    <a:pt x="219" y="115"/>
                    <a:pt x="202" y="122"/>
                    <a:pt x="184" y="128"/>
                  </a:cubicBezTo>
                  <a:cubicBezTo>
                    <a:pt x="177" y="130"/>
                    <a:pt x="170" y="133"/>
                    <a:pt x="164" y="135"/>
                  </a:cubicBezTo>
                  <a:cubicBezTo>
                    <a:pt x="175" y="130"/>
                    <a:pt x="186" y="125"/>
                    <a:pt x="197" y="120"/>
                  </a:cubicBezTo>
                  <a:cubicBezTo>
                    <a:pt x="209" y="114"/>
                    <a:pt x="226" y="112"/>
                    <a:pt x="236" y="102"/>
                  </a:cubicBezTo>
                  <a:cubicBezTo>
                    <a:pt x="237" y="104"/>
                    <a:pt x="238" y="107"/>
                    <a:pt x="237" y="109"/>
                  </a:cubicBezTo>
                  <a:close/>
                  <a:moveTo>
                    <a:pt x="240" y="66"/>
                  </a:moveTo>
                  <a:cubicBezTo>
                    <a:pt x="210" y="80"/>
                    <a:pt x="179" y="90"/>
                    <a:pt x="149" y="103"/>
                  </a:cubicBezTo>
                  <a:cubicBezTo>
                    <a:pt x="139" y="107"/>
                    <a:pt x="128" y="112"/>
                    <a:pt x="118" y="117"/>
                  </a:cubicBezTo>
                  <a:cubicBezTo>
                    <a:pt x="130" y="111"/>
                    <a:pt x="141" y="106"/>
                    <a:pt x="153" y="100"/>
                  </a:cubicBezTo>
                  <a:cubicBezTo>
                    <a:pt x="181" y="88"/>
                    <a:pt x="208" y="77"/>
                    <a:pt x="233" y="60"/>
                  </a:cubicBezTo>
                  <a:cubicBezTo>
                    <a:pt x="236" y="61"/>
                    <a:pt x="238" y="64"/>
                    <a:pt x="240" y="66"/>
                  </a:cubicBezTo>
                  <a:close/>
                  <a:moveTo>
                    <a:pt x="231" y="59"/>
                  </a:moveTo>
                  <a:cubicBezTo>
                    <a:pt x="219" y="65"/>
                    <a:pt x="206" y="72"/>
                    <a:pt x="194" y="78"/>
                  </a:cubicBezTo>
                  <a:cubicBezTo>
                    <a:pt x="179" y="85"/>
                    <a:pt x="164" y="92"/>
                    <a:pt x="149" y="98"/>
                  </a:cubicBezTo>
                  <a:cubicBezTo>
                    <a:pt x="145" y="100"/>
                    <a:pt x="142" y="101"/>
                    <a:pt x="139" y="102"/>
                  </a:cubicBezTo>
                  <a:cubicBezTo>
                    <a:pt x="141" y="101"/>
                    <a:pt x="143" y="100"/>
                    <a:pt x="145" y="99"/>
                  </a:cubicBezTo>
                  <a:cubicBezTo>
                    <a:pt x="158" y="93"/>
                    <a:pt x="171" y="88"/>
                    <a:pt x="185" y="81"/>
                  </a:cubicBezTo>
                  <a:cubicBezTo>
                    <a:pt x="198" y="75"/>
                    <a:pt x="210" y="66"/>
                    <a:pt x="222" y="58"/>
                  </a:cubicBezTo>
                  <a:cubicBezTo>
                    <a:pt x="225" y="57"/>
                    <a:pt x="228" y="58"/>
                    <a:pt x="231" y="59"/>
                  </a:cubicBezTo>
                  <a:close/>
                  <a:moveTo>
                    <a:pt x="216" y="50"/>
                  </a:moveTo>
                  <a:cubicBezTo>
                    <a:pt x="216" y="50"/>
                    <a:pt x="215" y="50"/>
                    <a:pt x="215" y="50"/>
                  </a:cubicBezTo>
                  <a:cubicBezTo>
                    <a:pt x="200" y="55"/>
                    <a:pt x="185" y="63"/>
                    <a:pt x="170" y="70"/>
                  </a:cubicBezTo>
                  <a:cubicBezTo>
                    <a:pt x="155" y="76"/>
                    <a:pt x="139" y="83"/>
                    <a:pt x="124" y="90"/>
                  </a:cubicBezTo>
                  <a:cubicBezTo>
                    <a:pt x="107" y="98"/>
                    <a:pt x="91" y="107"/>
                    <a:pt x="74" y="116"/>
                  </a:cubicBezTo>
                  <a:cubicBezTo>
                    <a:pt x="61" y="122"/>
                    <a:pt x="46" y="126"/>
                    <a:pt x="35" y="135"/>
                  </a:cubicBezTo>
                  <a:cubicBezTo>
                    <a:pt x="34" y="135"/>
                    <a:pt x="33" y="135"/>
                    <a:pt x="32" y="134"/>
                  </a:cubicBezTo>
                  <a:cubicBezTo>
                    <a:pt x="59" y="115"/>
                    <a:pt x="90" y="100"/>
                    <a:pt x="121" y="85"/>
                  </a:cubicBezTo>
                  <a:cubicBezTo>
                    <a:pt x="138" y="76"/>
                    <a:pt x="156" y="68"/>
                    <a:pt x="174" y="59"/>
                  </a:cubicBezTo>
                  <a:cubicBezTo>
                    <a:pt x="188" y="53"/>
                    <a:pt x="204" y="47"/>
                    <a:pt x="215" y="37"/>
                  </a:cubicBezTo>
                  <a:cubicBezTo>
                    <a:pt x="217" y="41"/>
                    <a:pt x="217" y="46"/>
                    <a:pt x="216" y="50"/>
                  </a:cubicBezTo>
                  <a:close/>
                  <a:moveTo>
                    <a:pt x="215" y="35"/>
                  </a:moveTo>
                  <a:cubicBezTo>
                    <a:pt x="211" y="37"/>
                    <a:pt x="208" y="39"/>
                    <a:pt x="204" y="41"/>
                  </a:cubicBezTo>
                  <a:cubicBezTo>
                    <a:pt x="199" y="45"/>
                    <a:pt x="192" y="47"/>
                    <a:pt x="187" y="50"/>
                  </a:cubicBezTo>
                  <a:cubicBezTo>
                    <a:pt x="175" y="56"/>
                    <a:pt x="161" y="61"/>
                    <a:pt x="149" y="67"/>
                  </a:cubicBezTo>
                  <a:cubicBezTo>
                    <a:pt x="124" y="78"/>
                    <a:pt x="99" y="91"/>
                    <a:pt x="73" y="103"/>
                  </a:cubicBezTo>
                  <a:cubicBezTo>
                    <a:pt x="63" y="108"/>
                    <a:pt x="52" y="114"/>
                    <a:pt x="41" y="119"/>
                  </a:cubicBezTo>
                  <a:cubicBezTo>
                    <a:pt x="64" y="106"/>
                    <a:pt x="87" y="94"/>
                    <a:pt x="110" y="81"/>
                  </a:cubicBezTo>
                  <a:cubicBezTo>
                    <a:pt x="134" y="68"/>
                    <a:pt x="160" y="56"/>
                    <a:pt x="184" y="43"/>
                  </a:cubicBezTo>
                  <a:cubicBezTo>
                    <a:pt x="188" y="41"/>
                    <a:pt x="193" y="38"/>
                    <a:pt x="196" y="35"/>
                  </a:cubicBezTo>
                  <a:cubicBezTo>
                    <a:pt x="198" y="34"/>
                    <a:pt x="199" y="33"/>
                    <a:pt x="201" y="31"/>
                  </a:cubicBezTo>
                  <a:cubicBezTo>
                    <a:pt x="202" y="31"/>
                    <a:pt x="203" y="30"/>
                    <a:pt x="204" y="29"/>
                  </a:cubicBezTo>
                  <a:cubicBezTo>
                    <a:pt x="205" y="29"/>
                    <a:pt x="207" y="28"/>
                    <a:pt x="208" y="27"/>
                  </a:cubicBezTo>
                  <a:cubicBezTo>
                    <a:pt x="209" y="28"/>
                    <a:pt x="210" y="29"/>
                    <a:pt x="211" y="30"/>
                  </a:cubicBezTo>
                  <a:cubicBezTo>
                    <a:pt x="213" y="31"/>
                    <a:pt x="214" y="33"/>
                    <a:pt x="215" y="35"/>
                  </a:cubicBezTo>
                  <a:close/>
                  <a:moveTo>
                    <a:pt x="207" y="26"/>
                  </a:moveTo>
                  <a:cubicBezTo>
                    <a:pt x="206" y="27"/>
                    <a:pt x="206" y="27"/>
                    <a:pt x="205" y="27"/>
                  </a:cubicBezTo>
                  <a:cubicBezTo>
                    <a:pt x="205" y="27"/>
                    <a:pt x="205" y="27"/>
                    <a:pt x="205" y="27"/>
                  </a:cubicBezTo>
                  <a:cubicBezTo>
                    <a:pt x="202" y="28"/>
                    <a:pt x="199" y="30"/>
                    <a:pt x="197" y="32"/>
                  </a:cubicBezTo>
                  <a:cubicBezTo>
                    <a:pt x="185" y="39"/>
                    <a:pt x="174" y="45"/>
                    <a:pt x="162" y="51"/>
                  </a:cubicBezTo>
                  <a:cubicBezTo>
                    <a:pt x="137" y="63"/>
                    <a:pt x="113" y="73"/>
                    <a:pt x="89" y="87"/>
                  </a:cubicBezTo>
                  <a:cubicBezTo>
                    <a:pt x="77" y="93"/>
                    <a:pt x="65" y="100"/>
                    <a:pt x="53" y="107"/>
                  </a:cubicBezTo>
                  <a:cubicBezTo>
                    <a:pt x="49" y="109"/>
                    <a:pt x="44" y="111"/>
                    <a:pt x="40" y="114"/>
                  </a:cubicBezTo>
                  <a:cubicBezTo>
                    <a:pt x="80" y="85"/>
                    <a:pt x="125" y="64"/>
                    <a:pt x="168" y="39"/>
                  </a:cubicBezTo>
                  <a:cubicBezTo>
                    <a:pt x="170" y="38"/>
                    <a:pt x="173" y="36"/>
                    <a:pt x="176" y="34"/>
                  </a:cubicBezTo>
                  <a:cubicBezTo>
                    <a:pt x="177" y="33"/>
                    <a:pt x="178" y="33"/>
                    <a:pt x="178" y="32"/>
                  </a:cubicBezTo>
                  <a:cubicBezTo>
                    <a:pt x="178" y="32"/>
                    <a:pt x="178" y="32"/>
                    <a:pt x="178" y="32"/>
                  </a:cubicBezTo>
                  <a:cubicBezTo>
                    <a:pt x="179" y="33"/>
                    <a:pt x="181" y="33"/>
                    <a:pt x="182" y="32"/>
                  </a:cubicBezTo>
                  <a:cubicBezTo>
                    <a:pt x="189" y="27"/>
                    <a:pt x="199" y="23"/>
                    <a:pt x="207" y="26"/>
                  </a:cubicBezTo>
                  <a:close/>
                  <a:moveTo>
                    <a:pt x="161" y="11"/>
                  </a:moveTo>
                  <a:cubicBezTo>
                    <a:pt x="153" y="14"/>
                    <a:pt x="145" y="19"/>
                    <a:pt x="138" y="24"/>
                  </a:cubicBezTo>
                  <a:cubicBezTo>
                    <a:pt x="143" y="16"/>
                    <a:pt x="152" y="11"/>
                    <a:pt x="161" y="11"/>
                  </a:cubicBezTo>
                  <a:close/>
                  <a:moveTo>
                    <a:pt x="134" y="27"/>
                  </a:moveTo>
                  <a:cubicBezTo>
                    <a:pt x="123" y="34"/>
                    <a:pt x="113" y="41"/>
                    <a:pt x="102" y="48"/>
                  </a:cubicBezTo>
                  <a:cubicBezTo>
                    <a:pt x="78" y="61"/>
                    <a:pt x="53" y="73"/>
                    <a:pt x="29" y="87"/>
                  </a:cubicBezTo>
                  <a:cubicBezTo>
                    <a:pt x="24" y="90"/>
                    <a:pt x="20" y="93"/>
                    <a:pt x="14" y="95"/>
                  </a:cubicBezTo>
                  <a:cubicBezTo>
                    <a:pt x="18" y="94"/>
                    <a:pt x="25" y="88"/>
                    <a:pt x="29" y="85"/>
                  </a:cubicBezTo>
                  <a:cubicBezTo>
                    <a:pt x="39" y="77"/>
                    <a:pt x="51" y="70"/>
                    <a:pt x="63" y="63"/>
                  </a:cubicBezTo>
                  <a:cubicBezTo>
                    <a:pt x="75" y="57"/>
                    <a:pt x="87" y="50"/>
                    <a:pt x="99" y="43"/>
                  </a:cubicBezTo>
                  <a:cubicBezTo>
                    <a:pt x="109" y="37"/>
                    <a:pt x="117" y="31"/>
                    <a:pt x="126" y="25"/>
                  </a:cubicBezTo>
                  <a:cubicBezTo>
                    <a:pt x="128" y="25"/>
                    <a:pt x="128" y="25"/>
                    <a:pt x="128" y="24"/>
                  </a:cubicBezTo>
                  <a:cubicBezTo>
                    <a:pt x="129" y="24"/>
                    <a:pt x="130" y="23"/>
                    <a:pt x="131" y="23"/>
                  </a:cubicBezTo>
                  <a:cubicBezTo>
                    <a:pt x="131" y="24"/>
                    <a:pt x="131" y="25"/>
                    <a:pt x="132" y="25"/>
                  </a:cubicBezTo>
                  <a:cubicBezTo>
                    <a:pt x="132" y="26"/>
                    <a:pt x="133" y="27"/>
                    <a:pt x="134" y="27"/>
                  </a:cubicBezTo>
                  <a:close/>
                  <a:moveTo>
                    <a:pt x="109" y="10"/>
                  </a:moveTo>
                  <a:cubicBezTo>
                    <a:pt x="112" y="9"/>
                    <a:pt x="114" y="9"/>
                    <a:pt x="116" y="9"/>
                  </a:cubicBezTo>
                  <a:cubicBezTo>
                    <a:pt x="112" y="11"/>
                    <a:pt x="107" y="14"/>
                    <a:pt x="103" y="17"/>
                  </a:cubicBezTo>
                  <a:cubicBezTo>
                    <a:pt x="102" y="18"/>
                    <a:pt x="101" y="19"/>
                    <a:pt x="100" y="19"/>
                  </a:cubicBezTo>
                  <a:cubicBezTo>
                    <a:pt x="102" y="16"/>
                    <a:pt x="105" y="13"/>
                    <a:pt x="109" y="10"/>
                  </a:cubicBezTo>
                  <a:close/>
                  <a:moveTo>
                    <a:pt x="88" y="26"/>
                  </a:moveTo>
                  <a:cubicBezTo>
                    <a:pt x="87" y="27"/>
                    <a:pt x="85" y="28"/>
                    <a:pt x="84" y="29"/>
                  </a:cubicBezTo>
                  <a:cubicBezTo>
                    <a:pt x="74" y="34"/>
                    <a:pt x="63" y="37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62" y="36"/>
                    <a:pt x="72" y="29"/>
                    <a:pt x="80" y="22"/>
                  </a:cubicBezTo>
                  <a:cubicBezTo>
                    <a:pt x="81" y="21"/>
                    <a:pt x="80" y="20"/>
                    <a:pt x="79" y="21"/>
                  </a:cubicBezTo>
                  <a:cubicBezTo>
                    <a:pt x="71" y="23"/>
                    <a:pt x="63" y="28"/>
                    <a:pt x="56" y="32"/>
                  </a:cubicBezTo>
                  <a:cubicBezTo>
                    <a:pt x="55" y="32"/>
                    <a:pt x="55" y="33"/>
                    <a:pt x="55" y="33"/>
                  </a:cubicBezTo>
                  <a:cubicBezTo>
                    <a:pt x="55" y="32"/>
                    <a:pt x="55" y="31"/>
                    <a:pt x="56" y="31"/>
                  </a:cubicBezTo>
                  <a:cubicBezTo>
                    <a:pt x="58" y="29"/>
                    <a:pt x="60" y="27"/>
                    <a:pt x="61" y="26"/>
                  </a:cubicBezTo>
                  <a:cubicBezTo>
                    <a:pt x="66" y="23"/>
                    <a:pt x="70" y="21"/>
                    <a:pt x="74" y="17"/>
                  </a:cubicBezTo>
                  <a:cubicBezTo>
                    <a:pt x="80" y="18"/>
                    <a:pt x="85" y="22"/>
                    <a:pt x="88" y="26"/>
                  </a:cubicBezTo>
                  <a:close/>
                  <a:moveTo>
                    <a:pt x="64" y="20"/>
                  </a:moveTo>
                  <a:cubicBezTo>
                    <a:pt x="67" y="19"/>
                    <a:pt x="69" y="18"/>
                    <a:pt x="72" y="17"/>
                  </a:cubicBezTo>
                  <a:cubicBezTo>
                    <a:pt x="68" y="20"/>
                    <a:pt x="62" y="23"/>
                    <a:pt x="58" y="26"/>
                  </a:cubicBezTo>
                  <a:cubicBezTo>
                    <a:pt x="59" y="24"/>
                    <a:pt x="61" y="22"/>
                    <a:pt x="64" y="20"/>
                  </a:cubicBezTo>
                  <a:close/>
                  <a:moveTo>
                    <a:pt x="44" y="45"/>
                  </a:moveTo>
                  <a:cubicBezTo>
                    <a:pt x="38" y="48"/>
                    <a:pt x="32" y="52"/>
                    <a:pt x="26" y="55"/>
                  </a:cubicBezTo>
                  <a:cubicBezTo>
                    <a:pt x="20" y="58"/>
                    <a:pt x="30" y="50"/>
                    <a:pt x="31" y="49"/>
                  </a:cubicBezTo>
                  <a:cubicBezTo>
                    <a:pt x="34" y="47"/>
                    <a:pt x="37" y="44"/>
                    <a:pt x="40" y="41"/>
                  </a:cubicBezTo>
                  <a:cubicBezTo>
                    <a:pt x="41" y="42"/>
                    <a:pt x="42" y="44"/>
                    <a:pt x="44" y="45"/>
                  </a:cubicBezTo>
                  <a:close/>
                  <a:moveTo>
                    <a:pt x="25" y="34"/>
                  </a:moveTo>
                  <a:cubicBezTo>
                    <a:pt x="21" y="37"/>
                    <a:pt x="17" y="40"/>
                    <a:pt x="13" y="43"/>
                  </a:cubicBezTo>
                  <a:cubicBezTo>
                    <a:pt x="14" y="42"/>
                    <a:pt x="14" y="41"/>
                    <a:pt x="14" y="41"/>
                  </a:cubicBezTo>
                  <a:cubicBezTo>
                    <a:pt x="17" y="36"/>
                    <a:pt x="21" y="34"/>
                    <a:pt x="25" y="34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71"/>
            <p:cNvSpPr>
              <a:spLocks noEditPoints="1"/>
            </p:cNvSpPr>
            <p:nvPr/>
          </p:nvSpPr>
          <p:spPr bwMode="auto">
            <a:xfrm>
              <a:off x="293933" y="4034859"/>
              <a:ext cx="1233488" cy="869950"/>
            </a:xfrm>
            <a:custGeom>
              <a:avLst/>
              <a:gdLst>
                <a:gd name="T0" fmla="*/ 153 w 291"/>
                <a:gd name="T1" fmla="*/ 163 h 205"/>
                <a:gd name="T2" fmla="*/ 128 w 291"/>
                <a:gd name="T3" fmla="*/ 3 h 205"/>
                <a:gd name="T4" fmla="*/ 15 w 291"/>
                <a:gd name="T5" fmla="*/ 53 h 205"/>
                <a:gd name="T6" fmla="*/ 24 w 291"/>
                <a:gd name="T7" fmla="*/ 66 h 205"/>
                <a:gd name="T8" fmla="*/ 33 w 291"/>
                <a:gd name="T9" fmla="*/ 68 h 205"/>
                <a:gd name="T10" fmla="*/ 103 w 291"/>
                <a:gd name="T11" fmla="*/ 34 h 205"/>
                <a:gd name="T12" fmla="*/ 111 w 291"/>
                <a:gd name="T13" fmla="*/ 26 h 205"/>
                <a:gd name="T14" fmla="*/ 111 w 291"/>
                <a:gd name="T15" fmla="*/ 39 h 205"/>
                <a:gd name="T16" fmla="*/ 141 w 291"/>
                <a:gd name="T17" fmla="*/ 14 h 205"/>
                <a:gd name="T18" fmla="*/ 147 w 291"/>
                <a:gd name="T19" fmla="*/ 24 h 205"/>
                <a:gd name="T20" fmla="*/ 92 w 291"/>
                <a:gd name="T21" fmla="*/ 67 h 205"/>
                <a:gd name="T22" fmla="*/ 98 w 291"/>
                <a:gd name="T23" fmla="*/ 66 h 205"/>
                <a:gd name="T24" fmla="*/ 35 w 291"/>
                <a:gd name="T25" fmla="*/ 125 h 205"/>
                <a:gd name="T26" fmla="*/ 85 w 291"/>
                <a:gd name="T27" fmla="*/ 109 h 205"/>
                <a:gd name="T28" fmla="*/ 30 w 291"/>
                <a:gd name="T29" fmla="*/ 140 h 205"/>
                <a:gd name="T30" fmla="*/ 132 w 291"/>
                <a:gd name="T31" fmla="*/ 96 h 205"/>
                <a:gd name="T32" fmla="*/ 160 w 291"/>
                <a:gd name="T33" fmla="*/ 59 h 205"/>
                <a:gd name="T34" fmla="*/ 41 w 291"/>
                <a:gd name="T35" fmla="*/ 117 h 205"/>
                <a:gd name="T36" fmla="*/ 195 w 291"/>
                <a:gd name="T37" fmla="*/ 29 h 205"/>
                <a:gd name="T38" fmla="*/ 196 w 291"/>
                <a:gd name="T39" fmla="*/ 17 h 205"/>
                <a:gd name="T40" fmla="*/ 83 w 291"/>
                <a:gd name="T41" fmla="*/ 63 h 205"/>
                <a:gd name="T42" fmla="*/ 49 w 291"/>
                <a:gd name="T43" fmla="*/ 65 h 205"/>
                <a:gd name="T44" fmla="*/ 35 w 291"/>
                <a:gd name="T45" fmla="*/ 70 h 205"/>
                <a:gd name="T46" fmla="*/ 60 w 291"/>
                <a:gd name="T47" fmla="*/ 54 h 205"/>
                <a:gd name="T48" fmla="*/ 22 w 291"/>
                <a:gd name="T49" fmla="*/ 59 h 205"/>
                <a:gd name="T50" fmla="*/ 16 w 291"/>
                <a:gd name="T51" fmla="*/ 56 h 205"/>
                <a:gd name="T52" fmla="*/ 134 w 291"/>
                <a:gd name="T53" fmla="*/ 106 h 205"/>
                <a:gd name="T54" fmla="*/ 248 w 291"/>
                <a:gd name="T55" fmla="*/ 65 h 205"/>
                <a:gd name="T56" fmla="*/ 248 w 291"/>
                <a:gd name="T57" fmla="*/ 65 h 205"/>
                <a:gd name="T58" fmla="*/ 155 w 291"/>
                <a:gd name="T59" fmla="*/ 156 h 205"/>
                <a:gd name="T60" fmla="*/ 173 w 291"/>
                <a:gd name="T61" fmla="*/ 139 h 205"/>
                <a:gd name="T62" fmla="*/ 195 w 291"/>
                <a:gd name="T63" fmla="*/ 140 h 205"/>
                <a:gd name="T64" fmla="*/ 260 w 291"/>
                <a:gd name="T65" fmla="*/ 103 h 205"/>
                <a:gd name="T66" fmla="*/ 260 w 291"/>
                <a:gd name="T67" fmla="*/ 103 h 205"/>
                <a:gd name="T68" fmla="*/ 57 w 291"/>
                <a:gd name="T69" fmla="*/ 191 h 205"/>
                <a:gd name="T70" fmla="*/ 76 w 291"/>
                <a:gd name="T71" fmla="*/ 160 h 205"/>
                <a:gd name="T72" fmla="*/ 78 w 291"/>
                <a:gd name="T73" fmla="*/ 154 h 205"/>
                <a:gd name="T74" fmla="*/ 243 w 291"/>
                <a:gd name="T75" fmla="*/ 65 h 205"/>
                <a:gd name="T76" fmla="*/ 153 w 291"/>
                <a:gd name="T77" fmla="*/ 106 h 205"/>
                <a:gd name="T78" fmla="*/ 87 w 291"/>
                <a:gd name="T79" fmla="*/ 173 h 205"/>
                <a:gd name="T80" fmla="*/ 264 w 291"/>
                <a:gd name="T81" fmla="*/ 89 h 205"/>
                <a:gd name="T82" fmla="*/ 128 w 291"/>
                <a:gd name="T83" fmla="*/ 149 h 205"/>
                <a:gd name="T84" fmla="*/ 111 w 291"/>
                <a:gd name="T85" fmla="*/ 160 h 205"/>
                <a:gd name="T86" fmla="*/ 259 w 291"/>
                <a:gd name="T87" fmla="*/ 128 h 205"/>
                <a:gd name="T88" fmla="*/ 261 w 291"/>
                <a:gd name="T89" fmla="*/ 136 h 205"/>
                <a:gd name="T90" fmla="*/ 226 w 291"/>
                <a:gd name="T91" fmla="*/ 146 h 205"/>
                <a:gd name="T92" fmla="*/ 224 w 291"/>
                <a:gd name="T93" fmla="*/ 151 h 205"/>
                <a:gd name="T94" fmla="*/ 195 w 291"/>
                <a:gd name="T95" fmla="*/ 160 h 205"/>
                <a:gd name="T96" fmla="*/ 240 w 291"/>
                <a:gd name="T97" fmla="*/ 149 h 205"/>
                <a:gd name="T98" fmla="*/ 169 w 291"/>
                <a:gd name="T99" fmla="*/ 116 h 205"/>
                <a:gd name="T100" fmla="*/ 209 w 291"/>
                <a:gd name="T101" fmla="*/ 92 h 205"/>
                <a:gd name="T102" fmla="*/ 137 w 291"/>
                <a:gd name="T103" fmla="*/ 96 h 205"/>
                <a:gd name="T104" fmla="*/ 125 w 291"/>
                <a:gd name="T105" fmla="*/ 91 h 205"/>
                <a:gd name="T106" fmla="*/ 233 w 291"/>
                <a:gd name="T107" fmla="*/ 30 h 205"/>
                <a:gd name="T108" fmla="*/ 207 w 291"/>
                <a:gd name="T109" fmla="*/ 36 h 205"/>
                <a:gd name="T110" fmla="*/ 71 w 291"/>
                <a:gd name="T111" fmla="*/ 71 h 205"/>
                <a:gd name="T112" fmla="*/ 114 w 291"/>
                <a:gd name="T113" fmla="*/ 21 h 205"/>
                <a:gd name="T114" fmla="*/ 63 w 291"/>
                <a:gd name="T115" fmla="*/ 34 h 205"/>
                <a:gd name="T116" fmla="*/ 35 w 291"/>
                <a:gd name="T117" fmla="*/ 5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1" h="205">
                  <a:moveTo>
                    <a:pt x="20" y="70"/>
                  </a:moveTo>
                  <a:cubicBezTo>
                    <a:pt x="9" y="73"/>
                    <a:pt x="0" y="82"/>
                    <a:pt x="0" y="94"/>
                  </a:cubicBezTo>
                  <a:cubicBezTo>
                    <a:pt x="0" y="109"/>
                    <a:pt x="15" y="117"/>
                    <a:pt x="28" y="120"/>
                  </a:cubicBezTo>
                  <a:cubicBezTo>
                    <a:pt x="18" y="128"/>
                    <a:pt x="12" y="140"/>
                    <a:pt x="24" y="151"/>
                  </a:cubicBezTo>
                  <a:cubicBezTo>
                    <a:pt x="35" y="163"/>
                    <a:pt x="55" y="163"/>
                    <a:pt x="71" y="157"/>
                  </a:cubicBezTo>
                  <a:cubicBezTo>
                    <a:pt x="65" y="175"/>
                    <a:pt x="50" y="188"/>
                    <a:pt x="37" y="199"/>
                  </a:cubicBezTo>
                  <a:cubicBezTo>
                    <a:pt x="35" y="200"/>
                    <a:pt x="36" y="202"/>
                    <a:pt x="36" y="203"/>
                  </a:cubicBezTo>
                  <a:cubicBezTo>
                    <a:pt x="37" y="204"/>
                    <a:pt x="38" y="205"/>
                    <a:pt x="40" y="204"/>
                  </a:cubicBezTo>
                  <a:cubicBezTo>
                    <a:pt x="66" y="195"/>
                    <a:pt x="88" y="185"/>
                    <a:pt x="106" y="164"/>
                  </a:cubicBezTo>
                  <a:cubicBezTo>
                    <a:pt x="117" y="184"/>
                    <a:pt x="141" y="179"/>
                    <a:pt x="153" y="163"/>
                  </a:cubicBezTo>
                  <a:cubicBezTo>
                    <a:pt x="159" y="170"/>
                    <a:pt x="167" y="177"/>
                    <a:pt x="177" y="178"/>
                  </a:cubicBezTo>
                  <a:cubicBezTo>
                    <a:pt x="187" y="179"/>
                    <a:pt x="197" y="169"/>
                    <a:pt x="202" y="162"/>
                  </a:cubicBezTo>
                  <a:cubicBezTo>
                    <a:pt x="212" y="169"/>
                    <a:pt x="233" y="167"/>
                    <a:pt x="235" y="154"/>
                  </a:cubicBezTo>
                  <a:cubicBezTo>
                    <a:pt x="259" y="168"/>
                    <a:pt x="291" y="123"/>
                    <a:pt x="267" y="104"/>
                  </a:cubicBezTo>
                  <a:cubicBezTo>
                    <a:pt x="278" y="98"/>
                    <a:pt x="285" y="86"/>
                    <a:pt x="279" y="74"/>
                  </a:cubicBezTo>
                  <a:cubicBezTo>
                    <a:pt x="274" y="63"/>
                    <a:pt x="262" y="57"/>
                    <a:pt x="251" y="58"/>
                  </a:cubicBezTo>
                  <a:cubicBezTo>
                    <a:pt x="254" y="48"/>
                    <a:pt x="251" y="35"/>
                    <a:pt x="243" y="27"/>
                  </a:cubicBezTo>
                  <a:cubicBezTo>
                    <a:pt x="233" y="17"/>
                    <a:pt x="218" y="21"/>
                    <a:pt x="207" y="28"/>
                  </a:cubicBezTo>
                  <a:cubicBezTo>
                    <a:pt x="205" y="0"/>
                    <a:pt x="167" y="0"/>
                    <a:pt x="153" y="20"/>
                  </a:cubicBezTo>
                  <a:cubicBezTo>
                    <a:pt x="148" y="11"/>
                    <a:pt x="140" y="1"/>
                    <a:pt x="128" y="3"/>
                  </a:cubicBezTo>
                  <a:cubicBezTo>
                    <a:pt x="117" y="5"/>
                    <a:pt x="108" y="14"/>
                    <a:pt x="105" y="25"/>
                  </a:cubicBezTo>
                  <a:cubicBezTo>
                    <a:pt x="98" y="15"/>
                    <a:pt x="87" y="10"/>
                    <a:pt x="75" y="14"/>
                  </a:cubicBezTo>
                  <a:cubicBezTo>
                    <a:pt x="59" y="19"/>
                    <a:pt x="56" y="33"/>
                    <a:pt x="54" y="47"/>
                  </a:cubicBezTo>
                  <a:cubicBezTo>
                    <a:pt x="45" y="33"/>
                    <a:pt x="28" y="25"/>
                    <a:pt x="13" y="39"/>
                  </a:cubicBezTo>
                  <a:cubicBezTo>
                    <a:pt x="3" y="49"/>
                    <a:pt x="9" y="62"/>
                    <a:pt x="20" y="70"/>
                  </a:cubicBezTo>
                  <a:close/>
                  <a:moveTo>
                    <a:pt x="15" y="50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9" y="47"/>
                    <a:pt x="22" y="44"/>
                    <a:pt x="26" y="41"/>
                  </a:cubicBezTo>
                  <a:cubicBezTo>
                    <a:pt x="29" y="40"/>
                    <a:pt x="34" y="35"/>
                    <a:pt x="27" y="43"/>
                  </a:cubicBezTo>
                  <a:cubicBezTo>
                    <a:pt x="23" y="47"/>
                    <a:pt x="19" y="49"/>
                    <a:pt x="15" y="53"/>
                  </a:cubicBezTo>
                  <a:cubicBezTo>
                    <a:pt x="15" y="52"/>
                    <a:pt x="15" y="51"/>
                    <a:pt x="15" y="50"/>
                  </a:cubicBezTo>
                  <a:close/>
                  <a:moveTo>
                    <a:pt x="37" y="40"/>
                  </a:moveTo>
                  <a:cubicBezTo>
                    <a:pt x="34" y="41"/>
                    <a:pt x="31" y="43"/>
                    <a:pt x="28" y="45"/>
                  </a:cubicBezTo>
                  <a:cubicBezTo>
                    <a:pt x="25" y="48"/>
                    <a:pt x="18" y="51"/>
                    <a:pt x="15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20" y="48"/>
                    <a:pt x="28" y="45"/>
                    <a:pt x="32" y="38"/>
                  </a:cubicBezTo>
                  <a:cubicBezTo>
                    <a:pt x="34" y="38"/>
                    <a:pt x="36" y="39"/>
                    <a:pt x="37" y="40"/>
                  </a:cubicBezTo>
                  <a:close/>
                  <a:moveTo>
                    <a:pt x="48" y="54"/>
                  </a:moveTo>
                  <a:cubicBezTo>
                    <a:pt x="43" y="59"/>
                    <a:pt x="37" y="63"/>
                    <a:pt x="31" y="69"/>
                  </a:cubicBezTo>
                  <a:cubicBezTo>
                    <a:pt x="29" y="68"/>
                    <a:pt x="26" y="67"/>
                    <a:pt x="24" y="66"/>
                  </a:cubicBezTo>
                  <a:cubicBezTo>
                    <a:pt x="29" y="64"/>
                    <a:pt x="32" y="62"/>
                    <a:pt x="36" y="60"/>
                  </a:cubicBezTo>
                  <a:cubicBezTo>
                    <a:pt x="38" y="58"/>
                    <a:pt x="40" y="57"/>
                    <a:pt x="42" y="56"/>
                  </a:cubicBezTo>
                  <a:cubicBezTo>
                    <a:pt x="42" y="56"/>
                    <a:pt x="51" y="51"/>
                    <a:pt x="48" y="54"/>
                  </a:cubicBezTo>
                  <a:close/>
                  <a:moveTo>
                    <a:pt x="54" y="58"/>
                  </a:moveTo>
                  <a:cubicBezTo>
                    <a:pt x="50" y="59"/>
                    <a:pt x="47" y="61"/>
                    <a:pt x="44" y="63"/>
                  </a:cubicBezTo>
                  <a:cubicBezTo>
                    <a:pt x="42" y="64"/>
                    <a:pt x="40" y="66"/>
                    <a:pt x="38" y="67"/>
                  </a:cubicBezTo>
                  <a:cubicBezTo>
                    <a:pt x="38" y="67"/>
                    <a:pt x="35" y="69"/>
                    <a:pt x="34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3" y="69"/>
                    <a:pt x="33" y="69"/>
                    <a:pt x="33" y="68"/>
                  </a:cubicBezTo>
                  <a:cubicBezTo>
                    <a:pt x="38" y="63"/>
                    <a:pt x="47" y="59"/>
                    <a:pt x="51" y="53"/>
                  </a:cubicBezTo>
                  <a:cubicBezTo>
                    <a:pt x="52" y="54"/>
                    <a:pt x="53" y="56"/>
                    <a:pt x="54" y="58"/>
                  </a:cubicBezTo>
                  <a:close/>
                  <a:moveTo>
                    <a:pt x="62" y="38"/>
                  </a:moveTo>
                  <a:cubicBezTo>
                    <a:pt x="67" y="36"/>
                    <a:pt x="71" y="33"/>
                    <a:pt x="76" y="30"/>
                  </a:cubicBezTo>
                  <a:cubicBezTo>
                    <a:pt x="79" y="28"/>
                    <a:pt x="83" y="26"/>
                    <a:pt x="87" y="25"/>
                  </a:cubicBezTo>
                  <a:cubicBezTo>
                    <a:pt x="85" y="25"/>
                    <a:pt x="80" y="30"/>
                    <a:pt x="78" y="32"/>
                  </a:cubicBezTo>
                  <a:cubicBezTo>
                    <a:pt x="72" y="36"/>
                    <a:pt x="66" y="40"/>
                    <a:pt x="61" y="45"/>
                  </a:cubicBezTo>
                  <a:cubicBezTo>
                    <a:pt x="61" y="43"/>
                    <a:pt x="61" y="40"/>
                    <a:pt x="62" y="38"/>
                  </a:cubicBezTo>
                  <a:close/>
                  <a:moveTo>
                    <a:pt x="101" y="30"/>
                  </a:moveTo>
                  <a:cubicBezTo>
                    <a:pt x="102" y="31"/>
                    <a:pt x="103" y="33"/>
                    <a:pt x="103" y="34"/>
                  </a:cubicBezTo>
                  <a:cubicBezTo>
                    <a:pt x="96" y="39"/>
                    <a:pt x="87" y="42"/>
                    <a:pt x="80" y="47"/>
                  </a:cubicBezTo>
                  <a:cubicBezTo>
                    <a:pt x="73" y="50"/>
                    <a:pt x="67" y="54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7" y="53"/>
                    <a:pt x="73" y="48"/>
                    <a:pt x="80" y="44"/>
                  </a:cubicBezTo>
                  <a:cubicBezTo>
                    <a:pt x="84" y="41"/>
                    <a:pt x="89" y="38"/>
                    <a:pt x="93" y="35"/>
                  </a:cubicBezTo>
                  <a:cubicBezTo>
                    <a:pt x="94" y="35"/>
                    <a:pt x="94" y="34"/>
                    <a:pt x="95" y="33"/>
                  </a:cubicBezTo>
                  <a:cubicBezTo>
                    <a:pt x="97" y="32"/>
                    <a:pt x="99" y="31"/>
                    <a:pt x="101" y="30"/>
                  </a:cubicBezTo>
                  <a:close/>
                  <a:moveTo>
                    <a:pt x="139" y="12"/>
                  </a:moveTo>
                  <a:cubicBezTo>
                    <a:pt x="139" y="12"/>
                    <a:pt x="139" y="12"/>
                    <a:pt x="139" y="13"/>
                  </a:cubicBezTo>
                  <a:cubicBezTo>
                    <a:pt x="130" y="17"/>
                    <a:pt x="121" y="23"/>
                    <a:pt x="111" y="26"/>
                  </a:cubicBezTo>
                  <a:cubicBezTo>
                    <a:pt x="112" y="26"/>
                    <a:pt x="112" y="25"/>
                    <a:pt x="112" y="24"/>
                  </a:cubicBezTo>
                  <a:cubicBezTo>
                    <a:pt x="115" y="22"/>
                    <a:pt x="118" y="20"/>
                    <a:pt x="121" y="18"/>
                  </a:cubicBezTo>
                  <a:cubicBezTo>
                    <a:pt x="125" y="15"/>
                    <a:pt x="130" y="12"/>
                    <a:pt x="134" y="10"/>
                  </a:cubicBezTo>
                  <a:cubicBezTo>
                    <a:pt x="136" y="10"/>
                    <a:pt x="138" y="11"/>
                    <a:pt x="139" y="12"/>
                  </a:cubicBezTo>
                  <a:close/>
                  <a:moveTo>
                    <a:pt x="144" y="17"/>
                  </a:moveTo>
                  <a:cubicBezTo>
                    <a:pt x="121" y="30"/>
                    <a:pt x="99" y="44"/>
                    <a:pt x="77" y="58"/>
                  </a:cubicBezTo>
                  <a:cubicBezTo>
                    <a:pt x="55" y="71"/>
                    <a:pt x="30" y="81"/>
                    <a:pt x="9" y="97"/>
                  </a:cubicBezTo>
                  <a:cubicBezTo>
                    <a:pt x="8" y="97"/>
                    <a:pt x="9" y="99"/>
                    <a:pt x="10" y="98"/>
                  </a:cubicBezTo>
                  <a:cubicBezTo>
                    <a:pt x="31" y="83"/>
                    <a:pt x="55" y="72"/>
                    <a:pt x="78" y="59"/>
                  </a:cubicBezTo>
                  <a:cubicBezTo>
                    <a:pt x="89" y="52"/>
                    <a:pt x="100" y="46"/>
                    <a:pt x="111" y="39"/>
                  </a:cubicBezTo>
                  <a:cubicBezTo>
                    <a:pt x="121" y="33"/>
                    <a:pt x="134" y="26"/>
                    <a:pt x="142" y="19"/>
                  </a:cubicBezTo>
                  <a:cubicBezTo>
                    <a:pt x="133" y="27"/>
                    <a:pt x="121" y="33"/>
                    <a:pt x="111" y="40"/>
                  </a:cubicBezTo>
                  <a:cubicBezTo>
                    <a:pt x="99" y="47"/>
                    <a:pt x="87" y="55"/>
                    <a:pt x="75" y="62"/>
                  </a:cubicBezTo>
                  <a:cubicBezTo>
                    <a:pt x="62" y="69"/>
                    <a:pt x="50" y="76"/>
                    <a:pt x="38" y="84"/>
                  </a:cubicBezTo>
                  <a:cubicBezTo>
                    <a:pt x="29" y="90"/>
                    <a:pt x="18" y="95"/>
                    <a:pt x="10" y="102"/>
                  </a:cubicBezTo>
                  <a:cubicBezTo>
                    <a:pt x="9" y="101"/>
                    <a:pt x="8" y="100"/>
                    <a:pt x="7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27" y="81"/>
                    <a:pt x="53" y="70"/>
                    <a:pt x="75" y="57"/>
                  </a:cubicBezTo>
                  <a:cubicBezTo>
                    <a:pt x="87" y="49"/>
                    <a:pt x="99" y="41"/>
                    <a:pt x="111" y="33"/>
                  </a:cubicBezTo>
                  <a:cubicBezTo>
                    <a:pt x="121" y="27"/>
                    <a:pt x="132" y="21"/>
                    <a:pt x="141" y="14"/>
                  </a:cubicBezTo>
                  <a:cubicBezTo>
                    <a:pt x="142" y="15"/>
                    <a:pt x="143" y="16"/>
                    <a:pt x="144" y="17"/>
                  </a:cubicBezTo>
                  <a:close/>
                  <a:moveTo>
                    <a:pt x="147" y="24"/>
                  </a:moveTo>
                  <a:cubicBezTo>
                    <a:pt x="137" y="29"/>
                    <a:pt x="128" y="35"/>
                    <a:pt x="119" y="41"/>
                  </a:cubicBezTo>
                  <a:cubicBezTo>
                    <a:pt x="107" y="48"/>
                    <a:pt x="94" y="55"/>
                    <a:pt x="82" y="61"/>
                  </a:cubicBezTo>
                  <a:cubicBezTo>
                    <a:pt x="70" y="68"/>
                    <a:pt x="58" y="74"/>
                    <a:pt x="47" y="81"/>
                  </a:cubicBezTo>
                  <a:cubicBezTo>
                    <a:pt x="41" y="84"/>
                    <a:pt x="35" y="87"/>
                    <a:pt x="29" y="91"/>
                  </a:cubicBezTo>
                  <a:cubicBezTo>
                    <a:pt x="29" y="91"/>
                    <a:pt x="28" y="91"/>
                    <a:pt x="27" y="92"/>
                  </a:cubicBezTo>
                  <a:cubicBezTo>
                    <a:pt x="45" y="80"/>
                    <a:pt x="64" y="70"/>
                    <a:pt x="82" y="59"/>
                  </a:cubicBezTo>
                  <a:cubicBezTo>
                    <a:pt x="103" y="46"/>
                    <a:pt x="126" y="35"/>
                    <a:pt x="145" y="19"/>
                  </a:cubicBezTo>
                  <a:cubicBezTo>
                    <a:pt x="146" y="20"/>
                    <a:pt x="147" y="22"/>
                    <a:pt x="147" y="24"/>
                  </a:cubicBezTo>
                  <a:close/>
                  <a:moveTo>
                    <a:pt x="175" y="17"/>
                  </a:moveTo>
                  <a:cubicBezTo>
                    <a:pt x="176" y="16"/>
                    <a:pt x="186" y="11"/>
                    <a:pt x="183" y="13"/>
                  </a:cubicBezTo>
                  <a:cubicBezTo>
                    <a:pt x="179" y="15"/>
                    <a:pt x="176" y="17"/>
                    <a:pt x="173" y="19"/>
                  </a:cubicBezTo>
                  <a:cubicBezTo>
                    <a:pt x="165" y="24"/>
                    <a:pt x="157" y="30"/>
                    <a:pt x="149" y="35"/>
                  </a:cubicBezTo>
                  <a:cubicBezTo>
                    <a:pt x="135" y="44"/>
                    <a:pt x="120" y="53"/>
                    <a:pt x="104" y="61"/>
                  </a:cubicBezTo>
                  <a:cubicBezTo>
                    <a:pt x="90" y="69"/>
                    <a:pt x="75" y="77"/>
                    <a:pt x="60" y="86"/>
                  </a:cubicBezTo>
                  <a:cubicBezTo>
                    <a:pt x="47" y="94"/>
                    <a:pt x="34" y="104"/>
                    <a:pt x="20" y="111"/>
                  </a:cubicBezTo>
                  <a:cubicBezTo>
                    <a:pt x="19" y="110"/>
                    <a:pt x="17" y="110"/>
                    <a:pt x="16" y="109"/>
                  </a:cubicBezTo>
                  <a:cubicBezTo>
                    <a:pt x="27" y="106"/>
                    <a:pt x="38" y="97"/>
                    <a:pt x="48" y="91"/>
                  </a:cubicBezTo>
                  <a:cubicBezTo>
                    <a:pt x="62" y="83"/>
                    <a:pt x="77" y="75"/>
                    <a:pt x="92" y="67"/>
                  </a:cubicBezTo>
                  <a:cubicBezTo>
                    <a:pt x="107" y="60"/>
                    <a:pt x="122" y="52"/>
                    <a:pt x="136" y="42"/>
                  </a:cubicBezTo>
                  <a:cubicBezTo>
                    <a:pt x="149" y="34"/>
                    <a:pt x="161" y="25"/>
                    <a:pt x="175" y="17"/>
                  </a:cubicBezTo>
                  <a:close/>
                  <a:moveTo>
                    <a:pt x="195" y="16"/>
                  </a:moveTo>
                  <a:cubicBezTo>
                    <a:pt x="174" y="27"/>
                    <a:pt x="155" y="41"/>
                    <a:pt x="135" y="53"/>
                  </a:cubicBezTo>
                  <a:cubicBezTo>
                    <a:pt x="131" y="55"/>
                    <a:pt x="127" y="57"/>
                    <a:pt x="124" y="59"/>
                  </a:cubicBezTo>
                  <a:cubicBezTo>
                    <a:pt x="121" y="61"/>
                    <a:pt x="119" y="62"/>
                    <a:pt x="116" y="63"/>
                  </a:cubicBezTo>
                  <a:cubicBezTo>
                    <a:pt x="88" y="76"/>
                    <a:pt x="61" y="91"/>
                    <a:pt x="34" y="105"/>
                  </a:cubicBezTo>
                  <a:cubicBezTo>
                    <a:pt x="34" y="105"/>
                    <a:pt x="35" y="104"/>
                    <a:pt x="35" y="104"/>
                  </a:cubicBezTo>
                  <a:cubicBezTo>
                    <a:pt x="42" y="100"/>
                    <a:pt x="48" y="95"/>
                    <a:pt x="54" y="91"/>
                  </a:cubicBezTo>
                  <a:cubicBezTo>
                    <a:pt x="69" y="82"/>
                    <a:pt x="84" y="74"/>
                    <a:pt x="98" y="66"/>
                  </a:cubicBezTo>
                  <a:cubicBezTo>
                    <a:pt x="129" y="50"/>
                    <a:pt x="158" y="31"/>
                    <a:pt x="186" y="12"/>
                  </a:cubicBezTo>
                  <a:cubicBezTo>
                    <a:pt x="189" y="13"/>
                    <a:pt x="192" y="14"/>
                    <a:pt x="195" y="16"/>
                  </a:cubicBezTo>
                  <a:close/>
                  <a:moveTo>
                    <a:pt x="200" y="33"/>
                  </a:moveTo>
                  <a:cubicBezTo>
                    <a:pt x="200" y="33"/>
                    <a:pt x="201" y="34"/>
                    <a:pt x="201" y="35"/>
                  </a:cubicBezTo>
                  <a:cubicBezTo>
                    <a:pt x="200" y="36"/>
                    <a:pt x="198" y="37"/>
                    <a:pt x="197" y="37"/>
                  </a:cubicBezTo>
                  <a:cubicBezTo>
                    <a:pt x="197" y="38"/>
                    <a:pt x="196" y="38"/>
                    <a:pt x="196" y="38"/>
                  </a:cubicBezTo>
                  <a:cubicBezTo>
                    <a:pt x="190" y="41"/>
                    <a:pt x="184" y="44"/>
                    <a:pt x="178" y="47"/>
                  </a:cubicBezTo>
                  <a:cubicBezTo>
                    <a:pt x="163" y="55"/>
                    <a:pt x="149" y="64"/>
                    <a:pt x="135" y="71"/>
                  </a:cubicBezTo>
                  <a:cubicBezTo>
                    <a:pt x="106" y="85"/>
                    <a:pt x="77" y="98"/>
                    <a:pt x="50" y="115"/>
                  </a:cubicBezTo>
                  <a:cubicBezTo>
                    <a:pt x="45" y="118"/>
                    <a:pt x="40" y="121"/>
                    <a:pt x="35" y="125"/>
                  </a:cubicBezTo>
                  <a:cubicBezTo>
                    <a:pt x="33" y="127"/>
                    <a:pt x="31" y="129"/>
                    <a:pt x="29" y="130"/>
                  </a:cubicBezTo>
                  <a:cubicBezTo>
                    <a:pt x="32" y="127"/>
                    <a:pt x="35" y="124"/>
                    <a:pt x="39" y="120"/>
                  </a:cubicBezTo>
                  <a:cubicBezTo>
                    <a:pt x="39" y="120"/>
                    <a:pt x="39" y="120"/>
                    <a:pt x="40" y="120"/>
                  </a:cubicBezTo>
                  <a:cubicBezTo>
                    <a:pt x="40" y="120"/>
                    <a:pt x="41" y="119"/>
                    <a:pt x="41" y="119"/>
                  </a:cubicBezTo>
                  <a:cubicBezTo>
                    <a:pt x="48" y="113"/>
                    <a:pt x="55" y="108"/>
                    <a:pt x="63" y="104"/>
                  </a:cubicBezTo>
                  <a:cubicBezTo>
                    <a:pt x="83" y="91"/>
                    <a:pt x="103" y="79"/>
                    <a:pt x="124" y="68"/>
                  </a:cubicBezTo>
                  <a:cubicBezTo>
                    <a:pt x="150" y="55"/>
                    <a:pt x="176" y="43"/>
                    <a:pt x="200" y="27"/>
                  </a:cubicBezTo>
                  <a:cubicBezTo>
                    <a:pt x="200" y="29"/>
                    <a:pt x="201" y="31"/>
                    <a:pt x="200" y="33"/>
                  </a:cubicBezTo>
                  <a:close/>
                  <a:moveTo>
                    <a:pt x="36" y="136"/>
                  </a:moveTo>
                  <a:cubicBezTo>
                    <a:pt x="51" y="125"/>
                    <a:pt x="68" y="118"/>
                    <a:pt x="85" y="109"/>
                  </a:cubicBezTo>
                  <a:cubicBezTo>
                    <a:pt x="102" y="99"/>
                    <a:pt x="119" y="89"/>
                    <a:pt x="136" y="81"/>
                  </a:cubicBezTo>
                  <a:cubicBezTo>
                    <a:pt x="153" y="72"/>
                    <a:pt x="171" y="65"/>
                    <a:pt x="187" y="57"/>
                  </a:cubicBezTo>
                  <a:cubicBezTo>
                    <a:pt x="200" y="51"/>
                    <a:pt x="211" y="43"/>
                    <a:pt x="223" y="36"/>
                  </a:cubicBezTo>
                  <a:cubicBezTo>
                    <a:pt x="221" y="38"/>
                    <a:pt x="219" y="40"/>
                    <a:pt x="216" y="42"/>
                  </a:cubicBezTo>
                  <a:cubicBezTo>
                    <a:pt x="209" y="47"/>
                    <a:pt x="200" y="51"/>
                    <a:pt x="192" y="56"/>
                  </a:cubicBezTo>
                  <a:cubicBezTo>
                    <a:pt x="172" y="67"/>
                    <a:pt x="151" y="76"/>
                    <a:pt x="131" y="86"/>
                  </a:cubicBezTo>
                  <a:cubicBezTo>
                    <a:pt x="111" y="96"/>
                    <a:pt x="92" y="107"/>
                    <a:pt x="72" y="118"/>
                  </a:cubicBezTo>
                  <a:cubicBezTo>
                    <a:pt x="57" y="126"/>
                    <a:pt x="41" y="135"/>
                    <a:pt x="27" y="146"/>
                  </a:cubicBezTo>
                  <a:cubicBezTo>
                    <a:pt x="27" y="145"/>
                    <a:pt x="26" y="144"/>
                    <a:pt x="25" y="143"/>
                  </a:cubicBezTo>
                  <a:cubicBezTo>
                    <a:pt x="27" y="142"/>
                    <a:pt x="29" y="141"/>
                    <a:pt x="30" y="140"/>
                  </a:cubicBezTo>
                  <a:cubicBezTo>
                    <a:pt x="32" y="138"/>
                    <a:pt x="34" y="137"/>
                    <a:pt x="36" y="136"/>
                  </a:cubicBezTo>
                  <a:close/>
                  <a:moveTo>
                    <a:pt x="34" y="151"/>
                  </a:moveTo>
                  <a:cubicBezTo>
                    <a:pt x="32" y="150"/>
                    <a:pt x="30" y="149"/>
                    <a:pt x="29" y="147"/>
                  </a:cubicBezTo>
                  <a:cubicBezTo>
                    <a:pt x="43" y="136"/>
                    <a:pt x="61" y="129"/>
                    <a:pt x="77" y="121"/>
                  </a:cubicBezTo>
                  <a:cubicBezTo>
                    <a:pt x="96" y="112"/>
                    <a:pt x="115" y="103"/>
                    <a:pt x="134" y="93"/>
                  </a:cubicBezTo>
                  <a:cubicBezTo>
                    <a:pt x="153" y="84"/>
                    <a:pt x="172" y="75"/>
                    <a:pt x="191" y="66"/>
                  </a:cubicBezTo>
                  <a:cubicBezTo>
                    <a:pt x="201" y="62"/>
                    <a:pt x="210" y="58"/>
                    <a:pt x="219" y="54"/>
                  </a:cubicBezTo>
                  <a:cubicBezTo>
                    <a:pt x="227" y="50"/>
                    <a:pt x="235" y="47"/>
                    <a:pt x="242" y="41"/>
                  </a:cubicBezTo>
                  <a:cubicBezTo>
                    <a:pt x="228" y="54"/>
                    <a:pt x="206" y="61"/>
                    <a:pt x="190" y="68"/>
                  </a:cubicBezTo>
                  <a:cubicBezTo>
                    <a:pt x="170" y="77"/>
                    <a:pt x="151" y="87"/>
                    <a:pt x="132" y="96"/>
                  </a:cubicBezTo>
                  <a:cubicBezTo>
                    <a:pt x="99" y="113"/>
                    <a:pt x="65" y="129"/>
                    <a:pt x="34" y="151"/>
                  </a:cubicBezTo>
                  <a:close/>
                  <a:moveTo>
                    <a:pt x="29" y="138"/>
                  </a:moveTo>
                  <a:cubicBezTo>
                    <a:pt x="27" y="139"/>
                    <a:pt x="26" y="140"/>
                    <a:pt x="26" y="141"/>
                  </a:cubicBezTo>
                  <a:cubicBezTo>
                    <a:pt x="26" y="141"/>
                    <a:pt x="25" y="142"/>
                    <a:pt x="25" y="142"/>
                  </a:cubicBezTo>
                  <a:cubicBezTo>
                    <a:pt x="24" y="141"/>
                    <a:pt x="24" y="139"/>
                    <a:pt x="24" y="138"/>
                  </a:cubicBezTo>
                  <a:cubicBezTo>
                    <a:pt x="35" y="126"/>
                    <a:pt x="48" y="117"/>
                    <a:pt x="63" y="109"/>
                  </a:cubicBezTo>
                  <a:cubicBezTo>
                    <a:pt x="80" y="100"/>
                    <a:pt x="97" y="90"/>
                    <a:pt x="115" y="82"/>
                  </a:cubicBezTo>
                  <a:cubicBezTo>
                    <a:pt x="131" y="74"/>
                    <a:pt x="147" y="67"/>
                    <a:pt x="162" y="58"/>
                  </a:cubicBezTo>
                  <a:cubicBezTo>
                    <a:pt x="164" y="57"/>
                    <a:pt x="165" y="57"/>
                    <a:pt x="166" y="56"/>
                  </a:cubicBezTo>
                  <a:cubicBezTo>
                    <a:pt x="164" y="57"/>
                    <a:pt x="162" y="58"/>
                    <a:pt x="160" y="59"/>
                  </a:cubicBezTo>
                  <a:cubicBezTo>
                    <a:pt x="143" y="69"/>
                    <a:pt x="125" y="79"/>
                    <a:pt x="108" y="88"/>
                  </a:cubicBezTo>
                  <a:cubicBezTo>
                    <a:pt x="91" y="96"/>
                    <a:pt x="75" y="106"/>
                    <a:pt x="59" y="116"/>
                  </a:cubicBezTo>
                  <a:cubicBezTo>
                    <a:pt x="52" y="121"/>
                    <a:pt x="45" y="126"/>
                    <a:pt x="38" y="131"/>
                  </a:cubicBezTo>
                  <a:cubicBezTo>
                    <a:pt x="35" y="134"/>
                    <a:pt x="32" y="136"/>
                    <a:pt x="29" y="138"/>
                  </a:cubicBezTo>
                  <a:close/>
                  <a:moveTo>
                    <a:pt x="90" y="78"/>
                  </a:moveTo>
                  <a:cubicBezTo>
                    <a:pt x="71" y="90"/>
                    <a:pt x="52" y="102"/>
                    <a:pt x="33" y="114"/>
                  </a:cubicBezTo>
                  <a:cubicBezTo>
                    <a:pt x="30" y="114"/>
                    <a:pt x="26" y="113"/>
                    <a:pt x="23" y="112"/>
                  </a:cubicBezTo>
                  <a:cubicBezTo>
                    <a:pt x="45" y="102"/>
                    <a:pt x="68" y="90"/>
                    <a:pt x="90" y="78"/>
                  </a:cubicBezTo>
                  <a:close/>
                  <a:moveTo>
                    <a:pt x="41" y="117"/>
                  </a:moveTo>
                  <a:cubicBezTo>
                    <a:pt x="41" y="117"/>
                    <a:pt x="41" y="117"/>
                    <a:pt x="41" y="117"/>
                  </a:cubicBezTo>
                  <a:cubicBezTo>
                    <a:pt x="41" y="115"/>
                    <a:pt x="40" y="114"/>
                    <a:pt x="38" y="114"/>
                  </a:cubicBezTo>
                  <a:cubicBezTo>
                    <a:pt x="38" y="114"/>
                    <a:pt x="37" y="114"/>
                    <a:pt x="37" y="114"/>
                  </a:cubicBezTo>
                  <a:cubicBezTo>
                    <a:pt x="48" y="109"/>
                    <a:pt x="58" y="102"/>
                    <a:pt x="68" y="96"/>
                  </a:cubicBezTo>
                  <a:cubicBezTo>
                    <a:pt x="78" y="91"/>
                    <a:pt x="87" y="86"/>
                    <a:pt x="97" y="81"/>
                  </a:cubicBezTo>
                  <a:cubicBezTo>
                    <a:pt x="78" y="92"/>
                    <a:pt x="58" y="103"/>
                    <a:pt x="41" y="117"/>
                  </a:cubicBezTo>
                  <a:close/>
                  <a:moveTo>
                    <a:pt x="145" y="56"/>
                  </a:moveTo>
                  <a:cubicBezTo>
                    <a:pt x="145" y="56"/>
                    <a:pt x="145" y="56"/>
                    <a:pt x="146" y="56"/>
                  </a:cubicBezTo>
                  <a:cubicBezTo>
                    <a:pt x="158" y="49"/>
                    <a:pt x="171" y="42"/>
                    <a:pt x="183" y="34"/>
                  </a:cubicBezTo>
                  <a:cubicBezTo>
                    <a:pt x="185" y="32"/>
                    <a:pt x="188" y="31"/>
                    <a:pt x="191" y="29"/>
                  </a:cubicBezTo>
                  <a:cubicBezTo>
                    <a:pt x="191" y="29"/>
                    <a:pt x="204" y="23"/>
                    <a:pt x="195" y="29"/>
                  </a:cubicBezTo>
                  <a:cubicBezTo>
                    <a:pt x="188" y="33"/>
                    <a:pt x="180" y="38"/>
                    <a:pt x="172" y="42"/>
                  </a:cubicBezTo>
                  <a:cubicBezTo>
                    <a:pt x="163" y="47"/>
                    <a:pt x="154" y="51"/>
                    <a:pt x="145" y="56"/>
                  </a:cubicBezTo>
                  <a:close/>
                  <a:moveTo>
                    <a:pt x="162" y="45"/>
                  </a:moveTo>
                  <a:cubicBezTo>
                    <a:pt x="148" y="53"/>
                    <a:pt x="133" y="61"/>
                    <a:pt x="119" y="69"/>
                  </a:cubicBezTo>
                  <a:cubicBezTo>
                    <a:pt x="107" y="74"/>
                    <a:pt x="96" y="80"/>
                    <a:pt x="85" y="86"/>
                  </a:cubicBezTo>
                  <a:cubicBezTo>
                    <a:pt x="68" y="94"/>
                    <a:pt x="52" y="104"/>
                    <a:pt x="36" y="114"/>
                  </a:cubicBezTo>
                  <a:cubicBezTo>
                    <a:pt x="54" y="102"/>
                    <a:pt x="72" y="90"/>
                    <a:pt x="91" y="80"/>
                  </a:cubicBezTo>
                  <a:cubicBezTo>
                    <a:pt x="110" y="68"/>
                    <a:pt x="130" y="58"/>
                    <a:pt x="150" y="47"/>
                  </a:cubicBezTo>
                  <a:cubicBezTo>
                    <a:pt x="165" y="38"/>
                    <a:pt x="183" y="30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8" y="19"/>
                    <a:pt x="199" y="21"/>
                    <a:pt x="200" y="25"/>
                  </a:cubicBezTo>
                  <a:cubicBezTo>
                    <a:pt x="186" y="27"/>
                    <a:pt x="174" y="38"/>
                    <a:pt x="162" y="45"/>
                  </a:cubicBezTo>
                  <a:close/>
                  <a:moveTo>
                    <a:pt x="165" y="36"/>
                  </a:moveTo>
                  <a:cubicBezTo>
                    <a:pt x="173" y="31"/>
                    <a:pt x="181" y="25"/>
                    <a:pt x="189" y="21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87" y="23"/>
                    <a:pt x="183" y="25"/>
                    <a:pt x="179" y="28"/>
                  </a:cubicBezTo>
                  <a:cubicBezTo>
                    <a:pt x="175" y="31"/>
                    <a:pt x="170" y="33"/>
                    <a:pt x="165" y="36"/>
                  </a:cubicBezTo>
                  <a:close/>
                  <a:moveTo>
                    <a:pt x="11" y="104"/>
                  </a:moveTo>
                  <a:cubicBezTo>
                    <a:pt x="34" y="89"/>
                    <a:pt x="58" y="76"/>
                    <a:pt x="83" y="63"/>
                  </a:cubicBezTo>
                  <a:cubicBezTo>
                    <a:pt x="87" y="60"/>
                    <a:pt x="92" y="58"/>
                    <a:pt x="97" y="55"/>
                  </a:cubicBezTo>
                  <a:cubicBezTo>
                    <a:pt x="90" y="59"/>
                    <a:pt x="84" y="62"/>
                    <a:pt x="77" y="66"/>
                  </a:cubicBezTo>
                  <a:cubicBezTo>
                    <a:pt x="55" y="78"/>
                    <a:pt x="33" y="91"/>
                    <a:pt x="14" y="107"/>
                  </a:cubicBezTo>
                  <a:cubicBezTo>
                    <a:pt x="13" y="106"/>
                    <a:pt x="12" y="105"/>
                    <a:pt x="11" y="104"/>
                  </a:cubicBezTo>
                  <a:close/>
                  <a:moveTo>
                    <a:pt x="6" y="92"/>
                  </a:moveTo>
                  <a:cubicBezTo>
                    <a:pt x="15" y="87"/>
                    <a:pt x="23" y="81"/>
                    <a:pt x="32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4" y="76"/>
                    <a:pt x="35" y="75"/>
                    <a:pt x="36" y="73"/>
                  </a:cubicBezTo>
                  <a:cubicBezTo>
                    <a:pt x="40" y="71"/>
                    <a:pt x="45" y="68"/>
                    <a:pt x="49" y="65"/>
                  </a:cubicBezTo>
                  <a:cubicBezTo>
                    <a:pt x="52" y="64"/>
                    <a:pt x="54" y="62"/>
                    <a:pt x="57" y="61"/>
                  </a:cubicBezTo>
                  <a:cubicBezTo>
                    <a:pt x="58" y="61"/>
                    <a:pt x="59" y="60"/>
                    <a:pt x="60" y="59"/>
                  </a:cubicBezTo>
                  <a:cubicBezTo>
                    <a:pt x="67" y="56"/>
                    <a:pt x="74" y="52"/>
                    <a:pt x="80" y="48"/>
                  </a:cubicBezTo>
                  <a:cubicBezTo>
                    <a:pt x="88" y="43"/>
                    <a:pt x="97" y="40"/>
                    <a:pt x="104" y="35"/>
                  </a:cubicBezTo>
                  <a:cubicBezTo>
                    <a:pt x="104" y="35"/>
                    <a:pt x="105" y="35"/>
                    <a:pt x="105" y="36"/>
                  </a:cubicBezTo>
                  <a:cubicBezTo>
                    <a:pt x="93" y="43"/>
                    <a:pt x="82" y="50"/>
                    <a:pt x="71" y="57"/>
                  </a:cubicBezTo>
                  <a:cubicBezTo>
                    <a:pt x="50" y="70"/>
                    <a:pt x="26" y="81"/>
                    <a:pt x="7" y="97"/>
                  </a:cubicBezTo>
                  <a:cubicBezTo>
                    <a:pt x="6" y="95"/>
                    <a:pt x="6" y="94"/>
                    <a:pt x="6" y="92"/>
                  </a:cubicBezTo>
                  <a:close/>
                  <a:moveTo>
                    <a:pt x="36" y="71"/>
                  </a:moveTo>
                  <a:cubicBezTo>
                    <a:pt x="36" y="71"/>
                    <a:pt x="36" y="71"/>
                    <a:pt x="35" y="70"/>
                  </a:cubicBezTo>
                  <a:cubicBezTo>
                    <a:pt x="37" y="69"/>
                    <a:pt x="39" y="68"/>
                    <a:pt x="41" y="67"/>
                  </a:cubicBezTo>
                  <a:cubicBezTo>
                    <a:pt x="43" y="65"/>
                    <a:pt x="45" y="64"/>
                    <a:pt x="47" y="63"/>
                  </a:cubicBezTo>
                  <a:cubicBezTo>
                    <a:pt x="49" y="62"/>
                    <a:pt x="50" y="61"/>
                    <a:pt x="50" y="61"/>
                  </a:cubicBezTo>
                  <a:cubicBezTo>
                    <a:pt x="45" y="64"/>
                    <a:pt x="40" y="68"/>
                    <a:pt x="36" y="71"/>
                  </a:cubicBezTo>
                  <a:close/>
                  <a:moveTo>
                    <a:pt x="111" y="28"/>
                  </a:moveTo>
                  <a:cubicBezTo>
                    <a:pt x="119" y="25"/>
                    <a:pt x="127" y="21"/>
                    <a:pt x="135" y="16"/>
                  </a:cubicBezTo>
                  <a:cubicBezTo>
                    <a:pt x="127" y="22"/>
                    <a:pt x="118" y="27"/>
                    <a:pt x="110" y="33"/>
                  </a:cubicBezTo>
                  <a:cubicBezTo>
                    <a:pt x="110" y="32"/>
                    <a:pt x="110" y="32"/>
                    <a:pt x="110" y="31"/>
                  </a:cubicBezTo>
                  <a:cubicBezTo>
                    <a:pt x="110" y="30"/>
                    <a:pt x="111" y="29"/>
                    <a:pt x="111" y="28"/>
                  </a:cubicBezTo>
                  <a:close/>
                  <a:moveTo>
                    <a:pt x="60" y="54"/>
                  </a:moveTo>
                  <a:cubicBezTo>
                    <a:pt x="60" y="53"/>
                    <a:pt x="60" y="51"/>
                    <a:pt x="60" y="50"/>
                  </a:cubicBezTo>
                  <a:cubicBezTo>
                    <a:pt x="68" y="45"/>
                    <a:pt x="77" y="41"/>
                    <a:pt x="86" y="38"/>
                  </a:cubicBezTo>
                  <a:cubicBezTo>
                    <a:pt x="77" y="43"/>
                    <a:pt x="69" y="48"/>
                    <a:pt x="60" y="54"/>
                  </a:cubicBezTo>
                  <a:close/>
                  <a:moveTo>
                    <a:pt x="23" y="65"/>
                  </a:moveTo>
                  <a:cubicBezTo>
                    <a:pt x="22" y="64"/>
                    <a:pt x="20" y="63"/>
                    <a:pt x="19" y="62"/>
                  </a:cubicBezTo>
                  <a:cubicBezTo>
                    <a:pt x="26" y="59"/>
                    <a:pt x="32" y="54"/>
                    <a:pt x="38" y="50"/>
                  </a:cubicBezTo>
                  <a:cubicBezTo>
                    <a:pt x="45" y="44"/>
                    <a:pt x="41" y="48"/>
                    <a:pt x="36" y="52"/>
                  </a:cubicBezTo>
                  <a:cubicBezTo>
                    <a:pt x="32" y="56"/>
                    <a:pt x="28" y="60"/>
                    <a:pt x="23" y="65"/>
                  </a:cubicBezTo>
                  <a:cubicBezTo>
                    <a:pt x="23" y="65"/>
                    <a:pt x="23" y="65"/>
                    <a:pt x="23" y="65"/>
                  </a:cubicBezTo>
                  <a:close/>
                  <a:moveTo>
                    <a:pt x="22" y="59"/>
                  </a:moveTo>
                  <a:cubicBezTo>
                    <a:pt x="20" y="58"/>
                    <a:pt x="20" y="57"/>
                    <a:pt x="23" y="56"/>
                  </a:cubicBezTo>
                  <a:cubicBezTo>
                    <a:pt x="24" y="55"/>
                    <a:pt x="26" y="53"/>
                    <a:pt x="27" y="52"/>
                  </a:cubicBezTo>
                  <a:cubicBezTo>
                    <a:pt x="31" y="48"/>
                    <a:pt x="35" y="44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1" y="41"/>
                    <a:pt x="43" y="43"/>
                    <a:pt x="44" y="44"/>
                  </a:cubicBezTo>
                  <a:cubicBezTo>
                    <a:pt x="36" y="48"/>
                    <a:pt x="30" y="54"/>
                    <a:pt x="22" y="59"/>
                  </a:cubicBezTo>
                  <a:close/>
                  <a:moveTo>
                    <a:pt x="16" y="56"/>
                  </a:moveTo>
                  <a:cubicBezTo>
                    <a:pt x="23" y="52"/>
                    <a:pt x="29" y="46"/>
                    <a:pt x="36" y="42"/>
                  </a:cubicBezTo>
                  <a:cubicBezTo>
                    <a:pt x="30" y="46"/>
                    <a:pt x="22" y="53"/>
                    <a:pt x="17" y="60"/>
                  </a:cubicBezTo>
                  <a:cubicBezTo>
                    <a:pt x="17" y="58"/>
                    <a:pt x="16" y="57"/>
                    <a:pt x="16" y="56"/>
                  </a:cubicBezTo>
                  <a:close/>
                  <a:moveTo>
                    <a:pt x="29" y="75"/>
                  </a:moveTo>
                  <a:cubicBezTo>
                    <a:pt x="22" y="80"/>
                    <a:pt x="14" y="85"/>
                    <a:pt x="7" y="90"/>
                  </a:cubicBezTo>
                  <a:cubicBezTo>
                    <a:pt x="8" y="81"/>
                    <a:pt x="20" y="75"/>
                    <a:pt x="29" y="75"/>
                  </a:cubicBezTo>
                  <a:close/>
                  <a:moveTo>
                    <a:pt x="34" y="123"/>
                  </a:moveTo>
                  <a:cubicBezTo>
                    <a:pt x="31" y="126"/>
                    <a:pt x="28" y="130"/>
                    <a:pt x="25" y="133"/>
                  </a:cubicBezTo>
                  <a:cubicBezTo>
                    <a:pt x="25" y="132"/>
                    <a:pt x="25" y="132"/>
                    <a:pt x="26" y="131"/>
                  </a:cubicBezTo>
                  <a:cubicBezTo>
                    <a:pt x="28" y="128"/>
                    <a:pt x="31" y="125"/>
                    <a:pt x="34" y="123"/>
                  </a:cubicBezTo>
                  <a:close/>
                  <a:moveTo>
                    <a:pt x="41" y="153"/>
                  </a:moveTo>
                  <a:cubicBezTo>
                    <a:pt x="53" y="144"/>
                    <a:pt x="71" y="139"/>
                    <a:pt x="85" y="132"/>
                  </a:cubicBezTo>
                  <a:cubicBezTo>
                    <a:pt x="101" y="123"/>
                    <a:pt x="118" y="115"/>
                    <a:pt x="134" y="106"/>
                  </a:cubicBezTo>
                  <a:cubicBezTo>
                    <a:pt x="151" y="98"/>
                    <a:pt x="169" y="90"/>
                    <a:pt x="187" y="83"/>
                  </a:cubicBezTo>
                  <a:cubicBezTo>
                    <a:pt x="204" y="76"/>
                    <a:pt x="220" y="67"/>
                    <a:pt x="238" y="60"/>
                  </a:cubicBezTo>
                  <a:cubicBezTo>
                    <a:pt x="241" y="58"/>
                    <a:pt x="243" y="57"/>
                    <a:pt x="238" y="60"/>
                  </a:cubicBezTo>
                  <a:cubicBezTo>
                    <a:pt x="234" y="62"/>
                    <a:pt x="230" y="64"/>
                    <a:pt x="226" y="66"/>
                  </a:cubicBezTo>
                  <a:cubicBezTo>
                    <a:pt x="219" y="70"/>
                    <a:pt x="211" y="75"/>
                    <a:pt x="203" y="79"/>
                  </a:cubicBezTo>
                  <a:cubicBezTo>
                    <a:pt x="187" y="86"/>
                    <a:pt x="171" y="93"/>
                    <a:pt x="155" y="102"/>
                  </a:cubicBezTo>
                  <a:cubicBezTo>
                    <a:pt x="140" y="111"/>
                    <a:pt x="124" y="119"/>
                    <a:pt x="108" y="127"/>
                  </a:cubicBezTo>
                  <a:cubicBezTo>
                    <a:pt x="92" y="136"/>
                    <a:pt x="74" y="143"/>
                    <a:pt x="59" y="154"/>
                  </a:cubicBezTo>
                  <a:cubicBezTo>
                    <a:pt x="53" y="155"/>
                    <a:pt x="47" y="155"/>
                    <a:pt x="41" y="153"/>
                  </a:cubicBezTo>
                  <a:close/>
                  <a:moveTo>
                    <a:pt x="248" y="65"/>
                  </a:moveTo>
                  <a:cubicBezTo>
                    <a:pt x="242" y="69"/>
                    <a:pt x="237" y="73"/>
                    <a:pt x="232" y="77"/>
                  </a:cubicBezTo>
                  <a:cubicBezTo>
                    <a:pt x="218" y="86"/>
                    <a:pt x="203" y="93"/>
                    <a:pt x="188" y="100"/>
                  </a:cubicBezTo>
                  <a:cubicBezTo>
                    <a:pt x="159" y="113"/>
                    <a:pt x="130" y="127"/>
                    <a:pt x="101" y="140"/>
                  </a:cubicBezTo>
                  <a:cubicBezTo>
                    <a:pt x="98" y="142"/>
                    <a:pt x="94" y="144"/>
                    <a:pt x="91" y="146"/>
                  </a:cubicBezTo>
                  <a:cubicBezTo>
                    <a:pt x="87" y="148"/>
                    <a:pt x="83" y="150"/>
                    <a:pt x="79" y="152"/>
                  </a:cubicBezTo>
                  <a:cubicBezTo>
                    <a:pt x="79" y="151"/>
                    <a:pt x="79" y="151"/>
                    <a:pt x="78" y="150"/>
                  </a:cubicBezTo>
                  <a:cubicBezTo>
                    <a:pt x="85" y="147"/>
                    <a:pt x="91" y="144"/>
                    <a:pt x="97" y="141"/>
                  </a:cubicBezTo>
                  <a:cubicBezTo>
                    <a:pt x="112" y="134"/>
                    <a:pt x="128" y="126"/>
                    <a:pt x="143" y="119"/>
                  </a:cubicBezTo>
                  <a:cubicBezTo>
                    <a:pt x="173" y="105"/>
                    <a:pt x="203" y="91"/>
                    <a:pt x="233" y="75"/>
                  </a:cubicBezTo>
                  <a:cubicBezTo>
                    <a:pt x="238" y="72"/>
                    <a:pt x="243" y="69"/>
                    <a:pt x="248" y="65"/>
                  </a:cubicBezTo>
                  <a:cubicBezTo>
                    <a:pt x="248" y="65"/>
                    <a:pt x="248" y="65"/>
                    <a:pt x="248" y="65"/>
                  </a:cubicBezTo>
                  <a:close/>
                  <a:moveTo>
                    <a:pt x="273" y="76"/>
                  </a:moveTo>
                  <a:cubicBezTo>
                    <a:pt x="274" y="78"/>
                    <a:pt x="274" y="79"/>
                    <a:pt x="275" y="81"/>
                  </a:cubicBezTo>
                  <a:cubicBezTo>
                    <a:pt x="240" y="96"/>
                    <a:pt x="204" y="107"/>
                    <a:pt x="170" y="123"/>
                  </a:cubicBezTo>
                  <a:cubicBezTo>
                    <a:pt x="151" y="131"/>
                    <a:pt x="133" y="140"/>
                    <a:pt x="115" y="148"/>
                  </a:cubicBezTo>
                  <a:cubicBezTo>
                    <a:pt x="107" y="152"/>
                    <a:pt x="99" y="155"/>
                    <a:pt x="91" y="159"/>
                  </a:cubicBezTo>
                  <a:cubicBezTo>
                    <a:pt x="118" y="144"/>
                    <a:pt x="145" y="131"/>
                    <a:pt x="172" y="118"/>
                  </a:cubicBezTo>
                  <a:cubicBezTo>
                    <a:pt x="206" y="103"/>
                    <a:pt x="241" y="94"/>
                    <a:pt x="273" y="76"/>
                  </a:cubicBezTo>
                  <a:close/>
                  <a:moveTo>
                    <a:pt x="159" y="161"/>
                  </a:moveTo>
                  <a:cubicBezTo>
                    <a:pt x="158" y="159"/>
                    <a:pt x="156" y="157"/>
                    <a:pt x="155" y="156"/>
                  </a:cubicBezTo>
                  <a:cubicBezTo>
                    <a:pt x="164" y="153"/>
                    <a:pt x="173" y="149"/>
                    <a:pt x="182" y="146"/>
                  </a:cubicBezTo>
                  <a:cubicBezTo>
                    <a:pt x="204" y="138"/>
                    <a:pt x="227" y="133"/>
                    <a:pt x="248" y="123"/>
                  </a:cubicBezTo>
                  <a:cubicBezTo>
                    <a:pt x="254" y="121"/>
                    <a:pt x="260" y="118"/>
                    <a:pt x="266" y="115"/>
                  </a:cubicBezTo>
                  <a:cubicBezTo>
                    <a:pt x="261" y="117"/>
                    <a:pt x="256" y="121"/>
                    <a:pt x="251" y="123"/>
                  </a:cubicBezTo>
                  <a:cubicBezTo>
                    <a:pt x="241" y="127"/>
                    <a:pt x="232" y="130"/>
                    <a:pt x="222" y="134"/>
                  </a:cubicBezTo>
                  <a:cubicBezTo>
                    <a:pt x="211" y="139"/>
                    <a:pt x="200" y="144"/>
                    <a:pt x="188" y="149"/>
                  </a:cubicBezTo>
                  <a:cubicBezTo>
                    <a:pt x="179" y="153"/>
                    <a:pt x="169" y="156"/>
                    <a:pt x="159" y="161"/>
                  </a:cubicBezTo>
                  <a:close/>
                  <a:moveTo>
                    <a:pt x="112" y="162"/>
                  </a:moveTo>
                  <a:cubicBezTo>
                    <a:pt x="120" y="162"/>
                    <a:pt x="127" y="159"/>
                    <a:pt x="134" y="156"/>
                  </a:cubicBezTo>
                  <a:cubicBezTo>
                    <a:pt x="147" y="150"/>
                    <a:pt x="160" y="144"/>
                    <a:pt x="173" y="139"/>
                  </a:cubicBezTo>
                  <a:cubicBezTo>
                    <a:pt x="200" y="129"/>
                    <a:pt x="228" y="119"/>
                    <a:pt x="255" y="109"/>
                  </a:cubicBezTo>
                  <a:cubicBezTo>
                    <a:pt x="233" y="117"/>
                    <a:pt x="211" y="127"/>
                    <a:pt x="189" y="137"/>
                  </a:cubicBezTo>
                  <a:cubicBezTo>
                    <a:pt x="166" y="148"/>
                    <a:pt x="140" y="155"/>
                    <a:pt x="117" y="167"/>
                  </a:cubicBezTo>
                  <a:cubicBezTo>
                    <a:pt x="115" y="166"/>
                    <a:pt x="113" y="164"/>
                    <a:pt x="112" y="162"/>
                  </a:cubicBezTo>
                  <a:close/>
                  <a:moveTo>
                    <a:pt x="118" y="168"/>
                  </a:moveTo>
                  <a:cubicBezTo>
                    <a:pt x="128" y="165"/>
                    <a:pt x="139" y="161"/>
                    <a:pt x="149" y="156"/>
                  </a:cubicBezTo>
                  <a:cubicBezTo>
                    <a:pt x="149" y="156"/>
                    <a:pt x="149" y="157"/>
                    <a:pt x="149" y="157"/>
                  </a:cubicBezTo>
                  <a:cubicBezTo>
                    <a:pt x="139" y="161"/>
                    <a:pt x="128" y="165"/>
                    <a:pt x="118" y="168"/>
                  </a:cubicBezTo>
                  <a:close/>
                  <a:moveTo>
                    <a:pt x="234" y="127"/>
                  </a:moveTo>
                  <a:cubicBezTo>
                    <a:pt x="221" y="131"/>
                    <a:pt x="208" y="136"/>
                    <a:pt x="195" y="140"/>
                  </a:cubicBezTo>
                  <a:cubicBezTo>
                    <a:pt x="181" y="145"/>
                    <a:pt x="168" y="150"/>
                    <a:pt x="154" y="155"/>
                  </a:cubicBezTo>
                  <a:cubicBezTo>
                    <a:pt x="154" y="155"/>
                    <a:pt x="154" y="154"/>
                    <a:pt x="154" y="154"/>
                  </a:cubicBezTo>
                  <a:cubicBezTo>
                    <a:pt x="166" y="149"/>
                    <a:pt x="178" y="144"/>
                    <a:pt x="190" y="139"/>
                  </a:cubicBezTo>
                  <a:cubicBezTo>
                    <a:pt x="202" y="133"/>
                    <a:pt x="215" y="128"/>
                    <a:pt x="227" y="123"/>
                  </a:cubicBezTo>
                  <a:cubicBezTo>
                    <a:pt x="238" y="118"/>
                    <a:pt x="251" y="115"/>
                    <a:pt x="260" y="108"/>
                  </a:cubicBezTo>
                  <a:cubicBezTo>
                    <a:pt x="260" y="107"/>
                    <a:pt x="260" y="107"/>
                    <a:pt x="260" y="107"/>
                  </a:cubicBezTo>
                  <a:cubicBezTo>
                    <a:pt x="260" y="107"/>
                    <a:pt x="260" y="107"/>
                    <a:pt x="261" y="108"/>
                  </a:cubicBezTo>
                  <a:cubicBezTo>
                    <a:pt x="264" y="109"/>
                    <a:pt x="266" y="111"/>
                    <a:pt x="267" y="113"/>
                  </a:cubicBezTo>
                  <a:cubicBezTo>
                    <a:pt x="256" y="117"/>
                    <a:pt x="245" y="123"/>
                    <a:pt x="234" y="127"/>
                  </a:cubicBezTo>
                  <a:close/>
                  <a:moveTo>
                    <a:pt x="260" y="103"/>
                  </a:moveTo>
                  <a:cubicBezTo>
                    <a:pt x="259" y="104"/>
                    <a:pt x="259" y="105"/>
                    <a:pt x="259" y="106"/>
                  </a:cubicBezTo>
                  <a:cubicBezTo>
                    <a:pt x="259" y="106"/>
                    <a:pt x="259" y="106"/>
                    <a:pt x="259" y="106"/>
                  </a:cubicBezTo>
                  <a:cubicBezTo>
                    <a:pt x="231" y="116"/>
                    <a:pt x="204" y="126"/>
                    <a:pt x="176" y="136"/>
                  </a:cubicBezTo>
                  <a:cubicBezTo>
                    <a:pt x="165" y="141"/>
                    <a:pt x="152" y="145"/>
                    <a:pt x="141" y="150"/>
                  </a:cubicBezTo>
                  <a:cubicBezTo>
                    <a:pt x="135" y="153"/>
                    <a:pt x="129" y="157"/>
                    <a:pt x="122" y="159"/>
                  </a:cubicBezTo>
                  <a:cubicBezTo>
                    <a:pt x="121" y="159"/>
                    <a:pt x="111" y="162"/>
                    <a:pt x="114" y="160"/>
                  </a:cubicBezTo>
                  <a:cubicBezTo>
                    <a:pt x="118" y="158"/>
                    <a:pt x="122" y="157"/>
                    <a:pt x="126" y="155"/>
                  </a:cubicBezTo>
                  <a:cubicBezTo>
                    <a:pt x="154" y="144"/>
                    <a:pt x="181" y="133"/>
                    <a:pt x="208" y="122"/>
                  </a:cubicBezTo>
                  <a:cubicBezTo>
                    <a:pt x="225" y="116"/>
                    <a:pt x="244" y="111"/>
                    <a:pt x="260" y="102"/>
                  </a:cubicBezTo>
                  <a:cubicBezTo>
                    <a:pt x="260" y="103"/>
                    <a:pt x="260" y="103"/>
                    <a:pt x="260" y="103"/>
                  </a:cubicBezTo>
                  <a:close/>
                  <a:moveTo>
                    <a:pt x="272" y="92"/>
                  </a:moveTo>
                  <a:cubicBezTo>
                    <a:pt x="258" y="96"/>
                    <a:pt x="245" y="103"/>
                    <a:pt x="230" y="108"/>
                  </a:cubicBezTo>
                  <a:cubicBezTo>
                    <a:pt x="216" y="113"/>
                    <a:pt x="203" y="118"/>
                    <a:pt x="189" y="124"/>
                  </a:cubicBezTo>
                  <a:cubicBezTo>
                    <a:pt x="177" y="129"/>
                    <a:pt x="164" y="134"/>
                    <a:pt x="151" y="138"/>
                  </a:cubicBezTo>
                  <a:cubicBezTo>
                    <a:pt x="167" y="131"/>
                    <a:pt x="183" y="124"/>
                    <a:pt x="200" y="117"/>
                  </a:cubicBezTo>
                  <a:cubicBezTo>
                    <a:pt x="214" y="111"/>
                    <a:pt x="227" y="106"/>
                    <a:pt x="241" y="100"/>
                  </a:cubicBezTo>
                  <a:cubicBezTo>
                    <a:pt x="252" y="95"/>
                    <a:pt x="266" y="92"/>
                    <a:pt x="275" y="83"/>
                  </a:cubicBezTo>
                  <a:cubicBezTo>
                    <a:pt x="275" y="86"/>
                    <a:pt x="274" y="89"/>
                    <a:pt x="272" y="92"/>
                  </a:cubicBezTo>
                  <a:close/>
                  <a:moveTo>
                    <a:pt x="55" y="191"/>
                  </a:moveTo>
                  <a:cubicBezTo>
                    <a:pt x="56" y="191"/>
                    <a:pt x="57" y="191"/>
                    <a:pt x="57" y="191"/>
                  </a:cubicBezTo>
                  <a:cubicBezTo>
                    <a:pt x="56" y="191"/>
                    <a:pt x="55" y="191"/>
                    <a:pt x="54" y="192"/>
                  </a:cubicBezTo>
                  <a:cubicBezTo>
                    <a:pt x="55" y="192"/>
                    <a:pt x="55" y="191"/>
                    <a:pt x="55" y="191"/>
                  </a:cubicBezTo>
                  <a:close/>
                  <a:moveTo>
                    <a:pt x="65" y="187"/>
                  </a:moveTo>
                  <a:cubicBezTo>
                    <a:pt x="63" y="188"/>
                    <a:pt x="60" y="189"/>
                    <a:pt x="57" y="189"/>
                  </a:cubicBezTo>
                  <a:cubicBezTo>
                    <a:pt x="59" y="187"/>
                    <a:pt x="61" y="185"/>
                    <a:pt x="62" y="183"/>
                  </a:cubicBezTo>
                  <a:cubicBezTo>
                    <a:pt x="69" y="181"/>
                    <a:pt x="76" y="179"/>
                    <a:pt x="83" y="177"/>
                  </a:cubicBezTo>
                  <a:cubicBezTo>
                    <a:pt x="77" y="180"/>
                    <a:pt x="71" y="184"/>
                    <a:pt x="65" y="187"/>
                  </a:cubicBezTo>
                  <a:close/>
                  <a:moveTo>
                    <a:pt x="164" y="120"/>
                  </a:moveTo>
                  <a:cubicBezTo>
                    <a:pt x="133" y="135"/>
                    <a:pt x="103" y="150"/>
                    <a:pt x="73" y="168"/>
                  </a:cubicBezTo>
                  <a:cubicBezTo>
                    <a:pt x="74" y="165"/>
                    <a:pt x="75" y="163"/>
                    <a:pt x="76" y="160"/>
                  </a:cubicBezTo>
                  <a:cubicBezTo>
                    <a:pt x="110" y="143"/>
                    <a:pt x="145" y="128"/>
                    <a:pt x="181" y="113"/>
                  </a:cubicBezTo>
                  <a:cubicBezTo>
                    <a:pt x="198" y="106"/>
                    <a:pt x="215" y="99"/>
                    <a:pt x="233" y="92"/>
                  </a:cubicBezTo>
                  <a:cubicBezTo>
                    <a:pt x="241" y="89"/>
                    <a:pt x="249" y="85"/>
                    <a:pt x="257" y="82"/>
                  </a:cubicBezTo>
                  <a:cubicBezTo>
                    <a:pt x="258" y="82"/>
                    <a:pt x="258" y="82"/>
                    <a:pt x="259" y="81"/>
                  </a:cubicBezTo>
                  <a:cubicBezTo>
                    <a:pt x="229" y="97"/>
                    <a:pt x="195" y="106"/>
                    <a:pt x="164" y="120"/>
                  </a:cubicBezTo>
                  <a:close/>
                  <a:moveTo>
                    <a:pt x="79" y="157"/>
                  </a:moveTo>
                  <a:cubicBezTo>
                    <a:pt x="78" y="157"/>
                    <a:pt x="78" y="157"/>
                    <a:pt x="77" y="157"/>
                  </a:cubicBezTo>
                  <a:cubicBezTo>
                    <a:pt x="77" y="157"/>
                    <a:pt x="78" y="156"/>
                    <a:pt x="78" y="155"/>
                  </a:cubicBezTo>
                  <a:cubicBezTo>
                    <a:pt x="78" y="155"/>
                    <a:pt x="78" y="155"/>
                    <a:pt x="78" y="154"/>
                  </a:cubicBezTo>
                  <a:cubicBezTo>
                    <a:pt x="78" y="154"/>
                    <a:pt x="78" y="154"/>
                    <a:pt x="78" y="154"/>
                  </a:cubicBezTo>
                  <a:cubicBezTo>
                    <a:pt x="90" y="149"/>
                    <a:pt x="102" y="142"/>
                    <a:pt x="114" y="136"/>
                  </a:cubicBezTo>
                  <a:cubicBezTo>
                    <a:pt x="123" y="132"/>
                    <a:pt x="131" y="128"/>
                    <a:pt x="140" y="124"/>
                  </a:cubicBezTo>
                  <a:cubicBezTo>
                    <a:pt x="171" y="111"/>
                    <a:pt x="201" y="98"/>
                    <a:pt x="232" y="84"/>
                  </a:cubicBezTo>
                  <a:cubicBezTo>
                    <a:pt x="239" y="80"/>
                    <a:pt x="246" y="77"/>
                    <a:pt x="253" y="73"/>
                  </a:cubicBezTo>
                  <a:cubicBezTo>
                    <a:pt x="253" y="73"/>
                    <a:pt x="253" y="72"/>
                    <a:pt x="254" y="72"/>
                  </a:cubicBezTo>
                  <a:cubicBezTo>
                    <a:pt x="241" y="80"/>
                    <a:pt x="227" y="87"/>
                    <a:pt x="214" y="93"/>
                  </a:cubicBezTo>
                  <a:cubicBezTo>
                    <a:pt x="185" y="107"/>
                    <a:pt x="156" y="119"/>
                    <a:pt x="128" y="132"/>
                  </a:cubicBezTo>
                  <a:cubicBezTo>
                    <a:pt x="111" y="140"/>
                    <a:pt x="95" y="149"/>
                    <a:pt x="79" y="157"/>
                  </a:cubicBezTo>
                  <a:close/>
                  <a:moveTo>
                    <a:pt x="243" y="61"/>
                  </a:moveTo>
                  <a:cubicBezTo>
                    <a:pt x="242" y="63"/>
                    <a:pt x="242" y="64"/>
                    <a:pt x="243" y="65"/>
                  </a:cubicBezTo>
                  <a:cubicBezTo>
                    <a:pt x="243" y="65"/>
                    <a:pt x="244" y="66"/>
                    <a:pt x="244" y="66"/>
                  </a:cubicBezTo>
                  <a:cubicBezTo>
                    <a:pt x="234" y="71"/>
                    <a:pt x="225" y="78"/>
                    <a:pt x="215" y="83"/>
                  </a:cubicBezTo>
                  <a:cubicBezTo>
                    <a:pt x="198" y="92"/>
                    <a:pt x="181" y="100"/>
                    <a:pt x="164" y="108"/>
                  </a:cubicBezTo>
                  <a:cubicBezTo>
                    <a:pt x="147" y="116"/>
                    <a:pt x="130" y="124"/>
                    <a:pt x="113" y="131"/>
                  </a:cubicBezTo>
                  <a:cubicBezTo>
                    <a:pt x="101" y="137"/>
                    <a:pt x="89" y="144"/>
                    <a:pt x="76" y="149"/>
                  </a:cubicBezTo>
                  <a:cubicBezTo>
                    <a:pt x="76" y="149"/>
                    <a:pt x="75" y="149"/>
                    <a:pt x="74" y="149"/>
                  </a:cubicBezTo>
                  <a:cubicBezTo>
                    <a:pt x="71" y="151"/>
                    <a:pt x="68" y="152"/>
                    <a:pt x="65" y="153"/>
                  </a:cubicBezTo>
                  <a:cubicBezTo>
                    <a:pt x="70" y="150"/>
                    <a:pt x="76" y="145"/>
                    <a:pt x="80" y="143"/>
                  </a:cubicBezTo>
                  <a:cubicBezTo>
                    <a:pt x="89" y="139"/>
                    <a:pt x="97" y="135"/>
                    <a:pt x="105" y="131"/>
                  </a:cubicBezTo>
                  <a:cubicBezTo>
                    <a:pt x="121" y="122"/>
                    <a:pt x="137" y="114"/>
                    <a:pt x="153" y="106"/>
                  </a:cubicBezTo>
                  <a:cubicBezTo>
                    <a:pt x="169" y="97"/>
                    <a:pt x="184" y="89"/>
                    <a:pt x="201" y="82"/>
                  </a:cubicBezTo>
                  <a:cubicBezTo>
                    <a:pt x="215" y="75"/>
                    <a:pt x="232" y="67"/>
                    <a:pt x="244" y="58"/>
                  </a:cubicBezTo>
                  <a:cubicBezTo>
                    <a:pt x="244" y="59"/>
                    <a:pt x="243" y="60"/>
                    <a:pt x="243" y="61"/>
                  </a:cubicBezTo>
                  <a:close/>
                  <a:moveTo>
                    <a:pt x="87" y="173"/>
                  </a:moveTo>
                  <a:cubicBezTo>
                    <a:pt x="80" y="176"/>
                    <a:pt x="72" y="178"/>
                    <a:pt x="64" y="181"/>
                  </a:cubicBezTo>
                  <a:cubicBezTo>
                    <a:pt x="65" y="180"/>
                    <a:pt x="66" y="179"/>
                    <a:pt x="67" y="178"/>
                  </a:cubicBezTo>
                  <a:cubicBezTo>
                    <a:pt x="72" y="177"/>
                    <a:pt x="76" y="175"/>
                    <a:pt x="81" y="172"/>
                  </a:cubicBezTo>
                  <a:cubicBezTo>
                    <a:pt x="83" y="171"/>
                    <a:pt x="86" y="169"/>
                    <a:pt x="89" y="168"/>
                  </a:cubicBezTo>
                  <a:cubicBezTo>
                    <a:pt x="92" y="166"/>
                    <a:pt x="96" y="165"/>
                    <a:pt x="99" y="163"/>
                  </a:cubicBezTo>
                  <a:cubicBezTo>
                    <a:pt x="95" y="167"/>
                    <a:pt x="91" y="170"/>
                    <a:pt x="87" y="173"/>
                  </a:cubicBezTo>
                  <a:close/>
                  <a:moveTo>
                    <a:pt x="101" y="161"/>
                  </a:moveTo>
                  <a:cubicBezTo>
                    <a:pt x="101" y="161"/>
                    <a:pt x="101" y="161"/>
                    <a:pt x="101" y="161"/>
                  </a:cubicBezTo>
                  <a:cubicBezTo>
                    <a:pt x="89" y="164"/>
                    <a:pt x="80" y="172"/>
                    <a:pt x="68" y="176"/>
                  </a:cubicBezTo>
                  <a:cubicBezTo>
                    <a:pt x="69" y="174"/>
                    <a:pt x="70" y="173"/>
                    <a:pt x="71" y="171"/>
                  </a:cubicBezTo>
                  <a:cubicBezTo>
                    <a:pt x="83" y="166"/>
                    <a:pt x="94" y="159"/>
                    <a:pt x="105" y="154"/>
                  </a:cubicBezTo>
                  <a:cubicBezTo>
                    <a:pt x="120" y="148"/>
                    <a:pt x="134" y="141"/>
                    <a:pt x="149" y="134"/>
                  </a:cubicBezTo>
                  <a:cubicBezTo>
                    <a:pt x="180" y="120"/>
                    <a:pt x="211" y="108"/>
                    <a:pt x="243" y="96"/>
                  </a:cubicBezTo>
                  <a:cubicBezTo>
                    <a:pt x="249" y="94"/>
                    <a:pt x="255" y="91"/>
                    <a:pt x="261" y="89"/>
                  </a:cubicBezTo>
                  <a:cubicBezTo>
                    <a:pt x="265" y="87"/>
                    <a:pt x="268" y="86"/>
                    <a:pt x="272" y="84"/>
                  </a:cubicBezTo>
                  <a:cubicBezTo>
                    <a:pt x="278" y="82"/>
                    <a:pt x="262" y="89"/>
                    <a:pt x="264" y="89"/>
                  </a:cubicBezTo>
                  <a:cubicBezTo>
                    <a:pt x="248" y="95"/>
                    <a:pt x="233" y="101"/>
                    <a:pt x="218" y="108"/>
                  </a:cubicBezTo>
                  <a:cubicBezTo>
                    <a:pt x="188" y="120"/>
                    <a:pt x="159" y="132"/>
                    <a:pt x="130" y="146"/>
                  </a:cubicBezTo>
                  <a:cubicBezTo>
                    <a:pt x="129" y="147"/>
                    <a:pt x="129" y="147"/>
                    <a:pt x="128" y="147"/>
                  </a:cubicBezTo>
                  <a:cubicBezTo>
                    <a:pt x="121" y="150"/>
                    <a:pt x="115" y="153"/>
                    <a:pt x="109" y="156"/>
                  </a:cubicBezTo>
                  <a:cubicBezTo>
                    <a:pt x="108" y="156"/>
                    <a:pt x="107" y="156"/>
                    <a:pt x="107" y="156"/>
                  </a:cubicBezTo>
                  <a:cubicBezTo>
                    <a:pt x="106" y="156"/>
                    <a:pt x="105" y="156"/>
                    <a:pt x="104" y="157"/>
                  </a:cubicBezTo>
                  <a:cubicBezTo>
                    <a:pt x="103" y="158"/>
                    <a:pt x="102" y="160"/>
                    <a:pt x="101" y="161"/>
                  </a:cubicBezTo>
                  <a:close/>
                  <a:moveTo>
                    <a:pt x="110" y="158"/>
                  </a:moveTo>
                  <a:cubicBezTo>
                    <a:pt x="115" y="155"/>
                    <a:pt x="121" y="153"/>
                    <a:pt x="126" y="150"/>
                  </a:cubicBezTo>
                  <a:cubicBezTo>
                    <a:pt x="127" y="150"/>
                    <a:pt x="127" y="150"/>
                    <a:pt x="128" y="149"/>
                  </a:cubicBezTo>
                  <a:cubicBezTo>
                    <a:pt x="142" y="144"/>
                    <a:pt x="157" y="139"/>
                    <a:pt x="171" y="133"/>
                  </a:cubicBezTo>
                  <a:cubicBezTo>
                    <a:pt x="186" y="127"/>
                    <a:pt x="201" y="120"/>
                    <a:pt x="216" y="115"/>
                  </a:cubicBezTo>
                  <a:cubicBezTo>
                    <a:pt x="231" y="109"/>
                    <a:pt x="246" y="104"/>
                    <a:pt x="260" y="98"/>
                  </a:cubicBezTo>
                  <a:cubicBezTo>
                    <a:pt x="259" y="98"/>
                    <a:pt x="272" y="92"/>
                    <a:pt x="271" y="94"/>
                  </a:cubicBezTo>
                  <a:cubicBezTo>
                    <a:pt x="270" y="94"/>
                    <a:pt x="270" y="94"/>
                    <a:pt x="270" y="94"/>
                  </a:cubicBezTo>
                  <a:cubicBezTo>
                    <a:pt x="270" y="94"/>
                    <a:pt x="269" y="95"/>
                    <a:pt x="269" y="95"/>
                  </a:cubicBezTo>
                  <a:cubicBezTo>
                    <a:pt x="266" y="97"/>
                    <a:pt x="263" y="99"/>
                    <a:pt x="260" y="100"/>
                  </a:cubicBezTo>
                  <a:cubicBezTo>
                    <a:pt x="253" y="104"/>
                    <a:pt x="246" y="107"/>
                    <a:pt x="239" y="110"/>
                  </a:cubicBezTo>
                  <a:cubicBezTo>
                    <a:pt x="223" y="115"/>
                    <a:pt x="208" y="121"/>
                    <a:pt x="193" y="127"/>
                  </a:cubicBezTo>
                  <a:cubicBezTo>
                    <a:pt x="166" y="138"/>
                    <a:pt x="137" y="147"/>
                    <a:pt x="111" y="160"/>
                  </a:cubicBezTo>
                  <a:cubicBezTo>
                    <a:pt x="111" y="159"/>
                    <a:pt x="110" y="159"/>
                    <a:pt x="110" y="158"/>
                  </a:cubicBezTo>
                  <a:cubicBezTo>
                    <a:pt x="110" y="158"/>
                    <a:pt x="110" y="158"/>
                    <a:pt x="110" y="158"/>
                  </a:cubicBezTo>
                  <a:close/>
                  <a:moveTo>
                    <a:pt x="120" y="169"/>
                  </a:moveTo>
                  <a:cubicBezTo>
                    <a:pt x="129" y="166"/>
                    <a:pt x="137" y="162"/>
                    <a:pt x="146" y="159"/>
                  </a:cubicBezTo>
                  <a:cubicBezTo>
                    <a:pt x="147" y="159"/>
                    <a:pt x="147" y="159"/>
                    <a:pt x="148" y="158"/>
                  </a:cubicBezTo>
                  <a:cubicBezTo>
                    <a:pt x="141" y="169"/>
                    <a:pt x="129" y="174"/>
                    <a:pt x="120" y="169"/>
                  </a:cubicBezTo>
                  <a:close/>
                  <a:moveTo>
                    <a:pt x="160" y="162"/>
                  </a:moveTo>
                  <a:cubicBezTo>
                    <a:pt x="179" y="156"/>
                    <a:pt x="198" y="150"/>
                    <a:pt x="217" y="144"/>
                  </a:cubicBezTo>
                  <a:cubicBezTo>
                    <a:pt x="226" y="141"/>
                    <a:pt x="235" y="137"/>
                    <a:pt x="244" y="134"/>
                  </a:cubicBezTo>
                  <a:cubicBezTo>
                    <a:pt x="249" y="132"/>
                    <a:pt x="254" y="130"/>
                    <a:pt x="259" y="128"/>
                  </a:cubicBezTo>
                  <a:cubicBezTo>
                    <a:pt x="260" y="128"/>
                    <a:pt x="271" y="123"/>
                    <a:pt x="264" y="127"/>
                  </a:cubicBezTo>
                  <a:cubicBezTo>
                    <a:pt x="244" y="138"/>
                    <a:pt x="222" y="145"/>
                    <a:pt x="200" y="154"/>
                  </a:cubicBezTo>
                  <a:cubicBezTo>
                    <a:pt x="200" y="154"/>
                    <a:pt x="199" y="154"/>
                    <a:pt x="198" y="155"/>
                  </a:cubicBezTo>
                  <a:cubicBezTo>
                    <a:pt x="188" y="159"/>
                    <a:pt x="178" y="164"/>
                    <a:pt x="169" y="169"/>
                  </a:cubicBezTo>
                  <a:cubicBezTo>
                    <a:pt x="166" y="167"/>
                    <a:pt x="163" y="165"/>
                    <a:pt x="160" y="162"/>
                  </a:cubicBezTo>
                  <a:close/>
                  <a:moveTo>
                    <a:pt x="239" y="149"/>
                  </a:moveTo>
                  <a:cubicBezTo>
                    <a:pt x="238" y="148"/>
                    <a:pt x="237" y="148"/>
                    <a:pt x="236" y="147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242" y="145"/>
                    <a:pt x="248" y="142"/>
                    <a:pt x="255" y="140"/>
                  </a:cubicBezTo>
                  <a:cubicBezTo>
                    <a:pt x="257" y="139"/>
                    <a:pt x="259" y="137"/>
                    <a:pt x="261" y="136"/>
                  </a:cubicBezTo>
                  <a:cubicBezTo>
                    <a:pt x="268" y="133"/>
                    <a:pt x="262" y="138"/>
                    <a:pt x="260" y="139"/>
                  </a:cubicBezTo>
                  <a:cubicBezTo>
                    <a:pt x="253" y="143"/>
                    <a:pt x="244" y="143"/>
                    <a:pt x="239" y="149"/>
                  </a:cubicBezTo>
                  <a:close/>
                  <a:moveTo>
                    <a:pt x="266" y="133"/>
                  </a:moveTo>
                  <a:cubicBezTo>
                    <a:pt x="261" y="134"/>
                    <a:pt x="257" y="137"/>
                    <a:pt x="253" y="139"/>
                  </a:cubicBezTo>
                  <a:cubicBezTo>
                    <a:pt x="247" y="141"/>
                    <a:pt x="241" y="143"/>
                    <a:pt x="236" y="146"/>
                  </a:cubicBezTo>
                  <a:cubicBezTo>
                    <a:pt x="235" y="146"/>
                    <a:pt x="235" y="146"/>
                    <a:pt x="235" y="147"/>
                  </a:cubicBezTo>
                  <a:cubicBezTo>
                    <a:pt x="235" y="146"/>
                    <a:pt x="234" y="146"/>
                    <a:pt x="234" y="146"/>
                  </a:cubicBezTo>
                  <a:cubicBezTo>
                    <a:pt x="233" y="145"/>
                    <a:pt x="232" y="144"/>
                    <a:pt x="231" y="145"/>
                  </a:cubicBezTo>
                  <a:cubicBezTo>
                    <a:pt x="230" y="145"/>
                    <a:pt x="229" y="145"/>
                    <a:pt x="228" y="146"/>
                  </a:cubicBezTo>
                  <a:cubicBezTo>
                    <a:pt x="227" y="146"/>
                    <a:pt x="227" y="146"/>
                    <a:pt x="226" y="146"/>
                  </a:cubicBezTo>
                  <a:cubicBezTo>
                    <a:pt x="229" y="145"/>
                    <a:pt x="232" y="144"/>
                    <a:pt x="235" y="142"/>
                  </a:cubicBezTo>
                  <a:cubicBezTo>
                    <a:pt x="243" y="139"/>
                    <a:pt x="250" y="135"/>
                    <a:pt x="258" y="132"/>
                  </a:cubicBezTo>
                  <a:cubicBezTo>
                    <a:pt x="262" y="130"/>
                    <a:pt x="266" y="128"/>
                    <a:pt x="269" y="126"/>
                  </a:cubicBezTo>
                  <a:cubicBezTo>
                    <a:pt x="269" y="128"/>
                    <a:pt x="268" y="131"/>
                    <a:pt x="267" y="134"/>
                  </a:cubicBezTo>
                  <a:cubicBezTo>
                    <a:pt x="267" y="133"/>
                    <a:pt x="266" y="133"/>
                    <a:pt x="266" y="133"/>
                  </a:cubicBezTo>
                  <a:close/>
                  <a:moveTo>
                    <a:pt x="210" y="159"/>
                  </a:moveTo>
                  <a:cubicBezTo>
                    <a:pt x="208" y="158"/>
                    <a:pt x="206" y="157"/>
                    <a:pt x="205" y="156"/>
                  </a:cubicBezTo>
                  <a:cubicBezTo>
                    <a:pt x="207" y="155"/>
                    <a:pt x="209" y="155"/>
                    <a:pt x="211" y="154"/>
                  </a:cubicBezTo>
                  <a:cubicBezTo>
                    <a:pt x="214" y="152"/>
                    <a:pt x="218" y="150"/>
                    <a:pt x="222" y="149"/>
                  </a:cubicBezTo>
                  <a:cubicBezTo>
                    <a:pt x="226" y="147"/>
                    <a:pt x="228" y="148"/>
                    <a:pt x="224" y="151"/>
                  </a:cubicBezTo>
                  <a:cubicBezTo>
                    <a:pt x="219" y="153"/>
                    <a:pt x="214" y="154"/>
                    <a:pt x="210" y="158"/>
                  </a:cubicBezTo>
                  <a:cubicBezTo>
                    <a:pt x="210" y="158"/>
                    <a:pt x="210" y="158"/>
                    <a:pt x="210" y="159"/>
                  </a:cubicBezTo>
                  <a:close/>
                  <a:moveTo>
                    <a:pt x="217" y="155"/>
                  </a:moveTo>
                  <a:cubicBezTo>
                    <a:pt x="221" y="153"/>
                    <a:pt x="225" y="152"/>
                    <a:pt x="228" y="150"/>
                  </a:cubicBezTo>
                  <a:cubicBezTo>
                    <a:pt x="228" y="151"/>
                    <a:pt x="228" y="153"/>
                    <a:pt x="228" y="154"/>
                  </a:cubicBezTo>
                  <a:cubicBezTo>
                    <a:pt x="225" y="155"/>
                    <a:pt x="223" y="155"/>
                    <a:pt x="220" y="156"/>
                  </a:cubicBezTo>
                  <a:cubicBezTo>
                    <a:pt x="216" y="157"/>
                    <a:pt x="211" y="159"/>
                    <a:pt x="217" y="155"/>
                  </a:cubicBezTo>
                  <a:close/>
                  <a:moveTo>
                    <a:pt x="177" y="172"/>
                  </a:moveTo>
                  <a:cubicBezTo>
                    <a:pt x="175" y="172"/>
                    <a:pt x="173" y="171"/>
                    <a:pt x="171" y="170"/>
                  </a:cubicBezTo>
                  <a:cubicBezTo>
                    <a:pt x="179" y="167"/>
                    <a:pt x="187" y="164"/>
                    <a:pt x="195" y="160"/>
                  </a:cubicBezTo>
                  <a:cubicBezTo>
                    <a:pt x="190" y="166"/>
                    <a:pt x="184" y="171"/>
                    <a:pt x="177" y="172"/>
                  </a:cubicBezTo>
                  <a:close/>
                  <a:moveTo>
                    <a:pt x="212" y="159"/>
                  </a:moveTo>
                  <a:cubicBezTo>
                    <a:pt x="217" y="158"/>
                    <a:pt x="222" y="157"/>
                    <a:pt x="227" y="156"/>
                  </a:cubicBezTo>
                  <a:cubicBezTo>
                    <a:pt x="225" y="159"/>
                    <a:pt x="218" y="160"/>
                    <a:pt x="212" y="159"/>
                  </a:cubicBezTo>
                  <a:close/>
                  <a:moveTo>
                    <a:pt x="245" y="150"/>
                  </a:moveTo>
                  <a:cubicBezTo>
                    <a:pt x="248" y="150"/>
                    <a:pt x="251" y="149"/>
                    <a:pt x="253" y="148"/>
                  </a:cubicBezTo>
                  <a:cubicBezTo>
                    <a:pt x="251" y="149"/>
                    <a:pt x="248" y="150"/>
                    <a:pt x="245" y="150"/>
                  </a:cubicBezTo>
                  <a:close/>
                  <a:moveTo>
                    <a:pt x="257" y="146"/>
                  </a:moveTo>
                  <a:cubicBezTo>
                    <a:pt x="257" y="146"/>
                    <a:pt x="257" y="145"/>
                    <a:pt x="257" y="146"/>
                  </a:cubicBezTo>
                  <a:cubicBezTo>
                    <a:pt x="251" y="146"/>
                    <a:pt x="246" y="149"/>
                    <a:pt x="240" y="149"/>
                  </a:cubicBezTo>
                  <a:cubicBezTo>
                    <a:pt x="247" y="143"/>
                    <a:pt x="258" y="144"/>
                    <a:pt x="264" y="138"/>
                  </a:cubicBezTo>
                  <a:cubicBezTo>
                    <a:pt x="262" y="141"/>
                    <a:pt x="260" y="143"/>
                    <a:pt x="257" y="146"/>
                  </a:cubicBezTo>
                  <a:close/>
                  <a:moveTo>
                    <a:pt x="269" y="123"/>
                  </a:moveTo>
                  <a:cubicBezTo>
                    <a:pt x="249" y="130"/>
                    <a:pt x="229" y="138"/>
                    <a:pt x="209" y="145"/>
                  </a:cubicBezTo>
                  <a:cubicBezTo>
                    <a:pt x="201" y="147"/>
                    <a:pt x="193" y="150"/>
                    <a:pt x="186" y="152"/>
                  </a:cubicBezTo>
                  <a:cubicBezTo>
                    <a:pt x="198" y="147"/>
                    <a:pt x="211" y="141"/>
                    <a:pt x="223" y="135"/>
                  </a:cubicBezTo>
                  <a:cubicBezTo>
                    <a:pt x="237" y="129"/>
                    <a:pt x="256" y="126"/>
                    <a:pt x="268" y="115"/>
                  </a:cubicBezTo>
                  <a:cubicBezTo>
                    <a:pt x="269" y="118"/>
                    <a:pt x="270" y="120"/>
                    <a:pt x="269" y="123"/>
                  </a:cubicBezTo>
                  <a:close/>
                  <a:moveTo>
                    <a:pt x="272" y="74"/>
                  </a:moveTo>
                  <a:cubicBezTo>
                    <a:pt x="239" y="90"/>
                    <a:pt x="203" y="102"/>
                    <a:pt x="169" y="116"/>
                  </a:cubicBezTo>
                  <a:cubicBezTo>
                    <a:pt x="157" y="121"/>
                    <a:pt x="146" y="126"/>
                    <a:pt x="134" y="131"/>
                  </a:cubicBezTo>
                  <a:cubicBezTo>
                    <a:pt x="147" y="125"/>
                    <a:pt x="160" y="119"/>
                    <a:pt x="174" y="113"/>
                  </a:cubicBezTo>
                  <a:cubicBezTo>
                    <a:pt x="205" y="99"/>
                    <a:pt x="236" y="86"/>
                    <a:pt x="264" y="67"/>
                  </a:cubicBezTo>
                  <a:cubicBezTo>
                    <a:pt x="267" y="69"/>
                    <a:pt x="270" y="71"/>
                    <a:pt x="272" y="74"/>
                  </a:cubicBezTo>
                  <a:close/>
                  <a:moveTo>
                    <a:pt x="262" y="66"/>
                  </a:moveTo>
                  <a:cubicBezTo>
                    <a:pt x="248" y="72"/>
                    <a:pt x="234" y="81"/>
                    <a:pt x="220" y="87"/>
                  </a:cubicBezTo>
                  <a:cubicBezTo>
                    <a:pt x="203" y="95"/>
                    <a:pt x="186" y="103"/>
                    <a:pt x="169" y="110"/>
                  </a:cubicBezTo>
                  <a:cubicBezTo>
                    <a:pt x="165" y="112"/>
                    <a:pt x="161" y="114"/>
                    <a:pt x="157" y="115"/>
                  </a:cubicBezTo>
                  <a:cubicBezTo>
                    <a:pt x="160" y="114"/>
                    <a:pt x="162" y="113"/>
                    <a:pt x="164" y="112"/>
                  </a:cubicBezTo>
                  <a:cubicBezTo>
                    <a:pt x="179" y="105"/>
                    <a:pt x="195" y="99"/>
                    <a:pt x="209" y="92"/>
                  </a:cubicBezTo>
                  <a:cubicBezTo>
                    <a:pt x="225" y="84"/>
                    <a:pt x="238" y="74"/>
                    <a:pt x="252" y="65"/>
                  </a:cubicBezTo>
                  <a:cubicBezTo>
                    <a:pt x="256" y="64"/>
                    <a:pt x="259" y="65"/>
                    <a:pt x="262" y="66"/>
                  </a:cubicBezTo>
                  <a:close/>
                  <a:moveTo>
                    <a:pt x="245" y="56"/>
                  </a:moveTo>
                  <a:cubicBezTo>
                    <a:pt x="245" y="56"/>
                    <a:pt x="244" y="56"/>
                    <a:pt x="244" y="56"/>
                  </a:cubicBezTo>
                  <a:cubicBezTo>
                    <a:pt x="226" y="61"/>
                    <a:pt x="210" y="71"/>
                    <a:pt x="193" y="78"/>
                  </a:cubicBezTo>
                  <a:cubicBezTo>
                    <a:pt x="176" y="86"/>
                    <a:pt x="158" y="93"/>
                    <a:pt x="140" y="101"/>
                  </a:cubicBezTo>
                  <a:cubicBezTo>
                    <a:pt x="121" y="111"/>
                    <a:pt x="103" y="121"/>
                    <a:pt x="84" y="130"/>
                  </a:cubicBezTo>
                  <a:cubicBezTo>
                    <a:pt x="70" y="138"/>
                    <a:pt x="52" y="142"/>
                    <a:pt x="39" y="153"/>
                  </a:cubicBezTo>
                  <a:cubicBezTo>
                    <a:pt x="38" y="152"/>
                    <a:pt x="37" y="152"/>
                    <a:pt x="36" y="152"/>
                  </a:cubicBezTo>
                  <a:cubicBezTo>
                    <a:pt x="67" y="129"/>
                    <a:pt x="102" y="113"/>
                    <a:pt x="137" y="96"/>
                  </a:cubicBezTo>
                  <a:cubicBezTo>
                    <a:pt x="157" y="86"/>
                    <a:pt x="177" y="76"/>
                    <a:pt x="198" y="66"/>
                  </a:cubicBezTo>
                  <a:cubicBezTo>
                    <a:pt x="213" y="59"/>
                    <a:pt x="231" y="52"/>
                    <a:pt x="244" y="41"/>
                  </a:cubicBezTo>
                  <a:cubicBezTo>
                    <a:pt x="246" y="45"/>
                    <a:pt x="246" y="51"/>
                    <a:pt x="245" y="56"/>
                  </a:cubicBezTo>
                  <a:close/>
                  <a:moveTo>
                    <a:pt x="244" y="39"/>
                  </a:moveTo>
                  <a:cubicBezTo>
                    <a:pt x="239" y="41"/>
                    <a:pt x="236" y="44"/>
                    <a:pt x="231" y="46"/>
                  </a:cubicBezTo>
                  <a:cubicBezTo>
                    <a:pt x="225" y="50"/>
                    <a:pt x="218" y="52"/>
                    <a:pt x="212" y="56"/>
                  </a:cubicBezTo>
                  <a:cubicBezTo>
                    <a:pt x="198" y="63"/>
                    <a:pt x="183" y="68"/>
                    <a:pt x="169" y="75"/>
                  </a:cubicBezTo>
                  <a:cubicBezTo>
                    <a:pt x="140" y="88"/>
                    <a:pt x="112" y="103"/>
                    <a:pt x="83" y="116"/>
                  </a:cubicBezTo>
                  <a:cubicBezTo>
                    <a:pt x="71" y="122"/>
                    <a:pt x="59" y="129"/>
                    <a:pt x="47" y="135"/>
                  </a:cubicBezTo>
                  <a:cubicBezTo>
                    <a:pt x="72" y="119"/>
                    <a:pt x="98" y="105"/>
                    <a:pt x="125" y="91"/>
                  </a:cubicBezTo>
                  <a:cubicBezTo>
                    <a:pt x="153" y="77"/>
                    <a:pt x="181" y="63"/>
                    <a:pt x="209" y="48"/>
                  </a:cubicBezTo>
                  <a:cubicBezTo>
                    <a:pt x="214" y="45"/>
                    <a:pt x="219" y="42"/>
                    <a:pt x="223" y="39"/>
                  </a:cubicBezTo>
                  <a:cubicBezTo>
                    <a:pt x="225" y="38"/>
                    <a:pt x="226" y="36"/>
                    <a:pt x="228" y="35"/>
                  </a:cubicBezTo>
                  <a:cubicBezTo>
                    <a:pt x="229" y="34"/>
                    <a:pt x="230" y="33"/>
                    <a:pt x="231" y="32"/>
                  </a:cubicBezTo>
                  <a:cubicBezTo>
                    <a:pt x="233" y="31"/>
                    <a:pt x="235" y="31"/>
                    <a:pt x="236" y="30"/>
                  </a:cubicBezTo>
                  <a:cubicBezTo>
                    <a:pt x="237" y="31"/>
                    <a:pt x="239" y="32"/>
                    <a:pt x="240" y="33"/>
                  </a:cubicBezTo>
                  <a:cubicBezTo>
                    <a:pt x="241" y="35"/>
                    <a:pt x="243" y="37"/>
                    <a:pt x="244" y="39"/>
                  </a:cubicBezTo>
                  <a:close/>
                  <a:moveTo>
                    <a:pt x="234" y="29"/>
                  </a:moveTo>
                  <a:cubicBezTo>
                    <a:pt x="234" y="29"/>
                    <a:pt x="233" y="30"/>
                    <a:pt x="233" y="30"/>
                  </a:cubicBezTo>
                  <a:cubicBezTo>
                    <a:pt x="233" y="30"/>
                    <a:pt x="233" y="30"/>
                    <a:pt x="233" y="30"/>
                  </a:cubicBezTo>
                  <a:cubicBezTo>
                    <a:pt x="229" y="31"/>
                    <a:pt x="226" y="33"/>
                    <a:pt x="223" y="35"/>
                  </a:cubicBezTo>
                  <a:cubicBezTo>
                    <a:pt x="210" y="43"/>
                    <a:pt x="197" y="50"/>
                    <a:pt x="183" y="57"/>
                  </a:cubicBezTo>
                  <a:cubicBezTo>
                    <a:pt x="156" y="70"/>
                    <a:pt x="128" y="82"/>
                    <a:pt x="101" y="97"/>
                  </a:cubicBezTo>
                  <a:cubicBezTo>
                    <a:pt x="87" y="105"/>
                    <a:pt x="74" y="113"/>
                    <a:pt x="60" y="120"/>
                  </a:cubicBezTo>
                  <a:cubicBezTo>
                    <a:pt x="55" y="123"/>
                    <a:pt x="50" y="125"/>
                    <a:pt x="45" y="128"/>
                  </a:cubicBezTo>
                  <a:cubicBezTo>
                    <a:pt x="91" y="95"/>
                    <a:pt x="142" y="72"/>
                    <a:pt x="190" y="44"/>
                  </a:cubicBezTo>
                  <a:cubicBezTo>
                    <a:pt x="193" y="42"/>
                    <a:pt x="196" y="40"/>
                    <a:pt x="200" y="38"/>
                  </a:cubicBezTo>
                  <a:cubicBezTo>
                    <a:pt x="201" y="37"/>
                    <a:pt x="202" y="36"/>
                    <a:pt x="202" y="36"/>
                  </a:cubicBezTo>
                  <a:cubicBezTo>
                    <a:pt x="202" y="36"/>
                    <a:pt x="202" y="36"/>
                    <a:pt x="202" y="36"/>
                  </a:cubicBezTo>
                  <a:cubicBezTo>
                    <a:pt x="203" y="37"/>
                    <a:pt x="205" y="37"/>
                    <a:pt x="207" y="36"/>
                  </a:cubicBezTo>
                  <a:cubicBezTo>
                    <a:pt x="215" y="29"/>
                    <a:pt x="225" y="25"/>
                    <a:pt x="234" y="29"/>
                  </a:cubicBezTo>
                  <a:close/>
                  <a:moveTo>
                    <a:pt x="182" y="12"/>
                  </a:moveTo>
                  <a:cubicBezTo>
                    <a:pt x="173" y="15"/>
                    <a:pt x="165" y="21"/>
                    <a:pt x="157" y="26"/>
                  </a:cubicBezTo>
                  <a:cubicBezTo>
                    <a:pt x="162" y="17"/>
                    <a:pt x="173" y="12"/>
                    <a:pt x="182" y="12"/>
                  </a:cubicBezTo>
                  <a:close/>
                  <a:moveTo>
                    <a:pt x="152" y="29"/>
                  </a:moveTo>
                  <a:cubicBezTo>
                    <a:pt x="140" y="38"/>
                    <a:pt x="128" y="46"/>
                    <a:pt x="115" y="53"/>
                  </a:cubicBezTo>
                  <a:cubicBezTo>
                    <a:pt x="88" y="68"/>
                    <a:pt x="60" y="82"/>
                    <a:pt x="33" y="97"/>
                  </a:cubicBezTo>
                  <a:cubicBezTo>
                    <a:pt x="27" y="101"/>
                    <a:pt x="22" y="105"/>
                    <a:pt x="16" y="107"/>
                  </a:cubicBezTo>
                  <a:cubicBezTo>
                    <a:pt x="21" y="106"/>
                    <a:pt x="28" y="99"/>
                    <a:pt x="32" y="95"/>
                  </a:cubicBezTo>
                  <a:cubicBezTo>
                    <a:pt x="45" y="86"/>
                    <a:pt x="58" y="78"/>
                    <a:pt x="71" y="71"/>
                  </a:cubicBezTo>
                  <a:cubicBezTo>
                    <a:pt x="85" y="63"/>
                    <a:pt x="99" y="56"/>
                    <a:pt x="113" y="48"/>
                  </a:cubicBezTo>
                  <a:cubicBezTo>
                    <a:pt x="123" y="42"/>
                    <a:pt x="133" y="34"/>
                    <a:pt x="143" y="28"/>
                  </a:cubicBezTo>
                  <a:cubicBezTo>
                    <a:pt x="145" y="27"/>
                    <a:pt x="146" y="27"/>
                    <a:pt x="146" y="26"/>
                  </a:cubicBezTo>
                  <a:cubicBezTo>
                    <a:pt x="146" y="26"/>
                    <a:pt x="147" y="25"/>
                    <a:pt x="148" y="25"/>
                  </a:cubicBezTo>
                  <a:cubicBezTo>
                    <a:pt x="149" y="26"/>
                    <a:pt x="149" y="27"/>
                    <a:pt x="150" y="28"/>
                  </a:cubicBezTo>
                  <a:cubicBezTo>
                    <a:pt x="150" y="29"/>
                    <a:pt x="151" y="30"/>
                    <a:pt x="152" y="29"/>
                  </a:cubicBezTo>
                  <a:close/>
                  <a:moveTo>
                    <a:pt x="124" y="11"/>
                  </a:moveTo>
                  <a:cubicBezTo>
                    <a:pt x="127" y="9"/>
                    <a:pt x="130" y="9"/>
                    <a:pt x="132" y="9"/>
                  </a:cubicBezTo>
                  <a:cubicBezTo>
                    <a:pt x="127" y="12"/>
                    <a:pt x="122" y="16"/>
                    <a:pt x="117" y="19"/>
                  </a:cubicBezTo>
                  <a:cubicBezTo>
                    <a:pt x="116" y="20"/>
                    <a:pt x="115" y="20"/>
                    <a:pt x="114" y="21"/>
                  </a:cubicBezTo>
                  <a:cubicBezTo>
                    <a:pt x="116" y="17"/>
                    <a:pt x="120" y="13"/>
                    <a:pt x="124" y="11"/>
                  </a:cubicBezTo>
                  <a:close/>
                  <a:moveTo>
                    <a:pt x="100" y="29"/>
                  </a:moveTo>
                  <a:cubicBezTo>
                    <a:pt x="99" y="30"/>
                    <a:pt x="97" y="31"/>
                    <a:pt x="95" y="32"/>
                  </a:cubicBezTo>
                  <a:cubicBezTo>
                    <a:pt x="84" y="38"/>
                    <a:pt x="71" y="41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70" y="40"/>
                    <a:pt x="82" y="32"/>
                    <a:pt x="91" y="24"/>
                  </a:cubicBezTo>
                  <a:cubicBezTo>
                    <a:pt x="92" y="23"/>
                    <a:pt x="91" y="22"/>
                    <a:pt x="90" y="22"/>
                  </a:cubicBezTo>
                  <a:cubicBezTo>
                    <a:pt x="80" y="25"/>
                    <a:pt x="72" y="31"/>
                    <a:pt x="63" y="36"/>
                  </a:cubicBezTo>
                  <a:cubicBezTo>
                    <a:pt x="63" y="36"/>
                    <a:pt x="63" y="36"/>
                    <a:pt x="62" y="36"/>
                  </a:cubicBezTo>
                  <a:cubicBezTo>
                    <a:pt x="63" y="36"/>
                    <a:pt x="63" y="35"/>
                    <a:pt x="63" y="34"/>
                  </a:cubicBezTo>
                  <a:cubicBezTo>
                    <a:pt x="65" y="32"/>
                    <a:pt x="68" y="30"/>
                    <a:pt x="69" y="29"/>
                  </a:cubicBezTo>
                  <a:cubicBezTo>
                    <a:pt x="74" y="26"/>
                    <a:pt x="80" y="22"/>
                    <a:pt x="85" y="19"/>
                  </a:cubicBezTo>
                  <a:cubicBezTo>
                    <a:pt x="91" y="20"/>
                    <a:pt x="96" y="24"/>
                    <a:pt x="100" y="29"/>
                  </a:cubicBezTo>
                  <a:close/>
                  <a:moveTo>
                    <a:pt x="73" y="22"/>
                  </a:moveTo>
                  <a:cubicBezTo>
                    <a:pt x="76" y="20"/>
                    <a:pt x="79" y="19"/>
                    <a:pt x="82" y="19"/>
                  </a:cubicBezTo>
                  <a:cubicBezTo>
                    <a:pt x="77" y="22"/>
                    <a:pt x="71" y="25"/>
                    <a:pt x="66" y="29"/>
                  </a:cubicBezTo>
                  <a:cubicBezTo>
                    <a:pt x="67" y="27"/>
                    <a:pt x="70" y="24"/>
                    <a:pt x="73" y="22"/>
                  </a:cubicBezTo>
                  <a:close/>
                  <a:moveTo>
                    <a:pt x="49" y="50"/>
                  </a:moveTo>
                  <a:cubicBezTo>
                    <a:pt x="43" y="54"/>
                    <a:pt x="36" y="58"/>
                    <a:pt x="30" y="62"/>
                  </a:cubicBezTo>
                  <a:cubicBezTo>
                    <a:pt x="23" y="65"/>
                    <a:pt x="34" y="56"/>
                    <a:pt x="35" y="55"/>
                  </a:cubicBezTo>
                  <a:cubicBezTo>
                    <a:pt x="38" y="52"/>
                    <a:pt x="42" y="49"/>
                    <a:pt x="45" y="45"/>
                  </a:cubicBezTo>
                  <a:cubicBezTo>
                    <a:pt x="47" y="47"/>
                    <a:pt x="48" y="49"/>
                    <a:pt x="49" y="50"/>
                  </a:cubicBezTo>
                  <a:close/>
                  <a:moveTo>
                    <a:pt x="29" y="38"/>
                  </a:moveTo>
                  <a:cubicBezTo>
                    <a:pt x="24" y="41"/>
                    <a:pt x="19" y="44"/>
                    <a:pt x="15" y="48"/>
                  </a:cubicBezTo>
                  <a:cubicBezTo>
                    <a:pt x="15" y="47"/>
                    <a:pt x="16" y="46"/>
                    <a:pt x="16" y="45"/>
                  </a:cubicBezTo>
                  <a:cubicBezTo>
                    <a:pt x="19" y="40"/>
                    <a:pt x="24" y="38"/>
                    <a:pt x="29" y="38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72"/>
            <p:cNvSpPr>
              <a:spLocks noEditPoints="1"/>
            </p:cNvSpPr>
            <p:nvPr/>
          </p:nvSpPr>
          <p:spPr bwMode="auto">
            <a:xfrm>
              <a:off x="6774108" y="2839472"/>
              <a:ext cx="949325" cy="669925"/>
            </a:xfrm>
            <a:custGeom>
              <a:avLst/>
              <a:gdLst>
                <a:gd name="T0" fmla="*/ 117 w 224"/>
                <a:gd name="T1" fmla="*/ 126 h 158"/>
                <a:gd name="T2" fmla="*/ 99 w 224"/>
                <a:gd name="T3" fmla="*/ 3 h 158"/>
                <a:gd name="T4" fmla="*/ 11 w 224"/>
                <a:gd name="T5" fmla="*/ 42 h 158"/>
                <a:gd name="T6" fmla="*/ 19 w 224"/>
                <a:gd name="T7" fmla="*/ 51 h 158"/>
                <a:gd name="T8" fmla="*/ 26 w 224"/>
                <a:gd name="T9" fmla="*/ 53 h 158"/>
                <a:gd name="T10" fmla="*/ 79 w 224"/>
                <a:gd name="T11" fmla="*/ 27 h 158"/>
                <a:gd name="T12" fmla="*/ 86 w 224"/>
                <a:gd name="T13" fmla="*/ 21 h 158"/>
                <a:gd name="T14" fmla="*/ 85 w 224"/>
                <a:gd name="T15" fmla="*/ 31 h 158"/>
                <a:gd name="T16" fmla="*/ 108 w 224"/>
                <a:gd name="T17" fmla="*/ 11 h 158"/>
                <a:gd name="T18" fmla="*/ 113 w 224"/>
                <a:gd name="T19" fmla="*/ 19 h 158"/>
                <a:gd name="T20" fmla="*/ 71 w 224"/>
                <a:gd name="T21" fmla="*/ 53 h 158"/>
                <a:gd name="T22" fmla="*/ 76 w 224"/>
                <a:gd name="T23" fmla="*/ 52 h 158"/>
                <a:gd name="T24" fmla="*/ 27 w 224"/>
                <a:gd name="T25" fmla="*/ 97 h 158"/>
                <a:gd name="T26" fmla="*/ 65 w 224"/>
                <a:gd name="T27" fmla="*/ 84 h 158"/>
                <a:gd name="T28" fmla="*/ 23 w 224"/>
                <a:gd name="T29" fmla="*/ 108 h 158"/>
                <a:gd name="T30" fmla="*/ 102 w 224"/>
                <a:gd name="T31" fmla="*/ 75 h 158"/>
                <a:gd name="T32" fmla="*/ 123 w 224"/>
                <a:gd name="T33" fmla="*/ 47 h 158"/>
                <a:gd name="T34" fmla="*/ 32 w 224"/>
                <a:gd name="T35" fmla="*/ 90 h 158"/>
                <a:gd name="T36" fmla="*/ 150 w 224"/>
                <a:gd name="T37" fmla="*/ 23 h 158"/>
                <a:gd name="T38" fmla="*/ 151 w 224"/>
                <a:gd name="T39" fmla="*/ 14 h 158"/>
                <a:gd name="T40" fmla="*/ 64 w 224"/>
                <a:gd name="T41" fmla="*/ 49 h 158"/>
                <a:gd name="T42" fmla="*/ 38 w 224"/>
                <a:gd name="T43" fmla="*/ 51 h 158"/>
                <a:gd name="T44" fmla="*/ 27 w 224"/>
                <a:gd name="T45" fmla="*/ 55 h 158"/>
                <a:gd name="T46" fmla="*/ 46 w 224"/>
                <a:gd name="T47" fmla="*/ 42 h 158"/>
                <a:gd name="T48" fmla="*/ 17 w 224"/>
                <a:gd name="T49" fmla="*/ 46 h 158"/>
                <a:gd name="T50" fmla="*/ 12 w 224"/>
                <a:gd name="T51" fmla="*/ 44 h 158"/>
                <a:gd name="T52" fmla="*/ 103 w 224"/>
                <a:gd name="T53" fmla="*/ 82 h 158"/>
                <a:gd name="T54" fmla="*/ 191 w 224"/>
                <a:gd name="T55" fmla="*/ 51 h 158"/>
                <a:gd name="T56" fmla="*/ 191 w 224"/>
                <a:gd name="T57" fmla="*/ 51 h 158"/>
                <a:gd name="T58" fmla="*/ 119 w 224"/>
                <a:gd name="T59" fmla="*/ 121 h 158"/>
                <a:gd name="T60" fmla="*/ 133 w 224"/>
                <a:gd name="T61" fmla="*/ 108 h 158"/>
                <a:gd name="T62" fmla="*/ 150 w 224"/>
                <a:gd name="T63" fmla="*/ 109 h 158"/>
                <a:gd name="T64" fmla="*/ 200 w 224"/>
                <a:gd name="T65" fmla="*/ 80 h 158"/>
                <a:gd name="T66" fmla="*/ 200 w 224"/>
                <a:gd name="T67" fmla="*/ 80 h 158"/>
                <a:gd name="T68" fmla="*/ 44 w 224"/>
                <a:gd name="T69" fmla="*/ 147 h 158"/>
                <a:gd name="T70" fmla="*/ 59 w 224"/>
                <a:gd name="T71" fmla="*/ 124 h 158"/>
                <a:gd name="T72" fmla="*/ 60 w 224"/>
                <a:gd name="T73" fmla="*/ 120 h 158"/>
                <a:gd name="T74" fmla="*/ 187 w 224"/>
                <a:gd name="T75" fmla="*/ 50 h 158"/>
                <a:gd name="T76" fmla="*/ 118 w 224"/>
                <a:gd name="T77" fmla="*/ 82 h 158"/>
                <a:gd name="T78" fmla="*/ 67 w 224"/>
                <a:gd name="T79" fmla="*/ 134 h 158"/>
                <a:gd name="T80" fmla="*/ 203 w 224"/>
                <a:gd name="T81" fmla="*/ 69 h 158"/>
                <a:gd name="T82" fmla="*/ 99 w 224"/>
                <a:gd name="T83" fmla="*/ 116 h 158"/>
                <a:gd name="T84" fmla="*/ 85 w 224"/>
                <a:gd name="T85" fmla="*/ 124 h 158"/>
                <a:gd name="T86" fmla="*/ 199 w 224"/>
                <a:gd name="T87" fmla="*/ 100 h 158"/>
                <a:gd name="T88" fmla="*/ 201 w 224"/>
                <a:gd name="T89" fmla="*/ 106 h 158"/>
                <a:gd name="T90" fmla="*/ 174 w 224"/>
                <a:gd name="T91" fmla="*/ 113 h 158"/>
                <a:gd name="T92" fmla="*/ 172 w 224"/>
                <a:gd name="T93" fmla="*/ 117 h 158"/>
                <a:gd name="T94" fmla="*/ 150 w 224"/>
                <a:gd name="T95" fmla="*/ 124 h 158"/>
                <a:gd name="T96" fmla="*/ 185 w 224"/>
                <a:gd name="T97" fmla="*/ 116 h 158"/>
                <a:gd name="T98" fmla="*/ 130 w 224"/>
                <a:gd name="T99" fmla="*/ 90 h 158"/>
                <a:gd name="T100" fmla="*/ 161 w 224"/>
                <a:gd name="T101" fmla="*/ 71 h 158"/>
                <a:gd name="T102" fmla="*/ 105 w 224"/>
                <a:gd name="T103" fmla="*/ 74 h 158"/>
                <a:gd name="T104" fmla="*/ 96 w 224"/>
                <a:gd name="T105" fmla="*/ 71 h 158"/>
                <a:gd name="T106" fmla="*/ 179 w 224"/>
                <a:gd name="T107" fmla="*/ 24 h 158"/>
                <a:gd name="T108" fmla="*/ 159 w 224"/>
                <a:gd name="T109" fmla="*/ 28 h 158"/>
                <a:gd name="T110" fmla="*/ 55 w 224"/>
                <a:gd name="T111" fmla="*/ 55 h 158"/>
                <a:gd name="T112" fmla="*/ 88 w 224"/>
                <a:gd name="T113" fmla="*/ 17 h 158"/>
                <a:gd name="T114" fmla="*/ 49 w 224"/>
                <a:gd name="T115" fmla="*/ 27 h 158"/>
                <a:gd name="T116" fmla="*/ 27 w 224"/>
                <a:gd name="T117" fmla="*/ 4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4" h="158">
                  <a:moveTo>
                    <a:pt x="15" y="55"/>
                  </a:moveTo>
                  <a:cubicBezTo>
                    <a:pt x="7" y="57"/>
                    <a:pt x="0" y="64"/>
                    <a:pt x="0" y="73"/>
                  </a:cubicBezTo>
                  <a:cubicBezTo>
                    <a:pt x="0" y="85"/>
                    <a:pt x="11" y="91"/>
                    <a:pt x="22" y="93"/>
                  </a:cubicBezTo>
                  <a:cubicBezTo>
                    <a:pt x="14" y="99"/>
                    <a:pt x="9" y="108"/>
                    <a:pt x="18" y="117"/>
                  </a:cubicBezTo>
                  <a:cubicBezTo>
                    <a:pt x="27" y="126"/>
                    <a:pt x="43" y="126"/>
                    <a:pt x="54" y="122"/>
                  </a:cubicBezTo>
                  <a:cubicBezTo>
                    <a:pt x="50" y="135"/>
                    <a:pt x="39" y="145"/>
                    <a:pt x="28" y="154"/>
                  </a:cubicBezTo>
                  <a:cubicBezTo>
                    <a:pt x="27" y="155"/>
                    <a:pt x="27" y="156"/>
                    <a:pt x="28" y="157"/>
                  </a:cubicBezTo>
                  <a:cubicBezTo>
                    <a:pt x="28" y="158"/>
                    <a:pt x="29" y="158"/>
                    <a:pt x="31" y="158"/>
                  </a:cubicBezTo>
                  <a:cubicBezTo>
                    <a:pt x="50" y="151"/>
                    <a:pt x="68" y="143"/>
                    <a:pt x="82" y="127"/>
                  </a:cubicBezTo>
                  <a:cubicBezTo>
                    <a:pt x="90" y="142"/>
                    <a:pt x="108" y="139"/>
                    <a:pt x="117" y="126"/>
                  </a:cubicBezTo>
                  <a:cubicBezTo>
                    <a:pt x="123" y="132"/>
                    <a:pt x="129" y="137"/>
                    <a:pt x="136" y="138"/>
                  </a:cubicBezTo>
                  <a:cubicBezTo>
                    <a:pt x="144" y="138"/>
                    <a:pt x="151" y="131"/>
                    <a:pt x="155" y="125"/>
                  </a:cubicBezTo>
                  <a:cubicBezTo>
                    <a:pt x="163" y="131"/>
                    <a:pt x="179" y="129"/>
                    <a:pt x="181" y="119"/>
                  </a:cubicBezTo>
                  <a:cubicBezTo>
                    <a:pt x="199" y="130"/>
                    <a:pt x="224" y="95"/>
                    <a:pt x="206" y="81"/>
                  </a:cubicBezTo>
                  <a:cubicBezTo>
                    <a:pt x="214" y="76"/>
                    <a:pt x="219" y="67"/>
                    <a:pt x="215" y="58"/>
                  </a:cubicBezTo>
                  <a:cubicBezTo>
                    <a:pt x="210" y="49"/>
                    <a:pt x="202" y="45"/>
                    <a:pt x="193" y="46"/>
                  </a:cubicBezTo>
                  <a:cubicBezTo>
                    <a:pt x="195" y="38"/>
                    <a:pt x="193" y="28"/>
                    <a:pt x="187" y="22"/>
                  </a:cubicBezTo>
                  <a:cubicBezTo>
                    <a:pt x="179" y="14"/>
                    <a:pt x="167" y="17"/>
                    <a:pt x="159" y="22"/>
                  </a:cubicBezTo>
                  <a:cubicBezTo>
                    <a:pt x="158" y="0"/>
                    <a:pt x="129" y="0"/>
                    <a:pt x="118" y="17"/>
                  </a:cubicBezTo>
                  <a:cubicBezTo>
                    <a:pt x="114" y="9"/>
                    <a:pt x="108" y="2"/>
                    <a:pt x="99" y="3"/>
                  </a:cubicBezTo>
                  <a:cubicBezTo>
                    <a:pt x="90" y="5"/>
                    <a:pt x="83" y="12"/>
                    <a:pt x="81" y="20"/>
                  </a:cubicBezTo>
                  <a:cubicBezTo>
                    <a:pt x="76" y="13"/>
                    <a:pt x="67" y="9"/>
                    <a:pt x="58" y="12"/>
                  </a:cubicBezTo>
                  <a:cubicBezTo>
                    <a:pt x="45" y="16"/>
                    <a:pt x="43" y="26"/>
                    <a:pt x="42" y="37"/>
                  </a:cubicBezTo>
                  <a:cubicBezTo>
                    <a:pt x="34" y="26"/>
                    <a:pt x="21" y="20"/>
                    <a:pt x="10" y="31"/>
                  </a:cubicBezTo>
                  <a:cubicBezTo>
                    <a:pt x="2" y="39"/>
                    <a:pt x="7" y="49"/>
                    <a:pt x="15" y="55"/>
                  </a:cubicBezTo>
                  <a:close/>
                  <a:moveTo>
                    <a:pt x="11" y="39"/>
                  </a:moveTo>
                  <a:cubicBezTo>
                    <a:pt x="11" y="39"/>
                    <a:pt x="11" y="39"/>
                    <a:pt x="12" y="39"/>
                  </a:cubicBezTo>
                  <a:cubicBezTo>
                    <a:pt x="14" y="37"/>
                    <a:pt x="17" y="35"/>
                    <a:pt x="20" y="33"/>
                  </a:cubicBezTo>
                  <a:cubicBezTo>
                    <a:pt x="22" y="31"/>
                    <a:pt x="26" y="27"/>
                    <a:pt x="20" y="34"/>
                  </a:cubicBezTo>
                  <a:cubicBezTo>
                    <a:pt x="18" y="37"/>
                    <a:pt x="14" y="39"/>
                    <a:pt x="11" y="42"/>
                  </a:cubicBezTo>
                  <a:cubicBezTo>
                    <a:pt x="11" y="41"/>
                    <a:pt x="11" y="40"/>
                    <a:pt x="11" y="39"/>
                  </a:cubicBezTo>
                  <a:close/>
                  <a:moveTo>
                    <a:pt x="29" y="31"/>
                  </a:moveTo>
                  <a:cubicBezTo>
                    <a:pt x="26" y="32"/>
                    <a:pt x="24" y="34"/>
                    <a:pt x="22" y="36"/>
                  </a:cubicBezTo>
                  <a:cubicBezTo>
                    <a:pt x="19" y="38"/>
                    <a:pt x="14" y="40"/>
                    <a:pt x="12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6" y="38"/>
                    <a:pt x="21" y="35"/>
                    <a:pt x="25" y="30"/>
                  </a:cubicBezTo>
                  <a:cubicBezTo>
                    <a:pt x="26" y="30"/>
                    <a:pt x="28" y="31"/>
                    <a:pt x="29" y="31"/>
                  </a:cubicBezTo>
                  <a:close/>
                  <a:moveTo>
                    <a:pt x="37" y="42"/>
                  </a:moveTo>
                  <a:cubicBezTo>
                    <a:pt x="33" y="47"/>
                    <a:pt x="28" y="49"/>
                    <a:pt x="24" y="54"/>
                  </a:cubicBezTo>
                  <a:cubicBezTo>
                    <a:pt x="22" y="53"/>
                    <a:pt x="20" y="52"/>
                    <a:pt x="19" y="51"/>
                  </a:cubicBezTo>
                  <a:cubicBezTo>
                    <a:pt x="22" y="50"/>
                    <a:pt x="25" y="49"/>
                    <a:pt x="28" y="47"/>
                  </a:cubicBezTo>
                  <a:cubicBezTo>
                    <a:pt x="29" y="46"/>
                    <a:pt x="31" y="45"/>
                    <a:pt x="33" y="44"/>
                  </a:cubicBezTo>
                  <a:cubicBezTo>
                    <a:pt x="32" y="44"/>
                    <a:pt x="39" y="40"/>
                    <a:pt x="37" y="42"/>
                  </a:cubicBezTo>
                  <a:close/>
                  <a:moveTo>
                    <a:pt x="41" y="45"/>
                  </a:moveTo>
                  <a:cubicBezTo>
                    <a:pt x="39" y="46"/>
                    <a:pt x="36" y="48"/>
                    <a:pt x="34" y="49"/>
                  </a:cubicBezTo>
                  <a:cubicBezTo>
                    <a:pt x="32" y="50"/>
                    <a:pt x="31" y="51"/>
                    <a:pt x="29" y="52"/>
                  </a:cubicBezTo>
                  <a:cubicBezTo>
                    <a:pt x="29" y="52"/>
                    <a:pt x="27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5" y="54"/>
                    <a:pt x="25" y="54"/>
                    <a:pt x="26" y="53"/>
                  </a:cubicBezTo>
                  <a:cubicBezTo>
                    <a:pt x="30" y="49"/>
                    <a:pt x="36" y="46"/>
                    <a:pt x="39" y="41"/>
                  </a:cubicBezTo>
                  <a:cubicBezTo>
                    <a:pt x="40" y="43"/>
                    <a:pt x="41" y="44"/>
                    <a:pt x="41" y="45"/>
                  </a:cubicBezTo>
                  <a:close/>
                  <a:moveTo>
                    <a:pt x="48" y="30"/>
                  </a:moveTo>
                  <a:cubicBezTo>
                    <a:pt x="51" y="28"/>
                    <a:pt x="55" y="26"/>
                    <a:pt x="58" y="24"/>
                  </a:cubicBezTo>
                  <a:cubicBezTo>
                    <a:pt x="61" y="22"/>
                    <a:pt x="64" y="21"/>
                    <a:pt x="67" y="20"/>
                  </a:cubicBezTo>
                  <a:cubicBezTo>
                    <a:pt x="66" y="20"/>
                    <a:pt x="62" y="24"/>
                    <a:pt x="60" y="25"/>
                  </a:cubicBezTo>
                  <a:cubicBezTo>
                    <a:pt x="55" y="28"/>
                    <a:pt x="51" y="32"/>
                    <a:pt x="47" y="35"/>
                  </a:cubicBezTo>
                  <a:cubicBezTo>
                    <a:pt x="47" y="34"/>
                    <a:pt x="47" y="32"/>
                    <a:pt x="48" y="30"/>
                  </a:cubicBezTo>
                  <a:close/>
                  <a:moveTo>
                    <a:pt x="78" y="24"/>
                  </a:moveTo>
                  <a:cubicBezTo>
                    <a:pt x="78" y="25"/>
                    <a:pt x="79" y="26"/>
                    <a:pt x="79" y="27"/>
                  </a:cubicBezTo>
                  <a:cubicBezTo>
                    <a:pt x="74" y="31"/>
                    <a:pt x="67" y="33"/>
                    <a:pt x="61" y="37"/>
                  </a:cubicBezTo>
                  <a:cubicBezTo>
                    <a:pt x="56" y="39"/>
                    <a:pt x="51" y="42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51" y="41"/>
                    <a:pt x="56" y="38"/>
                    <a:pt x="61" y="34"/>
                  </a:cubicBezTo>
                  <a:cubicBezTo>
                    <a:pt x="65" y="32"/>
                    <a:pt x="68" y="30"/>
                    <a:pt x="72" y="28"/>
                  </a:cubicBezTo>
                  <a:cubicBezTo>
                    <a:pt x="72" y="27"/>
                    <a:pt x="73" y="27"/>
                    <a:pt x="73" y="26"/>
                  </a:cubicBezTo>
                  <a:cubicBezTo>
                    <a:pt x="75" y="26"/>
                    <a:pt x="76" y="25"/>
                    <a:pt x="78" y="24"/>
                  </a:cubicBezTo>
                  <a:close/>
                  <a:moveTo>
                    <a:pt x="107" y="10"/>
                  </a:moveTo>
                  <a:cubicBezTo>
                    <a:pt x="107" y="10"/>
                    <a:pt x="107" y="10"/>
                    <a:pt x="107" y="10"/>
                  </a:cubicBezTo>
                  <a:cubicBezTo>
                    <a:pt x="100" y="14"/>
                    <a:pt x="93" y="18"/>
                    <a:pt x="86" y="21"/>
                  </a:cubicBezTo>
                  <a:cubicBezTo>
                    <a:pt x="86" y="20"/>
                    <a:pt x="86" y="20"/>
                    <a:pt x="86" y="19"/>
                  </a:cubicBezTo>
                  <a:cubicBezTo>
                    <a:pt x="88" y="18"/>
                    <a:pt x="91" y="16"/>
                    <a:pt x="93" y="15"/>
                  </a:cubicBezTo>
                  <a:cubicBezTo>
                    <a:pt x="96" y="12"/>
                    <a:pt x="100" y="10"/>
                    <a:pt x="103" y="8"/>
                  </a:cubicBezTo>
                  <a:cubicBezTo>
                    <a:pt x="105" y="9"/>
                    <a:pt x="106" y="9"/>
                    <a:pt x="107" y="10"/>
                  </a:cubicBezTo>
                  <a:close/>
                  <a:moveTo>
                    <a:pt x="110" y="14"/>
                  </a:moveTo>
                  <a:cubicBezTo>
                    <a:pt x="93" y="24"/>
                    <a:pt x="76" y="35"/>
                    <a:pt x="59" y="45"/>
                  </a:cubicBezTo>
                  <a:cubicBezTo>
                    <a:pt x="42" y="55"/>
                    <a:pt x="23" y="63"/>
                    <a:pt x="7" y="75"/>
                  </a:cubicBezTo>
                  <a:cubicBezTo>
                    <a:pt x="7" y="76"/>
                    <a:pt x="7" y="77"/>
                    <a:pt x="8" y="76"/>
                  </a:cubicBezTo>
                  <a:cubicBezTo>
                    <a:pt x="24" y="65"/>
                    <a:pt x="43" y="56"/>
                    <a:pt x="60" y="46"/>
                  </a:cubicBezTo>
                  <a:cubicBezTo>
                    <a:pt x="68" y="41"/>
                    <a:pt x="77" y="36"/>
                    <a:pt x="85" y="31"/>
                  </a:cubicBezTo>
                  <a:cubicBezTo>
                    <a:pt x="93" y="26"/>
                    <a:pt x="103" y="21"/>
                    <a:pt x="109" y="15"/>
                  </a:cubicBezTo>
                  <a:cubicBezTo>
                    <a:pt x="102" y="22"/>
                    <a:pt x="93" y="26"/>
                    <a:pt x="85" y="31"/>
                  </a:cubicBezTo>
                  <a:cubicBezTo>
                    <a:pt x="76" y="37"/>
                    <a:pt x="67" y="43"/>
                    <a:pt x="57" y="48"/>
                  </a:cubicBezTo>
                  <a:cubicBezTo>
                    <a:pt x="48" y="54"/>
                    <a:pt x="39" y="59"/>
                    <a:pt x="29" y="65"/>
                  </a:cubicBezTo>
                  <a:cubicBezTo>
                    <a:pt x="22" y="70"/>
                    <a:pt x="14" y="74"/>
                    <a:pt x="7" y="80"/>
                  </a:cubicBezTo>
                  <a:cubicBezTo>
                    <a:pt x="7" y="79"/>
                    <a:pt x="6" y="78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21" y="63"/>
                    <a:pt x="41" y="55"/>
                    <a:pt x="58" y="44"/>
                  </a:cubicBezTo>
                  <a:cubicBezTo>
                    <a:pt x="67" y="39"/>
                    <a:pt x="76" y="32"/>
                    <a:pt x="85" y="27"/>
                  </a:cubicBezTo>
                  <a:cubicBezTo>
                    <a:pt x="93" y="22"/>
                    <a:pt x="101" y="17"/>
                    <a:pt x="108" y="11"/>
                  </a:cubicBezTo>
                  <a:cubicBezTo>
                    <a:pt x="109" y="12"/>
                    <a:pt x="110" y="13"/>
                    <a:pt x="110" y="14"/>
                  </a:cubicBezTo>
                  <a:close/>
                  <a:moveTo>
                    <a:pt x="113" y="19"/>
                  </a:moveTo>
                  <a:cubicBezTo>
                    <a:pt x="106" y="23"/>
                    <a:pt x="99" y="28"/>
                    <a:pt x="91" y="32"/>
                  </a:cubicBezTo>
                  <a:cubicBezTo>
                    <a:pt x="82" y="38"/>
                    <a:pt x="72" y="43"/>
                    <a:pt x="63" y="48"/>
                  </a:cubicBezTo>
                  <a:cubicBezTo>
                    <a:pt x="54" y="53"/>
                    <a:pt x="45" y="58"/>
                    <a:pt x="36" y="63"/>
                  </a:cubicBezTo>
                  <a:cubicBezTo>
                    <a:pt x="31" y="65"/>
                    <a:pt x="27" y="68"/>
                    <a:pt x="23" y="70"/>
                  </a:cubicBezTo>
                  <a:cubicBezTo>
                    <a:pt x="22" y="71"/>
                    <a:pt x="22" y="71"/>
                    <a:pt x="21" y="71"/>
                  </a:cubicBezTo>
                  <a:cubicBezTo>
                    <a:pt x="35" y="62"/>
                    <a:pt x="49" y="55"/>
                    <a:pt x="63" y="46"/>
                  </a:cubicBezTo>
                  <a:cubicBezTo>
                    <a:pt x="79" y="37"/>
                    <a:pt x="97" y="28"/>
                    <a:pt x="111" y="15"/>
                  </a:cubicBezTo>
                  <a:cubicBezTo>
                    <a:pt x="112" y="16"/>
                    <a:pt x="113" y="18"/>
                    <a:pt x="113" y="19"/>
                  </a:cubicBezTo>
                  <a:close/>
                  <a:moveTo>
                    <a:pt x="134" y="14"/>
                  </a:moveTo>
                  <a:cubicBezTo>
                    <a:pt x="135" y="13"/>
                    <a:pt x="143" y="9"/>
                    <a:pt x="140" y="11"/>
                  </a:cubicBezTo>
                  <a:cubicBezTo>
                    <a:pt x="138" y="12"/>
                    <a:pt x="135" y="14"/>
                    <a:pt x="133" y="16"/>
                  </a:cubicBezTo>
                  <a:cubicBezTo>
                    <a:pt x="127" y="20"/>
                    <a:pt x="121" y="24"/>
                    <a:pt x="115" y="27"/>
                  </a:cubicBezTo>
                  <a:cubicBezTo>
                    <a:pt x="103" y="35"/>
                    <a:pt x="92" y="41"/>
                    <a:pt x="80" y="48"/>
                  </a:cubicBezTo>
                  <a:cubicBezTo>
                    <a:pt x="69" y="54"/>
                    <a:pt x="58" y="60"/>
                    <a:pt x="46" y="67"/>
                  </a:cubicBezTo>
                  <a:cubicBezTo>
                    <a:pt x="36" y="73"/>
                    <a:pt x="26" y="81"/>
                    <a:pt x="16" y="86"/>
                  </a:cubicBezTo>
                  <a:cubicBezTo>
                    <a:pt x="15" y="86"/>
                    <a:pt x="13" y="85"/>
                    <a:pt x="12" y="84"/>
                  </a:cubicBezTo>
                  <a:cubicBezTo>
                    <a:pt x="21" y="82"/>
                    <a:pt x="29" y="75"/>
                    <a:pt x="37" y="71"/>
                  </a:cubicBezTo>
                  <a:cubicBezTo>
                    <a:pt x="48" y="65"/>
                    <a:pt x="59" y="59"/>
                    <a:pt x="71" y="53"/>
                  </a:cubicBezTo>
                  <a:cubicBezTo>
                    <a:pt x="82" y="47"/>
                    <a:pt x="94" y="40"/>
                    <a:pt x="105" y="33"/>
                  </a:cubicBezTo>
                  <a:cubicBezTo>
                    <a:pt x="115" y="27"/>
                    <a:pt x="124" y="20"/>
                    <a:pt x="134" y="14"/>
                  </a:cubicBezTo>
                  <a:close/>
                  <a:moveTo>
                    <a:pt x="150" y="13"/>
                  </a:moveTo>
                  <a:cubicBezTo>
                    <a:pt x="134" y="22"/>
                    <a:pt x="119" y="32"/>
                    <a:pt x="104" y="41"/>
                  </a:cubicBezTo>
                  <a:cubicBezTo>
                    <a:pt x="101" y="43"/>
                    <a:pt x="98" y="45"/>
                    <a:pt x="95" y="46"/>
                  </a:cubicBezTo>
                  <a:cubicBezTo>
                    <a:pt x="93" y="47"/>
                    <a:pt x="91" y="48"/>
                    <a:pt x="89" y="49"/>
                  </a:cubicBezTo>
                  <a:cubicBezTo>
                    <a:pt x="68" y="59"/>
                    <a:pt x="47" y="71"/>
                    <a:pt x="26" y="82"/>
                  </a:cubicBezTo>
                  <a:cubicBezTo>
                    <a:pt x="26" y="81"/>
                    <a:pt x="27" y="81"/>
                    <a:pt x="27" y="81"/>
                  </a:cubicBezTo>
                  <a:cubicBezTo>
                    <a:pt x="32" y="77"/>
                    <a:pt x="37" y="74"/>
                    <a:pt x="42" y="71"/>
                  </a:cubicBezTo>
                  <a:cubicBezTo>
                    <a:pt x="53" y="64"/>
                    <a:pt x="64" y="58"/>
                    <a:pt x="76" y="52"/>
                  </a:cubicBezTo>
                  <a:cubicBezTo>
                    <a:pt x="99" y="39"/>
                    <a:pt x="121" y="25"/>
                    <a:pt x="143" y="10"/>
                  </a:cubicBezTo>
                  <a:cubicBezTo>
                    <a:pt x="146" y="10"/>
                    <a:pt x="148" y="11"/>
                    <a:pt x="150" y="13"/>
                  </a:cubicBezTo>
                  <a:close/>
                  <a:moveTo>
                    <a:pt x="154" y="26"/>
                  </a:moveTo>
                  <a:cubicBezTo>
                    <a:pt x="154" y="26"/>
                    <a:pt x="154" y="27"/>
                    <a:pt x="155" y="27"/>
                  </a:cubicBezTo>
                  <a:cubicBezTo>
                    <a:pt x="154" y="28"/>
                    <a:pt x="153" y="29"/>
                    <a:pt x="152" y="30"/>
                  </a:cubicBezTo>
                  <a:cubicBezTo>
                    <a:pt x="151" y="30"/>
                    <a:pt x="151" y="30"/>
                    <a:pt x="151" y="30"/>
                  </a:cubicBezTo>
                  <a:cubicBezTo>
                    <a:pt x="146" y="33"/>
                    <a:pt x="142" y="35"/>
                    <a:pt x="137" y="37"/>
                  </a:cubicBezTo>
                  <a:cubicBezTo>
                    <a:pt x="126" y="43"/>
                    <a:pt x="115" y="50"/>
                    <a:pt x="104" y="55"/>
                  </a:cubicBezTo>
                  <a:cubicBezTo>
                    <a:pt x="82" y="66"/>
                    <a:pt x="59" y="77"/>
                    <a:pt x="38" y="89"/>
                  </a:cubicBezTo>
                  <a:cubicBezTo>
                    <a:pt x="34" y="92"/>
                    <a:pt x="31" y="94"/>
                    <a:pt x="27" y="97"/>
                  </a:cubicBezTo>
                  <a:cubicBezTo>
                    <a:pt x="25" y="98"/>
                    <a:pt x="24" y="100"/>
                    <a:pt x="22" y="101"/>
                  </a:cubicBezTo>
                  <a:cubicBezTo>
                    <a:pt x="25" y="98"/>
                    <a:pt x="27" y="96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1" y="93"/>
                    <a:pt x="31" y="93"/>
                    <a:pt x="32" y="92"/>
                  </a:cubicBezTo>
                  <a:cubicBezTo>
                    <a:pt x="37" y="88"/>
                    <a:pt x="42" y="84"/>
                    <a:pt x="48" y="80"/>
                  </a:cubicBezTo>
                  <a:cubicBezTo>
                    <a:pt x="64" y="71"/>
                    <a:pt x="79" y="62"/>
                    <a:pt x="95" y="53"/>
                  </a:cubicBezTo>
                  <a:cubicBezTo>
                    <a:pt x="115" y="43"/>
                    <a:pt x="136" y="34"/>
                    <a:pt x="154" y="22"/>
                  </a:cubicBezTo>
                  <a:cubicBezTo>
                    <a:pt x="154" y="23"/>
                    <a:pt x="154" y="24"/>
                    <a:pt x="154" y="26"/>
                  </a:cubicBezTo>
                  <a:close/>
                  <a:moveTo>
                    <a:pt x="27" y="105"/>
                  </a:moveTo>
                  <a:cubicBezTo>
                    <a:pt x="39" y="97"/>
                    <a:pt x="53" y="91"/>
                    <a:pt x="65" y="84"/>
                  </a:cubicBezTo>
                  <a:cubicBezTo>
                    <a:pt x="78" y="77"/>
                    <a:pt x="91" y="70"/>
                    <a:pt x="105" y="63"/>
                  </a:cubicBezTo>
                  <a:cubicBezTo>
                    <a:pt x="118" y="56"/>
                    <a:pt x="131" y="51"/>
                    <a:pt x="144" y="44"/>
                  </a:cubicBezTo>
                  <a:cubicBezTo>
                    <a:pt x="154" y="40"/>
                    <a:pt x="163" y="34"/>
                    <a:pt x="172" y="29"/>
                  </a:cubicBezTo>
                  <a:cubicBezTo>
                    <a:pt x="170" y="30"/>
                    <a:pt x="168" y="32"/>
                    <a:pt x="167" y="33"/>
                  </a:cubicBezTo>
                  <a:cubicBezTo>
                    <a:pt x="160" y="37"/>
                    <a:pt x="154" y="40"/>
                    <a:pt x="147" y="44"/>
                  </a:cubicBezTo>
                  <a:cubicBezTo>
                    <a:pt x="132" y="52"/>
                    <a:pt x="116" y="59"/>
                    <a:pt x="101" y="67"/>
                  </a:cubicBezTo>
                  <a:cubicBezTo>
                    <a:pt x="86" y="75"/>
                    <a:pt x="71" y="83"/>
                    <a:pt x="56" y="91"/>
                  </a:cubicBezTo>
                  <a:cubicBezTo>
                    <a:pt x="44" y="98"/>
                    <a:pt x="31" y="104"/>
                    <a:pt x="21" y="113"/>
                  </a:cubicBezTo>
                  <a:cubicBezTo>
                    <a:pt x="20" y="112"/>
                    <a:pt x="20" y="112"/>
                    <a:pt x="19" y="111"/>
                  </a:cubicBezTo>
                  <a:cubicBezTo>
                    <a:pt x="21" y="110"/>
                    <a:pt x="22" y="109"/>
                    <a:pt x="23" y="108"/>
                  </a:cubicBezTo>
                  <a:cubicBezTo>
                    <a:pt x="25" y="107"/>
                    <a:pt x="26" y="106"/>
                    <a:pt x="27" y="105"/>
                  </a:cubicBezTo>
                  <a:close/>
                  <a:moveTo>
                    <a:pt x="26" y="117"/>
                  </a:moveTo>
                  <a:cubicBezTo>
                    <a:pt x="25" y="116"/>
                    <a:pt x="23" y="115"/>
                    <a:pt x="22" y="114"/>
                  </a:cubicBezTo>
                  <a:cubicBezTo>
                    <a:pt x="33" y="106"/>
                    <a:pt x="47" y="100"/>
                    <a:pt x="59" y="94"/>
                  </a:cubicBezTo>
                  <a:cubicBezTo>
                    <a:pt x="74" y="87"/>
                    <a:pt x="89" y="80"/>
                    <a:pt x="103" y="73"/>
                  </a:cubicBezTo>
                  <a:cubicBezTo>
                    <a:pt x="118" y="65"/>
                    <a:pt x="132" y="58"/>
                    <a:pt x="147" y="52"/>
                  </a:cubicBezTo>
                  <a:cubicBezTo>
                    <a:pt x="154" y="49"/>
                    <a:pt x="162" y="46"/>
                    <a:pt x="169" y="42"/>
                  </a:cubicBezTo>
                  <a:cubicBezTo>
                    <a:pt x="174" y="39"/>
                    <a:pt x="181" y="37"/>
                    <a:pt x="186" y="32"/>
                  </a:cubicBezTo>
                  <a:cubicBezTo>
                    <a:pt x="175" y="42"/>
                    <a:pt x="159" y="47"/>
                    <a:pt x="146" y="53"/>
                  </a:cubicBezTo>
                  <a:cubicBezTo>
                    <a:pt x="131" y="60"/>
                    <a:pt x="117" y="67"/>
                    <a:pt x="102" y="75"/>
                  </a:cubicBezTo>
                  <a:cubicBezTo>
                    <a:pt x="76" y="88"/>
                    <a:pt x="50" y="100"/>
                    <a:pt x="26" y="117"/>
                  </a:cubicBezTo>
                  <a:close/>
                  <a:moveTo>
                    <a:pt x="22" y="107"/>
                  </a:moveTo>
                  <a:cubicBezTo>
                    <a:pt x="21" y="108"/>
                    <a:pt x="20" y="108"/>
                    <a:pt x="20" y="109"/>
                  </a:cubicBezTo>
                  <a:cubicBezTo>
                    <a:pt x="20" y="109"/>
                    <a:pt x="19" y="110"/>
                    <a:pt x="19" y="110"/>
                  </a:cubicBezTo>
                  <a:cubicBezTo>
                    <a:pt x="18" y="109"/>
                    <a:pt x="18" y="108"/>
                    <a:pt x="18" y="107"/>
                  </a:cubicBezTo>
                  <a:cubicBezTo>
                    <a:pt x="27" y="98"/>
                    <a:pt x="37" y="91"/>
                    <a:pt x="48" y="85"/>
                  </a:cubicBezTo>
                  <a:cubicBezTo>
                    <a:pt x="61" y="78"/>
                    <a:pt x="75" y="70"/>
                    <a:pt x="88" y="64"/>
                  </a:cubicBezTo>
                  <a:cubicBezTo>
                    <a:pt x="101" y="58"/>
                    <a:pt x="113" y="52"/>
                    <a:pt x="125" y="45"/>
                  </a:cubicBezTo>
                  <a:cubicBezTo>
                    <a:pt x="126" y="45"/>
                    <a:pt x="127" y="44"/>
                    <a:pt x="128" y="44"/>
                  </a:cubicBezTo>
                  <a:cubicBezTo>
                    <a:pt x="126" y="45"/>
                    <a:pt x="125" y="46"/>
                    <a:pt x="123" y="47"/>
                  </a:cubicBezTo>
                  <a:cubicBezTo>
                    <a:pt x="110" y="54"/>
                    <a:pt x="96" y="61"/>
                    <a:pt x="83" y="68"/>
                  </a:cubicBezTo>
                  <a:cubicBezTo>
                    <a:pt x="70" y="75"/>
                    <a:pt x="58" y="82"/>
                    <a:pt x="46" y="90"/>
                  </a:cubicBezTo>
                  <a:cubicBezTo>
                    <a:pt x="40" y="94"/>
                    <a:pt x="35" y="98"/>
                    <a:pt x="29" y="102"/>
                  </a:cubicBezTo>
                  <a:cubicBezTo>
                    <a:pt x="27" y="104"/>
                    <a:pt x="25" y="105"/>
                    <a:pt x="22" y="107"/>
                  </a:cubicBezTo>
                  <a:close/>
                  <a:moveTo>
                    <a:pt x="69" y="61"/>
                  </a:moveTo>
                  <a:cubicBezTo>
                    <a:pt x="54" y="70"/>
                    <a:pt x="40" y="79"/>
                    <a:pt x="25" y="89"/>
                  </a:cubicBezTo>
                  <a:cubicBezTo>
                    <a:pt x="23" y="88"/>
                    <a:pt x="20" y="88"/>
                    <a:pt x="17" y="87"/>
                  </a:cubicBezTo>
                  <a:cubicBezTo>
                    <a:pt x="35" y="79"/>
                    <a:pt x="52" y="70"/>
                    <a:pt x="69" y="61"/>
                  </a:cubicBezTo>
                  <a:close/>
                  <a:moveTo>
                    <a:pt x="32" y="91"/>
                  </a:moveTo>
                  <a:cubicBezTo>
                    <a:pt x="32" y="91"/>
                    <a:pt x="32" y="91"/>
                    <a:pt x="32" y="90"/>
                  </a:cubicBezTo>
                  <a:cubicBezTo>
                    <a:pt x="31" y="89"/>
                    <a:pt x="31" y="89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37" y="85"/>
                    <a:pt x="45" y="79"/>
                    <a:pt x="53" y="75"/>
                  </a:cubicBezTo>
                  <a:cubicBezTo>
                    <a:pt x="60" y="71"/>
                    <a:pt x="67" y="67"/>
                    <a:pt x="75" y="63"/>
                  </a:cubicBezTo>
                  <a:cubicBezTo>
                    <a:pt x="60" y="71"/>
                    <a:pt x="45" y="80"/>
                    <a:pt x="32" y="91"/>
                  </a:cubicBezTo>
                  <a:close/>
                  <a:moveTo>
                    <a:pt x="111" y="44"/>
                  </a:moveTo>
                  <a:cubicBezTo>
                    <a:pt x="112" y="44"/>
                    <a:pt x="112" y="44"/>
                    <a:pt x="112" y="44"/>
                  </a:cubicBezTo>
                  <a:cubicBezTo>
                    <a:pt x="122" y="38"/>
                    <a:pt x="131" y="33"/>
                    <a:pt x="141" y="27"/>
                  </a:cubicBezTo>
                  <a:cubicBezTo>
                    <a:pt x="143" y="26"/>
                    <a:pt x="145" y="24"/>
                    <a:pt x="147" y="23"/>
                  </a:cubicBezTo>
                  <a:cubicBezTo>
                    <a:pt x="147" y="23"/>
                    <a:pt x="157" y="18"/>
                    <a:pt x="150" y="23"/>
                  </a:cubicBezTo>
                  <a:cubicBezTo>
                    <a:pt x="144" y="27"/>
                    <a:pt x="139" y="30"/>
                    <a:pt x="133" y="33"/>
                  </a:cubicBezTo>
                  <a:cubicBezTo>
                    <a:pt x="126" y="37"/>
                    <a:pt x="118" y="40"/>
                    <a:pt x="111" y="44"/>
                  </a:cubicBezTo>
                  <a:close/>
                  <a:moveTo>
                    <a:pt x="125" y="35"/>
                  </a:moveTo>
                  <a:cubicBezTo>
                    <a:pt x="114" y="41"/>
                    <a:pt x="102" y="47"/>
                    <a:pt x="91" y="54"/>
                  </a:cubicBezTo>
                  <a:cubicBezTo>
                    <a:pt x="83" y="58"/>
                    <a:pt x="74" y="62"/>
                    <a:pt x="65" y="67"/>
                  </a:cubicBezTo>
                  <a:cubicBezTo>
                    <a:pt x="52" y="73"/>
                    <a:pt x="40" y="81"/>
                    <a:pt x="28" y="89"/>
                  </a:cubicBezTo>
                  <a:cubicBezTo>
                    <a:pt x="42" y="79"/>
                    <a:pt x="56" y="70"/>
                    <a:pt x="70" y="62"/>
                  </a:cubicBezTo>
                  <a:cubicBezTo>
                    <a:pt x="85" y="53"/>
                    <a:pt x="100" y="45"/>
                    <a:pt x="115" y="37"/>
                  </a:cubicBezTo>
                  <a:cubicBezTo>
                    <a:pt x="127" y="30"/>
                    <a:pt x="141" y="24"/>
                    <a:pt x="151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2" y="15"/>
                    <a:pt x="153" y="17"/>
                    <a:pt x="154" y="20"/>
                  </a:cubicBezTo>
                  <a:cubicBezTo>
                    <a:pt x="143" y="21"/>
                    <a:pt x="134" y="30"/>
                    <a:pt x="125" y="35"/>
                  </a:cubicBezTo>
                  <a:close/>
                  <a:moveTo>
                    <a:pt x="127" y="28"/>
                  </a:moveTo>
                  <a:cubicBezTo>
                    <a:pt x="133" y="24"/>
                    <a:pt x="139" y="20"/>
                    <a:pt x="146" y="17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4" y="19"/>
                    <a:pt x="141" y="20"/>
                    <a:pt x="138" y="22"/>
                  </a:cubicBezTo>
                  <a:cubicBezTo>
                    <a:pt x="134" y="24"/>
                    <a:pt x="131" y="26"/>
                    <a:pt x="127" y="28"/>
                  </a:cubicBezTo>
                  <a:close/>
                  <a:moveTo>
                    <a:pt x="8" y="81"/>
                  </a:moveTo>
                  <a:cubicBezTo>
                    <a:pt x="26" y="69"/>
                    <a:pt x="45" y="59"/>
                    <a:pt x="64" y="49"/>
                  </a:cubicBezTo>
                  <a:cubicBezTo>
                    <a:pt x="67" y="47"/>
                    <a:pt x="71" y="45"/>
                    <a:pt x="74" y="43"/>
                  </a:cubicBezTo>
                  <a:cubicBezTo>
                    <a:pt x="69" y="46"/>
                    <a:pt x="64" y="49"/>
                    <a:pt x="59" y="51"/>
                  </a:cubicBezTo>
                  <a:cubicBezTo>
                    <a:pt x="42" y="61"/>
                    <a:pt x="25" y="71"/>
                    <a:pt x="10" y="83"/>
                  </a:cubicBezTo>
                  <a:cubicBezTo>
                    <a:pt x="10" y="82"/>
                    <a:pt x="9" y="82"/>
                    <a:pt x="8" y="81"/>
                  </a:cubicBezTo>
                  <a:close/>
                  <a:moveTo>
                    <a:pt x="5" y="72"/>
                  </a:moveTo>
                  <a:cubicBezTo>
                    <a:pt x="11" y="67"/>
                    <a:pt x="18" y="63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6" y="59"/>
                    <a:pt x="27" y="58"/>
                    <a:pt x="27" y="57"/>
                  </a:cubicBezTo>
                  <a:cubicBezTo>
                    <a:pt x="31" y="55"/>
                    <a:pt x="35" y="53"/>
                    <a:pt x="38" y="51"/>
                  </a:cubicBezTo>
                  <a:cubicBezTo>
                    <a:pt x="40" y="50"/>
                    <a:pt x="42" y="49"/>
                    <a:pt x="44" y="47"/>
                  </a:cubicBezTo>
                  <a:cubicBezTo>
                    <a:pt x="45" y="47"/>
                    <a:pt x="46" y="47"/>
                    <a:pt x="46" y="46"/>
                  </a:cubicBezTo>
                  <a:cubicBezTo>
                    <a:pt x="51" y="44"/>
                    <a:pt x="57" y="41"/>
                    <a:pt x="62" y="38"/>
                  </a:cubicBezTo>
                  <a:cubicBezTo>
                    <a:pt x="68" y="34"/>
                    <a:pt x="74" y="32"/>
                    <a:pt x="80" y="28"/>
                  </a:cubicBezTo>
                  <a:cubicBezTo>
                    <a:pt x="80" y="28"/>
                    <a:pt x="80" y="28"/>
                    <a:pt x="81" y="28"/>
                  </a:cubicBezTo>
                  <a:cubicBezTo>
                    <a:pt x="72" y="34"/>
                    <a:pt x="63" y="39"/>
                    <a:pt x="54" y="45"/>
                  </a:cubicBezTo>
                  <a:cubicBezTo>
                    <a:pt x="38" y="55"/>
                    <a:pt x="20" y="63"/>
                    <a:pt x="5" y="75"/>
                  </a:cubicBezTo>
                  <a:cubicBezTo>
                    <a:pt x="5" y="74"/>
                    <a:pt x="5" y="73"/>
                    <a:pt x="5" y="72"/>
                  </a:cubicBezTo>
                  <a:close/>
                  <a:moveTo>
                    <a:pt x="27" y="55"/>
                  </a:moveTo>
                  <a:cubicBezTo>
                    <a:pt x="27" y="55"/>
                    <a:pt x="27" y="55"/>
                    <a:pt x="27" y="55"/>
                  </a:cubicBezTo>
                  <a:cubicBezTo>
                    <a:pt x="29" y="54"/>
                    <a:pt x="30" y="53"/>
                    <a:pt x="31" y="52"/>
                  </a:cubicBezTo>
                  <a:cubicBezTo>
                    <a:pt x="33" y="51"/>
                    <a:pt x="35" y="50"/>
                    <a:pt x="36" y="49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5" y="50"/>
                    <a:pt x="31" y="53"/>
                    <a:pt x="27" y="55"/>
                  </a:cubicBezTo>
                  <a:close/>
                  <a:moveTo>
                    <a:pt x="85" y="23"/>
                  </a:moveTo>
                  <a:cubicBezTo>
                    <a:pt x="92" y="20"/>
                    <a:pt x="98" y="17"/>
                    <a:pt x="104" y="13"/>
                  </a:cubicBezTo>
                  <a:cubicBezTo>
                    <a:pt x="98" y="18"/>
                    <a:pt x="91" y="22"/>
                    <a:pt x="84" y="26"/>
                  </a:cubicBezTo>
                  <a:cubicBezTo>
                    <a:pt x="85" y="26"/>
                    <a:pt x="85" y="25"/>
                    <a:pt x="85" y="25"/>
                  </a:cubicBezTo>
                  <a:cubicBezTo>
                    <a:pt x="85" y="24"/>
                    <a:pt x="85" y="23"/>
                    <a:pt x="85" y="23"/>
                  </a:cubicBezTo>
                  <a:close/>
                  <a:moveTo>
                    <a:pt x="46" y="42"/>
                  </a:moveTo>
                  <a:cubicBezTo>
                    <a:pt x="46" y="41"/>
                    <a:pt x="46" y="40"/>
                    <a:pt x="46" y="39"/>
                  </a:cubicBezTo>
                  <a:cubicBezTo>
                    <a:pt x="52" y="35"/>
                    <a:pt x="59" y="33"/>
                    <a:pt x="66" y="30"/>
                  </a:cubicBezTo>
                  <a:cubicBezTo>
                    <a:pt x="59" y="34"/>
                    <a:pt x="53" y="38"/>
                    <a:pt x="46" y="42"/>
                  </a:cubicBezTo>
                  <a:close/>
                  <a:moveTo>
                    <a:pt x="18" y="51"/>
                  </a:moveTo>
                  <a:cubicBezTo>
                    <a:pt x="17" y="50"/>
                    <a:pt x="16" y="49"/>
                    <a:pt x="15" y="48"/>
                  </a:cubicBezTo>
                  <a:cubicBezTo>
                    <a:pt x="20" y="46"/>
                    <a:pt x="24" y="42"/>
                    <a:pt x="29" y="39"/>
                  </a:cubicBezTo>
                  <a:cubicBezTo>
                    <a:pt x="35" y="35"/>
                    <a:pt x="31" y="37"/>
                    <a:pt x="28" y="40"/>
                  </a:cubicBezTo>
                  <a:cubicBezTo>
                    <a:pt x="25" y="44"/>
                    <a:pt x="21" y="47"/>
                    <a:pt x="18" y="50"/>
                  </a:cubicBezTo>
                  <a:cubicBezTo>
                    <a:pt x="18" y="51"/>
                    <a:pt x="18" y="51"/>
                    <a:pt x="18" y="51"/>
                  </a:cubicBezTo>
                  <a:close/>
                  <a:moveTo>
                    <a:pt x="17" y="46"/>
                  </a:moveTo>
                  <a:cubicBezTo>
                    <a:pt x="15" y="45"/>
                    <a:pt x="16" y="45"/>
                    <a:pt x="18" y="44"/>
                  </a:cubicBezTo>
                  <a:cubicBezTo>
                    <a:pt x="19" y="43"/>
                    <a:pt x="20" y="42"/>
                    <a:pt x="21" y="41"/>
                  </a:cubicBezTo>
                  <a:cubicBezTo>
                    <a:pt x="24" y="38"/>
                    <a:pt x="27" y="35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1" y="33"/>
                    <a:pt x="33" y="34"/>
                    <a:pt x="34" y="35"/>
                  </a:cubicBezTo>
                  <a:cubicBezTo>
                    <a:pt x="28" y="38"/>
                    <a:pt x="23" y="43"/>
                    <a:pt x="17" y="46"/>
                  </a:cubicBezTo>
                  <a:close/>
                  <a:moveTo>
                    <a:pt x="12" y="44"/>
                  </a:moveTo>
                  <a:cubicBezTo>
                    <a:pt x="18" y="41"/>
                    <a:pt x="22" y="36"/>
                    <a:pt x="28" y="33"/>
                  </a:cubicBezTo>
                  <a:cubicBezTo>
                    <a:pt x="23" y="36"/>
                    <a:pt x="17" y="42"/>
                    <a:pt x="13" y="47"/>
                  </a:cubicBezTo>
                  <a:cubicBezTo>
                    <a:pt x="13" y="46"/>
                    <a:pt x="12" y="45"/>
                    <a:pt x="12" y="44"/>
                  </a:cubicBezTo>
                  <a:close/>
                  <a:moveTo>
                    <a:pt x="22" y="59"/>
                  </a:moveTo>
                  <a:cubicBezTo>
                    <a:pt x="17" y="62"/>
                    <a:pt x="11" y="66"/>
                    <a:pt x="5" y="70"/>
                  </a:cubicBezTo>
                  <a:cubicBezTo>
                    <a:pt x="7" y="63"/>
                    <a:pt x="15" y="58"/>
                    <a:pt x="22" y="59"/>
                  </a:cubicBezTo>
                  <a:close/>
                  <a:moveTo>
                    <a:pt x="26" y="96"/>
                  </a:moveTo>
                  <a:cubicBezTo>
                    <a:pt x="24" y="98"/>
                    <a:pt x="21" y="101"/>
                    <a:pt x="19" y="103"/>
                  </a:cubicBezTo>
                  <a:cubicBezTo>
                    <a:pt x="19" y="103"/>
                    <a:pt x="19" y="102"/>
                    <a:pt x="20" y="101"/>
                  </a:cubicBezTo>
                  <a:cubicBezTo>
                    <a:pt x="21" y="99"/>
                    <a:pt x="24" y="97"/>
                    <a:pt x="26" y="96"/>
                  </a:cubicBezTo>
                  <a:close/>
                  <a:moveTo>
                    <a:pt x="32" y="119"/>
                  </a:moveTo>
                  <a:cubicBezTo>
                    <a:pt x="41" y="111"/>
                    <a:pt x="55" y="108"/>
                    <a:pt x="65" y="102"/>
                  </a:cubicBezTo>
                  <a:cubicBezTo>
                    <a:pt x="78" y="96"/>
                    <a:pt x="91" y="89"/>
                    <a:pt x="103" y="82"/>
                  </a:cubicBezTo>
                  <a:cubicBezTo>
                    <a:pt x="116" y="76"/>
                    <a:pt x="130" y="70"/>
                    <a:pt x="144" y="64"/>
                  </a:cubicBezTo>
                  <a:cubicBezTo>
                    <a:pt x="157" y="59"/>
                    <a:pt x="169" y="52"/>
                    <a:pt x="183" y="47"/>
                  </a:cubicBezTo>
                  <a:cubicBezTo>
                    <a:pt x="185" y="46"/>
                    <a:pt x="187" y="45"/>
                    <a:pt x="183" y="47"/>
                  </a:cubicBezTo>
                  <a:cubicBezTo>
                    <a:pt x="180" y="49"/>
                    <a:pt x="177" y="50"/>
                    <a:pt x="174" y="52"/>
                  </a:cubicBezTo>
                  <a:cubicBezTo>
                    <a:pt x="168" y="55"/>
                    <a:pt x="162" y="58"/>
                    <a:pt x="156" y="61"/>
                  </a:cubicBezTo>
                  <a:cubicBezTo>
                    <a:pt x="144" y="67"/>
                    <a:pt x="131" y="73"/>
                    <a:pt x="120" y="80"/>
                  </a:cubicBezTo>
                  <a:cubicBezTo>
                    <a:pt x="108" y="86"/>
                    <a:pt x="95" y="92"/>
                    <a:pt x="83" y="99"/>
                  </a:cubicBezTo>
                  <a:cubicBezTo>
                    <a:pt x="71" y="105"/>
                    <a:pt x="57" y="111"/>
                    <a:pt x="46" y="119"/>
                  </a:cubicBezTo>
                  <a:cubicBezTo>
                    <a:pt x="41" y="120"/>
                    <a:pt x="36" y="120"/>
                    <a:pt x="32" y="119"/>
                  </a:cubicBezTo>
                  <a:close/>
                  <a:moveTo>
                    <a:pt x="191" y="51"/>
                  </a:moveTo>
                  <a:cubicBezTo>
                    <a:pt x="187" y="54"/>
                    <a:pt x="182" y="57"/>
                    <a:pt x="178" y="60"/>
                  </a:cubicBezTo>
                  <a:cubicBezTo>
                    <a:pt x="168" y="67"/>
                    <a:pt x="156" y="72"/>
                    <a:pt x="145" y="78"/>
                  </a:cubicBezTo>
                  <a:cubicBezTo>
                    <a:pt x="122" y="88"/>
                    <a:pt x="100" y="99"/>
                    <a:pt x="78" y="109"/>
                  </a:cubicBezTo>
                  <a:cubicBezTo>
                    <a:pt x="75" y="110"/>
                    <a:pt x="73" y="111"/>
                    <a:pt x="70" y="113"/>
                  </a:cubicBezTo>
                  <a:cubicBezTo>
                    <a:pt x="67" y="114"/>
                    <a:pt x="64" y="116"/>
                    <a:pt x="61" y="118"/>
                  </a:cubicBezTo>
                  <a:cubicBezTo>
                    <a:pt x="61" y="117"/>
                    <a:pt x="60" y="117"/>
                    <a:pt x="60" y="116"/>
                  </a:cubicBezTo>
                  <a:cubicBezTo>
                    <a:pt x="65" y="114"/>
                    <a:pt x="70" y="112"/>
                    <a:pt x="75" y="109"/>
                  </a:cubicBezTo>
                  <a:cubicBezTo>
                    <a:pt x="87" y="104"/>
                    <a:pt x="98" y="98"/>
                    <a:pt x="110" y="93"/>
                  </a:cubicBezTo>
                  <a:cubicBezTo>
                    <a:pt x="133" y="82"/>
                    <a:pt x="156" y="71"/>
                    <a:pt x="179" y="59"/>
                  </a:cubicBezTo>
                  <a:cubicBezTo>
                    <a:pt x="183" y="56"/>
                    <a:pt x="187" y="54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lose/>
                  <a:moveTo>
                    <a:pt x="210" y="59"/>
                  </a:moveTo>
                  <a:cubicBezTo>
                    <a:pt x="211" y="61"/>
                    <a:pt x="211" y="62"/>
                    <a:pt x="211" y="63"/>
                  </a:cubicBezTo>
                  <a:cubicBezTo>
                    <a:pt x="185" y="75"/>
                    <a:pt x="157" y="83"/>
                    <a:pt x="130" y="95"/>
                  </a:cubicBezTo>
                  <a:cubicBezTo>
                    <a:pt x="116" y="101"/>
                    <a:pt x="103" y="108"/>
                    <a:pt x="89" y="115"/>
                  </a:cubicBezTo>
                  <a:cubicBezTo>
                    <a:pt x="83" y="117"/>
                    <a:pt x="76" y="120"/>
                    <a:pt x="70" y="123"/>
                  </a:cubicBezTo>
                  <a:cubicBezTo>
                    <a:pt x="91" y="112"/>
                    <a:pt x="111" y="101"/>
                    <a:pt x="133" y="92"/>
                  </a:cubicBezTo>
                  <a:cubicBezTo>
                    <a:pt x="158" y="80"/>
                    <a:pt x="185" y="73"/>
                    <a:pt x="210" y="59"/>
                  </a:cubicBezTo>
                  <a:close/>
                  <a:moveTo>
                    <a:pt x="122" y="124"/>
                  </a:moveTo>
                  <a:cubicBezTo>
                    <a:pt x="121" y="123"/>
                    <a:pt x="120" y="122"/>
                    <a:pt x="119" y="121"/>
                  </a:cubicBezTo>
                  <a:cubicBezTo>
                    <a:pt x="126" y="118"/>
                    <a:pt x="133" y="116"/>
                    <a:pt x="140" y="113"/>
                  </a:cubicBezTo>
                  <a:cubicBezTo>
                    <a:pt x="157" y="107"/>
                    <a:pt x="175" y="103"/>
                    <a:pt x="191" y="96"/>
                  </a:cubicBezTo>
                  <a:cubicBezTo>
                    <a:pt x="196" y="94"/>
                    <a:pt x="200" y="91"/>
                    <a:pt x="204" y="90"/>
                  </a:cubicBezTo>
                  <a:cubicBezTo>
                    <a:pt x="200" y="91"/>
                    <a:pt x="197" y="94"/>
                    <a:pt x="193" y="95"/>
                  </a:cubicBezTo>
                  <a:cubicBezTo>
                    <a:pt x="185" y="98"/>
                    <a:pt x="178" y="101"/>
                    <a:pt x="171" y="104"/>
                  </a:cubicBezTo>
                  <a:cubicBezTo>
                    <a:pt x="162" y="108"/>
                    <a:pt x="154" y="111"/>
                    <a:pt x="145" y="115"/>
                  </a:cubicBezTo>
                  <a:cubicBezTo>
                    <a:pt x="137" y="119"/>
                    <a:pt x="130" y="121"/>
                    <a:pt x="122" y="124"/>
                  </a:cubicBezTo>
                  <a:close/>
                  <a:moveTo>
                    <a:pt x="86" y="125"/>
                  </a:moveTo>
                  <a:cubicBezTo>
                    <a:pt x="92" y="125"/>
                    <a:pt x="98" y="123"/>
                    <a:pt x="103" y="120"/>
                  </a:cubicBezTo>
                  <a:cubicBezTo>
                    <a:pt x="113" y="116"/>
                    <a:pt x="123" y="112"/>
                    <a:pt x="133" y="108"/>
                  </a:cubicBezTo>
                  <a:cubicBezTo>
                    <a:pt x="154" y="100"/>
                    <a:pt x="175" y="92"/>
                    <a:pt x="197" y="85"/>
                  </a:cubicBezTo>
                  <a:cubicBezTo>
                    <a:pt x="179" y="91"/>
                    <a:pt x="162" y="99"/>
                    <a:pt x="146" y="106"/>
                  </a:cubicBezTo>
                  <a:cubicBezTo>
                    <a:pt x="127" y="115"/>
                    <a:pt x="108" y="120"/>
                    <a:pt x="90" y="130"/>
                  </a:cubicBezTo>
                  <a:cubicBezTo>
                    <a:pt x="89" y="128"/>
                    <a:pt x="87" y="127"/>
                    <a:pt x="86" y="125"/>
                  </a:cubicBezTo>
                  <a:close/>
                  <a:moveTo>
                    <a:pt x="91" y="130"/>
                  </a:moveTo>
                  <a:cubicBezTo>
                    <a:pt x="98" y="127"/>
                    <a:pt x="107" y="124"/>
                    <a:pt x="115" y="121"/>
                  </a:cubicBezTo>
                  <a:cubicBezTo>
                    <a:pt x="115" y="121"/>
                    <a:pt x="115" y="121"/>
                    <a:pt x="114" y="122"/>
                  </a:cubicBezTo>
                  <a:cubicBezTo>
                    <a:pt x="107" y="124"/>
                    <a:pt x="99" y="127"/>
                    <a:pt x="91" y="130"/>
                  </a:cubicBezTo>
                  <a:close/>
                  <a:moveTo>
                    <a:pt x="180" y="98"/>
                  </a:moveTo>
                  <a:cubicBezTo>
                    <a:pt x="170" y="101"/>
                    <a:pt x="160" y="105"/>
                    <a:pt x="150" y="109"/>
                  </a:cubicBezTo>
                  <a:cubicBezTo>
                    <a:pt x="140" y="112"/>
                    <a:pt x="129" y="116"/>
                    <a:pt x="119" y="120"/>
                  </a:cubicBezTo>
                  <a:cubicBezTo>
                    <a:pt x="119" y="120"/>
                    <a:pt x="118" y="120"/>
                    <a:pt x="118" y="120"/>
                  </a:cubicBezTo>
                  <a:cubicBezTo>
                    <a:pt x="128" y="116"/>
                    <a:pt x="137" y="111"/>
                    <a:pt x="146" y="107"/>
                  </a:cubicBezTo>
                  <a:cubicBezTo>
                    <a:pt x="156" y="103"/>
                    <a:pt x="165" y="99"/>
                    <a:pt x="175" y="95"/>
                  </a:cubicBezTo>
                  <a:cubicBezTo>
                    <a:pt x="183" y="92"/>
                    <a:pt x="193" y="89"/>
                    <a:pt x="200" y="84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3"/>
                    <a:pt x="200" y="83"/>
                    <a:pt x="201" y="84"/>
                  </a:cubicBezTo>
                  <a:cubicBezTo>
                    <a:pt x="203" y="85"/>
                    <a:pt x="204" y="86"/>
                    <a:pt x="205" y="88"/>
                  </a:cubicBezTo>
                  <a:cubicBezTo>
                    <a:pt x="197" y="91"/>
                    <a:pt x="188" y="95"/>
                    <a:pt x="180" y="98"/>
                  </a:cubicBezTo>
                  <a:close/>
                  <a:moveTo>
                    <a:pt x="200" y="80"/>
                  </a:moveTo>
                  <a:cubicBezTo>
                    <a:pt x="199" y="81"/>
                    <a:pt x="199" y="82"/>
                    <a:pt x="200" y="83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178" y="90"/>
                    <a:pt x="157" y="98"/>
                    <a:pt x="136" y="105"/>
                  </a:cubicBezTo>
                  <a:cubicBezTo>
                    <a:pt x="127" y="109"/>
                    <a:pt x="117" y="112"/>
                    <a:pt x="109" y="116"/>
                  </a:cubicBezTo>
                  <a:cubicBezTo>
                    <a:pt x="104" y="119"/>
                    <a:pt x="99" y="121"/>
                    <a:pt x="94" y="123"/>
                  </a:cubicBezTo>
                  <a:cubicBezTo>
                    <a:pt x="93" y="123"/>
                    <a:pt x="85" y="125"/>
                    <a:pt x="88" y="124"/>
                  </a:cubicBezTo>
                  <a:cubicBezTo>
                    <a:pt x="91" y="122"/>
                    <a:pt x="94" y="121"/>
                    <a:pt x="97" y="120"/>
                  </a:cubicBezTo>
                  <a:cubicBezTo>
                    <a:pt x="118" y="111"/>
                    <a:pt x="139" y="103"/>
                    <a:pt x="160" y="95"/>
                  </a:cubicBezTo>
                  <a:cubicBezTo>
                    <a:pt x="173" y="90"/>
                    <a:pt x="188" y="86"/>
                    <a:pt x="200" y="80"/>
                  </a:cubicBezTo>
                  <a:cubicBezTo>
                    <a:pt x="200" y="80"/>
                    <a:pt x="200" y="80"/>
                    <a:pt x="200" y="80"/>
                  </a:cubicBezTo>
                  <a:close/>
                  <a:moveTo>
                    <a:pt x="209" y="71"/>
                  </a:moveTo>
                  <a:cubicBezTo>
                    <a:pt x="198" y="75"/>
                    <a:pt x="188" y="80"/>
                    <a:pt x="177" y="84"/>
                  </a:cubicBezTo>
                  <a:cubicBezTo>
                    <a:pt x="166" y="88"/>
                    <a:pt x="156" y="91"/>
                    <a:pt x="145" y="96"/>
                  </a:cubicBezTo>
                  <a:cubicBezTo>
                    <a:pt x="136" y="100"/>
                    <a:pt x="126" y="104"/>
                    <a:pt x="116" y="107"/>
                  </a:cubicBezTo>
                  <a:cubicBezTo>
                    <a:pt x="129" y="101"/>
                    <a:pt x="141" y="96"/>
                    <a:pt x="154" y="91"/>
                  </a:cubicBezTo>
                  <a:cubicBezTo>
                    <a:pt x="164" y="86"/>
                    <a:pt x="175" y="82"/>
                    <a:pt x="185" y="78"/>
                  </a:cubicBezTo>
                  <a:cubicBezTo>
                    <a:pt x="194" y="74"/>
                    <a:pt x="205" y="72"/>
                    <a:pt x="211" y="65"/>
                  </a:cubicBezTo>
                  <a:cubicBezTo>
                    <a:pt x="211" y="67"/>
                    <a:pt x="211" y="69"/>
                    <a:pt x="209" y="71"/>
                  </a:cubicBezTo>
                  <a:close/>
                  <a:moveTo>
                    <a:pt x="43" y="148"/>
                  </a:moveTo>
                  <a:cubicBezTo>
                    <a:pt x="43" y="148"/>
                    <a:pt x="44" y="148"/>
                    <a:pt x="44" y="147"/>
                  </a:cubicBezTo>
                  <a:cubicBezTo>
                    <a:pt x="43" y="148"/>
                    <a:pt x="43" y="148"/>
                    <a:pt x="42" y="148"/>
                  </a:cubicBezTo>
                  <a:cubicBezTo>
                    <a:pt x="42" y="148"/>
                    <a:pt x="42" y="148"/>
                    <a:pt x="43" y="148"/>
                  </a:cubicBezTo>
                  <a:close/>
                  <a:moveTo>
                    <a:pt x="50" y="145"/>
                  </a:moveTo>
                  <a:cubicBezTo>
                    <a:pt x="48" y="145"/>
                    <a:pt x="46" y="146"/>
                    <a:pt x="44" y="146"/>
                  </a:cubicBezTo>
                  <a:cubicBezTo>
                    <a:pt x="45" y="145"/>
                    <a:pt x="47" y="143"/>
                    <a:pt x="48" y="142"/>
                  </a:cubicBezTo>
                  <a:cubicBezTo>
                    <a:pt x="53" y="140"/>
                    <a:pt x="59" y="138"/>
                    <a:pt x="64" y="137"/>
                  </a:cubicBezTo>
                  <a:cubicBezTo>
                    <a:pt x="60" y="140"/>
                    <a:pt x="55" y="142"/>
                    <a:pt x="50" y="145"/>
                  </a:cubicBezTo>
                  <a:close/>
                  <a:moveTo>
                    <a:pt x="126" y="93"/>
                  </a:moveTo>
                  <a:cubicBezTo>
                    <a:pt x="103" y="104"/>
                    <a:pt x="79" y="116"/>
                    <a:pt x="56" y="130"/>
                  </a:cubicBezTo>
                  <a:cubicBezTo>
                    <a:pt x="57" y="128"/>
                    <a:pt x="58" y="126"/>
                    <a:pt x="59" y="124"/>
                  </a:cubicBezTo>
                  <a:cubicBezTo>
                    <a:pt x="85" y="111"/>
                    <a:pt x="112" y="99"/>
                    <a:pt x="139" y="88"/>
                  </a:cubicBezTo>
                  <a:cubicBezTo>
                    <a:pt x="152" y="82"/>
                    <a:pt x="166" y="77"/>
                    <a:pt x="179" y="72"/>
                  </a:cubicBezTo>
                  <a:cubicBezTo>
                    <a:pt x="185" y="69"/>
                    <a:pt x="191" y="66"/>
                    <a:pt x="198" y="64"/>
                  </a:cubicBezTo>
                  <a:cubicBezTo>
                    <a:pt x="198" y="64"/>
                    <a:pt x="199" y="64"/>
                    <a:pt x="199" y="63"/>
                  </a:cubicBezTo>
                  <a:cubicBezTo>
                    <a:pt x="176" y="75"/>
                    <a:pt x="150" y="82"/>
                    <a:pt x="126" y="93"/>
                  </a:cubicBezTo>
                  <a:close/>
                  <a:moveTo>
                    <a:pt x="60" y="122"/>
                  </a:moveTo>
                  <a:cubicBezTo>
                    <a:pt x="60" y="122"/>
                    <a:pt x="60" y="122"/>
                    <a:pt x="59" y="122"/>
                  </a:cubicBezTo>
                  <a:cubicBezTo>
                    <a:pt x="59" y="121"/>
                    <a:pt x="60" y="121"/>
                    <a:pt x="6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9" y="116"/>
                    <a:pt x="79" y="110"/>
                    <a:pt x="88" y="105"/>
                  </a:cubicBezTo>
                  <a:cubicBezTo>
                    <a:pt x="94" y="102"/>
                    <a:pt x="101" y="99"/>
                    <a:pt x="108" y="96"/>
                  </a:cubicBezTo>
                  <a:cubicBezTo>
                    <a:pt x="131" y="86"/>
                    <a:pt x="155" y="76"/>
                    <a:pt x="178" y="65"/>
                  </a:cubicBezTo>
                  <a:cubicBezTo>
                    <a:pt x="184" y="63"/>
                    <a:pt x="189" y="60"/>
                    <a:pt x="194" y="57"/>
                  </a:cubicBezTo>
                  <a:cubicBezTo>
                    <a:pt x="195" y="57"/>
                    <a:pt x="195" y="56"/>
                    <a:pt x="195" y="56"/>
                  </a:cubicBezTo>
                  <a:cubicBezTo>
                    <a:pt x="185" y="62"/>
                    <a:pt x="175" y="68"/>
                    <a:pt x="164" y="73"/>
                  </a:cubicBezTo>
                  <a:cubicBezTo>
                    <a:pt x="142" y="83"/>
                    <a:pt x="120" y="92"/>
                    <a:pt x="98" y="103"/>
                  </a:cubicBezTo>
                  <a:cubicBezTo>
                    <a:pt x="86" y="109"/>
                    <a:pt x="73" y="115"/>
                    <a:pt x="60" y="122"/>
                  </a:cubicBezTo>
                  <a:close/>
                  <a:moveTo>
                    <a:pt x="187" y="48"/>
                  </a:moveTo>
                  <a:cubicBezTo>
                    <a:pt x="186" y="49"/>
                    <a:pt x="186" y="50"/>
                    <a:pt x="187" y="50"/>
                  </a:cubicBezTo>
                  <a:cubicBezTo>
                    <a:pt x="187" y="51"/>
                    <a:pt x="187" y="51"/>
                    <a:pt x="188" y="52"/>
                  </a:cubicBezTo>
                  <a:cubicBezTo>
                    <a:pt x="180" y="56"/>
                    <a:pt x="173" y="61"/>
                    <a:pt x="165" y="65"/>
                  </a:cubicBezTo>
                  <a:cubicBezTo>
                    <a:pt x="152" y="71"/>
                    <a:pt x="139" y="77"/>
                    <a:pt x="126" y="84"/>
                  </a:cubicBezTo>
                  <a:cubicBezTo>
                    <a:pt x="113" y="90"/>
                    <a:pt x="100" y="96"/>
                    <a:pt x="87" y="102"/>
                  </a:cubicBezTo>
                  <a:cubicBezTo>
                    <a:pt x="78" y="106"/>
                    <a:pt x="68" y="111"/>
                    <a:pt x="59" y="115"/>
                  </a:cubicBezTo>
                  <a:cubicBezTo>
                    <a:pt x="58" y="115"/>
                    <a:pt x="58" y="115"/>
                    <a:pt x="57" y="116"/>
                  </a:cubicBezTo>
                  <a:cubicBezTo>
                    <a:pt x="55" y="117"/>
                    <a:pt x="53" y="118"/>
                    <a:pt x="50" y="118"/>
                  </a:cubicBezTo>
                  <a:cubicBezTo>
                    <a:pt x="54" y="116"/>
                    <a:pt x="58" y="113"/>
                    <a:pt x="62" y="111"/>
                  </a:cubicBezTo>
                  <a:cubicBezTo>
                    <a:pt x="68" y="108"/>
                    <a:pt x="75" y="105"/>
                    <a:pt x="81" y="101"/>
                  </a:cubicBezTo>
                  <a:cubicBezTo>
                    <a:pt x="93" y="95"/>
                    <a:pt x="106" y="89"/>
                    <a:pt x="118" y="82"/>
                  </a:cubicBezTo>
                  <a:cubicBezTo>
                    <a:pt x="130" y="75"/>
                    <a:pt x="142" y="69"/>
                    <a:pt x="154" y="64"/>
                  </a:cubicBezTo>
                  <a:cubicBezTo>
                    <a:pt x="165" y="58"/>
                    <a:pt x="178" y="52"/>
                    <a:pt x="188" y="45"/>
                  </a:cubicBezTo>
                  <a:cubicBezTo>
                    <a:pt x="188" y="46"/>
                    <a:pt x="187" y="47"/>
                    <a:pt x="187" y="48"/>
                  </a:cubicBezTo>
                  <a:close/>
                  <a:moveTo>
                    <a:pt x="67" y="134"/>
                  </a:moveTo>
                  <a:cubicBezTo>
                    <a:pt x="61" y="136"/>
                    <a:pt x="55" y="138"/>
                    <a:pt x="50" y="140"/>
                  </a:cubicBezTo>
                  <a:cubicBezTo>
                    <a:pt x="50" y="139"/>
                    <a:pt x="51" y="139"/>
                    <a:pt x="51" y="138"/>
                  </a:cubicBezTo>
                  <a:cubicBezTo>
                    <a:pt x="55" y="137"/>
                    <a:pt x="58" y="135"/>
                    <a:pt x="62" y="133"/>
                  </a:cubicBezTo>
                  <a:cubicBezTo>
                    <a:pt x="64" y="132"/>
                    <a:pt x="66" y="131"/>
                    <a:pt x="68" y="130"/>
                  </a:cubicBezTo>
                  <a:cubicBezTo>
                    <a:pt x="70" y="128"/>
                    <a:pt x="74" y="128"/>
                    <a:pt x="76" y="126"/>
                  </a:cubicBezTo>
                  <a:cubicBezTo>
                    <a:pt x="73" y="129"/>
                    <a:pt x="70" y="132"/>
                    <a:pt x="67" y="134"/>
                  </a:cubicBezTo>
                  <a:close/>
                  <a:moveTo>
                    <a:pt x="78" y="124"/>
                  </a:moveTo>
                  <a:cubicBezTo>
                    <a:pt x="77" y="124"/>
                    <a:pt x="77" y="124"/>
                    <a:pt x="77" y="124"/>
                  </a:cubicBezTo>
                  <a:cubicBezTo>
                    <a:pt x="69" y="127"/>
                    <a:pt x="61" y="133"/>
                    <a:pt x="53" y="136"/>
                  </a:cubicBezTo>
                  <a:cubicBezTo>
                    <a:pt x="53" y="135"/>
                    <a:pt x="54" y="134"/>
                    <a:pt x="55" y="133"/>
                  </a:cubicBezTo>
                  <a:cubicBezTo>
                    <a:pt x="64" y="128"/>
                    <a:pt x="72" y="123"/>
                    <a:pt x="81" y="119"/>
                  </a:cubicBezTo>
                  <a:cubicBezTo>
                    <a:pt x="92" y="114"/>
                    <a:pt x="103" y="109"/>
                    <a:pt x="114" y="104"/>
                  </a:cubicBezTo>
                  <a:cubicBezTo>
                    <a:pt x="138" y="93"/>
                    <a:pt x="162" y="84"/>
                    <a:pt x="187" y="75"/>
                  </a:cubicBezTo>
                  <a:cubicBezTo>
                    <a:pt x="192" y="73"/>
                    <a:pt x="196" y="71"/>
                    <a:pt x="201" y="69"/>
                  </a:cubicBezTo>
                  <a:cubicBezTo>
                    <a:pt x="204" y="68"/>
                    <a:pt x="206" y="67"/>
                    <a:pt x="209" y="65"/>
                  </a:cubicBezTo>
                  <a:cubicBezTo>
                    <a:pt x="213" y="64"/>
                    <a:pt x="202" y="69"/>
                    <a:pt x="203" y="69"/>
                  </a:cubicBezTo>
                  <a:cubicBezTo>
                    <a:pt x="191" y="74"/>
                    <a:pt x="180" y="79"/>
                    <a:pt x="168" y="84"/>
                  </a:cubicBezTo>
                  <a:cubicBezTo>
                    <a:pt x="145" y="93"/>
                    <a:pt x="122" y="103"/>
                    <a:pt x="100" y="113"/>
                  </a:cubicBezTo>
                  <a:cubicBezTo>
                    <a:pt x="100" y="114"/>
                    <a:pt x="99" y="114"/>
                    <a:pt x="98" y="114"/>
                  </a:cubicBezTo>
                  <a:cubicBezTo>
                    <a:pt x="93" y="116"/>
                    <a:pt x="88" y="118"/>
                    <a:pt x="84" y="121"/>
                  </a:cubicBezTo>
                  <a:cubicBezTo>
                    <a:pt x="83" y="121"/>
                    <a:pt x="83" y="121"/>
                    <a:pt x="82" y="121"/>
                  </a:cubicBezTo>
                  <a:cubicBezTo>
                    <a:pt x="81" y="121"/>
                    <a:pt x="81" y="121"/>
                    <a:pt x="80" y="122"/>
                  </a:cubicBezTo>
                  <a:cubicBezTo>
                    <a:pt x="79" y="123"/>
                    <a:pt x="78" y="124"/>
                    <a:pt x="78" y="124"/>
                  </a:cubicBezTo>
                  <a:close/>
                  <a:moveTo>
                    <a:pt x="85" y="122"/>
                  </a:moveTo>
                  <a:cubicBezTo>
                    <a:pt x="89" y="120"/>
                    <a:pt x="93" y="118"/>
                    <a:pt x="97" y="116"/>
                  </a:cubicBezTo>
                  <a:cubicBezTo>
                    <a:pt x="97" y="116"/>
                    <a:pt x="98" y="116"/>
                    <a:pt x="99" y="116"/>
                  </a:cubicBezTo>
                  <a:cubicBezTo>
                    <a:pt x="110" y="111"/>
                    <a:pt x="121" y="108"/>
                    <a:pt x="132" y="103"/>
                  </a:cubicBezTo>
                  <a:cubicBezTo>
                    <a:pt x="143" y="98"/>
                    <a:pt x="154" y="93"/>
                    <a:pt x="166" y="89"/>
                  </a:cubicBezTo>
                  <a:cubicBezTo>
                    <a:pt x="177" y="85"/>
                    <a:pt x="189" y="81"/>
                    <a:pt x="200" y="76"/>
                  </a:cubicBezTo>
                  <a:cubicBezTo>
                    <a:pt x="199" y="76"/>
                    <a:pt x="209" y="72"/>
                    <a:pt x="208" y="73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08" y="73"/>
                    <a:pt x="207" y="74"/>
                    <a:pt x="207" y="74"/>
                  </a:cubicBezTo>
                  <a:cubicBezTo>
                    <a:pt x="205" y="75"/>
                    <a:pt x="202" y="77"/>
                    <a:pt x="200" y="78"/>
                  </a:cubicBezTo>
                  <a:cubicBezTo>
                    <a:pt x="195" y="81"/>
                    <a:pt x="189" y="83"/>
                    <a:pt x="184" y="85"/>
                  </a:cubicBezTo>
                  <a:cubicBezTo>
                    <a:pt x="172" y="89"/>
                    <a:pt x="160" y="94"/>
                    <a:pt x="148" y="98"/>
                  </a:cubicBezTo>
                  <a:cubicBezTo>
                    <a:pt x="127" y="107"/>
                    <a:pt x="105" y="114"/>
                    <a:pt x="85" y="124"/>
                  </a:cubicBezTo>
                  <a:cubicBezTo>
                    <a:pt x="85" y="123"/>
                    <a:pt x="85" y="123"/>
                    <a:pt x="85" y="122"/>
                  </a:cubicBezTo>
                  <a:cubicBezTo>
                    <a:pt x="85" y="122"/>
                    <a:pt x="85" y="122"/>
                    <a:pt x="85" y="122"/>
                  </a:cubicBezTo>
                  <a:close/>
                  <a:moveTo>
                    <a:pt x="92" y="131"/>
                  </a:moveTo>
                  <a:cubicBezTo>
                    <a:pt x="99" y="128"/>
                    <a:pt x="105" y="125"/>
                    <a:pt x="112" y="123"/>
                  </a:cubicBezTo>
                  <a:cubicBezTo>
                    <a:pt x="113" y="123"/>
                    <a:pt x="113" y="123"/>
                    <a:pt x="114" y="123"/>
                  </a:cubicBezTo>
                  <a:cubicBezTo>
                    <a:pt x="108" y="131"/>
                    <a:pt x="99" y="134"/>
                    <a:pt x="92" y="131"/>
                  </a:cubicBezTo>
                  <a:close/>
                  <a:moveTo>
                    <a:pt x="123" y="125"/>
                  </a:moveTo>
                  <a:cubicBezTo>
                    <a:pt x="138" y="121"/>
                    <a:pt x="152" y="116"/>
                    <a:pt x="167" y="111"/>
                  </a:cubicBezTo>
                  <a:cubicBezTo>
                    <a:pt x="174" y="109"/>
                    <a:pt x="181" y="106"/>
                    <a:pt x="188" y="104"/>
                  </a:cubicBezTo>
                  <a:cubicBezTo>
                    <a:pt x="191" y="102"/>
                    <a:pt x="195" y="101"/>
                    <a:pt x="199" y="100"/>
                  </a:cubicBezTo>
                  <a:cubicBezTo>
                    <a:pt x="200" y="99"/>
                    <a:pt x="209" y="96"/>
                    <a:pt x="203" y="99"/>
                  </a:cubicBezTo>
                  <a:cubicBezTo>
                    <a:pt x="187" y="107"/>
                    <a:pt x="170" y="113"/>
                    <a:pt x="154" y="119"/>
                  </a:cubicBezTo>
                  <a:cubicBezTo>
                    <a:pt x="153" y="119"/>
                    <a:pt x="153" y="119"/>
                    <a:pt x="152" y="120"/>
                  </a:cubicBezTo>
                  <a:cubicBezTo>
                    <a:pt x="145" y="123"/>
                    <a:pt x="137" y="127"/>
                    <a:pt x="130" y="131"/>
                  </a:cubicBezTo>
                  <a:cubicBezTo>
                    <a:pt x="128" y="130"/>
                    <a:pt x="125" y="127"/>
                    <a:pt x="123" y="125"/>
                  </a:cubicBezTo>
                  <a:close/>
                  <a:moveTo>
                    <a:pt x="184" y="115"/>
                  </a:moveTo>
                  <a:cubicBezTo>
                    <a:pt x="183" y="115"/>
                    <a:pt x="182" y="114"/>
                    <a:pt x="181" y="114"/>
                  </a:cubicBezTo>
                  <a:cubicBezTo>
                    <a:pt x="181" y="114"/>
                    <a:pt x="182" y="114"/>
                    <a:pt x="182" y="114"/>
                  </a:cubicBezTo>
                  <a:cubicBezTo>
                    <a:pt x="186" y="112"/>
                    <a:pt x="191" y="110"/>
                    <a:pt x="196" y="108"/>
                  </a:cubicBezTo>
                  <a:cubicBezTo>
                    <a:pt x="198" y="107"/>
                    <a:pt x="199" y="106"/>
                    <a:pt x="201" y="106"/>
                  </a:cubicBezTo>
                  <a:cubicBezTo>
                    <a:pt x="206" y="103"/>
                    <a:pt x="201" y="107"/>
                    <a:pt x="200" y="108"/>
                  </a:cubicBezTo>
                  <a:cubicBezTo>
                    <a:pt x="195" y="111"/>
                    <a:pt x="188" y="111"/>
                    <a:pt x="184" y="115"/>
                  </a:cubicBezTo>
                  <a:close/>
                  <a:moveTo>
                    <a:pt x="204" y="103"/>
                  </a:moveTo>
                  <a:cubicBezTo>
                    <a:pt x="201" y="104"/>
                    <a:pt x="198" y="106"/>
                    <a:pt x="194" y="107"/>
                  </a:cubicBezTo>
                  <a:cubicBezTo>
                    <a:pt x="190" y="109"/>
                    <a:pt x="186" y="111"/>
                    <a:pt x="181" y="113"/>
                  </a:cubicBezTo>
                  <a:cubicBezTo>
                    <a:pt x="181" y="113"/>
                    <a:pt x="181" y="113"/>
                    <a:pt x="181" y="114"/>
                  </a:cubicBezTo>
                  <a:cubicBezTo>
                    <a:pt x="181" y="113"/>
                    <a:pt x="180" y="113"/>
                    <a:pt x="180" y="113"/>
                  </a:cubicBezTo>
                  <a:cubicBezTo>
                    <a:pt x="179" y="112"/>
                    <a:pt x="178" y="112"/>
                    <a:pt x="178" y="112"/>
                  </a:cubicBezTo>
                  <a:cubicBezTo>
                    <a:pt x="177" y="112"/>
                    <a:pt x="176" y="112"/>
                    <a:pt x="176" y="113"/>
                  </a:cubicBezTo>
                  <a:cubicBezTo>
                    <a:pt x="175" y="113"/>
                    <a:pt x="174" y="113"/>
                    <a:pt x="174" y="113"/>
                  </a:cubicBezTo>
                  <a:cubicBezTo>
                    <a:pt x="176" y="112"/>
                    <a:pt x="178" y="111"/>
                    <a:pt x="181" y="110"/>
                  </a:cubicBezTo>
                  <a:cubicBezTo>
                    <a:pt x="187" y="108"/>
                    <a:pt x="193" y="105"/>
                    <a:pt x="198" y="102"/>
                  </a:cubicBezTo>
                  <a:cubicBezTo>
                    <a:pt x="201" y="101"/>
                    <a:pt x="205" y="100"/>
                    <a:pt x="207" y="97"/>
                  </a:cubicBezTo>
                  <a:cubicBezTo>
                    <a:pt x="207" y="99"/>
                    <a:pt x="206" y="102"/>
                    <a:pt x="205" y="104"/>
                  </a:cubicBezTo>
                  <a:cubicBezTo>
                    <a:pt x="205" y="103"/>
                    <a:pt x="205" y="103"/>
                    <a:pt x="204" y="103"/>
                  </a:cubicBezTo>
                  <a:close/>
                  <a:moveTo>
                    <a:pt x="161" y="123"/>
                  </a:moveTo>
                  <a:cubicBezTo>
                    <a:pt x="160" y="122"/>
                    <a:pt x="159" y="122"/>
                    <a:pt x="158" y="121"/>
                  </a:cubicBezTo>
                  <a:cubicBezTo>
                    <a:pt x="159" y="120"/>
                    <a:pt x="161" y="120"/>
                    <a:pt x="162" y="119"/>
                  </a:cubicBezTo>
                  <a:cubicBezTo>
                    <a:pt x="165" y="118"/>
                    <a:pt x="168" y="116"/>
                    <a:pt x="171" y="115"/>
                  </a:cubicBezTo>
                  <a:cubicBezTo>
                    <a:pt x="174" y="114"/>
                    <a:pt x="176" y="115"/>
                    <a:pt x="172" y="117"/>
                  </a:cubicBezTo>
                  <a:cubicBezTo>
                    <a:pt x="169" y="119"/>
                    <a:pt x="165" y="120"/>
                    <a:pt x="161" y="123"/>
                  </a:cubicBezTo>
                  <a:cubicBezTo>
                    <a:pt x="161" y="123"/>
                    <a:pt x="161" y="123"/>
                    <a:pt x="161" y="123"/>
                  </a:cubicBezTo>
                  <a:close/>
                  <a:moveTo>
                    <a:pt x="167" y="120"/>
                  </a:moveTo>
                  <a:cubicBezTo>
                    <a:pt x="170" y="119"/>
                    <a:pt x="173" y="118"/>
                    <a:pt x="175" y="116"/>
                  </a:cubicBezTo>
                  <a:cubicBezTo>
                    <a:pt x="176" y="117"/>
                    <a:pt x="176" y="118"/>
                    <a:pt x="176" y="119"/>
                  </a:cubicBezTo>
                  <a:cubicBezTo>
                    <a:pt x="173" y="120"/>
                    <a:pt x="171" y="120"/>
                    <a:pt x="169" y="121"/>
                  </a:cubicBezTo>
                  <a:cubicBezTo>
                    <a:pt x="166" y="122"/>
                    <a:pt x="162" y="123"/>
                    <a:pt x="167" y="120"/>
                  </a:cubicBezTo>
                  <a:close/>
                  <a:moveTo>
                    <a:pt x="136" y="133"/>
                  </a:moveTo>
                  <a:cubicBezTo>
                    <a:pt x="135" y="133"/>
                    <a:pt x="133" y="133"/>
                    <a:pt x="131" y="132"/>
                  </a:cubicBezTo>
                  <a:cubicBezTo>
                    <a:pt x="137" y="129"/>
                    <a:pt x="144" y="127"/>
                    <a:pt x="150" y="124"/>
                  </a:cubicBezTo>
                  <a:cubicBezTo>
                    <a:pt x="147" y="129"/>
                    <a:pt x="142" y="133"/>
                    <a:pt x="136" y="133"/>
                  </a:cubicBezTo>
                  <a:close/>
                  <a:moveTo>
                    <a:pt x="163" y="123"/>
                  </a:moveTo>
                  <a:cubicBezTo>
                    <a:pt x="167" y="123"/>
                    <a:pt x="171" y="122"/>
                    <a:pt x="175" y="121"/>
                  </a:cubicBezTo>
                  <a:cubicBezTo>
                    <a:pt x="173" y="123"/>
                    <a:pt x="168" y="124"/>
                    <a:pt x="163" y="123"/>
                  </a:cubicBezTo>
                  <a:close/>
                  <a:moveTo>
                    <a:pt x="188" y="116"/>
                  </a:moveTo>
                  <a:cubicBezTo>
                    <a:pt x="191" y="116"/>
                    <a:pt x="193" y="115"/>
                    <a:pt x="195" y="114"/>
                  </a:cubicBezTo>
                  <a:cubicBezTo>
                    <a:pt x="193" y="116"/>
                    <a:pt x="191" y="116"/>
                    <a:pt x="188" y="116"/>
                  </a:cubicBezTo>
                  <a:close/>
                  <a:moveTo>
                    <a:pt x="198" y="113"/>
                  </a:moveTo>
                  <a:cubicBezTo>
                    <a:pt x="198" y="113"/>
                    <a:pt x="198" y="113"/>
                    <a:pt x="197" y="113"/>
                  </a:cubicBezTo>
                  <a:cubicBezTo>
                    <a:pt x="193" y="113"/>
                    <a:pt x="189" y="115"/>
                    <a:pt x="185" y="116"/>
                  </a:cubicBezTo>
                  <a:cubicBezTo>
                    <a:pt x="190" y="111"/>
                    <a:pt x="199" y="112"/>
                    <a:pt x="203" y="107"/>
                  </a:cubicBezTo>
                  <a:cubicBezTo>
                    <a:pt x="202" y="109"/>
                    <a:pt x="200" y="111"/>
                    <a:pt x="198" y="113"/>
                  </a:cubicBezTo>
                  <a:close/>
                  <a:moveTo>
                    <a:pt x="207" y="95"/>
                  </a:moveTo>
                  <a:cubicBezTo>
                    <a:pt x="192" y="101"/>
                    <a:pt x="176" y="107"/>
                    <a:pt x="161" y="112"/>
                  </a:cubicBezTo>
                  <a:cubicBezTo>
                    <a:pt x="155" y="114"/>
                    <a:pt x="149" y="116"/>
                    <a:pt x="143" y="118"/>
                  </a:cubicBezTo>
                  <a:cubicBezTo>
                    <a:pt x="153" y="114"/>
                    <a:pt x="162" y="109"/>
                    <a:pt x="172" y="105"/>
                  </a:cubicBezTo>
                  <a:cubicBezTo>
                    <a:pt x="183" y="100"/>
                    <a:pt x="197" y="98"/>
                    <a:pt x="206" y="89"/>
                  </a:cubicBezTo>
                  <a:cubicBezTo>
                    <a:pt x="207" y="91"/>
                    <a:pt x="207" y="93"/>
                    <a:pt x="207" y="95"/>
                  </a:cubicBezTo>
                  <a:close/>
                  <a:moveTo>
                    <a:pt x="209" y="58"/>
                  </a:moveTo>
                  <a:cubicBezTo>
                    <a:pt x="184" y="70"/>
                    <a:pt x="156" y="79"/>
                    <a:pt x="130" y="90"/>
                  </a:cubicBezTo>
                  <a:cubicBezTo>
                    <a:pt x="121" y="94"/>
                    <a:pt x="112" y="98"/>
                    <a:pt x="103" y="102"/>
                  </a:cubicBezTo>
                  <a:cubicBezTo>
                    <a:pt x="113" y="97"/>
                    <a:pt x="123" y="92"/>
                    <a:pt x="134" y="88"/>
                  </a:cubicBezTo>
                  <a:cubicBezTo>
                    <a:pt x="158" y="77"/>
                    <a:pt x="182" y="67"/>
                    <a:pt x="203" y="52"/>
                  </a:cubicBezTo>
                  <a:cubicBezTo>
                    <a:pt x="206" y="54"/>
                    <a:pt x="208" y="56"/>
                    <a:pt x="209" y="58"/>
                  </a:cubicBezTo>
                  <a:close/>
                  <a:moveTo>
                    <a:pt x="202" y="52"/>
                  </a:moveTo>
                  <a:cubicBezTo>
                    <a:pt x="191" y="57"/>
                    <a:pt x="180" y="63"/>
                    <a:pt x="169" y="68"/>
                  </a:cubicBezTo>
                  <a:cubicBezTo>
                    <a:pt x="156" y="74"/>
                    <a:pt x="143" y="80"/>
                    <a:pt x="130" y="86"/>
                  </a:cubicBezTo>
                  <a:cubicBezTo>
                    <a:pt x="127" y="87"/>
                    <a:pt x="124" y="88"/>
                    <a:pt x="121" y="89"/>
                  </a:cubicBezTo>
                  <a:cubicBezTo>
                    <a:pt x="123" y="89"/>
                    <a:pt x="125" y="88"/>
                    <a:pt x="126" y="87"/>
                  </a:cubicBezTo>
                  <a:cubicBezTo>
                    <a:pt x="138" y="82"/>
                    <a:pt x="150" y="77"/>
                    <a:pt x="161" y="71"/>
                  </a:cubicBezTo>
                  <a:cubicBezTo>
                    <a:pt x="173" y="65"/>
                    <a:pt x="183" y="58"/>
                    <a:pt x="194" y="50"/>
                  </a:cubicBezTo>
                  <a:cubicBezTo>
                    <a:pt x="197" y="50"/>
                    <a:pt x="199" y="51"/>
                    <a:pt x="202" y="52"/>
                  </a:cubicBezTo>
                  <a:close/>
                  <a:moveTo>
                    <a:pt x="188" y="44"/>
                  </a:moveTo>
                  <a:cubicBezTo>
                    <a:pt x="188" y="44"/>
                    <a:pt x="188" y="44"/>
                    <a:pt x="188" y="44"/>
                  </a:cubicBezTo>
                  <a:cubicBezTo>
                    <a:pt x="174" y="48"/>
                    <a:pt x="162" y="56"/>
                    <a:pt x="149" y="61"/>
                  </a:cubicBezTo>
                  <a:cubicBezTo>
                    <a:pt x="135" y="67"/>
                    <a:pt x="121" y="72"/>
                    <a:pt x="108" y="79"/>
                  </a:cubicBezTo>
                  <a:cubicBezTo>
                    <a:pt x="93" y="86"/>
                    <a:pt x="79" y="94"/>
                    <a:pt x="65" y="101"/>
                  </a:cubicBezTo>
                  <a:cubicBezTo>
                    <a:pt x="54" y="107"/>
                    <a:pt x="40" y="110"/>
                    <a:pt x="30" y="118"/>
                  </a:cubicBezTo>
                  <a:cubicBezTo>
                    <a:pt x="29" y="118"/>
                    <a:pt x="28" y="118"/>
                    <a:pt x="28" y="117"/>
                  </a:cubicBezTo>
                  <a:cubicBezTo>
                    <a:pt x="52" y="100"/>
                    <a:pt x="79" y="87"/>
                    <a:pt x="105" y="74"/>
                  </a:cubicBezTo>
                  <a:cubicBezTo>
                    <a:pt x="121" y="67"/>
                    <a:pt x="136" y="59"/>
                    <a:pt x="152" y="52"/>
                  </a:cubicBezTo>
                  <a:cubicBezTo>
                    <a:pt x="164" y="46"/>
                    <a:pt x="178" y="41"/>
                    <a:pt x="188" y="32"/>
                  </a:cubicBezTo>
                  <a:cubicBezTo>
                    <a:pt x="189" y="36"/>
                    <a:pt x="189" y="40"/>
                    <a:pt x="188" y="44"/>
                  </a:cubicBezTo>
                  <a:close/>
                  <a:moveTo>
                    <a:pt x="187" y="31"/>
                  </a:moveTo>
                  <a:cubicBezTo>
                    <a:pt x="184" y="32"/>
                    <a:pt x="181" y="34"/>
                    <a:pt x="178" y="36"/>
                  </a:cubicBezTo>
                  <a:cubicBezTo>
                    <a:pt x="173" y="39"/>
                    <a:pt x="168" y="41"/>
                    <a:pt x="163" y="44"/>
                  </a:cubicBezTo>
                  <a:cubicBezTo>
                    <a:pt x="152" y="49"/>
                    <a:pt x="141" y="53"/>
                    <a:pt x="130" y="58"/>
                  </a:cubicBezTo>
                  <a:cubicBezTo>
                    <a:pt x="108" y="69"/>
                    <a:pt x="86" y="80"/>
                    <a:pt x="64" y="90"/>
                  </a:cubicBezTo>
                  <a:cubicBezTo>
                    <a:pt x="55" y="95"/>
                    <a:pt x="45" y="100"/>
                    <a:pt x="36" y="104"/>
                  </a:cubicBezTo>
                  <a:cubicBezTo>
                    <a:pt x="56" y="93"/>
                    <a:pt x="76" y="82"/>
                    <a:pt x="96" y="71"/>
                  </a:cubicBezTo>
                  <a:cubicBezTo>
                    <a:pt x="117" y="60"/>
                    <a:pt x="139" y="49"/>
                    <a:pt x="161" y="38"/>
                  </a:cubicBezTo>
                  <a:cubicBezTo>
                    <a:pt x="164" y="36"/>
                    <a:pt x="168" y="33"/>
                    <a:pt x="171" y="31"/>
                  </a:cubicBezTo>
                  <a:cubicBezTo>
                    <a:pt x="173" y="30"/>
                    <a:pt x="174" y="29"/>
                    <a:pt x="175" y="28"/>
                  </a:cubicBezTo>
                  <a:cubicBezTo>
                    <a:pt x="176" y="27"/>
                    <a:pt x="177" y="26"/>
                    <a:pt x="178" y="26"/>
                  </a:cubicBezTo>
                  <a:cubicBezTo>
                    <a:pt x="179" y="25"/>
                    <a:pt x="180" y="24"/>
                    <a:pt x="182" y="24"/>
                  </a:cubicBezTo>
                  <a:cubicBezTo>
                    <a:pt x="183" y="24"/>
                    <a:pt x="184" y="25"/>
                    <a:pt x="185" y="26"/>
                  </a:cubicBezTo>
                  <a:cubicBezTo>
                    <a:pt x="186" y="27"/>
                    <a:pt x="187" y="29"/>
                    <a:pt x="187" y="31"/>
                  </a:cubicBezTo>
                  <a:close/>
                  <a:moveTo>
                    <a:pt x="180" y="23"/>
                  </a:moveTo>
                  <a:cubicBezTo>
                    <a:pt x="180" y="23"/>
                    <a:pt x="179" y="24"/>
                    <a:pt x="179" y="24"/>
                  </a:cubicBezTo>
                  <a:cubicBezTo>
                    <a:pt x="179" y="24"/>
                    <a:pt x="179" y="24"/>
                    <a:pt x="179" y="24"/>
                  </a:cubicBezTo>
                  <a:cubicBezTo>
                    <a:pt x="176" y="25"/>
                    <a:pt x="174" y="26"/>
                    <a:pt x="172" y="28"/>
                  </a:cubicBezTo>
                  <a:cubicBezTo>
                    <a:pt x="162" y="34"/>
                    <a:pt x="151" y="39"/>
                    <a:pt x="141" y="45"/>
                  </a:cubicBezTo>
                  <a:cubicBezTo>
                    <a:pt x="120" y="55"/>
                    <a:pt x="98" y="64"/>
                    <a:pt x="78" y="76"/>
                  </a:cubicBezTo>
                  <a:cubicBezTo>
                    <a:pt x="67" y="82"/>
                    <a:pt x="57" y="88"/>
                    <a:pt x="46" y="93"/>
                  </a:cubicBezTo>
                  <a:cubicBezTo>
                    <a:pt x="42" y="95"/>
                    <a:pt x="39" y="97"/>
                    <a:pt x="35" y="99"/>
                  </a:cubicBezTo>
                  <a:cubicBezTo>
                    <a:pt x="70" y="74"/>
                    <a:pt x="109" y="56"/>
                    <a:pt x="146" y="34"/>
                  </a:cubicBezTo>
                  <a:cubicBezTo>
                    <a:pt x="149" y="33"/>
                    <a:pt x="151" y="31"/>
                    <a:pt x="154" y="30"/>
                  </a:cubicBezTo>
                  <a:cubicBezTo>
                    <a:pt x="155" y="29"/>
                    <a:pt x="155" y="29"/>
                    <a:pt x="156" y="28"/>
                  </a:cubicBezTo>
                  <a:cubicBezTo>
                    <a:pt x="156" y="28"/>
                    <a:pt x="156" y="28"/>
                    <a:pt x="156" y="28"/>
                  </a:cubicBezTo>
                  <a:cubicBezTo>
                    <a:pt x="157" y="29"/>
                    <a:pt x="158" y="29"/>
                    <a:pt x="159" y="28"/>
                  </a:cubicBezTo>
                  <a:cubicBezTo>
                    <a:pt x="165" y="23"/>
                    <a:pt x="173" y="20"/>
                    <a:pt x="180" y="23"/>
                  </a:cubicBezTo>
                  <a:close/>
                  <a:moveTo>
                    <a:pt x="140" y="10"/>
                  </a:moveTo>
                  <a:cubicBezTo>
                    <a:pt x="133" y="13"/>
                    <a:pt x="127" y="17"/>
                    <a:pt x="121" y="21"/>
                  </a:cubicBezTo>
                  <a:cubicBezTo>
                    <a:pt x="125" y="14"/>
                    <a:pt x="133" y="10"/>
                    <a:pt x="140" y="10"/>
                  </a:cubicBezTo>
                  <a:close/>
                  <a:moveTo>
                    <a:pt x="117" y="23"/>
                  </a:moveTo>
                  <a:cubicBezTo>
                    <a:pt x="108" y="30"/>
                    <a:pt x="98" y="36"/>
                    <a:pt x="89" y="42"/>
                  </a:cubicBezTo>
                  <a:cubicBezTo>
                    <a:pt x="68" y="53"/>
                    <a:pt x="46" y="64"/>
                    <a:pt x="26" y="76"/>
                  </a:cubicBezTo>
                  <a:cubicBezTo>
                    <a:pt x="21" y="78"/>
                    <a:pt x="17" y="82"/>
                    <a:pt x="12" y="83"/>
                  </a:cubicBezTo>
                  <a:cubicBezTo>
                    <a:pt x="16" y="82"/>
                    <a:pt x="21" y="77"/>
                    <a:pt x="25" y="74"/>
                  </a:cubicBezTo>
                  <a:cubicBezTo>
                    <a:pt x="34" y="67"/>
                    <a:pt x="44" y="61"/>
                    <a:pt x="55" y="55"/>
                  </a:cubicBezTo>
                  <a:cubicBezTo>
                    <a:pt x="65" y="49"/>
                    <a:pt x="76" y="44"/>
                    <a:pt x="87" y="38"/>
                  </a:cubicBezTo>
                  <a:cubicBezTo>
                    <a:pt x="95" y="33"/>
                    <a:pt x="102" y="27"/>
                    <a:pt x="110" y="22"/>
                  </a:cubicBezTo>
                  <a:cubicBezTo>
                    <a:pt x="111" y="22"/>
                    <a:pt x="112" y="22"/>
                    <a:pt x="112" y="21"/>
                  </a:cubicBezTo>
                  <a:cubicBezTo>
                    <a:pt x="113" y="21"/>
                    <a:pt x="113" y="20"/>
                    <a:pt x="114" y="20"/>
                  </a:cubicBezTo>
                  <a:cubicBezTo>
                    <a:pt x="114" y="21"/>
                    <a:pt x="115" y="22"/>
                    <a:pt x="115" y="22"/>
                  </a:cubicBezTo>
                  <a:cubicBezTo>
                    <a:pt x="115" y="23"/>
                    <a:pt x="116" y="24"/>
                    <a:pt x="117" y="23"/>
                  </a:cubicBezTo>
                  <a:close/>
                  <a:moveTo>
                    <a:pt x="96" y="9"/>
                  </a:moveTo>
                  <a:cubicBezTo>
                    <a:pt x="98" y="8"/>
                    <a:pt x="100" y="8"/>
                    <a:pt x="102" y="8"/>
                  </a:cubicBezTo>
                  <a:cubicBezTo>
                    <a:pt x="98" y="10"/>
                    <a:pt x="94" y="13"/>
                    <a:pt x="90" y="15"/>
                  </a:cubicBezTo>
                  <a:cubicBezTo>
                    <a:pt x="89" y="16"/>
                    <a:pt x="88" y="16"/>
                    <a:pt x="88" y="17"/>
                  </a:cubicBezTo>
                  <a:cubicBezTo>
                    <a:pt x="89" y="14"/>
                    <a:pt x="92" y="11"/>
                    <a:pt x="96" y="9"/>
                  </a:cubicBezTo>
                  <a:close/>
                  <a:moveTo>
                    <a:pt x="77" y="23"/>
                  </a:moveTo>
                  <a:cubicBezTo>
                    <a:pt x="76" y="24"/>
                    <a:pt x="74" y="25"/>
                    <a:pt x="73" y="25"/>
                  </a:cubicBezTo>
                  <a:cubicBezTo>
                    <a:pt x="64" y="30"/>
                    <a:pt x="55" y="32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54" y="32"/>
                    <a:pt x="63" y="25"/>
                    <a:pt x="70" y="19"/>
                  </a:cubicBezTo>
                  <a:cubicBezTo>
                    <a:pt x="70" y="19"/>
                    <a:pt x="70" y="18"/>
                    <a:pt x="69" y="18"/>
                  </a:cubicBezTo>
                  <a:cubicBezTo>
                    <a:pt x="62" y="20"/>
                    <a:pt x="55" y="24"/>
                    <a:pt x="49" y="28"/>
                  </a:cubicBezTo>
                  <a:cubicBezTo>
                    <a:pt x="48" y="28"/>
                    <a:pt x="48" y="29"/>
                    <a:pt x="48" y="29"/>
                  </a:cubicBezTo>
                  <a:cubicBezTo>
                    <a:pt x="48" y="28"/>
                    <a:pt x="48" y="28"/>
                    <a:pt x="49" y="27"/>
                  </a:cubicBezTo>
                  <a:cubicBezTo>
                    <a:pt x="50" y="25"/>
                    <a:pt x="53" y="24"/>
                    <a:pt x="53" y="23"/>
                  </a:cubicBezTo>
                  <a:cubicBezTo>
                    <a:pt x="57" y="21"/>
                    <a:pt x="61" y="18"/>
                    <a:pt x="65" y="15"/>
                  </a:cubicBezTo>
                  <a:cubicBezTo>
                    <a:pt x="70" y="16"/>
                    <a:pt x="74" y="19"/>
                    <a:pt x="77" y="23"/>
                  </a:cubicBezTo>
                  <a:close/>
                  <a:moveTo>
                    <a:pt x="56" y="18"/>
                  </a:moveTo>
                  <a:cubicBezTo>
                    <a:pt x="58" y="16"/>
                    <a:pt x="61" y="16"/>
                    <a:pt x="63" y="15"/>
                  </a:cubicBezTo>
                  <a:cubicBezTo>
                    <a:pt x="59" y="18"/>
                    <a:pt x="54" y="20"/>
                    <a:pt x="51" y="23"/>
                  </a:cubicBezTo>
                  <a:cubicBezTo>
                    <a:pt x="52" y="21"/>
                    <a:pt x="54" y="19"/>
                    <a:pt x="56" y="18"/>
                  </a:cubicBezTo>
                  <a:close/>
                  <a:moveTo>
                    <a:pt x="38" y="40"/>
                  </a:moveTo>
                  <a:cubicBezTo>
                    <a:pt x="33" y="42"/>
                    <a:pt x="28" y="45"/>
                    <a:pt x="23" y="48"/>
                  </a:cubicBezTo>
                  <a:cubicBezTo>
                    <a:pt x="18" y="51"/>
                    <a:pt x="26" y="44"/>
                    <a:pt x="27" y="43"/>
                  </a:cubicBezTo>
                  <a:cubicBezTo>
                    <a:pt x="29" y="41"/>
                    <a:pt x="32" y="38"/>
                    <a:pt x="35" y="36"/>
                  </a:cubicBezTo>
                  <a:cubicBezTo>
                    <a:pt x="36" y="37"/>
                    <a:pt x="37" y="38"/>
                    <a:pt x="38" y="40"/>
                  </a:cubicBezTo>
                  <a:close/>
                  <a:moveTo>
                    <a:pt x="22" y="30"/>
                  </a:moveTo>
                  <a:cubicBezTo>
                    <a:pt x="19" y="32"/>
                    <a:pt x="15" y="35"/>
                    <a:pt x="12" y="38"/>
                  </a:cubicBezTo>
                  <a:cubicBezTo>
                    <a:pt x="12" y="37"/>
                    <a:pt x="12" y="36"/>
                    <a:pt x="13" y="35"/>
                  </a:cubicBezTo>
                  <a:cubicBezTo>
                    <a:pt x="15" y="32"/>
                    <a:pt x="18" y="30"/>
                    <a:pt x="22" y="30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73"/>
            <p:cNvSpPr>
              <a:spLocks noEditPoints="1"/>
            </p:cNvSpPr>
            <p:nvPr/>
          </p:nvSpPr>
          <p:spPr bwMode="auto">
            <a:xfrm>
              <a:off x="8172696" y="4331722"/>
              <a:ext cx="941388" cy="796925"/>
            </a:xfrm>
            <a:custGeom>
              <a:avLst/>
              <a:gdLst>
                <a:gd name="T0" fmla="*/ 26 w 222"/>
                <a:gd name="T1" fmla="*/ 148 h 188"/>
                <a:gd name="T2" fmla="*/ 8 w 222"/>
                <a:gd name="T3" fmla="*/ 132 h 188"/>
                <a:gd name="T4" fmla="*/ 204 w 222"/>
                <a:gd name="T5" fmla="*/ 56 h 188"/>
                <a:gd name="T6" fmla="*/ 110 w 222"/>
                <a:gd name="T7" fmla="*/ 10 h 188"/>
                <a:gd name="T8" fmla="*/ 117 w 222"/>
                <a:gd name="T9" fmla="*/ 15 h 188"/>
                <a:gd name="T10" fmla="*/ 112 w 222"/>
                <a:gd name="T11" fmla="*/ 19 h 188"/>
                <a:gd name="T12" fmla="*/ 78 w 222"/>
                <a:gd name="T13" fmla="*/ 41 h 188"/>
                <a:gd name="T14" fmla="*/ 89 w 222"/>
                <a:gd name="T15" fmla="*/ 35 h 188"/>
                <a:gd name="T16" fmla="*/ 146 w 222"/>
                <a:gd name="T17" fmla="*/ 15 h 188"/>
                <a:gd name="T18" fmla="*/ 107 w 222"/>
                <a:gd name="T19" fmla="*/ 11 h 188"/>
                <a:gd name="T20" fmla="*/ 128 w 222"/>
                <a:gd name="T21" fmla="*/ 10 h 188"/>
                <a:gd name="T22" fmla="*/ 140 w 222"/>
                <a:gd name="T23" fmla="*/ 14 h 188"/>
                <a:gd name="T24" fmla="*/ 92 w 222"/>
                <a:gd name="T25" fmla="*/ 32 h 188"/>
                <a:gd name="T26" fmla="*/ 121 w 222"/>
                <a:gd name="T27" fmla="*/ 35 h 188"/>
                <a:gd name="T28" fmla="*/ 67 w 222"/>
                <a:gd name="T29" fmla="*/ 58 h 188"/>
                <a:gd name="T30" fmla="*/ 117 w 222"/>
                <a:gd name="T31" fmla="*/ 55 h 188"/>
                <a:gd name="T32" fmla="*/ 56 w 222"/>
                <a:gd name="T33" fmla="*/ 67 h 188"/>
                <a:gd name="T34" fmla="*/ 66 w 222"/>
                <a:gd name="T35" fmla="*/ 55 h 188"/>
                <a:gd name="T36" fmla="*/ 148 w 222"/>
                <a:gd name="T37" fmla="*/ 28 h 188"/>
                <a:gd name="T38" fmla="*/ 158 w 222"/>
                <a:gd name="T39" fmla="*/ 31 h 188"/>
                <a:gd name="T40" fmla="*/ 172 w 222"/>
                <a:gd name="T41" fmla="*/ 33 h 188"/>
                <a:gd name="T42" fmla="*/ 146 w 222"/>
                <a:gd name="T43" fmla="*/ 44 h 188"/>
                <a:gd name="T44" fmla="*/ 43 w 222"/>
                <a:gd name="T45" fmla="*/ 80 h 188"/>
                <a:gd name="T46" fmla="*/ 125 w 222"/>
                <a:gd name="T47" fmla="*/ 63 h 188"/>
                <a:gd name="T48" fmla="*/ 200 w 222"/>
                <a:gd name="T49" fmla="*/ 40 h 188"/>
                <a:gd name="T50" fmla="*/ 194 w 222"/>
                <a:gd name="T51" fmla="*/ 50 h 188"/>
                <a:gd name="T52" fmla="*/ 214 w 222"/>
                <a:gd name="T53" fmla="*/ 46 h 188"/>
                <a:gd name="T54" fmla="*/ 200 w 222"/>
                <a:gd name="T55" fmla="*/ 65 h 188"/>
                <a:gd name="T56" fmla="*/ 64 w 222"/>
                <a:gd name="T57" fmla="*/ 109 h 188"/>
                <a:gd name="T58" fmla="*/ 25 w 222"/>
                <a:gd name="T59" fmla="*/ 121 h 188"/>
                <a:gd name="T60" fmla="*/ 33 w 222"/>
                <a:gd name="T61" fmla="*/ 124 h 188"/>
                <a:gd name="T62" fmla="*/ 148 w 222"/>
                <a:gd name="T63" fmla="*/ 103 h 188"/>
                <a:gd name="T64" fmla="*/ 47 w 222"/>
                <a:gd name="T65" fmla="*/ 132 h 188"/>
                <a:gd name="T66" fmla="*/ 109 w 222"/>
                <a:gd name="T67" fmla="*/ 159 h 188"/>
                <a:gd name="T68" fmla="*/ 107 w 222"/>
                <a:gd name="T69" fmla="*/ 150 h 188"/>
                <a:gd name="T70" fmla="*/ 124 w 222"/>
                <a:gd name="T71" fmla="*/ 144 h 188"/>
                <a:gd name="T72" fmla="*/ 83 w 222"/>
                <a:gd name="T73" fmla="*/ 141 h 188"/>
                <a:gd name="T74" fmla="*/ 104 w 222"/>
                <a:gd name="T75" fmla="*/ 131 h 188"/>
                <a:gd name="T76" fmla="*/ 129 w 222"/>
                <a:gd name="T77" fmla="*/ 118 h 188"/>
                <a:gd name="T78" fmla="*/ 117 w 222"/>
                <a:gd name="T79" fmla="*/ 122 h 188"/>
                <a:gd name="T80" fmla="*/ 74 w 222"/>
                <a:gd name="T81" fmla="*/ 140 h 188"/>
                <a:gd name="T82" fmla="*/ 99 w 222"/>
                <a:gd name="T83" fmla="*/ 144 h 188"/>
                <a:gd name="T84" fmla="*/ 91 w 222"/>
                <a:gd name="T85" fmla="*/ 154 h 188"/>
                <a:gd name="T86" fmla="*/ 113 w 222"/>
                <a:gd name="T87" fmla="*/ 154 h 188"/>
                <a:gd name="T88" fmla="*/ 88 w 222"/>
                <a:gd name="T89" fmla="*/ 120 h 188"/>
                <a:gd name="T90" fmla="*/ 69 w 222"/>
                <a:gd name="T91" fmla="*/ 121 h 188"/>
                <a:gd name="T92" fmla="*/ 36 w 222"/>
                <a:gd name="T93" fmla="*/ 124 h 188"/>
                <a:gd name="T94" fmla="*/ 154 w 222"/>
                <a:gd name="T95" fmla="*/ 93 h 188"/>
                <a:gd name="T96" fmla="*/ 35 w 222"/>
                <a:gd name="T97" fmla="*/ 118 h 188"/>
                <a:gd name="T98" fmla="*/ 93 w 222"/>
                <a:gd name="T99" fmla="*/ 96 h 188"/>
                <a:gd name="T100" fmla="*/ 199 w 222"/>
                <a:gd name="T101" fmla="*/ 62 h 188"/>
                <a:gd name="T102" fmla="*/ 191 w 222"/>
                <a:gd name="T103" fmla="*/ 71 h 188"/>
                <a:gd name="T104" fmla="*/ 190 w 222"/>
                <a:gd name="T105" fmla="*/ 66 h 188"/>
                <a:gd name="T106" fmla="*/ 106 w 222"/>
                <a:gd name="T107" fmla="*/ 168 h 188"/>
                <a:gd name="T108" fmla="*/ 26 w 222"/>
                <a:gd name="T109" fmla="*/ 97 h 188"/>
                <a:gd name="T110" fmla="*/ 26 w 222"/>
                <a:gd name="T111" fmla="*/ 97 h 188"/>
                <a:gd name="T112" fmla="*/ 105 w 222"/>
                <a:gd name="T113" fmla="*/ 175 h 188"/>
                <a:gd name="T114" fmla="*/ 11 w 222"/>
                <a:gd name="T115" fmla="*/ 137 h 188"/>
                <a:gd name="T116" fmla="*/ 114 w 222"/>
                <a:gd name="T117" fmla="*/ 17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2" h="188">
                  <a:moveTo>
                    <a:pt x="221" y="63"/>
                  </a:moveTo>
                  <a:cubicBezTo>
                    <a:pt x="221" y="63"/>
                    <a:pt x="221" y="63"/>
                    <a:pt x="220" y="63"/>
                  </a:cubicBezTo>
                  <a:cubicBezTo>
                    <a:pt x="218" y="63"/>
                    <a:pt x="217" y="59"/>
                    <a:pt x="217" y="58"/>
                  </a:cubicBezTo>
                  <a:cubicBezTo>
                    <a:pt x="215" y="54"/>
                    <a:pt x="216" y="50"/>
                    <a:pt x="218" y="46"/>
                  </a:cubicBezTo>
                  <a:cubicBezTo>
                    <a:pt x="218" y="46"/>
                    <a:pt x="218" y="46"/>
                    <a:pt x="218" y="45"/>
                  </a:cubicBezTo>
                  <a:cubicBezTo>
                    <a:pt x="218" y="45"/>
                    <a:pt x="218" y="45"/>
                    <a:pt x="217" y="44"/>
                  </a:cubicBezTo>
                  <a:cubicBezTo>
                    <a:pt x="202" y="38"/>
                    <a:pt x="187" y="31"/>
                    <a:pt x="172" y="24"/>
                  </a:cubicBezTo>
                  <a:cubicBezTo>
                    <a:pt x="153" y="16"/>
                    <a:pt x="135" y="7"/>
                    <a:pt x="115" y="1"/>
                  </a:cubicBezTo>
                  <a:cubicBezTo>
                    <a:pt x="115" y="0"/>
                    <a:pt x="114" y="1"/>
                    <a:pt x="114" y="1"/>
                  </a:cubicBezTo>
                  <a:cubicBezTo>
                    <a:pt x="94" y="19"/>
                    <a:pt x="76" y="40"/>
                    <a:pt x="58" y="59"/>
                  </a:cubicBezTo>
                  <a:cubicBezTo>
                    <a:pt x="42" y="77"/>
                    <a:pt x="24" y="95"/>
                    <a:pt x="9" y="114"/>
                  </a:cubicBezTo>
                  <a:cubicBezTo>
                    <a:pt x="2" y="119"/>
                    <a:pt x="0" y="135"/>
                    <a:pt x="9" y="139"/>
                  </a:cubicBezTo>
                  <a:cubicBezTo>
                    <a:pt x="14" y="143"/>
                    <a:pt x="20" y="145"/>
                    <a:pt x="26" y="148"/>
                  </a:cubicBezTo>
                  <a:cubicBezTo>
                    <a:pt x="36" y="154"/>
                    <a:pt x="46" y="159"/>
                    <a:pt x="57" y="164"/>
                  </a:cubicBezTo>
                  <a:cubicBezTo>
                    <a:pt x="73" y="172"/>
                    <a:pt x="89" y="181"/>
                    <a:pt x="106" y="188"/>
                  </a:cubicBezTo>
                  <a:cubicBezTo>
                    <a:pt x="107" y="188"/>
                    <a:pt x="107" y="187"/>
                    <a:pt x="107" y="187"/>
                  </a:cubicBezTo>
                  <a:cubicBezTo>
                    <a:pt x="107" y="187"/>
                    <a:pt x="108" y="187"/>
                    <a:pt x="108" y="187"/>
                  </a:cubicBezTo>
                  <a:cubicBezTo>
                    <a:pt x="122" y="170"/>
                    <a:pt x="138" y="154"/>
                    <a:pt x="154" y="138"/>
                  </a:cubicBezTo>
                  <a:cubicBezTo>
                    <a:pt x="174" y="117"/>
                    <a:pt x="194" y="95"/>
                    <a:pt x="214" y="74"/>
                  </a:cubicBezTo>
                  <a:cubicBezTo>
                    <a:pt x="216" y="71"/>
                    <a:pt x="220" y="68"/>
                    <a:pt x="222" y="64"/>
                  </a:cubicBezTo>
                  <a:cubicBezTo>
                    <a:pt x="222" y="64"/>
                    <a:pt x="222" y="63"/>
                    <a:pt x="221" y="63"/>
                  </a:cubicBezTo>
                  <a:close/>
                  <a:moveTo>
                    <a:pt x="88" y="171"/>
                  </a:moveTo>
                  <a:cubicBezTo>
                    <a:pt x="77" y="166"/>
                    <a:pt x="67" y="161"/>
                    <a:pt x="56" y="156"/>
                  </a:cubicBezTo>
                  <a:cubicBezTo>
                    <a:pt x="46" y="151"/>
                    <a:pt x="35" y="145"/>
                    <a:pt x="25" y="140"/>
                  </a:cubicBezTo>
                  <a:cubicBezTo>
                    <a:pt x="20" y="138"/>
                    <a:pt x="13" y="135"/>
                    <a:pt x="9" y="132"/>
                  </a:cubicBezTo>
                  <a:cubicBezTo>
                    <a:pt x="9" y="132"/>
                    <a:pt x="8" y="132"/>
                    <a:pt x="8" y="132"/>
                  </a:cubicBezTo>
                  <a:cubicBezTo>
                    <a:pt x="8" y="130"/>
                    <a:pt x="8" y="129"/>
                    <a:pt x="8" y="127"/>
                  </a:cubicBezTo>
                  <a:cubicBezTo>
                    <a:pt x="22" y="136"/>
                    <a:pt x="37" y="143"/>
                    <a:pt x="52" y="150"/>
                  </a:cubicBezTo>
                  <a:cubicBezTo>
                    <a:pt x="69" y="158"/>
                    <a:pt x="86" y="165"/>
                    <a:pt x="102" y="174"/>
                  </a:cubicBezTo>
                  <a:cubicBezTo>
                    <a:pt x="102" y="175"/>
                    <a:pt x="102" y="176"/>
                    <a:pt x="102" y="178"/>
                  </a:cubicBezTo>
                  <a:cubicBezTo>
                    <a:pt x="97" y="175"/>
                    <a:pt x="92" y="173"/>
                    <a:pt x="88" y="171"/>
                  </a:cubicBezTo>
                  <a:close/>
                  <a:moveTo>
                    <a:pt x="30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45" y="89"/>
                    <a:pt x="60" y="86"/>
                    <a:pt x="75" y="82"/>
                  </a:cubicBezTo>
                  <a:cubicBezTo>
                    <a:pt x="90" y="79"/>
                    <a:pt x="105" y="75"/>
                    <a:pt x="120" y="71"/>
                  </a:cubicBezTo>
                  <a:cubicBezTo>
                    <a:pt x="135" y="68"/>
                    <a:pt x="150" y="65"/>
                    <a:pt x="165" y="61"/>
                  </a:cubicBezTo>
                  <a:cubicBezTo>
                    <a:pt x="172" y="59"/>
                    <a:pt x="180" y="57"/>
                    <a:pt x="188" y="56"/>
                  </a:cubicBezTo>
                  <a:cubicBezTo>
                    <a:pt x="195" y="54"/>
                    <a:pt x="202" y="53"/>
                    <a:pt x="209" y="51"/>
                  </a:cubicBezTo>
                  <a:cubicBezTo>
                    <a:pt x="207" y="53"/>
                    <a:pt x="206" y="55"/>
                    <a:pt x="204" y="56"/>
                  </a:cubicBezTo>
                  <a:cubicBezTo>
                    <a:pt x="204" y="56"/>
                    <a:pt x="203" y="56"/>
                    <a:pt x="203" y="57"/>
                  </a:cubicBezTo>
                  <a:cubicBezTo>
                    <a:pt x="203" y="56"/>
                    <a:pt x="202" y="56"/>
                    <a:pt x="202" y="57"/>
                  </a:cubicBezTo>
                  <a:cubicBezTo>
                    <a:pt x="173" y="63"/>
                    <a:pt x="144" y="68"/>
                    <a:pt x="115" y="74"/>
                  </a:cubicBezTo>
                  <a:cubicBezTo>
                    <a:pt x="85" y="80"/>
                    <a:pt x="56" y="89"/>
                    <a:pt x="27" y="96"/>
                  </a:cubicBezTo>
                  <a:cubicBezTo>
                    <a:pt x="28" y="96"/>
                    <a:pt x="29" y="95"/>
                    <a:pt x="30" y="94"/>
                  </a:cubicBezTo>
                  <a:close/>
                  <a:moveTo>
                    <a:pt x="115" y="3"/>
                  </a:moveTo>
                  <a:cubicBezTo>
                    <a:pt x="117" y="4"/>
                    <a:pt x="118" y="4"/>
                    <a:pt x="120" y="5"/>
                  </a:cubicBezTo>
                  <a:cubicBezTo>
                    <a:pt x="117" y="5"/>
                    <a:pt x="114" y="6"/>
                    <a:pt x="112" y="6"/>
                  </a:cubicBezTo>
                  <a:cubicBezTo>
                    <a:pt x="113" y="5"/>
                    <a:pt x="114" y="4"/>
                    <a:pt x="115" y="3"/>
                  </a:cubicBezTo>
                  <a:close/>
                  <a:moveTo>
                    <a:pt x="125" y="7"/>
                  </a:moveTo>
                  <a:cubicBezTo>
                    <a:pt x="122" y="7"/>
                    <a:pt x="119" y="8"/>
                    <a:pt x="115" y="9"/>
                  </a:cubicBezTo>
                  <a:cubicBezTo>
                    <a:pt x="114" y="9"/>
                    <a:pt x="112" y="10"/>
                    <a:pt x="111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1" y="10"/>
                    <a:pt x="112" y="9"/>
                    <a:pt x="113" y="9"/>
                  </a:cubicBezTo>
                  <a:cubicBezTo>
                    <a:pt x="116" y="8"/>
                    <a:pt x="119" y="7"/>
                    <a:pt x="122" y="5"/>
                  </a:cubicBezTo>
                  <a:cubicBezTo>
                    <a:pt x="123" y="6"/>
                    <a:pt x="124" y="6"/>
                    <a:pt x="125" y="7"/>
                  </a:cubicBezTo>
                  <a:close/>
                  <a:moveTo>
                    <a:pt x="130" y="8"/>
                  </a:moveTo>
                  <a:cubicBezTo>
                    <a:pt x="126" y="9"/>
                    <a:pt x="122" y="10"/>
                    <a:pt x="119" y="12"/>
                  </a:cubicBezTo>
                  <a:cubicBezTo>
                    <a:pt x="113" y="13"/>
                    <a:pt x="108" y="14"/>
                    <a:pt x="103" y="15"/>
                  </a:cubicBezTo>
                  <a:cubicBezTo>
                    <a:pt x="103" y="15"/>
                    <a:pt x="103" y="15"/>
                    <a:pt x="104" y="14"/>
                  </a:cubicBezTo>
                  <a:cubicBezTo>
                    <a:pt x="105" y="14"/>
                    <a:pt x="106" y="14"/>
                    <a:pt x="107" y="13"/>
                  </a:cubicBezTo>
                  <a:cubicBezTo>
                    <a:pt x="110" y="13"/>
                    <a:pt x="112" y="12"/>
                    <a:pt x="114" y="12"/>
                  </a:cubicBezTo>
                  <a:cubicBezTo>
                    <a:pt x="118" y="11"/>
                    <a:pt x="122" y="9"/>
                    <a:pt x="126" y="7"/>
                  </a:cubicBezTo>
                  <a:cubicBezTo>
                    <a:pt x="127" y="7"/>
                    <a:pt x="128" y="8"/>
                    <a:pt x="130" y="8"/>
                  </a:cubicBezTo>
                  <a:close/>
                  <a:moveTo>
                    <a:pt x="136" y="11"/>
                  </a:moveTo>
                  <a:cubicBezTo>
                    <a:pt x="130" y="12"/>
                    <a:pt x="124" y="13"/>
                    <a:pt x="117" y="15"/>
                  </a:cubicBezTo>
                  <a:cubicBezTo>
                    <a:pt x="111" y="16"/>
                    <a:pt x="104" y="18"/>
                    <a:pt x="98" y="20"/>
                  </a:cubicBezTo>
                  <a:cubicBezTo>
                    <a:pt x="104" y="17"/>
                    <a:pt x="110" y="16"/>
                    <a:pt x="116" y="14"/>
                  </a:cubicBezTo>
                  <a:cubicBezTo>
                    <a:pt x="121" y="13"/>
                    <a:pt x="126" y="12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3" y="10"/>
                    <a:pt x="134" y="10"/>
                    <a:pt x="136" y="11"/>
                  </a:cubicBezTo>
                  <a:close/>
                  <a:moveTo>
                    <a:pt x="140" y="13"/>
                  </a:moveTo>
                  <a:cubicBezTo>
                    <a:pt x="138" y="13"/>
                    <a:pt x="136" y="14"/>
                    <a:pt x="133" y="14"/>
                  </a:cubicBezTo>
                  <a:cubicBezTo>
                    <a:pt x="129" y="15"/>
                    <a:pt x="126" y="16"/>
                    <a:pt x="122" y="17"/>
                  </a:cubicBezTo>
                  <a:cubicBezTo>
                    <a:pt x="114" y="19"/>
                    <a:pt x="105" y="22"/>
                    <a:pt x="97" y="24"/>
                  </a:cubicBezTo>
                  <a:cubicBezTo>
                    <a:pt x="96" y="25"/>
                    <a:pt x="94" y="25"/>
                    <a:pt x="93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5"/>
                    <a:pt x="96" y="24"/>
                    <a:pt x="98" y="24"/>
                  </a:cubicBezTo>
                  <a:cubicBezTo>
                    <a:pt x="102" y="22"/>
                    <a:pt x="107" y="21"/>
                    <a:pt x="112" y="19"/>
                  </a:cubicBezTo>
                  <a:cubicBezTo>
                    <a:pt x="120" y="16"/>
                    <a:pt x="129" y="15"/>
                    <a:pt x="137" y="12"/>
                  </a:cubicBezTo>
                  <a:cubicBezTo>
                    <a:pt x="137" y="12"/>
                    <a:pt x="137" y="12"/>
                    <a:pt x="137" y="12"/>
                  </a:cubicBezTo>
                  <a:cubicBezTo>
                    <a:pt x="138" y="12"/>
                    <a:pt x="139" y="12"/>
                    <a:pt x="140" y="13"/>
                  </a:cubicBezTo>
                  <a:close/>
                  <a:moveTo>
                    <a:pt x="151" y="18"/>
                  </a:moveTo>
                  <a:cubicBezTo>
                    <a:pt x="143" y="20"/>
                    <a:pt x="135" y="21"/>
                    <a:pt x="126" y="23"/>
                  </a:cubicBezTo>
                  <a:cubicBezTo>
                    <a:pt x="133" y="21"/>
                    <a:pt x="140" y="19"/>
                    <a:pt x="147" y="16"/>
                  </a:cubicBezTo>
                  <a:cubicBezTo>
                    <a:pt x="149" y="16"/>
                    <a:pt x="150" y="17"/>
                    <a:pt x="151" y="18"/>
                  </a:cubicBezTo>
                  <a:close/>
                  <a:moveTo>
                    <a:pt x="158" y="21"/>
                  </a:moveTo>
                  <a:cubicBezTo>
                    <a:pt x="152" y="23"/>
                    <a:pt x="146" y="24"/>
                    <a:pt x="140" y="26"/>
                  </a:cubicBezTo>
                  <a:cubicBezTo>
                    <a:pt x="133" y="27"/>
                    <a:pt x="125" y="29"/>
                    <a:pt x="118" y="31"/>
                  </a:cubicBezTo>
                  <a:cubicBezTo>
                    <a:pt x="111" y="33"/>
                    <a:pt x="104" y="35"/>
                    <a:pt x="97" y="37"/>
                  </a:cubicBezTo>
                  <a:cubicBezTo>
                    <a:pt x="93" y="38"/>
                    <a:pt x="90" y="39"/>
                    <a:pt x="87" y="40"/>
                  </a:cubicBezTo>
                  <a:cubicBezTo>
                    <a:pt x="84" y="40"/>
                    <a:pt x="81" y="40"/>
                    <a:pt x="78" y="41"/>
                  </a:cubicBezTo>
                  <a:cubicBezTo>
                    <a:pt x="78" y="41"/>
                    <a:pt x="78" y="41"/>
                    <a:pt x="79" y="41"/>
                  </a:cubicBezTo>
                  <a:cubicBezTo>
                    <a:pt x="84" y="38"/>
                    <a:pt x="89" y="37"/>
                    <a:pt x="94" y="35"/>
                  </a:cubicBezTo>
                  <a:cubicBezTo>
                    <a:pt x="101" y="33"/>
                    <a:pt x="108" y="31"/>
                    <a:pt x="115" y="29"/>
                  </a:cubicBezTo>
                  <a:cubicBezTo>
                    <a:pt x="122" y="27"/>
                    <a:pt x="129" y="26"/>
                    <a:pt x="136" y="24"/>
                  </a:cubicBezTo>
                  <a:cubicBezTo>
                    <a:pt x="141" y="22"/>
                    <a:pt x="147" y="21"/>
                    <a:pt x="153" y="18"/>
                  </a:cubicBezTo>
                  <a:cubicBezTo>
                    <a:pt x="155" y="19"/>
                    <a:pt x="156" y="20"/>
                    <a:pt x="158" y="21"/>
                  </a:cubicBezTo>
                  <a:close/>
                  <a:moveTo>
                    <a:pt x="83" y="36"/>
                  </a:moveTo>
                  <a:cubicBezTo>
                    <a:pt x="87" y="34"/>
                    <a:pt x="93" y="33"/>
                    <a:pt x="97" y="32"/>
                  </a:cubicBezTo>
                  <a:cubicBezTo>
                    <a:pt x="103" y="30"/>
                    <a:pt x="109" y="28"/>
                    <a:pt x="114" y="26"/>
                  </a:cubicBezTo>
                  <a:cubicBezTo>
                    <a:pt x="116" y="26"/>
                    <a:pt x="117" y="26"/>
                    <a:pt x="118" y="25"/>
                  </a:cubicBezTo>
                  <a:cubicBezTo>
                    <a:pt x="117" y="26"/>
                    <a:pt x="116" y="26"/>
                    <a:pt x="115" y="26"/>
                  </a:cubicBezTo>
                  <a:cubicBezTo>
                    <a:pt x="109" y="28"/>
                    <a:pt x="103" y="30"/>
                    <a:pt x="98" y="32"/>
                  </a:cubicBezTo>
                  <a:cubicBezTo>
                    <a:pt x="95" y="33"/>
                    <a:pt x="92" y="34"/>
                    <a:pt x="89" y="35"/>
                  </a:cubicBezTo>
                  <a:cubicBezTo>
                    <a:pt x="88" y="35"/>
                    <a:pt x="86" y="36"/>
                    <a:pt x="84" y="36"/>
                  </a:cubicBezTo>
                  <a:cubicBezTo>
                    <a:pt x="84" y="36"/>
                    <a:pt x="83" y="37"/>
                    <a:pt x="82" y="37"/>
                  </a:cubicBezTo>
                  <a:cubicBezTo>
                    <a:pt x="83" y="37"/>
                    <a:pt x="83" y="36"/>
                    <a:pt x="83" y="36"/>
                  </a:cubicBezTo>
                  <a:close/>
                  <a:moveTo>
                    <a:pt x="117" y="26"/>
                  </a:moveTo>
                  <a:cubicBezTo>
                    <a:pt x="123" y="24"/>
                    <a:pt x="130" y="23"/>
                    <a:pt x="137" y="22"/>
                  </a:cubicBezTo>
                  <a:cubicBezTo>
                    <a:pt x="140" y="21"/>
                    <a:pt x="144" y="20"/>
                    <a:pt x="148" y="19"/>
                  </a:cubicBezTo>
                  <a:cubicBezTo>
                    <a:pt x="149" y="19"/>
                    <a:pt x="150" y="19"/>
                    <a:pt x="152" y="18"/>
                  </a:cubicBezTo>
                  <a:cubicBezTo>
                    <a:pt x="150" y="19"/>
                    <a:pt x="148" y="20"/>
                    <a:pt x="146" y="20"/>
                  </a:cubicBezTo>
                  <a:cubicBezTo>
                    <a:pt x="133" y="24"/>
                    <a:pt x="120" y="27"/>
                    <a:pt x="107" y="31"/>
                  </a:cubicBezTo>
                  <a:cubicBezTo>
                    <a:pt x="104" y="32"/>
                    <a:pt x="99" y="33"/>
                    <a:pt x="95" y="34"/>
                  </a:cubicBezTo>
                  <a:cubicBezTo>
                    <a:pt x="103" y="32"/>
                    <a:pt x="110" y="29"/>
                    <a:pt x="117" y="26"/>
                  </a:cubicBezTo>
                  <a:close/>
                  <a:moveTo>
                    <a:pt x="142" y="13"/>
                  </a:moveTo>
                  <a:cubicBezTo>
                    <a:pt x="143" y="14"/>
                    <a:pt x="144" y="15"/>
                    <a:pt x="146" y="15"/>
                  </a:cubicBezTo>
                  <a:cubicBezTo>
                    <a:pt x="137" y="17"/>
                    <a:pt x="127" y="19"/>
                    <a:pt x="118" y="21"/>
                  </a:cubicBezTo>
                  <a:cubicBezTo>
                    <a:pt x="109" y="23"/>
                    <a:pt x="100" y="27"/>
                    <a:pt x="91" y="30"/>
                  </a:cubicBezTo>
                  <a:cubicBezTo>
                    <a:pt x="90" y="30"/>
                    <a:pt x="89" y="30"/>
                    <a:pt x="88" y="30"/>
                  </a:cubicBezTo>
                  <a:cubicBezTo>
                    <a:pt x="90" y="30"/>
                    <a:pt x="92" y="29"/>
                    <a:pt x="93" y="28"/>
                  </a:cubicBezTo>
                  <a:cubicBezTo>
                    <a:pt x="95" y="27"/>
                    <a:pt x="97" y="27"/>
                    <a:pt x="100" y="26"/>
                  </a:cubicBezTo>
                  <a:cubicBezTo>
                    <a:pt x="105" y="24"/>
                    <a:pt x="110" y="23"/>
                    <a:pt x="115" y="22"/>
                  </a:cubicBezTo>
                  <a:cubicBezTo>
                    <a:pt x="124" y="19"/>
                    <a:pt x="134" y="18"/>
                    <a:pt x="142" y="13"/>
                  </a:cubicBezTo>
                  <a:cubicBezTo>
                    <a:pt x="142" y="13"/>
                    <a:pt x="142" y="13"/>
                    <a:pt x="142" y="13"/>
                  </a:cubicBezTo>
                  <a:close/>
                  <a:moveTo>
                    <a:pt x="111" y="7"/>
                  </a:moveTo>
                  <a:cubicBezTo>
                    <a:pt x="112" y="7"/>
                    <a:pt x="114" y="6"/>
                    <a:pt x="115" y="6"/>
                  </a:cubicBezTo>
                  <a:cubicBezTo>
                    <a:pt x="117" y="6"/>
                    <a:pt x="119" y="5"/>
                    <a:pt x="120" y="5"/>
                  </a:cubicBezTo>
                  <a:cubicBezTo>
                    <a:pt x="122" y="5"/>
                    <a:pt x="116" y="7"/>
                    <a:pt x="116" y="7"/>
                  </a:cubicBezTo>
                  <a:cubicBezTo>
                    <a:pt x="113" y="8"/>
                    <a:pt x="110" y="10"/>
                    <a:pt x="107" y="11"/>
                  </a:cubicBezTo>
                  <a:cubicBezTo>
                    <a:pt x="108" y="10"/>
                    <a:pt x="110" y="9"/>
                    <a:pt x="111" y="7"/>
                  </a:cubicBezTo>
                  <a:close/>
                  <a:moveTo>
                    <a:pt x="106" y="12"/>
                  </a:moveTo>
                  <a:cubicBezTo>
                    <a:pt x="109" y="11"/>
                    <a:pt x="113" y="10"/>
                    <a:pt x="117" y="9"/>
                  </a:cubicBezTo>
                  <a:cubicBezTo>
                    <a:pt x="120" y="8"/>
                    <a:pt x="122" y="8"/>
                    <a:pt x="124" y="7"/>
                  </a:cubicBezTo>
                  <a:cubicBezTo>
                    <a:pt x="124" y="8"/>
                    <a:pt x="124" y="8"/>
                    <a:pt x="123" y="8"/>
                  </a:cubicBezTo>
                  <a:cubicBezTo>
                    <a:pt x="122" y="8"/>
                    <a:pt x="121" y="9"/>
                    <a:pt x="120" y="9"/>
                  </a:cubicBezTo>
                  <a:cubicBezTo>
                    <a:pt x="115" y="11"/>
                    <a:pt x="109" y="12"/>
                    <a:pt x="105" y="13"/>
                  </a:cubicBezTo>
                  <a:cubicBezTo>
                    <a:pt x="105" y="13"/>
                    <a:pt x="105" y="13"/>
                    <a:pt x="106" y="12"/>
                  </a:cubicBezTo>
                  <a:close/>
                  <a:moveTo>
                    <a:pt x="102" y="16"/>
                  </a:moveTo>
                  <a:cubicBezTo>
                    <a:pt x="106" y="16"/>
                    <a:pt x="110" y="14"/>
                    <a:pt x="114" y="13"/>
                  </a:cubicBezTo>
                  <a:cubicBezTo>
                    <a:pt x="117" y="13"/>
                    <a:pt x="119" y="12"/>
                    <a:pt x="122" y="11"/>
                  </a:cubicBezTo>
                  <a:cubicBezTo>
                    <a:pt x="123" y="11"/>
                    <a:pt x="125" y="10"/>
                    <a:pt x="126" y="10"/>
                  </a:cubicBezTo>
                  <a:cubicBezTo>
                    <a:pt x="127" y="10"/>
                    <a:pt x="131" y="8"/>
                    <a:pt x="128" y="10"/>
                  </a:cubicBezTo>
                  <a:cubicBezTo>
                    <a:pt x="123" y="13"/>
                    <a:pt x="117" y="13"/>
                    <a:pt x="112" y="14"/>
                  </a:cubicBezTo>
                  <a:cubicBezTo>
                    <a:pt x="107" y="15"/>
                    <a:pt x="103" y="17"/>
                    <a:pt x="99" y="19"/>
                  </a:cubicBezTo>
                  <a:cubicBezTo>
                    <a:pt x="100" y="18"/>
                    <a:pt x="101" y="17"/>
                    <a:pt x="102" y="16"/>
                  </a:cubicBezTo>
                  <a:close/>
                  <a:moveTo>
                    <a:pt x="97" y="21"/>
                  </a:moveTo>
                  <a:cubicBezTo>
                    <a:pt x="104" y="19"/>
                    <a:pt x="111" y="17"/>
                    <a:pt x="118" y="15"/>
                  </a:cubicBezTo>
                  <a:cubicBezTo>
                    <a:pt x="121" y="14"/>
                    <a:pt x="125" y="14"/>
                    <a:pt x="128" y="13"/>
                  </a:cubicBezTo>
                  <a:cubicBezTo>
                    <a:pt x="130" y="13"/>
                    <a:pt x="132" y="13"/>
                    <a:pt x="133" y="12"/>
                  </a:cubicBezTo>
                  <a:cubicBezTo>
                    <a:pt x="120" y="17"/>
                    <a:pt x="107" y="20"/>
                    <a:pt x="94" y="25"/>
                  </a:cubicBezTo>
                  <a:cubicBezTo>
                    <a:pt x="95" y="23"/>
                    <a:pt x="96" y="22"/>
                    <a:pt x="97" y="21"/>
                  </a:cubicBezTo>
                  <a:close/>
                  <a:moveTo>
                    <a:pt x="92" y="26"/>
                  </a:moveTo>
                  <a:cubicBezTo>
                    <a:pt x="100" y="25"/>
                    <a:pt x="108" y="22"/>
                    <a:pt x="116" y="19"/>
                  </a:cubicBezTo>
                  <a:cubicBezTo>
                    <a:pt x="120" y="18"/>
                    <a:pt x="124" y="17"/>
                    <a:pt x="129" y="16"/>
                  </a:cubicBezTo>
                  <a:cubicBezTo>
                    <a:pt x="132" y="16"/>
                    <a:pt x="137" y="15"/>
                    <a:pt x="140" y="14"/>
                  </a:cubicBezTo>
                  <a:cubicBezTo>
                    <a:pt x="136" y="16"/>
                    <a:pt x="131" y="17"/>
                    <a:pt x="126" y="18"/>
                  </a:cubicBezTo>
                  <a:cubicBezTo>
                    <a:pt x="121" y="19"/>
                    <a:pt x="116" y="21"/>
                    <a:pt x="111" y="22"/>
                  </a:cubicBezTo>
                  <a:cubicBezTo>
                    <a:pt x="104" y="24"/>
                    <a:pt x="96" y="26"/>
                    <a:pt x="89" y="29"/>
                  </a:cubicBezTo>
                  <a:cubicBezTo>
                    <a:pt x="90" y="28"/>
                    <a:pt x="91" y="27"/>
                    <a:pt x="92" y="26"/>
                  </a:cubicBezTo>
                  <a:close/>
                  <a:moveTo>
                    <a:pt x="87" y="31"/>
                  </a:moveTo>
                  <a:cubicBezTo>
                    <a:pt x="92" y="31"/>
                    <a:pt x="96" y="29"/>
                    <a:pt x="100" y="27"/>
                  </a:cubicBezTo>
                  <a:cubicBezTo>
                    <a:pt x="106" y="25"/>
                    <a:pt x="111" y="24"/>
                    <a:pt x="117" y="22"/>
                  </a:cubicBezTo>
                  <a:cubicBezTo>
                    <a:pt x="123" y="21"/>
                    <a:pt x="129" y="20"/>
                    <a:pt x="135" y="19"/>
                  </a:cubicBezTo>
                  <a:cubicBezTo>
                    <a:pt x="138" y="18"/>
                    <a:pt x="141" y="17"/>
                    <a:pt x="144" y="16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3" y="17"/>
                    <a:pt x="141" y="18"/>
                    <a:pt x="140" y="18"/>
                  </a:cubicBezTo>
                  <a:cubicBezTo>
                    <a:pt x="130" y="22"/>
                    <a:pt x="119" y="24"/>
                    <a:pt x="108" y="27"/>
                  </a:cubicBezTo>
                  <a:cubicBezTo>
                    <a:pt x="103" y="29"/>
                    <a:pt x="97" y="31"/>
                    <a:pt x="92" y="32"/>
                  </a:cubicBezTo>
                  <a:cubicBezTo>
                    <a:pt x="89" y="33"/>
                    <a:pt x="87" y="34"/>
                    <a:pt x="84" y="35"/>
                  </a:cubicBezTo>
                  <a:cubicBezTo>
                    <a:pt x="85" y="34"/>
                    <a:pt x="86" y="32"/>
                    <a:pt x="87" y="31"/>
                  </a:cubicBezTo>
                  <a:close/>
                  <a:moveTo>
                    <a:pt x="82" y="37"/>
                  </a:moveTo>
                  <a:cubicBezTo>
                    <a:pt x="84" y="37"/>
                    <a:pt x="86" y="37"/>
                    <a:pt x="88" y="36"/>
                  </a:cubicBezTo>
                  <a:cubicBezTo>
                    <a:pt x="85" y="37"/>
                    <a:pt x="83" y="38"/>
                    <a:pt x="80" y="39"/>
                  </a:cubicBezTo>
                  <a:cubicBezTo>
                    <a:pt x="80" y="39"/>
                    <a:pt x="81" y="38"/>
                    <a:pt x="82" y="37"/>
                  </a:cubicBezTo>
                  <a:close/>
                  <a:moveTo>
                    <a:pt x="77" y="43"/>
                  </a:moveTo>
                  <a:cubicBezTo>
                    <a:pt x="91" y="40"/>
                    <a:pt x="104" y="35"/>
                    <a:pt x="118" y="32"/>
                  </a:cubicBezTo>
                  <a:cubicBezTo>
                    <a:pt x="125" y="30"/>
                    <a:pt x="132" y="28"/>
                    <a:pt x="139" y="27"/>
                  </a:cubicBezTo>
                  <a:cubicBezTo>
                    <a:pt x="146" y="25"/>
                    <a:pt x="153" y="24"/>
                    <a:pt x="159" y="21"/>
                  </a:cubicBezTo>
                  <a:cubicBezTo>
                    <a:pt x="161" y="22"/>
                    <a:pt x="163" y="23"/>
                    <a:pt x="165" y="24"/>
                  </a:cubicBezTo>
                  <a:cubicBezTo>
                    <a:pt x="159" y="23"/>
                    <a:pt x="152" y="26"/>
                    <a:pt x="146" y="28"/>
                  </a:cubicBezTo>
                  <a:cubicBezTo>
                    <a:pt x="138" y="31"/>
                    <a:pt x="129" y="33"/>
                    <a:pt x="121" y="35"/>
                  </a:cubicBezTo>
                  <a:cubicBezTo>
                    <a:pt x="113" y="37"/>
                    <a:pt x="104" y="40"/>
                    <a:pt x="96" y="41"/>
                  </a:cubicBezTo>
                  <a:cubicBezTo>
                    <a:pt x="88" y="43"/>
                    <a:pt x="81" y="45"/>
                    <a:pt x="73" y="47"/>
                  </a:cubicBezTo>
                  <a:cubicBezTo>
                    <a:pt x="75" y="45"/>
                    <a:pt x="76" y="44"/>
                    <a:pt x="77" y="43"/>
                  </a:cubicBezTo>
                  <a:close/>
                  <a:moveTo>
                    <a:pt x="181" y="31"/>
                  </a:moveTo>
                  <a:cubicBezTo>
                    <a:pt x="181" y="31"/>
                    <a:pt x="180" y="31"/>
                    <a:pt x="180" y="31"/>
                  </a:cubicBezTo>
                  <a:cubicBezTo>
                    <a:pt x="171" y="33"/>
                    <a:pt x="161" y="35"/>
                    <a:pt x="151" y="37"/>
                  </a:cubicBezTo>
                  <a:cubicBezTo>
                    <a:pt x="141" y="40"/>
                    <a:pt x="131" y="42"/>
                    <a:pt x="121" y="45"/>
                  </a:cubicBezTo>
                  <a:cubicBezTo>
                    <a:pt x="101" y="49"/>
                    <a:pt x="81" y="55"/>
                    <a:pt x="62" y="61"/>
                  </a:cubicBezTo>
                  <a:cubicBezTo>
                    <a:pt x="61" y="61"/>
                    <a:pt x="60" y="62"/>
                    <a:pt x="59" y="62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59" y="62"/>
                    <a:pt x="60" y="62"/>
                    <a:pt x="60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2" y="60"/>
                    <a:pt x="64" y="59"/>
                    <a:pt x="67" y="58"/>
                  </a:cubicBezTo>
                  <a:cubicBezTo>
                    <a:pt x="71" y="56"/>
                    <a:pt x="76" y="55"/>
                    <a:pt x="81" y="53"/>
                  </a:cubicBezTo>
                  <a:cubicBezTo>
                    <a:pt x="91" y="50"/>
                    <a:pt x="102" y="47"/>
                    <a:pt x="112" y="44"/>
                  </a:cubicBezTo>
                  <a:cubicBezTo>
                    <a:pt x="122" y="41"/>
                    <a:pt x="132" y="38"/>
                    <a:pt x="143" y="35"/>
                  </a:cubicBezTo>
                  <a:cubicBezTo>
                    <a:pt x="153" y="33"/>
                    <a:pt x="163" y="31"/>
                    <a:pt x="172" y="27"/>
                  </a:cubicBezTo>
                  <a:cubicBezTo>
                    <a:pt x="175" y="28"/>
                    <a:pt x="178" y="29"/>
                    <a:pt x="181" y="31"/>
                  </a:cubicBezTo>
                  <a:close/>
                  <a:moveTo>
                    <a:pt x="46" y="76"/>
                  </a:move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lose/>
                  <a:moveTo>
                    <a:pt x="187" y="34"/>
                  </a:moveTo>
                  <a:cubicBezTo>
                    <a:pt x="187" y="34"/>
                    <a:pt x="187" y="33"/>
                    <a:pt x="187" y="33"/>
                  </a:cubicBezTo>
                  <a:cubicBezTo>
                    <a:pt x="188" y="34"/>
                    <a:pt x="188" y="34"/>
                    <a:pt x="189" y="34"/>
                  </a:cubicBezTo>
                  <a:cubicBezTo>
                    <a:pt x="165" y="41"/>
                    <a:pt x="141" y="47"/>
                    <a:pt x="117" y="55"/>
                  </a:cubicBezTo>
                  <a:cubicBezTo>
                    <a:pt x="105" y="58"/>
                    <a:pt x="93" y="62"/>
                    <a:pt x="80" y="66"/>
                  </a:cubicBezTo>
                  <a:cubicBezTo>
                    <a:pt x="71" y="69"/>
                    <a:pt x="61" y="72"/>
                    <a:pt x="52" y="74"/>
                  </a:cubicBezTo>
                  <a:cubicBezTo>
                    <a:pt x="55" y="73"/>
                    <a:pt x="57" y="73"/>
                    <a:pt x="60" y="72"/>
                  </a:cubicBezTo>
                  <a:cubicBezTo>
                    <a:pt x="66" y="69"/>
                    <a:pt x="72" y="67"/>
                    <a:pt x="79" y="64"/>
                  </a:cubicBezTo>
                  <a:cubicBezTo>
                    <a:pt x="91" y="60"/>
                    <a:pt x="103" y="57"/>
                    <a:pt x="116" y="53"/>
                  </a:cubicBezTo>
                  <a:cubicBezTo>
                    <a:pt x="128" y="49"/>
                    <a:pt x="141" y="46"/>
                    <a:pt x="153" y="42"/>
                  </a:cubicBezTo>
                  <a:cubicBezTo>
                    <a:pt x="164" y="40"/>
                    <a:pt x="176" y="38"/>
                    <a:pt x="187" y="34"/>
                  </a:cubicBezTo>
                  <a:close/>
                  <a:moveTo>
                    <a:pt x="121" y="49"/>
                  </a:moveTo>
                  <a:cubicBezTo>
                    <a:pt x="109" y="52"/>
                    <a:pt x="98" y="56"/>
                    <a:pt x="86" y="59"/>
                  </a:cubicBezTo>
                  <a:cubicBezTo>
                    <a:pt x="75" y="62"/>
                    <a:pt x="65" y="66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4" y="68"/>
                    <a:pt x="54" y="67"/>
                  </a:cubicBezTo>
                  <a:cubicBezTo>
                    <a:pt x="55" y="67"/>
                    <a:pt x="55" y="67"/>
                    <a:pt x="56" y="67"/>
                  </a:cubicBezTo>
                  <a:cubicBezTo>
                    <a:pt x="58" y="66"/>
                    <a:pt x="60" y="66"/>
                    <a:pt x="63" y="65"/>
                  </a:cubicBezTo>
                  <a:cubicBezTo>
                    <a:pt x="69" y="64"/>
                    <a:pt x="74" y="62"/>
                    <a:pt x="80" y="60"/>
                  </a:cubicBezTo>
                  <a:cubicBezTo>
                    <a:pt x="91" y="56"/>
                    <a:pt x="103" y="52"/>
                    <a:pt x="114" y="49"/>
                  </a:cubicBezTo>
                  <a:cubicBezTo>
                    <a:pt x="125" y="46"/>
                    <a:pt x="136" y="43"/>
                    <a:pt x="148" y="40"/>
                  </a:cubicBezTo>
                  <a:cubicBezTo>
                    <a:pt x="159" y="37"/>
                    <a:pt x="170" y="35"/>
                    <a:pt x="181" y="31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2" y="31"/>
                    <a:pt x="184" y="32"/>
                    <a:pt x="186" y="33"/>
                  </a:cubicBezTo>
                  <a:cubicBezTo>
                    <a:pt x="164" y="38"/>
                    <a:pt x="142" y="43"/>
                    <a:pt x="121" y="49"/>
                  </a:cubicBezTo>
                  <a:close/>
                  <a:moveTo>
                    <a:pt x="116" y="41"/>
                  </a:moveTo>
                  <a:cubicBezTo>
                    <a:pt x="107" y="43"/>
                    <a:pt x="98" y="46"/>
                    <a:pt x="90" y="49"/>
                  </a:cubicBezTo>
                  <a:cubicBezTo>
                    <a:pt x="85" y="50"/>
                    <a:pt x="81" y="51"/>
                    <a:pt x="76" y="53"/>
                  </a:cubicBezTo>
                  <a:cubicBezTo>
                    <a:pt x="74" y="53"/>
                    <a:pt x="71" y="54"/>
                    <a:pt x="69" y="54"/>
                  </a:cubicBezTo>
                  <a:cubicBezTo>
                    <a:pt x="68" y="54"/>
                    <a:pt x="67" y="55"/>
                    <a:pt x="66" y="55"/>
                  </a:cubicBezTo>
                  <a:cubicBezTo>
                    <a:pt x="66" y="54"/>
                    <a:pt x="67" y="54"/>
                    <a:pt x="67" y="53"/>
                  </a:cubicBezTo>
                  <a:cubicBezTo>
                    <a:pt x="70" y="52"/>
                    <a:pt x="73" y="52"/>
                    <a:pt x="76" y="51"/>
                  </a:cubicBezTo>
                  <a:cubicBezTo>
                    <a:pt x="81" y="50"/>
                    <a:pt x="85" y="48"/>
                    <a:pt x="90" y="47"/>
                  </a:cubicBezTo>
                  <a:cubicBezTo>
                    <a:pt x="99" y="45"/>
                    <a:pt x="109" y="43"/>
                    <a:pt x="118" y="40"/>
                  </a:cubicBezTo>
                  <a:cubicBezTo>
                    <a:pt x="127" y="37"/>
                    <a:pt x="135" y="34"/>
                    <a:pt x="144" y="32"/>
                  </a:cubicBezTo>
                  <a:cubicBezTo>
                    <a:pt x="151" y="30"/>
                    <a:pt x="159" y="28"/>
                    <a:pt x="166" y="24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8" y="25"/>
                    <a:pt x="169" y="26"/>
                    <a:pt x="171" y="26"/>
                  </a:cubicBezTo>
                  <a:cubicBezTo>
                    <a:pt x="153" y="31"/>
                    <a:pt x="134" y="35"/>
                    <a:pt x="116" y="41"/>
                  </a:cubicBezTo>
                  <a:close/>
                  <a:moveTo>
                    <a:pt x="72" y="48"/>
                  </a:moveTo>
                  <a:cubicBezTo>
                    <a:pt x="80" y="45"/>
                    <a:pt x="88" y="44"/>
                    <a:pt x="96" y="42"/>
                  </a:cubicBezTo>
                  <a:cubicBezTo>
                    <a:pt x="105" y="40"/>
                    <a:pt x="114" y="37"/>
                    <a:pt x="123" y="35"/>
                  </a:cubicBezTo>
                  <a:cubicBezTo>
                    <a:pt x="131" y="33"/>
                    <a:pt x="140" y="31"/>
                    <a:pt x="148" y="28"/>
                  </a:cubicBezTo>
                  <a:cubicBezTo>
                    <a:pt x="151" y="27"/>
                    <a:pt x="155" y="26"/>
                    <a:pt x="159" y="25"/>
                  </a:cubicBezTo>
                  <a:cubicBezTo>
                    <a:pt x="160" y="25"/>
                    <a:pt x="164" y="25"/>
                    <a:pt x="164" y="25"/>
                  </a:cubicBezTo>
                  <a:cubicBezTo>
                    <a:pt x="162" y="26"/>
                    <a:pt x="160" y="26"/>
                    <a:pt x="157" y="27"/>
                  </a:cubicBezTo>
                  <a:cubicBezTo>
                    <a:pt x="150" y="30"/>
                    <a:pt x="143" y="31"/>
                    <a:pt x="136" y="33"/>
                  </a:cubicBezTo>
                  <a:cubicBezTo>
                    <a:pt x="127" y="36"/>
                    <a:pt x="118" y="39"/>
                    <a:pt x="109" y="42"/>
                  </a:cubicBezTo>
                  <a:cubicBezTo>
                    <a:pt x="100" y="44"/>
                    <a:pt x="91" y="46"/>
                    <a:pt x="83" y="48"/>
                  </a:cubicBezTo>
                  <a:cubicBezTo>
                    <a:pt x="78" y="50"/>
                    <a:pt x="73" y="50"/>
                    <a:pt x="68" y="52"/>
                  </a:cubicBezTo>
                  <a:cubicBezTo>
                    <a:pt x="70" y="51"/>
                    <a:pt x="71" y="49"/>
                    <a:pt x="72" y="48"/>
                  </a:cubicBezTo>
                  <a:close/>
                  <a:moveTo>
                    <a:pt x="65" y="55"/>
                  </a:moveTo>
                  <a:cubicBezTo>
                    <a:pt x="72" y="56"/>
                    <a:pt x="79" y="53"/>
                    <a:pt x="85" y="51"/>
                  </a:cubicBezTo>
                  <a:cubicBezTo>
                    <a:pt x="95" y="48"/>
                    <a:pt x="105" y="45"/>
                    <a:pt x="115" y="42"/>
                  </a:cubicBezTo>
                  <a:cubicBezTo>
                    <a:pt x="124" y="39"/>
                    <a:pt x="134" y="37"/>
                    <a:pt x="143" y="34"/>
                  </a:cubicBezTo>
                  <a:cubicBezTo>
                    <a:pt x="148" y="33"/>
                    <a:pt x="153" y="32"/>
                    <a:pt x="158" y="31"/>
                  </a:cubicBezTo>
                  <a:cubicBezTo>
                    <a:pt x="160" y="30"/>
                    <a:pt x="163" y="29"/>
                    <a:pt x="165" y="29"/>
                  </a:cubicBezTo>
                  <a:cubicBezTo>
                    <a:pt x="165" y="29"/>
                    <a:pt x="166" y="29"/>
                    <a:pt x="166" y="28"/>
                  </a:cubicBezTo>
                  <a:cubicBezTo>
                    <a:pt x="158" y="31"/>
                    <a:pt x="149" y="33"/>
                    <a:pt x="141" y="35"/>
                  </a:cubicBezTo>
                  <a:cubicBezTo>
                    <a:pt x="130" y="37"/>
                    <a:pt x="120" y="41"/>
                    <a:pt x="110" y="44"/>
                  </a:cubicBezTo>
                  <a:cubicBezTo>
                    <a:pt x="100" y="47"/>
                    <a:pt x="91" y="50"/>
                    <a:pt x="81" y="53"/>
                  </a:cubicBezTo>
                  <a:cubicBezTo>
                    <a:pt x="74" y="55"/>
                    <a:pt x="67" y="57"/>
                    <a:pt x="61" y="60"/>
                  </a:cubicBezTo>
                  <a:cubicBezTo>
                    <a:pt x="62" y="58"/>
                    <a:pt x="64" y="57"/>
                    <a:pt x="65" y="55"/>
                  </a:cubicBezTo>
                  <a:close/>
                  <a:moveTo>
                    <a:pt x="59" y="63"/>
                  </a:moveTo>
                  <a:cubicBezTo>
                    <a:pt x="68" y="60"/>
                    <a:pt x="78" y="57"/>
                    <a:pt x="87" y="54"/>
                  </a:cubicBezTo>
                  <a:cubicBezTo>
                    <a:pt x="98" y="51"/>
                    <a:pt x="109" y="48"/>
                    <a:pt x="119" y="46"/>
                  </a:cubicBezTo>
                  <a:cubicBezTo>
                    <a:pt x="130" y="43"/>
                    <a:pt x="141" y="41"/>
                    <a:pt x="152" y="38"/>
                  </a:cubicBezTo>
                  <a:cubicBezTo>
                    <a:pt x="157" y="37"/>
                    <a:pt x="162" y="35"/>
                    <a:pt x="168" y="34"/>
                  </a:cubicBezTo>
                  <a:cubicBezTo>
                    <a:pt x="169" y="34"/>
                    <a:pt x="170" y="34"/>
                    <a:pt x="172" y="33"/>
                  </a:cubicBezTo>
                  <a:cubicBezTo>
                    <a:pt x="151" y="39"/>
                    <a:pt x="130" y="43"/>
                    <a:pt x="110" y="49"/>
                  </a:cubicBezTo>
                  <a:cubicBezTo>
                    <a:pt x="99" y="53"/>
                    <a:pt x="89" y="56"/>
                    <a:pt x="78" y="60"/>
                  </a:cubicBezTo>
                  <a:cubicBezTo>
                    <a:pt x="73" y="61"/>
                    <a:pt x="68" y="63"/>
                    <a:pt x="63" y="64"/>
                  </a:cubicBezTo>
                  <a:cubicBezTo>
                    <a:pt x="60" y="65"/>
                    <a:pt x="57" y="66"/>
                    <a:pt x="55" y="66"/>
                  </a:cubicBezTo>
                  <a:cubicBezTo>
                    <a:pt x="56" y="65"/>
                    <a:pt x="57" y="64"/>
                    <a:pt x="59" y="63"/>
                  </a:cubicBezTo>
                  <a:close/>
                  <a:moveTo>
                    <a:pt x="53" y="69"/>
                  </a:moveTo>
                  <a:cubicBezTo>
                    <a:pt x="63" y="67"/>
                    <a:pt x="74" y="63"/>
                    <a:pt x="85" y="60"/>
                  </a:cubicBezTo>
                  <a:cubicBezTo>
                    <a:pt x="97" y="57"/>
                    <a:pt x="109" y="53"/>
                    <a:pt x="121" y="50"/>
                  </a:cubicBezTo>
                  <a:cubicBezTo>
                    <a:pt x="133" y="46"/>
                    <a:pt x="145" y="43"/>
                    <a:pt x="157" y="40"/>
                  </a:cubicBezTo>
                  <a:cubicBezTo>
                    <a:pt x="163" y="39"/>
                    <a:pt x="169" y="37"/>
                    <a:pt x="175" y="36"/>
                  </a:cubicBezTo>
                  <a:cubicBezTo>
                    <a:pt x="177" y="36"/>
                    <a:pt x="180" y="35"/>
                    <a:pt x="182" y="35"/>
                  </a:cubicBezTo>
                  <a:cubicBezTo>
                    <a:pt x="181" y="35"/>
                    <a:pt x="180" y="35"/>
                    <a:pt x="179" y="35"/>
                  </a:cubicBezTo>
                  <a:cubicBezTo>
                    <a:pt x="168" y="39"/>
                    <a:pt x="157" y="41"/>
                    <a:pt x="146" y="44"/>
                  </a:cubicBezTo>
                  <a:cubicBezTo>
                    <a:pt x="134" y="47"/>
                    <a:pt x="122" y="50"/>
                    <a:pt x="110" y="54"/>
                  </a:cubicBezTo>
                  <a:cubicBezTo>
                    <a:pt x="98" y="57"/>
                    <a:pt x="87" y="61"/>
                    <a:pt x="75" y="65"/>
                  </a:cubicBezTo>
                  <a:cubicBezTo>
                    <a:pt x="69" y="67"/>
                    <a:pt x="64" y="69"/>
                    <a:pt x="58" y="72"/>
                  </a:cubicBezTo>
                  <a:cubicBezTo>
                    <a:pt x="54" y="73"/>
                    <a:pt x="50" y="74"/>
                    <a:pt x="47" y="75"/>
                  </a:cubicBezTo>
                  <a:cubicBezTo>
                    <a:pt x="49" y="73"/>
                    <a:pt x="51" y="71"/>
                    <a:pt x="53" y="69"/>
                  </a:cubicBezTo>
                  <a:close/>
                  <a:moveTo>
                    <a:pt x="45" y="77"/>
                  </a:moveTo>
                  <a:cubicBezTo>
                    <a:pt x="56" y="74"/>
                    <a:pt x="68" y="71"/>
                    <a:pt x="79" y="68"/>
                  </a:cubicBezTo>
                  <a:cubicBezTo>
                    <a:pt x="91" y="64"/>
                    <a:pt x="103" y="59"/>
                    <a:pt x="116" y="56"/>
                  </a:cubicBezTo>
                  <a:cubicBezTo>
                    <a:pt x="141" y="49"/>
                    <a:pt x="165" y="42"/>
                    <a:pt x="190" y="35"/>
                  </a:cubicBezTo>
                  <a:cubicBezTo>
                    <a:pt x="192" y="36"/>
                    <a:pt x="194" y="36"/>
                    <a:pt x="195" y="37"/>
                  </a:cubicBezTo>
                  <a:cubicBezTo>
                    <a:pt x="169" y="43"/>
                    <a:pt x="143" y="50"/>
                    <a:pt x="117" y="58"/>
                  </a:cubicBezTo>
                  <a:cubicBezTo>
                    <a:pt x="104" y="62"/>
                    <a:pt x="91" y="65"/>
                    <a:pt x="78" y="69"/>
                  </a:cubicBezTo>
                  <a:cubicBezTo>
                    <a:pt x="67" y="73"/>
                    <a:pt x="54" y="75"/>
                    <a:pt x="43" y="80"/>
                  </a:cubicBezTo>
                  <a:cubicBezTo>
                    <a:pt x="44" y="79"/>
                    <a:pt x="44" y="78"/>
                    <a:pt x="45" y="77"/>
                  </a:cubicBezTo>
                  <a:close/>
                  <a:moveTo>
                    <a:pt x="42" y="81"/>
                  </a:moveTo>
                  <a:cubicBezTo>
                    <a:pt x="53" y="76"/>
                    <a:pt x="65" y="74"/>
                    <a:pt x="77" y="71"/>
                  </a:cubicBezTo>
                  <a:cubicBezTo>
                    <a:pt x="90" y="67"/>
                    <a:pt x="104" y="62"/>
                    <a:pt x="117" y="58"/>
                  </a:cubicBezTo>
                  <a:cubicBezTo>
                    <a:pt x="143" y="51"/>
                    <a:pt x="169" y="43"/>
                    <a:pt x="196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7" y="38"/>
                    <a:pt x="199" y="39"/>
                    <a:pt x="200" y="39"/>
                  </a:cubicBezTo>
                  <a:cubicBezTo>
                    <a:pt x="187" y="42"/>
                    <a:pt x="175" y="44"/>
                    <a:pt x="163" y="47"/>
                  </a:cubicBezTo>
                  <a:cubicBezTo>
                    <a:pt x="149" y="51"/>
                    <a:pt x="135" y="55"/>
                    <a:pt x="121" y="58"/>
                  </a:cubicBezTo>
                  <a:cubicBezTo>
                    <a:pt x="94" y="65"/>
                    <a:pt x="67" y="74"/>
                    <a:pt x="40" y="82"/>
                  </a:cubicBezTo>
                  <a:cubicBezTo>
                    <a:pt x="41" y="82"/>
                    <a:pt x="41" y="81"/>
                    <a:pt x="42" y="81"/>
                  </a:cubicBezTo>
                  <a:close/>
                  <a:moveTo>
                    <a:pt x="209" y="43"/>
                  </a:moveTo>
                  <a:cubicBezTo>
                    <a:pt x="180" y="48"/>
                    <a:pt x="153" y="56"/>
                    <a:pt x="125" y="63"/>
                  </a:cubicBezTo>
                  <a:cubicBezTo>
                    <a:pt x="99" y="70"/>
                    <a:pt x="72" y="77"/>
                    <a:pt x="45" y="84"/>
                  </a:cubicBezTo>
                  <a:cubicBezTo>
                    <a:pt x="47" y="84"/>
                    <a:pt x="49" y="83"/>
                    <a:pt x="50" y="83"/>
                  </a:cubicBezTo>
                  <a:cubicBezTo>
                    <a:pt x="57" y="81"/>
                    <a:pt x="65" y="79"/>
                    <a:pt x="72" y="76"/>
                  </a:cubicBezTo>
                  <a:cubicBezTo>
                    <a:pt x="87" y="72"/>
                    <a:pt x="101" y="68"/>
                    <a:pt x="116" y="63"/>
                  </a:cubicBezTo>
                  <a:cubicBezTo>
                    <a:pt x="130" y="59"/>
                    <a:pt x="145" y="55"/>
                    <a:pt x="159" y="51"/>
                  </a:cubicBezTo>
                  <a:cubicBezTo>
                    <a:pt x="173" y="47"/>
                    <a:pt x="188" y="45"/>
                    <a:pt x="201" y="40"/>
                  </a:cubicBezTo>
                  <a:cubicBezTo>
                    <a:pt x="204" y="41"/>
                    <a:pt x="206" y="42"/>
                    <a:pt x="209" y="43"/>
                  </a:cubicBezTo>
                  <a:close/>
                  <a:moveTo>
                    <a:pt x="39" y="83"/>
                  </a:moveTo>
                  <a:cubicBezTo>
                    <a:pt x="67" y="74"/>
                    <a:pt x="95" y="66"/>
                    <a:pt x="123" y="59"/>
                  </a:cubicBezTo>
                  <a:cubicBezTo>
                    <a:pt x="137" y="55"/>
                    <a:pt x="151" y="51"/>
                    <a:pt x="165" y="48"/>
                  </a:cubicBezTo>
                  <a:cubicBezTo>
                    <a:pt x="171" y="46"/>
                    <a:pt x="178" y="44"/>
                    <a:pt x="184" y="43"/>
                  </a:cubicBezTo>
                  <a:cubicBezTo>
                    <a:pt x="188" y="42"/>
                    <a:pt x="191" y="42"/>
                    <a:pt x="194" y="41"/>
                  </a:cubicBezTo>
                  <a:cubicBezTo>
                    <a:pt x="196" y="41"/>
                    <a:pt x="198" y="40"/>
                    <a:pt x="200" y="40"/>
                  </a:cubicBezTo>
                  <a:cubicBezTo>
                    <a:pt x="200" y="40"/>
                    <a:pt x="197" y="41"/>
                    <a:pt x="196" y="41"/>
                  </a:cubicBezTo>
                  <a:cubicBezTo>
                    <a:pt x="190" y="43"/>
                    <a:pt x="184" y="44"/>
                    <a:pt x="177" y="46"/>
                  </a:cubicBezTo>
                  <a:cubicBezTo>
                    <a:pt x="170" y="47"/>
                    <a:pt x="163" y="50"/>
                    <a:pt x="155" y="51"/>
                  </a:cubicBezTo>
                  <a:cubicBezTo>
                    <a:pt x="142" y="55"/>
                    <a:pt x="128" y="59"/>
                    <a:pt x="114" y="63"/>
                  </a:cubicBezTo>
                  <a:cubicBezTo>
                    <a:pt x="100" y="67"/>
                    <a:pt x="86" y="71"/>
                    <a:pt x="72" y="76"/>
                  </a:cubicBezTo>
                  <a:cubicBezTo>
                    <a:pt x="65" y="78"/>
                    <a:pt x="58" y="80"/>
                    <a:pt x="52" y="82"/>
                  </a:cubicBezTo>
                  <a:cubicBezTo>
                    <a:pt x="47" y="83"/>
                    <a:pt x="42" y="84"/>
                    <a:pt x="37" y="86"/>
                  </a:cubicBezTo>
                  <a:cubicBezTo>
                    <a:pt x="38" y="85"/>
                    <a:pt x="38" y="84"/>
                    <a:pt x="39" y="83"/>
                  </a:cubicBezTo>
                  <a:close/>
                  <a:moveTo>
                    <a:pt x="35" y="88"/>
                  </a:moveTo>
                  <a:cubicBezTo>
                    <a:pt x="64" y="80"/>
                    <a:pt x="93" y="72"/>
                    <a:pt x="122" y="65"/>
                  </a:cubicBezTo>
                  <a:cubicBezTo>
                    <a:pt x="151" y="58"/>
                    <a:pt x="180" y="49"/>
                    <a:pt x="210" y="44"/>
                  </a:cubicBezTo>
                  <a:cubicBezTo>
                    <a:pt x="211" y="44"/>
                    <a:pt x="212" y="45"/>
                    <a:pt x="213" y="45"/>
                  </a:cubicBezTo>
                  <a:cubicBezTo>
                    <a:pt x="207" y="47"/>
                    <a:pt x="201" y="49"/>
                    <a:pt x="194" y="50"/>
                  </a:cubicBezTo>
                  <a:cubicBezTo>
                    <a:pt x="187" y="52"/>
                    <a:pt x="179" y="53"/>
                    <a:pt x="171" y="55"/>
                  </a:cubicBezTo>
                  <a:cubicBezTo>
                    <a:pt x="155" y="58"/>
                    <a:pt x="139" y="62"/>
                    <a:pt x="123" y="65"/>
                  </a:cubicBezTo>
                  <a:cubicBezTo>
                    <a:pt x="108" y="69"/>
                    <a:pt x="92" y="73"/>
                    <a:pt x="77" y="78"/>
                  </a:cubicBezTo>
                  <a:cubicBezTo>
                    <a:pt x="69" y="80"/>
                    <a:pt x="62" y="82"/>
                    <a:pt x="54" y="84"/>
                  </a:cubicBezTo>
                  <a:cubicBezTo>
                    <a:pt x="47" y="86"/>
                    <a:pt x="40" y="87"/>
                    <a:pt x="33" y="90"/>
                  </a:cubicBezTo>
                  <a:cubicBezTo>
                    <a:pt x="34" y="89"/>
                    <a:pt x="35" y="88"/>
                    <a:pt x="35" y="88"/>
                  </a:cubicBezTo>
                  <a:close/>
                  <a:moveTo>
                    <a:pt x="32" y="91"/>
                  </a:moveTo>
                  <a:cubicBezTo>
                    <a:pt x="39" y="88"/>
                    <a:pt x="46" y="87"/>
                    <a:pt x="53" y="85"/>
                  </a:cubicBezTo>
                  <a:cubicBezTo>
                    <a:pt x="60" y="83"/>
                    <a:pt x="68" y="81"/>
                    <a:pt x="75" y="79"/>
                  </a:cubicBezTo>
                  <a:cubicBezTo>
                    <a:pt x="91" y="74"/>
                    <a:pt x="106" y="70"/>
                    <a:pt x="122" y="66"/>
                  </a:cubicBezTo>
                  <a:cubicBezTo>
                    <a:pt x="138" y="63"/>
                    <a:pt x="153" y="59"/>
                    <a:pt x="169" y="56"/>
                  </a:cubicBezTo>
                  <a:cubicBezTo>
                    <a:pt x="177" y="54"/>
                    <a:pt x="185" y="53"/>
                    <a:pt x="193" y="51"/>
                  </a:cubicBezTo>
                  <a:cubicBezTo>
                    <a:pt x="200" y="50"/>
                    <a:pt x="207" y="47"/>
                    <a:pt x="214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3" y="47"/>
                    <a:pt x="211" y="49"/>
                    <a:pt x="210" y="50"/>
                  </a:cubicBezTo>
                  <a:cubicBezTo>
                    <a:pt x="195" y="54"/>
                    <a:pt x="181" y="56"/>
                    <a:pt x="166" y="60"/>
                  </a:cubicBezTo>
                  <a:cubicBezTo>
                    <a:pt x="151" y="64"/>
                    <a:pt x="136" y="67"/>
                    <a:pt x="121" y="70"/>
                  </a:cubicBezTo>
                  <a:cubicBezTo>
                    <a:pt x="106" y="74"/>
                    <a:pt x="91" y="77"/>
                    <a:pt x="76" y="81"/>
                  </a:cubicBezTo>
                  <a:cubicBezTo>
                    <a:pt x="61" y="85"/>
                    <a:pt x="46" y="88"/>
                    <a:pt x="30" y="93"/>
                  </a:cubicBezTo>
                  <a:cubicBezTo>
                    <a:pt x="31" y="92"/>
                    <a:pt x="32" y="91"/>
                    <a:pt x="32" y="91"/>
                  </a:cubicBezTo>
                  <a:close/>
                  <a:moveTo>
                    <a:pt x="214" y="50"/>
                  </a:moveTo>
                  <a:cubicBezTo>
                    <a:pt x="214" y="50"/>
                    <a:pt x="214" y="50"/>
                    <a:pt x="214" y="50"/>
                  </a:cubicBezTo>
                  <a:cubicBezTo>
                    <a:pt x="214" y="50"/>
                    <a:pt x="214" y="51"/>
                    <a:pt x="214" y="51"/>
                  </a:cubicBezTo>
                  <a:cubicBezTo>
                    <a:pt x="214" y="51"/>
                    <a:pt x="214" y="51"/>
                    <a:pt x="213" y="51"/>
                  </a:cubicBezTo>
                  <a:cubicBezTo>
                    <a:pt x="209" y="56"/>
                    <a:pt x="205" y="61"/>
                    <a:pt x="200" y="65"/>
                  </a:cubicBezTo>
                  <a:cubicBezTo>
                    <a:pt x="190" y="76"/>
                    <a:pt x="181" y="86"/>
                    <a:pt x="171" y="96"/>
                  </a:cubicBezTo>
                  <a:cubicBezTo>
                    <a:pt x="170" y="98"/>
                    <a:pt x="169" y="99"/>
                    <a:pt x="167" y="100"/>
                  </a:cubicBezTo>
                  <a:cubicBezTo>
                    <a:pt x="183" y="83"/>
                    <a:pt x="198" y="66"/>
                    <a:pt x="214" y="50"/>
                  </a:cubicBezTo>
                  <a:close/>
                  <a:moveTo>
                    <a:pt x="148" y="84"/>
                  </a:moveTo>
                  <a:cubicBezTo>
                    <a:pt x="149" y="83"/>
                    <a:pt x="150" y="83"/>
                    <a:pt x="151" y="83"/>
                  </a:cubicBezTo>
                  <a:cubicBezTo>
                    <a:pt x="158" y="81"/>
                    <a:pt x="165" y="79"/>
                    <a:pt x="172" y="77"/>
                  </a:cubicBezTo>
                  <a:cubicBezTo>
                    <a:pt x="178" y="76"/>
                    <a:pt x="184" y="75"/>
                    <a:pt x="189" y="72"/>
                  </a:cubicBezTo>
                  <a:cubicBezTo>
                    <a:pt x="188" y="74"/>
                    <a:pt x="187" y="75"/>
                    <a:pt x="186" y="76"/>
                  </a:cubicBezTo>
                  <a:cubicBezTo>
                    <a:pt x="179" y="78"/>
                    <a:pt x="173" y="80"/>
                    <a:pt x="167" y="82"/>
                  </a:cubicBezTo>
                  <a:cubicBezTo>
                    <a:pt x="160" y="84"/>
                    <a:pt x="154" y="85"/>
                    <a:pt x="147" y="87"/>
                  </a:cubicBezTo>
                  <a:cubicBezTo>
                    <a:pt x="140" y="89"/>
                    <a:pt x="134" y="91"/>
                    <a:pt x="127" y="93"/>
                  </a:cubicBezTo>
                  <a:cubicBezTo>
                    <a:pt x="119" y="95"/>
                    <a:pt x="112" y="96"/>
                    <a:pt x="105" y="98"/>
                  </a:cubicBezTo>
                  <a:cubicBezTo>
                    <a:pt x="91" y="101"/>
                    <a:pt x="77" y="105"/>
                    <a:pt x="64" y="109"/>
                  </a:cubicBezTo>
                  <a:cubicBezTo>
                    <a:pt x="57" y="110"/>
                    <a:pt x="50" y="112"/>
                    <a:pt x="43" y="114"/>
                  </a:cubicBezTo>
                  <a:cubicBezTo>
                    <a:pt x="36" y="115"/>
                    <a:pt x="29" y="116"/>
                    <a:pt x="22" y="117"/>
                  </a:cubicBezTo>
                  <a:cubicBezTo>
                    <a:pt x="22" y="117"/>
                    <a:pt x="22" y="118"/>
                    <a:pt x="22" y="118"/>
                  </a:cubicBezTo>
                  <a:cubicBezTo>
                    <a:pt x="35" y="115"/>
                    <a:pt x="48" y="114"/>
                    <a:pt x="60" y="110"/>
                  </a:cubicBezTo>
                  <a:cubicBezTo>
                    <a:pt x="74" y="106"/>
                    <a:pt x="88" y="103"/>
                    <a:pt x="101" y="100"/>
                  </a:cubicBezTo>
                  <a:cubicBezTo>
                    <a:pt x="115" y="96"/>
                    <a:pt x="128" y="93"/>
                    <a:pt x="142" y="89"/>
                  </a:cubicBezTo>
                  <a:cubicBezTo>
                    <a:pt x="148" y="87"/>
                    <a:pt x="154" y="86"/>
                    <a:pt x="161" y="85"/>
                  </a:cubicBezTo>
                  <a:cubicBezTo>
                    <a:pt x="166" y="83"/>
                    <a:pt x="171" y="81"/>
                    <a:pt x="177" y="80"/>
                  </a:cubicBezTo>
                  <a:cubicBezTo>
                    <a:pt x="175" y="80"/>
                    <a:pt x="173" y="81"/>
                    <a:pt x="171" y="82"/>
                  </a:cubicBezTo>
                  <a:cubicBezTo>
                    <a:pt x="164" y="85"/>
                    <a:pt x="157" y="87"/>
                    <a:pt x="149" y="89"/>
                  </a:cubicBezTo>
                  <a:cubicBezTo>
                    <a:pt x="135" y="92"/>
                    <a:pt x="121" y="96"/>
                    <a:pt x="107" y="99"/>
                  </a:cubicBezTo>
                  <a:cubicBezTo>
                    <a:pt x="93" y="102"/>
                    <a:pt x="79" y="106"/>
                    <a:pt x="65" y="109"/>
                  </a:cubicBezTo>
                  <a:cubicBezTo>
                    <a:pt x="52" y="113"/>
                    <a:pt x="38" y="116"/>
                    <a:pt x="25" y="121"/>
                  </a:cubicBezTo>
                  <a:cubicBezTo>
                    <a:pt x="23" y="120"/>
                    <a:pt x="21" y="119"/>
                    <a:pt x="19" y="118"/>
                  </a:cubicBezTo>
                  <a:cubicBezTo>
                    <a:pt x="26" y="115"/>
                    <a:pt x="33" y="114"/>
                    <a:pt x="40" y="112"/>
                  </a:cubicBezTo>
                  <a:cubicBezTo>
                    <a:pt x="48" y="110"/>
                    <a:pt x="55" y="108"/>
                    <a:pt x="63" y="106"/>
                  </a:cubicBezTo>
                  <a:cubicBezTo>
                    <a:pt x="78" y="102"/>
                    <a:pt x="92" y="97"/>
                    <a:pt x="107" y="94"/>
                  </a:cubicBezTo>
                  <a:cubicBezTo>
                    <a:pt x="110" y="93"/>
                    <a:pt x="113" y="92"/>
                    <a:pt x="116" y="92"/>
                  </a:cubicBezTo>
                  <a:cubicBezTo>
                    <a:pt x="127" y="89"/>
                    <a:pt x="137" y="86"/>
                    <a:pt x="148" y="84"/>
                  </a:cubicBezTo>
                  <a:close/>
                  <a:moveTo>
                    <a:pt x="33" y="124"/>
                  </a:moveTo>
                  <a:cubicBezTo>
                    <a:pt x="32" y="124"/>
                    <a:pt x="32" y="124"/>
                    <a:pt x="32" y="124"/>
                  </a:cubicBezTo>
                  <a:cubicBezTo>
                    <a:pt x="30" y="124"/>
                    <a:pt x="28" y="123"/>
                    <a:pt x="26" y="122"/>
                  </a:cubicBezTo>
                  <a:cubicBezTo>
                    <a:pt x="48" y="119"/>
                    <a:pt x="68" y="113"/>
                    <a:pt x="89" y="108"/>
                  </a:cubicBezTo>
                  <a:cubicBezTo>
                    <a:pt x="82" y="110"/>
                    <a:pt x="75" y="112"/>
                    <a:pt x="68" y="114"/>
                  </a:cubicBezTo>
                  <a:cubicBezTo>
                    <a:pt x="57" y="117"/>
                    <a:pt x="45" y="120"/>
                    <a:pt x="34" y="124"/>
                  </a:cubicBezTo>
                  <a:cubicBezTo>
                    <a:pt x="33" y="124"/>
                    <a:pt x="33" y="124"/>
                    <a:pt x="33" y="124"/>
                  </a:cubicBezTo>
                  <a:close/>
                  <a:moveTo>
                    <a:pt x="38" y="128"/>
                  </a:moveTo>
                  <a:cubicBezTo>
                    <a:pt x="37" y="127"/>
                    <a:pt x="35" y="126"/>
                    <a:pt x="33" y="125"/>
                  </a:cubicBezTo>
                  <a:cubicBezTo>
                    <a:pt x="43" y="124"/>
                    <a:pt x="53" y="121"/>
                    <a:pt x="62" y="119"/>
                  </a:cubicBezTo>
                  <a:cubicBezTo>
                    <a:pt x="74" y="116"/>
                    <a:pt x="85" y="113"/>
                    <a:pt x="96" y="109"/>
                  </a:cubicBezTo>
                  <a:cubicBezTo>
                    <a:pt x="114" y="105"/>
                    <a:pt x="132" y="102"/>
                    <a:pt x="150" y="98"/>
                  </a:cubicBezTo>
                  <a:cubicBezTo>
                    <a:pt x="147" y="99"/>
                    <a:pt x="145" y="99"/>
                    <a:pt x="142" y="100"/>
                  </a:cubicBezTo>
                  <a:cubicBezTo>
                    <a:pt x="131" y="103"/>
                    <a:pt x="120" y="104"/>
                    <a:pt x="108" y="107"/>
                  </a:cubicBezTo>
                  <a:cubicBezTo>
                    <a:pt x="85" y="113"/>
                    <a:pt x="62" y="122"/>
                    <a:pt x="38" y="128"/>
                  </a:cubicBezTo>
                  <a:close/>
                  <a:moveTo>
                    <a:pt x="50" y="126"/>
                  </a:moveTo>
                  <a:cubicBezTo>
                    <a:pt x="55" y="124"/>
                    <a:pt x="61" y="124"/>
                    <a:pt x="66" y="123"/>
                  </a:cubicBezTo>
                  <a:cubicBezTo>
                    <a:pt x="77" y="120"/>
                    <a:pt x="88" y="116"/>
                    <a:pt x="100" y="113"/>
                  </a:cubicBezTo>
                  <a:cubicBezTo>
                    <a:pt x="118" y="107"/>
                    <a:pt x="136" y="104"/>
                    <a:pt x="155" y="100"/>
                  </a:cubicBezTo>
                  <a:cubicBezTo>
                    <a:pt x="152" y="101"/>
                    <a:pt x="150" y="102"/>
                    <a:pt x="148" y="103"/>
                  </a:cubicBezTo>
                  <a:cubicBezTo>
                    <a:pt x="140" y="105"/>
                    <a:pt x="132" y="107"/>
                    <a:pt x="125" y="109"/>
                  </a:cubicBezTo>
                  <a:cubicBezTo>
                    <a:pt x="110" y="113"/>
                    <a:pt x="96" y="117"/>
                    <a:pt x="81" y="121"/>
                  </a:cubicBezTo>
                  <a:cubicBezTo>
                    <a:pt x="77" y="123"/>
                    <a:pt x="73" y="124"/>
                    <a:pt x="68" y="125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1" y="126"/>
                    <a:pt x="53" y="127"/>
                    <a:pt x="46" y="131"/>
                  </a:cubicBezTo>
                  <a:cubicBezTo>
                    <a:pt x="44" y="130"/>
                    <a:pt x="42" y="129"/>
                    <a:pt x="40" y="128"/>
                  </a:cubicBezTo>
                  <a:cubicBezTo>
                    <a:pt x="43" y="128"/>
                    <a:pt x="47" y="127"/>
                    <a:pt x="50" y="126"/>
                  </a:cubicBezTo>
                  <a:close/>
                  <a:moveTo>
                    <a:pt x="47" y="132"/>
                  </a:moveTo>
                  <a:cubicBezTo>
                    <a:pt x="49" y="131"/>
                    <a:pt x="51" y="130"/>
                    <a:pt x="53" y="129"/>
                  </a:cubicBezTo>
                  <a:cubicBezTo>
                    <a:pt x="56" y="128"/>
                    <a:pt x="59" y="127"/>
                    <a:pt x="63" y="127"/>
                  </a:cubicBezTo>
                  <a:cubicBezTo>
                    <a:pt x="62" y="127"/>
                    <a:pt x="61" y="127"/>
                    <a:pt x="60" y="127"/>
                  </a:cubicBezTo>
                  <a:cubicBezTo>
                    <a:pt x="57" y="128"/>
                    <a:pt x="54" y="130"/>
                    <a:pt x="50" y="131"/>
                  </a:cubicBezTo>
                  <a:cubicBezTo>
                    <a:pt x="49" y="131"/>
                    <a:pt x="48" y="131"/>
                    <a:pt x="47" y="132"/>
                  </a:cubicBezTo>
                  <a:cubicBezTo>
                    <a:pt x="47" y="132"/>
                    <a:pt x="47" y="132"/>
                    <a:pt x="47" y="132"/>
                  </a:cubicBezTo>
                  <a:close/>
                  <a:moveTo>
                    <a:pt x="66" y="127"/>
                  </a:moveTo>
                  <a:cubicBezTo>
                    <a:pt x="67" y="126"/>
                    <a:pt x="68" y="126"/>
                    <a:pt x="69" y="126"/>
                  </a:cubicBezTo>
                  <a:cubicBezTo>
                    <a:pt x="69" y="126"/>
                    <a:pt x="69" y="126"/>
                    <a:pt x="70" y="126"/>
                  </a:cubicBezTo>
                  <a:cubicBezTo>
                    <a:pt x="77" y="125"/>
                    <a:pt x="85" y="123"/>
                    <a:pt x="92" y="121"/>
                  </a:cubicBezTo>
                  <a:cubicBezTo>
                    <a:pt x="107" y="118"/>
                    <a:pt x="122" y="115"/>
                    <a:pt x="137" y="111"/>
                  </a:cubicBezTo>
                  <a:cubicBezTo>
                    <a:pt x="137" y="111"/>
                    <a:pt x="138" y="111"/>
                    <a:pt x="139" y="111"/>
                  </a:cubicBezTo>
                  <a:cubicBezTo>
                    <a:pt x="111" y="120"/>
                    <a:pt x="83" y="125"/>
                    <a:pt x="56" y="135"/>
                  </a:cubicBezTo>
                  <a:cubicBezTo>
                    <a:pt x="56" y="135"/>
                    <a:pt x="55" y="135"/>
                    <a:pt x="55" y="135"/>
                  </a:cubicBezTo>
                  <a:cubicBezTo>
                    <a:pt x="52" y="134"/>
                    <a:pt x="50" y="133"/>
                    <a:pt x="48" y="132"/>
                  </a:cubicBezTo>
                  <a:cubicBezTo>
                    <a:pt x="54" y="131"/>
                    <a:pt x="60" y="128"/>
                    <a:pt x="66" y="127"/>
                  </a:cubicBezTo>
                  <a:close/>
                  <a:moveTo>
                    <a:pt x="109" y="159"/>
                  </a:moveTo>
                  <a:cubicBezTo>
                    <a:pt x="109" y="159"/>
                    <a:pt x="109" y="159"/>
                    <a:pt x="109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7" y="159"/>
                    <a:pt x="108" y="159"/>
                    <a:pt x="106" y="159"/>
                  </a:cubicBezTo>
                  <a:cubicBezTo>
                    <a:pt x="102" y="159"/>
                    <a:pt x="108" y="157"/>
                    <a:pt x="109" y="157"/>
                  </a:cubicBezTo>
                  <a:cubicBezTo>
                    <a:pt x="110" y="156"/>
                    <a:pt x="112" y="155"/>
                    <a:pt x="113" y="155"/>
                  </a:cubicBezTo>
                  <a:cubicBezTo>
                    <a:pt x="112" y="156"/>
                    <a:pt x="111" y="158"/>
                    <a:pt x="109" y="159"/>
                  </a:cubicBezTo>
                  <a:close/>
                  <a:moveTo>
                    <a:pt x="115" y="154"/>
                  </a:moveTo>
                  <a:cubicBezTo>
                    <a:pt x="112" y="154"/>
                    <a:pt x="109" y="154"/>
                    <a:pt x="106" y="155"/>
                  </a:cubicBezTo>
                  <a:cubicBezTo>
                    <a:pt x="105" y="156"/>
                    <a:pt x="103" y="156"/>
                    <a:pt x="102" y="156"/>
                  </a:cubicBezTo>
                  <a:cubicBezTo>
                    <a:pt x="96" y="158"/>
                    <a:pt x="101" y="155"/>
                    <a:pt x="103" y="155"/>
                  </a:cubicBezTo>
                  <a:cubicBezTo>
                    <a:pt x="108" y="153"/>
                    <a:pt x="114" y="151"/>
                    <a:pt x="119" y="149"/>
                  </a:cubicBezTo>
                  <a:cubicBezTo>
                    <a:pt x="118" y="150"/>
                    <a:pt x="116" y="152"/>
                    <a:pt x="115" y="154"/>
                  </a:cubicBezTo>
                  <a:close/>
                  <a:moveTo>
                    <a:pt x="121" y="147"/>
                  </a:moveTo>
                  <a:cubicBezTo>
                    <a:pt x="116" y="148"/>
                    <a:pt x="111" y="149"/>
                    <a:pt x="107" y="150"/>
                  </a:cubicBezTo>
                  <a:cubicBezTo>
                    <a:pt x="104" y="151"/>
                    <a:pt x="102" y="152"/>
                    <a:pt x="99" y="153"/>
                  </a:cubicBezTo>
                  <a:cubicBezTo>
                    <a:pt x="98" y="153"/>
                    <a:pt x="97" y="153"/>
                    <a:pt x="96" y="154"/>
                  </a:cubicBezTo>
                  <a:cubicBezTo>
                    <a:pt x="94" y="154"/>
                    <a:pt x="93" y="154"/>
                    <a:pt x="93" y="154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3" y="154"/>
                    <a:pt x="94" y="154"/>
                    <a:pt x="95" y="154"/>
                  </a:cubicBezTo>
                  <a:cubicBezTo>
                    <a:pt x="104" y="150"/>
                    <a:pt x="114" y="148"/>
                    <a:pt x="123" y="145"/>
                  </a:cubicBezTo>
                  <a:cubicBezTo>
                    <a:pt x="122" y="146"/>
                    <a:pt x="122" y="146"/>
                    <a:pt x="121" y="147"/>
                  </a:cubicBezTo>
                  <a:close/>
                  <a:moveTo>
                    <a:pt x="107" y="147"/>
                  </a:moveTo>
                  <a:cubicBezTo>
                    <a:pt x="103" y="148"/>
                    <a:pt x="100" y="148"/>
                    <a:pt x="96" y="149"/>
                  </a:cubicBezTo>
                  <a:cubicBezTo>
                    <a:pt x="95" y="149"/>
                    <a:pt x="93" y="150"/>
                    <a:pt x="92" y="150"/>
                  </a:cubicBezTo>
                  <a:cubicBezTo>
                    <a:pt x="91" y="150"/>
                    <a:pt x="83" y="152"/>
                    <a:pt x="88" y="150"/>
                  </a:cubicBezTo>
                  <a:cubicBezTo>
                    <a:pt x="102" y="146"/>
                    <a:pt x="117" y="142"/>
                    <a:pt x="131" y="137"/>
                  </a:cubicBezTo>
                  <a:cubicBezTo>
                    <a:pt x="129" y="139"/>
                    <a:pt x="127" y="141"/>
                    <a:pt x="124" y="144"/>
                  </a:cubicBezTo>
                  <a:cubicBezTo>
                    <a:pt x="119" y="145"/>
                    <a:pt x="112" y="146"/>
                    <a:pt x="107" y="147"/>
                  </a:cubicBezTo>
                  <a:close/>
                  <a:moveTo>
                    <a:pt x="132" y="135"/>
                  </a:moveTo>
                  <a:cubicBezTo>
                    <a:pt x="122" y="138"/>
                    <a:pt x="112" y="140"/>
                    <a:pt x="102" y="142"/>
                  </a:cubicBezTo>
                  <a:cubicBezTo>
                    <a:pt x="97" y="143"/>
                    <a:pt x="92" y="144"/>
                    <a:pt x="87" y="145"/>
                  </a:cubicBezTo>
                  <a:cubicBezTo>
                    <a:pt x="85" y="145"/>
                    <a:pt x="82" y="146"/>
                    <a:pt x="79" y="146"/>
                  </a:cubicBezTo>
                  <a:cubicBezTo>
                    <a:pt x="76" y="146"/>
                    <a:pt x="82" y="145"/>
                    <a:pt x="83" y="145"/>
                  </a:cubicBezTo>
                  <a:cubicBezTo>
                    <a:pt x="93" y="143"/>
                    <a:pt x="103" y="139"/>
                    <a:pt x="113" y="137"/>
                  </a:cubicBezTo>
                  <a:cubicBezTo>
                    <a:pt x="121" y="135"/>
                    <a:pt x="130" y="134"/>
                    <a:pt x="137" y="130"/>
                  </a:cubicBezTo>
                  <a:cubicBezTo>
                    <a:pt x="136" y="132"/>
                    <a:pt x="134" y="133"/>
                    <a:pt x="132" y="135"/>
                  </a:cubicBezTo>
                  <a:close/>
                  <a:moveTo>
                    <a:pt x="139" y="128"/>
                  </a:moveTo>
                  <a:cubicBezTo>
                    <a:pt x="139" y="128"/>
                    <a:pt x="138" y="128"/>
                    <a:pt x="138" y="128"/>
                  </a:cubicBezTo>
                  <a:cubicBezTo>
                    <a:pt x="126" y="132"/>
                    <a:pt x="114" y="134"/>
                    <a:pt x="102" y="137"/>
                  </a:cubicBezTo>
                  <a:cubicBezTo>
                    <a:pt x="96" y="138"/>
                    <a:pt x="89" y="139"/>
                    <a:pt x="83" y="141"/>
                  </a:cubicBezTo>
                  <a:cubicBezTo>
                    <a:pt x="79" y="141"/>
                    <a:pt x="75" y="142"/>
                    <a:pt x="72" y="142"/>
                  </a:cubicBezTo>
                  <a:cubicBezTo>
                    <a:pt x="71" y="142"/>
                    <a:pt x="67" y="143"/>
                    <a:pt x="71" y="142"/>
                  </a:cubicBezTo>
                  <a:cubicBezTo>
                    <a:pt x="72" y="141"/>
                    <a:pt x="73" y="141"/>
                    <a:pt x="75" y="141"/>
                  </a:cubicBezTo>
                  <a:cubicBezTo>
                    <a:pt x="87" y="138"/>
                    <a:pt x="100" y="135"/>
                    <a:pt x="112" y="131"/>
                  </a:cubicBezTo>
                  <a:cubicBezTo>
                    <a:pt x="123" y="128"/>
                    <a:pt x="134" y="127"/>
                    <a:pt x="144" y="122"/>
                  </a:cubicBezTo>
                  <a:cubicBezTo>
                    <a:pt x="142" y="124"/>
                    <a:pt x="140" y="126"/>
                    <a:pt x="139" y="128"/>
                  </a:cubicBezTo>
                  <a:close/>
                  <a:moveTo>
                    <a:pt x="146" y="121"/>
                  </a:moveTo>
                  <a:cubicBezTo>
                    <a:pt x="145" y="121"/>
                    <a:pt x="145" y="121"/>
                    <a:pt x="145" y="121"/>
                  </a:cubicBezTo>
                  <a:cubicBezTo>
                    <a:pt x="144" y="120"/>
                    <a:pt x="143" y="121"/>
                    <a:pt x="142" y="122"/>
                  </a:cubicBezTo>
                  <a:cubicBezTo>
                    <a:pt x="138" y="124"/>
                    <a:pt x="133" y="125"/>
                    <a:pt x="128" y="126"/>
                  </a:cubicBezTo>
                  <a:cubicBezTo>
                    <a:pt x="128" y="126"/>
                    <a:pt x="128" y="126"/>
                    <a:pt x="127" y="126"/>
                  </a:cubicBezTo>
                  <a:cubicBezTo>
                    <a:pt x="127" y="127"/>
                    <a:pt x="126" y="127"/>
                    <a:pt x="125" y="127"/>
                  </a:cubicBezTo>
                  <a:cubicBezTo>
                    <a:pt x="118" y="129"/>
                    <a:pt x="111" y="130"/>
                    <a:pt x="104" y="131"/>
                  </a:cubicBezTo>
                  <a:cubicBezTo>
                    <a:pt x="96" y="133"/>
                    <a:pt x="88" y="134"/>
                    <a:pt x="81" y="136"/>
                  </a:cubicBezTo>
                  <a:cubicBezTo>
                    <a:pt x="77" y="136"/>
                    <a:pt x="73" y="137"/>
                    <a:pt x="70" y="138"/>
                  </a:cubicBezTo>
                  <a:cubicBezTo>
                    <a:pt x="69" y="138"/>
                    <a:pt x="69" y="138"/>
                    <a:pt x="68" y="138"/>
                  </a:cubicBezTo>
                  <a:cubicBezTo>
                    <a:pt x="82" y="133"/>
                    <a:pt x="96" y="129"/>
                    <a:pt x="110" y="125"/>
                  </a:cubicBezTo>
                  <a:cubicBezTo>
                    <a:pt x="116" y="123"/>
                    <a:pt x="123" y="121"/>
                    <a:pt x="129" y="119"/>
                  </a:cubicBezTo>
                  <a:cubicBezTo>
                    <a:pt x="133" y="118"/>
                    <a:pt x="138" y="117"/>
                    <a:pt x="142" y="115"/>
                  </a:cubicBezTo>
                  <a:cubicBezTo>
                    <a:pt x="145" y="114"/>
                    <a:pt x="149" y="113"/>
                    <a:pt x="152" y="112"/>
                  </a:cubicBezTo>
                  <a:cubicBezTo>
                    <a:pt x="152" y="112"/>
                    <a:pt x="153" y="112"/>
                    <a:pt x="153" y="112"/>
                  </a:cubicBezTo>
                  <a:cubicBezTo>
                    <a:pt x="151" y="115"/>
                    <a:pt x="148" y="118"/>
                    <a:pt x="146" y="121"/>
                  </a:cubicBezTo>
                  <a:close/>
                  <a:moveTo>
                    <a:pt x="154" y="111"/>
                  </a:moveTo>
                  <a:cubicBezTo>
                    <a:pt x="150" y="112"/>
                    <a:pt x="145" y="114"/>
                    <a:pt x="140" y="115"/>
                  </a:cubicBezTo>
                  <a:cubicBezTo>
                    <a:pt x="138" y="116"/>
                    <a:pt x="136" y="116"/>
                    <a:pt x="135" y="116"/>
                  </a:cubicBezTo>
                  <a:cubicBezTo>
                    <a:pt x="133" y="117"/>
                    <a:pt x="131" y="117"/>
                    <a:pt x="129" y="118"/>
                  </a:cubicBezTo>
                  <a:cubicBezTo>
                    <a:pt x="121" y="120"/>
                    <a:pt x="112" y="122"/>
                    <a:pt x="104" y="124"/>
                  </a:cubicBezTo>
                  <a:cubicBezTo>
                    <a:pt x="95" y="126"/>
                    <a:pt x="86" y="129"/>
                    <a:pt x="77" y="131"/>
                  </a:cubicBezTo>
                  <a:cubicBezTo>
                    <a:pt x="73" y="131"/>
                    <a:pt x="69" y="133"/>
                    <a:pt x="65" y="134"/>
                  </a:cubicBezTo>
                  <a:cubicBezTo>
                    <a:pt x="63" y="134"/>
                    <a:pt x="60" y="135"/>
                    <a:pt x="58" y="135"/>
                  </a:cubicBezTo>
                  <a:cubicBezTo>
                    <a:pt x="53" y="136"/>
                    <a:pt x="60" y="134"/>
                    <a:pt x="61" y="134"/>
                  </a:cubicBezTo>
                  <a:cubicBezTo>
                    <a:pt x="78" y="129"/>
                    <a:pt x="96" y="124"/>
                    <a:pt x="113" y="119"/>
                  </a:cubicBezTo>
                  <a:cubicBezTo>
                    <a:pt x="122" y="117"/>
                    <a:pt x="131" y="114"/>
                    <a:pt x="140" y="111"/>
                  </a:cubicBezTo>
                  <a:cubicBezTo>
                    <a:pt x="146" y="109"/>
                    <a:pt x="153" y="108"/>
                    <a:pt x="159" y="105"/>
                  </a:cubicBezTo>
                  <a:cubicBezTo>
                    <a:pt x="159" y="105"/>
                    <a:pt x="160" y="105"/>
                    <a:pt x="160" y="105"/>
                  </a:cubicBezTo>
                  <a:cubicBezTo>
                    <a:pt x="158" y="107"/>
                    <a:pt x="156" y="109"/>
                    <a:pt x="154" y="111"/>
                  </a:cubicBezTo>
                  <a:close/>
                  <a:moveTo>
                    <a:pt x="76" y="132"/>
                  </a:moveTo>
                  <a:cubicBezTo>
                    <a:pt x="84" y="130"/>
                    <a:pt x="92" y="128"/>
                    <a:pt x="100" y="126"/>
                  </a:cubicBezTo>
                  <a:cubicBezTo>
                    <a:pt x="106" y="125"/>
                    <a:pt x="111" y="123"/>
                    <a:pt x="117" y="122"/>
                  </a:cubicBezTo>
                  <a:cubicBezTo>
                    <a:pt x="115" y="123"/>
                    <a:pt x="112" y="123"/>
                    <a:pt x="110" y="124"/>
                  </a:cubicBezTo>
                  <a:cubicBezTo>
                    <a:pt x="102" y="127"/>
                    <a:pt x="93" y="129"/>
                    <a:pt x="85" y="131"/>
                  </a:cubicBezTo>
                  <a:cubicBezTo>
                    <a:pt x="78" y="134"/>
                    <a:pt x="71" y="136"/>
                    <a:pt x="64" y="138"/>
                  </a:cubicBezTo>
                  <a:cubicBezTo>
                    <a:pt x="63" y="138"/>
                    <a:pt x="63" y="139"/>
                    <a:pt x="63" y="139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61" y="139"/>
                    <a:pt x="61" y="138"/>
                    <a:pt x="61" y="138"/>
                  </a:cubicBezTo>
                  <a:cubicBezTo>
                    <a:pt x="59" y="137"/>
                    <a:pt x="57" y="137"/>
                    <a:pt x="56" y="136"/>
                  </a:cubicBezTo>
                  <a:cubicBezTo>
                    <a:pt x="63" y="135"/>
                    <a:pt x="69" y="133"/>
                    <a:pt x="76" y="132"/>
                  </a:cubicBezTo>
                  <a:close/>
                  <a:moveTo>
                    <a:pt x="104" y="132"/>
                  </a:moveTo>
                  <a:cubicBezTo>
                    <a:pt x="106" y="132"/>
                    <a:pt x="108" y="131"/>
                    <a:pt x="110" y="131"/>
                  </a:cubicBezTo>
                  <a:cubicBezTo>
                    <a:pt x="108" y="132"/>
                    <a:pt x="106" y="132"/>
                    <a:pt x="105" y="132"/>
                  </a:cubicBezTo>
                  <a:cubicBezTo>
                    <a:pt x="97" y="134"/>
                    <a:pt x="90" y="136"/>
                    <a:pt x="83" y="138"/>
                  </a:cubicBezTo>
                  <a:cubicBezTo>
                    <a:pt x="80" y="138"/>
                    <a:pt x="77" y="139"/>
                    <a:pt x="74" y="140"/>
                  </a:cubicBezTo>
                  <a:cubicBezTo>
                    <a:pt x="72" y="140"/>
                    <a:pt x="70" y="141"/>
                    <a:pt x="68" y="142"/>
                  </a:cubicBezTo>
                  <a:cubicBezTo>
                    <a:pt x="67" y="141"/>
                    <a:pt x="65" y="140"/>
                    <a:pt x="63" y="140"/>
                  </a:cubicBezTo>
                  <a:cubicBezTo>
                    <a:pt x="77" y="137"/>
                    <a:pt x="91" y="135"/>
                    <a:pt x="104" y="132"/>
                  </a:cubicBezTo>
                  <a:close/>
                  <a:moveTo>
                    <a:pt x="102" y="137"/>
                  </a:moveTo>
                  <a:cubicBezTo>
                    <a:pt x="113" y="135"/>
                    <a:pt x="124" y="133"/>
                    <a:pt x="135" y="130"/>
                  </a:cubicBezTo>
                  <a:cubicBezTo>
                    <a:pt x="134" y="131"/>
                    <a:pt x="132" y="131"/>
                    <a:pt x="130" y="132"/>
                  </a:cubicBezTo>
                  <a:cubicBezTo>
                    <a:pt x="128" y="132"/>
                    <a:pt x="126" y="133"/>
                    <a:pt x="123" y="134"/>
                  </a:cubicBezTo>
                  <a:cubicBezTo>
                    <a:pt x="118" y="135"/>
                    <a:pt x="112" y="136"/>
                    <a:pt x="107" y="137"/>
                  </a:cubicBezTo>
                  <a:cubicBezTo>
                    <a:pt x="101" y="138"/>
                    <a:pt x="96" y="140"/>
                    <a:pt x="91" y="142"/>
                  </a:cubicBezTo>
                  <a:cubicBezTo>
                    <a:pt x="86" y="144"/>
                    <a:pt x="81" y="144"/>
                    <a:pt x="76" y="146"/>
                  </a:cubicBezTo>
                  <a:cubicBezTo>
                    <a:pt x="74" y="145"/>
                    <a:pt x="72" y="144"/>
                    <a:pt x="70" y="143"/>
                  </a:cubicBezTo>
                  <a:cubicBezTo>
                    <a:pt x="81" y="142"/>
                    <a:pt x="92" y="140"/>
                    <a:pt x="102" y="137"/>
                  </a:cubicBezTo>
                  <a:close/>
                  <a:moveTo>
                    <a:pt x="99" y="144"/>
                  </a:moveTo>
                  <a:cubicBezTo>
                    <a:pt x="108" y="142"/>
                    <a:pt x="118" y="139"/>
                    <a:pt x="127" y="137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7" y="137"/>
                    <a:pt x="126" y="138"/>
                    <a:pt x="125" y="138"/>
                  </a:cubicBezTo>
                  <a:cubicBezTo>
                    <a:pt x="121" y="140"/>
                    <a:pt x="116" y="141"/>
                    <a:pt x="112" y="143"/>
                  </a:cubicBezTo>
                  <a:cubicBezTo>
                    <a:pt x="107" y="144"/>
                    <a:pt x="103" y="146"/>
                    <a:pt x="98" y="147"/>
                  </a:cubicBezTo>
                  <a:cubicBezTo>
                    <a:pt x="94" y="148"/>
                    <a:pt x="89" y="149"/>
                    <a:pt x="85" y="151"/>
                  </a:cubicBezTo>
                  <a:cubicBezTo>
                    <a:pt x="83" y="149"/>
                    <a:pt x="80" y="148"/>
                    <a:pt x="78" y="147"/>
                  </a:cubicBezTo>
                  <a:cubicBezTo>
                    <a:pt x="85" y="147"/>
                    <a:pt x="93" y="145"/>
                    <a:pt x="99" y="144"/>
                  </a:cubicBezTo>
                  <a:close/>
                  <a:moveTo>
                    <a:pt x="102" y="149"/>
                  </a:moveTo>
                  <a:cubicBezTo>
                    <a:pt x="107" y="148"/>
                    <a:pt x="112" y="147"/>
                    <a:pt x="117" y="146"/>
                  </a:cubicBezTo>
                  <a:cubicBezTo>
                    <a:pt x="115" y="146"/>
                    <a:pt x="114" y="147"/>
                    <a:pt x="113" y="147"/>
                  </a:cubicBezTo>
                  <a:cubicBezTo>
                    <a:pt x="105" y="149"/>
                    <a:pt x="99" y="152"/>
                    <a:pt x="92" y="154"/>
                  </a:cubicBezTo>
                  <a:cubicBezTo>
                    <a:pt x="92" y="154"/>
                    <a:pt x="92" y="154"/>
                    <a:pt x="91" y="154"/>
                  </a:cubicBezTo>
                  <a:cubicBezTo>
                    <a:pt x="90" y="153"/>
                    <a:pt x="89" y="152"/>
                    <a:pt x="87" y="152"/>
                  </a:cubicBezTo>
                  <a:cubicBezTo>
                    <a:pt x="92" y="152"/>
                    <a:pt x="97" y="150"/>
                    <a:pt x="102" y="149"/>
                  </a:cubicBezTo>
                  <a:close/>
                  <a:moveTo>
                    <a:pt x="104" y="152"/>
                  </a:moveTo>
                  <a:cubicBezTo>
                    <a:pt x="109" y="150"/>
                    <a:pt x="113" y="149"/>
                    <a:pt x="118" y="148"/>
                  </a:cubicBezTo>
                  <a:cubicBezTo>
                    <a:pt x="123" y="147"/>
                    <a:pt x="115" y="150"/>
                    <a:pt x="115" y="150"/>
                  </a:cubicBezTo>
                  <a:cubicBezTo>
                    <a:pt x="113" y="151"/>
                    <a:pt x="110" y="152"/>
                    <a:pt x="108" y="152"/>
                  </a:cubicBezTo>
                  <a:cubicBezTo>
                    <a:pt x="104" y="154"/>
                    <a:pt x="101" y="154"/>
                    <a:pt x="98" y="156"/>
                  </a:cubicBezTo>
                  <a:cubicBezTo>
                    <a:pt x="97" y="157"/>
                    <a:pt x="97" y="157"/>
                    <a:pt x="97" y="157"/>
                  </a:cubicBezTo>
                  <a:cubicBezTo>
                    <a:pt x="96" y="156"/>
                    <a:pt x="95" y="155"/>
                    <a:pt x="93" y="155"/>
                  </a:cubicBezTo>
                  <a:cubicBezTo>
                    <a:pt x="97" y="154"/>
                    <a:pt x="100" y="153"/>
                    <a:pt x="104" y="152"/>
                  </a:cubicBezTo>
                  <a:close/>
                  <a:moveTo>
                    <a:pt x="105" y="156"/>
                  </a:moveTo>
                  <a:cubicBezTo>
                    <a:pt x="106" y="156"/>
                    <a:pt x="108" y="155"/>
                    <a:pt x="109" y="155"/>
                  </a:cubicBezTo>
                  <a:cubicBezTo>
                    <a:pt x="110" y="155"/>
                    <a:pt x="115" y="153"/>
                    <a:pt x="113" y="154"/>
                  </a:cubicBezTo>
                  <a:cubicBezTo>
                    <a:pt x="110" y="156"/>
                    <a:pt x="105" y="156"/>
                    <a:pt x="103" y="159"/>
                  </a:cubicBezTo>
                  <a:cubicBezTo>
                    <a:pt x="103" y="159"/>
                    <a:pt x="103" y="159"/>
                    <a:pt x="103" y="160"/>
                  </a:cubicBezTo>
                  <a:cubicBezTo>
                    <a:pt x="101" y="159"/>
                    <a:pt x="100" y="158"/>
                    <a:pt x="99" y="157"/>
                  </a:cubicBezTo>
                  <a:cubicBezTo>
                    <a:pt x="101" y="157"/>
                    <a:pt x="103" y="157"/>
                    <a:pt x="105" y="156"/>
                  </a:cubicBezTo>
                  <a:close/>
                  <a:moveTo>
                    <a:pt x="103" y="160"/>
                  </a:moveTo>
                  <a:cubicBezTo>
                    <a:pt x="103" y="160"/>
                    <a:pt x="107" y="160"/>
                    <a:pt x="108" y="161"/>
                  </a:cubicBezTo>
                  <a:cubicBezTo>
                    <a:pt x="107" y="161"/>
                    <a:pt x="107" y="161"/>
                    <a:pt x="106" y="162"/>
                  </a:cubicBezTo>
                  <a:cubicBezTo>
                    <a:pt x="105" y="161"/>
                    <a:pt x="104" y="160"/>
                    <a:pt x="103" y="160"/>
                  </a:cubicBezTo>
                  <a:cubicBezTo>
                    <a:pt x="103" y="160"/>
                    <a:pt x="103" y="160"/>
                    <a:pt x="103" y="160"/>
                  </a:cubicBezTo>
                  <a:close/>
                  <a:moveTo>
                    <a:pt x="161" y="103"/>
                  </a:moveTo>
                  <a:cubicBezTo>
                    <a:pt x="142" y="111"/>
                    <a:pt x="120" y="114"/>
                    <a:pt x="99" y="119"/>
                  </a:cubicBezTo>
                  <a:cubicBezTo>
                    <a:pt x="91" y="121"/>
                    <a:pt x="83" y="123"/>
                    <a:pt x="75" y="124"/>
                  </a:cubicBezTo>
                  <a:cubicBezTo>
                    <a:pt x="79" y="123"/>
                    <a:pt x="84" y="121"/>
                    <a:pt x="88" y="120"/>
                  </a:cubicBezTo>
                  <a:cubicBezTo>
                    <a:pt x="103" y="115"/>
                    <a:pt x="117" y="111"/>
                    <a:pt x="132" y="108"/>
                  </a:cubicBezTo>
                  <a:cubicBezTo>
                    <a:pt x="139" y="106"/>
                    <a:pt x="146" y="104"/>
                    <a:pt x="153" y="102"/>
                  </a:cubicBezTo>
                  <a:cubicBezTo>
                    <a:pt x="156" y="101"/>
                    <a:pt x="159" y="100"/>
                    <a:pt x="162" y="98"/>
                  </a:cubicBezTo>
                  <a:cubicBezTo>
                    <a:pt x="163" y="98"/>
                    <a:pt x="164" y="98"/>
                    <a:pt x="165" y="98"/>
                  </a:cubicBezTo>
                  <a:cubicBezTo>
                    <a:pt x="166" y="98"/>
                    <a:pt x="166" y="98"/>
                    <a:pt x="166" y="97"/>
                  </a:cubicBezTo>
                  <a:cubicBezTo>
                    <a:pt x="166" y="97"/>
                    <a:pt x="166" y="97"/>
                    <a:pt x="167" y="97"/>
                  </a:cubicBezTo>
                  <a:cubicBezTo>
                    <a:pt x="165" y="99"/>
                    <a:pt x="163" y="101"/>
                    <a:pt x="161" y="103"/>
                  </a:cubicBezTo>
                  <a:close/>
                  <a:moveTo>
                    <a:pt x="168" y="96"/>
                  </a:moveTo>
                  <a:cubicBezTo>
                    <a:pt x="168" y="96"/>
                    <a:pt x="168" y="96"/>
                    <a:pt x="167" y="96"/>
                  </a:cubicBezTo>
                  <a:cubicBezTo>
                    <a:pt x="165" y="97"/>
                    <a:pt x="163" y="97"/>
                    <a:pt x="161" y="98"/>
                  </a:cubicBezTo>
                  <a:cubicBezTo>
                    <a:pt x="161" y="98"/>
                    <a:pt x="160" y="98"/>
                    <a:pt x="159" y="99"/>
                  </a:cubicBezTo>
                  <a:cubicBezTo>
                    <a:pt x="144" y="102"/>
                    <a:pt x="128" y="104"/>
                    <a:pt x="114" y="108"/>
                  </a:cubicBezTo>
                  <a:cubicBezTo>
                    <a:pt x="99" y="112"/>
                    <a:pt x="84" y="117"/>
                    <a:pt x="69" y="121"/>
                  </a:cubicBezTo>
                  <a:cubicBezTo>
                    <a:pt x="64" y="122"/>
                    <a:pt x="59" y="123"/>
                    <a:pt x="55" y="124"/>
                  </a:cubicBezTo>
                  <a:cubicBezTo>
                    <a:pt x="69" y="119"/>
                    <a:pt x="83" y="115"/>
                    <a:pt x="98" y="111"/>
                  </a:cubicBezTo>
                  <a:cubicBezTo>
                    <a:pt x="113" y="107"/>
                    <a:pt x="128" y="104"/>
                    <a:pt x="143" y="101"/>
                  </a:cubicBezTo>
                  <a:cubicBezTo>
                    <a:pt x="151" y="99"/>
                    <a:pt x="159" y="96"/>
                    <a:pt x="168" y="94"/>
                  </a:cubicBezTo>
                  <a:cubicBezTo>
                    <a:pt x="169" y="94"/>
                    <a:pt x="169" y="94"/>
                    <a:pt x="169" y="94"/>
                  </a:cubicBezTo>
                  <a:cubicBezTo>
                    <a:pt x="170" y="94"/>
                    <a:pt x="170" y="93"/>
                    <a:pt x="170" y="93"/>
                  </a:cubicBezTo>
                  <a:cubicBezTo>
                    <a:pt x="169" y="94"/>
                    <a:pt x="168" y="95"/>
                    <a:pt x="168" y="96"/>
                  </a:cubicBezTo>
                  <a:close/>
                  <a:moveTo>
                    <a:pt x="171" y="92"/>
                  </a:moveTo>
                  <a:cubicBezTo>
                    <a:pt x="171" y="92"/>
                    <a:pt x="171" y="92"/>
                    <a:pt x="171" y="92"/>
                  </a:cubicBezTo>
                  <a:cubicBezTo>
                    <a:pt x="156" y="96"/>
                    <a:pt x="141" y="99"/>
                    <a:pt x="126" y="102"/>
                  </a:cubicBezTo>
                  <a:cubicBezTo>
                    <a:pt x="111" y="105"/>
                    <a:pt x="97" y="109"/>
                    <a:pt x="82" y="113"/>
                  </a:cubicBezTo>
                  <a:cubicBezTo>
                    <a:pt x="67" y="117"/>
                    <a:pt x="53" y="121"/>
                    <a:pt x="38" y="124"/>
                  </a:cubicBezTo>
                  <a:cubicBezTo>
                    <a:pt x="37" y="124"/>
                    <a:pt x="37" y="124"/>
                    <a:pt x="36" y="124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6" y="124"/>
                    <a:pt x="37" y="124"/>
                    <a:pt x="38" y="123"/>
                  </a:cubicBezTo>
                  <a:cubicBezTo>
                    <a:pt x="41" y="122"/>
                    <a:pt x="45" y="121"/>
                    <a:pt x="48" y="120"/>
                  </a:cubicBezTo>
                  <a:cubicBezTo>
                    <a:pt x="56" y="117"/>
                    <a:pt x="64" y="116"/>
                    <a:pt x="72" y="114"/>
                  </a:cubicBezTo>
                  <a:cubicBezTo>
                    <a:pt x="86" y="110"/>
                    <a:pt x="101" y="105"/>
                    <a:pt x="116" y="102"/>
                  </a:cubicBezTo>
                  <a:cubicBezTo>
                    <a:pt x="131" y="99"/>
                    <a:pt x="146" y="96"/>
                    <a:pt x="161" y="91"/>
                  </a:cubicBezTo>
                  <a:cubicBezTo>
                    <a:pt x="165" y="90"/>
                    <a:pt x="168" y="89"/>
                    <a:pt x="171" y="88"/>
                  </a:cubicBezTo>
                  <a:cubicBezTo>
                    <a:pt x="172" y="88"/>
                    <a:pt x="172" y="87"/>
                    <a:pt x="172" y="87"/>
                  </a:cubicBezTo>
                  <a:cubicBezTo>
                    <a:pt x="174" y="87"/>
                    <a:pt x="175" y="86"/>
                    <a:pt x="177" y="86"/>
                  </a:cubicBezTo>
                  <a:cubicBezTo>
                    <a:pt x="175" y="88"/>
                    <a:pt x="173" y="90"/>
                    <a:pt x="171" y="92"/>
                  </a:cubicBezTo>
                  <a:close/>
                  <a:moveTo>
                    <a:pt x="108" y="103"/>
                  </a:moveTo>
                  <a:cubicBezTo>
                    <a:pt x="118" y="100"/>
                    <a:pt x="129" y="98"/>
                    <a:pt x="139" y="96"/>
                  </a:cubicBezTo>
                  <a:cubicBezTo>
                    <a:pt x="144" y="95"/>
                    <a:pt x="149" y="94"/>
                    <a:pt x="154" y="93"/>
                  </a:cubicBezTo>
                  <a:cubicBezTo>
                    <a:pt x="150" y="94"/>
                    <a:pt x="147" y="95"/>
                    <a:pt x="143" y="95"/>
                  </a:cubicBezTo>
                  <a:cubicBezTo>
                    <a:pt x="131" y="98"/>
                    <a:pt x="120" y="101"/>
                    <a:pt x="108" y="103"/>
                  </a:cubicBezTo>
                  <a:close/>
                  <a:moveTo>
                    <a:pt x="178" y="85"/>
                  </a:moveTo>
                  <a:cubicBezTo>
                    <a:pt x="178" y="85"/>
                    <a:pt x="178" y="85"/>
                    <a:pt x="178" y="85"/>
                  </a:cubicBezTo>
                  <a:cubicBezTo>
                    <a:pt x="176" y="85"/>
                    <a:pt x="175" y="86"/>
                    <a:pt x="173" y="86"/>
                  </a:cubicBezTo>
                  <a:cubicBezTo>
                    <a:pt x="173" y="86"/>
                    <a:pt x="173" y="86"/>
                    <a:pt x="172" y="86"/>
                  </a:cubicBezTo>
                  <a:cubicBezTo>
                    <a:pt x="165" y="89"/>
                    <a:pt x="158" y="91"/>
                    <a:pt x="150" y="93"/>
                  </a:cubicBezTo>
                  <a:cubicBezTo>
                    <a:pt x="135" y="96"/>
                    <a:pt x="119" y="100"/>
                    <a:pt x="104" y="103"/>
                  </a:cubicBezTo>
                  <a:cubicBezTo>
                    <a:pt x="95" y="106"/>
                    <a:pt x="85" y="108"/>
                    <a:pt x="76" y="111"/>
                  </a:cubicBezTo>
                  <a:cubicBezTo>
                    <a:pt x="66" y="114"/>
                    <a:pt x="56" y="115"/>
                    <a:pt x="46" y="117"/>
                  </a:cubicBezTo>
                  <a:cubicBezTo>
                    <a:pt x="41" y="118"/>
                    <a:pt x="36" y="119"/>
                    <a:pt x="32" y="120"/>
                  </a:cubicBezTo>
                  <a:cubicBezTo>
                    <a:pt x="30" y="121"/>
                    <a:pt x="23" y="122"/>
                    <a:pt x="28" y="121"/>
                  </a:cubicBezTo>
                  <a:cubicBezTo>
                    <a:pt x="30" y="120"/>
                    <a:pt x="33" y="119"/>
                    <a:pt x="35" y="118"/>
                  </a:cubicBezTo>
                  <a:cubicBezTo>
                    <a:pt x="45" y="115"/>
                    <a:pt x="55" y="112"/>
                    <a:pt x="65" y="110"/>
                  </a:cubicBezTo>
                  <a:cubicBezTo>
                    <a:pt x="85" y="105"/>
                    <a:pt x="106" y="100"/>
                    <a:pt x="126" y="95"/>
                  </a:cubicBezTo>
                  <a:cubicBezTo>
                    <a:pt x="136" y="93"/>
                    <a:pt x="147" y="90"/>
                    <a:pt x="157" y="87"/>
                  </a:cubicBezTo>
                  <a:cubicBezTo>
                    <a:pt x="166" y="85"/>
                    <a:pt x="175" y="81"/>
                    <a:pt x="184" y="78"/>
                  </a:cubicBezTo>
                  <a:cubicBezTo>
                    <a:pt x="182" y="80"/>
                    <a:pt x="180" y="83"/>
                    <a:pt x="178" y="85"/>
                  </a:cubicBezTo>
                  <a:close/>
                  <a:moveTo>
                    <a:pt x="61" y="106"/>
                  </a:moveTo>
                  <a:cubicBezTo>
                    <a:pt x="54" y="108"/>
                    <a:pt x="47" y="109"/>
                    <a:pt x="40" y="111"/>
                  </a:cubicBezTo>
                  <a:cubicBezTo>
                    <a:pt x="33" y="113"/>
                    <a:pt x="26" y="114"/>
                    <a:pt x="20" y="117"/>
                  </a:cubicBezTo>
                  <a:cubicBezTo>
                    <a:pt x="19" y="117"/>
                    <a:pt x="19" y="117"/>
                    <a:pt x="18" y="118"/>
                  </a:cubicBezTo>
                  <a:cubicBezTo>
                    <a:pt x="16" y="117"/>
                    <a:pt x="14" y="115"/>
                    <a:pt x="12" y="114"/>
                  </a:cubicBezTo>
                  <a:cubicBezTo>
                    <a:pt x="18" y="114"/>
                    <a:pt x="23" y="112"/>
                    <a:pt x="29" y="110"/>
                  </a:cubicBezTo>
                  <a:cubicBezTo>
                    <a:pt x="36" y="108"/>
                    <a:pt x="44" y="106"/>
                    <a:pt x="51" y="104"/>
                  </a:cubicBezTo>
                  <a:cubicBezTo>
                    <a:pt x="65" y="101"/>
                    <a:pt x="79" y="99"/>
                    <a:pt x="93" y="96"/>
                  </a:cubicBezTo>
                  <a:cubicBezTo>
                    <a:pt x="82" y="99"/>
                    <a:pt x="72" y="103"/>
                    <a:pt x="61" y="106"/>
                  </a:cubicBezTo>
                  <a:close/>
                  <a:moveTo>
                    <a:pt x="58" y="140"/>
                  </a:moveTo>
                  <a:cubicBezTo>
                    <a:pt x="69" y="145"/>
                    <a:pt x="79" y="150"/>
                    <a:pt x="89" y="155"/>
                  </a:cubicBezTo>
                  <a:cubicBezTo>
                    <a:pt x="94" y="158"/>
                    <a:pt x="100" y="160"/>
                    <a:pt x="105" y="164"/>
                  </a:cubicBezTo>
                  <a:cubicBezTo>
                    <a:pt x="105" y="164"/>
                    <a:pt x="104" y="165"/>
                    <a:pt x="104" y="166"/>
                  </a:cubicBezTo>
                  <a:cubicBezTo>
                    <a:pt x="98" y="164"/>
                    <a:pt x="93" y="160"/>
                    <a:pt x="87" y="157"/>
                  </a:cubicBezTo>
                  <a:cubicBezTo>
                    <a:pt x="77" y="153"/>
                    <a:pt x="67" y="148"/>
                    <a:pt x="58" y="143"/>
                  </a:cubicBezTo>
                  <a:cubicBezTo>
                    <a:pt x="51" y="140"/>
                    <a:pt x="45" y="137"/>
                    <a:pt x="38" y="133"/>
                  </a:cubicBezTo>
                  <a:cubicBezTo>
                    <a:pt x="29" y="128"/>
                    <a:pt x="20" y="122"/>
                    <a:pt x="10" y="119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11" y="118"/>
                    <a:pt x="11" y="117"/>
                    <a:pt x="11" y="116"/>
                  </a:cubicBezTo>
                  <a:cubicBezTo>
                    <a:pt x="26" y="125"/>
                    <a:pt x="43" y="132"/>
                    <a:pt x="58" y="140"/>
                  </a:cubicBezTo>
                  <a:close/>
                  <a:moveTo>
                    <a:pt x="199" y="62"/>
                  </a:moveTo>
                  <a:cubicBezTo>
                    <a:pt x="199" y="62"/>
                    <a:pt x="198" y="62"/>
                    <a:pt x="198" y="63"/>
                  </a:cubicBezTo>
                  <a:cubicBezTo>
                    <a:pt x="183" y="65"/>
                    <a:pt x="168" y="69"/>
                    <a:pt x="153" y="71"/>
                  </a:cubicBezTo>
                  <a:cubicBezTo>
                    <a:pt x="138" y="74"/>
                    <a:pt x="123" y="77"/>
                    <a:pt x="107" y="81"/>
                  </a:cubicBezTo>
                  <a:cubicBezTo>
                    <a:pt x="92" y="84"/>
                    <a:pt x="77" y="89"/>
                    <a:pt x="62" y="93"/>
                  </a:cubicBezTo>
                  <a:cubicBezTo>
                    <a:pt x="54" y="95"/>
                    <a:pt x="47" y="97"/>
                    <a:pt x="40" y="99"/>
                  </a:cubicBezTo>
                  <a:cubicBezTo>
                    <a:pt x="37" y="100"/>
                    <a:pt x="35" y="101"/>
                    <a:pt x="32" y="101"/>
                  </a:cubicBezTo>
                  <a:cubicBezTo>
                    <a:pt x="42" y="98"/>
                    <a:pt x="51" y="95"/>
                    <a:pt x="61" y="92"/>
                  </a:cubicBezTo>
                  <a:cubicBezTo>
                    <a:pt x="76" y="87"/>
                    <a:pt x="91" y="83"/>
                    <a:pt x="105" y="79"/>
                  </a:cubicBezTo>
                  <a:cubicBezTo>
                    <a:pt x="120" y="76"/>
                    <a:pt x="135" y="72"/>
                    <a:pt x="151" y="69"/>
                  </a:cubicBezTo>
                  <a:cubicBezTo>
                    <a:pt x="165" y="67"/>
                    <a:pt x="179" y="65"/>
                    <a:pt x="193" y="61"/>
                  </a:cubicBezTo>
                  <a:cubicBezTo>
                    <a:pt x="196" y="60"/>
                    <a:pt x="199" y="59"/>
                    <a:pt x="203" y="58"/>
                  </a:cubicBezTo>
                  <a:cubicBezTo>
                    <a:pt x="202" y="59"/>
                    <a:pt x="200" y="61"/>
                    <a:pt x="199" y="62"/>
                  </a:cubicBezTo>
                  <a:close/>
                  <a:moveTo>
                    <a:pt x="191" y="71"/>
                  </a:moveTo>
                  <a:cubicBezTo>
                    <a:pt x="179" y="74"/>
                    <a:pt x="167" y="78"/>
                    <a:pt x="154" y="81"/>
                  </a:cubicBezTo>
                  <a:cubicBezTo>
                    <a:pt x="153" y="82"/>
                    <a:pt x="151" y="82"/>
                    <a:pt x="149" y="83"/>
                  </a:cubicBezTo>
                  <a:cubicBezTo>
                    <a:pt x="137" y="85"/>
                    <a:pt x="125" y="89"/>
                    <a:pt x="113" y="92"/>
                  </a:cubicBezTo>
                  <a:cubicBezTo>
                    <a:pt x="109" y="92"/>
                    <a:pt x="105" y="93"/>
                    <a:pt x="101" y="94"/>
                  </a:cubicBezTo>
                  <a:cubicBezTo>
                    <a:pt x="86" y="97"/>
                    <a:pt x="70" y="100"/>
                    <a:pt x="55" y="103"/>
                  </a:cubicBezTo>
                  <a:cubicBezTo>
                    <a:pt x="48" y="104"/>
                    <a:pt x="40" y="106"/>
                    <a:pt x="33" y="108"/>
                  </a:cubicBezTo>
                  <a:cubicBezTo>
                    <a:pt x="30" y="109"/>
                    <a:pt x="27" y="110"/>
                    <a:pt x="23" y="111"/>
                  </a:cubicBezTo>
                  <a:cubicBezTo>
                    <a:pt x="22" y="112"/>
                    <a:pt x="20" y="112"/>
                    <a:pt x="19" y="113"/>
                  </a:cubicBezTo>
                  <a:cubicBezTo>
                    <a:pt x="16" y="113"/>
                    <a:pt x="14" y="113"/>
                    <a:pt x="12" y="114"/>
                  </a:cubicBezTo>
                  <a:cubicBezTo>
                    <a:pt x="19" y="111"/>
                    <a:pt x="25" y="108"/>
                    <a:pt x="32" y="106"/>
                  </a:cubicBezTo>
                  <a:cubicBezTo>
                    <a:pt x="40" y="104"/>
                    <a:pt x="48" y="102"/>
                    <a:pt x="56" y="100"/>
                  </a:cubicBezTo>
                  <a:cubicBezTo>
                    <a:pt x="71" y="95"/>
                    <a:pt x="86" y="92"/>
                    <a:pt x="101" y="88"/>
                  </a:cubicBezTo>
                  <a:cubicBezTo>
                    <a:pt x="131" y="80"/>
                    <a:pt x="161" y="75"/>
                    <a:pt x="190" y="66"/>
                  </a:cubicBezTo>
                  <a:cubicBezTo>
                    <a:pt x="193" y="65"/>
                    <a:pt x="195" y="65"/>
                    <a:pt x="197" y="64"/>
                  </a:cubicBezTo>
                  <a:cubicBezTo>
                    <a:pt x="195" y="66"/>
                    <a:pt x="193" y="69"/>
                    <a:pt x="191" y="71"/>
                  </a:cubicBezTo>
                  <a:close/>
                  <a:moveTo>
                    <a:pt x="9" y="121"/>
                  </a:moveTo>
                  <a:cubicBezTo>
                    <a:pt x="10" y="121"/>
                    <a:pt x="10" y="121"/>
                    <a:pt x="10" y="121"/>
                  </a:cubicBezTo>
                  <a:cubicBezTo>
                    <a:pt x="20" y="125"/>
                    <a:pt x="29" y="131"/>
                    <a:pt x="38" y="136"/>
                  </a:cubicBezTo>
                  <a:cubicBezTo>
                    <a:pt x="44" y="139"/>
                    <a:pt x="51" y="142"/>
                    <a:pt x="57" y="145"/>
                  </a:cubicBezTo>
                  <a:cubicBezTo>
                    <a:pt x="67" y="150"/>
                    <a:pt x="77" y="155"/>
                    <a:pt x="87" y="160"/>
                  </a:cubicBezTo>
                  <a:cubicBezTo>
                    <a:pt x="92" y="163"/>
                    <a:pt x="98" y="166"/>
                    <a:pt x="104" y="168"/>
                  </a:cubicBezTo>
                  <a:cubicBezTo>
                    <a:pt x="103" y="169"/>
                    <a:pt x="103" y="170"/>
                    <a:pt x="103" y="171"/>
                  </a:cubicBezTo>
                  <a:cubicBezTo>
                    <a:pt x="87" y="163"/>
                    <a:pt x="70" y="155"/>
                    <a:pt x="53" y="148"/>
                  </a:cubicBezTo>
                  <a:cubicBezTo>
                    <a:pt x="38" y="141"/>
                    <a:pt x="23" y="133"/>
                    <a:pt x="9" y="125"/>
                  </a:cubicBezTo>
                  <a:cubicBezTo>
                    <a:pt x="9" y="124"/>
                    <a:pt x="9" y="122"/>
                    <a:pt x="9" y="121"/>
                  </a:cubicBezTo>
                  <a:close/>
                  <a:moveTo>
                    <a:pt x="106" y="168"/>
                  </a:moveTo>
                  <a:cubicBezTo>
                    <a:pt x="106" y="168"/>
                    <a:pt x="106" y="168"/>
                    <a:pt x="107" y="168"/>
                  </a:cubicBezTo>
                  <a:cubicBezTo>
                    <a:pt x="112" y="163"/>
                    <a:pt x="116" y="158"/>
                    <a:pt x="121" y="153"/>
                  </a:cubicBezTo>
                  <a:cubicBezTo>
                    <a:pt x="131" y="143"/>
                    <a:pt x="140" y="132"/>
                    <a:pt x="150" y="122"/>
                  </a:cubicBezTo>
                  <a:cubicBezTo>
                    <a:pt x="170" y="101"/>
                    <a:pt x="189" y="80"/>
                    <a:pt x="209" y="60"/>
                  </a:cubicBezTo>
                  <a:cubicBezTo>
                    <a:pt x="210" y="58"/>
                    <a:pt x="212" y="56"/>
                    <a:pt x="214" y="55"/>
                  </a:cubicBezTo>
                  <a:cubicBezTo>
                    <a:pt x="214" y="55"/>
                    <a:pt x="214" y="56"/>
                    <a:pt x="214" y="57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205" y="65"/>
                    <a:pt x="198" y="74"/>
                    <a:pt x="190" y="82"/>
                  </a:cubicBezTo>
                  <a:cubicBezTo>
                    <a:pt x="182" y="91"/>
                    <a:pt x="174" y="99"/>
                    <a:pt x="166" y="107"/>
                  </a:cubicBezTo>
                  <a:cubicBezTo>
                    <a:pt x="148" y="126"/>
                    <a:pt x="130" y="145"/>
                    <a:pt x="112" y="164"/>
                  </a:cubicBezTo>
                  <a:cubicBezTo>
                    <a:pt x="110" y="167"/>
                    <a:pt x="107" y="169"/>
                    <a:pt x="105" y="172"/>
                  </a:cubicBezTo>
                  <a:cubicBezTo>
                    <a:pt x="105" y="170"/>
                    <a:pt x="106" y="169"/>
                    <a:pt x="106" y="168"/>
                  </a:cubicBezTo>
                  <a:close/>
                  <a:moveTo>
                    <a:pt x="26" y="97"/>
                  </a:moveTo>
                  <a:cubicBezTo>
                    <a:pt x="56" y="89"/>
                    <a:pt x="87" y="80"/>
                    <a:pt x="117" y="74"/>
                  </a:cubicBezTo>
                  <a:cubicBezTo>
                    <a:pt x="133" y="71"/>
                    <a:pt x="149" y="68"/>
                    <a:pt x="164" y="65"/>
                  </a:cubicBezTo>
                  <a:cubicBezTo>
                    <a:pt x="172" y="64"/>
                    <a:pt x="179" y="62"/>
                    <a:pt x="187" y="61"/>
                  </a:cubicBezTo>
                  <a:cubicBezTo>
                    <a:pt x="190" y="60"/>
                    <a:pt x="194" y="59"/>
                    <a:pt x="198" y="59"/>
                  </a:cubicBezTo>
                  <a:cubicBezTo>
                    <a:pt x="198" y="58"/>
                    <a:pt x="199" y="58"/>
                    <a:pt x="200" y="58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199" y="59"/>
                    <a:pt x="198" y="59"/>
                    <a:pt x="197" y="59"/>
                  </a:cubicBezTo>
                  <a:cubicBezTo>
                    <a:pt x="184" y="64"/>
                    <a:pt x="169" y="65"/>
                    <a:pt x="156" y="68"/>
                  </a:cubicBezTo>
                  <a:cubicBezTo>
                    <a:pt x="141" y="71"/>
                    <a:pt x="125" y="73"/>
                    <a:pt x="110" y="77"/>
                  </a:cubicBezTo>
                  <a:cubicBezTo>
                    <a:pt x="81" y="85"/>
                    <a:pt x="52" y="93"/>
                    <a:pt x="23" y="104"/>
                  </a:cubicBezTo>
                  <a:cubicBezTo>
                    <a:pt x="22" y="104"/>
                    <a:pt x="21" y="104"/>
                    <a:pt x="20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2" y="102"/>
                    <a:pt x="24" y="100"/>
                    <a:pt x="26" y="97"/>
                  </a:cubicBezTo>
                  <a:close/>
                  <a:moveTo>
                    <a:pt x="19" y="106"/>
                  </a:moveTo>
                  <a:cubicBezTo>
                    <a:pt x="48" y="98"/>
                    <a:pt x="78" y="89"/>
                    <a:pt x="108" y="82"/>
                  </a:cubicBezTo>
                  <a:cubicBezTo>
                    <a:pt x="123" y="78"/>
                    <a:pt x="138" y="75"/>
                    <a:pt x="154" y="72"/>
                  </a:cubicBezTo>
                  <a:cubicBezTo>
                    <a:pt x="161" y="71"/>
                    <a:pt x="168" y="69"/>
                    <a:pt x="176" y="68"/>
                  </a:cubicBezTo>
                  <a:cubicBezTo>
                    <a:pt x="183" y="66"/>
                    <a:pt x="191" y="65"/>
                    <a:pt x="197" y="63"/>
                  </a:cubicBezTo>
                  <a:cubicBezTo>
                    <a:pt x="168" y="73"/>
                    <a:pt x="138" y="78"/>
                    <a:pt x="108" y="85"/>
                  </a:cubicBezTo>
                  <a:cubicBezTo>
                    <a:pt x="93" y="89"/>
                    <a:pt x="78" y="93"/>
                    <a:pt x="63" y="97"/>
                  </a:cubicBezTo>
                  <a:cubicBezTo>
                    <a:pt x="49" y="101"/>
                    <a:pt x="34" y="104"/>
                    <a:pt x="20" y="110"/>
                  </a:cubicBezTo>
                  <a:cubicBezTo>
                    <a:pt x="18" y="111"/>
                    <a:pt x="15" y="112"/>
                    <a:pt x="13" y="113"/>
                  </a:cubicBezTo>
                  <a:cubicBezTo>
                    <a:pt x="15" y="110"/>
                    <a:pt x="17" y="108"/>
                    <a:pt x="19" y="106"/>
                  </a:cubicBezTo>
                  <a:close/>
                  <a:moveTo>
                    <a:pt x="104" y="178"/>
                  </a:moveTo>
                  <a:cubicBezTo>
                    <a:pt x="104" y="177"/>
                    <a:pt x="104" y="176"/>
                    <a:pt x="104" y="176"/>
                  </a:cubicBezTo>
                  <a:cubicBezTo>
                    <a:pt x="104" y="176"/>
                    <a:pt x="105" y="176"/>
                    <a:pt x="105" y="175"/>
                  </a:cubicBezTo>
                  <a:cubicBezTo>
                    <a:pt x="138" y="140"/>
                    <a:pt x="172" y="105"/>
                    <a:pt x="205" y="70"/>
                  </a:cubicBezTo>
                  <a:cubicBezTo>
                    <a:pt x="208" y="66"/>
                    <a:pt x="211" y="63"/>
                    <a:pt x="215" y="60"/>
                  </a:cubicBezTo>
                  <a:cubicBezTo>
                    <a:pt x="215" y="60"/>
                    <a:pt x="215" y="60"/>
                    <a:pt x="215" y="60"/>
                  </a:cubicBezTo>
                  <a:cubicBezTo>
                    <a:pt x="212" y="63"/>
                    <a:pt x="209" y="67"/>
                    <a:pt x="206" y="70"/>
                  </a:cubicBezTo>
                  <a:cubicBezTo>
                    <a:pt x="200" y="76"/>
                    <a:pt x="194" y="82"/>
                    <a:pt x="188" y="89"/>
                  </a:cubicBezTo>
                  <a:cubicBezTo>
                    <a:pt x="180" y="98"/>
                    <a:pt x="172" y="107"/>
                    <a:pt x="164" y="115"/>
                  </a:cubicBezTo>
                  <a:cubicBezTo>
                    <a:pt x="144" y="136"/>
                    <a:pt x="124" y="156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lose/>
                  <a:moveTo>
                    <a:pt x="8" y="118"/>
                  </a:moveTo>
                  <a:cubicBezTo>
                    <a:pt x="7" y="122"/>
                    <a:pt x="6" y="126"/>
                    <a:pt x="6" y="130"/>
                  </a:cubicBezTo>
                  <a:cubicBezTo>
                    <a:pt x="5" y="126"/>
                    <a:pt x="6" y="121"/>
                    <a:pt x="8" y="118"/>
                  </a:cubicBezTo>
                  <a:close/>
                  <a:moveTo>
                    <a:pt x="27" y="146"/>
                  </a:moveTo>
                  <a:cubicBezTo>
                    <a:pt x="22" y="143"/>
                    <a:pt x="16" y="141"/>
                    <a:pt x="11" y="137"/>
                  </a:cubicBezTo>
                  <a:cubicBezTo>
                    <a:pt x="11" y="137"/>
                    <a:pt x="10" y="137"/>
                    <a:pt x="10" y="137"/>
                  </a:cubicBezTo>
                  <a:cubicBezTo>
                    <a:pt x="10" y="137"/>
                    <a:pt x="10" y="136"/>
                    <a:pt x="10" y="136"/>
                  </a:cubicBezTo>
                  <a:cubicBezTo>
                    <a:pt x="14" y="138"/>
                    <a:pt x="18" y="140"/>
                    <a:pt x="22" y="142"/>
                  </a:cubicBezTo>
                  <a:cubicBezTo>
                    <a:pt x="32" y="147"/>
                    <a:pt x="43" y="152"/>
                    <a:pt x="53" y="157"/>
                  </a:cubicBezTo>
                  <a:cubicBezTo>
                    <a:pt x="64" y="162"/>
                    <a:pt x="75" y="167"/>
                    <a:pt x="85" y="172"/>
                  </a:cubicBezTo>
                  <a:cubicBezTo>
                    <a:pt x="91" y="175"/>
                    <a:pt x="97" y="177"/>
                    <a:pt x="102" y="180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2"/>
                    <a:pt x="103" y="183"/>
                    <a:pt x="104" y="184"/>
                  </a:cubicBezTo>
                  <a:cubicBezTo>
                    <a:pt x="88" y="178"/>
                    <a:pt x="73" y="169"/>
                    <a:pt x="58" y="162"/>
                  </a:cubicBezTo>
                  <a:cubicBezTo>
                    <a:pt x="48" y="157"/>
                    <a:pt x="37" y="151"/>
                    <a:pt x="27" y="146"/>
                  </a:cubicBezTo>
                  <a:close/>
                  <a:moveTo>
                    <a:pt x="206" y="79"/>
                  </a:moveTo>
                  <a:cubicBezTo>
                    <a:pt x="196" y="90"/>
                    <a:pt x="186" y="101"/>
                    <a:pt x="176" y="111"/>
                  </a:cubicBezTo>
                  <a:cubicBezTo>
                    <a:pt x="155" y="133"/>
                    <a:pt x="135" y="154"/>
                    <a:pt x="114" y="176"/>
                  </a:cubicBezTo>
                  <a:cubicBezTo>
                    <a:pt x="112" y="179"/>
                    <a:pt x="109" y="181"/>
                    <a:pt x="107" y="184"/>
                  </a:cubicBezTo>
                  <a:cubicBezTo>
                    <a:pt x="106" y="183"/>
                    <a:pt x="105" y="182"/>
                    <a:pt x="105" y="181"/>
                  </a:cubicBezTo>
                  <a:cubicBezTo>
                    <a:pt x="105" y="181"/>
                    <a:pt x="105" y="180"/>
                    <a:pt x="105" y="180"/>
                  </a:cubicBezTo>
                  <a:cubicBezTo>
                    <a:pt x="112" y="172"/>
                    <a:pt x="120" y="164"/>
                    <a:pt x="128" y="156"/>
                  </a:cubicBezTo>
                  <a:cubicBezTo>
                    <a:pt x="139" y="144"/>
                    <a:pt x="151" y="133"/>
                    <a:pt x="162" y="121"/>
                  </a:cubicBezTo>
                  <a:cubicBezTo>
                    <a:pt x="180" y="102"/>
                    <a:pt x="197" y="81"/>
                    <a:pt x="216" y="63"/>
                  </a:cubicBezTo>
                  <a:cubicBezTo>
                    <a:pt x="216" y="63"/>
                    <a:pt x="216" y="63"/>
                    <a:pt x="216" y="63"/>
                  </a:cubicBezTo>
                  <a:cubicBezTo>
                    <a:pt x="217" y="63"/>
                    <a:pt x="218" y="64"/>
                    <a:pt x="219" y="65"/>
                  </a:cubicBezTo>
                  <a:cubicBezTo>
                    <a:pt x="218" y="66"/>
                    <a:pt x="216" y="68"/>
                    <a:pt x="215" y="69"/>
                  </a:cubicBezTo>
                  <a:cubicBezTo>
                    <a:pt x="212" y="72"/>
                    <a:pt x="209" y="76"/>
                    <a:pt x="206" y="79"/>
                  </a:cubicBezTo>
                  <a:close/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74"/>
            <p:cNvSpPr/>
            <p:nvPr/>
          </p:nvSpPr>
          <p:spPr bwMode="auto">
            <a:xfrm>
              <a:off x="7915521" y="3839597"/>
              <a:ext cx="363538" cy="628650"/>
            </a:xfrm>
            <a:custGeom>
              <a:avLst/>
              <a:gdLst>
                <a:gd name="T0" fmla="*/ 0 w 86"/>
                <a:gd name="T1" fmla="*/ 148 h 148"/>
                <a:gd name="T2" fmla="*/ 86 w 86"/>
                <a:gd name="T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6" h="148">
                  <a:moveTo>
                    <a:pt x="0" y="148"/>
                  </a:moveTo>
                  <a:cubicBezTo>
                    <a:pt x="20" y="94"/>
                    <a:pt x="66" y="53"/>
                    <a:pt x="86" y="0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75"/>
            <p:cNvSpPr/>
            <p:nvPr/>
          </p:nvSpPr>
          <p:spPr bwMode="auto">
            <a:xfrm>
              <a:off x="7453558" y="3814197"/>
              <a:ext cx="830263" cy="241300"/>
            </a:xfrm>
            <a:custGeom>
              <a:avLst/>
              <a:gdLst>
                <a:gd name="T0" fmla="*/ 0 w 196"/>
                <a:gd name="T1" fmla="*/ 57 h 57"/>
                <a:gd name="T2" fmla="*/ 196 w 196"/>
                <a:gd name="T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6" h="57">
                  <a:moveTo>
                    <a:pt x="0" y="57"/>
                  </a:moveTo>
                  <a:cubicBezTo>
                    <a:pt x="63" y="34"/>
                    <a:pt x="131" y="20"/>
                    <a:pt x="196" y="0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76"/>
            <p:cNvSpPr/>
            <p:nvPr/>
          </p:nvSpPr>
          <p:spPr bwMode="auto">
            <a:xfrm>
              <a:off x="7596433" y="4149159"/>
              <a:ext cx="157163" cy="365125"/>
            </a:xfrm>
            <a:custGeom>
              <a:avLst/>
              <a:gdLst>
                <a:gd name="T0" fmla="*/ 0 w 37"/>
                <a:gd name="T1" fmla="*/ 0 h 86"/>
                <a:gd name="T2" fmla="*/ 20 w 37"/>
                <a:gd name="T3" fmla="*/ 83 h 86"/>
                <a:gd name="T4" fmla="*/ 37 w 37"/>
                <a:gd name="T5" fmla="*/ 2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86">
                  <a:moveTo>
                    <a:pt x="0" y="0"/>
                  </a:moveTo>
                  <a:cubicBezTo>
                    <a:pt x="6" y="25"/>
                    <a:pt x="16" y="58"/>
                    <a:pt x="20" y="83"/>
                  </a:cubicBezTo>
                  <a:cubicBezTo>
                    <a:pt x="21" y="86"/>
                    <a:pt x="37" y="26"/>
                    <a:pt x="37" y="26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77"/>
            <p:cNvSpPr/>
            <p:nvPr/>
          </p:nvSpPr>
          <p:spPr bwMode="auto">
            <a:xfrm>
              <a:off x="7677396" y="4395222"/>
              <a:ext cx="182563" cy="119063"/>
            </a:xfrm>
            <a:custGeom>
              <a:avLst/>
              <a:gdLst>
                <a:gd name="T0" fmla="*/ 2 w 43"/>
                <a:gd name="T1" fmla="*/ 28 h 28"/>
                <a:gd name="T2" fmla="*/ 43 w 43"/>
                <a:gd name="T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" h="28">
                  <a:moveTo>
                    <a:pt x="2" y="28"/>
                  </a:moveTo>
                  <a:cubicBezTo>
                    <a:pt x="0" y="28"/>
                    <a:pt x="26" y="7"/>
                    <a:pt x="43" y="0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78"/>
            <p:cNvSpPr/>
            <p:nvPr/>
          </p:nvSpPr>
          <p:spPr bwMode="auto">
            <a:xfrm>
              <a:off x="7732958" y="4230122"/>
              <a:ext cx="182563" cy="238125"/>
            </a:xfrm>
            <a:custGeom>
              <a:avLst/>
              <a:gdLst>
                <a:gd name="T0" fmla="*/ 0 w 43"/>
                <a:gd name="T1" fmla="*/ 0 h 56"/>
                <a:gd name="T2" fmla="*/ 43 w 43"/>
                <a:gd name="T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" h="56">
                  <a:moveTo>
                    <a:pt x="0" y="0"/>
                  </a:moveTo>
                  <a:cubicBezTo>
                    <a:pt x="0" y="0"/>
                    <a:pt x="21" y="27"/>
                    <a:pt x="43" y="56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79"/>
            <p:cNvSpPr/>
            <p:nvPr/>
          </p:nvSpPr>
          <p:spPr bwMode="auto">
            <a:xfrm>
              <a:off x="7710733" y="3839597"/>
              <a:ext cx="568325" cy="390525"/>
            </a:xfrm>
            <a:custGeom>
              <a:avLst/>
              <a:gdLst>
                <a:gd name="T0" fmla="*/ 0 w 134"/>
                <a:gd name="T1" fmla="*/ 92 h 92"/>
                <a:gd name="T2" fmla="*/ 134 w 134"/>
                <a:gd name="T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4" h="92">
                  <a:moveTo>
                    <a:pt x="0" y="92"/>
                  </a:moveTo>
                  <a:cubicBezTo>
                    <a:pt x="37" y="73"/>
                    <a:pt x="125" y="11"/>
                    <a:pt x="134" y="0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80"/>
            <p:cNvSpPr/>
            <p:nvPr/>
          </p:nvSpPr>
          <p:spPr bwMode="auto">
            <a:xfrm>
              <a:off x="7466258" y="3814197"/>
              <a:ext cx="817563" cy="390525"/>
            </a:xfrm>
            <a:custGeom>
              <a:avLst/>
              <a:gdLst>
                <a:gd name="T0" fmla="*/ 193 w 193"/>
                <a:gd name="T1" fmla="*/ 0 h 92"/>
                <a:gd name="T2" fmla="*/ 64 w 193"/>
                <a:gd name="T3" fmla="*/ 80 h 92"/>
                <a:gd name="T4" fmla="*/ 43 w 193"/>
                <a:gd name="T5" fmla="*/ 86 h 92"/>
                <a:gd name="T6" fmla="*/ 0 w 193"/>
                <a:gd name="T7" fmla="*/ 5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" h="92">
                  <a:moveTo>
                    <a:pt x="193" y="0"/>
                  </a:moveTo>
                  <a:cubicBezTo>
                    <a:pt x="159" y="16"/>
                    <a:pt x="93" y="57"/>
                    <a:pt x="64" y="80"/>
                  </a:cubicBezTo>
                  <a:cubicBezTo>
                    <a:pt x="53" y="89"/>
                    <a:pt x="56" y="92"/>
                    <a:pt x="43" y="86"/>
                  </a:cubicBezTo>
                  <a:cubicBezTo>
                    <a:pt x="29" y="80"/>
                    <a:pt x="14" y="65"/>
                    <a:pt x="0" y="57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9560171" y="5481072"/>
              <a:ext cx="1020763" cy="882650"/>
              <a:chOff x="14673263" y="-457200"/>
              <a:chExt cx="1020763" cy="882650"/>
            </a:xfrm>
          </p:grpSpPr>
          <p:sp>
            <p:nvSpPr>
              <p:cNvPr id="80" name="Freeform 281"/>
              <p:cNvSpPr/>
              <p:nvPr/>
            </p:nvSpPr>
            <p:spPr bwMode="auto">
              <a:xfrm>
                <a:off x="14732000" y="-104775"/>
                <a:ext cx="287338" cy="355600"/>
              </a:xfrm>
              <a:custGeom>
                <a:avLst/>
                <a:gdLst>
                  <a:gd name="T0" fmla="*/ 0 w 68"/>
                  <a:gd name="T1" fmla="*/ 84 h 84"/>
                  <a:gd name="T2" fmla="*/ 68 w 68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8" h="84">
                    <a:moveTo>
                      <a:pt x="0" y="84"/>
                    </a:moveTo>
                    <a:cubicBezTo>
                      <a:pt x="25" y="57"/>
                      <a:pt x="41" y="25"/>
                      <a:pt x="68" y="0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82"/>
              <p:cNvSpPr/>
              <p:nvPr/>
            </p:nvSpPr>
            <p:spPr bwMode="auto">
              <a:xfrm>
                <a:off x="15201900" y="-236538"/>
                <a:ext cx="306388" cy="322263"/>
              </a:xfrm>
              <a:custGeom>
                <a:avLst/>
                <a:gdLst>
                  <a:gd name="T0" fmla="*/ 0 w 72"/>
                  <a:gd name="T1" fmla="*/ 76 h 76"/>
                  <a:gd name="T2" fmla="*/ 72 w 72"/>
                  <a:gd name="T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2" h="76">
                    <a:moveTo>
                      <a:pt x="0" y="76"/>
                    </a:moveTo>
                    <a:cubicBezTo>
                      <a:pt x="24" y="52"/>
                      <a:pt x="56" y="31"/>
                      <a:pt x="72" y="0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83"/>
              <p:cNvSpPr/>
              <p:nvPr/>
            </p:nvSpPr>
            <p:spPr bwMode="auto">
              <a:xfrm>
                <a:off x="15019338" y="-109538"/>
                <a:ext cx="182563" cy="195263"/>
              </a:xfrm>
              <a:custGeom>
                <a:avLst/>
                <a:gdLst>
                  <a:gd name="T0" fmla="*/ 0 w 43"/>
                  <a:gd name="T1" fmla="*/ 0 h 46"/>
                  <a:gd name="T2" fmla="*/ 43 w 43"/>
                  <a:gd name="T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3" h="46">
                    <a:moveTo>
                      <a:pt x="0" y="0"/>
                    </a:moveTo>
                    <a:cubicBezTo>
                      <a:pt x="10" y="8"/>
                      <a:pt x="41" y="40"/>
                      <a:pt x="43" y="46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284"/>
              <p:cNvSpPr/>
              <p:nvPr/>
            </p:nvSpPr>
            <p:spPr bwMode="auto">
              <a:xfrm>
                <a:off x="15325725" y="-236538"/>
                <a:ext cx="198438" cy="169863"/>
              </a:xfrm>
              <a:custGeom>
                <a:avLst/>
                <a:gdLst>
                  <a:gd name="T0" fmla="*/ 0 w 47"/>
                  <a:gd name="T1" fmla="*/ 14 h 40"/>
                  <a:gd name="T2" fmla="*/ 43 w 47"/>
                  <a:gd name="T3" fmla="*/ 0 h 40"/>
                  <a:gd name="T4" fmla="*/ 46 w 47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40">
                    <a:moveTo>
                      <a:pt x="0" y="14"/>
                    </a:moveTo>
                    <a:cubicBezTo>
                      <a:pt x="14" y="8"/>
                      <a:pt x="30" y="5"/>
                      <a:pt x="43" y="0"/>
                    </a:cubicBezTo>
                    <a:cubicBezTo>
                      <a:pt x="47" y="12"/>
                      <a:pt x="43" y="27"/>
                      <a:pt x="46" y="40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285"/>
              <p:cNvSpPr/>
              <p:nvPr/>
            </p:nvSpPr>
            <p:spPr bwMode="auto">
              <a:xfrm>
                <a:off x="14673263" y="-457200"/>
                <a:ext cx="53975" cy="873125"/>
              </a:xfrm>
              <a:custGeom>
                <a:avLst/>
                <a:gdLst>
                  <a:gd name="T0" fmla="*/ 0 w 13"/>
                  <a:gd name="T1" fmla="*/ 0 h 206"/>
                  <a:gd name="T2" fmla="*/ 6 w 13"/>
                  <a:gd name="T3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206">
                    <a:moveTo>
                      <a:pt x="0" y="0"/>
                    </a:moveTo>
                    <a:cubicBezTo>
                      <a:pt x="13" y="69"/>
                      <a:pt x="6" y="134"/>
                      <a:pt x="6" y="206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286"/>
              <p:cNvSpPr/>
              <p:nvPr/>
            </p:nvSpPr>
            <p:spPr bwMode="auto">
              <a:xfrm>
                <a:off x="14701838" y="412750"/>
                <a:ext cx="992188" cy="12700"/>
              </a:xfrm>
              <a:custGeom>
                <a:avLst/>
                <a:gdLst>
                  <a:gd name="T0" fmla="*/ 0 w 234"/>
                  <a:gd name="T1" fmla="*/ 1 h 3"/>
                  <a:gd name="T2" fmla="*/ 234 w 234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4" h="3">
                    <a:moveTo>
                      <a:pt x="0" y="1"/>
                    </a:moveTo>
                    <a:cubicBezTo>
                      <a:pt x="73" y="1"/>
                      <a:pt x="163" y="3"/>
                      <a:pt x="234" y="0"/>
                    </a:cubicBezTo>
                  </a:path>
                </a:pathLst>
              </a:custGeom>
              <a:solidFill>
                <a:srgbClr val="40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8" name="Freeform 287"/>
            <p:cNvSpPr>
              <a:spLocks noEditPoints="1"/>
            </p:cNvSpPr>
            <p:nvPr/>
          </p:nvSpPr>
          <p:spPr bwMode="auto">
            <a:xfrm>
              <a:off x="9788771" y="3382397"/>
              <a:ext cx="452438" cy="660400"/>
            </a:xfrm>
            <a:custGeom>
              <a:avLst/>
              <a:gdLst>
                <a:gd name="T0" fmla="*/ 64 w 107"/>
                <a:gd name="T1" fmla="*/ 5 h 156"/>
                <a:gd name="T2" fmla="*/ 35 w 107"/>
                <a:gd name="T3" fmla="*/ 6 h 156"/>
                <a:gd name="T4" fmla="*/ 25 w 107"/>
                <a:gd name="T5" fmla="*/ 36 h 156"/>
                <a:gd name="T6" fmla="*/ 47 w 107"/>
                <a:gd name="T7" fmla="*/ 54 h 156"/>
                <a:gd name="T8" fmla="*/ 54 w 107"/>
                <a:gd name="T9" fmla="*/ 95 h 156"/>
                <a:gd name="T10" fmla="*/ 39 w 107"/>
                <a:gd name="T11" fmla="*/ 100 h 156"/>
                <a:gd name="T12" fmla="*/ 16 w 107"/>
                <a:gd name="T13" fmla="*/ 103 h 156"/>
                <a:gd name="T14" fmla="*/ 26 w 107"/>
                <a:gd name="T15" fmla="*/ 146 h 156"/>
                <a:gd name="T16" fmla="*/ 47 w 107"/>
                <a:gd name="T17" fmla="*/ 155 h 156"/>
                <a:gd name="T18" fmla="*/ 53 w 107"/>
                <a:gd name="T19" fmla="*/ 148 h 156"/>
                <a:gd name="T20" fmla="*/ 66 w 107"/>
                <a:gd name="T21" fmla="*/ 71 h 156"/>
                <a:gd name="T22" fmla="*/ 96 w 107"/>
                <a:gd name="T23" fmla="*/ 52 h 156"/>
                <a:gd name="T24" fmla="*/ 106 w 107"/>
                <a:gd name="T25" fmla="*/ 88 h 156"/>
                <a:gd name="T26" fmla="*/ 54 w 107"/>
                <a:gd name="T27" fmla="*/ 107 h 156"/>
                <a:gd name="T28" fmla="*/ 24 w 107"/>
                <a:gd name="T29" fmla="*/ 95 h 156"/>
                <a:gd name="T30" fmla="*/ 29 w 107"/>
                <a:gd name="T31" fmla="*/ 97 h 156"/>
                <a:gd name="T32" fmla="*/ 24 w 107"/>
                <a:gd name="T33" fmla="*/ 95 h 156"/>
                <a:gd name="T34" fmla="*/ 22 w 107"/>
                <a:gd name="T35" fmla="*/ 98 h 156"/>
                <a:gd name="T36" fmla="*/ 19 w 107"/>
                <a:gd name="T37" fmla="*/ 106 h 156"/>
                <a:gd name="T38" fmla="*/ 25 w 107"/>
                <a:gd name="T39" fmla="*/ 105 h 156"/>
                <a:gd name="T40" fmla="*/ 12 w 107"/>
                <a:gd name="T41" fmla="*/ 111 h 156"/>
                <a:gd name="T42" fmla="*/ 15 w 107"/>
                <a:gd name="T43" fmla="*/ 120 h 156"/>
                <a:gd name="T44" fmla="*/ 7 w 107"/>
                <a:gd name="T45" fmla="*/ 118 h 156"/>
                <a:gd name="T46" fmla="*/ 5 w 107"/>
                <a:gd name="T47" fmla="*/ 122 h 156"/>
                <a:gd name="T48" fmla="*/ 4 w 107"/>
                <a:gd name="T49" fmla="*/ 126 h 156"/>
                <a:gd name="T50" fmla="*/ 6 w 107"/>
                <a:gd name="T51" fmla="*/ 128 h 156"/>
                <a:gd name="T52" fmla="*/ 10 w 107"/>
                <a:gd name="T53" fmla="*/ 128 h 156"/>
                <a:gd name="T54" fmla="*/ 51 w 107"/>
                <a:gd name="T55" fmla="*/ 154 h 156"/>
                <a:gd name="T56" fmla="*/ 33 w 107"/>
                <a:gd name="T57" fmla="*/ 146 h 156"/>
                <a:gd name="T58" fmla="*/ 26 w 107"/>
                <a:gd name="T59" fmla="*/ 111 h 156"/>
                <a:gd name="T60" fmla="*/ 48 w 107"/>
                <a:gd name="T61" fmla="*/ 146 h 156"/>
                <a:gd name="T62" fmla="*/ 45 w 107"/>
                <a:gd name="T63" fmla="*/ 113 h 156"/>
                <a:gd name="T64" fmla="*/ 63 w 107"/>
                <a:gd name="T65" fmla="*/ 91 h 156"/>
                <a:gd name="T66" fmla="*/ 63 w 107"/>
                <a:gd name="T67" fmla="*/ 73 h 156"/>
                <a:gd name="T68" fmla="*/ 62 w 107"/>
                <a:gd name="T69" fmla="*/ 80 h 156"/>
                <a:gd name="T70" fmla="*/ 57 w 107"/>
                <a:gd name="T71" fmla="*/ 103 h 156"/>
                <a:gd name="T72" fmla="*/ 58 w 107"/>
                <a:gd name="T73" fmla="*/ 73 h 156"/>
                <a:gd name="T74" fmla="*/ 60 w 107"/>
                <a:gd name="T75" fmla="*/ 79 h 156"/>
                <a:gd name="T76" fmla="*/ 58 w 107"/>
                <a:gd name="T77" fmla="*/ 63 h 156"/>
                <a:gd name="T78" fmla="*/ 58 w 107"/>
                <a:gd name="T79" fmla="*/ 68 h 156"/>
                <a:gd name="T80" fmla="*/ 56 w 107"/>
                <a:gd name="T81" fmla="*/ 65 h 156"/>
                <a:gd name="T82" fmla="*/ 53 w 107"/>
                <a:gd name="T83" fmla="*/ 54 h 156"/>
                <a:gd name="T84" fmla="*/ 43 w 107"/>
                <a:gd name="T85" fmla="*/ 41 h 156"/>
                <a:gd name="T86" fmla="*/ 30 w 107"/>
                <a:gd name="T87" fmla="*/ 37 h 156"/>
                <a:gd name="T88" fmla="*/ 36 w 107"/>
                <a:gd name="T89" fmla="*/ 41 h 156"/>
                <a:gd name="T90" fmla="*/ 27 w 107"/>
                <a:gd name="T91" fmla="*/ 35 h 156"/>
                <a:gd name="T92" fmla="*/ 34 w 107"/>
                <a:gd name="T93" fmla="*/ 29 h 156"/>
                <a:gd name="T94" fmla="*/ 39 w 107"/>
                <a:gd name="T95" fmla="*/ 23 h 156"/>
                <a:gd name="T96" fmla="*/ 39 w 107"/>
                <a:gd name="T97" fmla="*/ 23 h 156"/>
                <a:gd name="T98" fmla="*/ 32 w 107"/>
                <a:gd name="T99" fmla="*/ 16 h 156"/>
                <a:gd name="T100" fmla="*/ 32 w 107"/>
                <a:gd name="T101" fmla="*/ 15 h 156"/>
                <a:gd name="T102" fmla="*/ 40 w 107"/>
                <a:gd name="T103" fmla="*/ 9 h 156"/>
                <a:gd name="T104" fmla="*/ 45 w 107"/>
                <a:gd name="T105" fmla="*/ 8 h 156"/>
                <a:gd name="T106" fmla="*/ 49 w 107"/>
                <a:gd name="T107" fmla="*/ 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7" h="156">
                  <a:moveTo>
                    <a:pt x="93" y="36"/>
                  </a:moveTo>
                  <a:cubicBezTo>
                    <a:pt x="88" y="26"/>
                    <a:pt x="80" y="16"/>
                    <a:pt x="71" y="10"/>
                  </a:cubicBezTo>
                  <a:cubicBezTo>
                    <a:pt x="71" y="10"/>
                    <a:pt x="71" y="9"/>
                    <a:pt x="71" y="9"/>
                  </a:cubicBezTo>
                  <a:cubicBezTo>
                    <a:pt x="70" y="8"/>
                    <a:pt x="69" y="7"/>
                    <a:pt x="68" y="6"/>
                  </a:cubicBezTo>
                  <a:cubicBezTo>
                    <a:pt x="68" y="6"/>
                    <a:pt x="67" y="5"/>
                    <a:pt x="66" y="5"/>
                  </a:cubicBezTo>
                  <a:cubicBezTo>
                    <a:pt x="66" y="5"/>
                    <a:pt x="65" y="5"/>
                    <a:pt x="64" y="5"/>
                  </a:cubicBezTo>
                  <a:cubicBezTo>
                    <a:pt x="64" y="4"/>
                    <a:pt x="63" y="4"/>
                    <a:pt x="63" y="4"/>
                  </a:cubicBezTo>
                  <a:cubicBezTo>
                    <a:pt x="59" y="2"/>
                    <a:pt x="56" y="1"/>
                    <a:pt x="52" y="1"/>
                  </a:cubicBezTo>
                  <a:cubicBezTo>
                    <a:pt x="52" y="1"/>
                    <a:pt x="52" y="1"/>
                    <a:pt x="51" y="1"/>
                  </a:cubicBezTo>
                  <a:cubicBezTo>
                    <a:pt x="49" y="0"/>
                    <a:pt x="46" y="0"/>
                    <a:pt x="43" y="0"/>
                  </a:cubicBezTo>
                  <a:cubicBezTo>
                    <a:pt x="39" y="1"/>
                    <a:pt x="38" y="2"/>
                    <a:pt x="36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2" y="8"/>
                    <a:pt x="31" y="14"/>
                    <a:pt x="29" y="17"/>
                  </a:cubicBezTo>
                  <a:cubicBezTo>
                    <a:pt x="28" y="20"/>
                    <a:pt x="27" y="23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8"/>
                    <a:pt x="24" y="31"/>
                    <a:pt x="24" y="33"/>
                  </a:cubicBezTo>
                  <a:cubicBezTo>
                    <a:pt x="23" y="35"/>
                    <a:pt x="24" y="36"/>
                    <a:pt x="25" y="36"/>
                  </a:cubicBezTo>
                  <a:cubicBezTo>
                    <a:pt x="25" y="36"/>
                    <a:pt x="25" y="37"/>
                    <a:pt x="25" y="37"/>
                  </a:cubicBezTo>
                  <a:cubicBezTo>
                    <a:pt x="26" y="40"/>
                    <a:pt x="29" y="42"/>
                    <a:pt x="32" y="43"/>
                  </a:cubicBezTo>
                  <a:cubicBezTo>
                    <a:pt x="32" y="44"/>
                    <a:pt x="32" y="44"/>
                    <a:pt x="33" y="44"/>
                  </a:cubicBezTo>
                  <a:cubicBezTo>
                    <a:pt x="33" y="44"/>
                    <a:pt x="34" y="44"/>
                    <a:pt x="34" y="44"/>
                  </a:cubicBezTo>
                  <a:cubicBezTo>
                    <a:pt x="35" y="45"/>
                    <a:pt x="36" y="45"/>
                    <a:pt x="36" y="45"/>
                  </a:cubicBezTo>
                  <a:cubicBezTo>
                    <a:pt x="40" y="48"/>
                    <a:pt x="44" y="51"/>
                    <a:pt x="47" y="54"/>
                  </a:cubicBezTo>
                  <a:cubicBezTo>
                    <a:pt x="50" y="57"/>
                    <a:pt x="51" y="62"/>
                    <a:pt x="53" y="65"/>
                  </a:cubicBezTo>
                  <a:cubicBezTo>
                    <a:pt x="54" y="66"/>
                    <a:pt x="54" y="67"/>
                    <a:pt x="54" y="68"/>
                  </a:cubicBezTo>
                  <a:cubicBezTo>
                    <a:pt x="55" y="70"/>
                    <a:pt x="55" y="71"/>
                    <a:pt x="55" y="72"/>
                  </a:cubicBezTo>
                  <a:cubicBezTo>
                    <a:pt x="56" y="75"/>
                    <a:pt x="56" y="78"/>
                    <a:pt x="56" y="80"/>
                  </a:cubicBezTo>
                  <a:cubicBezTo>
                    <a:pt x="56" y="83"/>
                    <a:pt x="56" y="87"/>
                    <a:pt x="56" y="90"/>
                  </a:cubicBezTo>
                  <a:cubicBezTo>
                    <a:pt x="55" y="92"/>
                    <a:pt x="54" y="93"/>
                    <a:pt x="54" y="95"/>
                  </a:cubicBezTo>
                  <a:cubicBezTo>
                    <a:pt x="54" y="95"/>
                    <a:pt x="53" y="95"/>
                    <a:pt x="53" y="95"/>
                  </a:cubicBezTo>
                  <a:cubicBezTo>
                    <a:pt x="52" y="100"/>
                    <a:pt x="48" y="106"/>
                    <a:pt x="45" y="109"/>
                  </a:cubicBezTo>
                  <a:cubicBezTo>
                    <a:pt x="45" y="110"/>
                    <a:pt x="44" y="111"/>
                    <a:pt x="43" y="111"/>
                  </a:cubicBezTo>
                  <a:cubicBezTo>
                    <a:pt x="42" y="109"/>
                    <a:pt x="41" y="107"/>
                    <a:pt x="40" y="105"/>
                  </a:cubicBezTo>
                  <a:cubicBezTo>
                    <a:pt x="40" y="105"/>
                    <a:pt x="40" y="104"/>
                    <a:pt x="40" y="104"/>
                  </a:cubicBezTo>
                  <a:cubicBezTo>
                    <a:pt x="39" y="103"/>
                    <a:pt x="39" y="102"/>
                    <a:pt x="39" y="100"/>
                  </a:cubicBezTo>
                  <a:cubicBezTo>
                    <a:pt x="38" y="98"/>
                    <a:pt x="38" y="95"/>
                    <a:pt x="36" y="94"/>
                  </a:cubicBezTo>
                  <a:cubicBezTo>
                    <a:pt x="36" y="93"/>
                    <a:pt x="35" y="92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1" y="94"/>
                    <a:pt x="29" y="92"/>
                    <a:pt x="27" y="91"/>
                  </a:cubicBezTo>
                  <a:cubicBezTo>
                    <a:pt x="24" y="91"/>
                    <a:pt x="24" y="92"/>
                    <a:pt x="23" y="94"/>
                  </a:cubicBezTo>
                  <a:cubicBezTo>
                    <a:pt x="20" y="97"/>
                    <a:pt x="18" y="100"/>
                    <a:pt x="16" y="103"/>
                  </a:cubicBezTo>
                  <a:cubicBezTo>
                    <a:pt x="13" y="106"/>
                    <a:pt x="10" y="109"/>
                    <a:pt x="8" y="112"/>
                  </a:cubicBezTo>
                  <a:cubicBezTo>
                    <a:pt x="7" y="115"/>
                    <a:pt x="5" y="119"/>
                    <a:pt x="4" y="122"/>
                  </a:cubicBezTo>
                  <a:cubicBezTo>
                    <a:pt x="3" y="124"/>
                    <a:pt x="0" y="126"/>
                    <a:pt x="0" y="129"/>
                  </a:cubicBezTo>
                  <a:cubicBezTo>
                    <a:pt x="0" y="131"/>
                    <a:pt x="3" y="133"/>
                    <a:pt x="5" y="133"/>
                  </a:cubicBezTo>
                  <a:cubicBezTo>
                    <a:pt x="11" y="137"/>
                    <a:pt x="17" y="141"/>
                    <a:pt x="24" y="145"/>
                  </a:cubicBezTo>
                  <a:cubicBezTo>
                    <a:pt x="24" y="145"/>
                    <a:pt x="25" y="146"/>
                    <a:pt x="26" y="146"/>
                  </a:cubicBezTo>
                  <a:cubicBezTo>
                    <a:pt x="29" y="148"/>
                    <a:pt x="33" y="150"/>
                    <a:pt x="36" y="152"/>
                  </a:cubicBezTo>
                  <a:cubicBezTo>
                    <a:pt x="37" y="152"/>
                    <a:pt x="37" y="152"/>
                    <a:pt x="38" y="152"/>
                  </a:cubicBezTo>
                  <a:cubicBezTo>
                    <a:pt x="39" y="153"/>
                    <a:pt x="40" y="153"/>
                    <a:pt x="41" y="154"/>
                  </a:cubicBezTo>
                  <a:cubicBezTo>
                    <a:pt x="42" y="154"/>
                    <a:pt x="42" y="154"/>
                    <a:pt x="42" y="154"/>
                  </a:cubicBezTo>
                  <a:cubicBezTo>
                    <a:pt x="43" y="155"/>
                    <a:pt x="44" y="155"/>
                    <a:pt x="45" y="155"/>
                  </a:cubicBezTo>
                  <a:cubicBezTo>
                    <a:pt x="46" y="156"/>
                    <a:pt x="46" y="155"/>
                    <a:pt x="47" y="155"/>
                  </a:cubicBezTo>
                  <a:cubicBezTo>
                    <a:pt x="48" y="156"/>
                    <a:pt x="50" y="156"/>
                    <a:pt x="52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2" y="155"/>
                    <a:pt x="53" y="155"/>
                    <a:pt x="53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4" y="153"/>
                    <a:pt x="54" y="151"/>
                    <a:pt x="53" y="149"/>
                  </a:cubicBezTo>
                  <a:cubicBezTo>
                    <a:pt x="53" y="148"/>
                    <a:pt x="53" y="148"/>
                    <a:pt x="53" y="148"/>
                  </a:cubicBezTo>
                  <a:cubicBezTo>
                    <a:pt x="53" y="145"/>
                    <a:pt x="53" y="142"/>
                    <a:pt x="51" y="140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0" y="135"/>
                    <a:pt x="47" y="130"/>
                    <a:pt x="45" y="125"/>
                  </a:cubicBezTo>
                  <a:cubicBezTo>
                    <a:pt x="51" y="123"/>
                    <a:pt x="56" y="116"/>
                    <a:pt x="59" y="110"/>
                  </a:cubicBezTo>
                  <a:cubicBezTo>
                    <a:pt x="61" y="107"/>
                    <a:pt x="62" y="105"/>
                    <a:pt x="64" y="102"/>
                  </a:cubicBezTo>
                  <a:cubicBezTo>
                    <a:pt x="68" y="93"/>
                    <a:pt x="68" y="81"/>
                    <a:pt x="66" y="71"/>
                  </a:cubicBezTo>
                  <a:cubicBezTo>
                    <a:pt x="63" y="55"/>
                    <a:pt x="53" y="41"/>
                    <a:pt x="37" y="34"/>
                  </a:cubicBezTo>
                  <a:cubicBezTo>
                    <a:pt x="43" y="25"/>
                    <a:pt x="42" y="13"/>
                    <a:pt x="52" y="7"/>
                  </a:cubicBezTo>
                  <a:cubicBezTo>
                    <a:pt x="52" y="7"/>
                    <a:pt x="52" y="6"/>
                    <a:pt x="52" y="6"/>
                  </a:cubicBezTo>
                  <a:cubicBezTo>
                    <a:pt x="55" y="7"/>
                    <a:pt x="58" y="7"/>
                    <a:pt x="61" y="8"/>
                  </a:cubicBezTo>
                  <a:cubicBezTo>
                    <a:pt x="71" y="11"/>
                    <a:pt x="80" y="22"/>
                    <a:pt x="85" y="29"/>
                  </a:cubicBezTo>
                  <a:cubicBezTo>
                    <a:pt x="90" y="36"/>
                    <a:pt x="94" y="44"/>
                    <a:pt x="96" y="52"/>
                  </a:cubicBezTo>
                  <a:cubicBezTo>
                    <a:pt x="100" y="60"/>
                    <a:pt x="102" y="69"/>
                    <a:pt x="103" y="79"/>
                  </a:cubicBezTo>
                  <a:cubicBezTo>
                    <a:pt x="104" y="93"/>
                    <a:pt x="100" y="107"/>
                    <a:pt x="89" y="117"/>
                  </a:cubicBezTo>
                  <a:cubicBezTo>
                    <a:pt x="79" y="126"/>
                    <a:pt x="65" y="129"/>
                    <a:pt x="52" y="129"/>
                  </a:cubicBezTo>
                  <a:cubicBezTo>
                    <a:pt x="50" y="129"/>
                    <a:pt x="50" y="132"/>
                    <a:pt x="52" y="132"/>
                  </a:cubicBezTo>
                  <a:cubicBezTo>
                    <a:pt x="65" y="132"/>
                    <a:pt x="78" y="129"/>
                    <a:pt x="89" y="121"/>
                  </a:cubicBezTo>
                  <a:cubicBezTo>
                    <a:pt x="99" y="113"/>
                    <a:pt x="105" y="101"/>
                    <a:pt x="106" y="88"/>
                  </a:cubicBezTo>
                  <a:cubicBezTo>
                    <a:pt x="107" y="70"/>
                    <a:pt x="101" y="52"/>
                    <a:pt x="93" y="36"/>
                  </a:cubicBezTo>
                  <a:moveTo>
                    <a:pt x="51" y="111"/>
                  </a:moveTo>
                  <a:cubicBezTo>
                    <a:pt x="51" y="110"/>
                    <a:pt x="51" y="110"/>
                    <a:pt x="52" y="109"/>
                  </a:cubicBezTo>
                  <a:cubicBezTo>
                    <a:pt x="52" y="109"/>
                    <a:pt x="52" y="109"/>
                    <a:pt x="53" y="109"/>
                  </a:cubicBezTo>
                  <a:cubicBezTo>
                    <a:pt x="53" y="108"/>
                    <a:pt x="54" y="108"/>
                    <a:pt x="54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3" y="108"/>
                    <a:pt x="53" y="109"/>
                    <a:pt x="52" y="110"/>
                  </a:cubicBezTo>
                  <a:cubicBezTo>
                    <a:pt x="52" y="111"/>
                    <a:pt x="51" y="111"/>
                    <a:pt x="51" y="112"/>
                  </a:cubicBezTo>
                  <a:cubicBezTo>
                    <a:pt x="51" y="112"/>
                    <a:pt x="50" y="113"/>
                    <a:pt x="50" y="113"/>
                  </a:cubicBezTo>
                  <a:cubicBezTo>
                    <a:pt x="49" y="114"/>
                    <a:pt x="49" y="114"/>
                    <a:pt x="48" y="114"/>
                  </a:cubicBezTo>
                  <a:cubicBezTo>
                    <a:pt x="49" y="113"/>
                    <a:pt x="50" y="112"/>
                    <a:pt x="51" y="111"/>
                  </a:cubicBezTo>
                  <a:moveTo>
                    <a:pt x="24" y="95"/>
                  </a:moveTo>
                  <a:cubicBezTo>
                    <a:pt x="26" y="92"/>
                    <a:pt x="28" y="94"/>
                    <a:pt x="31" y="95"/>
                  </a:cubicBezTo>
                  <a:cubicBezTo>
                    <a:pt x="30" y="95"/>
                    <a:pt x="30" y="96"/>
                    <a:pt x="30" y="96"/>
                  </a:cubicBezTo>
                  <a:cubicBezTo>
                    <a:pt x="29" y="96"/>
                    <a:pt x="29" y="95"/>
                    <a:pt x="28" y="95"/>
                  </a:cubicBezTo>
                  <a:cubicBezTo>
                    <a:pt x="27" y="95"/>
                    <a:pt x="26" y="95"/>
                    <a:pt x="26" y="95"/>
                  </a:cubicBezTo>
                  <a:cubicBezTo>
                    <a:pt x="25" y="94"/>
                    <a:pt x="24" y="95"/>
                    <a:pt x="25" y="96"/>
                  </a:cubicBezTo>
                  <a:cubicBezTo>
                    <a:pt x="26" y="97"/>
                    <a:pt x="28" y="97"/>
                    <a:pt x="29" y="97"/>
                  </a:cubicBezTo>
                  <a:cubicBezTo>
                    <a:pt x="29" y="98"/>
                    <a:pt x="28" y="98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8"/>
                    <a:pt x="27" y="98"/>
                  </a:cubicBezTo>
                  <a:cubicBezTo>
                    <a:pt x="26" y="98"/>
                    <a:pt x="24" y="98"/>
                    <a:pt x="23" y="97"/>
                  </a:cubicBezTo>
                  <a:cubicBezTo>
                    <a:pt x="23" y="97"/>
                    <a:pt x="23" y="97"/>
                    <a:pt x="22" y="97"/>
                  </a:cubicBezTo>
                  <a:cubicBezTo>
                    <a:pt x="23" y="96"/>
                    <a:pt x="23" y="96"/>
                    <a:pt x="24" y="95"/>
                  </a:cubicBezTo>
                  <a:moveTo>
                    <a:pt x="19" y="102"/>
                  </a:moveTo>
                  <a:cubicBezTo>
                    <a:pt x="20" y="103"/>
                    <a:pt x="22" y="104"/>
                    <a:pt x="23" y="104"/>
                  </a:cubicBezTo>
                  <a:cubicBezTo>
                    <a:pt x="24" y="104"/>
                    <a:pt x="25" y="102"/>
                    <a:pt x="24" y="102"/>
                  </a:cubicBezTo>
                  <a:cubicBezTo>
                    <a:pt x="23" y="102"/>
                    <a:pt x="21" y="101"/>
                    <a:pt x="20" y="100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0" y="100"/>
                    <a:pt x="21" y="99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4" y="99"/>
                    <a:pt x="25" y="100"/>
                    <a:pt x="27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5" y="102"/>
                    <a:pt x="24" y="105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1" y="108"/>
                    <a:pt x="20" y="107"/>
                    <a:pt x="19" y="106"/>
                  </a:cubicBezTo>
                  <a:cubicBezTo>
                    <a:pt x="18" y="106"/>
                    <a:pt x="17" y="106"/>
                    <a:pt x="16" y="105"/>
                  </a:cubicBezTo>
                  <a:cubicBezTo>
                    <a:pt x="17" y="104"/>
                    <a:pt x="18" y="103"/>
                    <a:pt x="19" y="102"/>
                  </a:cubicBezTo>
                  <a:moveTo>
                    <a:pt x="25" y="105"/>
                  </a:moveTo>
                  <a:cubicBezTo>
                    <a:pt x="25" y="106"/>
                    <a:pt x="24" y="107"/>
                    <a:pt x="24" y="108"/>
                  </a:cubicBezTo>
                  <a:cubicBezTo>
                    <a:pt x="24" y="109"/>
                    <a:pt x="23" y="110"/>
                    <a:pt x="22" y="111"/>
                  </a:cubicBezTo>
                  <a:cubicBezTo>
                    <a:pt x="23" y="109"/>
                    <a:pt x="24" y="107"/>
                    <a:pt x="25" y="105"/>
                  </a:cubicBezTo>
                  <a:moveTo>
                    <a:pt x="15" y="107"/>
                  </a:moveTo>
                  <a:cubicBezTo>
                    <a:pt x="17" y="107"/>
                    <a:pt x="18" y="108"/>
                    <a:pt x="19" y="109"/>
                  </a:cubicBezTo>
                  <a:cubicBezTo>
                    <a:pt x="20" y="109"/>
                    <a:pt x="21" y="109"/>
                    <a:pt x="21" y="109"/>
                  </a:cubicBezTo>
                  <a:cubicBezTo>
                    <a:pt x="21" y="109"/>
                    <a:pt x="21" y="109"/>
                    <a:pt x="21" y="110"/>
                  </a:cubicBezTo>
                  <a:cubicBezTo>
                    <a:pt x="20" y="111"/>
                    <a:pt x="20" y="112"/>
                    <a:pt x="19" y="114"/>
                  </a:cubicBezTo>
                  <a:cubicBezTo>
                    <a:pt x="17" y="113"/>
                    <a:pt x="14" y="112"/>
                    <a:pt x="12" y="111"/>
                  </a:cubicBezTo>
                  <a:cubicBezTo>
                    <a:pt x="13" y="109"/>
                    <a:pt x="14" y="108"/>
                    <a:pt x="15" y="107"/>
                  </a:cubicBezTo>
                  <a:moveTo>
                    <a:pt x="10" y="113"/>
                  </a:moveTo>
                  <a:cubicBezTo>
                    <a:pt x="10" y="113"/>
                    <a:pt x="10" y="112"/>
                    <a:pt x="11" y="112"/>
                  </a:cubicBezTo>
                  <a:cubicBezTo>
                    <a:pt x="13" y="114"/>
                    <a:pt x="16" y="114"/>
                    <a:pt x="18" y="115"/>
                  </a:cubicBezTo>
                  <a:cubicBezTo>
                    <a:pt x="18" y="116"/>
                    <a:pt x="17" y="117"/>
                    <a:pt x="16" y="118"/>
                  </a:cubicBezTo>
                  <a:cubicBezTo>
                    <a:pt x="16" y="119"/>
                    <a:pt x="15" y="119"/>
                    <a:pt x="15" y="120"/>
                  </a:cubicBezTo>
                  <a:cubicBezTo>
                    <a:pt x="15" y="120"/>
                    <a:pt x="15" y="119"/>
                    <a:pt x="14" y="119"/>
                  </a:cubicBezTo>
                  <a:cubicBezTo>
                    <a:pt x="13" y="119"/>
                    <a:pt x="12" y="118"/>
                    <a:pt x="11" y="118"/>
                  </a:cubicBezTo>
                  <a:cubicBezTo>
                    <a:pt x="10" y="118"/>
                    <a:pt x="9" y="117"/>
                    <a:pt x="8" y="117"/>
                  </a:cubicBezTo>
                  <a:cubicBezTo>
                    <a:pt x="9" y="116"/>
                    <a:pt x="9" y="114"/>
                    <a:pt x="10" y="113"/>
                  </a:cubicBezTo>
                  <a:moveTo>
                    <a:pt x="7" y="119"/>
                  </a:moveTo>
                  <a:cubicBezTo>
                    <a:pt x="7" y="119"/>
                    <a:pt x="7" y="119"/>
                    <a:pt x="7" y="118"/>
                  </a:cubicBezTo>
                  <a:cubicBezTo>
                    <a:pt x="8" y="119"/>
                    <a:pt x="9" y="119"/>
                    <a:pt x="10" y="119"/>
                  </a:cubicBezTo>
                  <a:cubicBezTo>
                    <a:pt x="11" y="120"/>
                    <a:pt x="12" y="120"/>
                    <a:pt x="14" y="121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21"/>
                    <a:pt x="13" y="122"/>
                    <a:pt x="13" y="122"/>
                  </a:cubicBezTo>
                  <a:cubicBezTo>
                    <a:pt x="13" y="123"/>
                    <a:pt x="12" y="123"/>
                    <a:pt x="11" y="124"/>
                  </a:cubicBezTo>
                  <a:cubicBezTo>
                    <a:pt x="9" y="124"/>
                    <a:pt x="8" y="122"/>
                    <a:pt x="5" y="122"/>
                  </a:cubicBezTo>
                  <a:cubicBezTo>
                    <a:pt x="6" y="121"/>
                    <a:pt x="6" y="120"/>
                    <a:pt x="7" y="119"/>
                  </a:cubicBezTo>
                  <a:moveTo>
                    <a:pt x="5" y="124"/>
                  </a:moveTo>
                  <a:cubicBezTo>
                    <a:pt x="5" y="124"/>
                    <a:pt x="5" y="124"/>
                    <a:pt x="5" y="124"/>
                  </a:cubicBezTo>
                  <a:cubicBezTo>
                    <a:pt x="7" y="124"/>
                    <a:pt x="8" y="125"/>
                    <a:pt x="10" y="125"/>
                  </a:cubicBezTo>
                  <a:cubicBezTo>
                    <a:pt x="9" y="126"/>
                    <a:pt x="8" y="127"/>
                    <a:pt x="7" y="127"/>
                  </a:cubicBezTo>
                  <a:cubicBezTo>
                    <a:pt x="6" y="127"/>
                    <a:pt x="5" y="126"/>
                    <a:pt x="4" y="126"/>
                  </a:cubicBezTo>
                  <a:cubicBezTo>
                    <a:pt x="4" y="125"/>
                    <a:pt x="4" y="125"/>
                    <a:pt x="5" y="124"/>
                  </a:cubicBezTo>
                  <a:moveTo>
                    <a:pt x="5" y="129"/>
                  </a:moveTo>
                  <a:cubicBezTo>
                    <a:pt x="4" y="130"/>
                    <a:pt x="4" y="130"/>
                    <a:pt x="4" y="131"/>
                  </a:cubicBezTo>
                  <a:cubicBezTo>
                    <a:pt x="3" y="131"/>
                    <a:pt x="3" y="130"/>
                    <a:pt x="3" y="130"/>
                  </a:cubicBezTo>
                  <a:cubicBezTo>
                    <a:pt x="2" y="129"/>
                    <a:pt x="2" y="128"/>
                    <a:pt x="2" y="127"/>
                  </a:cubicBezTo>
                  <a:cubicBezTo>
                    <a:pt x="4" y="128"/>
                    <a:pt x="5" y="128"/>
                    <a:pt x="6" y="128"/>
                  </a:cubicBezTo>
                  <a:cubicBezTo>
                    <a:pt x="6" y="129"/>
                    <a:pt x="5" y="129"/>
                    <a:pt x="5" y="129"/>
                  </a:cubicBezTo>
                  <a:moveTo>
                    <a:pt x="7" y="130"/>
                  </a:moveTo>
                  <a:cubicBezTo>
                    <a:pt x="7" y="130"/>
                    <a:pt x="7" y="130"/>
                    <a:pt x="7" y="130"/>
                  </a:cubicBezTo>
                  <a:cubicBezTo>
                    <a:pt x="8" y="129"/>
                    <a:pt x="9" y="128"/>
                    <a:pt x="10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127"/>
                    <a:pt x="10" y="127"/>
                    <a:pt x="10" y="128"/>
                  </a:cubicBezTo>
                  <a:cubicBezTo>
                    <a:pt x="9" y="129"/>
                    <a:pt x="8" y="129"/>
                    <a:pt x="7" y="130"/>
                  </a:cubicBezTo>
                  <a:moveTo>
                    <a:pt x="48" y="146"/>
                  </a:moveTo>
                  <a:cubicBezTo>
                    <a:pt x="49" y="146"/>
                    <a:pt x="49" y="147"/>
                    <a:pt x="49" y="147"/>
                  </a:cubicBezTo>
                  <a:cubicBezTo>
                    <a:pt x="49" y="147"/>
                    <a:pt x="49" y="147"/>
                    <a:pt x="49" y="148"/>
                  </a:cubicBezTo>
                  <a:cubicBezTo>
                    <a:pt x="50" y="150"/>
                    <a:pt x="50" y="152"/>
                    <a:pt x="51" y="154"/>
                  </a:cubicBezTo>
                  <a:cubicBezTo>
                    <a:pt x="51" y="154"/>
                    <a:pt x="51" y="154"/>
                    <a:pt x="51" y="154"/>
                  </a:cubicBezTo>
                  <a:cubicBezTo>
                    <a:pt x="50" y="154"/>
                    <a:pt x="48" y="154"/>
                    <a:pt x="46" y="153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46" y="153"/>
                    <a:pt x="46" y="152"/>
                    <a:pt x="46" y="152"/>
                  </a:cubicBezTo>
                  <a:cubicBezTo>
                    <a:pt x="44" y="152"/>
                    <a:pt x="43" y="151"/>
                    <a:pt x="41" y="150"/>
                  </a:cubicBezTo>
                  <a:cubicBezTo>
                    <a:pt x="39" y="149"/>
                    <a:pt x="37" y="148"/>
                    <a:pt x="35" y="147"/>
                  </a:cubicBezTo>
                  <a:cubicBezTo>
                    <a:pt x="35" y="146"/>
                    <a:pt x="34" y="146"/>
                    <a:pt x="33" y="146"/>
                  </a:cubicBezTo>
                  <a:cubicBezTo>
                    <a:pt x="29" y="143"/>
                    <a:pt x="24" y="140"/>
                    <a:pt x="20" y="137"/>
                  </a:cubicBezTo>
                  <a:cubicBezTo>
                    <a:pt x="17" y="135"/>
                    <a:pt x="14" y="132"/>
                    <a:pt x="10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0" y="130"/>
                    <a:pt x="11" y="130"/>
                    <a:pt x="11" y="129"/>
                  </a:cubicBezTo>
                  <a:cubicBezTo>
                    <a:pt x="12" y="129"/>
                    <a:pt x="13" y="129"/>
                    <a:pt x="13" y="128"/>
                  </a:cubicBezTo>
                  <a:cubicBezTo>
                    <a:pt x="16" y="121"/>
                    <a:pt x="23" y="117"/>
                    <a:pt x="26" y="111"/>
                  </a:cubicBezTo>
                  <a:cubicBezTo>
                    <a:pt x="29" y="107"/>
                    <a:pt x="30" y="102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102"/>
                    <a:pt x="34" y="106"/>
                    <a:pt x="36" y="110"/>
                  </a:cubicBezTo>
                  <a:cubicBezTo>
                    <a:pt x="36" y="112"/>
                    <a:pt x="37" y="114"/>
                    <a:pt x="38" y="116"/>
                  </a:cubicBezTo>
                  <a:cubicBezTo>
                    <a:pt x="39" y="118"/>
                    <a:pt x="39" y="121"/>
                    <a:pt x="40" y="123"/>
                  </a:cubicBezTo>
                  <a:cubicBezTo>
                    <a:pt x="44" y="130"/>
                    <a:pt x="45" y="139"/>
                    <a:pt x="48" y="146"/>
                  </a:cubicBezTo>
                  <a:moveTo>
                    <a:pt x="45" y="113"/>
                  </a:moveTo>
                  <a:cubicBezTo>
                    <a:pt x="45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5" y="112"/>
                    <a:pt x="45" y="112"/>
                  </a:cubicBezTo>
                  <a:cubicBezTo>
                    <a:pt x="45" y="112"/>
                    <a:pt x="46" y="111"/>
                    <a:pt x="46" y="111"/>
                  </a:cubicBezTo>
                  <a:cubicBezTo>
                    <a:pt x="46" y="112"/>
                    <a:pt x="45" y="112"/>
                    <a:pt x="45" y="113"/>
                  </a:cubicBezTo>
                  <a:moveTo>
                    <a:pt x="54" y="114"/>
                  </a:moveTo>
                  <a:cubicBezTo>
                    <a:pt x="52" y="116"/>
                    <a:pt x="50" y="118"/>
                    <a:pt x="48" y="120"/>
                  </a:cubicBezTo>
                  <a:cubicBezTo>
                    <a:pt x="50" y="117"/>
                    <a:pt x="52" y="115"/>
                    <a:pt x="54" y="113"/>
                  </a:cubicBezTo>
                  <a:cubicBezTo>
                    <a:pt x="54" y="114"/>
                    <a:pt x="54" y="114"/>
                    <a:pt x="54" y="114"/>
                  </a:cubicBezTo>
                  <a:moveTo>
                    <a:pt x="63" y="91"/>
                  </a:moveTo>
                  <a:cubicBezTo>
                    <a:pt x="63" y="91"/>
                    <a:pt x="63" y="91"/>
                    <a:pt x="63" y="91"/>
                  </a:cubicBezTo>
                  <a:cubicBezTo>
                    <a:pt x="63" y="88"/>
                    <a:pt x="63" y="85"/>
                    <a:pt x="64" y="82"/>
                  </a:cubicBezTo>
                  <a:cubicBezTo>
                    <a:pt x="64" y="85"/>
                    <a:pt x="64" y="88"/>
                    <a:pt x="63" y="91"/>
                  </a:cubicBezTo>
                  <a:moveTo>
                    <a:pt x="62" y="77"/>
                  </a:moveTo>
                  <a:cubicBezTo>
                    <a:pt x="63" y="77"/>
                    <a:pt x="63" y="77"/>
                    <a:pt x="63" y="76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2"/>
                    <a:pt x="63" y="71"/>
                    <a:pt x="63" y="71"/>
                  </a:cubicBezTo>
                  <a:cubicBezTo>
                    <a:pt x="63" y="72"/>
                    <a:pt x="63" y="73"/>
                    <a:pt x="63" y="74"/>
                  </a:cubicBezTo>
                  <a:cubicBezTo>
                    <a:pt x="64" y="76"/>
                    <a:pt x="64" y="79"/>
                    <a:pt x="64" y="81"/>
                  </a:cubicBezTo>
                  <a:cubicBezTo>
                    <a:pt x="64" y="81"/>
                    <a:pt x="63" y="81"/>
                    <a:pt x="63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80"/>
                    <a:pt x="63" y="80"/>
                    <a:pt x="62" y="80"/>
                  </a:cubicBezTo>
                  <a:cubicBezTo>
                    <a:pt x="62" y="79"/>
                    <a:pt x="62" y="78"/>
                    <a:pt x="62" y="78"/>
                  </a:cubicBezTo>
                  <a:cubicBezTo>
                    <a:pt x="62" y="77"/>
                    <a:pt x="62" y="77"/>
                    <a:pt x="62" y="77"/>
                  </a:cubicBezTo>
                  <a:moveTo>
                    <a:pt x="56" y="107"/>
                  </a:moveTo>
                  <a:cubicBezTo>
                    <a:pt x="56" y="107"/>
                    <a:pt x="56" y="107"/>
                    <a:pt x="56" y="107"/>
                  </a:cubicBezTo>
                  <a:cubicBezTo>
                    <a:pt x="57" y="106"/>
                    <a:pt x="57" y="105"/>
                    <a:pt x="58" y="104"/>
                  </a:cubicBezTo>
                  <a:cubicBezTo>
                    <a:pt x="58" y="103"/>
                    <a:pt x="57" y="103"/>
                    <a:pt x="57" y="103"/>
                  </a:cubicBezTo>
                  <a:cubicBezTo>
                    <a:pt x="58" y="100"/>
                    <a:pt x="60" y="97"/>
                    <a:pt x="61" y="94"/>
                  </a:cubicBezTo>
                  <a:cubicBezTo>
                    <a:pt x="61" y="94"/>
                    <a:pt x="61" y="95"/>
                    <a:pt x="61" y="95"/>
                  </a:cubicBezTo>
                  <a:cubicBezTo>
                    <a:pt x="60" y="100"/>
                    <a:pt x="59" y="104"/>
                    <a:pt x="56" y="107"/>
                  </a:cubicBezTo>
                  <a:moveTo>
                    <a:pt x="58" y="76"/>
                  </a:moveTo>
                  <a:cubicBezTo>
                    <a:pt x="58" y="76"/>
                    <a:pt x="58" y="75"/>
                    <a:pt x="58" y="75"/>
                  </a:cubicBezTo>
                  <a:cubicBezTo>
                    <a:pt x="58" y="74"/>
                    <a:pt x="58" y="74"/>
                    <a:pt x="58" y="73"/>
                  </a:cubicBezTo>
                  <a:cubicBezTo>
                    <a:pt x="59" y="74"/>
                    <a:pt x="59" y="74"/>
                    <a:pt x="59" y="75"/>
                  </a:cubicBezTo>
                  <a:cubicBezTo>
                    <a:pt x="59" y="75"/>
                    <a:pt x="58" y="75"/>
                    <a:pt x="58" y="75"/>
                  </a:cubicBezTo>
                  <a:cubicBezTo>
                    <a:pt x="58" y="76"/>
                    <a:pt x="58" y="76"/>
                    <a:pt x="58" y="76"/>
                  </a:cubicBezTo>
                  <a:moveTo>
                    <a:pt x="61" y="78"/>
                  </a:move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0" y="79"/>
                    <a:pt x="60" y="79"/>
                  </a:cubicBezTo>
                  <a:cubicBezTo>
                    <a:pt x="60" y="78"/>
                    <a:pt x="60" y="77"/>
                    <a:pt x="60" y="76"/>
                  </a:cubicBezTo>
                  <a:cubicBezTo>
                    <a:pt x="60" y="77"/>
                    <a:pt x="61" y="78"/>
                    <a:pt x="61" y="78"/>
                  </a:cubicBezTo>
                  <a:moveTo>
                    <a:pt x="59" y="64"/>
                  </a:moveTo>
                  <a:cubicBezTo>
                    <a:pt x="59" y="65"/>
                    <a:pt x="60" y="66"/>
                    <a:pt x="60" y="67"/>
                  </a:cubicBezTo>
                  <a:cubicBezTo>
                    <a:pt x="59" y="66"/>
                    <a:pt x="59" y="65"/>
                    <a:pt x="59" y="63"/>
                  </a:cubicBezTo>
                  <a:cubicBezTo>
                    <a:pt x="59" y="63"/>
                    <a:pt x="59" y="63"/>
                    <a:pt x="58" y="63"/>
                  </a:cubicBezTo>
                  <a:cubicBezTo>
                    <a:pt x="59" y="63"/>
                    <a:pt x="59" y="63"/>
                    <a:pt x="59" y="64"/>
                  </a:cubicBezTo>
                  <a:moveTo>
                    <a:pt x="58" y="68"/>
                  </a:moveTo>
                  <a:cubicBezTo>
                    <a:pt x="59" y="69"/>
                    <a:pt x="59" y="71"/>
                    <a:pt x="59" y="72"/>
                  </a:cubicBezTo>
                  <a:cubicBezTo>
                    <a:pt x="59" y="72"/>
                    <a:pt x="59" y="71"/>
                    <a:pt x="58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0"/>
                    <a:pt x="58" y="69"/>
                    <a:pt x="58" y="68"/>
                  </a:cubicBezTo>
                  <a:moveTo>
                    <a:pt x="57" y="65"/>
                  </a:moveTo>
                  <a:cubicBezTo>
                    <a:pt x="57" y="66"/>
                    <a:pt x="57" y="68"/>
                    <a:pt x="57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8"/>
                    <a:pt x="56" y="67"/>
                    <a:pt x="56" y="66"/>
                  </a:cubicBezTo>
                  <a:cubicBezTo>
                    <a:pt x="56" y="66"/>
                    <a:pt x="56" y="66"/>
                    <a:pt x="56" y="65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6" y="63"/>
                    <a:pt x="56" y="62"/>
                    <a:pt x="56" y="61"/>
                  </a:cubicBezTo>
                  <a:cubicBezTo>
                    <a:pt x="56" y="62"/>
                    <a:pt x="57" y="63"/>
                    <a:pt x="57" y="65"/>
                  </a:cubicBezTo>
                  <a:moveTo>
                    <a:pt x="54" y="53"/>
                  </a:moveTo>
                  <a:cubicBezTo>
                    <a:pt x="54" y="54"/>
                    <a:pt x="54" y="55"/>
                    <a:pt x="55" y="56"/>
                  </a:cubicBezTo>
                  <a:cubicBezTo>
                    <a:pt x="55" y="56"/>
                    <a:pt x="54" y="56"/>
                    <a:pt x="54" y="56"/>
                  </a:cubicBezTo>
                  <a:cubicBezTo>
                    <a:pt x="54" y="56"/>
                    <a:pt x="53" y="55"/>
                    <a:pt x="53" y="54"/>
                  </a:cubicBezTo>
                  <a:cubicBezTo>
                    <a:pt x="53" y="54"/>
                    <a:pt x="54" y="54"/>
                    <a:pt x="54" y="53"/>
                  </a:cubicBezTo>
                  <a:moveTo>
                    <a:pt x="46" y="43"/>
                  </a:moveTo>
                  <a:cubicBezTo>
                    <a:pt x="47" y="43"/>
                    <a:pt x="48" y="44"/>
                    <a:pt x="48" y="45"/>
                  </a:cubicBezTo>
                  <a:cubicBezTo>
                    <a:pt x="47" y="44"/>
                    <a:pt x="47" y="44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moveTo>
                    <a:pt x="43" y="41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2" y="42"/>
                    <a:pt x="42" y="41"/>
                    <a:pt x="42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3" y="41"/>
                    <a:pt x="43" y="41"/>
                  </a:cubicBezTo>
                  <a:moveTo>
                    <a:pt x="30" y="37"/>
                  </a:moveTo>
                  <a:cubicBezTo>
                    <a:pt x="30" y="37"/>
                    <a:pt x="29" y="37"/>
                    <a:pt x="29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1" y="37"/>
                    <a:pt x="31" y="37"/>
                    <a:pt x="30" y="37"/>
                  </a:cubicBezTo>
                  <a:moveTo>
                    <a:pt x="32" y="40"/>
                  </a:moveTo>
                  <a:cubicBezTo>
                    <a:pt x="33" y="40"/>
                    <a:pt x="34" y="40"/>
                    <a:pt x="34" y="40"/>
                  </a:cubicBezTo>
                  <a:cubicBezTo>
                    <a:pt x="35" y="41"/>
                    <a:pt x="35" y="41"/>
                    <a:pt x="36" y="41"/>
                  </a:cubicBezTo>
                  <a:cubicBezTo>
                    <a:pt x="35" y="41"/>
                    <a:pt x="34" y="41"/>
                    <a:pt x="32" y="40"/>
                  </a:cubicBezTo>
                  <a:moveTo>
                    <a:pt x="33" y="34"/>
                  </a:moveTo>
                  <a:cubicBezTo>
                    <a:pt x="33" y="34"/>
                    <a:pt x="33" y="35"/>
                    <a:pt x="33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3"/>
                  </a:cubicBezTo>
                  <a:cubicBezTo>
                    <a:pt x="25" y="33"/>
                    <a:pt x="26" y="32"/>
                    <a:pt x="26" y="32"/>
                  </a:cubicBezTo>
                  <a:cubicBezTo>
                    <a:pt x="28" y="32"/>
                    <a:pt x="29" y="32"/>
                    <a:pt x="31" y="31"/>
                  </a:cubicBezTo>
                  <a:cubicBezTo>
                    <a:pt x="33" y="31"/>
                    <a:pt x="35" y="31"/>
                    <a:pt x="36" y="29"/>
                  </a:cubicBezTo>
                  <a:cubicBezTo>
                    <a:pt x="36" y="29"/>
                    <a:pt x="35" y="28"/>
                    <a:pt x="34" y="29"/>
                  </a:cubicBezTo>
                  <a:cubicBezTo>
                    <a:pt x="34" y="30"/>
                    <a:pt x="31" y="30"/>
                    <a:pt x="30" y="30"/>
                  </a:cubicBezTo>
                  <a:cubicBezTo>
                    <a:pt x="29" y="30"/>
                    <a:pt x="27" y="30"/>
                    <a:pt x="26" y="30"/>
                  </a:cubicBezTo>
                  <a:cubicBezTo>
                    <a:pt x="26" y="29"/>
                    <a:pt x="27" y="28"/>
                    <a:pt x="27" y="27"/>
                  </a:cubicBezTo>
                  <a:cubicBezTo>
                    <a:pt x="31" y="27"/>
                    <a:pt x="34" y="26"/>
                    <a:pt x="38" y="25"/>
                  </a:cubicBezTo>
                  <a:cubicBezTo>
                    <a:pt x="37" y="28"/>
                    <a:pt x="35" y="31"/>
                    <a:pt x="33" y="34"/>
                  </a:cubicBezTo>
                  <a:moveTo>
                    <a:pt x="39" y="23"/>
                  </a:moveTo>
                  <a:cubicBezTo>
                    <a:pt x="35" y="24"/>
                    <a:pt x="32" y="25"/>
                    <a:pt x="28" y="25"/>
                  </a:cubicBezTo>
                  <a:cubicBezTo>
                    <a:pt x="29" y="24"/>
                    <a:pt x="29" y="22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1"/>
                    <a:pt x="34" y="21"/>
                    <a:pt x="37" y="21"/>
                  </a:cubicBezTo>
                  <a:cubicBezTo>
                    <a:pt x="38" y="21"/>
                    <a:pt x="39" y="20"/>
                    <a:pt x="40" y="20"/>
                  </a:cubicBezTo>
                  <a:cubicBezTo>
                    <a:pt x="39" y="21"/>
                    <a:pt x="39" y="22"/>
                    <a:pt x="39" y="23"/>
                  </a:cubicBezTo>
                  <a:moveTo>
                    <a:pt x="40" y="18"/>
                  </a:moveTo>
                  <a:cubicBezTo>
                    <a:pt x="39" y="19"/>
                    <a:pt x="37" y="19"/>
                    <a:pt x="36" y="19"/>
                  </a:cubicBezTo>
                  <a:cubicBezTo>
                    <a:pt x="34" y="19"/>
                    <a:pt x="32" y="19"/>
                    <a:pt x="31" y="19"/>
                  </a:cubicBezTo>
                  <a:cubicBezTo>
                    <a:pt x="31" y="18"/>
                    <a:pt x="31" y="17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4" y="16"/>
                    <a:pt x="37" y="15"/>
                    <a:pt x="39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1" y="16"/>
                    <a:pt x="41" y="17"/>
                    <a:pt x="40" y="18"/>
                  </a:cubicBezTo>
                  <a:moveTo>
                    <a:pt x="42" y="13"/>
                  </a:moveTo>
                  <a:cubicBezTo>
                    <a:pt x="41" y="14"/>
                    <a:pt x="39" y="14"/>
                    <a:pt x="37" y="14"/>
                  </a:cubicBezTo>
                  <a:cubicBezTo>
                    <a:pt x="35" y="14"/>
                    <a:pt x="34" y="14"/>
                    <a:pt x="32" y="15"/>
                  </a:cubicBezTo>
                  <a:cubicBezTo>
                    <a:pt x="33" y="13"/>
                    <a:pt x="33" y="12"/>
                    <a:pt x="34" y="11"/>
                  </a:cubicBezTo>
                  <a:cubicBezTo>
                    <a:pt x="36" y="11"/>
                    <a:pt x="39" y="11"/>
                    <a:pt x="42" y="10"/>
                  </a:cubicBezTo>
                  <a:cubicBezTo>
                    <a:pt x="42" y="10"/>
                    <a:pt x="43" y="10"/>
                    <a:pt x="44" y="10"/>
                  </a:cubicBezTo>
                  <a:cubicBezTo>
                    <a:pt x="43" y="11"/>
                    <a:pt x="43" y="12"/>
                    <a:pt x="42" y="13"/>
                  </a:cubicBezTo>
                  <a:moveTo>
                    <a:pt x="45" y="8"/>
                  </a:moveTo>
                  <a:cubicBezTo>
                    <a:pt x="44" y="9"/>
                    <a:pt x="42" y="9"/>
                    <a:pt x="40" y="9"/>
                  </a:cubicBezTo>
                  <a:cubicBezTo>
                    <a:pt x="39" y="9"/>
                    <a:pt x="37" y="9"/>
                    <a:pt x="35" y="9"/>
                  </a:cubicBezTo>
                  <a:cubicBezTo>
                    <a:pt x="36" y="8"/>
                    <a:pt x="37" y="7"/>
                    <a:pt x="38" y="7"/>
                  </a:cubicBezTo>
                  <a:cubicBezTo>
                    <a:pt x="40" y="7"/>
                    <a:pt x="42" y="6"/>
                    <a:pt x="44" y="6"/>
                  </a:cubicBezTo>
                  <a:cubicBezTo>
                    <a:pt x="44" y="6"/>
                    <a:pt x="44" y="7"/>
                    <a:pt x="45" y="6"/>
                  </a:cubicBezTo>
                  <a:cubicBezTo>
                    <a:pt x="45" y="6"/>
                    <a:pt x="46" y="6"/>
                    <a:pt x="47" y="6"/>
                  </a:cubicBezTo>
                  <a:cubicBezTo>
                    <a:pt x="46" y="7"/>
                    <a:pt x="46" y="7"/>
                    <a:pt x="45" y="8"/>
                  </a:cubicBezTo>
                  <a:moveTo>
                    <a:pt x="44" y="3"/>
                  </a:moveTo>
                  <a:cubicBezTo>
                    <a:pt x="43" y="3"/>
                    <a:pt x="43" y="4"/>
                    <a:pt x="43" y="5"/>
                  </a:cubicBezTo>
                  <a:cubicBezTo>
                    <a:pt x="41" y="5"/>
                    <a:pt x="39" y="5"/>
                    <a:pt x="38" y="5"/>
                  </a:cubicBezTo>
                  <a:cubicBezTo>
                    <a:pt x="39" y="3"/>
                    <a:pt x="41" y="2"/>
                    <a:pt x="44" y="2"/>
                  </a:cubicBezTo>
                  <a:cubicBezTo>
                    <a:pt x="45" y="2"/>
                    <a:pt x="47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7" y="3"/>
                    <a:pt x="46" y="3"/>
                    <a:pt x="44" y="3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88"/>
            <p:cNvSpPr>
              <a:spLocks noEditPoints="1"/>
            </p:cNvSpPr>
            <p:nvPr/>
          </p:nvSpPr>
          <p:spPr bwMode="auto">
            <a:xfrm>
              <a:off x="1887783" y="5523934"/>
              <a:ext cx="1152525" cy="792163"/>
            </a:xfrm>
            <a:custGeom>
              <a:avLst/>
              <a:gdLst>
                <a:gd name="T0" fmla="*/ 264 w 272"/>
                <a:gd name="T1" fmla="*/ 112 h 187"/>
                <a:gd name="T2" fmla="*/ 262 w 272"/>
                <a:gd name="T3" fmla="*/ 62 h 187"/>
                <a:gd name="T4" fmla="*/ 209 w 272"/>
                <a:gd name="T5" fmla="*/ 43 h 187"/>
                <a:gd name="T6" fmla="*/ 178 w 272"/>
                <a:gd name="T7" fmla="*/ 82 h 187"/>
                <a:gd name="T8" fmla="*/ 107 w 272"/>
                <a:gd name="T9" fmla="*/ 94 h 187"/>
                <a:gd name="T10" fmla="*/ 97 w 272"/>
                <a:gd name="T11" fmla="*/ 68 h 187"/>
                <a:gd name="T12" fmla="*/ 92 w 272"/>
                <a:gd name="T13" fmla="*/ 28 h 187"/>
                <a:gd name="T14" fmla="*/ 17 w 272"/>
                <a:gd name="T15" fmla="*/ 46 h 187"/>
                <a:gd name="T16" fmla="*/ 2 w 272"/>
                <a:gd name="T17" fmla="*/ 82 h 187"/>
                <a:gd name="T18" fmla="*/ 15 w 272"/>
                <a:gd name="T19" fmla="*/ 93 h 187"/>
                <a:gd name="T20" fmla="*/ 147 w 272"/>
                <a:gd name="T21" fmla="*/ 115 h 187"/>
                <a:gd name="T22" fmla="*/ 182 w 272"/>
                <a:gd name="T23" fmla="*/ 169 h 187"/>
                <a:gd name="T24" fmla="*/ 119 w 272"/>
                <a:gd name="T25" fmla="*/ 185 h 187"/>
                <a:gd name="T26" fmla="*/ 85 w 272"/>
                <a:gd name="T27" fmla="*/ 95 h 187"/>
                <a:gd name="T28" fmla="*/ 107 w 272"/>
                <a:gd name="T29" fmla="*/ 42 h 187"/>
                <a:gd name="T30" fmla="*/ 102 w 272"/>
                <a:gd name="T31" fmla="*/ 51 h 187"/>
                <a:gd name="T32" fmla="*/ 107 w 272"/>
                <a:gd name="T33" fmla="*/ 42 h 187"/>
                <a:gd name="T34" fmla="*/ 101 w 272"/>
                <a:gd name="T35" fmla="*/ 38 h 187"/>
                <a:gd name="T36" fmla="*/ 86 w 272"/>
                <a:gd name="T37" fmla="*/ 34 h 187"/>
                <a:gd name="T38" fmla="*/ 88 w 272"/>
                <a:gd name="T39" fmla="*/ 44 h 187"/>
                <a:gd name="T40" fmla="*/ 79 w 272"/>
                <a:gd name="T41" fmla="*/ 21 h 187"/>
                <a:gd name="T42" fmla="*/ 63 w 272"/>
                <a:gd name="T43" fmla="*/ 26 h 187"/>
                <a:gd name="T44" fmla="*/ 66 w 272"/>
                <a:gd name="T45" fmla="*/ 13 h 187"/>
                <a:gd name="T46" fmla="*/ 59 w 272"/>
                <a:gd name="T47" fmla="*/ 10 h 187"/>
                <a:gd name="T48" fmla="*/ 53 w 272"/>
                <a:gd name="T49" fmla="*/ 7 h 187"/>
                <a:gd name="T50" fmla="*/ 48 w 272"/>
                <a:gd name="T51" fmla="*/ 11 h 187"/>
                <a:gd name="T52" fmla="*/ 50 w 272"/>
                <a:gd name="T53" fmla="*/ 18 h 187"/>
                <a:gd name="T54" fmla="*/ 3 w 272"/>
                <a:gd name="T55" fmla="*/ 90 h 187"/>
                <a:gd name="T56" fmla="*/ 18 w 272"/>
                <a:gd name="T57" fmla="*/ 58 h 187"/>
                <a:gd name="T58" fmla="*/ 78 w 272"/>
                <a:gd name="T59" fmla="*/ 46 h 187"/>
                <a:gd name="T60" fmla="*/ 17 w 272"/>
                <a:gd name="T61" fmla="*/ 85 h 187"/>
                <a:gd name="T62" fmla="*/ 75 w 272"/>
                <a:gd name="T63" fmla="*/ 78 h 187"/>
                <a:gd name="T64" fmla="*/ 113 w 272"/>
                <a:gd name="T65" fmla="*/ 111 h 187"/>
                <a:gd name="T66" fmla="*/ 145 w 272"/>
                <a:gd name="T67" fmla="*/ 109 h 187"/>
                <a:gd name="T68" fmla="*/ 133 w 272"/>
                <a:gd name="T69" fmla="*/ 109 h 187"/>
                <a:gd name="T70" fmla="*/ 92 w 272"/>
                <a:gd name="T71" fmla="*/ 99 h 187"/>
                <a:gd name="T72" fmla="*/ 144 w 272"/>
                <a:gd name="T73" fmla="*/ 102 h 187"/>
                <a:gd name="T74" fmla="*/ 135 w 272"/>
                <a:gd name="T75" fmla="*/ 105 h 187"/>
                <a:gd name="T76" fmla="*/ 163 w 272"/>
                <a:gd name="T77" fmla="*/ 102 h 187"/>
                <a:gd name="T78" fmla="*/ 153 w 272"/>
                <a:gd name="T79" fmla="*/ 102 h 187"/>
                <a:gd name="T80" fmla="*/ 159 w 272"/>
                <a:gd name="T81" fmla="*/ 99 h 187"/>
                <a:gd name="T82" fmla="*/ 177 w 272"/>
                <a:gd name="T83" fmla="*/ 93 h 187"/>
                <a:gd name="T84" fmla="*/ 200 w 272"/>
                <a:gd name="T85" fmla="*/ 75 h 187"/>
                <a:gd name="T86" fmla="*/ 207 w 272"/>
                <a:gd name="T87" fmla="*/ 53 h 187"/>
                <a:gd name="T88" fmla="*/ 200 w 272"/>
                <a:gd name="T89" fmla="*/ 63 h 187"/>
                <a:gd name="T90" fmla="*/ 212 w 272"/>
                <a:gd name="T91" fmla="*/ 47 h 187"/>
                <a:gd name="T92" fmla="*/ 222 w 272"/>
                <a:gd name="T93" fmla="*/ 60 h 187"/>
                <a:gd name="T94" fmla="*/ 231 w 272"/>
                <a:gd name="T95" fmla="*/ 68 h 187"/>
                <a:gd name="T96" fmla="*/ 231 w 272"/>
                <a:gd name="T97" fmla="*/ 68 h 187"/>
                <a:gd name="T98" fmla="*/ 244 w 272"/>
                <a:gd name="T99" fmla="*/ 56 h 187"/>
                <a:gd name="T100" fmla="*/ 247 w 272"/>
                <a:gd name="T101" fmla="*/ 57 h 187"/>
                <a:gd name="T102" fmla="*/ 257 w 272"/>
                <a:gd name="T103" fmla="*/ 71 h 187"/>
                <a:gd name="T104" fmla="*/ 258 w 272"/>
                <a:gd name="T105" fmla="*/ 80 h 187"/>
                <a:gd name="T106" fmla="*/ 266 w 272"/>
                <a:gd name="T107" fmla="*/ 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2" h="187">
                  <a:moveTo>
                    <a:pt x="209" y="163"/>
                  </a:moveTo>
                  <a:cubicBezTo>
                    <a:pt x="226" y="154"/>
                    <a:pt x="243" y="141"/>
                    <a:pt x="255" y="125"/>
                  </a:cubicBezTo>
                  <a:cubicBezTo>
                    <a:pt x="255" y="125"/>
                    <a:pt x="256" y="125"/>
                    <a:pt x="256" y="125"/>
                  </a:cubicBezTo>
                  <a:cubicBezTo>
                    <a:pt x="258" y="123"/>
                    <a:pt x="259" y="121"/>
                    <a:pt x="261" y="119"/>
                  </a:cubicBezTo>
                  <a:cubicBezTo>
                    <a:pt x="262" y="119"/>
                    <a:pt x="263" y="118"/>
                    <a:pt x="264" y="116"/>
                  </a:cubicBezTo>
                  <a:cubicBezTo>
                    <a:pt x="264" y="115"/>
                    <a:pt x="264" y="113"/>
                    <a:pt x="264" y="112"/>
                  </a:cubicBezTo>
                  <a:cubicBezTo>
                    <a:pt x="264" y="111"/>
                    <a:pt x="265" y="111"/>
                    <a:pt x="265" y="110"/>
                  </a:cubicBezTo>
                  <a:cubicBezTo>
                    <a:pt x="268" y="104"/>
                    <a:pt x="270" y="98"/>
                    <a:pt x="270" y="91"/>
                  </a:cubicBezTo>
                  <a:cubicBezTo>
                    <a:pt x="270" y="91"/>
                    <a:pt x="270" y="90"/>
                    <a:pt x="270" y="90"/>
                  </a:cubicBezTo>
                  <a:cubicBezTo>
                    <a:pt x="271" y="85"/>
                    <a:pt x="272" y="80"/>
                    <a:pt x="271" y="75"/>
                  </a:cubicBezTo>
                  <a:cubicBezTo>
                    <a:pt x="271" y="68"/>
                    <a:pt x="269" y="66"/>
                    <a:pt x="262" y="62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2" y="62"/>
                    <a:pt x="261" y="62"/>
                    <a:pt x="261" y="61"/>
                  </a:cubicBezTo>
                  <a:cubicBezTo>
                    <a:pt x="258" y="56"/>
                    <a:pt x="247" y="54"/>
                    <a:pt x="242" y="52"/>
                  </a:cubicBezTo>
                  <a:cubicBezTo>
                    <a:pt x="237" y="50"/>
                    <a:pt x="232" y="48"/>
                    <a:pt x="227" y="46"/>
                  </a:cubicBezTo>
                  <a:cubicBezTo>
                    <a:pt x="227" y="46"/>
                    <a:pt x="227" y="46"/>
                    <a:pt x="227" y="46"/>
                  </a:cubicBezTo>
                  <a:cubicBezTo>
                    <a:pt x="223" y="44"/>
                    <a:pt x="218" y="42"/>
                    <a:pt x="214" y="41"/>
                  </a:cubicBezTo>
                  <a:cubicBezTo>
                    <a:pt x="211" y="41"/>
                    <a:pt x="210" y="42"/>
                    <a:pt x="209" y="43"/>
                  </a:cubicBezTo>
                  <a:cubicBezTo>
                    <a:pt x="209" y="43"/>
                    <a:pt x="208" y="44"/>
                    <a:pt x="208" y="45"/>
                  </a:cubicBezTo>
                  <a:cubicBezTo>
                    <a:pt x="203" y="46"/>
                    <a:pt x="199" y="51"/>
                    <a:pt x="197" y="56"/>
                  </a:cubicBezTo>
                  <a:cubicBezTo>
                    <a:pt x="196" y="56"/>
                    <a:pt x="195" y="56"/>
                    <a:pt x="195" y="57"/>
                  </a:cubicBezTo>
                  <a:cubicBezTo>
                    <a:pt x="195" y="58"/>
                    <a:pt x="195" y="59"/>
                    <a:pt x="195" y="60"/>
                  </a:cubicBezTo>
                  <a:cubicBezTo>
                    <a:pt x="194" y="61"/>
                    <a:pt x="193" y="63"/>
                    <a:pt x="193" y="64"/>
                  </a:cubicBezTo>
                  <a:cubicBezTo>
                    <a:pt x="189" y="71"/>
                    <a:pt x="184" y="77"/>
                    <a:pt x="178" y="82"/>
                  </a:cubicBezTo>
                  <a:cubicBezTo>
                    <a:pt x="173" y="87"/>
                    <a:pt x="165" y="90"/>
                    <a:pt x="158" y="93"/>
                  </a:cubicBezTo>
                  <a:cubicBezTo>
                    <a:pt x="157" y="94"/>
                    <a:pt x="155" y="94"/>
                    <a:pt x="153" y="95"/>
                  </a:cubicBezTo>
                  <a:cubicBezTo>
                    <a:pt x="151" y="96"/>
                    <a:pt x="148" y="96"/>
                    <a:pt x="146" y="97"/>
                  </a:cubicBezTo>
                  <a:cubicBezTo>
                    <a:pt x="142" y="97"/>
                    <a:pt x="137" y="98"/>
                    <a:pt x="133" y="98"/>
                  </a:cubicBezTo>
                  <a:cubicBezTo>
                    <a:pt x="128" y="98"/>
                    <a:pt x="121" y="98"/>
                    <a:pt x="115" y="97"/>
                  </a:cubicBezTo>
                  <a:cubicBezTo>
                    <a:pt x="112" y="96"/>
                    <a:pt x="109" y="95"/>
                    <a:pt x="107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97" y="92"/>
                    <a:pt x="88" y="85"/>
                    <a:pt x="81" y="79"/>
                  </a:cubicBezTo>
                  <a:cubicBezTo>
                    <a:pt x="80" y="78"/>
                    <a:pt x="79" y="77"/>
                    <a:pt x="78" y="76"/>
                  </a:cubicBezTo>
                  <a:cubicBezTo>
                    <a:pt x="82" y="74"/>
                    <a:pt x="86" y="72"/>
                    <a:pt x="89" y="70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93" y="69"/>
                    <a:pt x="95" y="68"/>
                    <a:pt x="97" y="68"/>
                  </a:cubicBezTo>
                  <a:cubicBezTo>
                    <a:pt x="102" y="68"/>
                    <a:pt x="106" y="66"/>
                    <a:pt x="109" y="63"/>
                  </a:cubicBezTo>
                  <a:cubicBezTo>
                    <a:pt x="110" y="63"/>
                    <a:pt x="112" y="61"/>
                    <a:pt x="110" y="59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08" y="54"/>
                    <a:pt x="112" y="51"/>
                    <a:pt x="113" y="47"/>
                  </a:cubicBezTo>
                  <a:cubicBezTo>
                    <a:pt x="113" y="43"/>
                    <a:pt x="111" y="42"/>
                    <a:pt x="108" y="40"/>
                  </a:cubicBezTo>
                  <a:cubicBezTo>
                    <a:pt x="103" y="36"/>
                    <a:pt x="98" y="31"/>
                    <a:pt x="92" y="28"/>
                  </a:cubicBezTo>
                  <a:cubicBezTo>
                    <a:pt x="87" y="24"/>
                    <a:pt x="82" y="18"/>
                    <a:pt x="76" y="15"/>
                  </a:cubicBezTo>
                  <a:cubicBezTo>
                    <a:pt x="71" y="12"/>
                    <a:pt x="65" y="9"/>
                    <a:pt x="59" y="7"/>
                  </a:cubicBezTo>
                  <a:cubicBezTo>
                    <a:pt x="56" y="5"/>
                    <a:pt x="52" y="0"/>
                    <a:pt x="48" y="0"/>
                  </a:cubicBezTo>
                  <a:cubicBezTo>
                    <a:pt x="44" y="0"/>
                    <a:pt x="39" y="6"/>
                    <a:pt x="40" y="10"/>
                  </a:cubicBezTo>
                  <a:cubicBezTo>
                    <a:pt x="33" y="20"/>
                    <a:pt x="26" y="31"/>
                    <a:pt x="20" y="42"/>
                  </a:cubicBezTo>
                  <a:cubicBezTo>
                    <a:pt x="19" y="43"/>
                    <a:pt x="18" y="44"/>
                    <a:pt x="17" y="46"/>
                  </a:cubicBezTo>
                  <a:cubicBezTo>
                    <a:pt x="14" y="51"/>
                    <a:pt x="10" y="57"/>
                    <a:pt x="7" y="63"/>
                  </a:cubicBezTo>
                  <a:cubicBezTo>
                    <a:pt x="6" y="64"/>
                    <a:pt x="6" y="65"/>
                    <a:pt x="7" y="66"/>
                  </a:cubicBezTo>
                  <a:cubicBezTo>
                    <a:pt x="6" y="68"/>
                    <a:pt x="5" y="70"/>
                    <a:pt x="4" y="72"/>
                  </a:cubicBezTo>
                  <a:cubicBezTo>
                    <a:pt x="4" y="73"/>
                    <a:pt x="4" y="73"/>
                    <a:pt x="4" y="74"/>
                  </a:cubicBezTo>
                  <a:cubicBezTo>
                    <a:pt x="3" y="75"/>
                    <a:pt x="2" y="77"/>
                    <a:pt x="1" y="79"/>
                  </a:cubicBezTo>
                  <a:cubicBezTo>
                    <a:pt x="1" y="80"/>
                    <a:pt x="1" y="81"/>
                    <a:pt x="2" y="82"/>
                  </a:cubicBezTo>
                  <a:cubicBezTo>
                    <a:pt x="1" y="85"/>
                    <a:pt x="0" y="88"/>
                    <a:pt x="0" y="91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1" y="92"/>
                    <a:pt x="1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5" y="95"/>
                    <a:pt x="9" y="94"/>
                    <a:pt x="13" y="93"/>
                  </a:cubicBezTo>
                  <a:cubicBezTo>
                    <a:pt x="14" y="93"/>
                    <a:pt x="14" y="93"/>
                    <a:pt x="15" y="93"/>
                  </a:cubicBezTo>
                  <a:cubicBezTo>
                    <a:pt x="19" y="93"/>
                    <a:pt x="24" y="92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37" y="87"/>
                    <a:pt x="46" y="83"/>
                    <a:pt x="55" y="79"/>
                  </a:cubicBezTo>
                  <a:cubicBezTo>
                    <a:pt x="58" y="90"/>
                    <a:pt x="70" y="97"/>
                    <a:pt x="81" y="103"/>
                  </a:cubicBezTo>
                  <a:cubicBezTo>
                    <a:pt x="85" y="106"/>
                    <a:pt x="89" y="109"/>
                    <a:pt x="94" y="111"/>
                  </a:cubicBezTo>
                  <a:cubicBezTo>
                    <a:pt x="110" y="118"/>
                    <a:pt x="130" y="118"/>
                    <a:pt x="147" y="115"/>
                  </a:cubicBezTo>
                  <a:cubicBezTo>
                    <a:pt x="177" y="110"/>
                    <a:pt x="201" y="93"/>
                    <a:pt x="213" y="65"/>
                  </a:cubicBezTo>
                  <a:cubicBezTo>
                    <a:pt x="228" y="75"/>
                    <a:pt x="249" y="74"/>
                    <a:pt x="261" y="90"/>
                  </a:cubicBezTo>
                  <a:cubicBezTo>
                    <a:pt x="261" y="90"/>
                    <a:pt x="261" y="91"/>
                    <a:pt x="261" y="91"/>
                  </a:cubicBezTo>
                  <a:cubicBezTo>
                    <a:pt x="260" y="96"/>
                    <a:pt x="260" y="102"/>
                    <a:pt x="259" y="108"/>
                  </a:cubicBezTo>
                  <a:cubicBezTo>
                    <a:pt x="252" y="125"/>
                    <a:pt x="235" y="139"/>
                    <a:pt x="221" y="149"/>
                  </a:cubicBezTo>
                  <a:cubicBezTo>
                    <a:pt x="209" y="158"/>
                    <a:pt x="196" y="164"/>
                    <a:pt x="182" y="169"/>
                  </a:cubicBezTo>
                  <a:cubicBezTo>
                    <a:pt x="167" y="174"/>
                    <a:pt x="151" y="178"/>
                    <a:pt x="135" y="179"/>
                  </a:cubicBezTo>
                  <a:cubicBezTo>
                    <a:pt x="110" y="181"/>
                    <a:pt x="86" y="175"/>
                    <a:pt x="69" y="156"/>
                  </a:cubicBezTo>
                  <a:cubicBezTo>
                    <a:pt x="53" y="138"/>
                    <a:pt x="47" y="114"/>
                    <a:pt x="47" y="92"/>
                  </a:cubicBezTo>
                  <a:cubicBezTo>
                    <a:pt x="48" y="88"/>
                    <a:pt x="42" y="88"/>
                    <a:pt x="42" y="91"/>
                  </a:cubicBezTo>
                  <a:cubicBezTo>
                    <a:pt x="42" y="114"/>
                    <a:pt x="47" y="137"/>
                    <a:pt x="61" y="155"/>
                  </a:cubicBezTo>
                  <a:cubicBezTo>
                    <a:pt x="75" y="174"/>
                    <a:pt x="96" y="183"/>
                    <a:pt x="119" y="185"/>
                  </a:cubicBezTo>
                  <a:cubicBezTo>
                    <a:pt x="150" y="187"/>
                    <a:pt x="182" y="177"/>
                    <a:pt x="209" y="163"/>
                  </a:cubicBezTo>
                  <a:moveTo>
                    <a:pt x="78" y="88"/>
                  </a:moveTo>
                  <a:cubicBezTo>
                    <a:pt x="80" y="89"/>
                    <a:pt x="81" y="90"/>
                    <a:pt x="82" y="91"/>
                  </a:cubicBezTo>
                  <a:cubicBezTo>
                    <a:pt x="82" y="91"/>
                    <a:pt x="82" y="92"/>
                    <a:pt x="82" y="92"/>
                  </a:cubicBezTo>
                  <a:cubicBezTo>
                    <a:pt x="83" y="93"/>
                    <a:pt x="84" y="94"/>
                    <a:pt x="85" y="95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83" y="94"/>
                    <a:pt x="81" y="92"/>
                    <a:pt x="80" y="91"/>
                  </a:cubicBezTo>
                  <a:cubicBezTo>
                    <a:pt x="79" y="91"/>
                    <a:pt x="78" y="90"/>
                    <a:pt x="77" y="90"/>
                  </a:cubicBezTo>
                  <a:cubicBezTo>
                    <a:pt x="76" y="89"/>
                    <a:pt x="76" y="88"/>
                    <a:pt x="75" y="87"/>
                  </a:cubicBezTo>
                  <a:cubicBezTo>
                    <a:pt x="74" y="86"/>
                    <a:pt x="74" y="86"/>
                    <a:pt x="73" y="85"/>
                  </a:cubicBezTo>
                  <a:cubicBezTo>
                    <a:pt x="75" y="86"/>
                    <a:pt x="76" y="87"/>
                    <a:pt x="78" y="88"/>
                  </a:cubicBezTo>
                  <a:moveTo>
                    <a:pt x="107" y="42"/>
                  </a:moveTo>
                  <a:cubicBezTo>
                    <a:pt x="112" y="46"/>
                    <a:pt x="108" y="50"/>
                    <a:pt x="107" y="54"/>
                  </a:cubicBezTo>
                  <a:cubicBezTo>
                    <a:pt x="106" y="54"/>
                    <a:pt x="106" y="53"/>
                    <a:pt x="105" y="52"/>
                  </a:cubicBezTo>
                  <a:cubicBezTo>
                    <a:pt x="105" y="51"/>
                    <a:pt x="106" y="50"/>
                    <a:pt x="106" y="49"/>
                  </a:cubicBezTo>
                  <a:cubicBezTo>
                    <a:pt x="106" y="48"/>
                    <a:pt x="106" y="47"/>
                    <a:pt x="107" y="46"/>
                  </a:cubicBezTo>
                  <a:cubicBezTo>
                    <a:pt x="109" y="44"/>
                    <a:pt x="106" y="42"/>
                    <a:pt x="105" y="44"/>
                  </a:cubicBezTo>
                  <a:cubicBezTo>
                    <a:pt x="103" y="46"/>
                    <a:pt x="104" y="48"/>
                    <a:pt x="102" y="51"/>
                  </a:cubicBezTo>
                  <a:cubicBezTo>
                    <a:pt x="101" y="50"/>
                    <a:pt x="101" y="50"/>
                    <a:pt x="100" y="49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100" y="49"/>
                    <a:pt x="100" y="49"/>
                    <a:pt x="101" y="48"/>
                  </a:cubicBezTo>
                  <a:cubicBezTo>
                    <a:pt x="101" y="46"/>
                    <a:pt x="102" y="43"/>
                    <a:pt x="103" y="4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4" y="40"/>
                    <a:pt x="105" y="41"/>
                    <a:pt x="107" y="42"/>
                  </a:cubicBezTo>
                  <a:moveTo>
                    <a:pt x="95" y="33"/>
                  </a:moveTo>
                  <a:cubicBezTo>
                    <a:pt x="93" y="35"/>
                    <a:pt x="92" y="38"/>
                    <a:pt x="91" y="41"/>
                  </a:cubicBezTo>
                  <a:cubicBezTo>
                    <a:pt x="91" y="43"/>
                    <a:pt x="94" y="44"/>
                    <a:pt x="94" y="42"/>
                  </a:cubicBezTo>
                  <a:cubicBezTo>
                    <a:pt x="94" y="40"/>
                    <a:pt x="95" y="37"/>
                    <a:pt x="97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8" y="36"/>
                    <a:pt x="100" y="37"/>
                    <a:pt x="101" y="38"/>
                  </a:cubicBezTo>
                  <a:cubicBezTo>
                    <a:pt x="101" y="38"/>
                    <a:pt x="101" y="39"/>
                    <a:pt x="100" y="39"/>
                  </a:cubicBezTo>
                  <a:cubicBezTo>
                    <a:pt x="99" y="42"/>
                    <a:pt x="98" y="45"/>
                    <a:pt x="98" y="47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3" y="44"/>
                    <a:pt x="89" y="42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4" y="38"/>
                    <a:pt x="86" y="35"/>
                    <a:pt x="86" y="34"/>
                  </a:cubicBezTo>
                  <a:cubicBezTo>
                    <a:pt x="87" y="32"/>
                    <a:pt x="88" y="30"/>
                    <a:pt x="89" y="28"/>
                  </a:cubicBezTo>
                  <a:cubicBezTo>
                    <a:pt x="91" y="30"/>
                    <a:pt x="93" y="32"/>
                    <a:pt x="95" y="33"/>
                  </a:cubicBezTo>
                  <a:moveTo>
                    <a:pt x="88" y="44"/>
                  </a:moveTo>
                  <a:cubicBezTo>
                    <a:pt x="86" y="44"/>
                    <a:pt x="85" y="43"/>
                    <a:pt x="83" y="42"/>
                  </a:cubicBezTo>
                  <a:cubicBezTo>
                    <a:pt x="81" y="41"/>
                    <a:pt x="80" y="41"/>
                    <a:pt x="78" y="40"/>
                  </a:cubicBezTo>
                  <a:cubicBezTo>
                    <a:pt x="82" y="41"/>
                    <a:pt x="85" y="43"/>
                    <a:pt x="88" y="44"/>
                  </a:cubicBezTo>
                  <a:moveTo>
                    <a:pt x="86" y="26"/>
                  </a:moveTo>
                  <a:cubicBezTo>
                    <a:pt x="85" y="29"/>
                    <a:pt x="84" y="32"/>
                    <a:pt x="83" y="34"/>
                  </a:cubicBezTo>
                  <a:cubicBezTo>
                    <a:pt x="82" y="35"/>
                    <a:pt x="82" y="36"/>
                    <a:pt x="82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79" y="36"/>
                    <a:pt x="76" y="35"/>
                    <a:pt x="74" y="34"/>
                  </a:cubicBezTo>
                  <a:cubicBezTo>
                    <a:pt x="75" y="29"/>
                    <a:pt x="77" y="24"/>
                    <a:pt x="79" y="21"/>
                  </a:cubicBezTo>
                  <a:cubicBezTo>
                    <a:pt x="82" y="23"/>
                    <a:pt x="84" y="25"/>
                    <a:pt x="86" y="26"/>
                  </a:cubicBezTo>
                  <a:moveTo>
                    <a:pt x="75" y="18"/>
                  </a:moveTo>
                  <a:cubicBezTo>
                    <a:pt x="75" y="18"/>
                    <a:pt x="76" y="18"/>
                    <a:pt x="77" y="19"/>
                  </a:cubicBezTo>
                  <a:cubicBezTo>
                    <a:pt x="74" y="23"/>
                    <a:pt x="73" y="28"/>
                    <a:pt x="71" y="32"/>
                  </a:cubicBezTo>
                  <a:cubicBezTo>
                    <a:pt x="70" y="31"/>
                    <a:pt x="68" y="30"/>
                    <a:pt x="66" y="29"/>
                  </a:cubicBezTo>
                  <a:cubicBezTo>
                    <a:pt x="65" y="28"/>
                    <a:pt x="64" y="27"/>
                    <a:pt x="63" y="26"/>
                  </a:cubicBezTo>
                  <a:cubicBezTo>
                    <a:pt x="64" y="26"/>
                    <a:pt x="64" y="26"/>
                    <a:pt x="64" y="25"/>
                  </a:cubicBezTo>
                  <a:cubicBezTo>
                    <a:pt x="65" y="23"/>
                    <a:pt x="66" y="22"/>
                    <a:pt x="66" y="20"/>
                  </a:cubicBezTo>
                  <a:cubicBezTo>
                    <a:pt x="67" y="18"/>
                    <a:pt x="68" y="16"/>
                    <a:pt x="68" y="14"/>
                  </a:cubicBezTo>
                  <a:cubicBezTo>
                    <a:pt x="70" y="15"/>
                    <a:pt x="73" y="16"/>
                    <a:pt x="75" y="18"/>
                  </a:cubicBezTo>
                  <a:moveTo>
                    <a:pt x="64" y="13"/>
                  </a:moveTo>
                  <a:cubicBezTo>
                    <a:pt x="65" y="13"/>
                    <a:pt x="65" y="13"/>
                    <a:pt x="66" y="13"/>
                  </a:cubicBezTo>
                  <a:cubicBezTo>
                    <a:pt x="65" y="15"/>
                    <a:pt x="65" y="16"/>
                    <a:pt x="64" y="17"/>
                  </a:cubicBezTo>
                  <a:cubicBezTo>
                    <a:pt x="63" y="20"/>
                    <a:pt x="62" y="22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0" y="24"/>
                    <a:pt x="59" y="24"/>
                    <a:pt x="59" y="23"/>
                  </a:cubicBezTo>
                  <a:cubicBezTo>
                    <a:pt x="58" y="22"/>
                    <a:pt x="57" y="21"/>
                    <a:pt x="56" y="20"/>
                  </a:cubicBezTo>
                  <a:cubicBezTo>
                    <a:pt x="57" y="17"/>
                    <a:pt x="58" y="14"/>
                    <a:pt x="59" y="10"/>
                  </a:cubicBezTo>
                  <a:cubicBezTo>
                    <a:pt x="61" y="11"/>
                    <a:pt x="63" y="12"/>
                    <a:pt x="64" y="13"/>
                  </a:cubicBezTo>
                  <a:moveTo>
                    <a:pt x="56" y="9"/>
                  </a:moveTo>
                  <a:cubicBezTo>
                    <a:pt x="56" y="9"/>
                    <a:pt x="56" y="9"/>
                    <a:pt x="56" y="9"/>
                  </a:cubicBezTo>
                  <a:cubicBezTo>
                    <a:pt x="56" y="12"/>
                    <a:pt x="55" y="15"/>
                    <a:pt x="54" y="18"/>
                  </a:cubicBezTo>
                  <a:cubicBezTo>
                    <a:pt x="53" y="16"/>
                    <a:pt x="51" y="15"/>
                    <a:pt x="50" y="13"/>
                  </a:cubicBezTo>
                  <a:cubicBezTo>
                    <a:pt x="51" y="11"/>
                    <a:pt x="52" y="9"/>
                    <a:pt x="53" y="7"/>
                  </a:cubicBezTo>
                  <a:cubicBezTo>
                    <a:pt x="54" y="7"/>
                    <a:pt x="55" y="8"/>
                    <a:pt x="56" y="9"/>
                  </a:cubicBezTo>
                  <a:moveTo>
                    <a:pt x="46" y="9"/>
                  </a:moveTo>
                  <a:cubicBezTo>
                    <a:pt x="46" y="8"/>
                    <a:pt x="45" y="7"/>
                    <a:pt x="44" y="7"/>
                  </a:cubicBezTo>
                  <a:cubicBezTo>
                    <a:pt x="44" y="6"/>
                    <a:pt x="45" y="6"/>
                    <a:pt x="46" y="5"/>
                  </a:cubicBezTo>
                  <a:cubicBezTo>
                    <a:pt x="47" y="3"/>
                    <a:pt x="49" y="4"/>
                    <a:pt x="50" y="5"/>
                  </a:cubicBezTo>
                  <a:cubicBezTo>
                    <a:pt x="50" y="7"/>
                    <a:pt x="49" y="9"/>
                    <a:pt x="48" y="11"/>
                  </a:cubicBezTo>
                  <a:cubicBezTo>
                    <a:pt x="48" y="10"/>
                    <a:pt x="47" y="10"/>
                    <a:pt x="46" y="9"/>
                  </a:cubicBezTo>
                  <a:moveTo>
                    <a:pt x="45" y="13"/>
                  </a:moveTo>
                  <a:cubicBezTo>
                    <a:pt x="45" y="13"/>
                    <a:pt x="45" y="13"/>
                    <a:pt x="45" y="13"/>
                  </a:cubicBezTo>
                  <a:cubicBezTo>
                    <a:pt x="47" y="14"/>
                    <a:pt x="49" y="17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8" y="17"/>
                    <a:pt x="46" y="15"/>
                    <a:pt x="45" y="13"/>
                  </a:cubicBezTo>
                  <a:moveTo>
                    <a:pt x="17" y="85"/>
                  </a:moveTo>
                  <a:cubicBezTo>
                    <a:pt x="17" y="85"/>
                    <a:pt x="17" y="86"/>
                    <a:pt x="16" y="86"/>
                  </a:cubicBezTo>
                  <a:cubicBezTo>
                    <a:pt x="16" y="86"/>
                    <a:pt x="15" y="86"/>
                    <a:pt x="14" y="86"/>
                  </a:cubicBezTo>
                  <a:cubicBezTo>
                    <a:pt x="10" y="87"/>
                    <a:pt x="7" y="88"/>
                    <a:pt x="4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87"/>
                    <a:pt x="4" y="84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8" y="78"/>
                    <a:pt x="9" y="75"/>
                    <a:pt x="11" y="72"/>
                  </a:cubicBezTo>
                  <a:cubicBezTo>
                    <a:pt x="13" y="69"/>
                    <a:pt x="15" y="66"/>
                    <a:pt x="17" y="62"/>
                  </a:cubicBezTo>
                  <a:cubicBezTo>
                    <a:pt x="17" y="61"/>
                    <a:pt x="18" y="59"/>
                    <a:pt x="18" y="58"/>
                  </a:cubicBezTo>
                  <a:cubicBezTo>
                    <a:pt x="23" y="50"/>
                    <a:pt x="28" y="43"/>
                    <a:pt x="33" y="35"/>
                  </a:cubicBezTo>
                  <a:cubicBezTo>
                    <a:pt x="37" y="30"/>
                    <a:pt x="41" y="24"/>
                    <a:pt x="44" y="17"/>
                  </a:cubicBezTo>
                  <a:cubicBezTo>
                    <a:pt x="44" y="17"/>
                    <a:pt x="44" y="17"/>
                    <a:pt x="44" y="16"/>
                  </a:cubicBezTo>
                  <a:cubicBezTo>
                    <a:pt x="45" y="18"/>
                    <a:pt x="46" y="19"/>
                    <a:pt x="47" y="20"/>
                  </a:cubicBezTo>
                  <a:cubicBezTo>
                    <a:pt x="47" y="21"/>
                    <a:pt x="47" y="23"/>
                    <a:pt x="49" y="24"/>
                  </a:cubicBezTo>
                  <a:cubicBezTo>
                    <a:pt x="60" y="29"/>
                    <a:pt x="67" y="40"/>
                    <a:pt x="78" y="46"/>
                  </a:cubicBezTo>
                  <a:cubicBezTo>
                    <a:pt x="86" y="50"/>
                    <a:pt x="95" y="52"/>
                    <a:pt x="102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94" y="58"/>
                    <a:pt x="87" y="60"/>
                    <a:pt x="80" y="63"/>
                  </a:cubicBezTo>
                  <a:cubicBezTo>
                    <a:pt x="77" y="64"/>
                    <a:pt x="73" y="65"/>
                    <a:pt x="70" y="66"/>
                  </a:cubicBezTo>
                  <a:cubicBezTo>
                    <a:pt x="66" y="68"/>
                    <a:pt x="62" y="68"/>
                    <a:pt x="58" y="70"/>
                  </a:cubicBezTo>
                  <a:cubicBezTo>
                    <a:pt x="45" y="76"/>
                    <a:pt x="30" y="79"/>
                    <a:pt x="17" y="85"/>
                  </a:cubicBezTo>
                  <a:moveTo>
                    <a:pt x="75" y="78"/>
                  </a:moveTo>
                  <a:cubicBezTo>
                    <a:pt x="75" y="78"/>
                    <a:pt x="75" y="78"/>
                    <a:pt x="74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8"/>
                    <a:pt x="76" y="78"/>
                    <a:pt x="77" y="79"/>
                  </a:cubicBezTo>
                  <a:cubicBezTo>
                    <a:pt x="77" y="80"/>
                    <a:pt x="78" y="80"/>
                    <a:pt x="78" y="81"/>
                  </a:cubicBezTo>
                  <a:cubicBezTo>
                    <a:pt x="77" y="80"/>
                    <a:pt x="76" y="79"/>
                    <a:pt x="75" y="78"/>
                  </a:cubicBezTo>
                  <a:moveTo>
                    <a:pt x="73" y="94"/>
                  </a:moveTo>
                  <a:cubicBezTo>
                    <a:pt x="69" y="92"/>
                    <a:pt x="66" y="88"/>
                    <a:pt x="64" y="84"/>
                  </a:cubicBezTo>
                  <a:cubicBezTo>
                    <a:pt x="68" y="87"/>
                    <a:pt x="71" y="91"/>
                    <a:pt x="74" y="95"/>
                  </a:cubicBezTo>
                  <a:cubicBezTo>
                    <a:pt x="74" y="95"/>
                    <a:pt x="73" y="94"/>
                    <a:pt x="73" y="94"/>
                  </a:cubicBezTo>
                  <a:moveTo>
                    <a:pt x="113" y="111"/>
                  </a:moveTo>
                  <a:cubicBezTo>
                    <a:pt x="113" y="111"/>
                    <a:pt x="113" y="111"/>
                    <a:pt x="113" y="111"/>
                  </a:cubicBezTo>
                  <a:cubicBezTo>
                    <a:pt x="118" y="111"/>
                    <a:pt x="124" y="111"/>
                    <a:pt x="129" y="112"/>
                  </a:cubicBezTo>
                  <a:cubicBezTo>
                    <a:pt x="124" y="112"/>
                    <a:pt x="118" y="111"/>
                    <a:pt x="113" y="111"/>
                  </a:cubicBezTo>
                  <a:moveTo>
                    <a:pt x="138" y="109"/>
                  </a:moveTo>
                  <a:cubicBezTo>
                    <a:pt x="138" y="110"/>
                    <a:pt x="139" y="110"/>
                    <a:pt x="139" y="110"/>
                  </a:cubicBezTo>
                  <a:cubicBezTo>
                    <a:pt x="144" y="110"/>
                    <a:pt x="144" y="110"/>
                    <a:pt x="144" y="110"/>
                  </a:cubicBezTo>
                  <a:cubicBezTo>
                    <a:pt x="145" y="110"/>
                    <a:pt x="145" y="110"/>
                    <a:pt x="145" y="109"/>
                  </a:cubicBezTo>
                  <a:cubicBezTo>
                    <a:pt x="146" y="109"/>
                    <a:pt x="147" y="110"/>
                    <a:pt x="148" y="109"/>
                  </a:cubicBezTo>
                  <a:cubicBezTo>
                    <a:pt x="147" y="110"/>
                    <a:pt x="145" y="110"/>
                    <a:pt x="143" y="110"/>
                  </a:cubicBezTo>
                  <a:cubicBezTo>
                    <a:pt x="139" y="111"/>
                    <a:pt x="135" y="112"/>
                    <a:pt x="130" y="112"/>
                  </a:cubicBezTo>
                  <a:cubicBezTo>
                    <a:pt x="131" y="112"/>
                    <a:pt x="131" y="111"/>
                    <a:pt x="131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2" y="110"/>
                    <a:pt x="133" y="110"/>
                    <a:pt x="133" y="109"/>
                  </a:cubicBezTo>
                  <a:cubicBezTo>
                    <a:pt x="134" y="109"/>
                    <a:pt x="136" y="109"/>
                    <a:pt x="137" y="109"/>
                  </a:cubicBezTo>
                  <a:cubicBezTo>
                    <a:pt x="137" y="109"/>
                    <a:pt x="138" y="109"/>
                    <a:pt x="138" y="109"/>
                  </a:cubicBezTo>
                  <a:moveTo>
                    <a:pt x="85" y="99"/>
                  </a:moveTo>
                  <a:cubicBezTo>
                    <a:pt x="85" y="99"/>
                    <a:pt x="85" y="99"/>
                    <a:pt x="85" y="99"/>
                  </a:cubicBezTo>
                  <a:cubicBezTo>
                    <a:pt x="87" y="100"/>
                    <a:pt x="89" y="101"/>
                    <a:pt x="90" y="101"/>
                  </a:cubicBezTo>
                  <a:cubicBezTo>
                    <a:pt x="92" y="102"/>
                    <a:pt x="93" y="100"/>
                    <a:pt x="92" y="99"/>
                  </a:cubicBezTo>
                  <a:cubicBezTo>
                    <a:pt x="98" y="102"/>
                    <a:pt x="103" y="104"/>
                    <a:pt x="109" y="106"/>
                  </a:cubicBezTo>
                  <a:cubicBezTo>
                    <a:pt x="108" y="106"/>
                    <a:pt x="107" y="106"/>
                    <a:pt x="106" y="106"/>
                  </a:cubicBezTo>
                  <a:cubicBezTo>
                    <a:pt x="98" y="105"/>
                    <a:pt x="91" y="103"/>
                    <a:pt x="85" y="99"/>
                  </a:cubicBezTo>
                  <a:moveTo>
                    <a:pt x="139" y="102"/>
                  </a:moveTo>
                  <a:cubicBezTo>
                    <a:pt x="140" y="102"/>
                    <a:pt x="141" y="102"/>
                    <a:pt x="141" y="102"/>
                  </a:cubicBezTo>
                  <a:cubicBezTo>
                    <a:pt x="142" y="102"/>
                    <a:pt x="143" y="102"/>
                    <a:pt x="144" y="102"/>
                  </a:cubicBezTo>
                  <a:cubicBezTo>
                    <a:pt x="143" y="103"/>
                    <a:pt x="143" y="103"/>
                    <a:pt x="142" y="104"/>
                  </a:cubicBezTo>
                  <a:cubicBezTo>
                    <a:pt x="142" y="103"/>
                    <a:pt x="142" y="102"/>
                    <a:pt x="141" y="102"/>
                  </a:cubicBezTo>
                  <a:cubicBezTo>
                    <a:pt x="140" y="102"/>
                    <a:pt x="140" y="102"/>
                    <a:pt x="139" y="102"/>
                  </a:cubicBezTo>
                  <a:moveTo>
                    <a:pt x="135" y="106"/>
                  </a:moveTo>
                  <a:cubicBezTo>
                    <a:pt x="135" y="106"/>
                    <a:pt x="135" y="106"/>
                    <a:pt x="134" y="106"/>
                  </a:cubicBezTo>
                  <a:cubicBezTo>
                    <a:pt x="135" y="106"/>
                    <a:pt x="135" y="106"/>
                    <a:pt x="135" y="105"/>
                  </a:cubicBezTo>
                  <a:cubicBezTo>
                    <a:pt x="137" y="105"/>
                    <a:pt x="138" y="105"/>
                    <a:pt x="139" y="105"/>
                  </a:cubicBezTo>
                  <a:cubicBezTo>
                    <a:pt x="138" y="106"/>
                    <a:pt x="137" y="106"/>
                    <a:pt x="135" y="106"/>
                  </a:cubicBezTo>
                  <a:moveTo>
                    <a:pt x="161" y="104"/>
                  </a:moveTo>
                  <a:cubicBezTo>
                    <a:pt x="159" y="104"/>
                    <a:pt x="157" y="104"/>
                    <a:pt x="155" y="104"/>
                  </a:cubicBezTo>
                  <a:cubicBezTo>
                    <a:pt x="157" y="104"/>
                    <a:pt x="159" y="103"/>
                    <a:pt x="162" y="103"/>
                  </a:cubicBezTo>
                  <a:cubicBezTo>
                    <a:pt x="162" y="103"/>
                    <a:pt x="163" y="102"/>
                    <a:pt x="163" y="102"/>
                  </a:cubicBezTo>
                  <a:cubicBezTo>
                    <a:pt x="162" y="103"/>
                    <a:pt x="162" y="103"/>
                    <a:pt x="161" y="104"/>
                  </a:cubicBezTo>
                  <a:moveTo>
                    <a:pt x="153" y="102"/>
                  </a:moveTo>
                  <a:cubicBezTo>
                    <a:pt x="151" y="103"/>
                    <a:pt x="149" y="103"/>
                    <a:pt x="147" y="103"/>
                  </a:cubicBezTo>
                  <a:cubicBezTo>
                    <a:pt x="147" y="103"/>
                    <a:pt x="148" y="103"/>
                    <a:pt x="148" y="102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50" y="102"/>
                    <a:pt x="152" y="102"/>
                    <a:pt x="153" y="102"/>
                  </a:cubicBezTo>
                  <a:moveTo>
                    <a:pt x="159" y="100"/>
                  </a:moveTo>
                  <a:cubicBezTo>
                    <a:pt x="158" y="100"/>
                    <a:pt x="154" y="100"/>
                    <a:pt x="151" y="99"/>
                  </a:cubicBezTo>
                  <a:cubicBezTo>
                    <a:pt x="151" y="99"/>
                    <a:pt x="151" y="99"/>
                    <a:pt x="152" y="99"/>
                  </a:cubicBezTo>
                  <a:cubicBezTo>
                    <a:pt x="154" y="99"/>
                    <a:pt x="156" y="99"/>
                    <a:pt x="158" y="98"/>
                  </a:cubicBezTo>
                  <a:cubicBezTo>
                    <a:pt x="158" y="98"/>
                    <a:pt x="158" y="98"/>
                    <a:pt x="158" y="98"/>
                  </a:cubicBezTo>
                  <a:cubicBezTo>
                    <a:pt x="158" y="98"/>
                    <a:pt x="159" y="99"/>
                    <a:pt x="159" y="99"/>
                  </a:cubicBezTo>
                  <a:cubicBezTo>
                    <a:pt x="162" y="99"/>
                    <a:pt x="164" y="98"/>
                    <a:pt x="166" y="97"/>
                  </a:cubicBezTo>
                  <a:cubicBezTo>
                    <a:pt x="164" y="99"/>
                    <a:pt x="162" y="100"/>
                    <a:pt x="159" y="100"/>
                  </a:cubicBezTo>
                  <a:moveTo>
                    <a:pt x="179" y="94"/>
                  </a:moveTo>
                  <a:cubicBezTo>
                    <a:pt x="177" y="95"/>
                    <a:pt x="176" y="95"/>
                    <a:pt x="174" y="96"/>
                  </a:cubicBezTo>
                  <a:cubicBezTo>
                    <a:pt x="174" y="96"/>
                    <a:pt x="174" y="95"/>
                    <a:pt x="174" y="95"/>
                  </a:cubicBezTo>
                  <a:cubicBezTo>
                    <a:pt x="175" y="94"/>
                    <a:pt x="176" y="94"/>
                    <a:pt x="177" y="93"/>
                  </a:cubicBezTo>
                  <a:cubicBezTo>
                    <a:pt x="177" y="94"/>
                    <a:pt x="178" y="94"/>
                    <a:pt x="179" y="94"/>
                  </a:cubicBezTo>
                  <a:moveTo>
                    <a:pt x="197" y="81"/>
                  </a:moveTo>
                  <a:cubicBezTo>
                    <a:pt x="196" y="82"/>
                    <a:pt x="195" y="83"/>
                    <a:pt x="194" y="85"/>
                  </a:cubicBezTo>
                  <a:cubicBezTo>
                    <a:pt x="195" y="83"/>
                    <a:pt x="196" y="82"/>
                    <a:pt x="196" y="80"/>
                  </a:cubicBezTo>
                  <a:cubicBezTo>
                    <a:pt x="197" y="80"/>
                    <a:pt x="197" y="81"/>
                    <a:pt x="197" y="81"/>
                  </a:cubicBezTo>
                  <a:moveTo>
                    <a:pt x="200" y="75"/>
                  </a:moveTo>
                  <a:cubicBezTo>
                    <a:pt x="200" y="75"/>
                    <a:pt x="199" y="76"/>
                    <a:pt x="199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199" y="74"/>
                    <a:pt x="200" y="73"/>
                    <a:pt x="200" y="73"/>
                  </a:cubicBezTo>
                  <a:cubicBezTo>
                    <a:pt x="200" y="72"/>
                    <a:pt x="200" y="72"/>
                    <a:pt x="201" y="72"/>
                  </a:cubicBezTo>
                  <a:cubicBezTo>
                    <a:pt x="201" y="73"/>
                    <a:pt x="200" y="75"/>
                    <a:pt x="200" y="75"/>
                  </a:cubicBezTo>
                  <a:moveTo>
                    <a:pt x="207" y="53"/>
                  </a:moveTo>
                  <a:cubicBezTo>
                    <a:pt x="208" y="52"/>
                    <a:pt x="208" y="51"/>
                    <a:pt x="208" y="50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8" y="55"/>
                    <a:pt x="208" y="54"/>
                    <a:pt x="207" y="53"/>
                  </a:cubicBezTo>
                  <a:moveTo>
                    <a:pt x="202" y="57"/>
                  </a:moveTo>
                  <a:cubicBezTo>
                    <a:pt x="202" y="58"/>
                    <a:pt x="202" y="59"/>
                    <a:pt x="202" y="60"/>
                  </a:cubicBezTo>
                  <a:cubicBezTo>
                    <a:pt x="201" y="61"/>
                    <a:pt x="201" y="62"/>
                    <a:pt x="200" y="63"/>
                  </a:cubicBezTo>
                  <a:cubicBezTo>
                    <a:pt x="200" y="61"/>
                    <a:pt x="201" y="59"/>
                    <a:pt x="202" y="57"/>
                  </a:cubicBezTo>
                  <a:moveTo>
                    <a:pt x="213" y="59"/>
                  </a:moveTo>
                  <a:cubicBezTo>
                    <a:pt x="213" y="58"/>
                    <a:pt x="212" y="58"/>
                    <a:pt x="211" y="58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1" y="50"/>
                    <a:pt x="212" y="50"/>
                    <a:pt x="212" y="49"/>
                  </a:cubicBezTo>
                  <a:cubicBezTo>
                    <a:pt x="212" y="48"/>
                    <a:pt x="212" y="47"/>
                    <a:pt x="212" y="47"/>
                  </a:cubicBezTo>
                  <a:cubicBezTo>
                    <a:pt x="212" y="46"/>
                    <a:pt x="212" y="46"/>
                    <a:pt x="212" y="45"/>
                  </a:cubicBezTo>
                  <a:cubicBezTo>
                    <a:pt x="212" y="45"/>
                    <a:pt x="213" y="44"/>
                    <a:pt x="215" y="45"/>
                  </a:cubicBezTo>
                  <a:cubicBezTo>
                    <a:pt x="215" y="45"/>
                    <a:pt x="216" y="45"/>
                    <a:pt x="216" y="45"/>
                  </a:cubicBezTo>
                  <a:cubicBezTo>
                    <a:pt x="217" y="48"/>
                    <a:pt x="217" y="52"/>
                    <a:pt x="217" y="55"/>
                  </a:cubicBezTo>
                  <a:cubicBezTo>
                    <a:pt x="218" y="58"/>
                    <a:pt x="218" y="61"/>
                    <a:pt x="221" y="63"/>
                  </a:cubicBezTo>
                  <a:cubicBezTo>
                    <a:pt x="222" y="64"/>
                    <a:pt x="224" y="61"/>
                    <a:pt x="222" y="60"/>
                  </a:cubicBezTo>
                  <a:cubicBezTo>
                    <a:pt x="221" y="59"/>
                    <a:pt x="220" y="54"/>
                    <a:pt x="220" y="53"/>
                  </a:cubicBezTo>
                  <a:cubicBezTo>
                    <a:pt x="220" y="50"/>
                    <a:pt x="219" y="48"/>
                    <a:pt x="219" y="46"/>
                  </a:cubicBezTo>
                  <a:cubicBezTo>
                    <a:pt x="221" y="46"/>
                    <a:pt x="223" y="47"/>
                    <a:pt x="225" y="48"/>
                  </a:cubicBezTo>
                  <a:cubicBezTo>
                    <a:pt x="225" y="54"/>
                    <a:pt x="226" y="60"/>
                    <a:pt x="228" y="66"/>
                  </a:cubicBezTo>
                  <a:cubicBezTo>
                    <a:pt x="223" y="64"/>
                    <a:pt x="218" y="62"/>
                    <a:pt x="213" y="59"/>
                  </a:cubicBezTo>
                  <a:moveTo>
                    <a:pt x="231" y="68"/>
                  </a:moveTo>
                  <a:cubicBezTo>
                    <a:pt x="230" y="62"/>
                    <a:pt x="228" y="56"/>
                    <a:pt x="228" y="49"/>
                  </a:cubicBezTo>
                  <a:cubicBezTo>
                    <a:pt x="231" y="50"/>
                    <a:pt x="233" y="51"/>
                    <a:pt x="236" y="53"/>
                  </a:cubicBezTo>
                  <a:cubicBezTo>
                    <a:pt x="236" y="53"/>
                    <a:pt x="236" y="53"/>
                    <a:pt x="236" y="53"/>
                  </a:cubicBezTo>
                  <a:cubicBezTo>
                    <a:pt x="236" y="56"/>
                    <a:pt x="235" y="60"/>
                    <a:pt x="236" y="64"/>
                  </a:cubicBezTo>
                  <a:cubicBezTo>
                    <a:pt x="236" y="66"/>
                    <a:pt x="237" y="68"/>
                    <a:pt x="237" y="70"/>
                  </a:cubicBezTo>
                  <a:cubicBezTo>
                    <a:pt x="235" y="69"/>
                    <a:pt x="233" y="68"/>
                    <a:pt x="231" y="68"/>
                  </a:cubicBezTo>
                  <a:moveTo>
                    <a:pt x="240" y="71"/>
                  </a:moveTo>
                  <a:cubicBezTo>
                    <a:pt x="240" y="68"/>
                    <a:pt x="239" y="66"/>
                    <a:pt x="239" y="63"/>
                  </a:cubicBezTo>
                  <a:cubicBezTo>
                    <a:pt x="238" y="60"/>
                    <a:pt x="238" y="57"/>
                    <a:pt x="239" y="54"/>
                  </a:cubicBezTo>
                  <a:cubicBezTo>
                    <a:pt x="240" y="54"/>
                    <a:pt x="242" y="55"/>
                    <a:pt x="243" y="55"/>
                  </a:cubicBezTo>
                  <a:cubicBezTo>
                    <a:pt x="244" y="55"/>
                    <a:pt x="244" y="55"/>
                    <a:pt x="244" y="56"/>
                  </a:cubicBezTo>
                  <a:cubicBezTo>
                    <a:pt x="244" y="56"/>
                    <a:pt x="243" y="56"/>
                    <a:pt x="244" y="56"/>
                  </a:cubicBezTo>
                  <a:cubicBezTo>
                    <a:pt x="245" y="60"/>
                    <a:pt x="245" y="65"/>
                    <a:pt x="245" y="69"/>
                  </a:cubicBezTo>
                  <a:cubicBezTo>
                    <a:pt x="245" y="70"/>
                    <a:pt x="246" y="71"/>
                    <a:pt x="246" y="73"/>
                  </a:cubicBezTo>
                  <a:cubicBezTo>
                    <a:pt x="244" y="72"/>
                    <a:pt x="242" y="71"/>
                    <a:pt x="240" y="71"/>
                  </a:cubicBezTo>
                  <a:moveTo>
                    <a:pt x="249" y="74"/>
                  </a:moveTo>
                  <a:cubicBezTo>
                    <a:pt x="248" y="71"/>
                    <a:pt x="248" y="68"/>
                    <a:pt x="248" y="65"/>
                  </a:cubicBezTo>
                  <a:cubicBezTo>
                    <a:pt x="248" y="62"/>
                    <a:pt x="247" y="59"/>
                    <a:pt x="247" y="57"/>
                  </a:cubicBezTo>
                  <a:cubicBezTo>
                    <a:pt x="249" y="57"/>
                    <a:pt x="251" y="58"/>
                    <a:pt x="253" y="59"/>
                  </a:cubicBezTo>
                  <a:cubicBezTo>
                    <a:pt x="253" y="64"/>
                    <a:pt x="254" y="68"/>
                    <a:pt x="254" y="73"/>
                  </a:cubicBezTo>
                  <a:cubicBezTo>
                    <a:pt x="254" y="74"/>
                    <a:pt x="254" y="76"/>
                    <a:pt x="255" y="77"/>
                  </a:cubicBezTo>
                  <a:cubicBezTo>
                    <a:pt x="253" y="76"/>
                    <a:pt x="251" y="75"/>
                    <a:pt x="249" y="74"/>
                  </a:cubicBezTo>
                  <a:moveTo>
                    <a:pt x="258" y="80"/>
                  </a:moveTo>
                  <a:cubicBezTo>
                    <a:pt x="257" y="77"/>
                    <a:pt x="257" y="74"/>
                    <a:pt x="257" y="71"/>
                  </a:cubicBezTo>
                  <a:cubicBezTo>
                    <a:pt x="256" y="68"/>
                    <a:pt x="256" y="64"/>
                    <a:pt x="256" y="61"/>
                  </a:cubicBezTo>
                  <a:cubicBezTo>
                    <a:pt x="258" y="63"/>
                    <a:pt x="260" y="65"/>
                    <a:pt x="260" y="67"/>
                  </a:cubicBezTo>
                  <a:cubicBezTo>
                    <a:pt x="261" y="70"/>
                    <a:pt x="261" y="73"/>
                    <a:pt x="261" y="77"/>
                  </a:cubicBezTo>
                  <a:cubicBezTo>
                    <a:pt x="261" y="77"/>
                    <a:pt x="261" y="78"/>
                    <a:pt x="261" y="78"/>
                  </a:cubicBezTo>
                  <a:cubicBezTo>
                    <a:pt x="261" y="80"/>
                    <a:pt x="261" y="81"/>
                    <a:pt x="261" y="82"/>
                  </a:cubicBezTo>
                  <a:cubicBezTo>
                    <a:pt x="260" y="81"/>
                    <a:pt x="259" y="80"/>
                    <a:pt x="258" y="80"/>
                  </a:cubicBezTo>
                  <a:moveTo>
                    <a:pt x="266" y="77"/>
                  </a:moveTo>
                  <a:cubicBezTo>
                    <a:pt x="266" y="76"/>
                    <a:pt x="265" y="75"/>
                    <a:pt x="264" y="75"/>
                  </a:cubicBezTo>
                  <a:cubicBezTo>
                    <a:pt x="264" y="72"/>
                    <a:pt x="264" y="69"/>
                    <a:pt x="263" y="66"/>
                  </a:cubicBezTo>
                  <a:cubicBezTo>
                    <a:pt x="267" y="69"/>
                    <a:pt x="268" y="71"/>
                    <a:pt x="268" y="77"/>
                  </a:cubicBezTo>
                  <a:cubicBezTo>
                    <a:pt x="269" y="80"/>
                    <a:pt x="269" y="82"/>
                    <a:pt x="268" y="85"/>
                  </a:cubicBezTo>
                  <a:cubicBezTo>
                    <a:pt x="267" y="85"/>
                    <a:pt x="267" y="85"/>
                    <a:pt x="266" y="86"/>
                  </a:cubicBezTo>
                  <a:cubicBezTo>
                    <a:pt x="266" y="83"/>
                    <a:pt x="266" y="80"/>
                    <a:pt x="266" y="77"/>
                  </a:cubicBezTo>
                </a:path>
              </a:pathLst>
            </a:custGeom>
            <a:solidFill>
              <a:srgbClr val="40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6" name="MH_Entry_2"/>
          <p:cNvSpPr/>
          <p:nvPr>
            <p:custDataLst>
              <p:tags r:id="rId1"/>
            </p:custDataLst>
          </p:nvPr>
        </p:nvSpPr>
        <p:spPr>
          <a:xfrm>
            <a:off x="4038600" y="4060371"/>
            <a:ext cx="4550229" cy="1730829"/>
          </a:xfrm>
          <a:prstGeom prst="rect">
            <a:avLst/>
          </a:prstGeom>
          <a:noFill/>
          <a:ln>
            <a:solidFill>
              <a:srgbClr val="FFA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6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Đặc</a:t>
            </a:r>
            <a:r>
              <a:rPr lang="en-US" altLang="zh-CN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điểm</a:t>
            </a:r>
            <a:r>
              <a:rPr lang="en-US" altLang="zh-CN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của</a:t>
            </a:r>
            <a:r>
              <a:rPr lang="en-US" altLang="zh-CN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danh</a:t>
            </a:r>
            <a:r>
              <a:rPr lang="en-US" altLang="zh-CN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từ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7" name="MH_Number_2"/>
          <p:cNvSpPr/>
          <p:nvPr>
            <p:custDataLst>
              <p:tags r:id="rId2"/>
            </p:custDataLst>
          </p:nvPr>
        </p:nvSpPr>
        <p:spPr>
          <a:xfrm>
            <a:off x="977301" y="1948895"/>
            <a:ext cx="2962209" cy="2960209"/>
          </a:xfrm>
          <a:prstGeom prst="rect">
            <a:avLst/>
          </a:prstGeom>
          <a:solidFill>
            <a:srgbClr val="FFA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I.</a:t>
            </a:r>
            <a:endParaRPr lang="zh-CN" altLang="en-US" sz="16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4037461" y="1245235"/>
            <a:ext cx="4184120" cy="2611652"/>
            <a:chOff x="1" y="0"/>
            <a:chExt cx="10425112" cy="6507163"/>
          </a:xfrm>
        </p:grpSpPr>
        <p:sp>
          <p:nvSpPr>
            <p:cNvPr id="89" name="Freeform 5"/>
            <p:cNvSpPr/>
            <p:nvPr/>
          </p:nvSpPr>
          <p:spPr bwMode="auto">
            <a:xfrm>
              <a:off x="1525588" y="4424363"/>
              <a:ext cx="339725" cy="1408113"/>
            </a:xfrm>
            <a:custGeom>
              <a:avLst/>
              <a:gdLst>
                <a:gd name="T0" fmla="*/ 214 w 214"/>
                <a:gd name="T1" fmla="*/ 0 h 887"/>
                <a:gd name="T2" fmla="*/ 107 w 214"/>
                <a:gd name="T3" fmla="*/ 0 h 887"/>
                <a:gd name="T4" fmla="*/ 0 w 214"/>
                <a:gd name="T5" fmla="*/ 0 h 887"/>
                <a:gd name="T6" fmla="*/ 0 w 214"/>
                <a:gd name="T7" fmla="*/ 887 h 887"/>
                <a:gd name="T8" fmla="*/ 107 w 214"/>
                <a:gd name="T9" fmla="*/ 887 h 887"/>
                <a:gd name="T10" fmla="*/ 214 w 214"/>
                <a:gd name="T11" fmla="*/ 887 h 887"/>
                <a:gd name="T12" fmla="*/ 214 w 214"/>
                <a:gd name="T13" fmla="*/ 0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887">
                  <a:moveTo>
                    <a:pt x="214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887"/>
                  </a:lnTo>
                  <a:lnTo>
                    <a:pt x="107" y="887"/>
                  </a:lnTo>
                  <a:lnTo>
                    <a:pt x="214" y="88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6"/>
            <p:cNvSpPr/>
            <p:nvPr/>
          </p:nvSpPr>
          <p:spPr bwMode="auto">
            <a:xfrm>
              <a:off x="1525588" y="4424363"/>
              <a:ext cx="339725" cy="1408113"/>
            </a:xfrm>
            <a:custGeom>
              <a:avLst/>
              <a:gdLst>
                <a:gd name="T0" fmla="*/ 214 w 214"/>
                <a:gd name="T1" fmla="*/ 0 h 887"/>
                <a:gd name="T2" fmla="*/ 107 w 214"/>
                <a:gd name="T3" fmla="*/ 0 h 887"/>
                <a:gd name="T4" fmla="*/ 0 w 214"/>
                <a:gd name="T5" fmla="*/ 0 h 887"/>
                <a:gd name="T6" fmla="*/ 0 w 214"/>
                <a:gd name="T7" fmla="*/ 887 h 887"/>
                <a:gd name="T8" fmla="*/ 107 w 214"/>
                <a:gd name="T9" fmla="*/ 887 h 887"/>
                <a:gd name="T10" fmla="*/ 214 w 214"/>
                <a:gd name="T11" fmla="*/ 887 h 887"/>
                <a:gd name="T12" fmla="*/ 214 w 214"/>
                <a:gd name="T13" fmla="*/ 0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887">
                  <a:moveTo>
                    <a:pt x="214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887"/>
                  </a:lnTo>
                  <a:lnTo>
                    <a:pt x="107" y="887"/>
                  </a:lnTo>
                  <a:lnTo>
                    <a:pt x="214" y="887"/>
                  </a:lnTo>
                  <a:lnTo>
                    <a:pt x="2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7"/>
            <p:cNvSpPr/>
            <p:nvPr/>
          </p:nvSpPr>
          <p:spPr bwMode="auto">
            <a:xfrm>
              <a:off x="1868488" y="4398963"/>
              <a:ext cx="487362" cy="1433513"/>
            </a:xfrm>
            <a:custGeom>
              <a:avLst/>
              <a:gdLst>
                <a:gd name="T0" fmla="*/ 177 w 307"/>
                <a:gd name="T1" fmla="*/ 0 h 903"/>
                <a:gd name="T2" fmla="*/ 177 w 307"/>
                <a:gd name="T3" fmla="*/ 0 h 903"/>
                <a:gd name="T4" fmla="*/ 89 w 307"/>
                <a:gd name="T5" fmla="*/ 13 h 903"/>
                <a:gd name="T6" fmla="*/ 0 w 307"/>
                <a:gd name="T7" fmla="*/ 24 h 903"/>
                <a:gd name="T8" fmla="*/ 41 w 307"/>
                <a:gd name="T9" fmla="*/ 275 h 903"/>
                <a:gd name="T10" fmla="*/ 41 w 307"/>
                <a:gd name="T11" fmla="*/ 275 h 903"/>
                <a:gd name="T12" fmla="*/ 97 w 307"/>
                <a:gd name="T13" fmla="*/ 646 h 903"/>
                <a:gd name="T14" fmla="*/ 97 w 307"/>
                <a:gd name="T15" fmla="*/ 646 h 903"/>
                <a:gd name="T16" fmla="*/ 134 w 307"/>
                <a:gd name="T17" fmla="*/ 903 h 903"/>
                <a:gd name="T18" fmla="*/ 307 w 307"/>
                <a:gd name="T19" fmla="*/ 876 h 903"/>
                <a:gd name="T20" fmla="*/ 270 w 307"/>
                <a:gd name="T21" fmla="*/ 620 h 903"/>
                <a:gd name="T22" fmla="*/ 270 w 307"/>
                <a:gd name="T23" fmla="*/ 620 h 903"/>
                <a:gd name="T24" fmla="*/ 227 w 307"/>
                <a:gd name="T25" fmla="*/ 347 h 903"/>
                <a:gd name="T26" fmla="*/ 177 w 307"/>
                <a:gd name="T27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903">
                  <a:moveTo>
                    <a:pt x="177" y="0"/>
                  </a:moveTo>
                  <a:lnTo>
                    <a:pt x="177" y="0"/>
                  </a:lnTo>
                  <a:lnTo>
                    <a:pt x="89" y="13"/>
                  </a:lnTo>
                  <a:lnTo>
                    <a:pt x="0" y="24"/>
                  </a:lnTo>
                  <a:lnTo>
                    <a:pt x="41" y="275"/>
                  </a:lnTo>
                  <a:lnTo>
                    <a:pt x="41" y="275"/>
                  </a:lnTo>
                  <a:lnTo>
                    <a:pt x="97" y="646"/>
                  </a:lnTo>
                  <a:lnTo>
                    <a:pt x="97" y="646"/>
                  </a:lnTo>
                  <a:lnTo>
                    <a:pt x="134" y="903"/>
                  </a:lnTo>
                  <a:lnTo>
                    <a:pt x="307" y="876"/>
                  </a:lnTo>
                  <a:lnTo>
                    <a:pt x="270" y="620"/>
                  </a:lnTo>
                  <a:lnTo>
                    <a:pt x="270" y="620"/>
                  </a:lnTo>
                  <a:lnTo>
                    <a:pt x="227" y="34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"/>
            <p:cNvSpPr/>
            <p:nvPr/>
          </p:nvSpPr>
          <p:spPr bwMode="auto">
            <a:xfrm>
              <a:off x="1868488" y="4398963"/>
              <a:ext cx="487362" cy="1433513"/>
            </a:xfrm>
            <a:custGeom>
              <a:avLst/>
              <a:gdLst>
                <a:gd name="T0" fmla="*/ 177 w 307"/>
                <a:gd name="T1" fmla="*/ 0 h 903"/>
                <a:gd name="T2" fmla="*/ 177 w 307"/>
                <a:gd name="T3" fmla="*/ 0 h 903"/>
                <a:gd name="T4" fmla="*/ 89 w 307"/>
                <a:gd name="T5" fmla="*/ 13 h 903"/>
                <a:gd name="T6" fmla="*/ 0 w 307"/>
                <a:gd name="T7" fmla="*/ 24 h 903"/>
                <a:gd name="T8" fmla="*/ 41 w 307"/>
                <a:gd name="T9" fmla="*/ 275 h 903"/>
                <a:gd name="T10" fmla="*/ 41 w 307"/>
                <a:gd name="T11" fmla="*/ 275 h 903"/>
                <a:gd name="T12" fmla="*/ 97 w 307"/>
                <a:gd name="T13" fmla="*/ 646 h 903"/>
                <a:gd name="T14" fmla="*/ 97 w 307"/>
                <a:gd name="T15" fmla="*/ 646 h 903"/>
                <a:gd name="T16" fmla="*/ 134 w 307"/>
                <a:gd name="T17" fmla="*/ 903 h 903"/>
                <a:gd name="T18" fmla="*/ 307 w 307"/>
                <a:gd name="T19" fmla="*/ 876 h 903"/>
                <a:gd name="T20" fmla="*/ 270 w 307"/>
                <a:gd name="T21" fmla="*/ 620 h 903"/>
                <a:gd name="T22" fmla="*/ 270 w 307"/>
                <a:gd name="T23" fmla="*/ 620 h 903"/>
                <a:gd name="T24" fmla="*/ 227 w 307"/>
                <a:gd name="T25" fmla="*/ 347 h 903"/>
                <a:gd name="T26" fmla="*/ 177 w 307"/>
                <a:gd name="T27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903">
                  <a:moveTo>
                    <a:pt x="177" y="0"/>
                  </a:moveTo>
                  <a:lnTo>
                    <a:pt x="177" y="0"/>
                  </a:lnTo>
                  <a:lnTo>
                    <a:pt x="89" y="13"/>
                  </a:lnTo>
                  <a:lnTo>
                    <a:pt x="0" y="24"/>
                  </a:lnTo>
                  <a:lnTo>
                    <a:pt x="41" y="275"/>
                  </a:lnTo>
                  <a:lnTo>
                    <a:pt x="41" y="275"/>
                  </a:lnTo>
                  <a:lnTo>
                    <a:pt x="97" y="646"/>
                  </a:lnTo>
                  <a:lnTo>
                    <a:pt x="97" y="646"/>
                  </a:lnTo>
                  <a:lnTo>
                    <a:pt x="134" y="903"/>
                  </a:lnTo>
                  <a:lnTo>
                    <a:pt x="307" y="876"/>
                  </a:lnTo>
                  <a:lnTo>
                    <a:pt x="270" y="620"/>
                  </a:lnTo>
                  <a:lnTo>
                    <a:pt x="270" y="620"/>
                  </a:lnTo>
                  <a:lnTo>
                    <a:pt x="227" y="347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"/>
            <p:cNvSpPr/>
            <p:nvPr/>
          </p:nvSpPr>
          <p:spPr bwMode="auto">
            <a:xfrm>
              <a:off x="627063" y="3770313"/>
              <a:ext cx="852487" cy="2070100"/>
            </a:xfrm>
            <a:custGeom>
              <a:avLst/>
              <a:gdLst>
                <a:gd name="T0" fmla="*/ 409 w 537"/>
                <a:gd name="T1" fmla="*/ 0 h 1304"/>
                <a:gd name="T2" fmla="*/ 345 w 537"/>
                <a:gd name="T3" fmla="*/ 6 h 1304"/>
                <a:gd name="T4" fmla="*/ 281 w 537"/>
                <a:gd name="T5" fmla="*/ 11 h 1304"/>
                <a:gd name="T6" fmla="*/ 281 w 537"/>
                <a:gd name="T7" fmla="*/ 14 h 1304"/>
                <a:gd name="T8" fmla="*/ 281 w 537"/>
                <a:gd name="T9" fmla="*/ 14 h 1304"/>
                <a:gd name="T10" fmla="*/ 286 w 537"/>
                <a:gd name="T11" fmla="*/ 70 h 1304"/>
                <a:gd name="T12" fmla="*/ 286 w 537"/>
                <a:gd name="T13" fmla="*/ 72 h 1304"/>
                <a:gd name="T14" fmla="*/ 299 w 537"/>
                <a:gd name="T15" fmla="*/ 209 h 1304"/>
                <a:gd name="T16" fmla="*/ 150 w 537"/>
                <a:gd name="T17" fmla="*/ 209 h 1304"/>
                <a:gd name="T18" fmla="*/ 0 w 537"/>
                <a:gd name="T19" fmla="*/ 209 h 1304"/>
                <a:gd name="T20" fmla="*/ 0 w 537"/>
                <a:gd name="T21" fmla="*/ 246 h 1304"/>
                <a:gd name="T22" fmla="*/ 0 w 537"/>
                <a:gd name="T23" fmla="*/ 308 h 1304"/>
                <a:gd name="T24" fmla="*/ 0 w 537"/>
                <a:gd name="T25" fmla="*/ 412 h 1304"/>
                <a:gd name="T26" fmla="*/ 0 w 537"/>
                <a:gd name="T27" fmla="*/ 639 h 1304"/>
                <a:gd name="T28" fmla="*/ 0 w 537"/>
                <a:gd name="T29" fmla="*/ 794 h 1304"/>
                <a:gd name="T30" fmla="*/ 0 w 537"/>
                <a:gd name="T31" fmla="*/ 1024 h 1304"/>
                <a:gd name="T32" fmla="*/ 0 w 537"/>
                <a:gd name="T33" fmla="*/ 1179 h 1304"/>
                <a:gd name="T34" fmla="*/ 0 w 537"/>
                <a:gd name="T35" fmla="*/ 1243 h 1304"/>
                <a:gd name="T36" fmla="*/ 0 w 537"/>
                <a:gd name="T37" fmla="*/ 1299 h 1304"/>
                <a:gd name="T38" fmla="*/ 150 w 537"/>
                <a:gd name="T39" fmla="*/ 1299 h 1304"/>
                <a:gd name="T40" fmla="*/ 299 w 537"/>
                <a:gd name="T41" fmla="*/ 1299 h 1304"/>
                <a:gd name="T42" fmla="*/ 299 w 537"/>
                <a:gd name="T43" fmla="*/ 1243 h 1304"/>
                <a:gd name="T44" fmla="*/ 299 w 537"/>
                <a:gd name="T45" fmla="*/ 1179 h 1304"/>
                <a:gd name="T46" fmla="*/ 299 w 537"/>
                <a:gd name="T47" fmla="*/ 1024 h 1304"/>
                <a:gd name="T48" fmla="*/ 299 w 537"/>
                <a:gd name="T49" fmla="*/ 794 h 1304"/>
                <a:gd name="T50" fmla="*/ 299 w 537"/>
                <a:gd name="T51" fmla="*/ 639 h 1304"/>
                <a:gd name="T52" fmla="*/ 299 w 537"/>
                <a:gd name="T53" fmla="*/ 412 h 1304"/>
                <a:gd name="T54" fmla="*/ 299 w 537"/>
                <a:gd name="T55" fmla="*/ 308 h 1304"/>
                <a:gd name="T56" fmla="*/ 299 w 537"/>
                <a:gd name="T57" fmla="*/ 246 h 1304"/>
                <a:gd name="T58" fmla="*/ 299 w 537"/>
                <a:gd name="T59" fmla="*/ 217 h 1304"/>
                <a:gd name="T60" fmla="*/ 409 w 537"/>
                <a:gd name="T61" fmla="*/ 1304 h 1304"/>
                <a:gd name="T62" fmla="*/ 473 w 537"/>
                <a:gd name="T63" fmla="*/ 1299 h 1304"/>
                <a:gd name="T64" fmla="*/ 473 w 537"/>
                <a:gd name="T65" fmla="*/ 1299 h 1304"/>
                <a:gd name="T66" fmla="*/ 537 w 537"/>
                <a:gd name="T67" fmla="*/ 1291 h 1304"/>
                <a:gd name="T68" fmla="*/ 409 w 537"/>
                <a:gd name="T69" fmla="*/ 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7" h="1304">
                  <a:moveTo>
                    <a:pt x="409" y="0"/>
                  </a:moveTo>
                  <a:lnTo>
                    <a:pt x="345" y="6"/>
                  </a:lnTo>
                  <a:lnTo>
                    <a:pt x="281" y="11"/>
                  </a:lnTo>
                  <a:lnTo>
                    <a:pt x="281" y="14"/>
                  </a:lnTo>
                  <a:lnTo>
                    <a:pt x="281" y="14"/>
                  </a:lnTo>
                  <a:lnTo>
                    <a:pt x="286" y="70"/>
                  </a:lnTo>
                  <a:lnTo>
                    <a:pt x="286" y="72"/>
                  </a:lnTo>
                  <a:lnTo>
                    <a:pt x="299" y="209"/>
                  </a:lnTo>
                  <a:lnTo>
                    <a:pt x="150" y="209"/>
                  </a:lnTo>
                  <a:lnTo>
                    <a:pt x="0" y="209"/>
                  </a:lnTo>
                  <a:lnTo>
                    <a:pt x="0" y="246"/>
                  </a:lnTo>
                  <a:lnTo>
                    <a:pt x="0" y="308"/>
                  </a:lnTo>
                  <a:lnTo>
                    <a:pt x="0" y="412"/>
                  </a:lnTo>
                  <a:lnTo>
                    <a:pt x="0" y="639"/>
                  </a:lnTo>
                  <a:lnTo>
                    <a:pt x="0" y="794"/>
                  </a:lnTo>
                  <a:lnTo>
                    <a:pt x="0" y="1024"/>
                  </a:lnTo>
                  <a:lnTo>
                    <a:pt x="0" y="1179"/>
                  </a:lnTo>
                  <a:lnTo>
                    <a:pt x="0" y="1243"/>
                  </a:lnTo>
                  <a:lnTo>
                    <a:pt x="0" y="1299"/>
                  </a:lnTo>
                  <a:lnTo>
                    <a:pt x="150" y="1299"/>
                  </a:lnTo>
                  <a:lnTo>
                    <a:pt x="299" y="1299"/>
                  </a:lnTo>
                  <a:lnTo>
                    <a:pt x="299" y="1243"/>
                  </a:lnTo>
                  <a:lnTo>
                    <a:pt x="299" y="1179"/>
                  </a:lnTo>
                  <a:lnTo>
                    <a:pt x="299" y="1024"/>
                  </a:lnTo>
                  <a:lnTo>
                    <a:pt x="299" y="794"/>
                  </a:lnTo>
                  <a:lnTo>
                    <a:pt x="299" y="639"/>
                  </a:lnTo>
                  <a:lnTo>
                    <a:pt x="299" y="412"/>
                  </a:lnTo>
                  <a:lnTo>
                    <a:pt x="299" y="308"/>
                  </a:lnTo>
                  <a:lnTo>
                    <a:pt x="299" y="246"/>
                  </a:lnTo>
                  <a:lnTo>
                    <a:pt x="299" y="217"/>
                  </a:lnTo>
                  <a:lnTo>
                    <a:pt x="409" y="1304"/>
                  </a:lnTo>
                  <a:lnTo>
                    <a:pt x="473" y="1299"/>
                  </a:lnTo>
                  <a:lnTo>
                    <a:pt x="473" y="1299"/>
                  </a:lnTo>
                  <a:lnTo>
                    <a:pt x="537" y="1291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0"/>
            <p:cNvSpPr/>
            <p:nvPr/>
          </p:nvSpPr>
          <p:spPr bwMode="auto">
            <a:xfrm>
              <a:off x="627063" y="3770313"/>
              <a:ext cx="852487" cy="2070100"/>
            </a:xfrm>
            <a:custGeom>
              <a:avLst/>
              <a:gdLst>
                <a:gd name="T0" fmla="*/ 409 w 537"/>
                <a:gd name="T1" fmla="*/ 0 h 1304"/>
                <a:gd name="T2" fmla="*/ 345 w 537"/>
                <a:gd name="T3" fmla="*/ 6 h 1304"/>
                <a:gd name="T4" fmla="*/ 281 w 537"/>
                <a:gd name="T5" fmla="*/ 11 h 1304"/>
                <a:gd name="T6" fmla="*/ 281 w 537"/>
                <a:gd name="T7" fmla="*/ 14 h 1304"/>
                <a:gd name="T8" fmla="*/ 281 w 537"/>
                <a:gd name="T9" fmla="*/ 14 h 1304"/>
                <a:gd name="T10" fmla="*/ 286 w 537"/>
                <a:gd name="T11" fmla="*/ 70 h 1304"/>
                <a:gd name="T12" fmla="*/ 286 w 537"/>
                <a:gd name="T13" fmla="*/ 72 h 1304"/>
                <a:gd name="T14" fmla="*/ 299 w 537"/>
                <a:gd name="T15" fmla="*/ 209 h 1304"/>
                <a:gd name="T16" fmla="*/ 150 w 537"/>
                <a:gd name="T17" fmla="*/ 209 h 1304"/>
                <a:gd name="T18" fmla="*/ 0 w 537"/>
                <a:gd name="T19" fmla="*/ 209 h 1304"/>
                <a:gd name="T20" fmla="*/ 0 w 537"/>
                <a:gd name="T21" fmla="*/ 246 h 1304"/>
                <a:gd name="T22" fmla="*/ 0 w 537"/>
                <a:gd name="T23" fmla="*/ 308 h 1304"/>
                <a:gd name="T24" fmla="*/ 0 w 537"/>
                <a:gd name="T25" fmla="*/ 412 h 1304"/>
                <a:gd name="T26" fmla="*/ 0 w 537"/>
                <a:gd name="T27" fmla="*/ 639 h 1304"/>
                <a:gd name="T28" fmla="*/ 0 w 537"/>
                <a:gd name="T29" fmla="*/ 794 h 1304"/>
                <a:gd name="T30" fmla="*/ 0 w 537"/>
                <a:gd name="T31" fmla="*/ 1024 h 1304"/>
                <a:gd name="T32" fmla="*/ 0 w 537"/>
                <a:gd name="T33" fmla="*/ 1179 h 1304"/>
                <a:gd name="T34" fmla="*/ 0 w 537"/>
                <a:gd name="T35" fmla="*/ 1243 h 1304"/>
                <a:gd name="T36" fmla="*/ 0 w 537"/>
                <a:gd name="T37" fmla="*/ 1299 h 1304"/>
                <a:gd name="T38" fmla="*/ 150 w 537"/>
                <a:gd name="T39" fmla="*/ 1299 h 1304"/>
                <a:gd name="T40" fmla="*/ 299 w 537"/>
                <a:gd name="T41" fmla="*/ 1299 h 1304"/>
                <a:gd name="T42" fmla="*/ 299 w 537"/>
                <a:gd name="T43" fmla="*/ 1243 h 1304"/>
                <a:gd name="T44" fmla="*/ 299 w 537"/>
                <a:gd name="T45" fmla="*/ 1179 h 1304"/>
                <a:gd name="T46" fmla="*/ 299 w 537"/>
                <a:gd name="T47" fmla="*/ 1024 h 1304"/>
                <a:gd name="T48" fmla="*/ 299 w 537"/>
                <a:gd name="T49" fmla="*/ 794 h 1304"/>
                <a:gd name="T50" fmla="*/ 299 w 537"/>
                <a:gd name="T51" fmla="*/ 639 h 1304"/>
                <a:gd name="T52" fmla="*/ 299 w 537"/>
                <a:gd name="T53" fmla="*/ 412 h 1304"/>
                <a:gd name="T54" fmla="*/ 299 w 537"/>
                <a:gd name="T55" fmla="*/ 308 h 1304"/>
                <a:gd name="T56" fmla="*/ 299 w 537"/>
                <a:gd name="T57" fmla="*/ 246 h 1304"/>
                <a:gd name="T58" fmla="*/ 299 w 537"/>
                <a:gd name="T59" fmla="*/ 217 h 1304"/>
                <a:gd name="T60" fmla="*/ 409 w 537"/>
                <a:gd name="T61" fmla="*/ 1304 h 1304"/>
                <a:gd name="T62" fmla="*/ 473 w 537"/>
                <a:gd name="T63" fmla="*/ 1299 h 1304"/>
                <a:gd name="T64" fmla="*/ 473 w 537"/>
                <a:gd name="T65" fmla="*/ 1299 h 1304"/>
                <a:gd name="T66" fmla="*/ 537 w 537"/>
                <a:gd name="T67" fmla="*/ 1291 h 1304"/>
                <a:gd name="T68" fmla="*/ 409 w 537"/>
                <a:gd name="T69" fmla="*/ 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7" h="1304">
                  <a:moveTo>
                    <a:pt x="409" y="0"/>
                  </a:moveTo>
                  <a:lnTo>
                    <a:pt x="345" y="6"/>
                  </a:lnTo>
                  <a:lnTo>
                    <a:pt x="281" y="11"/>
                  </a:lnTo>
                  <a:lnTo>
                    <a:pt x="281" y="14"/>
                  </a:lnTo>
                  <a:lnTo>
                    <a:pt x="281" y="14"/>
                  </a:lnTo>
                  <a:lnTo>
                    <a:pt x="286" y="70"/>
                  </a:lnTo>
                  <a:lnTo>
                    <a:pt x="286" y="72"/>
                  </a:lnTo>
                  <a:lnTo>
                    <a:pt x="299" y="209"/>
                  </a:lnTo>
                  <a:lnTo>
                    <a:pt x="150" y="209"/>
                  </a:lnTo>
                  <a:lnTo>
                    <a:pt x="0" y="209"/>
                  </a:lnTo>
                  <a:lnTo>
                    <a:pt x="0" y="246"/>
                  </a:lnTo>
                  <a:lnTo>
                    <a:pt x="0" y="308"/>
                  </a:lnTo>
                  <a:lnTo>
                    <a:pt x="0" y="412"/>
                  </a:lnTo>
                  <a:lnTo>
                    <a:pt x="0" y="639"/>
                  </a:lnTo>
                  <a:lnTo>
                    <a:pt x="0" y="794"/>
                  </a:lnTo>
                  <a:lnTo>
                    <a:pt x="0" y="1024"/>
                  </a:lnTo>
                  <a:lnTo>
                    <a:pt x="0" y="1179"/>
                  </a:lnTo>
                  <a:lnTo>
                    <a:pt x="0" y="1243"/>
                  </a:lnTo>
                  <a:lnTo>
                    <a:pt x="0" y="1299"/>
                  </a:lnTo>
                  <a:lnTo>
                    <a:pt x="150" y="1299"/>
                  </a:lnTo>
                  <a:lnTo>
                    <a:pt x="299" y="1299"/>
                  </a:lnTo>
                  <a:lnTo>
                    <a:pt x="299" y="1243"/>
                  </a:lnTo>
                  <a:lnTo>
                    <a:pt x="299" y="1179"/>
                  </a:lnTo>
                  <a:lnTo>
                    <a:pt x="299" y="1024"/>
                  </a:lnTo>
                  <a:lnTo>
                    <a:pt x="299" y="794"/>
                  </a:lnTo>
                  <a:lnTo>
                    <a:pt x="299" y="639"/>
                  </a:lnTo>
                  <a:lnTo>
                    <a:pt x="299" y="412"/>
                  </a:lnTo>
                  <a:lnTo>
                    <a:pt x="299" y="308"/>
                  </a:lnTo>
                  <a:lnTo>
                    <a:pt x="299" y="246"/>
                  </a:lnTo>
                  <a:lnTo>
                    <a:pt x="299" y="217"/>
                  </a:lnTo>
                  <a:lnTo>
                    <a:pt x="409" y="1304"/>
                  </a:lnTo>
                  <a:lnTo>
                    <a:pt x="473" y="1299"/>
                  </a:lnTo>
                  <a:lnTo>
                    <a:pt x="473" y="1299"/>
                  </a:lnTo>
                  <a:lnTo>
                    <a:pt x="537" y="1291"/>
                  </a:lnTo>
                  <a:lnTo>
                    <a:pt x="40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1"/>
            <p:cNvSpPr>
              <a:spLocks noEditPoints="1"/>
            </p:cNvSpPr>
            <p:nvPr/>
          </p:nvSpPr>
          <p:spPr bwMode="auto">
            <a:xfrm>
              <a:off x="8081963" y="5035550"/>
              <a:ext cx="1211262" cy="779463"/>
            </a:xfrm>
            <a:custGeom>
              <a:avLst/>
              <a:gdLst>
                <a:gd name="T0" fmla="*/ 237 w 286"/>
                <a:gd name="T1" fmla="*/ 71 h 184"/>
                <a:gd name="T2" fmla="*/ 237 w 286"/>
                <a:gd name="T3" fmla="*/ 65 h 184"/>
                <a:gd name="T4" fmla="*/ 237 w 286"/>
                <a:gd name="T5" fmla="*/ 32 h 184"/>
                <a:gd name="T6" fmla="*/ 255 w 286"/>
                <a:gd name="T7" fmla="*/ 27 h 184"/>
                <a:gd name="T8" fmla="*/ 266 w 286"/>
                <a:gd name="T9" fmla="*/ 32 h 184"/>
                <a:gd name="T10" fmla="*/ 266 w 286"/>
                <a:gd name="T11" fmla="*/ 52 h 184"/>
                <a:gd name="T12" fmla="*/ 237 w 286"/>
                <a:gd name="T13" fmla="*/ 71 h 184"/>
                <a:gd name="T14" fmla="*/ 237 w 286"/>
                <a:gd name="T15" fmla="*/ 0 h 184"/>
                <a:gd name="T16" fmla="*/ 130 w 286"/>
                <a:gd name="T17" fmla="*/ 0 h 184"/>
                <a:gd name="T18" fmla="*/ 21 w 286"/>
                <a:gd name="T19" fmla="*/ 0 h 184"/>
                <a:gd name="T20" fmla="*/ 21 w 286"/>
                <a:gd name="T21" fmla="*/ 65 h 184"/>
                <a:gd name="T22" fmla="*/ 116 w 286"/>
                <a:gd name="T23" fmla="*/ 156 h 184"/>
                <a:gd name="T24" fmla="*/ 0 w 286"/>
                <a:gd name="T25" fmla="*/ 156 h 184"/>
                <a:gd name="T26" fmla="*/ 26 w 286"/>
                <a:gd name="T27" fmla="*/ 184 h 184"/>
                <a:gd name="T28" fmla="*/ 130 w 286"/>
                <a:gd name="T29" fmla="*/ 184 h 184"/>
                <a:gd name="T30" fmla="*/ 235 w 286"/>
                <a:gd name="T31" fmla="*/ 184 h 184"/>
                <a:gd name="T32" fmla="*/ 261 w 286"/>
                <a:gd name="T33" fmla="*/ 156 h 184"/>
                <a:gd name="T34" fmla="*/ 145 w 286"/>
                <a:gd name="T35" fmla="*/ 156 h 184"/>
                <a:gd name="T36" fmla="*/ 236 w 286"/>
                <a:gd name="T37" fmla="*/ 85 h 184"/>
                <a:gd name="T38" fmla="*/ 279 w 286"/>
                <a:gd name="T39" fmla="*/ 58 h 184"/>
                <a:gd name="T40" fmla="*/ 278 w 286"/>
                <a:gd name="T41" fmla="*/ 23 h 184"/>
                <a:gd name="T42" fmla="*/ 255 w 286"/>
                <a:gd name="T43" fmla="*/ 12 h 184"/>
                <a:gd name="T44" fmla="*/ 237 w 286"/>
                <a:gd name="T45" fmla="*/ 16 h 184"/>
                <a:gd name="T46" fmla="*/ 237 w 286"/>
                <a:gd name="T4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6" h="184">
                  <a:moveTo>
                    <a:pt x="237" y="71"/>
                  </a:moveTo>
                  <a:cubicBezTo>
                    <a:pt x="238" y="69"/>
                    <a:pt x="237" y="67"/>
                    <a:pt x="237" y="65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42" y="30"/>
                    <a:pt x="249" y="27"/>
                    <a:pt x="255" y="27"/>
                  </a:cubicBezTo>
                  <a:cubicBezTo>
                    <a:pt x="259" y="27"/>
                    <a:pt x="263" y="28"/>
                    <a:pt x="266" y="32"/>
                  </a:cubicBezTo>
                  <a:cubicBezTo>
                    <a:pt x="270" y="37"/>
                    <a:pt x="270" y="44"/>
                    <a:pt x="266" y="52"/>
                  </a:cubicBezTo>
                  <a:cubicBezTo>
                    <a:pt x="262" y="60"/>
                    <a:pt x="252" y="69"/>
                    <a:pt x="237" y="71"/>
                  </a:cubicBezTo>
                  <a:moveTo>
                    <a:pt x="237" y="0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116"/>
                    <a:pt x="64" y="156"/>
                    <a:pt x="116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7" y="168"/>
                    <a:pt x="14" y="176"/>
                    <a:pt x="26" y="184"/>
                  </a:cubicBezTo>
                  <a:cubicBezTo>
                    <a:pt x="130" y="184"/>
                    <a:pt x="130" y="184"/>
                    <a:pt x="130" y="184"/>
                  </a:cubicBezTo>
                  <a:cubicBezTo>
                    <a:pt x="235" y="184"/>
                    <a:pt x="235" y="184"/>
                    <a:pt x="235" y="184"/>
                  </a:cubicBezTo>
                  <a:cubicBezTo>
                    <a:pt x="242" y="180"/>
                    <a:pt x="252" y="172"/>
                    <a:pt x="261" y="156"/>
                  </a:cubicBezTo>
                  <a:cubicBezTo>
                    <a:pt x="145" y="156"/>
                    <a:pt x="145" y="156"/>
                    <a:pt x="145" y="156"/>
                  </a:cubicBezTo>
                  <a:cubicBezTo>
                    <a:pt x="189" y="156"/>
                    <a:pt x="226" y="126"/>
                    <a:pt x="236" y="85"/>
                  </a:cubicBezTo>
                  <a:cubicBezTo>
                    <a:pt x="254" y="84"/>
                    <a:pt x="271" y="74"/>
                    <a:pt x="279" y="58"/>
                  </a:cubicBezTo>
                  <a:cubicBezTo>
                    <a:pt x="286" y="46"/>
                    <a:pt x="285" y="33"/>
                    <a:pt x="278" y="23"/>
                  </a:cubicBezTo>
                  <a:cubicBezTo>
                    <a:pt x="272" y="15"/>
                    <a:pt x="263" y="12"/>
                    <a:pt x="255" y="12"/>
                  </a:cubicBezTo>
                  <a:cubicBezTo>
                    <a:pt x="248" y="12"/>
                    <a:pt x="242" y="14"/>
                    <a:pt x="237" y="16"/>
                  </a:cubicBezTo>
                  <a:cubicBezTo>
                    <a:pt x="237" y="0"/>
                    <a:pt x="237" y="0"/>
                    <a:pt x="237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2"/>
            <p:cNvSpPr>
              <a:spLocks noEditPoints="1"/>
            </p:cNvSpPr>
            <p:nvPr/>
          </p:nvSpPr>
          <p:spPr bwMode="auto">
            <a:xfrm>
              <a:off x="3073400" y="0"/>
              <a:ext cx="4313237" cy="5849938"/>
            </a:xfrm>
            <a:custGeom>
              <a:avLst/>
              <a:gdLst>
                <a:gd name="T0" fmla="*/ 363 w 1018"/>
                <a:gd name="T1" fmla="*/ 183 h 1379"/>
                <a:gd name="T2" fmla="*/ 436 w 1018"/>
                <a:gd name="T3" fmla="*/ 183 h 1379"/>
                <a:gd name="T4" fmla="*/ 511 w 1018"/>
                <a:gd name="T5" fmla="*/ 167 h 1379"/>
                <a:gd name="T6" fmla="*/ 511 w 1018"/>
                <a:gd name="T7" fmla="*/ 403 h 1379"/>
                <a:gd name="T8" fmla="*/ 511 w 1018"/>
                <a:gd name="T9" fmla="*/ 503 h 1379"/>
                <a:gd name="T10" fmla="*/ 419 w 1018"/>
                <a:gd name="T11" fmla="*/ 503 h 1379"/>
                <a:gd name="T12" fmla="*/ 406 w 1018"/>
                <a:gd name="T13" fmla="*/ 503 h 1379"/>
                <a:gd name="T14" fmla="*/ 307 w 1018"/>
                <a:gd name="T15" fmla="*/ 370 h 1379"/>
                <a:gd name="T16" fmla="*/ 307 w 1018"/>
                <a:gd name="T17" fmla="*/ 298 h 1379"/>
                <a:gd name="T18" fmla="*/ 339 w 1018"/>
                <a:gd name="T19" fmla="*/ 264 h 1379"/>
                <a:gd name="T20" fmla="*/ 339 w 1018"/>
                <a:gd name="T21" fmla="*/ 202 h 1379"/>
                <a:gd name="T22" fmla="*/ 361 w 1018"/>
                <a:gd name="T23" fmla="*/ 183 h 1379"/>
                <a:gd name="T24" fmla="*/ 363 w 1018"/>
                <a:gd name="T25" fmla="*/ 183 h 1379"/>
                <a:gd name="T26" fmla="*/ 625 w 1018"/>
                <a:gd name="T27" fmla="*/ 0 h 1379"/>
                <a:gd name="T28" fmla="*/ 511 w 1018"/>
                <a:gd name="T29" fmla="*/ 0 h 1379"/>
                <a:gd name="T30" fmla="*/ 393 w 1018"/>
                <a:gd name="T31" fmla="*/ 0 h 1379"/>
                <a:gd name="T32" fmla="*/ 307 w 1018"/>
                <a:gd name="T33" fmla="*/ 69 h 1379"/>
                <a:gd name="T34" fmla="*/ 307 w 1018"/>
                <a:gd name="T35" fmla="*/ 123 h 1379"/>
                <a:gd name="T36" fmla="*/ 307 w 1018"/>
                <a:gd name="T37" fmla="*/ 298 h 1379"/>
                <a:gd name="T38" fmla="*/ 307 w 1018"/>
                <a:gd name="T39" fmla="*/ 370 h 1379"/>
                <a:gd name="T40" fmla="*/ 406 w 1018"/>
                <a:gd name="T41" fmla="*/ 503 h 1379"/>
                <a:gd name="T42" fmla="*/ 419 w 1018"/>
                <a:gd name="T43" fmla="*/ 503 h 1379"/>
                <a:gd name="T44" fmla="*/ 419 w 1018"/>
                <a:gd name="T45" fmla="*/ 512 h 1379"/>
                <a:gd name="T46" fmla="*/ 370 w 1018"/>
                <a:gd name="T47" fmla="*/ 539 h 1379"/>
                <a:gd name="T48" fmla="*/ 365 w 1018"/>
                <a:gd name="T49" fmla="*/ 539 h 1379"/>
                <a:gd name="T50" fmla="*/ 268 w 1018"/>
                <a:gd name="T51" fmla="*/ 539 h 1379"/>
                <a:gd name="T52" fmla="*/ 206 w 1018"/>
                <a:gd name="T53" fmla="*/ 539 h 1379"/>
                <a:gd name="T54" fmla="*/ 223 w 1018"/>
                <a:gd name="T55" fmla="*/ 586 h 1379"/>
                <a:gd name="T56" fmla="*/ 106 w 1018"/>
                <a:gd name="T57" fmla="*/ 671 h 1379"/>
                <a:gd name="T58" fmla="*/ 0 w 1018"/>
                <a:gd name="T59" fmla="*/ 1379 h 1379"/>
                <a:gd name="T60" fmla="*/ 1018 w 1018"/>
                <a:gd name="T61" fmla="*/ 1379 h 1379"/>
                <a:gd name="T62" fmla="*/ 947 w 1018"/>
                <a:gd name="T63" fmla="*/ 686 h 1379"/>
                <a:gd name="T64" fmla="*/ 823 w 1018"/>
                <a:gd name="T65" fmla="*/ 539 h 1379"/>
                <a:gd name="T66" fmla="*/ 653 w 1018"/>
                <a:gd name="T67" fmla="*/ 539 h 1379"/>
                <a:gd name="T68" fmla="*/ 626 w 1018"/>
                <a:gd name="T69" fmla="*/ 539 h 1379"/>
                <a:gd name="T70" fmla="*/ 595 w 1018"/>
                <a:gd name="T71" fmla="*/ 512 h 1379"/>
                <a:gd name="T72" fmla="*/ 595 w 1018"/>
                <a:gd name="T73" fmla="*/ 503 h 1379"/>
                <a:gd name="T74" fmla="*/ 624 w 1018"/>
                <a:gd name="T75" fmla="*/ 503 h 1379"/>
                <a:gd name="T76" fmla="*/ 715 w 1018"/>
                <a:gd name="T77" fmla="*/ 370 h 1379"/>
                <a:gd name="T78" fmla="*/ 624 w 1018"/>
                <a:gd name="T79" fmla="*/ 503 h 1379"/>
                <a:gd name="T80" fmla="*/ 595 w 1018"/>
                <a:gd name="T81" fmla="*/ 503 h 1379"/>
                <a:gd name="T82" fmla="*/ 511 w 1018"/>
                <a:gd name="T83" fmla="*/ 503 h 1379"/>
                <a:gd name="T84" fmla="*/ 511 w 1018"/>
                <a:gd name="T85" fmla="*/ 404 h 1379"/>
                <a:gd name="T86" fmla="*/ 511 w 1018"/>
                <a:gd name="T87" fmla="*/ 167 h 1379"/>
                <a:gd name="T88" fmla="*/ 563 w 1018"/>
                <a:gd name="T89" fmla="*/ 115 h 1379"/>
                <a:gd name="T90" fmla="*/ 659 w 1018"/>
                <a:gd name="T91" fmla="*/ 115 h 1379"/>
                <a:gd name="T92" fmla="*/ 675 w 1018"/>
                <a:gd name="T93" fmla="*/ 142 h 1379"/>
                <a:gd name="T94" fmla="*/ 675 w 1018"/>
                <a:gd name="T95" fmla="*/ 274 h 1379"/>
                <a:gd name="T96" fmla="*/ 715 w 1018"/>
                <a:gd name="T97" fmla="*/ 298 h 1379"/>
                <a:gd name="T98" fmla="*/ 715 w 1018"/>
                <a:gd name="T99" fmla="*/ 158 h 1379"/>
                <a:gd name="T100" fmla="*/ 716 w 1018"/>
                <a:gd name="T101" fmla="*/ 98 h 1379"/>
                <a:gd name="T102" fmla="*/ 625 w 1018"/>
                <a:gd name="T103" fmla="*/ 0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18" h="1379">
                  <a:moveTo>
                    <a:pt x="363" y="183"/>
                  </a:moveTo>
                  <a:cubicBezTo>
                    <a:pt x="436" y="183"/>
                    <a:pt x="436" y="183"/>
                    <a:pt x="436" y="183"/>
                  </a:cubicBezTo>
                  <a:cubicBezTo>
                    <a:pt x="466" y="183"/>
                    <a:pt x="491" y="176"/>
                    <a:pt x="511" y="167"/>
                  </a:cubicBezTo>
                  <a:cubicBezTo>
                    <a:pt x="511" y="403"/>
                    <a:pt x="511" y="403"/>
                    <a:pt x="511" y="403"/>
                  </a:cubicBezTo>
                  <a:cubicBezTo>
                    <a:pt x="511" y="503"/>
                    <a:pt x="511" y="503"/>
                    <a:pt x="511" y="503"/>
                  </a:cubicBezTo>
                  <a:cubicBezTo>
                    <a:pt x="419" y="503"/>
                    <a:pt x="419" y="503"/>
                    <a:pt x="419" y="503"/>
                  </a:cubicBezTo>
                  <a:cubicBezTo>
                    <a:pt x="406" y="503"/>
                    <a:pt x="406" y="503"/>
                    <a:pt x="406" y="503"/>
                  </a:cubicBezTo>
                  <a:cubicBezTo>
                    <a:pt x="307" y="370"/>
                    <a:pt x="307" y="370"/>
                    <a:pt x="307" y="370"/>
                  </a:cubicBezTo>
                  <a:cubicBezTo>
                    <a:pt x="307" y="298"/>
                    <a:pt x="307" y="298"/>
                    <a:pt x="307" y="298"/>
                  </a:cubicBezTo>
                  <a:cubicBezTo>
                    <a:pt x="351" y="298"/>
                    <a:pt x="339" y="264"/>
                    <a:pt x="339" y="264"/>
                  </a:cubicBezTo>
                  <a:cubicBezTo>
                    <a:pt x="339" y="202"/>
                    <a:pt x="339" y="202"/>
                    <a:pt x="339" y="202"/>
                  </a:cubicBezTo>
                  <a:cubicBezTo>
                    <a:pt x="339" y="184"/>
                    <a:pt x="355" y="183"/>
                    <a:pt x="361" y="183"/>
                  </a:cubicBezTo>
                  <a:cubicBezTo>
                    <a:pt x="362" y="183"/>
                    <a:pt x="363" y="183"/>
                    <a:pt x="363" y="183"/>
                  </a:cubicBezTo>
                  <a:moveTo>
                    <a:pt x="625" y="0"/>
                  </a:moveTo>
                  <a:cubicBezTo>
                    <a:pt x="625" y="0"/>
                    <a:pt x="571" y="0"/>
                    <a:pt x="511" y="0"/>
                  </a:cubicBezTo>
                  <a:cubicBezTo>
                    <a:pt x="471" y="0"/>
                    <a:pt x="424" y="0"/>
                    <a:pt x="393" y="0"/>
                  </a:cubicBezTo>
                  <a:cubicBezTo>
                    <a:pt x="315" y="0"/>
                    <a:pt x="307" y="69"/>
                    <a:pt x="307" y="69"/>
                  </a:cubicBezTo>
                  <a:cubicBezTo>
                    <a:pt x="307" y="123"/>
                    <a:pt x="307" y="123"/>
                    <a:pt x="307" y="123"/>
                  </a:cubicBezTo>
                  <a:cubicBezTo>
                    <a:pt x="307" y="298"/>
                    <a:pt x="307" y="298"/>
                    <a:pt x="307" y="298"/>
                  </a:cubicBezTo>
                  <a:cubicBezTo>
                    <a:pt x="307" y="370"/>
                    <a:pt x="307" y="370"/>
                    <a:pt x="307" y="370"/>
                  </a:cubicBezTo>
                  <a:cubicBezTo>
                    <a:pt x="406" y="503"/>
                    <a:pt x="406" y="503"/>
                    <a:pt x="406" y="503"/>
                  </a:cubicBezTo>
                  <a:cubicBezTo>
                    <a:pt x="419" y="503"/>
                    <a:pt x="419" y="503"/>
                    <a:pt x="419" y="503"/>
                  </a:cubicBezTo>
                  <a:cubicBezTo>
                    <a:pt x="419" y="512"/>
                    <a:pt x="419" y="512"/>
                    <a:pt x="419" y="512"/>
                  </a:cubicBezTo>
                  <a:cubicBezTo>
                    <a:pt x="370" y="539"/>
                    <a:pt x="370" y="539"/>
                    <a:pt x="370" y="539"/>
                  </a:cubicBezTo>
                  <a:cubicBezTo>
                    <a:pt x="365" y="539"/>
                    <a:pt x="365" y="539"/>
                    <a:pt x="365" y="539"/>
                  </a:cubicBezTo>
                  <a:cubicBezTo>
                    <a:pt x="268" y="539"/>
                    <a:pt x="268" y="539"/>
                    <a:pt x="268" y="539"/>
                  </a:cubicBezTo>
                  <a:cubicBezTo>
                    <a:pt x="206" y="539"/>
                    <a:pt x="206" y="539"/>
                    <a:pt x="206" y="539"/>
                  </a:cubicBezTo>
                  <a:cubicBezTo>
                    <a:pt x="223" y="586"/>
                    <a:pt x="223" y="586"/>
                    <a:pt x="223" y="586"/>
                  </a:cubicBezTo>
                  <a:cubicBezTo>
                    <a:pt x="106" y="671"/>
                    <a:pt x="106" y="671"/>
                    <a:pt x="106" y="671"/>
                  </a:cubicBezTo>
                  <a:cubicBezTo>
                    <a:pt x="0" y="1379"/>
                    <a:pt x="0" y="1379"/>
                    <a:pt x="0" y="1379"/>
                  </a:cubicBezTo>
                  <a:cubicBezTo>
                    <a:pt x="1018" y="1379"/>
                    <a:pt x="1018" y="1379"/>
                    <a:pt x="1018" y="1379"/>
                  </a:cubicBezTo>
                  <a:cubicBezTo>
                    <a:pt x="947" y="686"/>
                    <a:pt x="947" y="686"/>
                    <a:pt x="947" y="686"/>
                  </a:cubicBezTo>
                  <a:cubicBezTo>
                    <a:pt x="823" y="539"/>
                    <a:pt x="823" y="539"/>
                    <a:pt x="823" y="539"/>
                  </a:cubicBezTo>
                  <a:cubicBezTo>
                    <a:pt x="653" y="539"/>
                    <a:pt x="653" y="539"/>
                    <a:pt x="653" y="539"/>
                  </a:cubicBezTo>
                  <a:cubicBezTo>
                    <a:pt x="626" y="539"/>
                    <a:pt x="626" y="539"/>
                    <a:pt x="626" y="539"/>
                  </a:cubicBezTo>
                  <a:cubicBezTo>
                    <a:pt x="595" y="512"/>
                    <a:pt x="595" y="512"/>
                    <a:pt x="595" y="512"/>
                  </a:cubicBezTo>
                  <a:cubicBezTo>
                    <a:pt x="595" y="503"/>
                    <a:pt x="595" y="503"/>
                    <a:pt x="595" y="503"/>
                  </a:cubicBezTo>
                  <a:cubicBezTo>
                    <a:pt x="624" y="503"/>
                    <a:pt x="624" y="503"/>
                    <a:pt x="624" y="503"/>
                  </a:cubicBezTo>
                  <a:cubicBezTo>
                    <a:pt x="715" y="370"/>
                    <a:pt x="715" y="370"/>
                    <a:pt x="715" y="370"/>
                  </a:cubicBezTo>
                  <a:cubicBezTo>
                    <a:pt x="624" y="503"/>
                    <a:pt x="624" y="503"/>
                    <a:pt x="624" y="503"/>
                  </a:cubicBezTo>
                  <a:cubicBezTo>
                    <a:pt x="595" y="503"/>
                    <a:pt x="595" y="503"/>
                    <a:pt x="595" y="503"/>
                  </a:cubicBezTo>
                  <a:cubicBezTo>
                    <a:pt x="511" y="503"/>
                    <a:pt x="511" y="503"/>
                    <a:pt x="511" y="503"/>
                  </a:cubicBezTo>
                  <a:cubicBezTo>
                    <a:pt x="511" y="404"/>
                    <a:pt x="511" y="404"/>
                    <a:pt x="511" y="404"/>
                  </a:cubicBezTo>
                  <a:cubicBezTo>
                    <a:pt x="511" y="167"/>
                    <a:pt x="511" y="167"/>
                    <a:pt x="511" y="167"/>
                  </a:cubicBezTo>
                  <a:cubicBezTo>
                    <a:pt x="555" y="148"/>
                    <a:pt x="563" y="115"/>
                    <a:pt x="563" y="115"/>
                  </a:cubicBezTo>
                  <a:cubicBezTo>
                    <a:pt x="659" y="115"/>
                    <a:pt x="659" y="115"/>
                    <a:pt x="659" y="115"/>
                  </a:cubicBezTo>
                  <a:cubicBezTo>
                    <a:pt x="676" y="115"/>
                    <a:pt x="675" y="142"/>
                    <a:pt x="675" y="142"/>
                  </a:cubicBezTo>
                  <a:cubicBezTo>
                    <a:pt x="675" y="142"/>
                    <a:pt x="675" y="242"/>
                    <a:pt x="675" y="274"/>
                  </a:cubicBezTo>
                  <a:cubicBezTo>
                    <a:pt x="675" y="286"/>
                    <a:pt x="715" y="298"/>
                    <a:pt x="715" y="298"/>
                  </a:cubicBezTo>
                  <a:cubicBezTo>
                    <a:pt x="715" y="158"/>
                    <a:pt x="715" y="158"/>
                    <a:pt x="715" y="158"/>
                  </a:cubicBezTo>
                  <a:cubicBezTo>
                    <a:pt x="715" y="139"/>
                    <a:pt x="716" y="112"/>
                    <a:pt x="716" y="98"/>
                  </a:cubicBezTo>
                  <a:cubicBezTo>
                    <a:pt x="712" y="16"/>
                    <a:pt x="625" y="0"/>
                    <a:pt x="625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Rectangle 13"/>
            <p:cNvSpPr>
              <a:spLocks noChangeArrowheads="1"/>
            </p:cNvSpPr>
            <p:nvPr/>
          </p:nvSpPr>
          <p:spPr bwMode="auto">
            <a:xfrm>
              <a:off x="627063" y="4092575"/>
              <a:ext cx="479425" cy="1739900"/>
            </a:xfrm>
            <a:prstGeom prst="rect">
              <a:avLst/>
            </a:prstGeom>
            <a:solidFill>
              <a:srgbClr val="FFA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14"/>
            <p:cNvSpPr>
              <a:spLocks noChangeArrowheads="1"/>
            </p:cNvSpPr>
            <p:nvPr/>
          </p:nvSpPr>
          <p:spPr bwMode="auto">
            <a:xfrm>
              <a:off x="865188" y="4092575"/>
              <a:ext cx="241300" cy="1739900"/>
            </a:xfrm>
            <a:prstGeom prst="rect">
              <a:avLst/>
            </a:prstGeom>
            <a:solidFill>
              <a:srgbClr val="FFC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1517650" y="4424363"/>
              <a:ext cx="350837" cy="1408113"/>
            </a:xfrm>
            <a:prstGeom prst="rect">
              <a:avLst/>
            </a:prstGeom>
            <a:solidFill>
              <a:srgbClr val="18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Rectangle 16"/>
            <p:cNvSpPr>
              <a:spLocks noChangeArrowheads="1"/>
            </p:cNvSpPr>
            <p:nvPr/>
          </p:nvSpPr>
          <p:spPr bwMode="auto">
            <a:xfrm>
              <a:off x="1695450" y="4424363"/>
              <a:ext cx="173037" cy="1408113"/>
            </a:xfrm>
            <a:prstGeom prst="rect">
              <a:avLst/>
            </a:prstGeom>
            <a:solidFill>
              <a:srgbClr val="00B4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7"/>
            <p:cNvSpPr/>
            <p:nvPr/>
          </p:nvSpPr>
          <p:spPr bwMode="auto">
            <a:xfrm>
              <a:off x="1868488" y="4398963"/>
              <a:ext cx="487362" cy="1433513"/>
            </a:xfrm>
            <a:custGeom>
              <a:avLst/>
              <a:gdLst>
                <a:gd name="T0" fmla="*/ 0 w 307"/>
                <a:gd name="T1" fmla="*/ 24 h 903"/>
                <a:gd name="T2" fmla="*/ 134 w 307"/>
                <a:gd name="T3" fmla="*/ 903 h 903"/>
                <a:gd name="T4" fmla="*/ 307 w 307"/>
                <a:gd name="T5" fmla="*/ 876 h 903"/>
                <a:gd name="T6" fmla="*/ 177 w 307"/>
                <a:gd name="T7" fmla="*/ 0 h 903"/>
                <a:gd name="T8" fmla="*/ 0 w 307"/>
                <a:gd name="T9" fmla="*/ 24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903">
                  <a:moveTo>
                    <a:pt x="0" y="24"/>
                  </a:moveTo>
                  <a:lnTo>
                    <a:pt x="134" y="903"/>
                  </a:lnTo>
                  <a:lnTo>
                    <a:pt x="307" y="876"/>
                  </a:lnTo>
                  <a:lnTo>
                    <a:pt x="177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67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8"/>
            <p:cNvSpPr/>
            <p:nvPr/>
          </p:nvSpPr>
          <p:spPr bwMode="auto">
            <a:xfrm>
              <a:off x="2009775" y="4398963"/>
              <a:ext cx="346075" cy="1412875"/>
            </a:xfrm>
            <a:custGeom>
              <a:avLst/>
              <a:gdLst>
                <a:gd name="T0" fmla="*/ 0 w 218"/>
                <a:gd name="T1" fmla="*/ 13 h 890"/>
                <a:gd name="T2" fmla="*/ 133 w 218"/>
                <a:gd name="T3" fmla="*/ 890 h 890"/>
                <a:gd name="T4" fmla="*/ 218 w 218"/>
                <a:gd name="T5" fmla="*/ 876 h 890"/>
                <a:gd name="T6" fmla="*/ 88 w 218"/>
                <a:gd name="T7" fmla="*/ 0 h 890"/>
                <a:gd name="T8" fmla="*/ 0 w 218"/>
                <a:gd name="T9" fmla="*/ 13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890">
                  <a:moveTo>
                    <a:pt x="0" y="13"/>
                  </a:moveTo>
                  <a:lnTo>
                    <a:pt x="133" y="890"/>
                  </a:lnTo>
                  <a:lnTo>
                    <a:pt x="218" y="876"/>
                  </a:lnTo>
                  <a:lnTo>
                    <a:pt x="8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A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9"/>
            <p:cNvSpPr/>
            <p:nvPr/>
          </p:nvSpPr>
          <p:spPr bwMode="auto">
            <a:xfrm>
              <a:off x="1933575" y="4797425"/>
              <a:ext cx="363537" cy="627063"/>
            </a:xfrm>
            <a:custGeom>
              <a:avLst/>
              <a:gdLst>
                <a:gd name="T0" fmla="*/ 229 w 229"/>
                <a:gd name="T1" fmla="*/ 369 h 395"/>
                <a:gd name="T2" fmla="*/ 56 w 229"/>
                <a:gd name="T3" fmla="*/ 395 h 395"/>
                <a:gd name="T4" fmla="*/ 0 w 229"/>
                <a:gd name="T5" fmla="*/ 24 h 395"/>
                <a:gd name="T6" fmla="*/ 173 w 229"/>
                <a:gd name="T7" fmla="*/ 0 h 395"/>
                <a:gd name="T8" fmla="*/ 229 w 229"/>
                <a:gd name="T9" fmla="*/ 36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395">
                  <a:moveTo>
                    <a:pt x="229" y="369"/>
                  </a:moveTo>
                  <a:lnTo>
                    <a:pt x="56" y="395"/>
                  </a:lnTo>
                  <a:lnTo>
                    <a:pt x="0" y="24"/>
                  </a:lnTo>
                  <a:lnTo>
                    <a:pt x="173" y="0"/>
                  </a:lnTo>
                  <a:lnTo>
                    <a:pt x="229" y="369"/>
                  </a:lnTo>
                  <a:close/>
                </a:path>
              </a:pathLst>
            </a:custGeom>
            <a:solidFill>
              <a:srgbClr val="22B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0"/>
            <p:cNvSpPr/>
            <p:nvPr/>
          </p:nvSpPr>
          <p:spPr bwMode="auto">
            <a:xfrm>
              <a:off x="1073150" y="3767138"/>
              <a:ext cx="406400" cy="2070100"/>
            </a:xfrm>
            <a:custGeom>
              <a:avLst/>
              <a:gdLst>
                <a:gd name="T0" fmla="*/ 128 w 256"/>
                <a:gd name="T1" fmla="*/ 0 h 1304"/>
                <a:gd name="T2" fmla="*/ 0 w 256"/>
                <a:gd name="T3" fmla="*/ 13 h 1304"/>
                <a:gd name="T4" fmla="*/ 128 w 256"/>
                <a:gd name="T5" fmla="*/ 1304 h 1304"/>
                <a:gd name="T6" fmla="*/ 256 w 256"/>
                <a:gd name="T7" fmla="*/ 1290 h 1304"/>
                <a:gd name="T8" fmla="*/ 128 w 256"/>
                <a:gd name="T9" fmla="*/ 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304">
                  <a:moveTo>
                    <a:pt x="128" y="0"/>
                  </a:moveTo>
                  <a:lnTo>
                    <a:pt x="0" y="13"/>
                  </a:lnTo>
                  <a:lnTo>
                    <a:pt x="128" y="1304"/>
                  </a:lnTo>
                  <a:lnTo>
                    <a:pt x="256" y="129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2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1"/>
            <p:cNvSpPr/>
            <p:nvPr/>
          </p:nvSpPr>
          <p:spPr bwMode="auto">
            <a:xfrm>
              <a:off x="1174750" y="3767138"/>
              <a:ext cx="304800" cy="2060575"/>
            </a:xfrm>
            <a:custGeom>
              <a:avLst/>
              <a:gdLst>
                <a:gd name="T0" fmla="*/ 64 w 192"/>
                <a:gd name="T1" fmla="*/ 0 h 1298"/>
                <a:gd name="T2" fmla="*/ 0 w 192"/>
                <a:gd name="T3" fmla="*/ 8 h 1298"/>
                <a:gd name="T4" fmla="*/ 128 w 192"/>
                <a:gd name="T5" fmla="*/ 1298 h 1298"/>
                <a:gd name="T6" fmla="*/ 192 w 192"/>
                <a:gd name="T7" fmla="*/ 1290 h 1298"/>
                <a:gd name="T8" fmla="*/ 64 w 192"/>
                <a:gd name="T9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298">
                  <a:moveTo>
                    <a:pt x="64" y="0"/>
                  </a:moveTo>
                  <a:lnTo>
                    <a:pt x="0" y="8"/>
                  </a:lnTo>
                  <a:lnTo>
                    <a:pt x="128" y="1298"/>
                  </a:lnTo>
                  <a:lnTo>
                    <a:pt x="192" y="129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2"/>
            <p:cNvSpPr/>
            <p:nvPr/>
          </p:nvSpPr>
          <p:spPr bwMode="auto">
            <a:xfrm>
              <a:off x="1073150" y="3770313"/>
              <a:ext cx="211137" cy="111125"/>
            </a:xfrm>
            <a:custGeom>
              <a:avLst/>
              <a:gdLst>
                <a:gd name="T0" fmla="*/ 0 w 133"/>
                <a:gd name="T1" fmla="*/ 14 h 70"/>
                <a:gd name="T2" fmla="*/ 5 w 133"/>
                <a:gd name="T3" fmla="*/ 70 h 70"/>
                <a:gd name="T4" fmla="*/ 133 w 133"/>
                <a:gd name="T5" fmla="*/ 59 h 70"/>
                <a:gd name="T6" fmla="*/ 128 w 133"/>
                <a:gd name="T7" fmla="*/ 0 h 70"/>
                <a:gd name="T8" fmla="*/ 0 w 133"/>
                <a:gd name="T9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70">
                  <a:moveTo>
                    <a:pt x="0" y="14"/>
                  </a:moveTo>
                  <a:lnTo>
                    <a:pt x="5" y="70"/>
                  </a:lnTo>
                  <a:lnTo>
                    <a:pt x="133" y="59"/>
                  </a:lnTo>
                  <a:lnTo>
                    <a:pt x="12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Rectangle 23"/>
            <p:cNvSpPr>
              <a:spLocks noChangeArrowheads="1"/>
            </p:cNvSpPr>
            <p:nvPr/>
          </p:nvSpPr>
          <p:spPr bwMode="auto">
            <a:xfrm>
              <a:off x="627063" y="4424363"/>
              <a:ext cx="479425" cy="360363"/>
            </a:xfrm>
            <a:prstGeom prst="rect">
              <a:avLst/>
            </a:pr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24"/>
            <p:cNvSpPr>
              <a:spLocks noChangeArrowheads="1"/>
            </p:cNvSpPr>
            <p:nvPr/>
          </p:nvSpPr>
          <p:spPr bwMode="auto">
            <a:xfrm>
              <a:off x="627063" y="5030788"/>
              <a:ext cx="479425" cy="365125"/>
            </a:xfrm>
            <a:prstGeom prst="rect">
              <a:avLst/>
            </a:pr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Rectangle 25"/>
            <p:cNvSpPr>
              <a:spLocks noChangeArrowheads="1"/>
            </p:cNvSpPr>
            <p:nvPr/>
          </p:nvSpPr>
          <p:spPr bwMode="auto">
            <a:xfrm>
              <a:off x="627063" y="4160838"/>
              <a:ext cx="479425" cy="98425"/>
            </a:xfrm>
            <a:prstGeom prst="rect">
              <a:avLst/>
            </a:pr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26"/>
            <p:cNvSpPr>
              <a:spLocks noChangeArrowheads="1"/>
            </p:cNvSpPr>
            <p:nvPr/>
          </p:nvSpPr>
          <p:spPr bwMode="auto">
            <a:xfrm>
              <a:off x="627063" y="5641975"/>
              <a:ext cx="479425" cy="101600"/>
            </a:xfrm>
            <a:prstGeom prst="rect">
              <a:avLst/>
            </a:prstGeom>
            <a:solidFill>
              <a:srgbClr val="C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27"/>
            <p:cNvSpPr>
              <a:spLocks noChangeArrowheads="1"/>
            </p:cNvSpPr>
            <p:nvPr/>
          </p:nvSpPr>
          <p:spPr bwMode="auto">
            <a:xfrm>
              <a:off x="1543050" y="4584700"/>
              <a:ext cx="296862" cy="288925"/>
            </a:xfrm>
            <a:prstGeom prst="rect">
              <a:avLst/>
            </a:prstGeom>
            <a:solidFill>
              <a:srgbClr val="FAF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28"/>
            <p:cNvSpPr>
              <a:spLocks noChangeArrowheads="1"/>
            </p:cNvSpPr>
            <p:nvPr/>
          </p:nvSpPr>
          <p:spPr bwMode="auto">
            <a:xfrm>
              <a:off x="1690688" y="4584700"/>
              <a:ext cx="149225" cy="288925"/>
            </a:xfrm>
            <a:prstGeom prst="rect">
              <a:avLst/>
            </a:prstGeom>
            <a:solidFill>
              <a:srgbClr val="F4E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Rectangle 29"/>
            <p:cNvSpPr>
              <a:spLocks noChangeArrowheads="1"/>
            </p:cNvSpPr>
            <p:nvPr/>
          </p:nvSpPr>
          <p:spPr bwMode="auto">
            <a:xfrm>
              <a:off x="1543050" y="5421313"/>
              <a:ext cx="296862" cy="287338"/>
            </a:xfrm>
            <a:prstGeom prst="rect">
              <a:avLst/>
            </a:prstGeom>
            <a:solidFill>
              <a:srgbClr val="FAF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Rectangle 30"/>
            <p:cNvSpPr>
              <a:spLocks noChangeArrowheads="1"/>
            </p:cNvSpPr>
            <p:nvPr/>
          </p:nvSpPr>
          <p:spPr bwMode="auto">
            <a:xfrm>
              <a:off x="1690688" y="5421313"/>
              <a:ext cx="149225" cy="287338"/>
            </a:xfrm>
            <a:prstGeom prst="rect">
              <a:avLst/>
            </a:prstGeom>
            <a:solidFill>
              <a:srgbClr val="F4E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1"/>
            <p:cNvSpPr/>
            <p:nvPr/>
          </p:nvSpPr>
          <p:spPr bwMode="auto">
            <a:xfrm>
              <a:off x="8178800" y="5030788"/>
              <a:ext cx="911225" cy="674688"/>
            </a:xfrm>
            <a:custGeom>
              <a:avLst/>
              <a:gdLst>
                <a:gd name="T0" fmla="*/ 0 w 215"/>
                <a:gd name="T1" fmla="*/ 0 h 159"/>
                <a:gd name="T2" fmla="*/ 0 w 215"/>
                <a:gd name="T3" fmla="*/ 66 h 159"/>
                <a:gd name="T4" fmla="*/ 93 w 215"/>
                <a:gd name="T5" fmla="*/ 159 h 159"/>
                <a:gd name="T6" fmla="*/ 122 w 215"/>
                <a:gd name="T7" fmla="*/ 159 h 159"/>
                <a:gd name="T8" fmla="*/ 215 w 215"/>
                <a:gd name="T9" fmla="*/ 66 h 159"/>
                <a:gd name="T10" fmla="*/ 215 w 215"/>
                <a:gd name="T11" fmla="*/ 0 h 159"/>
                <a:gd name="T12" fmla="*/ 0 w 215"/>
                <a:gd name="T1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59">
                  <a:moveTo>
                    <a:pt x="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0" y="117"/>
                    <a:pt x="41" y="159"/>
                    <a:pt x="93" y="159"/>
                  </a:cubicBezTo>
                  <a:cubicBezTo>
                    <a:pt x="122" y="159"/>
                    <a:pt x="122" y="159"/>
                    <a:pt x="122" y="159"/>
                  </a:cubicBezTo>
                  <a:cubicBezTo>
                    <a:pt x="174" y="159"/>
                    <a:pt x="215" y="117"/>
                    <a:pt x="215" y="66"/>
                  </a:cubicBezTo>
                  <a:cubicBezTo>
                    <a:pt x="215" y="0"/>
                    <a:pt x="215" y="0"/>
                    <a:pt x="21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2"/>
            <p:cNvSpPr/>
            <p:nvPr/>
          </p:nvSpPr>
          <p:spPr bwMode="auto">
            <a:xfrm>
              <a:off x="8081963" y="5705475"/>
              <a:ext cx="1106487" cy="114300"/>
            </a:xfrm>
            <a:custGeom>
              <a:avLst/>
              <a:gdLst>
                <a:gd name="T0" fmla="*/ 26 w 261"/>
                <a:gd name="T1" fmla="*/ 27 h 27"/>
                <a:gd name="T2" fmla="*/ 235 w 261"/>
                <a:gd name="T3" fmla="*/ 27 h 27"/>
                <a:gd name="T4" fmla="*/ 261 w 261"/>
                <a:gd name="T5" fmla="*/ 0 h 27"/>
                <a:gd name="T6" fmla="*/ 0 w 261"/>
                <a:gd name="T7" fmla="*/ 0 h 27"/>
                <a:gd name="T8" fmla="*/ 26 w 261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7">
                  <a:moveTo>
                    <a:pt x="26" y="27"/>
                  </a:moveTo>
                  <a:cubicBezTo>
                    <a:pt x="235" y="27"/>
                    <a:pt x="235" y="27"/>
                    <a:pt x="235" y="27"/>
                  </a:cubicBezTo>
                  <a:cubicBezTo>
                    <a:pt x="242" y="23"/>
                    <a:pt x="252" y="13"/>
                    <a:pt x="2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11"/>
                    <a:pt x="14" y="19"/>
                    <a:pt x="26" y="27"/>
                  </a:cubicBezTo>
                  <a:close/>
                </a:path>
              </a:pathLst>
            </a:custGeom>
            <a:solidFill>
              <a:srgbClr val="9E4A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3"/>
            <p:cNvSpPr/>
            <p:nvPr/>
          </p:nvSpPr>
          <p:spPr bwMode="auto">
            <a:xfrm>
              <a:off x="9043988" y="5051425"/>
              <a:ext cx="249237" cy="347663"/>
            </a:xfrm>
            <a:custGeom>
              <a:avLst/>
              <a:gdLst>
                <a:gd name="T0" fmla="*/ 6 w 59"/>
                <a:gd name="T1" fmla="*/ 82 h 82"/>
                <a:gd name="T2" fmla="*/ 4 w 59"/>
                <a:gd name="T3" fmla="*/ 82 h 82"/>
                <a:gd name="T4" fmla="*/ 4 w 59"/>
                <a:gd name="T5" fmla="*/ 67 h 82"/>
                <a:gd name="T6" fmla="*/ 39 w 59"/>
                <a:gd name="T7" fmla="*/ 48 h 82"/>
                <a:gd name="T8" fmla="*/ 40 w 59"/>
                <a:gd name="T9" fmla="*/ 28 h 82"/>
                <a:gd name="T10" fmla="*/ 8 w 59"/>
                <a:gd name="T11" fmla="*/ 30 h 82"/>
                <a:gd name="T12" fmla="*/ 0 w 59"/>
                <a:gd name="T13" fmla="*/ 18 h 82"/>
                <a:gd name="T14" fmla="*/ 51 w 59"/>
                <a:gd name="T15" fmla="*/ 19 h 82"/>
                <a:gd name="T16" fmla="*/ 52 w 59"/>
                <a:gd name="T17" fmla="*/ 55 h 82"/>
                <a:gd name="T18" fmla="*/ 6 w 5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82">
                  <a:moveTo>
                    <a:pt x="6" y="82"/>
                  </a:moveTo>
                  <a:cubicBezTo>
                    <a:pt x="5" y="82"/>
                    <a:pt x="5" y="82"/>
                    <a:pt x="4" y="82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22" y="68"/>
                    <a:pt x="34" y="57"/>
                    <a:pt x="39" y="48"/>
                  </a:cubicBezTo>
                  <a:cubicBezTo>
                    <a:pt x="43" y="40"/>
                    <a:pt x="43" y="33"/>
                    <a:pt x="40" y="28"/>
                  </a:cubicBezTo>
                  <a:cubicBezTo>
                    <a:pt x="30" y="15"/>
                    <a:pt x="9" y="29"/>
                    <a:pt x="8" y="3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1" y="10"/>
                    <a:pt x="37" y="0"/>
                    <a:pt x="51" y="19"/>
                  </a:cubicBezTo>
                  <a:cubicBezTo>
                    <a:pt x="59" y="29"/>
                    <a:pt x="59" y="42"/>
                    <a:pt x="52" y="55"/>
                  </a:cubicBezTo>
                  <a:cubicBezTo>
                    <a:pt x="43" y="71"/>
                    <a:pt x="26" y="82"/>
                    <a:pt x="6" y="82"/>
                  </a:cubicBezTo>
                  <a:close/>
                </a:path>
              </a:pathLst>
            </a:custGeom>
            <a:solidFill>
              <a:srgbClr val="C1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4"/>
            <p:cNvSpPr/>
            <p:nvPr/>
          </p:nvSpPr>
          <p:spPr bwMode="auto">
            <a:xfrm>
              <a:off x="8632825" y="5030788"/>
              <a:ext cx="457200" cy="674688"/>
            </a:xfrm>
            <a:custGeom>
              <a:avLst/>
              <a:gdLst>
                <a:gd name="T0" fmla="*/ 0 w 108"/>
                <a:gd name="T1" fmla="*/ 159 h 159"/>
                <a:gd name="T2" fmla="*/ 15 w 108"/>
                <a:gd name="T3" fmla="*/ 159 h 159"/>
                <a:gd name="T4" fmla="*/ 108 w 108"/>
                <a:gd name="T5" fmla="*/ 66 h 159"/>
                <a:gd name="T6" fmla="*/ 108 w 108"/>
                <a:gd name="T7" fmla="*/ 0 h 159"/>
                <a:gd name="T8" fmla="*/ 0 w 108"/>
                <a:gd name="T9" fmla="*/ 0 h 159"/>
                <a:gd name="T10" fmla="*/ 0 w 108"/>
                <a:gd name="T11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59">
                  <a:moveTo>
                    <a:pt x="0" y="159"/>
                  </a:moveTo>
                  <a:cubicBezTo>
                    <a:pt x="15" y="159"/>
                    <a:pt x="15" y="159"/>
                    <a:pt x="15" y="159"/>
                  </a:cubicBezTo>
                  <a:cubicBezTo>
                    <a:pt x="67" y="159"/>
                    <a:pt x="108" y="117"/>
                    <a:pt x="108" y="66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C1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5"/>
            <p:cNvSpPr/>
            <p:nvPr/>
          </p:nvSpPr>
          <p:spPr bwMode="auto">
            <a:xfrm>
              <a:off x="8632825" y="5705475"/>
              <a:ext cx="555625" cy="114300"/>
            </a:xfrm>
            <a:custGeom>
              <a:avLst/>
              <a:gdLst>
                <a:gd name="T0" fmla="*/ 0 w 131"/>
                <a:gd name="T1" fmla="*/ 27 h 27"/>
                <a:gd name="T2" fmla="*/ 105 w 131"/>
                <a:gd name="T3" fmla="*/ 27 h 27"/>
                <a:gd name="T4" fmla="*/ 131 w 131"/>
                <a:gd name="T5" fmla="*/ 0 h 27"/>
                <a:gd name="T6" fmla="*/ 0 w 131"/>
                <a:gd name="T7" fmla="*/ 0 h 27"/>
                <a:gd name="T8" fmla="*/ 0 w 131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7">
                  <a:moveTo>
                    <a:pt x="0" y="27"/>
                  </a:moveTo>
                  <a:cubicBezTo>
                    <a:pt x="105" y="27"/>
                    <a:pt x="105" y="27"/>
                    <a:pt x="105" y="27"/>
                  </a:cubicBezTo>
                  <a:cubicBezTo>
                    <a:pt x="112" y="23"/>
                    <a:pt x="122" y="13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893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6"/>
            <p:cNvSpPr/>
            <p:nvPr/>
          </p:nvSpPr>
          <p:spPr bwMode="auto">
            <a:xfrm>
              <a:off x="3068638" y="2286000"/>
              <a:ext cx="2813050" cy="3597275"/>
            </a:xfrm>
            <a:custGeom>
              <a:avLst/>
              <a:gdLst>
                <a:gd name="T0" fmla="*/ 1746 w 1772"/>
                <a:gd name="T1" fmla="*/ 0 h 2266"/>
                <a:gd name="T2" fmla="*/ 523 w 1772"/>
                <a:gd name="T3" fmla="*/ 0 h 2266"/>
                <a:gd name="T4" fmla="*/ 192 w 1772"/>
                <a:gd name="T5" fmla="*/ 393 h 2266"/>
                <a:gd name="T6" fmla="*/ 0 w 1772"/>
                <a:gd name="T7" fmla="*/ 2266 h 2266"/>
                <a:gd name="T8" fmla="*/ 1772 w 1772"/>
                <a:gd name="T9" fmla="*/ 2266 h 2266"/>
                <a:gd name="T10" fmla="*/ 1746 w 1772"/>
                <a:gd name="T11" fmla="*/ 0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2" h="2266">
                  <a:moveTo>
                    <a:pt x="1746" y="0"/>
                  </a:moveTo>
                  <a:lnTo>
                    <a:pt x="523" y="0"/>
                  </a:lnTo>
                  <a:lnTo>
                    <a:pt x="192" y="393"/>
                  </a:lnTo>
                  <a:lnTo>
                    <a:pt x="0" y="2266"/>
                  </a:lnTo>
                  <a:lnTo>
                    <a:pt x="1772" y="2266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rgbClr val="2E3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7"/>
            <p:cNvSpPr/>
            <p:nvPr/>
          </p:nvSpPr>
          <p:spPr bwMode="auto">
            <a:xfrm>
              <a:off x="4576763" y="2286000"/>
              <a:ext cx="2814637" cy="3597275"/>
            </a:xfrm>
            <a:custGeom>
              <a:avLst/>
              <a:gdLst>
                <a:gd name="T0" fmla="*/ 27 w 1773"/>
                <a:gd name="T1" fmla="*/ 0 h 2266"/>
                <a:gd name="T2" fmla="*/ 1250 w 1773"/>
                <a:gd name="T3" fmla="*/ 0 h 2266"/>
                <a:gd name="T4" fmla="*/ 1581 w 1773"/>
                <a:gd name="T5" fmla="*/ 393 h 2266"/>
                <a:gd name="T6" fmla="*/ 1773 w 1773"/>
                <a:gd name="T7" fmla="*/ 2266 h 2266"/>
                <a:gd name="T8" fmla="*/ 0 w 1773"/>
                <a:gd name="T9" fmla="*/ 2266 h 2266"/>
                <a:gd name="T10" fmla="*/ 27 w 1773"/>
                <a:gd name="T11" fmla="*/ 0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3" h="2266">
                  <a:moveTo>
                    <a:pt x="27" y="0"/>
                  </a:moveTo>
                  <a:lnTo>
                    <a:pt x="1250" y="0"/>
                  </a:lnTo>
                  <a:lnTo>
                    <a:pt x="1581" y="393"/>
                  </a:lnTo>
                  <a:lnTo>
                    <a:pt x="1773" y="2266"/>
                  </a:lnTo>
                  <a:lnTo>
                    <a:pt x="0" y="226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2E3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8"/>
            <p:cNvSpPr/>
            <p:nvPr/>
          </p:nvSpPr>
          <p:spPr bwMode="auto">
            <a:xfrm>
              <a:off x="4848225" y="2133600"/>
              <a:ext cx="390525" cy="525463"/>
            </a:xfrm>
            <a:custGeom>
              <a:avLst/>
              <a:gdLst>
                <a:gd name="T0" fmla="*/ 0 w 246"/>
                <a:gd name="T1" fmla="*/ 0 h 331"/>
                <a:gd name="T2" fmla="*/ 0 w 246"/>
                <a:gd name="T3" fmla="*/ 294 h 331"/>
                <a:gd name="T4" fmla="*/ 246 w 246"/>
                <a:gd name="T5" fmla="*/ 331 h 331"/>
                <a:gd name="T6" fmla="*/ 246 w 246"/>
                <a:gd name="T7" fmla="*/ 0 h 331"/>
                <a:gd name="T8" fmla="*/ 0 w 246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331">
                  <a:moveTo>
                    <a:pt x="0" y="0"/>
                  </a:moveTo>
                  <a:lnTo>
                    <a:pt x="0" y="294"/>
                  </a:lnTo>
                  <a:lnTo>
                    <a:pt x="246" y="331"/>
                  </a:lnTo>
                  <a:lnTo>
                    <a:pt x="2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D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9"/>
            <p:cNvSpPr/>
            <p:nvPr/>
          </p:nvSpPr>
          <p:spPr bwMode="auto">
            <a:xfrm>
              <a:off x="4373563" y="708025"/>
              <a:ext cx="865187" cy="1425575"/>
            </a:xfrm>
            <a:custGeom>
              <a:avLst/>
              <a:gdLst>
                <a:gd name="T0" fmla="*/ 129 w 204"/>
                <a:gd name="T1" fmla="*/ 16 h 336"/>
                <a:gd name="T2" fmla="*/ 56 w 204"/>
                <a:gd name="T3" fmla="*/ 16 h 336"/>
                <a:gd name="T4" fmla="*/ 32 w 204"/>
                <a:gd name="T5" fmla="*/ 35 h 336"/>
                <a:gd name="T6" fmla="*/ 32 w 204"/>
                <a:gd name="T7" fmla="*/ 97 h 336"/>
                <a:gd name="T8" fmla="*/ 0 w 204"/>
                <a:gd name="T9" fmla="*/ 131 h 336"/>
                <a:gd name="T10" fmla="*/ 0 w 204"/>
                <a:gd name="T11" fmla="*/ 203 h 336"/>
                <a:gd name="T12" fmla="*/ 99 w 204"/>
                <a:gd name="T13" fmla="*/ 336 h 336"/>
                <a:gd name="T14" fmla="*/ 112 w 204"/>
                <a:gd name="T15" fmla="*/ 336 h 336"/>
                <a:gd name="T16" fmla="*/ 204 w 204"/>
                <a:gd name="T17" fmla="*/ 336 h 336"/>
                <a:gd name="T18" fmla="*/ 204 w 204"/>
                <a:gd name="T19" fmla="*/ 236 h 336"/>
                <a:gd name="T20" fmla="*/ 204 w 204"/>
                <a:gd name="T21" fmla="*/ 0 h 336"/>
                <a:gd name="T22" fmla="*/ 129 w 204"/>
                <a:gd name="T23" fmla="*/ 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336">
                  <a:moveTo>
                    <a:pt x="129" y="16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32" y="14"/>
                    <a:pt x="32" y="35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44" y="131"/>
                    <a:pt x="0" y="13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99" y="336"/>
                    <a:pt x="99" y="336"/>
                    <a:pt x="99" y="336"/>
                  </a:cubicBezTo>
                  <a:cubicBezTo>
                    <a:pt x="112" y="336"/>
                    <a:pt x="112" y="336"/>
                    <a:pt x="112" y="336"/>
                  </a:cubicBezTo>
                  <a:cubicBezTo>
                    <a:pt x="204" y="336"/>
                    <a:pt x="204" y="336"/>
                    <a:pt x="204" y="336"/>
                  </a:cubicBezTo>
                  <a:cubicBezTo>
                    <a:pt x="204" y="236"/>
                    <a:pt x="204" y="236"/>
                    <a:pt x="204" y="236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84" y="9"/>
                    <a:pt x="159" y="16"/>
                    <a:pt x="129" y="16"/>
                  </a:cubicBezTo>
                </a:path>
              </a:pathLst>
            </a:custGeom>
            <a:solidFill>
              <a:srgbClr val="FEE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40"/>
            <p:cNvSpPr/>
            <p:nvPr/>
          </p:nvSpPr>
          <p:spPr bwMode="auto">
            <a:xfrm>
              <a:off x="4373563" y="0"/>
              <a:ext cx="865187" cy="1263650"/>
            </a:xfrm>
            <a:custGeom>
              <a:avLst/>
              <a:gdLst>
                <a:gd name="T0" fmla="*/ 86 w 204"/>
                <a:gd name="T1" fmla="*/ 0 h 298"/>
                <a:gd name="T2" fmla="*/ 0 w 204"/>
                <a:gd name="T3" fmla="*/ 98 h 298"/>
                <a:gd name="T4" fmla="*/ 0 w 204"/>
                <a:gd name="T5" fmla="*/ 123 h 298"/>
                <a:gd name="T6" fmla="*/ 0 w 204"/>
                <a:gd name="T7" fmla="*/ 298 h 298"/>
                <a:gd name="T8" fmla="*/ 32 w 204"/>
                <a:gd name="T9" fmla="*/ 264 h 298"/>
                <a:gd name="T10" fmla="*/ 32 w 204"/>
                <a:gd name="T11" fmla="*/ 202 h 298"/>
                <a:gd name="T12" fmla="*/ 56 w 204"/>
                <a:gd name="T13" fmla="*/ 183 h 298"/>
                <a:gd name="T14" fmla="*/ 129 w 204"/>
                <a:gd name="T15" fmla="*/ 183 h 298"/>
                <a:gd name="T16" fmla="*/ 204 w 204"/>
                <a:gd name="T17" fmla="*/ 167 h 298"/>
                <a:gd name="T18" fmla="*/ 204 w 204"/>
                <a:gd name="T19" fmla="*/ 79 h 298"/>
                <a:gd name="T20" fmla="*/ 204 w 204"/>
                <a:gd name="T21" fmla="*/ 0 h 298"/>
                <a:gd name="T22" fmla="*/ 86 w 204"/>
                <a:gd name="T2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298">
                  <a:moveTo>
                    <a:pt x="86" y="0"/>
                  </a:moveTo>
                  <a:cubicBezTo>
                    <a:pt x="22" y="0"/>
                    <a:pt x="0" y="98"/>
                    <a:pt x="0" y="98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44" y="298"/>
                    <a:pt x="32" y="264"/>
                    <a:pt x="32" y="264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32" y="181"/>
                    <a:pt x="56" y="183"/>
                    <a:pt x="56" y="183"/>
                  </a:cubicBezTo>
                  <a:cubicBezTo>
                    <a:pt x="129" y="183"/>
                    <a:pt x="129" y="183"/>
                    <a:pt x="129" y="183"/>
                  </a:cubicBezTo>
                  <a:cubicBezTo>
                    <a:pt x="159" y="183"/>
                    <a:pt x="184" y="176"/>
                    <a:pt x="204" y="167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64" y="0"/>
                    <a:pt x="117" y="0"/>
                    <a:pt x="86" y="0"/>
                  </a:cubicBezTo>
                  <a:close/>
                </a:path>
              </a:pathLst>
            </a:custGeom>
            <a:solidFill>
              <a:srgbClr val="2E3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41"/>
            <p:cNvSpPr/>
            <p:nvPr/>
          </p:nvSpPr>
          <p:spPr bwMode="auto">
            <a:xfrm>
              <a:off x="5238750" y="2133600"/>
              <a:ext cx="355600" cy="525463"/>
            </a:xfrm>
            <a:custGeom>
              <a:avLst/>
              <a:gdLst>
                <a:gd name="T0" fmla="*/ 224 w 224"/>
                <a:gd name="T1" fmla="*/ 294 h 331"/>
                <a:gd name="T2" fmla="*/ 224 w 224"/>
                <a:gd name="T3" fmla="*/ 0 h 331"/>
                <a:gd name="T4" fmla="*/ 0 w 224"/>
                <a:gd name="T5" fmla="*/ 0 h 331"/>
                <a:gd name="T6" fmla="*/ 0 w 224"/>
                <a:gd name="T7" fmla="*/ 331 h 331"/>
                <a:gd name="T8" fmla="*/ 224 w 224"/>
                <a:gd name="T9" fmla="*/ 2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31">
                  <a:moveTo>
                    <a:pt x="224" y="294"/>
                  </a:moveTo>
                  <a:lnTo>
                    <a:pt x="224" y="0"/>
                  </a:lnTo>
                  <a:lnTo>
                    <a:pt x="0" y="0"/>
                  </a:lnTo>
                  <a:lnTo>
                    <a:pt x="0" y="331"/>
                  </a:lnTo>
                  <a:lnTo>
                    <a:pt x="224" y="294"/>
                  </a:lnTo>
                  <a:close/>
                </a:path>
              </a:pathLst>
            </a:custGeom>
            <a:solidFill>
              <a:srgbClr val="DDC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42"/>
            <p:cNvSpPr/>
            <p:nvPr/>
          </p:nvSpPr>
          <p:spPr bwMode="auto">
            <a:xfrm>
              <a:off x="5238750" y="487363"/>
              <a:ext cx="863600" cy="1646238"/>
            </a:xfrm>
            <a:custGeom>
              <a:avLst/>
              <a:gdLst>
                <a:gd name="T0" fmla="*/ 164 w 204"/>
                <a:gd name="T1" fmla="*/ 159 h 388"/>
                <a:gd name="T2" fmla="*/ 164 w 204"/>
                <a:gd name="T3" fmla="*/ 27 h 388"/>
                <a:gd name="T4" fmla="*/ 148 w 204"/>
                <a:gd name="T5" fmla="*/ 0 h 388"/>
                <a:gd name="T6" fmla="*/ 52 w 204"/>
                <a:gd name="T7" fmla="*/ 0 h 388"/>
                <a:gd name="T8" fmla="*/ 0 w 204"/>
                <a:gd name="T9" fmla="*/ 52 h 388"/>
                <a:gd name="T10" fmla="*/ 0 w 204"/>
                <a:gd name="T11" fmla="*/ 289 h 388"/>
                <a:gd name="T12" fmla="*/ 0 w 204"/>
                <a:gd name="T13" fmla="*/ 388 h 388"/>
                <a:gd name="T14" fmla="*/ 84 w 204"/>
                <a:gd name="T15" fmla="*/ 388 h 388"/>
                <a:gd name="T16" fmla="*/ 113 w 204"/>
                <a:gd name="T17" fmla="*/ 388 h 388"/>
                <a:gd name="T18" fmla="*/ 204 w 204"/>
                <a:gd name="T19" fmla="*/ 255 h 388"/>
                <a:gd name="T20" fmla="*/ 204 w 204"/>
                <a:gd name="T21" fmla="*/ 183 h 388"/>
                <a:gd name="T22" fmla="*/ 164 w 204"/>
                <a:gd name="T23" fmla="*/ 15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388">
                  <a:moveTo>
                    <a:pt x="164" y="159"/>
                  </a:moveTo>
                  <a:cubicBezTo>
                    <a:pt x="164" y="127"/>
                    <a:pt x="164" y="27"/>
                    <a:pt x="164" y="27"/>
                  </a:cubicBezTo>
                  <a:cubicBezTo>
                    <a:pt x="164" y="27"/>
                    <a:pt x="165" y="0"/>
                    <a:pt x="148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4" y="33"/>
                    <a:pt x="0" y="52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84" y="388"/>
                    <a:pt x="84" y="388"/>
                    <a:pt x="84" y="388"/>
                  </a:cubicBezTo>
                  <a:cubicBezTo>
                    <a:pt x="113" y="388"/>
                    <a:pt x="113" y="388"/>
                    <a:pt x="113" y="388"/>
                  </a:cubicBezTo>
                  <a:cubicBezTo>
                    <a:pt x="204" y="255"/>
                    <a:pt x="204" y="255"/>
                    <a:pt x="204" y="255"/>
                  </a:cubicBezTo>
                  <a:cubicBezTo>
                    <a:pt x="204" y="183"/>
                    <a:pt x="204" y="183"/>
                    <a:pt x="204" y="183"/>
                  </a:cubicBezTo>
                  <a:cubicBezTo>
                    <a:pt x="204" y="183"/>
                    <a:pt x="164" y="171"/>
                    <a:pt x="164" y="159"/>
                  </a:cubicBezTo>
                </a:path>
              </a:pathLst>
            </a:custGeom>
            <a:solidFill>
              <a:srgbClr val="F0D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43"/>
            <p:cNvSpPr/>
            <p:nvPr/>
          </p:nvSpPr>
          <p:spPr bwMode="auto">
            <a:xfrm>
              <a:off x="5238750" y="0"/>
              <a:ext cx="863600" cy="1263650"/>
            </a:xfrm>
            <a:custGeom>
              <a:avLst/>
              <a:gdLst>
                <a:gd name="T0" fmla="*/ 114 w 204"/>
                <a:gd name="T1" fmla="*/ 0 h 298"/>
                <a:gd name="T2" fmla="*/ 0 w 204"/>
                <a:gd name="T3" fmla="*/ 0 h 298"/>
                <a:gd name="T4" fmla="*/ 0 w 204"/>
                <a:gd name="T5" fmla="*/ 167 h 298"/>
                <a:gd name="T6" fmla="*/ 52 w 204"/>
                <a:gd name="T7" fmla="*/ 115 h 298"/>
                <a:gd name="T8" fmla="*/ 148 w 204"/>
                <a:gd name="T9" fmla="*/ 115 h 298"/>
                <a:gd name="T10" fmla="*/ 164 w 204"/>
                <a:gd name="T11" fmla="*/ 142 h 298"/>
                <a:gd name="T12" fmla="*/ 164 w 204"/>
                <a:gd name="T13" fmla="*/ 274 h 298"/>
                <a:gd name="T14" fmla="*/ 204 w 204"/>
                <a:gd name="T15" fmla="*/ 298 h 298"/>
                <a:gd name="T16" fmla="*/ 204 w 204"/>
                <a:gd name="T17" fmla="*/ 118 h 298"/>
                <a:gd name="T18" fmla="*/ 204 w 204"/>
                <a:gd name="T19" fmla="*/ 93 h 298"/>
                <a:gd name="T20" fmla="*/ 114 w 204"/>
                <a:gd name="T2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298">
                  <a:moveTo>
                    <a:pt x="114" y="0"/>
                  </a:moveTo>
                  <a:cubicBezTo>
                    <a:pt x="114" y="0"/>
                    <a:pt x="60" y="0"/>
                    <a:pt x="0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44" y="148"/>
                    <a:pt x="52" y="115"/>
                    <a:pt x="52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65" y="115"/>
                    <a:pt x="164" y="142"/>
                    <a:pt x="164" y="142"/>
                  </a:cubicBezTo>
                  <a:cubicBezTo>
                    <a:pt x="164" y="142"/>
                    <a:pt x="164" y="242"/>
                    <a:pt x="164" y="274"/>
                  </a:cubicBezTo>
                  <a:cubicBezTo>
                    <a:pt x="164" y="286"/>
                    <a:pt x="204" y="298"/>
                    <a:pt x="204" y="298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04" y="98"/>
                    <a:pt x="204" y="107"/>
                    <a:pt x="204" y="93"/>
                  </a:cubicBezTo>
                  <a:cubicBezTo>
                    <a:pt x="204" y="2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21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Rectangle 44"/>
            <p:cNvSpPr>
              <a:spLocks noChangeArrowheads="1"/>
            </p:cNvSpPr>
            <p:nvPr/>
          </p:nvSpPr>
          <p:spPr bwMode="auto">
            <a:xfrm>
              <a:off x="1" y="5849938"/>
              <a:ext cx="10425112" cy="322263"/>
            </a:xfrm>
            <a:prstGeom prst="rect">
              <a:avLst/>
            </a:pr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Rectangle 45"/>
            <p:cNvSpPr>
              <a:spLocks noChangeArrowheads="1"/>
            </p:cNvSpPr>
            <p:nvPr/>
          </p:nvSpPr>
          <p:spPr bwMode="auto">
            <a:xfrm>
              <a:off x="1" y="5849938"/>
              <a:ext cx="10425112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Rectangle 46"/>
            <p:cNvSpPr>
              <a:spLocks noChangeArrowheads="1"/>
            </p:cNvSpPr>
            <p:nvPr/>
          </p:nvSpPr>
          <p:spPr bwMode="auto">
            <a:xfrm>
              <a:off x="1017588" y="6172200"/>
              <a:ext cx="8391525" cy="322263"/>
            </a:xfrm>
            <a:prstGeom prst="rect">
              <a:avLst/>
            </a:prstGeom>
            <a:solidFill>
              <a:srgbClr val="998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Rectangle 47"/>
            <p:cNvSpPr>
              <a:spLocks noChangeArrowheads="1"/>
            </p:cNvSpPr>
            <p:nvPr/>
          </p:nvSpPr>
          <p:spPr bwMode="auto">
            <a:xfrm>
              <a:off x="1017588" y="6172200"/>
              <a:ext cx="839152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32" name="Picture 4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6159500"/>
              <a:ext cx="8421687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" name="Freeform 49"/>
            <p:cNvSpPr/>
            <p:nvPr/>
          </p:nvSpPr>
          <p:spPr bwMode="auto">
            <a:xfrm>
              <a:off x="4640263" y="2171700"/>
              <a:ext cx="598487" cy="819150"/>
            </a:xfrm>
            <a:custGeom>
              <a:avLst/>
              <a:gdLst>
                <a:gd name="T0" fmla="*/ 131 w 377"/>
                <a:gd name="T1" fmla="*/ 0 h 516"/>
                <a:gd name="T2" fmla="*/ 0 w 377"/>
                <a:gd name="T3" fmla="*/ 72 h 516"/>
                <a:gd name="T4" fmla="*/ 254 w 377"/>
                <a:gd name="T5" fmla="*/ 516 h 516"/>
                <a:gd name="T6" fmla="*/ 377 w 377"/>
                <a:gd name="T7" fmla="*/ 307 h 516"/>
                <a:gd name="T8" fmla="*/ 131 w 377"/>
                <a:gd name="T9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516">
                  <a:moveTo>
                    <a:pt x="131" y="0"/>
                  </a:moveTo>
                  <a:lnTo>
                    <a:pt x="0" y="72"/>
                  </a:lnTo>
                  <a:lnTo>
                    <a:pt x="254" y="516"/>
                  </a:lnTo>
                  <a:lnTo>
                    <a:pt x="377" y="30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5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50"/>
            <p:cNvSpPr/>
            <p:nvPr/>
          </p:nvSpPr>
          <p:spPr bwMode="auto">
            <a:xfrm>
              <a:off x="5238750" y="2171700"/>
              <a:ext cx="617537" cy="819150"/>
            </a:xfrm>
            <a:custGeom>
              <a:avLst/>
              <a:gdLst>
                <a:gd name="T0" fmla="*/ 235 w 389"/>
                <a:gd name="T1" fmla="*/ 0 h 516"/>
                <a:gd name="T2" fmla="*/ 389 w 389"/>
                <a:gd name="T3" fmla="*/ 136 h 516"/>
                <a:gd name="T4" fmla="*/ 112 w 389"/>
                <a:gd name="T5" fmla="*/ 516 h 516"/>
                <a:gd name="T6" fmla="*/ 0 w 389"/>
                <a:gd name="T7" fmla="*/ 307 h 516"/>
                <a:gd name="T8" fmla="*/ 235 w 389"/>
                <a:gd name="T9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516">
                  <a:moveTo>
                    <a:pt x="235" y="0"/>
                  </a:moveTo>
                  <a:lnTo>
                    <a:pt x="389" y="136"/>
                  </a:lnTo>
                  <a:lnTo>
                    <a:pt x="112" y="516"/>
                  </a:lnTo>
                  <a:lnTo>
                    <a:pt x="0" y="307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5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51"/>
            <p:cNvSpPr/>
            <p:nvPr/>
          </p:nvSpPr>
          <p:spPr bwMode="auto">
            <a:xfrm>
              <a:off x="5000625" y="2659063"/>
              <a:ext cx="238125" cy="1425575"/>
            </a:xfrm>
            <a:custGeom>
              <a:avLst/>
              <a:gdLst>
                <a:gd name="T0" fmla="*/ 150 w 150"/>
                <a:gd name="T1" fmla="*/ 0 h 898"/>
                <a:gd name="T2" fmla="*/ 0 w 150"/>
                <a:gd name="T3" fmla="*/ 257 h 898"/>
                <a:gd name="T4" fmla="*/ 78 w 150"/>
                <a:gd name="T5" fmla="*/ 332 h 898"/>
                <a:gd name="T6" fmla="*/ 16 w 150"/>
                <a:gd name="T7" fmla="*/ 898 h 898"/>
                <a:gd name="T8" fmla="*/ 139 w 150"/>
                <a:gd name="T9" fmla="*/ 898 h 898"/>
                <a:gd name="T10" fmla="*/ 150 w 150"/>
                <a:gd name="T11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898">
                  <a:moveTo>
                    <a:pt x="150" y="0"/>
                  </a:moveTo>
                  <a:lnTo>
                    <a:pt x="0" y="257"/>
                  </a:lnTo>
                  <a:lnTo>
                    <a:pt x="78" y="332"/>
                  </a:lnTo>
                  <a:lnTo>
                    <a:pt x="16" y="898"/>
                  </a:lnTo>
                  <a:lnTo>
                    <a:pt x="139" y="898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EE4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52"/>
            <p:cNvSpPr/>
            <p:nvPr/>
          </p:nvSpPr>
          <p:spPr bwMode="auto">
            <a:xfrm>
              <a:off x="5221288" y="2659063"/>
              <a:ext cx="241300" cy="1425575"/>
            </a:xfrm>
            <a:custGeom>
              <a:avLst/>
              <a:gdLst>
                <a:gd name="T0" fmla="*/ 11 w 152"/>
                <a:gd name="T1" fmla="*/ 0 h 898"/>
                <a:gd name="T2" fmla="*/ 152 w 152"/>
                <a:gd name="T3" fmla="*/ 254 h 898"/>
                <a:gd name="T4" fmla="*/ 61 w 152"/>
                <a:gd name="T5" fmla="*/ 332 h 898"/>
                <a:gd name="T6" fmla="*/ 123 w 152"/>
                <a:gd name="T7" fmla="*/ 898 h 898"/>
                <a:gd name="T8" fmla="*/ 0 w 152"/>
                <a:gd name="T9" fmla="*/ 898 h 898"/>
                <a:gd name="T10" fmla="*/ 11 w 152"/>
                <a:gd name="T11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898">
                  <a:moveTo>
                    <a:pt x="11" y="0"/>
                  </a:moveTo>
                  <a:lnTo>
                    <a:pt x="152" y="254"/>
                  </a:lnTo>
                  <a:lnTo>
                    <a:pt x="61" y="332"/>
                  </a:lnTo>
                  <a:lnTo>
                    <a:pt x="123" y="898"/>
                  </a:lnTo>
                  <a:lnTo>
                    <a:pt x="0" y="89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23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53"/>
            <p:cNvSpPr/>
            <p:nvPr/>
          </p:nvSpPr>
          <p:spPr bwMode="auto">
            <a:xfrm>
              <a:off x="3459163" y="3338513"/>
              <a:ext cx="1779587" cy="2408238"/>
            </a:xfrm>
            <a:custGeom>
              <a:avLst/>
              <a:gdLst>
                <a:gd name="T0" fmla="*/ 420 w 420"/>
                <a:gd name="T1" fmla="*/ 0 h 568"/>
                <a:gd name="T2" fmla="*/ 77 w 420"/>
                <a:gd name="T3" fmla="*/ 0 h 568"/>
                <a:gd name="T4" fmla="*/ 0 w 420"/>
                <a:gd name="T5" fmla="*/ 78 h 568"/>
                <a:gd name="T6" fmla="*/ 0 w 420"/>
                <a:gd name="T7" fmla="*/ 486 h 568"/>
                <a:gd name="T8" fmla="*/ 77 w 420"/>
                <a:gd name="T9" fmla="*/ 568 h 568"/>
                <a:gd name="T10" fmla="*/ 420 w 420"/>
                <a:gd name="T11" fmla="*/ 568 h 568"/>
                <a:gd name="T12" fmla="*/ 420 w 420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568">
                  <a:moveTo>
                    <a:pt x="420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33" y="0"/>
                    <a:pt x="0" y="34"/>
                    <a:pt x="0" y="78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530"/>
                    <a:pt x="33" y="568"/>
                    <a:pt x="77" y="568"/>
                  </a:cubicBezTo>
                  <a:cubicBezTo>
                    <a:pt x="420" y="568"/>
                    <a:pt x="420" y="568"/>
                    <a:pt x="420" y="568"/>
                  </a:cubicBezTo>
                  <a:lnTo>
                    <a:pt x="4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54"/>
            <p:cNvSpPr/>
            <p:nvPr/>
          </p:nvSpPr>
          <p:spPr bwMode="auto">
            <a:xfrm>
              <a:off x="3471863" y="5746750"/>
              <a:ext cx="1766887" cy="103188"/>
            </a:xfrm>
            <a:custGeom>
              <a:avLst/>
              <a:gdLst>
                <a:gd name="T0" fmla="*/ 78 w 417"/>
                <a:gd name="T1" fmla="*/ 0 h 24"/>
                <a:gd name="T2" fmla="*/ 7 w 417"/>
                <a:gd name="T3" fmla="*/ 0 h 24"/>
                <a:gd name="T4" fmla="*/ 0 w 417"/>
                <a:gd name="T5" fmla="*/ 12 h 24"/>
                <a:gd name="T6" fmla="*/ 7 w 417"/>
                <a:gd name="T7" fmla="*/ 24 h 24"/>
                <a:gd name="T8" fmla="*/ 417 w 417"/>
                <a:gd name="T9" fmla="*/ 24 h 24"/>
                <a:gd name="T10" fmla="*/ 417 w 417"/>
                <a:gd name="T11" fmla="*/ 0 h 24"/>
                <a:gd name="T12" fmla="*/ 78 w 417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7" h="24">
                  <a:moveTo>
                    <a:pt x="7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2"/>
                  </a:cubicBezTo>
                  <a:cubicBezTo>
                    <a:pt x="0" y="19"/>
                    <a:pt x="3" y="24"/>
                    <a:pt x="7" y="24"/>
                  </a:cubicBezTo>
                  <a:cubicBezTo>
                    <a:pt x="417" y="24"/>
                    <a:pt x="417" y="24"/>
                    <a:pt x="417" y="24"/>
                  </a:cubicBezTo>
                  <a:cubicBezTo>
                    <a:pt x="417" y="0"/>
                    <a:pt x="417" y="0"/>
                    <a:pt x="417" y="0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55"/>
            <p:cNvSpPr/>
            <p:nvPr/>
          </p:nvSpPr>
          <p:spPr bwMode="auto">
            <a:xfrm>
              <a:off x="5238750" y="3338513"/>
              <a:ext cx="1779587" cy="2408238"/>
            </a:xfrm>
            <a:custGeom>
              <a:avLst/>
              <a:gdLst>
                <a:gd name="T0" fmla="*/ 335 w 420"/>
                <a:gd name="T1" fmla="*/ 568 h 568"/>
                <a:gd name="T2" fmla="*/ 420 w 420"/>
                <a:gd name="T3" fmla="*/ 486 h 568"/>
                <a:gd name="T4" fmla="*/ 420 w 420"/>
                <a:gd name="T5" fmla="*/ 78 h 568"/>
                <a:gd name="T6" fmla="*/ 335 w 420"/>
                <a:gd name="T7" fmla="*/ 0 h 568"/>
                <a:gd name="T8" fmla="*/ 0 w 420"/>
                <a:gd name="T9" fmla="*/ 0 h 568"/>
                <a:gd name="T10" fmla="*/ 0 w 420"/>
                <a:gd name="T11" fmla="*/ 568 h 568"/>
                <a:gd name="T12" fmla="*/ 335 w 420"/>
                <a:gd name="T1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568">
                  <a:moveTo>
                    <a:pt x="335" y="568"/>
                  </a:moveTo>
                  <a:cubicBezTo>
                    <a:pt x="378" y="568"/>
                    <a:pt x="420" y="530"/>
                    <a:pt x="420" y="486"/>
                  </a:cubicBezTo>
                  <a:cubicBezTo>
                    <a:pt x="420" y="78"/>
                    <a:pt x="420" y="78"/>
                    <a:pt x="420" y="78"/>
                  </a:cubicBezTo>
                  <a:cubicBezTo>
                    <a:pt x="420" y="34"/>
                    <a:pt x="378" y="0"/>
                    <a:pt x="3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8"/>
                    <a:pt x="0" y="568"/>
                    <a:pt x="0" y="568"/>
                  </a:cubicBezTo>
                  <a:lnTo>
                    <a:pt x="335" y="5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56"/>
            <p:cNvSpPr/>
            <p:nvPr/>
          </p:nvSpPr>
          <p:spPr bwMode="auto">
            <a:xfrm>
              <a:off x="5238750" y="3338513"/>
              <a:ext cx="1779587" cy="2408238"/>
            </a:xfrm>
            <a:custGeom>
              <a:avLst/>
              <a:gdLst>
                <a:gd name="T0" fmla="*/ 335 w 420"/>
                <a:gd name="T1" fmla="*/ 568 h 568"/>
                <a:gd name="T2" fmla="*/ 420 w 420"/>
                <a:gd name="T3" fmla="*/ 486 h 568"/>
                <a:gd name="T4" fmla="*/ 420 w 420"/>
                <a:gd name="T5" fmla="*/ 78 h 568"/>
                <a:gd name="T6" fmla="*/ 335 w 420"/>
                <a:gd name="T7" fmla="*/ 0 h 568"/>
                <a:gd name="T8" fmla="*/ 0 w 420"/>
                <a:gd name="T9" fmla="*/ 0 h 568"/>
                <a:gd name="T10" fmla="*/ 0 w 420"/>
                <a:gd name="T11" fmla="*/ 568 h 568"/>
                <a:gd name="T12" fmla="*/ 335 w 420"/>
                <a:gd name="T1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568">
                  <a:moveTo>
                    <a:pt x="335" y="568"/>
                  </a:moveTo>
                  <a:cubicBezTo>
                    <a:pt x="378" y="568"/>
                    <a:pt x="420" y="530"/>
                    <a:pt x="420" y="486"/>
                  </a:cubicBezTo>
                  <a:cubicBezTo>
                    <a:pt x="420" y="78"/>
                    <a:pt x="420" y="78"/>
                    <a:pt x="420" y="78"/>
                  </a:cubicBezTo>
                  <a:cubicBezTo>
                    <a:pt x="420" y="34"/>
                    <a:pt x="378" y="0"/>
                    <a:pt x="3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8"/>
                    <a:pt x="0" y="568"/>
                    <a:pt x="0" y="568"/>
                  </a:cubicBezTo>
                  <a:lnTo>
                    <a:pt x="335" y="56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57"/>
            <p:cNvSpPr/>
            <p:nvPr/>
          </p:nvSpPr>
          <p:spPr bwMode="auto">
            <a:xfrm>
              <a:off x="5238750" y="5746750"/>
              <a:ext cx="1733550" cy="103188"/>
            </a:xfrm>
            <a:custGeom>
              <a:avLst/>
              <a:gdLst>
                <a:gd name="T0" fmla="*/ 409 w 409"/>
                <a:gd name="T1" fmla="*/ 12 h 24"/>
                <a:gd name="T2" fmla="*/ 402 w 409"/>
                <a:gd name="T3" fmla="*/ 0 h 24"/>
                <a:gd name="T4" fmla="*/ 331 w 409"/>
                <a:gd name="T5" fmla="*/ 0 h 24"/>
                <a:gd name="T6" fmla="*/ 0 w 409"/>
                <a:gd name="T7" fmla="*/ 0 h 24"/>
                <a:gd name="T8" fmla="*/ 0 w 409"/>
                <a:gd name="T9" fmla="*/ 24 h 24"/>
                <a:gd name="T10" fmla="*/ 402 w 409"/>
                <a:gd name="T11" fmla="*/ 24 h 24"/>
                <a:gd name="T12" fmla="*/ 409 w 409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9" h="24">
                  <a:moveTo>
                    <a:pt x="409" y="12"/>
                  </a:moveTo>
                  <a:cubicBezTo>
                    <a:pt x="409" y="5"/>
                    <a:pt x="406" y="0"/>
                    <a:pt x="402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402" y="24"/>
                    <a:pt x="402" y="24"/>
                    <a:pt x="402" y="24"/>
                  </a:cubicBezTo>
                  <a:cubicBezTo>
                    <a:pt x="406" y="24"/>
                    <a:pt x="409" y="19"/>
                    <a:pt x="409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58"/>
            <p:cNvSpPr/>
            <p:nvPr/>
          </p:nvSpPr>
          <p:spPr bwMode="auto">
            <a:xfrm>
              <a:off x="5010150" y="4198938"/>
              <a:ext cx="228600" cy="471488"/>
            </a:xfrm>
            <a:custGeom>
              <a:avLst/>
              <a:gdLst>
                <a:gd name="T0" fmla="*/ 0 w 54"/>
                <a:gd name="T1" fmla="*/ 55 h 111"/>
                <a:gd name="T2" fmla="*/ 54 w 54"/>
                <a:gd name="T3" fmla="*/ 111 h 111"/>
                <a:gd name="T4" fmla="*/ 54 w 54"/>
                <a:gd name="T5" fmla="*/ 0 h 111"/>
                <a:gd name="T6" fmla="*/ 0 w 54"/>
                <a:gd name="T7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11">
                  <a:moveTo>
                    <a:pt x="0" y="55"/>
                  </a:moveTo>
                  <a:cubicBezTo>
                    <a:pt x="0" y="86"/>
                    <a:pt x="24" y="110"/>
                    <a:pt x="54" y="11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5"/>
                    <a:pt x="0" y="5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59"/>
            <p:cNvSpPr/>
            <p:nvPr/>
          </p:nvSpPr>
          <p:spPr bwMode="auto">
            <a:xfrm>
              <a:off x="5238750" y="4198938"/>
              <a:ext cx="241300" cy="471488"/>
            </a:xfrm>
            <a:custGeom>
              <a:avLst/>
              <a:gdLst>
                <a:gd name="T0" fmla="*/ 57 w 57"/>
                <a:gd name="T1" fmla="*/ 55 h 111"/>
                <a:gd name="T2" fmla="*/ 1 w 57"/>
                <a:gd name="T3" fmla="*/ 0 h 111"/>
                <a:gd name="T4" fmla="*/ 0 w 57"/>
                <a:gd name="T5" fmla="*/ 0 h 111"/>
                <a:gd name="T6" fmla="*/ 0 w 57"/>
                <a:gd name="T7" fmla="*/ 111 h 111"/>
                <a:gd name="T8" fmla="*/ 1 w 57"/>
                <a:gd name="T9" fmla="*/ 111 h 111"/>
                <a:gd name="T10" fmla="*/ 57 w 57"/>
                <a:gd name="T11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11">
                  <a:moveTo>
                    <a:pt x="57" y="55"/>
                  </a:moveTo>
                  <a:cubicBezTo>
                    <a:pt x="57" y="25"/>
                    <a:pt x="3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32" y="111"/>
                    <a:pt x="57" y="86"/>
                    <a:pt x="57" y="5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60"/>
            <p:cNvSpPr/>
            <p:nvPr/>
          </p:nvSpPr>
          <p:spPr bwMode="auto">
            <a:xfrm>
              <a:off x="4594225" y="1065213"/>
              <a:ext cx="576262" cy="304800"/>
            </a:xfrm>
            <a:custGeom>
              <a:avLst/>
              <a:gdLst>
                <a:gd name="T0" fmla="*/ 128 w 136"/>
                <a:gd name="T1" fmla="*/ 0 h 72"/>
                <a:gd name="T2" fmla="*/ 8 w 136"/>
                <a:gd name="T3" fmla="*/ 0 h 72"/>
                <a:gd name="T4" fmla="*/ 0 w 136"/>
                <a:gd name="T5" fmla="*/ 9 h 72"/>
                <a:gd name="T6" fmla="*/ 0 w 136"/>
                <a:gd name="T7" fmla="*/ 63 h 72"/>
                <a:gd name="T8" fmla="*/ 8 w 136"/>
                <a:gd name="T9" fmla="*/ 72 h 72"/>
                <a:gd name="T10" fmla="*/ 128 w 136"/>
                <a:gd name="T11" fmla="*/ 72 h 72"/>
                <a:gd name="T12" fmla="*/ 136 w 136"/>
                <a:gd name="T13" fmla="*/ 63 h 72"/>
                <a:gd name="T14" fmla="*/ 136 w 136"/>
                <a:gd name="T15" fmla="*/ 9 h 72"/>
                <a:gd name="T16" fmla="*/ 128 w 136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72">
                  <a:moveTo>
                    <a:pt x="12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8"/>
                    <a:pt x="4" y="72"/>
                    <a:pt x="8" y="72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33" y="72"/>
                    <a:pt x="136" y="68"/>
                    <a:pt x="136" y="63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4"/>
                    <a:pt x="133" y="0"/>
                    <a:pt x="128" y="0"/>
                  </a:cubicBezTo>
                </a:path>
              </a:pathLst>
            </a:custGeom>
            <a:solidFill>
              <a:srgbClr val="FFF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61"/>
            <p:cNvSpPr/>
            <p:nvPr/>
          </p:nvSpPr>
          <p:spPr bwMode="auto">
            <a:xfrm>
              <a:off x="5305425" y="1065213"/>
              <a:ext cx="560387" cy="287338"/>
            </a:xfrm>
            <a:custGeom>
              <a:avLst/>
              <a:gdLst>
                <a:gd name="T0" fmla="*/ 124 w 132"/>
                <a:gd name="T1" fmla="*/ 0 h 68"/>
                <a:gd name="T2" fmla="*/ 8 w 132"/>
                <a:gd name="T3" fmla="*/ 0 h 68"/>
                <a:gd name="T4" fmla="*/ 0 w 132"/>
                <a:gd name="T5" fmla="*/ 9 h 68"/>
                <a:gd name="T6" fmla="*/ 0 w 132"/>
                <a:gd name="T7" fmla="*/ 59 h 68"/>
                <a:gd name="T8" fmla="*/ 8 w 132"/>
                <a:gd name="T9" fmla="*/ 68 h 68"/>
                <a:gd name="T10" fmla="*/ 124 w 132"/>
                <a:gd name="T11" fmla="*/ 68 h 68"/>
                <a:gd name="T12" fmla="*/ 132 w 132"/>
                <a:gd name="T13" fmla="*/ 59 h 68"/>
                <a:gd name="T14" fmla="*/ 132 w 132"/>
                <a:gd name="T15" fmla="*/ 9 h 68"/>
                <a:gd name="T16" fmla="*/ 124 w 132"/>
                <a:gd name="T1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8">
                  <a:moveTo>
                    <a:pt x="12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9" y="68"/>
                    <a:pt x="132" y="64"/>
                    <a:pt x="132" y="5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4"/>
                    <a:pt x="129" y="0"/>
                    <a:pt x="124" y="0"/>
                  </a:cubicBezTo>
                </a:path>
              </a:pathLst>
            </a:custGeom>
            <a:solidFill>
              <a:srgbClr val="F9E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62"/>
            <p:cNvSpPr>
              <a:spLocks noEditPoints="1"/>
            </p:cNvSpPr>
            <p:nvPr/>
          </p:nvSpPr>
          <p:spPr bwMode="auto">
            <a:xfrm>
              <a:off x="4576763" y="1047750"/>
              <a:ext cx="611187" cy="339725"/>
            </a:xfrm>
            <a:custGeom>
              <a:avLst/>
              <a:gdLst>
                <a:gd name="T0" fmla="*/ 132 w 144"/>
                <a:gd name="T1" fmla="*/ 0 h 80"/>
                <a:gd name="T2" fmla="*/ 12 w 144"/>
                <a:gd name="T3" fmla="*/ 0 h 80"/>
                <a:gd name="T4" fmla="*/ 0 w 144"/>
                <a:gd name="T5" fmla="*/ 13 h 80"/>
                <a:gd name="T6" fmla="*/ 0 w 144"/>
                <a:gd name="T7" fmla="*/ 15 h 80"/>
                <a:gd name="T8" fmla="*/ 0 w 144"/>
                <a:gd name="T9" fmla="*/ 67 h 80"/>
                <a:gd name="T10" fmla="*/ 0 w 144"/>
                <a:gd name="T11" fmla="*/ 69 h 80"/>
                <a:gd name="T12" fmla="*/ 10 w 144"/>
                <a:gd name="T13" fmla="*/ 80 h 80"/>
                <a:gd name="T14" fmla="*/ 12 w 144"/>
                <a:gd name="T15" fmla="*/ 80 h 80"/>
                <a:gd name="T16" fmla="*/ 130 w 144"/>
                <a:gd name="T17" fmla="*/ 80 h 80"/>
                <a:gd name="T18" fmla="*/ 132 w 144"/>
                <a:gd name="T19" fmla="*/ 80 h 80"/>
                <a:gd name="T20" fmla="*/ 144 w 144"/>
                <a:gd name="T21" fmla="*/ 67 h 80"/>
                <a:gd name="T22" fmla="*/ 144 w 144"/>
                <a:gd name="T23" fmla="*/ 13 h 80"/>
                <a:gd name="T24" fmla="*/ 132 w 144"/>
                <a:gd name="T25" fmla="*/ 0 h 80"/>
                <a:gd name="T26" fmla="*/ 132 w 144"/>
                <a:gd name="T27" fmla="*/ 72 h 80"/>
                <a:gd name="T28" fmla="*/ 12 w 144"/>
                <a:gd name="T29" fmla="*/ 72 h 80"/>
                <a:gd name="T30" fmla="*/ 8 w 144"/>
                <a:gd name="T31" fmla="*/ 67 h 80"/>
                <a:gd name="T32" fmla="*/ 8 w 144"/>
                <a:gd name="T33" fmla="*/ 13 h 80"/>
                <a:gd name="T34" fmla="*/ 12 w 144"/>
                <a:gd name="T35" fmla="*/ 8 h 80"/>
                <a:gd name="T36" fmla="*/ 130 w 144"/>
                <a:gd name="T37" fmla="*/ 8 h 80"/>
                <a:gd name="T38" fmla="*/ 136 w 144"/>
                <a:gd name="T39" fmla="*/ 15 h 80"/>
                <a:gd name="T40" fmla="*/ 136 w 144"/>
                <a:gd name="T41" fmla="*/ 67 h 80"/>
                <a:gd name="T42" fmla="*/ 132 w 144"/>
                <a:gd name="T43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80">
                  <a:moveTo>
                    <a:pt x="13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5" y="80"/>
                    <a:pt x="10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9" y="80"/>
                    <a:pt x="144" y="74"/>
                    <a:pt x="144" y="67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4" y="6"/>
                    <a:pt x="139" y="0"/>
                    <a:pt x="132" y="0"/>
                  </a:cubicBezTo>
                  <a:close/>
                  <a:moveTo>
                    <a:pt x="132" y="72"/>
                  </a:moveTo>
                  <a:cubicBezTo>
                    <a:pt x="12" y="72"/>
                    <a:pt x="12" y="72"/>
                    <a:pt x="12" y="72"/>
                  </a:cubicBezTo>
                  <a:cubicBezTo>
                    <a:pt x="10" y="72"/>
                    <a:pt x="8" y="69"/>
                    <a:pt x="8" y="6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4" y="8"/>
                    <a:pt x="136" y="11"/>
                    <a:pt x="136" y="15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6" y="69"/>
                    <a:pt x="134" y="72"/>
                    <a:pt x="132" y="72"/>
                  </a:cubicBez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63"/>
            <p:cNvSpPr>
              <a:spLocks noEditPoints="1"/>
            </p:cNvSpPr>
            <p:nvPr/>
          </p:nvSpPr>
          <p:spPr bwMode="auto">
            <a:xfrm>
              <a:off x="5272088" y="1047750"/>
              <a:ext cx="609600" cy="339725"/>
            </a:xfrm>
            <a:custGeom>
              <a:avLst/>
              <a:gdLst>
                <a:gd name="T0" fmla="*/ 132 w 144"/>
                <a:gd name="T1" fmla="*/ 0 h 80"/>
                <a:gd name="T2" fmla="*/ 12 w 144"/>
                <a:gd name="T3" fmla="*/ 0 h 80"/>
                <a:gd name="T4" fmla="*/ 0 w 144"/>
                <a:gd name="T5" fmla="*/ 13 h 80"/>
                <a:gd name="T6" fmla="*/ 0 w 144"/>
                <a:gd name="T7" fmla="*/ 15 h 80"/>
                <a:gd name="T8" fmla="*/ 0 w 144"/>
                <a:gd name="T9" fmla="*/ 67 h 80"/>
                <a:gd name="T10" fmla="*/ 0 w 144"/>
                <a:gd name="T11" fmla="*/ 69 h 80"/>
                <a:gd name="T12" fmla="*/ 10 w 144"/>
                <a:gd name="T13" fmla="*/ 80 h 80"/>
                <a:gd name="T14" fmla="*/ 12 w 144"/>
                <a:gd name="T15" fmla="*/ 80 h 80"/>
                <a:gd name="T16" fmla="*/ 130 w 144"/>
                <a:gd name="T17" fmla="*/ 80 h 80"/>
                <a:gd name="T18" fmla="*/ 132 w 144"/>
                <a:gd name="T19" fmla="*/ 80 h 80"/>
                <a:gd name="T20" fmla="*/ 144 w 144"/>
                <a:gd name="T21" fmla="*/ 67 h 80"/>
                <a:gd name="T22" fmla="*/ 144 w 144"/>
                <a:gd name="T23" fmla="*/ 13 h 80"/>
                <a:gd name="T24" fmla="*/ 132 w 144"/>
                <a:gd name="T25" fmla="*/ 0 h 80"/>
                <a:gd name="T26" fmla="*/ 132 w 144"/>
                <a:gd name="T27" fmla="*/ 72 h 80"/>
                <a:gd name="T28" fmla="*/ 12 w 144"/>
                <a:gd name="T29" fmla="*/ 72 h 80"/>
                <a:gd name="T30" fmla="*/ 8 w 144"/>
                <a:gd name="T31" fmla="*/ 67 h 80"/>
                <a:gd name="T32" fmla="*/ 8 w 144"/>
                <a:gd name="T33" fmla="*/ 13 h 80"/>
                <a:gd name="T34" fmla="*/ 12 w 144"/>
                <a:gd name="T35" fmla="*/ 8 h 80"/>
                <a:gd name="T36" fmla="*/ 130 w 144"/>
                <a:gd name="T37" fmla="*/ 8 h 80"/>
                <a:gd name="T38" fmla="*/ 136 w 144"/>
                <a:gd name="T39" fmla="*/ 15 h 80"/>
                <a:gd name="T40" fmla="*/ 136 w 144"/>
                <a:gd name="T41" fmla="*/ 67 h 80"/>
                <a:gd name="T42" fmla="*/ 132 w 144"/>
                <a:gd name="T43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80">
                  <a:moveTo>
                    <a:pt x="13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5" y="80"/>
                    <a:pt x="10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9" y="80"/>
                    <a:pt x="144" y="74"/>
                    <a:pt x="144" y="67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4" y="6"/>
                    <a:pt x="139" y="0"/>
                    <a:pt x="132" y="0"/>
                  </a:cubicBezTo>
                  <a:close/>
                  <a:moveTo>
                    <a:pt x="132" y="72"/>
                  </a:moveTo>
                  <a:cubicBezTo>
                    <a:pt x="12" y="72"/>
                    <a:pt x="12" y="72"/>
                    <a:pt x="12" y="72"/>
                  </a:cubicBezTo>
                  <a:cubicBezTo>
                    <a:pt x="10" y="72"/>
                    <a:pt x="8" y="69"/>
                    <a:pt x="8" y="6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4" y="8"/>
                    <a:pt x="136" y="11"/>
                    <a:pt x="136" y="15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6" y="69"/>
                    <a:pt x="134" y="72"/>
                    <a:pt x="132" y="72"/>
                  </a:cubicBez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64"/>
            <p:cNvSpPr/>
            <p:nvPr/>
          </p:nvSpPr>
          <p:spPr bwMode="auto">
            <a:xfrm>
              <a:off x="4373563" y="1182688"/>
              <a:ext cx="238125" cy="50800"/>
            </a:xfrm>
            <a:custGeom>
              <a:avLst/>
              <a:gdLst>
                <a:gd name="T0" fmla="*/ 56 w 56"/>
                <a:gd name="T1" fmla="*/ 7 h 12"/>
                <a:gd name="T2" fmla="*/ 53 w 56"/>
                <a:gd name="T3" fmla="*/ 12 h 12"/>
                <a:gd name="T4" fmla="*/ 4 w 56"/>
                <a:gd name="T5" fmla="*/ 12 h 12"/>
                <a:gd name="T6" fmla="*/ 0 w 56"/>
                <a:gd name="T7" fmla="*/ 7 h 12"/>
                <a:gd name="T8" fmla="*/ 0 w 56"/>
                <a:gd name="T9" fmla="*/ 5 h 12"/>
                <a:gd name="T10" fmla="*/ 4 w 56"/>
                <a:gd name="T11" fmla="*/ 0 h 12"/>
                <a:gd name="T12" fmla="*/ 53 w 56"/>
                <a:gd name="T13" fmla="*/ 0 h 12"/>
                <a:gd name="T14" fmla="*/ 56 w 56"/>
                <a:gd name="T15" fmla="*/ 5 h 12"/>
                <a:gd name="T16" fmla="*/ 56 w 56"/>
                <a:gd name="T1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2">
                  <a:moveTo>
                    <a:pt x="56" y="7"/>
                  </a:moveTo>
                  <a:cubicBezTo>
                    <a:pt x="56" y="10"/>
                    <a:pt x="55" y="12"/>
                    <a:pt x="5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5"/>
                  </a:cubicBezTo>
                  <a:lnTo>
                    <a:pt x="56" y="7"/>
                  </a:ln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65"/>
            <p:cNvSpPr/>
            <p:nvPr/>
          </p:nvSpPr>
          <p:spPr bwMode="auto">
            <a:xfrm>
              <a:off x="5865813" y="1182688"/>
              <a:ext cx="236537" cy="50800"/>
            </a:xfrm>
            <a:custGeom>
              <a:avLst/>
              <a:gdLst>
                <a:gd name="T0" fmla="*/ 56 w 56"/>
                <a:gd name="T1" fmla="*/ 7 h 12"/>
                <a:gd name="T2" fmla="*/ 53 w 56"/>
                <a:gd name="T3" fmla="*/ 12 h 12"/>
                <a:gd name="T4" fmla="*/ 4 w 56"/>
                <a:gd name="T5" fmla="*/ 12 h 12"/>
                <a:gd name="T6" fmla="*/ 0 w 56"/>
                <a:gd name="T7" fmla="*/ 7 h 12"/>
                <a:gd name="T8" fmla="*/ 0 w 56"/>
                <a:gd name="T9" fmla="*/ 5 h 12"/>
                <a:gd name="T10" fmla="*/ 4 w 56"/>
                <a:gd name="T11" fmla="*/ 0 h 12"/>
                <a:gd name="T12" fmla="*/ 53 w 56"/>
                <a:gd name="T13" fmla="*/ 0 h 12"/>
                <a:gd name="T14" fmla="*/ 56 w 56"/>
                <a:gd name="T15" fmla="*/ 5 h 12"/>
                <a:gd name="T16" fmla="*/ 56 w 56"/>
                <a:gd name="T1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2">
                  <a:moveTo>
                    <a:pt x="56" y="7"/>
                  </a:moveTo>
                  <a:cubicBezTo>
                    <a:pt x="56" y="10"/>
                    <a:pt x="55" y="12"/>
                    <a:pt x="5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5"/>
                  </a:cubicBezTo>
                  <a:lnTo>
                    <a:pt x="56" y="7"/>
                  </a:ln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66"/>
            <p:cNvSpPr/>
            <p:nvPr/>
          </p:nvSpPr>
          <p:spPr bwMode="auto">
            <a:xfrm>
              <a:off x="5170488" y="1182688"/>
              <a:ext cx="134937" cy="50800"/>
            </a:xfrm>
            <a:custGeom>
              <a:avLst/>
              <a:gdLst>
                <a:gd name="T0" fmla="*/ 32 w 32"/>
                <a:gd name="T1" fmla="*/ 7 h 12"/>
                <a:gd name="T2" fmla="*/ 30 w 32"/>
                <a:gd name="T3" fmla="*/ 12 h 12"/>
                <a:gd name="T4" fmla="*/ 2 w 32"/>
                <a:gd name="T5" fmla="*/ 12 h 12"/>
                <a:gd name="T6" fmla="*/ 0 w 32"/>
                <a:gd name="T7" fmla="*/ 7 h 12"/>
                <a:gd name="T8" fmla="*/ 0 w 32"/>
                <a:gd name="T9" fmla="*/ 5 h 12"/>
                <a:gd name="T10" fmla="*/ 2 w 32"/>
                <a:gd name="T11" fmla="*/ 0 h 12"/>
                <a:gd name="T12" fmla="*/ 30 w 32"/>
                <a:gd name="T13" fmla="*/ 0 h 12"/>
                <a:gd name="T14" fmla="*/ 32 w 32"/>
                <a:gd name="T15" fmla="*/ 5 h 12"/>
                <a:gd name="T16" fmla="*/ 32 w 32"/>
                <a:gd name="T1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2">
                  <a:moveTo>
                    <a:pt x="32" y="7"/>
                  </a:moveTo>
                  <a:cubicBezTo>
                    <a:pt x="32" y="10"/>
                    <a:pt x="31" y="12"/>
                    <a:pt x="30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2"/>
                    <a:pt x="32" y="5"/>
                  </a:cubicBezTo>
                  <a:lnTo>
                    <a:pt x="32" y="7"/>
                  </a:lnTo>
                  <a:close/>
                </a:path>
              </a:pathLst>
            </a:custGeom>
            <a:solidFill>
              <a:srgbClr val="5B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957930"/>
            <a:ext cx="8686800" cy="4909457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en-US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Ví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dụ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Nam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quyển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Nắng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nhiên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cổ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729343" y="1866888"/>
            <a:ext cx="685800" cy="0"/>
          </a:xfrm>
          <a:prstGeom prst="line">
            <a:avLst/>
          </a:prstGeom>
          <a:noFill/>
          <a:ln w="57150" cmpd="thinThick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1839686" y="1906349"/>
            <a:ext cx="1143000" cy="0"/>
          </a:xfrm>
          <a:prstGeom prst="line">
            <a:avLst/>
          </a:prstGeom>
          <a:noFill/>
          <a:ln w="57150" cmpd="thinThick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19"/>
          <p:cNvSpPr>
            <a:spLocks noChangeShapeType="1"/>
          </p:cNvSpPr>
          <p:nvPr/>
        </p:nvSpPr>
        <p:spPr bwMode="auto">
          <a:xfrm>
            <a:off x="1219200" y="2910555"/>
            <a:ext cx="1524000" cy="0"/>
          </a:xfrm>
          <a:prstGeom prst="line">
            <a:avLst/>
          </a:prstGeom>
          <a:noFill/>
          <a:ln w="57150" cmpd="thinThick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20"/>
          <p:cNvSpPr>
            <a:spLocks noChangeShapeType="1"/>
          </p:cNvSpPr>
          <p:nvPr/>
        </p:nvSpPr>
        <p:spPr bwMode="auto">
          <a:xfrm>
            <a:off x="751114" y="3940616"/>
            <a:ext cx="685800" cy="0"/>
          </a:xfrm>
          <a:prstGeom prst="line">
            <a:avLst/>
          </a:prstGeom>
          <a:noFill/>
          <a:ln w="57150" cmpd="thinThick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21"/>
          <p:cNvSpPr>
            <a:spLocks noChangeShapeType="1"/>
          </p:cNvSpPr>
          <p:nvPr/>
        </p:nvSpPr>
        <p:spPr bwMode="auto">
          <a:xfrm>
            <a:off x="1894114" y="3931091"/>
            <a:ext cx="2743200" cy="0"/>
          </a:xfrm>
          <a:prstGeom prst="line">
            <a:avLst/>
          </a:prstGeom>
          <a:noFill/>
          <a:ln w="57150" cmpd="thinThick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>
            <a:off x="867456" y="4988366"/>
            <a:ext cx="1905000" cy="0"/>
          </a:xfrm>
          <a:prstGeom prst="line">
            <a:avLst/>
          </a:prstGeom>
          <a:noFill/>
          <a:ln w="57150" cmpd="thinThick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23"/>
          <p:cNvSpPr>
            <a:spLocks noChangeShapeType="1"/>
          </p:cNvSpPr>
          <p:nvPr/>
        </p:nvSpPr>
        <p:spPr bwMode="auto">
          <a:xfrm>
            <a:off x="3243943" y="4953669"/>
            <a:ext cx="2209800" cy="0"/>
          </a:xfrm>
          <a:prstGeom prst="line">
            <a:avLst/>
          </a:prstGeom>
          <a:noFill/>
          <a:ln w="57150" cmpd="thinThick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>
            <a:off x="3777343" y="1534873"/>
            <a:ext cx="1600200" cy="381000"/>
          </a:xfrm>
          <a:prstGeom prst="rightArrow">
            <a:avLst>
              <a:gd name="adj1" fmla="val 50000"/>
              <a:gd name="adj2" fmla="val 10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auto">
          <a:xfrm>
            <a:off x="4005943" y="2449273"/>
            <a:ext cx="1600200" cy="381000"/>
          </a:xfrm>
          <a:prstGeom prst="rightArrow">
            <a:avLst>
              <a:gd name="adj1" fmla="val 50000"/>
              <a:gd name="adj2" fmla="val 10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27"/>
          <p:cNvSpPr>
            <a:spLocks noChangeArrowheads="1"/>
          </p:cNvSpPr>
          <p:nvPr/>
        </p:nvSpPr>
        <p:spPr bwMode="auto">
          <a:xfrm>
            <a:off x="5377543" y="3516073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29"/>
          <p:cNvSpPr>
            <a:spLocks noChangeArrowheads="1"/>
          </p:cNvSpPr>
          <p:nvPr/>
        </p:nvSpPr>
        <p:spPr bwMode="auto">
          <a:xfrm>
            <a:off x="6139543" y="4582873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5682343" y="1534873"/>
            <a:ext cx="252095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DT chỉ người</a:t>
            </a:r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5682343" y="2373073"/>
            <a:ext cx="252095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DT chỉ vật</a:t>
            </a:r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6361793" y="3407216"/>
            <a:ext cx="252095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DT chỉ hiện tượng</a:t>
            </a:r>
          </a:p>
        </p:txBody>
      </p:sp>
      <p:sp>
        <p:nvSpPr>
          <p:cNvPr id="18" name="Rectangle 34"/>
          <p:cNvSpPr>
            <a:spLocks noChangeArrowheads="1"/>
          </p:cNvSpPr>
          <p:nvPr/>
        </p:nvSpPr>
        <p:spPr bwMode="auto">
          <a:xfrm>
            <a:off x="6672943" y="4474016"/>
            <a:ext cx="22860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DT chỉ khái niệm</a:t>
            </a:r>
          </a:p>
        </p:txBody>
      </p:sp>
      <p:sp>
        <p:nvSpPr>
          <p:cNvPr id="20" name="Cloud 19"/>
          <p:cNvSpPr/>
          <p:nvPr/>
        </p:nvSpPr>
        <p:spPr>
          <a:xfrm>
            <a:off x="1698172" y="1730827"/>
            <a:ext cx="5693229" cy="3135086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DT?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21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" t="66413" r="4982"/>
          <a:stretch/>
        </p:blipFill>
        <p:spPr>
          <a:xfrm flipV="1">
            <a:off x="2590800" y="-15804"/>
            <a:ext cx="6553200" cy="1093490"/>
          </a:xfrm>
          <a:prstGeom prst="rect">
            <a:avLst/>
          </a:prstGeom>
        </p:spPr>
      </p:pic>
      <p:pic>
        <p:nvPicPr>
          <p:cNvPr id="22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" t="66413" r="4982"/>
          <a:stretch/>
        </p:blipFill>
        <p:spPr>
          <a:xfrm rot="10800000" flipV="1">
            <a:off x="0" y="5764510"/>
            <a:ext cx="6553200" cy="109349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17714" y="315686"/>
            <a:ext cx="8534400" cy="63246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VD2: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rổ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1981188" y="1256619"/>
            <a:ext cx="1143000" cy="0"/>
          </a:xfrm>
          <a:prstGeom prst="line">
            <a:avLst/>
          </a:prstGeom>
          <a:noFill/>
          <a:ln w="57150" cmpd="thinThick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96682" y="2773134"/>
            <a:ext cx="1143000" cy="0"/>
          </a:xfrm>
          <a:prstGeom prst="line">
            <a:avLst/>
          </a:prstGeom>
          <a:noFill/>
          <a:ln w="57150" cmpd="thinThick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118623" y="4311422"/>
            <a:ext cx="838200" cy="0"/>
          </a:xfrm>
          <a:prstGeom prst="line">
            <a:avLst/>
          </a:prstGeom>
          <a:noFill/>
          <a:ln w="57150" cmpd="thinThick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93914" y="1458686"/>
            <a:ext cx="1676400" cy="762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 chỉ </a:t>
            </a:r>
          </a:p>
          <a:p>
            <a:pPr algn="ctr" eaLnBrk="0" hangingPunct="0"/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lượng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233040" y="1458686"/>
            <a:ext cx="1676400" cy="762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 chỉ </a:t>
            </a:r>
          </a:p>
          <a:p>
            <a:pPr algn="ctr" eaLnBrk="0" hangingPunct="0"/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 trí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471048" y="2906486"/>
            <a:ext cx="1676400" cy="762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 chỉ </a:t>
            </a:r>
          </a:p>
          <a:p>
            <a:pPr algn="ctr" eaLnBrk="0" hangingPunct="0"/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 trí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17714" y="4506686"/>
            <a:ext cx="1676400" cy="762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 chỉ </a:t>
            </a:r>
          </a:p>
          <a:p>
            <a:pPr algn="ctr" eaLnBrk="0" hangingPunct="0"/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lượng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341902" y="4506686"/>
            <a:ext cx="1676400" cy="762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 chỉ </a:t>
            </a:r>
          </a:p>
          <a:p>
            <a:pPr algn="ctr" eaLnBrk="0" hangingPunct="0"/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 trí</a:t>
            </a:r>
          </a:p>
        </p:txBody>
      </p:sp>
      <p:pic>
        <p:nvPicPr>
          <p:cNvPr id="11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416629"/>
            <a:ext cx="6248401" cy="4441371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-11" y="1621970"/>
            <a:ext cx="5693229" cy="3135086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DT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VD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DT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572000"/>
            <a:ext cx="5714998" cy="2286000"/>
          </a:xfrm>
          <a:prstGeom prst="rect">
            <a:avLst/>
          </a:prstGeom>
        </p:spPr>
      </p:pic>
      <p:sp>
        <p:nvSpPr>
          <p:cNvPr id="1026" name="AutoShape 2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76" y="0"/>
            <a:ext cx="2766739" cy="2514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3809">
            <a:off x="6599465" y="869953"/>
            <a:ext cx="2566306" cy="1948747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228600"/>
            <a:ext cx="86868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Tìm DT và xác định CN, VN trong các câu sau?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306738" y="1741720"/>
            <a:ext cx="6380062" cy="53340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Tuấn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Tuấn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hát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hay.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c. Nam,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Bắc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Hải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601116" y="2166272"/>
            <a:ext cx="914400" cy="0"/>
          </a:xfrm>
          <a:prstGeom prst="line">
            <a:avLst/>
          </a:prstGeom>
          <a:noFill/>
          <a:ln w="57150" cmpd="thinThick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3548745" y="2140133"/>
            <a:ext cx="1817913" cy="45719"/>
          </a:xfrm>
          <a:prstGeom prst="line">
            <a:avLst/>
          </a:prstGeom>
          <a:noFill/>
          <a:ln w="57150" cmpd="thinThick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668359" y="3712038"/>
            <a:ext cx="914400" cy="0"/>
          </a:xfrm>
          <a:prstGeom prst="line">
            <a:avLst/>
          </a:prstGeom>
          <a:noFill/>
          <a:ln w="57150" cmpd="thinThick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676293" y="5195891"/>
            <a:ext cx="2018370" cy="45719"/>
          </a:xfrm>
          <a:prstGeom prst="line">
            <a:avLst/>
          </a:prstGeom>
          <a:noFill/>
          <a:ln w="57150" cmpd="thinThick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4919509" y="5207046"/>
            <a:ext cx="1615105" cy="45719"/>
          </a:xfrm>
          <a:prstGeom prst="line">
            <a:avLst/>
          </a:prstGeom>
          <a:noFill/>
          <a:ln w="57150" cmpd="thinThick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3413235" y="1730828"/>
            <a:ext cx="200256" cy="667672"/>
          </a:xfrm>
          <a:prstGeom prst="line">
            <a:avLst/>
          </a:prstGeom>
          <a:noFill/>
          <a:ln w="57150" cmpd="thinThick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385101" y="3077038"/>
            <a:ext cx="287337" cy="863600"/>
          </a:xfrm>
          <a:prstGeom prst="line">
            <a:avLst/>
          </a:prstGeom>
          <a:noFill/>
          <a:ln w="57150" cmpd="thinThick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4684213" y="4676619"/>
            <a:ext cx="287337" cy="863600"/>
          </a:xfrm>
          <a:prstGeom prst="line">
            <a:avLst/>
          </a:prstGeom>
          <a:noFill/>
          <a:ln w="57150" cmpd="thinThick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677318" y="2318672"/>
            <a:ext cx="7620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CN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3874216" y="2342831"/>
            <a:ext cx="17526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VN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2600058" y="3810540"/>
            <a:ext cx="8382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CN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3895458" y="3810540"/>
            <a:ext cx="17526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VN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416071" y="5483226"/>
            <a:ext cx="17526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CN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5036610" y="5407026"/>
            <a:ext cx="17526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VN</a:t>
            </a: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V="1">
            <a:off x="3645949" y="3606843"/>
            <a:ext cx="1539368" cy="45719"/>
          </a:xfrm>
          <a:prstGeom prst="line">
            <a:avLst/>
          </a:prstGeom>
          <a:noFill/>
          <a:ln w="57150" cmpd="thinThick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3457"/>
            <a:ext cx="2449286" cy="423454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0387" y="80387"/>
            <a:ext cx="8983226" cy="6692202"/>
          </a:xfrm>
          <a:prstGeom prst="rect">
            <a:avLst/>
          </a:prstGeom>
          <a:noFill/>
          <a:ln>
            <a:solidFill>
              <a:srgbClr val="FFA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73137" y="155904"/>
            <a:ext cx="7852406" cy="498614"/>
          </a:xfrm>
          <a:prstGeom prst="rect">
            <a:avLst/>
          </a:prstGeom>
          <a:noFill/>
          <a:ln>
            <a:solidFill>
              <a:srgbClr val="FFA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Ghi</a:t>
            </a:r>
            <a:r>
              <a:rPr lang="en-US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nhớ</a:t>
            </a:r>
            <a:r>
              <a:rPr lang="en-US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1: </a:t>
            </a:r>
            <a:r>
              <a:rPr lang="en-US" altLang="zh-CN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Đặc</a:t>
            </a:r>
            <a:r>
              <a:rPr lang="en-US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điểm</a:t>
            </a:r>
            <a:r>
              <a:rPr lang="en-US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của</a:t>
            </a:r>
            <a:r>
              <a:rPr lang="en-US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danh</a:t>
            </a:r>
            <a:r>
              <a:rPr lang="en-US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từ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" name="MH_Other_2"/>
          <p:cNvSpPr/>
          <p:nvPr>
            <p:custDataLst>
              <p:tags r:id="rId2"/>
            </p:custDataLst>
          </p:nvPr>
        </p:nvSpPr>
        <p:spPr bwMode="auto">
          <a:xfrm>
            <a:off x="420094" y="2056560"/>
            <a:ext cx="2046287" cy="2055812"/>
          </a:xfrm>
          <a:custGeom>
            <a:avLst/>
            <a:gdLst>
              <a:gd name="T0" fmla="*/ 2147483646 w 1588"/>
              <a:gd name="T1" fmla="*/ 2147483646 h 1596"/>
              <a:gd name="T2" fmla="*/ 2147483646 w 1588"/>
              <a:gd name="T3" fmla="*/ 2147483646 h 1596"/>
              <a:gd name="T4" fmla="*/ 2147483646 w 1588"/>
              <a:gd name="T5" fmla="*/ 2147483646 h 1596"/>
              <a:gd name="T6" fmla="*/ 2147483646 w 1588"/>
              <a:gd name="T7" fmla="*/ 2147483646 h 1596"/>
              <a:gd name="T8" fmla="*/ 2147483646 w 1588"/>
              <a:gd name="T9" fmla="*/ 2147483646 h 1596"/>
              <a:gd name="T10" fmla="*/ 2147483646 w 1588"/>
              <a:gd name="T11" fmla="*/ 2147483646 h 1596"/>
              <a:gd name="T12" fmla="*/ 2147483646 w 1588"/>
              <a:gd name="T13" fmla="*/ 2147483646 h 1596"/>
              <a:gd name="T14" fmla="*/ 2147483646 w 1588"/>
              <a:gd name="T15" fmla="*/ 2147483646 h 1596"/>
              <a:gd name="T16" fmla="*/ 2147483646 w 1588"/>
              <a:gd name="T17" fmla="*/ 2147483646 h 1596"/>
              <a:gd name="T18" fmla="*/ 2147483646 w 1588"/>
              <a:gd name="T19" fmla="*/ 2147483646 h 1596"/>
              <a:gd name="T20" fmla="*/ 2147483646 w 1588"/>
              <a:gd name="T21" fmla="*/ 2147483646 h 1596"/>
              <a:gd name="T22" fmla="*/ 2147483646 w 1588"/>
              <a:gd name="T23" fmla="*/ 2147483646 h 1596"/>
              <a:gd name="T24" fmla="*/ 2147483646 w 1588"/>
              <a:gd name="T25" fmla="*/ 2147483646 h 1596"/>
              <a:gd name="T26" fmla="*/ 2147483646 w 1588"/>
              <a:gd name="T27" fmla="*/ 2147483646 h 1596"/>
              <a:gd name="T28" fmla="*/ 2147483646 w 1588"/>
              <a:gd name="T29" fmla="*/ 2147483646 h 1596"/>
              <a:gd name="T30" fmla="*/ 2147483646 w 1588"/>
              <a:gd name="T31" fmla="*/ 2147483646 h 1596"/>
              <a:gd name="T32" fmla="*/ 2147483646 w 1588"/>
              <a:gd name="T33" fmla="*/ 2147483646 h 1596"/>
              <a:gd name="T34" fmla="*/ 2147483646 w 1588"/>
              <a:gd name="T35" fmla="*/ 2147483646 h 1596"/>
              <a:gd name="T36" fmla="*/ 2147483646 w 1588"/>
              <a:gd name="T37" fmla="*/ 2147483646 h 1596"/>
              <a:gd name="T38" fmla="*/ 2147483646 w 1588"/>
              <a:gd name="T39" fmla="*/ 2147483646 h 1596"/>
              <a:gd name="T40" fmla="*/ 2147483646 w 1588"/>
              <a:gd name="T41" fmla="*/ 2147483646 h 1596"/>
              <a:gd name="T42" fmla="*/ 2147483646 w 1588"/>
              <a:gd name="T43" fmla="*/ 2147483646 h 1596"/>
              <a:gd name="T44" fmla="*/ 2147483646 w 1588"/>
              <a:gd name="T45" fmla="*/ 2147483646 h 1596"/>
              <a:gd name="T46" fmla="*/ 2147483646 w 1588"/>
              <a:gd name="T47" fmla="*/ 2147483646 h 1596"/>
              <a:gd name="T48" fmla="*/ 2147483646 w 1588"/>
              <a:gd name="T49" fmla="*/ 2147483646 h 1596"/>
              <a:gd name="T50" fmla="*/ 2147483646 w 1588"/>
              <a:gd name="T51" fmla="*/ 2147483646 h 1596"/>
              <a:gd name="T52" fmla="*/ 2147483646 w 1588"/>
              <a:gd name="T53" fmla="*/ 2147483646 h 1596"/>
              <a:gd name="T54" fmla="*/ 2147483646 w 1588"/>
              <a:gd name="T55" fmla="*/ 0 h 1596"/>
              <a:gd name="T56" fmla="*/ 2147483646 w 1588"/>
              <a:gd name="T57" fmla="*/ 0 h 1596"/>
              <a:gd name="T58" fmla="*/ 2147483646 w 1588"/>
              <a:gd name="T59" fmla="*/ 0 h 1596"/>
              <a:gd name="T60" fmla="*/ 2147483646 w 1588"/>
              <a:gd name="T61" fmla="*/ 2147483646 h 1596"/>
              <a:gd name="T62" fmla="*/ 2147483646 w 1588"/>
              <a:gd name="T63" fmla="*/ 2147483646 h 1596"/>
              <a:gd name="T64" fmla="*/ 2147483646 w 1588"/>
              <a:gd name="T65" fmla="*/ 2147483646 h 1596"/>
              <a:gd name="T66" fmla="*/ 2147483646 w 1588"/>
              <a:gd name="T67" fmla="*/ 2147483646 h 1596"/>
              <a:gd name="T68" fmla="*/ 2147483646 w 1588"/>
              <a:gd name="T69" fmla="*/ 2147483646 h 1596"/>
              <a:gd name="T70" fmla="*/ 2147483646 w 1588"/>
              <a:gd name="T71" fmla="*/ 2147483646 h 1596"/>
              <a:gd name="T72" fmla="*/ 2147483646 w 1588"/>
              <a:gd name="T73" fmla="*/ 2147483646 h 1596"/>
              <a:gd name="T74" fmla="*/ 2147483646 w 1588"/>
              <a:gd name="T75" fmla="*/ 2147483646 h 1596"/>
              <a:gd name="T76" fmla="*/ 2147483646 w 1588"/>
              <a:gd name="T77" fmla="*/ 2147483646 h 1596"/>
              <a:gd name="T78" fmla="*/ 2147483646 w 1588"/>
              <a:gd name="T79" fmla="*/ 2147483646 h 1596"/>
              <a:gd name="T80" fmla="*/ 2147483646 w 1588"/>
              <a:gd name="T81" fmla="*/ 2147483646 h 1596"/>
              <a:gd name="T82" fmla="*/ 0 w 1588"/>
              <a:gd name="T83" fmla="*/ 2147483646 h 1596"/>
              <a:gd name="T84" fmla="*/ 0 w 1588"/>
              <a:gd name="T85" fmla="*/ 2147483646 h 1596"/>
              <a:gd name="T86" fmla="*/ 0 w 1588"/>
              <a:gd name="T87" fmla="*/ 2147483646 h 1596"/>
              <a:gd name="T88" fmla="*/ 2147483646 w 1588"/>
              <a:gd name="T89" fmla="*/ 2147483646 h 1596"/>
              <a:gd name="T90" fmla="*/ 2147483646 w 1588"/>
              <a:gd name="T91" fmla="*/ 2147483646 h 1596"/>
              <a:gd name="T92" fmla="*/ 2147483646 w 1588"/>
              <a:gd name="T93" fmla="*/ 2147483646 h 1596"/>
              <a:gd name="T94" fmla="*/ 2147483646 w 1588"/>
              <a:gd name="T95" fmla="*/ 2147483646 h 1596"/>
              <a:gd name="T96" fmla="*/ 2147483646 w 1588"/>
              <a:gd name="T97" fmla="*/ 2147483646 h 1596"/>
              <a:gd name="T98" fmla="*/ 2147483646 w 1588"/>
              <a:gd name="T99" fmla="*/ 2147483646 h 1596"/>
              <a:gd name="T100" fmla="*/ 2147483646 w 1588"/>
              <a:gd name="T101" fmla="*/ 2147483646 h 1596"/>
              <a:gd name="T102" fmla="*/ 2147483646 w 1588"/>
              <a:gd name="T103" fmla="*/ 2147483646 h 1596"/>
              <a:gd name="T104" fmla="*/ 2147483646 w 1588"/>
              <a:gd name="T105" fmla="*/ 2147483646 h 1596"/>
              <a:gd name="T106" fmla="*/ 2147483646 w 1588"/>
              <a:gd name="T107" fmla="*/ 2147483646 h 1596"/>
              <a:gd name="T108" fmla="*/ 2147483646 w 1588"/>
              <a:gd name="T109" fmla="*/ 2147483646 h 1596"/>
              <a:gd name="T110" fmla="*/ 2147483646 w 1588"/>
              <a:gd name="T111" fmla="*/ 2147483646 h 159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588" h="1596">
                <a:moveTo>
                  <a:pt x="104" y="1596"/>
                </a:moveTo>
                <a:lnTo>
                  <a:pt x="1470" y="1596"/>
                </a:lnTo>
                <a:lnTo>
                  <a:pt x="1488" y="1596"/>
                </a:lnTo>
                <a:lnTo>
                  <a:pt x="1506" y="1594"/>
                </a:lnTo>
                <a:lnTo>
                  <a:pt x="1520" y="1590"/>
                </a:lnTo>
                <a:lnTo>
                  <a:pt x="1534" y="1584"/>
                </a:lnTo>
                <a:lnTo>
                  <a:pt x="1548" y="1578"/>
                </a:lnTo>
                <a:lnTo>
                  <a:pt x="1558" y="1570"/>
                </a:lnTo>
                <a:lnTo>
                  <a:pt x="1566" y="1562"/>
                </a:lnTo>
                <a:lnTo>
                  <a:pt x="1574" y="1552"/>
                </a:lnTo>
                <a:lnTo>
                  <a:pt x="1580" y="1540"/>
                </a:lnTo>
                <a:lnTo>
                  <a:pt x="1584" y="1528"/>
                </a:lnTo>
                <a:lnTo>
                  <a:pt x="1586" y="1516"/>
                </a:lnTo>
                <a:lnTo>
                  <a:pt x="1588" y="1504"/>
                </a:lnTo>
                <a:lnTo>
                  <a:pt x="1586" y="1490"/>
                </a:lnTo>
                <a:lnTo>
                  <a:pt x="1584" y="1476"/>
                </a:lnTo>
                <a:lnTo>
                  <a:pt x="1578" y="1462"/>
                </a:lnTo>
                <a:lnTo>
                  <a:pt x="1572" y="1446"/>
                </a:lnTo>
                <a:lnTo>
                  <a:pt x="862" y="58"/>
                </a:lnTo>
                <a:lnTo>
                  <a:pt x="854" y="44"/>
                </a:lnTo>
                <a:lnTo>
                  <a:pt x="846" y="32"/>
                </a:lnTo>
                <a:lnTo>
                  <a:pt x="836" y="22"/>
                </a:lnTo>
                <a:lnTo>
                  <a:pt x="828" y="14"/>
                </a:lnTo>
                <a:lnTo>
                  <a:pt x="818" y="8"/>
                </a:lnTo>
                <a:lnTo>
                  <a:pt x="808" y="4"/>
                </a:lnTo>
                <a:lnTo>
                  <a:pt x="798" y="0"/>
                </a:lnTo>
                <a:lnTo>
                  <a:pt x="788" y="0"/>
                </a:lnTo>
                <a:lnTo>
                  <a:pt x="778" y="0"/>
                </a:lnTo>
                <a:lnTo>
                  <a:pt x="768" y="4"/>
                </a:lnTo>
                <a:lnTo>
                  <a:pt x="758" y="8"/>
                </a:lnTo>
                <a:lnTo>
                  <a:pt x="748" y="14"/>
                </a:lnTo>
                <a:lnTo>
                  <a:pt x="738" y="22"/>
                </a:lnTo>
                <a:lnTo>
                  <a:pt x="730" y="32"/>
                </a:lnTo>
                <a:lnTo>
                  <a:pt x="722" y="44"/>
                </a:lnTo>
                <a:lnTo>
                  <a:pt x="714" y="58"/>
                </a:lnTo>
                <a:lnTo>
                  <a:pt x="14" y="1456"/>
                </a:lnTo>
                <a:lnTo>
                  <a:pt x="8" y="1472"/>
                </a:lnTo>
                <a:lnTo>
                  <a:pt x="4" y="1486"/>
                </a:lnTo>
                <a:lnTo>
                  <a:pt x="0" y="1500"/>
                </a:lnTo>
                <a:lnTo>
                  <a:pt x="0" y="1512"/>
                </a:lnTo>
                <a:lnTo>
                  <a:pt x="0" y="1524"/>
                </a:lnTo>
                <a:lnTo>
                  <a:pt x="2" y="1536"/>
                </a:lnTo>
                <a:lnTo>
                  <a:pt x="6" y="1546"/>
                </a:lnTo>
                <a:lnTo>
                  <a:pt x="12" y="1556"/>
                </a:lnTo>
                <a:lnTo>
                  <a:pt x="18" y="1566"/>
                </a:lnTo>
                <a:lnTo>
                  <a:pt x="26" y="1574"/>
                </a:lnTo>
                <a:lnTo>
                  <a:pt x="36" y="1580"/>
                </a:lnTo>
                <a:lnTo>
                  <a:pt x="48" y="1586"/>
                </a:lnTo>
                <a:lnTo>
                  <a:pt x="60" y="1590"/>
                </a:lnTo>
                <a:lnTo>
                  <a:pt x="74" y="1594"/>
                </a:lnTo>
                <a:lnTo>
                  <a:pt x="88" y="1596"/>
                </a:lnTo>
                <a:lnTo>
                  <a:pt x="104" y="15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MH_Other_3"/>
          <p:cNvSpPr/>
          <p:nvPr>
            <p:custDataLst>
              <p:tags r:id="rId3"/>
            </p:custDataLst>
          </p:nvPr>
        </p:nvSpPr>
        <p:spPr bwMode="auto">
          <a:xfrm>
            <a:off x="6409505" y="2078331"/>
            <a:ext cx="2044700" cy="2055812"/>
          </a:xfrm>
          <a:custGeom>
            <a:avLst/>
            <a:gdLst>
              <a:gd name="T0" fmla="*/ 104 w 1588"/>
              <a:gd name="T1" fmla="*/ 1596 h 1596"/>
              <a:gd name="T2" fmla="*/ 1482 w 1588"/>
              <a:gd name="T3" fmla="*/ 1596 h 1596"/>
              <a:gd name="T4" fmla="*/ 1482 w 1588"/>
              <a:gd name="T5" fmla="*/ 1596 h 1596"/>
              <a:gd name="T6" fmla="*/ 1498 w 1588"/>
              <a:gd name="T7" fmla="*/ 1596 h 1596"/>
              <a:gd name="T8" fmla="*/ 1514 w 1588"/>
              <a:gd name="T9" fmla="*/ 1594 h 1596"/>
              <a:gd name="T10" fmla="*/ 1526 w 1588"/>
              <a:gd name="T11" fmla="*/ 1590 h 1596"/>
              <a:gd name="T12" fmla="*/ 1540 w 1588"/>
              <a:gd name="T13" fmla="*/ 1584 h 1596"/>
              <a:gd name="T14" fmla="*/ 1550 w 1588"/>
              <a:gd name="T15" fmla="*/ 1578 h 1596"/>
              <a:gd name="T16" fmla="*/ 1560 w 1588"/>
              <a:gd name="T17" fmla="*/ 1570 h 1596"/>
              <a:gd name="T18" fmla="*/ 1568 w 1588"/>
              <a:gd name="T19" fmla="*/ 1562 h 1596"/>
              <a:gd name="T20" fmla="*/ 1576 w 1588"/>
              <a:gd name="T21" fmla="*/ 1552 h 1596"/>
              <a:gd name="T22" fmla="*/ 1580 w 1588"/>
              <a:gd name="T23" fmla="*/ 1540 h 1596"/>
              <a:gd name="T24" fmla="*/ 1584 w 1588"/>
              <a:gd name="T25" fmla="*/ 1528 h 1596"/>
              <a:gd name="T26" fmla="*/ 1586 w 1588"/>
              <a:gd name="T27" fmla="*/ 1516 h 1596"/>
              <a:gd name="T28" fmla="*/ 1588 w 1588"/>
              <a:gd name="T29" fmla="*/ 1504 h 1596"/>
              <a:gd name="T30" fmla="*/ 1586 w 1588"/>
              <a:gd name="T31" fmla="*/ 1490 h 1596"/>
              <a:gd name="T32" fmla="*/ 1584 w 1588"/>
              <a:gd name="T33" fmla="*/ 1476 h 1596"/>
              <a:gd name="T34" fmla="*/ 1578 w 1588"/>
              <a:gd name="T35" fmla="*/ 1462 h 1596"/>
              <a:gd name="T36" fmla="*/ 1572 w 1588"/>
              <a:gd name="T37" fmla="*/ 1446 h 1596"/>
              <a:gd name="T38" fmla="*/ 872 w 1588"/>
              <a:gd name="T39" fmla="*/ 58 h 1596"/>
              <a:gd name="T40" fmla="*/ 872 w 1588"/>
              <a:gd name="T41" fmla="*/ 58 h 1596"/>
              <a:gd name="T42" fmla="*/ 866 w 1588"/>
              <a:gd name="T43" fmla="*/ 44 h 1596"/>
              <a:gd name="T44" fmla="*/ 856 w 1588"/>
              <a:gd name="T45" fmla="*/ 32 h 1596"/>
              <a:gd name="T46" fmla="*/ 848 w 1588"/>
              <a:gd name="T47" fmla="*/ 22 h 1596"/>
              <a:gd name="T48" fmla="*/ 838 w 1588"/>
              <a:gd name="T49" fmla="*/ 14 h 1596"/>
              <a:gd name="T50" fmla="*/ 830 w 1588"/>
              <a:gd name="T51" fmla="*/ 8 h 1596"/>
              <a:gd name="T52" fmla="*/ 820 w 1588"/>
              <a:gd name="T53" fmla="*/ 4 h 1596"/>
              <a:gd name="T54" fmla="*/ 808 w 1588"/>
              <a:gd name="T55" fmla="*/ 0 h 1596"/>
              <a:gd name="T56" fmla="*/ 798 w 1588"/>
              <a:gd name="T57" fmla="*/ 0 h 1596"/>
              <a:gd name="T58" fmla="*/ 788 w 1588"/>
              <a:gd name="T59" fmla="*/ 0 h 1596"/>
              <a:gd name="T60" fmla="*/ 778 w 1588"/>
              <a:gd name="T61" fmla="*/ 4 h 1596"/>
              <a:gd name="T62" fmla="*/ 768 w 1588"/>
              <a:gd name="T63" fmla="*/ 8 h 1596"/>
              <a:gd name="T64" fmla="*/ 758 w 1588"/>
              <a:gd name="T65" fmla="*/ 14 h 1596"/>
              <a:gd name="T66" fmla="*/ 748 w 1588"/>
              <a:gd name="T67" fmla="*/ 22 h 1596"/>
              <a:gd name="T68" fmla="*/ 740 w 1588"/>
              <a:gd name="T69" fmla="*/ 32 h 1596"/>
              <a:gd name="T70" fmla="*/ 730 w 1588"/>
              <a:gd name="T71" fmla="*/ 44 h 1596"/>
              <a:gd name="T72" fmla="*/ 722 w 1588"/>
              <a:gd name="T73" fmla="*/ 58 h 1596"/>
              <a:gd name="T74" fmla="*/ 14 w 1588"/>
              <a:gd name="T75" fmla="*/ 1456 h 1596"/>
              <a:gd name="T76" fmla="*/ 14 w 1588"/>
              <a:gd name="T77" fmla="*/ 1456 h 1596"/>
              <a:gd name="T78" fmla="*/ 8 w 1588"/>
              <a:gd name="T79" fmla="*/ 1472 h 1596"/>
              <a:gd name="T80" fmla="*/ 4 w 1588"/>
              <a:gd name="T81" fmla="*/ 1486 h 1596"/>
              <a:gd name="T82" fmla="*/ 0 w 1588"/>
              <a:gd name="T83" fmla="*/ 1500 h 1596"/>
              <a:gd name="T84" fmla="*/ 0 w 1588"/>
              <a:gd name="T85" fmla="*/ 1512 h 1596"/>
              <a:gd name="T86" fmla="*/ 0 w 1588"/>
              <a:gd name="T87" fmla="*/ 1524 h 1596"/>
              <a:gd name="T88" fmla="*/ 2 w 1588"/>
              <a:gd name="T89" fmla="*/ 1536 h 1596"/>
              <a:gd name="T90" fmla="*/ 6 w 1588"/>
              <a:gd name="T91" fmla="*/ 1546 h 1596"/>
              <a:gd name="T92" fmla="*/ 10 w 1588"/>
              <a:gd name="T93" fmla="*/ 1556 h 1596"/>
              <a:gd name="T94" fmla="*/ 18 w 1588"/>
              <a:gd name="T95" fmla="*/ 1566 h 1596"/>
              <a:gd name="T96" fmla="*/ 26 w 1588"/>
              <a:gd name="T97" fmla="*/ 1574 h 1596"/>
              <a:gd name="T98" fmla="*/ 36 w 1588"/>
              <a:gd name="T99" fmla="*/ 1580 h 1596"/>
              <a:gd name="T100" fmla="*/ 46 w 1588"/>
              <a:gd name="T101" fmla="*/ 1586 h 1596"/>
              <a:gd name="T102" fmla="*/ 60 w 1588"/>
              <a:gd name="T103" fmla="*/ 1590 h 1596"/>
              <a:gd name="T104" fmla="*/ 74 w 1588"/>
              <a:gd name="T105" fmla="*/ 1594 h 1596"/>
              <a:gd name="T106" fmla="*/ 88 w 1588"/>
              <a:gd name="T107" fmla="*/ 1596 h 1596"/>
              <a:gd name="T108" fmla="*/ 104 w 1588"/>
              <a:gd name="T109" fmla="*/ 1596 h 1596"/>
              <a:gd name="T110" fmla="*/ 104 w 1588"/>
              <a:gd name="T111" fmla="*/ 1596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88" h="1596">
                <a:moveTo>
                  <a:pt x="104" y="1596"/>
                </a:moveTo>
                <a:lnTo>
                  <a:pt x="1482" y="1596"/>
                </a:lnTo>
                <a:lnTo>
                  <a:pt x="1482" y="1596"/>
                </a:lnTo>
                <a:lnTo>
                  <a:pt x="1498" y="1596"/>
                </a:lnTo>
                <a:lnTo>
                  <a:pt x="1514" y="1594"/>
                </a:lnTo>
                <a:lnTo>
                  <a:pt x="1526" y="1590"/>
                </a:lnTo>
                <a:lnTo>
                  <a:pt x="1540" y="1584"/>
                </a:lnTo>
                <a:lnTo>
                  <a:pt x="1550" y="1578"/>
                </a:lnTo>
                <a:lnTo>
                  <a:pt x="1560" y="1570"/>
                </a:lnTo>
                <a:lnTo>
                  <a:pt x="1568" y="1562"/>
                </a:lnTo>
                <a:lnTo>
                  <a:pt x="1576" y="1552"/>
                </a:lnTo>
                <a:lnTo>
                  <a:pt x="1580" y="1540"/>
                </a:lnTo>
                <a:lnTo>
                  <a:pt x="1584" y="1528"/>
                </a:lnTo>
                <a:lnTo>
                  <a:pt x="1586" y="1516"/>
                </a:lnTo>
                <a:lnTo>
                  <a:pt x="1588" y="1504"/>
                </a:lnTo>
                <a:lnTo>
                  <a:pt x="1586" y="1490"/>
                </a:lnTo>
                <a:lnTo>
                  <a:pt x="1584" y="1476"/>
                </a:lnTo>
                <a:lnTo>
                  <a:pt x="1578" y="1462"/>
                </a:lnTo>
                <a:lnTo>
                  <a:pt x="1572" y="1446"/>
                </a:lnTo>
                <a:lnTo>
                  <a:pt x="872" y="58"/>
                </a:lnTo>
                <a:lnTo>
                  <a:pt x="872" y="58"/>
                </a:lnTo>
                <a:lnTo>
                  <a:pt x="866" y="44"/>
                </a:lnTo>
                <a:lnTo>
                  <a:pt x="856" y="32"/>
                </a:lnTo>
                <a:lnTo>
                  <a:pt x="848" y="22"/>
                </a:lnTo>
                <a:lnTo>
                  <a:pt x="838" y="14"/>
                </a:lnTo>
                <a:lnTo>
                  <a:pt x="830" y="8"/>
                </a:lnTo>
                <a:lnTo>
                  <a:pt x="820" y="4"/>
                </a:lnTo>
                <a:lnTo>
                  <a:pt x="808" y="0"/>
                </a:lnTo>
                <a:lnTo>
                  <a:pt x="798" y="0"/>
                </a:lnTo>
                <a:lnTo>
                  <a:pt x="788" y="0"/>
                </a:lnTo>
                <a:lnTo>
                  <a:pt x="778" y="4"/>
                </a:lnTo>
                <a:lnTo>
                  <a:pt x="768" y="8"/>
                </a:lnTo>
                <a:lnTo>
                  <a:pt x="758" y="14"/>
                </a:lnTo>
                <a:lnTo>
                  <a:pt x="748" y="22"/>
                </a:lnTo>
                <a:lnTo>
                  <a:pt x="740" y="32"/>
                </a:lnTo>
                <a:lnTo>
                  <a:pt x="730" y="44"/>
                </a:lnTo>
                <a:lnTo>
                  <a:pt x="722" y="58"/>
                </a:lnTo>
                <a:lnTo>
                  <a:pt x="14" y="1456"/>
                </a:lnTo>
                <a:lnTo>
                  <a:pt x="14" y="1456"/>
                </a:lnTo>
                <a:lnTo>
                  <a:pt x="8" y="1472"/>
                </a:lnTo>
                <a:lnTo>
                  <a:pt x="4" y="1486"/>
                </a:lnTo>
                <a:lnTo>
                  <a:pt x="0" y="1500"/>
                </a:lnTo>
                <a:lnTo>
                  <a:pt x="0" y="1512"/>
                </a:lnTo>
                <a:lnTo>
                  <a:pt x="0" y="1524"/>
                </a:lnTo>
                <a:lnTo>
                  <a:pt x="2" y="1536"/>
                </a:lnTo>
                <a:lnTo>
                  <a:pt x="6" y="1546"/>
                </a:lnTo>
                <a:lnTo>
                  <a:pt x="10" y="1556"/>
                </a:lnTo>
                <a:lnTo>
                  <a:pt x="18" y="1566"/>
                </a:lnTo>
                <a:lnTo>
                  <a:pt x="26" y="1574"/>
                </a:lnTo>
                <a:lnTo>
                  <a:pt x="36" y="1580"/>
                </a:lnTo>
                <a:lnTo>
                  <a:pt x="46" y="1586"/>
                </a:lnTo>
                <a:lnTo>
                  <a:pt x="60" y="1590"/>
                </a:lnTo>
                <a:lnTo>
                  <a:pt x="74" y="1594"/>
                </a:lnTo>
                <a:lnTo>
                  <a:pt x="88" y="1596"/>
                </a:lnTo>
                <a:lnTo>
                  <a:pt x="104" y="1596"/>
                </a:lnTo>
                <a:lnTo>
                  <a:pt x="104" y="15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0" name="MH_Other_4"/>
          <p:cNvSpPr/>
          <p:nvPr>
            <p:custDataLst>
              <p:tags r:id="rId4"/>
            </p:custDataLst>
          </p:nvPr>
        </p:nvSpPr>
        <p:spPr bwMode="auto">
          <a:xfrm>
            <a:off x="3556541" y="3345588"/>
            <a:ext cx="2038350" cy="2057400"/>
          </a:xfrm>
          <a:custGeom>
            <a:avLst/>
            <a:gdLst>
              <a:gd name="T0" fmla="*/ 1476 w 1582"/>
              <a:gd name="T1" fmla="*/ 0 h 1598"/>
              <a:gd name="T2" fmla="*/ 98 w 1582"/>
              <a:gd name="T3" fmla="*/ 0 h 1598"/>
              <a:gd name="T4" fmla="*/ 98 w 1582"/>
              <a:gd name="T5" fmla="*/ 0 h 1598"/>
              <a:gd name="T6" fmla="*/ 84 w 1582"/>
              <a:gd name="T7" fmla="*/ 2 h 1598"/>
              <a:gd name="T8" fmla="*/ 70 w 1582"/>
              <a:gd name="T9" fmla="*/ 4 h 1598"/>
              <a:gd name="T10" fmla="*/ 58 w 1582"/>
              <a:gd name="T11" fmla="*/ 8 h 1598"/>
              <a:gd name="T12" fmla="*/ 46 w 1582"/>
              <a:gd name="T13" fmla="*/ 12 h 1598"/>
              <a:gd name="T14" fmla="*/ 36 w 1582"/>
              <a:gd name="T15" fmla="*/ 18 h 1598"/>
              <a:gd name="T16" fmla="*/ 26 w 1582"/>
              <a:gd name="T17" fmla="*/ 26 h 1598"/>
              <a:gd name="T18" fmla="*/ 18 w 1582"/>
              <a:gd name="T19" fmla="*/ 36 h 1598"/>
              <a:gd name="T20" fmla="*/ 10 w 1582"/>
              <a:gd name="T21" fmla="*/ 46 h 1598"/>
              <a:gd name="T22" fmla="*/ 6 w 1582"/>
              <a:gd name="T23" fmla="*/ 56 h 1598"/>
              <a:gd name="T24" fmla="*/ 2 w 1582"/>
              <a:gd name="T25" fmla="*/ 68 h 1598"/>
              <a:gd name="T26" fmla="*/ 0 w 1582"/>
              <a:gd name="T27" fmla="*/ 80 h 1598"/>
              <a:gd name="T28" fmla="*/ 0 w 1582"/>
              <a:gd name="T29" fmla="*/ 94 h 1598"/>
              <a:gd name="T30" fmla="*/ 2 w 1582"/>
              <a:gd name="T31" fmla="*/ 106 h 1598"/>
              <a:gd name="T32" fmla="*/ 6 w 1582"/>
              <a:gd name="T33" fmla="*/ 120 h 1598"/>
              <a:gd name="T34" fmla="*/ 12 w 1582"/>
              <a:gd name="T35" fmla="*/ 136 h 1598"/>
              <a:gd name="T36" fmla="*/ 20 w 1582"/>
              <a:gd name="T37" fmla="*/ 150 h 1598"/>
              <a:gd name="T38" fmla="*/ 720 w 1582"/>
              <a:gd name="T39" fmla="*/ 1538 h 1598"/>
              <a:gd name="T40" fmla="*/ 720 w 1582"/>
              <a:gd name="T41" fmla="*/ 1538 h 1598"/>
              <a:gd name="T42" fmla="*/ 726 w 1582"/>
              <a:gd name="T43" fmla="*/ 1552 h 1598"/>
              <a:gd name="T44" fmla="*/ 734 w 1582"/>
              <a:gd name="T45" fmla="*/ 1564 h 1598"/>
              <a:gd name="T46" fmla="*/ 744 w 1582"/>
              <a:gd name="T47" fmla="*/ 1574 h 1598"/>
              <a:gd name="T48" fmla="*/ 752 w 1582"/>
              <a:gd name="T49" fmla="*/ 1582 h 1598"/>
              <a:gd name="T50" fmla="*/ 760 w 1582"/>
              <a:gd name="T51" fmla="*/ 1588 h 1598"/>
              <a:gd name="T52" fmla="*/ 770 w 1582"/>
              <a:gd name="T53" fmla="*/ 1594 h 1598"/>
              <a:gd name="T54" fmla="*/ 780 w 1582"/>
              <a:gd name="T55" fmla="*/ 1596 h 1598"/>
              <a:gd name="T56" fmla="*/ 788 w 1582"/>
              <a:gd name="T57" fmla="*/ 1598 h 1598"/>
              <a:gd name="T58" fmla="*/ 798 w 1582"/>
              <a:gd name="T59" fmla="*/ 1596 h 1598"/>
              <a:gd name="T60" fmla="*/ 808 w 1582"/>
              <a:gd name="T61" fmla="*/ 1594 h 1598"/>
              <a:gd name="T62" fmla="*/ 816 w 1582"/>
              <a:gd name="T63" fmla="*/ 1588 h 1598"/>
              <a:gd name="T64" fmla="*/ 826 w 1582"/>
              <a:gd name="T65" fmla="*/ 1582 h 1598"/>
              <a:gd name="T66" fmla="*/ 834 w 1582"/>
              <a:gd name="T67" fmla="*/ 1574 h 1598"/>
              <a:gd name="T68" fmla="*/ 842 w 1582"/>
              <a:gd name="T69" fmla="*/ 1564 h 1598"/>
              <a:gd name="T70" fmla="*/ 850 w 1582"/>
              <a:gd name="T71" fmla="*/ 1552 h 1598"/>
              <a:gd name="T72" fmla="*/ 858 w 1582"/>
              <a:gd name="T73" fmla="*/ 1538 h 1598"/>
              <a:gd name="T74" fmla="*/ 1566 w 1582"/>
              <a:gd name="T75" fmla="*/ 140 h 1598"/>
              <a:gd name="T76" fmla="*/ 1566 w 1582"/>
              <a:gd name="T77" fmla="*/ 140 h 1598"/>
              <a:gd name="T78" fmla="*/ 1572 w 1582"/>
              <a:gd name="T79" fmla="*/ 126 h 1598"/>
              <a:gd name="T80" fmla="*/ 1578 w 1582"/>
              <a:gd name="T81" fmla="*/ 112 h 1598"/>
              <a:gd name="T82" fmla="*/ 1580 w 1582"/>
              <a:gd name="T83" fmla="*/ 98 h 1598"/>
              <a:gd name="T84" fmla="*/ 1582 w 1582"/>
              <a:gd name="T85" fmla="*/ 84 h 1598"/>
              <a:gd name="T86" fmla="*/ 1582 w 1582"/>
              <a:gd name="T87" fmla="*/ 72 h 1598"/>
              <a:gd name="T88" fmla="*/ 1578 w 1582"/>
              <a:gd name="T89" fmla="*/ 60 h 1598"/>
              <a:gd name="T90" fmla="*/ 1576 w 1582"/>
              <a:gd name="T91" fmla="*/ 50 h 1598"/>
              <a:gd name="T92" fmla="*/ 1570 w 1582"/>
              <a:gd name="T93" fmla="*/ 40 h 1598"/>
              <a:gd name="T94" fmla="*/ 1564 w 1582"/>
              <a:gd name="T95" fmla="*/ 32 h 1598"/>
              <a:gd name="T96" fmla="*/ 1554 w 1582"/>
              <a:gd name="T97" fmla="*/ 24 h 1598"/>
              <a:gd name="T98" fmla="*/ 1546 w 1582"/>
              <a:gd name="T99" fmla="*/ 16 h 1598"/>
              <a:gd name="T100" fmla="*/ 1534 w 1582"/>
              <a:gd name="T101" fmla="*/ 10 h 1598"/>
              <a:gd name="T102" fmla="*/ 1522 w 1582"/>
              <a:gd name="T103" fmla="*/ 6 h 1598"/>
              <a:gd name="T104" fmla="*/ 1508 w 1582"/>
              <a:gd name="T105" fmla="*/ 4 h 1598"/>
              <a:gd name="T106" fmla="*/ 1492 w 1582"/>
              <a:gd name="T107" fmla="*/ 0 h 1598"/>
              <a:gd name="T108" fmla="*/ 1476 w 1582"/>
              <a:gd name="T109" fmla="*/ 0 h 1598"/>
              <a:gd name="T110" fmla="*/ 1476 w 1582"/>
              <a:gd name="T111" fmla="*/ 0 h 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82" h="1598">
                <a:moveTo>
                  <a:pt x="1476" y="0"/>
                </a:moveTo>
                <a:lnTo>
                  <a:pt x="98" y="0"/>
                </a:lnTo>
                <a:lnTo>
                  <a:pt x="98" y="0"/>
                </a:lnTo>
                <a:lnTo>
                  <a:pt x="84" y="2"/>
                </a:lnTo>
                <a:lnTo>
                  <a:pt x="70" y="4"/>
                </a:lnTo>
                <a:lnTo>
                  <a:pt x="58" y="8"/>
                </a:lnTo>
                <a:lnTo>
                  <a:pt x="46" y="12"/>
                </a:lnTo>
                <a:lnTo>
                  <a:pt x="36" y="18"/>
                </a:lnTo>
                <a:lnTo>
                  <a:pt x="26" y="26"/>
                </a:lnTo>
                <a:lnTo>
                  <a:pt x="18" y="36"/>
                </a:lnTo>
                <a:lnTo>
                  <a:pt x="10" y="46"/>
                </a:lnTo>
                <a:lnTo>
                  <a:pt x="6" y="56"/>
                </a:lnTo>
                <a:lnTo>
                  <a:pt x="2" y="68"/>
                </a:lnTo>
                <a:lnTo>
                  <a:pt x="0" y="80"/>
                </a:lnTo>
                <a:lnTo>
                  <a:pt x="0" y="94"/>
                </a:lnTo>
                <a:lnTo>
                  <a:pt x="2" y="106"/>
                </a:lnTo>
                <a:lnTo>
                  <a:pt x="6" y="120"/>
                </a:lnTo>
                <a:lnTo>
                  <a:pt x="12" y="136"/>
                </a:lnTo>
                <a:lnTo>
                  <a:pt x="20" y="150"/>
                </a:lnTo>
                <a:lnTo>
                  <a:pt x="720" y="1538"/>
                </a:lnTo>
                <a:lnTo>
                  <a:pt x="720" y="1538"/>
                </a:lnTo>
                <a:lnTo>
                  <a:pt x="726" y="1552"/>
                </a:lnTo>
                <a:lnTo>
                  <a:pt x="734" y="1564"/>
                </a:lnTo>
                <a:lnTo>
                  <a:pt x="744" y="1574"/>
                </a:lnTo>
                <a:lnTo>
                  <a:pt x="752" y="1582"/>
                </a:lnTo>
                <a:lnTo>
                  <a:pt x="760" y="1588"/>
                </a:lnTo>
                <a:lnTo>
                  <a:pt x="770" y="1594"/>
                </a:lnTo>
                <a:lnTo>
                  <a:pt x="780" y="1596"/>
                </a:lnTo>
                <a:lnTo>
                  <a:pt x="788" y="1598"/>
                </a:lnTo>
                <a:lnTo>
                  <a:pt x="798" y="1596"/>
                </a:lnTo>
                <a:lnTo>
                  <a:pt x="808" y="1594"/>
                </a:lnTo>
                <a:lnTo>
                  <a:pt x="816" y="1588"/>
                </a:lnTo>
                <a:lnTo>
                  <a:pt x="826" y="1582"/>
                </a:lnTo>
                <a:lnTo>
                  <a:pt x="834" y="1574"/>
                </a:lnTo>
                <a:lnTo>
                  <a:pt x="842" y="1564"/>
                </a:lnTo>
                <a:lnTo>
                  <a:pt x="850" y="1552"/>
                </a:lnTo>
                <a:lnTo>
                  <a:pt x="858" y="1538"/>
                </a:lnTo>
                <a:lnTo>
                  <a:pt x="1566" y="140"/>
                </a:lnTo>
                <a:lnTo>
                  <a:pt x="1566" y="140"/>
                </a:lnTo>
                <a:lnTo>
                  <a:pt x="1572" y="126"/>
                </a:lnTo>
                <a:lnTo>
                  <a:pt x="1578" y="112"/>
                </a:lnTo>
                <a:lnTo>
                  <a:pt x="1580" y="98"/>
                </a:lnTo>
                <a:lnTo>
                  <a:pt x="1582" y="84"/>
                </a:lnTo>
                <a:lnTo>
                  <a:pt x="1582" y="72"/>
                </a:lnTo>
                <a:lnTo>
                  <a:pt x="1578" y="60"/>
                </a:lnTo>
                <a:lnTo>
                  <a:pt x="1576" y="50"/>
                </a:lnTo>
                <a:lnTo>
                  <a:pt x="1570" y="40"/>
                </a:lnTo>
                <a:lnTo>
                  <a:pt x="1564" y="32"/>
                </a:lnTo>
                <a:lnTo>
                  <a:pt x="1554" y="24"/>
                </a:lnTo>
                <a:lnTo>
                  <a:pt x="1546" y="16"/>
                </a:lnTo>
                <a:lnTo>
                  <a:pt x="1534" y="10"/>
                </a:lnTo>
                <a:lnTo>
                  <a:pt x="1522" y="6"/>
                </a:lnTo>
                <a:lnTo>
                  <a:pt x="1508" y="4"/>
                </a:lnTo>
                <a:lnTo>
                  <a:pt x="1492" y="0"/>
                </a:lnTo>
                <a:lnTo>
                  <a:pt x="1476" y="0"/>
                </a:lnTo>
                <a:lnTo>
                  <a:pt x="1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1" name="MH_Other_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6494" y="2850310"/>
            <a:ext cx="7508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dirty="0">
                <a:solidFill>
                  <a:srgbClr val="FFFFFF"/>
                </a:solidFill>
                <a:ea typeface="MS Gothic" panose="020B0609070205080204" pitchFamily="49" charset="-128"/>
              </a:rPr>
              <a:t>01</a:t>
            </a:r>
            <a:endParaRPr lang="zh-CN" altLang="en-US" sz="4400" dirty="0">
              <a:solidFill>
                <a:srgbClr val="FFFFFF"/>
              </a:solidFill>
              <a:ea typeface="MS Gothic" panose="020B0609070205080204" pitchFamily="49" charset="-128"/>
            </a:endParaRPr>
          </a:p>
        </p:txBody>
      </p:sp>
      <p:pic>
        <p:nvPicPr>
          <p:cNvPr id="12" name="MH_Other_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231" y="3043985"/>
            <a:ext cx="4159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MH_Other_7"/>
          <p:cNvCxnSpPr/>
          <p:nvPr>
            <p:custDataLst>
              <p:tags r:id="rId7"/>
            </p:custDataLst>
          </p:nvPr>
        </p:nvCxnSpPr>
        <p:spPr>
          <a:xfrm>
            <a:off x="815381" y="3518647"/>
            <a:ext cx="125571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H_SubTitle_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5471" y="3908276"/>
            <a:ext cx="15843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MH_Other_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47655" y="2872081"/>
            <a:ext cx="7508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dirty="0" smtClean="0">
                <a:solidFill>
                  <a:srgbClr val="FFFFFF"/>
                </a:solidFill>
                <a:ea typeface="MS Gothic" panose="020B0609070205080204" pitchFamily="49" charset="-128"/>
              </a:rPr>
              <a:t>03</a:t>
            </a:r>
            <a:endParaRPr lang="zh-CN" altLang="en-US" sz="4400" dirty="0">
              <a:solidFill>
                <a:srgbClr val="FFFFFF"/>
              </a:solidFill>
              <a:ea typeface="MS Gothic" panose="020B0609070205080204" pitchFamily="49" charset="-128"/>
            </a:endParaRPr>
          </a:p>
        </p:txBody>
      </p:sp>
      <p:pic>
        <p:nvPicPr>
          <p:cNvPr id="16" name="MH_Other_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980" y="3051468"/>
            <a:ext cx="4143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MH_Other_10"/>
          <p:cNvCxnSpPr/>
          <p:nvPr>
            <p:custDataLst>
              <p:tags r:id="rId11"/>
            </p:custDataLst>
          </p:nvPr>
        </p:nvCxnSpPr>
        <p:spPr>
          <a:xfrm>
            <a:off x="6836542" y="3540418"/>
            <a:ext cx="125571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H_Other_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24174" y="3631117"/>
            <a:ext cx="750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dirty="0" smtClean="0">
                <a:solidFill>
                  <a:srgbClr val="FFFFFF"/>
                </a:solidFill>
                <a:ea typeface="MS Gothic" panose="020B0609070205080204" pitchFamily="49" charset="-128"/>
              </a:rPr>
              <a:t>02</a:t>
            </a:r>
            <a:endParaRPr lang="zh-CN" altLang="en-US" sz="4400" dirty="0">
              <a:solidFill>
                <a:srgbClr val="FFFFFF"/>
              </a:solidFill>
              <a:ea typeface="MS Gothic" panose="020B0609070205080204" pitchFamily="49" charset="-128"/>
            </a:endParaRPr>
          </a:p>
        </p:txBody>
      </p:sp>
      <p:pic>
        <p:nvPicPr>
          <p:cNvPr id="22" name="MH_Other_1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911" y="3791455"/>
            <a:ext cx="4143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MH_Other_16"/>
          <p:cNvCxnSpPr/>
          <p:nvPr>
            <p:custDataLst>
              <p:tags r:id="rId14"/>
            </p:custDataLst>
          </p:nvPr>
        </p:nvCxnSpPr>
        <p:spPr>
          <a:xfrm>
            <a:off x="3968611" y="4266117"/>
            <a:ext cx="125571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H_SubTitle_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650352" y="3712236"/>
            <a:ext cx="15843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48229" y="4301051"/>
            <a:ext cx="2340528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zh-CN" altLang="en-US" sz="24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954487" y="4296723"/>
            <a:ext cx="3189514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2400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- </a:t>
            </a:r>
            <a:r>
              <a:rPr lang="en-US" altLang="zh-CN" sz="2400" dirty="0" err="1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Chức</a:t>
            </a:r>
            <a:r>
              <a:rPr lang="en-US" altLang="zh-CN" sz="2400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vụ</a:t>
            </a:r>
            <a:r>
              <a:rPr lang="en-US" altLang="zh-CN" sz="2400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điển</a:t>
            </a:r>
            <a:r>
              <a:rPr lang="en-US" altLang="zh-CN" sz="2400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hình</a:t>
            </a:r>
            <a:r>
              <a:rPr lang="en-US" altLang="zh-CN" sz="2400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trong</a:t>
            </a:r>
            <a:r>
              <a:rPr lang="en-US" altLang="zh-CN" sz="2400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câu</a:t>
            </a:r>
            <a:r>
              <a:rPr lang="en-US" altLang="zh-CN" sz="2400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của</a:t>
            </a:r>
            <a:r>
              <a:rPr lang="en-US" altLang="zh-CN" sz="2400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DT </a:t>
            </a:r>
            <a:r>
              <a:rPr lang="en-US" altLang="zh-CN" sz="2400" dirty="0" err="1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là</a:t>
            </a:r>
            <a:r>
              <a:rPr lang="en-US" altLang="zh-CN" sz="2400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CN;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altLang="zh-CN" sz="2400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- </a:t>
            </a:r>
            <a:r>
              <a:rPr lang="en-US" altLang="zh-CN" sz="2400" dirty="0" err="1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Khi</a:t>
            </a:r>
            <a:r>
              <a:rPr lang="en-US" altLang="zh-CN" sz="2400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làm</a:t>
            </a:r>
            <a:r>
              <a:rPr lang="en-US" altLang="zh-CN" sz="2400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VN, DT </a:t>
            </a:r>
            <a:r>
              <a:rPr lang="en-US" altLang="zh-CN" sz="2400" dirty="0" err="1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cần</a:t>
            </a:r>
            <a:r>
              <a:rPr lang="en-US" altLang="zh-CN" sz="2400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có</a:t>
            </a:r>
            <a:r>
              <a:rPr lang="en-US" altLang="zh-CN" sz="2400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từ</a:t>
            </a:r>
            <a:r>
              <a:rPr lang="en-US" altLang="zh-CN" sz="2400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là</a:t>
            </a:r>
            <a:r>
              <a:rPr lang="en-US" altLang="zh-CN" sz="2400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đứng</a:t>
            </a:r>
            <a:r>
              <a:rPr lang="en-US" altLang="zh-CN" sz="2400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trước</a:t>
            </a:r>
            <a:endParaRPr lang="zh-CN" altLang="en-US" sz="24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276605" y="1066471"/>
            <a:ext cx="2732313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400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altLang="zh-CN" sz="2400" dirty="0" err="1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  <a:sym typeface="Wingdings" pitchFamily="2" charset="2"/>
              </a:rPr>
              <a:t>Cụm</a:t>
            </a:r>
            <a:r>
              <a:rPr lang="en-US" altLang="zh-CN" sz="2400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  <a:sym typeface="Wingdings" pitchFamily="2" charset="2"/>
              </a:rPr>
              <a:t>danh</a:t>
            </a:r>
            <a:r>
              <a:rPr lang="en-US" altLang="zh-CN" sz="2400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  <a:sym typeface="Wingdings" pitchFamily="2" charset="2"/>
              </a:rPr>
              <a:t>từ</a:t>
            </a:r>
            <a:endParaRPr lang="zh-CN" altLang="en-US" sz="24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/>
      <p:bldP spid="15" grpId="0"/>
      <p:bldP spid="21" grpId="0"/>
      <p:bldP spid="31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0" y="0"/>
          <a:ext cx="1905000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Clip" r:id="rId3" imgW="4046538" imgH="3352800" progId="">
                  <p:embed/>
                </p:oleObj>
              </mc:Choice>
              <mc:Fallback>
                <p:oleObj name="Clip" r:id="rId3" imgW="4046538" imgH="33528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05000" cy="157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914400" y="228600"/>
            <a:ext cx="8458200" cy="2438400"/>
          </a:xfrm>
          <a:prstGeom prst="cloudCallout">
            <a:avLst>
              <a:gd name="adj1" fmla="val -46755"/>
              <a:gd name="adj2" fmla="val -67519"/>
            </a:avLst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5668963"/>
            <a:ext cx="1371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6600" dirty="0">
                <a:solidFill>
                  <a:srgbClr val="EF66FA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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6200" y="3145968"/>
            <a:ext cx="1600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0" y="4800600"/>
            <a:ext cx="1371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con: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600200" y="2819400"/>
            <a:ext cx="7543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xắn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524000" y="4572000"/>
            <a:ext cx="7616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>
                <a:latin typeface="Times New Roman" pitchFamily="18" charset="0"/>
                <a:cs typeface="Times New Roman" pitchFamily="18" charset="0"/>
              </a:rPr>
              <a:t>Mỗi khi mùa mưa đến con nước dâng cao lại khiến cả làng tất bật, long lắng.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19944" y="597608"/>
            <a:ext cx="690154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 smtClean="0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 smtClean="0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 smtClean="0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1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SubTitle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SubTitle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SubTitle"/>
  <p:tag name="MH_ORDER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SubTitle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1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SubTitle"/>
  <p:tag name="MH_ORDER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446"/>
  <p:tag name="MH_LIBRARY" val="GRAPHIC"/>
  <p:tag name="MH_TYPE" val="Other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446"/>
  <p:tag name="MH_LIBRARY" val="GRAPHIC"/>
  <p:tag name="MH_TYPE" val="Other"/>
  <p:tag name="MH_ORDER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446"/>
  <p:tag name="MH_LIBRARY" val="GRAPHIC"/>
  <p:tag name="MH_TYPE" val="Other"/>
  <p:tag name="MH_ORDER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446"/>
  <p:tag name="MH_LIBRARY" val="GRAPHIC"/>
  <p:tag name="MH_TYPE" val="Other"/>
  <p:tag name="MH_ORDER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446"/>
  <p:tag name="MH_LIBRARY" val="GRAPHIC"/>
  <p:tag name="MH_TYPE" val="Other"/>
  <p:tag name="MH_ORDER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446"/>
  <p:tag name="MH_LIBRARY" val="GRAPHIC"/>
  <p:tag name="MH_TYPE" val="Other"/>
  <p:tag name="MH_ORDER" val="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446"/>
  <p:tag name="MH_LIBRARY" val="GRAPHIC"/>
  <p:tag name="MH_TYPE" val="Other"/>
  <p:tag name="MH_ORDER" val="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446"/>
  <p:tag name="MH_LIBRARY" val="GRAPHIC"/>
  <p:tag name="MH_TYPE" val="Other"/>
  <p:tag name="MH_ORDER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heme/theme1.xml><?xml version="1.0" encoding="utf-8"?>
<a:theme xmlns:a="http://schemas.openxmlformats.org/drawingml/2006/main" name="Office 主题​​">
  <a:themeElements>
    <a:clrScheme name="教育讲座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A91B"/>
      </a:accent1>
      <a:accent2>
        <a:srgbClr val="2E3E52"/>
      </a:accent2>
      <a:accent3>
        <a:srgbClr val="FF7C55"/>
      </a:accent3>
      <a:accent4>
        <a:srgbClr val="00CCCC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598</TotalTime>
  <Words>1140</Words>
  <Application>Microsoft Office PowerPoint</Application>
  <PresentationFormat>On-screen Show (4:3)</PresentationFormat>
  <Paragraphs>201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微软雅黑</vt:lpstr>
      <vt:lpstr>MS Gothic</vt:lpstr>
      <vt:lpstr>宋体</vt:lpstr>
      <vt:lpstr>.VnAristote</vt:lpstr>
      <vt:lpstr>.VnCooper</vt:lpstr>
      <vt:lpstr>.VnTime</vt:lpstr>
      <vt:lpstr>Arial</vt:lpstr>
      <vt:lpstr>Calibri</vt:lpstr>
      <vt:lpstr>Calibri Light</vt:lpstr>
      <vt:lpstr>Monotype Sorts</vt:lpstr>
      <vt:lpstr>Times New Roman</vt:lpstr>
      <vt:lpstr>Webdings</vt:lpstr>
      <vt:lpstr>Wingdings</vt:lpstr>
      <vt:lpstr>等线</vt:lpstr>
      <vt:lpstr>等线 Light</vt:lpstr>
      <vt:lpstr>Office 主题​​</vt:lpstr>
      <vt:lpstr>Clip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19</cp:revision>
  <dcterms:created xsi:type="dcterms:W3CDTF">2016-12-12T09:27:00Z</dcterms:created>
  <dcterms:modified xsi:type="dcterms:W3CDTF">2021-01-26T05:26:04Z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